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43"/>
  </p:notesMasterIdLst>
  <p:handoutMasterIdLst>
    <p:handoutMasterId r:id="rId44"/>
  </p:handoutMasterIdLst>
  <p:sldIdLst>
    <p:sldId id="296" r:id="rId3"/>
    <p:sldId id="257" r:id="rId4"/>
    <p:sldId id="258" r:id="rId5"/>
    <p:sldId id="259" r:id="rId6"/>
    <p:sldId id="263" r:id="rId7"/>
    <p:sldId id="260" r:id="rId8"/>
    <p:sldId id="297" r:id="rId9"/>
    <p:sldId id="261" r:id="rId10"/>
    <p:sldId id="262" r:id="rId11"/>
    <p:sldId id="264" r:id="rId12"/>
    <p:sldId id="265" r:id="rId13"/>
    <p:sldId id="266" r:id="rId14"/>
    <p:sldId id="267" r:id="rId15"/>
    <p:sldId id="268" r:id="rId16"/>
    <p:sldId id="269" r:id="rId17"/>
    <p:sldId id="298" r:id="rId18"/>
    <p:sldId id="270" r:id="rId19"/>
    <p:sldId id="271" r:id="rId20"/>
    <p:sldId id="299" r:id="rId21"/>
    <p:sldId id="273" r:id="rId22"/>
    <p:sldId id="304" r:id="rId23"/>
    <p:sldId id="274" r:id="rId24"/>
    <p:sldId id="276" r:id="rId25"/>
    <p:sldId id="277" r:id="rId26"/>
    <p:sldId id="302" r:id="rId27"/>
    <p:sldId id="305" r:id="rId28"/>
    <p:sldId id="306" r:id="rId29"/>
    <p:sldId id="307" r:id="rId30"/>
    <p:sldId id="308" r:id="rId31"/>
    <p:sldId id="300" r:id="rId32"/>
    <p:sldId id="301" r:id="rId33"/>
    <p:sldId id="275" r:id="rId34"/>
    <p:sldId id="280" r:id="rId35"/>
    <p:sldId id="281" r:id="rId36"/>
    <p:sldId id="285" r:id="rId37"/>
    <p:sldId id="286" r:id="rId38"/>
    <p:sldId id="288" r:id="rId39"/>
    <p:sldId id="289" r:id="rId40"/>
    <p:sldId id="292" r:id="rId41"/>
    <p:sldId id="294" r:id="rId42"/>
  </p:sldIdLst>
  <p:sldSz cx="9144000" cy="5143500" type="screen16x9"/>
  <p:notesSz cx="6858000" cy="9144000"/>
  <p:embeddedFontLst>
    <p:embeddedFont>
      <p:font typeface="Montserrat ExtraBold" panose="020B0604020202020204" charset="0"/>
      <p:bold r:id="rId45"/>
      <p:boldItalic r:id="rId46"/>
    </p:embeddedFont>
    <p:embeddedFont>
      <p:font typeface="Roboto Medium" panose="020B0604020202020204" charset="0"/>
      <p:regular r:id="rId47"/>
      <p:bold r:id="rId48"/>
      <p:italic r:id="rId49"/>
      <p:boldItalic r:id="rId50"/>
    </p:embeddedFont>
    <p:embeddedFont>
      <p:font typeface="Proxima Nova Semibold" panose="020B0604020202020204" charset="0"/>
      <p:regular r:id="rId51"/>
      <p:bold r:id="rId52"/>
      <p:boldItalic r:id="rId53"/>
    </p:embeddedFont>
    <p:embeddedFont>
      <p:font typeface="Calibri" panose="020F0502020204030204" pitchFamily="34" charset="0"/>
      <p:regular r:id="rId54"/>
      <p:bold r:id="rId55"/>
      <p:italic r:id="rId56"/>
      <p:boldItalic r:id="rId57"/>
    </p:embeddedFont>
    <p:embeddedFont>
      <p:font typeface="Montserrat" panose="020B0604020202020204" charset="0"/>
      <p:regular r:id="rId58"/>
      <p:bold r:id="rId59"/>
      <p:italic r:id="rId60"/>
      <p:boldItalic r:id="rId61"/>
    </p:embeddedFont>
    <p:embeddedFont>
      <p:font typeface="Proxima Nova" panose="020B0604020202020204" charset="0"/>
      <p:regular r:id="rId62"/>
      <p:bold r:id="rId63"/>
      <p:italic r:id="rId64"/>
      <p:boldItalic r:id="rId65"/>
    </p:embeddedFont>
    <p:embeddedFont>
      <p:font typeface="Amatic SC" panose="020B0604020202020204" charset="-79"/>
      <p:regular r:id="rId66"/>
      <p:bold r:id="rId67"/>
    </p:embeddedFont>
    <p:embeddedFont>
      <p:font typeface="Roboto Condensed Light" panose="02000000000000000000" pitchFamily="2" charset="0"/>
      <p:regular r:id="rId68"/>
    </p:embeddedFont>
    <p:embeddedFont>
      <p:font typeface="Montserrat Black" panose="020B0604020202020204" charset="0"/>
      <p:bold r:id="rId69"/>
      <p:boldItalic r:id="rId70"/>
    </p:embeddedFont>
    <p:embeddedFont>
      <p:font typeface="Josefin Sans"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7F1FE"/>
    <a:srgbClr val="D8DBF5"/>
    <a:srgbClr val="F8BFDC"/>
    <a:srgbClr val="CB69A1"/>
    <a:srgbClr val="299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1493AF-A663-454F-A03C-48AE25C88508}">
  <a:tblStyle styleId="{DC1493AF-A663-454F-A03C-48AE25C885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332" y="690"/>
      </p:cViewPr>
      <p:guideLst/>
    </p:cSldViewPr>
  </p:slideViewPr>
  <p:notesTextViewPr>
    <p:cViewPr>
      <p:scale>
        <a:sx n="1" d="1"/>
        <a:sy n="1" d="1"/>
      </p:scale>
      <p:origin x="0" y="0"/>
    </p:cViewPr>
  </p:notesTextViewPr>
  <p:sorterViewPr>
    <p:cViewPr>
      <p:scale>
        <a:sx n="52" d="100"/>
        <a:sy n="52" d="100"/>
      </p:scale>
      <p:origin x="0" y="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font" Target="fonts/font24.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font" Target="fonts/font3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font" Target="fonts/font29.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72" Type="http://schemas.openxmlformats.org/officeDocument/2006/relationships/font" Target="fonts/font2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A9565-9E51-49F1-845C-0F306136C9C0}" type="datetimeFigureOut">
              <a:rPr lang="es-PE" smtClean="0"/>
              <a:t>14/10/2021</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C73DD1-AE31-4C44-A6D2-B6B75C52CD4B}" type="slidenum">
              <a:rPr lang="es-PE" smtClean="0"/>
              <a:t>‹Nº›</a:t>
            </a:fld>
            <a:endParaRPr lang="es-PE"/>
          </a:p>
        </p:txBody>
      </p:sp>
    </p:spTree>
    <p:extLst>
      <p:ext uri="{BB962C8B-B14F-4D97-AF65-F5344CB8AC3E}">
        <p14:creationId xmlns:p14="http://schemas.microsoft.com/office/powerpoint/2010/main" val="4076269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46877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2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79abb3dc95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79abb3dc95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93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79abb3dc95_0_2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79abb3dc95_0_2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9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79abb3dc95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79abb3dc95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96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79abb3dc95_0_2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79abb3dc95_0_2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19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79abb3dc95_4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79abb3dc95_4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48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79abb3dc95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79abb3dc95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79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79abb3dc95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79abb3dc95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2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79abb3dc95_0_2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79abb3dc95_0_2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689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79abb3dc95_4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79abb3dc95_4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162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79abb3dc95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79abb3dc95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68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79abb3dc9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79abb3dc9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637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79abb3dc95_0_2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79abb3dc95_0_2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426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79abb3dc95_0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79abb3dc95_0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79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g79abb3dc95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6" name="Google Shape;2886;g79abb3dc95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88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709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79abb3dc95_0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79abb3dc95_0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71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595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984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3701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861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2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79abb3dc9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79abb3dc9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79abb3dc95_0_23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79abb3dc95_0_23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620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79abb3dc95_0_23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79abb3dc95_0_23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68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g79abb3dc95_0_13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2" name="Google Shape;2912;g79abb3dc95_0_1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457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8"/>
        <p:cNvGrpSpPr/>
        <p:nvPr/>
      </p:nvGrpSpPr>
      <p:grpSpPr>
        <a:xfrm>
          <a:off x="0" y="0"/>
          <a:ext cx="0" cy="0"/>
          <a:chOff x="0" y="0"/>
          <a:chExt cx="0" cy="0"/>
        </a:xfrm>
      </p:grpSpPr>
      <p:sp>
        <p:nvSpPr>
          <p:cNvPr id="2939" name="Google Shape;2939;g79abb3dc95_0_13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0" name="Google Shape;2940;g79abb3dc95_0_13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168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7"/>
        <p:cNvGrpSpPr/>
        <p:nvPr/>
      </p:nvGrpSpPr>
      <p:grpSpPr>
        <a:xfrm>
          <a:off x="0" y="0"/>
          <a:ext cx="0" cy="0"/>
          <a:chOff x="0" y="0"/>
          <a:chExt cx="0" cy="0"/>
        </a:xfrm>
      </p:grpSpPr>
      <p:sp>
        <p:nvSpPr>
          <p:cNvPr id="6498" name="Google Shape;6498;gc03f8a8aa1_7_3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9" name="Google Shape;6499;gc03f8a8aa1_7_3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263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7"/>
        <p:cNvGrpSpPr/>
        <p:nvPr/>
      </p:nvGrpSpPr>
      <p:grpSpPr>
        <a:xfrm>
          <a:off x="0" y="0"/>
          <a:ext cx="0" cy="0"/>
          <a:chOff x="0" y="0"/>
          <a:chExt cx="0" cy="0"/>
        </a:xfrm>
      </p:grpSpPr>
      <p:sp>
        <p:nvSpPr>
          <p:cNvPr id="6668" name="Google Shape;6668;gc03f8a8aa1_7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9" name="Google Shape;6669;gc03f8a8aa1_7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20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2"/>
        <p:cNvGrpSpPr/>
        <p:nvPr/>
      </p:nvGrpSpPr>
      <p:grpSpPr>
        <a:xfrm>
          <a:off x="0" y="0"/>
          <a:ext cx="0" cy="0"/>
          <a:chOff x="0" y="0"/>
          <a:chExt cx="0" cy="0"/>
        </a:xfrm>
      </p:grpSpPr>
      <p:sp>
        <p:nvSpPr>
          <p:cNvPr id="7453" name="Google Shape;7453;gc03f8a8aa1_7_4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4" name="Google Shape;7454;gc03f8a8aa1_7_4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414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0"/>
        <p:cNvGrpSpPr/>
        <p:nvPr/>
      </p:nvGrpSpPr>
      <p:grpSpPr>
        <a:xfrm>
          <a:off x="0" y="0"/>
          <a:ext cx="0" cy="0"/>
          <a:chOff x="0" y="0"/>
          <a:chExt cx="0" cy="0"/>
        </a:xfrm>
      </p:grpSpPr>
      <p:sp>
        <p:nvSpPr>
          <p:cNvPr id="8221" name="Google Shape;8221;gc03f8a8aa1_7_5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2" name="Google Shape;8222;gc03f8a8aa1_7_5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502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5"/>
        <p:cNvGrpSpPr/>
        <p:nvPr/>
      </p:nvGrpSpPr>
      <p:grpSpPr>
        <a:xfrm>
          <a:off x="0" y="0"/>
          <a:ext cx="0" cy="0"/>
          <a:chOff x="0" y="0"/>
          <a:chExt cx="0" cy="0"/>
        </a:xfrm>
      </p:grpSpPr>
      <p:sp>
        <p:nvSpPr>
          <p:cNvPr id="14036" name="Google Shape;14036;gc03f8a8aa1_7_1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7" name="Google Shape;14037;gc03f8a8aa1_7_1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8405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3"/>
        <p:cNvGrpSpPr/>
        <p:nvPr/>
      </p:nvGrpSpPr>
      <p:grpSpPr>
        <a:xfrm>
          <a:off x="0" y="0"/>
          <a:ext cx="0" cy="0"/>
          <a:chOff x="0" y="0"/>
          <a:chExt cx="0" cy="0"/>
        </a:xfrm>
      </p:grpSpPr>
      <p:sp>
        <p:nvSpPr>
          <p:cNvPr id="16714" name="Google Shape;16714;gc03f8a8aa1_7_13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5" name="Google Shape;16715;gc03f8a8aa1_7_13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79abb3dc95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79abb3dc95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54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79abb3dc95_4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79abb3dc95_4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1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79abb3dc95_0_1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79abb3dc95_0_1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45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79abb3dc95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79abb3dc95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79abb3dc95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79abb3dc95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02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79abb3dc95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79abb3dc95_0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74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noFill/>
        <a:effectLst/>
      </p:bgPr>
    </p:bg>
    <p:spTree>
      <p:nvGrpSpPr>
        <p:cNvPr id="1" name="Shape 317"/>
        <p:cNvGrpSpPr/>
        <p:nvPr/>
      </p:nvGrpSpPr>
      <p:grpSpPr>
        <a:xfrm>
          <a:off x="0" y="0"/>
          <a:ext cx="0" cy="0"/>
          <a:chOff x="0" y="0"/>
          <a:chExt cx="0" cy="0"/>
        </a:xfrm>
      </p:grpSpPr>
      <p:sp>
        <p:nvSpPr>
          <p:cNvPr id="351" name="Google Shape;153;p6"/>
          <p:cNvSpPr/>
          <p:nvPr userDrawn="1"/>
        </p:nvSpPr>
        <p:spPr>
          <a:xfrm rot="5400000" flipH="1" flipV="1">
            <a:off x="4080062" y="79561"/>
            <a:ext cx="2974041" cy="7153836"/>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ángulo 8"/>
          <p:cNvSpPr/>
          <p:nvPr userDrawn="1"/>
        </p:nvSpPr>
        <p:spPr>
          <a:xfrm>
            <a:off x="0" y="0"/>
            <a:ext cx="9144001" cy="614855"/>
          </a:xfrm>
          <a:prstGeom prst="rect">
            <a:avLst/>
          </a:prstGeom>
          <a:solidFill>
            <a:srgbClr val="D7F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6444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0"/>
        <p:cNvGrpSpPr/>
        <p:nvPr/>
      </p:nvGrpSpPr>
      <p:grpSpPr>
        <a:xfrm>
          <a:off x="0" y="0"/>
          <a:ext cx="0" cy="0"/>
          <a:chOff x="0" y="0"/>
          <a:chExt cx="0" cy="0"/>
        </a:xfrm>
      </p:grpSpPr>
      <p:sp>
        <p:nvSpPr>
          <p:cNvPr id="182" name="Google Shape;182;p8"/>
          <p:cNvSpPr/>
          <p:nvPr/>
        </p:nvSpPr>
        <p:spPr>
          <a:xfrm>
            <a:off x="1659254" y="27572"/>
            <a:ext cx="7484746" cy="511592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7028975" y="5604195"/>
            <a:ext cx="839194" cy="9340"/>
          </a:xfrm>
          <a:custGeom>
            <a:avLst/>
            <a:gdLst/>
            <a:ahLst/>
            <a:cxnLst/>
            <a:rect l="l" t="t" r="r" b="b"/>
            <a:pathLst>
              <a:path w="23451" h="261" extrusionOk="0">
                <a:moveTo>
                  <a:pt x="0" y="50"/>
                </a:moveTo>
                <a:cubicBezTo>
                  <a:pt x="0" y="99"/>
                  <a:pt x="0" y="198"/>
                  <a:pt x="50" y="260"/>
                </a:cubicBezTo>
                <a:cubicBezTo>
                  <a:pt x="0" y="198"/>
                  <a:pt x="0" y="99"/>
                  <a:pt x="0" y="50"/>
                </a:cubicBezTo>
                <a:close/>
                <a:moveTo>
                  <a:pt x="20042" y="0"/>
                </a:moveTo>
                <a:lnTo>
                  <a:pt x="20042" y="0"/>
                </a:lnTo>
                <a:lnTo>
                  <a:pt x="20550" y="0"/>
                </a:lnTo>
                <a:cubicBezTo>
                  <a:pt x="21480" y="0"/>
                  <a:pt x="22459" y="0"/>
                  <a:pt x="23450" y="50"/>
                </a:cubicBezTo>
                <a:lnTo>
                  <a:pt x="23450" y="50"/>
                </a:lnTo>
                <a:cubicBezTo>
                  <a:pt x="22459" y="0"/>
                  <a:pt x="21480" y="0"/>
                  <a:pt x="20550"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908453" y="5604195"/>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txBox="1">
            <a:spLocks noGrp="1"/>
          </p:cNvSpPr>
          <p:nvPr>
            <p:ph type="title"/>
          </p:nvPr>
        </p:nvSpPr>
        <p:spPr>
          <a:xfrm>
            <a:off x="1388100" y="1376300"/>
            <a:ext cx="6367800" cy="2615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4800"/>
              <a:buNone/>
              <a:defRPr sz="90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a:endParaRPr/>
          </a:p>
        </p:txBody>
      </p:sp>
      <p:sp>
        <p:nvSpPr>
          <p:cNvPr id="214" name="Google Shape;214;p8"/>
          <p:cNvSpPr/>
          <p:nvPr/>
        </p:nvSpPr>
        <p:spPr>
          <a:xfrm>
            <a:off x="7252687" y="5715833"/>
            <a:ext cx="839194" cy="9340"/>
          </a:xfrm>
          <a:custGeom>
            <a:avLst/>
            <a:gdLst/>
            <a:ahLst/>
            <a:cxnLst/>
            <a:rect l="l" t="t" r="r" b="b"/>
            <a:pathLst>
              <a:path w="23451" h="261" extrusionOk="0">
                <a:moveTo>
                  <a:pt x="0" y="50"/>
                </a:moveTo>
                <a:cubicBezTo>
                  <a:pt x="0" y="99"/>
                  <a:pt x="0" y="198"/>
                  <a:pt x="50" y="260"/>
                </a:cubicBezTo>
                <a:cubicBezTo>
                  <a:pt x="0" y="198"/>
                  <a:pt x="0" y="99"/>
                  <a:pt x="0" y="50"/>
                </a:cubicBezTo>
                <a:close/>
                <a:moveTo>
                  <a:pt x="20042" y="0"/>
                </a:moveTo>
                <a:lnTo>
                  <a:pt x="20042" y="0"/>
                </a:lnTo>
                <a:lnTo>
                  <a:pt x="20550" y="0"/>
                </a:lnTo>
                <a:cubicBezTo>
                  <a:pt x="21480" y="0"/>
                  <a:pt x="22459" y="0"/>
                  <a:pt x="23450" y="50"/>
                </a:cubicBezTo>
                <a:lnTo>
                  <a:pt x="23450" y="50"/>
                </a:lnTo>
                <a:cubicBezTo>
                  <a:pt x="22459" y="0"/>
                  <a:pt x="21480" y="0"/>
                  <a:pt x="20550"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132166" y="5715833"/>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8518445" y="4740098"/>
            <a:ext cx="1825" cy="49705"/>
          </a:xfrm>
          <a:custGeom>
            <a:avLst/>
            <a:gdLst/>
            <a:ahLst/>
            <a:cxnLst/>
            <a:rect l="l" t="t" r="r" b="b"/>
            <a:pathLst>
              <a:path w="51" h="1389" extrusionOk="0">
                <a:moveTo>
                  <a:pt x="50" y="1"/>
                </a:moveTo>
                <a:cubicBezTo>
                  <a:pt x="50" y="459"/>
                  <a:pt x="1" y="930"/>
                  <a:pt x="1" y="1389"/>
                </a:cubicBezTo>
                <a:lnTo>
                  <a:pt x="1" y="1389"/>
                </a:lnTo>
                <a:cubicBezTo>
                  <a:pt x="1" y="930"/>
                  <a:pt x="50" y="459"/>
                  <a:pt x="50" y="1"/>
                </a:cubicBezTo>
                <a:close/>
              </a:path>
            </a:pathLst>
          </a:custGeom>
          <a:solidFill>
            <a:srgbClr val="7B6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8518445" y="4789765"/>
            <a:ext cx="36" cy="36"/>
          </a:xfrm>
          <a:custGeom>
            <a:avLst/>
            <a:gdLst/>
            <a:ahLst/>
            <a:cxnLst/>
            <a:rect l="l" t="t" r="r" b="b"/>
            <a:pathLst>
              <a:path w="1" h="1" extrusionOk="0">
                <a:moveTo>
                  <a:pt x="1" y="1"/>
                </a:moveTo>
                <a:lnTo>
                  <a:pt x="1" y="1"/>
                </a:lnTo>
                <a:lnTo>
                  <a:pt x="1" y="1"/>
                </a:lnTo>
                <a:lnTo>
                  <a:pt x="1" y="1"/>
                </a:lnTo>
                <a:close/>
              </a:path>
            </a:pathLst>
          </a:custGeom>
          <a:solidFill>
            <a:srgbClr val="4D4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8516692" y="4789765"/>
            <a:ext cx="1789" cy="15137"/>
          </a:xfrm>
          <a:custGeom>
            <a:avLst/>
            <a:gdLst/>
            <a:ahLst/>
            <a:cxnLst/>
            <a:rect l="l" t="t" r="r" b="b"/>
            <a:pathLst>
              <a:path w="50" h="423" extrusionOk="0">
                <a:moveTo>
                  <a:pt x="50" y="1"/>
                </a:moveTo>
                <a:lnTo>
                  <a:pt x="50" y="1"/>
                </a:lnTo>
                <a:cubicBezTo>
                  <a:pt x="0" y="162"/>
                  <a:pt x="0" y="311"/>
                  <a:pt x="0" y="422"/>
                </a:cubicBezTo>
                <a:cubicBezTo>
                  <a:pt x="0" y="311"/>
                  <a:pt x="0" y="162"/>
                  <a:pt x="50" y="1"/>
                </a:cubicBezTo>
                <a:close/>
              </a:path>
            </a:pathLst>
          </a:custGeom>
          <a:solidFill>
            <a:srgbClr val="FF1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9"/>
        <p:cNvGrpSpPr/>
        <p:nvPr/>
      </p:nvGrpSpPr>
      <p:grpSpPr>
        <a:xfrm>
          <a:off x="0" y="0"/>
          <a:ext cx="0" cy="0"/>
          <a:chOff x="0" y="0"/>
          <a:chExt cx="0" cy="0"/>
        </a:xfrm>
      </p:grpSpPr>
      <p:sp>
        <p:nvSpPr>
          <p:cNvPr id="221" name="Google Shape;221;p9"/>
          <p:cNvSpPr/>
          <p:nvPr/>
        </p:nvSpPr>
        <p:spPr>
          <a:xfrm flipH="1">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userDrawn="1"/>
        </p:nvSpPr>
        <p:spPr>
          <a:xfrm>
            <a:off x="7064358" y="4765973"/>
            <a:ext cx="1825" cy="49705"/>
          </a:xfrm>
          <a:custGeom>
            <a:avLst/>
            <a:gdLst/>
            <a:ahLst/>
            <a:cxnLst/>
            <a:rect l="l" t="t" r="r" b="b"/>
            <a:pathLst>
              <a:path w="51" h="1389" extrusionOk="0">
                <a:moveTo>
                  <a:pt x="50" y="1"/>
                </a:moveTo>
                <a:cubicBezTo>
                  <a:pt x="50" y="459"/>
                  <a:pt x="1" y="930"/>
                  <a:pt x="1" y="1389"/>
                </a:cubicBezTo>
                <a:lnTo>
                  <a:pt x="1" y="1389"/>
                </a:lnTo>
                <a:cubicBezTo>
                  <a:pt x="1" y="930"/>
                  <a:pt x="50" y="459"/>
                  <a:pt x="50" y="1"/>
                </a:cubicBezTo>
                <a:close/>
              </a:path>
            </a:pathLst>
          </a:custGeom>
          <a:solidFill>
            <a:srgbClr val="7B6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userDrawn="1"/>
        </p:nvSpPr>
        <p:spPr>
          <a:xfrm>
            <a:off x="7064358" y="4815640"/>
            <a:ext cx="36" cy="36"/>
          </a:xfrm>
          <a:custGeom>
            <a:avLst/>
            <a:gdLst/>
            <a:ahLst/>
            <a:cxnLst/>
            <a:rect l="l" t="t" r="r" b="b"/>
            <a:pathLst>
              <a:path w="1" h="1" extrusionOk="0">
                <a:moveTo>
                  <a:pt x="1" y="1"/>
                </a:moveTo>
                <a:lnTo>
                  <a:pt x="1" y="1"/>
                </a:lnTo>
                <a:lnTo>
                  <a:pt x="1" y="1"/>
                </a:lnTo>
                <a:lnTo>
                  <a:pt x="1" y="1"/>
                </a:lnTo>
                <a:close/>
              </a:path>
            </a:pathLst>
          </a:custGeom>
          <a:solidFill>
            <a:srgbClr val="4D4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userDrawn="1"/>
        </p:nvSpPr>
        <p:spPr>
          <a:xfrm>
            <a:off x="7062604" y="4815640"/>
            <a:ext cx="1789" cy="15137"/>
          </a:xfrm>
          <a:custGeom>
            <a:avLst/>
            <a:gdLst/>
            <a:ahLst/>
            <a:cxnLst/>
            <a:rect l="l" t="t" r="r" b="b"/>
            <a:pathLst>
              <a:path w="50" h="423" extrusionOk="0">
                <a:moveTo>
                  <a:pt x="50" y="1"/>
                </a:moveTo>
                <a:lnTo>
                  <a:pt x="50" y="1"/>
                </a:lnTo>
                <a:cubicBezTo>
                  <a:pt x="0" y="162"/>
                  <a:pt x="0" y="311"/>
                  <a:pt x="0" y="422"/>
                </a:cubicBezTo>
                <a:cubicBezTo>
                  <a:pt x="0" y="311"/>
                  <a:pt x="0" y="162"/>
                  <a:pt x="50" y="1"/>
                </a:cubicBezTo>
                <a:close/>
              </a:path>
            </a:pathLst>
          </a:custGeom>
          <a:solidFill>
            <a:srgbClr val="FF1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a:spLocks noGrp="1"/>
          </p:cNvSpPr>
          <p:nvPr userDrawn="1">
            <p:ph type="title"/>
          </p:nvPr>
        </p:nvSpPr>
        <p:spPr>
          <a:xfrm>
            <a:off x="1411500" y="654075"/>
            <a:ext cx="6321000" cy="1332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sz="100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4" name="Google Shape;254;p9"/>
          <p:cNvSpPr txBox="1">
            <a:spLocks noGrp="1"/>
          </p:cNvSpPr>
          <p:nvPr userDrawn="1">
            <p:ph type="subTitle" idx="1"/>
          </p:nvPr>
        </p:nvSpPr>
        <p:spPr>
          <a:xfrm>
            <a:off x="1539450" y="1722700"/>
            <a:ext cx="6065100" cy="12351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5"/>
        <p:cNvGrpSpPr/>
        <p:nvPr/>
      </p:nvGrpSpPr>
      <p:grpSpPr>
        <a:xfrm>
          <a:off x="0" y="0"/>
          <a:ext cx="0" cy="0"/>
          <a:chOff x="0" y="0"/>
          <a:chExt cx="0" cy="0"/>
        </a:xfrm>
      </p:grpSpPr>
      <p:sp>
        <p:nvSpPr>
          <p:cNvPr id="284" name="Google Shape;284;p10"/>
          <p:cNvSpPr/>
          <p:nvPr/>
        </p:nvSpPr>
        <p:spPr>
          <a:xfrm rot="5400000">
            <a:off x="3342646" y="2261250"/>
            <a:ext cx="5764500" cy="5764500"/>
          </a:xfrm>
          <a:prstGeom prst="pie">
            <a:avLst>
              <a:gd name="adj1" fmla="val 5383092"/>
              <a:gd name="adj2" fmla="val 16200000"/>
            </a:avLst>
          </a:prstGeom>
          <a:solidFill>
            <a:srgbClr val="00B0F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txBox="1">
            <a:spLocks noGrp="1"/>
          </p:cNvSpPr>
          <p:nvPr>
            <p:ph type="body" idx="1"/>
          </p:nvPr>
        </p:nvSpPr>
        <p:spPr>
          <a:xfrm>
            <a:off x="4236796" y="3585629"/>
            <a:ext cx="3976200" cy="1104600"/>
          </a:xfrm>
          <a:prstGeom prst="rect">
            <a:avLst/>
          </a:prstGeom>
        </p:spPr>
        <p:txBody>
          <a:bodyPr spcFirstLastPara="1" wrap="square" lIns="91425" tIns="91425" rIns="91425" bIns="91425" anchor="ctr" anchorCtr="0">
            <a:normAutofit/>
          </a:bodyPr>
          <a:lstStyle>
            <a:lvl1pPr marL="457200" lvl="0" indent="-228600" algn="r">
              <a:lnSpc>
                <a:spcPct val="100000"/>
              </a:lnSpc>
              <a:spcBef>
                <a:spcPts val="0"/>
              </a:spcBef>
              <a:spcAft>
                <a:spcPts val="0"/>
              </a:spcAft>
              <a:buSzPts val="1800"/>
              <a:buNone/>
              <a:defRPr sz="3000" b="1">
                <a:solidFill>
                  <a:srgbClr val="FF3399"/>
                </a:solidFill>
              </a:defRPr>
            </a:lvl1pPr>
          </a:lstStyle>
          <a:p>
            <a:endParaRPr dirty="0"/>
          </a:p>
        </p:txBody>
      </p:sp>
      <p:sp>
        <p:nvSpPr>
          <p:cNvPr id="31" name="Rectángulo 30"/>
          <p:cNvSpPr/>
          <p:nvPr userDrawn="1"/>
        </p:nvSpPr>
        <p:spPr>
          <a:xfrm>
            <a:off x="-5323" y="5744"/>
            <a:ext cx="9144001" cy="614855"/>
          </a:xfrm>
          <a:prstGeom prst="rect">
            <a:avLst/>
          </a:prstGeom>
          <a:solidFill>
            <a:srgbClr val="D8D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6"/>
        <p:cNvGrpSpPr/>
        <p:nvPr/>
      </p:nvGrpSpPr>
      <p:grpSpPr>
        <a:xfrm>
          <a:off x="0" y="0"/>
          <a:ext cx="0" cy="0"/>
          <a:chOff x="0" y="0"/>
          <a:chExt cx="0" cy="0"/>
        </a:xfrm>
      </p:grpSpPr>
      <p:sp>
        <p:nvSpPr>
          <p:cNvPr id="314" name="Google Shape;314;p11"/>
          <p:cNvSpPr/>
          <p:nvPr/>
        </p:nvSpPr>
        <p:spPr>
          <a:xfrm flipH="1">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txBox="1">
            <a:spLocks noGrp="1"/>
          </p:cNvSpPr>
          <p:nvPr>
            <p:ph type="title" hasCustomPrompt="1"/>
          </p:nvPr>
        </p:nvSpPr>
        <p:spPr>
          <a:xfrm>
            <a:off x="720000" y="1410925"/>
            <a:ext cx="7704000" cy="1963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12000"/>
              <a:buNone/>
              <a:defRPr sz="10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316" name="Google Shape;316;p11"/>
          <p:cNvSpPr txBox="1">
            <a:spLocks noGrp="1"/>
          </p:cNvSpPr>
          <p:nvPr>
            <p:ph type="subTitle" idx="1"/>
          </p:nvPr>
        </p:nvSpPr>
        <p:spPr>
          <a:xfrm>
            <a:off x="1807725" y="3094650"/>
            <a:ext cx="5362800" cy="5991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userDrawn="1">
  <p:cSld name="BLANK">
    <p:bg>
      <p:bgPr>
        <a:noFill/>
        <a:effectLst/>
      </p:bgPr>
    </p:bg>
    <p:spTree>
      <p:nvGrpSpPr>
        <p:cNvPr id="1" name="Shape 317"/>
        <p:cNvGrpSpPr/>
        <p:nvPr/>
      </p:nvGrpSpPr>
      <p:grpSpPr>
        <a:xfrm>
          <a:off x="0" y="0"/>
          <a:ext cx="0" cy="0"/>
          <a:chOff x="0" y="0"/>
          <a:chExt cx="0" cy="0"/>
        </a:xfrm>
      </p:grpSpPr>
      <p:sp>
        <p:nvSpPr>
          <p:cNvPr id="91" name="Google Shape;284;p10"/>
          <p:cNvSpPr/>
          <p:nvPr userDrawn="1"/>
        </p:nvSpPr>
        <p:spPr>
          <a:xfrm rot="5400000">
            <a:off x="337137" y="1400815"/>
            <a:ext cx="8640605" cy="7485369"/>
          </a:xfrm>
          <a:prstGeom prst="pie">
            <a:avLst>
              <a:gd name="adj1" fmla="val 5383092"/>
              <a:gd name="adj2" fmla="val 16200000"/>
            </a:avLst>
          </a:prstGeom>
          <a:solidFill>
            <a:srgbClr val="00B0F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5;p10"/>
          <p:cNvSpPr txBox="1">
            <a:spLocks noGrp="1"/>
          </p:cNvSpPr>
          <p:nvPr>
            <p:ph type="body" idx="1"/>
          </p:nvPr>
        </p:nvSpPr>
        <p:spPr>
          <a:xfrm>
            <a:off x="5308851" y="4038899"/>
            <a:ext cx="3976200" cy="1104600"/>
          </a:xfrm>
          <a:prstGeom prst="rect">
            <a:avLst/>
          </a:prstGeom>
        </p:spPr>
        <p:txBody>
          <a:bodyPr spcFirstLastPara="1" wrap="square" lIns="91425" tIns="91425" rIns="91425" bIns="91425" anchor="ctr" anchorCtr="0">
            <a:normAutofit/>
          </a:bodyPr>
          <a:lstStyle>
            <a:lvl1pPr marL="457200" lvl="0" indent="-228600" algn="r">
              <a:lnSpc>
                <a:spcPct val="100000"/>
              </a:lnSpc>
              <a:spcBef>
                <a:spcPts val="0"/>
              </a:spcBef>
              <a:spcAft>
                <a:spcPts val="0"/>
              </a:spcAft>
              <a:buSzPts val="1800"/>
              <a:buNone/>
              <a:defRPr sz="3000" b="1">
                <a:solidFill>
                  <a:srgbClr val="FF3399"/>
                </a:solidFill>
              </a:defRPr>
            </a:lvl1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noFill/>
        <a:effectLst/>
      </p:bgPr>
    </p:bg>
    <p:spTree>
      <p:nvGrpSpPr>
        <p:cNvPr id="1" name="Shape 317"/>
        <p:cNvGrpSpPr/>
        <p:nvPr/>
      </p:nvGrpSpPr>
      <p:grpSpPr>
        <a:xfrm>
          <a:off x="0" y="0"/>
          <a:ext cx="0" cy="0"/>
          <a:chOff x="0" y="0"/>
          <a:chExt cx="0" cy="0"/>
        </a:xfrm>
      </p:grpSpPr>
    </p:spTree>
    <p:extLst>
      <p:ext uri="{BB962C8B-B14F-4D97-AF65-F5344CB8AC3E}">
        <p14:creationId xmlns:p14="http://schemas.microsoft.com/office/powerpoint/2010/main" val="369406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18"/>
        <p:cNvGrpSpPr/>
        <p:nvPr/>
      </p:nvGrpSpPr>
      <p:grpSpPr>
        <a:xfrm>
          <a:off x="0" y="0"/>
          <a:ext cx="0" cy="0"/>
          <a:chOff x="0" y="0"/>
          <a:chExt cx="0" cy="0"/>
        </a:xfrm>
      </p:grpSpPr>
      <p:sp>
        <p:nvSpPr>
          <p:cNvPr id="320" name="Google Shape;320;p13"/>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txBox="1">
            <a:spLocks noGrp="1"/>
          </p:cNvSpPr>
          <p:nvPr>
            <p:ph type="title"/>
          </p:nvPr>
        </p:nvSpPr>
        <p:spPr>
          <a:xfrm>
            <a:off x="1782425" y="1243700"/>
            <a:ext cx="5579100" cy="118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1800" b="0">
                <a:solidFill>
                  <a:schemeClr val="dk2"/>
                </a:solidFil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
        <p:nvSpPr>
          <p:cNvPr id="350" name="Google Shape;350;p13"/>
          <p:cNvSpPr txBox="1">
            <a:spLocks noGrp="1"/>
          </p:cNvSpPr>
          <p:nvPr>
            <p:ph type="subTitle" idx="1"/>
          </p:nvPr>
        </p:nvSpPr>
        <p:spPr>
          <a:xfrm>
            <a:off x="2344550" y="2332975"/>
            <a:ext cx="4455000" cy="592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1800"/>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351"/>
        <p:cNvGrpSpPr/>
        <p:nvPr/>
      </p:nvGrpSpPr>
      <p:grpSpPr>
        <a:xfrm>
          <a:off x="0" y="0"/>
          <a:ext cx="0" cy="0"/>
          <a:chOff x="0" y="0"/>
          <a:chExt cx="0" cy="0"/>
        </a:xfrm>
      </p:grpSpPr>
      <p:sp>
        <p:nvSpPr>
          <p:cNvPr id="375" name="Google Shape;375;p14"/>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txBox="1">
            <a:spLocks noGrp="1"/>
          </p:cNvSpPr>
          <p:nvPr>
            <p:ph type="title"/>
          </p:nvPr>
        </p:nvSpPr>
        <p:spPr>
          <a:xfrm>
            <a:off x="630049" y="371950"/>
            <a:ext cx="5979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userDrawn="1">
  <p:cSld name="CUSTOM_2">
    <p:spTree>
      <p:nvGrpSpPr>
        <p:cNvPr id="1" name="Shape 378"/>
        <p:cNvGrpSpPr/>
        <p:nvPr/>
      </p:nvGrpSpPr>
      <p:grpSpPr>
        <a:xfrm>
          <a:off x="0" y="0"/>
          <a:ext cx="0" cy="0"/>
          <a:chOff x="0" y="0"/>
          <a:chExt cx="0" cy="0"/>
        </a:xfrm>
      </p:grpSpPr>
      <p:sp>
        <p:nvSpPr>
          <p:cNvPr id="380" name="Google Shape;380;p15"/>
          <p:cNvSpPr/>
          <p:nvPr/>
        </p:nvSpPr>
        <p:spPr>
          <a:xfrm flipH="1">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409" name="Google Shape;409;p15"/>
          <p:cNvSpPr txBox="1">
            <a:spLocks noGrp="1"/>
          </p:cNvSpPr>
          <p:nvPr>
            <p:ph type="title"/>
          </p:nvPr>
        </p:nvSpPr>
        <p:spPr>
          <a:xfrm>
            <a:off x="1606800" y="463800"/>
            <a:ext cx="5930400" cy="1270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10000">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p:cSld name="CUSTOM_3">
    <p:spTree>
      <p:nvGrpSpPr>
        <p:cNvPr id="1" name="Shape 414"/>
        <p:cNvGrpSpPr/>
        <p:nvPr/>
      </p:nvGrpSpPr>
      <p:grpSpPr>
        <a:xfrm>
          <a:off x="0" y="0"/>
          <a:ext cx="0" cy="0"/>
          <a:chOff x="0" y="0"/>
          <a:chExt cx="0" cy="0"/>
        </a:xfrm>
      </p:grpSpPr>
      <p:sp>
        <p:nvSpPr>
          <p:cNvPr id="415" name="Google Shape;415;p16"/>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6"/>
          <p:cNvGrpSpPr/>
          <p:nvPr/>
        </p:nvGrpSpPr>
        <p:grpSpPr>
          <a:xfrm>
            <a:off x="91228" y="210023"/>
            <a:ext cx="8904890" cy="4774281"/>
            <a:chOff x="91228" y="210023"/>
            <a:chExt cx="8904890" cy="4774281"/>
          </a:xfrm>
        </p:grpSpPr>
        <p:sp>
          <p:nvSpPr>
            <p:cNvPr id="417" name="Google Shape;417;p16"/>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8507064" y="4424856"/>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91228" y="379922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207801" y="222111"/>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6564465" y="174334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8784695" y="3651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442695" y="48869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flipH="1">
              <a:off x="7659594"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flipH="1">
              <a:off x="6224897"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flipH="1">
              <a:off x="5642775"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flipH="1">
              <a:off x="6844362"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flipH="1">
              <a:off x="6354146"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flipH="1">
              <a:off x="82395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6"/>
          <p:cNvSpPr txBox="1">
            <a:spLocks noGrp="1"/>
          </p:cNvSpPr>
          <p:nvPr>
            <p:ph type="body" idx="1"/>
          </p:nvPr>
        </p:nvSpPr>
        <p:spPr>
          <a:xfrm>
            <a:off x="630050" y="1318100"/>
            <a:ext cx="5066400" cy="3285300"/>
          </a:xfrm>
          <a:prstGeom prst="rect">
            <a:avLst/>
          </a:prstGeom>
        </p:spPr>
        <p:txBody>
          <a:bodyPr spcFirstLastPara="1" wrap="square" lIns="91425" tIns="91425" rIns="91425" bIns="91425" anchor="ctr" anchorCtr="0">
            <a:normAutofit/>
          </a:bodyPr>
          <a:lstStyle>
            <a:lvl1pPr marL="457200" lvl="0" indent="-304800" rtl="0">
              <a:lnSpc>
                <a:spcPct val="100000"/>
              </a:lnSpc>
              <a:spcBef>
                <a:spcPts val="0"/>
              </a:spcBef>
              <a:spcAft>
                <a:spcPts val="0"/>
              </a:spcAft>
              <a:buSzPts val="1200"/>
              <a:buChar char="●"/>
              <a:defRPr sz="1200"/>
            </a:lvl1pPr>
            <a:lvl2pPr marL="914400" lvl="1" indent="-304800" rtl="0">
              <a:spcBef>
                <a:spcPts val="0"/>
              </a:spcBef>
              <a:spcAft>
                <a:spcPts val="0"/>
              </a:spcAft>
              <a:buSzPts val="1200"/>
              <a:buFont typeface="Roboto Condensed Light"/>
              <a:buChar char="○"/>
              <a:defRPr/>
            </a:lvl2pPr>
            <a:lvl3pPr marL="1371600" lvl="2" indent="-304800" rtl="0">
              <a:spcBef>
                <a:spcPts val="0"/>
              </a:spcBef>
              <a:spcAft>
                <a:spcPts val="0"/>
              </a:spcAft>
              <a:buSzPts val="1200"/>
              <a:buFont typeface="Roboto Condensed Light"/>
              <a:buChar char="■"/>
              <a:defRPr/>
            </a:lvl3pPr>
            <a:lvl4pPr marL="1828800" lvl="3" indent="-304800" rtl="0">
              <a:spcBef>
                <a:spcPts val="0"/>
              </a:spcBef>
              <a:spcAft>
                <a:spcPts val="0"/>
              </a:spcAft>
              <a:buSzPts val="1200"/>
              <a:buFont typeface="Roboto Condensed Light"/>
              <a:buChar char="●"/>
              <a:defRPr/>
            </a:lvl4pPr>
            <a:lvl5pPr marL="2286000" lvl="4" indent="-304800" rtl="0">
              <a:spcBef>
                <a:spcPts val="0"/>
              </a:spcBef>
              <a:spcAft>
                <a:spcPts val="0"/>
              </a:spcAft>
              <a:buSzPts val="1200"/>
              <a:buFont typeface="Roboto Condensed Light"/>
              <a:buChar char="○"/>
              <a:defRPr/>
            </a:lvl5pPr>
            <a:lvl6pPr marL="2743200" lvl="5" indent="-304800" rtl="0">
              <a:spcBef>
                <a:spcPts val="0"/>
              </a:spcBef>
              <a:spcAft>
                <a:spcPts val="0"/>
              </a:spcAft>
              <a:buSzPts val="1200"/>
              <a:buFont typeface="Roboto Condensed Light"/>
              <a:buChar char="■"/>
              <a:defRPr/>
            </a:lvl6pPr>
            <a:lvl7pPr marL="3200400" lvl="6" indent="-304800" rtl="0">
              <a:spcBef>
                <a:spcPts val="0"/>
              </a:spcBef>
              <a:spcAft>
                <a:spcPts val="0"/>
              </a:spcAft>
              <a:buSzPts val="1200"/>
              <a:buFont typeface="Roboto Condensed Light"/>
              <a:buChar char="●"/>
              <a:defRPr/>
            </a:lvl7pPr>
            <a:lvl8pPr marL="3657600" lvl="7" indent="-304800" rtl="0">
              <a:spcBef>
                <a:spcPts val="0"/>
              </a:spcBef>
              <a:spcAft>
                <a:spcPts val="0"/>
              </a:spcAft>
              <a:buSzPts val="1200"/>
              <a:buFont typeface="Roboto Condensed Light"/>
              <a:buChar char="○"/>
              <a:defRPr/>
            </a:lvl8pPr>
            <a:lvl9pPr marL="4114800" lvl="8" indent="-304800" rtl="0">
              <a:spcBef>
                <a:spcPts val="0"/>
              </a:spcBef>
              <a:spcAft>
                <a:spcPts val="0"/>
              </a:spcAft>
              <a:buSzPts val="1200"/>
              <a:buFont typeface="Roboto Condensed Light"/>
              <a:buChar char="■"/>
              <a:defRPr/>
            </a:lvl9pPr>
          </a:lstStyle>
          <a:p>
            <a:endParaRPr/>
          </a:p>
        </p:txBody>
      </p:sp>
      <p:sp>
        <p:nvSpPr>
          <p:cNvPr id="441" name="Google Shape;441;p16"/>
          <p:cNvSpPr txBox="1">
            <a:spLocks noGrp="1"/>
          </p:cNvSpPr>
          <p:nvPr>
            <p:ph type="title"/>
          </p:nvPr>
        </p:nvSpPr>
        <p:spPr>
          <a:xfrm>
            <a:off x="630049" y="371950"/>
            <a:ext cx="55524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800"/>
              <a:buNone/>
              <a:defRPr sz="3018">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noFill/>
        <a:effectLst/>
      </p:bgPr>
    </p:bg>
    <p:spTree>
      <p:nvGrpSpPr>
        <p:cNvPr id="1" name="Shape 317"/>
        <p:cNvGrpSpPr/>
        <p:nvPr/>
      </p:nvGrpSpPr>
      <p:grpSpPr>
        <a:xfrm>
          <a:off x="0" y="0"/>
          <a:ext cx="0" cy="0"/>
          <a:chOff x="0" y="0"/>
          <a:chExt cx="0" cy="0"/>
        </a:xfrm>
      </p:grpSpPr>
      <p:sp>
        <p:nvSpPr>
          <p:cNvPr id="351" name="Google Shape;153;p6"/>
          <p:cNvSpPr/>
          <p:nvPr userDrawn="1"/>
        </p:nvSpPr>
        <p:spPr>
          <a:xfrm rot="5400000" flipH="1">
            <a:off x="1963904" y="384849"/>
            <a:ext cx="2794746" cy="6722555"/>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bg2">
              <a:alpha val="2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p:cNvSpPr/>
          <p:nvPr userDrawn="1"/>
        </p:nvSpPr>
        <p:spPr>
          <a:xfrm>
            <a:off x="-1" y="0"/>
            <a:ext cx="9144001" cy="614855"/>
          </a:xfrm>
          <a:prstGeom prst="rect">
            <a:avLst/>
          </a:prstGeom>
          <a:solidFill>
            <a:srgbClr val="F8B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6109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42"/>
        <p:cNvGrpSpPr/>
        <p:nvPr/>
      </p:nvGrpSpPr>
      <p:grpSpPr>
        <a:xfrm>
          <a:off x="0" y="0"/>
          <a:ext cx="0" cy="0"/>
          <a:chOff x="0" y="0"/>
          <a:chExt cx="0" cy="0"/>
        </a:xfrm>
      </p:grpSpPr>
      <p:sp>
        <p:nvSpPr>
          <p:cNvPr id="444" name="Google Shape;444;p17"/>
          <p:cNvSpPr/>
          <p:nvPr/>
        </p:nvSpPr>
        <p:spPr>
          <a:xfrm>
            <a:off x="5826375" y="868293"/>
            <a:ext cx="3317625" cy="4275213"/>
          </a:xfrm>
          <a:custGeom>
            <a:avLst/>
            <a:gdLst/>
            <a:ahLst/>
            <a:cxnLst/>
            <a:rect l="l" t="t" r="r" b="b"/>
            <a:pathLst>
              <a:path w="38183" h="49204" extrusionOk="0">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txBox="1">
            <a:spLocks noGrp="1"/>
          </p:cNvSpPr>
          <p:nvPr>
            <p:ph type="title"/>
          </p:nvPr>
        </p:nvSpPr>
        <p:spPr>
          <a:xfrm>
            <a:off x="720000" y="24370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469" name="Google Shape;469;p17"/>
          <p:cNvSpPr txBox="1">
            <a:spLocks noGrp="1"/>
          </p:cNvSpPr>
          <p:nvPr>
            <p:ph type="subTitle" idx="1"/>
          </p:nvPr>
        </p:nvSpPr>
        <p:spPr>
          <a:xfrm>
            <a:off x="720000" y="2813000"/>
            <a:ext cx="24285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0" name="Google Shape;470;p17"/>
          <p:cNvSpPr txBox="1">
            <a:spLocks noGrp="1"/>
          </p:cNvSpPr>
          <p:nvPr>
            <p:ph type="title" idx="2"/>
          </p:nvPr>
        </p:nvSpPr>
        <p:spPr>
          <a:xfrm>
            <a:off x="3357750" y="24370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471" name="Google Shape;471;p17"/>
          <p:cNvSpPr txBox="1">
            <a:spLocks noGrp="1"/>
          </p:cNvSpPr>
          <p:nvPr>
            <p:ph type="title" idx="3"/>
          </p:nvPr>
        </p:nvSpPr>
        <p:spPr>
          <a:xfrm>
            <a:off x="630054" y="371950"/>
            <a:ext cx="3954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8">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2" name="Google Shape;472;p17"/>
          <p:cNvSpPr txBox="1">
            <a:spLocks noGrp="1"/>
          </p:cNvSpPr>
          <p:nvPr>
            <p:ph type="subTitle" idx="4"/>
          </p:nvPr>
        </p:nvSpPr>
        <p:spPr>
          <a:xfrm>
            <a:off x="3357750" y="2813000"/>
            <a:ext cx="24285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17"/>
          <p:cNvSpPr txBox="1">
            <a:spLocks noGrp="1"/>
          </p:cNvSpPr>
          <p:nvPr>
            <p:ph type="title" idx="5"/>
          </p:nvPr>
        </p:nvSpPr>
        <p:spPr>
          <a:xfrm>
            <a:off x="5995500" y="24370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474" name="Google Shape;474;p17"/>
          <p:cNvSpPr txBox="1">
            <a:spLocks noGrp="1"/>
          </p:cNvSpPr>
          <p:nvPr>
            <p:ph type="subTitle" idx="6"/>
          </p:nvPr>
        </p:nvSpPr>
        <p:spPr>
          <a:xfrm>
            <a:off x="5995500" y="2813000"/>
            <a:ext cx="24285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475"/>
        <p:cNvGrpSpPr/>
        <p:nvPr/>
      </p:nvGrpSpPr>
      <p:grpSpPr>
        <a:xfrm>
          <a:off x="0" y="0"/>
          <a:ext cx="0" cy="0"/>
          <a:chOff x="0" y="0"/>
          <a:chExt cx="0" cy="0"/>
        </a:xfrm>
      </p:grpSpPr>
      <p:sp>
        <p:nvSpPr>
          <p:cNvPr id="499" name="Google Shape;499;p18"/>
          <p:cNvSpPr/>
          <p:nvPr/>
        </p:nvSpPr>
        <p:spPr>
          <a:xfrm flipH="1">
            <a:off x="1" y="2118325"/>
            <a:ext cx="2016899" cy="3025161"/>
          </a:xfrm>
          <a:custGeom>
            <a:avLst/>
            <a:gdLst/>
            <a:ahLst/>
            <a:cxnLst/>
            <a:rect l="l" t="t" r="r" b="b"/>
            <a:pathLst>
              <a:path w="16141" h="24210" extrusionOk="0">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rgbClr val="FF3399">
              <a:alpha val="1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txBox="1">
            <a:spLocks noGrp="1"/>
          </p:cNvSpPr>
          <p:nvPr>
            <p:ph type="title"/>
          </p:nvPr>
        </p:nvSpPr>
        <p:spPr>
          <a:xfrm>
            <a:off x="1581700" y="18920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2" name="Google Shape;502;p18"/>
          <p:cNvSpPr txBox="1">
            <a:spLocks noGrp="1"/>
          </p:cNvSpPr>
          <p:nvPr>
            <p:ph type="subTitle" idx="1"/>
          </p:nvPr>
        </p:nvSpPr>
        <p:spPr>
          <a:xfrm>
            <a:off x="1142331" y="2213125"/>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3" name="Google Shape;503;p18"/>
          <p:cNvSpPr txBox="1">
            <a:spLocks noGrp="1"/>
          </p:cNvSpPr>
          <p:nvPr>
            <p:ph type="title" idx="2"/>
          </p:nvPr>
        </p:nvSpPr>
        <p:spPr>
          <a:xfrm>
            <a:off x="5133850" y="18920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4" name="Google Shape;504;p18"/>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6">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8"/>
          <p:cNvSpPr txBox="1">
            <a:spLocks noGrp="1"/>
          </p:cNvSpPr>
          <p:nvPr>
            <p:ph type="subTitle" idx="4"/>
          </p:nvPr>
        </p:nvSpPr>
        <p:spPr>
          <a:xfrm>
            <a:off x="4694500" y="2213125"/>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title" idx="5"/>
          </p:nvPr>
        </p:nvSpPr>
        <p:spPr>
          <a:xfrm>
            <a:off x="1581700" y="367895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7" name="Google Shape;507;p18"/>
          <p:cNvSpPr txBox="1">
            <a:spLocks noGrp="1"/>
          </p:cNvSpPr>
          <p:nvPr>
            <p:ph type="subTitle" idx="6"/>
          </p:nvPr>
        </p:nvSpPr>
        <p:spPr>
          <a:xfrm>
            <a:off x="1142300" y="4000050"/>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title" idx="7"/>
          </p:nvPr>
        </p:nvSpPr>
        <p:spPr>
          <a:xfrm>
            <a:off x="5133850" y="367895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09" name="Google Shape;509;p18"/>
          <p:cNvSpPr txBox="1">
            <a:spLocks noGrp="1"/>
          </p:cNvSpPr>
          <p:nvPr>
            <p:ph type="subTitle" idx="8"/>
          </p:nvPr>
        </p:nvSpPr>
        <p:spPr>
          <a:xfrm>
            <a:off x="4694500" y="4000050"/>
            <a:ext cx="3307200" cy="765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8">
    <p:spTree>
      <p:nvGrpSpPr>
        <p:cNvPr id="1" name="Shape 510"/>
        <p:cNvGrpSpPr/>
        <p:nvPr/>
      </p:nvGrpSpPr>
      <p:grpSpPr>
        <a:xfrm>
          <a:off x="0" y="0"/>
          <a:ext cx="0" cy="0"/>
          <a:chOff x="0" y="0"/>
          <a:chExt cx="0" cy="0"/>
        </a:xfrm>
      </p:grpSpPr>
      <p:sp>
        <p:nvSpPr>
          <p:cNvPr id="535" name="Google Shape;535;p19"/>
          <p:cNvSpPr/>
          <p:nvPr/>
        </p:nvSpPr>
        <p:spPr>
          <a:xfrm flipH="1">
            <a:off x="-37" y="1125925"/>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txBox="1">
            <a:spLocks noGrp="1"/>
          </p:cNvSpPr>
          <p:nvPr>
            <p:ph type="title"/>
          </p:nvPr>
        </p:nvSpPr>
        <p:spPr>
          <a:xfrm>
            <a:off x="720000" y="17512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37" name="Google Shape;537;p19"/>
          <p:cNvSpPr txBox="1">
            <a:spLocks noGrp="1"/>
          </p:cNvSpPr>
          <p:nvPr>
            <p:ph type="subTitle" idx="1"/>
          </p:nvPr>
        </p:nvSpPr>
        <p:spPr>
          <a:xfrm>
            <a:off x="720000" y="2148500"/>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19"/>
          <p:cNvSpPr txBox="1">
            <a:spLocks noGrp="1"/>
          </p:cNvSpPr>
          <p:nvPr>
            <p:ph type="title" idx="2"/>
          </p:nvPr>
        </p:nvSpPr>
        <p:spPr>
          <a:xfrm>
            <a:off x="3357750" y="17512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39" name="Google Shape;539;p19"/>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16">
                <a:solidFill>
                  <a:srgbClr val="FF339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40" name="Google Shape;540;p19"/>
          <p:cNvSpPr txBox="1">
            <a:spLocks noGrp="1"/>
          </p:cNvSpPr>
          <p:nvPr>
            <p:ph type="subTitle" idx="4"/>
          </p:nvPr>
        </p:nvSpPr>
        <p:spPr>
          <a:xfrm>
            <a:off x="3357750" y="2148500"/>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19"/>
          <p:cNvSpPr txBox="1">
            <a:spLocks noGrp="1"/>
          </p:cNvSpPr>
          <p:nvPr>
            <p:ph type="title" idx="5"/>
          </p:nvPr>
        </p:nvSpPr>
        <p:spPr>
          <a:xfrm>
            <a:off x="5995500" y="1751200"/>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2" name="Google Shape;542;p19"/>
          <p:cNvSpPr txBox="1">
            <a:spLocks noGrp="1"/>
          </p:cNvSpPr>
          <p:nvPr>
            <p:ph type="subTitle" idx="6"/>
          </p:nvPr>
        </p:nvSpPr>
        <p:spPr>
          <a:xfrm>
            <a:off x="5995500" y="2148500"/>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3" name="Google Shape;543;p19"/>
          <p:cNvSpPr txBox="1">
            <a:spLocks noGrp="1"/>
          </p:cNvSpPr>
          <p:nvPr>
            <p:ph type="title" idx="7"/>
          </p:nvPr>
        </p:nvSpPr>
        <p:spPr>
          <a:xfrm>
            <a:off x="720000" y="36143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4" name="Google Shape;544;p19"/>
          <p:cNvSpPr txBox="1">
            <a:spLocks noGrp="1"/>
          </p:cNvSpPr>
          <p:nvPr>
            <p:ph type="subTitle" idx="8"/>
          </p:nvPr>
        </p:nvSpPr>
        <p:spPr>
          <a:xfrm>
            <a:off x="720000" y="4011625"/>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5" name="Google Shape;545;p19"/>
          <p:cNvSpPr txBox="1">
            <a:spLocks noGrp="1"/>
          </p:cNvSpPr>
          <p:nvPr>
            <p:ph type="title" idx="9"/>
          </p:nvPr>
        </p:nvSpPr>
        <p:spPr>
          <a:xfrm>
            <a:off x="3357750" y="36143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6" name="Google Shape;546;p19"/>
          <p:cNvSpPr txBox="1">
            <a:spLocks noGrp="1"/>
          </p:cNvSpPr>
          <p:nvPr>
            <p:ph type="subTitle" idx="13"/>
          </p:nvPr>
        </p:nvSpPr>
        <p:spPr>
          <a:xfrm>
            <a:off x="3357750" y="4011625"/>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7" name="Google Shape;547;p19"/>
          <p:cNvSpPr txBox="1">
            <a:spLocks noGrp="1"/>
          </p:cNvSpPr>
          <p:nvPr>
            <p:ph type="title" idx="14"/>
          </p:nvPr>
        </p:nvSpPr>
        <p:spPr>
          <a:xfrm>
            <a:off x="5995500" y="36143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8" name="Google Shape;548;p19"/>
          <p:cNvSpPr txBox="1">
            <a:spLocks noGrp="1"/>
          </p:cNvSpPr>
          <p:nvPr>
            <p:ph type="subTitle" idx="15"/>
          </p:nvPr>
        </p:nvSpPr>
        <p:spPr>
          <a:xfrm>
            <a:off x="5995500" y="4011625"/>
            <a:ext cx="2428500" cy="7653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549"/>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5">
    <p:spTree>
      <p:nvGrpSpPr>
        <p:cNvPr id="1" name="Shape 637"/>
        <p:cNvGrpSpPr/>
        <p:nvPr/>
      </p:nvGrpSpPr>
      <p:grpSpPr>
        <a:xfrm>
          <a:off x="0" y="0"/>
          <a:ext cx="0" cy="0"/>
          <a:chOff x="0" y="0"/>
          <a:chExt cx="0" cy="0"/>
        </a:xfrm>
      </p:grpSpPr>
      <p:sp>
        <p:nvSpPr>
          <p:cNvPr id="639" name="Google Shape;639;p21"/>
          <p:cNvSpPr/>
          <p:nvPr userDrawn="1"/>
        </p:nvSpPr>
        <p:spPr>
          <a:xfrm rot="5400000">
            <a:off x="15375" y="591020"/>
            <a:ext cx="9111300" cy="9111300"/>
          </a:xfrm>
          <a:prstGeom prst="pie">
            <a:avLst>
              <a:gd name="adj1" fmla="val 5383092"/>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6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7F1FE">
            <a:alpha val="1804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10023"/>
            <a:ext cx="9144070" cy="4974657"/>
            <a:chOff x="0" y="210023"/>
            <a:chExt cx="9144070" cy="4974657"/>
          </a:xfrm>
        </p:grpSpPr>
        <p:sp>
          <p:nvSpPr>
            <p:cNvPr id="10" name="Google Shape;10;p2"/>
            <p:cNvSpPr/>
            <p:nvPr/>
          </p:nvSpPr>
          <p:spPr>
            <a:xfrm>
              <a:off x="0" y="1167050"/>
              <a:ext cx="9144070" cy="4017631"/>
            </a:xfrm>
            <a:custGeom>
              <a:avLst/>
              <a:gdLst/>
              <a:ahLst/>
              <a:cxnLst/>
              <a:rect l="l" t="t" r="r" b="b"/>
              <a:pathLst>
                <a:path w="71821" h="31556" extrusionOk="0">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78610" y="210023"/>
              <a:ext cx="8506079" cy="4654068"/>
              <a:chOff x="278610" y="210023"/>
              <a:chExt cx="8506079" cy="4654068"/>
            </a:xfrm>
          </p:grpSpPr>
          <p:sp>
            <p:nvSpPr>
              <p:cNvPr id="12" name="Google Shape;12;p2"/>
              <p:cNvSpPr/>
              <p:nvPr/>
            </p:nvSpPr>
            <p:spPr>
              <a:xfrm>
                <a:off x="1421610" y="3343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408465" y="210023"/>
                <a:ext cx="8376224" cy="4654068"/>
                <a:chOff x="408465" y="210023"/>
                <a:chExt cx="8376224" cy="4654068"/>
              </a:xfrm>
            </p:grpSpPr>
            <p:grpSp>
              <p:nvGrpSpPr>
                <p:cNvPr id="15" name="Google Shape;15;p2"/>
                <p:cNvGrpSpPr/>
                <p:nvPr/>
              </p:nvGrpSpPr>
              <p:grpSpPr>
                <a:xfrm>
                  <a:off x="408465" y="210023"/>
                  <a:ext cx="8376224" cy="4654068"/>
                  <a:chOff x="408465" y="210023"/>
                  <a:chExt cx="8376224" cy="4654068"/>
                </a:xfrm>
              </p:grpSpPr>
              <p:grpSp>
                <p:nvGrpSpPr>
                  <p:cNvPr id="16" name="Google Shape;16;p2"/>
                  <p:cNvGrpSpPr/>
                  <p:nvPr/>
                </p:nvGrpSpPr>
                <p:grpSpPr>
                  <a:xfrm>
                    <a:off x="408465" y="210023"/>
                    <a:ext cx="3176151" cy="4654068"/>
                    <a:chOff x="408465" y="210023"/>
                    <a:chExt cx="3176151" cy="4654068"/>
                  </a:xfrm>
                </p:grpSpPr>
                <p:sp>
                  <p:nvSpPr>
                    <p:cNvPr id="17" name="Google Shape;17;p2"/>
                    <p:cNvSpPr/>
                    <p:nvPr/>
                  </p:nvSpPr>
                  <p:spPr>
                    <a:xfrm>
                      <a:off x="1164739" y="430464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59253" y="238349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8465" y="143587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flipH="1">
                    <a:off x="5642775" y="210023"/>
                    <a:ext cx="3141914" cy="4508920"/>
                    <a:chOff x="442701" y="210023"/>
                    <a:chExt cx="3141914" cy="4508920"/>
                  </a:xfrm>
                </p:grpSpPr>
                <p:sp>
                  <p:nvSpPr>
                    <p:cNvPr id="26" name="Google Shape;26;p2"/>
                    <p:cNvSpPr/>
                    <p:nvPr/>
                  </p:nvSpPr>
                  <p:spPr>
                    <a:xfrm>
                      <a:off x="515419"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80428" y="24560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21610"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29534" y="39309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33865" y="37992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2"/>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7" name="Google Shape;37;p2"/>
          <p:cNvSpPr/>
          <p:nvPr/>
        </p:nvSpPr>
        <p:spPr>
          <a:xfrm flipH="1">
            <a:off x="7298163" y="1743025"/>
            <a:ext cx="642853" cy="1722755"/>
          </a:xfrm>
          <a:custGeom>
            <a:avLst/>
            <a:gdLst/>
            <a:ahLst/>
            <a:cxnLst/>
            <a:rect l="l" t="t" r="r" b="b"/>
            <a:pathLst>
              <a:path w="15184" h="40691" extrusionOk="0">
                <a:moveTo>
                  <a:pt x="15134" y="40691"/>
                </a:moveTo>
                <a:lnTo>
                  <a:pt x="15134" y="40691"/>
                </a:lnTo>
                <a:lnTo>
                  <a:pt x="15134" y="40691"/>
                </a:lnTo>
                <a:close/>
                <a:moveTo>
                  <a:pt x="15183" y="40641"/>
                </a:moveTo>
                <a:lnTo>
                  <a:pt x="15183" y="40691"/>
                </a:lnTo>
                <a:lnTo>
                  <a:pt x="15183" y="40641"/>
                </a:lnTo>
                <a:close/>
                <a:moveTo>
                  <a:pt x="0" y="1"/>
                </a:moveTo>
                <a:lnTo>
                  <a:pt x="0" y="1"/>
                </a:lnTo>
                <a:lnTo>
                  <a:pt x="0" y="1"/>
                </a:lnTo>
                <a:close/>
                <a:moveTo>
                  <a:pt x="0" y="1"/>
                </a:moveTo>
                <a:lnTo>
                  <a:pt x="0" y="1"/>
                </a:lnTo>
                <a:close/>
              </a:path>
            </a:pathLst>
          </a:custGeom>
          <a:solidFill>
            <a:srgbClr val="6F7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a:off x="1502100" y="1003125"/>
            <a:ext cx="6139800" cy="1579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5200"/>
              <a:buNone/>
              <a:defRPr sz="4500" b="0">
                <a:solidFill>
                  <a:schemeClr val="dk2"/>
                </a:solidFill>
                <a:latin typeface="Montserrat Black"/>
                <a:ea typeface="Montserrat Black"/>
                <a:cs typeface="Montserrat Black"/>
                <a:sym typeface="Montserrat Black"/>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39" name="Google Shape;39;p2"/>
          <p:cNvSpPr txBox="1">
            <a:spLocks noGrp="1"/>
          </p:cNvSpPr>
          <p:nvPr>
            <p:ph type="subTitle" idx="1"/>
          </p:nvPr>
        </p:nvSpPr>
        <p:spPr>
          <a:xfrm>
            <a:off x="2018525" y="2463180"/>
            <a:ext cx="5106900" cy="5478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800"/>
              <a:buFont typeface="Josefin Sans"/>
              <a:buNone/>
              <a:defRPr/>
            </a:lvl1pPr>
            <a:lvl2pPr lvl="1"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2pPr>
            <a:lvl3pPr lvl="2"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3pPr>
            <a:lvl4pPr lvl="3"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4pPr>
            <a:lvl5pPr lvl="4"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5pPr>
            <a:lvl6pPr lvl="5"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6pPr>
            <a:lvl7pPr lvl="6"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7pPr>
            <a:lvl8pPr lvl="7"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8pPr>
            <a:lvl9pPr lvl="8" algn="ctr">
              <a:lnSpc>
                <a:spcPct val="100000"/>
              </a:lnSpc>
              <a:spcBef>
                <a:spcPts val="0"/>
              </a:spcBef>
              <a:spcAft>
                <a:spcPts val="0"/>
              </a:spcAft>
              <a:buSzPts val="2800"/>
              <a:buFont typeface="Josefin Sans"/>
              <a:buNone/>
              <a:defRPr sz="2800">
                <a:latin typeface="Josefin Sans"/>
                <a:ea typeface="Josefin Sans"/>
                <a:cs typeface="Josefin Sans"/>
                <a:sym typeface="Josefi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grpSp>
        <p:nvGrpSpPr>
          <p:cNvPr id="41" name="Google Shape;41;p3"/>
          <p:cNvGrpSpPr/>
          <p:nvPr/>
        </p:nvGrpSpPr>
        <p:grpSpPr>
          <a:xfrm>
            <a:off x="-3394150" y="210023"/>
            <a:ext cx="12178839" cy="4933482"/>
            <a:chOff x="-3394150" y="210023"/>
            <a:chExt cx="12178839" cy="4933482"/>
          </a:xfrm>
        </p:grpSpPr>
        <p:sp>
          <p:nvSpPr>
            <p:cNvPr id="42" name="Google Shape;42;p3"/>
            <p:cNvSpPr/>
            <p:nvPr/>
          </p:nvSpPr>
          <p:spPr>
            <a:xfrm>
              <a:off x="-76622" y="752298"/>
              <a:ext cx="5477996" cy="439120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394150" y="868293"/>
              <a:ext cx="3317625" cy="4275213"/>
            </a:xfrm>
            <a:custGeom>
              <a:avLst/>
              <a:gdLst/>
              <a:ahLst/>
              <a:cxnLst/>
              <a:rect l="l" t="t" r="r" b="b"/>
              <a:pathLst>
                <a:path w="38183" h="49204" extrusionOk="0">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278610" y="210023"/>
              <a:ext cx="8506079" cy="4609093"/>
              <a:chOff x="278610" y="210023"/>
              <a:chExt cx="8506079" cy="4609093"/>
            </a:xfrm>
          </p:grpSpPr>
          <p:sp>
            <p:nvSpPr>
              <p:cNvPr id="45" name="Google Shape;45;p3"/>
              <p:cNvSpPr/>
              <p:nvPr/>
            </p:nvSpPr>
            <p:spPr>
              <a:xfrm>
                <a:off x="1950010" y="4579745"/>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78610" y="24291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52889" y="4259669"/>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26315" y="310082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42701"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372615" y="939898"/>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791070"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23839"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994034" y="4518854"/>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002490" y="446392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08470" y="46452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8330319" y="3930946"/>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8404879" y="2100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flipH="1">
                <a:off x="6224897" y="49209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5642775" y="3485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7462712" y="4582967"/>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6545271" y="4645482"/>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7901235"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126241" y="2955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3482000" flipH="1">
                <a:off x="3664605" y="4245739"/>
                <a:ext cx="187375" cy="53299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6651029" y="4201148"/>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 name="Google Shape;70;p3"/>
          <p:cNvSpPr txBox="1">
            <a:spLocks noGrp="1"/>
          </p:cNvSpPr>
          <p:nvPr>
            <p:ph type="title"/>
          </p:nvPr>
        </p:nvSpPr>
        <p:spPr>
          <a:xfrm>
            <a:off x="4258000" y="1215625"/>
            <a:ext cx="4101000" cy="20736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3"/>
          <p:cNvSpPr txBox="1">
            <a:spLocks noGrp="1"/>
          </p:cNvSpPr>
          <p:nvPr>
            <p:ph type="subTitle" idx="1"/>
          </p:nvPr>
        </p:nvSpPr>
        <p:spPr>
          <a:xfrm>
            <a:off x="4258000" y="3175150"/>
            <a:ext cx="3828000" cy="752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
          <p:cNvSpPr txBox="1">
            <a:spLocks noGrp="1"/>
          </p:cNvSpPr>
          <p:nvPr>
            <p:ph type="title" idx="2" hasCustomPrompt="1"/>
          </p:nvPr>
        </p:nvSpPr>
        <p:spPr>
          <a:xfrm>
            <a:off x="973601" y="1140000"/>
            <a:ext cx="3284400" cy="2863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2000"/>
              <a:buNone/>
              <a:defRPr sz="20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25" name="Rectángulo 24"/>
          <p:cNvSpPr/>
          <p:nvPr userDrawn="1"/>
        </p:nvSpPr>
        <p:spPr>
          <a:xfrm>
            <a:off x="0" y="345422"/>
            <a:ext cx="7094483" cy="614855"/>
          </a:xfrm>
          <a:prstGeom prst="rect">
            <a:avLst/>
          </a:prstGeom>
          <a:solidFill>
            <a:srgbClr val="D7F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5" name="Google Shape;75;p4"/>
          <p:cNvSpPr/>
          <p:nvPr userDrawn="1"/>
        </p:nvSpPr>
        <p:spPr>
          <a:xfrm flipH="1">
            <a:off x="6790171"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2032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7611865" y="4805954"/>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txBox="1">
            <a:spLocks noGrp="1"/>
          </p:cNvSpPr>
          <p:nvPr userDrawn="1">
            <p:ph type="body" idx="1"/>
          </p:nvPr>
        </p:nvSpPr>
        <p:spPr>
          <a:xfrm>
            <a:off x="626925" y="1076550"/>
            <a:ext cx="7704000" cy="3526800"/>
          </a:xfrm>
          <a:prstGeom prst="rect">
            <a:avLst/>
          </a:prstGeom>
        </p:spPr>
        <p:txBody>
          <a:bodyPr spcFirstLastPara="1" wrap="square" lIns="91425" tIns="91425" rIns="91425" bIns="91425" anchor="ctr" anchorCtr="0">
            <a:normAutofit/>
          </a:bodyPr>
          <a:lstStyle>
            <a:lvl1pPr marL="457200" lvl="0" indent="-304800">
              <a:lnSpc>
                <a:spcPct val="100000"/>
              </a:lnSpc>
              <a:spcBef>
                <a:spcPts val="0"/>
              </a:spcBef>
              <a:spcAft>
                <a:spcPts val="0"/>
              </a:spcAft>
              <a:buSzPts val="1200"/>
              <a:buAutoNum type="arabicPeriod"/>
              <a:defRPr sz="1200"/>
            </a:lvl1pPr>
            <a:lvl2pPr marL="914400" lvl="1" indent="-304800">
              <a:spcBef>
                <a:spcPts val="0"/>
              </a:spcBef>
              <a:spcAft>
                <a:spcPts val="0"/>
              </a:spcAft>
              <a:buSzPts val="1200"/>
              <a:buAutoNum type="alphaLcPeriod"/>
              <a:defRPr/>
            </a:lvl2pPr>
            <a:lvl3pPr marL="1371600" lvl="2" indent="-304800">
              <a:spcBef>
                <a:spcPts val="0"/>
              </a:spcBef>
              <a:spcAft>
                <a:spcPts val="0"/>
              </a:spcAft>
              <a:buSzPts val="1200"/>
              <a:buAutoNum type="romanLcPeriod"/>
              <a:defRPr/>
            </a:lvl3pPr>
            <a:lvl4pPr marL="1828800" lvl="3" indent="-304800">
              <a:spcBef>
                <a:spcPts val="0"/>
              </a:spcBef>
              <a:spcAft>
                <a:spcPts val="0"/>
              </a:spcAft>
              <a:buSzPts val="1200"/>
              <a:buAutoNum type="arabicPeriod"/>
              <a:defRPr/>
            </a:lvl4pPr>
            <a:lvl5pPr marL="2286000" lvl="4" indent="-304800">
              <a:spcBef>
                <a:spcPts val="0"/>
              </a:spcBef>
              <a:spcAft>
                <a:spcPts val="0"/>
              </a:spcAft>
              <a:buSzPts val="1200"/>
              <a:buAutoNum type="alphaLcPeriod"/>
              <a:defRPr/>
            </a:lvl5pPr>
            <a:lvl6pPr marL="2743200" lvl="5" indent="-304800">
              <a:spcBef>
                <a:spcPts val="0"/>
              </a:spcBef>
              <a:spcAft>
                <a:spcPts val="0"/>
              </a:spcAft>
              <a:buSzPts val="1200"/>
              <a:buAutoNum type="romanLcPeriod"/>
              <a:defRPr/>
            </a:lvl6pPr>
            <a:lvl7pPr marL="3200400" lvl="6" indent="-304800">
              <a:spcBef>
                <a:spcPts val="0"/>
              </a:spcBef>
              <a:spcAft>
                <a:spcPts val="0"/>
              </a:spcAft>
              <a:buSzPts val="1200"/>
              <a:buAutoNum type="arabicPeriod"/>
              <a:defRPr/>
            </a:lvl7pPr>
            <a:lvl8pPr marL="3657600" lvl="7" indent="-304800">
              <a:spcBef>
                <a:spcPts val="0"/>
              </a:spcBef>
              <a:spcAft>
                <a:spcPts val="0"/>
              </a:spcAft>
              <a:buSzPts val="1200"/>
              <a:buAutoNum type="alphaLcPeriod"/>
              <a:defRPr/>
            </a:lvl8pPr>
            <a:lvl9pPr marL="4114800" lvl="8" indent="-304800">
              <a:spcBef>
                <a:spcPts val="0"/>
              </a:spcBef>
              <a:spcAft>
                <a:spcPts val="0"/>
              </a:spcAft>
              <a:buSzPts val="1200"/>
              <a:buAutoNum type="romanLcPeriod"/>
              <a:defRPr/>
            </a:lvl9pPr>
          </a:lstStyle>
          <a:p>
            <a:endParaRPr dirty="0"/>
          </a:p>
        </p:txBody>
      </p:sp>
      <p:sp>
        <p:nvSpPr>
          <p:cNvPr id="92" name="Google Shape;92;p4"/>
          <p:cNvSpPr txBox="1">
            <a:spLocks noGrp="1"/>
          </p:cNvSpPr>
          <p:nvPr userDrawn="1">
            <p:ph type="title"/>
          </p:nvPr>
        </p:nvSpPr>
        <p:spPr>
          <a:xfrm>
            <a:off x="630059" y="371948"/>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800"/>
              <a:buNone/>
              <a:defRPr sz="3020">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grpSp>
        <p:nvGrpSpPr>
          <p:cNvPr id="94" name="Google Shape;94;p5"/>
          <p:cNvGrpSpPr/>
          <p:nvPr/>
        </p:nvGrpSpPr>
        <p:grpSpPr>
          <a:xfrm>
            <a:off x="278597" y="71469"/>
            <a:ext cx="8865403" cy="5072036"/>
            <a:chOff x="278597" y="71469"/>
            <a:chExt cx="8865403" cy="5072036"/>
          </a:xfrm>
        </p:grpSpPr>
        <p:sp>
          <p:nvSpPr>
            <p:cNvPr id="95" name="Google Shape;95;p5"/>
            <p:cNvSpPr/>
            <p:nvPr/>
          </p:nvSpPr>
          <p:spPr>
            <a:xfrm>
              <a:off x="5826375" y="868293"/>
              <a:ext cx="3317625" cy="4275213"/>
            </a:xfrm>
            <a:custGeom>
              <a:avLst/>
              <a:gdLst/>
              <a:ahLst/>
              <a:cxnLst/>
              <a:rect l="l" t="t" r="r" b="b"/>
              <a:pathLst>
                <a:path w="38183" h="49204" extrusionOk="0">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5"/>
            <p:cNvGrpSpPr/>
            <p:nvPr/>
          </p:nvGrpSpPr>
          <p:grpSpPr>
            <a:xfrm>
              <a:off x="278597" y="71469"/>
              <a:ext cx="8555540" cy="4653677"/>
              <a:chOff x="278597" y="71469"/>
              <a:chExt cx="8555540" cy="4653677"/>
            </a:xfrm>
          </p:grpSpPr>
          <p:sp>
            <p:nvSpPr>
              <p:cNvPr id="97" name="Google Shape;97;p5"/>
              <p:cNvSpPr/>
              <p:nvPr/>
            </p:nvSpPr>
            <p:spPr>
              <a:xfrm>
                <a:off x="278597" y="29890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822489" y="4159494"/>
                <a:ext cx="313822" cy="559448"/>
              </a:xfrm>
              <a:custGeom>
                <a:avLst/>
                <a:gdLst/>
                <a:ahLst/>
                <a:cxnLst/>
                <a:rect l="l" t="t" r="r" b="b"/>
                <a:pathLst>
                  <a:path w="9093" h="16210" extrusionOk="0">
                    <a:moveTo>
                      <a:pt x="4516" y="7672"/>
                    </a:moveTo>
                    <a:cubicBezTo>
                      <a:pt x="4775" y="7672"/>
                      <a:pt x="5077" y="7846"/>
                      <a:pt x="5424" y="8198"/>
                    </a:cubicBezTo>
                    <a:cubicBezTo>
                      <a:pt x="5424" y="8347"/>
                      <a:pt x="5375" y="8508"/>
                      <a:pt x="5325" y="8607"/>
                    </a:cubicBezTo>
                    <a:cubicBezTo>
                      <a:pt x="5275" y="8917"/>
                      <a:pt x="5164" y="9177"/>
                      <a:pt x="4966" y="9375"/>
                    </a:cubicBezTo>
                    <a:lnTo>
                      <a:pt x="3515" y="9375"/>
                    </a:lnTo>
                    <a:cubicBezTo>
                      <a:pt x="3715" y="8248"/>
                      <a:pt x="4044" y="7672"/>
                      <a:pt x="4516" y="7672"/>
                    </a:cubicBezTo>
                    <a:close/>
                    <a:moveTo>
                      <a:pt x="394" y="1"/>
                    </a:moveTo>
                    <a:cubicBezTo>
                      <a:pt x="149" y="1"/>
                      <a:pt x="0" y="362"/>
                      <a:pt x="268" y="501"/>
                    </a:cubicBezTo>
                    <a:cubicBezTo>
                      <a:pt x="1755" y="1431"/>
                      <a:pt x="3057" y="2621"/>
                      <a:pt x="4036" y="4058"/>
                    </a:cubicBezTo>
                    <a:cubicBezTo>
                      <a:pt x="4656" y="4988"/>
                      <a:pt x="5325" y="6277"/>
                      <a:pt x="5424" y="7516"/>
                    </a:cubicBezTo>
                    <a:cubicBezTo>
                      <a:pt x="5027" y="7244"/>
                      <a:pt x="4594" y="7041"/>
                      <a:pt x="4155" y="7041"/>
                    </a:cubicBezTo>
                    <a:cubicBezTo>
                      <a:pt x="3855" y="7041"/>
                      <a:pt x="3552" y="7136"/>
                      <a:pt x="3255" y="7368"/>
                    </a:cubicBezTo>
                    <a:cubicBezTo>
                      <a:pt x="2536" y="7938"/>
                      <a:pt x="2375" y="8966"/>
                      <a:pt x="2995" y="9636"/>
                    </a:cubicBezTo>
                    <a:cubicBezTo>
                      <a:pt x="3312" y="10043"/>
                      <a:pt x="3757" y="10254"/>
                      <a:pt x="4215" y="10254"/>
                    </a:cubicBezTo>
                    <a:cubicBezTo>
                      <a:pt x="4579" y="10254"/>
                      <a:pt x="4952" y="10121"/>
                      <a:pt x="5275" y="9846"/>
                    </a:cubicBezTo>
                    <a:cubicBezTo>
                      <a:pt x="5635" y="9537"/>
                      <a:pt x="5846" y="9128"/>
                      <a:pt x="5945" y="8657"/>
                    </a:cubicBezTo>
                    <a:cubicBezTo>
                      <a:pt x="6465" y="9227"/>
                      <a:pt x="6924" y="9846"/>
                      <a:pt x="7283" y="10516"/>
                    </a:cubicBezTo>
                    <a:cubicBezTo>
                      <a:pt x="8213" y="12226"/>
                      <a:pt x="8523" y="14135"/>
                      <a:pt x="8213" y="16044"/>
                    </a:cubicBezTo>
                    <a:cubicBezTo>
                      <a:pt x="8183" y="16133"/>
                      <a:pt x="8284" y="16210"/>
                      <a:pt x="8380" y="16210"/>
                    </a:cubicBezTo>
                    <a:cubicBezTo>
                      <a:pt x="8442" y="16210"/>
                      <a:pt x="8503" y="16177"/>
                      <a:pt x="8523" y="16093"/>
                    </a:cubicBezTo>
                    <a:cubicBezTo>
                      <a:pt x="9093" y="13205"/>
                      <a:pt x="8262" y="10107"/>
                      <a:pt x="6093" y="8037"/>
                    </a:cubicBezTo>
                    <a:lnTo>
                      <a:pt x="6044" y="7987"/>
                    </a:lnTo>
                    <a:cubicBezTo>
                      <a:pt x="6044" y="7677"/>
                      <a:pt x="5994" y="7368"/>
                      <a:pt x="5945" y="7058"/>
                    </a:cubicBezTo>
                    <a:cubicBezTo>
                      <a:pt x="5474" y="4058"/>
                      <a:pt x="3206" y="1319"/>
                      <a:pt x="516" y="30"/>
                    </a:cubicBezTo>
                    <a:cubicBezTo>
                      <a:pt x="474" y="10"/>
                      <a:pt x="433" y="1"/>
                      <a:pt x="394"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993653" y="4172734"/>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40201" y="12919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859940" y="1368423"/>
                <a:ext cx="229991" cy="323969"/>
              </a:xfrm>
              <a:custGeom>
                <a:avLst/>
                <a:gdLst/>
                <a:ahLst/>
                <a:cxnLst/>
                <a:rect l="l" t="t" r="r" b="b"/>
                <a:pathLst>
                  <a:path w="6664" h="9387" extrusionOk="0">
                    <a:moveTo>
                      <a:pt x="3362" y="4608"/>
                    </a:moveTo>
                    <a:cubicBezTo>
                      <a:pt x="3694" y="4608"/>
                      <a:pt x="4018" y="4700"/>
                      <a:pt x="4277" y="4896"/>
                    </a:cubicBezTo>
                    <a:cubicBezTo>
                      <a:pt x="5058" y="5367"/>
                      <a:pt x="5157" y="6036"/>
                      <a:pt x="4698" y="6916"/>
                    </a:cubicBezTo>
                    <a:cubicBezTo>
                      <a:pt x="4480" y="7157"/>
                      <a:pt x="4275" y="7273"/>
                      <a:pt x="4078" y="7273"/>
                    </a:cubicBezTo>
                    <a:cubicBezTo>
                      <a:pt x="3849" y="7273"/>
                      <a:pt x="3629" y="7117"/>
                      <a:pt x="3409" y="6817"/>
                    </a:cubicBezTo>
                    <a:cubicBezTo>
                      <a:pt x="2628" y="6197"/>
                      <a:pt x="2678" y="5726"/>
                      <a:pt x="2789" y="4797"/>
                    </a:cubicBezTo>
                    <a:lnTo>
                      <a:pt x="2789" y="4698"/>
                    </a:lnTo>
                    <a:cubicBezTo>
                      <a:pt x="2976" y="4639"/>
                      <a:pt x="3170" y="4608"/>
                      <a:pt x="3362" y="4608"/>
                    </a:cubicBezTo>
                    <a:close/>
                    <a:moveTo>
                      <a:pt x="4803" y="1"/>
                    </a:moveTo>
                    <a:cubicBezTo>
                      <a:pt x="4751" y="1"/>
                      <a:pt x="4699" y="16"/>
                      <a:pt x="4649" y="50"/>
                    </a:cubicBezTo>
                    <a:cubicBezTo>
                      <a:pt x="3409" y="980"/>
                      <a:pt x="2418" y="2479"/>
                      <a:pt x="2058" y="4028"/>
                    </a:cubicBezTo>
                    <a:cubicBezTo>
                      <a:pt x="249" y="4896"/>
                      <a:pt x="1" y="7375"/>
                      <a:pt x="620" y="9234"/>
                    </a:cubicBezTo>
                    <a:cubicBezTo>
                      <a:pt x="641" y="9340"/>
                      <a:pt x="712" y="9387"/>
                      <a:pt x="790" y="9387"/>
                    </a:cubicBezTo>
                    <a:cubicBezTo>
                      <a:pt x="903" y="9387"/>
                      <a:pt x="1029" y="9289"/>
                      <a:pt x="1029" y="9135"/>
                    </a:cubicBezTo>
                    <a:cubicBezTo>
                      <a:pt x="769" y="7796"/>
                      <a:pt x="819" y="6197"/>
                      <a:pt x="1909" y="5206"/>
                    </a:cubicBezTo>
                    <a:lnTo>
                      <a:pt x="1909" y="5206"/>
                    </a:lnTo>
                    <a:cubicBezTo>
                      <a:pt x="1860" y="5578"/>
                      <a:pt x="1909" y="5987"/>
                      <a:pt x="1959" y="6346"/>
                    </a:cubicBezTo>
                    <a:cubicBezTo>
                      <a:pt x="2147" y="7443"/>
                      <a:pt x="3036" y="8139"/>
                      <a:pt x="3961" y="8139"/>
                    </a:cubicBezTo>
                    <a:cubicBezTo>
                      <a:pt x="4562" y="8139"/>
                      <a:pt x="5179" y="7845"/>
                      <a:pt x="5628" y="7177"/>
                    </a:cubicBezTo>
                    <a:cubicBezTo>
                      <a:pt x="6663" y="5534"/>
                      <a:pt x="4990" y="3709"/>
                      <a:pt x="3308" y="3709"/>
                    </a:cubicBezTo>
                    <a:cubicBezTo>
                      <a:pt x="3239" y="3709"/>
                      <a:pt x="3169" y="3712"/>
                      <a:pt x="3099" y="3719"/>
                    </a:cubicBezTo>
                    <a:cubicBezTo>
                      <a:pt x="3037" y="3768"/>
                      <a:pt x="3037" y="3768"/>
                      <a:pt x="2988" y="3768"/>
                    </a:cubicBezTo>
                    <a:cubicBezTo>
                      <a:pt x="3037" y="3558"/>
                      <a:pt x="3099" y="3409"/>
                      <a:pt x="3198" y="3248"/>
                    </a:cubicBezTo>
                    <a:cubicBezTo>
                      <a:pt x="3607" y="2219"/>
                      <a:pt x="4277" y="1339"/>
                      <a:pt x="5058" y="620"/>
                    </a:cubicBezTo>
                    <a:cubicBezTo>
                      <a:pt x="5317" y="402"/>
                      <a:pt x="5072" y="1"/>
                      <a:pt x="4803"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544920" y="4039144"/>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421610" y="15909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620239" y="251532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746084" y="4418679"/>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329740" y="458937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87607" y="4589142"/>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flipH="1">
                <a:off x="8518701" y="2015545"/>
                <a:ext cx="193270" cy="436963"/>
              </a:xfrm>
              <a:custGeom>
                <a:avLst/>
                <a:gdLst/>
                <a:ahLst/>
                <a:cxnLst/>
                <a:rect l="l" t="t" r="r" b="b"/>
                <a:pathLst>
                  <a:path w="5600" h="12661" extrusionOk="0">
                    <a:moveTo>
                      <a:pt x="3841" y="5203"/>
                    </a:moveTo>
                    <a:cubicBezTo>
                      <a:pt x="3994" y="5203"/>
                      <a:pt x="4172" y="5235"/>
                      <a:pt x="4388" y="5303"/>
                    </a:cubicBezTo>
                    <a:cubicBezTo>
                      <a:pt x="4445" y="5298"/>
                      <a:pt x="4498" y="5296"/>
                      <a:pt x="4547" y="5296"/>
                    </a:cubicBezTo>
                    <a:cubicBezTo>
                      <a:pt x="4994" y="5296"/>
                      <a:pt x="5137" y="5499"/>
                      <a:pt x="4958" y="5923"/>
                    </a:cubicBezTo>
                    <a:cubicBezTo>
                      <a:pt x="5008" y="6543"/>
                      <a:pt x="4648" y="6853"/>
                      <a:pt x="3867" y="6902"/>
                    </a:cubicBezTo>
                    <a:cubicBezTo>
                      <a:pt x="3820" y="6909"/>
                      <a:pt x="3772" y="6912"/>
                      <a:pt x="3724" y="6912"/>
                    </a:cubicBezTo>
                    <a:cubicBezTo>
                      <a:pt x="3402" y="6912"/>
                      <a:pt x="3058" y="6775"/>
                      <a:pt x="2789" y="6592"/>
                    </a:cubicBezTo>
                    <a:cubicBezTo>
                      <a:pt x="2727" y="6543"/>
                      <a:pt x="2628" y="6493"/>
                      <a:pt x="2578" y="6444"/>
                    </a:cubicBezTo>
                    <a:cubicBezTo>
                      <a:pt x="2628" y="6282"/>
                      <a:pt x="2727" y="6072"/>
                      <a:pt x="2839" y="5923"/>
                    </a:cubicBezTo>
                    <a:cubicBezTo>
                      <a:pt x="3178" y="5465"/>
                      <a:pt x="3408" y="5203"/>
                      <a:pt x="3841" y="5203"/>
                    </a:cubicBezTo>
                    <a:close/>
                    <a:moveTo>
                      <a:pt x="619" y="0"/>
                    </a:moveTo>
                    <a:cubicBezTo>
                      <a:pt x="522" y="0"/>
                      <a:pt x="430" y="57"/>
                      <a:pt x="409" y="184"/>
                    </a:cubicBezTo>
                    <a:cubicBezTo>
                      <a:pt x="0" y="2304"/>
                      <a:pt x="360" y="5043"/>
                      <a:pt x="2058" y="6592"/>
                    </a:cubicBezTo>
                    <a:cubicBezTo>
                      <a:pt x="1240" y="8551"/>
                      <a:pt x="1488" y="10831"/>
                      <a:pt x="2628" y="12579"/>
                    </a:cubicBezTo>
                    <a:cubicBezTo>
                      <a:pt x="2663" y="12636"/>
                      <a:pt x="2713" y="12661"/>
                      <a:pt x="2760" y="12661"/>
                    </a:cubicBezTo>
                    <a:cubicBezTo>
                      <a:pt x="2845" y="12661"/>
                      <a:pt x="2920" y="12583"/>
                      <a:pt x="2888" y="12480"/>
                    </a:cubicBezTo>
                    <a:cubicBezTo>
                      <a:pt x="2107" y="11339"/>
                      <a:pt x="1797" y="10050"/>
                      <a:pt x="1909" y="8712"/>
                    </a:cubicBezTo>
                    <a:cubicBezTo>
                      <a:pt x="1959" y="8042"/>
                      <a:pt x="2107" y="7423"/>
                      <a:pt x="2368" y="6853"/>
                    </a:cubicBezTo>
                    <a:cubicBezTo>
                      <a:pt x="2784" y="7133"/>
                      <a:pt x="3337" y="7291"/>
                      <a:pt x="3861" y="7291"/>
                    </a:cubicBezTo>
                    <a:cubicBezTo>
                      <a:pt x="4774" y="7291"/>
                      <a:pt x="5600" y="6812"/>
                      <a:pt x="5466" y="5663"/>
                    </a:cubicBezTo>
                    <a:cubicBezTo>
                      <a:pt x="5373" y="5033"/>
                      <a:pt x="4907" y="4579"/>
                      <a:pt x="4294" y="4579"/>
                    </a:cubicBezTo>
                    <a:cubicBezTo>
                      <a:pt x="4256" y="4579"/>
                      <a:pt x="4217" y="4581"/>
                      <a:pt x="4177" y="4584"/>
                    </a:cubicBezTo>
                    <a:cubicBezTo>
                      <a:pt x="3297" y="4584"/>
                      <a:pt x="2677" y="5452"/>
                      <a:pt x="2268" y="6183"/>
                    </a:cubicBezTo>
                    <a:cubicBezTo>
                      <a:pt x="1909" y="5762"/>
                      <a:pt x="1599" y="5254"/>
                      <a:pt x="1339" y="4783"/>
                    </a:cubicBezTo>
                    <a:cubicBezTo>
                      <a:pt x="719" y="3345"/>
                      <a:pt x="558" y="1796"/>
                      <a:pt x="868" y="296"/>
                    </a:cubicBezTo>
                    <a:cubicBezTo>
                      <a:pt x="904" y="114"/>
                      <a:pt x="757" y="0"/>
                      <a:pt x="619"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flipH="1">
                <a:off x="8646769" y="3456671"/>
                <a:ext cx="187368" cy="532977"/>
              </a:xfrm>
              <a:custGeom>
                <a:avLst/>
                <a:gdLst/>
                <a:ahLst/>
                <a:cxnLst/>
                <a:rect l="l" t="t" r="r" b="b"/>
                <a:pathLst>
                  <a:path w="5429" h="15443" extrusionOk="0">
                    <a:moveTo>
                      <a:pt x="4065" y="6074"/>
                    </a:moveTo>
                    <a:cubicBezTo>
                      <a:pt x="4559" y="6074"/>
                      <a:pt x="4346" y="6484"/>
                      <a:pt x="3508" y="7278"/>
                    </a:cubicBezTo>
                    <a:cubicBezTo>
                      <a:pt x="3260" y="7278"/>
                      <a:pt x="3000" y="7080"/>
                      <a:pt x="2739" y="6869"/>
                    </a:cubicBezTo>
                    <a:cubicBezTo>
                      <a:pt x="2789" y="6820"/>
                      <a:pt x="2838" y="6708"/>
                      <a:pt x="2888" y="6659"/>
                    </a:cubicBezTo>
                    <a:cubicBezTo>
                      <a:pt x="3118" y="6253"/>
                      <a:pt x="3388" y="6080"/>
                      <a:pt x="3739" y="6080"/>
                    </a:cubicBezTo>
                    <a:cubicBezTo>
                      <a:pt x="3784" y="6080"/>
                      <a:pt x="3831" y="6083"/>
                      <a:pt x="3879" y="6088"/>
                    </a:cubicBezTo>
                    <a:cubicBezTo>
                      <a:pt x="3950" y="6079"/>
                      <a:pt x="4012" y="6074"/>
                      <a:pt x="4065" y="6074"/>
                    </a:cubicBezTo>
                    <a:close/>
                    <a:moveTo>
                      <a:pt x="1178" y="1"/>
                    </a:moveTo>
                    <a:cubicBezTo>
                      <a:pt x="1123" y="1"/>
                      <a:pt x="1067" y="29"/>
                      <a:pt x="1029" y="102"/>
                    </a:cubicBezTo>
                    <a:cubicBezTo>
                      <a:pt x="0" y="2221"/>
                      <a:pt x="409" y="4961"/>
                      <a:pt x="1909" y="6770"/>
                    </a:cubicBezTo>
                    <a:cubicBezTo>
                      <a:pt x="2020" y="6869"/>
                      <a:pt x="2070" y="6968"/>
                      <a:pt x="2169" y="7018"/>
                    </a:cubicBezTo>
                    <a:cubicBezTo>
                      <a:pt x="1958" y="7539"/>
                      <a:pt x="1859" y="8059"/>
                      <a:pt x="1760" y="8518"/>
                    </a:cubicBezTo>
                    <a:cubicBezTo>
                      <a:pt x="1289" y="10947"/>
                      <a:pt x="1958" y="13475"/>
                      <a:pt x="3619" y="15384"/>
                    </a:cubicBezTo>
                    <a:cubicBezTo>
                      <a:pt x="3645" y="15426"/>
                      <a:pt x="3675" y="15443"/>
                      <a:pt x="3704" y="15443"/>
                    </a:cubicBezTo>
                    <a:cubicBezTo>
                      <a:pt x="3784" y="15443"/>
                      <a:pt x="3850" y="15309"/>
                      <a:pt x="3768" y="15235"/>
                    </a:cubicBezTo>
                    <a:cubicBezTo>
                      <a:pt x="2789" y="13996"/>
                      <a:pt x="2219" y="12496"/>
                      <a:pt x="2120" y="10897"/>
                    </a:cubicBezTo>
                    <a:cubicBezTo>
                      <a:pt x="2020" y="9869"/>
                      <a:pt x="2070" y="8419"/>
                      <a:pt x="2529" y="7390"/>
                    </a:cubicBezTo>
                    <a:cubicBezTo>
                      <a:pt x="2891" y="7675"/>
                      <a:pt x="3303" y="7864"/>
                      <a:pt x="3745" y="7864"/>
                    </a:cubicBezTo>
                    <a:cubicBezTo>
                      <a:pt x="3937" y="7864"/>
                      <a:pt x="4135" y="7828"/>
                      <a:pt x="4338" y="7749"/>
                    </a:cubicBezTo>
                    <a:cubicBezTo>
                      <a:pt x="4958" y="7439"/>
                      <a:pt x="5429" y="6708"/>
                      <a:pt x="5007" y="6039"/>
                    </a:cubicBezTo>
                    <a:cubicBezTo>
                      <a:pt x="4760" y="5694"/>
                      <a:pt x="4359" y="5540"/>
                      <a:pt x="3955" y="5540"/>
                    </a:cubicBezTo>
                    <a:cubicBezTo>
                      <a:pt x="3690" y="5540"/>
                      <a:pt x="3424" y="5606"/>
                      <a:pt x="3198" y="5729"/>
                    </a:cubicBezTo>
                    <a:cubicBezTo>
                      <a:pt x="2888" y="5890"/>
                      <a:pt x="2640" y="6200"/>
                      <a:pt x="2429" y="6510"/>
                    </a:cubicBezTo>
                    <a:cubicBezTo>
                      <a:pt x="1909" y="5989"/>
                      <a:pt x="1549" y="5320"/>
                      <a:pt x="1339" y="4651"/>
                    </a:cubicBezTo>
                    <a:cubicBezTo>
                      <a:pt x="831" y="3201"/>
                      <a:pt x="930" y="1651"/>
                      <a:pt x="1339" y="201"/>
                    </a:cubicBezTo>
                    <a:cubicBezTo>
                      <a:pt x="1379" y="104"/>
                      <a:pt x="1282" y="1"/>
                      <a:pt x="1178"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flipH="1">
                <a:off x="7587391" y="4223623"/>
                <a:ext cx="379810" cy="299016"/>
              </a:xfrm>
              <a:custGeom>
                <a:avLst/>
                <a:gdLst/>
                <a:ahLst/>
                <a:cxnLst/>
                <a:rect l="l" t="t" r="r" b="b"/>
                <a:pathLst>
                  <a:path w="11005" h="8664" extrusionOk="0">
                    <a:moveTo>
                      <a:pt x="9500" y="1"/>
                    </a:moveTo>
                    <a:cubicBezTo>
                      <a:pt x="8462" y="1"/>
                      <a:pt x="7473" y="607"/>
                      <a:pt x="6805" y="1534"/>
                    </a:cubicBezTo>
                    <a:cubicBezTo>
                      <a:pt x="6185" y="2414"/>
                      <a:pt x="5925" y="3542"/>
                      <a:pt x="5615" y="4583"/>
                    </a:cubicBezTo>
                    <a:cubicBezTo>
                      <a:pt x="5034" y="6353"/>
                      <a:pt x="3876" y="8146"/>
                      <a:pt x="2345" y="8146"/>
                    </a:cubicBezTo>
                    <a:cubicBezTo>
                      <a:pt x="1689" y="8146"/>
                      <a:pt x="964" y="7816"/>
                      <a:pt x="186" y="7013"/>
                    </a:cubicBezTo>
                    <a:cubicBezTo>
                      <a:pt x="174" y="6985"/>
                      <a:pt x="155" y="6974"/>
                      <a:pt x="136" y="6974"/>
                    </a:cubicBezTo>
                    <a:cubicBezTo>
                      <a:pt x="75" y="6974"/>
                      <a:pt x="0" y="7074"/>
                      <a:pt x="37" y="7112"/>
                    </a:cubicBezTo>
                    <a:cubicBezTo>
                      <a:pt x="753" y="8092"/>
                      <a:pt x="1642" y="8664"/>
                      <a:pt x="2574" y="8664"/>
                    </a:cubicBezTo>
                    <a:cubicBezTo>
                      <a:pt x="3256" y="8664"/>
                      <a:pt x="3960" y="8358"/>
                      <a:pt x="4636" y="7682"/>
                    </a:cubicBezTo>
                    <a:cubicBezTo>
                      <a:pt x="6296" y="6022"/>
                      <a:pt x="6592" y="616"/>
                      <a:pt x="9363" y="616"/>
                    </a:cubicBezTo>
                    <a:cubicBezTo>
                      <a:pt x="9696" y="616"/>
                      <a:pt x="10063" y="694"/>
                      <a:pt x="10473" y="865"/>
                    </a:cubicBezTo>
                    <a:cubicBezTo>
                      <a:pt x="10504" y="874"/>
                      <a:pt x="10534" y="878"/>
                      <a:pt x="10562" y="878"/>
                    </a:cubicBezTo>
                    <a:cubicBezTo>
                      <a:pt x="10863" y="878"/>
                      <a:pt x="11005" y="431"/>
                      <a:pt x="10721" y="295"/>
                    </a:cubicBezTo>
                    <a:cubicBezTo>
                      <a:pt x="10318" y="93"/>
                      <a:pt x="9905" y="1"/>
                      <a:pt x="9500"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flipH="1">
                <a:off x="8090872" y="71469"/>
                <a:ext cx="211424" cy="420638"/>
              </a:xfrm>
              <a:custGeom>
                <a:avLst/>
                <a:gdLst/>
                <a:ahLst/>
                <a:cxnLst/>
                <a:rect l="l" t="t" r="r" b="b"/>
                <a:pathLst>
                  <a:path w="6126" h="12188" extrusionOk="0">
                    <a:moveTo>
                      <a:pt x="3763" y="7610"/>
                    </a:moveTo>
                    <a:cubicBezTo>
                      <a:pt x="4273" y="7610"/>
                      <a:pt x="4704" y="7932"/>
                      <a:pt x="4859" y="8643"/>
                    </a:cubicBezTo>
                    <a:cubicBezTo>
                      <a:pt x="4909" y="8953"/>
                      <a:pt x="5020" y="9474"/>
                      <a:pt x="4909" y="9784"/>
                    </a:cubicBezTo>
                    <a:cubicBezTo>
                      <a:pt x="4797" y="10007"/>
                      <a:pt x="4544" y="10096"/>
                      <a:pt x="4259" y="10096"/>
                    </a:cubicBezTo>
                    <a:cubicBezTo>
                      <a:pt x="3880" y="10096"/>
                      <a:pt x="3444" y="9939"/>
                      <a:pt x="3211" y="9734"/>
                    </a:cubicBezTo>
                    <a:cubicBezTo>
                      <a:pt x="2790" y="9375"/>
                      <a:pt x="2542" y="8854"/>
                      <a:pt x="2381" y="8284"/>
                    </a:cubicBezTo>
                    <a:cubicBezTo>
                      <a:pt x="2480" y="8234"/>
                      <a:pt x="2591" y="8135"/>
                      <a:pt x="2690" y="8024"/>
                    </a:cubicBezTo>
                    <a:cubicBezTo>
                      <a:pt x="3044" y="7755"/>
                      <a:pt x="3421" y="7610"/>
                      <a:pt x="3763" y="7610"/>
                    </a:cubicBezTo>
                    <a:close/>
                    <a:moveTo>
                      <a:pt x="4515" y="1"/>
                    </a:moveTo>
                    <a:cubicBezTo>
                      <a:pt x="4456" y="1"/>
                      <a:pt x="4394" y="24"/>
                      <a:pt x="4339" y="79"/>
                    </a:cubicBezTo>
                    <a:cubicBezTo>
                      <a:pt x="2430" y="2087"/>
                      <a:pt x="930" y="5037"/>
                      <a:pt x="1550" y="7875"/>
                    </a:cubicBezTo>
                    <a:cubicBezTo>
                      <a:pt x="1612" y="7974"/>
                      <a:pt x="1612" y="8073"/>
                      <a:pt x="1662" y="8185"/>
                    </a:cubicBezTo>
                    <a:cubicBezTo>
                      <a:pt x="1550" y="8284"/>
                      <a:pt x="1451" y="8383"/>
                      <a:pt x="1401" y="8495"/>
                    </a:cubicBezTo>
                    <a:cubicBezTo>
                      <a:pt x="621" y="9523"/>
                      <a:pt x="162" y="10713"/>
                      <a:pt x="1" y="12002"/>
                    </a:cubicBezTo>
                    <a:cubicBezTo>
                      <a:pt x="1" y="12120"/>
                      <a:pt x="97" y="12187"/>
                      <a:pt x="193" y="12187"/>
                    </a:cubicBezTo>
                    <a:cubicBezTo>
                      <a:pt x="269" y="12187"/>
                      <a:pt x="345" y="12145"/>
                      <a:pt x="373" y="12052"/>
                    </a:cubicBezTo>
                    <a:cubicBezTo>
                      <a:pt x="571" y="10812"/>
                      <a:pt x="1091" y="9685"/>
                      <a:pt x="1922" y="8755"/>
                    </a:cubicBezTo>
                    <a:cubicBezTo>
                      <a:pt x="2428" y="9843"/>
                      <a:pt x="3374" y="11263"/>
                      <a:pt x="4320" y="11263"/>
                    </a:cubicBezTo>
                    <a:cubicBezTo>
                      <a:pt x="4624" y="11263"/>
                      <a:pt x="4929" y="11116"/>
                      <a:pt x="5219" y="10763"/>
                    </a:cubicBezTo>
                    <a:cubicBezTo>
                      <a:pt x="6125" y="9711"/>
                      <a:pt x="5558" y="6679"/>
                      <a:pt x="3955" y="6679"/>
                    </a:cubicBezTo>
                    <a:cubicBezTo>
                      <a:pt x="3914" y="6679"/>
                      <a:pt x="3873" y="6681"/>
                      <a:pt x="3831" y="6685"/>
                    </a:cubicBezTo>
                    <a:cubicBezTo>
                      <a:pt x="3260" y="6735"/>
                      <a:pt x="2690" y="7144"/>
                      <a:pt x="2170" y="7565"/>
                    </a:cubicBezTo>
                    <a:cubicBezTo>
                      <a:pt x="2071" y="6685"/>
                      <a:pt x="2120" y="5706"/>
                      <a:pt x="2331" y="4925"/>
                    </a:cubicBezTo>
                    <a:cubicBezTo>
                      <a:pt x="2740" y="3227"/>
                      <a:pt x="3781" y="1777"/>
                      <a:pt x="4711" y="327"/>
                    </a:cubicBezTo>
                    <a:cubicBezTo>
                      <a:pt x="4820" y="181"/>
                      <a:pt x="4681" y="1"/>
                      <a:pt x="4515"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flipH="1">
                <a:off x="7748835" y="17433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flipH="1">
                <a:off x="3056950" y="1790872"/>
                <a:ext cx="60777" cy="46212"/>
              </a:xfrm>
              <a:custGeom>
                <a:avLst/>
                <a:gdLst/>
                <a:ahLst/>
                <a:cxnLst/>
                <a:rect l="l" t="t" r="r" b="b"/>
                <a:pathLst>
                  <a:path w="1761" h="1339" extrusionOk="0">
                    <a:moveTo>
                      <a:pt x="880" y="0"/>
                    </a:moveTo>
                    <a:cubicBezTo>
                      <a:pt x="0" y="0"/>
                      <a:pt x="0" y="1339"/>
                      <a:pt x="880" y="1339"/>
                    </a:cubicBezTo>
                    <a:cubicBezTo>
                      <a:pt x="1760" y="1339"/>
                      <a:pt x="1760" y="0"/>
                      <a:pt x="880"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flipH="1">
                <a:off x="6855587" y="4684042"/>
                <a:ext cx="53494" cy="41104"/>
              </a:xfrm>
              <a:custGeom>
                <a:avLst/>
                <a:gdLst/>
                <a:ahLst/>
                <a:cxnLst/>
                <a:rect l="l" t="t" r="r" b="b"/>
                <a:pathLst>
                  <a:path w="1550" h="1191" extrusionOk="0">
                    <a:moveTo>
                      <a:pt x="781" y="1"/>
                    </a:moveTo>
                    <a:cubicBezTo>
                      <a:pt x="0" y="1"/>
                      <a:pt x="0" y="1191"/>
                      <a:pt x="781" y="1191"/>
                    </a:cubicBezTo>
                    <a:cubicBezTo>
                      <a:pt x="1550" y="1191"/>
                      <a:pt x="1550" y="1"/>
                      <a:pt x="781"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flipH="1">
                <a:off x="6436321" y="4589370"/>
                <a:ext cx="39379" cy="28266"/>
              </a:xfrm>
              <a:custGeom>
                <a:avLst/>
                <a:gdLst/>
                <a:ahLst/>
                <a:cxnLst/>
                <a:rect l="l" t="t" r="r" b="b"/>
                <a:pathLst>
                  <a:path w="1141" h="819" extrusionOk="0">
                    <a:moveTo>
                      <a:pt x="422" y="0"/>
                    </a:moveTo>
                    <a:cubicBezTo>
                      <a:pt x="161" y="0"/>
                      <a:pt x="0" y="199"/>
                      <a:pt x="0" y="409"/>
                    </a:cubicBezTo>
                    <a:cubicBezTo>
                      <a:pt x="0" y="620"/>
                      <a:pt x="161" y="819"/>
                      <a:pt x="422" y="819"/>
                    </a:cubicBezTo>
                    <a:cubicBezTo>
                      <a:pt x="521" y="819"/>
                      <a:pt x="620" y="719"/>
                      <a:pt x="731" y="620"/>
                    </a:cubicBezTo>
                    <a:lnTo>
                      <a:pt x="831" y="620"/>
                    </a:lnTo>
                    <a:cubicBezTo>
                      <a:pt x="1091" y="620"/>
                      <a:pt x="1141" y="199"/>
                      <a:pt x="831" y="199"/>
                    </a:cubicBezTo>
                    <a:lnTo>
                      <a:pt x="731" y="199"/>
                    </a:lnTo>
                    <a:cubicBezTo>
                      <a:pt x="731" y="149"/>
                      <a:pt x="682" y="149"/>
                      <a:pt x="682" y="100"/>
                    </a:cubicBezTo>
                    <a:cubicBezTo>
                      <a:pt x="620" y="50"/>
                      <a:pt x="521" y="0"/>
                      <a:pt x="422"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flipH="1">
                <a:off x="8468140" y="4690229"/>
                <a:ext cx="38930" cy="28714"/>
              </a:xfrm>
              <a:custGeom>
                <a:avLst/>
                <a:gdLst/>
                <a:ahLst/>
                <a:cxnLst/>
                <a:rect l="l" t="t" r="r" b="b"/>
                <a:pathLst>
                  <a:path w="1128" h="832" extrusionOk="0">
                    <a:moveTo>
                      <a:pt x="459" y="1"/>
                    </a:moveTo>
                    <a:cubicBezTo>
                      <a:pt x="198" y="1"/>
                      <a:pt x="0" y="211"/>
                      <a:pt x="50" y="410"/>
                    </a:cubicBezTo>
                    <a:cubicBezTo>
                      <a:pt x="50" y="620"/>
                      <a:pt x="198" y="831"/>
                      <a:pt x="459" y="831"/>
                    </a:cubicBezTo>
                    <a:cubicBezTo>
                      <a:pt x="508" y="831"/>
                      <a:pt x="620" y="769"/>
                      <a:pt x="719" y="720"/>
                    </a:cubicBezTo>
                    <a:cubicBezTo>
                      <a:pt x="719" y="720"/>
                      <a:pt x="769" y="670"/>
                      <a:pt x="769" y="620"/>
                    </a:cubicBezTo>
                    <a:lnTo>
                      <a:pt x="930" y="620"/>
                    </a:lnTo>
                    <a:cubicBezTo>
                      <a:pt x="1128" y="571"/>
                      <a:pt x="1128" y="261"/>
                      <a:pt x="930" y="211"/>
                    </a:cubicBezTo>
                    <a:cubicBezTo>
                      <a:pt x="880" y="211"/>
                      <a:pt x="818" y="211"/>
                      <a:pt x="769" y="149"/>
                    </a:cubicBezTo>
                    <a:lnTo>
                      <a:pt x="719" y="100"/>
                    </a:lnTo>
                    <a:cubicBezTo>
                      <a:pt x="669" y="50"/>
                      <a:pt x="570" y="1"/>
                      <a:pt x="459" y="1"/>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flipH="1">
                <a:off x="8711985" y="444583"/>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5419341" y="1506658"/>
                <a:ext cx="56946" cy="47524"/>
              </a:xfrm>
              <a:custGeom>
                <a:avLst/>
                <a:gdLst/>
                <a:ahLst/>
                <a:cxnLst/>
                <a:rect l="l" t="t" r="r" b="b"/>
                <a:pathLst>
                  <a:path w="1650" h="1377" extrusionOk="0">
                    <a:moveTo>
                      <a:pt x="509" y="0"/>
                    </a:moveTo>
                    <a:cubicBezTo>
                      <a:pt x="410" y="50"/>
                      <a:pt x="311" y="100"/>
                      <a:pt x="199" y="199"/>
                    </a:cubicBezTo>
                    <a:cubicBezTo>
                      <a:pt x="100" y="310"/>
                      <a:pt x="1" y="509"/>
                      <a:pt x="1" y="670"/>
                    </a:cubicBezTo>
                    <a:cubicBezTo>
                      <a:pt x="1" y="868"/>
                      <a:pt x="100" y="1029"/>
                      <a:pt x="199" y="1178"/>
                    </a:cubicBezTo>
                    <a:cubicBezTo>
                      <a:pt x="311" y="1240"/>
                      <a:pt x="410" y="1289"/>
                      <a:pt x="509" y="1339"/>
                    </a:cubicBezTo>
                    <a:cubicBezTo>
                      <a:pt x="565" y="1364"/>
                      <a:pt x="630" y="1376"/>
                      <a:pt x="693" y="1376"/>
                    </a:cubicBezTo>
                    <a:cubicBezTo>
                      <a:pt x="757" y="1376"/>
                      <a:pt x="819" y="1364"/>
                      <a:pt x="868" y="1339"/>
                    </a:cubicBezTo>
                    <a:cubicBezTo>
                      <a:pt x="930" y="1339"/>
                      <a:pt x="1029" y="1289"/>
                      <a:pt x="1129" y="1289"/>
                    </a:cubicBezTo>
                    <a:cubicBezTo>
                      <a:pt x="1339" y="1289"/>
                      <a:pt x="1488" y="1128"/>
                      <a:pt x="1550" y="980"/>
                    </a:cubicBezTo>
                    <a:cubicBezTo>
                      <a:pt x="1649" y="769"/>
                      <a:pt x="1649" y="558"/>
                      <a:pt x="1550" y="409"/>
                    </a:cubicBezTo>
                    <a:cubicBezTo>
                      <a:pt x="1488" y="199"/>
                      <a:pt x="1339" y="100"/>
                      <a:pt x="1129" y="50"/>
                    </a:cubicBezTo>
                    <a:cubicBezTo>
                      <a:pt x="1029" y="50"/>
                      <a:pt x="930" y="50"/>
                      <a:pt x="868" y="0"/>
                    </a:cubicBezTo>
                    <a:close/>
                  </a:path>
                </a:pathLst>
              </a:custGeom>
              <a:solidFill>
                <a:srgbClr val="7373EB">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5"/>
          <p:cNvSpPr txBox="1">
            <a:spLocks noGrp="1"/>
          </p:cNvSpPr>
          <p:nvPr>
            <p:ph type="title"/>
          </p:nvPr>
        </p:nvSpPr>
        <p:spPr>
          <a:xfrm>
            <a:off x="1135050" y="2455025"/>
            <a:ext cx="2428500" cy="44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solidFill>
                  <a:schemeClr val="dk2"/>
                </a:solidFil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
        <p:nvSpPr>
          <p:cNvPr id="120" name="Google Shape;120;p5"/>
          <p:cNvSpPr txBox="1">
            <a:spLocks noGrp="1"/>
          </p:cNvSpPr>
          <p:nvPr>
            <p:ph type="subTitle" idx="1"/>
          </p:nvPr>
        </p:nvSpPr>
        <p:spPr>
          <a:xfrm>
            <a:off x="626400" y="2831025"/>
            <a:ext cx="3445800" cy="111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
          <p:cNvSpPr txBox="1">
            <a:spLocks noGrp="1"/>
          </p:cNvSpPr>
          <p:nvPr>
            <p:ph type="title" idx="2"/>
          </p:nvPr>
        </p:nvSpPr>
        <p:spPr>
          <a:xfrm>
            <a:off x="5545900" y="2455025"/>
            <a:ext cx="2428500" cy="44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22" name="Google Shape;122;p5"/>
          <p:cNvSpPr txBox="1">
            <a:spLocks noGrp="1"/>
          </p:cNvSpPr>
          <p:nvPr>
            <p:ph type="title" idx="3"/>
          </p:nvPr>
        </p:nvSpPr>
        <p:spPr>
          <a:xfrm>
            <a:off x="630054" y="371950"/>
            <a:ext cx="3954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2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5"/>
          <p:cNvSpPr txBox="1">
            <a:spLocks noGrp="1"/>
          </p:cNvSpPr>
          <p:nvPr>
            <p:ph type="subTitle" idx="4"/>
          </p:nvPr>
        </p:nvSpPr>
        <p:spPr>
          <a:xfrm>
            <a:off x="5037250" y="2831025"/>
            <a:ext cx="3445800" cy="111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1" name="Rectángulo 10"/>
          <p:cNvSpPr/>
          <p:nvPr userDrawn="1"/>
        </p:nvSpPr>
        <p:spPr>
          <a:xfrm>
            <a:off x="3" y="0"/>
            <a:ext cx="9144001" cy="614855"/>
          </a:xfrm>
          <a:prstGeom prst="rect">
            <a:avLst/>
          </a:prstGeom>
          <a:solidFill>
            <a:srgbClr val="D7F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3" name="Google Shape;153;p6"/>
          <p:cNvSpPr/>
          <p:nvPr userDrawn="1"/>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solidFill>
                  <a:srgbClr val="FF339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124"/>
        <p:cNvGrpSpPr/>
        <p:nvPr/>
      </p:nvGrpSpPr>
      <p:grpSpPr>
        <a:xfrm>
          <a:off x="0" y="0"/>
          <a:ext cx="0" cy="0"/>
          <a:chOff x="0" y="0"/>
          <a:chExt cx="0" cy="0"/>
        </a:xfrm>
      </p:grpSpPr>
      <p:sp>
        <p:nvSpPr>
          <p:cNvPr id="153" name="Google Shape;153;p6"/>
          <p:cNvSpPr/>
          <p:nvPr userDrawn="1"/>
        </p:nvSpPr>
        <p:spPr>
          <a:xfrm flipH="1">
            <a:off x="6790175" y="1076550"/>
            <a:ext cx="2353829" cy="4066939"/>
          </a:xfrm>
          <a:custGeom>
            <a:avLst/>
            <a:gdLst/>
            <a:ahLst/>
            <a:cxnLst/>
            <a:rect l="l" t="t" r="r" b="b"/>
            <a:pathLst>
              <a:path w="18257" h="31545" extrusionOk="0">
                <a:moveTo>
                  <a:pt x="0" y="1"/>
                </a:moveTo>
                <a:lnTo>
                  <a:pt x="0" y="31544"/>
                </a:lnTo>
                <a:lnTo>
                  <a:pt x="15474" y="31544"/>
                </a:lnTo>
                <a:cubicBezTo>
                  <a:pt x="18257" y="20749"/>
                  <a:pt x="16110" y="7817"/>
                  <a:pt x="7588" y="2594"/>
                </a:cubicBezTo>
                <a:cubicBezTo>
                  <a:pt x="4801" y="886"/>
                  <a:pt x="2303" y="106"/>
                  <a:pt x="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solidFill>
                  <a:srgbClr val="FF339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38208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p7"/>
          <p:cNvSpPr/>
          <p:nvPr/>
        </p:nvSpPr>
        <p:spPr>
          <a:xfrm>
            <a:off x="-11" y="0"/>
            <a:ext cx="3605883" cy="5143487"/>
          </a:xfrm>
          <a:custGeom>
            <a:avLst/>
            <a:gdLst/>
            <a:ahLst/>
            <a:cxnLst/>
            <a:rect l="l" t="t" r="r" b="b"/>
            <a:pathLst>
              <a:path w="35850" h="51137" extrusionOk="0">
                <a:moveTo>
                  <a:pt x="3206" y="0"/>
                </a:moveTo>
                <a:cubicBezTo>
                  <a:pt x="2051" y="0"/>
                  <a:pt x="985" y="94"/>
                  <a:pt x="1" y="275"/>
                </a:cubicBezTo>
                <a:lnTo>
                  <a:pt x="1" y="51136"/>
                </a:lnTo>
                <a:lnTo>
                  <a:pt x="6773" y="51136"/>
                </a:lnTo>
                <a:cubicBezTo>
                  <a:pt x="10446" y="50384"/>
                  <a:pt x="14233" y="49238"/>
                  <a:pt x="18095" y="47341"/>
                </a:cubicBezTo>
                <a:cubicBezTo>
                  <a:pt x="35849" y="38611"/>
                  <a:pt x="24597" y="1754"/>
                  <a:pt x="5223" y="88"/>
                </a:cubicBezTo>
                <a:cubicBezTo>
                  <a:pt x="4522" y="29"/>
                  <a:pt x="3850" y="0"/>
                  <a:pt x="3206"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a:spLocks noGrp="1"/>
          </p:cNvSpPr>
          <p:nvPr>
            <p:ph type="title"/>
          </p:nvPr>
        </p:nvSpPr>
        <p:spPr>
          <a:xfrm>
            <a:off x="720000" y="950600"/>
            <a:ext cx="2808000" cy="1878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2400"/>
              <a:buNone/>
              <a:defRPr sz="3000">
                <a:solidFill>
                  <a:schemeClr val="dk2"/>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a:endParaRPr/>
          </a:p>
        </p:txBody>
      </p:sp>
      <p:sp>
        <p:nvSpPr>
          <p:cNvPr id="179" name="Google Shape;179;p7"/>
          <p:cNvSpPr txBox="1">
            <a:spLocks noGrp="1"/>
          </p:cNvSpPr>
          <p:nvPr>
            <p:ph type="subTitle" idx="1"/>
          </p:nvPr>
        </p:nvSpPr>
        <p:spPr>
          <a:xfrm>
            <a:off x="720000" y="2876800"/>
            <a:ext cx="4208100" cy="13161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1800"/>
              <a:buNone/>
              <a:defRPr sz="182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7F1FE">
            <a:alpha val="183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3" r:id="rId2"/>
    <p:sldLayoutId id="2147483648" r:id="rId3"/>
    <p:sldLayoutId id="2147483649" r:id="rId4"/>
    <p:sldLayoutId id="2147483650" r:id="rId5"/>
    <p:sldLayoutId id="2147483651" r:id="rId6"/>
    <p:sldLayoutId id="2147483652" r:id="rId7"/>
    <p:sldLayoutId id="2147483674" r:id="rId8"/>
    <p:sldLayoutId id="2147483653" r:id="rId9"/>
    <p:sldLayoutId id="2147483654" r:id="rId10"/>
    <p:sldLayoutId id="2147483655" r:id="rId11"/>
    <p:sldLayoutId id="2147483656" r:id="rId12"/>
    <p:sldLayoutId id="2147483657" r:id="rId13"/>
    <p:sldLayoutId id="2147483658" r:id="rId14"/>
    <p:sldLayoutId id="2147483672" r:id="rId15"/>
    <p:sldLayoutId id="2147483659" r:id="rId16"/>
    <p:sldLayoutId id="2147483660" r:id="rId17"/>
    <p:sldLayoutId id="2147483661" r:id="rId18"/>
    <p:sldLayoutId id="2147483662" r:id="rId19"/>
    <p:sldLayoutId id="2147483663" r:id="rId20"/>
    <p:sldLayoutId id="2147483664" r:id="rId21"/>
    <p:sldLayoutId id="2147483665" r:id="rId22"/>
    <p:sldLayoutId id="2147483666" r:id="rId23"/>
    <p:sldLayoutId id="214748366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62"/>
        <p:cNvGrpSpPr/>
        <p:nvPr/>
      </p:nvGrpSpPr>
      <p:grpSpPr>
        <a:xfrm>
          <a:off x="0" y="0"/>
          <a:ext cx="0" cy="0"/>
          <a:chOff x="0" y="0"/>
          <a:chExt cx="0" cy="0"/>
        </a:xfrm>
      </p:grpSpPr>
      <p:sp>
        <p:nvSpPr>
          <p:cNvPr id="763" name="Google Shape;763;p2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64" name="Google Shape;764;p2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s4iwBspBgQMvazF1ThfcUEhedPiQsxCi5BvqQCZYxtY/copy"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35.emf"/><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com/free-vector/birthday-landing-page-template_10727394.htm#position=2/?utm_source=slidesgo_template&amp;utm_medium=referral-link&amp;utm_campaign=sg_resources&amp;utm_content=freepi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hyperlink" Target="https://www.freepik.com/free-photo/people-dancing-party_4213042.htm/?utm_source=slidesgo_template&amp;utm_medium=referral-link&amp;utm_campaign=sg_resources&amp;utm_content=freepik" TargetMode="External"/><Relationship Id="rId4" Type="http://schemas.openxmlformats.org/officeDocument/2006/relationships/hyperlink" Target="https://www.freepik.com/free-photo/birthday-cake-candle_3379490.htm/?utm_source=slidesgo_template&amp;utm_medium=referral-link&amp;utm_campaign=sg_resources&amp;utm_content=freepi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hand-drawn-birthday-background-design_7009378.htm#position=3/?utm_source=slidesgo_template&amp;utm_medium=referral-link&amp;utm_campaign=sg_resources&amp;utm_content=freepi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hyperlink" Target="https://www.freepik.com/free-photo/still-life-tasty-birthday-cake_4662859.htm#page=18&amp;query=birthday&amp;position=3/?utm_source=slidesgo_template&amp;utm_medium=referral-link&amp;utm_campaign=sg_resources&amp;utm_content=freepik" TargetMode="External"/><Relationship Id="rId4" Type="http://schemas.openxmlformats.org/officeDocument/2006/relationships/hyperlink" Target="https://www.freepik.com/free-photo/person-holding-birthday-cupcake-with-candle_5391634.htm#page=10&amp;query=birthday&amp;position=1/?utm_source=slidesgo_template&amp;utm_medium=referral-link&amp;utm_campaign=sg_resources&amp;utm_content=freepi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6.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emf"/><Relationship Id="rId7" Type="http://schemas.openxmlformats.org/officeDocument/2006/relationships/image" Target="../media/image61.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3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5.emf"/><Relationship Id="rId4" Type="http://schemas.openxmlformats.org/officeDocument/2006/relationships/image" Target="../media/image6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fonts.google.com/specimen/Montserrat?preview.text_type=custom"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hyperlink" Target="https://storyset.com/rafiki?utm_source=slidesgo_template&amp;utm_medium=referral-link&amp;utm_campaign=slidesgo_final_slides&amp;utm_term=rafiki&amp;utm_content=storyset" TargetMode="External"/><Relationship Id="rId13" Type="http://schemas.openxmlformats.org/officeDocument/2006/relationships/hyperlink" Target="https://storyset.com/cuate?utm_source=slidesgo_template&amp;utm_medium=referral-link&amp;utm_campaign=slidesgo_final_slides&amp;utm_term=cuate&amp;utm_content=storyset" TargetMode="External"/><Relationship Id="rId3" Type="http://schemas.openxmlformats.org/officeDocument/2006/relationships/hyperlink" Target="https://storyset.com/how-it-works?utm_source=slidesgo_template&amp;utm_medium=referral-link&amp;utm_campaign=slidesgo_final_slides&amp;utm_term=how%20it%20works&amp;utm_content=storyset" TargetMode="External"/><Relationship Id="rId7" Type="http://schemas.openxmlformats.org/officeDocument/2006/relationships/hyperlink" Target="https://storyset.com/bro?utm_source=slidesgo_template&amp;utm_medium=referral-link&amp;utm_campaign=slidesgo_final_slides&amp;utm_term=bro&amp;utm_content=storyset" TargetMode="External"/><Relationship Id="rId12" Type="http://schemas.openxmlformats.org/officeDocument/2006/relationships/image" Target="../media/image70.gif"/><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hyperlink" Target="https://storyset.com/amico?utm_source=slidesgo_template&amp;utm_medium=referral-link&amp;utm_campaign=slidesgo_final_slides&amp;utm_term=amico&amp;utm_content=storyset" TargetMode="External"/><Relationship Id="rId11" Type="http://schemas.openxmlformats.org/officeDocument/2006/relationships/image" Target="../media/image69.gif"/><Relationship Id="rId5" Type="http://schemas.openxmlformats.org/officeDocument/2006/relationships/hyperlink" Target="https://storyset.com/pana?utm_source=slidesgo_template&amp;utm_medium=referral-link&amp;utm_campaign=slidesgo_final_slides&amp;utm_term=pana&amp;utm_content=storyset" TargetMode="External"/><Relationship Id="rId10" Type="http://schemas.openxmlformats.org/officeDocument/2006/relationships/image" Target="../media/image68.gif"/><Relationship Id="rId4" Type="http://schemas.openxmlformats.org/officeDocument/2006/relationships/image" Target="../media/image66.gif"/><Relationship Id="rId9" Type="http://schemas.openxmlformats.org/officeDocument/2006/relationships/image" Target="../media/image67.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8" name="Rectángulo 7"/>
          <p:cNvSpPr/>
          <p:nvPr/>
        </p:nvSpPr>
        <p:spPr>
          <a:xfrm>
            <a:off x="0" y="-2281"/>
            <a:ext cx="9144001" cy="614855"/>
          </a:xfrm>
          <a:prstGeom prst="rect">
            <a:avLst/>
          </a:prstGeom>
          <a:solidFill>
            <a:srgbClr val="F8B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p:cNvSpPr/>
          <p:nvPr/>
        </p:nvSpPr>
        <p:spPr>
          <a:xfrm>
            <a:off x="-1" y="4567924"/>
            <a:ext cx="9144001" cy="614855"/>
          </a:xfrm>
          <a:prstGeom prst="rect">
            <a:avLst/>
          </a:prstGeom>
          <a:solidFill>
            <a:srgbClr val="F8B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p:cNvPicPr>
            <a:picLocks noChangeAspect="1"/>
          </p:cNvPicPr>
          <p:nvPr/>
        </p:nvPicPr>
        <p:blipFill>
          <a:blip r:embed="rId3"/>
          <a:stretch>
            <a:fillRect/>
          </a:stretch>
        </p:blipFill>
        <p:spPr>
          <a:xfrm>
            <a:off x="868167" y="1726705"/>
            <a:ext cx="4443750" cy="2598750"/>
          </a:xfrm>
          <a:prstGeom prst="rect">
            <a:avLst/>
          </a:prstGeom>
        </p:spPr>
      </p:pic>
      <p:pic>
        <p:nvPicPr>
          <p:cNvPr id="4" name="Imagen 3"/>
          <p:cNvPicPr>
            <a:picLocks noChangeAspect="1"/>
          </p:cNvPicPr>
          <p:nvPr/>
        </p:nvPicPr>
        <p:blipFill>
          <a:blip r:embed="rId4"/>
          <a:stretch>
            <a:fillRect/>
          </a:stretch>
        </p:blipFill>
        <p:spPr>
          <a:xfrm>
            <a:off x="3284754" y="2554841"/>
            <a:ext cx="1149476" cy="2358279"/>
          </a:xfrm>
          <a:prstGeom prst="rect">
            <a:avLst/>
          </a:prstGeom>
        </p:spPr>
      </p:pic>
      <p:sp>
        <p:nvSpPr>
          <p:cNvPr id="770" name="Google Shape;770;p24"/>
          <p:cNvSpPr txBox="1">
            <a:spLocks noGrp="1"/>
          </p:cNvSpPr>
          <p:nvPr>
            <p:ph type="ctrTitle" idx="4294967295"/>
          </p:nvPr>
        </p:nvSpPr>
        <p:spPr>
          <a:xfrm>
            <a:off x="1111757" y="267378"/>
            <a:ext cx="7212436" cy="1579562"/>
          </a:xfrm>
          <a:prstGeom prst="rect">
            <a:avLst/>
          </a:prstGeom>
        </p:spPr>
        <p:txBody>
          <a:bodyPr spcFirstLastPara="1" wrap="square" lIns="91425" tIns="91425" rIns="91425" bIns="91425" anchor="ctr" anchorCtr="0">
            <a:noAutofit/>
          </a:bodyPr>
          <a:lstStyle/>
          <a:p>
            <a:pPr lvl="0" algn="ctr"/>
            <a:r>
              <a:rPr lang="es-PE" sz="11500" dirty="0">
                <a:solidFill>
                  <a:srgbClr val="FF3399"/>
                </a:solidFill>
              </a:rPr>
              <a:t>CRAFTS</a:t>
            </a:r>
            <a:endParaRPr sz="11500" dirty="0">
              <a:solidFill>
                <a:srgbClr val="FF3399"/>
              </a:solidFill>
            </a:endParaRPr>
          </a:p>
        </p:txBody>
      </p:sp>
      <p:sp>
        <p:nvSpPr>
          <p:cNvPr id="101" name="Google Shape;770;p24"/>
          <p:cNvSpPr txBox="1">
            <a:spLocks/>
          </p:cNvSpPr>
          <p:nvPr/>
        </p:nvSpPr>
        <p:spPr>
          <a:xfrm>
            <a:off x="-663332" y="3733981"/>
            <a:ext cx="6140450" cy="15795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sz="3600" dirty="0" smtClean="0">
                <a:solidFill>
                  <a:srgbClr val="FF3399"/>
                </a:solidFill>
              </a:rPr>
              <a:t>Free Template</a:t>
            </a:r>
            <a:endParaRPr lang="es-PE" sz="3600" dirty="0">
              <a:solidFill>
                <a:srgbClr val="FF3399"/>
              </a:solidFill>
            </a:endParaRPr>
          </a:p>
        </p:txBody>
      </p:sp>
      <p:pic>
        <p:nvPicPr>
          <p:cNvPr id="30" name="Imagen 29"/>
          <p:cNvPicPr>
            <a:picLocks noChangeAspect="1"/>
          </p:cNvPicPr>
          <p:nvPr/>
        </p:nvPicPr>
        <p:blipFill>
          <a:blip r:embed="rId5"/>
          <a:stretch>
            <a:fillRect/>
          </a:stretch>
        </p:blipFill>
        <p:spPr>
          <a:xfrm>
            <a:off x="4127568" y="1966476"/>
            <a:ext cx="5075355" cy="3227531"/>
          </a:xfrm>
          <a:prstGeom prst="rect">
            <a:avLst/>
          </a:prstGeom>
        </p:spPr>
      </p:pic>
    </p:spTree>
    <p:extLst>
      <p:ext uri="{BB962C8B-B14F-4D97-AF65-F5344CB8AC3E}">
        <p14:creationId xmlns:p14="http://schemas.microsoft.com/office/powerpoint/2010/main" val="221912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32"/>
          <p:cNvSpPr txBox="1">
            <a:spLocks noGrp="1"/>
          </p:cNvSpPr>
          <p:nvPr>
            <p:ph type="title" idx="4294967295"/>
          </p:nvPr>
        </p:nvSpPr>
        <p:spPr>
          <a:xfrm>
            <a:off x="703262" y="1612335"/>
            <a:ext cx="2806700" cy="18780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A picture always reinforces the concept</a:t>
            </a:r>
            <a:endParaRPr dirty="0"/>
          </a:p>
        </p:txBody>
      </p:sp>
      <p:sp>
        <p:nvSpPr>
          <p:cNvPr id="1391" name="Google Shape;1391;p32"/>
          <p:cNvSpPr txBox="1">
            <a:spLocks noGrp="1"/>
          </p:cNvSpPr>
          <p:nvPr>
            <p:ph type="subTitle" idx="4294967295"/>
          </p:nvPr>
        </p:nvSpPr>
        <p:spPr>
          <a:xfrm>
            <a:off x="703262" y="3450291"/>
            <a:ext cx="4206875" cy="1316038"/>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SzPts val="935"/>
              <a:buNone/>
            </a:pPr>
            <a:r>
              <a:rPr lang="es" dirty="0"/>
              <a:t>Images help you reinforce concepts and are the most effective tool to make an impact on your audience</a:t>
            </a:r>
            <a:endParaRPr dirty="0"/>
          </a:p>
        </p:txBody>
      </p:sp>
      <p:pic>
        <p:nvPicPr>
          <p:cNvPr id="5" name="Imagen 4"/>
          <p:cNvPicPr>
            <a:picLocks noChangeAspect="1"/>
          </p:cNvPicPr>
          <p:nvPr/>
        </p:nvPicPr>
        <p:blipFill>
          <a:blip r:embed="rId3"/>
          <a:stretch>
            <a:fillRect/>
          </a:stretch>
        </p:blipFill>
        <p:spPr>
          <a:xfrm>
            <a:off x="5704952" y="1612335"/>
            <a:ext cx="2463750" cy="2733750"/>
          </a:xfrm>
          <a:prstGeom prst="rect">
            <a:avLst/>
          </a:prstGeom>
        </p:spPr>
      </p:pic>
      <p:pic>
        <p:nvPicPr>
          <p:cNvPr id="6" name="Imagen 5"/>
          <p:cNvPicPr>
            <a:picLocks noChangeAspect="1"/>
          </p:cNvPicPr>
          <p:nvPr/>
        </p:nvPicPr>
        <p:blipFill>
          <a:blip r:embed="rId4"/>
          <a:stretch>
            <a:fillRect/>
          </a:stretch>
        </p:blipFill>
        <p:spPr>
          <a:xfrm>
            <a:off x="1209971" y="698776"/>
            <a:ext cx="896641" cy="9135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33"/>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FF3399"/>
                </a:solidFill>
              </a:rPr>
              <a:t>Prepare your presentation</a:t>
            </a:r>
            <a:endParaRPr dirty="0">
              <a:solidFill>
                <a:srgbClr val="FF3399"/>
              </a:solidFill>
            </a:endParaRPr>
          </a:p>
        </p:txBody>
      </p:sp>
      <p:sp>
        <p:nvSpPr>
          <p:cNvPr id="1397" name="Google Shape;1397;p33"/>
          <p:cNvSpPr txBox="1"/>
          <p:nvPr/>
        </p:nvSpPr>
        <p:spPr>
          <a:xfrm>
            <a:off x="1392900" y="3418800"/>
            <a:ext cx="1281600" cy="28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Text</a:t>
            </a:r>
            <a:endParaRPr sz="1600">
              <a:solidFill>
                <a:schemeClr val="dk2"/>
              </a:solidFill>
              <a:latin typeface="Montserrat ExtraBold"/>
              <a:ea typeface="Montserrat ExtraBold"/>
              <a:cs typeface="Montserrat ExtraBold"/>
              <a:sym typeface="Montserrat ExtraBold"/>
            </a:endParaRPr>
          </a:p>
        </p:txBody>
      </p:sp>
      <p:sp>
        <p:nvSpPr>
          <p:cNvPr id="1398" name="Google Shape;1398;p33"/>
          <p:cNvSpPr txBox="1"/>
          <p:nvPr/>
        </p:nvSpPr>
        <p:spPr>
          <a:xfrm>
            <a:off x="912150" y="3709825"/>
            <a:ext cx="2243100" cy="54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a:solidFill>
                  <a:schemeClr val="dk2"/>
                </a:solidFill>
                <a:latin typeface="Montserrat"/>
                <a:ea typeface="Montserrat"/>
                <a:cs typeface="Montserrat"/>
                <a:sym typeface="Montserrat"/>
              </a:rPr>
              <a:t>Summarize the information provided</a:t>
            </a:r>
            <a:endParaRPr>
              <a:solidFill>
                <a:schemeClr val="dk2"/>
              </a:solidFill>
              <a:latin typeface="Montserrat"/>
              <a:ea typeface="Montserrat"/>
              <a:cs typeface="Montserrat"/>
              <a:sym typeface="Montserrat"/>
            </a:endParaRPr>
          </a:p>
        </p:txBody>
      </p:sp>
      <p:sp>
        <p:nvSpPr>
          <p:cNvPr id="1399" name="Google Shape;1399;p33"/>
          <p:cNvSpPr txBox="1"/>
          <p:nvPr/>
        </p:nvSpPr>
        <p:spPr>
          <a:xfrm>
            <a:off x="4777400" y="3427775"/>
            <a:ext cx="1281600" cy="26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Fonts</a:t>
            </a:r>
            <a:endParaRPr sz="1600">
              <a:solidFill>
                <a:schemeClr val="dk2"/>
              </a:solidFill>
              <a:latin typeface="Montserrat ExtraBold"/>
              <a:ea typeface="Montserrat ExtraBold"/>
              <a:cs typeface="Montserrat ExtraBold"/>
              <a:sym typeface="Montserrat ExtraBold"/>
            </a:endParaRPr>
          </a:p>
        </p:txBody>
      </p:sp>
      <p:sp>
        <p:nvSpPr>
          <p:cNvPr id="1400" name="Google Shape;1400;p33"/>
          <p:cNvSpPr txBox="1"/>
          <p:nvPr/>
        </p:nvSpPr>
        <p:spPr>
          <a:xfrm>
            <a:off x="4296663" y="3709825"/>
            <a:ext cx="2243100" cy="54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a:solidFill>
                  <a:schemeClr val="dk2"/>
                </a:solidFill>
                <a:latin typeface="Montserrat"/>
                <a:ea typeface="Montserrat"/>
                <a:cs typeface="Montserrat"/>
                <a:sym typeface="Montserrat"/>
              </a:rPr>
              <a:t>Use fonts that fit your theme and tone</a:t>
            </a:r>
            <a:endParaRPr>
              <a:solidFill>
                <a:schemeClr val="dk2"/>
              </a:solidFill>
              <a:latin typeface="Montserrat"/>
              <a:ea typeface="Montserrat"/>
              <a:cs typeface="Montserrat"/>
              <a:sym typeface="Montserrat"/>
            </a:endParaRPr>
          </a:p>
        </p:txBody>
      </p:sp>
      <p:sp>
        <p:nvSpPr>
          <p:cNvPr id="1401" name="Google Shape;1401;p33"/>
          <p:cNvSpPr txBox="1"/>
          <p:nvPr/>
        </p:nvSpPr>
        <p:spPr>
          <a:xfrm>
            <a:off x="3085025" y="1237173"/>
            <a:ext cx="1281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Tone</a:t>
            </a:r>
            <a:endParaRPr sz="1600">
              <a:solidFill>
                <a:schemeClr val="dk2"/>
              </a:solidFill>
              <a:latin typeface="Montserrat ExtraBold"/>
              <a:ea typeface="Montserrat ExtraBold"/>
              <a:cs typeface="Montserrat ExtraBold"/>
              <a:sym typeface="Montserrat ExtraBold"/>
            </a:endParaRPr>
          </a:p>
        </p:txBody>
      </p:sp>
      <p:sp>
        <p:nvSpPr>
          <p:cNvPr id="1402" name="Google Shape;1402;p33"/>
          <p:cNvSpPr txBox="1"/>
          <p:nvPr/>
        </p:nvSpPr>
        <p:spPr>
          <a:xfrm>
            <a:off x="2604288" y="1585073"/>
            <a:ext cx="2243100" cy="54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a:solidFill>
                  <a:schemeClr val="dk2"/>
                </a:solidFill>
                <a:latin typeface="Montserrat"/>
                <a:ea typeface="Montserrat"/>
                <a:cs typeface="Montserrat"/>
                <a:sym typeface="Montserrat"/>
              </a:rPr>
              <a:t>Use an appropriate tone for your audience</a:t>
            </a:r>
            <a:endParaRPr>
              <a:solidFill>
                <a:schemeClr val="dk2"/>
              </a:solidFill>
              <a:latin typeface="Montserrat"/>
              <a:ea typeface="Montserrat"/>
              <a:cs typeface="Montserrat"/>
              <a:sym typeface="Montserrat"/>
            </a:endParaRPr>
          </a:p>
        </p:txBody>
      </p:sp>
      <p:sp>
        <p:nvSpPr>
          <p:cNvPr id="1403" name="Google Shape;1403;p33"/>
          <p:cNvSpPr txBox="1"/>
          <p:nvPr/>
        </p:nvSpPr>
        <p:spPr>
          <a:xfrm>
            <a:off x="6469538" y="1237173"/>
            <a:ext cx="1281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chemeClr val="dk2"/>
                </a:solidFill>
                <a:latin typeface="Montserrat ExtraBold"/>
                <a:ea typeface="Montserrat ExtraBold"/>
                <a:cs typeface="Montserrat ExtraBold"/>
                <a:sym typeface="Montserrat ExtraBold"/>
              </a:rPr>
              <a:t>Images</a:t>
            </a:r>
            <a:endParaRPr sz="1600">
              <a:solidFill>
                <a:schemeClr val="dk2"/>
              </a:solidFill>
              <a:latin typeface="Montserrat ExtraBold"/>
              <a:ea typeface="Montserrat ExtraBold"/>
              <a:cs typeface="Montserrat ExtraBold"/>
              <a:sym typeface="Montserrat ExtraBold"/>
            </a:endParaRPr>
          </a:p>
        </p:txBody>
      </p:sp>
      <p:sp>
        <p:nvSpPr>
          <p:cNvPr id="1404" name="Google Shape;1404;p33"/>
          <p:cNvSpPr txBox="1"/>
          <p:nvPr/>
        </p:nvSpPr>
        <p:spPr>
          <a:xfrm>
            <a:off x="5988800" y="1585073"/>
            <a:ext cx="2243100" cy="5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Select the right images for your slides</a:t>
            </a:r>
            <a:endParaRPr>
              <a:solidFill>
                <a:schemeClr val="dk2"/>
              </a:solidFill>
              <a:latin typeface="Montserrat"/>
              <a:ea typeface="Montserrat"/>
              <a:cs typeface="Montserrat"/>
              <a:sym typeface="Montserrat"/>
            </a:endParaRPr>
          </a:p>
        </p:txBody>
      </p:sp>
      <p:grpSp>
        <p:nvGrpSpPr>
          <p:cNvPr id="1406" name="Google Shape;1406;p33"/>
          <p:cNvGrpSpPr/>
          <p:nvPr/>
        </p:nvGrpSpPr>
        <p:grpSpPr>
          <a:xfrm>
            <a:off x="2033397" y="2134673"/>
            <a:ext cx="5076953" cy="1293140"/>
            <a:chOff x="2033397" y="2134673"/>
            <a:chExt cx="5076953" cy="1293140"/>
          </a:xfrm>
        </p:grpSpPr>
        <p:cxnSp>
          <p:nvCxnSpPr>
            <p:cNvPr id="1407" name="Google Shape;1407;p33"/>
            <p:cNvCxnSpPr>
              <a:stCxn id="1408" idx="4"/>
              <a:endCxn id="1397" idx="0"/>
            </p:cNvCxnSpPr>
            <p:nvPr/>
          </p:nvCxnSpPr>
          <p:spPr>
            <a:xfrm>
              <a:off x="2033397" y="3123013"/>
              <a:ext cx="300" cy="295800"/>
            </a:xfrm>
            <a:prstGeom prst="straightConnector1">
              <a:avLst/>
            </a:prstGeom>
            <a:noFill/>
            <a:ln w="19050" cap="flat" cmpd="sng">
              <a:solidFill>
                <a:schemeClr val="dk2"/>
              </a:solidFill>
              <a:prstDash val="dot"/>
              <a:round/>
              <a:headEnd type="none" w="med" len="med"/>
              <a:tailEnd type="none" w="med" len="med"/>
            </a:ln>
          </p:spPr>
        </p:cxnSp>
        <p:cxnSp>
          <p:nvCxnSpPr>
            <p:cNvPr id="1409" name="Google Shape;1409;p33"/>
            <p:cNvCxnSpPr>
              <a:endCxn id="1402" idx="2"/>
            </p:cNvCxnSpPr>
            <p:nvPr/>
          </p:nvCxnSpPr>
          <p:spPr>
            <a:xfrm rot="10800000">
              <a:off x="3725748" y="2134813"/>
              <a:ext cx="0" cy="268500"/>
            </a:xfrm>
            <a:prstGeom prst="straightConnector1">
              <a:avLst/>
            </a:prstGeom>
            <a:noFill/>
            <a:ln w="19050" cap="flat" cmpd="sng">
              <a:solidFill>
                <a:schemeClr val="dk2"/>
              </a:solidFill>
              <a:prstDash val="dot"/>
              <a:round/>
              <a:headEnd type="none" w="med" len="med"/>
              <a:tailEnd type="none" w="med" len="med"/>
            </a:ln>
          </p:spPr>
        </p:cxnSp>
        <p:cxnSp>
          <p:nvCxnSpPr>
            <p:cNvPr id="1411" name="Google Shape;1411;p33"/>
            <p:cNvCxnSpPr>
              <a:stCxn id="1404" idx="2"/>
              <a:endCxn id="1412" idx="0"/>
            </p:cNvCxnSpPr>
            <p:nvPr/>
          </p:nvCxnSpPr>
          <p:spPr>
            <a:xfrm>
              <a:off x="7110350" y="2134673"/>
              <a:ext cx="0" cy="268500"/>
            </a:xfrm>
            <a:prstGeom prst="straightConnector1">
              <a:avLst/>
            </a:prstGeom>
            <a:noFill/>
            <a:ln w="19050" cap="flat" cmpd="sng">
              <a:solidFill>
                <a:schemeClr val="dk2"/>
              </a:solidFill>
              <a:prstDash val="dot"/>
              <a:round/>
              <a:headEnd type="none" w="med" len="med"/>
              <a:tailEnd type="none" w="med" len="med"/>
            </a:ln>
          </p:spPr>
        </p:cxnSp>
        <p:cxnSp>
          <p:nvCxnSpPr>
            <p:cNvPr id="1413" name="Google Shape;1413;p33"/>
            <p:cNvCxnSpPr>
              <a:stCxn id="1414" idx="4"/>
              <a:endCxn id="1399" idx="0"/>
            </p:cNvCxnSpPr>
            <p:nvPr/>
          </p:nvCxnSpPr>
          <p:spPr>
            <a:xfrm>
              <a:off x="5418098" y="3123013"/>
              <a:ext cx="0" cy="304800"/>
            </a:xfrm>
            <a:prstGeom prst="straightConnector1">
              <a:avLst/>
            </a:prstGeom>
            <a:noFill/>
            <a:ln w="19050" cap="flat" cmpd="sng">
              <a:solidFill>
                <a:schemeClr val="dk2"/>
              </a:solidFill>
              <a:prstDash val="dot"/>
              <a:round/>
              <a:headEnd type="none" w="med" len="med"/>
              <a:tailEnd type="none" w="med" len="med"/>
            </a:ln>
          </p:spPr>
        </p:cxnSp>
      </p:grpSp>
      <p:pic>
        <p:nvPicPr>
          <p:cNvPr id="2" name="Imagen 1"/>
          <p:cNvPicPr>
            <a:picLocks noChangeAspect="1"/>
          </p:cNvPicPr>
          <p:nvPr/>
        </p:nvPicPr>
        <p:blipFill>
          <a:blip r:embed="rId3"/>
          <a:stretch>
            <a:fillRect/>
          </a:stretch>
        </p:blipFill>
        <p:spPr>
          <a:xfrm>
            <a:off x="5249529" y="2182540"/>
            <a:ext cx="337138" cy="860777"/>
          </a:xfrm>
          <a:prstGeom prst="rect">
            <a:avLst/>
          </a:prstGeom>
        </p:spPr>
      </p:pic>
      <p:pic>
        <p:nvPicPr>
          <p:cNvPr id="3" name="Imagen 2"/>
          <p:cNvPicPr>
            <a:picLocks noChangeAspect="1"/>
          </p:cNvPicPr>
          <p:nvPr/>
        </p:nvPicPr>
        <p:blipFill>
          <a:blip r:embed="rId4"/>
          <a:stretch>
            <a:fillRect/>
          </a:stretch>
        </p:blipFill>
        <p:spPr>
          <a:xfrm>
            <a:off x="1616866" y="1891930"/>
            <a:ext cx="833061" cy="1113418"/>
          </a:xfrm>
          <a:prstGeom prst="rect">
            <a:avLst/>
          </a:prstGeom>
        </p:spPr>
      </p:pic>
      <p:pic>
        <p:nvPicPr>
          <p:cNvPr id="4" name="Imagen 3"/>
          <p:cNvPicPr>
            <a:picLocks noChangeAspect="1"/>
          </p:cNvPicPr>
          <p:nvPr/>
        </p:nvPicPr>
        <p:blipFill>
          <a:blip r:embed="rId5"/>
          <a:stretch>
            <a:fillRect/>
          </a:stretch>
        </p:blipFill>
        <p:spPr>
          <a:xfrm>
            <a:off x="6851613" y="2578430"/>
            <a:ext cx="667746" cy="929773"/>
          </a:xfrm>
          <a:prstGeom prst="rect">
            <a:avLst/>
          </a:prstGeom>
        </p:spPr>
      </p:pic>
      <p:pic>
        <p:nvPicPr>
          <p:cNvPr id="5" name="Imagen 4"/>
          <p:cNvPicPr>
            <a:picLocks noChangeAspect="1"/>
          </p:cNvPicPr>
          <p:nvPr/>
        </p:nvPicPr>
        <p:blipFill>
          <a:blip r:embed="rId6"/>
          <a:stretch>
            <a:fillRect/>
          </a:stretch>
        </p:blipFill>
        <p:spPr>
          <a:xfrm>
            <a:off x="3271693" y="2555965"/>
            <a:ext cx="524054" cy="12594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34"/>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This is a table!</a:t>
            </a:r>
            <a:endParaRPr/>
          </a:p>
        </p:txBody>
      </p:sp>
      <p:graphicFrame>
        <p:nvGraphicFramePr>
          <p:cNvPr id="1533" name="Google Shape;1533;p34"/>
          <p:cNvGraphicFramePr/>
          <p:nvPr/>
        </p:nvGraphicFramePr>
        <p:xfrm>
          <a:off x="720038" y="1581150"/>
          <a:ext cx="7704000" cy="2427300"/>
        </p:xfrm>
        <a:graphic>
          <a:graphicData uri="http://schemas.openxmlformats.org/drawingml/2006/table">
            <a:tbl>
              <a:tblPr>
                <a:noFill/>
                <a:tableStyleId>{DC1493AF-A663-454F-A03C-48AE25C88508}</a:tableStyleId>
              </a:tblPr>
              <a:tblGrid>
                <a:gridCol w="1926000"/>
                <a:gridCol w="1926000"/>
                <a:gridCol w="1926000"/>
                <a:gridCol w="1926000"/>
              </a:tblGrid>
              <a:tr h="609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MEASURES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TEXT</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FONTS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IMAGES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1"/>
                    </a:solidFill>
                  </a:tcPr>
                </a:tc>
              </a:tr>
              <a:tr h="598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MASS</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0.11</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0.98</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0.15</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r>
              <a:tr h="609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DIAMETER</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0.38</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0.32</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0.43</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r>
              <a:tr h="609575">
                <a:tc>
                  <a:txBody>
                    <a:bodyPr/>
                    <a:lstStyle/>
                    <a:p>
                      <a:pPr marL="0" lvl="0" indent="0" algn="ctr" rtl="0">
                        <a:spcBef>
                          <a:spcPts val="0"/>
                        </a:spcBef>
                        <a:spcAft>
                          <a:spcPts val="0"/>
                        </a:spcAft>
                        <a:buNone/>
                      </a:pPr>
                      <a:r>
                        <a:rPr lang="es" sz="1600" b="1">
                          <a:solidFill>
                            <a:schemeClr val="lt1"/>
                          </a:solidFill>
                          <a:latin typeface="Montserrat"/>
                          <a:ea typeface="Montserrat"/>
                          <a:cs typeface="Montserrat"/>
                          <a:sym typeface="Montserrat"/>
                        </a:rPr>
                        <a:t>GRAVITY</a:t>
                      </a:r>
                      <a:endParaRPr sz="1600" b="1">
                        <a:solidFill>
                          <a:schemeClr val="lt1"/>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0.53</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0.10</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c>
                  <a:txBody>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0.48</a:t>
                      </a:r>
                      <a:endParaRPr>
                        <a:solidFill>
                          <a:schemeClr val="dk2"/>
                        </a:solidFill>
                        <a:latin typeface="Montserrat"/>
                        <a:ea typeface="Montserrat"/>
                        <a:cs typeface="Montserrat"/>
                        <a:sym typeface="Montserra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373EB">
                        <a:alpha val="22770"/>
                      </a:srgbClr>
                    </a:solidFill>
                  </a:tcPr>
                </a:tc>
              </a:tr>
            </a:tbl>
          </a:graphicData>
        </a:graphic>
      </p:graphicFrame>
      <p:pic>
        <p:nvPicPr>
          <p:cNvPr id="2" name="Imagen 1"/>
          <p:cNvPicPr>
            <a:picLocks noChangeAspect="1"/>
          </p:cNvPicPr>
          <p:nvPr/>
        </p:nvPicPr>
        <p:blipFill>
          <a:blip r:embed="rId3"/>
          <a:stretch>
            <a:fillRect/>
          </a:stretch>
        </p:blipFill>
        <p:spPr>
          <a:xfrm>
            <a:off x="7679405" y="3488867"/>
            <a:ext cx="1398093" cy="14787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673" name="Imagen 1672"/>
          <p:cNvPicPr>
            <a:picLocks noChangeAspect="1"/>
          </p:cNvPicPr>
          <p:nvPr/>
        </p:nvPicPr>
        <p:blipFill>
          <a:blip r:embed="rId3"/>
          <a:stretch>
            <a:fillRect/>
          </a:stretch>
        </p:blipFill>
        <p:spPr>
          <a:xfrm>
            <a:off x="1700844" y="1758950"/>
            <a:ext cx="5299154" cy="3141641"/>
          </a:xfrm>
          <a:prstGeom prst="rect">
            <a:avLst/>
          </a:prstGeom>
        </p:spPr>
      </p:pic>
      <p:sp>
        <p:nvSpPr>
          <p:cNvPr id="1538" name="Google Shape;1538;p35"/>
          <p:cNvSpPr txBox="1">
            <a:spLocks noGrp="1"/>
          </p:cNvSpPr>
          <p:nvPr>
            <p:ph type="title"/>
          </p:nvPr>
        </p:nvSpPr>
        <p:spPr>
          <a:xfrm>
            <a:off x="630049" y="371950"/>
            <a:ext cx="5979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solidFill>
                  <a:srgbClr val="FF3399"/>
                </a:solidFill>
              </a:rPr>
              <a:t>This is a map</a:t>
            </a:r>
            <a:endParaRPr dirty="0">
              <a:solidFill>
                <a:srgbClr val="FF3399"/>
              </a:solidFill>
            </a:endParaRPr>
          </a:p>
        </p:txBody>
      </p:sp>
      <p:sp>
        <p:nvSpPr>
          <p:cNvPr id="1539" name="Google Shape;1539;p35"/>
          <p:cNvSpPr/>
          <p:nvPr/>
        </p:nvSpPr>
        <p:spPr>
          <a:xfrm>
            <a:off x="2441482" y="3226727"/>
            <a:ext cx="159600" cy="15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2441482" y="2202143"/>
            <a:ext cx="159600" cy="15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6542932" y="3226727"/>
            <a:ext cx="159600" cy="15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6542932" y="2202143"/>
            <a:ext cx="159600" cy="159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txBox="1"/>
          <p:nvPr/>
        </p:nvSpPr>
        <p:spPr>
          <a:xfrm>
            <a:off x="1164950" y="2088000"/>
            <a:ext cx="1276500" cy="38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600" b="1">
                <a:solidFill>
                  <a:schemeClr val="dk2"/>
                </a:solidFill>
                <a:latin typeface="Montserrat"/>
                <a:ea typeface="Montserrat"/>
                <a:cs typeface="Montserrat"/>
                <a:sym typeface="Montserrat"/>
              </a:rPr>
              <a:t>Color</a:t>
            </a:r>
            <a:endParaRPr sz="1600" b="1">
              <a:solidFill>
                <a:schemeClr val="dk2"/>
              </a:solidFill>
              <a:latin typeface="Montserrat"/>
              <a:ea typeface="Montserrat"/>
              <a:cs typeface="Montserrat"/>
              <a:sym typeface="Montserrat"/>
            </a:endParaRPr>
          </a:p>
        </p:txBody>
      </p:sp>
      <p:sp>
        <p:nvSpPr>
          <p:cNvPr id="1544" name="Google Shape;1544;p35"/>
          <p:cNvSpPr txBox="1"/>
          <p:nvPr/>
        </p:nvSpPr>
        <p:spPr>
          <a:xfrm>
            <a:off x="6702525" y="2088006"/>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Images</a:t>
            </a:r>
            <a:endParaRPr sz="1600" b="1">
              <a:solidFill>
                <a:schemeClr val="dk2"/>
              </a:solidFill>
              <a:latin typeface="Montserrat"/>
              <a:ea typeface="Montserrat"/>
              <a:cs typeface="Montserrat"/>
              <a:sym typeface="Montserrat"/>
            </a:endParaRPr>
          </a:p>
        </p:txBody>
      </p:sp>
      <p:sp>
        <p:nvSpPr>
          <p:cNvPr id="1545" name="Google Shape;1545;p35"/>
          <p:cNvSpPr txBox="1"/>
          <p:nvPr/>
        </p:nvSpPr>
        <p:spPr>
          <a:xfrm>
            <a:off x="1164950" y="3112571"/>
            <a:ext cx="1276500" cy="38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600" b="1">
                <a:solidFill>
                  <a:schemeClr val="dk2"/>
                </a:solidFill>
                <a:latin typeface="Montserrat"/>
                <a:ea typeface="Montserrat"/>
                <a:cs typeface="Montserrat"/>
                <a:sym typeface="Montserrat"/>
              </a:rPr>
              <a:t>Graphs</a:t>
            </a:r>
            <a:endParaRPr sz="1600" b="1">
              <a:solidFill>
                <a:schemeClr val="dk2"/>
              </a:solidFill>
              <a:latin typeface="Montserrat"/>
              <a:ea typeface="Montserrat"/>
              <a:cs typeface="Montserrat"/>
              <a:sym typeface="Montserrat"/>
            </a:endParaRPr>
          </a:p>
        </p:txBody>
      </p:sp>
      <p:sp>
        <p:nvSpPr>
          <p:cNvPr id="1546" name="Google Shape;1546;p35"/>
          <p:cNvSpPr txBox="1"/>
          <p:nvPr/>
        </p:nvSpPr>
        <p:spPr>
          <a:xfrm>
            <a:off x="6702525" y="3112563"/>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Data</a:t>
            </a:r>
            <a:endParaRPr sz="1600" b="1">
              <a:solidFill>
                <a:schemeClr val="dk2"/>
              </a:solidFill>
              <a:latin typeface="Montserrat"/>
              <a:ea typeface="Montserrat"/>
              <a:cs typeface="Montserrat"/>
              <a:sym typeface="Montserrat"/>
            </a:endParaRPr>
          </a:p>
        </p:txBody>
      </p:sp>
      <p:sp>
        <p:nvSpPr>
          <p:cNvPr id="1547" name="Google Shape;1547;p35"/>
          <p:cNvSpPr txBox="1"/>
          <p:nvPr/>
        </p:nvSpPr>
        <p:spPr>
          <a:xfrm>
            <a:off x="630050" y="2329075"/>
            <a:ext cx="2047200" cy="66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600"/>
              </a:spcAft>
              <a:buNone/>
            </a:pPr>
            <a:r>
              <a:rPr lang="es">
                <a:solidFill>
                  <a:schemeClr val="dk2"/>
                </a:solidFill>
                <a:latin typeface="Montserrat"/>
                <a:ea typeface="Montserrat"/>
                <a:cs typeface="Montserrat"/>
                <a:sym typeface="Montserrat"/>
              </a:rPr>
              <a:t>Colors help you sort the content</a:t>
            </a:r>
            <a:endParaRPr>
              <a:solidFill>
                <a:schemeClr val="dk2"/>
              </a:solidFill>
              <a:latin typeface="Montserrat"/>
              <a:ea typeface="Montserrat"/>
              <a:cs typeface="Montserrat"/>
              <a:sym typeface="Montserrat"/>
            </a:endParaRPr>
          </a:p>
        </p:txBody>
      </p:sp>
      <p:sp>
        <p:nvSpPr>
          <p:cNvPr id="1548" name="Google Shape;1548;p35"/>
          <p:cNvSpPr txBox="1"/>
          <p:nvPr/>
        </p:nvSpPr>
        <p:spPr>
          <a:xfrm>
            <a:off x="630000" y="3357525"/>
            <a:ext cx="2047200" cy="66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dk2"/>
                </a:solidFill>
                <a:latin typeface="Montserrat"/>
                <a:ea typeface="Montserrat"/>
                <a:cs typeface="Montserrat"/>
                <a:sym typeface="Montserrat"/>
              </a:rPr>
              <a:t>Graphs are ideal to show data</a:t>
            </a:r>
            <a:endParaRPr>
              <a:solidFill>
                <a:schemeClr val="dk2"/>
              </a:solidFill>
              <a:latin typeface="Montserrat"/>
              <a:ea typeface="Montserrat"/>
              <a:cs typeface="Montserrat"/>
              <a:sym typeface="Montserrat"/>
            </a:endParaRPr>
          </a:p>
        </p:txBody>
      </p:sp>
      <p:sp>
        <p:nvSpPr>
          <p:cNvPr id="1549" name="Google Shape;1549;p35"/>
          <p:cNvSpPr txBox="1"/>
          <p:nvPr/>
        </p:nvSpPr>
        <p:spPr>
          <a:xfrm>
            <a:off x="6466725" y="2329075"/>
            <a:ext cx="20472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Images should have a style in common</a:t>
            </a:r>
            <a:endParaRPr>
              <a:solidFill>
                <a:schemeClr val="dk2"/>
              </a:solidFill>
              <a:latin typeface="Montserrat"/>
              <a:ea typeface="Montserrat"/>
              <a:cs typeface="Montserrat"/>
              <a:sym typeface="Montserrat"/>
            </a:endParaRPr>
          </a:p>
        </p:txBody>
      </p:sp>
      <p:sp>
        <p:nvSpPr>
          <p:cNvPr id="1550" name="Google Shape;1550;p35"/>
          <p:cNvSpPr txBox="1"/>
          <p:nvPr/>
        </p:nvSpPr>
        <p:spPr>
          <a:xfrm>
            <a:off x="6466725" y="3357525"/>
            <a:ext cx="20472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Summarize and structure the data</a:t>
            </a:r>
            <a:endParaRPr>
              <a:solidFill>
                <a:schemeClr val="dk2"/>
              </a:solidFill>
              <a:latin typeface="Montserrat"/>
              <a:ea typeface="Montserrat"/>
              <a:cs typeface="Montserrat"/>
              <a:sym typeface="Montserrat"/>
            </a:endParaRPr>
          </a:p>
        </p:txBody>
      </p:sp>
      <p:grpSp>
        <p:nvGrpSpPr>
          <p:cNvPr id="1670" name="Grupo 1669"/>
          <p:cNvGrpSpPr/>
          <p:nvPr/>
        </p:nvGrpSpPr>
        <p:grpSpPr>
          <a:xfrm rot="19182497">
            <a:off x="439463" y="2997199"/>
            <a:ext cx="906463" cy="2181225"/>
            <a:chOff x="131763" y="2847975"/>
            <a:chExt cx="906463" cy="2181225"/>
          </a:xfrm>
        </p:grpSpPr>
        <p:sp>
          <p:nvSpPr>
            <p:cNvPr id="5" name="Freeform 5"/>
            <p:cNvSpPr>
              <a:spLocks/>
            </p:cNvSpPr>
            <p:nvPr/>
          </p:nvSpPr>
          <p:spPr bwMode="auto">
            <a:xfrm>
              <a:off x="131763" y="2847975"/>
              <a:ext cx="906463" cy="2181225"/>
            </a:xfrm>
            <a:custGeom>
              <a:avLst/>
              <a:gdLst>
                <a:gd name="T0" fmla="*/ 7 w 368"/>
                <a:gd name="T1" fmla="*/ 813 h 885"/>
                <a:gd name="T2" fmla="*/ 40 w 368"/>
                <a:gd name="T3" fmla="*/ 686 h 885"/>
                <a:gd name="T4" fmla="*/ 100 w 368"/>
                <a:gd name="T5" fmla="*/ 522 h 885"/>
                <a:gd name="T6" fmla="*/ 102 w 368"/>
                <a:gd name="T7" fmla="*/ 484 h 885"/>
                <a:gd name="T8" fmla="*/ 110 w 368"/>
                <a:gd name="T9" fmla="*/ 357 h 885"/>
                <a:gd name="T10" fmla="*/ 104 w 368"/>
                <a:gd name="T11" fmla="*/ 337 h 885"/>
                <a:gd name="T12" fmla="*/ 45 w 368"/>
                <a:gd name="T13" fmla="*/ 237 h 885"/>
                <a:gd name="T14" fmla="*/ 9 w 368"/>
                <a:gd name="T15" fmla="*/ 149 h 885"/>
                <a:gd name="T16" fmla="*/ 67 w 368"/>
                <a:gd name="T17" fmla="*/ 65 h 885"/>
                <a:gd name="T18" fmla="*/ 140 w 368"/>
                <a:gd name="T19" fmla="*/ 31 h 885"/>
                <a:gd name="T20" fmla="*/ 225 w 368"/>
                <a:gd name="T21" fmla="*/ 26 h 885"/>
                <a:gd name="T22" fmla="*/ 283 w 368"/>
                <a:gd name="T23" fmla="*/ 23 h 885"/>
                <a:gd name="T24" fmla="*/ 333 w 368"/>
                <a:gd name="T25" fmla="*/ 8 h 885"/>
                <a:gd name="T26" fmla="*/ 366 w 368"/>
                <a:gd name="T27" fmla="*/ 61 h 885"/>
                <a:gd name="T28" fmla="*/ 343 w 368"/>
                <a:gd name="T29" fmla="*/ 175 h 885"/>
                <a:gd name="T30" fmla="*/ 296 w 368"/>
                <a:gd name="T31" fmla="*/ 292 h 885"/>
                <a:gd name="T32" fmla="*/ 287 w 368"/>
                <a:gd name="T33" fmla="*/ 346 h 885"/>
                <a:gd name="T34" fmla="*/ 291 w 368"/>
                <a:gd name="T35" fmla="*/ 510 h 885"/>
                <a:gd name="T36" fmla="*/ 309 w 368"/>
                <a:gd name="T37" fmla="*/ 579 h 885"/>
                <a:gd name="T38" fmla="*/ 355 w 368"/>
                <a:gd name="T39" fmla="*/ 768 h 885"/>
                <a:gd name="T40" fmla="*/ 329 w 368"/>
                <a:gd name="T41" fmla="*/ 845 h 885"/>
                <a:gd name="T42" fmla="*/ 235 w 368"/>
                <a:gd name="T43" fmla="*/ 849 h 885"/>
                <a:gd name="T44" fmla="*/ 196 w 368"/>
                <a:gd name="T45" fmla="*/ 851 h 885"/>
                <a:gd name="T46" fmla="*/ 159 w 368"/>
                <a:gd name="T47" fmla="*/ 875 h 885"/>
                <a:gd name="T48" fmla="*/ 117 w 368"/>
                <a:gd name="T49" fmla="*/ 863 h 885"/>
                <a:gd name="T50" fmla="*/ 89 w 368"/>
                <a:gd name="T51" fmla="*/ 856 h 885"/>
                <a:gd name="T52" fmla="*/ 86 w 368"/>
                <a:gd name="T53" fmla="*/ 858 h 885"/>
                <a:gd name="T54" fmla="*/ 31 w 368"/>
                <a:gd name="T55" fmla="*/ 869 h 885"/>
                <a:gd name="T56" fmla="*/ 7 w 368"/>
                <a:gd name="T57" fmla="*/ 81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885">
                  <a:moveTo>
                    <a:pt x="7" y="813"/>
                  </a:moveTo>
                  <a:cubicBezTo>
                    <a:pt x="9" y="766"/>
                    <a:pt x="22" y="725"/>
                    <a:pt x="40" y="686"/>
                  </a:cubicBezTo>
                  <a:cubicBezTo>
                    <a:pt x="64" y="633"/>
                    <a:pt x="87" y="579"/>
                    <a:pt x="100" y="522"/>
                  </a:cubicBezTo>
                  <a:cubicBezTo>
                    <a:pt x="103" y="509"/>
                    <a:pt x="102" y="497"/>
                    <a:pt x="102" y="484"/>
                  </a:cubicBezTo>
                  <a:cubicBezTo>
                    <a:pt x="102" y="442"/>
                    <a:pt x="103" y="399"/>
                    <a:pt x="110" y="357"/>
                  </a:cubicBezTo>
                  <a:cubicBezTo>
                    <a:pt x="111" y="349"/>
                    <a:pt x="108" y="343"/>
                    <a:pt x="104" y="337"/>
                  </a:cubicBezTo>
                  <a:cubicBezTo>
                    <a:pt x="87" y="302"/>
                    <a:pt x="66" y="270"/>
                    <a:pt x="45" y="237"/>
                  </a:cubicBezTo>
                  <a:cubicBezTo>
                    <a:pt x="28" y="210"/>
                    <a:pt x="14" y="181"/>
                    <a:pt x="9" y="149"/>
                  </a:cubicBezTo>
                  <a:cubicBezTo>
                    <a:pt x="0" y="99"/>
                    <a:pt x="16" y="75"/>
                    <a:pt x="67" y="65"/>
                  </a:cubicBezTo>
                  <a:cubicBezTo>
                    <a:pt x="94" y="60"/>
                    <a:pt x="118" y="49"/>
                    <a:pt x="140" y="31"/>
                  </a:cubicBezTo>
                  <a:cubicBezTo>
                    <a:pt x="174" y="3"/>
                    <a:pt x="188" y="2"/>
                    <a:pt x="225" y="26"/>
                  </a:cubicBezTo>
                  <a:cubicBezTo>
                    <a:pt x="249" y="41"/>
                    <a:pt x="260" y="41"/>
                    <a:pt x="283" y="23"/>
                  </a:cubicBezTo>
                  <a:cubicBezTo>
                    <a:pt x="298" y="10"/>
                    <a:pt x="313" y="0"/>
                    <a:pt x="333" y="8"/>
                  </a:cubicBezTo>
                  <a:cubicBezTo>
                    <a:pt x="356" y="18"/>
                    <a:pt x="365" y="38"/>
                    <a:pt x="366" y="61"/>
                  </a:cubicBezTo>
                  <a:cubicBezTo>
                    <a:pt x="368" y="101"/>
                    <a:pt x="357" y="139"/>
                    <a:pt x="343" y="175"/>
                  </a:cubicBezTo>
                  <a:cubicBezTo>
                    <a:pt x="328" y="214"/>
                    <a:pt x="312" y="253"/>
                    <a:pt x="296" y="292"/>
                  </a:cubicBezTo>
                  <a:cubicBezTo>
                    <a:pt x="289" y="309"/>
                    <a:pt x="286" y="327"/>
                    <a:pt x="287" y="346"/>
                  </a:cubicBezTo>
                  <a:cubicBezTo>
                    <a:pt x="288" y="401"/>
                    <a:pt x="291" y="455"/>
                    <a:pt x="291" y="510"/>
                  </a:cubicBezTo>
                  <a:cubicBezTo>
                    <a:pt x="291" y="533"/>
                    <a:pt x="303" y="556"/>
                    <a:pt x="309" y="579"/>
                  </a:cubicBezTo>
                  <a:cubicBezTo>
                    <a:pt x="326" y="642"/>
                    <a:pt x="346" y="704"/>
                    <a:pt x="355" y="768"/>
                  </a:cubicBezTo>
                  <a:cubicBezTo>
                    <a:pt x="359" y="798"/>
                    <a:pt x="357" y="827"/>
                    <a:pt x="329" y="845"/>
                  </a:cubicBezTo>
                  <a:cubicBezTo>
                    <a:pt x="299" y="863"/>
                    <a:pt x="267" y="870"/>
                    <a:pt x="235" y="849"/>
                  </a:cubicBezTo>
                  <a:cubicBezTo>
                    <a:pt x="222" y="840"/>
                    <a:pt x="208" y="844"/>
                    <a:pt x="196" y="851"/>
                  </a:cubicBezTo>
                  <a:cubicBezTo>
                    <a:pt x="183" y="859"/>
                    <a:pt x="171" y="868"/>
                    <a:pt x="159" y="875"/>
                  </a:cubicBezTo>
                  <a:cubicBezTo>
                    <a:pt x="139" y="885"/>
                    <a:pt x="129" y="882"/>
                    <a:pt x="117" y="863"/>
                  </a:cubicBezTo>
                  <a:cubicBezTo>
                    <a:pt x="109" y="851"/>
                    <a:pt x="101" y="849"/>
                    <a:pt x="89" y="856"/>
                  </a:cubicBezTo>
                  <a:cubicBezTo>
                    <a:pt x="88" y="857"/>
                    <a:pt x="87" y="857"/>
                    <a:pt x="86" y="858"/>
                  </a:cubicBezTo>
                  <a:cubicBezTo>
                    <a:pt x="69" y="870"/>
                    <a:pt x="52" y="882"/>
                    <a:pt x="31" y="869"/>
                  </a:cubicBezTo>
                  <a:cubicBezTo>
                    <a:pt x="9" y="855"/>
                    <a:pt x="7" y="832"/>
                    <a:pt x="7" y="813"/>
                  </a:cubicBezTo>
                  <a:close/>
                </a:path>
              </a:pathLst>
            </a:custGeom>
            <a:solidFill>
              <a:srgbClr val="7D4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p:cNvSpPr>
              <a:spLocks/>
            </p:cNvSpPr>
            <p:nvPr/>
          </p:nvSpPr>
          <p:spPr bwMode="auto">
            <a:xfrm>
              <a:off x="163513" y="2914650"/>
              <a:ext cx="493713" cy="781050"/>
            </a:xfrm>
            <a:custGeom>
              <a:avLst/>
              <a:gdLst>
                <a:gd name="T0" fmla="*/ 193 w 200"/>
                <a:gd name="T1" fmla="*/ 291 h 317"/>
                <a:gd name="T2" fmla="*/ 120 w 200"/>
                <a:gd name="T3" fmla="*/ 314 h 317"/>
                <a:gd name="T4" fmla="*/ 101 w 200"/>
                <a:gd name="T5" fmla="*/ 307 h 317"/>
                <a:gd name="T6" fmla="*/ 26 w 200"/>
                <a:gd name="T7" fmla="*/ 180 h 317"/>
                <a:gd name="T8" fmla="*/ 5 w 200"/>
                <a:gd name="T9" fmla="*/ 87 h 317"/>
                <a:gd name="T10" fmla="*/ 32 w 200"/>
                <a:gd name="T11" fmla="*/ 53 h 317"/>
                <a:gd name="T12" fmla="*/ 150 w 200"/>
                <a:gd name="T13" fmla="*/ 0 h 317"/>
                <a:gd name="T14" fmla="*/ 158 w 200"/>
                <a:gd name="T15" fmla="*/ 15 h 317"/>
                <a:gd name="T16" fmla="*/ 193 w 200"/>
                <a:gd name="T17" fmla="*/ 177 h 317"/>
                <a:gd name="T18" fmla="*/ 199 w 200"/>
                <a:gd name="T19" fmla="*/ 274 h 317"/>
                <a:gd name="T20" fmla="*/ 193 w 200"/>
                <a:gd name="T21" fmla="*/ 29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317">
                  <a:moveTo>
                    <a:pt x="193" y="291"/>
                  </a:moveTo>
                  <a:cubicBezTo>
                    <a:pt x="169" y="299"/>
                    <a:pt x="143" y="304"/>
                    <a:pt x="120" y="314"/>
                  </a:cubicBezTo>
                  <a:cubicBezTo>
                    <a:pt x="112" y="317"/>
                    <a:pt x="106" y="315"/>
                    <a:pt x="101" y="307"/>
                  </a:cubicBezTo>
                  <a:cubicBezTo>
                    <a:pt x="80" y="262"/>
                    <a:pt x="49" y="223"/>
                    <a:pt x="26" y="180"/>
                  </a:cubicBezTo>
                  <a:cubicBezTo>
                    <a:pt x="11" y="151"/>
                    <a:pt x="0" y="120"/>
                    <a:pt x="5" y="87"/>
                  </a:cubicBezTo>
                  <a:cubicBezTo>
                    <a:pt x="8" y="70"/>
                    <a:pt x="16" y="55"/>
                    <a:pt x="32" y="53"/>
                  </a:cubicBezTo>
                  <a:cubicBezTo>
                    <a:pt x="77" y="47"/>
                    <a:pt x="115" y="28"/>
                    <a:pt x="150" y="0"/>
                  </a:cubicBezTo>
                  <a:cubicBezTo>
                    <a:pt x="155" y="4"/>
                    <a:pt x="158" y="9"/>
                    <a:pt x="158" y="15"/>
                  </a:cubicBezTo>
                  <a:cubicBezTo>
                    <a:pt x="164" y="70"/>
                    <a:pt x="185" y="122"/>
                    <a:pt x="193" y="177"/>
                  </a:cubicBezTo>
                  <a:cubicBezTo>
                    <a:pt x="198" y="209"/>
                    <a:pt x="200" y="242"/>
                    <a:pt x="199" y="274"/>
                  </a:cubicBezTo>
                  <a:cubicBezTo>
                    <a:pt x="199" y="280"/>
                    <a:pt x="198" y="286"/>
                    <a:pt x="193" y="291"/>
                  </a:cubicBezTo>
                  <a:close/>
                </a:path>
              </a:pathLst>
            </a:custGeom>
            <a:solidFill>
              <a:srgbClr val="EE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p:cNvSpPr>
              <a:spLocks/>
            </p:cNvSpPr>
            <p:nvPr/>
          </p:nvSpPr>
          <p:spPr bwMode="auto">
            <a:xfrm>
              <a:off x="206375" y="4144963"/>
              <a:ext cx="428625" cy="855663"/>
            </a:xfrm>
            <a:custGeom>
              <a:avLst/>
              <a:gdLst>
                <a:gd name="T0" fmla="*/ 120 w 174"/>
                <a:gd name="T1" fmla="*/ 340 h 347"/>
                <a:gd name="T2" fmla="*/ 97 w 174"/>
                <a:gd name="T3" fmla="*/ 334 h 347"/>
                <a:gd name="T4" fmla="*/ 47 w 174"/>
                <a:gd name="T5" fmla="*/ 326 h 347"/>
                <a:gd name="T6" fmla="*/ 24 w 174"/>
                <a:gd name="T7" fmla="*/ 335 h 347"/>
                <a:gd name="T8" fmla="*/ 3 w 174"/>
                <a:gd name="T9" fmla="*/ 300 h 347"/>
                <a:gd name="T10" fmla="*/ 23 w 174"/>
                <a:gd name="T11" fmla="*/ 179 h 347"/>
                <a:gd name="T12" fmla="*/ 88 w 174"/>
                <a:gd name="T13" fmla="*/ 13 h 347"/>
                <a:gd name="T14" fmla="*/ 97 w 174"/>
                <a:gd name="T15" fmla="*/ 0 h 347"/>
                <a:gd name="T16" fmla="*/ 165 w 174"/>
                <a:gd name="T17" fmla="*/ 1 h 347"/>
                <a:gd name="T18" fmla="*/ 169 w 174"/>
                <a:gd name="T19" fmla="*/ 49 h 347"/>
                <a:gd name="T20" fmla="*/ 139 w 174"/>
                <a:gd name="T21" fmla="*/ 179 h 347"/>
                <a:gd name="T22" fmla="*/ 124 w 174"/>
                <a:gd name="T23" fmla="*/ 327 h 347"/>
                <a:gd name="T24" fmla="*/ 120 w 174"/>
                <a:gd name="T25" fmla="*/ 34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347">
                  <a:moveTo>
                    <a:pt x="120" y="340"/>
                  </a:moveTo>
                  <a:cubicBezTo>
                    <a:pt x="110" y="347"/>
                    <a:pt x="104" y="341"/>
                    <a:pt x="97" y="334"/>
                  </a:cubicBezTo>
                  <a:cubicBezTo>
                    <a:pt x="76" y="311"/>
                    <a:pt x="75" y="312"/>
                    <a:pt x="47" y="326"/>
                  </a:cubicBezTo>
                  <a:cubicBezTo>
                    <a:pt x="40" y="330"/>
                    <a:pt x="34" y="338"/>
                    <a:pt x="24" y="335"/>
                  </a:cubicBezTo>
                  <a:cubicBezTo>
                    <a:pt x="8" y="329"/>
                    <a:pt x="4" y="316"/>
                    <a:pt x="3" y="300"/>
                  </a:cubicBezTo>
                  <a:cubicBezTo>
                    <a:pt x="0" y="258"/>
                    <a:pt x="9" y="218"/>
                    <a:pt x="23" y="179"/>
                  </a:cubicBezTo>
                  <a:cubicBezTo>
                    <a:pt x="43" y="123"/>
                    <a:pt x="69" y="69"/>
                    <a:pt x="88" y="13"/>
                  </a:cubicBezTo>
                  <a:cubicBezTo>
                    <a:pt x="89" y="7"/>
                    <a:pt x="93" y="4"/>
                    <a:pt x="97" y="0"/>
                  </a:cubicBezTo>
                  <a:cubicBezTo>
                    <a:pt x="119" y="0"/>
                    <a:pt x="142" y="1"/>
                    <a:pt x="165" y="1"/>
                  </a:cubicBezTo>
                  <a:cubicBezTo>
                    <a:pt x="174" y="16"/>
                    <a:pt x="171" y="33"/>
                    <a:pt x="169" y="49"/>
                  </a:cubicBezTo>
                  <a:cubicBezTo>
                    <a:pt x="163" y="93"/>
                    <a:pt x="151" y="136"/>
                    <a:pt x="139" y="179"/>
                  </a:cubicBezTo>
                  <a:cubicBezTo>
                    <a:pt x="125" y="228"/>
                    <a:pt x="118" y="276"/>
                    <a:pt x="124" y="327"/>
                  </a:cubicBezTo>
                  <a:cubicBezTo>
                    <a:pt x="124" y="331"/>
                    <a:pt x="123" y="336"/>
                    <a:pt x="120" y="340"/>
                  </a:cubicBezTo>
                  <a:close/>
                </a:path>
              </a:pathLst>
            </a:custGeom>
            <a:solidFill>
              <a:srgbClr val="EE8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p:cNvSpPr>
              <a:spLocks/>
            </p:cNvSpPr>
            <p:nvPr/>
          </p:nvSpPr>
          <p:spPr bwMode="auto">
            <a:xfrm>
              <a:off x="403225" y="3681413"/>
              <a:ext cx="425450" cy="415925"/>
            </a:xfrm>
            <a:custGeom>
              <a:avLst/>
              <a:gdLst>
                <a:gd name="T0" fmla="*/ 1 w 173"/>
                <a:gd name="T1" fmla="*/ 122 h 169"/>
                <a:gd name="T2" fmla="*/ 5 w 173"/>
                <a:gd name="T3" fmla="*/ 45 h 169"/>
                <a:gd name="T4" fmla="*/ 18 w 173"/>
                <a:gd name="T5" fmla="*/ 25 h 169"/>
                <a:gd name="T6" fmla="*/ 155 w 173"/>
                <a:gd name="T7" fmla="*/ 0 h 169"/>
                <a:gd name="T8" fmla="*/ 168 w 173"/>
                <a:gd name="T9" fmla="*/ 13 h 169"/>
                <a:gd name="T10" fmla="*/ 172 w 173"/>
                <a:gd name="T11" fmla="*/ 137 h 169"/>
                <a:gd name="T12" fmla="*/ 157 w 173"/>
                <a:gd name="T13" fmla="*/ 157 h 169"/>
                <a:gd name="T14" fmla="*/ 16 w 173"/>
                <a:gd name="T15" fmla="*/ 164 h 169"/>
                <a:gd name="T16" fmla="*/ 1 w 173"/>
                <a:gd name="T17" fmla="*/ 146 h 169"/>
                <a:gd name="T18" fmla="*/ 1 w 173"/>
                <a:gd name="T19" fmla="*/ 122 h 169"/>
                <a:gd name="T20" fmla="*/ 1 w 173"/>
                <a:gd name="T21" fmla="*/ 12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69">
                  <a:moveTo>
                    <a:pt x="1" y="122"/>
                  </a:moveTo>
                  <a:cubicBezTo>
                    <a:pt x="2" y="96"/>
                    <a:pt x="4" y="71"/>
                    <a:pt x="5" y="45"/>
                  </a:cubicBezTo>
                  <a:cubicBezTo>
                    <a:pt x="5" y="35"/>
                    <a:pt x="8" y="29"/>
                    <a:pt x="18" y="25"/>
                  </a:cubicBezTo>
                  <a:cubicBezTo>
                    <a:pt x="62" y="8"/>
                    <a:pt x="108" y="0"/>
                    <a:pt x="155" y="0"/>
                  </a:cubicBezTo>
                  <a:cubicBezTo>
                    <a:pt x="164" y="0"/>
                    <a:pt x="168" y="4"/>
                    <a:pt x="168" y="13"/>
                  </a:cubicBezTo>
                  <a:cubicBezTo>
                    <a:pt x="169" y="54"/>
                    <a:pt x="171" y="95"/>
                    <a:pt x="172" y="137"/>
                  </a:cubicBezTo>
                  <a:cubicBezTo>
                    <a:pt x="173" y="148"/>
                    <a:pt x="170" y="154"/>
                    <a:pt x="157" y="157"/>
                  </a:cubicBezTo>
                  <a:cubicBezTo>
                    <a:pt x="110" y="167"/>
                    <a:pt x="63" y="169"/>
                    <a:pt x="16" y="164"/>
                  </a:cubicBezTo>
                  <a:cubicBezTo>
                    <a:pt x="4" y="163"/>
                    <a:pt x="0" y="158"/>
                    <a:pt x="1" y="146"/>
                  </a:cubicBezTo>
                  <a:cubicBezTo>
                    <a:pt x="2" y="138"/>
                    <a:pt x="1" y="130"/>
                    <a:pt x="1" y="122"/>
                  </a:cubicBezTo>
                  <a:cubicBezTo>
                    <a:pt x="1" y="122"/>
                    <a:pt x="1" y="122"/>
                    <a:pt x="1" y="122"/>
                  </a:cubicBezTo>
                  <a:close/>
                </a:path>
              </a:pathLst>
            </a:custGeom>
            <a:solidFill>
              <a:srgbClr val="F2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p:cNvSpPr>
              <a:spLocks/>
            </p:cNvSpPr>
            <p:nvPr/>
          </p:nvSpPr>
          <p:spPr bwMode="auto">
            <a:xfrm>
              <a:off x="493713" y="4144963"/>
              <a:ext cx="190500" cy="823913"/>
            </a:xfrm>
            <a:custGeom>
              <a:avLst/>
              <a:gdLst>
                <a:gd name="T0" fmla="*/ 56 w 77"/>
                <a:gd name="T1" fmla="*/ 1 h 334"/>
                <a:gd name="T2" fmla="*/ 68 w 77"/>
                <a:gd name="T3" fmla="*/ 0 h 334"/>
                <a:gd name="T4" fmla="*/ 76 w 77"/>
                <a:gd name="T5" fmla="*/ 38 h 334"/>
                <a:gd name="T6" fmla="*/ 57 w 77"/>
                <a:gd name="T7" fmla="*/ 173 h 334"/>
                <a:gd name="T8" fmla="*/ 48 w 77"/>
                <a:gd name="T9" fmla="*/ 313 h 334"/>
                <a:gd name="T10" fmla="*/ 16 w 77"/>
                <a:gd name="T11" fmla="*/ 332 h 334"/>
                <a:gd name="T12" fmla="*/ 4 w 77"/>
                <a:gd name="T13" fmla="*/ 317 h 334"/>
                <a:gd name="T14" fmla="*/ 13 w 77"/>
                <a:gd name="T15" fmla="*/ 207 h 334"/>
                <a:gd name="T16" fmla="*/ 45 w 77"/>
                <a:gd name="T17" fmla="*/ 78 h 334"/>
                <a:gd name="T18" fmla="*/ 52 w 77"/>
                <a:gd name="T19" fmla="*/ 23 h 334"/>
                <a:gd name="T20" fmla="*/ 56 w 77"/>
                <a:gd name="T21"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334">
                  <a:moveTo>
                    <a:pt x="56" y="1"/>
                  </a:moveTo>
                  <a:cubicBezTo>
                    <a:pt x="60" y="0"/>
                    <a:pt x="64" y="0"/>
                    <a:pt x="68" y="0"/>
                  </a:cubicBezTo>
                  <a:cubicBezTo>
                    <a:pt x="75" y="12"/>
                    <a:pt x="77" y="25"/>
                    <a:pt x="76" y="38"/>
                  </a:cubicBezTo>
                  <a:cubicBezTo>
                    <a:pt x="72" y="84"/>
                    <a:pt x="71" y="129"/>
                    <a:pt x="57" y="173"/>
                  </a:cubicBezTo>
                  <a:cubicBezTo>
                    <a:pt x="43" y="219"/>
                    <a:pt x="41" y="266"/>
                    <a:pt x="48" y="313"/>
                  </a:cubicBezTo>
                  <a:cubicBezTo>
                    <a:pt x="38" y="319"/>
                    <a:pt x="27" y="326"/>
                    <a:pt x="16" y="332"/>
                  </a:cubicBezTo>
                  <a:cubicBezTo>
                    <a:pt x="4" y="334"/>
                    <a:pt x="4" y="325"/>
                    <a:pt x="4" y="317"/>
                  </a:cubicBezTo>
                  <a:cubicBezTo>
                    <a:pt x="0" y="280"/>
                    <a:pt x="5" y="243"/>
                    <a:pt x="13" y="207"/>
                  </a:cubicBezTo>
                  <a:cubicBezTo>
                    <a:pt x="23" y="164"/>
                    <a:pt x="37" y="122"/>
                    <a:pt x="45" y="78"/>
                  </a:cubicBezTo>
                  <a:cubicBezTo>
                    <a:pt x="48" y="60"/>
                    <a:pt x="51" y="42"/>
                    <a:pt x="52" y="23"/>
                  </a:cubicBezTo>
                  <a:cubicBezTo>
                    <a:pt x="52" y="16"/>
                    <a:pt x="50" y="7"/>
                    <a:pt x="56" y="1"/>
                  </a:cubicBezTo>
                  <a:close/>
                </a:path>
              </a:pathLst>
            </a:custGeom>
            <a:solidFill>
              <a:srgbClr val="EE83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p:cNvSpPr>
              <a:spLocks/>
            </p:cNvSpPr>
            <p:nvPr/>
          </p:nvSpPr>
          <p:spPr bwMode="auto">
            <a:xfrm>
              <a:off x="587375" y="4137025"/>
              <a:ext cx="150813" cy="774700"/>
            </a:xfrm>
            <a:custGeom>
              <a:avLst/>
              <a:gdLst>
                <a:gd name="T0" fmla="*/ 41 w 61"/>
                <a:gd name="T1" fmla="*/ 310 h 314"/>
                <a:gd name="T2" fmla="*/ 14 w 61"/>
                <a:gd name="T3" fmla="*/ 314 h 314"/>
                <a:gd name="T4" fmla="*/ 4 w 61"/>
                <a:gd name="T5" fmla="*/ 276 h 314"/>
                <a:gd name="T6" fmla="*/ 14 w 61"/>
                <a:gd name="T7" fmla="*/ 187 h 314"/>
                <a:gd name="T8" fmla="*/ 34 w 61"/>
                <a:gd name="T9" fmla="*/ 3 h 314"/>
                <a:gd name="T10" fmla="*/ 45 w 61"/>
                <a:gd name="T11" fmla="*/ 0 h 314"/>
                <a:gd name="T12" fmla="*/ 59 w 61"/>
                <a:gd name="T13" fmla="*/ 65 h 314"/>
                <a:gd name="T14" fmla="*/ 48 w 61"/>
                <a:gd name="T15" fmla="*/ 211 h 314"/>
                <a:gd name="T16" fmla="*/ 41 w 61"/>
                <a:gd name="T17" fmla="*/ 3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4">
                  <a:moveTo>
                    <a:pt x="41" y="310"/>
                  </a:moveTo>
                  <a:cubicBezTo>
                    <a:pt x="32" y="311"/>
                    <a:pt x="23" y="313"/>
                    <a:pt x="14" y="314"/>
                  </a:cubicBezTo>
                  <a:cubicBezTo>
                    <a:pt x="0" y="304"/>
                    <a:pt x="5" y="289"/>
                    <a:pt x="4" y="276"/>
                  </a:cubicBezTo>
                  <a:cubicBezTo>
                    <a:pt x="2" y="246"/>
                    <a:pt x="6" y="216"/>
                    <a:pt x="14" y="187"/>
                  </a:cubicBezTo>
                  <a:cubicBezTo>
                    <a:pt x="33" y="127"/>
                    <a:pt x="37" y="65"/>
                    <a:pt x="34" y="3"/>
                  </a:cubicBezTo>
                  <a:cubicBezTo>
                    <a:pt x="38" y="2"/>
                    <a:pt x="42" y="1"/>
                    <a:pt x="45" y="0"/>
                  </a:cubicBezTo>
                  <a:cubicBezTo>
                    <a:pt x="56" y="20"/>
                    <a:pt x="58" y="43"/>
                    <a:pt x="59" y="65"/>
                  </a:cubicBezTo>
                  <a:cubicBezTo>
                    <a:pt x="61" y="114"/>
                    <a:pt x="54" y="163"/>
                    <a:pt x="48" y="211"/>
                  </a:cubicBezTo>
                  <a:cubicBezTo>
                    <a:pt x="44" y="244"/>
                    <a:pt x="44" y="277"/>
                    <a:pt x="41" y="310"/>
                  </a:cubicBezTo>
                  <a:close/>
                </a:path>
              </a:pathLst>
            </a:custGeom>
            <a:solidFill>
              <a:srgbClr val="EF83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p:cNvSpPr>
              <a:spLocks/>
            </p:cNvSpPr>
            <p:nvPr/>
          </p:nvSpPr>
          <p:spPr bwMode="auto">
            <a:xfrm>
              <a:off x="768350" y="2913063"/>
              <a:ext cx="158750" cy="723900"/>
            </a:xfrm>
            <a:custGeom>
              <a:avLst/>
              <a:gdLst>
                <a:gd name="T0" fmla="*/ 40 w 65"/>
                <a:gd name="T1" fmla="*/ 236 h 294"/>
                <a:gd name="T2" fmla="*/ 24 w 65"/>
                <a:gd name="T3" fmla="*/ 280 h 294"/>
                <a:gd name="T4" fmla="*/ 5 w 65"/>
                <a:gd name="T5" fmla="*/ 291 h 294"/>
                <a:gd name="T6" fmla="*/ 14 w 65"/>
                <a:gd name="T7" fmla="*/ 227 h 294"/>
                <a:gd name="T8" fmla="*/ 16 w 65"/>
                <a:gd name="T9" fmla="*/ 38 h 294"/>
                <a:gd name="T10" fmla="*/ 20 w 65"/>
                <a:gd name="T11" fmla="*/ 15 h 294"/>
                <a:gd name="T12" fmla="*/ 36 w 65"/>
                <a:gd name="T13" fmla="*/ 0 h 294"/>
                <a:gd name="T14" fmla="*/ 49 w 65"/>
                <a:gd name="T15" fmla="*/ 19 h 294"/>
                <a:gd name="T16" fmla="*/ 39 w 65"/>
                <a:gd name="T17" fmla="*/ 228 h 294"/>
                <a:gd name="T18" fmla="*/ 40 w 65"/>
                <a:gd name="T19" fmla="*/ 23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94">
                  <a:moveTo>
                    <a:pt x="40" y="236"/>
                  </a:moveTo>
                  <a:cubicBezTo>
                    <a:pt x="35" y="251"/>
                    <a:pt x="28" y="265"/>
                    <a:pt x="24" y="280"/>
                  </a:cubicBezTo>
                  <a:cubicBezTo>
                    <a:pt x="21" y="292"/>
                    <a:pt x="15" y="294"/>
                    <a:pt x="5" y="291"/>
                  </a:cubicBezTo>
                  <a:cubicBezTo>
                    <a:pt x="0" y="269"/>
                    <a:pt x="11" y="249"/>
                    <a:pt x="14" y="227"/>
                  </a:cubicBezTo>
                  <a:cubicBezTo>
                    <a:pt x="22" y="164"/>
                    <a:pt x="23" y="101"/>
                    <a:pt x="16" y="38"/>
                  </a:cubicBezTo>
                  <a:cubicBezTo>
                    <a:pt x="15" y="30"/>
                    <a:pt x="15" y="22"/>
                    <a:pt x="20" y="15"/>
                  </a:cubicBezTo>
                  <a:cubicBezTo>
                    <a:pt x="26" y="10"/>
                    <a:pt x="31" y="5"/>
                    <a:pt x="36" y="0"/>
                  </a:cubicBezTo>
                  <a:cubicBezTo>
                    <a:pt x="45" y="3"/>
                    <a:pt x="48" y="11"/>
                    <a:pt x="49" y="19"/>
                  </a:cubicBezTo>
                  <a:cubicBezTo>
                    <a:pt x="62" y="89"/>
                    <a:pt x="65" y="160"/>
                    <a:pt x="39" y="228"/>
                  </a:cubicBezTo>
                  <a:cubicBezTo>
                    <a:pt x="39" y="231"/>
                    <a:pt x="39" y="233"/>
                    <a:pt x="40" y="236"/>
                  </a:cubicBezTo>
                  <a:close/>
                </a:path>
              </a:pathLst>
            </a:custGeom>
            <a:solidFill>
              <a:srgbClr val="EE83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p:cNvSpPr>
              <a:spLocks/>
            </p:cNvSpPr>
            <p:nvPr/>
          </p:nvSpPr>
          <p:spPr bwMode="auto">
            <a:xfrm>
              <a:off x="674688" y="4132263"/>
              <a:ext cx="122238" cy="792163"/>
            </a:xfrm>
            <a:custGeom>
              <a:avLst/>
              <a:gdLst>
                <a:gd name="T0" fmla="*/ 26 w 50"/>
                <a:gd name="T1" fmla="*/ 321 h 321"/>
                <a:gd name="T2" fmla="*/ 15 w 50"/>
                <a:gd name="T3" fmla="*/ 313 h 321"/>
                <a:gd name="T4" fmla="*/ 8 w 50"/>
                <a:gd name="T5" fmla="*/ 252 h 321"/>
                <a:gd name="T6" fmla="*/ 23 w 50"/>
                <a:gd name="T7" fmla="*/ 88 h 321"/>
                <a:gd name="T8" fmla="*/ 16 w 50"/>
                <a:gd name="T9" fmla="*/ 23 h 321"/>
                <a:gd name="T10" fmla="*/ 15 w 50"/>
                <a:gd name="T11" fmla="*/ 2 h 321"/>
                <a:gd name="T12" fmla="*/ 30 w 50"/>
                <a:gd name="T13" fmla="*/ 0 h 321"/>
                <a:gd name="T14" fmla="*/ 33 w 50"/>
                <a:gd name="T15" fmla="*/ 2 h 321"/>
                <a:gd name="T16" fmla="*/ 48 w 50"/>
                <a:gd name="T17" fmla="*/ 84 h 321"/>
                <a:gd name="T18" fmla="*/ 40 w 50"/>
                <a:gd name="T19" fmla="*/ 283 h 321"/>
                <a:gd name="T20" fmla="*/ 26 w 50"/>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21">
                  <a:moveTo>
                    <a:pt x="26" y="321"/>
                  </a:moveTo>
                  <a:cubicBezTo>
                    <a:pt x="21" y="321"/>
                    <a:pt x="17" y="317"/>
                    <a:pt x="15" y="313"/>
                  </a:cubicBezTo>
                  <a:cubicBezTo>
                    <a:pt x="0" y="294"/>
                    <a:pt x="7" y="272"/>
                    <a:pt x="8" y="252"/>
                  </a:cubicBezTo>
                  <a:cubicBezTo>
                    <a:pt x="12" y="197"/>
                    <a:pt x="21" y="143"/>
                    <a:pt x="23" y="88"/>
                  </a:cubicBezTo>
                  <a:cubicBezTo>
                    <a:pt x="23" y="66"/>
                    <a:pt x="20" y="44"/>
                    <a:pt x="16" y="23"/>
                  </a:cubicBezTo>
                  <a:cubicBezTo>
                    <a:pt x="14" y="16"/>
                    <a:pt x="11" y="9"/>
                    <a:pt x="15" y="2"/>
                  </a:cubicBezTo>
                  <a:cubicBezTo>
                    <a:pt x="20" y="1"/>
                    <a:pt x="25" y="1"/>
                    <a:pt x="30" y="0"/>
                  </a:cubicBezTo>
                  <a:cubicBezTo>
                    <a:pt x="31" y="1"/>
                    <a:pt x="32" y="2"/>
                    <a:pt x="33" y="2"/>
                  </a:cubicBezTo>
                  <a:cubicBezTo>
                    <a:pt x="45" y="28"/>
                    <a:pt x="47" y="56"/>
                    <a:pt x="48" y="84"/>
                  </a:cubicBezTo>
                  <a:cubicBezTo>
                    <a:pt x="50" y="150"/>
                    <a:pt x="45" y="217"/>
                    <a:pt x="40" y="283"/>
                  </a:cubicBezTo>
                  <a:cubicBezTo>
                    <a:pt x="38" y="296"/>
                    <a:pt x="37" y="311"/>
                    <a:pt x="26" y="321"/>
                  </a:cubicBezTo>
                  <a:close/>
                </a:path>
              </a:pathLst>
            </a:custGeom>
            <a:solidFill>
              <a:srgbClr val="EF8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p:cNvSpPr>
              <a:spLocks/>
            </p:cNvSpPr>
            <p:nvPr/>
          </p:nvSpPr>
          <p:spPr bwMode="auto">
            <a:xfrm>
              <a:off x="868363" y="2863850"/>
              <a:ext cx="146050" cy="544513"/>
            </a:xfrm>
            <a:custGeom>
              <a:avLst/>
              <a:gdLst>
                <a:gd name="T0" fmla="*/ 0 w 59"/>
                <a:gd name="T1" fmla="*/ 16 h 221"/>
                <a:gd name="T2" fmla="*/ 56 w 59"/>
                <a:gd name="T3" fmla="*/ 51 h 221"/>
                <a:gd name="T4" fmla="*/ 31 w 59"/>
                <a:gd name="T5" fmla="*/ 177 h 221"/>
                <a:gd name="T6" fmla="*/ 12 w 59"/>
                <a:gd name="T7" fmla="*/ 221 h 221"/>
                <a:gd name="T8" fmla="*/ 13 w 59"/>
                <a:gd name="T9" fmla="*/ 177 h 221"/>
                <a:gd name="T10" fmla="*/ 0 w 59"/>
                <a:gd name="T11" fmla="*/ 16 h 221"/>
              </a:gdLst>
              <a:ahLst/>
              <a:cxnLst>
                <a:cxn ang="0">
                  <a:pos x="T0" y="T1"/>
                </a:cxn>
                <a:cxn ang="0">
                  <a:pos x="T2" y="T3"/>
                </a:cxn>
                <a:cxn ang="0">
                  <a:pos x="T4" y="T5"/>
                </a:cxn>
                <a:cxn ang="0">
                  <a:pos x="T6" y="T7"/>
                </a:cxn>
                <a:cxn ang="0">
                  <a:pos x="T8" y="T9"/>
                </a:cxn>
                <a:cxn ang="0">
                  <a:pos x="T10" y="T11"/>
                </a:cxn>
              </a:cxnLst>
              <a:rect l="0" t="0" r="r" b="b"/>
              <a:pathLst>
                <a:path w="59" h="221">
                  <a:moveTo>
                    <a:pt x="0" y="16"/>
                  </a:moveTo>
                  <a:cubicBezTo>
                    <a:pt x="27" y="0"/>
                    <a:pt x="54" y="17"/>
                    <a:pt x="56" y="51"/>
                  </a:cubicBezTo>
                  <a:cubicBezTo>
                    <a:pt x="59" y="96"/>
                    <a:pt x="47" y="137"/>
                    <a:pt x="31" y="177"/>
                  </a:cubicBezTo>
                  <a:cubicBezTo>
                    <a:pt x="25" y="192"/>
                    <a:pt x="19" y="206"/>
                    <a:pt x="12" y="221"/>
                  </a:cubicBezTo>
                  <a:cubicBezTo>
                    <a:pt x="4" y="206"/>
                    <a:pt x="12" y="191"/>
                    <a:pt x="13" y="177"/>
                  </a:cubicBezTo>
                  <a:cubicBezTo>
                    <a:pt x="19" y="122"/>
                    <a:pt x="14" y="69"/>
                    <a:pt x="0" y="16"/>
                  </a:cubicBezTo>
                  <a:close/>
                </a:path>
              </a:pathLst>
            </a:custGeom>
            <a:solidFill>
              <a:srgbClr val="EE8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p:cNvSpPr>
              <a:spLocks/>
            </p:cNvSpPr>
            <p:nvPr/>
          </p:nvSpPr>
          <p:spPr bwMode="auto">
            <a:xfrm>
              <a:off x="541338" y="2890838"/>
              <a:ext cx="166688" cy="715963"/>
            </a:xfrm>
            <a:custGeom>
              <a:avLst/>
              <a:gdLst>
                <a:gd name="T0" fmla="*/ 0 w 68"/>
                <a:gd name="T1" fmla="*/ 8 h 291"/>
                <a:gd name="T2" fmla="*/ 29 w 68"/>
                <a:gd name="T3" fmla="*/ 5 h 291"/>
                <a:gd name="T4" fmla="*/ 51 w 68"/>
                <a:gd name="T5" fmla="*/ 80 h 291"/>
                <a:gd name="T6" fmla="*/ 66 w 68"/>
                <a:gd name="T7" fmla="*/ 228 h 291"/>
                <a:gd name="T8" fmla="*/ 61 w 68"/>
                <a:gd name="T9" fmla="*/ 281 h 291"/>
                <a:gd name="T10" fmla="*/ 52 w 68"/>
                <a:gd name="T11" fmla="*/ 290 h 291"/>
                <a:gd name="T12" fmla="*/ 45 w 68"/>
                <a:gd name="T13" fmla="*/ 280 h 291"/>
                <a:gd name="T14" fmla="*/ 42 w 68"/>
                <a:gd name="T15" fmla="*/ 216 h 291"/>
                <a:gd name="T16" fmla="*/ 10 w 68"/>
                <a:gd name="T17" fmla="*/ 65 h 291"/>
                <a:gd name="T18" fmla="*/ 0 w 68"/>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91">
                  <a:moveTo>
                    <a:pt x="0" y="8"/>
                  </a:moveTo>
                  <a:cubicBezTo>
                    <a:pt x="9" y="3"/>
                    <a:pt x="18" y="0"/>
                    <a:pt x="29" y="5"/>
                  </a:cubicBezTo>
                  <a:cubicBezTo>
                    <a:pt x="43" y="28"/>
                    <a:pt x="46" y="54"/>
                    <a:pt x="51" y="80"/>
                  </a:cubicBezTo>
                  <a:cubicBezTo>
                    <a:pt x="61" y="129"/>
                    <a:pt x="59" y="179"/>
                    <a:pt x="66" y="228"/>
                  </a:cubicBezTo>
                  <a:cubicBezTo>
                    <a:pt x="68" y="246"/>
                    <a:pt x="64" y="264"/>
                    <a:pt x="61" y="281"/>
                  </a:cubicBezTo>
                  <a:cubicBezTo>
                    <a:pt x="60" y="286"/>
                    <a:pt x="58" y="291"/>
                    <a:pt x="52" y="290"/>
                  </a:cubicBezTo>
                  <a:cubicBezTo>
                    <a:pt x="46" y="289"/>
                    <a:pt x="45" y="284"/>
                    <a:pt x="45" y="280"/>
                  </a:cubicBezTo>
                  <a:cubicBezTo>
                    <a:pt x="45" y="258"/>
                    <a:pt x="43" y="237"/>
                    <a:pt x="42" y="216"/>
                  </a:cubicBezTo>
                  <a:cubicBezTo>
                    <a:pt x="38" y="164"/>
                    <a:pt x="23" y="115"/>
                    <a:pt x="10" y="65"/>
                  </a:cubicBezTo>
                  <a:cubicBezTo>
                    <a:pt x="5" y="46"/>
                    <a:pt x="5" y="27"/>
                    <a:pt x="0" y="8"/>
                  </a:cubicBezTo>
                  <a:close/>
                </a:path>
              </a:pathLst>
            </a:custGeom>
            <a:solidFill>
              <a:srgbClr val="EF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5"/>
            <p:cNvSpPr>
              <a:spLocks/>
            </p:cNvSpPr>
            <p:nvPr/>
          </p:nvSpPr>
          <p:spPr bwMode="auto">
            <a:xfrm>
              <a:off x="625475" y="2924175"/>
              <a:ext cx="147638" cy="704850"/>
            </a:xfrm>
            <a:custGeom>
              <a:avLst/>
              <a:gdLst>
                <a:gd name="T0" fmla="*/ 11 w 60"/>
                <a:gd name="T1" fmla="*/ 0 h 286"/>
                <a:gd name="T2" fmla="*/ 39 w 60"/>
                <a:gd name="T3" fmla="*/ 15 h 286"/>
                <a:gd name="T4" fmla="*/ 56 w 60"/>
                <a:gd name="T5" fmla="*/ 110 h 286"/>
                <a:gd name="T6" fmla="*/ 47 w 60"/>
                <a:gd name="T7" fmla="*/ 252 h 286"/>
                <a:gd name="T8" fmla="*/ 58 w 60"/>
                <a:gd name="T9" fmla="*/ 286 h 286"/>
                <a:gd name="T10" fmla="*/ 31 w 60"/>
                <a:gd name="T11" fmla="*/ 286 h 286"/>
                <a:gd name="T12" fmla="*/ 28 w 60"/>
                <a:gd name="T13" fmla="*/ 249 h 286"/>
                <a:gd name="T14" fmla="*/ 24 w 60"/>
                <a:gd name="T15" fmla="*/ 141 h 286"/>
                <a:gd name="T16" fmla="*/ 11 w 60"/>
                <a:gd name="T17" fmla="*/ 33 h 286"/>
                <a:gd name="T18" fmla="*/ 4 w 60"/>
                <a:gd name="T19" fmla="*/ 10 h 286"/>
                <a:gd name="T20" fmla="*/ 11 w 60"/>
                <a:gd name="T2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86">
                  <a:moveTo>
                    <a:pt x="11" y="0"/>
                  </a:moveTo>
                  <a:cubicBezTo>
                    <a:pt x="20" y="5"/>
                    <a:pt x="29" y="10"/>
                    <a:pt x="39" y="15"/>
                  </a:cubicBezTo>
                  <a:cubicBezTo>
                    <a:pt x="51" y="45"/>
                    <a:pt x="53" y="78"/>
                    <a:pt x="56" y="110"/>
                  </a:cubicBezTo>
                  <a:cubicBezTo>
                    <a:pt x="60" y="158"/>
                    <a:pt x="51" y="205"/>
                    <a:pt x="47" y="252"/>
                  </a:cubicBezTo>
                  <a:cubicBezTo>
                    <a:pt x="46" y="267"/>
                    <a:pt x="49" y="276"/>
                    <a:pt x="58" y="286"/>
                  </a:cubicBezTo>
                  <a:cubicBezTo>
                    <a:pt x="49" y="286"/>
                    <a:pt x="40" y="286"/>
                    <a:pt x="31" y="286"/>
                  </a:cubicBezTo>
                  <a:cubicBezTo>
                    <a:pt x="22" y="274"/>
                    <a:pt x="27" y="262"/>
                    <a:pt x="28" y="249"/>
                  </a:cubicBezTo>
                  <a:cubicBezTo>
                    <a:pt x="29" y="213"/>
                    <a:pt x="26" y="177"/>
                    <a:pt x="24" y="141"/>
                  </a:cubicBezTo>
                  <a:cubicBezTo>
                    <a:pt x="22" y="104"/>
                    <a:pt x="16" y="69"/>
                    <a:pt x="11" y="33"/>
                  </a:cubicBezTo>
                  <a:cubicBezTo>
                    <a:pt x="9" y="25"/>
                    <a:pt x="7" y="17"/>
                    <a:pt x="4" y="10"/>
                  </a:cubicBezTo>
                  <a:cubicBezTo>
                    <a:pt x="0" y="2"/>
                    <a:pt x="6" y="2"/>
                    <a:pt x="11" y="0"/>
                  </a:cubicBezTo>
                  <a:close/>
                </a:path>
              </a:pathLst>
            </a:custGeom>
            <a:solidFill>
              <a:srgbClr val="EE83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6"/>
            <p:cNvSpPr>
              <a:spLocks/>
            </p:cNvSpPr>
            <p:nvPr/>
          </p:nvSpPr>
          <p:spPr bwMode="auto">
            <a:xfrm>
              <a:off x="746125" y="4119563"/>
              <a:ext cx="117475" cy="811213"/>
            </a:xfrm>
            <a:custGeom>
              <a:avLst/>
              <a:gdLst>
                <a:gd name="T0" fmla="*/ 1 w 48"/>
                <a:gd name="T1" fmla="*/ 5 h 329"/>
                <a:gd name="T2" fmla="*/ 17 w 48"/>
                <a:gd name="T3" fmla="*/ 2 h 329"/>
                <a:gd name="T4" fmla="*/ 33 w 48"/>
                <a:gd name="T5" fmla="*/ 65 h 329"/>
                <a:gd name="T6" fmla="*/ 47 w 48"/>
                <a:gd name="T7" fmla="*/ 218 h 329"/>
                <a:gd name="T8" fmla="*/ 31 w 48"/>
                <a:gd name="T9" fmla="*/ 305 h 329"/>
                <a:gd name="T10" fmla="*/ 24 w 48"/>
                <a:gd name="T11" fmla="*/ 319 h 329"/>
                <a:gd name="T12" fmla="*/ 9 w 48"/>
                <a:gd name="T13" fmla="*/ 327 h 329"/>
                <a:gd name="T14" fmla="*/ 6 w 48"/>
                <a:gd name="T15" fmla="*/ 312 h 329"/>
                <a:gd name="T16" fmla="*/ 16 w 48"/>
                <a:gd name="T17" fmla="*/ 161 h 329"/>
                <a:gd name="T18" fmla="*/ 10 w 48"/>
                <a:gd name="T19" fmla="*/ 28 h 329"/>
                <a:gd name="T20" fmla="*/ 2 w 48"/>
                <a:gd name="T21" fmla="*/ 6 h 329"/>
                <a:gd name="T22" fmla="*/ 1 w 48"/>
                <a:gd name="T23" fmla="*/ 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29">
                  <a:moveTo>
                    <a:pt x="1" y="5"/>
                  </a:moveTo>
                  <a:cubicBezTo>
                    <a:pt x="6" y="0"/>
                    <a:pt x="12" y="3"/>
                    <a:pt x="17" y="2"/>
                  </a:cubicBezTo>
                  <a:cubicBezTo>
                    <a:pt x="30" y="21"/>
                    <a:pt x="30" y="44"/>
                    <a:pt x="33" y="65"/>
                  </a:cubicBezTo>
                  <a:cubicBezTo>
                    <a:pt x="41" y="116"/>
                    <a:pt x="48" y="166"/>
                    <a:pt x="47" y="218"/>
                  </a:cubicBezTo>
                  <a:cubicBezTo>
                    <a:pt x="46" y="248"/>
                    <a:pt x="42" y="277"/>
                    <a:pt x="31" y="305"/>
                  </a:cubicBezTo>
                  <a:cubicBezTo>
                    <a:pt x="29" y="310"/>
                    <a:pt x="27" y="315"/>
                    <a:pt x="24" y="319"/>
                  </a:cubicBezTo>
                  <a:cubicBezTo>
                    <a:pt x="20" y="324"/>
                    <a:pt x="15" y="329"/>
                    <a:pt x="9" y="327"/>
                  </a:cubicBezTo>
                  <a:cubicBezTo>
                    <a:pt x="0" y="324"/>
                    <a:pt x="5" y="317"/>
                    <a:pt x="6" y="312"/>
                  </a:cubicBezTo>
                  <a:cubicBezTo>
                    <a:pt x="14" y="262"/>
                    <a:pt x="13" y="211"/>
                    <a:pt x="16" y="161"/>
                  </a:cubicBezTo>
                  <a:cubicBezTo>
                    <a:pt x="18" y="117"/>
                    <a:pt x="18" y="72"/>
                    <a:pt x="10" y="28"/>
                  </a:cubicBezTo>
                  <a:cubicBezTo>
                    <a:pt x="8" y="20"/>
                    <a:pt x="6" y="13"/>
                    <a:pt x="2" y="6"/>
                  </a:cubicBezTo>
                  <a:lnTo>
                    <a:pt x="1" y="5"/>
                  </a:lnTo>
                  <a:close/>
                </a:path>
              </a:pathLst>
            </a:custGeom>
            <a:solidFill>
              <a:srgbClr val="EE83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7"/>
            <p:cNvSpPr>
              <a:spLocks/>
            </p:cNvSpPr>
            <p:nvPr/>
          </p:nvSpPr>
          <p:spPr bwMode="auto">
            <a:xfrm>
              <a:off x="738188" y="4113213"/>
              <a:ext cx="155575" cy="833438"/>
            </a:xfrm>
            <a:custGeom>
              <a:avLst/>
              <a:gdLst>
                <a:gd name="T0" fmla="*/ 5 w 63"/>
                <a:gd name="T1" fmla="*/ 9 h 338"/>
                <a:gd name="T2" fmla="*/ 20 w 63"/>
                <a:gd name="T3" fmla="*/ 57 h 338"/>
                <a:gd name="T4" fmla="*/ 18 w 63"/>
                <a:gd name="T5" fmla="*/ 257 h 338"/>
                <a:gd name="T6" fmla="*/ 11 w 63"/>
                <a:gd name="T7" fmla="*/ 327 h 338"/>
                <a:gd name="T8" fmla="*/ 27 w 63"/>
                <a:gd name="T9" fmla="*/ 311 h 338"/>
                <a:gd name="T10" fmla="*/ 42 w 63"/>
                <a:gd name="T11" fmla="*/ 162 h 338"/>
                <a:gd name="T12" fmla="*/ 20 w 63"/>
                <a:gd name="T13" fmla="*/ 5 h 338"/>
                <a:gd name="T14" fmla="*/ 37 w 63"/>
                <a:gd name="T15" fmla="*/ 13 h 338"/>
                <a:gd name="T16" fmla="*/ 48 w 63"/>
                <a:gd name="T17" fmla="*/ 49 h 338"/>
                <a:gd name="T18" fmla="*/ 42 w 63"/>
                <a:gd name="T19" fmla="*/ 50 h 338"/>
                <a:gd name="T20" fmla="*/ 38 w 63"/>
                <a:gd name="T21" fmla="*/ 46 h 338"/>
                <a:gd name="T22" fmla="*/ 38 w 63"/>
                <a:gd name="T23" fmla="*/ 47 h 338"/>
                <a:gd name="T24" fmla="*/ 54 w 63"/>
                <a:gd name="T25" fmla="*/ 267 h 338"/>
                <a:gd name="T26" fmla="*/ 37 w 63"/>
                <a:gd name="T27" fmla="*/ 322 h 338"/>
                <a:gd name="T28" fmla="*/ 21 w 63"/>
                <a:gd name="T29" fmla="*/ 336 h 338"/>
                <a:gd name="T30" fmla="*/ 0 w 63"/>
                <a:gd name="T31" fmla="*/ 329 h 338"/>
                <a:gd name="T32" fmla="*/ 5 w 63"/>
                <a:gd name="T33" fmla="*/ 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38">
                  <a:moveTo>
                    <a:pt x="5" y="9"/>
                  </a:moveTo>
                  <a:cubicBezTo>
                    <a:pt x="23" y="21"/>
                    <a:pt x="19" y="41"/>
                    <a:pt x="20" y="57"/>
                  </a:cubicBezTo>
                  <a:cubicBezTo>
                    <a:pt x="25" y="124"/>
                    <a:pt x="21" y="190"/>
                    <a:pt x="18" y="257"/>
                  </a:cubicBezTo>
                  <a:cubicBezTo>
                    <a:pt x="17" y="280"/>
                    <a:pt x="15" y="303"/>
                    <a:pt x="11" y="327"/>
                  </a:cubicBezTo>
                  <a:cubicBezTo>
                    <a:pt x="21" y="326"/>
                    <a:pt x="24" y="318"/>
                    <a:pt x="27" y="311"/>
                  </a:cubicBezTo>
                  <a:cubicBezTo>
                    <a:pt x="46" y="262"/>
                    <a:pt x="46" y="213"/>
                    <a:pt x="42" y="162"/>
                  </a:cubicBezTo>
                  <a:cubicBezTo>
                    <a:pt x="38" y="109"/>
                    <a:pt x="27" y="57"/>
                    <a:pt x="20" y="5"/>
                  </a:cubicBezTo>
                  <a:cubicBezTo>
                    <a:pt x="28" y="2"/>
                    <a:pt x="35" y="0"/>
                    <a:pt x="37" y="13"/>
                  </a:cubicBezTo>
                  <a:cubicBezTo>
                    <a:pt x="40" y="25"/>
                    <a:pt x="44" y="37"/>
                    <a:pt x="48" y="49"/>
                  </a:cubicBezTo>
                  <a:cubicBezTo>
                    <a:pt x="46" y="50"/>
                    <a:pt x="44" y="51"/>
                    <a:pt x="42" y="50"/>
                  </a:cubicBezTo>
                  <a:cubicBezTo>
                    <a:pt x="40" y="49"/>
                    <a:pt x="39" y="47"/>
                    <a:pt x="38" y="46"/>
                  </a:cubicBezTo>
                  <a:cubicBezTo>
                    <a:pt x="37" y="45"/>
                    <a:pt x="37" y="45"/>
                    <a:pt x="38" y="47"/>
                  </a:cubicBezTo>
                  <a:cubicBezTo>
                    <a:pt x="55" y="120"/>
                    <a:pt x="63" y="192"/>
                    <a:pt x="54" y="267"/>
                  </a:cubicBezTo>
                  <a:cubicBezTo>
                    <a:pt x="51" y="286"/>
                    <a:pt x="43" y="304"/>
                    <a:pt x="37" y="322"/>
                  </a:cubicBezTo>
                  <a:cubicBezTo>
                    <a:pt x="34" y="329"/>
                    <a:pt x="28" y="333"/>
                    <a:pt x="21" y="336"/>
                  </a:cubicBezTo>
                  <a:cubicBezTo>
                    <a:pt x="13" y="338"/>
                    <a:pt x="6" y="335"/>
                    <a:pt x="0" y="329"/>
                  </a:cubicBezTo>
                  <a:cubicBezTo>
                    <a:pt x="17" y="223"/>
                    <a:pt x="25" y="116"/>
                    <a:pt x="5" y="9"/>
                  </a:cubicBezTo>
                  <a:close/>
                </a:path>
              </a:pathLst>
            </a:custGeom>
            <a:solidFill>
              <a:srgbClr val="F39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8"/>
            <p:cNvSpPr>
              <a:spLocks/>
            </p:cNvSpPr>
            <p:nvPr/>
          </p:nvSpPr>
          <p:spPr bwMode="auto">
            <a:xfrm>
              <a:off x="788988" y="4176713"/>
              <a:ext cx="138113" cy="769938"/>
            </a:xfrm>
            <a:custGeom>
              <a:avLst/>
              <a:gdLst>
                <a:gd name="T0" fmla="*/ 0 w 56"/>
                <a:gd name="T1" fmla="*/ 310 h 312"/>
                <a:gd name="T2" fmla="*/ 27 w 56"/>
                <a:gd name="T3" fmla="*/ 243 h 312"/>
                <a:gd name="T4" fmla="*/ 25 w 56"/>
                <a:gd name="T5" fmla="*/ 95 h 312"/>
                <a:gd name="T6" fmla="*/ 12 w 56"/>
                <a:gd name="T7" fmla="*/ 0 h 312"/>
                <a:gd name="T8" fmla="*/ 23 w 56"/>
                <a:gd name="T9" fmla="*/ 23 h 312"/>
                <a:gd name="T10" fmla="*/ 48 w 56"/>
                <a:gd name="T11" fmla="*/ 129 h 312"/>
                <a:gd name="T12" fmla="*/ 53 w 56"/>
                <a:gd name="T13" fmla="*/ 270 h 312"/>
                <a:gd name="T14" fmla="*/ 36 w 56"/>
                <a:gd name="T15" fmla="*/ 306 h 312"/>
                <a:gd name="T16" fmla="*/ 0 w 56"/>
                <a:gd name="T17" fmla="*/ 31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12">
                  <a:moveTo>
                    <a:pt x="0" y="310"/>
                  </a:moveTo>
                  <a:cubicBezTo>
                    <a:pt x="17" y="291"/>
                    <a:pt x="22" y="266"/>
                    <a:pt x="27" y="243"/>
                  </a:cubicBezTo>
                  <a:cubicBezTo>
                    <a:pt x="36" y="194"/>
                    <a:pt x="29" y="144"/>
                    <a:pt x="25" y="95"/>
                  </a:cubicBezTo>
                  <a:cubicBezTo>
                    <a:pt x="22" y="64"/>
                    <a:pt x="11" y="34"/>
                    <a:pt x="12" y="0"/>
                  </a:cubicBezTo>
                  <a:cubicBezTo>
                    <a:pt x="17" y="9"/>
                    <a:pt x="20" y="16"/>
                    <a:pt x="23" y="23"/>
                  </a:cubicBezTo>
                  <a:cubicBezTo>
                    <a:pt x="35" y="58"/>
                    <a:pt x="43" y="93"/>
                    <a:pt x="48" y="129"/>
                  </a:cubicBezTo>
                  <a:cubicBezTo>
                    <a:pt x="54" y="176"/>
                    <a:pt x="56" y="223"/>
                    <a:pt x="53" y="270"/>
                  </a:cubicBezTo>
                  <a:cubicBezTo>
                    <a:pt x="52" y="284"/>
                    <a:pt x="49" y="298"/>
                    <a:pt x="36" y="306"/>
                  </a:cubicBezTo>
                  <a:cubicBezTo>
                    <a:pt x="24" y="311"/>
                    <a:pt x="12" y="312"/>
                    <a:pt x="0" y="310"/>
                  </a:cubicBezTo>
                  <a:close/>
                </a:path>
              </a:pathLst>
            </a:custGeom>
            <a:solidFill>
              <a:srgbClr val="EE8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9"/>
            <p:cNvSpPr>
              <a:spLocks/>
            </p:cNvSpPr>
            <p:nvPr/>
          </p:nvSpPr>
          <p:spPr bwMode="auto">
            <a:xfrm>
              <a:off x="720725" y="2959100"/>
              <a:ext cx="111125" cy="663575"/>
            </a:xfrm>
            <a:custGeom>
              <a:avLst/>
              <a:gdLst>
                <a:gd name="T0" fmla="*/ 4 w 45"/>
                <a:gd name="T1" fmla="*/ 2 h 269"/>
                <a:gd name="T2" fmla="*/ 31 w 45"/>
                <a:gd name="T3" fmla="*/ 0 h 269"/>
                <a:gd name="T4" fmla="*/ 37 w 45"/>
                <a:gd name="T5" fmla="*/ 18 h 269"/>
                <a:gd name="T6" fmla="*/ 42 w 45"/>
                <a:gd name="T7" fmla="*/ 129 h 269"/>
                <a:gd name="T8" fmla="*/ 28 w 45"/>
                <a:gd name="T9" fmla="*/ 243 h 269"/>
                <a:gd name="T10" fmla="*/ 26 w 45"/>
                <a:gd name="T11" fmla="*/ 251 h 269"/>
                <a:gd name="T12" fmla="*/ 12 w 45"/>
                <a:gd name="T13" fmla="*/ 266 h 269"/>
                <a:gd name="T14" fmla="*/ 5 w 45"/>
                <a:gd name="T15" fmla="*/ 247 h 269"/>
                <a:gd name="T16" fmla="*/ 16 w 45"/>
                <a:gd name="T17" fmla="*/ 130 h 269"/>
                <a:gd name="T18" fmla="*/ 5 w 45"/>
                <a:gd name="T19" fmla="*/ 22 h 269"/>
                <a:gd name="T20" fmla="*/ 4 w 45"/>
                <a:gd name="T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9">
                  <a:moveTo>
                    <a:pt x="4" y="2"/>
                  </a:moveTo>
                  <a:cubicBezTo>
                    <a:pt x="13" y="1"/>
                    <a:pt x="22" y="1"/>
                    <a:pt x="31" y="0"/>
                  </a:cubicBezTo>
                  <a:cubicBezTo>
                    <a:pt x="37" y="5"/>
                    <a:pt x="36" y="12"/>
                    <a:pt x="37" y="18"/>
                  </a:cubicBezTo>
                  <a:cubicBezTo>
                    <a:pt x="40" y="55"/>
                    <a:pt x="45" y="92"/>
                    <a:pt x="42" y="129"/>
                  </a:cubicBezTo>
                  <a:cubicBezTo>
                    <a:pt x="39" y="167"/>
                    <a:pt x="36" y="206"/>
                    <a:pt x="28" y="243"/>
                  </a:cubicBezTo>
                  <a:cubicBezTo>
                    <a:pt x="27" y="246"/>
                    <a:pt x="27" y="248"/>
                    <a:pt x="26" y="251"/>
                  </a:cubicBezTo>
                  <a:cubicBezTo>
                    <a:pt x="23" y="257"/>
                    <a:pt x="23" y="269"/>
                    <a:pt x="12" y="266"/>
                  </a:cubicBezTo>
                  <a:cubicBezTo>
                    <a:pt x="0" y="264"/>
                    <a:pt x="4" y="255"/>
                    <a:pt x="5" y="247"/>
                  </a:cubicBezTo>
                  <a:cubicBezTo>
                    <a:pt x="9" y="208"/>
                    <a:pt x="13" y="169"/>
                    <a:pt x="16" y="130"/>
                  </a:cubicBezTo>
                  <a:cubicBezTo>
                    <a:pt x="18" y="93"/>
                    <a:pt x="11" y="57"/>
                    <a:pt x="5" y="22"/>
                  </a:cubicBezTo>
                  <a:cubicBezTo>
                    <a:pt x="4" y="15"/>
                    <a:pt x="3" y="8"/>
                    <a:pt x="4" y="2"/>
                  </a:cubicBezTo>
                  <a:close/>
                </a:path>
              </a:pathLst>
            </a:custGeom>
            <a:solidFill>
              <a:srgbClr val="EF84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0"/>
            <p:cNvSpPr>
              <a:spLocks/>
            </p:cNvSpPr>
            <p:nvPr/>
          </p:nvSpPr>
          <p:spPr bwMode="auto">
            <a:xfrm>
              <a:off x="533400" y="2900363"/>
              <a:ext cx="173038" cy="731838"/>
            </a:xfrm>
            <a:custGeom>
              <a:avLst/>
              <a:gdLst>
                <a:gd name="T0" fmla="*/ 48 w 70"/>
                <a:gd name="T1" fmla="*/ 10 h 297"/>
                <a:gd name="T2" fmla="*/ 43 w 70"/>
                <a:gd name="T3" fmla="*/ 19 h 297"/>
                <a:gd name="T4" fmla="*/ 63 w 70"/>
                <a:gd name="T5" fmla="*/ 123 h 297"/>
                <a:gd name="T6" fmla="*/ 68 w 70"/>
                <a:gd name="T7" fmla="*/ 296 h 297"/>
                <a:gd name="T8" fmla="*/ 43 w 70"/>
                <a:gd name="T9" fmla="*/ 297 h 297"/>
                <a:gd name="T10" fmla="*/ 14 w 70"/>
                <a:gd name="T11" fmla="*/ 82 h 297"/>
                <a:gd name="T12" fmla="*/ 0 w 70"/>
                <a:gd name="T13" fmla="*/ 6 h 297"/>
                <a:gd name="T14" fmla="*/ 3 w 70"/>
                <a:gd name="T15" fmla="*/ 4 h 297"/>
                <a:gd name="T16" fmla="*/ 24 w 70"/>
                <a:gd name="T17" fmla="*/ 90 h 297"/>
                <a:gd name="T18" fmla="*/ 52 w 70"/>
                <a:gd name="T19" fmla="*/ 274 h 297"/>
                <a:gd name="T20" fmla="*/ 57 w 70"/>
                <a:gd name="T21" fmla="*/ 283 h 297"/>
                <a:gd name="T22" fmla="*/ 63 w 70"/>
                <a:gd name="T23" fmla="*/ 226 h 297"/>
                <a:gd name="T24" fmla="*/ 56 w 70"/>
                <a:gd name="T25" fmla="*/ 138 h 297"/>
                <a:gd name="T26" fmla="*/ 32 w 70"/>
                <a:gd name="T27" fmla="*/ 11 h 297"/>
                <a:gd name="T28" fmla="*/ 32 w 70"/>
                <a:gd name="T29" fmla="*/ 1 h 297"/>
                <a:gd name="T30" fmla="*/ 48 w 70"/>
                <a:gd name="T31" fmla="*/ 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297">
                  <a:moveTo>
                    <a:pt x="48" y="10"/>
                  </a:moveTo>
                  <a:cubicBezTo>
                    <a:pt x="46" y="13"/>
                    <a:pt x="41" y="13"/>
                    <a:pt x="43" y="19"/>
                  </a:cubicBezTo>
                  <a:cubicBezTo>
                    <a:pt x="59" y="52"/>
                    <a:pt x="59" y="88"/>
                    <a:pt x="63" y="123"/>
                  </a:cubicBezTo>
                  <a:cubicBezTo>
                    <a:pt x="70" y="180"/>
                    <a:pt x="67" y="238"/>
                    <a:pt x="68" y="296"/>
                  </a:cubicBezTo>
                  <a:cubicBezTo>
                    <a:pt x="60" y="296"/>
                    <a:pt x="51" y="297"/>
                    <a:pt x="43" y="297"/>
                  </a:cubicBezTo>
                  <a:cubicBezTo>
                    <a:pt x="48" y="223"/>
                    <a:pt x="34" y="152"/>
                    <a:pt x="14" y="82"/>
                  </a:cubicBezTo>
                  <a:cubicBezTo>
                    <a:pt x="7" y="57"/>
                    <a:pt x="4" y="31"/>
                    <a:pt x="0" y="6"/>
                  </a:cubicBezTo>
                  <a:cubicBezTo>
                    <a:pt x="1" y="5"/>
                    <a:pt x="2" y="5"/>
                    <a:pt x="3" y="4"/>
                  </a:cubicBezTo>
                  <a:cubicBezTo>
                    <a:pt x="15" y="32"/>
                    <a:pt x="14" y="62"/>
                    <a:pt x="24" y="90"/>
                  </a:cubicBezTo>
                  <a:cubicBezTo>
                    <a:pt x="45" y="150"/>
                    <a:pt x="50" y="212"/>
                    <a:pt x="52" y="274"/>
                  </a:cubicBezTo>
                  <a:cubicBezTo>
                    <a:pt x="52" y="277"/>
                    <a:pt x="51" y="281"/>
                    <a:pt x="57" y="283"/>
                  </a:cubicBezTo>
                  <a:cubicBezTo>
                    <a:pt x="61" y="264"/>
                    <a:pt x="67" y="244"/>
                    <a:pt x="63" y="226"/>
                  </a:cubicBezTo>
                  <a:cubicBezTo>
                    <a:pt x="56" y="197"/>
                    <a:pt x="61" y="167"/>
                    <a:pt x="56" y="138"/>
                  </a:cubicBezTo>
                  <a:cubicBezTo>
                    <a:pt x="49" y="96"/>
                    <a:pt x="49" y="52"/>
                    <a:pt x="32" y="11"/>
                  </a:cubicBezTo>
                  <a:cubicBezTo>
                    <a:pt x="31" y="8"/>
                    <a:pt x="32" y="4"/>
                    <a:pt x="32" y="1"/>
                  </a:cubicBezTo>
                  <a:cubicBezTo>
                    <a:pt x="39" y="0"/>
                    <a:pt x="41" y="10"/>
                    <a:pt x="48" y="10"/>
                  </a:cubicBezTo>
                  <a:close/>
                </a:path>
              </a:pathLst>
            </a:custGeom>
            <a:solidFill>
              <a:srgbClr val="F49F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1"/>
            <p:cNvSpPr>
              <a:spLocks/>
            </p:cNvSpPr>
            <p:nvPr/>
          </p:nvSpPr>
          <p:spPr bwMode="auto">
            <a:xfrm>
              <a:off x="712788" y="2949575"/>
              <a:ext cx="127000" cy="679450"/>
            </a:xfrm>
            <a:custGeom>
              <a:avLst/>
              <a:gdLst>
                <a:gd name="T0" fmla="*/ 7 w 51"/>
                <a:gd name="T1" fmla="*/ 6 h 276"/>
                <a:gd name="T2" fmla="*/ 20 w 51"/>
                <a:gd name="T3" fmla="*/ 155 h 276"/>
                <a:gd name="T4" fmla="*/ 11 w 51"/>
                <a:gd name="T5" fmla="*/ 255 h 276"/>
                <a:gd name="T6" fmla="*/ 17 w 51"/>
                <a:gd name="T7" fmla="*/ 268 h 276"/>
                <a:gd name="T8" fmla="*/ 24 w 51"/>
                <a:gd name="T9" fmla="*/ 258 h 276"/>
                <a:gd name="T10" fmla="*/ 38 w 51"/>
                <a:gd name="T11" fmla="*/ 170 h 276"/>
                <a:gd name="T12" fmla="*/ 38 w 51"/>
                <a:gd name="T13" fmla="*/ 35 h 276"/>
                <a:gd name="T14" fmla="*/ 34 w 51"/>
                <a:gd name="T15" fmla="*/ 4 h 276"/>
                <a:gd name="T16" fmla="*/ 42 w 51"/>
                <a:gd name="T17" fmla="*/ 0 h 276"/>
                <a:gd name="T18" fmla="*/ 49 w 51"/>
                <a:gd name="T19" fmla="*/ 105 h 276"/>
                <a:gd name="T20" fmla="*/ 41 w 51"/>
                <a:gd name="T21" fmla="*/ 211 h 276"/>
                <a:gd name="T22" fmla="*/ 27 w 51"/>
                <a:gd name="T23" fmla="*/ 276 h 276"/>
                <a:gd name="T24" fmla="*/ 22 w 51"/>
                <a:gd name="T25" fmla="*/ 276 h 276"/>
                <a:gd name="T26" fmla="*/ 5 w 51"/>
                <a:gd name="T27" fmla="*/ 246 h 276"/>
                <a:gd name="T28" fmla="*/ 2 w 51"/>
                <a:gd name="T29" fmla="*/ 14 h 276"/>
                <a:gd name="T30" fmla="*/ 3 w 51"/>
                <a:gd name="T31" fmla="*/ 5 h 276"/>
                <a:gd name="T32" fmla="*/ 7 w 51"/>
                <a:gd name="T33" fmla="*/ 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76">
                  <a:moveTo>
                    <a:pt x="7" y="6"/>
                  </a:moveTo>
                  <a:cubicBezTo>
                    <a:pt x="17" y="55"/>
                    <a:pt x="26" y="104"/>
                    <a:pt x="20" y="155"/>
                  </a:cubicBezTo>
                  <a:cubicBezTo>
                    <a:pt x="16" y="188"/>
                    <a:pt x="16" y="222"/>
                    <a:pt x="11" y="255"/>
                  </a:cubicBezTo>
                  <a:cubicBezTo>
                    <a:pt x="10" y="260"/>
                    <a:pt x="9" y="267"/>
                    <a:pt x="17" y="268"/>
                  </a:cubicBezTo>
                  <a:cubicBezTo>
                    <a:pt x="23" y="268"/>
                    <a:pt x="23" y="262"/>
                    <a:pt x="24" y="258"/>
                  </a:cubicBezTo>
                  <a:cubicBezTo>
                    <a:pt x="29" y="229"/>
                    <a:pt x="34" y="199"/>
                    <a:pt x="38" y="170"/>
                  </a:cubicBezTo>
                  <a:cubicBezTo>
                    <a:pt x="45" y="125"/>
                    <a:pt x="42" y="80"/>
                    <a:pt x="38" y="35"/>
                  </a:cubicBezTo>
                  <a:cubicBezTo>
                    <a:pt x="38" y="25"/>
                    <a:pt x="35" y="14"/>
                    <a:pt x="34" y="4"/>
                  </a:cubicBezTo>
                  <a:cubicBezTo>
                    <a:pt x="37" y="3"/>
                    <a:pt x="39" y="1"/>
                    <a:pt x="42" y="0"/>
                  </a:cubicBezTo>
                  <a:cubicBezTo>
                    <a:pt x="50" y="35"/>
                    <a:pt x="47" y="70"/>
                    <a:pt x="49" y="105"/>
                  </a:cubicBezTo>
                  <a:cubicBezTo>
                    <a:pt x="51" y="140"/>
                    <a:pt x="45" y="175"/>
                    <a:pt x="41" y="211"/>
                  </a:cubicBezTo>
                  <a:cubicBezTo>
                    <a:pt x="39" y="233"/>
                    <a:pt x="34" y="255"/>
                    <a:pt x="27" y="276"/>
                  </a:cubicBezTo>
                  <a:cubicBezTo>
                    <a:pt x="25" y="276"/>
                    <a:pt x="23" y="276"/>
                    <a:pt x="22" y="276"/>
                  </a:cubicBezTo>
                  <a:cubicBezTo>
                    <a:pt x="3" y="273"/>
                    <a:pt x="3" y="264"/>
                    <a:pt x="5" y="246"/>
                  </a:cubicBezTo>
                  <a:cubicBezTo>
                    <a:pt x="14" y="169"/>
                    <a:pt x="23" y="91"/>
                    <a:pt x="2" y="14"/>
                  </a:cubicBezTo>
                  <a:cubicBezTo>
                    <a:pt x="1" y="10"/>
                    <a:pt x="0" y="7"/>
                    <a:pt x="3" y="5"/>
                  </a:cubicBezTo>
                  <a:cubicBezTo>
                    <a:pt x="4" y="5"/>
                    <a:pt x="6" y="5"/>
                    <a:pt x="7" y="6"/>
                  </a:cubicBezTo>
                  <a:close/>
                </a:path>
              </a:pathLst>
            </a:custGeom>
            <a:solidFill>
              <a:srgbClr val="F49E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2"/>
            <p:cNvSpPr>
              <a:spLocks/>
            </p:cNvSpPr>
            <p:nvPr/>
          </p:nvSpPr>
          <p:spPr bwMode="auto">
            <a:xfrm>
              <a:off x="174625" y="4141788"/>
              <a:ext cx="269875" cy="846138"/>
            </a:xfrm>
            <a:custGeom>
              <a:avLst/>
              <a:gdLst>
                <a:gd name="T0" fmla="*/ 110 w 110"/>
                <a:gd name="T1" fmla="*/ 1 h 343"/>
                <a:gd name="T2" fmla="*/ 45 w 110"/>
                <a:gd name="T3" fmla="*/ 169 h 343"/>
                <a:gd name="T4" fmla="*/ 21 w 110"/>
                <a:gd name="T5" fmla="*/ 305 h 343"/>
                <a:gd name="T6" fmla="*/ 37 w 110"/>
                <a:gd name="T7" fmla="*/ 336 h 343"/>
                <a:gd name="T8" fmla="*/ 13 w 110"/>
                <a:gd name="T9" fmla="*/ 325 h 343"/>
                <a:gd name="T10" fmla="*/ 27 w 110"/>
                <a:gd name="T11" fmla="*/ 186 h 343"/>
                <a:gd name="T12" fmla="*/ 50 w 110"/>
                <a:gd name="T13" fmla="*/ 129 h 343"/>
                <a:gd name="T14" fmla="*/ 77 w 110"/>
                <a:gd name="T15" fmla="*/ 61 h 343"/>
                <a:gd name="T16" fmla="*/ 94 w 110"/>
                <a:gd name="T17" fmla="*/ 15 h 343"/>
                <a:gd name="T18" fmla="*/ 106 w 110"/>
                <a:gd name="T19" fmla="*/ 0 h 343"/>
                <a:gd name="T20" fmla="*/ 110 w 110"/>
                <a:gd name="T21" fmla="*/ 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43">
                  <a:moveTo>
                    <a:pt x="110" y="1"/>
                  </a:moveTo>
                  <a:cubicBezTo>
                    <a:pt x="93" y="59"/>
                    <a:pt x="67" y="113"/>
                    <a:pt x="45" y="169"/>
                  </a:cubicBezTo>
                  <a:cubicBezTo>
                    <a:pt x="29" y="213"/>
                    <a:pt x="18" y="258"/>
                    <a:pt x="21" y="305"/>
                  </a:cubicBezTo>
                  <a:cubicBezTo>
                    <a:pt x="22" y="318"/>
                    <a:pt x="30" y="327"/>
                    <a:pt x="37" y="336"/>
                  </a:cubicBezTo>
                  <a:cubicBezTo>
                    <a:pt x="24" y="343"/>
                    <a:pt x="19" y="334"/>
                    <a:pt x="13" y="325"/>
                  </a:cubicBezTo>
                  <a:cubicBezTo>
                    <a:pt x="0" y="277"/>
                    <a:pt x="10" y="231"/>
                    <a:pt x="27" y="186"/>
                  </a:cubicBezTo>
                  <a:cubicBezTo>
                    <a:pt x="35" y="167"/>
                    <a:pt x="42" y="148"/>
                    <a:pt x="50" y="129"/>
                  </a:cubicBezTo>
                  <a:cubicBezTo>
                    <a:pt x="59" y="106"/>
                    <a:pt x="68" y="83"/>
                    <a:pt x="77" y="61"/>
                  </a:cubicBezTo>
                  <a:cubicBezTo>
                    <a:pt x="86" y="47"/>
                    <a:pt x="87" y="30"/>
                    <a:pt x="94" y="15"/>
                  </a:cubicBezTo>
                  <a:cubicBezTo>
                    <a:pt x="96" y="9"/>
                    <a:pt x="96" y="0"/>
                    <a:pt x="106" y="0"/>
                  </a:cubicBezTo>
                  <a:cubicBezTo>
                    <a:pt x="107" y="0"/>
                    <a:pt x="108" y="0"/>
                    <a:pt x="110" y="1"/>
                  </a:cubicBezTo>
                  <a:close/>
                </a:path>
              </a:pathLst>
            </a:custGeom>
            <a:solidFill>
              <a:srgbClr val="F29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3"/>
            <p:cNvSpPr>
              <a:spLocks/>
            </p:cNvSpPr>
            <p:nvPr/>
          </p:nvSpPr>
          <p:spPr bwMode="auto">
            <a:xfrm>
              <a:off x="893763" y="4438650"/>
              <a:ext cx="95250" cy="465138"/>
            </a:xfrm>
            <a:custGeom>
              <a:avLst/>
              <a:gdLst>
                <a:gd name="T0" fmla="*/ 6 w 39"/>
                <a:gd name="T1" fmla="*/ 0 h 189"/>
                <a:gd name="T2" fmla="*/ 36 w 39"/>
                <a:gd name="T3" fmla="*/ 127 h 189"/>
                <a:gd name="T4" fmla="*/ 14 w 39"/>
                <a:gd name="T5" fmla="*/ 189 h 189"/>
                <a:gd name="T6" fmla="*/ 8 w 39"/>
                <a:gd name="T7" fmla="*/ 177 h 189"/>
                <a:gd name="T8" fmla="*/ 3 w 39"/>
                <a:gd name="T9" fmla="*/ 19 h 189"/>
                <a:gd name="T10" fmla="*/ 6 w 39"/>
                <a:gd name="T11" fmla="*/ 0 h 189"/>
              </a:gdLst>
              <a:ahLst/>
              <a:cxnLst>
                <a:cxn ang="0">
                  <a:pos x="T0" y="T1"/>
                </a:cxn>
                <a:cxn ang="0">
                  <a:pos x="T2" y="T3"/>
                </a:cxn>
                <a:cxn ang="0">
                  <a:pos x="T4" y="T5"/>
                </a:cxn>
                <a:cxn ang="0">
                  <a:pos x="T6" y="T7"/>
                </a:cxn>
                <a:cxn ang="0">
                  <a:pos x="T8" y="T9"/>
                </a:cxn>
                <a:cxn ang="0">
                  <a:pos x="T10" y="T11"/>
                </a:cxn>
              </a:cxnLst>
              <a:rect l="0" t="0" r="r" b="b"/>
              <a:pathLst>
                <a:path w="39" h="189">
                  <a:moveTo>
                    <a:pt x="6" y="0"/>
                  </a:moveTo>
                  <a:cubicBezTo>
                    <a:pt x="21" y="42"/>
                    <a:pt x="31" y="84"/>
                    <a:pt x="36" y="127"/>
                  </a:cubicBezTo>
                  <a:cubicBezTo>
                    <a:pt x="39" y="150"/>
                    <a:pt x="37" y="174"/>
                    <a:pt x="14" y="189"/>
                  </a:cubicBezTo>
                  <a:cubicBezTo>
                    <a:pt x="5" y="188"/>
                    <a:pt x="8" y="182"/>
                    <a:pt x="8" y="177"/>
                  </a:cubicBezTo>
                  <a:cubicBezTo>
                    <a:pt x="12" y="124"/>
                    <a:pt x="11" y="71"/>
                    <a:pt x="3" y="19"/>
                  </a:cubicBezTo>
                  <a:cubicBezTo>
                    <a:pt x="2" y="12"/>
                    <a:pt x="0" y="6"/>
                    <a:pt x="6" y="0"/>
                  </a:cubicBezTo>
                  <a:close/>
                </a:path>
              </a:pathLst>
            </a:custGeom>
            <a:solidFill>
              <a:srgbClr val="EA84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4"/>
            <p:cNvSpPr>
              <a:spLocks/>
            </p:cNvSpPr>
            <p:nvPr/>
          </p:nvSpPr>
          <p:spPr bwMode="auto">
            <a:xfrm>
              <a:off x="479425" y="4148138"/>
              <a:ext cx="155575" cy="835025"/>
            </a:xfrm>
            <a:custGeom>
              <a:avLst/>
              <a:gdLst>
                <a:gd name="T0" fmla="*/ 62 w 63"/>
                <a:gd name="T1" fmla="*/ 0 h 339"/>
                <a:gd name="T2" fmla="*/ 35 w 63"/>
                <a:gd name="T3" fmla="*/ 155 h 339"/>
                <a:gd name="T4" fmla="*/ 11 w 63"/>
                <a:gd name="T5" fmla="*/ 293 h 339"/>
                <a:gd name="T6" fmla="*/ 22 w 63"/>
                <a:gd name="T7" fmla="*/ 331 h 339"/>
                <a:gd name="T8" fmla="*/ 9 w 63"/>
                <a:gd name="T9" fmla="*/ 339 h 339"/>
                <a:gd name="T10" fmla="*/ 22 w 63"/>
                <a:gd name="T11" fmla="*/ 178 h 339"/>
                <a:gd name="T12" fmla="*/ 54 w 63"/>
                <a:gd name="T13" fmla="*/ 0 h 339"/>
                <a:gd name="T14" fmla="*/ 62 w 63"/>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39">
                  <a:moveTo>
                    <a:pt x="62" y="0"/>
                  </a:moveTo>
                  <a:cubicBezTo>
                    <a:pt x="63" y="53"/>
                    <a:pt x="50" y="104"/>
                    <a:pt x="35" y="155"/>
                  </a:cubicBezTo>
                  <a:cubicBezTo>
                    <a:pt x="23" y="200"/>
                    <a:pt x="12" y="246"/>
                    <a:pt x="11" y="293"/>
                  </a:cubicBezTo>
                  <a:cubicBezTo>
                    <a:pt x="11" y="305"/>
                    <a:pt x="7" y="322"/>
                    <a:pt x="22" y="331"/>
                  </a:cubicBezTo>
                  <a:cubicBezTo>
                    <a:pt x="18" y="334"/>
                    <a:pt x="14" y="336"/>
                    <a:pt x="9" y="339"/>
                  </a:cubicBezTo>
                  <a:cubicBezTo>
                    <a:pt x="0" y="284"/>
                    <a:pt x="8" y="231"/>
                    <a:pt x="22" y="178"/>
                  </a:cubicBezTo>
                  <a:cubicBezTo>
                    <a:pt x="38" y="120"/>
                    <a:pt x="57" y="62"/>
                    <a:pt x="54" y="0"/>
                  </a:cubicBezTo>
                  <a:cubicBezTo>
                    <a:pt x="56" y="0"/>
                    <a:pt x="59" y="0"/>
                    <a:pt x="62" y="0"/>
                  </a:cubicBezTo>
                  <a:close/>
                </a:path>
              </a:pathLst>
            </a:custGeom>
            <a:solidFill>
              <a:srgbClr val="F49E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5"/>
            <p:cNvSpPr>
              <a:spLocks/>
            </p:cNvSpPr>
            <p:nvPr/>
          </p:nvSpPr>
          <p:spPr bwMode="auto">
            <a:xfrm>
              <a:off x="671513" y="4137025"/>
              <a:ext cx="76200" cy="766763"/>
            </a:xfrm>
            <a:custGeom>
              <a:avLst/>
              <a:gdLst>
                <a:gd name="T0" fmla="*/ 16 w 31"/>
                <a:gd name="T1" fmla="*/ 0 h 311"/>
                <a:gd name="T2" fmla="*/ 22 w 31"/>
                <a:gd name="T3" fmla="*/ 161 h 311"/>
                <a:gd name="T4" fmla="*/ 16 w 31"/>
                <a:gd name="T5" fmla="*/ 311 h 311"/>
                <a:gd name="T6" fmla="*/ 7 w 31"/>
                <a:gd name="T7" fmla="*/ 310 h 311"/>
                <a:gd name="T8" fmla="*/ 4 w 31"/>
                <a:gd name="T9" fmla="*/ 257 h 311"/>
                <a:gd name="T10" fmla="*/ 19 w 31"/>
                <a:gd name="T11" fmla="*/ 69 h 311"/>
                <a:gd name="T12" fmla="*/ 11 w 31"/>
                <a:gd name="T13" fmla="*/ 0 h 311"/>
                <a:gd name="T14" fmla="*/ 16 w 31"/>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1">
                  <a:moveTo>
                    <a:pt x="16" y="0"/>
                  </a:moveTo>
                  <a:cubicBezTo>
                    <a:pt x="31" y="53"/>
                    <a:pt x="27" y="107"/>
                    <a:pt x="22" y="161"/>
                  </a:cubicBezTo>
                  <a:cubicBezTo>
                    <a:pt x="17" y="211"/>
                    <a:pt x="4" y="261"/>
                    <a:pt x="16" y="311"/>
                  </a:cubicBezTo>
                  <a:cubicBezTo>
                    <a:pt x="13" y="311"/>
                    <a:pt x="10" y="310"/>
                    <a:pt x="7" y="310"/>
                  </a:cubicBezTo>
                  <a:cubicBezTo>
                    <a:pt x="0" y="292"/>
                    <a:pt x="3" y="274"/>
                    <a:pt x="4" y="257"/>
                  </a:cubicBezTo>
                  <a:cubicBezTo>
                    <a:pt x="10" y="194"/>
                    <a:pt x="21" y="132"/>
                    <a:pt x="19" y="69"/>
                  </a:cubicBezTo>
                  <a:cubicBezTo>
                    <a:pt x="18" y="46"/>
                    <a:pt x="14" y="23"/>
                    <a:pt x="11" y="0"/>
                  </a:cubicBezTo>
                  <a:cubicBezTo>
                    <a:pt x="13" y="0"/>
                    <a:pt x="14" y="0"/>
                    <a:pt x="16" y="0"/>
                  </a:cubicBezTo>
                  <a:close/>
                </a:path>
              </a:pathLst>
            </a:custGeom>
            <a:solidFill>
              <a:srgbClr val="F49E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6"/>
            <p:cNvSpPr>
              <a:spLocks/>
            </p:cNvSpPr>
            <p:nvPr/>
          </p:nvSpPr>
          <p:spPr bwMode="auto">
            <a:xfrm>
              <a:off x="587375" y="4144963"/>
              <a:ext cx="101600" cy="771525"/>
            </a:xfrm>
            <a:custGeom>
              <a:avLst/>
              <a:gdLst>
                <a:gd name="T0" fmla="*/ 34 w 41"/>
                <a:gd name="T1" fmla="*/ 0 h 313"/>
                <a:gd name="T2" fmla="*/ 32 w 41"/>
                <a:gd name="T3" fmla="*/ 122 h 313"/>
                <a:gd name="T4" fmla="*/ 6 w 41"/>
                <a:gd name="T5" fmla="*/ 252 h 313"/>
                <a:gd name="T6" fmla="*/ 14 w 41"/>
                <a:gd name="T7" fmla="*/ 311 h 313"/>
                <a:gd name="T8" fmla="*/ 10 w 41"/>
                <a:gd name="T9" fmla="*/ 313 h 313"/>
                <a:gd name="T10" fmla="*/ 1 w 41"/>
                <a:gd name="T11" fmla="*/ 292 h 313"/>
                <a:gd name="T12" fmla="*/ 16 w 41"/>
                <a:gd name="T13" fmla="*/ 161 h 313"/>
                <a:gd name="T14" fmla="*/ 30 w 41"/>
                <a:gd name="T15" fmla="*/ 0 h 313"/>
                <a:gd name="T16" fmla="*/ 34 w 41"/>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13">
                  <a:moveTo>
                    <a:pt x="34" y="0"/>
                  </a:moveTo>
                  <a:cubicBezTo>
                    <a:pt x="41" y="41"/>
                    <a:pt x="39" y="81"/>
                    <a:pt x="32" y="122"/>
                  </a:cubicBezTo>
                  <a:cubicBezTo>
                    <a:pt x="25" y="166"/>
                    <a:pt x="11" y="208"/>
                    <a:pt x="6" y="252"/>
                  </a:cubicBezTo>
                  <a:cubicBezTo>
                    <a:pt x="4" y="272"/>
                    <a:pt x="10" y="292"/>
                    <a:pt x="14" y="311"/>
                  </a:cubicBezTo>
                  <a:cubicBezTo>
                    <a:pt x="13" y="312"/>
                    <a:pt x="12" y="313"/>
                    <a:pt x="10" y="313"/>
                  </a:cubicBezTo>
                  <a:cubicBezTo>
                    <a:pt x="2" y="309"/>
                    <a:pt x="2" y="301"/>
                    <a:pt x="1" y="292"/>
                  </a:cubicBezTo>
                  <a:cubicBezTo>
                    <a:pt x="0" y="248"/>
                    <a:pt x="4" y="204"/>
                    <a:pt x="16" y="161"/>
                  </a:cubicBezTo>
                  <a:cubicBezTo>
                    <a:pt x="32" y="108"/>
                    <a:pt x="34" y="54"/>
                    <a:pt x="30" y="0"/>
                  </a:cubicBezTo>
                  <a:cubicBezTo>
                    <a:pt x="31" y="0"/>
                    <a:pt x="32" y="0"/>
                    <a:pt x="34" y="0"/>
                  </a:cubicBezTo>
                  <a:close/>
                </a:path>
              </a:pathLst>
            </a:custGeom>
            <a:solidFill>
              <a:srgbClr val="F4A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7"/>
            <p:cNvSpPr>
              <a:spLocks/>
            </p:cNvSpPr>
            <p:nvPr/>
          </p:nvSpPr>
          <p:spPr bwMode="auto">
            <a:xfrm>
              <a:off x="846138" y="4233863"/>
              <a:ext cx="85725" cy="696913"/>
            </a:xfrm>
            <a:custGeom>
              <a:avLst/>
              <a:gdLst>
                <a:gd name="T0" fmla="*/ 25 w 35"/>
                <a:gd name="T1" fmla="*/ 83 h 283"/>
                <a:gd name="T2" fmla="*/ 33 w 35"/>
                <a:gd name="T3" fmla="*/ 244 h 283"/>
                <a:gd name="T4" fmla="*/ 33 w 35"/>
                <a:gd name="T5" fmla="*/ 272 h 283"/>
                <a:gd name="T6" fmla="*/ 13 w 35"/>
                <a:gd name="T7" fmla="*/ 283 h 283"/>
                <a:gd name="T8" fmla="*/ 25 w 35"/>
                <a:gd name="T9" fmla="*/ 207 h 283"/>
                <a:gd name="T10" fmla="*/ 16 w 35"/>
                <a:gd name="T11" fmla="*/ 88 h 283"/>
                <a:gd name="T12" fmla="*/ 0 w 35"/>
                <a:gd name="T13" fmla="*/ 0 h 283"/>
                <a:gd name="T14" fmla="*/ 4 w 35"/>
                <a:gd name="T15" fmla="*/ 0 h 283"/>
                <a:gd name="T16" fmla="*/ 25 w 35"/>
                <a:gd name="T17" fmla="*/ 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25" y="83"/>
                  </a:moveTo>
                  <a:cubicBezTo>
                    <a:pt x="30" y="137"/>
                    <a:pt x="35" y="190"/>
                    <a:pt x="33" y="244"/>
                  </a:cubicBezTo>
                  <a:cubicBezTo>
                    <a:pt x="33" y="253"/>
                    <a:pt x="27" y="262"/>
                    <a:pt x="33" y="272"/>
                  </a:cubicBezTo>
                  <a:cubicBezTo>
                    <a:pt x="28" y="279"/>
                    <a:pt x="21" y="282"/>
                    <a:pt x="13" y="283"/>
                  </a:cubicBezTo>
                  <a:cubicBezTo>
                    <a:pt x="26" y="259"/>
                    <a:pt x="26" y="233"/>
                    <a:pt x="25" y="207"/>
                  </a:cubicBezTo>
                  <a:cubicBezTo>
                    <a:pt x="24" y="167"/>
                    <a:pt x="23" y="127"/>
                    <a:pt x="16" y="88"/>
                  </a:cubicBezTo>
                  <a:cubicBezTo>
                    <a:pt x="11" y="58"/>
                    <a:pt x="6" y="29"/>
                    <a:pt x="0" y="0"/>
                  </a:cubicBezTo>
                  <a:cubicBezTo>
                    <a:pt x="1" y="0"/>
                    <a:pt x="3" y="0"/>
                    <a:pt x="4" y="0"/>
                  </a:cubicBezTo>
                  <a:cubicBezTo>
                    <a:pt x="11" y="28"/>
                    <a:pt x="18" y="55"/>
                    <a:pt x="25" y="83"/>
                  </a:cubicBezTo>
                  <a:close/>
                </a:path>
              </a:pathLst>
            </a:custGeom>
            <a:solidFill>
              <a:srgbClr val="F39F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8"/>
            <p:cNvSpPr>
              <a:spLocks/>
            </p:cNvSpPr>
            <p:nvPr/>
          </p:nvSpPr>
          <p:spPr bwMode="auto">
            <a:xfrm>
              <a:off x="166688" y="4460875"/>
              <a:ext cx="130175" cy="482600"/>
            </a:xfrm>
            <a:custGeom>
              <a:avLst/>
              <a:gdLst>
                <a:gd name="T0" fmla="*/ 53 w 53"/>
                <a:gd name="T1" fmla="*/ 0 h 196"/>
                <a:gd name="T2" fmla="*/ 31 w 53"/>
                <a:gd name="T3" fmla="*/ 66 h 196"/>
                <a:gd name="T4" fmla="*/ 20 w 53"/>
                <a:gd name="T5" fmla="*/ 188 h 196"/>
                <a:gd name="T6" fmla="*/ 16 w 53"/>
                <a:gd name="T7" fmla="*/ 196 h 196"/>
                <a:gd name="T8" fmla="*/ 5 w 53"/>
                <a:gd name="T9" fmla="*/ 132 h 196"/>
                <a:gd name="T10" fmla="*/ 53 w 53"/>
                <a:gd name="T11" fmla="*/ 0 h 196"/>
              </a:gdLst>
              <a:ahLst/>
              <a:cxnLst>
                <a:cxn ang="0">
                  <a:pos x="T0" y="T1"/>
                </a:cxn>
                <a:cxn ang="0">
                  <a:pos x="T2" y="T3"/>
                </a:cxn>
                <a:cxn ang="0">
                  <a:pos x="T4" y="T5"/>
                </a:cxn>
                <a:cxn ang="0">
                  <a:pos x="T6" y="T7"/>
                </a:cxn>
                <a:cxn ang="0">
                  <a:pos x="T8" y="T9"/>
                </a:cxn>
                <a:cxn ang="0">
                  <a:pos x="T10" y="T11"/>
                </a:cxn>
              </a:cxnLst>
              <a:rect l="0" t="0" r="r" b="b"/>
              <a:pathLst>
                <a:path w="53" h="196">
                  <a:moveTo>
                    <a:pt x="53" y="0"/>
                  </a:moveTo>
                  <a:cubicBezTo>
                    <a:pt x="50" y="24"/>
                    <a:pt x="38" y="44"/>
                    <a:pt x="31" y="66"/>
                  </a:cubicBezTo>
                  <a:cubicBezTo>
                    <a:pt x="19" y="106"/>
                    <a:pt x="9" y="146"/>
                    <a:pt x="20" y="188"/>
                  </a:cubicBezTo>
                  <a:cubicBezTo>
                    <a:pt x="21" y="192"/>
                    <a:pt x="19" y="194"/>
                    <a:pt x="16" y="196"/>
                  </a:cubicBezTo>
                  <a:cubicBezTo>
                    <a:pt x="0" y="177"/>
                    <a:pt x="3" y="153"/>
                    <a:pt x="5" y="132"/>
                  </a:cubicBezTo>
                  <a:cubicBezTo>
                    <a:pt x="11" y="85"/>
                    <a:pt x="30" y="42"/>
                    <a:pt x="53" y="0"/>
                  </a:cubicBezTo>
                  <a:close/>
                </a:path>
              </a:pathLst>
            </a:custGeom>
            <a:solidFill>
              <a:srgbClr val="E1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9"/>
            <p:cNvSpPr>
              <a:spLocks/>
            </p:cNvSpPr>
            <p:nvPr/>
          </p:nvSpPr>
          <p:spPr bwMode="auto">
            <a:xfrm>
              <a:off x="849313" y="2901950"/>
              <a:ext cx="76200" cy="592138"/>
            </a:xfrm>
            <a:custGeom>
              <a:avLst/>
              <a:gdLst>
                <a:gd name="T0" fmla="*/ 8 w 31"/>
                <a:gd name="T1" fmla="*/ 0 h 240"/>
                <a:gd name="T2" fmla="*/ 17 w 31"/>
                <a:gd name="T3" fmla="*/ 9 h 240"/>
                <a:gd name="T4" fmla="*/ 27 w 31"/>
                <a:gd name="T5" fmla="*/ 142 h 240"/>
                <a:gd name="T6" fmla="*/ 20 w 31"/>
                <a:gd name="T7" fmla="*/ 205 h 240"/>
                <a:gd name="T8" fmla="*/ 7 w 31"/>
                <a:gd name="T9" fmla="*/ 240 h 240"/>
                <a:gd name="T10" fmla="*/ 9 w 31"/>
                <a:gd name="T11" fmla="*/ 214 h 240"/>
                <a:gd name="T12" fmla="*/ 11 w 31"/>
                <a:gd name="T13" fmla="*/ 21 h 240"/>
                <a:gd name="T14" fmla="*/ 3 w 31"/>
                <a:gd name="T15" fmla="*/ 4 h 240"/>
                <a:gd name="T16" fmla="*/ 8 w 31"/>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0">
                  <a:moveTo>
                    <a:pt x="8" y="0"/>
                  </a:moveTo>
                  <a:cubicBezTo>
                    <a:pt x="11" y="3"/>
                    <a:pt x="16" y="3"/>
                    <a:pt x="17" y="9"/>
                  </a:cubicBezTo>
                  <a:cubicBezTo>
                    <a:pt x="20" y="54"/>
                    <a:pt x="31" y="97"/>
                    <a:pt x="27" y="142"/>
                  </a:cubicBezTo>
                  <a:cubicBezTo>
                    <a:pt x="24" y="163"/>
                    <a:pt x="22" y="184"/>
                    <a:pt x="20" y="205"/>
                  </a:cubicBezTo>
                  <a:cubicBezTo>
                    <a:pt x="16" y="217"/>
                    <a:pt x="11" y="228"/>
                    <a:pt x="7" y="240"/>
                  </a:cubicBezTo>
                  <a:cubicBezTo>
                    <a:pt x="0" y="231"/>
                    <a:pt x="7" y="222"/>
                    <a:pt x="9" y="214"/>
                  </a:cubicBezTo>
                  <a:cubicBezTo>
                    <a:pt x="24" y="149"/>
                    <a:pt x="22" y="85"/>
                    <a:pt x="11" y="21"/>
                  </a:cubicBezTo>
                  <a:cubicBezTo>
                    <a:pt x="10" y="15"/>
                    <a:pt x="6" y="10"/>
                    <a:pt x="3" y="4"/>
                  </a:cubicBezTo>
                  <a:cubicBezTo>
                    <a:pt x="5" y="3"/>
                    <a:pt x="6" y="1"/>
                    <a:pt x="8" y="0"/>
                  </a:cubicBezTo>
                  <a:close/>
                </a:path>
              </a:pathLst>
            </a:custGeom>
            <a:solidFill>
              <a:srgbClr val="F49F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0"/>
            <p:cNvSpPr>
              <a:spLocks/>
            </p:cNvSpPr>
            <p:nvPr/>
          </p:nvSpPr>
          <p:spPr bwMode="auto">
            <a:xfrm>
              <a:off x="420688" y="4083050"/>
              <a:ext cx="381000" cy="52388"/>
            </a:xfrm>
            <a:custGeom>
              <a:avLst/>
              <a:gdLst>
                <a:gd name="T0" fmla="*/ 0 w 155"/>
                <a:gd name="T1" fmla="*/ 8 h 21"/>
                <a:gd name="T2" fmla="*/ 155 w 155"/>
                <a:gd name="T3" fmla="*/ 0 h 21"/>
                <a:gd name="T4" fmla="*/ 0 w 155"/>
                <a:gd name="T5" fmla="*/ 8 h 21"/>
              </a:gdLst>
              <a:ahLst/>
              <a:cxnLst>
                <a:cxn ang="0">
                  <a:pos x="T0" y="T1"/>
                </a:cxn>
                <a:cxn ang="0">
                  <a:pos x="T2" y="T3"/>
                </a:cxn>
                <a:cxn ang="0">
                  <a:pos x="T4" y="T5"/>
                </a:cxn>
              </a:cxnLst>
              <a:rect l="0" t="0" r="r" b="b"/>
              <a:pathLst>
                <a:path w="155" h="21">
                  <a:moveTo>
                    <a:pt x="0" y="8"/>
                  </a:moveTo>
                  <a:cubicBezTo>
                    <a:pt x="52" y="12"/>
                    <a:pt x="103" y="11"/>
                    <a:pt x="155" y="0"/>
                  </a:cubicBezTo>
                  <a:cubicBezTo>
                    <a:pt x="104" y="18"/>
                    <a:pt x="52" y="21"/>
                    <a:pt x="0" y="8"/>
                  </a:cubicBezTo>
                  <a:close/>
                </a:path>
              </a:pathLst>
            </a:custGeom>
            <a:solidFill>
              <a:srgbClr val="E4C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1"/>
            <p:cNvSpPr>
              <a:spLocks/>
            </p:cNvSpPr>
            <p:nvPr/>
          </p:nvSpPr>
          <p:spPr bwMode="auto">
            <a:xfrm>
              <a:off x="476250" y="3641725"/>
              <a:ext cx="325438" cy="66675"/>
            </a:xfrm>
            <a:custGeom>
              <a:avLst/>
              <a:gdLst>
                <a:gd name="T0" fmla="*/ 0 w 132"/>
                <a:gd name="T1" fmla="*/ 27 h 27"/>
                <a:gd name="T2" fmla="*/ 132 w 132"/>
                <a:gd name="T3" fmla="*/ 9 h 27"/>
                <a:gd name="T4" fmla="*/ 0 w 132"/>
                <a:gd name="T5" fmla="*/ 27 h 27"/>
              </a:gdLst>
              <a:ahLst/>
              <a:cxnLst>
                <a:cxn ang="0">
                  <a:pos x="T0" y="T1"/>
                </a:cxn>
                <a:cxn ang="0">
                  <a:pos x="T2" y="T3"/>
                </a:cxn>
                <a:cxn ang="0">
                  <a:pos x="T4" y="T5"/>
                </a:cxn>
              </a:cxnLst>
              <a:rect l="0" t="0" r="r" b="b"/>
              <a:pathLst>
                <a:path w="132" h="27">
                  <a:moveTo>
                    <a:pt x="0" y="27"/>
                  </a:moveTo>
                  <a:cubicBezTo>
                    <a:pt x="42" y="10"/>
                    <a:pt x="86" y="0"/>
                    <a:pt x="132" y="9"/>
                  </a:cubicBezTo>
                  <a:cubicBezTo>
                    <a:pt x="87" y="9"/>
                    <a:pt x="43" y="17"/>
                    <a:pt x="0" y="27"/>
                  </a:cubicBezTo>
                  <a:close/>
                </a:path>
              </a:pathLst>
            </a:custGeom>
            <a:solidFill>
              <a:srgbClr val="E4C4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6" name="Freeform 32"/>
            <p:cNvSpPr>
              <a:spLocks/>
            </p:cNvSpPr>
            <p:nvPr/>
          </p:nvSpPr>
          <p:spPr bwMode="auto">
            <a:xfrm>
              <a:off x="363538" y="4130675"/>
              <a:ext cx="71438" cy="161925"/>
            </a:xfrm>
            <a:custGeom>
              <a:avLst/>
              <a:gdLst>
                <a:gd name="T0" fmla="*/ 29 w 29"/>
                <a:gd name="T1" fmla="*/ 5 h 66"/>
                <a:gd name="T2" fmla="*/ 0 w 29"/>
                <a:gd name="T3" fmla="*/ 66 h 66"/>
                <a:gd name="T4" fmla="*/ 14 w 29"/>
                <a:gd name="T5" fmla="*/ 13 h 66"/>
                <a:gd name="T6" fmla="*/ 29 w 29"/>
                <a:gd name="T7" fmla="*/ 5 h 66"/>
              </a:gdLst>
              <a:ahLst/>
              <a:cxnLst>
                <a:cxn ang="0">
                  <a:pos x="T0" y="T1"/>
                </a:cxn>
                <a:cxn ang="0">
                  <a:pos x="T2" y="T3"/>
                </a:cxn>
                <a:cxn ang="0">
                  <a:pos x="T4" y="T5"/>
                </a:cxn>
                <a:cxn ang="0">
                  <a:pos x="T6" y="T7"/>
                </a:cxn>
              </a:cxnLst>
              <a:rect l="0" t="0" r="r" b="b"/>
              <a:pathLst>
                <a:path w="29" h="66">
                  <a:moveTo>
                    <a:pt x="29" y="5"/>
                  </a:moveTo>
                  <a:cubicBezTo>
                    <a:pt x="15" y="23"/>
                    <a:pt x="16" y="49"/>
                    <a:pt x="0" y="66"/>
                  </a:cubicBezTo>
                  <a:cubicBezTo>
                    <a:pt x="5" y="48"/>
                    <a:pt x="9" y="30"/>
                    <a:pt x="14" y="13"/>
                  </a:cubicBezTo>
                  <a:cubicBezTo>
                    <a:pt x="16" y="5"/>
                    <a:pt x="20" y="0"/>
                    <a:pt x="29" y="5"/>
                  </a:cubicBezTo>
                  <a:close/>
                </a:path>
              </a:pathLst>
            </a:custGeom>
            <a:solidFill>
              <a:srgbClr val="EE8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7" name="Freeform 33"/>
            <p:cNvSpPr>
              <a:spLocks/>
            </p:cNvSpPr>
            <p:nvPr/>
          </p:nvSpPr>
          <p:spPr bwMode="auto">
            <a:xfrm>
              <a:off x="536575" y="3927475"/>
              <a:ext cx="142875" cy="114300"/>
            </a:xfrm>
            <a:custGeom>
              <a:avLst/>
              <a:gdLst>
                <a:gd name="T0" fmla="*/ 6 w 58"/>
                <a:gd name="T1" fmla="*/ 0 h 46"/>
                <a:gd name="T2" fmla="*/ 13 w 58"/>
                <a:gd name="T3" fmla="*/ 17 h 46"/>
                <a:gd name="T4" fmla="*/ 29 w 58"/>
                <a:gd name="T5" fmla="*/ 32 h 46"/>
                <a:gd name="T6" fmla="*/ 44 w 58"/>
                <a:gd name="T7" fmla="*/ 15 h 46"/>
                <a:gd name="T8" fmla="*/ 50 w 58"/>
                <a:gd name="T9" fmla="*/ 1 h 46"/>
                <a:gd name="T10" fmla="*/ 53 w 58"/>
                <a:gd name="T11" fmla="*/ 18 h 46"/>
                <a:gd name="T12" fmla="*/ 20 w 58"/>
                <a:gd name="T13" fmla="*/ 41 h 46"/>
                <a:gd name="T14" fmla="*/ 6 w 5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6">
                  <a:moveTo>
                    <a:pt x="6" y="0"/>
                  </a:moveTo>
                  <a:cubicBezTo>
                    <a:pt x="14" y="4"/>
                    <a:pt x="11" y="12"/>
                    <a:pt x="13" y="17"/>
                  </a:cubicBezTo>
                  <a:cubicBezTo>
                    <a:pt x="17" y="25"/>
                    <a:pt x="19" y="33"/>
                    <a:pt x="29" y="32"/>
                  </a:cubicBezTo>
                  <a:cubicBezTo>
                    <a:pt x="39" y="30"/>
                    <a:pt x="42" y="23"/>
                    <a:pt x="44" y="15"/>
                  </a:cubicBezTo>
                  <a:cubicBezTo>
                    <a:pt x="45" y="10"/>
                    <a:pt x="41" y="0"/>
                    <a:pt x="50" y="1"/>
                  </a:cubicBezTo>
                  <a:cubicBezTo>
                    <a:pt x="58" y="2"/>
                    <a:pt x="55" y="12"/>
                    <a:pt x="53" y="18"/>
                  </a:cubicBezTo>
                  <a:cubicBezTo>
                    <a:pt x="50" y="36"/>
                    <a:pt x="35" y="46"/>
                    <a:pt x="20" y="41"/>
                  </a:cubicBezTo>
                  <a:cubicBezTo>
                    <a:pt x="7" y="36"/>
                    <a:pt x="0" y="17"/>
                    <a:pt x="6" y="0"/>
                  </a:cubicBezTo>
                  <a:close/>
                </a:path>
              </a:pathLst>
            </a:custGeom>
            <a:solidFill>
              <a:srgbClr val="765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2" name="Freeform 34"/>
            <p:cNvSpPr>
              <a:spLocks/>
            </p:cNvSpPr>
            <p:nvPr/>
          </p:nvSpPr>
          <p:spPr bwMode="auto">
            <a:xfrm>
              <a:off x="719138" y="3908425"/>
              <a:ext cx="87313" cy="61913"/>
            </a:xfrm>
            <a:custGeom>
              <a:avLst/>
              <a:gdLst>
                <a:gd name="T0" fmla="*/ 18 w 36"/>
                <a:gd name="T1" fmla="*/ 24 h 25"/>
                <a:gd name="T2" fmla="*/ 1 w 36"/>
                <a:gd name="T3" fmla="*/ 14 h 25"/>
                <a:gd name="T4" fmla="*/ 22 w 36"/>
                <a:gd name="T5" fmla="*/ 0 h 25"/>
                <a:gd name="T6" fmla="*/ 35 w 36"/>
                <a:gd name="T7" fmla="*/ 13 h 25"/>
                <a:gd name="T8" fmla="*/ 18 w 36"/>
                <a:gd name="T9" fmla="*/ 24 h 25"/>
              </a:gdLst>
              <a:ahLst/>
              <a:cxnLst>
                <a:cxn ang="0">
                  <a:pos x="T0" y="T1"/>
                </a:cxn>
                <a:cxn ang="0">
                  <a:pos x="T2" y="T3"/>
                </a:cxn>
                <a:cxn ang="0">
                  <a:pos x="T4" y="T5"/>
                </a:cxn>
                <a:cxn ang="0">
                  <a:pos x="T6" y="T7"/>
                </a:cxn>
                <a:cxn ang="0">
                  <a:pos x="T8" y="T9"/>
                </a:cxn>
              </a:cxnLst>
              <a:rect l="0" t="0" r="r" b="b"/>
              <a:pathLst>
                <a:path w="36" h="25">
                  <a:moveTo>
                    <a:pt x="18" y="24"/>
                  </a:moveTo>
                  <a:cubicBezTo>
                    <a:pt x="8" y="24"/>
                    <a:pt x="0" y="22"/>
                    <a:pt x="1" y="14"/>
                  </a:cubicBezTo>
                  <a:cubicBezTo>
                    <a:pt x="3" y="3"/>
                    <a:pt x="11" y="0"/>
                    <a:pt x="22" y="0"/>
                  </a:cubicBezTo>
                  <a:cubicBezTo>
                    <a:pt x="31" y="0"/>
                    <a:pt x="36" y="5"/>
                    <a:pt x="35" y="13"/>
                  </a:cubicBezTo>
                  <a:cubicBezTo>
                    <a:pt x="33" y="22"/>
                    <a:pt x="24" y="25"/>
                    <a:pt x="18" y="24"/>
                  </a:cubicBezTo>
                  <a:close/>
                </a:path>
              </a:pathLst>
            </a:custGeom>
            <a:solidFill>
              <a:srgbClr val="E9A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3" name="Freeform 35"/>
            <p:cNvSpPr>
              <a:spLocks/>
            </p:cNvSpPr>
            <p:nvPr/>
          </p:nvSpPr>
          <p:spPr bwMode="auto">
            <a:xfrm>
              <a:off x="657225" y="3814763"/>
              <a:ext cx="73025" cy="74613"/>
            </a:xfrm>
            <a:custGeom>
              <a:avLst/>
              <a:gdLst>
                <a:gd name="T0" fmla="*/ 30 w 30"/>
                <a:gd name="T1" fmla="*/ 15 h 30"/>
                <a:gd name="T2" fmla="*/ 15 w 30"/>
                <a:gd name="T3" fmla="*/ 29 h 30"/>
                <a:gd name="T4" fmla="*/ 1 w 30"/>
                <a:gd name="T5" fmla="*/ 14 h 30"/>
                <a:gd name="T6" fmla="*/ 15 w 30"/>
                <a:gd name="T7" fmla="*/ 0 h 30"/>
                <a:gd name="T8" fmla="*/ 30 w 30"/>
                <a:gd name="T9" fmla="*/ 15 h 30"/>
              </a:gdLst>
              <a:ahLst/>
              <a:cxnLst>
                <a:cxn ang="0">
                  <a:pos x="T0" y="T1"/>
                </a:cxn>
                <a:cxn ang="0">
                  <a:pos x="T2" y="T3"/>
                </a:cxn>
                <a:cxn ang="0">
                  <a:pos x="T4" y="T5"/>
                </a:cxn>
                <a:cxn ang="0">
                  <a:pos x="T6" y="T7"/>
                </a:cxn>
                <a:cxn ang="0">
                  <a:pos x="T8" y="T9"/>
                </a:cxn>
              </a:cxnLst>
              <a:rect l="0" t="0" r="r" b="b"/>
              <a:pathLst>
                <a:path w="30" h="30">
                  <a:moveTo>
                    <a:pt x="30" y="15"/>
                  </a:moveTo>
                  <a:cubicBezTo>
                    <a:pt x="29" y="24"/>
                    <a:pt x="23" y="30"/>
                    <a:pt x="15" y="29"/>
                  </a:cubicBezTo>
                  <a:cubicBezTo>
                    <a:pt x="6" y="29"/>
                    <a:pt x="0" y="23"/>
                    <a:pt x="1" y="14"/>
                  </a:cubicBezTo>
                  <a:cubicBezTo>
                    <a:pt x="1" y="5"/>
                    <a:pt x="7" y="0"/>
                    <a:pt x="15" y="0"/>
                  </a:cubicBezTo>
                  <a:cubicBezTo>
                    <a:pt x="24" y="0"/>
                    <a:pt x="30" y="5"/>
                    <a:pt x="30" y="15"/>
                  </a:cubicBezTo>
                  <a:close/>
                </a:path>
              </a:pathLst>
            </a:custGeom>
            <a:solidFill>
              <a:srgbClr val="765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4" name="Freeform 36"/>
            <p:cNvSpPr>
              <a:spLocks/>
            </p:cNvSpPr>
            <p:nvPr/>
          </p:nvSpPr>
          <p:spPr bwMode="auto">
            <a:xfrm>
              <a:off x="425450" y="3935413"/>
              <a:ext cx="76200" cy="61913"/>
            </a:xfrm>
            <a:custGeom>
              <a:avLst/>
              <a:gdLst>
                <a:gd name="T0" fmla="*/ 16 w 31"/>
                <a:gd name="T1" fmla="*/ 25 h 25"/>
                <a:gd name="T2" fmla="*/ 0 w 31"/>
                <a:gd name="T3" fmla="*/ 14 h 25"/>
                <a:gd name="T4" fmla="*/ 17 w 31"/>
                <a:gd name="T5" fmla="*/ 1 h 25"/>
                <a:gd name="T6" fmla="*/ 31 w 31"/>
                <a:gd name="T7" fmla="*/ 13 h 25"/>
                <a:gd name="T8" fmla="*/ 16 w 31"/>
                <a:gd name="T9" fmla="*/ 25 h 25"/>
              </a:gdLst>
              <a:ahLst/>
              <a:cxnLst>
                <a:cxn ang="0">
                  <a:pos x="T0" y="T1"/>
                </a:cxn>
                <a:cxn ang="0">
                  <a:pos x="T2" y="T3"/>
                </a:cxn>
                <a:cxn ang="0">
                  <a:pos x="T4" y="T5"/>
                </a:cxn>
                <a:cxn ang="0">
                  <a:pos x="T6" y="T7"/>
                </a:cxn>
                <a:cxn ang="0">
                  <a:pos x="T8" y="T9"/>
                </a:cxn>
              </a:cxnLst>
              <a:rect l="0" t="0" r="r" b="b"/>
              <a:pathLst>
                <a:path w="31" h="25">
                  <a:moveTo>
                    <a:pt x="16" y="25"/>
                  </a:moveTo>
                  <a:cubicBezTo>
                    <a:pt x="9" y="24"/>
                    <a:pt x="1" y="23"/>
                    <a:pt x="0" y="14"/>
                  </a:cubicBezTo>
                  <a:cubicBezTo>
                    <a:pt x="0" y="3"/>
                    <a:pt x="9" y="1"/>
                    <a:pt x="17" y="1"/>
                  </a:cubicBezTo>
                  <a:cubicBezTo>
                    <a:pt x="25" y="0"/>
                    <a:pt x="31" y="3"/>
                    <a:pt x="31" y="13"/>
                  </a:cubicBezTo>
                  <a:cubicBezTo>
                    <a:pt x="31" y="22"/>
                    <a:pt x="25" y="25"/>
                    <a:pt x="16" y="25"/>
                  </a:cubicBezTo>
                  <a:close/>
                </a:path>
              </a:pathLst>
            </a:custGeom>
            <a:solidFill>
              <a:srgbClr val="E8A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5" name="Freeform 37"/>
            <p:cNvSpPr>
              <a:spLocks/>
            </p:cNvSpPr>
            <p:nvPr/>
          </p:nvSpPr>
          <p:spPr bwMode="auto">
            <a:xfrm>
              <a:off x="469900" y="3829050"/>
              <a:ext cx="73025" cy="71438"/>
            </a:xfrm>
            <a:custGeom>
              <a:avLst/>
              <a:gdLst>
                <a:gd name="T0" fmla="*/ 20 w 30"/>
                <a:gd name="T1" fmla="*/ 0 h 29"/>
                <a:gd name="T2" fmla="*/ 17 w 30"/>
                <a:gd name="T3" fmla="*/ 15 h 29"/>
                <a:gd name="T4" fmla="*/ 28 w 30"/>
                <a:gd name="T5" fmla="*/ 8 h 29"/>
                <a:gd name="T6" fmla="*/ 15 w 30"/>
                <a:gd name="T7" fmla="*/ 29 h 29"/>
                <a:gd name="T8" fmla="*/ 0 w 30"/>
                <a:gd name="T9" fmla="*/ 14 h 29"/>
                <a:gd name="T10" fmla="*/ 20 w 30"/>
                <a:gd name="T11" fmla="*/ 0 h 29"/>
              </a:gdLst>
              <a:ahLst/>
              <a:cxnLst>
                <a:cxn ang="0">
                  <a:pos x="T0" y="T1"/>
                </a:cxn>
                <a:cxn ang="0">
                  <a:pos x="T2" y="T3"/>
                </a:cxn>
                <a:cxn ang="0">
                  <a:pos x="T4" y="T5"/>
                </a:cxn>
                <a:cxn ang="0">
                  <a:pos x="T6" y="T7"/>
                </a:cxn>
                <a:cxn ang="0">
                  <a:pos x="T8" y="T9"/>
                </a:cxn>
                <a:cxn ang="0">
                  <a:pos x="T10" y="T11"/>
                </a:cxn>
              </a:cxnLst>
              <a:rect l="0" t="0" r="r" b="b"/>
              <a:pathLst>
                <a:path w="30" h="29">
                  <a:moveTo>
                    <a:pt x="20" y="0"/>
                  </a:moveTo>
                  <a:cubicBezTo>
                    <a:pt x="21" y="7"/>
                    <a:pt x="10" y="9"/>
                    <a:pt x="17" y="15"/>
                  </a:cubicBezTo>
                  <a:cubicBezTo>
                    <a:pt x="21" y="19"/>
                    <a:pt x="25" y="13"/>
                    <a:pt x="28" y="8"/>
                  </a:cubicBezTo>
                  <a:cubicBezTo>
                    <a:pt x="30" y="21"/>
                    <a:pt x="26" y="28"/>
                    <a:pt x="15" y="29"/>
                  </a:cubicBezTo>
                  <a:cubicBezTo>
                    <a:pt x="5" y="29"/>
                    <a:pt x="0" y="23"/>
                    <a:pt x="0" y="14"/>
                  </a:cubicBezTo>
                  <a:cubicBezTo>
                    <a:pt x="0" y="1"/>
                    <a:pt x="9" y="0"/>
                    <a:pt x="20" y="0"/>
                  </a:cubicBezTo>
                  <a:close/>
                </a:path>
              </a:pathLst>
            </a:custGeom>
            <a:solidFill>
              <a:srgbClr val="735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566" name="Freeform 38"/>
          <p:cNvSpPr>
            <a:spLocks/>
          </p:cNvSpPr>
          <p:nvPr/>
        </p:nvSpPr>
        <p:spPr bwMode="auto">
          <a:xfrm>
            <a:off x="8150225" y="4024313"/>
            <a:ext cx="860425" cy="768350"/>
          </a:xfrm>
          <a:custGeom>
            <a:avLst/>
            <a:gdLst>
              <a:gd name="T0" fmla="*/ 20 w 349"/>
              <a:gd name="T1" fmla="*/ 305 h 312"/>
              <a:gd name="T2" fmla="*/ 9 w 349"/>
              <a:gd name="T3" fmla="*/ 172 h 312"/>
              <a:gd name="T4" fmla="*/ 4 w 349"/>
              <a:gd name="T5" fmla="*/ 82 h 312"/>
              <a:gd name="T6" fmla="*/ 7 w 349"/>
              <a:gd name="T7" fmla="*/ 51 h 312"/>
              <a:gd name="T8" fmla="*/ 73 w 349"/>
              <a:gd name="T9" fmla="*/ 41 h 312"/>
              <a:gd name="T10" fmla="*/ 256 w 349"/>
              <a:gd name="T11" fmla="*/ 4 h 312"/>
              <a:gd name="T12" fmla="*/ 279 w 349"/>
              <a:gd name="T13" fmla="*/ 0 h 312"/>
              <a:gd name="T14" fmla="*/ 292 w 349"/>
              <a:gd name="T15" fmla="*/ 5 h 312"/>
              <a:gd name="T16" fmla="*/ 345 w 349"/>
              <a:gd name="T17" fmla="*/ 240 h 312"/>
              <a:gd name="T18" fmla="*/ 332 w 349"/>
              <a:gd name="T19" fmla="*/ 261 h 312"/>
              <a:gd name="T20" fmla="*/ 137 w 349"/>
              <a:gd name="T21" fmla="*/ 306 h 312"/>
              <a:gd name="T22" fmla="*/ 32 w 349"/>
              <a:gd name="T23" fmla="*/ 312 h 312"/>
              <a:gd name="T24" fmla="*/ 20 w 349"/>
              <a:gd name="T2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 h="312">
                <a:moveTo>
                  <a:pt x="20" y="305"/>
                </a:moveTo>
                <a:cubicBezTo>
                  <a:pt x="16" y="260"/>
                  <a:pt x="12" y="216"/>
                  <a:pt x="9" y="172"/>
                </a:cubicBezTo>
                <a:cubicBezTo>
                  <a:pt x="7" y="142"/>
                  <a:pt x="3" y="112"/>
                  <a:pt x="4" y="82"/>
                </a:cubicBezTo>
                <a:cubicBezTo>
                  <a:pt x="2" y="72"/>
                  <a:pt x="0" y="61"/>
                  <a:pt x="7" y="51"/>
                </a:cubicBezTo>
                <a:cubicBezTo>
                  <a:pt x="28" y="42"/>
                  <a:pt x="51" y="44"/>
                  <a:pt x="73" y="41"/>
                </a:cubicBezTo>
                <a:cubicBezTo>
                  <a:pt x="136" y="35"/>
                  <a:pt x="196" y="22"/>
                  <a:pt x="256" y="4"/>
                </a:cubicBezTo>
                <a:cubicBezTo>
                  <a:pt x="264" y="2"/>
                  <a:pt x="271" y="0"/>
                  <a:pt x="279" y="0"/>
                </a:cubicBezTo>
                <a:cubicBezTo>
                  <a:pt x="284" y="0"/>
                  <a:pt x="289" y="1"/>
                  <a:pt x="292" y="5"/>
                </a:cubicBezTo>
                <a:cubicBezTo>
                  <a:pt x="315" y="82"/>
                  <a:pt x="331" y="161"/>
                  <a:pt x="345" y="240"/>
                </a:cubicBezTo>
                <a:cubicBezTo>
                  <a:pt x="349" y="252"/>
                  <a:pt x="340" y="256"/>
                  <a:pt x="332" y="261"/>
                </a:cubicBezTo>
                <a:cubicBezTo>
                  <a:pt x="269" y="286"/>
                  <a:pt x="203" y="298"/>
                  <a:pt x="137" y="306"/>
                </a:cubicBezTo>
                <a:cubicBezTo>
                  <a:pt x="102" y="311"/>
                  <a:pt x="67" y="309"/>
                  <a:pt x="32" y="312"/>
                </a:cubicBezTo>
                <a:cubicBezTo>
                  <a:pt x="26" y="312"/>
                  <a:pt x="23" y="309"/>
                  <a:pt x="20" y="305"/>
                </a:cubicBezTo>
                <a:close/>
              </a:path>
            </a:pathLst>
          </a:custGeom>
          <a:solidFill>
            <a:srgbClr val="75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7" name="Freeform 39"/>
          <p:cNvSpPr>
            <a:spLocks/>
          </p:cNvSpPr>
          <p:nvPr/>
        </p:nvSpPr>
        <p:spPr bwMode="auto">
          <a:xfrm>
            <a:off x="8145463" y="3530600"/>
            <a:ext cx="728663" cy="695325"/>
          </a:xfrm>
          <a:custGeom>
            <a:avLst/>
            <a:gdLst>
              <a:gd name="T0" fmla="*/ 294 w 296"/>
              <a:gd name="T1" fmla="*/ 205 h 282"/>
              <a:gd name="T2" fmla="*/ 281 w 296"/>
              <a:gd name="T3" fmla="*/ 204 h 282"/>
              <a:gd name="T4" fmla="*/ 270 w 296"/>
              <a:gd name="T5" fmla="*/ 161 h 282"/>
              <a:gd name="T6" fmla="*/ 184 w 296"/>
              <a:gd name="T7" fmla="*/ 109 h 282"/>
              <a:gd name="T8" fmla="*/ 175 w 296"/>
              <a:gd name="T9" fmla="*/ 111 h 282"/>
              <a:gd name="T10" fmla="*/ 149 w 296"/>
              <a:gd name="T11" fmla="*/ 91 h 282"/>
              <a:gd name="T12" fmla="*/ 142 w 296"/>
              <a:gd name="T13" fmla="*/ 101 h 282"/>
              <a:gd name="T14" fmla="*/ 132 w 296"/>
              <a:gd name="T15" fmla="*/ 105 h 282"/>
              <a:gd name="T16" fmla="*/ 129 w 296"/>
              <a:gd name="T17" fmla="*/ 104 h 282"/>
              <a:gd name="T18" fmla="*/ 96 w 296"/>
              <a:gd name="T19" fmla="*/ 125 h 282"/>
              <a:gd name="T20" fmla="*/ 35 w 296"/>
              <a:gd name="T21" fmla="*/ 156 h 282"/>
              <a:gd name="T22" fmla="*/ 15 w 296"/>
              <a:gd name="T23" fmla="*/ 206 h 282"/>
              <a:gd name="T24" fmla="*/ 11 w 296"/>
              <a:gd name="T25" fmla="*/ 251 h 282"/>
              <a:gd name="T26" fmla="*/ 6 w 296"/>
              <a:gd name="T27" fmla="*/ 282 h 282"/>
              <a:gd name="T28" fmla="*/ 0 w 296"/>
              <a:gd name="T29" fmla="*/ 189 h 282"/>
              <a:gd name="T30" fmla="*/ 37 w 296"/>
              <a:gd name="T31" fmla="*/ 135 h 282"/>
              <a:gd name="T32" fmla="*/ 52 w 296"/>
              <a:gd name="T33" fmla="*/ 94 h 282"/>
              <a:gd name="T34" fmla="*/ 58 w 296"/>
              <a:gd name="T35" fmla="*/ 69 h 282"/>
              <a:gd name="T36" fmla="*/ 63 w 296"/>
              <a:gd name="T37" fmla="*/ 53 h 282"/>
              <a:gd name="T38" fmla="*/ 66 w 296"/>
              <a:gd name="T39" fmla="*/ 0 h 282"/>
              <a:gd name="T40" fmla="*/ 72 w 296"/>
              <a:gd name="T41" fmla="*/ 30 h 282"/>
              <a:gd name="T42" fmla="*/ 72 w 296"/>
              <a:gd name="T43" fmla="*/ 67 h 282"/>
              <a:gd name="T44" fmla="*/ 83 w 296"/>
              <a:gd name="T45" fmla="*/ 78 h 282"/>
              <a:gd name="T46" fmla="*/ 163 w 296"/>
              <a:gd name="T47" fmla="*/ 61 h 282"/>
              <a:gd name="T48" fmla="*/ 160 w 296"/>
              <a:gd name="T49" fmla="*/ 54 h 282"/>
              <a:gd name="T50" fmla="*/ 167 w 296"/>
              <a:gd name="T51" fmla="*/ 28 h 282"/>
              <a:gd name="T52" fmla="*/ 184 w 296"/>
              <a:gd name="T53" fmla="*/ 47 h 282"/>
              <a:gd name="T54" fmla="*/ 195 w 296"/>
              <a:gd name="T55" fmla="*/ 78 h 282"/>
              <a:gd name="T56" fmla="*/ 209 w 296"/>
              <a:gd name="T57" fmla="*/ 95 h 282"/>
              <a:gd name="T58" fmla="*/ 228 w 296"/>
              <a:gd name="T59" fmla="*/ 100 h 282"/>
              <a:gd name="T60" fmla="*/ 285 w 296"/>
              <a:gd name="T61" fmla="*/ 160 h 282"/>
              <a:gd name="T62" fmla="*/ 294 w 296"/>
              <a:gd name="T63" fmla="*/ 20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6" h="282">
                <a:moveTo>
                  <a:pt x="294" y="205"/>
                </a:moveTo>
                <a:cubicBezTo>
                  <a:pt x="290" y="204"/>
                  <a:pt x="286" y="204"/>
                  <a:pt x="281" y="204"/>
                </a:cubicBezTo>
                <a:cubicBezTo>
                  <a:pt x="277" y="190"/>
                  <a:pt x="274" y="175"/>
                  <a:pt x="270" y="161"/>
                </a:cubicBezTo>
                <a:cubicBezTo>
                  <a:pt x="259" y="127"/>
                  <a:pt x="220" y="103"/>
                  <a:pt x="184" y="109"/>
                </a:cubicBezTo>
                <a:cubicBezTo>
                  <a:pt x="181" y="109"/>
                  <a:pt x="178" y="110"/>
                  <a:pt x="175" y="111"/>
                </a:cubicBezTo>
                <a:cubicBezTo>
                  <a:pt x="152" y="115"/>
                  <a:pt x="149" y="113"/>
                  <a:pt x="149" y="91"/>
                </a:cubicBezTo>
                <a:cubicBezTo>
                  <a:pt x="142" y="92"/>
                  <a:pt x="144" y="98"/>
                  <a:pt x="142" y="101"/>
                </a:cubicBezTo>
                <a:cubicBezTo>
                  <a:pt x="140" y="106"/>
                  <a:pt x="138" y="112"/>
                  <a:pt x="132" y="105"/>
                </a:cubicBezTo>
                <a:cubicBezTo>
                  <a:pt x="131" y="105"/>
                  <a:pt x="129" y="102"/>
                  <a:pt x="129" y="104"/>
                </a:cubicBezTo>
                <a:cubicBezTo>
                  <a:pt x="130" y="129"/>
                  <a:pt x="109" y="123"/>
                  <a:pt x="96" y="125"/>
                </a:cubicBezTo>
                <a:cubicBezTo>
                  <a:pt x="72" y="129"/>
                  <a:pt x="53" y="139"/>
                  <a:pt x="35" y="156"/>
                </a:cubicBezTo>
                <a:cubicBezTo>
                  <a:pt x="21" y="171"/>
                  <a:pt x="15" y="186"/>
                  <a:pt x="15" y="206"/>
                </a:cubicBezTo>
                <a:cubicBezTo>
                  <a:pt x="16" y="221"/>
                  <a:pt x="19" y="237"/>
                  <a:pt x="11" y="251"/>
                </a:cubicBezTo>
                <a:cubicBezTo>
                  <a:pt x="5" y="261"/>
                  <a:pt x="7" y="272"/>
                  <a:pt x="6" y="282"/>
                </a:cubicBezTo>
                <a:cubicBezTo>
                  <a:pt x="1" y="251"/>
                  <a:pt x="0" y="220"/>
                  <a:pt x="0" y="189"/>
                </a:cubicBezTo>
                <a:cubicBezTo>
                  <a:pt x="0" y="165"/>
                  <a:pt x="18" y="148"/>
                  <a:pt x="37" y="135"/>
                </a:cubicBezTo>
                <a:cubicBezTo>
                  <a:pt x="52" y="124"/>
                  <a:pt x="59" y="113"/>
                  <a:pt x="52" y="94"/>
                </a:cubicBezTo>
                <a:cubicBezTo>
                  <a:pt x="49" y="85"/>
                  <a:pt x="48" y="75"/>
                  <a:pt x="58" y="69"/>
                </a:cubicBezTo>
                <a:cubicBezTo>
                  <a:pt x="65" y="65"/>
                  <a:pt x="62" y="59"/>
                  <a:pt x="63" y="53"/>
                </a:cubicBezTo>
                <a:cubicBezTo>
                  <a:pt x="64" y="35"/>
                  <a:pt x="62" y="17"/>
                  <a:pt x="66" y="0"/>
                </a:cubicBezTo>
                <a:cubicBezTo>
                  <a:pt x="75" y="8"/>
                  <a:pt x="71" y="19"/>
                  <a:pt x="72" y="30"/>
                </a:cubicBezTo>
                <a:cubicBezTo>
                  <a:pt x="73" y="42"/>
                  <a:pt x="72" y="55"/>
                  <a:pt x="72" y="67"/>
                </a:cubicBezTo>
                <a:cubicBezTo>
                  <a:pt x="73" y="74"/>
                  <a:pt x="73" y="81"/>
                  <a:pt x="83" y="78"/>
                </a:cubicBezTo>
                <a:cubicBezTo>
                  <a:pt x="110" y="72"/>
                  <a:pt x="137" y="70"/>
                  <a:pt x="163" y="61"/>
                </a:cubicBezTo>
                <a:cubicBezTo>
                  <a:pt x="172" y="58"/>
                  <a:pt x="157" y="58"/>
                  <a:pt x="160" y="54"/>
                </a:cubicBezTo>
                <a:cubicBezTo>
                  <a:pt x="160" y="45"/>
                  <a:pt x="160" y="36"/>
                  <a:pt x="167" y="28"/>
                </a:cubicBezTo>
                <a:cubicBezTo>
                  <a:pt x="172" y="35"/>
                  <a:pt x="174" y="43"/>
                  <a:pt x="184" y="47"/>
                </a:cubicBezTo>
                <a:cubicBezTo>
                  <a:pt x="195" y="52"/>
                  <a:pt x="195" y="66"/>
                  <a:pt x="195" y="78"/>
                </a:cubicBezTo>
                <a:cubicBezTo>
                  <a:pt x="194" y="88"/>
                  <a:pt x="199" y="93"/>
                  <a:pt x="209" y="95"/>
                </a:cubicBezTo>
                <a:cubicBezTo>
                  <a:pt x="215" y="96"/>
                  <a:pt x="221" y="99"/>
                  <a:pt x="228" y="100"/>
                </a:cubicBezTo>
                <a:cubicBezTo>
                  <a:pt x="261" y="106"/>
                  <a:pt x="281" y="126"/>
                  <a:pt x="285" y="160"/>
                </a:cubicBezTo>
                <a:cubicBezTo>
                  <a:pt x="288" y="175"/>
                  <a:pt x="296" y="189"/>
                  <a:pt x="294" y="205"/>
                </a:cubicBezTo>
                <a:close/>
              </a:path>
            </a:pathLst>
          </a:custGeom>
          <a:solidFill>
            <a:srgbClr val="6C5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8" name="Freeform 40"/>
          <p:cNvSpPr>
            <a:spLocks/>
          </p:cNvSpPr>
          <p:nvPr/>
        </p:nvSpPr>
        <p:spPr bwMode="auto">
          <a:xfrm>
            <a:off x="8197850" y="4616450"/>
            <a:ext cx="844550" cy="465138"/>
          </a:xfrm>
          <a:custGeom>
            <a:avLst/>
            <a:gdLst>
              <a:gd name="T0" fmla="*/ 314 w 343"/>
              <a:gd name="T1" fmla="*/ 16 h 189"/>
              <a:gd name="T2" fmla="*/ 326 w 343"/>
              <a:gd name="T3" fmla="*/ 0 h 189"/>
              <a:gd name="T4" fmla="*/ 341 w 343"/>
              <a:gd name="T5" fmla="*/ 90 h 189"/>
              <a:gd name="T6" fmla="*/ 293 w 343"/>
              <a:gd name="T7" fmla="*/ 156 h 189"/>
              <a:gd name="T8" fmla="*/ 192 w 343"/>
              <a:gd name="T9" fmla="*/ 175 h 189"/>
              <a:gd name="T10" fmla="*/ 75 w 343"/>
              <a:gd name="T11" fmla="*/ 189 h 189"/>
              <a:gd name="T12" fmla="*/ 8 w 343"/>
              <a:gd name="T13" fmla="*/ 132 h 189"/>
              <a:gd name="T14" fmla="*/ 1 w 343"/>
              <a:gd name="T15" fmla="*/ 65 h 189"/>
              <a:gd name="T16" fmla="*/ 10 w 343"/>
              <a:gd name="T17" fmla="*/ 69 h 189"/>
              <a:gd name="T18" fmla="*/ 19 w 343"/>
              <a:gd name="T19" fmla="*/ 92 h 189"/>
              <a:gd name="T20" fmla="*/ 23 w 343"/>
              <a:gd name="T21" fmla="*/ 133 h 189"/>
              <a:gd name="T22" fmla="*/ 36 w 343"/>
              <a:gd name="T23" fmla="*/ 154 h 189"/>
              <a:gd name="T24" fmla="*/ 39 w 343"/>
              <a:gd name="T25" fmla="*/ 159 h 189"/>
              <a:gd name="T26" fmla="*/ 53 w 343"/>
              <a:gd name="T27" fmla="*/ 171 h 189"/>
              <a:gd name="T28" fmla="*/ 118 w 343"/>
              <a:gd name="T29" fmla="*/ 170 h 189"/>
              <a:gd name="T30" fmla="*/ 267 w 343"/>
              <a:gd name="T31" fmla="*/ 147 h 189"/>
              <a:gd name="T32" fmla="*/ 319 w 343"/>
              <a:gd name="T33" fmla="*/ 120 h 189"/>
              <a:gd name="T34" fmla="*/ 281 w 343"/>
              <a:gd name="T35" fmla="*/ 127 h 189"/>
              <a:gd name="T36" fmla="*/ 277 w 343"/>
              <a:gd name="T37" fmla="*/ 120 h 189"/>
              <a:gd name="T38" fmla="*/ 314 w 343"/>
              <a:gd name="T39" fmla="*/ 103 h 189"/>
              <a:gd name="T40" fmla="*/ 327 w 343"/>
              <a:gd name="T41" fmla="*/ 78 h 189"/>
              <a:gd name="T42" fmla="*/ 314 w 343"/>
              <a:gd name="T43" fmla="*/ 1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189">
                <a:moveTo>
                  <a:pt x="314" y="16"/>
                </a:moveTo>
                <a:cubicBezTo>
                  <a:pt x="319" y="11"/>
                  <a:pt x="326" y="8"/>
                  <a:pt x="326" y="0"/>
                </a:cubicBezTo>
                <a:cubicBezTo>
                  <a:pt x="334" y="29"/>
                  <a:pt x="340" y="59"/>
                  <a:pt x="341" y="90"/>
                </a:cubicBezTo>
                <a:cubicBezTo>
                  <a:pt x="343" y="125"/>
                  <a:pt x="327" y="145"/>
                  <a:pt x="293" y="156"/>
                </a:cubicBezTo>
                <a:cubicBezTo>
                  <a:pt x="260" y="166"/>
                  <a:pt x="226" y="171"/>
                  <a:pt x="192" y="175"/>
                </a:cubicBezTo>
                <a:cubicBezTo>
                  <a:pt x="153" y="179"/>
                  <a:pt x="114" y="189"/>
                  <a:pt x="75" y="189"/>
                </a:cubicBezTo>
                <a:cubicBezTo>
                  <a:pt x="32" y="189"/>
                  <a:pt x="14" y="175"/>
                  <a:pt x="8" y="132"/>
                </a:cubicBezTo>
                <a:cubicBezTo>
                  <a:pt x="4" y="110"/>
                  <a:pt x="0" y="87"/>
                  <a:pt x="1" y="65"/>
                </a:cubicBezTo>
                <a:cubicBezTo>
                  <a:pt x="4" y="66"/>
                  <a:pt x="7" y="67"/>
                  <a:pt x="10" y="69"/>
                </a:cubicBezTo>
                <a:cubicBezTo>
                  <a:pt x="18" y="74"/>
                  <a:pt x="19" y="83"/>
                  <a:pt x="19" y="92"/>
                </a:cubicBezTo>
                <a:cubicBezTo>
                  <a:pt x="19" y="106"/>
                  <a:pt x="22" y="119"/>
                  <a:pt x="23" y="133"/>
                </a:cubicBezTo>
                <a:cubicBezTo>
                  <a:pt x="23" y="143"/>
                  <a:pt x="28" y="149"/>
                  <a:pt x="36" y="154"/>
                </a:cubicBezTo>
                <a:cubicBezTo>
                  <a:pt x="38" y="155"/>
                  <a:pt x="39" y="157"/>
                  <a:pt x="39" y="159"/>
                </a:cubicBezTo>
                <a:cubicBezTo>
                  <a:pt x="37" y="170"/>
                  <a:pt x="46" y="170"/>
                  <a:pt x="53" y="171"/>
                </a:cubicBezTo>
                <a:cubicBezTo>
                  <a:pt x="74" y="177"/>
                  <a:pt x="96" y="172"/>
                  <a:pt x="118" y="170"/>
                </a:cubicBezTo>
                <a:cubicBezTo>
                  <a:pt x="168" y="164"/>
                  <a:pt x="218" y="157"/>
                  <a:pt x="267" y="147"/>
                </a:cubicBezTo>
                <a:cubicBezTo>
                  <a:pt x="286" y="143"/>
                  <a:pt x="305" y="139"/>
                  <a:pt x="319" y="120"/>
                </a:cubicBezTo>
                <a:cubicBezTo>
                  <a:pt x="305" y="122"/>
                  <a:pt x="294" y="131"/>
                  <a:pt x="281" y="127"/>
                </a:cubicBezTo>
                <a:cubicBezTo>
                  <a:pt x="278" y="126"/>
                  <a:pt x="276" y="124"/>
                  <a:pt x="277" y="120"/>
                </a:cubicBezTo>
                <a:cubicBezTo>
                  <a:pt x="288" y="111"/>
                  <a:pt x="302" y="109"/>
                  <a:pt x="314" y="103"/>
                </a:cubicBezTo>
                <a:cubicBezTo>
                  <a:pt x="325" y="97"/>
                  <a:pt x="329" y="90"/>
                  <a:pt x="327" y="78"/>
                </a:cubicBezTo>
                <a:cubicBezTo>
                  <a:pt x="323" y="57"/>
                  <a:pt x="319" y="36"/>
                  <a:pt x="314" y="16"/>
                </a:cubicBezTo>
                <a:close/>
              </a:path>
            </a:pathLst>
          </a:custGeom>
          <a:solidFill>
            <a:srgbClr val="695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9" name="Freeform 41"/>
          <p:cNvSpPr>
            <a:spLocks/>
          </p:cNvSpPr>
          <p:nvPr/>
        </p:nvSpPr>
        <p:spPr bwMode="auto">
          <a:xfrm>
            <a:off x="8296275" y="3203575"/>
            <a:ext cx="260350" cy="519113"/>
          </a:xfrm>
          <a:custGeom>
            <a:avLst/>
            <a:gdLst>
              <a:gd name="T0" fmla="*/ 11 w 106"/>
              <a:gd name="T1" fmla="*/ 206 h 211"/>
              <a:gd name="T2" fmla="*/ 6 w 106"/>
              <a:gd name="T3" fmla="*/ 166 h 211"/>
              <a:gd name="T4" fmla="*/ 5 w 106"/>
              <a:gd name="T5" fmla="*/ 133 h 211"/>
              <a:gd name="T6" fmla="*/ 8 w 106"/>
              <a:gd name="T7" fmla="*/ 21 h 211"/>
              <a:gd name="T8" fmla="*/ 24 w 106"/>
              <a:gd name="T9" fmla="*/ 2 h 211"/>
              <a:gd name="T10" fmla="*/ 51 w 106"/>
              <a:gd name="T11" fmla="*/ 13 h 211"/>
              <a:gd name="T12" fmla="*/ 106 w 106"/>
              <a:gd name="T13" fmla="*/ 161 h 211"/>
              <a:gd name="T14" fmla="*/ 101 w 106"/>
              <a:gd name="T15" fmla="*/ 188 h 211"/>
              <a:gd name="T16" fmla="*/ 89 w 106"/>
              <a:gd name="T17" fmla="*/ 197 h 211"/>
              <a:gd name="T18" fmla="*/ 25 w 106"/>
              <a:gd name="T19" fmla="*/ 210 h 211"/>
              <a:gd name="T20" fmla="*/ 11 w 106"/>
              <a:gd name="T21"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211">
                <a:moveTo>
                  <a:pt x="11" y="206"/>
                </a:moveTo>
                <a:cubicBezTo>
                  <a:pt x="0" y="194"/>
                  <a:pt x="7" y="180"/>
                  <a:pt x="6" y="166"/>
                </a:cubicBezTo>
                <a:cubicBezTo>
                  <a:pt x="5" y="155"/>
                  <a:pt x="5" y="144"/>
                  <a:pt x="5" y="133"/>
                </a:cubicBezTo>
                <a:cubicBezTo>
                  <a:pt x="6" y="96"/>
                  <a:pt x="7" y="58"/>
                  <a:pt x="8" y="21"/>
                </a:cubicBezTo>
                <a:cubicBezTo>
                  <a:pt x="8" y="11"/>
                  <a:pt x="12" y="3"/>
                  <a:pt x="24" y="2"/>
                </a:cubicBezTo>
                <a:cubicBezTo>
                  <a:pt x="34" y="1"/>
                  <a:pt x="46" y="0"/>
                  <a:pt x="51" y="13"/>
                </a:cubicBezTo>
                <a:cubicBezTo>
                  <a:pt x="69" y="62"/>
                  <a:pt x="90" y="110"/>
                  <a:pt x="106" y="161"/>
                </a:cubicBezTo>
                <a:cubicBezTo>
                  <a:pt x="106" y="170"/>
                  <a:pt x="105" y="180"/>
                  <a:pt x="101" y="188"/>
                </a:cubicBezTo>
                <a:cubicBezTo>
                  <a:pt x="99" y="194"/>
                  <a:pt x="94" y="196"/>
                  <a:pt x="89" y="197"/>
                </a:cubicBezTo>
                <a:cubicBezTo>
                  <a:pt x="68" y="201"/>
                  <a:pt x="46" y="205"/>
                  <a:pt x="25" y="210"/>
                </a:cubicBezTo>
                <a:cubicBezTo>
                  <a:pt x="20" y="211"/>
                  <a:pt x="15" y="210"/>
                  <a:pt x="11" y="206"/>
                </a:cubicBezTo>
                <a:close/>
              </a:path>
            </a:pathLst>
          </a:custGeom>
          <a:solidFill>
            <a:srgbClr val="7C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0" name="Freeform 42"/>
          <p:cNvSpPr>
            <a:spLocks/>
          </p:cNvSpPr>
          <p:nvPr/>
        </p:nvSpPr>
        <p:spPr bwMode="auto">
          <a:xfrm>
            <a:off x="8775700" y="3208338"/>
            <a:ext cx="131763" cy="338138"/>
          </a:xfrm>
          <a:custGeom>
            <a:avLst/>
            <a:gdLst>
              <a:gd name="T0" fmla="*/ 2 w 53"/>
              <a:gd name="T1" fmla="*/ 81 h 137"/>
              <a:gd name="T2" fmla="*/ 6 w 53"/>
              <a:gd name="T3" fmla="*/ 22 h 137"/>
              <a:gd name="T4" fmla="*/ 29 w 53"/>
              <a:gd name="T5" fmla="*/ 0 h 137"/>
              <a:gd name="T6" fmla="*/ 48 w 53"/>
              <a:gd name="T7" fmla="*/ 23 h 137"/>
              <a:gd name="T8" fmla="*/ 44 w 53"/>
              <a:gd name="T9" fmla="*/ 68 h 137"/>
              <a:gd name="T10" fmla="*/ 16 w 53"/>
              <a:gd name="T11" fmla="*/ 129 h 137"/>
              <a:gd name="T12" fmla="*/ 8 w 53"/>
              <a:gd name="T13" fmla="*/ 137 h 137"/>
              <a:gd name="T14" fmla="*/ 2 w 53"/>
              <a:gd name="T15" fmla="*/ 125 h 137"/>
              <a:gd name="T16" fmla="*/ 2 w 53"/>
              <a:gd name="T1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7">
                <a:moveTo>
                  <a:pt x="2" y="81"/>
                </a:moveTo>
                <a:cubicBezTo>
                  <a:pt x="3" y="62"/>
                  <a:pt x="0" y="41"/>
                  <a:pt x="6" y="22"/>
                </a:cubicBezTo>
                <a:cubicBezTo>
                  <a:pt x="10" y="11"/>
                  <a:pt x="15" y="0"/>
                  <a:pt x="29" y="0"/>
                </a:cubicBezTo>
                <a:cubicBezTo>
                  <a:pt x="41" y="1"/>
                  <a:pt x="44" y="13"/>
                  <a:pt x="48" y="23"/>
                </a:cubicBezTo>
                <a:cubicBezTo>
                  <a:pt x="53" y="38"/>
                  <a:pt x="49" y="53"/>
                  <a:pt x="44" y="68"/>
                </a:cubicBezTo>
                <a:cubicBezTo>
                  <a:pt x="38" y="89"/>
                  <a:pt x="27" y="109"/>
                  <a:pt x="16" y="129"/>
                </a:cubicBezTo>
                <a:cubicBezTo>
                  <a:pt x="14" y="132"/>
                  <a:pt x="13" y="137"/>
                  <a:pt x="8" y="137"/>
                </a:cubicBezTo>
                <a:cubicBezTo>
                  <a:pt x="2" y="135"/>
                  <a:pt x="3" y="130"/>
                  <a:pt x="2" y="125"/>
                </a:cubicBezTo>
                <a:cubicBezTo>
                  <a:pt x="2" y="111"/>
                  <a:pt x="2" y="96"/>
                  <a:pt x="2" y="81"/>
                </a:cubicBezTo>
                <a:close/>
              </a:path>
            </a:pathLst>
          </a:custGeom>
          <a:solidFill>
            <a:srgbClr val="6C5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1" name="Freeform 43"/>
          <p:cNvSpPr>
            <a:spLocks/>
          </p:cNvSpPr>
          <p:nvPr/>
        </p:nvSpPr>
        <p:spPr bwMode="auto">
          <a:xfrm>
            <a:off x="8858250" y="3459163"/>
            <a:ext cx="179388" cy="177800"/>
          </a:xfrm>
          <a:custGeom>
            <a:avLst/>
            <a:gdLst>
              <a:gd name="T0" fmla="*/ 0 w 73"/>
              <a:gd name="T1" fmla="*/ 72 h 72"/>
              <a:gd name="T2" fmla="*/ 38 w 73"/>
              <a:gd name="T3" fmla="*/ 7 h 72"/>
              <a:gd name="T4" fmla="*/ 66 w 73"/>
              <a:gd name="T5" fmla="*/ 12 h 72"/>
              <a:gd name="T6" fmla="*/ 61 w 73"/>
              <a:gd name="T7" fmla="*/ 38 h 72"/>
              <a:gd name="T8" fmla="*/ 0 w 73"/>
              <a:gd name="T9" fmla="*/ 72 h 72"/>
            </a:gdLst>
            <a:ahLst/>
            <a:cxnLst>
              <a:cxn ang="0">
                <a:pos x="T0" y="T1"/>
              </a:cxn>
              <a:cxn ang="0">
                <a:pos x="T2" y="T3"/>
              </a:cxn>
              <a:cxn ang="0">
                <a:pos x="T4" y="T5"/>
              </a:cxn>
              <a:cxn ang="0">
                <a:pos x="T6" y="T7"/>
              </a:cxn>
              <a:cxn ang="0">
                <a:pos x="T8" y="T9"/>
              </a:cxn>
            </a:cxnLst>
            <a:rect l="0" t="0" r="r" b="b"/>
            <a:pathLst>
              <a:path w="73" h="72">
                <a:moveTo>
                  <a:pt x="0" y="72"/>
                </a:moveTo>
                <a:cubicBezTo>
                  <a:pt x="7" y="44"/>
                  <a:pt x="16" y="21"/>
                  <a:pt x="38" y="7"/>
                </a:cubicBezTo>
                <a:cubicBezTo>
                  <a:pt x="48" y="0"/>
                  <a:pt x="59" y="1"/>
                  <a:pt x="66" y="12"/>
                </a:cubicBezTo>
                <a:cubicBezTo>
                  <a:pt x="73" y="21"/>
                  <a:pt x="69" y="30"/>
                  <a:pt x="61" y="38"/>
                </a:cubicBezTo>
                <a:cubicBezTo>
                  <a:pt x="45" y="54"/>
                  <a:pt x="24" y="61"/>
                  <a:pt x="0" y="72"/>
                </a:cubicBezTo>
                <a:close/>
              </a:path>
            </a:pathLst>
          </a:custGeom>
          <a:solidFill>
            <a:srgbClr val="6E5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2" name="Freeform 44"/>
          <p:cNvSpPr>
            <a:spLocks/>
          </p:cNvSpPr>
          <p:nvPr/>
        </p:nvSpPr>
        <p:spPr bwMode="auto">
          <a:xfrm>
            <a:off x="8177213" y="4054475"/>
            <a:ext cx="803275" cy="700088"/>
          </a:xfrm>
          <a:custGeom>
            <a:avLst/>
            <a:gdLst>
              <a:gd name="T0" fmla="*/ 53 w 326"/>
              <a:gd name="T1" fmla="*/ 284 h 284"/>
              <a:gd name="T2" fmla="*/ 15 w 326"/>
              <a:gd name="T3" fmla="*/ 256 h 284"/>
              <a:gd name="T4" fmla="*/ 1 w 326"/>
              <a:gd name="T5" fmla="*/ 67 h 284"/>
              <a:gd name="T6" fmla="*/ 18 w 326"/>
              <a:gd name="T7" fmla="*/ 48 h 284"/>
              <a:gd name="T8" fmla="*/ 254 w 326"/>
              <a:gd name="T9" fmla="*/ 5 h 284"/>
              <a:gd name="T10" fmla="*/ 280 w 326"/>
              <a:gd name="T11" fmla="*/ 19 h 284"/>
              <a:gd name="T12" fmla="*/ 323 w 326"/>
              <a:gd name="T13" fmla="*/ 218 h 284"/>
              <a:gd name="T14" fmla="*/ 312 w 326"/>
              <a:gd name="T15" fmla="*/ 237 h 284"/>
              <a:gd name="T16" fmla="*/ 53 w 326"/>
              <a:gd name="T1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284">
                <a:moveTo>
                  <a:pt x="53" y="284"/>
                </a:moveTo>
                <a:cubicBezTo>
                  <a:pt x="18" y="284"/>
                  <a:pt x="17" y="284"/>
                  <a:pt x="15" y="256"/>
                </a:cubicBezTo>
                <a:cubicBezTo>
                  <a:pt x="10" y="193"/>
                  <a:pt x="6" y="130"/>
                  <a:pt x="1" y="67"/>
                </a:cubicBezTo>
                <a:cubicBezTo>
                  <a:pt x="0" y="54"/>
                  <a:pt x="3" y="49"/>
                  <a:pt x="18" y="48"/>
                </a:cubicBezTo>
                <a:cubicBezTo>
                  <a:pt x="98" y="44"/>
                  <a:pt x="177" y="31"/>
                  <a:pt x="254" y="5"/>
                </a:cubicBezTo>
                <a:cubicBezTo>
                  <a:pt x="270" y="0"/>
                  <a:pt x="277" y="1"/>
                  <a:pt x="280" y="19"/>
                </a:cubicBezTo>
                <a:cubicBezTo>
                  <a:pt x="294" y="86"/>
                  <a:pt x="308" y="152"/>
                  <a:pt x="323" y="218"/>
                </a:cubicBezTo>
                <a:cubicBezTo>
                  <a:pt x="326" y="230"/>
                  <a:pt x="323" y="233"/>
                  <a:pt x="312" y="237"/>
                </a:cubicBezTo>
                <a:cubicBezTo>
                  <a:pt x="227" y="266"/>
                  <a:pt x="140" y="281"/>
                  <a:pt x="53" y="284"/>
                </a:cubicBezTo>
                <a:close/>
              </a:path>
            </a:pathLst>
          </a:custGeom>
          <a:solidFill>
            <a:srgbClr val="FDD1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3" name="Freeform 45"/>
          <p:cNvSpPr>
            <a:spLocks/>
          </p:cNvSpPr>
          <p:nvPr/>
        </p:nvSpPr>
        <p:spPr bwMode="auto">
          <a:xfrm>
            <a:off x="8221663" y="4654550"/>
            <a:ext cx="801688" cy="403225"/>
          </a:xfrm>
          <a:custGeom>
            <a:avLst/>
            <a:gdLst>
              <a:gd name="T0" fmla="*/ 304 w 325"/>
              <a:gd name="T1" fmla="*/ 0 h 163"/>
              <a:gd name="T2" fmla="*/ 311 w 325"/>
              <a:gd name="T3" fmla="*/ 7 h 163"/>
              <a:gd name="T4" fmla="*/ 319 w 325"/>
              <a:gd name="T5" fmla="*/ 48 h 163"/>
              <a:gd name="T6" fmla="*/ 287 w 325"/>
              <a:gd name="T7" fmla="*/ 100 h 163"/>
              <a:gd name="T8" fmla="*/ 268 w 325"/>
              <a:gd name="T9" fmla="*/ 106 h 163"/>
              <a:gd name="T10" fmla="*/ 215 w 325"/>
              <a:gd name="T11" fmla="*/ 119 h 163"/>
              <a:gd name="T12" fmla="*/ 271 w 325"/>
              <a:gd name="T13" fmla="*/ 110 h 163"/>
              <a:gd name="T14" fmla="*/ 273 w 325"/>
              <a:gd name="T15" fmla="*/ 109 h 163"/>
              <a:gd name="T16" fmla="*/ 320 w 325"/>
              <a:gd name="T17" fmla="*/ 92 h 163"/>
              <a:gd name="T18" fmla="*/ 276 w 325"/>
              <a:gd name="T19" fmla="*/ 132 h 163"/>
              <a:gd name="T20" fmla="*/ 159 w 325"/>
              <a:gd name="T21" fmla="*/ 152 h 163"/>
              <a:gd name="T22" fmla="*/ 66 w 325"/>
              <a:gd name="T23" fmla="*/ 163 h 163"/>
              <a:gd name="T24" fmla="*/ 23 w 325"/>
              <a:gd name="T25" fmla="*/ 153 h 163"/>
              <a:gd name="T26" fmla="*/ 27 w 325"/>
              <a:gd name="T27" fmla="*/ 145 h 163"/>
              <a:gd name="T28" fmla="*/ 78 w 325"/>
              <a:gd name="T29" fmla="*/ 145 h 163"/>
              <a:gd name="T30" fmla="*/ 146 w 325"/>
              <a:gd name="T31" fmla="*/ 136 h 163"/>
              <a:gd name="T32" fmla="*/ 62 w 325"/>
              <a:gd name="T33" fmla="*/ 146 h 163"/>
              <a:gd name="T34" fmla="*/ 27 w 325"/>
              <a:gd name="T35" fmla="*/ 141 h 163"/>
              <a:gd name="T36" fmla="*/ 7 w 325"/>
              <a:gd name="T37" fmla="*/ 120 h 163"/>
              <a:gd name="T38" fmla="*/ 0 w 325"/>
              <a:gd name="T39" fmla="*/ 53 h 163"/>
              <a:gd name="T40" fmla="*/ 25 w 325"/>
              <a:gd name="T41" fmla="*/ 49 h 163"/>
              <a:gd name="T42" fmla="*/ 304 w 325"/>
              <a:gd name="T4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163">
                <a:moveTo>
                  <a:pt x="304" y="0"/>
                </a:moveTo>
                <a:cubicBezTo>
                  <a:pt x="308" y="0"/>
                  <a:pt x="311" y="2"/>
                  <a:pt x="311" y="7"/>
                </a:cubicBezTo>
                <a:cubicBezTo>
                  <a:pt x="314" y="21"/>
                  <a:pt x="317" y="34"/>
                  <a:pt x="319" y="48"/>
                </a:cubicBezTo>
                <a:cubicBezTo>
                  <a:pt x="325" y="86"/>
                  <a:pt x="324" y="87"/>
                  <a:pt x="287" y="100"/>
                </a:cubicBezTo>
                <a:cubicBezTo>
                  <a:pt x="281" y="102"/>
                  <a:pt x="274" y="104"/>
                  <a:pt x="268" y="106"/>
                </a:cubicBezTo>
                <a:cubicBezTo>
                  <a:pt x="251" y="116"/>
                  <a:pt x="231" y="114"/>
                  <a:pt x="215" y="119"/>
                </a:cubicBezTo>
                <a:cubicBezTo>
                  <a:pt x="232" y="117"/>
                  <a:pt x="251" y="111"/>
                  <a:pt x="271" y="110"/>
                </a:cubicBezTo>
                <a:cubicBezTo>
                  <a:pt x="271" y="110"/>
                  <a:pt x="272" y="110"/>
                  <a:pt x="273" y="109"/>
                </a:cubicBezTo>
                <a:cubicBezTo>
                  <a:pt x="289" y="107"/>
                  <a:pt x="302" y="100"/>
                  <a:pt x="320" y="92"/>
                </a:cubicBezTo>
                <a:cubicBezTo>
                  <a:pt x="313" y="117"/>
                  <a:pt x="296" y="126"/>
                  <a:pt x="276" y="132"/>
                </a:cubicBezTo>
                <a:cubicBezTo>
                  <a:pt x="238" y="143"/>
                  <a:pt x="198" y="146"/>
                  <a:pt x="159" y="152"/>
                </a:cubicBezTo>
                <a:cubicBezTo>
                  <a:pt x="128" y="157"/>
                  <a:pt x="97" y="161"/>
                  <a:pt x="66" y="163"/>
                </a:cubicBezTo>
                <a:cubicBezTo>
                  <a:pt x="51" y="163"/>
                  <a:pt x="35" y="163"/>
                  <a:pt x="23" y="153"/>
                </a:cubicBezTo>
                <a:cubicBezTo>
                  <a:pt x="13" y="145"/>
                  <a:pt x="24" y="147"/>
                  <a:pt x="27" y="145"/>
                </a:cubicBezTo>
                <a:cubicBezTo>
                  <a:pt x="44" y="145"/>
                  <a:pt x="61" y="148"/>
                  <a:pt x="78" y="145"/>
                </a:cubicBezTo>
                <a:cubicBezTo>
                  <a:pt x="103" y="145"/>
                  <a:pt x="128" y="138"/>
                  <a:pt x="146" y="136"/>
                </a:cubicBezTo>
                <a:cubicBezTo>
                  <a:pt x="123" y="140"/>
                  <a:pt x="93" y="144"/>
                  <a:pt x="62" y="146"/>
                </a:cubicBezTo>
                <a:cubicBezTo>
                  <a:pt x="50" y="147"/>
                  <a:pt x="39" y="147"/>
                  <a:pt x="27" y="141"/>
                </a:cubicBezTo>
                <a:cubicBezTo>
                  <a:pt x="14" y="141"/>
                  <a:pt x="8" y="133"/>
                  <a:pt x="7" y="120"/>
                </a:cubicBezTo>
                <a:cubicBezTo>
                  <a:pt x="6" y="97"/>
                  <a:pt x="2" y="75"/>
                  <a:pt x="0" y="53"/>
                </a:cubicBezTo>
                <a:cubicBezTo>
                  <a:pt x="7" y="46"/>
                  <a:pt x="16" y="49"/>
                  <a:pt x="25" y="49"/>
                </a:cubicBezTo>
                <a:cubicBezTo>
                  <a:pt x="121" y="48"/>
                  <a:pt x="214" y="32"/>
                  <a:pt x="304" y="0"/>
                </a:cubicBezTo>
                <a:close/>
              </a:path>
            </a:pathLst>
          </a:custGeom>
          <a:solidFill>
            <a:srgbClr val="FEF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4" name="Freeform 46"/>
          <p:cNvSpPr>
            <a:spLocks/>
          </p:cNvSpPr>
          <p:nvPr/>
        </p:nvSpPr>
        <p:spPr bwMode="auto">
          <a:xfrm>
            <a:off x="8170863" y="3729038"/>
            <a:ext cx="682625" cy="423863"/>
          </a:xfrm>
          <a:custGeom>
            <a:avLst/>
            <a:gdLst>
              <a:gd name="T0" fmla="*/ 1 w 277"/>
              <a:gd name="T1" fmla="*/ 171 h 172"/>
              <a:gd name="T2" fmla="*/ 0 w 277"/>
              <a:gd name="T3" fmla="*/ 123 h 172"/>
              <a:gd name="T4" fmla="*/ 64 w 277"/>
              <a:gd name="T5" fmla="*/ 45 h 172"/>
              <a:gd name="T6" fmla="*/ 92 w 277"/>
              <a:gd name="T7" fmla="*/ 40 h 172"/>
              <a:gd name="T8" fmla="*/ 112 w 277"/>
              <a:gd name="T9" fmla="*/ 15 h 172"/>
              <a:gd name="T10" fmla="*/ 116 w 277"/>
              <a:gd name="T11" fmla="*/ 6 h 172"/>
              <a:gd name="T12" fmla="*/ 121 w 277"/>
              <a:gd name="T13" fmla="*/ 15 h 172"/>
              <a:gd name="T14" fmla="*/ 125 w 277"/>
              <a:gd name="T15" fmla="*/ 28 h 172"/>
              <a:gd name="T16" fmla="*/ 136 w 277"/>
              <a:gd name="T17" fmla="*/ 1 h 172"/>
              <a:gd name="T18" fmla="*/ 146 w 277"/>
              <a:gd name="T19" fmla="*/ 5 h 172"/>
              <a:gd name="T20" fmla="*/ 139 w 277"/>
              <a:gd name="T21" fmla="*/ 25 h 172"/>
              <a:gd name="T22" fmla="*/ 157 w 277"/>
              <a:gd name="T23" fmla="*/ 28 h 172"/>
              <a:gd name="T24" fmla="*/ 244 w 277"/>
              <a:gd name="T25" fmla="*/ 43 h 172"/>
              <a:gd name="T26" fmla="*/ 259 w 277"/>
              <a:gd name="T27" fmla="*/ 61 h 172"/>
              <a:gd name="T28" fmla="*/ 271 w 277"/>
              <a:gd name="T29" fmla="*/ 124 h 172"/>
              <a:gd name="T30" fmla="*/ 103 w 277"/>
              <a:gd name="T31" fmla="*/ 162 h 172"/>
              <a:gd name="T32" fmla="*/ 1 w 277"/>
              <a:gd name="T33"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172">
                <a:moveTo>
                  <a:pt x="1" y="171"/>
                </a:moveTo>
                <a:cubicBezTo>
                  <a:pt x="1" y="155"/>
                  <a:pt x="1" y="139"/>
                  <a:pt x="0" y="123"/>
                </a:cubicBezTo>
                <a:cubicBezTo>
                  <a:pt x="0" y="90"/>
                  <a:pt x="32" y="51"/>
                  <a:pt x="64" y="45"/>
                </a:cubicBezTo>
                <a:cubicBezTo>
                  <a:pt x="73" y="43"/>
                  <a:pt x="83" y="42"/>
                  <a:pt x="92" y="40"/>
                </a:cubicBezTo>
                <a:cubicBezTo>
                  <a:pt x="104" y="37"/>
                  <a:pt x="124" y="39"/>
                  <a:pt x="112" y="15"/>
                </a:cubicBezTo>
                <a:cubicBezTo>
                  <a:pt x="110" y="12"/>
                  <a:pt x="110" y="7"/>
                  <a:pt x="116" y="6"/>
                </a:cubicBezTo>
                <a:cubicBezTo>
                  <a:pt x="122" y="5"/>
                  <a:pt x="120" y="11"/>
                  <a:pt x="121" y="15"/>
                </a:cubicBezTo>
                <a:cubicBezTo>
                  <a:pt x="123" y="19"/>
                  <a:pt x="124" y="23"/>
                  <a:pt x="125" y="28"/>
                </a:cubicBezTo>
                <a:cubicBezTo>
                  <a:pt x="135" y="20"/>
                  <a:pt x="118" y="4"/>
                  <a:pt x="136" y="1"/>
                </a:cubicBezTo>
                <a:cubicBezTo>
                  <a:pt x="140" y="0"/>
                  <a:pt x="145" y="0"/>
                  <a:pt x="146" y="5"/>
                </a:cubicBezTo>
                <a:cubicBezTo>
                  <a:pt x="150" y="13"/>
                  <a:pt x="150" y="21"/>
                  <a:pt x="139" y="25"/>
                </a:cubicBezTo>
                <a:cubicBezTo>
                  <a:pt x="146" y="33"/>
                  <a:pt x="152" y="29"/>
                  <a:pt x="157" y="28"/>
                </a:cubicBezTo>
                <a:cubicBezTo>
                  <a:pt x="189" y="15"/>
                  <a:pt x="216" y="30"/>
                  <a:pt x="244" y="43"/>
                </a:cubicBezTo>
                <a:cubicBezTo>
                  <a:pt x="251" y="46"/>
                  <a:pt x="257" y="53"/>
                  <a:pt x="259" y="61"/>
                </a:cubicBezTo>
                <a:cubicBezTo>
                  <a:pt x="263" y="82"/>
                  <a:pt x="277" y="101"/>
                  <a:pt x="271" y="124"/>
                </a:cubicBezTo>
                <a:cubicBezTo>
                  <a:pt x="216" y="139"/>
                  <a:pt x="160" y="155"/>
                  <a:pt x="103" y="162"/>
                </a:cubicBezTo>
                <a:cubicBezTo>
                  <a:pt x="69" y="167"/>
                  <a:pt x="35" y="172"/>
                  <a:pt x="1" y="171"/>
                </a:cubicBezTo>
                <a:close/>
              </a:path>
            </a:pathLst>
          </a:custGeom>
          <a:solidFill>
            <a:srgbClr val="FFFB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5" name="Freeform 47"/>
          <p:cNvSpPr>
            <a:spLocks/>
          </p:cNvSpPr>
          <p:nvPr/>
        </p:nvSpPr>
        <p:spPr bwMode="auto">
          <a:xfrm>
            <a:off x="8301038" y="3657600"/>
            <a:ext cx="293688" cy="90488"/>
          </a:xfrm>
          <a:custGeom>
            <a:avLst/>
            <a:gdLst>
              <a:gd name="T0" fmla="*/ 9 w 119"/>
              <a:gd name="T1" fmla="*/ 22 h 37"/>
              <a:gd name="T2" fmla="*/ 99 w 119"/>
              <a:gd name="T3" fmla="*/ 4 h 37"/>
              <a:gd name="T4" fmla="*/ 119 w 119"/>
              <a:gd name="T5" fmla="*/ 9 h 37"/>
              <a:gd name="T6" fmla="*/ 37 w 119"/>
              <a:gd name="T7" fmla="*/ 30 h 37"/>
              <a:gd name="T8" fmla="*/ 11 w 119"/>
              <a:gd name="T9" fmla="*/ 33 h 37"/>
              <a:gd name="T10" fmla="*/ 0 w 119"/>
              <a:gd name="T11" fmla="*/ 30 h 37"/>
              <a:gd name="T12" fmla="*/ 9 w 119"/>
              <a:gd name="T13" fmla="*/ 22 h 37"/>
            </a:gdLst>
            <a:ahLst/>
            <a:cxnLst>
              <a:cxn ang="0">
                <a:pos x="T0" y="T1"/>
              </a:cxn>
              <a:cxn ang="0">
                <a:pos x="T2" y="T3"/>
              </a:cxn>
              <a:cxn ang="0">
                <a:pos x="T4" y="T5"/>
              </a:cxn>
              <a:cxn ang="0">
                <a:pos x="T6" y="T7"/>
              </a:cxn>
              <a:cxn ang="0">
                <a:pos x="T8" y="T9"/>
              </a:cxn>
              <a:cxn ang="0">
                <a:pos x="T10" y="T11"/>
              </a:cxn>
              <a:cxn ang="0">
                <a:pos x="T12" y="T13"/>
              </a:cxn>
            </a:cxnLst>
            <a:rect l="0" t="0" r="r" b="b"/>
            <a:pathLst>
              <a:path w="119" h="37">
                <a:moveTo>
                  <a:pt x="9" y="22"/>
                </a:moveTo>
                <a:cubicBezTo>
                  <a:pt x="39" y="16"/>
                  <a:pt x="69" y="10"/>
                  <a:pt x="99" y="4"/>
                </a:cubicBezTo>
                <a:cubicBezTo>
                  <a:pt x="106" y="4"/>
                  <a:pt x="113" y="0"/>
                  <a:pt x="119" y="9"/>
                </a:cubicBezTo>
                <a:cubicBezTo>
                  <a:pt x="92" y="20"/>
                  <a:pt x="64" y="24"/>
                  <a:pt x="37" y="30"/>
                </a:cubicBezTo>
                <a:cubicBezTo>
                  <a:pt x="29" y="31"/>
                  <a:pt x="20" y="32"/>
                  <a:pt x="11" y="33"/>
                </a:cubicBezTo>
                <a:cubicBezTo>
                  <a:pt x="7" y="33"/>
                  <a:pt x="1" y="37"/>
                  <a:pt x="0" y="30"/>
                </a:cubicBezTo>
                <a:cubicBezTo>
                  <a:pt x="0" y="28"/>
                  <a:pt x="6" y="25"/>
                  <a:pt x="9" y="22"/>
                </a:cubicBezTo>
                <a:close/>
              </a:path>
            </a:pathLst>
          </a:custGeom>
          <a:solidFill>
            <a:srgbClr val="F6E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6" name="Freeform 48"/>
          <p:cNvSpPr>
            <a:spLocks/>
          </p:cNvSpPr>
          <p:nvPr/>
        </p:nvSpPr>
        <p:spPr bwMode="auto">
          <a:xfrm>
            <a:off x="8386763" y="3748088"/>
            <a:ext cx="44450" cy="53975"/>
          </a:xfrm>
          <a:custGeom>
            <a:avLst/>
            <a:gdLst>
              <a:gd name="T0" fmla="*/ 8 w 18"/>
              <a:gd name="T1" fmla="*/ 21 h 22"/>
              <a:gd name="T2" fmla="*/ 0 w 18"/>
              <a:gd name="T3" fmla="*/ 11 h 22"/>
              <a:gd name="T4" fmla="*/ 9 w 18"/>
              <a:gd name="T5" fmla="*/ 1 h 22"/>
              <a:gd name="T6" fmla="*/ 17 w 18"/>
              <a:gd name="T7" fmla="*/ 11 h 22"/>
              <a:gd name="T8" fmla="*/ 8 w 18"/>
              <a:gd name="T9" fmla="*/ 21 h 22"/>
            </a:gdLst>
            <a:ahLst/>
            <a:cxnLst>
              <a:cxn ang="0">
                <a:pos x="T0" y="T1"/>
              </a:cxn>
              <a:cxn ang="0">
                <a:pos x="T2" y="T3"/>
              </a:cxn>
              <a:cxn ang="0">
                <a:pos x="T4" y="T5"/>
              </a:cxn>
              <a:cxn ang="0">
                <a:pos x="T6" y="T7"/>
              </a:cxn>
              <a:cxn ang="0">
                <a:pos x="T8" y="T9"/>
              </a:cxn>
            </a:cxnLst>
            <a:rect l="0" t="0" r="r" b="b"/>
            <a:pathLst>
              <a:path w="18" h="22">
                <a:moveTo>
                  <a:pt x="8" y="21"/>
                </a:moveTo>
                <a:cubicBezTo>
                  <a:pt x="0" y="22"/>
                  <a:pt x="1" y="16"/>
                  <a:pt x="0" y="11"/>
                </a:cubicBezTo>
                <a:cubicBezTo>
                  <a:pt x="0" y="4"/>
                  <a:pt x="2" y="1"/>
                  <a:pt x="9" y="1"/>
                </a:cubicBezTo>
                <a:cubicBezTo>
                  <a:pt x="17" y="0"/>
                  <a:pt x="17" y="6"/>
                  <a:pt x="17" y="11"/>
                </a:cubicBezTo>
                <a:cubicBezTo>
                  <a:pt x="18" y="18"/>
                  <a:pt x="15" y="21"/>
                  <a:pt x="8" y="21"/>
                </a:cubicBezTo>
                <a:close/>
              </a:path>
            </a:pathLst>
          </a:custGeom>
          <a:solidFill>
            <a:srgbClr val="FA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7" name="Freeform 49"/>
          <p:cNvSpPr>
            <a:spLocks/>
          </p:cNvSpPr>
          <p:nvPr/>
        </p:nvSpPr>
        <p:spPr bwMode="auto">
          <a:xfrm>
            <a:off x="8297863" y="3762375"/>
            <a:ext cx="39688" cy="52388"/>
          </a:xfrm>
          <a:custGeom>
            <a:avLst/>
            <a:gdLst>
              <a:gd name="T0" fmla="*/ 13 w 16"/>
              <a:gd name="T1" fmla="*/ 12 h 21"/>
              <a:gd name="T2" fmla="*/ 9 w 16"/>
              <a:gd name="T3" fmla="*/ 21 h 21"/>
              <a:gd name="T4" fmla="*/ 1 w 16"/>
              <a:gd name="T5" fmla="*/ 9 h 21"/>
              <a:gd name="T6" fmla="*/ 8 w 16"/>
              <a:gd name="T7" fmla="*/ 0 h 21"/>
              <a:gd name="T8" fmla="*/ 13 w 16"/>
              <a:gd name="T9" fmla="*/ 12 h 21"/>
            </a:gdLst>
            <a:ahLst/>
            <a:cxnLst>
              <a:cxn ang="0">
                <a:pos x="T0" y="T1"/>
              </a:cxn>
              <a:cxn ang="0">
                <a:pos x="T2" y="T3"/>
              </a:cxn>
              <a:cxn ang="0">
                <a:pos x="T4" y="T5"/>
              </a:cxn>
              <a:cxn ang="0">
                <a:pos x="T6" y="T7"/>
              </a:cxn>
              <a:cxn ang="0">
                <a:pos x="T8" y="T9"/>
              </a:cxn>
            </a:cxnLst>
            <a:rect l="0" t="0" r="r" b="b"/>
            <a:pathLst>
              <a:path w="16" h="21">
                <a:moveTo>
                  <a:pt x="13" y="12"/>
                </a:moveTo>
                <a:cubicBezTo>
                  <a:pt x="15" y="18"/>
                  <a:pt x="13" y="21"/>
                  <a:pt x="9" y="21"/>
                </a:cubicBezTo>
                <a:cubicBezTo>
                  <a:pt x="2" y="21"/>
                  <a:pt x="2" y="14"/>
                  <a:pt x="1" y="9"/>
                </a:cubicBezTo>
                <a:cubicBezTo>
                  <a:pt x="0" y="4"/>
                  <a:pt x="2" y="0"/>
                  <a:pt x="8" y="0"/>
                </a:cubicBezTo>
                <a:cubicBezTo>
                  <a:pt x="16" y="1"/>
                  <a:pt x="11" y="9"/>
                  <a:pt x="13" y="12"/>
                </a:cubicBezTo>
                <a:close/>
              </a:path>
            </a:pathLst>
          </a:custGeom>
          <a:solidFill>
            <a:srgbClr val="EED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8" name="Freeform 50"/>
          <p:cNvSpPr>
            <a:spLocks/>
          </p:cNvSpPr>
          <p:nvPr/>
        </p:nvSpPr>
        <p:spPr bwMode="auto">
          <a:xfrm>
            <a:off x="8545513" y="3717925"/>
            <a:ext cx="31750" cy="49213"/>
          </a:xfrm>
          <a:custGeom>
            <a:avLst/>
            <a:gdLst>
              <a:gd name="T0" fmla="*/ 6 w 13"/>
              <a:gd name="T1" fmla="*/ 0 h 20"/>
              <a:gd name="T2" fmla="*/ 12 w 13"/>
              <a:gd name="T3" fmla="*/ 13 h 20"/>
              <a:gd name="T4" fmla="*/ 8 w 13"/>
              <a:gd name="T5" fmla="*/ 20 h 20"/>
              <a:gd name="T6" fmla="*/ 0 w 13"/>
              <a:gd name="T7" fmla="*/ 6 h 20"/>
              <a:gd name="T8" fmla="*/ 6 w 13"/>
              <a:gd name="T9" fmla="*/ 0 h 20"/>
            </a:gdLst>
            <a:ahLst/>
            <a:cxnLst>
              <a:cxn ang="0">
                <a:pos x="T0" y="T1"/>
              </a:cxn>
              <a:cxn ang="0">
                <a:pos x="T2" y="T3"/>
              </a:cxn>
              <a:cxn ang="0">
                <a:pos x="T4" y="T5"/>
              </a:cxn>
              <a:cxn ang="0">
                <a:pos x="T6" y="T7"/>
              </a:cxn>
              <a:cxn ang="0">
                <a:pos x="T8" y="T9"/>
              </a:cxn>
            </a:cxnLst>
            <a:rect l="0" t="0" r="r" b="b"/>
            <a:pathLst>
              <a:path w="13" h="20">
                <a:moveTo>
                  <a:pt x="6" y="0"/>
                </a:moveTo>
                <a:cubicBezTo>
                  <a:pt x="13" y="2"/>
                  <a:pt x="12" y="8"/>
                  <a:pt x="12" y="13"/>
                </a:cubicBezTo>
                <a:cubicBezTo>
                  <a:pt x="12" y="15"/>
                  <a:pt x="13" y="20"/>
                  <a:pt x="8" y="20"/>
                </a:cubicBezTo>
                <a:cubicBezTo>
                  <a:pt x="1" y="19"/>
                  <a:pt x="1" y="12"/>
                  <a:pt x="0" y="6"/>
                </a:cubicBezTo>
                <a:cubicBezTo>
                  <a:pt x="0" y="2"/>
                  <a:pt x="2" y="0"/>
                  <a:pt x="6" y="0"/>
                </a:cubicBezTo>
                <a:close/>
              </a:path>
            </a:pathLst>
          </a:custGeom>
          <a:solidFill>
            <a:srgbClr val="F6E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9" name="Freeform 51"/>
          <p:cNvSpPr>
            <a:spLocks/>
          </p:cNvSpPr>
          <p:nvPr/>
        </p:nvSpPr>
        <p:spPr bwMode="auto">
          <a:xfrm>
            <a:off x="8342313" y="3760788"/>
            <a:ext cx="34925" cy="46038"/>
          </a:xfrm>
          <a:custGeom>
            <a:avLst/>
            <a:gdLst>
              <a:gd name="T0" fmla="*/ 6 w 14"/>
              <a:gd name="T1" fmla="*/ 0 h 19"/>
              <a:gd name="T2" fmla="*/ 13 w 14"/>
              <a:gd name="T3" fmla="*/ 10 h 19"/>
              <a:gd name="T4" fmla="*/ 8 w 14"/>
              <a:gd name="T5" fmla="*/ 19 h 19"/>
              <a:gd name="T6" fmla="*/ 2 w 14"/>
              <a:gd name="T7" fmla="*/ 9 h 19"/>
              <a:gd name="T8" fmla="*/ 6 w 14"/>
              <a:gd name="T9" fmla="*/ 0 h 19"/>
            </a:gdLst>
            <a:ahLst/>
            <a:cxnLst>
              <a:cxn ang="0">
                <a:pos x="T0" y="T1"/>
              </a:cxn>
              <a:cxn ang="0">
                <a:pos x="T2" y="T3"/>
              </a:cxn>
              <a:cxn ang="0">
                <a:pos x="T4" y="T5"/>
              </a:cxn>
              <a:cxn ang="0">
                <a:pos x="T6" y="T7"/>
              </a:cxn>
              <a:cxn ang="0">
                <a:pos x="T8" y="T9"/>
              </a:cxn>
            </a:cxnLst>
            <a:rect l="0" t="0" r="r" b="b"/>
            <a:pathLst>
              <a:path w="14" h="19">
                <a:moveTo>
                  <a:pt x="6" y="0"/>
                </a:moveTo>
                <a:cubicBezTo>
                  <a:pt x="13" y="0"/>
                  <a:pt x="11" y="6"/>
                  <a:pt x="13" y="10"/>
                </a:cubicBezTo>
                <a:cubicBezTo>
                  <a:pt x="14" y="14"/>
                  <a:pt x="13" y="18"/>
                  <a:pt x="8" y="19"/>
                </a:cubicBezTo>
                <a:cubicBezTo>
                  <a:pt x="0" y="19"/>
                  <a:pt x="3" y="13"/>
                  <a:pt x="2" y="9"/>
                </a:cubicBezTo>
                <a:cubicBezTo>
                  <a:pt x="1" y="5"/>
                  <a:pt x="0" y="1"/>
                  <a:pt x="6" y="0"/>
                </a:cubicBezTo>
                <a:close/>
              </a:path>
            </a:pathLst>
          </a:custGeom>
          <a:solidFill>
            <a:srgbClr val="FCE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0" name="Freeform 52"/>
          <p:cNvSpPr>
            <a:spLocks/>
          </p:cNvSpPr>
          <p:nvPr/>
        </p:nvSpPr>
        <p:spPr bwMode="auto">
          <a:xfrm>
            <a:off x="8582025" y="3706813"/>
            <a:ext cx="26988" cy="58738"/>
          </a:xfrm>
          <a:custGeom>
            <a:avLst/>
            <a:gdLst>
              <a:gd name="T0" fmla="*/ 4 w 11"/>
              <a:gd name="T1" fmla="*/ 0 h 24"/>
              <a:gd name="T2" fmla="*/ 7 w 11"/>
              <a:gd name="T3" fmla="*/ 24 h 24"/>
              <a:gd name="T4" fmla="*/ 4 w 11"/>
              <a:gd name="T5" fmla="*/ 0 h 24"/>
            </a:gdLst>
            <a:ahLst/>
            <a:cxnLst>
              <a:cxn ang="0">
                <a:pos x="T0" y="T1"/>
              </a:cxn>
              <a:cxn ang="0">
                <a:pos x="T2" y="T3"/>
              </a:cxn>
              <a:cxn ang="0">
                <a:pos x="T4" y="T5"/>
              </a:cxn>
            </a:cxnLst>
            <a:rect l="0" t="0" r="r" b="b"/>
            <a:pathLst>
              <a:path w="11" h="24">
                <a:moveTo>
                  <a:pt x="4" y="0"/>
                </a:moveTo>
                <a:cubicBezTo>
                  <a:pt x="11" y="8"/>
                  <a:pt x="11" y="14"/>
                  <a:pt x="7" y="24"/>
                </a:cubicBezTo>
                <a:cubicBezTo>
                  <a:pt x="1" y="15"/>
                  <a:pt x="0" y="9"/>
                  <a:pt x="4" y="0"/>
                </a:cubicBezTo>
                <a:close/>
              </a:path>
            </a:pathLst>
          </a:custGeom>
          <a:solidFill>
            <a:srgbClr val="E7D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1" name="Freeform 53"/>
          <p:cNvSpPr>
            <a:spLocks/>
          </p:cNvSpPr>
          <p:nvPr/>
        </p:nvSpPr>
        <p:spPr bwMode="auto">
          <a:xfrm>
            <a:off x="8702675" y="4916488"/>
            <a:ext cx="192088" cy="47625"/>
          </a:xfrm>
          <a:custGeom>
            <a:avLst/>
            <a:gdLst>
              <a:gd name="T0" fmla="*/ 78 w 78"/>
              <a:gd name="T1" fmla="*/ 3 h 19"/>
              <a:gd name="T2" fmla="*/ 2 w 78"/>
              <a:gd name="T3" fmla="*/ 19 h 19"/>
              <a:gd name="T4" fmla="*/ 0 w 78"/>
              <a:gd name="T5" fmla="*/ 13 h 19"/>
              <a:gd name="T6" fmla="*/ 73 w 78"/>
              <a:gd name="T7" fmla="*/ 0 h 19"/>
              <a:gd name="T8" fmla="*/ 78 w 78"/>
              <a:gd name="T9" fmla="*/ 3 h 19"/>
            </a:gdLst>
            <a:ahLst/>
            <a:cxnLst>
              <a:cxn ang="0">
                <a:pos x="T0" y="T1"/>
              </a:cxn>
              <a:cxn ang="0">
                <a:pos x="T2" y="T3"/>
              </a:cxn>
              <a:cxn ang="0">
                <a:pos x="T4" y="T5"/>
              </a:cxn>
              <a:cxn ang="0">
                <a:pos x="T6" y="T7"/>
              </a:cxn>
              <a:cxn ang="0">
                <a:pos x="T8" y="T9"/>
              </a:cxn>
            </a:cxnLst>
            <a:rect l="0" t="0" r="r" b="b"/>
            <a:pathLst>
              <a:path w="78" h="19">
                <a:moveTo>
                  <a:pt x="78" y="3"/>
                </a:moveTo>
                <a:cubicBezTo>
                  <a:pt x="53" y="13"/>
                  <a:pt x="27" y="14"/>
                  <a:pt x="2" y="19"/>
                </a:cubicBezTo>
                <a:cubicBezTo>
                  <a:pt x="1" y="17"/>
                  <a:pt x="1" y="15"/>
                  <a:pt x="0" y="13"/>
                </a:cubicBezTo>
                <a:cubicBezTo>
                  <a:pt x="25" y="9"/>
                  <a:pt x="49" y="4"/>
                  <a:pt x="73" y="0"/>
                </a:cubicBezTo>
                <a:cubicBezTo>
                  <a:pt x="74" y="1"/>
                  <a:pt x="76" y="2"/>
                  <a:pt x="78" y="3"/>
                </a:cubicBezTo>
                <a:close/>
              </a:path>
            </a:pathLst>
          </a:custGeom>
          <a:solidFill>
            <a:srgbClr val="857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2" name="Freeform 54"/>
          <p:cNvSpPr>
            <a:spLocks/>
          </p:cNvSpPr>
          <p:nvPr/>
        </p:nvSpPr>
        <p:spPr bwMode="auto">
          <a:xfrm>
            <a:off x="8288338" y="4995863"/>
            <a:ext cx="128588" cy="33338"/>
          </a:xfrm>
          <a:custGeom>
            <a:avLst/>
            <a:gdLst>
              <a:gd name="T0" fmla="*/ 0 w 52"/>
              <a:gd name="T1" fmla="*/ 3 h 14"/>
              <a:gd name="T2" fmla="*/ 35 w 52"/>
              <a:gd name="T3" fmla="*/ 6 h 14"/>
              <a:gd name="T4" fmla="*/ 52 w 52"/>
              <a:gd name="T5" fmla="*/ 10 h 14"/>
              <a:gd name="T6" fmla="*/ 0 w 52"/>
              <a:gd name="T7" fmla="*/ 7 h 14"/>
              <a:gd name="T8" fmla="*/ 0 w 52"/>
              <a:gd name="T9" fmla="*/ 3 h 14"/>
            </a:gdLst>
            <a:ahLst/>
            <a:cxnLst>
              <a:cxn ang="0">
                <a:pos x="T0" y="T1"/>
              </a:cxn>
              <a:cxn ang="0">
                <a:pos x="T2" y="T3"/>
              </a:cxn>
              <a:cxn ang="0">
                <a:pos x="T4" y="T5"/>
              </a:cxn>
              <a:cxn ang="0">
                <a:pos x="T6" y="T7"/>
              </a:cxn>
              <a:cxn ang="0">
                <a:pos x="T8" y="T9"/>
              </a:cxn>
            </a:cxnLst>
            <a:rect l="0" t="0" r="r" b="b"/>
            <a:pathLst>
              <a:path w="52" h="14">
                <a:moveTo>
                  <a:pt x="0" y="3"/>
                </a:moveTo>
                <a:cubicBezTo>
                  <a:pt x="12" y="4"/>
                  <a:pt x="24" y="5"/>
                  <a:pt x="35" y="6"/>
                </a:cubicBezTo>
                <a:cubicBezTo>
                  <a:pt x="41" y="6"/>
                  <a:pt x="49" y="0"/>
                  <a:pt x="52" y="10"/>
                </a:cubicBezTo>
                <a:cubicBezTo>
                  <a:pt x="35" y="10"/>
                  <a:pt x="17" y="14"/>
                  <a:pt x="0" y="7"/>
                </a:cubicBezTo>
                <a:cubicBezTo>
                  <a:pt x="0" y="6"/>
                  <a:pt x="0" y="5"/>
                  <a:pt x="0" y="3"/>
                </a:cubicBezTo>
                <a:close/>
              </a:path>
            </a:pathLst>
          </a:custGeom>
          <a:solidFill>
            <a:srgbClr val="695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3" name="Freeform 55"/>
          <p:cNvSpPr>
            <a:spLocks/>
          </p:cNvSpPr>
          <p:nvPr/>
        </p:nvSpPr>
        <p:spPr bwMode="auto">
          <a:xfrm>
            <a:off x="8326438" y="3227388"/>
            <a:ext cx="220663" cy="466725"/>
          </a:xfrm>
          <a:custGeom>
            <a:avLst/>
            <a:gdLst>
              <a:gd name="T0" fmla="*/ 1 w 90"/>
              <a:gd name="T1" fmla="*/ 119 h 189"/>
              <a:gd name="T2" fmla="*/ 5 w 90"/>
              <a:gd name="T3" fmla="*/ 22 h 189"/>
              <a:gd name="T4" fmla="*/ 17 w 90"/>
              <a:gd name="T5" fmla="*/ 1 h 189"/>
              <a:gd name="T6" fmla="*/ 35 w 90"/>
              <a:gd name="T7" fmla="*/ 17 h 189"/>
              <a:gd name="T8" fmla="*/ 86 w 90"/>
              <a:gd name="T9" fmla="*/ 155 h 189"/>
              <a:gd name="T10" fmla="*/ 76 w 90"/>
              <a:gd name="T11" fmla="*/ 172 h 189"/>
              <a:gd name="T12" fmla="*/ 18 w 90"/>
              <a:gd name="T13" fmla="*/ 184 h 189"/>
              <a:gd name="T14" fmla="*/ 1 w 90"/>
              <a:gd name="T15" fmla="*/ 169 h 189"/>
              <a:gd name="T16" fmla="*/ 1 w 90"/>
              <a:gd name="T17" fmla="*/ 1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89">
                <a:moveTo>
                  <a:pt x="1" y="119"/>
                </a:moveTo>
                <a:cubicBezTo>
                  <a:pt x="0" y="87"/>
                  <a:pt x="5" y="54"/>
                  <a:pt x="5" y="22"/>
                </a:cubicBezTo>
                <a:cubicBezTo>
                  <a:pt x="6" y="12"/>
                  <a:pt x="7" y="3"/>
                  <a:pt x="17" y="1"/>
                </a:cubicBezTo>
                <a:cubicBezTo>
                  <a:pt x="27" y="0"/>
                  <a:pt x="32" y="8"/>
                  <a:pt x="35" y="17"/>
                </a:cubicBezTo>
                <a:cubicBezTo>
                  <a:pt x="52" y="63"/>
                  <a:pt x="69" y="109"/>
                  <a:pt x="86" y="155"/>
                </a:cubicBezTo>
                <a:cubicBezTo>
                  <a:pt x="90" y="166"/>
                  <a:pt x="88" y="170"/>
                  <a:pt x="76" y="172"/>
                </a:cubicBezTo>
                <a:cubicBezTo>
                  <a:pt x="56" y="175"/>
                  <a:pt x="37" y="178"/>
                  <a:pt x="18" y="184"/>
                </a:cubicBezTo>
                <a:cubicBezTo>
                  <a:pt x="2" y="189"/>
                  <a:pt x="0" y="183"/>
                  <a:pt x="1" y="169"/>
                </a:cubicBezTo>
                <a:cubicBezTo>
                  <a:pt x="2" y="153"/>
                  <a:pt x="1" y="136"/>
                  <a:pt x="1" y="119"/>
                </a:cubicBezTo>
                <a:close/>
              </a:path>
            </a:pathLst>
          </a:custGeom>
          <a:solidFill>
            <a:srgbClr val="F6B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4" name="Freeform 56"/>
          <p:cNvSpPr>
            <a:spLocks/>
          </p:cNvSpPr>
          <p:nvPr/>
        </p:nvSpPr>
        <p:spPr bwMode="auto">
          <a:xfrm>
            <a:off x="8797925" y="3238500"/>
            <a:ext cx="82550" cy="236538"/>
          </a:xfrm>
          <a:custGeom>
            <a:avLst/>
            <a:gdLst>
              <a:gd name="T0" fmla="*/ 4 w 33"/>
              <a:gd name="T1" fmla="*/ 96 h 96"/>
              <a:gd name="T2" fmla="*/ 6 w 33"/>
              <a:gd name="T3" fmla="*/ 18 h 96"/>
              <a:gd name="T4" fmla="*/ 19 w 33"/>
              <a:gd name="T5" fmla="*/ 0 h 96"/>
              <a:gd name="T6" fmla="*/ 30 w 33"/>
              <a:gd name="T7" fmla="*/ 18 h 96"/>
              <a:gd name="T8" fmla="*/ 4 w 33"/>
              <a:gd name="T9" fmla="*/ 96 h 96"/>
            </a:gdLst>
            <a:ahLst/>
            <a:cxnLst>
              <a:cxn ang="0">
                <a:pos x="T0" y="T1"/>
              </a:cxn>
              <a:cxn ang="0">
                <a:pos x="T2" y="T3"/>
              </a:cxn>
              <a:cxn ang="0">
                <a:pos x="T4" y="T5"/>
              </a:cxn>
              <a:cxn ang="0">
                <a:pos x="T6" y="T7"/>
              </a:cxn>
              <a:cxn ang="0">
                <a:pos x="T8" y="T9"/>
              </a:cxn>
            </a:cxnLst>
            <a:rect l="0" t="0" r="r" b="b"/>
            <a:pathLst>
              <a:path w="33" h="96">
                <a:moveTo>
                  <a:pt x="4" y="96"/>
                </a:moveTo>
                <a:cubicBezTo>
                  <a:pt x="0" y="70"/>
                  <a:pt x="2" y="44"/>
                  <a:pt x="6" y="18"/>
                </a:cubicBezTo>
                <a:cubicBezTo>
                  <a:pt x="8" y="10"/>
                  <a:pt x="9" y="0"/>
                  <a:pt x="19" y="0"/>
                </a:cubicBezTo>
                <a:cubicBezTo>
                  <a:pt x="29" y="0"/>
                  <a:pt x="29" y="11"/>
                  <a:pt x="30" y="18"/>
                </a:cubicBezTo>
                <a:cubicBezTo>
                  <a:pt x="33" y="48"/>
                  <a:pt x="18" y="71"/>
                  <a:pt x="4" y="96"/>
                </a:cubicBezTo>
                <a:close/>
              </a:path>
            </a:pathLst>
          </a:custGeom>
          <a:solidFill>
            <a:srgbClr val="DDC7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5" name="Freeform 57"/>
          <p:cNvSpPr>
            <a:spLocks/>
          </p:cNvSpPr>
          <p:nvPr/>
        </p:nvSpPr>
        <p:spPr bwMode="auto">
          <a:xfrm>
            <a:off x="8896350" y="3484563"/>
            <a:ext cx="115888" cy="107950"/>
          </a:xfrm>
          <a:custGeom>
            <a:avLst/>
            <a:gdLst>
              <a:gd name="T0" fmla="*/ 0 w 47"/>
              <a:gd name="T1" fmla="*/ 44 h 44"/>
              <a:gd name="T2" fmla="*/ 19 w 47"/>
              <a:gd name="T3" fmla="*/ 11 h 44"/>
              <a:gd name="T4" fmla="*/ 39 w 47"/>
              <a:gd name="T5" fmla="*/ 6 h 44"/>
              <a:gd name="T6" fmla="*/ 33 w 47"/>
              <a:gd name="T7" fmla="*/ 25 h 44"/>
              <a:gd name="T8" fmla="*/ 0 w 47"/>
              <a:gd name="T9" fmla="*/ 44 h 44"/>
            </a:gdLst>
            <a:ahLst/>
            <a:cxnLst>
              <a:cxn ang="0">
                <a:pos x="T0" y="T1"/>
              </a:cxn>
              <a:cxn ang="0">
                <a:pos x="T2" y="T3"/>
              </a:cxn>
              <a:cxn ang="0">
                <a:pos x="T4" y="T5"/>
              </a:cxn>
              <a:cxn ang="0">
                <a:pos x="T6" y="T7"/>
              </a:cxn>
              <a:cxn ang="0">
                <a:pos x="T8" y="T9"/>
              </a:cxn>
            </a:cxnLst>
            <a:rect l="0" t="0" r="r" b="b"/>
            <a:pathLst>
              <a:path w="47" h="44">
                <a:moveTo>
                  <a:pt x="0" y="44"/>
                </a:moveTo>
                <a:cubicBezTo>
                  <a:pt x="6" y="29"/>
                  <a:pt x="11" y="19"/>
                  <a:pt x="19" y="11"/>
                </a:cubicBezTo>
                <a:cubicBezTo>
                  <a:pt x="24" y="4"/>
                  <a:pt x="33" y="0"/>
                  <a:pt x="39" y="6"/>
                </a:cubicBezTo>
                <a:cubicBezTo>
                  <a:pt x="47" y="14"/>
                  <a:pt x="39" y="21"/>
                  <a:pt x="33" y="25"/>
                </a:cubicBezTo>
                <a:cubicBezTo>
                  <a:pt x="24" y="31"/>
                  <a:pt x="14" y="36"/>
                  <a:pt x="0" y="44"/>
                </a:cubicBezTo>
                <a:close/>
              </a:path>
            </a:pathLst>
          </a:custGeom>
          <a:solidFill>
            <a:srgbClr val="DDC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6" name="Freeform 58"/>
          <p:cNvSpPr>
            <a:spLocks/>
          </p:cNvSpPr>
          <p:nvPr/>
        </p:nvSpPr>
        <p:spPr bwMode="auto">
          <a:xfrm>
            <a:off x="8301038" y="4448175"/>
            <a:ext cx="125413" cy="90488"/>
          </a:xfrm>
          <a:custGeom>
            <a:avLst/>
            <a:gdLst>
              <a:gd name="T0" fmla="*/ 29 w 51"/>
              <a:gd name="T1" fmla="*/ 0 h 37"/>
              <a:gd name="T2" fmla="*/ 51 w 51"/>
              <a:gd name="T3" fmla="*/ 16 h 37"/>
              <a:gd name="T4" fmla="*/ 24 w 51"/>
              <a:gd name="T5" fmla="*/ 37 h 37"/>
              <a:gd name="T6" fmla="*/ 1 w 51"/>
              <a:gd name="T7" fmla="*/ 20 h 37"/>
              <a:gd name="T8" fmla="*/ 29 w 51"/>
              <a:gd name="T9" fmla="*/ 0 h 37"/>
            </a:gdLst>
            <a:ahLst/>
            <a:cxnLst>
              <a:cxn ang="0">
                <a:pos x="T0" y="T1"/>
              </a:cxn>
              <a:cxn ang="0">
                <a:pos x="T2" y="T3"/>
              </a:cxn>
              <a:cxn ang="0">
                <a:pos x="T4" y="T5"/>
              </a:cxn>
              <a:cxn ang="0">
                <a:pos x="T6" y="T7"/>
              </a:cxn>
              <a:cxn ang="0">
                <a:pos x="T8" y="T9"/>
              </a:cxn>
            </a:cxnLst>
            <a:rect l="0" t="0" r="r" b="b"/>
            <a:pathLst>
              <a:path w="51" h="37">
                <a:moveTo>
                  <a:pt x="29" y="0"/>
                </a:moveTo>
                <a:cubicBezTo>
                  <a:pt x="40" y="0"/>
                  <a:pt x="51" y="3"/>
                  <a:pt x="51" y="16"/>
                </a:cubicBezTo>
                <a:cubicBezTo>
                  <a:pt x="50" y="32"/>
                  <a:pt x="37" y="36"/>
                  <a:pt x="24" y="37"/>
                </a:cubicBezTo>
                <a:cubicBezTo>
                  <a:pt x="12" y="37"/>
                  <a:pt x="0" y="33"/>
                  <a:pt x="1" y="20"/>
                </a:cubicBezTo>
                <a:cubicBezTo>
                  <a:pt x="2" y="6"/>
                  <a:pt x="15" y="1"/>
                  <a:pt x="29" y="0"/>
                </a:cubicBezTo>
                <a:close/>
              </a:path>
            </a:pathLst>
          </a:custGeom>
          <a:solidFill>
            <a:srgbClr val="E98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7" name="Freeform 59"/>
          <p:cNvSpPr>
            <a:spLocks/>
          </p:cNvSpPr>
          <p:nvPr/>
        </p:nvSpPr>
        <p:spPr bwMode="auto">
          <a:xfrm>
            <a:off x="8632825" y="4273550"/>
            <a:ext cx="104775" cy="106363"/>
          </a:xfrm>
          <a:custGeom>
            <a:avLst/>
            <a:gdLst>
              <a:gd name="T0" fmla="*/ 41 w 42"/>
              <a:gd name="T1" fmla="*/ 21 h 43"/>
              <a:gd name="T2" fmla="*/ 23 w 42"/>
              <a:gd name="T3" fmla="*/ 42 h 43"/>
              <a:gd name="T4" fmla="*/ 0 w 42"/>
              <a:gd name="T5" fmla="*/ 22 h 43"/>
              <a:gd name="T6" fmla="*/ 21 w 42"/>
              <a:gd name="T7" fmla="*/ 0 h 43"/>
              <a:gd name="T8" fmla="*/ 41 w 42"/>
              <a:gd name="T9" fmla="*/ 21 h 43"/>
            </a:gdLst>
            <a:ahLst/>
            <a:cxnLst>
              <a:cxn ang="0">
                <a:pos x="T0" y="T1"/>
              </a:cxn>
              <a:cxn ang="0">
                <a:pos x="T2" y="T3"/>
              </a:cxn>
              <a:cxn ang="0">
                <a:pos x="T4" y="T5"/>
              </a:cxn>
              <a:cxn ang="0">
                <a:pos x="T6" y="T7"/>
              </a:cxn>
              <a:cxn ang="0">
                <a:pos x="T8" y="T9"/>
              </a:cxn>
            </a:cxnLst>
            <a:rect l="0" t="0" r="r" b="b"/>
            <a:pathLst>
              <a:path w="42" h="43">
                <a:moveTo>
                  <a:pt x="41" y="21"/>
                </a:moveTo>
                <a:cubicBezTo>
                  <a:pt x="42" y="33"/>
                  <a:pt x="35" y="42"/>
                  <a:pt x="23" y="42"/>
                </a:cubicBezTo>
                <a:cubicBezTo>
                  <a:pt x="10" y="43"/>
                  <a:pt x="1" y="36"/>
                  <a:pt x="0" y="22"/>
                </a:cubicBezTo>
                <a:cubicBezTo>
                  <a:pt x="0" y="9"/>
                  <a:pt x="8" y="0"/>
                  <a:pt x="21" y="0"/>
                </a:cubicBezTo>
                <a:cubicBezTo>
                  <a:pt x="33" y="0"/>
                  <a:pt x="41" y="8"/>
                  <a:pt x="41" y="21"/>
                </a:cubicBezTo>
                <a:close/>
              </a:path>
            </a:pathLst>
          </a:custGeom>
          <a:solidFill>
            <a:srgbClr val="7D56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8" name="Freeform 60"/>
          <p:cNvSpPr>
            <a:spLocks/>
          </p:cNvSpPr>
          <p:nvPr/>
        </p:nvSpPr>
        <p:spPr bwMode="auto">
          <a:xfrm>
            <a:off x="8480425" y="4421188"/>
            <a:ext cx="165100" cy="150813"/>
          </a:xfrm>
          <a:custGeom>
            <a:avLst/>
            <a:gdLst>
              <a:gd name="T0" fmla="*/ 54 w 67"/>
              <a:gd name="T1" fmla="*/ 25 h 61"/>
              <a:gd name="T2" fmla="*/ 54 w 67"/>
              <a:gd name="T3" fmla="*/ 21 h 61"/>
              <a:gd name="T4" fmla="*/ 55 w 67"/>
              <a:gd name="T5" fmla="*/ 1 h 61"/>
              <a:gd name="T6" fmla="*/ 65 w 67"/>
              <a:gd name="T7" fmla="*/ 23 h 61"/>
              <a:gd name="T8" fmla="*/ 45 w 67"/>
              <a:gd name="T9" fmla="*/ 57 h 61"/>
              <a:gd name="T10" fmla="*/ 9 w 67"/>
              <a:gd name="T11" fmla="*/ 37 h 61"/>
              <a:gd name="T12" fmla="*/ 4 w 67"/>
              <a:gd name="T13" fmla="*/ 22 h 61"/>
              <a:gd name="T14" fmla="*/ 9 w 67"/>
              <a:gd name="T15" fmla="*/ 1 h 61"/>
              <a:gd name="T16" fmla="*/ 14 w 67"/>
              <a:gd name="T17" fmla="*/ 19 h 61"/>
              <a:gd name="T18" fmla="*/ 17 w 67"/>
              <a:gd name="T19" fmla="*/ 31 h 61"/>
              <a:gd name="T20" fmla="*/ 41 w 67"/>
              <a:gd name="T21" fmla="*/ 47 h 61"/>
              <a:gd name="T22" fmla="*/ 54 w 67"/>
              <a:gd name="T23"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1">
                <a:moveTo>
                  <a:pt x="54" y="25"/>
                </a:moveTo>
                <a:cubicBezTo>
                  <a:pt x="54" y="23"/>
                  <a:pt x="54" y="22"/>
                  <a:pt x="54" y="21"/>
                </a:cubicBezTo>
                <a:cubicBezTo>
                  <a:pt x="57" y="14"/>
                  <a:pt x="45" y="2"/>
                  <a:pt x="55" y="1"/>
                </a:cubicBezTo>
                <a:cubicBezTo>
                  <a:pt x="66" y="0"/>
                  <a:pt x="65" y="15"/>
                  <a:pt x="65" y="23"/>
                </a:cubicBezTo>
                <a:cubicBezTo>
                  <a:pt x="67" y="38"/>
                  <a:pt x="63" y="52"/>
                  <a:pt x="45" y="57"/>
                </a:cubicBezTo>
                <a:cubicBezTo>
                  <a:pt x="27" y="61"/>
                  <a:pt x="16" y="52"/>
                  <a:pt x="9" y="37"/>
                </a:cubicBezTo>
                <a:cubicBezTo>
                  <a:pt x="7" y="32"/>
                  <a:pt x="5" y="27"/>
                  <a:pt x="4" y="22"/>
                </a:cubicBezTo>
                <a:cubicBezTo>
                  <a:pt x="4" y="14"/>
                  <a:pt x="0" y="2"/>
                  <a:pt x="9" y="1"/>
                </a:cubicBezTo>
                <a:cubicBezTo>
                  <a:pt x="19" y="1"/>
                  <a:pt x="12" y="13"/>
                  <a:pt x="14" y="19"/>
                </a:cubicBezTo>
                <a:cubicBezTo>
                  <a:pt x="16" y="23"/>
                  <a:pt x="15" y="27"/>
                  <a:pt x="17" y="31"/>
                </a:cubicBezTo>
                <a:cubicBezTo>
                  <a:pt x="21" y="42"/>
                  <a:pt x="29" y="48"/>
                  <a:pt x="41" y="47"/>
                </a:cubicBezTo>
                <a:cubicBezTo>
                  <a:pt x="54" y="46"/>
                  <a:pt x="55" y="35"/>
                  <a:pt x="54" y="25"/>
                </a:cubicBezTo>
                <a:close/>
              </a:path>
            </a:pathLst>
          </a:custGeom>
          <a:solidFill>
            <a:srgbClr val="885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9" name="Freeform 61"/>
          <p:cNvSpPr>
            <a:spLocks/>
          </p:cNvSpPr>
          <p:nvPr/>
        </p:nvSpPr>
        <p:spPr bwMode="auto">
          <a:xfrm>
            <a:off x="8721725" y="4398963"/>
            <a:ext cx="119063" cy="90488"/>
          </a:xfrm>
          <a:custGeom>
            <a:avLst/>
            <a:gdLst>
              <a:gd name="T0" fmla="*/ 23 w 48"/>
              <a:gd name="T1" fmla="*/ 37 h 37"/>
              <a:gd name="T2" fmla="*/ 1 w 48"/>
              <a:gd name="T3" fmla="*/ 20 h 37"/>
              <a:gd name="T4" fmla="*/ 29 w 48"/>
              <a:gd name="T5" fmla="*/ 1 h 37"/>
              <a:gd name="T6" fmla="*/ 48 w 48"/>
              <a:gd name="T7" fmla="*/ 18 h 37"/>
              <a:gd name="T8" fmla="*/ 23 w 48"/>
              <a:gd name="T9" fmla="*/ 37 h 37"/>
            </a:gdLst>
            <a:ahLst/>
            <a:cxnLst>
              <a:cxn ang="0">
                <a:pos x="T0" y="T1"/>
              </a:cxn>
              <a:cxn ang="0">
                <a:pos x="T2" y="T3"/>
              </a:cxn>
              <a:cxn ang="0">
                <a:pos x="T4" y="T5"/>
              </a:cxn>
              <a:cxn ang="0">
                <a:pos x="T6" y="T7"/>
              </a:cxn>
              <a:cxn ang="0">
                <a:pos x="T8" y="T9"/>
              </a:cxn>
            </a:cxnLst>
            <a:rect l="0" t="0" r="r" b="b"/>
            <a:pathLst>
              <a:path w="48" h="37">
                <a:moveTo>
                  <a:pt x="23" y="37"/>
                </a:moveTo>
                <a:cubicBezTo>
                  <a:pt x="13" y="35"/>
                  <a:pt x="0" y="34"/>
                  <a:pt x="1" y="20"/>
                </a:cubicBezTo>
                <a:cubicBezTo>
                  <a:pt x="2" y="4"/>
                  <a:pt x="17" y="2"/>
                  <a:pt x="29" y="1"/>
                </a:cubicBezTo>
                <a:cubicBezTo>
                  <a:pt x="40" y="0"/>
                  <a:pt x="48" y="6"/>
                  <a:pt x="48" y="18"/>
                </a:cubicBezTo>
                <a:cubicBezTo>
                  <a:pt x="48" y="34"/>
                  <a:pt x="35" y="35"/>
                  <a:pt x="23" y="37"/>
                </a:cubicBezTo>
                <a:close/>
              </a:path>
            </a:pathLst>
          </a:custGeom>
          <a:solidFill>
            <a:srgbClr val="E9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0" name="Freeform 62"/>
          <p:cNvSpPr>
            <a:spLocks/>
          </p:cNvSpPr>
          <p:nvPr/>
        </p:nvSpPr>
        <p:spPr bwMode="auto">
          <a:xfrm>
            <a:off x="8367713" y="4297363"/>
            <a:ext cx="101600" cy="103188"/>
          </a:xfrm>
          <a:custGeom>
            <a:avLst/>
            <a:gdLst>
              <a:gd name="T0" fmla="*/ 41 w 41"/>
              <a:gd name="T1" fmla="*/ 19 h 42"/>
              <a:gd name="T2" fmla="*/ 22 w 41"/>
              <a:gd name="T3" fmla="*/ 42 h 42"/>
              <a:gd name="T4" fmla="*/ 0 w 41"/>
              <a:gd name="T5" fmla="*/ 22 h 42"/>
              <a:gd name="T6" fmla="*/ 19 w 41"/>
              <a:gd name="T7" fmla="*/ 1 h 42"/>
              <a:gd name="T8" fmla="*/ 41 w 41"/>
              <a:gd name="T9" fmla="*/ 19 h 42"/>
            </a:gdLst>
            <a:ahLst/>
            <a:cxnLst>
              <a:cxn ang="0">
                <a:pos x="T0" y="T1"/>
              </a:cxn>
              <a:cxn ang="0">
                <a:pos x="T2" y="T3"/>
              </a:cxn>
              <a:cxn ang="0">
                <a:pos x="T4" y="T5"/>
              </a:cxn>
              <a:cxn ang="0">
                <a:pos x="T6" y="T7"/>
              </a:cxn>
              <a:cxn ang="0">
                <a:pos x="T8" y="T9"/>
              </a:cxn>
            </a:cxnLst>
            <a:rect l="0" t="0" r="r" b="b"/>
            <a:pathLst>
              <a:path w="41" h="42">
                <a:moveTo>
                  <a:pt x="41" y="19"/>
                </a:moveTo>
                <a:cubicBezTo>
                  <a:pt x="41" y="33"/>
                  <a:pt x="35" y="41"/>
                  <a:pt x="22" y="42"/>
                </a:cubicBezTo>
                <a:cubicBezTo>
                  <a:pt x="9" y="42"/>
                  <a:pt x="0" y="36"/>
                  <a:pt x="0" y="22"/>
                </a:cubicBezTo>
                <a:cubicBezTo>
                  <a:pt x="0" y="9"/>
                  <a:pt x="6" y="2"/>
                  <a:pt x="19" y="1"/>
                </a:cubicBezTo>
                <a:cubicBezTo>
                  <a:pt x="32" y="0"/>
                  <a:pt x="39" y="8"/>
                  <a:pt x="41" y="19"/>
                </a:cubicBezTo>
                <a:close/>
              </a:path>
            </a:pathLst>
          </a:custGeom>
          <a:solidFill>
            <a:srgbClr val="795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1" name="Freeform 63"/>
          <p:cNvSpPr>
            <a:spLocks/>
          </p:cNvSpPr>
          <p:nvPr/>
        </p:nvSpPr>
        <p:spPr bwMode="auto">
          <a:xfrm>
            <a:off x="8216900" y="4260850"/>
            <a:ext cx="60325" cy="115888"/>
          </a:xfrm>
          <a:custGeom>
            <a:avLst/>
            <a:gdLst>
              <a:gd name="T0" fmla="*/ 18 w 24"/>
              <a:gd name="T1" fmla="*/ 23 h 47"/>
              <a:gd name="T2" fmla="*/ 12 w 24"/>
              <a:gd name="T3" fmla="*/ 47 h 47"/>
              <a:gd name="T4" fmla="*/ 6 w 24"/>
              <a:gd name="T5" fmla="*/ 24 h 47"/>
              <a:gd name="T6" fmla="*/ 10 w 24"/>
              <a:gd name="T7" fmla="*/ 0 h 47"/>
              <a:gd name="T8" fmla="*/ 18 w 24"/>
              <a:gd name="T9" fmla="*/ 23 h 47"/>
            </a:gdLst>
            <a:ahLst/>
            <a:cxnLst>
              <a:cxn ang="0">
                <a:pos x="T0" y="T1"/>
              </a:cxn>
              <a:cxn ang="0">
                <a:pos x="T2" y="T3"/>
              </a:cxn>
              <a:cxn ang="0">
                <a:pos x="T4" y="T5"/>
              </a:cxn>
              <a:cxn ang="0">
                <a:pos x="T6" y="T7"/>
              </a:cxn>
              <a:cxn ang="0">
                <a:pos x="T8" y="T9"/>
              </a:cxn>
            </a:cxnLst>
            <a:rect l="0" t="0" r="r" b="b"/>
            <a:pathLst>
              <a:path w="24" h="47">
                <a:moveTo>
                  <a:pt x="18" y="23"/>
                </a:moveTo>
                <a:cubicBezTo>
                  <a:pt x="15" y="32"/>
                  <a:pt x="22" y="47"/>
                  <a:pt x="12" y="47"/>
                </a:cubicBezTo>
                <a:cubicBezTo>
                  <a:pt x="0" y="47"/>
                  <a:pt x="5" y="32"/>
                  <a:pt x="6" y="24"/>
                </a:cubicBezTo>
                <a:cubicBezTo>
                  <a:pt x="6" y="16"/>
                  <a:pt x="1" y="0"/>
                  <a:pt x="10" y="0"/>
                </a:cubicBezTo>
                <a:cubicBezTo>
                  <a:pt x="24" y="0"/>
                  <a:pt x="13" y="17"/>
                  <a:pt x="18" y="23"/>
                </a:cubicBezTo>
                <a:close/>
              </a:path>
            </a:pathLst>
          </a:custGeom>
          <a:solidFill>
            <a:srgbClr val="FCF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2" name="Freeform 64"/>
          <p:cNvSpPr>
            <a:spLocks/>
          </p:cNvSpPr>
          <p:nvPr/>
        </p:nvSpPr>
        <p:spPr bwMode="auto">
          <a:xfrm>
            <a:off x="8375650" y="4975225"/>
            <a:ext cx="265113" cy="44450"/>
          </a:xfrm>
          <a:custGeom>
            <a:avLst/>
            <a:gdLst>
              <a:gd name="T0" fmla="*/ 17 w 108"/>
              <a:gd name="T1" fmla="*/ 18 h 18"/>
              <a:gd name="T2" fmla="*/ 0 w 108"/>
              <a:gd name="T3" fmla="*/ 14 h 18"/>
              <a:gd name="T4" fmla="*/ 108 w 108"/>
              <a:gd name="T5" fmla="*/ 0 h 18"/>
              <a:gd name="T6" fmla="*/ 17 w 108"/>
              <a:gd name="T7" fmla="*/ 18 h 18"/>
            </a:gdLst>
            <a:ahLst/>
            <a:cxnLst>
              <a:cxn ang="0">
                <a:pos x="T0" y="T1"/>
              </a:cxn>
              <a:cxn ang="0">
                <a:pos x="T2" y="T3"/>
              </a:cxn>
              <a:cxn ang="0">
                <a:pos x="T4" y="T5"/>
              </a:cxn>
              <a:cxn ang="0">
                <a:pos x="T6" y="T7"/>
              </a:cxn>
            </a:cxnLst>
            <a:rect l="0" t="0" r="r" b="b"/>
            <a:pathLst>
              <a:path w="108" h="18">
                <a:moveTo>
                  <a:pt x="17" y="18"/>
                </a:moveTo>
                <a:cubicBezTo>
                  <a:pt x="12" y="13"/>
                  <a:pt x="6" y="16"/>
                  <a:pt x="0" y="14"/>
                </a:cubicBezTo>
                <a:cubicBezTo>
                  <a:pt x="36" y="10"/>
                  <a:pt x="72" y="5"/>
                  <a:pt x="108" y="0"/>
                </a:cubicBezTo>
                <a:cubicBezTo>
                  <a:pt x="79" y="11"/>
                  <a:pt x="49" y="17"/>
                  <a:pt x="17" y="18"/>
                </a:cubicBezTo>
                <a:close/>
              </a:path>
            </a:pathLst>
          </a:custGeom>
          <a:solidFill>
            <a:srgbClr val="7C7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3" name="Freeform 65"/>
          <p:cNvSpPr>
            <a:spLocks/>
          </p:cNvSpPr>
          <p:nvPr/>
        </p:nvSpPr>
        <p:spPr bwMode="auto">
          <a:xfrm>
            <a:off x="8337550" y="3444875"/>
            <a:ext cx="52388" cy="90488"/>
          </a:xfrm>
          <a:custGeom>
            <a:avLst/>
            <a:gdLst>
              <a:gd name="T0" fmla="*/ 17 w 21"/>
              <a:gd name="T1" fmla="*/ 19 h 37"/>
              <a:gd name="T2" fmla="*/ 11 w 21"/>
              <a:gd name="T3" fmla="*/ 36 h 37"/>
              <a:gd name="T4" fmla="*/ 5 w 21"/>
              <a:gd name="T5" fmla="*/ 17 h 37"/>
              <a:gd name="T6" fmla="*/ 11 w 21"/>
              <a:gd name="T7" fmla="*/ 1 h 37"/>
              <a:gd name="T8" fmla="*/ 17 w 21"/>
              <a:gd name="T9" fmla="*/ 19 h 37"/>
            </a:gdLst>
            <a:ahLst/>
            <a:cxnLst>
              <a:cxn ang="0">
                <a:pos x="T0" y="T1"/>
              </a:cxn>
              <a:cxn ang="0">
                <a:pos x="T2" y="T3"/>
              </a:cxn>
              <a:cxn ang="0">
                <a:pos x="T4" y="T5"/>
              </a:cxn>
              <a:cxn ang="0">
                <a:pos x="T6" y="T7"/>
              </a:cxn>
              <a:cxn ang="0">
                <a:pos x="T8" y="T9"/>
              </a:cxn>
            </a:cxnLst>
            <a:rect l="0" t="0" r="r" b="b"/>
            <a:pathLst>
              <a:path w="21" h="37">
                <a:moveTo>
                  <a:pt x="17" y="19"/>
                </a:moveTo>
                <a:cubicBezTo>
                  <a:pt x="16" y="26"/>
                  <a:pt x="19" y="37"/>
                  <a:pt x="11" y="36"/>
                </a:cubicBezTo>
                <a:cubicBezTo>
                  <a:pt x="0" y="35"/>
                  <a:pt x="5" y="24"/>
                  <a:pt x="5" y="17"/>
                </a:cubicBezTo>
                <a:cubicBezTo>
                  <a:pt x="5" y="11"/>
                  <a:pt x="1" y="0"/>
                  <a:pt x="11" y="1"/>
                </a:cubicBezTo>
                <a:cubicBezTo>
                  <a:pt x="21" y="2"/>
                  <a:pt x="15" y="13"/>
                  <a:pt x="17" y="19"/>
                </a:cubicBezTo>
                <a:close/>
              </a:path>
            </a:pathLst>
          </a:custGeom>
          <a:solidFill>
            <a:srgbClr val="FBE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1672" name="Grupo 1671"/>
          <p:cNvGrpSpPr/>
          <p:nvPr/>
        </p:nvGrpSpPr>
        <p:grpSpPr>
          <a:xfrm>
            <a:off x="7916863" y="250032"/>
            <a:ext cx="1000125" cy="2008188"/>
            <a:chOff x="8027988" y="955675"/>
            <a:chExt cx="1000125" cy="2008188"/>
          </a:xfrm>
        </p:grpSpPr>
        <p:sp>
          <p:nvSpPr>
            <p:cNvPr id="1594" name="Freeform 66"/>
            <p:cNvSpPr>
              <a:spLocks/>
            </p:cNvSpPr>
            <p:nvPr/>
          </p:nvSpPr>
          <p:spPr bwMode="auto">
            <a:xfrm>
              <a:off x="8027988" y="955675"/>
              <a:ext cx="1000125" cy="1587500"/>
            </a:xfrm>
            <a:custGeom>
              <a:avLst/>
              <a:gdLst>
                <a:gd name="T0" fmla="*/ 43 w 406"/>
                <a:gd name="T1" fmla="*/ 612 h 644"/>
                <a:gd name="T2" fmla="*/ 13 w 406"/>
                <a:gd name="T3" fmla="*/ 468 h 644"/>
                <a:gd name="T4" fmla="*/ 53 w 406"/>
                <a:gd name="T5" fmla="*/ 21 h 644"/>
                <a:gd name="T6" fmla="*/ 69 w 406"/>
                <a:gd name="T7" fmla="*/ 5 h 644"/>
                <a:gd name="T8" fmla="*/ 391 w 406"/>
                <a:gd name="T9" fmla="*/ 29 h 644"/>
                <a:gd name="T10" fmla="*/ 401 w 406"/>
                <a:gd name="T11" fmla="*/ 46 h 644"/>
                <a:gd name="T12" fmla="*/ 286 w 406"/>
                <a:gd name="T13" fmla="*/ 507 h 644"/>
                <a:gd name="T14" fmla="*/ 271 w 406"/>
                <a:gd name="T15" fmla="*/ 571 h 644"/>
                <a:gd name="T16" fmla="*/ 223 w 406"/>
                <a:gd name="T17" fmla="*/ 624 h 644"/>
                <a:gd name="T18" fmla="*/ 211 w 406"/>
                <a:gd name="T19" fmla="*/ 644 h 644"/>
                <a:gd name="T20" fmla="*/ 182 w 406"/>
                <a:gd name="T21" fmla="*/ 620 h 644"/>
                <a:gd name="T22" fmla="*/ 201 w 406"/>
                <a:gd name="T23" fmla="*/ 611 h 644"/>
                <a:gd name="T24" fmla="*/ 255 w 406"/>
                <a:gd name="T25" fmla="*/ 568 h 644"/>
                <a:gd name="T26" fmla="*/ 287 w 406"/>
                <a:gd name="T27" fmla="*/ 443 h 644"/>
                <a:gd name="T28" fmla="*/ 308 w 406"/>
                <a:gd name="T29" fmla="*/ 321 h 644"/>
                <a:gd name="T30" fmla="*/ 346 w 406"/>
                <a:gd name="T31" fmla="*/ 161 h 644"/>
                <a:gd name="T32" fmla="*/ 361 w 406"/>
                <a:gd name="T33" fmla="*/ 115 h 644"/>
                <a:gd name="T34" fmla="*/ 348 w 406"/>
                <a:gd name="T35" fmla="*/ 91 h 644"/>
                <a:gd name="T36" fmla="*/ 299 w 406"/>
                <a:gd name="T37" fmla="*/ 82 h 644"/>
                <a:gd name="T38" fmla="*/ 281 w 406"/>
                <a:gd name="T39" fmla="*/ 79 h 644"/>
                <a:gd name="T40" fmla="*/ 275 w 406"/>
                <a:gd name="T41" fmla="*/ 60 h 644"/>
                <a:gd name="T42" fmla="*/ 284 w 406"/>
                <a:gd name="T43" fmla="*/ 27 h 644"/>
                <a:gd name="T44" fmla="*/ 272 w 406"/>
                <a:gd name="T45" fmla="*/ 59 h 644"/>
                <a:gd name="T46" fmla="*/ 265 w 406"/>
                <a:gd name="T47" fmla="*/ 67 h 644"/>
                <a:gd name="T48" fmla="*/ 258 w 406"/>
                <a:gd name="T49" fmla="*/ 57 h 644"/>
                <a:gd name="T50" fmla="*/ 260 w 406"/>
                <a:gd name="T51" fmla="*/ 28 h 644"/>
                <a:gd name="T52" fmla="*/ 252 w 406"/>
                <a:gd name="T53" fmla="*/ 51 h 644"/>
                <a:gd name="T54" fmla="*/ 227 w 406"/>
                <a:gd name="T55" fmla="*/ 74 h 644"/>
                <a:gd name="T56" fmla="*/ 94 w 406"/>
                <a:gd name="T57" fmla="*/ 69 h 644"/>
                <a:gd name="T58" fmla="*/ 66 w 406"/>
                <a:gd name="T59" fmla="*/ 93 h 644"/>
                <a:gd name="T60" fmla="*/ 64 w 406"/>
                <a:gd name="T61" fmla="*/ 127 h 644"/>
                <a:gd name="T62" fmla="*/ 43 w 406"/>
                <a:gd name="T63" fmla="*/ 340 h 644"/>
                <a:gd name="T64" fmla="*/ 35 w 406"/>
                <a:gd name="T65" fmla="*/ 406 h 644"/>
                <a:gd name="T66" fmla="*/ 24 w 406"/>
                <a:gd name="T67" fmla="*/ 521 h 644"/>
                <a:gd name="T68" fmla="*/ 60 w 406"/>
                <a:gd name="T69" fmla="*/ 601 h 644"/>
                <a:gd name="T70" fmla="*/ 43 w 406"/>
                <a:gd name="T71" fmla="*/ 6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 h="644">
                  <a:moveTo>
                    <a:pt x="43" y="612"/>
                  </a:moveTo>
                  <a:cubicBezTo>
                    <a:pt x="0" y="571"/>
                    <a:pt x="8" y="519"/>
                    <a:pt x="13" y="468"/>
                  </a:cubicBezTo>
                  <a:cubicBezTo>
                    <a:pt x="26" y="319"/>
                    <a:pt x="53" y="171"/>
                    <a:pt x="53" y="21"/>
                  </a:cubicBezTo>
                  <a:cubicBezTo>
                    <a:pt x="53" y="8"/>
                    <a:pt x="59" y="5"/>
                    <a:pt x="69" y="5"/>
                  </a:cubicBezTo>
                  <a:cubicBezTo>
                    <a:pt x="177" y="0"/>
                    <a:pt x="285" y="5"/>
                    <a:pt x="391" y="29"/>
                  </a:cubicBezTo>
                  <a:cubicBezTo>
                    <a:pt x="400" y="31"/>
                    <a:pt x="406" y="34"/>
                    <a:pt x="401" y="46"/>
                  </a:cubicBezTo>
                  <a:cubicBezTo>
                    <a:pt x="345" y="195"/>
                    <a:pt x="319" y="352"/>
                    <a:pt x="286" y="507"/>
                  </a:cubicBezTo>
                  <a:cubicBezTo>
                    <a:pt x="282" y="529"/>
                    <a:pt x="277" y="550"/>
                    <a:pt x="271" y="571"/>
                  </a:cubicBezTo>
                  <a:cubicBezTo>
                    <a:pt x="264" y="597"/>
                    <a:pt x="251" y="618"/>
                    <a:pt x="223" y="624"/>
                  </a:cubicBezTo>
                  <a:cubicBezTo>
                    <a:pt x="210" y="627"/>
                    <a:pt x="217" y="639"/>
                    <a:pt x="211" y="644"/>
                  </a:cubicBezTo>
                  <a:cubicBezTo>
                    <a:pt x="206" y="630"/>
                    <a:pt x="194" y="625"/>
                    <a:pt x="182" y="620"/>
                  </a:cubicBezTo>
                  <a:cubicBezTo>
                    <a:pt x="184" y="609"/>
                    <a:pt x="194" y="611"/>
                    <a:pt x="201" y="611"/>
                  </a:cubicBezTo>
                  <a:cubicBezTo>
                    <a:pt x="229" y="610"/>
                    <a:pt x="246" y="595"/>
                    <a:pt x="255" y="568"/>
                  </a:cubicBezTo>
                  <a:cubicBezTo>
                    <a:pt x="268" y="527"/>
                    <a:pt x="277" y="485"/>
                    <a:pt x="287" y="443"/>
                  </a:cubicBezTo>
                  <a:cubicBezTo>
                    <a:pt x="292" y="402"/>
                    <a:pt x="301" y="362"/>
                    <a:pt x="308" y="321"/>
                  </a:cubicBezTo>
                  <a:cubicBezTo>
                    <a:pt x="316" y="267"/>
                    <a:pt x="333" y="214"/>
                    <a:pt x="346" y="161"/>
                  </a:cubicBezTo>
                  <a:cubicBezTo>
                    <a:pt x="353" y="146"/>
                    <a:pt x="356" y="130"/>
                    <a:pt x="361" y="115"/>
                  </a:cubicBezTo>
                  <a:cubicBezTo>
                    <a:pt x="367" y="101"/>
                    <a:pt x="361" y="95"/>
                    <a:pt x="348" y="91"/>
                  </a:cubicBezTo>
                  <a:cubicBezTo>
                    <a:pt x="332" y="86"/>
                    <a:pt x="316" y="84"/>
                    <a:pt x="299" y="82"/>
                  </a:cubicBezTo>
                  <a:cubicBezTo>
                    <a:pt x="293" y="81"/>
                    <a:pt x="287" y="81"/>
                    <a:pt x="281" y="79"/>
                  </a:cubicBezTo>
                  <a:cubicBezTo>
                    <a:pt x="272" y="75"/>
                    <a:pt x="266" y="71"/>
                    <a:pt x="275" y="60"/>
                  </a:cubicBezTo>
                  <a:cubicBezTo>
                    <a:pt x="282" y="52"/>
                    <a:pt x="286" y="42"/>
                    <a:pt x="284" y="27"/>
                  </a:cubicBezTo>
                  <a:cubicBezTo>
                    <a:pt x="273" y="37"/>
                    <a:pt x="276" y="49"/>
                    <a:pt x="272" y="59"/>
                  </a:cubicBezTo>
                  <a:cubicBezTo>
                    <a:pt x="270" y="62"/>
                    <a:pt x="269" y="67"/>
                    <a:pt x="265" y="67"/>
                  </a:cubicBezTo>
                  <a:cubicBezTo>
                    <a:pt x="259" y="67"/>
                    <a:pt x="259" y="61"/>
                    <a:pt x="258" y="57"/>
                  </a:cubicBezTo>
                  <a:cubicBezTo>
                    <a:pt x="256" y="48"/>
                    <a:pt x="258" y="40"/>
                    <a:pt x="260" y="28"/>
                  </a:cubicBezTo>
                  <a:cubicBezTo>
                    <a:pt x="251" y="36"/>
                    <a:pt x="252" y="44"/>
                    <a:pt x="252" y="51"/>
                  </a:cubicBezTo>
                  <a:cubicBezTo>
                    <a:pt x="250" y="71"/>
                    <a:pt x="247" y="73"/>
                    <a:pt x="227" y="74"/>
                  </a:cubicBezTo>
                  <a:cubicBezTo>
                    <a:pt x="183" y="75"/>
                    <a:pt x="138" y="67"/>
                    <a:pt x="94" y="69"/>
                  </a:cubicBezTo>
                  <a:cubicBezTo>
                    <a:pt x="70" y="70"/>
                    <a:pt x="70" y="70"/>
                    <a:pt x="66" y="93"/>
                  </a:cubicBezTo>
                  <a:cubicBezTo>
                    <a:pt x="64" y="104"/>
                    <a:pt x="64" y="115"/>
                    <a:pt x="64" y="127"/>
                  </a:cubicBezTo>
                  <a:cubicBezTo>
                    <a:pt x="61" y="198"/>
                    <a:pt x="53" y="269"/>
                    <a:pt x="43" y="340"/>
                  </a:cubicBezTo>
                  <a:cubicBezTo>
                    <a:pt x="40" y="362"/>
                    <a:pt x="37" y="384"/>
                    <a:pt x="35" y="406"/>
                  </a:cubicBezTo>
                  <a:cubicBezTo>
                    <a:pt x="26" y="444"/>
                    <a:pt x="27" y="482"/>
                    <a:pt x="24" y="521"/>
                  </a:cubicBezTo>
                  <a:cubicBezTo>
                    <a:pt x="22" y="553"/>
                    <a:pt x="32" y="581"/>
                    <a:pt x="60" y="601"/>
                  </a:cubicBezTo>
                  <a:cubicBezTo>
                    <a:pt x="59" y="613"/>
                    <a:pt x="52" y="613"/>
                    <a:pt x="43" y="612"/>
                  </a:cubicBezTo>
                  <a:close/>
                </a:path>
              </a:pathLst>
            </a:custGeom>
            <a:solidFill>
              <a:srgbClr val="6A5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5" name="Freeform 67"/>
            <p:cNvSpPr>
              <a:spLocks/>
            </p:cNvSpPr>
            <p:nvPr/>
          </p:nvSpPr>
          <p:spPr bwMode="auto">
            <a:xfrm>
              <a:off x="8091488" y="2436813"/>
              <a:ext cx="463550" cy="527050"/>
            </a:xfrm>
            <a:custGeom>
              <a:avLst/>
              <a:gdLst>
                <a:gd name="T0" fmla="*/ 17 w 188"/>
                <a:gd name="T1" fmla="*/ 11 h 214"/>
                <a:gd name="T2" fmla="*/ 32 w 188"/>
                <a:gd name="T3" fmla="*/ 2 h 214"/>
                <a:gd name="T4" fmla="*/ 48 w 188"/>
                <a:gd name="T5" fmla="*/ 3 h 214"/>
                <a:gd name="T6" fmla="*/ 129 w 188"/>
                <a:gd name="T7" fmla="*/ 13 h 214"/>
                <a:gd name="T8" fmla="*/ 155 w 188"/>
                <a:gd name="T9" fmla="*/ 18 h 214"/>
                <a:gd name="T10" fmla="*/ 185 w 188"/>
                <a:gd name="T11" fmla="*/ 43 h 214"/>
                <a:gd name="T12" fmla="*/ 149 w 188"/>
                <a:gd name="T13" fmla="*/ 192 h 214"/>
                <a:gd name="T14" fmla="*/ 124 w 188"/>
                <a:gd name="T15" fmla="*/ 211 h 214"/>
                <a:gd name="T16" fmla="*/ 27 w 188"/>
                <a:gd name="T17" fmla="*/ 204 h 214"/>
                <a:gd name="T18" fmla="*/ 0 w 188"/>
                <a:gd name="T19" fmla="*/ 169 h 214"/>
                <a:gd name="T20" fmla="*/ 17 w 188"/>
                <a:gd name="T21" fmla="*/ 1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14">
                  <a:moveTo>
                    <a:pt x="17" y="11"/>
                  </a:moveTo>
                  <a:cubicBezTo>
                    <a:pt x="22" y="7"/>
                    <a:pt x="29" y="8"/>
                    <a:pt x="32" y="2"/>
                  </a:cubicBezTo>
                  <a:cubicBezTo>
                    <a:pt x="38" y="0"/>
                    <a:pt x="43" y="1"/>
                    <a:pt x="48" y="3"/>
                  </a:cubicBezTo>
                  <a:cubicBezTo>
                    <a:pt x="74" y="11"/>
                    <a:pt x="101" y="14"/>
                    <a:pt x="129" y="13"/>
                  </a:cubicBezTo>
                  <a:cubicBezTo>
                    <a:pt x="138" y="13"/>
                    <a:pt x="148" y="11"/>
                    <a:pt x="155" y="18"/>
                  </a:cubicBezTo>
                  <a:cubicBezTo>
                    <a:pt x="172" y="18"/>
                    <a:pt x="188" y="20"/>
                    <a:pt x="185" y="43"/>
                  </a:cubicBezTo>
                  <a:cubicBezTo>
                    <a:pt x="178" y="94"/>
                    <a:pt x="165" y="143"/>
                    <a:pt x="149" y="192"/>
                  </a:cubicBezTo>
                  <a:cubicBezTo>
                    <a:pt x="146" y="204"/>
                    <a:pt x="137" y="210"/>
                    <a:pt x="124" y="211"/>
                  </a:cubicBezTo>
                  <a:cubicBezTo>
                    <a:pt x="91" y="214"/>
                    <a:pt x="59" y="210"/>
                    <a:pt x="27" y="204"/>
                  </a:cubicBezTo>
                  <a:cubicBezTo>
                    <a:pt x="8" y="201"/>
                    <a:pt x="0" y="188"/>
                    <a:pt x="0" y="169"/>
                  </a:cubicBezTo>
                  <a:cubicBezTo>
                    <a:pt x="0" y="115"/>
                    <a:pt x="9" y="63"/>
                    <a:pt x="17" y="11"/>
                  </a:cubicBezTo>
                  <a:close/>
                </a:path>
              </a:pathLst>
            </a:custGeom>
            <a:solidFill>
              <a:srgbClr val="675A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6" name="Freeform 68"/>
            <p:cNvSpPr>
              <a:spLocks/>
            </p:cNvSpPr>
            <p:nvPr/>
          </p:nvSpPr>
          <p:spPr bwMode="auto">
            <a:xfrm>
              <a:off x="8101013" y="1243013"/>
              <a:ext cx="790575" cy="804863"/>
            </a:xfrm>
            <a:custGeom>
              <a:avLst/>
              <a:gdLst>
                <a:gd name="T0" fmla="*/ 0 w 321"/>
                <a:gd name="T1" fmla="*/ 292 h 326"/>
                <a:gd name="T2" fmla="*/ 17 w 321"/>
                <a:gd name="T3" fmla="*/ 140 h 326"/>
                <a:gd name="T4" fmla="*/ 29 w 321"/>
                <a:gd name="T5" fmla="*/ 7 h 326"/>
                <a:gd name="T6" fmla="*/ 53 w 321"/>
                <a:gd name="T7" fmla="*/ 1 h 326"/>
                <a:gd name="T8" fmla="*/ 257 w 321"/>
                <a:gd name="T9" fmla="*/ 22 h 326"/>
                <a:gd name="T10" fmla="*/ 312 w 321"/>
                <a:gd name="T11" fmla="*/ 34 h 326"/>
                <a:gd name="T12" fmla="*/ 321 w 321"/>
                <a:gd name="T13" fmla="*/ 43 h 326"/>
                <a:gd name="T14" fmla="*/ 294 w 321"/>
                <a:gd name="T15" fmla="*/ 148 h 326"/>
                <a:gd name="T16" fmla="*/ 268 w 321"/>
                <a:gd name="T17" fmla="*/ 287 h 326"/>
                <a:gd name="T18" fmla="*/ 262 w 321"/>
                <a:gd name="T19" fmla="*/ 326 h 326"/>
                <a:gd name="T20" fmla="*/ 100 w 321"/>
                <a:gd name="T21" fmla="*/ 303 h 326"/>
                <a:gd name="T22" fmla="*/ 21 w 321"/>
                <a:gd name="T23" fmla="*/ 297 h 326"/>
                <a:gd name="T24" fmla="*/ 0 w 321"/>
                <a:gd name="T25" fmla="*/ 29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326">
                  <a:moveTo>
                    <a:pt x="0" y="292"/>
                  </a:moveTo>
                  <a:cubicBezTo>
                    <a:pt x="2" y="241"/>
                    <a:pt x="12" y="191"/>
                    <a:pt x="17" y="140"/>
                  </a:cubicBezTo>
                  <a:cubicBezTo>
                    <a:pt x="21" y="96"/>
                    <a:pt x="27" y="52"/>
                    <a:pt x="29" y="7"/>
                  </a:cubicBezTo>
                  <a:cubicBezTo>
                    <a:pt x="36" y="0"/>
                    <a:pt x="45" y="1"/>
                    <a:pt x="53" y="1"/>
                  </a:cubicBezTo>
                  <a:cubicBezTo>
                    <a:pt x="121" y="7"/>
                    <a:pt x="190" y="9"/>
                    <a:pt x="257" y="22"/>
                  </a:cubicBezTo>
                  <a:cubicBezTo>
                    <a:pt x="276" y="25"/>
                    <a:pt x="294" y="29"/>
                    <a:pt x="312" y="34"/>
                  </a:cubicBezTo>
                  <a:cubicBezTo>
                    <a:pt x="316" y="35"/>
                    <a:pt x="321" y="37"/>
                    <a:pt x="321" y="43"/>
                  </a:cubicBezTo>
                  <a:cubicBezTo>
                    <a:pt x="312" y="78"/>
                    <a:pt x="302" y="113"/>
                    <a:pt x="294" y="148"/>
                  </a:cubicBezTo>
                  <a:cubicBezTo>
                    <a:pt x="285" y="194"/>
                    <a:pt x="277" y="241"/>
                    <a:pt x="268" y="287"/>
                  </a:cubicBezTo>
                  <a:cubicBezTo>
                    <a:pt x="266" y="300"/>
                    <a:pt x="264" y="313"/>
                    <a:pt x="262" y="326"/>
                  </a:cubicBezTo>
                  <a:cubicBezTo>
                    <a:pt x="208" y="317"/>
                    <a:pt x="155" y="306"/>
                    <a:pt x="100" y="303"/>
                  </a:cubicBezTo>
                  <a:cubicBezTo>
                    <a:pt x="74" y="301"/>
                    <a:pt x="47" y="301"/>
                    <a:pt x="21" y="297"/>
                  </a:cubicBezTo>
                  <a:cubicBezTo>
                    <a:pt x="14" y="296"/>
                    <a:pt x="6" y="297"/>
                    <a:pt x="0" y="292"/>
                  </a:cubicBezTo>
                  <a:close/>
                </a:path>
              </a:pathLst>
            </a:custGeom>
            <a:solidFill>
              <a:srgbClr val="72A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7" name="Freeform 69"/>
            <p:cNvSpPr>
              <a:spLocks/>
            </p:cNvSpPr>
            <p:nvPr/>
          </p:nvSpPr>
          <p:spPr bwMode="auto">
            <a:xfrm>
              <a:off x="8072438" y="1963738"/>
              <a:ext cx="674688" cy="525463"/>
            </a:xfrm>
            <a:custGeom>
              <a:avLst/>
              <a:gdLst>
                <a:gd name="T0" fmla="*/ 12 w 274"/>
                <a:gd name="T1" fmla="*/ 0 h 213"/>
                <a:gd name="T2" fmla="*/ 255 w 274"/>
                <a:gd name="T3" fmla="*/ 25 h 213"/>
                <a:gd name="T4" fmla="*/ 274 w 274"/>
                <a:gd name="T5" fmla="*/ 34 h 213"/>
                <a:gd name="T6" fmla="*/ 240 w 274"/>
                <a:gd name="T7" fmla="*/ 165 h 213"/>
                <a:gd name="T8" fmla="*/ 185 w 274"/>
                <a:gd name="T9" fmla="*/ 207 h 213"/>
                <a:gd name="T10" fmla="*/ 163 w 274"/>
                <a:gd name="T11" fmla="*/ 210 h 213"/>
                <a:gd name="T12" fmla="*/ 40 w 274"/>
                <a:gd name="T13" fmla="*/ 194 h 213"/>
                <a:gd name="T14" fmla="*/ 1 w 274"/>
                <a:gd name="T15" fmla="*/ 114 h 213"/>
                <a:gd name="T16" fmla="*/ 12 w 274"/>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213">
                  <a:moveTo>
                    <a:pt x="12" y="0"/>
                  </a:moveTo>
                  <a:cubicBezTo>
                    <a:pt x="94" y="1"/>
                    <a:pt x="175" y="8"/>
                    <a:pt x="255" y="25"/>
                  </a:cubicBezTo>
                  <a:cubicBezTo>
                    <a:pt x="262" y="26"/>
                    <a:pt x="271" y="25"/>
                    <a:pt x="274" y="34"/>
                  </a:cubicBezTo>
                  <a:cubicBezTo>
                    <a:pt x="265" y="78"/>
                    <a:pt x="254" y="122"/>
                    <a:pt x="240" y="165"/>
                  </a:cubicBezTo>
                  <a:cubicBezTo>
                    <a:pt x="231" y="193"/>
                    <a:pt x="213" y="206"/>
                    <a:pt x="185" y="207"/>
                  </a:cubicBezTo>
                  <a:cubicBezTo>
                    <a:pt x="178" y="207"/>
                    <a:pt x="171" y="209"/>
                    <a:pt x="163" y="210"/>
                  </a:cubicBezTo>
                  <a:cubicBezTo>
                    <a:pt x="122" y="210"/>
                    <a:pt x="80" y="213"/>
                    <a:pt x="40" y="194"/>
                  </a:cubicBezTo>
                  <a:cubicBezTo>
                    <a:pt x="6" y="178"/>
                    <a:pt x="0" y="147"/>
                    <a:pt x="1" y="114"/>
                  </a:cubicBezTo>
                  <a:cubicBezTo>
                    <a:pt x="3" y="76"/>
                    <a:pt x="3" y="38"/>
                    <a:pt x="12"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8" name="Freeform 70"/>
            <p:cNvSpPr>
              <a:spLocks/>
            </p:cNvSpPr>
            <p:nvPr/>
          </p:nvSpPr>
          <p:spPr bwMode="auto">
            <a:xfrm>
              <a:off x="8172450" y="1000125"/>
              <a:ext cx="779463" cy="349250"/>
            </a:xfrm>
            <a:custGeom>
              <a:avLst/>
              <a:gdLst>
                <a:gd name="T0" fmla="*/ 292 w 316"/>
                <a:gd name="T1" fmla="*/ 142 h 142"/>
                <a:gd name="T2" fmla="*/ 139 w 316"/>
                <a:gd name="T3" fmla="*/ 115 h 142"/>
                <a:gd name="T4" fmla="*/ 0 w 316"/>
                <a:gd name="T5" fmla="*/ 106 h 142"/>
                <a:gd name="T6" fmla="*/ 61 w 316"/>
                <a:gd name="T7" fmla="*/ 47 h 142"/>
                <a:gd name="T8" fmla="*/ 170 w 316"/>
                <a:gd name="T9" fmla="*/ 51 h 142"/>
                <a:gd name="T10" fmla="*/ 187 w 316"/>
                <a:gd name="T11" fmla="*/ 37 h 142"/>
                <a:gd name="T12" fmla="*/ 189 w 316"/>
                <a:gd name="T13" fmla="*/ 9 h 142"/>
                <a:gd name="T14" fmla="*/ 204 w 316"/>
                <a:gd name="T15" fmla="*/ 2 h 142"/>
                <a:gd name="T16" fmla="*/ 206 w 316"/>
                <a:gd name="T17" fmla="*/ 14 h 142"/>
                <a:gd name="T18" fmla="*/ 205 w 316"/>
                <a:gd name="T19" fmla="*/ 52 h 142"/>
                <a:gd name="T20" fmla="*/ 213 w 316"/>
                <a:gd name="T21" fmla="*/ 12 h 142"/>
                <a:gd name="T22" fmla="*/ 227 w 316"/>
                <a:gd name="T23" fmla="*/ 3 h 142"/>
                <a:gd name="T24" fmla="*/ 232 w 316"/>
                <a:gd name="T25" fmla="*/ 16 h 142"/>
                <a:gd name="T26" fmla="*/ 211 w 316"/>
                <a:gd name="T27" fmla="*/ 49 h 142"/>
                <a:gd name="T28" fmla="*/ 262 w 316"/>
                <a:gd name="T29" fmla="*/ 61 h 142"/>
                <a:gd name="T30" fmla="*/ 300 w 316"/>
                <a:gd name="T31" fmla="*/ 121 h 142"/>
                <a:gd name="T32" fmla="*/ 292 w 316"/>
                <a:gd name="T3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2">
                  <a:moveTo>
                    <a:pt x="292" y="142"/>
                  </a:moveTo>
                  <a:cubicBezTo>
                    <a:pt x="242" y="126"/>
                    <a:pt x="191" y="119"/>
                    <a:pt x="139" y="115"/>
                  </a:cubicBezTo>
                  <a:cubicBezTo>
                    <a:pt x="93" y="110"/>
                    <a:pt x="46" y="109"/>
                    <a:pt x="0" y="106"/>
                  </a:cubicBezTo>
                  <a:cubicBezTo>
                    <a:pt x="1" y="46"/>
                    <a:pt x="1" y="46"/>
                    <a:pt x="61" y="47"/>
                  </a:cubicBezTo>
                  <a:cubicBezTo>
                    <a:pt x="97" y="47"/>
                    <a:pt x="134" y="49"/>
                    <a:pt x="170" y="51"/>
                  </a:cubicBezTo>
                  <a:cubicBezTo>
                    <a:pt x="183" y="52"/>
                    <a:pt x="187" y="49"/>
                    <a:pt x="187" y="37"/>
                  </a:cubicBezTo>
                  <a:cubicBezTo>
                    <a:pt x="187" y="28"/>
                    <a:pt x="188" y="18"/>
                    <a:pt x="189" y="9"/>
                  </a:cubicBezTo>
                  <a:cubicBezTo>
                    <a:pt x="191" y="1"/>
                    <a:pt x="197" y="0"/>
                    <a:pt x="204" y="2"/>
                  </a:cubicBezTo>
                  <a:cubicBezTo>
                    <a:pt x="215" y="4"/>
                    <a:pt x="207" y="10"/>
                    <a:pt x="206" y="14"/>
                  </a:cubicBezTo>
                  <a:cubicBezTo>
                    <a:pt x="204" y="25"/>
                    <a:pt x="201" y="36"/>
                    <a:pt x="205" y="52"/>
                  </a:cubicBezTo>
                  <a:cubicBezTo>
                    <a:pt x="208" y="35"/>
                    <a:pt x="211" y="24"/>
                    <a:pt x="213" y="12"/>
                  </a:cubicBezTo>
                  <a:cubicBezTo>
                    <a:pt x="214" y="3"/>
                    <a:pt x="219" y="1"/>
                    <a:pt x="227" y="3"/>
                  </a:cubicBezTo>
                  <a:cubicBezTo>
                    <a:pt x="236" y="4"/>
                    <a:pt x="234" y="10"/>
                    <a:pt x="232" y="16"/>
                  </a:cubicBezTo>
                  <a:cubicBezTo>
                    <a:pt x="229" y="28"/>
                    <a:pt x="232" y="44"/>
                    <a:pt x="211" y="49"/>
                  </a:cubicBezTo>
                  <a:cubicBezTo>
                    <a:pt x="228" y="61"/>
                    <a:pt x="246" y="58"/>
                    <a:pt x="262" y="61"/>
                  </a:cubicBezTo>
                  <a:cubicBezTo>
                    <a:pt x="316" y="70"/>
                    <a:pt x="316" y="70"/>
                    <a:pt x="300" y="121"/>
                  </a:cubicBezTo>
                  <a:cubicBezTo>
                    <a:pt x="298" y="128"/>
                    <a:pt x="295" y="135"/>
                    <a:pt x="292" y="142"/>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9" name="Freeform 71"/>
            <p:cNvSpPr>
              <a:spLocks/>
            </p:cNvSpPr>
            <p:nvPr/>
          </p:nvSpPr>
          <p:spPr bwMode="auto">
            <a:xfrm>
              <a:off x="8737600" y="1011238"/>
              <a:ext cx="87313" cy="114300"/>
            </a:xfrm>
            <a:custGeom>
              <a:avLst/>
              <a:gdLst>
                <a:gd name="T0" fmla="*/ 22 w 36"/>
                <a:gd name="T1" fmla="*/ 44 h 46"/>
                <a:gd name="T2" fmla="*/ 5 w 36"/>
                <a:gd name="T3" fmla="*/ 33 h 46"/>
                <a:gd name="T4" fmla="*/ 25 w 36"/>
                <a:gd name="T5" fmla="*/ 2 h 46"/>
                <a:gd name="T6" fmla="*/ 22 w 36"/>
                <a:gd name="T7" fmla="*/ 44 h 46"/>
              </a:gdLst>
              <a:ahLst/>
              <a:cxnLst>
                <a:cxn ang="0">
                  <a:pos x="T0" y="T1"/>
                </a:cxn>
                <a:cxn ang="0">
                  <a:pos x="T2" y="T3"/>
                </a:cxn>
                <a:cxn ang="0">
                  <a:pos x="T4" y="T5"/>
                </a:cxn>
                <a:cxn ang="0">
                  <a:pos x="T6" y="T7"/>
                </a:cxn>
              </a:cxnLst>
              <a:rect l="0" t="0" r="r" b="b"/>
              <a:pathLst>
                <a:path w="36" h="46">
                  <a:moveTo>
                    <a:pt x="22" y="44"/>
                  </a:moveTo>
                  <a:cubicBezTo>
                    <a:pt x="14" y="44"/>
                    <a:pt x="1" y="46"/>
                    <a:pt x="5" y="33"/>
                  </a:cubicBezTo>
                  <a:cubicBezTo>
                    <a:pt x="9" y="22"/>
                    <a:pt x="0" y="0"/>
                    <a:pt x="25" y="2"/>
                  </a:cubicBezTo>
                  <a:cubicBezTo>
                    <a:pt x="31" y="16"/>
                    <a:pt x="36" y="31"/>
                    <a:pt x="22" y="44"/>
                  </a:cubicBezTo>
                  <a:close/>
                </a:path>
              </a:pathLst>
            </a:custGeom>
            <a:solidFill>
              <a:srgbClr val="D6C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0" name="Freeform 72"/>
            <p:cNvSpPr>
              <a:spLocks/>
            </p:cNvSpPr>
            <p:nvPr/>
          </p:nvSpPr>
          <p:spPr bwMode="auto">
            <a:xfrm>
              <a:off x="8112125" y="2587625"/>
              <a:ext cx="390525" cy="349250"/>
            </a:xfrm>
            <a:custGeom>
              <a:avLst/>
              <a:gdLst>
                <a:gd name="T0" fmla="*/ 159 w 159"/>
                <a:gd name="T1" fmla="*/ 23 h 142"/>
                <a:gd name="T2" fmla="*/ 140 w 159"/>
                <a:gd name="T3" fmla="*/ 108 h 142"/>
                <a:gd name="T4" fmla="*/ 101 w 159"/>
                <a:gd name="T5" fmla="*/ 141 h 142"/>
                <a:gd name="T6" fmla="*/ 30 w 159"/>
                <a:gd name="T7" fmla="*/ 134 h 142"/>
                <a:gd name="T8" fmla="*/ 1 w 159"/>
                <a:gd name="T9" fmla="*/ 96 h 142"/>
                <a:gd name="T10" fmla="*/ 13 w 159"/>
                <a:gd name="T11" fmla="*/ 7 h 142"/>
                <a:gd name="T12" fmla="*/ 31 w 159"/>
                <a:gd name="T13" fmla="*/ 5 h 142"/>
                <a:gd name="T14" fmla="*/ 137 w 159"/>
                <a:gd name="T15" fmla="*/ 16 h 142"/>
                <a:gd name="T16" fmla="*/ 159 w 159"/>
                <a:gd name="T17" fmla="*/ 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2">
                  <a:moveTo>
                    <a:pt x="159" y="23"/>
                  </a:moveTo>
                  <a:cubicBezTo>
                    <a:pt x="153" y="51"/>
                    <a:pt x="147" y="80"/>
                    <a:pt x="140" y="108"/>
                  </a:cubicBezTo>
                  <a:cubicBezTo>
                    <a:pt x="135" y="129"/>
                    <a:pt x="122" y="140"/>
                    <a:pt x="101" y="141"/>
                  </a:cubicBezTo>
                  <a:cubicBezTo>
                    <a:pt x="77" y="142"/>
                    <a:pt x="53" y="139"/>
                    <a:pt x="30" y="134"/>
                  </a:cubicBezTo>
                  <a:cubicBezTo>
                    <a:pt x="7" y="129"/>
                    <a:pt x="0" y="119"/>
                    <a:pt x="1" y="96"/>
                  </a:cubicBezTo>
                  <a:cubicBezTo>
                    <a:pt x="2" y="66"/>
                    <a:pt x="7" y="36"/>
                    <a:pt x="13" y="7"/>
                  </a:cubicBezTo>
                  <a:cubicBezTo>
                    <a:pt x="18" y="0"/>
                    <a:pt x="25" y="3"/>
                    <a:pt x="31" y="5"/>
                  </a:cubicBezTo>
                  <a:cubicBezTo>
                    <a:pt x="66" y="14"/>
                    <a:pt x="102" y="17"/>
                    <a:pt x="137" y="16"/>
                  </a:cubicBezTo>
                  <a:cubicBezTo>
                    <a:pt x="145" y="16"/>
                    <a:pt x="154" y="15"/>
                    <a:pt x="159" y="23"/>
                  </a:cubicBezTo>
                  <a:close/>
                </a:path>
              </a:pathLst>
            </a:custGeom>
            <a:solidFill>
              <a:srgbClr val="ABC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1" name="Freeform 73"/>
            <p:cNvSpPr>
              <a:spLocks/>
            </p:cNvSpPr>
            <p:nvPr/>
          </p:nvSpPr>
          <p:spPr bwMode="auto">
            <a:xfrm>
              <a:off x="8140700" y="2517775"/>
              <a:ext cx="379413" cy="114300"/>
            </a:xfrm>
            <a:custGeom>
              <a:avLst/>
              <a:gdLst>
                <a:gd name="T0" fmla="*/ 152 w 154"/>
                <a:gd name="T1" fmla="*/ 18 h 46"/>
                <a:gd name="T2" fmla="*/ 148 w 154"/>
                <a:gd name="T3" fmla="*/ 38 h 46"/>
                <a:gd name="T4" fmla="*/ 137 w 154"/>
                <a:gd name="T5" fmla="*/ 45 h 46"/>
                <a:gd name="T6" fmla="*/ 1 w 154"/>
                <a:gd name="T7" fmla="*/ 26 h 46"/>
                <a:gd name="T8" fmla="*/ 5 w 154"/>
                <a:gd name="T9" fmla="*/ 6 h 46"/>
                <a:gd name="T10" fmla="*/ 26 w 154"/>
                <a:gd name="T11" fmla="*/ 5 h 46"/>
                <a:gd name="T12" fmla="*/ 130 w 154"/>
                <a:gd name="T13" fmla="*/ 13 h 46"/>
                <a:gd name="T14" fmla="*/ 152 w 154"/>
                <a:gd name="T15" fmla="*/ 18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46">
                  <a:moveTo>
                    <a:pt x="152" y="18"/>
                  </a:moveTo>
                  <a:cubicBezTo>
                    <a:pt x="152" y="25"/>
                    <a:pt x="154" y="32"/>
                    <a:pt x="148" y="38"/>
                  </a:cubicBezTo>
                  <a:cubicBezTo>
                    <a:pt x="146" y="42"/>
                    <a:pt x="143" y="46"/>
                    <a:pt x="137" y="45"/>
                  </a:cubicBezTo>
                  <a:cubicBezTo>
                    <a:pt x="91" y="44"/>
                    <a:pt x="45" y="45"/>
                    <a:pt x="1" y="26"/>
                  </a:cubicBezTo>
                  <a:cubicBezTo>
                    <a:pt x="1" y="19"/>
                    <a:pt x="0" y="12"/>
                    <a:pt x="5" y="6"/>
                  </a:cubicBezTo>
                  <a:cubicBezTo>
                    <a:pt x="12" y="0"/>
                    <a:pt x="19" y="3"/>
                    <a:pt x="26" y="5"/>
                  </a:cubicBezTo>
                  <a:cubicBezTo>
                    <a:pt x="60" y="16"/>
                    <a:pt x="94" y="20"/>
                    <a:pt x="130" y="13"/>
                  </a:cubicBezTo>
                  <a:cubicBezTo>
                    <a:pt x="138" y="12"/>
                    <a:pt x="146" y="12"/>
                    <a:pt x="152" y="18"/>
                  </a:cubicBezTo>
                  <a:close/>
                </a:path>
              </a:pathLst>
            </a:custGeom>
            <a:solidFill>
              <a:srgbClr val="B3C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2" name="Freeform 74"/>
            <p:cNvSpPr>
              <a:spLocks/>
            </p:cNvSpPr>
            <p:nvPr/>
          </p:nvSpPr>
          <p:spPr bwMode="auto">
            <a:xfrm>
              <a:off x="8148638" y="2460625"/>
              <a:ext cx="392113" cy="109538"/>
            </a:xfrm>
            <a:custGeom>
              <a:avLst/>
              <a:gdLst>
                <a:gd name="T0" fmla="*/ 2 w 159"/>
                <a:gd name="T1" fmla="*/ 17 h 44"/>
                <a:gd name="T2" fmla="*/ 14 w 159"/>
                <a:gd name="T3" fmla="*/ 4 h 44"/>
                <a:gd name="T4" fmla="*/ 141 w 159"/>
                <a:gd name="T5" fmla="*/ 17 h 44"/>
                <a:gd name="T6" fmla="*/ 153 w 159"/>
                <a:gd name="T7" fmla="*/ 29 h 44"/>
                <a:gd name="T8" fmla="*/ 61 w 159"/>
                <a:gd name="T9" fmla="*/ 37 h 44"/>
                <a:gd name="T10" fmla="*/ 2 w 159"/>
                <a:gd name="T11" fmla="*/ 17 h 44"/>
              </a:gdLst>
              <a:ahLst/>
              <a:cxnLst>
                <a:cxn ang="0">
                  <a:pos x="T0" y="T1"/>
                </a:cxn>
                <a:cxn ang="0">
                  <a:pos x="T2" y="T3"/>
                </a:cxn>
                <a:cxn ang="0">
                  <a:pos x="T4" y="T5"/>
                </a:cxn>
                <a:cxn ang="0">
                  <a:pos x="T6" y="T7"/>
                </a:cxn>
                <a:cxn ang="0">
                  <a:pos x="T8" y="T9"/>
                </a:cxn>
                <a:cxn ang="0">
                  <a:pos x="T10" y="T11"/>
                </a:cxn>
              </a:cxnLst>
              <a:rect l="0" t="0" r="r" b="b"/>
              <a:pathLst>
                <a:path w="159" h="44">
                  <a:moveTo>
                    <a:pt x="2" y="17"/>
                  </a:moveTo>
                  <a:cubicBezTo>
                    <a:pt x="3" y="9"/>
                    <a:pt x="0" y="0"/>
                    <a:pt x="14" y="4"/>
                  </a:cubicBezTo>
                  <a:cubicBezTo>
                    <a:pt x="56" y="18"/>
                    <a:pt x="99" y="18"/>
                    <a:pt x="141" y="17"/>
                  </a:cubicBezTo>
                  <a:cubicBezTo>
                    <a:pt x="150" y="17"/>
                    <a:pt x="159" y="16"/>
                    <a:pt x="153" y="29"/>
                  </a:cubicBezTo>
                  <a:cubicBezTo>
                    <a:pt x="123" y="44"/>
                    <a:pt x="92" y="39"/>
                    <a:pt x="61" y="37"/>
                  </a:cubicBezTo>
                  <a:cubicBezTo>
                    <a:pt x="40" y="35"/>
                    <a:pt x="19" y="31"/>
                    <a:pt x="2" y="17"/>
                  </a:cubicBezTo>
                  <a:close/>
                </a:path>
              </a:pathLst>
            </a:custGeom>
            <a:solidFill>
              <a:srgbClr val="B4C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3" name="Freeform 75"/>
            <p:cNvSpPr>
              <a:spLocks/>
            </p:cNvSpPr>
            <p:nvPr/>
          </p:nvSpPr>
          <p:spPr bwMode="auto">
            <a:xfrm>
              <a:off x="8153400" y="2503488"/>
              <a:ext cx="374650" cy="76200"/>
            </a:xfrm>
            <a:custGeom>
              <a:avLst/>
              <a:gdLst>
                <a:gd name="T0" fmla="*/ 0 w 152"/>
                <a:gd name="T1" fmla="*/ 0 h 31"/>
                <a:gd name="T2" fmla="*/ 117 w 152"/>
                <a:gd name="T3" fmla="*/ 16 h 31"/>
                <a:gd name="T4" fmla="*/ 151 w 152"/>
                <a:gd name="T5" fmla="*/ 12 h 31"/>
                <a:gd name="T6" fmla="*/ 147 w 152"/>
                <a:gd name="T7" fmla="*/ 24 h 31"/>
                <a:gd name="T8" fmla="*/ 0 w 152"/>
                <a:gd name="T9" fmla="*/ 12 h 31"/>
                <a:gd name="T10" fmla="*/ 0 w 152"/>
                <a:gd name="T11" fmla="*/ 0 h 31"/>
              </a:gdLst>
              <a:ahLst/>
              <a:cxnLst>
                <a:cxn ang="0">
                  <a:pos x="T0" y="T1"/>
                </a:cxn>
                <a:cxn ang="0">
                  <a:pos x="T2" y="T3"/>
                </a:cxn>
                <a:cxn ang="0">
                  <a:pos x="T4" y="T5"/>
                </a:cxn>
                <a:cxn ang="0">
                  <a:pos x="T6" y="T7"/>
                </a:cxn>
                <a:cxn ang="0">
                  <a:pos x="T8" y="T9"/>
                </a:cxn>
                <a:cxn ang="0">
                  <a:pos x="T10" y="T11"/>
                </a:cxn>
              </a:cxnLst>
              <a:rect l="0" t="0" r="r" b="b"/>
              <a:pathLst>
                <a:path w="152" h="31">
                  <a:moveTo>
                    <a:pt x="0" y="0"/>
                  </a:moveTo>
                  <a:cubicBezTo>
                    <a:pt x="38" y="15"/>
                    <a:pt x="77" y="19"/>
                    <a:pt x="117" y="16"/>
                  </a:cubicBezTo>
                  <a:cubicBezTo>
                    <a:pt x="128" y="15"/>
                    <a:pt x="139" y="13"/>
                    <a:pt x="151" y="12"/>
                  </a:cubicBezTo>
                  <a:cubicBezTo>
                    <a:pt x="152" y="17"/>
                    <a:pt x="149" y="20"/>
                    <a:pt x="147" y="24"/>
                  </a:cubicBezTo>
                  <a:cubicBezTo>
                    <a:pt x="97" y="31"/>
                    <a:pt x="48" y="28"/>
                    <a:pt x="0" y="12"/>
                  </a:cubicBezTo>
                  <a:cubicBezTo>
                    <a:pt x="0" y="8"/>
                    <a:pt x="0" y="4"/>
                    <a:pt x="0" y="0"/>
                  </a:cubicBezTo>
                  <a:close/>
                </a:path>
              </a:pathLst>
            </a:custGeom>
            <a:solidFill>
              <a:srgbClr val="F0F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4" name="Freeform 76"/>
            <p:cNvSpPr>
              <a:spLocks/>
            </p:cNvSpPr>
            <p:nvPr/>
          </p:nvSpPr>
          <p:spPr bwMode="auto">
            <a:xfrm>
              <a:off x="8143875" y="2582863"/>
              <a:ext cx="361950" cy="63500"/>
            </a:xfrm>
            <a:custGeom>
              <a:avLst/>
              <a:gdLst>
                <a:gd name="T0" fmla="*/ 0 w 147"/>
                <a:gd name="T1" fmla="*/ 0 h 26"/>
                <a:gd name="T2" fmla="*/ 108 w 147"/>
                <a:gd name="T3" fmla="*/ 14 h 26"/>
                <a:gd name="T4" fmla="*/ 147 w 147"/>
                <a:gd name="T5" fmla="*/ 12 h 26"/>
                <a:gd name="T6" fmla="*/ 146 w 147"/>
                <a:gd name="T7" fmla="*/ 25 h 26"/>
                <a:gd name="T8" fmla="*/ 0 w 147"/>
                <a:gd name="T9" fmla="*/ 9 h 26"/>
                <a:gd name="T10" fmla="*/ 0 w 147"/>
                <a:gd name="T11" fmla="*/ 0 h 26"/>
              </a:gdLst>
              <a:ahLst/>
              <a:cxnLst>
                <a:cxn ang="0">
                  <a:pos x="T0" y="T1"/>
                </a:cxn>
                <a:cxn ang="0">
                  <a:pos x="T2" y="T3"/>
                </a:cxn>
                <a:cxn ang="0">
                  <a:pos x="T4" y="T5"/>
                </a:cxn>
                <a:cxn ang="0">
                  <a:pos x="T6" y="T7"/>
                </a:cxn>
                <a:cxn ang="0">
                  <a:pos x="T8" y="T9"/>
                </a:cxn>
                <a:cxn ang="0">
                  <a:pos x="T10" y="T11"/>
                </a:cxn>
              </a:cxnLst>
              <a:rect l="0" t="0" r="r" b="b"/>
              <a:pathLst>
                <a:path w="147" h="26">
                  <a:moveTo>
                    <a:pt x="0" y="0"/>
                  </a:moveTo>
                  <a:cubicBezTo>
                    <a:pt x="36" y="5"/>
                    <a:pt x="71" y="13"/>
                    <a:pt x="108" y="14"/>
                  </a:cubicBezTo>
                  <a:cubicBezTo>
                    <a:pt x="121" y="14"/>
                    <a:pt x="134" y="17"/>
                    <a:pt x="147" y="12"/>
                  </a:cubicBezTo>
                  <a:cubicBezTo>
                    <a:pt x="147" y="16"/>
                    <a:pt x="147" y="21"/>
                    <a:pt x="146" y="25"/>
                  </a:cubicBezTo>
                  <a:cubicBezTo>
                    <a:pt x="97" y="26"/>
                    <a:pt x="48" y="21"/>
                    <a:pt x="0" y="9"/>
                  </a:cubicBezTo>
                  <a:cubicBezTo>
                    <a:pt x="0" y="6"/>
                    <a:pt x="0" y="3"/>
                    <a:pt x="0" y="0"/>
                  </a:cubicBezTo>
                  <a:close/>
                </a:path>
              </a:pathLst>
            </a:custGeom>
            <a:solidFill>
              <a:srgbClr val="ECF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5" name="Freeform 77"/>
            <p:cNvSpPr>
              <a:spLocks/>
            </p:cNvSpPr>
            <p:nvPr/>
          </p:nvSpPr>
          <p:spPr bwMode="auto">
            <a:xfrm>
              <a:off x="8194675" y="1584325"/>
              <a:ext cx="119063" cy="88900"/>
            </a:xfrm>
            <a:custGeom>
              <a:avLst/>
              <a:gdLst>
                <a:gd name="T0" fmla="*/ 25 w 48"/>
                <a:gd name="T1" fmla="*/ 0 h 36"/>
                <a:gd name="T2" fmla="*/ 48 w 48"/>
                <a:gd name="T3" fmla="*/ 18 h 36"/>
                <a:gd name="T4" fmla="*/ 25 w 48"/>
                <a:gd name="T5" fmla="*/ 35 h 36"/>
                <a:gd name="T6" fmla="*/ 0 w 48"/>
                <a:gd name="T7" fmla="*/ 18 h 36"/>
                <a:gd name="T8" fmla="*/ 25 w 48"/>
                <a:gd name="T9" fmla="*/ 0 h 36"/>
              </a:gdLst>
              <a:ahLst/>
              <a:cxnLst>
                <a:cxn ang="0">
                  <a:pos x="T0" y="T1"/>
                </a:cxn>
                <a:cxn ang="0">
                  <a:pos x="T2" y="T3"/>
                </a:cxn>
                <a:cxn ang="0">
                  <a:pos x="T4" y="T5"/>
                </a:cxn>
                <a:cxn ang="0">
                  <a:pos x="T6" y="T7"/>
                </a:cxn>
                <a:cxn ang="0">
                  <a:pos x="T8" y="T9"/>
                </a:cxn>
              </a:cxnLst>
              <a:rect l="0" t="0" r="r" b="b"/>
              <a:pathLst>
                <a:path w="48" h="36">
                  <a:moveTo>
                    <a:pt x="25" y="0"/>
                  </a:moveTo>
                  <a:cubicBezTo>
                    <a:pt x="36" y="1"/>
                    <a:pt x="48" y="4"/>
                    <a:pt x="48" y="18"/>
                  </a:cubicBezTo>
                  <a:cubicBezTo>
                    <a:pt x="48" y="31"/>
                    <a:pt x="36" y="35"/>
                    <a:pt x="25" y="35"/>
                  </a:cubicBezTo>
                  <a:cubicBezTo>
                    <a:pt x="14" y="36"/>
                    <a:pt x="1" y="32"/>
                    <a:pt x="0" y="18"/>
                  </a:cubicBezTo>
                  <a:cubicBezTo>
                    <a:pt x="0" y="5"/>
                    <a:pt x="12" y="1"/>
                    <a:pt x="25" y="0"/>
                  </a:cubicBezTo>
                  <a:close/>
                </a:path>
              </a:pathLst>
            </a:custGeom>
            <a:solidFill>
              <a:srgbClr val="E1A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6" name="Freeform 78"/>
            <p:cNvSpPr>
              <a:spLocks/>
            </p:cNvSpPr>
            <p:nvPr/>
          </p:nvSpPr>
          <p:spPr bwMode="auto">
            <a:xfrm>
              <a:off x="8389938" y="1622425"/>
              <a:ext cx="174625" cy="144463"/>
            </a:xfrm>
            <a:custGeom>
              <a:avLst/>
              <a:gdLst>
                <a:gd name="T0" fmla="*/ 12 w 71"/>
                <a:gd name="T1" fmla="*/ 0 h 58"/>
                <a:gd name="T2" fmla="*/ 15 w 71"/>
                <a:gd name="T3" fmla="*/ 27 h 58"/>
                <a:gd name="T4" fmla="*/ 27 w 71"/>
                <a:gd name="T5" fmla="*/ 45 h 58"/>
                <a:gd name="T6" fmla="*/ 48 w 71"/>
                <a:gd name="T7" fmla="*/ 32 h 58"/>
                <a:gd name="T8" fmla="*/ 52 w 71"/>
                <a:gd name="T9" fmla="*/ 21 h 58"/>
                <a:gd name="T10" fmla="*/ 62 w 71"/>
                <a:gd name="T11" fmla="*/ 8 h 58"/>
                <a:gd name="T12" fmla="*/ 63 w 71"/>
                <a:gd name="T13" fmla="*/ 26 h 58"/>
                <a:gd name="T14" fmla="*/ 61 w 71"/>
                <a:gd name="T15" fmla="*/ 31 h 58"/>
                <a:gd name="T16" fmla="*/ 34 w 71"/>
                <a:gd name="T17" fmla="*/ 57 h 58"/>
                <a:gd name="T18" fmla="*/ 8 w 71"/>
                <a:gd name="T19" fmla="*/ 46 h 58"/>
                <a:gd name="T20" fmla="*/ 12 w 71"/>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8">
                  <a:moveTo>
                    <a:pt x="12" y="0"/>
                  </a:moveTo>
                  <a:cubicBezTo>
                    <a:pt x="18" y="10"/>
                    <a:pt x="15" y="19"/>
                    <a:pt x="15" y="27"/>
                  </a:cubicBezTo>
                  <a:cubicBezTo>
                    <a:pt x="15" y="36"/>
                    <a:pt x="16" y="43"/>
                    <a:pt x="27" y="45"/>
                  </a:cubicBezTo>
                  <a:cubicBezTo>
                    <a:pt x="37" y="46"/>
                    <a:pt x="45" y="44"/>
                    <a:pt x="48" y="32"/>
                  </a:cubicBezTo>
                  <a:cubicBezTo>
                    <a:pt x="49" y="28"/>
                    <a:pt x="49" y="24"/>
                    <a:pt x="52" y="21"/>
                  </a:cubicBezTo>
                  <a:cubicBezTo>
                    <a:pt x="55" y="17"/>
                    <a:pt x="52" y="4"/>
                    <a:pt x="62" y="8"/>
                  </a:cubicBezTo>
                  <a:cubicBezTo>
                    <a:pt x="71" y="11"/>
                    <a:pt x="63" y="19"/>
                    <a:pt x="63" y="26"/>
                  </a:cubicBezTo>
                  <a:cubicBezTo>
                    <a:pt x="63" y="27"/>
                    <a:pt x="61" y="29"/>
                    <a:pt x="61" y="31"/>
                  </a:cubicBezTo>
                  <a:cubicBezTo>
                    <a:pt x="56" y="44"/>
                    <a:pt x="49" y="55"/>
                    <a:pt x="34" y="57"/>
                  </a:cubicBezTo>
                  <a:cubicBezTo>
                    <a:pt x="23" y="58"/>
                    <a:pt x="13" y="57"/>
                    <a:pt x="8" y="46"/>
                  </a:cubicBezTo>
                  <a:cubicBezTo>
                    <a:pt x="0" y="31"/>
                    <a:pt x="1" y="16"/>
                    <a:pt x="12" y="0"/>
                  </a:cubicBezTo>
                  <a:close/>
                </a:path>
              </a:pathLst>
            </a:custGeom>
            <a:solidFill>
              <a:srgbClr val="5D6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7" name="Freeform 79"/>
            <p:cNvSpPr>
              <a:spLocks/>
            </p:cNvSpPr>
            <p:nvPr/>
          </p:nvSpPr>
          <p:spPr bwMode="auto">
            <a:xfrm>
              <a:off x="8286750" y="1443038"/>
              <a:ext cx="107950" cy="111125"/>
            </a:xfrm>
            <a:custGeom>
              <a:avLst/>
              <a:gdLst>
                <a:gd name="T0" fmla="*/ 0 w 44"/>
                <a:gd name="T1" fmla="*/ 23 h 45"/>
                <a:gd name="T2" fmla="*/ 21 w 44"/>
                <a:gd name="T3" fmla="*/ 3 h 45"/>
                <a:gd name="T4" fmla="*/ 41 w 44"/>
                <a:gd name="T5" fmla="*/ 22 h 45"/>
                <a:gd name="T6" fmla="*/ 22 w 44"/>
                <a:gd name="T7" fmla="*/ 44 h 45"/>
                <a:gd name="T8" fmla="*/ 0 w 44"/>
                <a:gd name="T9" fmla="*/ 23 h 45"/>
              </a:gdLst>
              <a:ahLst/>
              <a:cxnLst>
                <a:cxn ang="0">
                  <a:pos x="T0" y="T1"/>
                </a:cxn>
                <a:cxn ang="0">
                  <a:pos x="T2" y="T3"/>
                </a:cxn>
                <a:cxn ang="0">
                  <a:pos x="T4" y="T5"/>
                </a:cxn>
                <a:cxn ang="0">
                  <a:pos x="T6" y="T7"/>
                </a:cxn>
                <a:cxn ang="0">
                  <a:pos x="T8" y="T9"/>
                </a:cxn>
              </a:cxnLst>
              <a:rect l="0" t="0" r="r" b="b"/>
              <a:pathLst>
                <a:path w="44" h="45">
                  <a:moveTo>
                    <a:pt x="0" y="23"/>
                  </a:moveTo>
                  <a:cubicBezTo>
                    <a:pt x="1" y="10"/>
                    <a:pt x="7" y="0"/>
                    <a:pt x="21" y="3"/>
                  </a:cubicBezTo>
                  <a:cubicBezTo>
                    <a:pt x="29" y="5"/>
                    <a:pt x="38" y="14"/>
                    <a:pt x="41" y="22"/>
                  </a:cubicBezTo>
                  <a:cubicBezTo>
                    <a:pt x="44" y="35"/>
                    <a:pt x="35" y="45"/>
                    <a:pt x="22" y="44"/>
                  </a:cubicBezTo>
                  <a:cubicBezTo>
                    <a:pt x="10" y="44"/>
                    <a:pt x="1" y="37"/>
                    <a:pt x="0" y="23"/>
                  </a:cubicBezTo>
                  <a:close/>
                </a:path>
              </a:pathLst>
            </a:custGeom>
            <a:solidFill>
              <a:srgbClr val="6E5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8" name="Freeform 80"/>
            <p:cNvSpPr>
              <a:spLocks/>
            </p:cNvSpPr>
            <p:nvPr/>
          </p:nvSpPr>
          <p:spPr bwMode="auto">
            <a:xfrm>
              <a:off x="8613775" y="1625600"/>
              <a:ext cx="125413" cy="90488"/>
            </a:xfrm>
            <a:custGeom>
              <a:avLst/>
              <a:gdLst>
                <a:gd name="T0" fmla="*/ 22 w 51"/>
                <a:gd name="T1" fmla="*/ 0 h 37"/>
                <a:gd name="T2" fmla="*/ 51 w 51"/>
                <a:gd name="T3" fmla="*/ 18 h 37"/>
                <a:gd name="T4" fmla="*/ 27 w 51"/>
                <a:gd name="T5" fmla="*/ 36 h 37"/>
                <a:gd name="T6" fmla="*/ 1 w 51"/>
                <a:gd name="T7" fmla="*/ 18 h 37"/>
                <a:gd name="T8" fmla="*/ 22 w 51"/>
                <a:gd name="T9" fmla="*/ 0 h 37"/>
              </a:gdLst>
              <a:ahLst/>
              <a:cxnLst>
                <a:cxn ang="0">
                  <a:pos x="T0" y="T1"/>
                </a:cxn>
                <a:cxn ang="0">
                  <a:pos x="T2" y="T3"/>
                </a:cxn>
                <a:cxn ang="0">
                  <a:pos x="T4" y="T5"/>
                </a:cxn>
                <a:cxn ang="0">
                  <a:pos x="T6" y="T7"/>
                </a:cxn>
                <a:cxn ang="0">
                  <a:pos x="T8" y="T9"/>
                </a:cxn>
              </a:cxnLst>
              <a:rect l="0" t="0" r="r" b="b"/>
              <a:pathLst>
                <a:path w="51" h="37">
                  <a:moveTo>
                    <a:pt x="22" y="0"/>
                  </a:moveTo>
                  <a:cubicBezTo>
                    <a:pt x="38" y="0"/>
                    <a:pt x="51" y="4"/>
                    <a:pt x="51" y="18"/>
                  </a:cubicBezTo>
                  <a:cubicBezTo>
                    <a:pt x="51" y="31"/>
                    <a:pt x="39" y="36"/>
                    <a:pt x="27" y="36"/>
                  </a:cubicBezTo>
                  <a:cubicBezTo>
                    <a:pt x="13" y="37"/>
                    <a:pt x="2" y="31"/>
                    <a:pt x="1" y="18"/>
                  </a:cubicBezTo>
                  <a:cubicBezTo>
                    <a:pt x="0" y="3"/>
                    <a:pt x="14" y="1"/>
                    <a:pt x="22" y="0"/>
                  </a:cubicBezTo>
                  <a:close/>
                </a:path>
              </a:pathLst>
            </a:custGeom>
            <a:solidFill>
              <a:srgbClr val="D5B0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9" name="Freeform 81"/>
            <p:cNvSpPr>
              <a:spLocks/>
            </p:cNvSpPr>
            <p:nvPr/>
          </p:nvSpPr>
          <p:spPr bwMode="auto">
            <a:xfrm>
              <a:off x="8572500" y="1479550"/>
              <a:ext cx="90488" cy="106363"/>
            </a:xfrm>
            <a:custGeom>
              <a:avLst/>
              <a:gdLst>
                <a:gd name="T0" fmla="*/ 32 w 37"/>
                <a:gd name="T1" fmla="*/ 0 h 43"/>
                <a:gd name="T2" fmla="*/ 21 w 37"/>
                <a:gd name="T3" fmla="*/ 19 h 43"/>
                <a:gd name="T4" fmla="*/ 21 w 37"/>
                <a:gd name="T5" fmla="*/ 22 h 43"/>
                <a:gd name="T6" fmla="*/ 31 w 37"/>
                <a:gd name="T7" fmla="*/ 36 h 43"/>
                <a:gd name="T8" fmla="*/ 8 w 37"/>
                <a:gd name="T9" fmla="*/ 27 h 43"/>
                <a:gd name="T10" fmla="*/ 8 w 37"/>
                <a:gd name="T11" fmla="*/ 11 h 43"/>
                <a:gd name="T12" fmla="*/ 32 w 3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32" y="0"/>
                  </a:moveTo>
                  <a:cubicBezTo>
                    <a:pt x="35" y="13"/>
                    <a:pt x="25" y="14"/>
                    <a:pt x="21" y="19"/>
                  </a:cubicBezTo>
                  <a:cubicBezTo>
                    <a:pt x="21" y="20"/>
                    <a:pt x="21" y="21"/>
                    <a:pt x="21" y="22"/>
                  </a:cubicBezTo>
                  <a:cubicBezTo>
                    <a:pt x="25" y="27"/>
                    <a:pt x="37" y="31"/>
                    <a:pt x="31" y="36"/>
                  </a:cubicBezTo>
                  <a:cubicBezTo>
                    <a:pt x="22" y="43"/>
                    <a:pt x="15" y="32"/>
                    <a:pt x="8" y="27"/>
                  </a:cubicBezTo>
                  <a:cubicBezTo>
                    <a:pt x="1" y="22"/>
                    <a:pt x="0" y="16"/>
                    <a:pt x="8" y="11"/>
                  </a:cubicBezTo>
                  <a:cubicBezTo>
                    <a:pt x="15" y="7"/>
                    <a:pt x="23" y="4"/>
                    <a:pt x="32" y="0"/>
                  </a:cubicBezTo>
                  <a:close/>
                </a:path>
              </a:pathLst>
            </a:custGeom>
            <a:solidFill>
              <a:srgbClr val="5E6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0" name="Freeform 82"/>
            <p:cNvSpPr>
              <a:spLocks/>
            </p:cNvSpPr>
            <p:nvPr/>
          </p:nvSpPr>
          <p:spPr bwMode="auto">
            <a:xfrm>
              <a:off x="8243888" y="2108200"/>
              <a:ext cx="274638" cy="57150"/>
            </a:xfrm>
            <a:custGeom>
              <a:avLst/>
              <a:gdLst>
                <a:gd name="T0" fmla="*/ 111 w 111"/>
                <a:gd name="T1" fmla="*/ 16 h 23"/>
                <a:gd name="T2" fmla="*/ 62 w 111"/>
                <a:gd name="T3" fmla="*/ 16 h 23"/>
                <a:gd name="T4" fmla="*/ 10 w 111"/>
                <a:gd name="T5" fmla="*/ 12 h 23"/>
                <a:gd name="T6" fmla="*/ 1 w 111"/>
                <a:gd name="T7" fmla="*/ 6 h 23"/>
                <a:gd name="T8" fmla="*/ 8 w 111"/>
                <a:gd name="T9" fmla="*/ 1 h 23"/>
                <a:gd name="T10" fmla="*/ 107 w 111"/>
                <a:gd name="T11" fmla="*/ 11 h 23"/>
                <a:gd name="T12" fmla="*/ 111 w 111"/>
                <a:gd name="T13" fmla="*/ 16 h 23"/>
              </a:gdLst>
              <a:ahLst/>
              <a:cxnLst>
                <a:cxn ang="0">
                  <a:pos x="T0" y="T1"/>
                </a:cxn>
                <a:cxn ang="0">
                  <a:pos x="T2" y="T3"/>
                </a:cxn>
                <a:cxn ang="0">
                  <a:pos x="T4" y="T5"/>
                </a:cxn>
                <a:cxn ang="0">
                  <a:pos x="T6" y="T7"/>
                </a:cxn>
                <a:cxn ang="0">
                  <a:pos x="T8" y="T9"/>
                </a:cxn>
                <a:cxn ang="0">
                  <a:pos x="T10" y="T11"/>
                </a:cxn>
                <a:cxn ang="0">
                  <a:pos x="T12" y="T13"/>
                </a:cxn>
              </a:cxnLst>
              <a:rect l="0" t="0" r="r" b="b"/>
              <a:pathLst>
                <a:path w="111" h="23">
                  <a:moveTo>
                    <a:pt x="111" y="16"/>
                  </a:moveTo>
                  <a:cubicBezTo>
                    <a:pt x="93" y="23"/>
                    <a:pt x="78" y="15"/>
                    <a:pt x="62" y="16"/>
                  </a:cubicBezTo>
                  <a:cubicBezTo>
                    <a:pt x="45" y="16"/>
                    <a:pt x="28" y="13"/>
                    <a:pt x="10" y="12"/>
                  </a:cubicBezTo>
                  <a:cubicBezTo>
                    <a:pt x="6" y="12"/>
                    <a:pt x="2" y="10"/>
                    <a:pt x="1" y="6"/>
                  </a:cubicBezTo>
                  <a:cubicBezTo>
                    <a:pt x="0" y="3"/>
                    <a:pt x="4" y="0"/>
                    <a:pt x="8" y="1"/>
                  </a:cubicBezTo>
                  <a:cubicBezTo>
                    <a:pt x="41" y="5"/>
                    <a:pt x="74" y="4"/>
                    <a:pt x="107" y="11"/>
                  </a:cubicBezTo>
                  <a:cubicBezTo>
                    <a:pt x="108" y="11"/>
                    <a:pt x="108" y="13"/>
                    <a:pt x="111" y="16"/>
                  </a:cubicBezTo>
                  <a:close/>
                </a:path>
              </a:pathLst>
            </a:custGeom>
            <a:solidFill>
              <a:srgbClr val="736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1" name="Freeform 83"/>
            <p:cNvSpPr>
              <a:spLocks/>
            </p:cNvSpPr>
            <p:nvPr/>
          </p:nvSpPr>
          <p:spPr bwMode="auto">
            <a:xfrm>
              <a:off x="8270875" y="2197100"/>
              <a:ext cx="204788" cy="38100"/>
            </a:xfrm>
            <a:custGeom>
              <a:avLst/>
              <a:gdLst>
                <a:gd name="T0" fmla="*/ 53 w 83"/>
                <a:gd name="T1" fmla="*/ 15 h 15"/>
                <a:gd name="T2" fmla="*/ 9 w 83"/>
                <a:gd name="T3" fmla="*/ 12 h 15"/>
                <a:gd name="T4" fmla="*/ 0 w 83"/>
                <a:gd name="T5" fmla="*/ 6 h 15"/>
                <a:gd name="T6" fmla="*/ 9 w 83"/>
                <a:gd name="T7" fmla="*/ 1 h 15"/>
                <a:gd name="T8" fmla="*/ 75 w 83"/>
                <a:gd name="T9" fmla="*/ 4 h 15"/>
                <a:gd name="T10" fmla="*/ 82 w 83"/>
                <a:gd name="T11" fmla="*/ 8 h 15"/>
                <a:gd name="T12" fmla="*/ 74 w 83"/>
                <a:gd name="T13" fmla="*/ 14 h 15"/>
                <a:gd name="T14" fmla="*/ 53 w 83"/>
                <a:gd name="T15" fmla="*/ 14 h 15"/>
                <a:gd name="T16" fmla="*/ 53 w 8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5">
                  <a:moveTo>
                    <a:pt x="53" y="15"/>
                  </a:moveTo>
                  <a:cubicBezTo>
                    <a:pt x="38" y="14"/>
                    <a:pt x="23" y="13"/>
                    <a:pt x="9" y="12"/>
                  </a:cubicBezTo>
                  <a:cubicBezTo>
                    <a:pt x="5" y="12"/>
                    <a:pt x="0" y="10"/>
                    <a:pt x="0" y="6"/>
                  </a:cubicBezTo>
                  <a:cubicBezTo>
                    <a:pt x="0" y="1"/>
                    <a:pt x="5" y="0"/>
                    <a:pt x="9" y="1"/>
                  </a:cubicBezTo>
                  <a:cubicBezTo>
                    <a:pt x="31" y="4"/>
                    <a:pt x="53" y="3"/>
                    <a:pt x="75" y="4"/>
                  </a:cubicBezTo>
                  <a:cubicBezTo>
                    <a:pt x="78" y="4"/>
                    <a:pt x="82" y="3"/>
                    <a:pt x="82" y="8"/>
                  </a:cubicBezTo>
                  <a:cubicBezTo>
                    <a:pt x="83" y="13"/>
                    <a:pt x="78" y="14"/>
                    <a:pt x="74" y="14"/>
                  </a:cubicBezTo>
                  <a:cubicBezTo>
                    <a:pt x="67" y="15"/>
                    <a:pt x="60" y="14"/>
                    <a:pt x="53" y="14"/>
                  </a:cubicBezTo>
                  <a:cubicBezTo>
                    <a:pt x="53" y="15"/>
                    <a:pt x="53" y="15"/>
                    <a:pt x="53" y="15"/>
                  </a:cubicBezTo>
                  <a:close/>
                </a:path>
              </a:pathLst>
            </a:custGeom>
            <a:solidFill>
              <a:srgbClr val="7B6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2" name="Freeform 84"/>
            <p:cNvSpPr>
              <a:spLocks/>
            </p:cNvSpPr>
            <p:nvPr/>
          </p:nvSpPr>
          <p:spPr bwMode="auto">
            <a:xfrm>
              <a:off x="8101013" y="2182813"/>
              <a:ext cx="76200" cy="134938"/>
            </a:xfrm>
            <a:custGeom>
              <a:avLst/>
              <a:gdLst>
                <a:gd name="T0" fmla="*/ 31 w 31"/>
                <a:gd name="T1" fmla="*/ 55 h 55"/>
                <a:gd name="T2" fmla="*/ 17 w 31"/>
                <a:gd name="T3" fmla="*/ 0 h 55"/>
                <a:gd name="T4" fmla="*/ 31 w 31"/>
                <a:gd name="T5" fmla="*/ 55 h 55"/>
              </a:gdLst>
              <a:ahLst/>
              <a:cxnLst>
                <a:cxn ang="0">
                  <a:pos x="T0" y="T1"/>
                </a:cxn>
                <a:cxn ang="0">
                  <a:pos x="T2" y="T3"/>
                </a:cxn>
                <a:cxn ang="0">
                  <a:pos x="T4" y="T5"/>
                </a:cxn>
              </a:cxnLst>
              <a:rect l="0" t="0" r="r" b="b"/>
              <a:pathLst>
                <a:path w="31" h="55">
                  <a:moveTo>
                    <a:pt x="31" y="55"/>
                  </a:moveTo>
                  <a:cubicBezTo>
                    <a:pt x="6" y="51"/>
                    <a:pt x="0" y="29"/>
                    <a:pt x="17" y="0"/>
                  </a:cubicBezTo>
                  <a:cubicBezTo>
                    <a:pt x="23" y="20"/>
                    <a:pt x="8" y="43"/>
                    <a:pt x="31" y="55"/>
                  </a:cubicBezTo>
                  <a:close/>
                </a:path>
              </a:pathLst>
            </a:custGeom>
            <a:solidFill>
              <a:srgbClr val="F6F7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3" name="Freeform 85"/>
            <p:cNvSpPr>
              <a:spLocks/>
            </p:cNvSpPr>
            <p:nvPr/>
          </p:nvSpPr>
          <p:spPr bwMode="auto">
            <a:xfrm>
              <a:off x="8640763" y="1644650"/>
              <a:ext cx="61913" cy="57150"/>
            </a:xfrm>
            <a:custGeom>
              <a:avLst/>
              <a:gdLst>
                <a:gd name="T0" fmla="*/ 25 w 25"/>
                <a:gd name="T1" fmla="*/ 9 h 23"/>
                <a:gd name="T2" fmla="*/ 12 w 25"/>
                <a:gd name="T3" fmla="*/ 21 h 23"/>
                <a:gd name="T4" fmla="*/ 0 w 25"/>
                <a:gd name="T5" fmla="*/ 13 h 23"/>
                <a:gd name="T6" fmla="*/ 12 w 25"/>
                <a:gd name="T7" fmla="*/ 0 h 23"/>
                <a:gd name="T8" fmla="*/ 25 w 25"/>
                <a:gd name="T9" fmla="*/ 9 h 23"/>
              </a:gdLst>
              <a:ahLst/>
              <a:cxnLst>
                <a:cxn ang="0">
                  <a:pos x="T0" y="T1"/>
                </a:cxn>
                <a:cxn ang="0">
                  <a:pos x="T2" y="T3"/>
                </a:cxn>
                <a:cxn ang="0">
                  <a:pos x="T4" y="T5"/>
                </a:cxn>
                <a:cxn ang="0">
                  <a:pos x="T6" y="T7"/>
                </a:cxn>
                <a:cxn ang="0">
                  <a:pos x="T8" y="T9"/>
                </a:cxn>
              </a:cxnLst>
              <a:rect l="0" t="0" r="r" b="b"/>
              <a:pathLst>
                <a:path w="25" h="23">
                  <a:moveTo>
                    <a:pt x="25" y="9"/>
                  </a:moveTo>
                  <a:cubicBezTo>
                    <a:pt x="25" y="18"/>
                    <a:pt x="18" y="19"/>
                    <a:pt x="12" y="21"/>
                  </a:cubicBezTo>
                  <a:cubicBezTo>
                    <a:pt x="4" y="23"/>
                    <a:pt x="0" y="19"/>
                    <a:pt x="0" y="13"/>
                  </a:cubicBezTo>
                  <a:cubicBezTo>
                    <a:pt x="0" y="6"/>
                    <a:pt x="4" y="0"/>
                    <a:pt x="12" y="0"/>
                  </a:cubicBezTo>
                  <a:cubicBezTo>
                    <a:pt x="19" y="0"/>
                    <a:pt x="24" y="2"/>
                    <a:pt x="25" y="9"/>
                  </a:cubicBezTo>
                  <a:close/>
                </a:path>
              </a:pathLst>
            </a:custGeom>
            <a:solidFill>
              <a:srgbClr val="F19E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671" name="Grupo 1670"/>
          <p:cNvGrpSpPr/>
          <p:nvPr/>
        </p:nvGrpSpPr>
        <p:grpSpPr>
          <a:xfrm>
            <a:off x="4404439" y="478543"/>
            <a:ext cx="1468438" cy="877888"/>
            <a:chOff x="7604125" y="34925"/>
            <a:chExt cx="1468438" cy="877888"/>
          </a:xfrm>
        </p:grpSpPr>
        <p:sp>
          <p:nvSpPr>
            <p:cNvPr id="1614" name="Freeform 86"/>
            <p:cNvSpPr>
              <a:spLocks/>
            </p:cNvSpPr>
            <p:nvPr/>
          </p:nvSpPr>
          <p:spPr bwMode="auto">
            <a:xfrm>
              <a:off x="7604125" y="34925"/>
              <a:ext cx="1468438" cy="877888"/>
            </a:xfrm>
            <a:custGeom>
              <a:avLst/>
              <a:gdLst>
                <a:gd name="T0" fmla="*/ 590 w 596"/>
                <a:gd name="T1" fmla="*/ 157 h 356"/>
                <a:gd name="T2" fmla="*/ 591 w 596"/>
                <a:gd name="T3" fmla="*/ 187 h 356"/>
                <a:gd name="T4" fmla="*/ 555 w 596"/>
                <a:gd name="T5" fmla="*/ 250 h 356"/>
                <a:gd name="T6" fmla="*/ 381 w 596"/>
                <a:gd name="T7" fmla="*/ 351 h 356"/>
                <a:gd name="T8" fmla="*/ 354 w 596"/>
                <a:gd name="T9" fmla="*/ 352 h 356"/>
                <a:gd name="T10" fmla="*/ 16 w 596"/>
                <a:gd name="T11" fmla="*/ 223 h 356"/>
                <a:gd name="T12" fmla="*/ 3 w 596"/>
                <a:gd name="T13" fmla="*/ 201 h 356"/>
                <a:gd name="T14" fmla="*/ 16 w 596"/>
                <a:gd name="T15" fmla="*/ 122 h 356"/>
                <a:gd name="T16" fmla="*/ 28 w 596"/>
                <a:gd name="T17" fmla="*/ 103 h 356"/>
                <a:gd name="T18" fmla="*/ 182 w 596"/>
                <a:gd name="T19" fmla="*/ 10 h 356"/>
                <a:gd name="T20" fmla="*/ 221 w 596"/>
                <a:gd name="T21" fmla="*/ 4 h 356"/>
                <a:gd name="T22" fmla="*/ 574 w 596"/>
                <a:gd name="T23" fmla="*/ 80 h 356"/>
                <a:gd name="T24" fmla="*/ 591 w 596"/>
                <a:gd name="T25" fmla="*/ 101 h 356"/>
                <a:gd name="T26" fmla="*/ 590 w 596"/>
                <a:gd name="T27" fmla="*/ 157 h 356"/>
                <a:gd name="T28" fmla="*/ 590 w 596"/>
                <a:gd name="T29" fmla="*/ 15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6" h="356">
                  <a:moveTo>
                    <a:pt x="590" y="157"/>
                  </a:moveTo>
                  <a:cubicBezTo>
                    <a:pt x="590" y="167"/>
                    <a:pt x="589" y="177"/>
                    <a:pt x="591" y="187"/>
                  </a:cubicBezTo>
                  <a:cubicBezTo>
                    <a:pt x="596" y="218"/>
                    <a:pt x="583" y="235"/>
                    <a:pt x="555" y="250"/>
                  </a:cubicBezTo>
                  <a:cubicBezTo>
                    <a:pt x="496" y="281"/>
                    <a:pt x="439" y="317"/>
                    <a:pt x="381" y="351"/>
                  </a:cubicBezTo>
                  <a:cubicBezTo>
                    <a:pt x="372" y="356"/>
                    <a:pt x="364" y="356"/>
                    <a:pt x="354" y="352"/>
                  </a:cubicBezTo>
                  <a:cubicBezTo>
                    <a:pt x="242" y="309"/>
                    <a:pt x="129" y="266"/>
                    <a:pt x="16" y="223"/>
                  </a:cubicBezTo>
                  <a:cubicBezTo>
                    <a:pt x="4" y="218"/>
                    <a:pt x="0" y="213"/>
                    <a:pt x="3" y="201"/>
                  </a:cubicBezTo>
                  <a:cubicBezTo>
                    <a:pt x="7" y="175"/>
                    <a:pt x="11" y="148"/>
                    <a:pt x="16" y="122"/>
                  </a:cubicBezTo>
                  <a:cubicBezTo>
                    <a:pt x="17" y="114"/>
                    <a:pt x="20" y="107"/>
                    <a:pt x="28" y="103"/>
                  </a:cubicBezTo>
                  <a:cubicBezTo>
                    <a:pt x="79" y="72"/>
                    <a:pt x="131" y="41"/>
                    <a:pt x="182" y="10"/>
                  </a:cubicBezTo>
                  <a:cubicBezTo>
                    <a:pt x="194" y="2"/>
                    <a:pt x="206" y="0"/>
                    <a:pt x="221" y="4"/>
                  </a:cubicBezTo>
                  <a:cubicBezTo>
                    <a:pt x="338" y="30"/>
                    <a:pt x="456" y="55"/>
                    <a:pt x="574" y="80"/>
                  </a:cubicBezTo>
                  <a:cubicBezTo>
                    <a:pt x="586" y="83"/>
                    <a:pt x="592" y="87"/>
                    <a:pt x="591" y="101"/>
                  </a:cubicBezTo>
                  <a:cubicBezTo>
                    <a:pt x="589" y="120"/>
                    <a:pt x="590" y="138"/>
                    <a:pt x="590" y="157"/>
                  </a:cubicBezTo>
                  <a:cubicBezTo>
                    <a:pt x="590" y="157"/>
                    <a:pt x="590" y="157"/>
                    <a:pt x="590" y="157"/>
                  </a:cubicBezTo>
                  <a:close/>
                </a:path>
              </a:pathLst>
            </a:custGeom>
            <a:solidFill>
              <a:srgbClr val="7E4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5" name="Freeform 87"/>
            <p:cNvSpPr>
              <a:spLocks/>
            </p:cNvSpPr>
            <p:nvPr/>
          </p:nvSpPr>
          <p:spPr bwMode="auto">
            <a:xfrm>
              <a:off x="7629525" y="315913"/>
              <a:ext cx="927100" cy="560388"/>
            </a:xfrm>
            <a:custGeom>
              <a:avLst/>
              <a:gdLst>
                <a:gd name="T0" fmla="*/ 349 w 377"/>
                <a:gd name="T1" fmla="*/ 227 h 227"/>
                <a:gd name="T2" fmla="*/ 81 w 377"/>
                <a:gd name="T3" fmla="*/ 126 h 227"/>
                <a:gd name="T4" fmla="*/ 87 w 377"/>
                <a:gd name="T5" fmla="*/ 119 h 227"/>
                <a:gd name="T6" fmla="*/ 96 w 377"/>
                <a:gd name="T7" fmla="*/ 102 h 227"/>
                <a:gd name="T8" fmla="*/ 76 w 377"/>
                <a:gd name="T9" fmla="*/ 93 h 227"/>
                <a:gd name="T10" fmla="*/ 65 w 377"/>
                <a:gd name="T11" fmla="*/ 109 h 227"/>
                <a:gd name="T12" fmla="*/ 65 w 377"/>
                <a:gd name="T13" fmla="*/ 119 h 227"/>
                <a:gd name="T14" fmla="*/ 31 w 377"/>
                <a:gd name="T15" fmla="*/ 107 h 227"/>
                <a:gd name="T16" fmla="*/ 7 w 377"/>
                <a:gd name="T17" fmla="*/ 63 h 227"/>
                <a:gd name="T18" fmla="*/ 21 w 377"/>
                <a:gd name="T19" fmla="*/ 6 h 227"/>
                <a:gd name="T20" fmla="*/ 73 w 377"/>
                <a:gd name="T21" fmla="*/ 14 h 227"/>
                <a:gd name="T22" fmla="*/ 354 w 377"/>
                <a:gd name="T23" fmla="*/ 81 h 227"/>
                <a:gd name="T24" fmla="*/ 374 w 377"/>
                <a:gd name="T25" fmla="*/ 112 h 227"/>
                <a:gd name="T26" fmla="*/ 362 w 377"/>
                <a:gd name="T27" fmla="*/ 209 h 227"/>
                <a:gd name="T28" fmla="*/ 349 w 377"/>
                <a:gd name="T2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227">
                  <a:moveTo>
                    <a:pt x="349" y="227"/>
                  </a:moveTo>
                  <a:cubicBezTo>
                    <a:pt x="260" y="194"/>
                    <a:pt x="170" y="160"/>
                    <a:pt x="81" y="126"/>
                  </a:cubicBezTo>
                  <a:cubicBezTo>
                    <a:pt x="81" y="122"/>
                    <a:pt x="84" y="120"/>
                    <a:pt x="87" y="119"/>
                  </a:cubicBezTo>
                  <a:cubicBezTo>
                    <a:pt x="93" y="115"/>
                    <a:pt x="101" y="112"/>
                    <a:pt x="96" y="102"/>
                  </a:cubicBezTo>
                  <a:cubicBezTo>
                    <a:pt x="92" y="95"/>
                    <a:pt x="84" y="91"/>
                    <a:pt x="76" y="93"/>
                  </a:cubicBezTo>
                  <a:cubicBezTo>
                    <a:pt x="67" y="94"/>
                    <a:pt x="64" y="101"/>
                    <a:pt x="65" y="109"/>
                  </a:cubicBezTo>
                  <a:cubicBezTo>
                    <a:pt x="65" y="112"/>
                    <a:pt x="67" y="116"/>
                    <a:pt x="65" y="119"/>
                  </a:cubicBezTo>
                  <a:cubicBezTo>
                    <a:pt x="54" y="115"/>
                    <a:pt x="43" y="111"/>
                    <a:pt x="31" y="107"/>
                  </a:cubicBezTo>
                  <a:cubicBezTo>
                    <a:pt x="0" y="96"/>
                    <a:pt x="0" y="96"/>
                    <a:pt x="7" y="63"/>
                  </a:cubicBezTo>
                  <a:cubicBezTo>
                    <a:pt x="11" y="44"/>
                    <a:pt x="9" y="23"/>
                    <a:pt x="21" y="6"/>
                  </a:cubicBezTo>
                  <a:cubicBezTo>
                    <a:pt x="40" y="0"/>
                    <a:pt x="56" y="10"/>
                    <a:pt x="73" y="14"/>
                  </a:cubicBezTo>
                  <a:cubicBezTo>
                    <a:pt x="167" y="36"/>
                    <a:pt x="261" y="57"/>
                    <a:pt x="354" y="81"/>
                  </a:cubicBezTo>
                  <a:cubicBezTo>
                    <a:pt x="375" y="87"/>
                    <a:pt x="377" y="89"/>
                    <a:pt x="374" y="112"/>
                  </a:cubicBezTo>
                  <a:cubicBezTo>
                    <a:pt x="371" y="145"/>
                    <a:pt x="365" y="176"/>
                    <a:pt x="362" y="209"/>
                  </a:cubicBezTo>
                  <a:cubicBezTo>
                    <a:pt x="361" y="217"/>
                    <a:pt x="359" y="225"/>
                    <a:pt x="349" y="227"/>
                  </a:cubicBezTo>
                  <a:close/>
                </a:path>
              </a:pathLst>
            </a:custGeom>
            <a:solidFill>
              <a:srgbClr val="F08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6" name="Freeform 88"/>
            <p:cNvSpPr>
              <a:spLocks/>
            </p:cNvSpPr>
            <p:nvPr/>
          </p:nvSpPr>
          <p:spPr bwMode="auto">
            <a:xfrm>
              <a:off x="7791450" y="55563"/>
              <a:ext cx="1220788" cy="473075"/>
            </a:xfrm>
            <a:custGeom>
              <a:avLst/>
              <a:gdLst>
                <a:gd name="T0" fmla="*/ 6 w 496"/>
                <a:gd name="T1" fmla="*/ 77 h 192"/>
                <a:gd name="T2" fmla="*/ 120 w 496"/>
                <a:gd name="T3" fmla="*/ 6 h 192"/>
                <a:gd name="T4" fmla="*/ 146 w 496"/>
                <a:gd name="T5" fmla="*/ 6 h 192"/>
                <a:gd name="T6" fmla="*/ 490 w 496"/>
                <a:gd name="T7" fmla="*/ 81 h 192"/>
                <a:gd name="T8" fmla="*/ 481 w 496"/>
                <a:gd name="T9" fmla="*/ 97 h 192"/>
                <a:gd name="T10" fmla="*/ 326 w 496"/>
                <a:gd name="T11" fmla="*/ 186 h 192"/>
                <a:gd name="T12" fmla="*/ 297 w 496"/>
                <a:gd name="T13" fmla="*/ 190 h 192"/>
                <a:gd name="T14" fmla="*/ 30 w 496"/>
                <a:gd name="T15" fmla="*/ 125 h 192"/>
                <a:gd name="T16" fmla="*/ 6 w 496"/>
                <a:gd name="T17" fmla="*/ 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192">
                  <a:moveTo>
                    <a:pt x="6" y="77"/>
                  </a:moveTo>
                  <a:cubicBezTo>
                    <a:pt x="44" y="53"/>
                    <a:pt x="82" y="30"/>
                    <a:pt x="120" y="6"/>
                  </a:cubicBezTo>
                  <a:cubicBezTo>
                    <a:pt x="129" y="0"/>
                    <a:pt x="138" y="5"/>
                    <a:pt x="146" y="6"/>
                  </a:cubicBezTo>
                  <a:cubicBezTo>
                    <a:pt x="261" y="31"/>
                    <a:pt x="376" y="56"/>
                    <a:pt x="490" y="81"/>
                  </a:cubicBezTo>
                  <a:cubicBezTo>
                    <a:pt x="496" y="91"/>
                    <a:pt x="487" y="94"/>
                    <a:pt x="481" y="97"/>
                  </a:cubicBezTo>
                  <a:cubicBezTo>
                    <a:pt x="429" y="127"/>
                    <a:pt x="377" y="156"/>
                    <a:pt x="326" y="186"/>
                  </a:cubicBezTo>
                  <a:cubicBezTo>
                    <a:pt x="316" y="192"/>
                    <a:pt x="307" y="192"/>
                    <a:pt x="297" y="190"/>
                  </a:cubicBezTo>
                  <a:cubicBezTo>
                    <a:pt x="208" y="167"/>
                    <a:pt x="119" y="147"/>
                    <a:pt x="30" y="125"/>
                  </a:cubicBezTo>
                  <a:cubicBezTo>
                    <a:pt x="9" y="120"/>
                    <a:pt x="0" y="100"/>
                    <a:pt x="6" y="77"/>
                  </a:cubicBezTo>
                  <a:close/>
                </a:path>
              </a:pathLst>
            </a:custGeom>
            <a:solidFill>
              <a:srgbClr val="EA8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7" name="Freeform 89"/>
            <p:cNvSpPr>
              <a:spLocks/>
            </p:cNvSpPr>
            <p:nvPr/>
          </p:nvSpPr>
          <p:spPr bwMode="auto">
            <a:xfrm>
              <a:off x="8528050" y="277813"/>
              <a:ext cx="506413" cy="536575"/>
            </a:xfrm>
            <a:custGeom>
              <a:avLst/>
              <a:gdLst>
                <a:gd name="T0" fmla="*/ 199 w 206"/>
                <a:gd name="T1" fmla="*/ 2 h 218"/>
                <a:gd name="T2" fmla="*/ 204 w 206"/>
                <a:gd name="T3" fmla="*/ 20 h 218"/>
                <a:gd name="T4" fmla="*/ 204 w 206"/>
                <a:gd name="T5" fmla="*/ 113 h 218"/>
                <a:gd name="T6" fmla="*/ 195 w 206"/>
                <a:gd name="T7" fmla="*/ 131 h 218"/>
                <a:gd name="T8" fmla="*/ 45 w 206"/>
                <a:gd name="T9" fmla="*/ 217 h 218"/>
                <a:gd name="T10" fmla="*/ 39 w 206"/>
                <a:gd name="T11" fmla="*/ 218 h 218"/>
                <a:gd name="T12" fmla="*/ 4 w 206"/>
                <a:gd name="T13" fmla="*/ 166 h 218"/>
                <a:gd name="T14" fmla="*/ 66 w 206"/>
                <a:gd name="T15" fmla="*/ 74 h 218"/>
                <a:gd name="T16" fmla="*/ 181 w 206"/>
                <a:gd name="T17" fmla="*/ 8 h 218"/>
                <a:gd name="T18" fmla="*/ 199 w 206"/>
                <a:gd name="T19" fmla="*/ 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18">
                  <a:moveTo>
                    <a:pt x="199" y="2"/>
                  </a:moveTo>
                  <a:cubicBezTo>
                    <a:pt x="206" y="7"/>
                    <a:pt x="204" y="14"/>
                    <a:pt x="204" y="20"/>
                  </a:cubicBezTo>
                  <a:cubicBezTo>
                    <a:pt x="204" y="51"/>
                    <a:pt x="204" y="82"/>
                    <a:pt x="204" y="113"/>
                  </a:cubicBezTo>
                  <a:cubicBezTo>
                    <a:pt x="204" y="121"/>
                    <a:pt x="203" y="127"/>
                    <a:pt x="195" y="131"/>
                  </a:cubicBezTo>
                  <a:cubicBezTo>
                    <a:pt x="143" y="157"/>
                    <a:pt x="95" y="188"/>
                    <a:pt x="45" y="217"/>
                  </a:cubicBezTo>
                  <a:cubicBezTo>
                    <a:pt x="44" y="218"/>
                    <a:pt x="41" y="218"/>
                    <a:pt x="39" y="218"/>
                  </a:cubicBezTo>
                  <a:cubicBezTo>
                    <a:pt x="9" y="210"/>
                    <a:pt x="0" y="196"/>
                    <a:pt x="4" y="166"/>
                  </a:cubicBezTo>
                  <a:cubicBezTo>
                    <a:pt x="15" y="92"/>
                    <a:pt x="5" y="110"/>
                    <a:pt x="66" y="74"/>
                  </a:cubicBezTo>
                  <a:cubicBezTo>
                    <a:pt x="104" y="51"/>
                    <a:pt x="142" y="30"/>
                    <a:pt x="181" y="8"/>
                  </a:cubicBezTo>
                  <a:cubicBezTo>
                    <a:pt x="187" y="5"/>
                    <a:pt x="192" y="0"/>
                    <a:pt x="199" y="2"/>
                  </a:cubicBezTo>
                  <a:close/>
                </a:path>
              </a:pathLst>
            </a:custGeom>
            <a:solidFill>
              <a:srgbClr val="ED8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8" name="Freeform 90"/>
            <p:cNvSpPr>
              <a:spLocks/>
            </p:cNvSpPr>
            <p:nvPr/>
          </p:nvSpPr>
          <p:spPr bwMode="auto">
            <a:xfrm>
              <a:off x="7680325" y="244475"/>
              <a:ext cx="1336675" cy="636588"/>
            </a:xfrm>
            <a:custGeom>
              <a:avLst/>
              <a:gdLst>
                <a:gd name="T0" fmla="*/ 543 w 543"/>
                <a:gd name="T1" fmla="*/ 15 h 258"/>
                <a:gd name="T2" fmla="*/ 383 w 543"/>
                <a:gd name="T3" fmla="*/ 107 h 258"/>
                <a:gd name="T4" fmla="*/ 358 w 543"/>
                <a:gd name="T5" fmla="*/ 142 h 258"/>
                <a:gd name="T6" fmla="*/ 355 w 543"/>
                <a:gd name="T7" fmla="*/ 163 h 258"/>
                <a:gd name="T8" fmla="*/ 383 w 543"/>
                <a:gd name="T9" fmla="*/ 231 h 258"/>
                <a:gd name="T10" fmla="*/ 379 w 543"/>
                <a:gd name="T11" fmla="*/ 236 h 258"/>
                <a:gd name="T12" fmla="*/ 357 w 543"/>
                <a:gd name="T13" fmla="*/ 226 h 258"/>
                <a:gd name="T14" fmla="*/ 368 w 543"/>
                <a:gd name="T15" fmla="*/ 244 h 258"/>
                <a:gd name="T16" fmla="*/ 328 w 543"/>
                <a:gd name="T17" fmla="*/ 256 h 258"/>
                <a:gd name="T18" fmla="*/ 343 w 543"/>
                <a:gd name="T19" fmla="*/ 177 h 258"/>
                <a:gd name="T20" fmla="*/ 349 w 543"/>
                <a:gd name="T21" fmla="*/ 136 h 258"/>
                <a:gd name="T22" fmla="*/ 335 w 543"/>
                <a:gd name="T23" fmla="*/ 116 h 258"/>
                <a:gd name="T24" fmla="*/ 181 w 543"/>
                <a:gd name="T25" fmla="*/ 79 h 258"/>
                <a:gd name="T26" fmla="*/ 0 w 543"/>
                <a:gd name="T27" fmla="*/ 35 h 258"/>
                <a:gd name="T28" fmla="*/ 19 w 543"/>
                <a:gd name="T29" fmla="*/ 24 h 258"/>
                <a:gd name="T30" fmla="*/ 31 w 543"/>
                <a:gd name="T31" fmla="*/ 12 h 258"/>
                <a:gd name="T32" fmla="*/ 35 w 543"/>
                <a:gd name="T33" fmla="*/ 8 h 258"/>
                <a:gd name="T34" fmla="*/ 44 w 543"/>
                <a:gd name="T35" fmla="*/ 26 h 258"/>
                <a:gd name="T36" fmla="*/ 44 w 543"/>
                <a:gd name="T37" fmla="*/ 4 h 258"/>
                <a:gd name="T38" fmla="*/ 51 w 543"/>
                <a:gd name="T39" fmla="*/ 0 h 258"/>
                <a:gd name="T40" fmla="*/ 90 w 543"/>
                <a:gd name="T41" fmla="*/ 47 h 258"/>
                <a:gd name="T42" fmla="*/ 345 w 543"/>
                <a:gd name="T43" fmla="*/ 108 h 258"/>
                <a:gd name="T44" fmla="*/ 364 w 543"/>
                <a:gd name="T45" fmla="*/ 107 h 258"/>
                <a:gd name="T46" fmla="*/ 530 w 543"/>
                <a:gd name="T47" fmla="*/ 12 h 258"/>
                <a:gd name="T48" fmla="*/ 535 w 543"/>
                <a:gd name="T49" fmla="*/ 4 h 258"/>
                <a:gd name="T50" fmla="*/ 543 w 543"/>
                <a:gd name="T51" fmla="*/ 1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258">
                  <a:moveTo>
                    <a:pt x="543" y="15"/>
                  </a:moveTo>
                  <a:cubicBezTo>
                    <a:pt x="490" y="46"/>
                    <a:pt x="437" y="77"/>
                    <a:pt x="383" y="107"/>
                  </a:cubicBezTo>
                  <a:cubicBezTo>
                    <a:pt x="369" y="115"/>
                    <a:pt x="358" y="124"/>
                    <a:pt x="358" y="142"/>
                  </a:cubicBezTo>
                  <a:cubicBezTo>
                    <a:pt x="358" y="149"/>
                    <a:pt x="358" y="157"/>
                    <a:pt x="355" y="163"/>
                  </a:cubicBezTo>
                  <a:cubicBezTo>
                    <a:pt x="345" y="195"/>
                    <a:pt x="354" y="217"/>
                    <a:pt x="383" y="231"/>
                  </a:cubicBezTo>
                  <a:cubicBezTo>
                    <a:pt x="382" y="233"/>
                    <a:pt x="380" y="235"/>
                    <a:pt x="379" y="236"/>
                  </a:cubicBezTo>
                  <a:cubicBezTo>
                    <a:pt x="370" y="237"/>
                    <a:pt x="365" y="229"/>
                    <a:pt x="357" y="226"/>
                  </a:cubicBezTo>
                  <a:cubicBezTo>
                    <a:pt x="360" y="233"/>
                    <a:pt x="367" y="236"/>
                    <a:pt x="368" y="244"/>
                  </a:cubicBezTo>
                  <a:cubicBezTo>
                    <a:pt x="356" y="252"/>
                    <a:pt x="343" y="258"/>
                    <a:pt x="328" y="256"/>
                  </a:cubicBezTo>
                  <a:cubicBezTo>
                    <a:pt x="342" y="232"/>
                    <a:pt x="337" y="203"/>
                    <a:pt x="343" y="177"/>
                  </a:cubicBezTo>
                  <a:cubicBezTo>
                    <a:pt x="346" y="164"/>
                    <a:pt x="345" y="149"/>
                    <a:pt x="349" y="136"/>
                  </a:cubicBezTo>
                  <a:cubicBezTo>
                    <a:pt x="354" y="121"/>
                    <a:pt x="346" y="119"/>
                    <a:pt x="335" y="116"/>
                  </a:cubicBezTo>
                  <a:cubicBezTo>
                    <a:pt x="284" y="104"/>
                    <a:pt x="233" y="92"/>
                    <a:pt x="181" y="79"/>
                  </a:cubicBezTo>
                  <a:cubicBezTo>
                    <a:pt x="121" y="65"/>
                    <a:pt x="60" y="50"/>
                    <a:pt x="0" y="35"/>
                  </a:cubicBezTo>
                  <a:cubicBezTo>
                    <a:pt x="1" y="22"/>
                    <a:pt x="10" y="24"/>
                    <a:pt x="19" y="24"/>
                  </a:cubicBezTo>
                  <a:cubicBezTo>
                    <a:pt x="29" y="26"/>
                    <a:pt x="27" y="16"/>
                    <a:pt x="31" y="12"/>
                  </a:cubicBezTo>
                  <a:cubicBezTo>
                    <a:pt x="33" y="11"/>
                    <a:pt x="34" y="9"/>
                    <a:pt x="35" y="8"/>
                  </a:cubicBezTo>
                  <a:cubicBezTo>
                    <a:pt x="41" y="11"/>
                    <a:pt x="40" y="18"/>
                    <a:pt x="44" y="26"/>
                  </a:cubicBezTo>
                  <a:cubicBezTo>
                    <a:pt x="44" y="16"/>
                    <a:pt x="41" y="10"/>
                    <a:pt x="44" y="4"/>
                  </a:cubicBezTo>
                  <a:cubicBezTo>
                    <a:pt x="46" y="2"/>
                    <a:pt x="49" y="1"/>
                    <a:pt x="51" y="0"/>
                  </a:cubicBezTo>
                  <a:cubicBezTo>
                    <a:pt x="54" y="34"/>
                    <a:pt x="58" y="39"/>
                    <a:pt x="90" y="47"/>
                  </a:cubicBezTo>
                  <a:cubicBezTo>
                    <a:pt x="175" y="67"/>
                    <a:pt x="260" y="88"/>
                    <a:pt x="345" y="108"/>
                  </a:cubicBezTo>
                  <a:cubicBezTo>
                    <a:pt x="352" y="110"/>
                    <a:pt x="358" y="111"/>
                    <a:pt x="364" y="107"/>
                  </a:cubicBezTo>
                  <a:cubicBezTo>
                    <a:pt x="420" y="75"/>
                    <a:pt x="475" y="43"/>
                    <a:pt x="530" y="12"/>
                  </a:cubicBezTo>
                  <a:cubicBezTo>
                    <a:pt x="534" y="10"/>
                    <a:pt x="535" y="8"/>
                    <a:pt x="535" y="4"/>
                  </a:cubicBezTo>
                  <a:cubicBezTo>
                    <a:pt x="541" y="6"/>
                    <a:pt x="543" y="9"/>
                    <a:pt x="543" y="15"/>
                  </a:cubicBezTo>
                  <a:close/>
                </a:path>
              </a:pathLst>
            </a:custGeom>
            <a:solidFill>
              <a:srgbClr val="924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9" name="Freeform 91"/>
            <p:cNvSpPr>
              <a:spLocks/>
            </p:cNvSpPr>
            <p:nvPr/>
          </p:nvSpPr>
          <p:spPr bwMode="auto">
            <a:xfrm>
              <a:off x="7766050" y="520700"/>
              <a:ext cx="133350" cy="106363"/>
            </a:xfrm>
            <a:custGeom>
              <a:avLst/>
              <a:gdLst>
                <a:gd name="T0" fmla="*/ 9 w 54"/>
                <a:gd name="T1" fmla="*/ 36 h 43"/>
                <a:gd name="T2" fmla="*/ 13 w 54"/>
                <a:gd name="T3" fmla="*/ 6 h 43"/>
                <a:gd name="T4" fmla="*/ 47 w 54"/>
                <a:gd name="T5" fmla="*/ 18 h 43"/>
                <a:gd name="T6" fmla="*/ 25 w 54"/>
                <a:gd name="T7" fmla="*/ 43 h 43"/>
                <a:gd name="T8" fmla="*/ 9 w 54"/>
                <a:gd name="T9" fmla="*/ 36 h 43"/>
              </a:gdLst>
              <a:ahLst/>
              <a:cxnLst>
                <a:cxn ang="0">
                  <a:pos x="T0" y="T1"/>
                </a:cxn>
                <a:cxn ang="0">
                  <a:pos x="T2" y="T3"/>
                </a:cxn>
                <a:cxn ang="0">
                  <a:pos x="T4" y="T5"/>
                </a:cxn>
                <a:cxn ang="0">
                  <a:pos x="T6" y="T7"/>
                </a:cxn>
                <a:cxn ang="0">
                  <a:pos x="T8" y="T9"/>
                </a:cxn>
              </a:cxnLst>
              <a:rect l="0" t="0" r="r" b="b"/>
              <a:pathLst>
                <a:path w="54" h="43">
                  <a:moveTo>
                    <a:pt x="9" y="36"/>
                  </a:moveTo>
                  <a:cubicBezTo>
                    <a:pt x="1" y="25"/>
                    <a:pt x="0" y="14"/>
                    <a:pt x="13" y="6"/>
                  </a:cubicBezTo>
                  <a:cubicBezTo>
                    <a:pt x="23" y="0"/>
                    <a:pt x="43" y="7"/>
                    <a:pt x="47" y="18"/>
                  </a:cubicBezTo>
                  <a:cubicBezTo>
                    <a:pt x="54" y="38"/>
                    <a:pt x="36" y="37"/>
                    <a:pt x="25" y="43"/>
                  </a:cubicBezTo>
                  <a:cubicBezTo>
                    <a:pt x="19" y="41"/>
                    <a:pt x="13" y="41"/>
                    <a:pt x="9" y="36"/>
                  </a:cubicBezTo>
                  <a:close/>
                </a:path>
              </a:pathLst>
            </a:custGeom>
            <a:solidFill>
              <a:srgbClr val="E36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0" name="Freeform 92"/>
            <p:cNvSpPr>
              <a:spLocks/>
            </p:cNvSpPr>
            <p:nvPr/>
          </p:nvSpPr>
          <p:spPr bwMode="auto">
            <a:xfrm>
              <a:off x="8537575" y="777875"/>
              <a:ext cx="76200" cy="68263"/>
            </a:xfrm>
            <a:custGeom>
              <a:avLst/>
              <a:gdLst>
                <a:gd name="T0" fmla="*/ 20 w 31"/>
                <a:gd name="T1" fmla="*/ 28 h 28"/>
                <a:gd name="T2" fmla="*/ 0 w 31"/>
                <a:gd name="T3" fmla="*/ 0 h 28"/>
                <a:gd name="T4" fmla="*/ 31 w 31"/>
                <a:gd name="T5" fmla="*/ 20 h 28"/>
                <a:gd name="T6" fmla="*/ 20 w 31"/>
                <a:gd name="T7" fmla="*/ 28 h 28"/>
              </a:gdLst>
              <a:ahLst/>
              <a:cxnLst>
                <a:cxn ang="0">
                  <a:pos x="T0" y="T1"/>
                </a:cxn>
                <a:cxn ang="0">
                  <a:pos x="T2" y="T3"/>
                </a:cxn>
                <a:cxn ang="0">
                  <a:pos x="T4" y="T5"/>
                </a:cxn>
                <a:cxn ang="0">
                  <a:pos x="T6" y="T7"/>
                </a:cxn>
              </a:cxnLst>
              <a:rect l="0" t="0" r="r" b="b"/>
              <a:pathLst>
                <a:path w="31" h="28">
                  <a:moveTo>
                    <a:pt x="20" y="28"/>
                  </a:moveTo>
                  <a:cubicBezTo>
                    <a:pt x="12" y="20"/>
                    <a:pt x="0" y="16"/>
                    <a:pt x="0" y="0"/>
                  </a:cubicBezTo>
                  <a:cubicBezTo>
                    <a:pt x="13" y="4"/>
                    <a:pt x="22" y="12"/>
                    <a:pt x="31" y="20"/>
                  </a:cubicBezTo>
                  <a:cubicBezTo>
                    <a:pt x="27" y="23"/>
                    <a:pt x="23" y="25"/>
                    <a:pt x="20" y="28"/>
                  </a:cubicBezTo>
                  <a:close/>
                </a:path>
              </a:pathLst>
            </a:custGeom>
            <a:solidFill>
              <a:srgbClr val="D78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1" name="Freeform 93"/>
            <p:cNvSpPr>
              <a:spLocks/>
            </p:cNvSpPr>
            <p:nvPr/>
          </p:nvSpPr>
          <p:spPr bwMode="auto">
            <a:xfrm>
              <a:off x="7766050" y="255588"/>
              <a:ext cx="60325" cy="77788"/>
            </a:xfrm>
            <a:custGeom>
              <a:avLst/>
              <a:gdLst>
                <a:gd name="T0" fmla="*/ 9 w 24"/>
                <a:gd name="T1" fmla="*/ 0 h 32"/>
                <a:gd name="T2" fmla="*/ 11 w 24"/>
                <a:gd name="T3" fmla="*/ 3 h 32"/>
                <a:gd name="T4" fmla="*/ 11 w 24"/>
                <a:gd name="T5" fmla="*/ 30 h 32"/>
                <a:gd name="T6" fmla="*/ 0 w 24"/>
                <a:gd name="T7" fmla="*/ 4 h 32"/>
                <a:gd name="T8" fmla="*/ 9 w 24"/>
                <a:gd name="T9" fmla="*/ 0 h 32"/>
              </a:gdLst>
              <a:ahLst/>
              <a:cxnLst>
                <a:cxn ang="0">
                  <a:pos x="T0" y="T1"/>
                </a:cxn>
                <a:cxn ang="0">
                  <a:pos x="T2" y="T3"/>
                </a:cxn>
                <a:cxn ang="0">
                  <a:pos x="T4" y="T5"/>
                </a:cxn>
                <a:cxn ang="0">
                  <a:pos x="T6" y="T7"/>
                </a:cxn>
                <a:cxn ang="0">
                  <a:pos x="T8" y="T9"/>
                </a:cxn>
              </a:cxnLst>
              <a:rect l="0" t="0" r="r" b="b"/>
              <a:pathLst>
                <a:path w="24" h="32">
                  <a:moveTo>
                    <a:pt x="9" y="0"/>
                  </a:moveTo>
                  <a:cubicBezTo>
                    <a:pt x="10" y="1"/>
                    <a:pt x="11" y="2"/>
                    <a:pt x="11" y="3"/>
                  </a:cubicBezTo>
                  <a:cubicBezTo>
                    <a:pt x="9" y="13"/>
                    <a:pt x="24" y="26"/>
                    <a:pt x="11" y="30"/>
                  </a:cubicBezTo>
                  <a:cubicBezTo>
                    <a:pt x="2" y="32"/>
                    <a:pt x="1" y="14"/>
                    <a:pt x="0" y="4"/>
                  </a:cubicBezTo>
                  <a:cubicBezTo>
                    <a:pt x="3" y="2"/>
                    <a:pt x="6" y="1"/>
                    <a:pt x="9" y="0"/>
                  </a:cubicBezTo>
                  <a:close/>
                </a:path>
              </a:pathLst>
            </a:custGeom>
            <a:solidFill>
              <a:srgbClr val="D98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2" name="Freeform 94"/>
            <p:cNvSpPr>
              <a:spLocks/>
            </p:cNvSpPr>
            <p:nvPr/>
          </p:nvSpPr>
          <p:spPr bwMode="auto">
            <a:xfrm>
              <a:off x="7727950" y="274638"/>
              <a:ext cx="42863" cy="53975"/>
            </a:xfrm>
            <a:custGeom>
              <a:avLst/>
              <a:gdLst>
                <a:gd name="T0" fmla="*/ 12 w 18"/>
                <a:gd name="T1" fmla="*/ 0 h 22"/>
                <a:gd name="T2" fmla="*/ 12 w 18"/>
                <a:gd name="T3" fmla="*/ 19 h 22"/>
                <a:gd name="T4" fmla="*/ 0 w 18"/>
                <a:gd name="T5" fmla="*/ 12 h 22"/>
                <a:gd name="T6" fmla="*/ 12 w 18"/>
                <a:gd name="T7" fmla="*/ 0 h 22"/>
              </a:gdLst>
              <a:ahLst/>
              <a:cxnLst>
                <a:cxn ang="0">
                  <a:pos x="T0" y="T1"/>
                </a:cxn>
                <a:cxn ang="0">
                  <a:pos x="T2" y="T3"/>
                </a:cxn>
                <a:cxn ang="0">
                  <a:pos x="T4" y="T5"/>
                </a:cxn>
                <a:cxn ang="0">
                  <a:pos x="T6" y="T7"/>
                </a:cxn>
              </a:cxnLst>
              <a:rect l="0" t="0" r="r" b="b"/>
              <a:pathLst>
                <a:path w="18" h="22">
                  <a:moveTo>
                    <a:pt x="12" y="0"/>
                  </a:moveTo>
                  <a:cubicBezTo>
                    <a:pt x="10" y="7"/>
                    <a:pt x="18" y="14"/>
                    <a:pt x="12" y="19"/>
                  </a:cubicBezTo>
                  <a:cubicBezTo>
                    <a:pt x="7" y="22"/>
                    <a:pt x="3" y="16"/>
                    <a:pt x="0" y="12"/>
                  </a:cubicBezTo>
                  <a:cubicBezTo>
                    <a:pt x="0" y="4"/>
                    <a:pt x="5" y="1"/>
                    <a:pt x="12" y="0"/>
                  </a:cubicBezTo>
                  <a:close/>
                </a:path>
              </a:pathLst>
            </a:custGeom>
            <a:solidFill>
              <a:srgbClr val="CD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3" name="Freeform 95"/>
            <p:cNvSpPr>
              <a:spLocks/>
            </p:cNvSpPr>
            <p:nvPr/>
          </p:nvSpPr>
          <p:spPr bwMode="auto">
            <a:xfrm>
              <a:off x="7880350" y="420688"/>
              <a:ext cx="104775" cy="100013"/>
            </a:xfrm>
            <a:custGeom>
              <a:avLst/>
              <a:gdLst>
                <a:gd name="T0" fmla="*/ 18 w 43"/>
                <a:gd name="T1" fmla="*/ 0 h 41"/>
                <a:gd name="T2" fmla="*/ 42 w 43"/>
                <a:gd name="T3" fmla="*/ 19 h 41"/>
                <a:gd name="T4" fmla="*/ 23 w 43"/>
                <a:gd name="T5" fmla="*/ 40 h 41"/>
                <a:gd name="T6" fmla="*/ 0 w 43"/>
                <a:gd name="T7" fmla="*/ 20 h 41"/>
                <a:gd name="T8" fmla="*/ 18 w 43"/>
                <a:gd name="T9" fmla="*/ 0 h 41"/>
              </a:gdLst>
              <a:ahLst/>
              <a:cxnLst>
                <a:cxn ang="0">
                  <a:pos x="T0" y="T1"/>
                </a:cxn>
                <a:cxn ang="0">
                  <a:pos x="T2" y="T3"/>
                </a:cxn>
                <a:cxn ang="0">
                  <a:pos x="T4" y="T5"/>
                </a:cxn>
                <a:cxn ang="0">
                  <a:pos x="T6" y="T7"/>
                </a:cxn>
                <a:cxn ang="0">
                  <a:pos x="T8" y="T9"/>
                </a:cxn>
              </a:cxnLst>
              <a:rect l="0" t="0" r="r" b="b"/>
              <a:pathLst>
                <a:path w="43" h="41">
                  <a:moveTo>
                    <a:pt x="18" y="0"/>
                  </a:moveTo>
                  <a:cubicBezTo>
                    <a:pt x="33" y="0"/>
                    <a:pt x="41" y="7"/>
                    <a:pt x="42" y="19"/>
                  </a:cubicBezTo>
                  <a:cubicBezTo>
                    <a:pt x="43" y="31"/>
                    <a:pt x="35" y="39"/>
                    <a:pt x="23" y="40"/>
                  </a:cubicBezTo>
                  <a:cubicBezTo>
                    <a:pt x="10" y="41"/>
                    <a:pt x="0" y="33"/>
                    <a:pt x="0" y="20"/>
                  </a:cubicBezTo>
                  <a:cubicBezTo>
                    <a:pt x="0" y="9"/>
                    <a:pt x="7" y="0"/>
                    <a:pt x="18" y="0"/>
                  </a:cubicBezTo>
                  <a:close/>
                </a:path>
              </a:pathLst>
            </a:custGeom>
            <a:solidFill>
              <a:srgbClr val="844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4" name="Freeform 96"/>
            <p:cNvSpPr>
              <a:spLocks/>
            </p:cNvSpPr>
            <p:nvPr/>
          </p:nvSpPr>
          <p:spPr bwMode="auto">
            <a:xfrm>
              <a:off x="8131175" y="496888"/>
              <a:ext cx="101600" cy="98425"/>
            </a:xfrm>
            <a:custGeom>
              <a:avLst/>
              <a:gdLst>
                <a:gd name="T0" fmla="*/ 1 w 41"/>
                <a:gd name="T1" fmla="*/ 17 h 40"/>
                <a:gd name="T2" fmla="*/ 19 w 41"/>
                <a:gd name="T3" fmla="*/ 0 h 40"/>
                <a:gd name="T4" fmla="*/ 40 w 41"/>
                <a:gd name="T5" fmla="*/ 21 h 40"/>
                <a:gd name="T6" fmla="*/ 19 w 41"/>
                <a:gd name="T7" fmla="*/ 39 h 40"/>
                <a:gd name="T8" fmla="*/ 1 w 41"/>
                <a:gd name="T9" fmla="*/ 17 h 40"/>
              </a:gdLst>
              <a:ahLst/>
              <a:cxnLst>
                <a:cxn ang="0">
                  <a:pos x="T0" y="T1"/>
                </a:cxn>
                <a:cxn ang="0">
                  <a:pos x="T2" y="T3"/>
                </a:cxn>
                <a:cxn ang="0">
                  <a:pos x="T4" y="T5"/>
                </a:cxn>
                <a:cxn ang="0">
                  <a:pos x="T6" y="T7"/>
                </a:cxn>
                <a:cxn ang="0">
                  <a:pos x="T8" y="T9"/>
                </a:cxn>
              </a:cxnLst>
              <a:rect l="0" t="0" r="r" b="b"/>
              <a:pathLst>
                <a:path w="41" h="40">
                  <a:moveTo>
                    <a:pt x="1" y="17"/>
                  </a:moveTo>
                  <a:cubicBezTo>
                    <a:pt x="2" y="7"/>
                    <a:pt x="7" y="0"/>
                    <a:pt x="19" y="0"/>
                  </a:cubicBezTo>
                  <a:cubicBezTo>
                    <a:pt x="32" y="1"/>
                    <a:pt x="41" y="7"/>
                    <a:pt x="40" y="21"/>
                  </a:cubicBezTo>
                  <a:cubicBezTo>
                    <a:pt x="40" y="33"/>
                    <a:pt x="32" y="40"/>
                    <a:pt x="19" y="39"/>
                  </a:cubicBezTo>
                  <a:cubicBezTo>
                    <a:pt x="8" y="38"/>
                    <a:pt x="0" y="32"/>
                    <a:pt x="1" y="17"/>
                  </a:cubicBezTo>
                  <a:close/>
                </a:path>
              </a:pathLst>
            </a:custGeom>
            <a:solidFill>
              <a:srgbClr val="824E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5" name="Freeform 97"/>
            <p:cNvSpPr>
              <a:spLocks/>
            </p:cNvSpPr>
            <p:nvPr/>
          </p:nvSpPr>
          <p:spPr bwMode="auto">
            <a:xfrm>
              <a:off x="8167688" y="647700"/>
              <a:ext cx="111125" cy="87313"/>
            </a:xfrm>
            <a:custGeom>
              <a:avLst/>
              <a:gdLst>
                <a:gd name="T0" fmla="*/ 18 w 45"/>
                <a:gd name="T1" fmla="*/ 0 h 36"/>
                <a:gd name="T2" fmla="*/ 45 w 45"/>
                <a:gd name="T3" fmla="*/ 19 h 36"/>
                <a:gd name="T4" fmla="*/ 28 w 45"/>
                <a:gd name="T5" fmla="*/ 36 h 36"/>
                <a:gd name="T6" fmla="*/ 1 w 45"/>
                <a:gd name="T7" fmla="*/ 18 h 36"/>
                <a:gd name="T8" fmla="*/ 18 w 45"/>
                <a:gd name="T9" fmla="*/ 0 h 36"/>
              </a:gdLst>
              <a:ahLst/>
              <a:cxnLst>
                <a:cxn ang="0">
                  <a:pos x="T0" y="T1"/>
                </a:cxn>
                <a:cxn ang="0">
                  <a:pos x="T2" y="T3"/>
                </a:cxn>
                <a:cxn ang="0">
                  <a:pos x="T4" y="T5"/>
                </a:cxn>
                <a:cxn ang="0">
                  <a:pos x="T6" y="T7"/>
                </a:cxn>
                <a:cxn ang="0">
                  <a:pos x="T8" y="T9"/>
                </a:cxn>
              </a:cxnLst>
              <a:rect l="0" t="0" r="r" b="b"/>
              <a:pathLst>
                <a:path w="45" h="36">
                  <a:moveTo>
                    <a:pt x="18" y="0"/>
                  </a:moveTo>
                  <a:cubicBezTo>
                    <a:pt x="34" y="1"/>
                    <a:pt x="44" y="5"/>
                    <a:pt x="45" y="19"/>
                  </a:cubicBezTo>
                  <a:cubicBezTo>
                    <a:pt x="45" y="29"/>
                    <a:pt x="38" y="36"/>
                    <a:pt x="28" y="36"/>
                  </a:cubicBezTo>
                  <a:cubicBezTo>
                    <a:pt x="16" y="35"/>
                    <a:pt x="2" y="32"/>
                    <a:pt x="1" y="18"/>
                  </a:cubicBezTo>
                  <a:cubicBezTo>
                    <a:pt x="0" y="7"/>
                    <a:pt x="9" y="0"/>
                    <a:pt x="18" y="0"/>
                  </a:cubicBezTo>
                  <a:close/>
                </a:path>
              </a:pathLst>
            </a:custGeom>
            <a:solidFill>
              <a:srgbClr val="E36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6" name="Freeform 98"/>
            <p:cNvSpPr>
              <a:spLocks/>
            </p:cNvSpPr>
            <p:nvPr/>
          </p:nvSpPr>
          <p:spPr bwMode="auto">
            <a:xfrm>
              <a:off x="7961313" y="536575"/>
              <a:ext cx="112713" cy="112713"/>
            </a:xfrm>
            <a:custGeom>
              <a:avLst/>
              <a:gdLst>
                <a:gd name="T0" fmla="*/ 13 w 46"/>
                <a:gd name="T1" fmla="*/ 13 h 46"/>
                <a:gd name="T2" fmla="*/ 18 w 46"/>
                <a:gd name="T3" fmla="*/ 31 h 46"/>
                <a:gd name="T4" fmla="*/ 33 w 46"/>
                <a:gd name="T5" fmla="*/ 21 h 46"/>
                <a:gd name="T6" fmla="*/ 42 w 46"/>
                <a:gd name="T7" fmla="*/ 16 h 46"/>
                <a:gd name="T8" fmla="*/ 41 w 46"/>
                <a:gd name="T9" fmla="*/ 27 h 46"/>
                <a:gd name="T10" fmla="*/ 14 w 46"/>
                <a:gd name="T11" fmla="*/ 41 h 46"/>
                <a:gd name="T12" fmla="*/ 3 w 46"/>
                <a:gd name="T13" fmla="*/ 14 h 46"/>
                <a:gd name="T14" fmla="*/ 12 w 46"/>
                <a:gd name="T15" fmla="*/ 1 h 46"/>
                <a:gd name="T16" fmla="*/ 13 w 46"/>
                <a:gd name="T1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3" y="13"/>
                  </a:moveTo>
                  <a:cubicBezTo>
                    <a:pt x="14" y="20"/>
                    <a:pt x="11" y="28"/>
                    <a:pt x="18" y="31"/>
                  </a:cubicBezTo>
                  <a:cubicBezTo>
                    <a:pt x="26" y="34"/>
                    <a:pt x="29" y="26"/>
                    <a:pt x="33" y="21"/>
                  </a:cubicBezTo>
                  <a:cubicBezTo>
                    <a:pt x="35" y="18"/>
                    <a:pt x="37" y="13"/>
                    <a:pt x="42" y="16"/>
                  </a:cubicBezTo>
                  <a:cubicBezTo>
                    <a:pt x="46" y="19"/>
                    <a:pt x="43" y="24"/>
                    <a:pt x="41" y="27"/>
                  </a:cubicBezTo>
                  <a:cubicBezTo>
                    <a:pt x="36" y="38"/>
                    <a:pt x="27" y="46"/>
                    <a:pt x="14" y="41"/>
                  </a:cubicBezTo>
                  <a:cubicBezTo>
                    <a:pt x="2" y="37"/>
                    <a:pt x="0" y="25"/>
                    <a:pt x="3" y="14"/>
                  </a:cubicBezTo>
                  <a:cubicBezTo>
                    <a:pt x="4" y="9"/>
                    <a:pt x="4" y="0"/>
                    <a:pt x="12" y="1"/>
                  </a:cubicBezTo>
                  <a:cubicBezTo>
                    <a:pt x="20" y="2"/>
                    <a:pt x="11" y="10"/>
                    <a:pt x="13" y="13"/>
                  </a:cubicBezTo>
                  <a:close/>
                </a:path>
              </a:pathLst>
            </a:custGeom>
            <a:solidFill>
              <a:srgbClr val="9C4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7" name="Freeform 99"/>
            <p:cNvSpPr>
              <a:spLocks/>
            </p:cNvSpPr>
            <p:nvPr/>
          </p:nvSpPr>
          <p:spPr bwMode="auto">
            <a:xfrm>
              <a:off x="7680325" y="381000"/>
              <a:ext cx="69850" cy="63500"/>
            </a:xfrm>
            <a:custGeom>
              <a:avLst/>
              <a:gdLst>
                <a:gd name="T0" fmla="*/ 18 w 28"/>
                <a:gd name="T1" fmla="*/ 0 h 26"/>
                <a:gd name="T2" fmla="*/ 26 w 28"/>
                <a:gd name="T3" fmla="*/ 5 h 26"/>
                <a:gd name="T4" fmla="*/ 8 w 28"/>
                <a:gd name="T5" fmla="*/ 23 h 26"/>
                <a:gd name="T6" fmla="*/ 1 w 28"/>
                <a:gd name="T7" fmla="*/ 17 h 26"/>
                <a:gd name="T8" fmla="*/ 18 w 28"/>
                <a:gd name="T9" fmla="*/ 0 h 26"/>
              </a:gdLst>
              <a:ahLst/>
              <a:cxnLst>
                <a:cxn ang="0">
                  <a:pos x="T0" y="T1"/>
                </a:cxn>
                <a:cxn ang="0">
                  <a:pos x="T2" y="T3"/>
                </a:cxn>
                <a:cxn ang="0">
                  <a:pos x="T4" y="T5"/>
                </a:cxn>
                <a:cxn ang="0">
                  <a:pos x="T6" y="T7"/>
                </a:cxn>
                <a:cxn ang="0">
                  <a:pos x="T8" y="T9"/>
                </a:cxn>
              </a:cxnLst>
              <a:rect l="0" t="0" r="r" b="b"/>
              <a:pathLst>
                <a:path w="28" h="26">
                  <a:moveTo>
                    <a:pt x="18" y="0"/>
                  </a:moveTo>
                  <a:cubicBezTo>
                    <a:pt x="21" y="0"/>
                    <a:pt x="28" y="1"/>
                    <a:pt x="26" y="5"/>
                  </a:cubicBezTo>
                  <a:cubicBezTo>
                    <a:pt x="21" y="12"/>
                    <a:pt x="15" y="18"/>
                    <a:pt x="8" y="23"/>
                  </a:cubicBezTo>
                  <a:cubicBezTo>
                    <a:pt x="4" y="26"/>
                    <a:pt x="0" y="20"/>
                    <a:pt x="1" y="17"/>
                  </a:cubicBezTo>
                  <a:cubicBezTo>
                    <a:pt x="2" y="8"/>
                    <a:pt x="7" y="1"/>
                    <a:pt x="18" y="0"/>
                  </a:cubicBezTo>
                  <a:close/>
                </a:path>
              </a:pathLst>
            </a:custGeom>
            <a:solidFill>
              <a:srgbClr val="F9D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8" name="Freeform 100"/>
            <p:cNvSpPr>
              <a:spLocks/>
            </p:cNvSpPr>
            <p:nvPr/>
          </p:nvSpPr>
          <p:spPr bwMode="auto">
            <a:xfrm>
              <a:off x="7858125" y="106363"/>
              <a:ext cx="1033463" cy="365125"/>
            </a:xfrm>
            <a:custGeom>
              <a:avLst/>
              <a:gdLst>
                <a:gd name="T0" fmla="*/ 60 w 420"/>
                <a:gd name="T1" fmla="*/ 40 h 148"/>
                <a:gd name="T2" fmla="*/ 57 w 420"/>
                <a:gd name="T3" fmla="*/ 28 h 148"/>
                <a:gd name="T4" fmla="*/ 59 w 420"/>
                <a:gd name="T5" fmla="*/ 27 h 148"/>
                <a:gd name="T6" fmla="*/ 163 w 420"/>
                <a:gd name="T7" fmla="*/ 10 h 148"/>
                <a:gd name="T8" fmla="*/ 405 w 420"/>
                <a:gd name="T9" fmla="*/ 56 h 148"/>
                <a:gd name="T10" fmla="*/ 418 w 420"/>
                <a:gd name="T11" fmla="*/ 63 h 148"/>
                <a:gd name="T12" fmla="*/ 408 w 420"/>
                <a:gd name="T13" fmla="*/ 73 h 148"/>
                <a:gd name="T14" fmla="*/ 343 w 420"/>
                <a:gd name="T15" fmla="*/ 108 h 148"/>
                <a:gd name="T16" fmla="*/ 304 w 420"/>
                <a:gd name="T17" fmla="*/ 138 h 148"/>
                <a:gd name="T18" fmla="*/ 265 w 420"/>
                <a:gd name="T19" fmla="*/ 144 h 148"/>
                <a:gd name="T20" fmla="*/ 16 w 420"/>
                <a:gd name="T21" fmla="*/ 80 h 148"/>
                <a:gd name="T22" fmla="*/ 1 w 420"/>
                <a:gd name="T23" fmla="*/ 71 h 148"/>
                <a:gd name="T24" fmla="*/ 13 w 420"/>
                <a:gd name="T25" fmla="*/ 59 h 148"/>
                <a:gd name="T26" fmla="*/ 52 w 420"/>
                <a:gd name="T27" fmla="*/ 48 h 148"/>
                <a:gd name="T28" fmla="*/ 176 w 420"/>
                <a:gd name="T29" fmla="*/ 72 h 148"/>
                <a:gd name="T30" fmla="*/ 310 w 420"/>
                <a:gd name="T31" fmla="*/ 101 h 148"/>
                <a:gd name="T32" fmla="*/ 79 w 420"/>
                <a:gd name="T33" fmla="*/ 49 h 148"/>
                <a:gd name="T34" fmla="*/ 60 w 420"/>
                <a:gd name="T35" fmla="*/ 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0" h="148">
                  <a:moveTo>
                    <a:pt x="60" y="40"/>
                  </a:moveTo>
                  <a:cubicBezTo>
                    <a:pt x="52" y="37"/>
                    <a:pt x="43" y="35"/>
                    <a:pt x="57" y="28"/>
                  </a:cubicBezTo>
                  <a:cubicBezTo>
                    <a:pt x="58" y="27"/>
                    <a:pt x="58" y="27"/>
                    <a:pt x="59" y="27"/>
                  </a:cubicBezTo>
                  <a:cubicBezTo>
                    <a:pt x="90" y="2"/>
                    <a:pt x="123" y="0"/>
                    <a:pt x="163" y="10"/>
                  </a:cubicBezTo>
                  <a:cubicBezTo>
                    <a:pt x="243" y="29"/>
                    <a:pt x="324" y="41"/>
                    <a:pt x="405" y="56"/>
                  </a:cubicBezTo>
                  <a:cubicBezTo>
                    <a:pt x="410" y="57"/>
                    <a:pt x="417" y="57"/>
                    <a:pt x="418" y="63"/>
                  </a:cubicBezTo>
                  <a:cubicBezTo>
                    <a:pt x="420" y="70"/>
                    <a:pt x="413" y="71"/>
                    <a:pt x="408" y="73"/>
                  </a:cubicBezTo>
                  <a:cubicBezTo>
                    <a:pt x="385" y="82"/>
                    <a:pt x="366" y="97"/>
                    <a:pt x="343" y="108"/>
                  </a:cubicBezTo>
                  <a:cubicBezTo>
                    <a:pt x="329" y="114"/>
                    <a:pt x="318" y="129"/>
                    <a:pt x="304" y="138"/>
                  </a:cubicBezTo>
                  <a:cubicBezTo>
                    <a:pt x="291" y="146"/>
                    <a:pt x="279" y="148"/>
                    <a:pt x="265" y="144"/>
                  </a:cubicBezTo>
                  <a:cubicBezTo>
                    <a:pt x="182" y="123"/>
                    <a:pt x="99" y="101"/>
                    <a:pt x="16" y="80"/>
                  </a:cubicBezTo>
                  <a:cubicBezTo>
                    <a:pt x="10" y="79"/>
                    <a:pt x="1" y="79"/>
                    <a:pt x="1" y="71"/>
                  </a:cubicBezTo>
                  <a:cubicBezTo>
                    <a:pt x="0" y="65"/>
                    <a:pt x="8" y="63"/>
                    <a:pt x="13" y="59"/>
                  </a:cubicBezTo>
                  <a:cubicBezTo>
                    <a:pt x="24" y="50"/>
                    <a:pt x="37" y="46"/>
                    <a:pt x="52" y="48"/>
                  </a:cubicBezTo>
                  <a:cubicBezTo>
                    <a:pt x="94" y="49"/>
                    <a:pt x="134" y="63"/>
                    <a:pt x="176" y="72"/>
                  </a:cubicBezTo>
                  <a:cubicBezTo>
                    <a:pt x="220" y="81"/>
                    <a:pt x="265" y="91"/>
                    <a:pt x="310" y="101"/>
                  </a:cubicBezTo>
                  <a:cubicBezTo>
                    <a:pt x="233" y="83"/>
                    <a:pt x="156" y="67"/>
                    <a:pt x="79" y="49"/>
                  </a:cubicBezTo>
                  <a:cubicBezTo>
                    <a:pt x="72" y="48"/>
                    <a:pt x="65" y="46"/>
                    <a:pt x="60" y="40"/>
                  </a:cubicBezTo>
                  <a:close/>
                </a:path>
              </a:pathLst>
            </a:custGeom>
            <a:solidFill>
              <a:srgbClr val="804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9" name="Freeform 101"/>
            <p:cNvSpPr>
              <a:spLocks/>
            </p:cNvSpPr>
            <p:nvPr/>
          </p:nvSpPr>
          <p:spPr bwMode="auto">
            <a:xfrm>
              <a:off x="7985125" y="206375"/>
              <a:ext cx="654050" cy="157163"/>
            </a:xfrm>
            <a:custGeom>
              <a:avLst/>
              <a:gdLst>
                <a:gd name="T0" fmla="*/ 8 w 265"/>
                <a:gd name="T1" fmla="*/ 0 h 64"/>
                <a:gd name="T2" fmla="*/ 265 w 265"/>
                <a:gd name="T3" fmla="*/ 59 h 64"/>
                <a:gd name="T4" fmla="*/ 264 w 265"/>
                <a:gd name="T5" fmla="*/ 64 h 64"/>
                <a:gd name="T6" fmla="*/ 177 w 265"/>
                <a:gd name="T7" fmla="*/ 47 h 64"/>
                <a:gd name="T8" fmla="*/ 5 w 265"/>
                <a:gd name="T9" fmla="*/ 11 h 64"/>
                <a:gd name="T10" fmla="*/ 0 w 265"/>
                <a:gd name="T11" fmla="*/ 8 h 64"/>
                <a:gd name="T12" fmla="*/ 8 w 26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65" h="64">
                  <a:moveTo>
                    <a:pt x="8" y="0"/>
                  </a:moveTo>
                  <a:cubicBezTo>
                    <a:pt x="93" y="20"/>
                    <a:pt x="179" y="40"/>
                    <a:pt x="265" y="59"/>
                  </a:cubicBezTo>
                  <a:cubicBezTo>
                    <a:pt x="264" y="61"/>
                    <a:pt x="264" y="63"/>
                    <a:pt x="264" y="64"/>
                  </a:cubicBezTo>
                  <a:cubicBezTo>
                    <a:pt x="235" y="59"/>
                    <a:pt x="206" y="53"/>
                    <a:pt x="177" y="47"/>
                  </a:cubicBezTo>
                  <a:cubicBezTo>
                    <a:pt x="120" y="35"/>
                    <a:pt x="62" y="23"/>
                    <a:pt x="5" y="11"/>
                  </a:cubicBezTo>
                  <a:cubicBezTo>
                    <a:pt x="3" y="10"/>
                    <a:pt x="1" y="9"/>
                    <a:pt x="0" y="8"/>
                  </a:cubicBezTo>
                  <a:cubicBezTo>
                    <a:pt x="4" y="7"/>
                    <a:pt x="7" y="5"/>
                    <a:pt x="8" y="0"/>
                  </a:cubicBezTo>
                  <a:close/>
                </a:path>
              </a:pathLst>
            </a:custGeom>
            <a:solidFill>
              <a:srgbClr val="D38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0" name="Freeform 102"/>
            <p:cNvSpPr>
              <a:spLocks/>
            </p:cNvSpPr>
            <p:nvPr/>
          </p:nvSpPr>
          <p:spPr bwMode="auto">
            <a:xfrm>
              <a:off x="8605838" y="506413"/>
              <a:ext cx="209550" cy="222250"/>
            </a:xfrm>
            <a:custGeom>
              <a:avLst/>
              <a:gdLst>
                <a:gd name="T0" fmla="*/ 84 w 85"/>
                <a:gd name="T1" fmla="*/ 40 h 90"/>
                <a:gd name="T2" fmla="*/ 36 w 85"/>
                <a:gd name="T3" fmla="*/ 89 h 90"/>
                <a:gd name="T4" fmla="*/ 1 w 85"/>
                <a:gd name="T5" fmla="*/ 54 h 90"/>
                <a:gd name="T6" fmla="*/ 49 w 85"/>
                <a:gd name="T7" fmla="*/ 2 h 90"/>
                <a:gd name="T8" fmla="*/ 84 w 85"/>
                <a:gd name="T9" fmla="*/ 40 h 90"/>
              </a:gdLst>
              <a:ahLst/>
              <a:cxnLst>
                <a:cxn ang="0">
                  <a:pos x="T0" y="T1"/>
                </a:cxn>
                <a:cxn ang="0">
                  <a:pos x="T2" y="T3"/>
                </a:cxn>
                <a:cxn ang="0">
                  <a:pos x="T4" y="T5"/>
                </a:cxn>
                <a:cxn ang="0">
                  <a:pos x="T6" y="T7"/>
                </a:cxn>
                <a:cxn ang="0">
                  <a:pos x="T8" y="T9"/>
                </a:cxn>
              </a:cxnLst>
              <a:rect l="0" t="0" r="r" b="b"/>
              <a:pathLst>
                <a:path w="85" h="90">
                  <a:moveTo>
                    <a:pt x="84" y="40"/>
                  </a:moveTo>
                  <a:cubicBezTo>
                    <a:pt x="83" y="66"/>
                    <a:pt x="61" y="88"/>
                    <a:pt x="36" y="89"/>
                  </a:cubicBezTo>
                  <a:cubicBezTo>
                    <a:pt x="16" y="90"/>
                    <a:pt x="1" y="75"/>
                    <a:pt x="1" y="54"/>
                  </a:cubicBezTo>
                  <a:cubicBezTo>
                    <a:pt x="0" y="30"/>
                    <a:pt x="25" y="3"/>
                    <a:pt x="49" y="2"/>
                  </a:cubicBezTo>
                  <a:cubicBezTo>
                    <a:pt x="70" y="0"/>
                    <a:pt x="85" y="16"/>
                    <a:pt x="84" y="40"/>
                  </a:cubicBezTo>
                  <a:close/>
                </a:path>
              </a:pathLst>
            </a:custGeom>
            <a:solidFill>
              <a:srgbClr val="834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1" name="Freeform 103"/>
            <p:cNvSpPr>
              <a:spLocks/>
            </p:cNvSpPr>
            <p:nvPr/>
          </p:nvSpPr>
          <p:spPr bwMode="auto">
            <a:xfrm>
              <a:off x="8832850" y="409575"/>
              <a:ext cx="168275" cy="180975"/>
            </a:xfrm>
            <a:custGeom>
              <a:avLst/>
              <a:gdLst>
                <a:gd name="T0" fmla="*/ 68 w 68"/>
                <a:gd name="T1" fmla="*/ 28 h 73"/>
                <a:gd name="T2" fmla="*/ 29 w 68"/>
                <a:gd name="T3" fmla="*/ 73 h 73"/>
                <a:gd name="T4" fmla="*/ 0 w 68"/>
                <a:gd name="T5" fmla="*/ 42 h 73"/>
                <a:gd name="T6" fmla="*/ 39 w 68"/>
                <a:gd name="T7" fmla="*/ 0 h 73"/>
                <a:gd name="T8" fmla="*/ 68 w 68"/>
                <a:gd name="T9" fmla="*/ 28 h 73"/>
              </a:gdLst>
              <a:ahLst/>
              <a:cxnLst>
                <a:cxn ang="0">
                  <a:pos x="T0" y="T1"/>
                </a:cxn>
                <a:cxn ang="0">
                  <a:pos x="T2" y="T3"/>
                </a:cxn>
                <a:cxn ang="0">
                  <a:pos x="T4" y="T5"/>
                </a:cxn>
                <a:cxn ang="0">
                  <a:pos x="T6" y="T7"/>
                </a:cxn>
                <a:cxn ang="0">
                  <a:pos x="T8" y="T9"/>
                </a:cxn>
              </a:cxnLst>
              <a:rect l="0" t="0" r="r" b="b"/>
              <a:pathLst>
                <a:path w="68" h="73">
                  <a:moveTo>
                    <a:pt x="68" y="28"/>
                  </a:moveTo>
                  <a:cubicBezTo>
                    <a:pt x="68" y="52"/>
                    <a:pt x="50" y="73"/>
                    <a:pt x="29" y="73"/>
                  </a:cubicBezTo>
                  <a:cubicBezTo>
                    <a:pt x="12" y="73"/>
                    <a:pt x="0" y="61"/>
                    <a:pt x="0" y="42"/>
                  </a:cubicBezTo>
                  <a:cubicBezTo>
                    <a:pt x="0" y="21"/>
                    <a:pt x="19" y="0"/>
                    <a:pt x="39" y="0"/>
                  </a:cubicBezTo>
                  <a:cubicBezTo>
                    <a:pt x="58" y="0"/>
                    <a:pt x="67" y="10"/>
                    <a:pt x="68" y="28"/>
                  </a:cubicBezTo>
                  <a:close/>
                </a:path>
              </a:pathLst>
            </a:custGeom>
            <a:solidFill>
              <a:srgbClr val="804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2" name="Freeform 104"/>
            <p:cNvSpPr>
              <a:spLocks/>
            </p:cNvSpPr>
            <p:nvPr/>
          </p:nvSpPr>
          <p:spPr bwMode="auto">
            <a:xfrm>
              <a:off x="8040688" y="127000"/>
              <a:ext cx="800100" cy="228600"/>
            </a:xfrm>
            <a:custGeom>
              <a:avLst/>
              <a:gdLst>
                <a:gd name="T0" fmla="*/ 122 w 325"/>
                <a:gd name="T1" fmla="*/ 52 h 93"/>
                <a:gd name="T2" fmla="*/ 0 w 325"/>
                <a:gd name="T3" fmla="*/ 24 h 93"/>
                <a:gd name="T4" fmla="*/ 60 w 325"/>
                <a:gd name="T5" fmla="*/ 6 h 93"/>
                <a:gd name="T6" fmla="*/ 201 w 325"/>
                <a:gd name="T7" fmla="*/ 36 h 93"/>
                <a:gd name="T8" fmla="*/ 205 w 325"/>
                <a:gd name="T9" fmla="*/ 44 h 93"/>
                <a:gd name="T10" fmla="*/ 228 w 325"/>
                <a:gd name="T11" fmla="*/ 51 h 93"/>
                <a:gd name="T12" fmla="*/ 202 w 325"/>
                <a:gd name="T13" fmla="*/ 36 h 93"/>
                <a:gd name="T14" fmla="*/ 325 w 325"/>
                <a:gd name="T15" fmla="*/ 57 h 93"/>
                <a:gd name="T16" fmla="*/ 238 w 325"/>
                <a:gd name="T17" fmla="*/ 81 h 93"/>
                <a:gd name="T18" fmla="*/ 122 w 325"/>
                <a:gd name="T19" fmla="*/ 51 h 93"/>
                <a:gd name="T20" fmla="*/ 133 w 325"/>
                <a:gd name="T21" fmla="*/ 39 h 93"/>
                <a:gd name="T22" fmla="*/ 124 w 325"/>
                <a:gd name="T23" fmla="*/ 47 h 93"/>
                <a:gd name="T24" fmla="*/ 122 w 325"/>
                <a:gd name="T25"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93">
                  <a:moveTo>
                    <a:pt x="122" y="52"/>
                  </a:moveTo>
                  <a:cubicBezTo>
                    <a:pt x="81" y="46"/>
                    <a:pt x="42" y="34"/>
                    <a:pt x="0" y="24"/>
                  </a:cubicBezTo>
                  <a:cubicBezTo>
                    <a:pt x="19" y="8"/>
                    <a:pt x="36" y="0"/>
                    <a:pt x="60" y="6"/>
                  </a:cubicBezTo>
                  <a:cubicBezTo>
                    <a:pt x="107" y="19"/>
                    <a:pt x="155" y="23"/>
                    <a:pt x="201" y="36"/>
                  </a:cubicBezTo>
                  <a:cubicBezTo>
                    <a:pt x="198" y="40"/>
                    <a:pt x="200" y="43"/>
                    <a:pt x="205" y="44"/>
                  </a:cubicBezTo>
                  <a:cubicBezTo>
                    <a:pt x="213" y="47"/>
                    <a:pt x="220" y="49"/>
                    <a:pt x="228" y="51"/>
                  </a:cubicBezTo>
                  <a:cubicBezTo>
                    <a:pt x="221" y="43"/>
                    <a:pt x="205" y="50"/>
                    <a:pt x="202" y="36"/>
                  </a:cubicBezTo>
                  <a:cubicBezTo>
                    <a:pt x="242" y="39"/>
                    <a:pt x="282" y="51"/>
                    <a:pt x="325" y="57"/>
                  </a:cubicBezTo>
                  <a:cubicBezTo>
                    <a:pt x="297" y="76"/>
                    <a:pt x="273" y="93"/>
                    <a:pt x="238" y="81"/>
                  </a:cubicBezTo>
                  <a:cubicBezTo>
                    <a:pt x="200" y="68"/>
                    <a:pt x="161" y="61"/>
                    <a:pt x="122" y="51"/>
                  </a:cubicBezTo>
                  <a:cubicBezTo>
                    <a:pt x="125" y="47"/>
                    <a:pt x="138" y="45"/>
                    <a:pt x="133" y="39"/>
                  </a:cubicBezTo>
                  <a:cubicBezTo>
                    <a:pt x="126" y="31"/>
                    <a:pt x="126" y="43"/>
                    <a:pt x="124" y="47"/>
                  </a:cubicBezTo>
                  <a:cubicBezTo>
                    <a:pt x="124" y="48"/>
                    <a:pt x="123" y="50"/>
                    <a:pt x="122" y="52"/>
                  </a:cubicBezTo>
                  <a:close/>
                </a:path>
              </a:pathLst>
            </a:custGeom>
            <a:solidFill>
              <a:srgbClr val="C0B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3" name="Freeform 105"/>
            <p:cNvSpPr>
              <a:spLocks/>
            </p:cNvSpPr>
            <p:nvPr/>
          </p:nvSpPr>
          <p:spPr bwMode="auto">
            <a:xfrm>
              <a:off x="8293100" y="319088"/>
              <a:ext cx="339725" cy="128588"/>
            </a:xfrm>
            <a:custGeom>
              <a:avLst/>
              <a:gdLst>
                <a:gd name="T0" fmla="*/ 0 w 138"/>
                <a:gd name="T1" fmla="*/ 24 h 52"/>
                <a:gd name="T2" fmla="*/ 37 w 138"/>
                <a:gd name="T3" fmla="*/ 7 h 52"/>
                <a:gd name="T4" fmla="*/ 138 w 138"/>
                <a:gd name="T5" fmla="*/ 29 h 52"/>
                <a:gd name="T6" fmla="*/ 79 w 138"/>
                <a:gd name="T7" fmla="*/ 44 h 52"/>
                <a:gd name="T8" fmla="*/ 0 w 138"/>
                <a:gd name="T9" fmla="*/ 24 h 52"/>
              </a:gdLst>
              <a:ahLst/>
              <a:cxnLst>
                <a:cxn ang="0">
                  <a:pos x="T0" y="T1"/>
                </a:cxn>
                <a:cxn ang="0">
                  <a:pos x="T2" y="T3"/>
                </a:cxn>
                <a:cxn ang="0">
                  <a:pos x="T4" y="T5"/>
                </a:cxn>
                <a:cxn ang="0">
                  <a:pos x="T6" y="T7"/>
                </a:cxn>
                <a:cxn ang="0">
                  <a:pos x="T8" y="T9"/>
                </a:cxn>
              </a:cxnLst>
              <a:rect l="0" t="0" r="r" b="b"/>
              <a:pathLst>
                <a:path w="138" h="52">
                  <a:moveTo>
                    <a:pt x="0" y="24"/>
                  </a:moveTo>
                  <a:cubicBezTo>
                    <a:pt x="5" y="0"/>
                    <a:pt x="20" y="3"/>
                    <a:pt x="37" y="7"/>
                  </a:cubicBezTo>
                  <a:cubicBezTo>
                    <a:pt x="70" y="15"/>
                    <a:pt x="103" y="22"/>
                    <a:pt x="138" y="29"/>
                  </a:cubicBezTo>
                  <a:cubicBezTo>
                    <a:pt x="120" y="48"/>
                    <a:pt x="102" y="52"/>
                    <a:pt x="79" y="44"/>
                  </a:cubicBezTo>
                  <a:cubicBezTo>
                    <a:pt x="53" y="36"/>
                    <a:pt x="27" y="31"/>
                    <a:pt x="0" y="24"/>
                  </a:cubicBezTo>
                  <a:close/>
                </a:path>
              </a:pathLst>
            </a:custGeom>
            <a:solidFill>
              <a:srgbClr val="C3BB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4" name="Freeform 106"/>
            <p:cNvSpPr>
              <a:spLocks/>
            </p:cNvSpPr>
            <p:nvPr/>
          </p:nvSpPr>
          <p:spPr bwMode="auto">
            <a:xfrm>
              <a:off x="7904163" y="242888"/>
              <a:ext cx="355600" cy="125413"/>
            </a:xfrm>
            <a:custGeom>
              <a:avLst/>
              <a:gdLst>
                <a:gd name="T0" fmla="*/ 0 w 144"/>
                <a:gd name="T1" fmla="*/ 15 h 51"/>
                <a:gd name="T2" fmla="*/ 31 w 144"/>
                <a:gd name="T3" fmla="*/ 4 h 51"/>
                <a:gd name="T4" fmla="*/ 130 w 144"/>
                <a:gd name="T5" fmla="*/ 25 h 51"/>
                <a:gd name="T6" fmla="*/ 138 w 144"/>
                <a:gd name="T7" fmla="*/ 35 h 51"/>
                <a:gd name="T8" fmla="*/ 126 w 144"/>
                <a:gd name="T9" fmla="*/ 48 h 51"/>
                <a:gd name="T10" fmla="*/ 0 w 144"/>
                <a:gd name="T11" fmla="*/ 15 h 51"/>
              </a:gdLst>
              <a:ahLst/>
              <a:cxnLst>
                <a:cxn ang="0">
                  <a:pos x="T0" y="T1"/>
                </a:cxn>
                <a:cxn ang="0">
                  <a:pos x="T2" y="T3"/>
                </a:cxn>
                <a:cxn ang="0">
                  <a:pos x="T4" y="T5"/>
                </a:cxn>
                <a:cxn ang="0">
                  <a:pos x="T6" y="T7"/>
                </a:cxn>
                <a:cxn ang="0">
                  <a:pos x="T8" y="T9"/>
                </a:cxn>
                <a:cxn ang="0">
                  <a:pos x="T10" y="T11"/>
                </a:cxn>
              </a:cxnLst>
              <a:rect l="0" t="0" r="r" b="b"/>
              <a:pathLst>
                <a:path w="144" h="51">
                  <a:moveTo>
                    <a:pt x="0" y="15"/>
                  </a:moveTo>
                  <a:cubicBezTo>
                    <a:pt x="10" y="5"/>
                    <a:pt x="18" y="0"/>
                    <a:pt x="31" y="4"/>
                  </a:cubicBezTo>
                  <a:cubicBezTo>
                    <a:pt x="64" y="12"/>
                    <a:pt x="97" y="18"/>
                    <a:pt x="130" y="25"/>
                  </a:cubicBezTo>
                  <a:cubicBezTo>
                    <a:pt x="134" y="26"/>
                    <a:pt x="144" y="24"/>
                    <a:pt x="138" y="35"/>
                  </a:cubicBezTo>
                  <a:cubicBezTo>
                    <a:pt x="135" y="40"/>
                    <a:pt x="138" y="51"/>
                    <a:pt x="126" y="48"/>
                  </a:cubicBezTo>
                  <a:cubicBezTo>
                    <a:pt x="85" y="37"/>
                    <a:pt x="43" y="26"/>
                    <a:pt x="0" y="15"/>
                  </a:cubicBezTo>
                  <a:close/>
                </a:path>
              </a:pathLst>
            </a:custGeom>
            <a:solidFill>
              <a:srgbClr val="C2BC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5" name="Freeform 107"/>
            <p:cNvSpPr>
              <a:spLocks/>
            </p:cNvSpPr>
            <p:nvPr/>
          </p:nvSpPr>
          <p:spPr bwMode="auto">
            <a:xfrm>
              <a:off x="8632825" y="536575"/>
              <a:ext cx="158750" cy="165100"/>
            </a:xfrm>
            <a:custGeom>
              <a:avLst/>
              <a:gdLst>
                <a:gd name="T0" fmla="*/ 63 w 64"/>
                <a:gd name="T1" fmla="*/ 26 h 67"/>
                <a:gd name="T2" fmla="*/ 26 w 64"/>
                <a:gd name="T3" fmla="*/ 66 h 67"/>
                <a:gd name="T4" fmla="*/ 1 w 64"/>
                <a:gd name="T5" fmla="*/ 43 h 67"/>
                <a:gd name="T6" fmla="*/ 39 w 64"/>
                <a:gd name="T7" fmla="*/ 1 h 67"/>
                <a:gd name="T8" fmla="*/ 63 w 64"/>
                <a:gd name="T9" fmla="*/ 26 h 67"/>
              </a:gdLst>
              <a:ahLst/>
              <a:cxnLst>
                <a:cxn ang="0">
                  <a:pos x="T0" y="T1"/>
                </a:cxn>
                <a:cxn ang="0">
                  <a:pos x="T2" y="T3"/>
                </a:cxn>
                <a:cxn ang="0">
                  <a:pos x="T4" y="T5"/>
                </a:cxn>
                <a:cxn ang="0">
                  <a:pos x="T6" y="T7"/>
                </a:cxn>
                <a:cxn ang="0">
                  <a:pos x="T8" y="T9"/>
                </a:cxn>
              </a:cxnLst>
              <a:rect l="0" t="0" r="r" b="b"/>
              <a:pathLst>
                <a:path w="64" h="67">
                  <a:moveTo>
                    <a:pt x="63" y="26"/>
                  </a:moveTo>
                  <a:cubicBezTo>
                    <a:pt x="64" y="45"/>
                    <a:pt x="45" y="65"/>
                    <a:pt x="26" y="66"/>
                  </a:cubicBezTo>
                  <a:cubicBezTo>
                    <a:pt x="9" y="67"/>
                    <a:pt x="2" y="58"/>
                    <a:pt x="1" y="43"/>
                  </a:cubicBezTo>
                  <a:cubicBezTo>
                    <a:pt x="0" y="24"/>
                    <a:pt x="20" y="2"/>
                    <a:pt x="39" y="1"/>
                  </a:cubicBezTo>
                  <a:cubicBezTo>
                    <a:pt x="56" y="0"/>
                    <a:pt x="61" y="12"/>
                    <a:pt x="63" y="26"/>
                  </a:cubicBezTo>
                  <a:close/>
                </a:path>
              </a:pathLst>
            </a:custGeom>
            <a:solidFill>
              <a:srgbClr val="8D9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6" name="Freeform 108"/>
            <p:cNvSpPr>
              <a:spLocks/>
            </p:cNvSpPr>
            <p:nvPr/>
          </p:nvSpPr>
          <p:spPr bwMode="auto">
            <a:xfrm>
              <a:off x="8859838" y="431800"/>
              <a:ext cx="119063" cy="136525"/>
            </a:xfrm>
            <a:custGeom>
              <a:avLst/>
              <a:gdLst>
                <a:gd name="T0" fmla="*/ 1 w 48"/>
                <a:gd name="T1" fmla="*/ 32 h 55"/>
                <a:gd name="T2" fmla="*/ 28 w 48"/>
                <a:gd name="T3" fmla="*/ 1 h 55"/>
                <a:gd name="T4" fmla="*/ 47 w 48"/>
                <a:gd name="T5" fmla="*/ 21 h 55"/>
                <a:gd name="T6" fmla="*/ 17 w 48"/>
                <a:gd name="T7" fmla="*/ 55 h 55"/>
                <a:gd name="T8" fmla="*/ 1 w 48"/>
                <a:gd name="T9" fmla="*/ 32 h 55"/>
              </a:gdLst>
              <a:ahLst/>
              <a:cxnLst>
                <a:cxn ang="0">
                  <a:pos x="T0" y="T1"/>
                </a:cxn>
                <a:cxn ang="0">
                  <a:pos x="T2" y="T3"/>
                </a:cxn>
                <a:cxn ang="0">
                  <a:pos x="T4" y="T5"/>
                </a:cxn>
                <a:cxn ang="0">
                  <a:pos x="T6" y="T7"/>
                </a:cxn>
                <a:cxn ang="0">
                  <a:pos x="T8" y="T9"/>
                </a:cxn>
              </a:cxnLst>
              <a:rect l="0" t="0" r="r" b="b"/>
              <a:pathLst>
                <a:path w="48" h="55">
                  <a:moveTo>
                    <a:pt x="1" y="32"/>
                  </a:moveTo>
                  <a:cubicBezTo>
                    <a:pt x="0" y="17"/>
                    <a:pt x="14" y="1"/>
                    <a:pt x="28" y="1"/>
                  </a:cubicBezTo>
                  <a:cubicBezTo>
                    <a:pt x="41" y="0"/>
                    <a:pt x="46" y="10"/>
                    <a:pt x="47" y="21"/>
                  </a:cubicBezTo>
                  <a:cubicBezTo>
                    <a:pt x="48" y="36"/>
                    <a:pt x="30" y="55"/>
                    <a:pt x="17" y="55"/>
                  </a:cubicBezTo>
                  <a:cubicBezTo>
                    <a:pt x="7" y="55"/>
                    <a:pt x="1" y="46"/>
                    <a:pt x="1" y="32"/>
                  </a:cubicBezTo>
                  <a:close/>
                </a:path>
              </a:pathLst>
            </a:custGeom>
            <a:solidFill>
              <a:srgbClr val="8F9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7" name="Freeform 109"/>
            <p:cNvSpPr>
              <a:spLocks/>
            </p:cNvSpPr>
            <p:nvPr/>
          </p:nvSpPr>
          <p:spPr bwMode="auto">
            <a:xfrm>
              <a:off x="8510588" y="215900"/>
              <a:ext cx="128588" cy="58738"/>
            </a:xfrm>
            <a:custGeom>
              <a:avLst/>
              <a:gdLst>
                <a:gd name="T0" fmla="*/ 11 w 52"/>
                <a:gd name="T1" fmla="*/ 0 h 24"/>
                <a:gd name="T2" fmla="*/ 44 w 52"/>
                <a:gd name="T3" fmla="*/ 11 h 24"/>
                <a:gd name="T4" fmla="*/ 50 w 52"/>
                <a:gd name="T5" fmla="*/ 20 h 24"/>
                <a:gd name="T6" fmla="*/ 41 w 52"/>
                <a:gd name="T7" fmla="*/ 21 h 24"/>
                <a:gd name="T8" fmla="*/ 9 w 52"/>
                <a:gd name="T9" fmla="*/ 12 h 24"/>
                <a:gd name="T10" fmla="*/ 1 w 52"/>
                <a:gd name="T11" fmla="*/ 6 h 24"/>
                <a:gd name="T12" fmla="*/ 10 w 52"/>
                <a:gd name="T13" fmla="*/ 0 h 24"/>
                <a:gd name="T14" fmla="*/ 11 w 5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4">
                  <a:moveTo>
                    <a:pt x="11" y="0"/>
                  </a:moveTo>
                  <a:cubicBezTo>
                    <a:pt x="22" y="4"/>
                    <a:pt x="33" y="8"/>
                    <a:pt x="44" y="11"/>
                  </a:cubicBezTo>
                  <a:cubicBezTo>
                    <a:pt x="48" y="13"/>
                    <a:pt x="52" y="15"/>
                    <a:pt x="50" y="20"/>
                  </a:cubicBezTo>
                  <a:cubicBezTo>
                    <a:pt x="48" y="24"/>
                    <a:pt x="44" y="22"/>
                    <a:pt x="41" y="21"/>
                  </a:cubicBezTo>
                  <a:cubicBezTo>
                    <a:pt x="30" y="18"/>
                    <a:pt x="19" y="15"/>
                    <a:pt x="9" y="12"/>
                  </a:cubicBezTo>
                  <a:cubicBezTo>
                    <a:pt x="5" y="11"/>
                    <a:pt x="0" y="12"/>
                    <a:pt x="1" y="6"/>
                  </a:cubicBezTo>
                  <a:cubicBezTo>
                    <a:pt x="2" y="1"/>
                    <a:pt x="7" y="1"/>
                    <a:pt x="10" y="0"/>
                  </a:cubicBezTo>
                  <a:cubicBezTo>
                    <a:pt x="10" y="0"/>
                    <a:pt x="11" y="0"/>
                    <a:pt x="11" y="0"/>
                  </a:cubicBezTo>
                  <a:close/>
                </a:path>
              </a:pathLst>
            </a:custGeom>
            <a:solidFill>
              <a:srgbClr val="F5F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8" name="Freeform 110"/>
            <p:cNvSpPr>
              <a:spLocks/>
            </p:cNvSpPr>
            <p:nvPr/>
          </p:nvSpPr>
          <p:spPr bwMode="auto">
            <a:xfrm>
              <a:off x="8332788" y="193675"/>
              <a:ext cx="61913" cy="63500"/>
            </a:xfrm>
            <a:custGeom>
              <a:avLst/>
              <a:gdLst>
                <a:gd name="T0" fmla="*/ 3 w 25"/>
                <a:gd name="T1" fmla="*/ 25 h 26"/>
                <a:gd name="T2" fmla="*/ 0 w 25"/>
                <a:gd name="T3" fmla="*/ 15 h 26"/>
                <a:gd name="T4" fmla="*/ 13 w 25"/>
                <a:gd name="T5" fmla="*/ 1 h 26"/>
                <a:gd name="T6" fmla="*/ 23 w 25"/>
                <a:gd name="T7" fmla="*/ 10 h 26"/>
                <a:gd name="T8" fmla="*/ 12 w 25"/>
                <a:gd name="T9" fmla="*/ 25 h 26"/>
                <a:gd name="T10" fmla="*/ 3 w 25"/>
                <a:gd name="T11" fmla="*/ 24 h 26"/>
                <a:gd name="T12" fmla="*/ 3 w 25"/>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3" y="25"/>
                  </a:moveTo>
                  <a:cubicBezTo>
                    <a:pt x="2" y="22"/>
                    <a:pt x="0" y="18"/>
                    <a:pt x="0" y="15"/>
                  </a:cubicBezTo>
                  <a:cubicBezTo>
                    <a:pt x="0" y="7"/>
                    <a:pt x="4" y="2"/>
                    <a:pt x="13" y="1"/>
                  </a:cubicBezTo>
                  <a:cubicBezTo>
                    <a:pt x="19" y="0"/>
                    <a:pt x="22" y="5"/>
                    <a:pt x="23" y="10"/>
                  </a:cubicBezTo>
                  <a:cubicBezTo>
                    <a:pt x="25" y="19"/>
                    <a:pt x="20" y="24"/>
                    <a:pt x="12" y="25"/>
                  </a:cubicBezTo>
                  <a:cubicBezTo>
                    <a:pt x="9" y="26"/>
                    <a:pt x="6" y="25"/>
                    <a:pt x="3" y="24"/>
                  </a:cubicBezTo>
                  <a:cubicBezTo>
                    <a:pt x="3" y="24"/>
                    <a:pt x="3" y="25"/>
                    <a:pt x="3" y="25"/>
                  </a:cubicBezTo>
                  <a:close/>
                </a:path>
              </a:pathLst>
            </a:custGeom>
            <a:solidFill>
              <a:srgbClr val="735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639" name="Freeform 111"/>
          <p:cNvSpPr>
            <a:spLocks/>
          </p:cNvSpPr>
          <p:nvPr/>
        </p:nvSpPr>
        <p:spPr bwMode="auto">
          <a:xfrm>
            <a:off x="198438" y="269875"/>
            <a:ext cx="909638" cy="2198688"/>
          </a:xfrm>
          <a:custGeom>
            <a:avLst/>
            <a:gdLst>
              <a:gd name="T0" fmla="*/ 147 w 369"/>
              <a:gd name="T1" fmla="*/ 2 h 892"/>
              <a:gd name="T2" fmla="*/ 225 w 369"/>
              <a:gd name="T3" fmla="*/ 107 h 892"/>
              <a:gd name="T4" fmla="*/ 307 w 369"/>
              <a:gd name="T5" fmla="*/ 507 h 892"/>
              <a:gd name="T6" fmla="*/ 365 w 369"/>
              <a:gd name="T7" fmla="*/ 792 h 892"/>
              <a:gd name="T8" fmla="*/ 341 w 369"/>
              <a:gd name="T9" fmla="*/ 840 h 892"/>
              <a:gd name="T10" fmla="*/ 224 w 369"/>
              <a:gd name="T11" fmla="*/ 883 h 892"/>
              <a:gd name="T12" fmla="*/ 217 w 369"/>
              <a:gd name="T13" fmla="*/ 883 h 892"/>
              <a:gd name="T14" fmla="*/ 121 w 369"/>
              <a:gd name="T15" fmla="*/ 817 h 892"/>
              <a:gd name="T16" fmla="*/ 50 w 369"/>
              <a:gd name="T17" fmla="*/ 435 h 892"/>
              <a:gd name="T18" fmla="*/ 4 w 369"/>
              <a:gd name="T19" fmla="*/ 148 h 892"/>
              <a:gd name="T20" fmla="*/ 1 w 369"/>
              <a:gd name="T21" fmla="*/ 116 h 892"/>
              <a:gd name="T22" fmla="*/ 4 w 369"/>
              <a:gd name="T23" fmla="*/ 111 h 892"/>
              <a:gd name="T24" fmla="*/ 11 w 369"/>
              <a:gd name="T25" fmla="*/ 116 h 892"/>
              <a:gd name="T26" fmla="*/ 14 w 369"/>
              <a:gd name="T27" fmla="*/ 122 h 892"/>
              <a:gd name="T28" fmla="*/ 18 w 369"/>
              <a:gd name="T29" fmla="*/ 136 h 892"/>
              <a:gd name="T30" fmla="*/ 19 w 369"/>
              <a:gd name="T31" fmla="*/ 145 h 892"/>
              <a:gd name="T32" fmla="*/ 20 w 369"/>
              <a:gd name="T33" fmla="*/ 154 h 892"/>
              <a:gd name="T34" fmla="*/ 69 w 369"/>
              <a:gd name="T35" fmla="*/ 455 h 892"/>
              <a:gd name="T36" fmla="*/ 136 w 369"/>
              <a:gd name="T37" fmla="*/ 814 h 892"/>
              <a:gd name="T38" fmla="*/ 138 w 369"/>
              <a:gd name="T39" fmla="*/ 820 h 892"/>
              <a:gd name="T40" fmla="*/ 145 w 369"/>
              <a:gd name="T41" fmla="*/ 845 h 892"/>
              <a:gd name="T42" fmla="*/ 150 w 369"/>
              <a:gd name="T43" fmla="*/ 855 h 892"/>
              <a:gd name="T44" fmla="*/ 189 w 369"/>
              <a:gd name="T45" fmla="*/ 872 h 892"/>
              <a:gd name="T46" fmla="*/ 301 w 369"/>
              <a:gd name="T47" fmla="*/ 846 h 892"/>
              <a:gd name="T48" fmla="*/ 348 w 369"/>
              <a:gd name="T49" fmla="*/ 811 h 892"/>
              <a:gd name="T50" fmla="*/ 349 w 369"/>
              <a:gd name="T51" fmla="*/ 793 h 892"/>
              <a:gd name="T52" fmla="*/ 345 w 369"/>
              <a:gd name="T53" fmla="*/ 770 h 892"/>
              <a:gd name="T54" fmla="*/ 344 w 369"/>
              <a:gd name="T55" fmla="*/ 761 h 892"/>
              <a:gd name="T56" fmla="*/ 305 w 369"/>
              <a:gd name="T57" fmla="*/ 571 h 892"/>
              <a:gd name="T58" fmla="*/ 235 w 369"/>
              <a:gd name="T59" fmla="*/ 241 h 892"/>
              <a:gd name="T60" fmla="*/ 210 w 369"/>
              <a:gd name="T61" fmla="*/ 122 h 892"/>
              <a:gd name="T62" fmla="*/ 208 w 369"/>
              <a:gd name="T63" fmla="*/ 109 h 892"/>
              <a:gd name="T64" fmla="*/ 205 w 369"/>
              <a:gd name="T65" fmla="*/ 93 h 892"/>
              <a:gd name="T66" fmla="*/ 203 w 369"/>
              <a:gd name="T67" fmla="*/ 79 h 892"/>
              <a:gd name="T68" fmla="*/ 198 w 369"/>
              <a:gd name="T69" fmla="*/ 65 h 892"/>
              <a:gd name="T70" fmla="*/ 189 w 369"/>
              <a:gd name="T71" fmla="*/ 54 h 892"/>
              <a:gd name="T72" fmla="*/ 164 w 369"/>
              <a:gd name="T73" fmla="*/ 57 h 892"/>
              <a:gd name="T74" fmla="*/ 117 w 369"/>
              <a:gd name="T75" fmla="*/ 74 h 892"/>
              <a:gd name="T76" fmla="*/ 101 w 369"/>
              <a:gd name="T77" fmla="*/ 68 h 892"/>
              <a:gd name="T78" fmla="*/ 111 w 369"/>
              <a:gd name="T79" fmla="*/ 56 h 892"/>
              <a:gd name="T80" fmla="*/ 136 w 369"/>
              <a:gd name="T81" fmla="*/ 47 h 892"/>
              <a:gd name="T82" fmla="*/ 142 w 369"/>
              <a:gd name="T83" fmla="*/ 17 h 892"/>
              <a:gd name="T84" fmla="*/ 138 w 369"/>
              <a:gd name="T85" fmla="*/ 3 h 892"/>
              <a:gd name="T86" fmla="*/ 147 w 369"/>
              <a:gd name="T87" fmla="*/ 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9" h="892">
                <a:moveTo>
                  <a:pt x="147" y="2"/>
                </a:moveTo>
                <a:cubicBezTo>
                  <a:pt x="180" y="32"/>
                  <a:pt x="216" y="54"/>
                  <a:pt x="225" y="107"/>
                </a:cubicBezTo>
                <a:cubicBezTo>
                  <a:pt x="248" y="241"/>
                  <a:pt x="280" y="373"/>
                  <a:pt x="307" y="507"/>
                </a:cubicBezTo>
                <a:cubicBezTo>
                  <a:pt x="327" y="601"/>
                  <a:pt x="346" y="697"/>
                  <a:pt x="365" y="792"/>
                </a:cubicBezTo>
                <a:cubicBezTo>
                  <a:pt x="369" y="814"/>
                  <a:pt x="358" y="828"/>
                  <a:pt x="341" y="840"/>
                </a:cubicBezTo>
                <a:cubicBezTo>
                  <a:pt x="307" y="866"/>
                  <a:pt x="266" y="877"/>
                  <a:pt x="224" y="883"/>
                </a:cubicBezTo>
                <a:cubicBezTo>
                  <a:pt x="222" y="883"/>
                  <a:pt x="219" y="883"/>
                  <a:pt x="217" y="883"/>
                </a:cubicBezTo>
                <a:cubicBezTo>
                  <a:pt x="149" y="892"/>
                  <a:pt x="138" y="884"/>
                  <a:pt x="121" y="817"/>
                </a:cubicBezTo>
                <a:cubicBezTo>
                  <a:pt x="91" y="691"/>
                  <a:pt x="71" y="563"/>
                  <a:pt x="50" y="435"/>
                </a:cubicBezTo>
                <a:cubicBezTo>
                  <a:pt x="34" y="340"/>
                  <a:pt x="19" y="244"/>
                  <a:pt x="4" y="148"/>
                </a:cubicBezTo>
                <a:cubicBezTo>
                  <a:pt x="3" y="138"/>
                  <a:pt x="2" y="127"/>
                  <a:pt x="1" y="116"/>
                </a:cubicBezTo>
                <a:cubicBezTo>
                  <a:pt x="0" y="114"/>
                  <a:pt x="0" y="111"/>
                  <a:pt x="4" y="111"/>
                </a:cubicBezTo>
                <a:cubicBezTo>
                  <a:pt x="7" y="111"/>
                  <a:pt x="9" y="114"/>
                  <a:pt x="11" y="116"/>
                </a:cubicBezTo>
                <a:cubicBezTo>
                  <a:pt x="12" y="118"/>
                  <a:pt x="13" y="120"/>
                  <a:pt x="14" y="122"/>
                </a:cubicBezTo>
                <a:cubicBezTo>
                  <a:pt x="15" y="126"/>
                  <a:pt x="17" y="131"/>
                  <a:pt x="18" y="136"/>
                </a:cubicBezTo>
                <a:cubicBezTo>
                  <a:pt x="18" y="139"/>
                  <a:pt x="19" y="142"/>
                  <a:pt x="19" y="145"/>
                </a:cubicBezTo>
                <a:cubicBezTo>
                  <a:pt x="19" y="148"/>
                  <a:pt x="20" y="151"/>
                  <a:pt x="20" y="154"/>
                </a:cubicBezTo>
                <a:cubicBezTo>
                  <a:pt x="37" y="254"/>
                  <a:pt x="52" y="355"/>
                  <a:pt x="69" y="455"/>
                </a:cubicBezTo>
                <a:cubicBezTo>
                  <a:pt x="89" y="575"/>
                  <a:pt x="109" y="695"/>
                  <a:pt x="136" y="814"/>
                </a:cubicBezTo>
                <a:cubicBezTo>
                  <a:pt x="137" y="816"/>
                  <a:pt x="137" y="818"/>
                  <a:pt x="138" y="820"/>
                </a:cubicBezTo>
                <a:cubicBezTo>
                  <a:pt x="139" y="829"/>
                  <a:pt x="141" y="837"/>
                  <a:pt x="145" y="845"/>
                </a:cubicBezTo>
                <a:cubicBezTo>
                  <a:pt x="146" y="849"/>
                  <a:pt x="148" y="852"/>
                  <a:pt x="150" y="855"/>
                </a:cubicBezTo>
                <a:cubicBezTo>
                  <a:pt x="159" y="870"/>
                  <a:pt x="173" y="873"/>
                  <a:pt x="189" y="872"/>
                </a:cubicBezTo>
                <a:cubicBezTo>
                  <a:pt x="228" y="868"/>
                  <a:pt x="265" y="859"/>
                  <a:pt x="301" y="846"/>
                </a:cubicBezTo>
                <a:cubicBezTo>
                  <a:pt x="320" y="839"/>
                  <a:pt x="338" y="830"/>
                  <a:pt x="348" y="811"/>
                </a:cubicBezTo>
                <a:cubicBezTo>
                  <a:pt x="350" y="805"/>
                  <a:pt x="352" y="799"/>
                  <a:pt x="349" y="793"/>
                </a:cubicBezTo>
                <a:cubicBezTo>
                  <a:pt x="348" y="785"/>
                  <a:pt x="346" y="778"/>
                  <a:pt x="345" y="770"/>
                </a:cubicBezTo>
                <a:cubicBezTo>
                  <a:pt x="344" y="767"/>
                  <a:pt x="344" y="764"/>
                  <a:pt x="344" y="761"/>
                </a:cubicBezTo>
                <a:cubicBezTo>
                  <a:pt x="328" y="698"/>
                  <a:pt x="318" y="634"/>
                  <a:pt x="305" y="571"/>
                </a:cubicBezTo>
                <a:cubicBezTo>
                  <a:pt x="283" y="461"/>
                  <a:pt x="259" y="351"/>
                  <a:pt x="235" y="241"/>
                </a:cubicBezTo>
                <a:cubicBezTo>
                  <a:pt x="227" y="201"/>
                  <a:pt x="217" y="162"/>
                  <a:pt x="210" y="122"/>
                </a:cubicBezTo>
                <a:cubicBezTo>
                  <a:pt x="209" y="118"/>
                  <a:pt x="209" y="114"/>
                  <a:pt x="208" y="109"/>
                </a:cubicBezTo>
                <a:cubicBezTo>
                  <a:pt x="208" y="104"/>
                  <a:pt x="206" y="98"/>
                  <a:pt x="205" y="93"/>
                </a:cubicBezTo>
                <a:cubicBezTo>
                  <a:pt x="205" y="88"/>
                  <a:pt x="204" y="84"/>
                  <a:pt x="203" y="79"/>
                </a:cubicBezTo>
                <a:cubicBezTo>
                  <a:pt x="201" y="75"/>
                  <a:pt x="200" y="70"/>
                  <a:pt x="198" y="65"/>
                </a:cubicBezTo>
                <a:cubicBezTo>
                  <a:pt x="196" y="60"/>
                  <a:pt x="194" y="56"/>
                  <a:pt x="189" y="54"/>
                </a:cubicBezTo>
                <a:cubicBezTo>
                  <a:pt x="180" y="50"/>
                  <a:pt x="172" y="53"/>
                  <a:pt x="164" y="57"/>
                </a:cubicBezTo>
                <a:cubicBezTo>
                  <a:pt x="149" y="64"/>
                  <a:pt x="133" y="69"/>
                  <a:pt x="117" y="74"/>
                </a:cubicBezTo>
                <a:cubicBezTo>
                  <a:pt x="111" y="75"/>
                  <a:pt x="103" y="77"/>
                  <a:pt x="101" y="68"/>
                </a:cubicBezTo>
                <a:cubicBezTo>
                  <a:pt x="99" y="61"/>
                  <a:pt x="106" y="58"/>
                  <a:pt x="111" y="56"/>
                </a:cubicBezTo>
                <a:cubicBezTo>
                  <a:pt x="119" y="53"/>
                  <a:pt x="128" y="50"/>
                  <a:pt x="136" y="47"/>
                </a:cubicBezTo>
                <a:cubicBezTo>
                  <a:pt x="162" y="37"/>
                  <a:pt x="162" y="37"/>
                  <a:pt x="142" y="17"/>
                </a:cubicBezTo>
                <a:cubicBezTo>
                  <a:pt x="139" y="13"/>
                  <a:pt x="135" y="8"/>
                  <a:pt x="138" y="3"/>
                </a:cubicBezTo>
                <a:cubicBezTo>
                  <a:pt x="140" y="0"/>
                  <a:pt x="144" y="1"/>
                  <a:pt x="147" y="2"/>
                </a:cubicBezTo>
                <a:close/>
              </a:path>
            </a:pathLst>
          </a:custGeom>
          <a:solidFill>
            <a:srgbClr val="715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0" name="Freeform 112"/>
          <p:cNvSpPr>
            <a:spLocks/>
          </p:cNvSpPr>
          <p:nvPr/>
        </p:nvSpPr>
        <p:spPr bwMode="auto">
          <a:xfrm>
            <a:off x="188913" y="114300"/>
            <a:ext cx="508000" cy="461963"/>
          </a:xfrm>
          <a:custGeom>
            <a:avLst/>
            <a:gdLst>
              <a:gd name="T0" fmla="*/ 151 w 206"/>
              <a:gd name="T1" fmla="*/ 65 h 187"/>
              <a:gd name="T2" fmla="*/ 150 w 206"/>
              <a:gd name="T3" fmla="*/ 77 h 187"/>
              <a:gd name="T4" fmla="*/ 80 w 206"/>
              <a:gd name="T5" fmla="*/ 103 h 187"/>
              <a:gd name="T6" fmla="*/ 48 w 206"/>
              <a:gd name="T7" fmla="*/ 108 h 187"/>
              <a:gd name="T8" fmla="*/ 34 w 206"/>
              <a:gd name="T9" fmla="*/ 126 h 187"/>
              <a:gd name="T10" fmla="*/ 49 w 206"/>
              <a:gd name="T11" fmla="*/ 136 h 187"/>
              <a:gd name="T12" fmla="*/ 59 w 206"/>
              <a:gd name="T13" fmla="*/ 138 h 187"/>
              <a:gd name="T14" fmla="*/ 67 w 206"/>
              <a:gd name="T15" fmla="*/ 145 h 187"/>
              <a:gd name="T16" fmla="*/ 58 w 206"/>
              <a:gd name="T17" fmla="*/ 154 h 187"/>
              <a:gd name="T18" fmla="*/ 28 w 206"/>
              <a:gd name="T19" fmla="*/ 157 h 187"/>
              <a:gd name="T20" fmla="*/ 197 w 206"/>
              <a:gd name="T21" fmla="*/ 114 h 187"/>
              <a:gd name="T22" fmla="*/ 205 w 206"/>
              <a:gd name="T23" fmla="*/ 128 h 187"/>
              <a:gd name="T24" fmla="*/ 183 w 206"/>
              <a:gd name="T25" fmla="*/ 147 h 187"/>
              <a:gd name="T26" fmla="*/ 21 w 206"/>
              <a:gd name="T27" fmla="*/ 181 h 187"/>
              <a:gd name="T28" fmla="*/ 13 w 206"/>
              <a:gd name="T29" fmla="*/ 182 h 187"/>
              <a:gd name="T30" fmla="*/ 5 w 206"/>
              <a:gd name="T31" fmla="*/ 179 h 187"/>
              <a:gd name="T32" fmla="*/ 4 w 206"/>
              <a:gd name="T33" fmla="*/ 158 h 187"/>
              <a:gd name="T34" fmla="*/ 50 w 206"/>
              <a:gd name="T35" fmla="*/ 40 h 187"/>
              <a:gd name="T36" fmla="*/ 118 w 206"/>
              <a:gd name="T37" fmla="*/ 30 h 187"/>
              <a:gd name="T38" fmla="*/ 151 w 206"/>
              <a:gd name="T39" fmla="*/ 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187">
                <a:moveTo>
                  <a:pt x="151" y="65"/>
                </a:moveTo>
                <a:cubicBezTo>
                  <a:pt x="136" y="68"/>
                  <a:pt x="150" y="73"/>
                  <a:pt x="150" y="77"/>
                </a:cubicBezTo>
                <a:cubicBezTo>
                  <a:pt x="129" y="94"/>
                  <a:pt x="104" y="98"/>
                  <a:pt x="80" y="103"/>
                </a:cubicBezTo>
                <a:cubicBezTo>
                  <a:pt x="69" y="105"/>
                  <a:pt x="59" y="106"/>
                  <a:pt x="48" y="108"/>
                </a:cubicBezTo>
                <a:cubicBezTo>
                  <a:pt x="38" y="109"/>
                  <a:pt x="34" y="117"/>
                  <a:pt x="34" y="126"/>
                </a:cubicBezTo>
                <a:cubicBezTo>
                  <a:pt x="34" y="135"/>
                  <a:pt x="42" y="136"/>
                  <a:pt x="49" y="136"/>
                </a:cubicBezTo>
                <a:cubicBezTo>
                  <a:pt x="52" y="137"/>
                  <a:pt x="55" y="137"/>
                  <a:pt x="59" y="138"/>
                </a:cubicBezTo>
                <a:cubicBezTo>
                  <a:pt x="62" y="139"/>
                  <a:pt x="67" y="140"/>
                  <a:pt x="67" y="145"/>
                </a:cubicBezTo>
                <a:cubicBezTo>
                  <a:pt x="67" y="151"/>
                  <a:pt x="62" y="153"/>
                  <a:pt x="58" y="154"/>
                </a:cubicBezTo>
                <a:cubicBezTo>
                  <a:pt x="48" y="156"/>
                  <a:pt x="38" y="153"/>
                  <a:pt x="28" y="157"/>
                </a:cubicBezTo>
                <a:cubicBezTo>
                  <a:pt x="68" y="170"/>
                  <a:pt x="139" y="152"/>
                  <a:pt x="197" y="114"/>
                </a:cubicBezTo>
                <a:cubicBezTo>
                  <a:pt x="204" y="117"/>
                  <a:pt x="206" y="121"/>
                  <a:pt x="205" y="128"/>
                </a:cubicBezTo>
                <a:cubicBezTo>
                  <a:pt x="201" y="138"/>
                  <a:pt x="192" y="142"/>
                  <a:pt x="183" y="147"/>
                </a:cubicBezTo>
                <a:cubicBezTo>
                  <a:pt x="132" y="173"/>
                  <a:pt x="78" y="187"/>
                  <a:pt x="21" y="181"/>
                </a:cubicBezTo>
                <a:cubicBezTo>
                  <a:pt x="18" y="180"/>
                  <a:pt x="15" y="182"/>
                  <a:pt x="13" y="182"/>
                </a:cubicBezTo>
                <a:cubicBezTo>
                  <a:pt x="10" y="182"/>
                  <a:pt x="10" y="172"/>
                  <a:pt x="5" y="179"/>
                </a:cubicBezTo>
                <a:cubicBezTo>
                  <a:pt x="0" y="172"/>
                  <a:pt x="2" y="165"/>
                  <a:pt x="4" y="158"/>
                </a:cubicBezTo>
                <a:cubicBezTo>
                  <a:pt x="19" y="119"/>
                  <a:pt x="32" y="78"/>
                  <a:pt x="50" y="40"/>
                </a:cubicBezTo>
                <a:cubicBezTo>
                  <a:pt x="67" y="2"/>
                  <a:pt x="90" y="0"/>
                  <a:pt x="118" y="30"/>
                </a:cubicBezTo>
                <a:cubicBezTo>
                  <a:pt x="129" y="42"/>
                  <a:pt x="140" y="54"/>
                  <a:pt x="151" y="65"/>
                </a:cubicBezTo>
                <a:close/>
              </a:path>
            </a:pathLst>
          </a:custGeom>
          <a:solidFill>
            <a:srgbClr val="824E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1" name="Freeform 113"/>
          <p:cNvSpPr>
            <a:spLocks/>
          </p:cNvSpPr>
          <p:nvPr/>
        </p:nvSpPr>
        <p:spPr bwMode="auto">
          <a:xfrm>
            <a:off x="68263" y="2174875"/>
            <a:ext cx="336550" cy="341313"/>
          </a:xfrm>
          <a:custGeom>
            <a:avLst/>
            <a:gdLst>
              <a:gd name="T0" fmla="*/ 109 w 137"/>
              <a:gd name="T1" fmla="*/ 114 h 138"/>
              <a:gd name="T2" fmla="*/ 67 w 137"/>
              <a:gd name="T3" fmla="*/ 127 h 138"/>
              <a:gd name="T4" fmla="*/ 40 w 137"/>
              <a:gd name="T5" fmla="*/ 113 h 138"/>
              <a:gd name="T6" fmla="*/ 18 w 137"/>
              <a:gd name="T7" fmla="*/ 82 h 138"/>
              <a:gd name="T8" fmla="*/ 19 w 137"/>
              <a:gd name="T9" fmla="*/ 50 h 138"/>
              <a:gd name="T10" fmla="*/ 42 w 137"/>
              <a:gd name="T11" fmla="*/ 18 h 138"/>
              <a:gd name="T12" fmla="*/ 53 w 137"/>
              <a:gd name="T13" fmla="*/ 3 h 138"/>
              <a:gd name="T14" fmla="*/ 72 w 137"/>
              <a:gd name="T15" fmla="*/ 10 h 138"/>
              <a:gd name="T16" fmla="*/ 110 w 137"/>
              <a:gd name="T17" fmla="*/ 23 h 138"/>
              <a:gd name="T18" fmla="*/ 127 w 137"/>
              <a:gd name="T19" fmla="*/ 48 h 138"/>
              <a:gd name="T20" fmla="*/ 126 w 137"/>
              <a:gd name="T21" fmla="*/ 88 h 138"/>
              <a:gd name="T22" fmla="*/ 109 w 137"/>
              <a:gd name="T23"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8">
                <a:moveTo>
                  <a:pt x="109" y="114"/>
                </a:moveTo>
                <a:cubicBezTo>
                  <a:pt x="92" y="102"/>
                  <a:pt x="80" y="114"/>
                  <a:pt x="67" y="127"/>
                </a:cubicBezTo>
                <a:cubicBezTo>
                  <a:pt x="55" y="138"/>
                  <a:pt x="42" y="132"/>
                  <a:pt x="40" y="113"/>
                </a:cubicBezTo>
                <a:cubicBezTo>
                  <a:pt x="39" y="97"/>
                  <a:pt x="32" y="89"/>
                  <a:pt x="18" y="82"/>
                </a:cubicBezTo>
                <a:cubicBezTo>
                  <a:pt x="0" y="73"/>
                  <a:pt x="1" y="59"/>
                  <a:pt x="19" y="50"/>
                </a:cubicBezTo>
                <a:cubicBezTo>
                  <a:pt x="34" y="44"/>
                  <a:pt x="43" y="36"/>
                  <a:pt x="42" y="18"/>
                </a:cubicBezTo>
                <a:cubicBezTo>
                  <a:pt x="42" y="11"/>
                  <a:pt x="46" y="6"/>
                  <a:pt x="53" y="3"/>
                </a:cubicBezTo>
                <a:cubicBezTo>
                  <a:pt x="61" y="0"/>
                  <a:pt x="68" y="4"/>
                  <a:pt x="72" y="10"/>
                </a:cubicBezTo>
                <a:cubicBezTo>
                  <a:pt x="82" y="23"/>
                  <a:pt x="93" y="26"/>
                  <a:pt x="110" y="23"/>
                </a:cubicBezTo>
                <a:cubicBezTo>
                  <a:pt x="128" y="19"/>
                  <a:pt x="137" y="32"/>
                  <a:pt x="127" y="48"/>
                </a:cubicBezTo>
                <a:cubicBezTo>
                  <a:pt x="118" y="62"/>
                  <a:pt x="119" y="74"/>
                  <a:pt x="126" y="88"/>
                </a:cubicBezTo>
                <a:cubicBezTo>
                  <a:pt x="134" y="105"/>
                  <a:pt x="127" y="115"/>
                  <a:pt x="109" y="114"/>
                </a:cubicBezTo>
                <a:close/>
              </a:path>
            </a:pathLst>
          </a:custGeom>
          <a:solidFill>
            <a:srgbClr val="7C5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2" name="Freeform 114"/>
          <p:cNvSpPr>
            <a:spLocks/>
          </p:cNvSpPr>
          <p:nvPr/>
        </p:nvSpPr>
        <p:spPr bwMode="auto">
          <a:xfrm>
            <a:off x="76200" y="1733550"/>
            <a:ext cx="158750" cy="177800"/>
          </a:xfrm>
          <a:custGeom>
            <a:avLst/>
            <a:gdLst>
              <a:gd name="T0" fmla="*/ 65 w 65"/>
              <a:gd name="T1" fmla="*/ 32 h 72"/>
              <a:gd name="T2" fmla="*/ 32 w 65"/>
              <a:gd name="T3" fmla="*/ 72 h 72"/>
              <a:gd name="T4" fmla="*/ 0 w 65"/>
              <a:gd name="T5" fmla="*/ 38 h 72"/>
              <a:gd name="T6" fmla="*/ 33 w 65"/>
              <a:gd name="T7" fmla="*/ 0 h 72"/>
              <a:gd name="T8" fmla="*/ 65 w 65"/>
              <a:gd name="T9" fmla="*/ 32 h 72"/>
            </a:gdLst>
            <a:ahLst/>
            <a:cxnLst>
              <a:cxn ang="0">
                <a:pos x="T0" y="T1"/>
              </a:cxn>
              <a:cxn ang="0">
                <a:pos x="T2" y="T3"/>
              </a:cxn>
              <a:cxn ang="0">
                <a:pos x="T4" y="T5"/>
              </a:cxn>
              <a:cxn ang="0">
                <a:pos x="T6" y="T7"/>
              </a:cxn>
              <a:cxn ang="0">
                <a:pos x="T8" y="T9"/>
              </a:cxn>
            </a:cxnLst>
            <a:rect l="0" t="0" r="r" b="b"/>
            <a:pathLst>
              <a:path w="65" h="72">
                <a:moveTo>
                  <a:pt x="65" y="32"/>
                </a:moveTo>
                <a:cubicBezTo>
                  <a:pt x="65" y="55"/>
                  <a:pt x="51" y="72"/>
                  <a:pt x="32" y="72"/>
                </a:cubicBezTo>
                <a:cubicBezTo>
                  <a:pt x="14" y="72"/>
                  <a:pt x="1" y="57"/>
                  <a:pt x="0" y="38"/>
                </a:cubicBezTo>
                <a:cubicBezTo>
                  <a:pt x="0" y="17"/>
                  <a:pt x="14" y="1"/>
                  <a:pt x="33" y="0"/>
                </a:cubicBezTo>
                <a:cubicBezTo>
                  <a:pt x="53" y="0"/>
                  <a:pt x="64" y="11"/>
                  <a:pt x="65" y="32"/>
                </a:cubicBezTo>
                <a:close/>
              </a:path>
            </a:pathLst>
          </a:custGeom>
          <a:solidFill>
            <a:srgbClr val="6B5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3" name="Freeform 115"/>
          <p:cNvSpPr>
            <a:spLocks/>
          </p:cNvSpPr>
          <p:nvPr/>
        </p:nvSpPr>
        <p:spPr bwMode="auto">
          <a:xfrm>
            <a:off x="141288" y="1539875"/>
            <a:ext cx="87313" cy="95250"/>
          </a:xfrm>
          <a:custGeom>
            <a:avLst/>
            <a:gdLst>
              <a:gd name="T0" fmla="*/ 0 w 35"/>
              <a:gd name="T1" fmla="*/ 19 h 39"/>
              <a:gd name="T2" fmla="*/ 15 w 35"/>
              <a:gd name="T3" fmla="*/ 0 h 39"/>
              <a:gd name="T4" fmla="*/ 35 w 35"/>
              <a:gd name="T5" fmla="*/ 18 h 39"/>
              <a:gd name="T6" fmla="*/ 16 w 35"/>
              <a:gd name="T7" fmla="*/ 39 h 39"/>
              <a:gd name="T8" fmla="*/ 0 w 35"/>
              <a:gd name="T9" fmla="*/ 19 h 39"/>
            </a:gdLst>
            <a:ahLst/>
            <a:cxnLst>
              <a:cxn ang="0">
                <a:pos x="T0" y="T1"/>
              </a:cxn>
              <a:cxn ang="0">
                <a:pos x="T2" y="T3"/>
              </a:cxn>
              <a:cxn ang="0">
                <a:pos x="T4" y="T5"/>
              </a:cxn>
              <a:cxn ang="0">
                <a:pos x="T6" y="T7"/>
              </a:cxn>
              <a:cxn ang="0">
                <a:pos x="T8" y="T9"/>
              </a:cxn>
            </a:cxnLst>
            <a:rect l="0" t="0" r="r" b="b"/>
            <a:pathLst>
              <a:path w="35" h="39">
                <a:moveTo>
                  <a:pt x="0" y="19"/>
                </a:moveTo>
                <a:cubicBezTo>
                  <a:pt x="1" y="10"/>
                  <a:pt x="3" y="0"/>
                  <a:pt x="15" y="0"/>
                </a:cubicBezTo>
                <a:cubicBezTo>
                  <a:pt x="25" y="0"/>
                  <a:pt x="35" y="6"/>
                  <a:pt x="35" y="18"/>
                </a:cubicBezTo>
                <a:cubicBezTo>
                  <a:pt x="35" y="30"/>
                  <a:pt x="29" y="39"/>
                  <a:pt x="16" y="39"/>
                </a:cubicBezTo>
                <a:cubicBezTo>
                  <a:pt x="5" y="39"/>
                  <a:pt x="1" y="30"/>
                  <a:pt x="0" y="19"/>
                </a:cubicBezTo>
                <a:close/>
              </a:path>
            </a:pathLst>
          </a:custGeom>
          <a:solidFill>
            <a:srgbClr val="6F5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4" name="Freeform 116"/>
          <p:cNvSpPr>
            <a:spLocks/>
          </p:cNvSpPr>
          <p:nvPr/>
        </p:nvSpPr>
        <p:spPr bwMode="auto">
          <a:xfrm>
            <a:off x="234950" y="542925"/>
            <a:ext cx="820738" cy="1747838"/>
          </a:xfrm>
          <a:custGeom>
            <a:avLst/>
            <a:gdLst>
              <a:gd name="T0" fmla="*/ 118 w 333"/>
              <a:gd name="T1" fmla="*/ 708 h 709"/>
              <a:gd name="T2" fmla="*/ 71 w 333"/>
              <a:gd name="T3" fmla="*/ 478 h 709"/>
              <a:gd name="T4" fmla="*/ 4 w 333"/>
              <a:gd name="T5" fmla="*/ 71 h 709"/>
              <a:gd name="T6" fmla="*/ 0 w 333"/>
              <a:gd name="T7" fmla="*/ 40 h 709"/>
              <a:gd name="T8" fmla="*/ 43 w 333"/>
              <a:gd name="T9" fmla="*/ 39 h 709"/>
              <a:gd name="T10" fmla="*/ 169 w 333"/>
              <a:gd name="T11" fmla="*/ 12 h 709"/>
              <a:gd name="T12" fmla="*/ 198 w 333"/>
              <a:gd name="T13" fmla="*/ 8 h 709"/>
              <a:gd name="T14" fmla="*/ 247 w 333"/>
              <a:gd name="T15" fmla="*/ 226 h 709"/>
              <a:gd name="T16" fmla="*/ 333 w 333"/>
              <a:gd name="T17" fmla="*/ 651 h 709"/>
              <a:gd name="T18" fmla="*/ 197 w 333"/>
              <a:gd name="T19" fmla="*/ 700 h 709"/>
              <a:gd name="T20" fmla="*/ 118 w 333"/>
              <a:gd name="T21" fmla="*/ 70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709">
                <a:moveTo>
                  <a:pt x="118" y="708"/>
                </a:moveTo>
                <a:cubicBezTo>
                  <a:pt x="97" y="632"/>
                  <a:pt x="84" y="555"/>
                  <a:pt x="71" y="478"/>
                </a:cubicBezTo>
                <a:cubicBezTo>
                  <a:pt x="48" y="343"/>
                  <a:pt x="26" y="207"/>
                  <a:pt x="4" y="71"/>
                </a:cubicBezTo>
                <a:cubicBezTo>
                  <a:pt x="2" y="61"/>
                  <a:pt x="1" y="51"/>
                  <a:pt x="0" y="40"/>
                </a:cubicBezTo>
                <a:cubicBezTo>
                  <a:pt x="14" y="36"/>
                  <a:pt x="29" y="38"/>
                  <a:pt x="43" y="39"/>
                </a:cubicBezTo>
                <a:cubicBezTo>
                  <a:pt x="87" y="40"/>
                  <a:pt x="129" y="29"/>
                  <a:pt x="169" y="12"/>
                </a:cubicBezTo>
                <a:cubicBezTo>
                  <a:pt x="178" y="8"/>
                  <a:pt x="187" y="0"/>
                  <a:pt x="198" y="8"/>
                </a:cubicBezTo>
                <a:cubicBezTo>
                  <a:pt x="215" y="81"/>
                  <a:pt x="231" y="153"/>
                  <a:pt x="247" y="226"/>
                </a:cubicBezTo>
                <a:cubicBezTo>
                  <a:pt x="278" y="367"/>
                  <a:pt x="305" y="509"/>
                  <a:pt x="333" y="651"/>
                </a:cubicBezTo>
                <a:cubicBezTo>
                  <a:pt x="290" y="673"/>
                  <a:pt x="245" y="691"/>
                  <a:pt x="197" y="700"/>
                </a:cubicBezTo>
                <a:cubicBezTo>
                  <a:pt x="171" y="705"/>
                  <a:pt x="145" y="709"/>
                  <a:pt x="118" y="708"/>
                </a:cubicBezTo>
                <a:close/>
              </a:path>
            </a:pathLst>
          </a:custGeom>
          <a:solidFill>
            <a:srgbClr val="F7C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5" name="Freeform 117"/>
          <p:cNvSpPr>
            <a:spLocks/>
          </p:cNvSpPr>
          <p:nvPr/>
        </p:nvSpPr>
        <p:spPr bwMode="auto">
          <a:xfrm>
            <a:off x="230188" y="304800"/>
            <a:ext cx="446088" cy="227013"/>
          </a:xfrm>
          <a:custGeom>
            <a:avLst/>
            <a:gdLst>
              <a:gd name="T0" fmla="*/ 180 w 181"/>
              <a:gd name="T1" fmla="*/ 37 h 92"/>
              <a:gd name="T2" fmla="*/ 170 w 181"/>
              <a:gd name="T3" fmla="*/ 50 h 92"/>
              <a:gd name="T4" fmla="*/ 19 w 181"/>
              <a:gd name="T5" fmla="*/ 89 h 92"/>
              <a:gd name="T6" fmla="*/ 0 w 181"/>
              <a:gd name="T7" fmla="*/ 81 h 92"/>
              <a:gd name="T8" fmla="*/ 19 w 181"/>
              <a:gd name="T9" fmla="*/ 73 h 92"/>
              <a:gd name="T10" fmla="*/ 49 w 181"/>
              <a:gd name="T11" fmla="*/ 69 h 92"/>
              <a:gd name="T12" fmla="*/ 27 w 181"/>
              <a:gd name="T13" fmla="*/ 64 h 92"/>
              <a:gd name="T14" fmla="*/ 10 w 181"/>
              <a:gd name="T15" fmla="*/ 56 h 92"/>
              <a:gd name="T16" fmla="*/ 25 w 181"/>
              <a:gd name="T17" fmla="*/ 25 h 92"/>
              <a:gd name="T18" fmla="*/ 133 w 181"/>
              <a:gd name="T19" fmla="*/ 0 h 92"/>
              <a:gd name="T20" fmla="*/ 125 w 181"/>
              <a:gd name="T21" fmla="*/ 37 h 92"/>
              <a:gd name="T22" fmla="*/ 88 w 181"/>
              <a:gd name="T23" fmla="*/ 51 h 92"/>
              <a:gd name="T24" fmla="*/ 106 w 181"/>
              <a:gd name="T25" fmla="*/ 55 h 92"/>
              <a:gd name="T26" fmla="*/ 152 w 181"/>
              <a:gd name="T27" fmla="*/ 36 h 92"/>
              <a:gd name="T28" fmla="*/ 180 w 181"/>
              <a:gd name="T29" fmla="*/ 3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92">
                <a:moveTo>
                  <a:pt x="180" y="37"/>
                </a:moveTo>
                <a:cubicBezTo>
                  <a:pt x="181" y="44"/>
                  <a:pt x="175" y="47"/>
                  <a:pt x="170" y="50"/>
                </a:cubicBezTo>
                <a:cubicBezTo>
                  <a:pt x="123" y="77"/>
                  <a:pt x="73" y="92"/>
                  <a:pt x="19" y="89"/>
                </a:cubicBezTo>
                <a:cubicBezTo>
                  <a:pt x="11" y="89"/>
                  <a:pt x="0" y="90"/>
                  <a:pt x="0" y="81"/>
                </a:cubicBezTo>
                <a:cubicBezTo>
                  <a:pt x="0" y="69"/>
                  <a:pt x="11" y="74"/>
                  <a:pt x="19" y="73"/>
                </a:cubicBezTo>
                <a:cubicBezTo>
                  <a:pt x="28" y="72"/>
                  <a:pt x="38" y="75"/>
                  <a:pt x="49" y="69"/>
                </a:cubicBezTo>
                <a:cubicBezTo>
                  <a:pt x="42" y="61"/>
                  <a:pt x="34" y="65"/>
                  <a:pt x="27" y="64"/>
                </a:cubicBezTo>
                <a:cubicBezTo>
                  <a:pt x="20" y="63"/>
                  <a:pt x="9" y="65"/>
                  <a:pt x="10" y="56"/>
                </a:cubicBezTo>
                <a:cubicBezTo>
                  <a:pt x="11" y="44"/>
                  <a:pt x="10" y="26"/>
                  <a:pt x="25" y="25"/>
                </a:cubicBezTo>
                <a:cubicBezTo>
                  <a:pt x="63" y="23"/>
                  <a:pt x="98" y="12"/>
                  <a:pt x="133" y="0"/>
                </a:cubicBezTo>
                <a:cubicBezTo>
                  <a:pt x="159" y="25"/>
                  <a:pt x="159" y="25"/>
                  <a:pt x="125" y="37"/>
                </a:cubicBezTo>
                <a:cubicBezTo>
                  <a:pt x="113" y="42"/>
                  <a:pt x="101" y="46"/>
                  <a:pt x="88" y="51"/>
                </a:cubicBezTo>
                <a:cubicBezTo>
                  <a:pt x="94" y="59"/>
                  <a:pt x="100" y="57"/>
                  <a:pt x="106" y="55"/>
                </a:cubicBezTo>
                <a:cubicBezTo>
                  <a:pt x="122" y="49"/>
                  <a:pt x="138" y="44"/>
                  <a:pt x="152" y="36"/>
                </a:cubicBezTo>
                <a:cubicBezTo>
                  <a:pt x="163" y="30"/>
                  <a:pt x="171" y="30"/>
                  <a:pt x="180" y="37"/>
                </a:cubicBezTo>
                <a:close/>
              </a:path>
            </a:pathLst>
          </a:custGeom>
          <a:solidFill>
            <a:srgbClr val="F2A2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6" name="Freeform 118"/>
          <p:cNvSpPr>
            <a:spLocks/>
          </p:cNvSpPr>
          <p:nvPr/>
        </p:nvSpPr>
        <p:spPr bwMode="auto">
          <a:xfrm>
            <a:off x="528638" y="2155825"/>
            <a:ext cx="541338" cy="214313"/>
          </a:xfrm>
          <a:custGeom>
            <a:avLst/>
            <a:gdLst>
              <a:gd name="T0" fmla="*/ 7 w 220"/>
              <a:gd name="T1" fmla="*/ 82 h 87"/>
              <a:gd name="T2" fmla="*/ 0 w 220"/>
              <a:gd name="T3" fmla="*/ 58 h 87"/>
              <a:gd name="T4" fmla="*/ 37 w 220"/>
              <a:gd name="T5" fmla="*/ 53 h 87"/>
              <a:gd name="T6" fmla="*/ 185 w 220"/>
              <a:gd name="T7" fmla="*/ 11 h 87"/>
              <a:gd name="T8" fmla="*/ 215 w 220"/>
              <a:gd name="T9" fmla="*/ 6 h 87"/>
              <a:gd name="T10" fmla="*/ 219 w 220"/>
              <a:gd name="T11" fmla="*/ 29 h 87"/>
              <a:gd name="T12" fmla="*/ 116 w 220"/>
              <a:gd name="T13" fmla="*/ 73 h 87"/>
              <a:gd name="T14" fmla="*/ 30 w 220"/>
              <a:gd name="T15" fmla="*/ 87 h 87"/>
              <a:gd name="T16" fmla="*/ 7 w 220"/>
              <a:gd name="T17"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7">
                <a:moveTo>
                  <a:pt x="7" y="82"/>
                </a:moveTo>
                <a:cubicBezTo>
                  <a:pt x="3" y="74"/>
                  <a:pt x="0" y="66"/>
                  <a:pt x="0" y="58"/>
                </a:cubicBezTo>
                <a:cubicBezTo>
                  <a:pt x="11" y="50"/>
                  <a:pt x="25" y="53"/>
                  <a:pt x="37" y="53"/>
                </a:cubicBezTo>
                <a:cubicBezTo>
                  <a:pt x="89" y="49"/>
                  <a:pt x="138" y="33"/>
                  <a:pt x="185" y="11"/>
                </a:cubicBezTo>
                <a:cubicBezTo>
                  <a:pt x="195" y="7"/>
                  <a:pt x="203" y="0"/>
                  <a:pt x="215" y="6"/>
                </a:cubicBezTo>
                <a:cubicBezTo>
                  <a:pt x="218" y="13"/>
                  <a:pt x="220" y="21"/>
                  <a:pt x="219" y="29"/>
                </a:cubicBezTo>
                <a:cubicBezTo>
                  <a:pt x="189" y="54"/>
                  <a:pt x="152" y="62"/>
                  <a:pt x="116" y="73"/>
                </a:cubicBezTo>
                <a:cubicBezTo>
                  <a:pt x="88" y="82"/>
                  <a:pt x="59" y="87"/>
                  <a:pt x="30" y="87"/>
                </a:cubicBezTo>
                <a:cubicBezTo>
                  <a:pt x="22" y="87"/>
                  <a:pt x="14" y="87"/>
                  <a:pt x="7" y="82"/>
                </a:cubicBezTo>
                <a:close/>
              </a:path>
            </a:pathLst>
          </a:custGeom>
          <a:solidFill>
            <a:srgbClr val="F1C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7" name="Freeform 119"/>
          <p:cNvSpPr>
            <a:spLocks/>
          </p:cNvSpPr>
          <p:nvPr/>
        </p:nvSpPr>
        <p:spPr bwMode="auto">
          <a:xfrm>
            <a:off x="555625" y="2241550"/>
            <a:ext cx="512763" cy="192088"/>
          </a:xfrm>
          <a:custGeom>
            <a:avLst/>
            <a:gdLst>
              <a:gd name="T0" fmla="*/ 208 w 208"/>
              <a:gd name="T1" fmla="*/ 10 h 78"/>
              <a:gd name="T2" fmla="*/ 172 w 208"/>
              <a:gd name="T3" fmla="*/ 45 h 78"/>
              <a:gd name="T4" fmla="*/ 40 w 208"/>
              <a:gd name="T5" fmla="*/ 77 h 78"/>
              <a:gd name="T6" fmla="*/ 0 w 208"/>
              <a:gd name="T7" fmla="*/ 55 h 78"/>
              <a:gd name="T8" fmla="*/ 15 w 208"/>
              <a:gd name="T9" fmla="*/ 51 h 78"/>
              <a:gd name="T10" fmla="*/ 187 w 208"/>
              <a:gd name="T11" fmla="*/ 10 h 78"/>
              <a:gd name="T12" fmla="*/ 208 w 208"/>
              <a:gd name="T13" fmla="*/ 10 h 78"/>
            </a:gdLst>
            <a:ahLst/>
            <a:cxnLst>
              <a:cxn ang="0">
                <a:pos x="T0" y="T1"/>
              </a:cxn>
              <a:cxn ang="0">
                <a:pos x="T2" y="T3"/>
              </a:cxn>
              <a:cxn ang="0">
                <a:pos x="T4" y="T5"/>
              </a:cxn>
              <a:cxn ang="0">
                <a:pos x="T6" y="T7"/>
              </a:cxn>
              <a:cxn ang="0">
                <a:pos x="T8" y="T9"/>
              </a:cxn>
              <a:cxn ang="0">
                <a:pos x="T10" y="T11"/>
              </a:cxn>
              <a:cxn ang="0">
                <a:pos x="T12" y="T13"/>
              </a:cxn>
            </a:cxnLst>
            <a:rect l="0" t="0" r="r" b="b"/>
            <a:pathLst>
              <a:path w="208" h="78">
                <a:moveTo>
                  <a:pt x="208" y="10"/>
                </a:moveTo>
                <a:cubicBezTo>
                  <a:pt x="204" y="30"/>
                  <a:pt x="188" y="38"/>
                  <a:pt x="172" y="45"/>
                </a:cubicBezTo>
                <a:cubicBezTo>
                  <a:pt x="130" y="63"/>
                  <a:pt x="86" y="74"/>
                  <a:pt x="40" y="77"/>
                </a:cubicBezTo>
                <a:cubicBezTo>
                  <a:pt x="23" y="78"/>
                  <a:pt x="6" y="76"/>
                  <a:pt x="0" y="55"/>
                </a:cubicBezTo>
                <a:cubicBezTo>
                  <a:pt x="4" y="50"/>
                  <a:pt x="10" y="51"/>
                  <a:pt x="15" y="51"/>
                </a:cubicBezTo>
                <a:cubicBezTo>
                  <a:pt x="76" y="53"/>
                  <a:pt x="132" y="32"/>
                  <a:pt x="187" y="10"/>
                </a:cubicBezTo>
                <a:cubicBezTo>
                  <a:pt x="194" y="7"/>
                  <a:pt x="201" y="0"/>
                  <a:pt x="208" y="10"/>
                </a:cubicBezTo>
                <a:close/>
              </a:path>
            </a:pathLst>
          </a:custGeom>
          <a:solidFill>
            <a:srgbClr val="F3C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8" name="Freeform 120"/>
          <p:cNvSpPr>
            <a:spLocks/>
          </p:cNvSpPr>
          <p:nvPr/>
        </p:nvSpPr>
        <p:spPr bwMode="auto">
          <a:xfrm>
            <a:off x="233363" y="482600"/>
            <a:ext cx="490538" cy="169863"/>
          </a:xfrm>
          <a:custGeom>
            <a:avLst/>
            <a:gdLst>
              <a:gd name="T0" fmla="*/ 195 w 199"/>
              <a:gd name="T1" fmla="*/ 5 h 69"/>
              <a:gd name="T2" fmla="*/ 199 w 199"/>
              <a:gd name="T3" fmla="*/ 21 h 69"/>
              <a:gd name="T4" fmla="*/ 17 w 199"/>
              <a:gd name="T5" fmla="*/ 63 h 69"/>
              <a:gd name="T6" fmla="*/ 0 w 199"/>
              <a:gd name="T7" fmla="*/ 57 h 69"/>
              <a:gd name="T8" fmla="*/ 0 w 199"/>
              <a:gd name="T9" fmla="*/ 49 h 69"/>
              <a:gd name="T10" fmla="*/ 38 w 199"/>
              <a:gd name="T11" fmla="*/ 40 h 69"/>
              <a:gd name="T12" fmla="*/ 175 w 199"/>
              <a:gd name="T13" fmla="*/ 8 h 69"/>
              <a:gd name="T14" fmla="*/ 195 w 199"/>
              <a:gd name="T15" fmla="*/ 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69">
                <a:moveTo>
                  <a:pt x="195" y="5"/>
                </a:moveTo>
                <a:cubicBezTo>
                  <a:pt x="196" y="10"/>
                  <a:pt x="198" y="16"/>
                  <a:pt x="199" y="21"/>
                </a:cubicBezTo>
                <a:cubicBezTo>
                  <a:pt x="143" y="54"/>
                  <a:pt x="82" y="69"/>
                  <a:pt x="17" y="63"/>
                </a:cubicBezTo>
                <a:cubicBezTo>
                  <a:pt x="11" y="63"/>
                  <a:pt x="5" y="62"/>
                  <a:pt x="0" y="57"/>
                </a:cubicBezTo>
                <a:cubicBezTo>
                  <a:pt x="0" y="54"/>
                  <a:pt x="0" y="52"/>
                  <a:pt x="0" y="49"/>
                </a:cubicBezTo>
                <a:cubicBezTo>
                  <a:pt x="11" y="40"/>
                  <a:pt x="24" y="40"/>
                  <a:pt x="38" y="40"/>
                </a:cubicBezTo>
                <a:cubicBezTo>
                  <a:pt x="86" y="39"/>
                  <a:pt x="131" y="26"/>
                  <a:pt x="175" y="8"/>
                </a:cubicBezTo>
                <a:cubicBezTo>
                  <a:pt x="181" y="5"/>
                  <a:pt x="187" y="0"/>
                  <a:pt x="195" y="5"/>
                </a:cubicBezTo>
                <a:close/>
              </a:path>
            </a:pathLst>
          </a:custGeom>
          <a:solidFill>
            <a:srgbClr val="EDCA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9" name="Freeform 121"/>
          <p:cNvSpPr>
            <a:spLocks/>
          </p:cNvSpPr>
          <p:nvPr/>
        </p:nvSpPr>
        <p:spPr bwMode="auto">
          <a:xfrm>
            <a:off x="527050" y="2135188"/>
            <a:ext cx="531813" cy="165100"/>
          </a:xfrm>
          <a:custGeom>
            <a:avLst/>
            <a:gdLst>
              <a:gd name="T0" fmla="*/ 216 w 216"/>
              <a:gd name="T1" fmla="*/ 14 h 67"/>
              <a:gd name="T2" fmla="*/ 107 w 216"/>
              <a:gd name="T3" fmla="*/ 54 h 67"/>
              <a:gd name="T4" fmla="*/ 1 w 216"/>
              <a:gd name="T5" fmla="*/ 66 h 67"/>
              <a:gd name="T6" fmla="*/ 0 w 216"/>
              <a:gd name="T7" fmla="*/ 62 h 67"/>
              <a:gd name="T8" fmla="*/ 36 w 216"/>
              <a:gd name="T9" fmla="*/ 55 h 67"/>
              <a:gd name="T10" fmla="*/ 197 w 216"/>
              <a:gd name="T11" fmla="*/ 7 h 67"/>
              <a:gd name="T12" fmla="*/ 215 w 216"/>
              <a:gd name="T13" fmla="*/ 5 h 67"/>
              <a:gd name="T14" fmla="*/ 216 w 216"/>
              <a:gd name="T15" fmla="*/ 1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67">
                <a:moveTo>
                  <a:pt x="216" y="14"/>
                </a:moveTo>
                <a:cubicBezTo>
                  <a:pt x="179" y="27"/>
                  <a:pt x="145" y="44"/>
                  <a:pt x="107" y="54"/>
                </a:cubicBezTo>
                <a:cubicBezTo>
                  <a:pt x="72" y="64"/>
                  <a:pt x="37" y="67"/>
                  <a:pt x="1" y="66"/>
                </a:cubicBezTo>
                <a:cubicBezTo>
                  <a:pt x="1" y="64"/>
                  <a:pt x="0" y="63"/>
                  <a:pt x="0" y="62"/>
                </a:cubicBezTo>
                <a:cubicBezTo>
                  <a:pt x="11" y="54"/>
                  <a:pt x="25" y="55"/>
                  <a:pt x="36" y="55"/>
                </a:cubicBezTo>
                <a:cubicBezTo>
                  <a:pt x="94" y="51"/>
                  <a:pt x="146" y="33"/>
                  <a:pt x="197" y="7"/>
                </a:cubicBezTo>
                <a:cubicBezTo>
                  <a:pt x="203" y="5"/>
                  <a:pt x="208" y="0"/>
                  <a:pt x="215" y="5"/>
                </a:cubicBezTo>
                <a:cubicBezTo>
                  <a:pt x="215" y="8"/>
                  <a:pt x="216" y="11"/>
                  <a:pt x="216" y="14"/>
                </a:cubicBezTo>
                <a:close/>
              </a:path>
            </a:pathLst>
          </a:custGeom>
          <a:solidFill>
            <a:srgbClr val="FCE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0" name="Freeform 122"/>
          <p:cNvSpPr>
            <a:spLocks/>
          </p:cNvSpPr>
          <p:nvPr/>
        </p:nvSpPr>
        <p:spPr bwMode="auto">
          <a:xfrm>
            <a:off x="546100" y="2227263"/>
            <a:ext cx="531813" cy="161925"/>
          </a:xfrm>
          <a:custGeom>
            <a:avLst/>
            <a:gdLst>
              <a:gd name="T0" fmla="*/ 212 w 216"/>
              <a:gd name="T1" fmla="*/ 16 h 66"/>
              <a:gd name="T2" fmla="*/ 199 w 216"/>
              <a:gd name="T3" fmla="*/ 17 h 66"/>
              <a:gd name="T4" fmla="*/ 4 w 216"/>
              <a:gd name="T5" fmla="*/ 61 h 66"/>
              <a:gd name="T6" fmla="*/ 0 w 216"/>
              <a:gd name="T7" fmla="*/ 53 h 66"/>
              <a:gd name="T8" fmla="*/ 197 w 216"/>
              <a:gd name="T9" fmla="*/ 5 h 66"/>
              <a:gd name="T10" fmla="*/ 212 w 216"/>
              <a:gd name="T11" fmla="*/ 0 h 66"/>
              <a:gd name="T12" fmla="*/ 212 w 216"/>
              <a:gd name="T13" fmla="*/ 16 h 66"/>
            </a:gdLst>
            <a:ahLst/>
            <a:cxnLst>
              <a:cxn ang="0">
                <a:pos x="T0" y="T1"/>
              </a:cxn>
              <a:cxn ang="0">
                <a:pos x="T2" y="T3"/>
              </a:cxn>
              <a:cxn ang="0">
                <a:pos x="T4" y="T5"/>
              </a:cxn>
              <a:cxn ang="0">
                <a:pos x="T6" y="T7"/>
              </a:cxn>
              <a:cxn ang="0">
                <a:pos x="T8" y="T9"/>
              </a:cxn>
              <a:cxn ang="0">
                <a:pos x="T10" y="T11"/>
              </a:cxn>
              <a:cxn ang="0">
                <a:pos x="T12" y="T13"/>
              </a:cxn>
            </a:cxnLst>
            <a:rect l="0" t="0" r="r" b="b"/>
            <a:pathLst>
              <a:path w="216" h="66">
                <a:moveTo>
                  <a:pt x="212" y="16"/>
                </a:moveTo>
                <a:cubicBezTo>
                  <a:pt x="207" y="13"/>
                  <a:pt x="203" y="15"/>
                  <a:pt x="199" y="17"/>
                </a:cubicBezTo>
                <a:cubicBezTo>
                  <a:pt x="137" y="45"/>
                  <a:pt x="74" y="66"/>
                  <a:pt x="4" y="61"/>
                </a:cubicBezTo>
                <a:cubicBezTo>
                  <a:pt x="1" y="59"/>
                  <a:pt x="1" y="56"/>
                  <a:pt x="0" y="53"/>
                </a:cubicBezTo>
                <a:cubicBezTo>
                  <a:pt x="70" y="55"/>
                  <a:pt x="135" y="36"/>
                  <a:pt x="197" y="5"/>
                </a:cubicBezTo>
                <a:cubicBezTo>
                  <a:pt x="202" y="2"/>
                  <a:pt x="207" y="2"/>
                  <a:pt x="212" y="0"/>
                </a:cubicBezTo>
                <a:cubicBezTo>
                  <a:pt x="216" y="6"/>
                  <a:pt x="214" y="11"/>
                  <a:pt x="212" y="16"/>
                </a:cubicBezTo>
                <a:close/>
              </a:path>
            </a:pathLst>
          </a:custGeom>
          <a:solidFill>
            <a:srgbClr val="FCE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1" name="Freeform 123"/>
          <p:cNvSpPr>
            <a:spLocks/>
          </p:cNvSpPr>
          <p:nvPr/>
        </p:nvSpPr>
        <p:spPr bwMode="auto">
          <a:xfrm>
            <a:off x="223838" y="449263"/>
            <a:ext cx="492125" cy="153988"/>
          </a:xfrm>
          <a:custGeom>
            <a:avLst/>
            <a:gdLst>
              <a:gd name="T0" fmla="*/ 199 w 200"/>
              <a:gd name="T1" fmla="*/ 18 h 62"/>
              <a:gd name="T2" fmla="*/ 77 w 200"/>
              <a:gd name="T3" fmla="*/ 55 h 62"/>
              <a:gd name="T4" fmla="*/ 4 w 200"/>
              <a:gd name="T5" fmla="*/ 62 h 62"/>
              <a:gd name="T6" fmla="*/ 0 w 200"/>
              <a:gd name="T7" fmla="*/ 50 h 62"/>
              <a:gd name="T8" fmla="*/ 17 w 200"/>
              <a:gd name="T9" fmla="*/ 46 h 62"/>
              <a:gd name="T10" fmla="*/ 152 w 200"/>
              <a:gd name="T11" fmla="*/ 20 h 62"/>
              <a:gd name="T12" fmla="*/ 175 w 200"/>
              <a:gd name="T13" fmla="*/ 9 h 62"/>
              <a:gd name="T14" fmla="*/ 196 w 200"/>
              <a:gd name="T15" fmla="*/ 6 h 62"/>
              <a:gd name="T16" fmla="*/ 199 w 200"/>
              <a:gd name="T17"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2">
                <a:moveTo>
                  <a:pt x="199" y="18"/>
                </a:moveTo>
                <a:cubicBezTo>
                  <a:pt x="160" y="36"/>
                  <a:pt x="120" y="51"/>
                  <a:pt x="77" y="55"/>
                </a:cubicBezTo>
                <a:cubicBezTo>
                  <a:pt x="52" y="58"/>
                  <a:pt x="28" y="60"/>
                  <a:pt x="4" y="62"/>
                </a:cubicBezTo>
                <a:cubicBezTo>
                  <a:pt x="1" y="58"/>
                  <a:pt x="0" y="55"/>
                  <a:pt x="0" y="50"/>
                </a:cubicBezTo>
                <a:cubicBezTo>
                  <a:pt x="5" y="45"/>
                  <a:pt x="11" y="46"/>
                  <a:pt x="17" y="46"/>
                </a:cubicBezTo>
                <a:cubicBezTo>
                  <a:pt x="64" y="47"/>
                  <a:pt x="109" y="36"/>
                  <a:pt x="152" y="20"/>
                </a:cubicBezTo>
                <a:cubicBezTo>
                  <a:pt x="160" y="17"/>
                  <a:pt x="167" y="12"/>
                  <a:pt x="175" y="9"/>
                </a:cubicBezTo>
                <a:cubicBezTo>
                  <a:pt x="182" y="6"/>
                  <a:pt x="188" y="0"/>
                  <a:pt x="196" y="6"/>
                </a:cubicBezTo>
                <a:cubicBezTo>
                  <a:pt x="200" y="9"/>
                  <a:pt x="200" y="13"/>
                  <a:pt x="199" y="18"/>
                </a:cubicBezTo>
                <a:close/>
              </a:path>
            </a:pathLst>
          </a:custGeom>
          <a:solidFill>
            <a:srgbClr val="FDE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2" name="Freeform 124"/>
          <p:cNvSpPr>
            <a:spLocks/>
          </p:cNvSpPr>
          <p:nvPr/>
        </p:nvSpPr>
        <p:spPr bwMode="auto">
          <a:xfrm>
            <a:off x="233363" y="533400"/>
            <a:ext cx="490538" cy="128588"/>
          </a:xfrm>
          <a:custGeom>
            <a:avLst/>
            <a:gdLst>
              <a:gd name="T0" fmla="*/ 0 w 199"/>
              <a:gd name="T1" fmla="*/ 36 h 52"/>
              <a:gd name="T2" fmla="*/ 187 w 199"/>
              <a:gd name="T3" fmla="*/ 2 h 52"/>
              <a:gd name="T4" fmla="*/ 199 w 199"/>
              <a:gd name="T5" fmla="*/ 0 h 52"/>
              <a:gd name="T6" fmla="*/ 199 w 199"/>
              <a:gd name="T7" fmla="*/ 12 h 52"/>
              <a:gd name="T8" fmla="*/ 122 w 199"/>
              <a:gd name="T9" fmla="*/ 39 h 52"/>
              <a:gd name="T10" fmla="*/ 1 w 199"/>
              <a:gd name="T11" fmla="*/ 44 h 52"/>
              <a:gd name="T12" fmla="*/ 0 w 199"/>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199" h="52">
                <a:moveTo>
                  <a:pt x="0" y="36"/>
                </a:moveTo>
                <a:cubicBezTo>
                  <a:pt x="67" y="47"/>
                  <a:pt x="128" y="30"/>
                  <a:pt x="187" y="2"/>
                </a:cubicBezTo>
                <a:cubicBezTo>
                  <a:pt x="191" y="1"/>
                  <a:pt x="195" y="1"/>
                  <a:pt x="199" y="0"/>
                </a:cubicBezTo>
                <a:cubicBezTo>
                  <a:pt x="199" y="4"/>
                  <a:pt x="199" y="8"/>
                  <a:pt x="199" y="12"/>
                </a:cubicBezTo>
                <a:cubicBezTo>
                  <a:pt x="172" y="17"/>
                  <a:pt x="149" y="33"/>
                  <a:pt x="122" y="39"/>
                </a:cubicBezTo>
                <a:cubicBezTo>
                  <a:pt x="81" y="48"/>
                  <a:pt x="41" y="52"/>
                  <a:pt x="1" y="44"/>
                </a:cubicBezTo>
                <a:cubicBezTo>
                  <a:pt x="0" y="41"/>
                  <a:pt x="0" y="39"/>
                  <a:pt x="0" y="36"/>
                </a:cubicBezTo>
                <a:close/>
              </a:path>
            </a:pathLst>
          </a:custGeom>
          <a:solidFill>
            <a:srgbClr val="FD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3" name="Freeform 125"/>
          <p:cNvSpPr>
            <a:spLocks/>
          </p:cNvSpPr>
          <p:nvPr/>
        </p:nvSpPr>
        <p:spPr bwMode="auto">
          <a:xfrm>
            <a:off x="220663" y="430213"/>
            <a:ext cx="485775" cy="146050"/>
          </a:xfrm>
          <a:custGeom>
            <a:avLst/>
            <a:gdLst>
              <a:gd name="T0" fmla="*/ 197 w 197"/>
              <a:gd name="T1" fmla="*/ 14 h 59"/>
              <a:gd name="T2" fmla="*/ 145 w 197"/>
              <a:gd name="T3" fmla="*/ 36 h 59"/>
              <a:gd name="T4" fmla="*/ 1 w 197"/>
              <a:gd name="T5" fmla="*/ 58 h 59"/>
              <a:gd name="T6" fmla="*/ 0 w 197"/>
              <a:gd name="T7" fmla="*/ 54 h 59"/>
              <a:gd name="T8" fmla="*/ 9 w 197"/>
              <a:gd name="T9" fmla="*/ 46 h 59"/>
              <a:gd name="T10" fmla="*/ 192 w 197"/>
              <a:gd name="T11" fmla="*/ 0 h 59"/>
              <a:gd name="T12" fmla="*/ 197 w 197"/>
              <a:gd name="T13" fmla="*/ 14 h 59"/>
            </a:gdLst>
            <a:ahLst/>
            <a:cxnLst>
              <a:cxn ang="0">
                <a:pos x="T0" y="T1"/>
              </a:cxn>
              <a:cxn ang="0">
                <a:pos x="T2" y="T3"/>
              </a:cxn>
              <a:cxn ang="0">
                <a:pos x="T4" y="T5"/>
              </a:cxn>
              <a:cxn ang="0">
                <a:pos x="T6" y="T7"/>
              </a:cxn>
              <a:cxn ang="0">
                <a:pos x="T8" y="T9"/>
              </a:cxn>
              <a:cxn ang="0">
                <a:pos x="T10" y="T11"/>
              </a:cxn>
              <a:cxn ang="0">
                <a:pos x="T12" y="T13"/>
              </a:cxn>
            </a:cxnLst>
            <a:rect l="0" t="0" r="r" b="b"/>
            <a:pathLst>
              <a:path w="197" h="59">
                <a:moveTo>
                  <a:pt x="197" y="14"/>
                </a:moveTo>
                <a:cubicBezTo>
                  <a:pt x="179" y="19"/>
                  <a:pt x="163" y="31"/>
                  <a:pt x="145" y="36"/>
                </a:cubicBezTo>
                <a:cubicBezTo>
                  <a:pt x="98" y="52"/>
                  <a:pt x="50" y="59"/>
                  <a:pt x="1" y="58"/>
                </a:cubicBezTo>
                <a:cubicBezTo>
                  <a:pt x="1" y="57"/>
                  <a:pt x="0" y="55"/>
                  <a:pt x="0" y="54"/>
                </a:cubicBezTo>
                <a:cubicBezTo>
                  <a:pt x="0" y="48"/>
                  <a:pt x="2" y="46"/>
                  <a:pt x="9" y="46"/>
                </a:cubicBezTo>
                <a:cubicBezTo>
                  <a:pt x="76" y="55"/>
                  <a:pt x="136" y="35"/>
                  <a:pt x="192" y="0"/>
                </a:cubicBezTo>
                <a:cubicBezTo>
                  <a:pt x="196" y="4"/>
                  <a:pt x="197" y="8"/>
                  <a:pt x="197" y="14"/>
                </a:cubicBezTo>
                <a:close/>
              </a:path>
            </a:pathLst>
          </a:custGeom>
          <a:solidFill>
            <a:srgbClr val="ECC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4" name="Freeform 126"/>
          <p:cNvSpPr>
            <a:spLocks/>
          </p:cNvSpPr>
          <p:nvPr/>
        </p:nvSpPr>
        <p:spPr bwMode="auto">
          <a:xfrm>
            <a:off x="319088" y="176213"/>
            <a:ext cx="207963" cy="152400"/>
          </a:xfrm>
          <a:custGeom>
            <a:avLst/>
            <a:gdLst>
              <a:gd name="T0" fmla="*/ 44 w 84"/>
              <a:gd name="T1" fmla="*/ 2 h 62"/>
              <a:gd name="T2" fmla="*/ 84 w 84"/>
              <a:gd name="T3" fmla="*/ 44 h 62"/>
              <a:gd name="T4" fmla="*/ 28 w 84"/>
              <a:gd name="T5" fmla="*/ 61 h 62"/>
              <a:gd name="T6" fmla="*/ 4 w 84"/>
              <a:gd name="T7" fmla="*/ 39 h 62"/>
              <a:gd name="T8" fmla="*/ 20 w 84"/>
              <a:gd name="T9" fmla="*/ 11 h 62"/>
              <a:gd name="T10" fmla="*/ 44 w 84"/>
              <a:gd name="T11" fmla="*/ 2 h 62"/>
            </a:gdLst>
            <a:ahLst/>
            <a:cxnLst>
              <a:cxn ang="0">
                <a:pos x="T0" y="T1"/>
              </a:cxn>
              <a:cxn ang="0">
                <a:pos x="T2" y="T3"/>
              </a:cxn>
              <a:cxn ang="0">
                <a:pos x="T4" y="T5"/>
              </a:cxn>
              <a:cxn ang="0">
                <a:pos x="T6" y="T7"/>
              </a:cxn>
              <a:cxn ang="0">
                <a:pos x="T8" y="T9"/>
              </a:cxn>
              <a:cxn ang="0">
                <a:pos x="T10" y="T11"/>
              </a:cxn>
            </a:cxnLst>
            <a:rect l="0" t="0" r="r" b="b"/>
            <a:pathLst>
              <a:path w="84" h="62">
                <a:moveTo>
                  <a:pt x="44" y="2"/>
                </a:moveTo>
                <a:cubicBezTo>
                  <a:pt x="61" y="11"/>
                  <a:pt x="70" y="28"/>
                  <a:pt x="84" y="44"/>
                </a:cubicBezTo>
                <a:cubicBezTo>
                  <a:pt x="65" y="51"/>
                  <a:pt x="48" y="60"/>
                  <a:pt x="28" y="61"/>
                </a:cubicBezTo>
                <a:cubicBezTo>
                  <a:pt x="2" y="62"/>
                  <a:pt x="0" y="60"/>
                  <a:pt x="4" y="39"/>
                </a:cubicBezTo>
                <a:cubicBezTo>
                  <a:pt x="11" y="31"/>
                  <a:pt x="24" y="25"/>
                  <a:pt x="20" y="11"/>
                </a:cubicBezTo>
                <a:cubicBezTo>
                  <a:pt x="25" y="1"/>
                  <a:pt x="34" y="0"/>
                  <a:pt x="44" y="2"/>
                </a:cubicBezTo>
                <a:close/>
              </a:path>
            </a:pathLst>
          </a:custGeom>
          <a:solidFill>
            <a:srgbClr val="E87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5" name="Freeform 127"/>
          <p:cNvSpPr>
            <a:spLocks/>
          </p:cNvSpPr>
          <p:nvPr/>
        </p:nvSpPr>
        <p:spPr bwMode="auto">
          <a:xfrm>
            <a:off x="282575" y="153988"/>
            <a:ext cx="144463" cy="192088"/>
          </a:xfrm>
          <a:custGeom>
            <a:avLst/>
            <a:gdLst>
              <a:gd name="T0" fmla="*/ 23 w 59"/>
              <a:gd name="T1" fmla="*/ 47 h 78"/>
              <a:gd name="T2" fmla="*/ 43 w 59"/>
              <a:gd name="T3" fmla="*/ 70 h 78"/>
              <a:gd name="T4" fmla="*/ 42 w 59"/>
              <a:gd name="T5" fmla="*/ 71 h 78"/>
              <a:gd name="T6" fmla="*/ 8 w 59"/>
              <a:gd name="T7" fmla="*/ 72 h 78"/>
              <a:gd name="T8" fmla="*/ 15 w 59"/>
              <a:gd name="T9" fmla="*/ 44 h 78"/>
              <a:gd name="T10" fmla="*/ 26 w 59"/>
              <a:gd name="T11" fmla="*/ 19 h 78"/>
              <a:gd name="T12" fmla="*/ 59 w 59"/>
              <a:gd name="T13" fmla="*/ 11 h 78"/>
              <a:gd name="T14" fmla="*/ 36 w 59"/>
              <a:gd name="T15" fmla="*/ 21 h 78"/>
              <a:gd name="T16" fmla="*/ 23 w 59"/>
              <a:gd name="T17"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8">
                <a:moveTo>
                  <a:pt x="23" y="47"/>
                </a:moveTo>
                <a:cubicBezTo>
                  <a:pt x="13" y="69"/>
                  <a:pt x="32" y="66"/>
                  <a:pt x="43" y="70"/>
                </a:cubicBezTo>
                <a:cubicBezTo>
                  <a:pt x="43" y="70"/>
                  <a:pt x="43" y="71"/>
                  <a:pt x="42" y="71"/>
                </a:cubicBezTo>
                <a:cubicBezTo>
                  <a:pt x="31" y="76"/>
                  <a:pt x="16" y="78"/>
                  <a:pt x="8" y="72"/>
                </a:cubicBezTo>
                <a:cubicBezTo>
                  <a:pt x="0" y="66"/>
                  <a:pt x="12" y="54"/>
                  <a:pt x="15" y="44"/>
                </a:cubicBezTo>
                <a:cubicBezTo>
                  <a:pt x="18" y="35"/>
                  <a:pt x="21" y="26"/>
                  <a:pt x="26" y="19"/>
                </a:cubicBezTo>
                <a:cubicBezTo>
                  <a:pt x="34" y="7"/>
                  <a:pt x="44" y="0"/>
                  <a:pt x="59" y="11"/>
                </a:cubicBezTo>
                <a:cubicBezTo>
                  <a:pt x="51" y="15"/>
                  <a:pt x="42" y="14"/>
                  <a:pt x="36" y="21"/>
                </a:cubicBezTo>
                <a:cubicBezTo>
                  <a:pt x="34" y="31"/>
                  <a:pt x="29" y="39"/>
                  <a:pt x="23" y="47"/>
                </a:cubicBezTo>
                <a:close/>
              </a:path>
            </a:pathLst>
          </a:custGeom>
          <a:solidFill>
            <a:srgbClr val="CE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6" name="Freeform 128"/>
          <p:cNvSpPr>
            <a:spLocks/>
          </p:cNvSpPr>
          <p:nvPr/>
        </p:nvSpPr>
        <p:spPr bwMode="auto">
          <a:xfrm>
            <a:off x="107950" y="2197100"/>
            <a:ext cx="263525" cy="284163"/>
          </a:xfrm>
          <a:custGeom>
            <a:avLst/>
            <a:gdLst>
              <a:gd name="T0" fmla="*/ 85 w 107"/>
              <a:gd name="T1" fmla="*/ 92 h 115"/>
              <a:gd name="T2" fmla="*/ 51 w 107"/>
              <a:gd name="T3" fmla="*/ 105 h 115"/>
              <a:gd name="T4" fmla="*/ 34 w 107"/>
              <a:gd name="T5" fmla="*/ 100 h 115"/>
              <a:gd name="T6" fmla="*/ 11 w 107"/>
              <a:gd name="T7" fmla="*/ 66 h 115"/>
              <a:gd name="T8" fmla="*/ 12 w 107"/>
              <a:gd name="T9" fmla="*/ 48 h 115"/>
              <a:gd name="T10" fmla="*/ 36 w 107"/>
              <a:gd name="T11" fmla="*/ 16 h 115"/>
              <a:gd name="T12" fmla="*/ 51 w 107"/>
              <a:gd name="T13" fmla="*/ 11 h 115"/>
              <a:gd name="T14" fmla="*/ 89 w 107"/>
              <a:gd name="T15" fmla="*/ 24 h 115"/>
              <a:gd name="T16" fmla="*/ 99 w 107"/>
              <a:gd name="T17" fmla="*/ 41 h 115"/>
              <a:gd name="T18" fmla="*/ 98 w 107"/>
              <a:gd name="T19" fmla="*/ 77 h 115"/>
              <a:gd name="T20" fmla="*/ 85 w 107"/>
              <a:gd name="T21" fmla="*/ 9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15">
                <a:moveTo>
                  <a:pt x="85" y="92"/>
                </a:moveTo>
                <a:cubicBezTo>
                  <a:pt x="72" y="87"/>
                  <a:pt x="61" y="92"/>
                  <a:pt x="51" y="105"/>
                </a:cubicBezTo>
                <a:cubicBezTo>
                  <a:pt x="43" y="115"/>
                  <a:pt x="35" y="113"/>
                  <a:pt x="34" y="100"/>
                </a:cubicBezTo>
                <a:cubicBezTo>
                  <a:pt x="32" y="85"/>
                  <a:pt x="28" y="72"/>
                  <a:pt x="11" y="66"/>
                </a:cubicBezTo>
                <a:cubicBezTo>
                  <a:pt x="0" y="62"/>
                  <a:pt x="0" y="53"/>
                  <a:pt x="12" y="48"/>
                </a:cubicBezTo>
                <a:cubicBezTo>
                  <a:pt x="27" y="43"/>
                  <a:pt x="36" y="34"/>
                  <a:pt x="36" y="16"/>
                </a:cubicBezTo>
                <a:cubicBezTo>
                  <a:pt x="36" y="8"/>
                  <a:pt x="42" y="0"/>
                  <a:pt x="51" y="11"/>
                </a:cubicBezTo>
                <a:cubicBezTo>
                  <a:pt x="61" y="23"/>
                  <a:pt x="73" y="27"/>
                  <a:pt x="89" y="24"/>
                </a:cubicBezTo>
                <a:cubicBezTo>
                  <a:pt x="103" y="22"/>
                  <a:pt x="107" y="31"/>
                  <a:pt x="99" y="41"/>
                </a:cubicBezTo>
                <a:cubicBezTo>
                  <a:pt x="89" y="54"/>
                  <a:pt x="92" y="65"/>
                  <a:pt x="98" y="77"/>
                </a:cubicBezTo>
                <a:cubicBezTo>
                  <a:pt x="104" y="88"/>
                  <a:pt x="104" y="95"/>
                  <a:pt x="85" y="92"/>
                </a:cubicBezTo>
                <a:close/>
              </a:path>
            </a:pathLst>
          </a:custGeom>
          <a:solidFill>
            <a:srgbClr val="F49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7" name="Freeform 129"/>
          <p:cNvSpPr>
            <a:spLocks/>
          </p:cNvSpPr>
          <p:nvPr/>
        </p:nvSpPr>
        <p:spPr bwMode="auto">
          <a:xfrm>
            <a:off x="103188" y="1758950"/>
            <a:ext cx="109538" cy="125413"/>
          </a:xfrm>
          <a:custGeom>
            <a:avLst/>
            <a:gdLst>
              <a:gd name="T0" fmla="*/ 21 w 45"/>
              <a:gd name="T1" fmla="*/ 51 h 51"/>
              <a:gd name="T2" fmla="*/ 0 w 45"/>
              <a:gd name="T3" fmla="*/ 27 h 51"/>
              <a:gd name="T4" fmla="*/ 23 w 45"/>
              <a:gd name="T5" fmla="*/ 1 h 51"/>
              <a:gd name="T6" fmla="*/ 44 w 45"/>
              <a:gd name="T7" fmla="*/ 25 h 51"/>
              <a:gd name="T8" fmla="*/ 21 w 45"/>
              <a:gd name="T9" fmla="*/ 51 h 51"/>
            </a:gdLst>
            <a:ahLst/>
            <a:cxnLst>
              <a:cxn ang="0">
                <a:pos x="T0" y="T1"/>
              </a:cxn>
              <a:cxn ang="0">
                <a:pos x="T2" y="T3"/>
              </a:cxn>
              <a:cxn ang="0">
                <a:pos x="T4" y="T5"/>
              </a:cxn>
              <a:cxn ang="0">
                <a:pos x="T6" y="T7"/>
              </a:cxn>
              <a:cxn ang="0">
                <a:pos x="T8" y="T9"/>
              </a:cxn>
            </a:cxnLst>
            <a:rect l="0" t="0" r="r" b="b"/>
            <a:pathLst>
              <a:path w="45" h="51">
                <a:moveTo>
                  <a:pt x="21" y="51"/>
                </a:moveTo>
                <a:cubicBezTo>
                  <a:pt x="5" y="50"/>
                  <a:pt x="1" y="40"/>
                  <a:pt x="0" y="27"/>
                </a:cubicBezTo>
                <a:cubicBezTo>
                  <a:pt x="0" y="12"/>
                  <a:pt x="5" y="0"/>
                  <a:pt x="23" y="1"/>
                </a:cubicBezTo>
                <a:cubicBezTo>
                  <a:pt x="38" y="1"/>
                  <a:pt x="45" y="10"/>
                  <a:pt x="44" y="25"/>
                </a:cubicBezTo>
                <a:cubicBezTo>
                  <a:pt x="44" y="40"/>
                  <a:pt x="36" y="50"/>
                  <a:pt x="21" y="51"/>
                </a:cubicBezTo>
                <a:close/>
              </a:path>
            </a:pathLst>
          </a:custGeom>
          <a:solidFill>
            <a:srgbClr val="FBF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8" name="Freeform 130"/>
          <p:cNvSpPr>
            <a:spLocks/>
          </p:cNvSpPr>
          <p:nvPr/>
        </p:nvSpPr>
        <p:spPr bwMode="auto">
          <a:xfrm>
            <a:off x="166688" y="1568450"/>
            <a:ext cx="36513" cy="39688"/>
          </a:xfrm>
          <a:custGeom>
            <a:avLst/>
            <a:gdLst>
              <a:gd name="T0" fmla="*/ 0 w 15"/>
              <a:gd name="T1" fmla="*/ 8 h 16"/>
              <a:gd name="T2" fmla="*/ 8 w 15"/>
              <a:gd name="T3" fmla="*/ 0 h 16"/>
              <a:gd name="T4" fmla="*/ 15 w 15"/>
              <a:gd name="T5" fmla="*/ 7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cubicBezTo>
                  <a:pt x="0" y="3"/>
                  <a:pt x="2" y="0"/>
                  <a:pt x="8" y="0"/>
                </a:cubicBezTo>
                <a:cubicBezTo>
                  <a:pt x="13" y="0"/>
                  <a:pt x="15" y="2"/>
                  <a:pt x="15" y="7"/>
                </a:cubicBezTo>
                <a:cubicBezTo>
                  <a:pt x="15" y="12"/>
                  <a:pt x="13" y="16"/>
                  <a:pt x="7" y="16"/>
                </a:cubicBezTo>
                <a:cubicBezTo>
                  <a:pt x="3" y="16"/>
                  <a:pt x="1" y="12"/>
                  <a:pt x="0" y="8"/>
                </a:cubicBezTo>
                <a:close/>
              </a:path>
            </a:pathLst>
          </a:custGeom>
          <a:solidFill>
            <a:srgbClr val="EFE0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9" name="Freeform 131"/>
          <p:cNvSpPr>
            <a:spLocks/>
          </p:cNvSpPr>
          <p:nvPr/>
        </p:nvSpPr>
        <p:spPr bwMode="auto">
          <a:xfrm>
            <a:off x="514350" y="1125538"/>
            <a:ext cx="376238" cy="1071563"/>
          </a:xfrm>
          <a:custGeom>
            <a:avLst/>
            <a:gdLst>
              <a:gd name="T0" fmla="*/ 2 w 153"/>
              <a:gd name="T1" fmla="*/ 90 h 435"/>
              <a:gd name="T2" fmla="*/ 5 w 153"/>
              <a:gd name="T3" fmla="*/ 35 h 435"/>
              <a:gd name="T4" fmla="*/ 57 w 153"/>
              <a:gd name="T5" fmla="*/ 12 h 435"/>
              <a:gd name="T6" fmla="*/ 102 w 153"/>
              <a:gd name="T7" fmla="*/ 68 h 435"/>
              <a:gd name="T8" fmla="*/ 141 w 153"/>
              <a:gd name="T9" fmla="*/ 224 h 435"/>
              <a:gd name="T10" fmla="*/ 153 w 153"/>
              <a:gd name="T11" fmla="*/ 343 h 435"/>
              <a:gd name="T12" fmla="*/ 144 w 153"/>
              <a:gd name="T13" fmla="*/ 397 h 435"/>
              <a:gd name="T14" fmla="*/ 105 w 153"/>
              <a:gd name="T15" fmla="*/ 432 h 435"/>
              <a:gd name="T16" fmla="*/ 60 w 153"/>
              <a:gd name="T17" fmla="*/ 404 h 435"/>
              <a:gd name="T18" fmla="*/ 30 w 153"/>
              <a:gd name="T19" fmla="*/ 299 h 435"/>
              <a:gd name="T20" fmla="*/ 3 w 153"/>
              <a:gd name="T21" fmla="*/ 136 h 435"/>
              <a:gd name="T22" fmla="*/ 2 w 153"/>
              <a:gd name="T23" fmla="*/ 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435">
                <a:moveTo>
                  <a:pt x="2" y="90"/>
                </a:moveTo>
                <a:cubicBezTo>
                  <a:pt x="2" y="72"/>
                  <a:pt x="0" y="53"/>
                  <a:pt x="5" y="35"/>
                </a:cubicBezTo>
                <a:cubicBezTo>
                  <a:pt x="12" y="9"/>
                  <a:pt x="33" y="0"/>
                  <a:pt x="57" y="12"/>
                </a:cubicBezTo>
                <a:cubicBezTo>
                  <a:pt x="81" y="24"/>
                  <a:pt x="94" y="44"/>
                  <a:pt x="102" y="68"/>
                </a:cubicBezTo>
                <a:cubicBezTo>
                  <a:pt x="121" y="118"/>
                  <a:pt x="131" y="172"/>
                  <a:pt x="141" y="224"/>
                </a:cubicBezTo>
                <a:cubicBezTo>
                  <a:pt x="149" y="263"/>
                  <a:pt x="153" y="303"/>
                  <a:pt x="153" y="343"/>
                </a:cubicBezTo>
                <a:cubicBezTo>
                  <a:pt x="153" y="362"/>
                  <a:pt x="150" y="380"/>
                  <a:pt x="144" y="397"/>
                </a:cubicBezTo>
                <a:cubicBezTo>
                  <a:pt x="138" y="416"/>
                  <a:pt x="127" y="430"/>
                  <a:pt x="105" y="432"/>
                </a:cubicBezTo>
                <a:cubicBezTo>
                  <a:pt x="81" y="435"/>
                  <a:pt x="69" y="421"/>
                  <a:pt x="60" y="404"/>
                </a:cubicBezTo>
                <a:cubicBezTo>
                  <a:pt x="43" y="371"/>
                  <a:pt x="36" y="334"/>
                  <a:pt x="30" y="299"/>
                </a:cubicBezTo>
                <a:cubicBezTo>
                  <a:pt x="20" y="244"/>
                  <a:pt x="11" y="190"/>
                  <a:pt x="3" y="136"/>
                </a:cubicBezTo>
                <a:cubicBezTo>
                  <a:pt x="1" y="121"/>
                  <a:pt x="2" y="105"/>
                  <a:pt x="2" y="90"/>
                </a:cubicBezTo>
                <a:close/>
              </a:path>
            </a:pathLst>
          </a:custGeom>
          <a:solidFill>
            <a:srgbClr val="EC7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0" name="Freeform 132"/>
          <p:cNvSpPr>
            <a:spLocks/>
          </p:cNvSpPr>
          <p:nvPr/>
        </p:nvSpPr>
        <p:spPr bwMode="auto">
          <a:xfrm>
            <a:off x="649288" y="757238"/>
            <a:ext cx="106363" cy="82550"/>
          </a:xfrm>
          <a:custGeom>
            <a:avLst/>
            <a:gdLst>
              <a:gd name="T0" fmla="*/ 22 w 43"/>
              <a:gd name="T1" fmla="*/ 33 h 33"/>
              <a:gd name="T2" fmla="*/ 1 w 43"/>
              <a:gd name="T3" fmla="*/ 20 h 33"/>
              <a:gd name="T4" fmla="*/ 23 w 43"/>
              <a:gd name="T5" fmla="*/ 0 h 33"/>
              <a:gd name="T6" fmla="*/ 43 w 43"/>
              <a:gd name="T7" fmla="*/ 14 h 33"/>
              <a:gd name="T8" fmla="*/ 22 w 43"/>
              <a:gd name="T9" fmla="*/ 33 h 33"/>
            </a:gdLst>
            <a:ahLst/>
            <a:cxnLst>
              <a:cxn ang="0">
                <a:pos x="T0" y="T1"/>
              </a:cxn>
              <a:cxn ang="0">
                <a:pos x="T2" y="T3"/>
              </a:cxn>
              <a:cxn ang="0">
                <a:pos x="T4" y="T5"/>
              </a:cxn>
              <a:cxn ang="0">
                <a:pos x="T6" y="T7"/>
              </a:cxn>
              <a:cxn ang="0">
                <a:pos x="T8" y="T9"/>
              </a:cxn>
            </a:cxnLst>
            <a:rect l="0" t="0" r="r" b="b"/>
            <a:pathLst>
              <a:path w="43" h="33">
                <a:moveTo>
                  <a:pt x="22" y="33"/>
                </a:moveTo>
                <a:cubicBezTo>
                  <a:pt x="10" y="33"/>
                  <a:pt x="0" y="30"/>
                  <a:pt x="1" y="20"/>
                </a:cubicBezTo>
                <a:cubicBezTo>
                  <a:pt x="1" y="8"/>
                  <a:pt x="10" y="0"/>
                  <a:pt x="23" y="0"/>
                </a:cubicBezTo>
                <a:cubicBezTo>
                  <a:pt x="33" y="0"/>
                  <a:pt x="43" y="1"/>
                  <a:pt x="43" y="14"/>
                </a:cubicBezTo>
                <a:cubicBezTo>
                  <a:pt x="43" y="29"/>
                  <a:pt x="31" y="31"/>
                  <a:pt x="22" y="33"/>
                </a:cubicBezTo>
                <a:close/>
              </a:path>
            </a:pathLst>
          </a:custGeom>
          <a:solidFill>
            <a:srgbClr val="E677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1" name="Freeform 133"/>
          <p:cNvSpPr>
            <a:spLocks/>
          </p:cNvSpPr>
          <p:nvPr/>
        </p:nvSpPr>
        <p:spPr bwMode="auto">
          <a:xfrm>
            <a:off x="339725" y="690563"/>
            <a:ext cx="95250" cy="96838"/>
          </a:xfrm>
          <a:custGeom>
            <a:avLst/>
            <a:gdLst>
              <a:gd name="T0" fmla="*/ 39 w 39"/>
              <a:gd name="T1" fmla="*/ 19 h 39"/>
              <a:gd name="T2" fmla="*/ 20 w 39"/>
              <a:gd name="T3" fmla="*/ 38 h 39"/>
              <a:gd name="T4" fmla="*/ 1 w 39"/>
              <a:gd name="T5" fmla="*/ 18 h 39"/>
              <a:gd name="T6" fmla="*/ 20 w 39"/>
              <a:gd name="T7" fmla="*/ 0 h 39"/>
              <a:gd name="T8" fmla="*/ 39 w 39"/>
              <a:gd name="T9" fmla="*/ 19 h 39"/>
            </a:gdLst>
            <a:ahLst/>
            <a:cxnLst>
              <a:cxn ang="0">
                <a:pos x="T0" y="T1"/>
              </a:cxn>
              <a:cxn ang="0">
                <a:pos x="T2" y="T3"/>
              </a:cxn>
              <a:cxn ang="0">
                <a:pos x="T4" y="T5"/>
              </a:cxn>
              <a:cxn ang="0">
                <a:pos x="T6" y="T7"/>
              </a:cxn>
              <a:cxn ang="0">
                <a:pos x="T8" y="T9"/>
              </a:cxn>
            </a:cxnLst>
            <a:rect l="0" t="0" r="r" b="b"/>
            <a:pathLst>
              <a:path w="39" h="39">
                <a:moveTo>
                  <a:pt x="39" y="19"/>
                </a:moveTo>
                <a:cubicBezTo>
                  <a:pt x="38" y="31"/>
                  <a:pt x="31" y="39"/>
                  <a:pt x="20" y="38"/>
                </a:cubicBezTo>
                <a:cubicBezTo>
                  <a:pt x="9" y="38"/>
                  <a:pt x="0" y="31"/>
                  <a:pt x="1" y="18"/>
                </a:cubicBezTo>
                <a:cubicBezTo>
                  <a:pt x="2" y="6"/>
                  <a:pt x="9" y="0"/>
                  <a:pt x="20" y="0"/>
                </a:cubicBezTo>
                <a:cubicBezTo>
                  <a:pt x="32" y="1"/>
                  <a:pt x="38" y="8"/>
                  <a:pt x="39" y="19"/>
                </a:cubicBezTo>
                <a:close/>
              </a:path>
            </a:pathLst>
          </a:custGeom>
          <a:solidFill>
            <a:srgbClr val="7D5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2" name="Freeform 134"/>
          <p:cNvSpPr>
            <a:spLocks/>
          </p:cNvSpPr>
          <p:nvPr/>
        </p:nvSpPr>
        <p:spPr bwMode="auto">
          <a:xfrm>
            <a:off x="309563" y="828675"/>
            <a:ext cx="103188" cy="79375"/>
          </a:xfrm>
          <a:custGeom>
            <a:avLst/>
            <a:gdLst>
              <a:gd name="T0" fmla="*/ 18 w 42"/>
              <a:gd name="T1" fmla="*/ 32 h 32"/>
              <a:gd name="T2" fmla="*/ 1 w 42"/>
              <a:gd name="T3" fmla="*/ 19 h 32"/>
              <a:gd name="T4" fmla="*/ 25 w 42"/>
              <a:gd name="T5" fmla="*/ 0 h 32"/>
              <a:gd name="T6" fmla="*/ 41 w 42"/>
              <a:gd name="T7" fmla="*/ 16 h 32"/>
              <a:gd name="T8" fmla="*/ 18 w 42"/>
              <a:gd name="T9" fmla="*/ 32 h 32"/>
            </a:gdLst>
            <a:ahLst/>
            <a:cxnLst>
              <a:cxn ang="0">
                <a:pos x="T0" y="T1"/>
              </a:cxn>
              <a:cxn ang="0">
                <a:pos x="T2" y="T3"/>
              </a:cxn>
              <a:cxn ang="0">
                <a:pos x="T4" y="T5"/>
              </a:cxn>
              <a:cxn ang="0">
                <a:pos x="T6" y="T7"/>
              </a:cxn>
              <a:cxn ang="0">
                <a:pos x="T8" y="T9"/>
              </a:cxn>
            </a:cxnLst>
            <a:rect l="0" t="0" r="r" b="b"/>
            <a:pathLst>
              <a:path w="42" h="32">
                <a:moveTo>
                  <a:pt x="18" y="32"/>
                </a:moveTo>
                <a:cubicBezTo>
                  <a:pt x="9" y="32"/>
                  <a:pt x="0" y="31"/>
                  <a:pt x="1" y="19"/>
                </a:cubicBezTo>
                <a:cubicBezTo>
                  <a:pt x="2" y="5"/>
                  <a:pt x="13" y="1"/>
                  <a:pt x="25" y="0"/>
                </a:cubicBezTo>
                <a:cubicBezTo>
                  <a:pt x="34" y="0"/>
                  <a:pt x="42" y="5"/>
                  <a:pt x="41" y="16"/>
                </a:cubicBezTo>
                <a:cubicBezTo>
                  <a:pt x="39" y="30"/>
                  <a:pt x="29" y="32"/>
                  <a:pt x="18" y="32"/>
                </a:cubicBezTo>
                <a:close/>
              </a:path>
            </a:pathLst>
          </a:custGeom>
          <a:solidFill>
            <a:srgbClr val="E47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3" name="Freeform 135"/>
          <p:cNvSpPr>
            <a:spLocks/>
          </p:cNvSpPr>
          <p:nvPr/>
        </p:nvSpPr>
        <p:spPr bwMode="auto">
          <a:xfrm>
            <a:off x="449263" y="817563"/>
            <a:ext cx="141288" cy="133350"/>
          </a:xfrm>
          <a:custGeom>
            <a:avLst/>
            <a:gdLst>
              <a:gd name="T0" fmla="*/ 47 w 57"/>
              <a:gd name="T1" fmla="*/ 13 h 54"/>
              <a:gd name="T2" fmla="*/ 49 w 57"/>
              <a:gd name="T3" fmla="*/ 2 h 54"/>
              <a:gd name="T4" fmla="*/ 56 w 57"/>
              <a:gd name="T5" fmla="*/ 15 h 54"/>
              <a:gd name="T6" fmla="*/ 55 w 57"/>
              <a:gd name="T7" fmla="*/ 34 h 54"/>
              <a:gd name="T8" fmla="*/ 35 w 57"/>
              <a:gd name="T9" fmla="*/ 53 h 54"/>
              <a:gd name="T10" fmla="*/ 11 w 57"/>
              <a:gd name="T11" fmla="*/ 40 h 54"/>
              <a:gd name="T12" fmla="*/ 5 w 57"/>
              <a:gd name="T13" fmla="*/ 23 h 54"/>
              <a:gd name="T14" fmla="*/ 8 w 57"/>
              <a:gd name="T15" fmla="*/ 10 h 54"/>
              <a:gd name="T16" fmla="*/ 15 w 57"/>
              <a:gd name="T17" fmla="*/ 21 h 54"/>
              <a:gd name="T18" fmla="*/ 17 w 57"/>
              <a:gd name="T19" fmla="*/ 30 h 54"/>
              <a:gd name="T20" fmla="*/ 32 w 57"/>
              <a:gd name="T21" fmla="*/ 44 h 54"/>
              <a:gd name="T22" fmla="*/ 47 w 57"/>
              <a:gd name="T23" fmla="*/ 27 h 54"/>
              <a:gd name="T24" fmla="*/ 47 w 57"/>
              <a:gd name="T2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4">
                <a:moveTo>
                  <a:pt x="47" y="13"/>
                </a:moveTo>
                <a:cubicBezTo>
                  <a:pt x="47" y="11"/>
                  <a:pt x="41" y="3"/>
                  <a:pt x="49" y="2"/>
                </a:cubicBezTo>
                <a:cubicBezTo>
                  <a:pt x="57" y="0"/>
                  <a:pt x="55" y="9"/>
                  <a:pt x="56" y="15"/>
                </a:cubicBezTo>
                <a:cubicBezTo>
                  <a:pt x="56" y="21"/>
                  <a:pt x="57" y="28"/>
                  <a:pt x="55" y="34"/>
                </a:cubicBezTo>
                <a:cubicBezTo>
                  <a:pt x="52" y="44"/>
                  <a:pt x="47" y="52"/>
                  <a:pt x="35" y="53"/>
                </a:cubicBezTo>
                <a:cubicBezTo>
                  <a:pt x="23" y="54"/>
                  <a:pt x="16" y="50"/>
                  <a:pt x="11" y="40"/>
                </a:cubicBezTo>
                <a:cubicBezTo>
                  <a:pt x="8" y="34"/>
                  <a:pt x="6" y="29"/>
                  <a:pt x="5" y="23"/>
                </a:cubicBezTo>
                <a:cubicBezTo>
                  <a:pt x="4" y="19"/>
                  <a:pt x="0" y="11"/>
                  <a:pt x="8" y="10"/>
                </a:cubicBezTo>
                <a:cubicBezTo>
                  <a:pt x="15" y="8"/>
                  <a:pt x="14" y="16"/>
                  <a:pt x="15" y="21"/>
                </a:cubicBezTo>
                <a:cubicBezTo>
                  <a:pt x="16" y="24"/>
                  <a:pt x="16" y="27"/>
                  <a:pt x="17" y="30"/>
                </a:cubicBezTo>
                <a:cubicBezTo>
                  <a:pt x="20" y="38"/>
                  <a:pt x="24" y="44"/>
                  <a:pt x="32" y="44"/>
                </a:cubicBezTo>
                <a:cubicBezTo>
                  <a:pt x="42" y="43"/>
                  <a:pt x="45" y="35"/>
                  <a:pt x="47" y="27"/>
                </a:cubicBezTo>
                <a:cubicBezTo>
                  <a:pt x="47" y="23"/>
                  <a:pt x="47" y="19"/>
                  <a:pt x="47" y="13"/>
                </a:cubicBezTo>
                <a:close/>
              </a:path>
            </a:pathLst>
          </a:custGeom>
          <a:solidFill>
            <a:srgbClr val="815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4" name="Freeform 136"/>
          <p:cNvSpPr>
            <a:spLocks/>
          </p:cNvSpPr>
          <p:nvPr/>
        </p:nvSpPr>
        <p:spPr bwMode="auto">
          <a:xfrm>
            <a:off x="576263" y="647700"/>
            <a:ext cx="125413" cy="98425"/>
          </a:xfrm>
          <a:custGeom>
            <a:avLst/>
            <a:gdLst>
              <a:gd name="T0" fmla="*/ 26 w 51"/>
              <a:gd name="T1" fmla="*/ 9 h 40"/>
              <a:gd name="T2" fmla="*/ 30 w 51"/>
              <a:gd name="T3" fmla="*/ 17 h 40"/>
              <a:gd name="T4" fmla="*/ 36 w 51"/>
              <a:gd name="T5" fmla="*/ 31 h 40"/>
              <a:gd name="T6" fmla="*/ 12 w 51"/>
              <a:gd name="T7" fmla="*/ 36 h 40"/>
              <a:gd name="T8" fmla="*/ 2 w 51"/>
              <a:gd name="T9" fmla="*/ 16 h 40"/>
              <a:gd name="T10" fmla="*/ 22 w 51"/>
              <a:gd name="T11" fmla="*/ 1 h 40"/>
              <a:gd name="T12" fmla="*/ 26 w 51"/>
              <a:gd name="T13" fmla="*/ 9 h 40"/>
            </a:gdLst>
            <a:ahLst/>
            <a:cxnLst>
              <a:cxn ang="0">
                <a:pos x="T0" y="T1"/>
              </a:cxn>
              <a:cxn ang="0">
                <a:pos x="T2" y="T3"/>
              </a:cxn>
              <a:cxn ang="0">
                <a:pos x="T4" y="T5"/>
              </a:cxn>
              <a:cxn ang="0">
                <a:pos x="T6" y="T7"/>
              </a:cxn>
              <a:cxn ang="0">
                <a:pos x="T8" y="T9"/>
              </a:cxn>
              <a:cxn ang="0">
                <a:pos x="T10" y="T11"/>
              </a:cxn>
              <a:cxn ang="0">
                <a:pos x="T12" y="T13"/>
              </a:cxn>
            </a:cxnLst>
            <a:rect l="0" t="0" r="r" b="b"/>
            <a:pathLst>
              <a:path w="51" h="40">
                <a:moveTo>
                  <a:pt x="26" y="9"/>
                </a:moveTo>
                <a:cubicBezTo>
                  <a:pt x="24" y="13"/>
                  <a:pt x="25" y="17"/>
                  <a:pt x="30" y="17"/>
                </a:cubicBezTo>
                <a:cubicBezTo>
                  <a:pt x="51" y="14"/>
                  <a:pt x="38" y="27"/>
                  <a:pt x="36" y="31"/>
                </a:cubicBezTo>
                <a:cubicBezTo>
                  <a:pt x="30" y="40"/>
                  <a:pt x="21" y="40"/>
                  <a:pt x="12" y="36"/>
                </a:cubicBezTo>
                <a:cubicBezTo>
                  <a:pt x="4" y="32"/>
                  <a:pt x="0" y="25"/>
                  <a:pt x="2" y="16"/>
                </a:cubicBezTo>
                <a:cubicBezTo>
                  <a:pt x="5" y="6"/>
                  <a:pt x="11" y="0"/>
                  <a:pt x="22" y="1"/>
                </a:cubicBezTo>
                <a:cubicBezTo>
                  <a:pt x="27" y="2"/>
                  <a:pt x="33" y="1"/>
                  <a:pt x="26" y="9"/>
                </a:cubicBezTo>
                <a:close/>
              </a:path>
            </a:pathLst>
          </a:custGeom>
          <a:solidFill>
            <a:srgbClr val="7F5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5" name="Freeform 137"/>
          <p:cNvSpPr>
            <a:spLocks/>
          </p:cNvSpPr>
          <p:nvPr/>
        </p:nvSpPr>
        <p:spPr bwMode="auto">
          <a:xfrm>
            <a:off x="336550" y="206375"/>
            <a:ext cx="53975" cy="63500"/>
          </a:xfrm>
          <a:custGeom>
            <a:avLst/>
            <a:gdLst>
              <a:gd name="T0" fmla="*/ 1 w 22"/>
              <a:gd name="T1" fmla="*/ 26 h 26"/>
              <a:gd name="T2" fmla="*/ 14 w 22"/>
              <a:gd name="T3" fmla="*/ 0 h 26"/>
              <a:gd name="T4" fmla="*/ 1 w 22"/>
              <a:gd name="T5" fmla="*/ 26 h 26"/>
            </a:gdLst>
            <a:ahLst/>
            <a:cxnLst>
              <a:cxn ang="0">
                <a:pos x="T0" y="T1"/>
              </a:cxn>
              <a:cxn ang="0">
                <a:pos x="T2" y="T3"/>
              </a:cxn>
              <a:cxn ang="0">
                <a:pos x="T4" y="T5"/>
              </a:cxn>
            </a:cxnLst>
            <a:rect l="0" t="0" r="r" b="b"/>
            <a:pathLst>
              <a:path w="22" h="26">
                <a:moveTo>
                  <a:pt x="1" y="26"/>
                </a:moveTo>
                <a:cubicBezTo>
                  <a:pt x="0" y="15"/>
                  <a:pt x="5" y="7"/>
                  <a:pt x="14" y="0"/>
                </a:cubicBezTo>
                <a:cubicBezTo>
                  <a:pt x="22" y="9"/>
                  <a:pt x="19" y="17"/>
                  <a:pt x="1" y="26"/>
                </a:cubicBezTo>
                <a:close/>
              </a:path>
            </a:pathLst>
          </a:custGeom>
          <a:solidFill>
            <a:srgbClr val="F9D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6" name="Freeform 138"/>
          <p:cNvSpPr>
            <a:spLocks/>
          </p:cNvSpPr>
          <p:nvPr/>
        </p:nvSpPr>
        <p:spPr bwMode="auto">
          <a:xfrm>
            <a:off x="603250" y="1557338"/>
            <a:ext cx="147638" cy="149225"/>
          </a:xfrm>
          <a:custGeom>
            <a:avLst/>
            <a:gdLst>
              <a:gd name="T0" fmla="*/ 31 w 60"/>
              <a:gd name="T1" fmla="*/ 41 h 61"/>
              <a:gd name="T2" fmla="*/ 60 w 60"/>
              <a:gd name="T3" fmla="*/ 56 h 61"/>
              <a:gd name="T4" fmla="*/ 6 w 60"/>
              <a:gd name="T5" fmla="*/ 43 h 61"/>
              <a:gd name="T6" fmla="*/ 10 w 60"/>
              <a:gd name="T7" fmla="*/ 33 h 61"/>
              <a:gd name="T8" fmla="*/ 26 w 60"/>
              <a:gd name="T9" fmla="*/ 27 h 61"/>
              <a:gd name="T10" fmla="*/ 19 w 60"/>
              <a:gd name="T11" fmla="*/ 19 h 61"/>
              <a:gd name="T12" fmla="*/ 4 w 60"/>
              <a:gd name="T13" fmla="*/ 8 h 61"/>
              <a:gd name="T14" fmla="*/ 24 w 60"/>
              <a:gd name="T15" fmla="*/ 10 h 61"/>
              <a:gd name="T16" fmla="*/ 28 w 60"/>
              <a:gd name="T17" fmla="*/ 12 h 61"/>
              <a:gd name="T18" fmla="*/ 48 w 60"/>
              <a:gd name="T19" fmla="*/ 25 h 61"/>
              <a:gd name="T20" fmla="*/ 31 w 60"/>
              <a:gd name="T21"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1">
                <a:moveTo>
                  <a:pt x="31" y="41"/>
                </a:moveTo>
                <a:cubicBezTo>
                  <a:pt x="39" y="51"/>
                  <a:pt x="53" y="46"/>
                  <a:pt x="60" y="56"/>
                </a:cubicBezTo>
                <a:cubicBezTo>
                  <a:pt x="48" y="61"/>
                  <a:pt x="13" y="52"/>
                  <a:pt x="6" y="43"/>
                </a:cubicBezTo>
                <a:cubicBezTo>
                  <a:pt x="2" y="38"/>
                  <a:pt x="4" y="35"/>
                  <a:pt x="10" y="33"/>
                </a:cubicBezTo>
                <a:cubicBezTo>
                  <a:pt x="15" y="31"/>
                  <a:pt x="21" y="29"/>
                  <a:pt x="26" y="27"/>
                </a:cubicBezTo>
                <a:cubicBezTo>
                  <a:pt x="26" y="22"/>
                  <a:pt x="21" y="22"/>
                  <a:pt x="19" y="19"/>
                </a:cubicBezTo>
                <a:cubicBezTo>
                  <a:pt x="14" y="15"/>
                  <a:pt x="0" y="17"/>
                  <a:pt x="4" y="8"/>
                </a:cubicBezTo>
                <a:cubicBezTo>
                  <a:pt x="8" y="0"/>
                  <a:pt x="17" y="10"/>
                  <a:pt x="24" y="10"/>
                </a:cubicBezTo>
                <a:cubicBezTo>
                  <a:pt x="25" y="10"/>
                  <a:pt x="27" y="11"/>
                  <a:pt x="28" y="12"/>
                </a:cubicBezTo>
                <a:cubicBezTo>
                  <a:pt x="34" y="17"/>
                  <a:pt x="47" y="14"/>
                  <a:pt x="48" y="25"/>
                </a:cubicBezTo>
                <a:cubicBezTo>
                  <a:pt x="49" y="34"/>
                  <a:pt x="35" y="33"/>
                  <a:pt x="31" y="41"/>
                </a:cubicBezTo>
                <a:close/>
              </a:path>
            </a:pathLst>
          </a:custGeom>
          <a:solidFill>
            <a:srgbClr val="F5B3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7" name="Freeform 139"/>
          <p:cNvSpPr>
            <a:spLocks/>
          </p:cNvSpPr>
          <p:nvPr/>
        </p:nvSpPr>
        <p:spPr bwMode="auto">
          <a:xfrm>
            <a:off x="641350" y="1847850"/>
            <a:ext cx="146050" cy="100013"/>
          </a:xfrm>
          <a:custGeom>
            <a:avLst/>
            <a:gdLst>
              <a:gd name="T0" fmla="*/ 59 w 59"/>
              <a:gd name="T1" fmla="*/ 37 h 41"/>
              <a:gd name="T2" fmla="*/ 12 w 59"/>
              <a:gd name="T3" fmla="*/ 34 h 41"/>
              <a:gd name="T4" fmla="*/ 2 w 59"/>
              <a:gd name="T5" fmla="*/ 12 h 41"/>
              <a:gd name="T6" fmla="*/ 17 w 59"/>
              <a:gd name="T7" fmla="*/ 0 h 41"/>
              <a:gd name="T8" fmla="*/ 34 w 59"/>
              <a:gd name="T9" fmla="*/ 16 h 41"/>
              <a:gd name="T10" fmla="*/ 59 w 59"/>
              <a:gd name="T11" fmla="*/ 37 h 41"/>
            </a:gdLst>
            <a:ahLst/>
            <a:cxnLst>
              <a:cxn ang="0">
                <a:pos x="T0" y="T1"/>
              </a:cxn>
              <a:cxn ang="0">
                <a:pos x="T2" y="T3"/>
              </a:cxn>
              <a:cxn ang="0">
                <a:pos x="T4" y="T5"/>
              </a:cxn>
              <a:cxn ang="0">
                <a:pos x="T6" y="T7"/>
              </a:cxn>
              <a:cxn ang="0">
                <a:pos x="T8" y="T9"/>
              </a:cxn>
              <a:cxn ang="0">
                <a:pos x="T10" y="T11"/>
              </a:cxn>
            </a:cxnLst>
            <a:rect l="0" t="0" r="r" b="b"/>
            <a:pathLst>
              <a:path w="59" h="41">
                <a:moveTo>
                  <a:pt x="59" y="37"/>
                </a:moveTo>
                <a:cubicBezTo>
                  <a:pt x="40" y="39"/>
                  <a:pt x="26" y="41"/>
                  <a:pt x="12" y="34"/>
                </a:cubicBezTo>
                <a:cubicBezTo>
                  <a:pt x="3" y="29"/>
                  <a:pt x="0" y="21"/>
                  <a:pt x="2" y="12"/>
                </a:cubicBezTo>
                <a:cubicBezTo>
                  <a:pt x="4" y="4"/>
                  <a:pt x="10" y="0"/>
                  <a:pt x="17" y="0"/>
                </a:cubicBezTo>
                <a:cubicBezTo>
                  <a:pt x="26" y="0"/>
                  <a:pt x="34" y="5"/>
                  <a:pt x="34" y="16"/>
                </a:cubicBezTo>
                <a:cubicBezTo>
                  <a:pt x="33" y="32"/>
                  <a:pt x="49" y="28"/>
                  <a:pt x="59" y="37"/>
                </a:cubicBezTo>
                <a:close/>
              </a:path>
            </a:pathLst>
          </a:custGeom>
          <a:solidFill>
            <a:srgbClr val="F2AD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8" name="Freeform 140"/>
          <p:cNvSpPr>
            <a:spLocks/>
          </p:cNvSpPr>
          <p:nvPr/>
        </p:nvSpPr>
        <p:spPr bwMode="auto">
          <a:xfrm>
            <a:off x="587375" y="1390650"/>
            <a:ext cx="114300" cy="149225"/>
          </a:xfrm>
          <a:custGeom>
            <a:avLst/>
            <a:gdLst>
              <a:gd name="T0" fmla="*/ 10 w 46"/>
              <a:gd name="T1" fmla="*/ 6 h 60"/>
              <a:gd name="T2" fmla="*/ 35 w 46"/>
              <a:gd name="T3" fmla="*/ 10 h 60"/>
              <a:gd name="T4" fmla="*/ 38 w 46"/>
              <a:gd name="T5" fmla="*/ 20 h 60"/>
              <a:gd name="T6" fmla="*/ 44 w 46"/>
              <a:gd name="T7" fmla="*/ 52 h 60"/>
              <a:gd name="T8" fmla="*/ 46 w 46"/>
              <a:gd name="T9" fmla="*/ 57 h 60"/>
              <a:gd name="T10" fmla="*/ 39 w 46"/>
              <a:gd name="T11" fmla="*/ 59 h 60"/>
              <a:gd name="T12" fmla="*/ 5 w 46"/>
              <a:gd name="T13" fmla="*/ 47 h 60"/>
              <a:gd name="T14" fmla="*/ 2 w 46"/>
              <a:gd name="T15" fmla="*/ 42 h 60"/>
              <a:gd name="T16" fmla="*/ 7 w 46"/>
              <a:gd name="T17" fmla="*/ 37 h 60"/>
              <a:gd name="T18" fmla="*/ 15 w 46"/>
              <a:gd name="T19" fmla="*/ 25 h 60"/>
              <a:gd name="T20" fmla="*/ 10 w 46"/>
              <a:gd name="T21"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0">
                <a:moveTo>
                  <a:pt x="10" y="6"/>
                </a:moveTo>
                <a:cubicBezTo>
                  <a:pt x="21" y="0"/>
                  <a:pt x="23" y="20"/>
                  <a:pt x="35" y="10"/>
                </a:cubicBezTo>
                <a:cubicBezTo>
                  <a:pt x="39" y="7"/>
                  <a:pt x="39" y="15"/>
                  <a:pt x="38" y="20"/>
                </a:cubicBezTo>
                <a:cubicBezTo>
                  <a:pt x="34" y="31"/>
                  <a:pt x="24" y="44"/>
                  <a:pt x="44" y="52"/>
                </a:cubicBezTo>
                <a:cubicBezTo>
                  <a:pt x="45" y="52"/>
                  <a:pt x="46" y="56"/>
                  <a:pt x="46" y="57"/>
                </a:cubicBezTo>
                <a:cubicBezTo>
                  <a:pt x="44" y="58"/>
                  <a:pt x="41" y="60"/>
                  <a:pt x="39" y="59"/>
                </a:cubicBezTo>
                <a:cubicBezTo>
                  <a:pt x="28" y="56"/>
                  <a:pt x="17" y="51"/>
                  <a:pt x="5" y="47"/>
                </a:cubicBezTo>
                <a:cubicBezTo>
                  <a:pt x="3" y="46"/>
                  <a:pt x="0" y="45"/>
                  <a:pt x="2" y="42"/>
                </a:cubicBezTo>
                <a:cubicBezTo>
                  <a:pt x="3" y="40"/>
                  <a:pt x="6" y="37"/>
                  <a:pt x="7" y="37"/>
                </a:cubicBezTo>
                <a:cubicBezTo>
                  <a:pt x="24" y="42"/>
                  <a:pt x="17" y="31"/>
                  <a:pt x="15" y="25"/>
                </a:cubicBezTo>
                <a:cubicBezTo>
                  <a:pt x="14" y="18"/>
                  <a:pt x="12" y="12"/>
                  <a:pt x="10" y="6"/>
                </a:cubicBezTo>
                <a:close/>
              </a:path>
            </a:pathLst>
          </a:custGeom>
          <a:solidFill>
            <a:srgbClr val="F5B4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9" name="Freeform 141"/>
          <p:cNvSpPr>
            <a:spLocks/>
          </p:cNvSpPr>
          <p:nvPr/>
        </p:nvSpPr>
        <p:spPr bwMode="auto">
          <a:xfrm>
            <a:off x="619125" y="1733550"/>
            <a:ext cx="165100" cy="93663"/>
          </a:xfrm>
          <a:custGeom>
            <a:avLst/>
            <a:gdLst>
              <a:gd name="T0" fmla="*/ 61 w 67"/>
              <a:gd name="T1" fmla="*/ 38 h 38"/>
              <a:gd name="T2" fmla="*/ 9 w 67"/>
              <a:gd name="T3" fmla="*/ 31 h 38"/>
              <a:gd name="T4" fmla="*/ 3 w 67"/>
              <a:gd name="T5" fmla="*/ 25 h 38"/>
              <a:gd name="T6" fmla="*/ 5 w 67"/>
              <a:gd name="T7" fmla="*/ 4 h 38"/>
              <a:gd name="T8" fmla="*/ 14 w 67"/>
              <a:gd name="T9" fmla="*/ 7 h 38"/>
              <a:gd name="T10" fmla="*/ 45 w 67"/>
              <a:gd name="T11" fmla="*/ 20 h 38"/>
              <a:gd name="T12" fmla="*/ 51 w 67"/>
              <a:gd name="T13" fmla="*/ 19 h 38"/>
              <a:gd name="T14" fmla="*/ 59 w 67"/>
              <a:gd name="T15" fmla="*/ 7 h 38"/>
              <a:gd name="T16" fmla="*/ 63 w 67"/>
              <a:gd name="T17" fmla="*/ 29 h 38"/>
              <a:gd name="T18" fmla="*/ 61 w 67"/>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8">
                <a:moveTo>
                  <a:pt x="61" y="38"/>
                </a:moveTo>
                <a:cubicBezTo>
                  <a:pt x="44" y="32"/>
                  <a:pt x="28" y="21"/>
                  <a:pt x="9" y="31"/>
                </a:cubicBezTo>
                <a:cubicBezTo>
                  <a:pt x="5" y="33"/>
                  <a:pt x="3" y="29"/>
                  <a:pt x="3" y="25"/>
                </a:cubicBezTo>
                <a:cubicBezTo>
                  <a:pt x="3" y="18"/>
                  <a:pt x="0" y="10"/>
                  <a:pt x="5" y="4"/>
                </a:cubicBezTo>
                <a:cubicBezTo>
                  <a:pt x="8" y="0"/>
                  <a:pt x="12" y="4"/>
                  <a:pt x="14" y="7"/>
                </a:cubicBezTo>
                <a:cubicBezTo>
                  <a:pt x="20" y="21"/>
                  <a:pt x="35" y="15"/>
                  <a:pt x="45" y="20"/>
                </a:cubicBezTo>
                <a:cubicBezTo>
                  <a:pt x="47" y="21"/>
                  <a:pt x="50" y="20"/>
                  <a:pt x="51" y="19"/>
                </a:cubicBezTo>
                <a:cubicBezTo>
                  <a:pt x="54" y="15"/>
                  <a:pt x="50" y="4"/>
                  <a:pt x="59" y="7"/>
                </a:cubicBezTo>
                <a:cubicBezTo>
                  <a:pt x="67" y="10"/>
                  <a:pt x="62" y="21"/>
                  <a:pt x="63" y="29"/>
                </a:cubicBezTo>
                <a:cubicBezTo>
                  <a:pt x="63" y="32"/>
                  <a:pt x="62" y="35"/>
                  <a:pt x="61" y="38"/>
                </a:cubicBezTo>
                <a:close/>
              </a:path>
            </a:pathLst>
          </a:custGeom>
          <a:solidFill>
            <a:srgbClr val="F5B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36"/>
          <p:cNvSpPr txBox="1">
            <a:spLocks noGrp="1"/>
          </p:cNvSpPr>
          <p:nvPr>
            <p:ph type="title"/>
          </p:nvPr>
        </p:nvSpPr>
        <p:spPr>
          <a:xfrm>
            <a:off x="1581700" y="18920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Transitions</a:t>
            </a:r>
            <a:endParaRPr/>
          </a:p>
        </p:txBody>
      </p:sp>
      <p:sp>
        <p:nvSpPr>
          <p:cNvPr id="1567" name="Google Shape;1567;p36"/>
          <p:cNvSpPr txBox="1">
            <a:spLocks noGrp="1"/>
          </p:cNvSpPr>
          <p:nvPr>
            <p:ph type="subTitle" idx="1"/>
          </p:nvPr>
        </p:nvSpPr>
        <p:spPr>
          <a:xfrm>
            <a:off x="1142331" y="2213125"/>
            <a:ext cx="33072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a:t>Transitions between slides make your speech more dynamic</a:t>
            </a:r>
            <a:endParaRPr/>
          </a:p>
        </p:txBody>
      </p:sp>
      <p:sp>
        <p:nvSpPr>
          <p:cNvPr id="1568" name="Google Shape;1568;p36"/>
          <p:cNvSpPr txBox="1">
            <a:spLocks noGrp="1"/>
          </p:cNvSpPr>
          <p:nvPr>
            <p:ph type="title" idx="2"/>
          </p:nvPr>
        </p:nvSpPr>
        <p:spPr>
          <a:xfrm>
            <a:off x="5133850" y="18920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Pictures</a:t>
            </a:r>
            <a:endParaRPr/>
          </a:p>
        </p:txBody>
      </p:sp>
      <p:sp>
        <p:nvSpPr>
          <p:cNvPr id="1569" name="Google Shape;1569;p36"/>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t>Improve your presentation</a:t>
            </a:r>
            <a:endParaRPr dirty="0"/>
          </a:p>
        </p:txBody>
      </p:sp>
      <p:sp>
        <p:nvSpPr>
          <p:cNvPr id="1570" name="Google Shape;1570;p36"/>
          <p:cNvSpPr txBox="1">
            <a:spLocks noGrp="1"/>
          </p:cNvSpPr>
          <p:nvPr>
            <p:ph type="subTitle" idx="4"/>
          </p:nvPr>
        </p:nvSpPr>
        <p:spPr>
          <a:xfrm>
            <a:off x="4694500" y="2213125"/>
            <a:ext cx="33072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a:t>Try to find quality images, with a reasonable size</a:t>
            </a:r>
            <a:endParaRPr/>
          </a:p>
        </p:txBody>
      </p:sp>
      <p:sp>
        <p:nvSpPr>
          <p:cNvPr id="1571" name="Google Shape;1571;p36"/>
          <p:cNvSpPr txBox="1">
            <a:spLocks noGrp="1"/>
          </p:cNvSpPr>
          <p:nvPr>
            <p:ph type="title" idx="5"/>
          </p:nvPr>
        </p:nvSpPr>
        <p:spPr>
          <a:xfrm>
            <a:off x="1581700" y="367895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Timelines</a:t>
            </a:r>
            <a:endParaRPr/>
          </a:p>
        </p:txBody>
      </p:sp>
      <p:sp>
        <p:nvSpPr>
          <p:cNvPr id="1572" name="Google Shape;1572;p36"/>
          <p:cNvSpPr txBox="1">
            <a:spLocks noGrp="1"/>
          </p:cNvSpPr>
          <p:nvPr>
            <p:ph type="subTitle" idx="6"/>
          </p:nvPr>
        </p:nvSpPr>
        <p:spPr>
          <a:xfrm>
            <a:off x="1142300" y="4000050"/>
            <a:ext cx="3307200" cy="765300"/>
          </a:xfrm>
          <a:prstGeom prst="rect">
            <a:avLst/>
          </a:prstGeom>
        </p:spPr>
        <p:txBody>
          <a:bodyPr spcFirstLastPara="1" wrap="square" lIns="91425" tIns="91425" rIns="91425" bIns="91425" anchor="ctr" anchorCtr="0">
            <a:normAutofit fontScale="92500" lnSpcReduction="20000"/>
          </a:bodyPr>
          <a:lstStyle/>
          <a:p>
            <a:pPr marL="0" lvl="0" indent="0" algn="ctr" rtl="0">
              <a:spcBef>
                <a:spcPts val="0"/>
              </a:spcBef>
              <a:spcAft>
                <a:spcPts val="1600"/>
              </a:spcAft>
              <a:buNone/>
            </a:pPr>
            <a:r>
              <a:rPr lang="es" dirty="0"/>
              <a:t>Timelines help you represent the evolution of your idea, product, etc.</a:t>
            </a:r>
            <a:endParaRPr dirty="0"/>
          </a:p>
        </p:txBody>
      </p:sp>
      <p:sp>
        <p:nvSpPr>
          <p:cNvPr id="1573" name="Google Shape;1573;p36"/>
          <p:cNvSpPr txBox="1">
            <a:spLocks noGrp="1"/>
          </p:cNvSpPr>
          <p:nvPr>
            <p:ph type="title" idx="7"/>
          </p:nvPr>
        </p:nvSpPr>
        <p:spPr>
          <a:xfrm>
            <a:off x="5133850" y="367895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Graphs</a:t>
            </a:r>
            <a:endParaRPr/>
          </a:p>
        </p:txBody>
      </p:sp>
      <p:sp>
        <p:nvSpPr>
          <p:cNvPr id="1574" name="Google Shape;1574;p36"/>
          <p:cNvSpPr txBox="1">
            <a:spLocks noGrp="1"/>
          </p:cNvSpPr>
          <p:nvPr>
            <p:ph type="subTitle" idx="8"/>
          </p:nvPr>
        </p:nvSpPr>
        <p:spPr>
          <a:xfrm>
            <a:off x="4694500" y="4000050"/>
            <a:ext cx="33072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a:t>Use graphs if you need to show numerical data</a:t>
            </a:r>
            <a:endParaRPr/>
          </a:p>
        </p:txBody>
      </p:sp>
      <p:pic>
        <p:nvPicPr>
          <p:cNvPr id="2" name="Imagen 1"/>
          <p:cNvPicPr>
            <a:picLocks noChangeAspect="1"/>
          </p:cNvPicPr>
          <p:nvPr/>
        </p:nvPicPr>
        <p:blipFill>
          <a:blip r:embed="rId3"/>
          <a:stretch>
            <a:fillRect/>
          </a:stretch>
        </p:blipFill>
        <p:spPr>
          <a:xfrm>
            <a:off x="2565275" y="1244113"/>
            <a:ext cx="461250" cy="618750"/>
          </a:xfrm>
          <a:prstGeom prst="rect">
            <a:avLst/>
          </a:prstGeom>
        </p:spPr>
      </p:pic>
      <p:pic>
        <p:nvPicPr>
          <p:cNvPr id="3" name="Imagen 2"/>
          <p:cNvPicPr>
            <a:picLocks noChangeAspect="1"/>
          </p:cNvPicPr>
          <p:nvPr/>
        </p:nvPicPr>
        <p:blipFill>
          <a:blip r:embed="rId4"/>
          <a:stretch>
            <a:fillRect/>
          </a:stretch>
        </p:blipFill>
        <p:spPr>
          <a:xfrm>
            <a:off x="5933484" y="1341904"/>
            <a:ext cx="618750" cy="495000"/>
          </a:xfrm>
          <a:prstGeom prst="rect">
            <a:avLst/>
          </a:prstGeom>
        </p:spPr>
      </p:pic>
      <p:pic>
        <p:nvPicPr>
          <p:cNvPr id="4" name="Imagen 3"/>
          <p:cNvPicPr>
            <a:picLocks noChangeAspect="1"/>
          </p:cNvPicPr>
          <p:nvPr/>
        </p:nvPicPr>
        <p:blipFill>
          <a:blip r:embed="rId5"/>
          <a:stretch>
            <a:fillRect/>
          </a:stretch>
        </p:blipFill>
        <p:spPr>
          <a:xfrm>
            <a:off x="2565275" y="3131338"/>
            <a:ext cx="618750" cy="506250"/>
          </a:xfrm>
          <a:prstGeom prst="rect">
            <a:avLst/>
          </a:prstGeom>
        </p:spPr>
      </p:pic>
      <p:pic>
        <p:nvPicPr>
          <p:cNvPr id="5" name="Imagen 4"/>
          <p:cNvPicPr>
            <a:picLocks noChangeAspect="1"/>
          </p:cNvPicPr>
          <p:nvPr/>
        </p:nvPicPr>
        <p:blipFill>
          <a:blip r:embed="rId6"/>
          <a:stretch>
            <a:fillRect/>
          </a:stretch>
        </p:blipFill>
        <p:spPr>
          <a:xfrm>
            <a:off x="6116363" y="3089258"/>
            <a:ext cx="618750" cy="607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37"/>
          <p:cNvSpPr txBox="1">
            <a:spLocks noGrp="1"/>
          </p:cNvSpPr>
          <p:nvPr>
            <p:ph type="title"/>
          </p:nvPr>
        </p:nvSpPr>
        <p:spPr>
          <a:xfrm>
            <a:off x="940717" y="2580900"/>
            <a:ext cx="7704000" cy="19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SzPts val="990"/>
              <a:buNone/>
            </a:pPr>
            <a:r>
              <a:rPr lang="es" dirty="0">
                <a:solidFill>
                  <a:schemeClr val="accent3">
                    <a:lumMod val="75000"/>
                  </a:schemeClr>
                </a:solidFill>
              </a:rPr>
              <a:t>45,658,451</a:t>
            </a:r>
            <a:endParaRPr dirty="0">
              <a:solidFill>
                <a:schemeClr val="accent3">
                  <a:lumMod val="75000"/>
                </a:schemeClr>
              </a:solidFill>
            </a:endParaRPr>
          </a:p>
        </p:txBody>
      </p:sp>
      <p:sp>
        <p:nvSpPr>
          <p:cNvPr id="1650" name="Google Shape;1650;p37"/>
          <p:cNvSpPr txBox="1">
            <a:spLocks noGrp="1"/>
          </p:cNvSpPr>
          <p:nvPr>
            <p:ph type="subTitle" idx="1"/>
          </p:nvPr>
        </p:nvSpPr>
        <p:spPr>
          <a:xfrm>
            <a:off x="1870787" y="4544400"/>
            <a:ext cx="5362800" cy="599100"/>
          </a:xfrm>
          <a:prstGeom prst="rect">
            <a:avLst/>
          </a:prstGeom>
        </p:spPr>
        <p:txBody>
          <a:bodyPr spcFirstLastPara="1" wrap="square" lIns="91425" tIns="91425" rIns="91425" bIns="91425" anchor="ctr" anchorCtr="0">
            <a:normAutofit fontScale="92500"/>
          </a:bodyPr>
          <a:lstStyle/>
          <a:p>
            <a:pPr marL="0" lvl="0" indent="0" algn="ctr" rtl="0">
              <a:spcBef>
                <a:spcPts val="0"/>
              </a:spcBef>
              <a:spcAft>
                <a:spcPts val="0"/>
              </a:spcAft>
              <a:buNone/>
            </a:pPr>
            <a:r>
              <a:rPr lang="es"/>
              <a:t>Big numbers catch your audience’s attention</a:t>
            </a:r>
            <a:endParaRPr/>
          </a:p>
        </p:txBody>
      </p:sp>
      <p:pic>
        <p:nvPicPr>
          <p:cNvPr id="4" name="Imagen 3"/>
          <p:cNvPicPr>
            <a:picLocks noChangeAspect="1"/>
          </p:cNvPicPr>
          <p:nvPr/>
        </p:nvPicPr>
        <p:blipFill>
          <a:blip r:embed="rId3"/>
          <a:stretch>
            <a:fillRect/>
          </a:stretch>
        </p:blipFill>
        <p:spPr>
          <a:xfrm>
            <a:off x="3313342" y="566332"/>
            <a:ext cx="2958750" cy="265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9"/>
          <p:cNvSpPr txBox="1">
            <a:spLocks noGrp="1"/>
          </p:cNvSpPr>
          <p:nvPr>
            <p:ph type="title" idx="4294967295"/>
          </p:nvPr>
        </p:nvSpPr>
        <p:spPr>
          <a:xfrm>
            <a:off x="254747" y="2083129"/>
            <a:ext cx="4102100" cy="2073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solidFill>
                  <a:srgbClr val="FF3399"/>
                </a:solidFill>
              </a:rPr>
              <a:t>Free Title Bout</a:t>
            </a:r>
            <a:endParaRPr dirty="0">
              <a:solidFill>
                <a:srgbClr val="FF3399"/>
              </a:solidFill>
            </a:endParaRPr>
          </a:p>
        </p:txBody>
      </p:sp>
      <p:sp>
        <p:nvSpPr>
          <p:cNvPr id="1188" name="Google Shape;1188;p29"/>
          <p:cNvSpPr txBox="1">
            <a:spLocks noGrp="1"/>
          </p:cNvSpPr>
          <p:nvPr>
            <p:ph type="subTitle" idx="4294967295"/>
          </p:nvPr>
        </p:nvSpPr>
        <p:spPr>
          <a:xfrm>
            <a:off x="184929" y="3362376"/>
            <a:ext cx="3417887" cy="752475"/>
          </a:xfrm>
          <a:prstGeom prst="rect">
            <a:avLst/>
          </a:prstGeom>
        </p:spPr>
        <p:txBody>
          <a:bodyPr spcFirstLastPara="1" wrap="square" lIns="91425" tIns="91425" rIns="91425" bIns="91425" anchor="ctr" anchorCtr="0">
            <a:normAutofit fontScale="62500" lnSpcReduction="20000"/>
          </a:bodyPr>
          <a:lstStyle/>
          <a:p>
            <a:pPr marL="0" lvl="0" indent="0" algn="ctr" rtl="0">
              <a:spcBef>
                <a:spcPts val="0"/>
              </a:spcBef>
              <a:spcAft>
                <a:spcPts val="1600"/>
              </a:spcAft>
              <a:buNone/>
            </a:pPr>
            <a:r>
              <a:rPr lang="es" dirty="0"/>
              <a:t>Try to summarize and structure your information nicely!</a:t>
            </a:r>
            <a:endParaRPr dirty="0"/>
          </a:p>
        </p:txBody>
      </p:sp>
      <p:sp>
        <p:nvSpPr>
          <p:cNvPr id="1219" name="Google Shape;1219;p29"/>
          <p:cNvSpPr txBox="1">
            <a:spLocks noGrp="1"/>
          </p:cNvSpPr>
          <p:nvPr>
            <p:ph type="title" idx="4294967295"/>
          </p:nvPr>
        </p:nvSpPr>
        <p:spPr>
          <a:xfrm>
            <a:off x="1356503" y="1749362"/>
            <a:ext cx="1074737" cy="11842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smtClean="0">
                <a:solidFill>
                  <a:srgbClr val="FF3399"/>
                </a:solidFill>
              </a:rPr>
              <a:t>2</a:t>
            </a:r>
            <a:endParaRPr sz="8000" dirty="0">
              <a:solidFill>
                <a:srgbClr val="FF3399"/>
              </a:solidFill>
            </a:endParaRPr>
          </a:p>
        </p:txBody>
      </p:sp>
      <p:pic>
        <p:nvPicPr>
          <p:cNvPr id="2" name="Imagen 1"/>
          <p:cNvPicPr>
            <a:picLocks noChangeAspect="1"/>
          </p:cNvPicPr>
          <p:nvPr/>
        </p:nvPicPr>
        <p:blipFill>
          <a:blip r:embed="rId3"/>
          <a:stretch>
            <a:fillRect/>
          </a:stretch>
        </p:blipFill>
        <p:spPr>
          <a:xfrm>
            <a:off x="3964267" y="1291757"/>
            <a:ext cx="4711480" cy="3283759"/>
          </a:xfrm>
          <a:prstGeom prst="rect">
            <a:avLst/>
          </a:prstGeom>
        </p:spPr>
      </p:pic>
    </p:spTree>
    <p:extLst>
      <p:ext uri="{BB962C8B-B14F-4D97-AF65-F5344CB8AC3E}">
        <p14:creationId xmlns:p14="http://schemas.microsoft.com/office/powerpoint/2010/main" val="328073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pic>
        <p:nvPicPr>
          <p:cNvPr id="1692" name="Google Shape;1692;p38" title="Gráfico">
            <a:hlinkClick r:id="rId3"/>
          </p:cNvPr>
          <p:cNvPicPr preferRelativeResize="0"/>
          <p:nvPr/>
        </p:nvPicPr>
        <p:blipFill>
          <a:blip r:embed="rId4">
            <a:alphaModFix/>
          </a:blip>
          <a:stretch>
            <a:fillRect/>
          </a:stretch>
        </p:blipFill>
        <p:spPr>
          <a:xfrm>
            <a:off x="854373" y="1334032"/>
            <a:ext cx="4742850" cy="2932655"/>
          </a:xfrm>
          <a:prstGeom prst="rect">
            <a:avLst/>
          </a:prstGeom>
          <a:noFill/>
          <a:ln>
            <a:noFill/>
          </a:ln>
        </p:spPr>
      </p:pic>
      <p:sp>
        <p:nvSpPr>
          <p:cNvPr id="1693" name="Google Shape;1693;p38"/>
          <p:cNvSpPr txBox="1">
            <a:spLocks noGrp="1"/>
          </p:cNvSpPr>
          <p:nvPr>
            <p:ph type="title"/>
          </p:nvPr>
        </p:nvSpPr>
        <p:spPr>
          <a:xfrm>
            <a:off x="630049" y="371950"/>
            <a:ext cx="5979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solidFill>
                  <a:srgbClr val="FF3399"/>
                </a:solidFill>
              </a:rPr>
              <a:t>Use graphs</a:t>
            </a:r>
            <a:endParaRPr dirty="0">
              <a:solidFill>
                <a:srgbClr val="FF3399"/>
              </a:solidFill>
            </a:endParaRPr>
          </a:p>
        </p:txBody>
      </p:sp>
      <p:sp>
        <p:nvSpPr>
          <p:cNvPr id="1694" name="Google Shape;1694;p38"/>
          <p:cNvSpPr/>
          <p:nvPr/>
        </p:nvSpPr>
        <p:spPr>
          <a:xfrm>
            <a:off x="5905857" y="2913400"/>
            <a:ext cx="159600" cy="15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5905857" y="1888817"/>
            <a:ext cx="159600" cy="159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txBox="1"/>
          <p:nvPr/>
        </p:nvSpPr>
        <p:spPr>
          <a:xfrm>
            <a:off x="6065450" y="1774679"/>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Colors</a:t>
            </a:r>
            <a:endParaRPr sz="1600" b="1">
              <a:solidFill>
                <a:schemeClr val="dk2"/>
              </a:solidFill>
              <a:latin typeface="Montserrat"/>
              <a:ea typeface="Montserrat"/>
              <a:cs typeface="Montserrat"/>
              <a:sym typeface="Montserrat"/>
            </a:endParaRPr>
          </a:p>
        </p:txBody>
      </p:sp>
      <p:sp>
        <p:nvSpPr>
          <p:cNvPr id="1697" name="Google Shape;1697;p38"/>
          <p:cNvSpPr txBox="1"/>
          <p:nvPr/>
        </p:nvSpPr>
        <p:spPr>
          <a:xfrm>
            <a:off x="6065450" y="2799236"/>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Size</a:t>
            </a:r>
            <a:endParaRPr sz="1600" b="1">
              <a:solidFill>
                <a:schemeClr val="dk2"/>
              </a:solidFill>
              <a:latin typeface="Montserrat"/>
              <a:ea typeface="Montserrat"/>
              <a:cs typeface="Montserrat"/>
              <a:sym typeface="Montserrat"/>
            </a:endParaRPr>
          </a:p>
        </p:txBody>
      </p:sp>
      <p:sp>
        <p:nvSpPr>
          <p:cNvPr id="1698" name="Google Shape;1698;p38"/>
          <p:cNvSpPr txBox="1"/>
          <p:nvPr/>
        </p:nvSpPr>
        <p:spPr>
          <a:xfrm>
            <a:off x="5829650" y="2015749"/>
            <a:ext cx="24588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s">
                <a:solidFill>
                  <a:schemeClr val="dk2"/>
                </a:solidFill>
                <a:latin typeface="Montserrat"/>
                <a:ea typeface="Montserrat"/>
                <a:cs typeface="Montserrat"/>
                <a:sym typeface="Montserrat"/>
              </a:rPr>
              <a:t>Use colors to differentiate and compare data</a:t>
            </a:r>
            <a:endParaRPr>
              <a:solidFill>
                <a:schemeClr val="dk2"/>
              </a:solidFill>
              <a:latin typeface="Montserrat"/>
              <a:ea typeface="Montserrat"/>
              <a:cs typeface="Montserrat"/>
              <a:sym typeface="Montserrat"/>
            </a:endParaRPr>
          </a:p>
        </p:txBody>
      </p:sp>
      <p:sp>
        <p:nvSpPr>
          <p:cNvPr id="1699" name="Google Shape;1699;p38"/>
          <p:cNvSpPr txBox="1"/>
          <p:nvPr/>
        </p:nvSpPr>
        <p:spPr>
          <a:xfrm>
            <a:off x="5829650" y="3044199"/>
            <a:ext cx="24588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Choose a reasonable size for your graph</a:t>
            </a:r>
            <a:endParaRPr>
              <a:solidFill>
                <a:schemeClr val="dk2"/>
              </a:solidFill>
              <a:latin typeface="Montserrat"/>
              <a:ea typeface="Montserrat"/>
              <a:cs typeface="Montserrat"/>
              <a:sym typeface="Montserrat"/>
            </a:endParaRPr>
          </a:p>
        </p:txBody>
      </p:sp>
      <p:sp>
        <p:nvSpPr>
          <p:cNvPr id="1700" name="Google Shape;1700;p38"/>
          <p:cNvSpPr/>
          <p:nvPr/>
        </p:nvSpPr>
        <p:spPr>
          <a:xfrm>
            <a:off x="5905857" y="3937975"/>
            <a:ext cx="159600" cy="15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txBox="1"/>
          <p:nvPr/>
        </p:nvSpPr>
        <p:spPr>
          <a:xfrm>
            <a:off x="6065450" y="3823811"/>
            <a:ext cx="1151400" cy="38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chemeClr val="dk2"/>
                </a:solidFill>
                <a:latin typeface="Montserrat"/>
                <a:ea typeface="Montserrat"/>
                <a:cs typeface="Montserrat"/>
                <a:sym typeface="Montserrat"/>
              </a:rPr>
              <a:t>Variety</a:t>
            </a:r>
            <a:endParaRPr sz="1600" b="1">
              <a:solidFill>
                <a:schemeClr val="dk2"/>
              </a:solidFill>
              <a:latin typeface="Montserrat"/>
              <a:ea typeface="Montserrat"/>
              <a:cs typeface="Montserrat"/>
              <a:sym typeface="Montserrat"/>
            </a:endParaRPr>
          </a:p>
        </p:txBody>
      </p:sp>
      <p:sp>
        <p:nvSpPr>
          <p:cNvPr id="1702" name="Google Shape;1702;p38"/>
          <p:cNvSpPr txBox="1"/>
          <p:nvPr/>
        </p:nvSpPr>
        <p:spPr>
          <a:xfrm>
            <a:off x="5829650" y="4068774"/>
            <a:ext cx="2458800" cy="66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2"/>
                </a:solidFill>
                <a:latin typeface="Montserrat"/>
                <a:ea typeface="Montserrat"/>
                <a:cs typeface="Montserrat"/>
                <a:sym typeface="Montserrat"/>
              </a:rPr>
              <a:t>There are line charts, bar charts, area charts, etc.</a:t>
            </a:r>
            <a:endParaRPr>
              <a:solidFill>
                <a:schemeClr val="dk2"/>
              </a:solidFill>
              <a:latin typeface="Montserrat"/>
              <a:ea typeface="Montserrat"/>
              <a:cs typeface="Montserrat"/>
              <a:sym typeface="Montserrat"/>
            </a:endParaRPr>
          </a:p>
        </p:txBody>
      </p:sp>
      <p:sp>
        <p:nvSpPr>
          <p:cNvPr id="1703" name="Google Shape;1703;p38"/>
          <p:cNvSpPr txBox="1"/>
          <p:nvPr/>
        </p:nvSpPr>
        <p:spPr>
          <a:xfrm>
            <a:off x="1198550" y="4182125"/>
            <a:ext cx="4059900" cy="51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000">
                <a:solidFill>
                  <a:schemeClr val="dk2"/>
                </a:solidFill>
                <a:latin typeface="Montserrat"/>
                <a:ea typeface="Montserrat"/>
                <a:cs typeface="Montserrat"/>
                <a:sym typeface="Montserrat"/>
              </a:rPr>
              <a:t>* To modify this graph, click on it, follow the link, change the data and paste the new graph here, replacing this one</a:t>
            </a:r>
            <a:endParaRPr sz="1000">
              <a:solidFill>
                <a:schemeClr val="dk2"/>
              </a:solidFill>
              <a:latin typeface="Montserrat"/>
              <a:ea typeface="Montserrat"/>
              <a:cs typeface="Montserrat"/>
              <a:sym typeface="Montserrat"/>
            </a:endParaRPr>
          </a:p>
        </p:txBody>
      </p:sp>
      <p:pic>
        <p:nvPicPr>
          <p:cNvPr id="2" name="Imagen 1"/>
          <p:cNvPicPr>
            <a:picLocks noChangeAspect="1"/>
          </p:cNvPicPr>
          <p:nvPr/>
        </p:nvPicPr>
        <p:blipFill>
          <a:blip r:embed="rId5"/>
          <a:stretch>
            <a:fillRect/>
          </a:stretch>
        </p:blipFill>
        <p:spPr>
          <a:xfrm>
            <a:off x="5905857" y="278383"/>
            <a:ext cx="2272500" cy="1293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39"/>
          <p:cNvSpPr txBox="1">
            <a:spLocks noGrp="1"/>
          </p:cNvSpPr>
          <p:nvPr>
            <p:ph type="title"/>
          </p:nvPr>
        </p:nvSpPr>
        <p:spPr>
          <a:xfrm>
            <a:off x="720000" y="175120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Text</a:t>
            </a:r>
            <a:endParaRPr/>
          </a:p>
        </p:txBody>
      </p:sp>
      <p:sp>
        <p:nvSpPr>
          <p:cNvPr id="1709" name="Google Shape;1709;p39"/>
          <p:cNvSpPr txBox="1">
            <a:spLocks noGrp="1"/>
          </p:cNvSpPr>
          <p:nvPr>
            <p:ph type="subTitle" idx="1"/>
          </p:nvPr>
        </p:nvSpPr>
        <p:spPr>
          <a:xfrm>
            <a:off x="720000" y="2148500"/>
            <a:ext cx="24285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Summarize the information provided</a:t>
            </a:r>
            <a:endParaRPr/>
          </a:p>
        </p:txBody>
      </p:sp>
      <p:sp>
        <p:nvSpPr>
          <p:cNvPr id="1710" name="Google Shape;1710;p39"/>
          <p:cNvSpPr txBox="1">
            <a:spLocks noGrp="1"/>
          </p:cNvSpPr>
          <p:nvPr>
            <p:ph type="title" idx="2"/>
          </p:nvPr>
        </p:nvSpPr>
        <p:spPr>
          <a:xfrm>
            <a:off x="3357750" y="175120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Audience</a:t>
            </a:r>
            <a:endParaRPr/>
          </a:p>
        </p:txBody>
      </p:sp>
      <p:sp>
        <p:nvSpPr>
          <p:cNvPr id="1711" name="Google Shape;1711;p39"/>
          <p:cNvSpPr txBox="1">
            <a:spLocks noGrp="1"/>
          </p:cNvSpPr>
          <p:nvPr>
            <p:ph type="title" idx="3"/>
          </p:nvPr>
        </p:nvSpPr>
        <p:spPr>
          <a:xfrm>
            <a:off x="630046" y="371950"/>
            <a:ext cx="779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t>Things to keep in mind</a:t>
            </a:r>
            <a:endParaRPr dirty="0"/>
          </a:p>
        </p:txBody>
      </p:sp>
      <p:sp>
        <p:nvSpPr>
          <p:cNvPr id="1712" name="Google Shape;1712;p39"/>
          <p:cNvSpPr txBox="1">
            <a:spLocks noGrp="1"/>
          </p:cNvSpPr>
          <p:nvPr>
            <p:ph type="subTitle" idx="4"/>
          </p:nvPr>
        </p:nvSpPr>
        <p:spPr>
          <a:xfrm>
            <a:off x="3357750" y="2148500"/>
            <a:ext cx="2428500" cy="765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t>Adapt the presentation to your audience</a:t>
            </a:r>
            <a:endParaRPr/>
          </a:p>
        </p:txBody>
      </p:sp>
      <p:sp>
        <p:nvSpPr>
          <p:cNvPr id="1713" name="Google Shape;1713;p39"/>
          <p:cNvSpPr txBox="1">
            <a:spLocks noGrp="1"/>
          </p:cNvSpPr>
          <p:nvPr>
            <p:ph type="title" idx="5"/>
          </p:nvPr>
        </p:nvSpPr>
        <p:spPr>
          <a:xfrm>
            <a:off x="5995500" y="1751200"/>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Storytelling</a:t>
            </a:r>
            <a:endParaRPr/>
          </a:p>
        </p:txBody>
      </p:sp>
      <p:sp>
        <p:nvSpPr>
          <p:cNvPr id="1714" name="Google Shape;1714;p39"/>
          <p:cNvSpPr txBox="1">
            <a:spLocks noGrp="1"/>
          </p:cNvSpPr>
          <p:nvPr>
            <p:ph type="subTitle" idx="6"/>
          </p:nvPr>
        </p:nvSpPr>
        <p:spPr>
          <a:xfrm>
            <a:off x="5995500" y="2148500"/>
            <a:ext cx="2428500" cy="765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t>Try narrative techniques such as storytelling</a:t>
            </a:r>
            <a:endParaRPr/>
          </a:p>
        </p:txBody>
      </p:sp>
      <p:sp>
        <p:nvSpPr>
          <p:cNvPr id="1715" name="Google Shape;1715;p39"/>
          <p:cNvSpPr txBox="1">
            <a:spLocks noGrp="1"/>
          </p:cNvSpPr>
          <p:nvPr>
            <p:ph type="title" idx="7"/>
          </p:nvPr>
        </p:nvSpPr>
        <p:spPr>
          <a:xfrm>
            <a:off x="720000" y="36143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Fonts</a:t>
            </a:r>
            <a:endParaRPr/>
          </a:p>
        </p:txBody>
      </p:sp>
      <p:sp>
        <p:nvSpPr>
          <p:cNvPr id="1716" name="Google Shape;1716;p39"/>
          <p:cNvSpPr txBox="1">
            <a:spLocks noGrp="1"/>
          </p:cNvSpPr>
          <p:nvPr>
            <p:ph type="subTitle" idx="8"/>
          </p:nvPr>
        </p:nvSpPr>
        <p:spPr>
          <a:xfrm>
            <a:off x="720000" y="4011625"/>
            <a:ext cx="2428500" cy="765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t>Try not to use more than three different fonts</a:t>
            </a:r>
            <a:endParaRPr/>
          </a:p>
        </p:txBody>
      </p:sp>
      <p:sp>
        <p:nvSpPr>
          <p:cNvPr id="1717" name="Google Shape;1717;p39"/>
          <p:cNvSpPr txBox="1">
            <a:spLocks noGrp="1"/>
          </p:cNvSpPr>
          <p:nvPr>
            <p:ph type="title" idx="9"/>
          </p:nvPr>
        </p:nvSpPr>
        <p:spPr>
          <a:xfrm>
            <a:off x="3357750" y="36143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Colors</a:t>
            </a:r>
            <a:endParaRPr/>
          </a:p>
        </p:txBody>
      </p:sp>
      <p:sp>
        <p:nvSpPr>
          <p:cNvPr id="1718" name="Google Shape;1718;p39"/>
          <p:cNvSpPr txBox="1">
            <a:spLocks noGrp="1"/>
          </p:cNvSpPr>
          <p:nvPr>
            <p:ph type="subTitle" idx="13"/>
          </p:nvPr>
        </p:nvSpPr>
        <p:spPr>
          <a:xfrm>
            <a:off x="3357750" y="4011625"/>
            <a:ext cx="24285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Adapt the colors to the theme and audience</a:t>
            </a:r>
            <a:endParaRPr/>
          </a:p>
        </p:txBody>
      </p:sp>
      <p:sp>
        <p:nvSpPr>
          <p:cNvPr id="1719" name="Google Shape;1719;p39"/>
          <p:cNvSpPr txBox="1">
            <a:spLocks noGrp="1"/>
          </p:cNvSpPr>
          <p:nvPr>
            <p:ph type="title" idx="14"/>
          </p:nvPr>
        </p:nvSpPr>
        <p:spPr>
          <a:xfrm>
            <a:off x="5995500" y="3614325"/>
            <a:ext cx="2428500" cy="44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a:t>Images</a:t>
            </a:r>
            <a:endParaRPr/>
          </a:p>
        </p:txBody>
      </p:sp>
      <p:sp>
        <p:nvSpPr>
          <p:cNvPr id="1720" name="Google Shape;1720;p39"/>
          <p:cNvSpPr txBox="1">
            <a:spLocks noGrp="1"/>
          </p:cNvSpPr>
          <p:nvPr>
            <p:ph type="subTitle" idx="15"/>
          </p:nvPr>
        </p:nvSpPr>
        <p:spPr>
          <a:xfrm>
            <a:off x="5995500" y="4011625"/>
            <a:ext cx="2428500" cy="7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Find quality images, with a reasonable size</a:t>
            </a:r>
            <a:endParaRPr/>
          </a:p>
        </p:txBody>
      </p:sp>
      <p:pic>
        <p:nvPicPr>
          <p:cNvPr id="3" name="Imagen 2"/>
          <p:cNvPicPr>
            <a:picLocks noChangeAspect="1"/>
          </p:cNvPicPr>
          <p:nvPr/>
        </p:nvPicPr>
        <p:blipFill>
          <a:blip r:embed="rId3"/>
          <a:stretch>
            <a:fillRect/>
          </a:stretch>
        </p:blipFill>
        <p:spPr>
          <a:xfrm>
            <a:off x="4404883" y="1138515"/>
            <a:ext cx="505783" cy="576770"/>
          </a:xfrm>
          <a:prstGeom prst="rect">
            <a:avLst/>
          </a:prstGeom>
        </p:spPr>
      </p:pic>
      <p:pic>
        <p:nvPicPr>
          <p:cNvPr id="2" name="Imagen 1"/>
          <p:cNvPicPr>
            <a:picLocks noChangeAspect="1"/>
          </p:cNvPicPr>
          <p:nvPr/>
        </p:nvPicPr>
        <p:blipFill>
          <a:blip r:embed="rId4"/>
          <a:stretch>
            <a:fillRect/>
          </a:stretch>
        </p:blipFill>
        <p:spPr>
          <a:xfrm>
            <a:off x="6886166" y="2892725"/>
            <a:ext cx="647167" cy="614809"/>
          </a:xfrm>
          <a:prstGeom prst="rect">
            <a:avLst/>
          </a:prstGeom>
        </p:spPr>
      </p:pic>
      <p:pic>
        <p:nvPicPr>
          <p:cNvPr id="4" name="Imagen 3"/>
          <p:cNvPicPr>
            <a:picLocks noChangeAspect="1"/>
          </p:cNvPicPr>
          <p:nvPr/>
        </p:nvPicPr>
        <p:blipFill>
          <a:blip r:embed="rId5"/>
          <a:stretch>
            <a:fillRect/>
          </a:stretch>
        </p:blipFill>
        <p:spPr>
          <a:xfrm>
            <a:off x="1636125" y="1231333"/>
            <a:ext cx="596250" cy="472500"/>
          </a:xfrm>
          <a:prstGeom prst="rect">
            <a:avLst/>
          </a:prstGeom>
        </p:spPr>
      </p:pic>
      <p:pic>
        <p:nvPicPr>
          <p:cNvPr id="5" name="Imagen 4"/>
          <p:cNvPicPr>
            <a:picLocks noChangeAspect="1"/>
          </p:cNvPicPr>
          <p:nvPr/>
        </p:nvPicPr>
        <p:blipFill>
          <a:blip r:embed="rId6"/>
          <a:stretch>
            <a:fillRect/>
          </a:stretch>
        </p:blipFill>
        <p:spPr>
          <a:xfrm>
            <a:off x="6996266" y="1049741"/>
            <a:ext cx="658666" cy="654092"/>
          </a:xfrm>
          <a:prstGeom prst="rect">
            <a:avLst/>
          </a:prstGeom>
        </p:spPr>
      </p:pic>
      <p:pic>
        <p:nvPicPr>
          <p:cNvPr id="6" name="Imagen 5"/>
          <p:cNvPicPr>
            <a:picLocks noChangeAspect="1"/>
          </p:cNvPicPr>
          <p:nvPr/>
        </p:nvPicPr>
        <p:blipFill>
          <a:blip r:embed="rId7"/>
          <a:stretch>
            <a:fillRect/>
          </a:stretch>
        </p:blipFill>
        <p:spPr>
          <a:xfrm>
            <a:off x="1514306" y="2745996"/>
            <a:ext cx="862324" cy="933200"/>
          </a:xfrm>
          <a:prstGeom prst="rect">
            <a:avLst/>
          </a:prstGeom>
        </p:spPr>
      </p:pic>
      <p:pic>
        <p:nvPicPr>
          <p:cNvPr id="7" name="Imagen 6"/>
          <p:cNvPicPr>
            <a:picLocks noChangeAspect="1"/>
          </p:cNvPicPr>
          <p:nvPr/>
        </p:nvPicPr>
        <p:blipFill>
          <a:blip r:embed="rId8"/>
          <a:stretch>
            <a:fillRect/>
          </a:stretch>
        </p:blipFill>
        <p:spPr>
          <a:xfrm>
            <a:off x="4261510" y="3092662"/>
            <a:ext cx="739775" cy="4368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8" name="Google Shape;1188;p29"/>
          <p:cNvSpPr txBox="1">
            <a:spLocks noGrp="1"/>
          </p:cNvSpPr>
          <p:nvPr>
            <p:ph type="body" idx="1"/>
          </p:nvPr>
        </p:nvSpPr>
        <p:spPr>
          <a:xfrm>
            <a:off x="430700" y="3097979"/>
            <a:ext cx="3011747" cy="11046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s" sz="1600" dirty="0">
                <a:solidFill>
                  <a:srgbClr val="CB69A1"/>
                </a:solidFill>
                <a:latin typeface="+mn-lt"/>
              </a:rPr>
              <a:t>Try to summarize and structure your information nicely!</a:t>
            </a:r>
            <a:endParaRPr sz="1600" dirty="0">
              <a:solidFill>
                <a:srgbClr val="CB69A1"/>
              </a:solidFill>
              <a:latin typeface="+mn-lt"/>
            </a:endParaRPr>
          </a:p>
        </p:txBody>
      </p:sp>
      <p:sp>
        <p:nvSpPr>
          <p:cNvPr id="1187" name="Google Shape;1187;p29"/>
          <p:cNvSpPr txBox="1">
            <a:spLocks noGrp="1"/>
          </p:cNvSpPr>
          <p:nvPr>
            <p:ph type="title" idx="4294967295"/>
          </p:nvPr>
        </p:nvSpPr>
        <p:spPr>
          <a:xfrm>
            <a:off x="304800" y="1795929"/>
            <a:ext cx="4102100" cy="2073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3399"/>
                </a:solidFill>
              </a:rPr>
              <a:t>Happy </a:t>
            </a:r>
            <a:r>
              <a:rPr lang="es" dirty="0" smtClean="0">
                <a:solidFill>
                  <a:srgbClr val="FF3399"/>
                </a:solidFill>
              </a:rPr>
              <a:t>birthday</a:t>
            </a:r>
            <a:r>
              <a:rPr lang="es" dirty="0">
                <a:solidFill>
                  <a:srgbClr val="FF3399"/>
                </a:solidFill>
              </a:rPr>
              <a:t>!</a:t>
            </a:r>
            <a:endParaRPr dirty="0">
              <a:solidFill>
                <a:srgbClr val="FF3399"/>
              </a:solidFill>
            </a:endParaRPr>
          </a:p>
        </p:txBody>
      </p:sp>
      <p:sp>
        <p:nvSpPr>
          <p:cNvPr id="1219" name="Google Shape;1219;p29"/>
          <p:cNvSpPr txBox="1">
            <a:spLocks noGrp="1"/>
          </p:cNvSpPr>
          <p:nvPr>
            <p:ph type="title" idx="4294967295"/>
          </p:nvPr>
        </p:nvSpPr>
        <p:spPr>
          <a:xfrm>
            <a:off x="1399204" y="1462554"/>
            <a:ext cx="1074738" cy="11842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a:solidFill>
                  <a:srgbClr val="FF3399"/>
                </a:solidFill>
              </a:rPr>
              <a:t>3</a:t>
            </a:r>
            <a:endParaRPr sz="8000" dirty="0">
              <a:solidFill>
                <a:srgbClr val="FF3399"/>
              </a:solidFill>
            </a:endParaRPr>
          </a:p>
        </p:txBody>
      </p:sp>
      <p:pic>
        <p:nvPicPr>
          <p:cNvPr id="6" name="Imagen 5"/>
          <p:cNvPicPr>
            <a:picLocks noChangeAspect="1"/>
          </p:cNvPicPr>
          <p:nvPr/>
        </p:nvPicPr>
        <p:blipFill>
          <a:blip r:embed="rId3"/>
          <a:stretch>
            <a:fillRect/>
          </a:stretch>
        </p:blipFill>
        <p:spPr>
          <a:xfrm>
            <a:off x="4884524" y="272978"/>
            <a:ext cx="3613089" cy="4524803"/>
          </a:xfrm>
          <a:prstGeom prst="rect">
            <a:avLst/>
          </a:prstGeom>
        </p:spPr>
      </p:pic>
    </p:spTree>
    <p:extLst>
      <p:ext uri="{BB962C8B-B14F-4D97-AF65-F5344CB8AC3E}">
        <p14:creationId xmlns:p14="http://schemas.microsoft.com/office/powerpoint/2010/main" val="139080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130808" y="944648"/>
            <a:ext cx="4702501" cy="2902500"/>
          </a:xfrm>
          <a:prstGeom prst="rect">
            <a:avLst/>
          </a:prstGeom>
        </p:spPr>
      </p:pic>
      <p:sp>
        <p:nvSpPr>
          <p:cNvPr id="875" name="Google Shape;875;p25"/>
          <p:cNvSpPr txBox="1">
            <a:spLocks noGrp="1"/>
          </p:cNvSpPr>
          <p:nvPr>
            <p:ph type="title"/>
          </p:nvPr>
        </p:nvSpPr>
        <p:spPr>
          <a:xfrm>
            <a:off x="630059" y="37194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solidFill>
                  <a:schemeClr val="dk2"/>
                </a:solidFill>
              </a:rPr>
              <a:t>Contents of this template</a:t>
            </a:r>
            <a:endParaRPr dirty="0">
              <a:solidFill>
                <a:schemeClr val="dk2"/>
              </a:solidFill>
            </a:endParaRPr>
          </a:p>
        </p:txBody>
      </p:sp>
      <p:sp>
        <p:nvSpPr>
          <p:cNvPr id="5" name="Google Shape;1150;p28"/>
          <p:cNvSpPr txBox="1">
            <a:spLocks/>
          </p:cNvSpPr>
          <p:nvPr/>
        </p:nvSpPr>
        <p:spPr>
          <a:xfrm>
            <a:off x="2947053" y="3504784"/>
            <a:ext cx="3446462" cy="1112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US" dirty="0" smtClean="0"/>
              <a:t>If you’re going to show your project to your classmates, a dynamic and funny approach could be better.</a:t>
            </a:r>
            <a:endParaRPr lang="en-US" dirty="0"/>
          </a:p>
        </p:txBody>
      </p:sp>
      <p:pic>
        <p:nvPicPr>
          <p:cNvPr id="3" name="Imagen 2"/>
          <p:cNvPicPr>
            <a:picLocks noChangeAspect="1"/>
          </p:cNvPicPr>
          <p:nvPr/>
        </p:nvPicPr>
        <p:blipFill>
          <a:blip r:embed="rId4"/>
          <a:stretch>
            <a:fillRect/>
          </a:stretch>
        </p:blipFill>
        <p:spPr>
          <a:xfrm>
            <a:off x="393155" y="3287359"/>
            <a:ext cx="2145775" cy="1314858"/>
          </a:xfrm>
          <a:prstGeom prst="rect">
            <a:avLst/>
          </a:prstGeom>
        </p:spPr>
      </p:pic>
      <p:pic>
        <p:nvPicPr>
          <p:cNvPr id="8" name="Imagen 7"/>
          <p:cNvPicPr>
            <a:picLocks noChangeAspect="1"/>
          </p:cNvPicPr>
          <p:nvPr/>
        </p:nvPicPr>
        <p:blipFill>
          <a:blip r:embed="rId4"/>
          <a:stretch>
            <a:fillRect/>
          </a:stretch>
        </p:blipFill>
        <p:spPr>
          <a:xfrm flipH="1">
            <a:off x="6833309" y="3360624"/>
            <a:ext cx="2051349" cy="12569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pic>
        <p:nvPicPr>
          <p:cNvPr id="23" name="Imagen 22"/>
          <p:cNvPicPr>
            <a:picLocks noChangeAspect="1"/>
          </p:cNvPicPr>
          <p:nvPr/>
        </p:nvPicPr>
        <p:blipFill>
          <a:blip r:embed="rId3"/>
          <a:stretch>
            <a:fillRect/>
          </a:stretch>
        </p:blipFill>
        <p:spPr>
          <a:xfrm>
            <a:off x="6997100" y="3073900"/>
            <a:ext cx="1980000" cy="1935000"/>
          </a:xfrm>
          <a:prstGeom prst="rect">
            <a:avLst/>
          </a:prstGeom>
        </p:spPr>
      </p:pic>
      <p:sp>
        <p:nvSpPr>
          <p:cNvPr id="1854" name="Google Shape;1854;p41"/>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t>How about an infographic?</a:t>
            </a:r>
            <a:endParaRPr dirty="0"/>
          </a:p>
        </p:txBody>
      </p:sp>
      <p:sp>
        <p:nvSpPr>
          <p:cNvPr id="1855" name="Google Shape;1855;p41"/>
          <p:cNvSpPr/>
          <p:nvPr/>
        </p:nvSpPr>
        <p:spPr>
          <a:xfrm>
            <a:off x="1958338" y="1584663"/>
            <a:ext cx="888300" cy="88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4127850" y="1584663"/>
            <a:ext cx="888300" cy="88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6297363" y="1584663"/>
            <a:ext cx="888300" cy="88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1888575" y="1514925"/>
            <a:ext cx="1027800" cy="1027800"/>
          </a:xfrm>
          <a:prstGeom prst="pie">
            <a:avLst>
              <a:gd name="adj1" fmla="val 21312937"/>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4058113" y="1514925"/>
            <a:ext cx="1027800" cy="1027800"/>
          </a:xfrm>
          <a:prstGeom prst="pie">
            <a:avLst>
              <a:gd name="adj1" fmla="val 2518205"/>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6227663" y="1514925"/>
            <a:ext cx="1027800" cy="1027800"/>
          </a:xfrm>
          <a:prstGeom prst="pie">
            <a:avLst>
              <a:gd name="adj1" fmla="val 1638946"/>
              <a:gd name="adj2" fmla="val 1398505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txBox="1"/>
          <p:nvPr/>
        </p:nvSpPr>
        <p:spPr>
          <a:xfrm>
            <a:off x="1779700" y="2776675"/>
            <a:ext cx="1245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chemeClr val="dk2"/>
                </a:solidFill>
                <a:latin typeface="Montserrat"/>
                <a:ea typeface="Montserrat"/>
                <a:cs typeface="Montserrat"/>
                <a:sym typeface="Montserrat"/>
              </a:rPr>
              <a:t>80%</a:t>
            </a:r>
            <a:endParaRPr sz="2000" b="1">
              <a:solidFill>
                <a:schemeClr val="dk2"/>
              </a:solidFill>
              <a:latin typeface="Montserrat"/>
              <a:ea typeface="Montserrat"/>
              <a:cs typeface="Montserrat"/>
              <a:sym typeface="Montserrat"/>
            </a:endParaRPr>
          </a:p>
        </p:txBody>
      </p:sp>
      <p:sp>
        <p:nvSpPr>
          <p:cNvPr id="1862" name="Google Shape;1862;p41"/>
          <p:cNvSpPr txBox="1"/>
          <p:nvPr/>
        </p:nvSpPr>
        <p:spPr>
          <a:xfrm>
            <a:off x="3949200" y="2776675"/>
            <a:ext cx="1245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chemeClr val="dk2"/>
                </a:solidFill>
                <a:latin typeface="Montserrat"/>
                <a:ea typeface="Montserrat"/>
                <a:cs typeface="Montserrat"/>
                <a:sym typeface="Montserrat"/>
              </a:rPr>
              <a:t>60%</a:t>
            </a:r>
            <a:endParaRPr sz="2000" b="1">
              <a:solidFill>
                <a:schemeClr val="dk2"/>
              </a:solidFill>
              <a:latin typeface="Montserrat"/>
              <a:ea typeface="Montserrat"/>
              <a:cs typeface="Montserrat"/>
              <a:sym typeface="Montserrat"/>
            </a:endParaRPr>
          </a:p>
        </p:txBody>
      </p:sp>
      <p:sp>
        <p:nvSpPr>
          <p:cNvPr id="1863" name="Google Shape;1863;p41"/>
          <p:cNvSpPr txBox="1"/>
          <p:nvPr/>
        </p:nvSpPr>
        <p:spPr>
          <a:xfrm>
            <a:off x="6118700" y="2776675"/>
            <a:ext cx="1245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chemeClr val="dk2"/>
                </a:solidFill>
                <a:latin typeface="Montserrat"/>
                <a:ea typeface="Montserrat"/>
                <a:cs typeface="Montserrat"/>
                <a:sym typeface="Montserrat"/>
              </a:rPr>
              <a:t>55%</a:t>
            </a:r>
            <a:endParaRPr sz="2000" b="1">
              <a:solidFill>
                <a:schemeClr val="dk2"/>
              </a:solidFill>
              <a:latin typeface="Montserrat"/>
              <a:ea typeface="Montserrat"/>
              <a:cs typeface="Montserrat"/>
              <a:sym typeface="Montserrat"/>
            </a:endParaRPr>
          </a:p>
        </p:txBody>
      </p:sp>
      <p:sp>
        <p:nvSpPr>
          <p:cNvPr id="1864" name="Google Shape;1864;p41"/>
          <p:cNvSpPr txBox="1"/>
          <p:nvPr/>
        </p:nvSpPr>
        <p:spPr>
          <a:xfrm>
            <a:off x="1393200" y="3509975"/>
            <a:ext cx="2018400" cy="50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They convey information visually</a:t>
            </a:r>
            <a:endParaRPr>
              <a:solidFill>
                <a:schemeClr val="dk2"/>
              </a:solidFill>
              <a:latin typeface="Montserrat"/>
              <a:ea typeface="Montserrat"/>
              <a:cs typeface="Montserrat"/>
              <a:sym typeface="Montserrat"/>
            </a:endParaRPr>
          </a:p>
        </p:txBody>
      </p:sp>
      <p:sp>
        <p:nvSpPr>
          <p:cNvPr id="1865" name="Google Shape;1865;p41"/>
          <p:cNvSpPr txBox="1"/>
          <p:nvPr/>
        </p:nvSpPr>
        <p:spPr>
          <a:xfrm>
            <a:off x="3562825" y="3509975"/>
            <a:ext cx="2018400" cy="50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They catch your public’s attention</a:t>
            </a:r>
            <a:endParaRPr>
              <a:solidFill>
                <a:schemeClr val="dk2"/>
              </a:solidFill>
              <a:latin typeface="Montserrat"/>
              <a:ea typeface="Montserrat"/>
              <a:cs typeface="Montserrat"/>
              <a:sym typeface="Montserrat"/>
            </a:endParaRPr>
          </a:p>
        </p:txBody>
      </p:sp>
      <p:sp>
        <p:nvSpPr>
          <p:cNvPr id="1866" name="Google Shape;1866;p41"/>
          <p:cNvSpPr txBox="1"/>
          <p:nvPr/>
        </p:nvSpPr>
        <p:spPr>
          <a:xfrm>
            <a:off x="5732400" y="3509975"/>
            <a:ext cx="2018400" cy="50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2"/>
                </a:solidFill>
                <a:latin typeface="Montserrat"/>
                <a:ea typeface="Montserrat"/>
                <a:cs typeface="Montserrat"/>
                <a:sym typeface="Montserrat"/>
              </a:rPr>
              <a:t>They help reduce the amount of text</a:t>
            </a:r>
            <a:endParaRPr>
              <a:solidFill>
                <a:schemeClr val="dk2"/>
              </a:solidFill>
              <a:latin typeface="Montserrat"/>
              <a:ea typeface="Montserrat"/>
              <a:cs typeface="Montserrat"/>
              <a:sym typeface="Montserrat"/>
            </a:endParaRPr>
          </a:p>
        </p:txBody>
      </p:sp>
      <p:cxnSp>
        <p:nvCxnSpPr>
          <p:cNvPr id="1867" name="Google Shape;1867;p41"/>
          <p:cNvCxnSpPr>
            <a:stCxn id="1858" idx="1"/>
            <a:endCxn id="1861" idx="0"/>
          </p:cNvCxnSpPr>
          <p:nvPr/>
        </p:nvCxnSpPr>
        <p:spPr>
          <a:xfrm>
            <a:off x="2402475" y="2542725"/>
            <a:ext cx="0" cy="234000"/>
          </a:xfrm>
          <a:prstGeom prst="straightConnector1">
            <a:avLst/>
          </a:prstGeom>
          <a:noFill/>
          <a:ln w="19050" cap="flat" cmpd="sng">
            <a:solidFill>
              <a:schemeClr val="dk2"/>
            </a:solidFill>
            <a:prstDash val="solid"/>
            <a:round/>
            <a:headEnd type="none" w="med" len="med"/>
            <a:tailEnd type="none" w="med" len="med"/>
          </a:ln>
        </p:spPr>
      </p:cxnSp>
      <p:cxnSp>
        <p:nvCxnSpPr>
          <p:cNvPr id="1868" name="Google Shape;1868;p41"/>
          <p:cNvCxnSpPr>
            <a:stCxn id="1859" idx="1"/>
            <a:endCxn id="1862" idx="0"/>
          </p:cNvCxnSpPr>
          <p:nvPr/>
        </p:nvCxnSpPr>
        <p:spPr>
          <a:xfrm>
            <a:off x="4572013" y="2542725"/>
            <a:ext cx="0" cy="234000"/>
          </a:xfrm>
          <a:prstGeom prst="straightConnector1">
            <a:avLst/>
          </a:prstGeom>
          <a:noFill/>
          <a:ln w="19050" cap="flat" cmpd="sng">
            <a:solidFill>
              <a:schemeClr val="dk2"/>
            </a:solidFill>
            <a:prstDash val="solid"/>
            <a:round/>
            <a:headEnd type="none" w="med" len="med"/>
            <a:tailEnd type="none" w="med" len="med"/>
          </a:ln>
        </p:spPr>
      </p:cxnSp>
      <p:cxnSp>
        <p:nvCxnSpPr>
          <p:cNvPr id="1869" name="Google Shape;1869;p41"/>
          <p:cNvCxnSpPr>
            <a:stCxn id="1860" idx="1"/>
            <a:endCxn id="1863" idx="0"/>
          </p:cNvCxnSpPr>
          <p:nvPr/>
        </p:nvCxnSpPr>
        <p:spPr>
          <a:xfrm>
            <a:off x="6741563" y="2542725"/>
            <a:ext cx="0" cy="234000"/>
          </a:xfrm>
          <a:prstGeom prst="straightConnector1">
            <a:avLst/>
          </a:prstGeom>
          <a:noFill/>
          <a:ln w="19050" cap="flat" cmpd="sng">
            <a:solidFill>
              <a:schemeClr val="dk2"/>
            </a:solidFill>
            <a:prstDash val="solid"/>
            <a:round/>
            <a:headEnd type="none" w="med" len="med"/>
            <a:tailEnd type="none" w="med" len="med"/>
          </a:ln>
        </p:spPr>
      </p:cxnSp>
      <p:cxnSp>
        <p:nvCxnSpPr>
          <p:cNvPr id="1870" name="Google Shape;1870;p41"/>
          <p:cNvCxnSpPr>
            <a:stCxn id="1861" idx="2"/>
            <a:endCxn id="1864" idx="0"/>
          </p:cNvCxnSpPr>
          <p:nvPr/>
        </p:nvCxnSpPr>
        <p:spPr>
          <a:xfrm>
            <a:off x="2402500" y="3176875"/>
            <a:ext cx="0" cy="333000"/>
          </a:xfrm>
          <a:prstGeom prst="straightConnector1">
            <a:avLst/>
          </a:prstGeom>
          <a:noFill/>
          <a:ln w="19050" cap="flat" cmpd="sng">
            <a:solidFill>
              <a:schemeClr val="dk2"/>
            </a:solidFill>
            <a:prstDash val="dot"/>
            <a:round/>
            <a:headEnd type="none" w="med" len="med"/>
            <a:tailEnd type="none" w="med" len="med"/>
          </a:ln>
        </p:spPr>
      </p:cxnSp>
      <p:cxnSp>
        <p:nvCxnSpPr>
          <p:cNvPr id="1871" name="Google Shape;1871;p41"/>
          <p:cNvCxnSpPr>
            <a:stCxn id="1862" idx="2"/>
            <a:endCxn id="1865" idx="0"/>
          </p:cNvCxnSpPr>
          <p:nvPr/>
        </p:nvCxnSpPr>
        <p:spPr>
          <a:xfrm>
            <a:off x="4572000" y="3176875"/>
            <a:ext cx="0" cy="333000"/>
          </a:xfrm>
          <a:prstGeom prst="straightConnector1">
            <a:avLst/>
          </a:prstGeom>
          <a:noFill/>
          <a:ln w="19050" cap="flat" cmpd="sng">
            <a:solidFill>
              <a:schemeClr val="dk2"/>
            </a:solidFill>
            <a:prstDash val="dot"/>
            <a:round/>
            <a:headEnd type="none" w="med" len="med"/>
            <a:tailEnd type="none" w="med" len="med"/>
          </a:ln>
        </p:spPr>
      </p:cxnSp>
      <p:cxnSp>
        <p:nvCxnSpPr>
          <p:cNvPr id="1872" name="Google Shape;1872;p41"/>
          <p:cNvCxnSpPr>
            <a:stCxn id="1863" idx="2"/>
            <a:endCxn id="1866" idx="0"/>
          </p:cNvCxnSpPr>
          <p:nvPr/>
        </p:nvCxnSpPr>
        <p:spPr>
          <a:xfrm>
            <a:off x="6741500" y="3176875"/>
            <a:ext cx="0" cy="333000"/>
          </a:xfrm>
          <a:prstGeom prst="straightConnector1">
            <a:avLst/>
          </a:prstGeom>
          <a:noFill/>
          <a:ln w="19050" cap="flat" cmpd="sng">
            <a:solidFill>
              <a:schemeClr val="dk2"/>
            </a:solidFill>
            <a:prstDash val="dot"/>
            <a:round/>
            <a:headEnd type="none" w="med" len="med"/>
            <a:tailEnd type="none" w="med" len="med"/>
          </a:ln>
        </p:spPr>
      </p:cxnSp>
      <p:cxnSp>
        <p:nvCxnSpPr>
          <p:cNvPr id="1873" name="Google Shape;1873;p41"/>
          <p:cNvCxnSpPr>
            <a:stCxn id="1858" idx="0"/>
            <a:endCxn id="1859" idx="2"/>
          </p:cNvCxnSpPr>
          <p:nvPr/>
        </p:nvCxnSpPr>
        <p:spPr>
          <a:xfrm>
            <a:off x="2916375" y="2028825"/>
            <a:ext cx="1141800" cy="0"/>
          </a:xfrm>
          <a:prstGeom prst="straightConnector1">
            <a:avLst/>
          </a:prstGeom>
          <a:noFill/>
          <a:ln w="19050" cap="flat" cmpd="sng">
            <a:solidFill>
              <a:schemeClr val="dk2"/>
            </a:solidFill>
            <a:prstDash val="dot"/>
            <a:round/>
            <a:headEnd type="none" w="med" len="med"/>
            <a:tailEnd type="none" w="med" len="med"/>
          </a:ln>
        </p:spPr>
      </p:cxnSp>
      <p:cxnSp>
        <p:nvCxnSpPr>
          <p:cNvPr id="1874" name="Google Shape;1874;p41"/>
          <p:cNvCxnSpPr>
            <a:stCxn id="1856" idx="6"/>
            <a:endCxn id="1860" idx="2"/>
          </p:cNvCxnSpPr>
          <p:nvPr/>
        </p:nvCxnSpPr>
        <p:spPr>
          <a:xfrm>
            <a:off x="5016150" y="2028813"/>
            <a:ext cx="1211400" cy="0"/>
          </a:xfrm>
          <a:prstGeom prst="straightConnector1">
            <a:avLst/>
          </a:prstGeom>
          <a:noFill/>
          <a:ln w="19050" cap="flat" cmpd="sng">
            <a:solidFill>
              <a:schemeClr val="dk2"/>
            </a:solidFill>
            <a:prstDash val="dot"/>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607888" y="939181"/>
            <a:ext cx="5689063" cy="4038609"/>
          </a:xfrm>
          <a:prstGeom prst="rect">
            <a:avLst/>
          </a:prstGeom>
        </p:spPr>
      </p:pic>
      <p:sp>
        <p:nvSpPr>
          <p:cNvPr id="4" name="Marcador de texto 3"/>
          <p:cNvSpPr>
            <a:spLocks noGrp="1"/>
          </p:cNvSpPr>
          <p:nvPr>
            <p:ph type="body" idx="1"/>
          </p:nvPr>
        </p:nvSpPr>
        <p:spPr/>
        <p:txBody>
          <a:bodyPr>
            <a:noAutofit/>
          </a:bodyPr>
          <a:lstStyle/>
          <a:p>
            <a:r>
              <a:rPr lang="es-ES" sz="5400" dirty="0" smtClean="0"/>
              <a:t>Free Now</a:t>
            </a:r>
            <a:endParaRPr lang="es-PE" sz="5400" dirty="0"/>
          </a:p>
        </p:txBody>
      </p:sp>
      <p:sp>
        <p:nvSpPr>
          <p:cNvPr id="5" name="Google Shape;1711;p39"/>
          <p:cNvSpPr txBox="1">
            <a:spLocks/>
          </p:cNvSpPr>
          <p:nvPr/>
        </p:nvSpPr>
        <p:spPr>
          <a:xfrm>
            <a:off x="435605" y="366481"/>
            <a:ext cx="779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3016" b="1" i="0" u="none" strike="noStrike" cap="none">
                <a:solidFill>
                  <a:srgbClr val="FF3399"/>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buSzPts val="990"/>
            </a:pPr>
            <a:r>
              <a:rPr lang="en-US" dirty="0" smtClean="0"/>
              <a:t>Things to keep in mind</a:t>
            </a:r>
            <a:endParaRPr lang="en-US" dirty="0"/>
          </a:p>
        </p:txBody>
      </p:sp>
    </p:spTree>
    <p:extLst>
      <p:ext uri="{BB962C8B-B14F-4D97-AF65-F5344CB8AC3E}">
        <p14:creationId xmlns:p14="http://schemas.microsoft.com/office/powerpoint/2010/main" val="117149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42"/>
          <p:cNvSpPr txBox="1">
            <a:spLocks noGrp="1"/>
          </p:cNvSpPr>
          <p:nvPr>
            <p:ph type="title"/>
          </p:nvPr>
        </p:nvSpPr>
        <p:spPr>
          <a:xfrm>
            <a:off x="1606725" y="294608"/>
            <a:ext cx="5930400" cy="12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F3399"/>
                </a:solidFill>
              </a:rPr>
              <a:t>Thanks</a:t>
            </a:r>
            <a:r>
              <a:rPr lang="es" dirty="0"/>
              <a:t>!</a:t>
            </a:r>
            <a:endParaRPr dirty="0"/>
          </a:p>
        </p:txBody>
      </p:sp>
      <p:sp>
        <p:nvSpPr>
          <p:cNvPr id="1880" name="Google Shape;1880;p42"/>
          <p:cNvSpPr txBox="1">
            <a:spLocks noGrp="1"/>
          </p:cNvSpPr>
          <p:nvPr>
            <p:ph type="subTitle" idx="4294967295"/>
          </p:nvPr>
        </p:nvSpPr>
        <p:spPr>
          <a:xfrm>
            <a:off x="2386378" y="1449684"/>
            <a:ext cx="4047300" cy="493200"/>
          </a:xfrm>
          <a:prstGeom prst="rect">
            <a:avLst/>
          </a:prstGeom>
        </p:spPr>
        <p:txBody>
          <a:bodyPr spcFirstLastPara="1" wrap="square" lIns="91425" tIns="91425" rIns="91425" bIns="91425" anchor="ctr" anchorCtr="0">
            <a:normAutofit fontScale="55000" lnSpcReduction="20000"/>
          </a:bodyPr>
          <a:lstStyle/>
          <a:p>
            <a:pPr marL="0" lvl="0" indent="0" algn="ctr" rtl="0">
              <a:spcBef>
                <a:spcPts val="0"/>
              </a:spcBef>
              <a:spcAft>
                <a:spcPts val="1200"/>
              </a:spcAft>
              <a:buNone/>
            </a:pPr>
            <a:r>
              <a:rPr lang="es" dirty="0"/>
              <a:t>Do you have any questions?</a:t>
            </a:r>
            <a:endParaRPr dirty="0"/>
          </a:p>
        </p:txBody>
      </p:sp>
      <p:pic>
        <p:nvPicPr>
          <p:cNvPr id="2" name="Imagen 1"/>
          <p:cNvPicPr>
            <a:picLocks noChangeAspect="1"/>
          </p:cNvPicPr>
          <p:nvPr/>
        </p:nvPicPr>
        <p:blipFill>
          <a:blip r:embed="rId3"/>
          <a:stretch>
            <a:fillRect/>
          </a:stretch>
        </p:blipFill>
        <p:spPr>
          <a:xfrm>
            <a:off x="1856277" y="1696284"/>
            <a:ext cx="5107501" cy="324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88" name="Google Shape;2888;p44"/>
          <p:cNvSpPr txBox="1">
            <a:spLocks noGrp="1"/>
          </p:cNvSpPr>
          <p:nvPr>
            <p:ph type="body" idx="4294967295"/>
          </p:nvPr>
        </p:nvSpPr>
        <p:spPr>
          <a:xfrm>
            <a:off x="3621742" y="2106519"/>
            <a:ext cx="5065713" cy="3286125"/>
          </a:xfrm>
          <a:prstGeom prst="rect">
            <a:avLst/>
          </a:prstGeom>
        </p:spPr>
        <p:txBody>
          <a:bodyPr spcFirstLastPara="1" wrap="square" lIns="91425" tIns="91425" rIns="91425" bIns="91425" anchor="ctr" anchorCtr="0">
            <a:normAutofit/>
          </a:bodyPr>
          <a:lstStyle/>
          <a:p>
            <a:pPr marL="457200" lvl="0" indent="0" algn="r" rtl="0">
              <a:spcBef>
                <a:spcPts val="0"/>
              </a:spcBef>
              <a:spcAft>
                <a:spcPts val="0"/>
              </a:spcAft>
              <a:buNone/>
            </a:pPr>
            <a:r>
              <a:rPr lang="es" sz="1800" b="1" dirty="0"/>
              <a:t>Vectors</a:t>
            </a:r>
            <a:endParaRPr sz="1800" b="1" dirty="0"/>
          </a:p>
          <a:p>
            <a:pPr marL="457200" lvl="0" indent="-317500" algn="r" rtl="0">
              <a:spcBef>
                <a:spcPts val="0"/>
              </a:spcBef>
              <a:spcAft>
                <a:spcPts val="0"/>
              </a:spcAft>
              <a:buSzPts val="1400"/>
              <a:buChar char="●"/>
            </a:pPr>
            <a:r>
              <a:rPr lang="es" sz="1400" dirty="0">
                <a:uFill>
                  <a:noFill/>
                </a:uFill>
                <a:hlinkClick r:id="rId3"/>
              </a:rPr>
              <a:t>Birthday landing page template</a:t>
            </a:r>
            <a:endParaRPr sz="1400" dirty="0"/>
          </a:p>
          <a:p>
            <a:pPr marL="457200" lvl="0" indent="0" algn="r" rtl="0">
              <a:spcBef>
                <a:spcPts val="0"/>
              </a:spcBef>
              <a:spcAft>
                <a:spcPts val="0"/>
              </a:spcAft>
              <a:buNone/>
            </a:pPr>
            <a:endParaRPr sz="1400" dirty="0"/>
          </a:p>
          <a:p>
            <a:pPr marL="457200" lvl="0" indent="0" algn="r" rtl="0">
              <a:spcBef>
                <a:spcPts val="0"/>
              </a:spcBef>
              <a:spcAft>
                <a:spcPts val="0"/>
              </a:spcAft>
              <a:buNone/>
            </a:pPr>
            <a:r>
              <a:rPr lang="es" sz="1800" b="1" dirty="0"/>
              <a:t>Photos</a:t>
            </a:r>
            <a:endParaRPr sz="1800" b="1" dirty="0"/>
          </a:p>
          <a:p>
            <a:pPr marL="0" lvl="0" indent="0" algn="r" rtl="0">
              <a:spcBef>
                <a:spcPts val="0"/>
              </a:spcBef>
              <a:spcAft>
                <a:spcPts val="0"/>
              </a:spcAft>
              <a:buNone/>
            </a:pPr>
            <a:endParaRPr sz="1400" b="1" dirty="0"/>
          </a:p>
          <a:p>
            <a:pPr marL="457200" lvl="0" indent="-317500" algn="r" rtl="0">
              <a:spcBef>
                <a:spcPts val="0"/>
              </a:spcBef>
              <a:spcAft>
                <a:spcPts val="0"/>
              </a:spcAft>
              <a:buSzPts val="1400"/>
              <a:buChar char="●"/>
            </a:pPr>
            <a:r>
              <a:rPr lang="es" sz="1400" dirty="0">
                <a:uFill>
                  <a:noFill/>
                </a:uFill>
                <a:hlinkClick r:id="rId4"/>
              </a:rPr>
              <a:t>Birthday cake next to candle</a:t>
            </a:r>
            <a:endParaRPr sz="1400" dirty="0"/>
          </a:p>
          <a:p>
            <a:pPr marL="457200" lvl="0" indent="-317500" algn="r" rtl="0">
              <a:spcBef>
                <a:spcPts val="0"/>
              </a:spcBef>
              <a:spcAft>
                <a:spcPts val="0"/>
              </a:spcAft>
              <a:buSzPts val="1400"/>
              <a:buChar char="●"/>
            </a:pPr>
            <a:r>
              <a:rPr lang="es" sz="1400" dirty="0">
                <a:uFill>
                  <a:noFill/>
                </a:uFill>
                <a:hlinkClick r:id="rId5"/>
              </a:rPr>
              <a:t>People dancing at a party</a:t>
            </a:r>
            <a:endParaRPr sz="1400" dirty="0"/>
          </a:p>
        </p:txBody>
      </p:sp>
      <p:sp>
        <p:nvSpPr>
          <p:cNvPr id="2889" name="Google Shape;2889;p44"/>
          <p:cNvSpPr txBox="1">
            <a:spLocks noGrp="1"/>
          </p:cNvSpPr>
          <p:nvPr>
            <p:ph type="title" idx="4294967295"/>
          </p:nvPr>
        </p:nvSpPr>
        <p:spPr>
          <a:xfrm>
            <a:off x="3246326" y="0"/>
            <a:ext cx="5551488" cy="57308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990"/>
              <a:buNone/>
            </a:pPr>
            <a:r>
              <a:rPr lang="es" dirty="0">
                <a:solidFill>
                  <a:srgbClr val="FF3399"/>
                </a:solidFill>
              </a:rPr>
              <a:t>Alternative resources</a:t>
            </a:r>
            <a:endParaRPr dirty="0">
              <a:solidFill>
                <a:srgbClr val="FF3399"/>
              </a:solidFill>
            </a:endParaRPr>
          </a:p>
        </p:txBody>
      </p:sp>
      <p:pic>
        <p:nvPicPr>
          <p:cNvPr id="2" name="Imagen 1"/>
          <p:cNvPicPr>
            <a:picLocks noChangeAspect="1"/>
          </p:cNvPicPr>
          <p:nvPr/>
        </p:nvPicPr>
        <p:blipFill>
          <a:blip r:embed="rId6"/>
          <a:stretch>
            <a:fillRect/>
          </a:stretch>
        </p:blipFill>
        <p:spPr>
          <a:xfrm>
            <a:off x="675520" y="483875"/>
            <a:ext cx="3234328" cy="46596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2894" name="Google Shape;2894;p45"/>
          <p:cNvSpPr txBox="1">
            <a:spLocks noGrp="1"/>
          </p:cNvSpPr>
          <p:nvPr>
            <p:ph type="body" idx="4294967295"/>
          </p:nvPr>
        </p:nvSpPr>
        <p:spPr>
          <a:xfrm>
            <a:off x="242887" y="2321672"/>
            <a:ext cx="5065713" cy="3286125"/>
          </a:xfrm>
          <a:prstGeom prst="rect">
            <a:avLst/>
          </a:prstGeom>
        </p:spPr>
        <p:txBody>
          <a:bodyPr spcFirstLastPara="1" wrap="square" lIns="91425" tIns="91425" rIns="91425" bIns="91425" anchor="ctr" anchorCtr="0">
            <a:normAutofit/>
          </a:bodyPr>
          <a:lstStyle/>
          <a:p>
            <a:pPr marL="457200" lvl="0" indent="0" algn="l" rtl="0">
              <a:spcBef>
                <a:spcPts val="0"/>
              </a:spcBef>
              <a:spcAft>
                <a:spcPts val="0"/>
              </a:spcAft>
              <a:buNone/>
            </a:pPr>
            <a:r>
              <a:rPr lang="es" sz="1800" b="1" dirty="0"/>
              <a:t>Vectors</a:t>
            </a:r>
            <a:endParaRPr sz="1800" b="1" dirty="0"/>
          </a:p>
          <a:p>
            <a:pPr marL="457200" lvl="0" indent="-317500" algn="l" rtl="0">
              <a:spcBef>
                <a:spcPts val="0"/>
              </a:spcBef>
              <a:spcAft>
                <a:spcPts val="0"/>
              </a:spcAft>
              <a:buClr>
                <a:schemeClr val="dk2"/>
              </a:buClr>
              <a:buSzPts val="1400"/>
              <a:buFont typeface="Montserrat"/>
              <a:buChar char="●"/>
            </a:pPr>
            <a:r>
              <a:rPr lang="es" sz="1400" dirty="0">
                <a:uFill>
                  <a:noFill/>
                </a:uFill>
                <a:hlinkClick r:id="rId3"/>
              </a:rPr>
              <a:t>Hand-drawn birthday background design</a:t>
            </a:r>
            <a:endParaRPr sz="1400" dirty="0"/>
          </a:p>
          <a:p>
            <a:pPr marL="457200" lvl="0" indent="0" algn="l" rtl="0">
              <a:spcBef>
                <a:spcPts val="0"/>
              </a:spcBef>
              <a:spcAft>
                <a:spcPts val="0"/>
              </a:spcAft>
              <a:buNone/>
            </a:pPr>
            <a:endParaRPr sz="1400" dirty="0"/>
          </a:p>
          <a:p>
            <a:pPr marL="457200" lvl="0" indent="0" algn="l" rtl="0">
              <a:spcBef>
                <a:spcPts val="0"/>
              </a:spcBef>
              <a:spcAft>
                <a:spcPts val="0"/>
              </a:spcAft>
              <a:buNone/>
            </a:pPr>
            <a:r>
              <a:rPr lang="es" sz="1800" b="1" dirty="0"/>
              <a:t>Photos</a:t>
            </a:r>
            <a:endParaRPr sz="1800" b="1"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Font typeface="Montserrat"/>
              <a:buChar char="●"/>
            </a:pPr>
            <a:r>
              <a:rPr lang="es" sz="1400" dirty="0">
                <a:uFill>
                  <a:noFill/>
                </a:uFill>
                <a:hlinkClick r:id="rId4"/>
              </a:rPr>
              <a:t>Person holding birthday cupcake with candle</a:t>
            </a:r>
            <a:endParaRPr sz="1400" dirty="0"/>
          </a:p>
          <a:p>
            <a:pPr marL="457200" lvl="0" indent="-317500" algn="l" rtl="0">
              <a:spcBef>
                <a:spcPts val="0"/>
              </a:spcBef>
              <a:spcAft>
                <a:spcPts val="0"/>
              </a:spcAft>
              <a:buSzPts val="1400"/>
              <a:buFont typeface="Montserrat"/>
              <a:buChar char="●"/>
            </a:pPr>
            <a:r>
              <a:rPr lang="es" sz="1400" dirty="0">
                <a:uFill>
                  <a:noFill/>
                </a:uFill>
                <a:hlinkClick r:id="rId5"/>
              </a:rPr>
              <a:t>Still life of tasty birthday cake</a:t>
            </a:r>
            <a:endParaRPr sz="1400" dirty="0"/>
          </a:p>
        </p:txBody>
      </p:sp>
      <p:sp>
        <p:nvSpPr>
          <p:cNvPr id="2895" name="Google Shape;2895;p45"/>
          <p:cNvSpPr txBox="1">
            <a:spLocks noGrp="1"/>
          </p:cNvSpPr>
          <p:nvPr>
            <p:ph type="title" idx="4294967295"/>
          </p:nvPr>
        </p:nvSpPr>
        <p:spPr>
          <a:xfrm>
            <a:off x="242887" y="0"/>
            <a:ext cx="5551488"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solidFill>
                  <a:srgbClr val="FF3399"/>
                </a:solidFill>
              </a:rPr>
              <a:t>Resources</a:t>
            </a:r>
            <a:endParaRPr dirty="0">
              <a:solidFill>
                <a:srgbClr val="FF3399"/>
              </a:solidFill>
            </a:endParaRPr>
          </a:p>
        </p:txBody>
      </p:sp>
      <p:pic>
        <p:nvPicPr>
          <p:cNvPr id="2" name="Imagen 1"/>
          <p:cNvPicPr>
            <a:picLocks noChangeAspect="1"/>
          </p:cNvPicPr>
          <p:nvPr/>
        </p:nvPicPr>
        <p:blipFill>
          <a:blip r:embed="rId6"/>
          <a:stretch>
            <a:fillRect/>
          </a:stretch>
        </p:blipFill>
        <p:spPr>
          <a:xfrm>
            <a:off x="6798654" y="835571"/>
            <a:ext cx="1961512" cy="40838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0" name="Google Shape;1880;p42"/>
          <p:cNvSpPr txBox="1">
            <a:spLocks noGrp="1"/>
          </p:cNvSpPr>
          <p:nvPr>
            <p:ph type="subTitle" idx="4294967295"/>
          </p:nvPr>
        </p:nvSpPr>
        <p:spPr>
          <a:xfrm>
            <a:off x="1892107" y="4019889"/>
            <a:ext cx="5299525" cy="493200"/>
          </a:xfrm>
          <a:prstGeom prst="rect">
            <a:avLst/>
          </a:prstGeom>
        </p:spPr>
        <p:txBody>
          <a:bodyPr spcFirstLastPara="1" wrap="square" lIns="91425" tIns="91425" rIns="91425" bIns="91425" anchor="ctr" anchorCtr="0">
            <a:noAutofit/>
          </a:bodyPr>
          <a:lstStyle/>
          <a:p>
            <a:pPr marL="0" lvl="0" indent="0" algn="ctr">
              <a:spcAft>
                <a:spcPts val="1200"/>
              </a:spcAft>
              <a:buNone/>
            </a:pPr>
            <a:r>
              <a:rPr lang="es-PE" sz="1600" dirty="0">
                <a:solidFill>
                  <a:srgbClr val="FF3399"/>
                </a:solidFill>
              </a:rPr>
              <a:t>https://www.plantillaspower-point.com/</a:t>
            </a:r>
            <a:endParaRPr sz="1600" dirty="0">
              <a:solidFill>
                <a:srgbClr val="FF3399"/>
              </a:solidFill>
            </a:endParaRPr>
          </a:p>
        </p:txBody>
      </p:sp>
    </p:spTree>
    <p:extLst>
      <p:ext uri="{BB962C8B-B14F-4D97-AF65-F5344CB8AC3E}">
        <p14:creationId xmlns:p14="http://schemas.microsoft.com/office/powerpoint/2010/main" val="247004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364189" y="861194"/>
            <a:ext cx="3960000" cy="3870000"/>
          </a:xfrm>
          <a:prstGeom prst="rect">
            <a:avLst/>
          </a:prstGeom>
        </p:spPr>
      </p:pic>
      <p:grpSp>
        <p:nvGrpSpPr>
          <p:cNvPr id="433" name="Group 432"/>
          <p:cNvGrpSpPr>
            <a:grpSpLocks noChangeAspect="1"/>
          </p:cNvGrpSpPr>
          <p:nvPr/>
        </p:nvGrpSpPr>
        <p:grpSpPr bwMode="auto">
          <a:xfrm>
            <a:off x="4733925" y="989013"/>
            <a:ext cx="3884613" cy="3905250"/>
            <a:chOff x="2982" y="623"/>
            <a:chExt cx="2447" cy="2460"/>
          </a:xfrm>
        </p:grpSpPr>
        <p:sp>
          <p:nvSpPr>
            <p:cNvPr id="434" name="AutoShape 431"/>
            <p:cNvSpPr>
              <a:spLocks noChangeAspect="1" noChangeArrowheads="1" noTextEdit="1"/>
            </p:cNvSpPr>
            <p:nvPr/>
          </p:nvSpPr>
          <p:spPr bwMode="auto">
            <a:xfrm>
              <a:off x="2982" y="623"/>
              <a:ext cx="2447" cy="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435" name="Group 633"/>
            <p:cNvGrpSpPr>
              <a:grpSpLocks/>
            </p:cNvGrpSpPr>
            <p:nvPr/>
          </p:nvGrpSpPr>
          <p:grpSpPr bwMode="auto">
            <a:xfrm>
              <a:off x="2981" y="623"/>
              <a:ext cx="2452" cy="2469"/>
              <a:chOff x="2981" y="623"/>
              <a:chExt cx="2452" cy="2469"/>
            </a:xfrm>
          </p:grpSpPr>
          <p:sp>
            <p:nvSpPr>
              <p:cNvPr id="683" name="Freeform 433"/>
              <p:cNvSpPr>
                <a:spLocks/>
              </p:cNvSpPr>
              <p:nvPr/>
            </p:nvSpPr>
            <p:spPr bwMode="auto">
              <a:xfrm>
                <a:off x="4249" y="1760"/>
                <a:ext cx="1127" cy="1013"/>
              </a:xfrm>
              <a:custGeom>
                <a:avLst/>
                <a:gdLst>
                  <a:gd name="T0" fmla="*/ 467 w 789"/>
                  <a:gd name="T1" fmla="*/ 311 h 709"/>
                  <a:gd name="T2" fmla="*/ 460 w 789"/>
                  <a:gd name="T3" fmla="*/ 337 h 709"/>
                  <a:gd name="T4" fmla="*/ 362 w 789"/>
                  <a:gd name="T5" fmla="*/ 298 h 709"/>
                  <a:gd name="T6" fmla="*/ 441 w 789"/>
                  <a:gd name="T7" fmla="*/ 422 h 709"/>
                  <a:gd name="T8" fmla="*/ 463 w 789"/>
                  <a:gd name="T9" fmla="*/ 489 h 709"/>
                  <a:gd name="T10" fmla="*/ 273 w 789"/>
                  <a:gd name="T11" fmla="*/ 523 h 709"/>
                  <a:gd name="T12" fmla="*/ 244 w 789"/>
                  <a:gd name="T13" fmla="*/ 508 h 709"/>
                  <a:gd name="T14" fmla="*/ 234 w 789"/>
                  <a:gd name="T15" fmla="*/ 559 h 709"/>
                  <a:gd name="T16" fmla="*/ 256 w 789"/>
                  <a:gd name="T17" fmla="*/ 557 h 709"/>
                  <a:gd name="T18" fmla="*/ 245 w 789"/>
                  <a:gd name="T19" fmla="*/ 577 h 709"/>
                  <a:gd name="T20" fmla="*/ 228 w 789"/>
                  <a:gd name="T21" fmla="*/ 626 h 709"/>
                  <a:gd name="T22" fmla="*/ 253 w 789"/>
                  <a:gd name="T23" fmla="*/ 631 h 709"/>
                  <a:gd name="T24" fmla="*/ 244 w 789"/>
                  <a:gd name="T25" fmla="*/ 647 h 709"/>
                  <a:gd name="T26" fmla="*/ 231 w 789"/>
                  <a:gd name="T27" fmla="*/ 699 h 709"/>
                  <a:gd name="T28" fmla="*/ 225 w 789"/>
                  <a:gd name="T29" fmla="*/ 703 h 709"/>
                  <a:gd name="T30" fmla="*/ 226 w 789"/>
                  <a:gd name="T31" fmla="*/ 638 h 709"/>
                  <a:gd name="T32" fmla="*/ 223 w 789"/>
                  <a:gd name="T33" fmla="*/ 563 h 709"/>
                  <a:gd name="T34" fmla="*/ 240 w 789"/>
                  <a:gd name="T35" fmla="*/ 489 h 709"/>
                  <a:gd name="T36" fmla="*/ 252 w 789"/>
                  <a:gd name="T37" fmla="*/ 461 h 709"/>
                  <a:gd name="T38" fmla="*/ 213 w 789"/>
                  <a:gd name="T39" fmla="*/ 316 h 709"/>
                  <a:gd name="T40" fmla="*/ 152 w 789"/>
                  <a:gd name="T41" fmla="*/ 215 h 709"/>
                  <a:gd name="T42" fmla="*/ 27 w 789"/>
                  <a:gd name="T43" fmla="*/ 267 h 709"/>
                  <a:gd name="T44" fmla="*/ 31 w 789"/>
                  <a:gd name="T45" fmla="*/ 201 h 709"/>
                  <a:gd name="T46" fmla="*/ 145 w 789"/>
                  <a:gd name="T47" fmla="*/ 143 h 709"/>
                  <a:gd name="T48" fmla="*/ 209 w 789"/>
                  <a:gd name="T49" fmla="*/ 102 h 709"/>
                  <a:gd name="T50" fmla="*/ 226 w 789"/>
                  <a:gd name="T51" fmla="*/ 120 h 709"/>
                  <a:gd name="T52" fmla="*/ 301 w 789"/>
                  <a:gd name="T53" fmla="*/ 82 h 709"/>
                  <a:gd name="T54" fmla="*/ 540 w 789"/>
                  <a:gd name="T55" fmla="*/ 3 h 709"/>
                  <a:gd name="T56" fmla="*/ 616 w 789"/>
                  <a:gd name="T57" fmla="*/ 3 h 709"/>
                  <a:gd name="T58" fmla="*/ 650 w 789"/>
                  <a:gd name="T59" fmla="*/ 18 h 709"/>
                  <a:gd name="T60" fmla="*/ 786 w 789"/>
                  <a:gd name="T61" fmla="*/ 17 h 709"/>
                  <a:gd name="T62" fmla="*/ 677 w 789"/>
                  <a:gd name="T63" fmla="*/ 80 h 709"/>
                  <a:gd name="T64" fmla="*/ 664 w 789"/>
                  <a:gd name="T65" fmla="*/ 116 h 709"/>
                  <a:gd name="T66" fmla="*/ 633 w 789"/>
                  <a:gd name="T67" fmla="*/ 152 h 709"/>
                  <a:gd name="T68" fmla="*/ 509 w 789"/>
                  <a:gd name="T69" fmla="*/ 217 h 709"/>
                  <a:gd name="T70" fmla="*/ 467 w 789"/>
                  <a:gd name="T71" fmla="*/ 226 h 709"/>
                  <a:gd name="T72" fmla="*/ 586 w 789"/>
                  <a:gd name="T73" fmla="*/ 175 h 709"/>
                  <a:gd name="T74" fmla="*/ 620 w 789"/>
                  <a:gd name="T75" fmla="*/ 122 h 709"/>
                  <a:gd name="T76" fmla="*/ 600 w 789"/>
                  <a:gd name="T77" fmla="*/ 63 h 709"/>
                  <a:gd name="T78" fmla="*/ 545 w 789"/>
                  <a:gd name="T79" fmla="*/ 14 h 709"/>
                  <a:gd name="T80" fmla="*/ 329 w 789"/>
                  <a:gd name="T81" fmla="*/ 73 h 709"/>
                  <a:gd name="T82" fmla="*/ 325 w 789"/>
                  <a:gd name="T83" fmla="*/ 142 h 709"/>
                  <a:gd name="T84" fmla="*/ 264 w 789"/>
                  <a:gd name="T85" fmla="*/ 190 h 709"/>
                  <a:gd name="T86" fmla="*/ 216 w 789"/>
                  <a:gd name="T87" fmla="*/ 124 h 709"/>
                  <a:gd name="T88" fmla="*/ 169 w 789"/>
                  <a:gd name="T89" fmla="*/ 127 h 709"/>
                  <a:gd name="T90" fmla="*/ 176 w 789"/>
                  <a:gd name="T91" fmla="*/ 280 h 709"/>
                  <a:gd name="T92" fmla="*/ 194 w 789"/>
                  <a:gd name="T93" fmla="*/ 302 h 709"/>
                  <a:gd name="T94" fmla="*/ 217 w 789"/>
                  <a:gd name="T95" fmla="*/ 305 h 709"/>
                  <a:gd name="T96" fmla="*/ 263 w 789"/>
                  <a:gd name="T97" fmla="*/ 459 h 709"/>
                  <a:gd name="T98" fmla="*/ 316 w 789"/>
                  <a:gd name="T99" fmla="*/ 532 h 709"/>
                  <a:gd name="T100" fmla="*/ 451 w 789"/>
                  <a:gd name="T101" fmla="*/ 485 h 709"/>
                  <a:gd name="T102" fmla="*/ 417 w 789"/>
                  <a:gd name="T103" fmla="*/ 408 h 709"/>
                  <a:gd name="T104" fmla="*/ 352 w 789"/>
                  <a:gd name="T105" fmla="*/ 309 h 709"/>
                  <a:gd name="T106" fmla="*/ 392 w 789"/>
                  <a:gd name="T107" fmla="*/ 255 h 709"/>
                  <a:gd name="T108" fmla="*/ 381 w 789"/>
                  <a:gd name="T109" fmla="*/ 274 h 709"/>
                  <a:gd name="T110" fmla="*/ 448 w 789"/>
                  <a:gd name="T111" fmla="*/ 328 h 709"/>
                  <a:gd name="T112" fmla="*/ 454 w 789"/>
                  <a:gd name="T113" fmla="*/ 313 h 709"/>
                  <a:gd name="T114" fmla="*/ 429 w 789"/>
                  <a:gd name="T115" fmla="*/ 26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09">
                    <a:moveTo>
                      <a:pt x="429" y="266"/>
                    </a:moveTo>
                    <a:cubicBezTo>
                      <a:pt x="438" y="285"/>
                      <a:pt x="452" y="298"/>
                      <a:pt x="467" y="311"/>
                    </a:cubicBezTo>
                    <a:cubicBezTo>
                      <a:pt x="471" y="316"/>
                      <a:pt x="477" y="320"/>
                      <a:pt x="476" y="327"/>
                    </a:cubicBezTo>
                    <a:cubicBezTo>
                      <a:pt x="474" y="334"/>
                      <a:pt x="466" y="336"/>
                      <a:pt x="460" y="337"/>
                    </a:cubicBezTo>
                    <a:cubicBezTo>
                      <a:pt x="432" y="343"/>
                      <a:pt x="409" y="332"/>
                      <a:pt x="387" y="318"/>
                    </a:cubicBezTo>
                    <a:cubicBezTo>
                      <a:pt x="378" y="312"/>
                      <a:pt x="371" y="305"/>
                      <a:pt x="362" y="298"/>
                    </a:cubicBezTo>
                    <a:cubicBezTo>
                      <a:pt x="362" y="311"/>
                      <a:pt x="369" y="321"/>
                      <a:pt x="374" y="331"/>
                    </a:cubicBezTo>
                    <a:cubicBezTo>
                      <a:pt x="393" y="363"/>
                      <a:pt x="417" y="393"/>
                      <a:pt x="441" y="422"/>
                    </a:cubicBezTo>
                    <a:cubicBezTo>
                      <a:pt x="451" y="433"/>
                      <a:pt x="460" y="443"/>
                      <a:pt x="467" y="456"/>
                    </a:cubicBezTo>
                    <a:cubicBezTo>
                      <a:pt x="474" y="468"/>
                      <a:pt x="474" y="481"/>
                      <a:pt x="463" y="489"/>
                    </a:cubicBezTo>
                    <a:cubicBezTo>
                      <a:pt x="417" y="522"/>
                      <a:pt x="367" y="544"/>
                      <a:pt x="310" y="543"/>
                    </a:cubicBezTo>
                    <a:cubicBezTo>
                      <a:pt x="295" y="543"/>
                      <a:pt x="281" y="537"/>
                      <a:pt x="273" y="523"/>
                    </a:cubicBezTo>
                    <a:cubicBezTo>
                      <a:pt x="270" y="519"/>
                      <a:pt x="267" y="517"/>
                      <a:pt x="262" y="520"/>
                    </a:cubicBezTo>
                    <a:cubicBezTo>
                      <a:pt x="247" y="530"/>
                      <a:pt x="246" y="519"/>
                      <a:pt x="244" y="508"/>
                    </a:cubicBezTo>
                    <a:cubicBezTo>
                      <a:pt x="231" y="517"/>
                      <a:pt x="223" y="542"/>
                      <a:pt x="228" y="557"/>
                    </a:cubicBezTo>
                    <a:cubicBezTo>
                      <a:pt x="229" y="560"/>
                      <a:pt x="231" y="562"/>
                      <a:pt x="234" y="559"/>
                    </a:cubicBezTo>
                    <a:cubicBezTo>
                      <a:pt x="236" y="558"/>
                      <a:pt x="238" y="556"/>
                      <a:pt x="240" y="555"/>
                    </a:cubicBezTo>
                    <a:cubicBezTo>
                      <a:pt x="245" y="552"/>
                      <a:pt x="251" y="553"/>
                      <a:pt x="256" y="557"/>
                    </a:cubicBezTo>
                    <a:cubicBezTo>
                      <a:pt x="260" y="560"/>
                      <a:pt x="261" y="565"/>
                      <a:pt x="259" y="569"/>
                    </a:cubicBezTo>
                    <a:cubicBezTo>
                      <a:pt x="257" y="576"/>
                      <a:pt x="250" y="578"/>
                      <a:pt x="245" y="577"/>
                    </a:cubicBezTo>
                    <a:cubicBezTo>
                      <a:pt x="231" y="573"/>
                      <a:pt x="230" y="582"/>
                      <a:pt x="228" y="592"/>
                    </a:cubicBezTo>
                    <a:cubicBezTo>
                      <a:pt x="226" y="603"/>
                      <a:pt x="223" y="615"/>
                      <a:pt x="228" y="626"/>
                    </a:cubicBezTo>
                    <a:cubicBezTo>
                      <a:pt x="230" y="632"/>
                      <a:pt x="232" y="637"/>
                      <a:pt x="240" y="631"/>
                    </a:cubicBezTo>
                    <a:cubicBezTo>
                      <a:pt x="244" y="628"/>
                      <a:pt x="249" y="628"/>
                      <a:pt x="253" y="631"/>
                    </a:cubicBezTo>
                    <a:cubicBezTo>
                      <a:pt x="256" y="634"/>
                      <a:pt x="257" y="637"/>
                      <a:pt x="256" y="640"/>
                    </a:cubicBezTo>
                    <a:cubicBezTo>
                      <a:pt x="254" y="645"/>
                      <a:pt x="249" y="648"/>
                      <a:pt x="244" y="647"/>
                    </a:cubicBezTo>
                    <a:cubicBezTo>
                      <a:pt x="233" y="644"/>
                      <a:pt x="230" y="652"/>
                      <a:pt x="227" y="660"/>
                    </a:cubicBezTo>
                    <a:cubicBezTo>
                      <a:pt x="221" y="674"/>
                      <a:pt x="222" y="687"/>
                      <a:pt x="231" y="699"/>
                    </a:cubicBezTo>
                    <a:cubicBezTo>
                      <a:pt x="232" y="702"/>
                      <a:pt x="234" y="705"/>
                      <a:pt x="231" y="707"/>
                    </a:cubicBezTo>
                    <a:cubicBezTo>
                      <a:pt x="227" y="709"/>
                      <a:pt x="226" y="705"/>
                      <a:pt x="225" y="703"/>
                    </a:cubicBezTo>
                    <a:cubicBezTo>
                      <a:pt x="213" y="685"/>
                      <a:pt x="214" y="668"/>
                      <a:pt x="223" y="649"/>
                    </a:cubicBezTo>
                    <a:cubicBezTo>
                      <a:pt x="225" y="646"/>
                      <a:pt x="230" y="643"/>
                      <a:pt x="226" y="638"/>
                    </a:cubicBezTo>
                    <a:cubicBezTo>
                      <a:pt x="213" y="620"/>
                      <a:pt x="218" y="600"/>
                      <a:pt x="224" y="581"/>
                    </a:cubicBezTo>
                    <a:cubicBezTo>
                      <a:pt x="225" y="574"/>
                      <a:pt x="226" y="569"/>
                      <a:pt x="223" y="563"/>
                    </a:cubicBezTo>
                    <a:cubicBezTo>
                      <a:pt x="214" y="542"/>
                      <a:pt x="223" y="523"/>
                      <a:pt x="234" y="506"/>
                    </a:cubicBezTo>
                    <a:cubicBezTo>
                      <a:pt x="237" y="500"/>
                      <a:pt x="242" y="497"/>
                      <a:pt x="240" y="489"/>
                    </a:cubicBezTo>
                    <a:cubicBezTo>
                      <a:pt x="239" y="486"/>
                      <a:pt x="241" y="482"/>
                      <a:pt x="245" y="481"/>
                    </a:cubicBezTo>
                    <a:cubicBezTo>
                      <a:pt x="258" y="478"/>
                      <a:pt x="254" y="470"/>
                      <a:pt x="252" y="461"/>
                    </a:cubicBezTo>
                    <a:cubicBezTo>
                      <a:pt x="244" y="421"/>
                      <a:pt x="238" y="379"/>
                      <a:pt x="234" y="338"/>
                    </a:cubicBezTo>
                    <a:cubicBezTo>
                      <a:pt x="232" y="324"/>
                      <a:pt x="229" y="317"/>
                      <a:pt x="213" y="316"/>
                    </a:cubicBezTo>
                    <a:cubicBezTo>
                      <a:pt x="179" y="314"/>
                      <a:pt x="175" y="309"/>
                      <a:pt x="164" y="276"/>
                    </a:cubicBezTo>
                    <a:cubicBezTo>
                      <a:pt x="158" y="256"/>
                      <a:pt x="154" y="236"/>
                      <a:pt x="152" y="215"/>
                    </a:cubicBezTo>
                    <a:cubicBezTo>
                      <a:pt x="150" y="203"/>
                      <a:pt x="147" y="203"/>
                      <a:pt x="138" y="208"/>
                    </a:cubicBezTo>
                    <a:cubicBezTo>
                      <a:pt x="101" y="228"/>
                      <a:pt x="64" y="247"/>
                      <a:pt x="27" y="267"/>
                    </a:cubicBezTo>
                    <a:cubicBezTo>
                      <a:pt x="11" y="275"/>
                      <a:pt x="4" y="273"/>
                      <a:pt x="2" y="255"/>
                    </a:cubicBezTo>
                    <a:cubicBezTo>
                      <a:pt x="0" y="233"/>
                      <a:pt x="0" y="212"/>
                      <a:pt x="31" y="201"/>
                    </a:cubicBezTo>
                    <a:cubicBezTo>
                      <a:pt x="66" y="189"/>
                      <a:pt x="100" y="173"/>
                      <a:pt x="134" y="159"/>
                    </a:cubicBezTo>
                    <a:cubicBezTo>
                      <a:pt x="143" y="156"/>
                      <a:pt x="147" y="152"/>
                      <a:pt x="145" y="143"/>
                    </a:cubicBezTo>
                    <a:cubicBezTo>
                      <a:pt x="143" y="130"/>
                      <a:pt x="150" y="122"/>
                      <a:pt x="162" y="118"/>
                    </a:cubicBezTo>
                    <a:cubicBezTo>
                      <a:pt x="177" y="113"/>
                      <a:pt x="193" y="108"/>
                      <a:pt x="209" y="102"/>
                    </a:cubicBezTo>
                    <a:cubicBezTo>
                      <a:pt x="219" y="98"/>
                      <a:pt x="224" y="101"/>
                      <a:pt x="225" y="113"/>
                    </a:cubicBezTo>
                    <a:cubicBezTo>
                      <a:pt x="225" y="115"/>
                      <a:pt x="225" y="117"/>
                      <a:pt x="226" y="120"/>
                    </a:cubicBezTo>
                    <a:cubicBezTo>
                      <a:pt x="252" y="111"/>
                      <a:pt x="277" y="101"/>
                      <a:pt x="299" y="85"/>
                    </a:cubicBezTo>
                    <a:cubicBezTo>
                      <a:pt x="300" y="84"/>
                      <a:pt x="301" y="82"/>
                      <a:pt x="301" y="82"/>
                    </a:cubicBezTo>
                    <a:cubicBezTo>
                      <a:pt x="295" y="67"/>
                      <a:pt x="308" y="68"/>
                      <a:pt x="315" y="66"/>
                    </a:cubicBezTo>
                    <a:cubicBezTo>
                      <a:pt x="390" y="44"/>
                      <a:pt x="464" y="20"/>
                      <a:pt x="540" y="3"/>
                    </a:cubicBezTo>
                    <a:cubicBezTo>
                      <a:pt x="548" y="2"/>
                      <a:pt x="557" y="0"/>
                      <a:pt x="564" y="3"/>
                    </a:cubicBezTo>
                    <a:cubicBezTo>
                      <a:pt x="582" y="13"/>
                      <a:pt x="598" y="8"/>
                      <a:pt x="616" y="3"/>
                    </a:cubicBezTo>
                    <a:cubicBezTo>
                      <a:pt x="625" y="1"/>
                      <a:pt x="634" y="1"/>
                      <a:pt x="637" y="12"/>
                    </a:cubicBezTo>
                    <a:cubicBezTo>
                      <a:pt x="639" y="19"/>
                      <a:pt x="644" y="18"/>
                      <a:pt x="650" y="18"/>
                    </a:cubicBezTo>
                    <a:cubicBezTo>
                      <a:pt x="687" y="15"/>
                      <a:pt x="725" y="12"/>
                      <a:pt x="763" y="10"/>
                    </a:cubicBezTo>
                    <a:cubicBezTo>
                      <a:pt x="772" y="9"/>
                      <a:pt x="783" y="7"/>
                      <a:pt x="786" y="17"/>
                    </a:cubicBezTo>
                    <a:cubicBezTo>
                      <a:pt x="789" y="28"/>
                      <a:pt x="778" y="33"/>
                      <a:pt x="769" y="37"/>
                    </a:cubicBezTo>
                    <a:cubicBezTo>
                      <a:pt x="739" y="52"/>
                      <a:pt x="708" y="66"/>
                      <a:pt x="677" y="80"/>
                    </a:cubicBezTo>
                    <a:cubicBezTo>
                      <a:pt x="669" y="84"/>
                      <a:pt x="665" y="87"/>
                      <a:pt x="670" y="96"/>
                    </a:cubicBezTo>
                    <a:cubicBezTo>
                      <a:pt x="674" y="103"/>
                      <a:pt x="671" y="111"/>
                      <a:pt x="664" y="116"/>
                    </a:cubicBezTo>
                    <a:cubicBezTo>
                      <a:pt x="659" y="121"/>
                      <a:pt x="653" y="126"/>
                      <a:pt x="647" y="131"/>
                    </a:cubicBezTo>
                    <a:cubicBezTo>
                      <a:pt x="640" y="136"/>
                      <a:pt x="634" y="141"/>
                      <a:pt x="633" y="152"/>
                    </a:cubicBezTo>
                    <a:cubicBezTo>
                      <a:pt x="631" y="166"/>
                      <a:pt x="619" y="173"/>
                      <a:pt x="607" y="178"/>
                    </a:cubicBezTo>
                    <a:cubicBezTo>
                      <a:pt x="575" y="191"/>
                      <a:pt x="542" y="204"/>
                      <a:pt x="509" y="217"/>
                    </a:cubicBezTo>
                    <a:cubicBezTo>
                      <a:pt x="496" y="222"/>
                      <a:pt x="482" y="227"/>
                      <a:pt x="469" y="232"/>
                    </a:cubicBezTo>
                    <a:cubicBezTo>
                      <a:pt x="467" y="230"/>
                      <a:pt x="467" y="228"/>
                      <a:pt x="467" y="226"/>
                    </a:cubicBezTo>
                    <a:cubicBezTo>
                      <a:pt x="471" y="219"/>
                      <a:pt x="478" y="218"/>
                      <a:pt x="484" y="216"/>
                    </a:cubicBezTo>
                    <a:cubicBezTo>
                      <a:pt x="518" y="202"/>
                      <a:pt x="552" y="189"/>
                      <a:pt x="586" y="175"/>
                    </a:cubicBezTo>
                    <a:cubicBezTo>
                      <a:pt x="590" y="174"/>
                      <a:pt x="594" y="172"/>
                      <a:pt x="598" y="170"/>
                    </a:cubicBezTo>
                    <a:cubicBezTo>
                      <a:pt x="623" y="158"/>
                      <a:pt x="627" y="149"/>
                      <a:pt x="620" y="122"/>
                    </a:cubicBezTo>
                    <a:cubicBezTo>
                      <a:pt x="619" y="120"/>
                      <a:pt x="619" y="118"/>
                      <a:pt x="618" y="116"/>
                    </a:cubicBezTo>
                    <a:cubicBezTo>
                      <a:pt x="612" y="98"/>
                      <a:pt x="606" y="81"/>
                      <a:pt x="600" y="63"/>
                    </a:cubicBezTo>
                    <a:cubicBezTo>
                      <a:pt x="598" y="55"/>
                      <a:pt x="595" y="47"/>
                      <a:pt x="590" y="40"/>
                    </a:cubicBezTo>
                    <a:cubicBezTo>
                      <a:pt x="580" y="22"/>
                      <a:pt x="566" y="12"/>
                      <a:pt x="545" y="14"/>
                    </a:cubicBezTo>
                    <a:cubicBezTo>
                      <a:pt x="536" y="15"/>
                      <a:pt x="527" y="17"/>
                      <a:pt x="517" y="19"/>
                    </a:cubicBezTo>
                    <a:cubicBezTo>
                      <a:pt x="454" y="36"/>
                      <a:pt x="392" y="54"/>
                      <a:pt x="329" y="73"/>
                    </a:cubicBezTo>
                    <a:cubicBezTo>
                      <a:pt x="313" y="78"/>
                      <a:pt x="312" y="79"/>
                      <a:pt x="317" y="96"/>
                    </a:cubicBezTo>
                    <a:cubicBezTo>
                      <a:pt x="321" y="111"/>
                      <a:pt x="325" y="126"/>
                      <a:pt x="325" y="142"/>
                    </a:cubicBezTo>
                    <a:cubicBezTo>
                      <a:pt x="326" y="157"/>
                      <a:pt x="319" y="168"/>
                      <a:pt x="307" y="176"/>
                    </a:cubicBezTo>
                    <a:cubicBezTo>
                      <a:pt x="294" y="185"/>
                      <a:pt x="279" y="189"/>
                      <a:pt x="264" y="190"/>
                    </a:cubicBezTo>
                    <a:cubicBezTo>
                      <a:pt x="244" y="191"/>
                      <a:pt x="230" y="181"/>
                      <a:pt x="224" y="162"/>
                    </a:cubicBezTo>
                    <a:cubicBezTo>
                      <a:pt x="220" y="150"/>
                      <a:pt x="217" y="137"/>
                      <a:pt x="216" y="124"/>
                    </a:cubicBezTo>
                    <a:cubicBezTo>
                      <a:pt x="215" y="116"/>
                      <a:pt x="211" y="113"/>
                      <a:pt x="203" y="116"/>
                    </a:cubicBezTo>
                    <a:cubicBezTo>
                      <a:pt x="192" y="119"/>
                      <a:pt x="180" y="123"/>
                      <a:pt x="169" y="127"/>
                    </a:cubicBezTo>
                    <a:cubicBezTo>
                      <a:pt x="159" y="131"/>
                      <a:pt x="154" y="137"/>
                      <a:pt x="155" y="148"/>
                    </a:cubicBezTo>
                    <a:cubicBezTo>
                      <a:pt x="160" y="193"/>
                      <a:pt x="162" y="237"/>
                      <a:pt x="176" y="280"/>
                    </a:cubicBezTo>
                    <a:cubicBezTo>
                      <a:pt x="177" y="283"/>
                      <a:pt x="178" y="286"/>
                      <a:pt x="179" y="289"/>
                    </a:cubicBezTo>
                    <a:cubicBezTo>
                      <a:pt x="183" y="295"/>
                      <a:pt x="187" y="300"/>
                      <a:pt x="194" y="302"/>
                    </a:cubicBezTo>
                    <a:cubicBezTo>
                      <a:pt x="196" y="303"/>
                      <a:pt x="199" y="303"/>
                      <a:pt x="202" y="304"/>
                    </a:cubicBezTo>
                    <a:cubicBezTo>
                      <a:pt x="207" y="305"/>
                      <a:pt x="212" y="305"/>
                      <a:pt x="217" y="305"/>
                    </a:cubicBezTo>
                    <a:cubicBezTo>
                      <a:pt x="233" y="307"/>
                      <a:pt x="241" y="315"/>
                      <a:pt x="243" y="330"/>
                    </a:cubicBezTo>
                    <a:cubicBezTo>
                      <a:pt x="249" y="373"/>
                      <a:pt x="254" y="416"/>
                      <a:pt x="263" y="459"/>
                    </a:cubicBezTo>
                    <a:cubicBezTo>
                      <a:pt x="266" y="474"/>
                      <a:pt x="270" y="490"/>
                      <a:pt x="276" y="505"/>
                    </a:cubicBezTo>
                    <a:cubicBezTo>
                      <a:pt x="283" y="523"/>
                      <a:pt x="297" y="532"/>
                      <a:pt x="316" y="532"/>
                    </a:cubicBezTo>
                    <a:cubicBezTo>
                      <a:pt x="359" y="533"/>
                      <a:pt x="396" y="516"/>
                      <a:pt x="433" y="496"/>
                    </a:cubicBezTo>
                    <a:cubicBezTo>
                      <a:pt x="439" y="493"/>
                      <a:pt x="445" y="490"/>
                      <a:pt x="451" y="485"/>
                    </a:cubicBezTo>
                    <a:cubicBezTo>
                      <a:pt x="460" y="476"/>
                      <a:pt x="462" y="469"/>
                      <a:pt x="455" y="457"/>
                    </a:cubicBezTo>
                    <a:cubicBezTo>
                      <a:pt x="444" y="439"/>
                      <a:pt x="430" y="424"/>
                      <a:pt x="417" y="408"/>
                    </a:cubicBezTo>
                    <a:cubicBezTo>
                      <a:pt x="400" y="387"/>
                      <a:pt x="383" y="366"/>
                      <a:pt x="368" y="343"/>
                    </a:cubicBezTo>
                    <a:cubicBezTo>
                      <a:pt x="362" y="332"/>
                      <a:pt x="356" y="321"/>
                      <a:pt x="352" y="309"/>
                    </a:cubicBezTo>
                    <a:cubicBezTo>
                      <a:pt x="346" y="287"/>
                      <a:pt x="351" y="273"/>
                      <a:pt x="371" y="263"/>
                    </a:cubicBezTo>
                    <a:cubicBezTo>
                      <a:pt x="378" y="259"/>
                      <a:pt x="384" y="255"/>
                      <a:pt x="392" y="255"/>
                    </a:cubicBezTo>
                    <a:cubicBezTo>
                      <a:pt x="395" y="255"/>
                      <a:pt x="398" y="256"/>
                      <a:pt x="399" y="259"/>
                    </a:cubicBezTo>
                    <a:cubicBezTo>
                      <a:pt x="398" y="270"/>
                      <a:pt x="388" y="270"/>
                      <a:pt x="381" y="274"/>
                    </a:cubicBezTo>
                    <a:cubicBezTo>
                      <a:pt x="364" y="283"/>
                      <a:pt x="363" y="286"/>
                      <a:pt x="378" y="298"/>
                    </a:cubicBezTo>
                    <a:cubicBezTo>
                      <a:pt x="398" y="315"/>
                      <a:pt x="421" y="328"/>
                      <a:pt x="448" y="328"/>
                    </a:cubicBezTo>
                    <a:cubicBezTo>
                      <a:pt x="453" y="328"/>
                      <a:pt x="459" y="329"/>
                      <a:pt x="461" y="324"/>
                    </a:cubicBezTo>
                    <a:cubicBezTo>
                      <a:pt x="464" y="318"/>
                      <a:pt x="457" y="316"/>
                      <a:pt x="454" y="313"/>
                    </a:cubicBezTo>
                    <a:cubicBezTo>
                      <a:pt x="442" y="301"/>
                      <a:pt x="428" y="290"/>
                      <a:pt x="424" y="272"/>
                    </a:cubicBezTo>
                    <a:cubicBezTo>
                      <a:pt x="425" y="269"/>
                      <a:pt x="425" y="266"/>
                      <a:pt x="429" y="266"/>
                    </a:cubicBezTo>
                    <a:close/>
                  </a:path>
                </a:pathLst>
              </a:custGeom>
              <a:solidFill>
                <a:srgbClr val="6F5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4" name="Freeform 434"/>
              <p:cNvSpPr>
                <a:spLocks/>
              </p:cNvSpPr>
              <p:nvPr/>
            </p:nvSpPr>
            <p:spPr bwMode="auto">
              <a:xfrm>
                <a:off x="3625" y="633"/>
                <a:ext cx="625" cy="687"/>
              </a:xfrm>
              <a:custGeom>
                <a:avLst/>
                <a:gdLst>
                  <a:gd name="T0" fmla="*/ 219 w 438"/>
                  <a:gd name="T1" fmla="*/ 235 h 481"/>
                  <a:gd name="T2" fmla="*/ 171 w 438"/>
                  <a:gd name="T3" fmla="*/ 286 h 481"/>
                  <a:gd name="T4" fmla="*/ 141 w 438"/>
                  <a:gd name="T5" fmla="*/ 313 h 481"/>
                  <a:gd name="T6" fmla="*/ 111 w 438"/>
                  <a:gd name="T7" fmla="*/ 349 h 481"/>
                  <a:gd name="T8" fmla="*/ 93 w 438"/>
                  <a:gd name="T9" fmla="*/ 370 h 481"/>
                  <a:gd name="T10" fmla="*/ 80 w 438"/>
                  <a:gd name="T11" fmla="*/ 362 h 481"/>
                  <a:gd name="T12" fmla="*/ 61 w 438"/>
                  <a:gd name="T13" fmla="*/ 339 h 481"/>
                  <a:gd name="T14" fmla="*/ 9 w 438"/>
                  <a:gd name="T15" fmla="*/ 299 h 481"/>
                  <a:gd name="T16" fmla="*/ 20 w 438"/>
                  <a:gd name="T17" fmla="*/ 234 h 481"/>
                  <a:gd name="T18" fmla="*/ 118 w 438"/>
                  <a:gd name="T19" fmla="*/ 199 h 481"/>
                  <a:gd name="T20" fmla="*/ 149 w 438"/>
                  <a:gd name="T21" fmla="*/ 207 h 481"/>
                  <a:gd name="T22" fmla="*/ 183 w 438"/>
                  <a:gd name="T23" fmla="*/ 201 h 481"/>
                  <a:gd name="T24" fmla="*/ 205 w 438"/>
                  <a:gd name="T25" fmla="*/ 191 h 481"/>
                  <a:gd name="T26" fmla="*/ 253 w 438"/>
                  <a:gd name="T27" fmla="*/ 154 h 481"/>
                  <a:gd name="T28" fmla="*/ 287 w 438"/>
                  <a:gd name="T29" fmla="*/ 66 h 481"/>
                  <a:gd name="T30" fmla="*/ 334 w 438"/>
                  <a:gd name="T31" fmla="*/ 11 h 481"/>
                  <a:gd name="T32" fmla="*/ 373 w 438"/>
                  <a:gd name="T33" fmla="*/ 2 h 481"/>
                  <a:gd name="T34" fmla="*/ 380 w 438"/>
                  <a:gd name="T35" fmla="*/ 16 h 481"/>
                  <a:gd name="T36" fmla="*/ 335 w 438"/>
                  <a:gd name="T37" fmla="*/ 102 h 481"/>
                  <a:gd name="T38" fmla="*/ 331 w 438"/>
                  <a:gd name="T39" fmla="*/ 116 h 481"/>
                  <a:gd name="T40" fmla="*/ 386 w 438"/>
                  <a:gd name="T41" fmla="*/ 83 h 481"/>
                  <a:gd name="T42" fmla="*/ 421 w 438"/>
                  <a:gd name="T43" fmla="*/ 62 h 481"/>
                  <a:gd name="T44" fmla="*/ 438 w 438"/>
                  <a:gd name="T45" fmla="*/ 72 h 481"/>
                  <a:gd name="T46" fmla="*/ 420 w 438"/>
                  <a:gd name="T47" fmla="*/ 115 h 481"/>
                  <a:gd name="T48" fmla="*/ 366 w 438"/>
                  <a:gd name="T49" fmla="*/ 164 h 481"/>
                  <a:gd name="T50" fmla="*/ 321 w 438"/>
                  <a:gd name="T51" fmla="*/ 188 h 481"/>
                  <a:gd name="T52" fmla="*/ 292 w 438"/>
                  <a:gd name="T53" fmla="*/ 223 h 481"/>
                  <a:gd name="T54" fmla="*/ 282 w 438"/>
                  <a:gd name="T55" fmla="*/ 232 h 481"/>
                  <a:gd name="T56" fmla="*/ 259 w 438"/>
                  <a:gd name="T57" fmla="*/ 264 h 481"/>
                  <a:gd name="T58" fmla="*/ 272 w 438"/>
                  <a:gd name="T59" fmla="*/ 310 h 481"/>
                  <a:gd name="T60" fmla="*/ 274 w 438"/>
                  <a:gd name="T61" fmla="*/ 413 h 481"/>
                  <a:gd name="T62" fmla="*/ 217 w 438"/>
                  <a:gd name="T63" fmla="*/ 468 h 481"/>
                  <a:gd name="T64" fmla="*/ 145 w 438"/>
                  <a:gd name="T65" fmla="*/ 421 h 481"/>
                  <a:gd name="T66" fmla="*/ 169 w 438"/>
                  <a:gd name="T67" fmla="*/ 330 h 481"/>
                  <a:gd name="T68" fmla="*/ 214 w 438"/>
                  <a:gd name="T69" fmla="*/ 254 h 481"/>
                  <a:gd name="T70" fmla="*/ 222 w 438"/>
                  <a:gd name="T71" fmla="*/ 238 h 481"/>
                  <a:gd name="T72" fmla="*/ 224 w 438"/>
                  <a:gd name="T73" fmla="*/ 232 h 481"/>
                  <a:gd name="T74" fmla="*/ 219 w 438"/>
                  <a:gd name="T75" fmla="*/ 2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481">
                    <a:moveTo>
                      <a:pt x="219" y="235"/>
                    </a:moveTo>
                    <a:cubicBezTo>
                      <a:pt x="203" y="252"/>
                      <a:pt x="187" y="269"/>
                      <a:pt x="171" y="286"/>
                    </a:cubicBezTo>
                    <a:cubicBezTo>
                      <a:pt x="161" y="296"/>
                      <a:pt x="152" y="305"/>
                      <a:pt x="141" y="313"/>
                    </a:cubicBezTo>
                    <a:cubicBezTo>
                      <a:pt x="128" y="323"/>
                      <a:pt x="116" y="332"/>
                      <a:pt x="111" y="349"/>
                    </a:cubicBezTo>
                    <a:cubicBezTo>
                      <a:pt x="109" y="358"/>
                      <a:pt x="101" y="365"/>
                      <a:pt x="93" y="370"/>
                    </a:cubicBezTo>
                    <a:cubicBezTo>
                      <a:pt x="85" y="375"/>
                      <a:pt x="80" y="372"/>
                      <a:pt x="80" y="362"/>
                    </a:cubicBezTo>
                    <a:cubicBezTo>
                      <a:pt x="81" y="342"/>
                      <a:pt x="81" y="342"/>
                      <a:pt x="61" y="339"/>
                    </a:cubicBezTo>
                    <a:cubicBezTo>
                      <a:pt x="37" y="336"/>
                      <a:pt x="18" y="324"/>
                      <a:pt x="9" y="299"/>
                    </a:cubicBezTo>
                    <a:cubicBezTo>
                      <a:pt x="0" y="276"/>
                      <a:pt x="5" y="254"/>
                      <a:pt x="20" y="234"/>
                    </a:cubicBezTo>
                    <a:cubicBezTo>
                      <a:pt x="45" y="202"/>
                      <a:pt x="80" y="195"/>
                      <a:pt x="118" y="199"/>
                    </a:cubicBezTo>
                    <a:cubicBezTo>
                      <a:pt x="128" y="200"/>
                      <a:pt x="139" y="202"/>
                      <a:pt x="149" y="207"/>
                    </a:cubicBezTo>
                    <a:cubicBezTo>
                      <a:pt x="162" y="213"/>
                      <a:pt x="173" y="211"/>
                      <a:pt x="183" y="201"/>
                    </a:cubicBezTo>
                    <a:cubicBezTo>
                      <a:pt x="189" y="195"/>
                      <a:pt x="198" y="195"/>
                      <a:pt x="205" y="191"/>
                    </a:cubicBezTo>
                    <a:cubicBezTo>
                      <a:pt x="223" y="183"/>
                      <a:pt x="245" y="178"/>
                      <a:pt x="253" y="154"/>
                    </a:cubicBezTo>
                    <a:cubicBezTo>
                      <a:pt x="262" y="124"/>
                      <a:pt x="273" y="94"/>
                      <a:pt x="287" y="66"/>
                    </a:cubicBezTo>
                    <a:cubicBezTo>
                      <a:pt x="299" y="44"/>
                      <a:pt x="313" y="25"/>
                      <a:pt x="334" y="11"/>
                    </a:cubicBezTo>
                    <a:cubicBezTo>
                      <a:pt x="345" y="3"/>
                      <a:pt x="358" y="0"/>
                      <a:pt x="373" y="2"/>
                    </a:cubicBezTo>
                    <a:cubicBezTo>
                      <a:pt x="382" y="3"/>
                      <a:pt x="386" y="6"/>
                      <a:pt x="380" y="16"/>
                    </a:cubicBezTo>
                    <a:cubicBezTo>
                      <a:pt x="365" y="45"/>
                      <a:pt x="350" y="73"/>
                      <a:pt x="335" y="102"/>
                    </a:cubicBezTo>
                    <a:cubicBezTo>
                      <a:pt x="333" y="106"/>
                      <a:pt x="331" y="110"/>
                      <a:pt x="331" y="116"/>
                    </a:cubicBezTo>
                    <a:cubicBezTo>
                      <a:pt x="349" y="105"/>
                      <a:pt x="368" y="94"/>
                      <a:pt x="386" y="83"/>
                    </a:cubicBezTo>
                    <a:cubicBezTo>
                      <a:pt x="398" y="76"/>
                      <a:pt x="409" y="69"/>
                      <a:pt x="421" y="62"/>
                    </a:cubicBezTo>
                    <a:cubicBezTo>
                      <a:pt x="432" y="56"/>
                      <a:pt x="438" y="59"/>
                      <a:pt x="438" y="72"/>
                    </a:cubicBezTo>
                    <a:cubicBezTo>
                      <a:pt x="437" y="88"/>
                      <a:pt x="429" y="102"/>
                      <a:pt x="420" y="115"/>
                    </a:cubicBezTo>
                    <a:cubicBezTo>
                      <a:pt x="406" y="135"/>
                      <a:pt x="387" y="151"/>
                      <a:pt x="366" y="164"/>
                    </a:cubicBezTo>
                    <a:cubicBezTo>
                      <a:pt x="351" y="173"/>
                      <a:pt x="337" y="182"/>
                      <a:pt x="321" y="188"/>
                    </a:cubicBezTo>
                    <a:cubicBezTo>
                      <a:pt x="305" y="195"/>
                      <a:pt x="293" y="204"/>
                      <a:pt x="292" y="223"/>
                    </a:cubicBezTo>
                    <a:cubicBezTo>
                      <a:pt x="292" y="229"/>
                      <a:pt x="288" y="231"/>
                      <a:pt x="282" y="232"/>
                    </a:cubicBezTo>
                    <a:cubicBezTo>
                      <a:pt x="261" y="237"/>
                      <a:pt x="257" y="243"/>
                      <a:pt x="259" y="264"/>
                    </a:cubicBezTo>
                    <a:cubicBezTo>
                      <a:pt x="260" y="280"/>
                      <a:pt x="266" y="295"/>
                      <a:pt x="272" y="310"/>
                    </a:cubicBezTo>
                    <a:cubicBezTo>
                      <a:pt x="283" y="344"/>
                      <a:pt x="287" y="378"/>
                      <a:pt x="274" y="413"/>
                    </a:cubicBezTo>
                    <a:cubicBezTo>
                      <a:pt x="264" y="440"/>
                      <a:pt x="244" y="458"/>
                      <a:pt x="217" y="468"/>
                    </a:cubicBezTo>
                    <a:cubicBezTo>
                      <a:pt x="180" y="481"/>
                      <a:pt x="149" y="460"/>
                      <a:pt x="145" y="421"/>
                    </a:cubicBezTo>
                    <a:cubicBezTo>
                      <a:pt x="142" y="388"/>
                      <a:pt x="154" y="358"/>
                      <a:pt x="169" y="330"/>
                    </a:cubicBezTo>
                    <a:cubicBezTo>
                      <a:pt x="183" y="304"/>
                      <a:pt x="199" y="279"/>
                      <a:pt x="214" y="254"/>
                    </a:cubicBezTo>
                    <a:cubicBezTo>
                      <a:pt x="217" y="249"/>
                      <a:pt x="220" y="243"/>
                      <a:pt x="222" y="238"/>
                    </a:cubicBezTo>
                    <a:cubicBezTo>
                      <a:pt x="223" y="236"/>
                      <a:pt x="224" y="234"/>
                      <a:pt x="224" y="232"/>
                    </a:cubicBezTo>
                    <a:cubicBezTo>
                      <a:pt x="223" y="233"/>
                      <a:pt x="221" y="234"/>
                      <a:pt x="219" y="235"/>
                    </a:cubicBezTo>
                    <a:close/>
                  </a:path>
                </a:pathLst>
              </a:custGeom>
              <a:solidFill>
                <a:srgbClr val="6D5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5" name="Freeform 435"/>
              <p:cNvSpPr>
                <a:spLocks/>
              </p:cNvSpPr>
              <p:nvPr/>
            </p:nvSpPr>
            <p:spPr bwMode="auto">
              <a:xfrm>
                <a:off x="4850" y="2526"/>
                <a:ext cx="576" cy="519"/>
              </a:xfrm>
              <a:custGeom>
                <a:avLst/>
                <a:gdLst>
                  <a:gd name="T0" fmla="*/ 182 w 403"/>
                  <a:gd name="T1" fmla="*/ 141 h 363"/>
                  <a:gd name="T2" fmla="*/ 246 w 403"/>
                  <a:gd name="T3" fmla="*/ 156 h 363"/>
                  <a:gd name="T4" fmla="*/ 264 w 403"/>
                  <a:gd name="T5" fmla="*/ 150 h 363"/>
                  <a:gd name="T6" fmla="*/ 301 w 403"/>
                  <a:gd name="T7" fmla="*/ 85 h 363"/>
                  <a:gd name="T8" fmla="*/ 305 w 403"/>
                  <a:gd name="T9" fmla="*/ 75 h 363"/>
                  <a:gd name="T10" fmla="*/ 311 w 403"/>
                  <a:gd name="T11" fmla="*/ 77 h 363"/>
                  <a:gd name="T12" fmla="*/ 312 w 403"/>
                  <a:gd name="T13" fmla="*/ 88 h 363"/>
                  <a:gd name="T14" fmla="*/ 271 w 403"/>
                  <a:gd name="T15" fmla="*/ 155 h 363"/>
                  <a:gd name="T16" fmla="*/ 274 w 403"/>
                  <a:gd name="T17" fmla="*/ 171 h 363"/>
                  <a:gd name="T18" fmla="*/ 294 w 403"/>
                  <a:gd name="T19" fmla="*/ 188 h 363"/>
                  <a:gd name="T20" fmla="*/ 316 w 403"/>
                  <a:gd name="T21" fmla="*/ 192 h 363"/>
                  <a:gd name="T22" fmla="*/ 333 w 403"/>
                  <a:gd name="T23" fmla="*/ 182 h 363"/>
                  <a:gd name="T24" fmla="*/ 358 w 403"/>
                  <a:gd name="T25" fmla="*/ 156 h 363"/>
                  <a:gd name="T26" fmla="*/ 371 w 403"/>
                  <a:gd name="T27" fmla="*/ 139 h 363"/>
                  <a:gd name="T28" fmla="*/ 384 w 403"/>
                  <a:gd name="T29" fmla="*/ 137 h 363"/>
                  <a:gd name="T30" fmla="*/ 389 w 403"/>
                  <a:gd name="T31" fmla="*/ 148 h 363"/>
                  <a:gd name="T32" fmla="*/ 395 w 403"/>
                  <a:gd name="T33" fmla="*/ 161 h 363"/>
                  <a:gd name="T34" fmla="*/ 396 w 403"/>
                  <a:gd name="T35" fmla="*/ 178 h 363"/>
                  <a:gd name="T36" fmla="*/ 378 w 403"/>
                  <a:gd name="T37" fmla="*/ 185 h 363"/>
                  <a:gd name="T38" fmla="*/ 309 w 403"/>
                  <a:gd name="T39" fmla="*/ 207 h 363"/>
                  <a:gd name="T40" fmla="*/ 324 w 403"/>
                  <a:gd name="T41" fmla="*/ 283 h 363"/>
                  <a:gd name="T42" fmla="*/ 298 w 403"/>
                  <a:gd name="T43" fmla="*/ 326 h 363"/>
                  <a:gd name="T44" fmla="*/ 290 w 403"/>
                  <a:gd name="T45" fmla="*/ 343 h 363"/>
                  <a:gd name="T46" fmla="*/ 270 w 403"/>
                  <a:gd name="T47" fmla="*/ 363 h 363"/>
                  <a:gd name="T48" fmla="*/ 29 w 403"/>
                  <a:gd name="T49" fmla="*/ 325 h 363"/>
                  <a:gd name="T50" fmla="*/ 13 w 403"/>
                  <a:gd name="T51" fmla="*/ 292 h 363"/>
                  <a:gd name="T52" fmla="*/ 14 w 403"/>
                  <a:gd name="T53" fmla="*/ 279 h 363"/>
                  <a:gd name="T54" fmla="*/ 46 w 403"/>
                  <a:gd name="T55" fmla="*/ 175 h 363"/>
                  <a:gd name="T56" fmla="*/ 94 w 403"/>
                  <a:gd name="T57" fmla="*/ 150 h 363"/>
                  <a:gd name="T58" fmla="*/ 101 w 403"/>
                  <a:gd name="T59" fmla="*/ 138 h 363"/>
                  <a:gd name="T60" fmla="*/ 87 w 403"/>
                  <a:gd name="T61" fmla="*/ 53 h 363"/>
                  <a:gd name="T62" fmla="*/ 79 w 403"/>
                  <a:gd name="T63" fmla="*/ 38 h 363"/>
                  <a:gd name="T64" fmla="*/ 75 w 403"/>
                  <a:gd name="T65" fmla="*/ 9 h 363"/>
                  <a:gd name="T66" fmla="*/ 103 w 403"/>
                  <a:gd name="T67" fmla="*/ 7 h 363"/>
                  <a:gd name="T68" fmla="*/ 105 w 403"/>
                  <a:gd name="T69" fmla="*/ 35 h 363"/>
                  <a:gd name="T70" fmla="*/ 100 w 403"/>
                  <a:gd name="T71" fmla="*/ 48 h 363"/>
                  <a:gd name="T72" fmla="*/ 110 w 403"/>
                  <a:gd name="T73" fmla="*/ 136 h 363"/>
                  <a:gd name="T74" fmla="*/ 116 w 403"/>
                  <a:gd name="T75" fmla="*/ 144 h 363"/>
                  <a:gd name="T76" fmla="*/ 164 w 403"/>
                  <a:gd name="T77" fmla="*/ 139 h 363"/>
                  <a:gd name="T78" fmla="*/ 167 w 403"/>
                  <a:gd name="T79" fmla="*/ 136 h 363"/>
                  <a:gd name="T80" fmla="*/ 182 w 403"/>
                  <a:gd name="T81" fmla="*/ 14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3" h="363">
                    <a:moveTo>
                      <a:pt x="182" y="141"/>
                    </a:moveTo>
                    <a:cubicBezTo>
                      <a:pt x="204" y="142"/>
                      <a:pt x="226" y="147"/>
                      <a:pt x="246" y="156"/>
                    </a:cubicBezTo>
                    <a:cubicBezTo>
                      <a:pt x="256" y="160"/>
                      <a:pt x="259" y="158"/>
                      <a:pt x="264" y="150"/>
                    </a:cubicBezTo>
                    <a:cubicBezTo>
                      <a:pt x="276" y="128"/>
                      <a:pt x="288" y="106"/>
                      <a:pt x="301" y="85"/>
                    </a:cubicBezTo>
                    <a:cubicBezTo>
                      <a:pt x="304" y="82"/>
                      <a:pt x="300" y="77"/>
                      <a:pt x="305" y="75"/>
                    </a:cubicBezTo>
                    <a:cubicBezTo>
                      <a:pt x="307" y="75"/>
                      <a:pt x="309" y="76"/>
                      <a:pt x="311" y="77"/>
                    </a:cubicBezTo>
                    <a:cubicBezTo>
                      <a:pt x="315" y="80"/>
                      <a:pt x="318" y="84"/>
                      <a:pt x="312" y="88"/>
                    </a:cubicBezTo>
                    <a:cubicBezTo>
                      <a:pt x="299" y="111"/>
                      <a:pt x="285" y="133"/>
                      <a:pt x="271" y="155"/>
                    </a:cubicBezTo>
                    <a:cubicBezTo>
                      <a:pt x="266" y="163"/>
                      <a:pt x="267" y="166"/>
                      <a:pt x="274" y="171"/>
                    </a:cubicBezTo>
                    <a:cubicBezTo>
                      <a:pt x="281" y="176"/>
                      <a:pt x="289" y="181"/>
                      <a:pt x="294" y="188"/>
                    </a:cubicBezTo>
                    <a:cubicBezTo>
                      <a:pt x="301" y="197"/>
                      <a:pt x="307" y="199"/>
                      <a:pt x="316" y="192"/>
                    </a:cubicBezTo>
                    <a:cubicBezTo>
                      <a:pt x="321" y="188"/>
                      <a:pt x="327" y="185"/>
                      <a:pt x="333" y="182"/>
                    </a:cubicBezTo>
                    <a:cubicBezTo>
                      <a:pt x="345" y="176"/>
                      <a:pt x="354" y="169"/>
                      <a:pt x="358" y="156"/>
                    </a:cubicBezTo>
                    <a:cubicBezTo>
                      <a:pt x="360" y="149"/>
                      <a:pt x="365" y="143"/>
                      <a:pt x="371" y="139"/>
                    </a:cubicBezTo>
                    <a:cubicBezTo>
                      <a:pt x="375" y="136"/>
                      <a:pt x="379" y="134"/>
                      <a:pt x="384" y="137"/>
                    </a:cubicBezTo>
                    <a:cubicBezTo>
                      <a:pt x="388" y="140"/>
                      <a:pt x="390" y="144"/>
                      <a:pt x="389" y="148"/>
                    </a:cubicBezTo>
                    <a:cubicBezTo>
                      <a:pt x="388" y="154"/>
                      <a:pt x="388" y="158"/>
                      <a:pt x="395" y="161"/>
                    </a:cubicBezTo>
                    <a:cubicBezTo>
                      <a:pt x="403" y="164"/>
                      <a:pt x="402" y="172"/>
                      <a:pt x="396" y="178"/>
                    </a:cubicBezTo>
                    <a:cubicBezTo>
                      <a:pt x="391" y="183"/>
                      <a:pt x="384" y="186"/>
                      <a:pt x="378" y="185"/>
                    </a:cubicBezTo>
                    <a:cubicBezTo>
                      <a:pt x="351" y="180"/>
                      <a:pt x="332" y="199"/>
                      <a:pt x="309" y="207"/>
                    </a:cubicBezTo>
                    <a:cubicBezTo>
                      <a:pt x="322" y="232"/>
                      <a:pt x="329" y="256"/>
                      <a:pt x="324" y="283"/>
                    </a:cubicBezTo>
                    <a:cubicBezTo>
                      <a:pt x="320" y="301"/>
                      <a:pt x="313" y="316"/>
                      <a:pt x="298" y="326"/>
                    </a:cubicBezTo>
                    <a:cubicBezTo>
                      <a:pt x="291" y="331"/>
                      <a:pt x="290" y="336"/>
                      <a:pt x="290" y="343"/>
                    </a:cubicBezTo>
                    <a:cubicBezTo>
                      <a:pt x="290" y="360"/>
                      <a:pt x="287" y="363"/>
                      <a:pt x="270" y="363"/>
                    </a:cubicBezTo>
                    <a:cubicBezTo>
                      <a:pt x="188" y="361"/>
                      <a:pt x="107" y="347"/>
                      <a:pt x="29" y="325"/>
                    </a:cubicBezTo>
                    <a:cubicBezTo>
                      <a:pt x="6" y="319"/>
                      <a:pt x="4" y="313"/>
                      <a:pt x="13" y="292"/>
                    </a:cubicBezTo>
                    <a:cubicBezTo>
                      <a:pt x="15" y="288"/>
                      <a:pt x="16" y="284"/>
                      <a:pt x="14" y="279"/>
                    </a:cubicBezTo>
                    <a:cubicBezTo>
                      <a:pt x="0" y="240"/>
                      <a:pt x="13" y="200"/>
                      <a:pt x="46" y="175"/>
                    </a:cubicBezTo>
                    <a:cubicBezTo>
                      <a:pt x="60" y="163"/>
                      <a:pt x="77" y="156"/>
                      <a:pt x="94" y="150"/>
                    </a:cubicBezTo>
                    <a:cubicBezTo>
                      <a:pt x="101" y="148"/>
                      <a:pt x="103" y="145"/>
                      <a:pt x="101" y="138"/>
                    </a:cubicBezTo>
                    <a:cubicBezTo>
                      <a:pt x="96" y="110"/>
                      <a:pt x="92" y="82"/>
                      <a:pt x="87" y="53"/>
                    </a:cubicBezTo>
                    <a:cubicBezTo>
                      <a:pt x="86" y="47"/>
                      <a:pt x="85" y="42"/>
                      <a:pt x="79" y="38"/>
                    </a:cubicBezTo>
                    <a:cubicBezTo>
                      <a:pt x="69" y="31"/>
                      <a:pt x="68" y="17"/>
                      <a:pt x="75" y="9"/>
                    </a:cubicBezTo>
                    <a:cubicBezTo>
                      <a:pt x="81" y="1"/>
                      <a:pt x="94" y="0"/>
                      <a:pt x="103" y="7"/>
                    </a:cubicBezTo>
                    <a:cubicBezTo>
                      <a:pt x="112" y="14"/>
                      <a:pt x="113" y="25"/>
                      <a:pt x="105" y="35"/>
                    </a:cubicBezTo>
                    <a:cubicBezTo>
                      <a:pt x="102" y="39"/>
                      <a:pt x="99" y="42"/>
                      <a:pt x="100" y="48"/>
                    </a:cubicBezTo>
                    <a:cubicBezTo>
                      <a:pt x="104" y="77"/>
                      <a:pt x="107" y="107"/>
                      <a:pt x="110" y="136"/>
                    </a:cubicBezTo>
                    <a:cubicBezTo>
                      <a:pt x="111" y="140"/>
                      <a:pt x="109" y="145"/>
                      <a:pt x="116" y="144"/>
                    </a:cubicBezTo>
                    <a:cubicBezTo>
                      <a:pt x="132" y="142"/>
                      <a:pt x="148" y="141"/>
                      <a:pt x="164" y="139"/>
                    </a:cubicBezTo>
                    <a:cubicBezTo>
                      <a:pt x="165" y="138"/>
                      <a:pt x="166" y="137"/>
                      <a:pt x="167" y="136"/>
                    </a:cubicBezTo>
                    <a:cubicBezTo>
                      <a:pt x="174" y="133"/>
                      <a:pt x="179" y="134"/>
                      <a:pt x="182" y="141"/>
                    </a:cubicBezTo>
                    <a:close/>
                  </a:path>
                </a:pathLst>
              </a:custGeom>
              <a:solidFill>
                <a:srgbClr val="7C4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6" name="Freeform 436"/>
              <p:cNvSpPr>
                <a:spLocks/>
              </p:cNvSpPr>
              <p:nvPr/>
            </p:nvSpPr>
            <p:spPr bwMode="auto">
              <a:xfrm>
                <a:off x="4109" y="2553"/>
                <a:ext cx="424" cy="502"/>
              </a:xfrm>
              <a:custGeom>
                <a:avLst/>
                <a:gdLst>
                  <a:gd name="T0" fmla="*/ 36 w 297"/>
                  <a:gd name="T1" fmla="*/ 140 h 351"/>
                  <a:gd name="T2" fmla="*/ 3 w 297"/>
                  <a:gd name="T3" fmla="*/ 113 h 351"/>
                  <a:gd name="T4" fmla="*/ 18 w 297"/>
                  <a:gd name="T5" fmla="*/ 62 h 351"/>
                  <a:gd name="T6" fmla="*/ 65 w 297"/>
                  <a:gd name="T7" fmla="*/ 34 h 351"/>
                  <a:gd name="T8" fmla="*/ 192 w 297"/>
                  <a:gd name="T9" fmla="*/ 2 h 351"/>
                  <a:gd name="T10" fmla="*/ 222 w 297"/>
                  <a:gd name="T11" fmla="*/ 2 h 351"/>
                  <a:gd name="T12" fmla="*/ 254 w 297"/>
                  <a:gd name="T13" fmla="*/ 72 h 351"/>
                  <a:gd name="T14" fmla="*/ 253 w 297"/>
                  <a:gd name="T15" fmla="*/ 87 h 351"/>
                  <a:gd name="T16" fmla="*/ 275 w 297"/>
                  <a:gd name="T17" fmla="*/ 251 h 351"/>
                  <a:gd name="T18" fmla="*/ 288 w 297"/>
                  <a:gd name="T19" fmla="*/ 283 h 351"/>
                  <a:gd name="T20" fmla="*/ 265 w 297"/>
                  <a:gd name="T21" fmla="*/ 320 h 351"/>
                  <a:gd name="T22" fmla="*/ 84 w 297"/>
                  <a:gd name="T23" fmla="*/ 350 h 351"/>
                  <a:gd name="T24" fmla="*/ 68 w 297"/>
                  <a:gd name="T25" fmla="*/ 338 h 351"/>
                  <a:gd name="T26" fmla="*/ 66 w 297"/>
                  <a:gd name="T27" fmla="*/ 305 h 351"/>
                  <a:gd name="T28" fmla="*/ 65 w 297"/>
                  <a:gd name="T29" fmla="*/ 294 h 351"/>
                  <a:gd name="T30" fmla="*/ 47 w 297"/>
                  <a:gd name="T31" fmla="*/ 203 h 351"/>
                  <a:gd name="T32" fmla="*/ 48 w 297"/>
                  <a:gd name="T33" fmla="*/ 194 h 351"/>
                  <a:gd name="T34" fmla="*/ 55 w 297"/>
                  <a:gd name="T35" fmla="*/ 197 h 351"/>
                  <a:gd name="T36" fmla="*/ 59 w 297"/>
                  <a:gd name="T37" fmla="*/ 208 h 351"/>
                  <a:gd name="T38" fmla="*/ 60 w 297"/>
                  <a:gd name="T39" fmla="*/ 212 h 351"/>
                  <a:gd name="T40" fmla="*/ 65 w 297"/>
                  <a:gd name="T41" fmla="*/ 241 h 351"/>
                  <a:gd name="T42" fmla="*/ 66 w 297"/>
                  <a:gd name="T43" fmla="*/ 247 h 351"/>
                  <a:gd name="T44" fmla="*/ 71 w 297"/>
                  <a:gd name="T45" fmla="*/ 273 h 351"/>
                  <a:gd name="T46" fmla="*/ 73 w 297"/>
                  <a:gd name="T47" fmla="*/ 282 h 351"/>
                  <a:gd name="T48" fmla="*/ 77 w 297"/>
                  <a:gd name="T49" fmla="*/ 294 h 351"/>
                  <a:gd name="T50" fmla="*/ 98 w 297"/>
                  <a:gd name="T51" fmla="*/ 308 h 351"/>
                  <a:gd name="T52" fmla="*/ 253 w 297"/>
                  <a:gd name="T53" fmla="*/ 277 h 351"/>
                  <a:gd name="T54" fmla="*/ 264 w 297"/>
                  <a:gd name="T55" fmla="*/ 271 h 351"/>
                  <a:gd name="T56" fmla="*/ 265 w 297"/>
                  <a:gd name="T57" fmla="*/ 259 h 351"/>
                  <a:gd name="T58" fmla="*/ 264 w 297"/>
                  <a:gd name="T59" fmla="*/ 242 h 351"/>
                  <a:gd name="T60" fmla="*/ 263 w 297"/>
                  <a:gd name="T61" fmla="*/ 238 h 351"/>
                  <a:gd name="T62" fmla="*/ 262 w 297"/>
                  <a:gd name="T63" fmla="*/ 231 h 351"/>
                  <a:gd name="T64" fmla="*/ 254 w 297"/>
                  <a:gd name="T65" fmla="*/ 172 h 351"/>
                  <a:gd name="T66" fmla="*/ 253 w 297"/>
                  <a:gd name="T67" fmla="*/ 157 h 351"/>
                  <a:gd name="T68" fmla="*/ 251 w 297"/>
                  <a:gd name="T69" fmla="*/ 147 h 351"/>
                  <a:gd name="T70" fmla="*/ 249 w 297"/>
                  <a:gd name="T71" fmla="*/ 138 h 351"/>
                  <a:gd name="T72" fmla="*/ 244 w 297"/>
                  <a:gd name="T73" fmla="*/ 99 h 351"/>
                  <a:gd name="T74" fmla="*/ 233 w 297"/>
                  <a:gd name="T75" fmla="*/ 94 h 351"/>
                  <a:gd name="T76" fmla="*/ 114 w 297"/>
                  <a:gd name="T77" fmla="*/ 139 h 351"/>
                  <a:gd name="T78" fmla="*/ 96 w 297"/>
                  <a:gd name="T79" fmla="*/ 138 h 351"/>
                  <a:gd name="T80" fmla="*/ 93 w 297"/>
                  <a:gd name="T81" fmla="*/ 131 h 351"/>
                  <a:gd name="T82" fmla="*/ 111 w 297"/>
                  <a:gd name="T83" fmla="*/ 124 h 351"/>
                  <a:gd name="T84" fmla="*/ 214 w 297"/>
                  <a:gd name="T85" fmla="*/ 89 h 351"/>
                  <a:gd name="T86" fmla="*/ 139 w 297"/>
                  <a:gd name="T87" fmla="*/ 118 h 351"/>
                  <a:gd name="T88" fmla="*/ 124 w 297"/>
                  <a:gd name="T89" fmla="*/ 117 h 351"/>
                  <a:gd name="T90" fmla="*/ 123 w 297"/>
                  <a:gd name="T91" fmla="*/ 111 h 351"/>
                  <a:gd name="T92" fmla="*/ 162 w 297"/>
                  <a:gd name="T93" fmla="*/ 96 h 351"/>
                  <a:gd name="T94" fmla="*/ 238 w 297"/>
                  <a:gd name="T95" fmla="*/ 51 h 351"/>
                  <a:gd name="T96" fmla="*/ 247 w 297"/>
                  <a:gd name="T97" fmla="*/ 25 h 351"/>
                  <a:gd name="T98" fmla="*/ 223 w 297"/>
                  <a:gd name="T99" fmla="*/ 13 h 351"/>
                  <a:gd name="T100" fmla="*/ 150 w 297"/>
                  <a:gd name="T101" fmla="*/ 18 h 351"/>
                  <a:gd name="T102" fmla="*/ 47 w 297"/>
                  <a:gd name="T103" fmla="*/ 54 h 351"/>
                  <a:gd name="T104" fmla="*/ 17 w 297"/>
                  <a:gd name="T105" fmla="*/ 79 h 351"/>
                  <a:gd name="T106" fmla="*/ 30 w 297"/>
                  <a:gd name="T107" fmla="*/ 113 h 351"/>
                  <a:gd name="T108" fmla="*/ 61 w 297"/>
                  <a:gd name="T109" fmla="*/ 118 h 351"/>
                  <a:gd name="T110" fmla="*/ 61 w 297"/>
                  <a:gd name="T111" fmla="*/ 125 h 351"/>
                  <a:gd name="T112" fmla="*/ 61 w 297"/>
                  <a:gd name="T113" fmla="*/ 135 h 351"/>
                  <a:gd name="T114" fmla="*/ 59 w 297"/>
                  <a:gd name="T115" fmla="*/ 141 h 351"/>
                  <a:gd name="T116" fmla="*/ 47 w 297"/>
                  <a:gd name="T117" fmla="*/ 143 h 351"/>
                  <a:gd name="T118" fmla="*/ 36 w 297"/>
                  <a:gd name="T119" fmla="*/ 14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351">
                    <a:moveTo>
                      <a:pt x="36" y="140"/>
                    </a:moveTo>
                    <a:cubicBezTo>
                      <a:pt x="20" y="138"/>
                      <a:pt x="7" y="133"/>
                      <a:pt x="3" y="113"/>
                    </a:cubicBezTo>
                    <a:cubicBezTo>
                      <a:pt x="0" y="93"/>
                      <a:pt x="2" y="76"/>
                      <a:pt x="18" y="62"/>
                    </a:cubicBezTo>
                    <a:cubicBezTo>
                      <a:pt x="32" y="49"/>
                      <a:pt x="48" y="41"/>
                      <a:pt x="65" y="34"/>
                    </a:cubicBezTo>
                    <a:cubicBezTo>
                      <a:pt x="106" y="18"/>
                      <a:pt x="148" y="6"/>
                      <a:pt x="192" y="2"/>
                    </a:cubicBezTo>
                    <a:cubicBezTo>
                      <a:pt x="202" y="1"/>
                      <a:pt x="212" y="0"/>
                      <a:pt x="222" y="2"/>
                    </a:cubicBezTo>
                    <a:cubicBezTo>
                      <a:pt x="262" y="8"/>
                      <a:pt x="275" y="36"/>
                      <a:pt x="254" y="72"/>
                    </a:cubicBezTo>
                    <a:cubicBezTo>
                      <a:pt x="251" y="77"/>
                      <a:pt x="252" y="82"/>
                      <a:pt x="253" y="87"/>
                    </a:cubicBezTo>
                    <a:cubicBezTo>
                      <a:pt x="260" y="141"/>
                      <a:pt x="268" y="196"/>
                      <a:pt x="275" y="251"/>
                    </a:cubicBezTo>
                    <a:cubicBezTo>
                      <a:pt x="276" y="263"/>
                      <a:pt x="288" y="269"/>
                      <a:pt x="288" y="283"/>
                    </a:cubicBezTo>
                    <a:cubicBezTo>
                      <a:pt x="289" y="317"/>
                      <a:pt x="297" y="310"/>
                      <a:pt x="265" y="320"/>
                    </a:cubicBezTo>
                    <a:cubicBezTo>
                      <a:pt x="206" y="339"/>
                      <a:pt x="146" y="349"/>
                      <a:pt x="84" y="350"/>
                    </a:cubicBezTo>
                    <a:cubicBezTo>
                      <a:pt x="74" y="351"/>
                      <a:pt x="69" y="348"/>
                      <a:pt x="68" y="338"/>
                    </a:cubicBezTo>
                    <a:cubicBezTo>
                      <a:pt x="66" y="327"/>
                      <a:pt x="61" y="316"/>
                      <a:pt x="66" y="305"/>
                    </a:cubicBezTo>
                    <a:cubicBezTo>
                      <a:pt x="68" y="302"/>
                      <a:pt x="66" y="298"/>
                      <a:pt x="65" y="294"/>
                    </a:cubicBezTo>
                    <a:cubicBezTo>
                      <a:pt x="56" y="264"/>
                      <a:pt x="52" y="233"/>
                      <a:pt x="47" y="203"/>
                    </a:cubicBezTo>
                    <a:cubicBezTo>
                      <a:pt x="47" y="199"/>
                      <a:pt x="45" y="196"/>
                      <a:pt x="48" y="194"/>
                    </a:cubicBezTo>
                    <a:cubicBezTo>
                      <a:pt x="51" y="192"/>
                      <a:pt x="53" y="195"/>
                      <a:pt x="55" y="197"/>
                    </a:cubicBezTo>
                    <a:cubicBezTo>
                      <a:pt x="56" y="201"/>
                      <a:pt x="57" y="204"/>
                      <a:pt x="59" y="208"/>
                    </a:cubicBezTo>
                    <a:cubicBezTo>
                      <a:pt x="59" y="209"/>
                      <a:pt x="59" y="210"/>
                      <a:pt x="60" y="212"/>
                    </a:cubicBezTo>
                    <a:cubicBezTo>
                      <a:pt x="60" y="222"/>
                      <a:pt x="63" y="231"/>
                      <a:pt x="65" y="241"/>
                    </a:cubicBezTo>
                    <a:cubicBezTo>
                      <a:pt x="65" y="243"/>
                      <a:pt x="66" y="245"/>
                      <a:pt x="66" y="247"/>
                    </a:cubicBezTo>
                    <a:cubicBezTo>
                      <a:pt x="68" y="256"/>
                      <a:pt x="69" y="265"/>
                      <a:pt x="71" y="273"/>
                    </a:cubicBezTo>
                    <a:cubicBezTo>
                      <a:pt x="72" y="276"/>
                      <a:pt x="73" y="279"/>
                      <a:pt x="73" y="282"/>
                    </a:cubicBezTo>
                    <a:cubicBezTo>
                      <a:pt x="74" y="286"/>
                      <a:pt x="76" y="290"/>
                      <a:pt x="77" y="294"/>
                    </a:cubicBezTo>
                    <a:cubicBezTo>
                      <a:pt x="79" y="306"/>
                      <a:pt x="87" y="310"/>
                      <a:pt x="98" y="308"/>
                    </a:cubicBezTo>
                    <a:cubicBezTo>
                      <a:pt x="150" y="300"/>
                      <a:pt x="202" y="291"/>
                      <a:pt x="253" y="277"/>
                    </a:cubicBezTo>
                    <a:cubicBezTo>
                      <a:pt x="257" y="276"/>
                      <a:pt x="262" y="275"/>
                      <a:pt x="264" y="271"/>
                    </a:cubicBezTo>
                    <a:cubicBezTo>
                      <a:pt x="265" y="267"/>
                      <a:pt x="265" y="263"/>
                      <a:pt x="265" y="259"/>
                    </a:cubicBezTo>
                    <a:cubicBezTo>
                      <a:pt x="265" y="253"/>
                      <a:pt x="266" y="248"/>
                      <a:pt x="264" y="242"/>
                    </a:cubicBezTo>
                    <a:cubicBezTo>
                      <a:pt x="264" y="241"/>
                      <a:pt x="263" y="240"/>
                      <a:pt x="263" y="238"/>
                    </a:cubicBezTo>
                    <a:cubicBezTo>
                      <a:pt x="263" y="236"/>
                      <a:pt x="263" y="234"/>
                      <a:pt x="262" y="231"/>
                    </a:cubicBezTo>
                    <a:cubicBezTo>
                      <a:pt x="259" y="212"/>
                      <a:pt x="257" y="192"/>
                      <a:pt x="254" y="172"/>
                    </a:cubicBezTo>
                    <a:cubicBezTo>
                      <a:pt x="254" y="167"/>
                      <a:pt x="254" y="162"/>
                      <a:pt x="253" y="157"/>
                    </a:cubicBezTo>
                    <a:cubicBezTo>
                      <a:pt x="252" y="154"/>
                      <a:pt x="251" y="150"/>
                      <a:pt x="251" y="147"/>
                    </a:cubicBezTo>
                    <a:cubicBezTo>
                      <a:pt x="250" y="144"/>
                      <a:pt x="249" y="141"/>
                      <a:pt x="249" y="138"/>
                    </a:cubicBezTo>
                    <a:cubicBezTo>
                      <a:pt x="249" y="125"/>
                      <a:pt x="246" y="112"/>
                      <a:pt x="244" y="99"/>
                    </a:cubicBezTo>
                    <a:cubicBezTo>
                      <a:pt x="243" y="91"/>
                      <a:pt x="239" y="90"/>
                      <a:pt x="233" y="94"/>
                    </a:cubicBezTo>
                    <a:cubicBezTo>
                      <a:pt x="197" y="119"/>
                      <a:pt x="157" y="131"/>
                      <a:pt x="114" y="139"/>
                    </a:cubicBezTo>
                    <a:cubicBezTo>
                      <a:pt x="108" y="140"/>
                      <a:pt x="102" y="141"/>
                      <a:pt x="96" y="138"/>
                    </a:cubicBezTo>
                    <a:cubicBezTo>
                      <a:pt x="94" y="137"/>
                      <a:pt x="92" y="134"/>
                      <a:pt x="93" y="131"/>
                    </a:cubicBezTo>
                    <a:cubicBezTo>
                      <a:pt x="97" y="126"/>
                      <a:pt x="104" y="126"/>
                      <a:pt x="111" y="124"/>
                    </a:cubicBezTo>
                    <a:cubicBezTo>
                      <a:pt x="147" y="118"/>
                      <a:pt x="182" y="108"/>
                      <a:pt x="214" y="89"/>
                    </a:cubicBezTo>
                    <a:cubicBezTo>
                      <a:pt x="190" y="102"/>
                      <a:pt x="165" y="112"/>
                      <a:pt x="139" y="118"/>
                    </a:cubicBezTo>
                    <a:cubicBezTo>
                      <a:pt x="134" y="119"/>
                      <a:pt x="129" y="121"/>
                      <a:pt x="124" y="117"/>
                    </a:cubicBezTo>
                    <a:cubicBezTo>
                      <a:pt x="123" y="115"/>
                      <a:pt x="122" y="113"/>
                      <a:pt x="123" y="111"/>
                    </a:cubicBezTo>
                    <a:cubicBezTo>
                      <a:pt x="134" y="100"/>
                      <a:pt x="150" y="102"/>
                      <a:pt x="162" y="96"/>
                    </a:cubicBezTo>
                    <a:cubicBezTo>
                      <a:pt x="192" y="87"/>
                      <a:pt x="217" y="73"/>
                      <a:pt x="238" y="51"/>
                    </a:cubicBezTo>
                    <a:cubicBezTo>
                      <a:pt x="245" y="43"/>
                      <a:pt x="251" y="36"/>
                      <a:pt x="247" y="25"/>
                    </a:cubicBezTo>
                    <a:cubicBezTo>
                      <a:pt x="243" y="15"/>
                      <a:pt x="233" y="14"/>
                      <a:pt x="223" y="13"/>
                    </a:cubicBezTo>
                    <a:cubicBezTo>
                      <a:pt x="199" y="12"/>
                      <a:pt x="174" y="13"/>
                      <a:pt x="150" y="18"/>
                    </a:cubicBezTo>
                    <a:cubicBezTo>
                      <a:pt x="115" y="27"/>
                      <a:pt x="80" y="38"/>
                      <a:pt x="47" y="54"/>
                    </a:cubicBezTo>
                    <a:cubicBezTo>
                      <a:pt x="35" y="60"/>
                      <a:pt x="24" y="68"/>
                      <a:pt x="17" y="79"/>
                    </a:cubicBezTo>
                    <a:cubicBezTo>
                      <a:pt x="7" y="95"/>
                      <a:pt x="13" y="107"/>
                      <a:pt x="30" y="113"/>
                    </a:cubicBezTo>
                    <a:cubicBezTo>
                      <a:pt x="40" y="116"/>
                      <a:pt x="51" y="115"/>
                      <a:pt x="61" y="118"/>
                    </a:cubicBezTo>
                    <a:cubicBezTo>
                      <a:pt x="64" y="120"/>
                      <a:pt x="63" y="123"/>
                      <a:pt x="61" y="125"/>
                    </a:cubicBezTo>
                    <a:cubicBezTo>
                      <a:pt x="58" y="128"/>
                      <a:pt x="59" y="132"/>
                      <a:pt x="61" y="135"/>
                    </a:cubicBezTo>
                    <a:cubicBezTo>
                      <a:pt x="61" y="137"/>
                      <a:pt x="61" y="139"/>
                      <a:pt x="59" y="141"/>
                    </a:cubicBezTo>
                    <a:cubicBezTo>
                      <a:pt x="55" y="143"/>
                      <a:pt x="51" y="143"/>
                      <a:pt x="47" y="143"/>
                    </a:cubicBezTo>
                    <a:cubicBezTo>
                      <a:pt x="43" y="144"/>
                      <a:pt x="39" y="144"/>
                      <a:pt x="36" y="140"/>
                    </a:cubicBezTo>
                    <a:close/>
                  </a:path>
                </a:pathLst>
              </a:custGeom>
              <a:solidFill>
                <a:srgbClr val="735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7" name="Freeform 437"/>
              <p:cNvSpPr>
                <a:spLocks/>
              </p:cNvSpPr>
              <p:nvPr/>
            </p:nvSpPr>
            <p:spPr bwMode="auto">
              <a:xfrm>
                <a:off x="3112" y="1063"/>
                <a:ext cx="373" cy="719"/>
              </a:xfrm>
              <a:custGeom>
                <a:avLst/>
                <a:gdLst>
                  <a:gd name="T0" fmla="*/ 41 w 261"/>
                  <a:gd name="T1" fmla="*/ 231 h 503"/>
                  <a:gd name="T2" fmla="*/ 45 w 261"/>
                  <a:gd name="T3" fmla="*/ 222 h 503"/>
                  <a:gd name="T4" fmla="*/ 79 w 261"/>
                  <a:gd name="T5" fmla="*/ 135 h 503"/>
                  <a:gd name="T6" fmla="*/ 94 w 261"/>
                  <a:gd name="T7" fmla="*/ 56 h 503"/>
                  <a:gd name="T8" fmla="*/ 92 w 261"/>
                  <a:gd name="T9" fmla="*/ 37 h 503"/>
                  <a:gd name="T10" fmla="*/ 104 w 261"/>
                  <a:gd name="T11" fmla="*/ 5 h 503"/>
                  <a:gd name="T12" fmla="*/ 133 w 261"/>
                  <a:gd name="T13" fmla="*/ 13 h 503"/>
                  <a:gd name="T14" fmla="*/ 125 w 261"/>
                  <a:gd name="T15" fmla="*/ 47 h 503"/>
                  <a:gd name="T16" fmla="*/ 112 w 261"/>
                  <a:gd name="T17" fmla="*/ 65 h 503"/>
                  <a:gd name="T18" fmla="*/ 83 w 261"/>
                  <a:gd name="T19" fmla="*/ 185 h 503"/>
                  <a:gd name="T20" fmla="*/ 96 w 261"/>
                  <a:gd name="T21" fmla="*/ 182 h 503"/>
                  <a:gd name="T22" fmla="*/ 180 w 261"/>
                  <a:gd name="T23" fmla="*/ 173 h 503"/>
                  <a:gd name="T24" fmla="*/ 245 w 261"/>
                  <a:gd name="T25" fmla="*/ 280 h 503"/>
                  <a:gd name="T26" fmla="*/ 155 w 261"/>
                  <a:gd name="T27" fmla="*/ 351 h 503"/>
                  <a:gd name="T28" fmla="*/ 73 w 261"/>
                  <a:gd name="T29" fmla="*/ 338 h 503"/>
                  <a:gd name="T30" fmla="*/ 94 w 261"/>
                  <a:gd name="T31" fmla="*/ 413 h 503"/>
                  <a:gd name="T32" fmla="*/ 112 w 261"/>
                  <a:gd name="T33" fmla="*/ 474 h 503"/>
                  <a:gd name="T34" fmla="*/ 112 w 261"/>
                  <a:gd name="T35" fmla="*/ 485 h 503"/>
                  <a:gd name="T36" fmla="*/ 105 w 261"/>
                  <a:gd name="T37" fmla="*/ 477 h 503"/>
                  <a:gd name="T38" fmla="*/ 59 w 261"/>
                  <a:gd name="T39" fmla="*/ 340 h 503"/>
                  <a:gd name="T40" fmla="*/ 52 w 261"/>
                  <a:gd name="T41" fmla="*/ 324 h 503"/>
                  <a:gd name="T42" fmla="*/ 6 w 261"/>
                  <a:gd name="T43" fmla="*/ 503 h 503"/>
                  <a:gd name="T44" fmla="*/ 3 w 261"/>
                  <a:gd name="T45" fmla="*/ 484 h 503"/>
                  <a:gd name="T46" fmla="*/ 40 w 261"/>
                  <a:gd name="T47" fmla="*/ 317 h 503"/>
                  <a:gd name="T48" fmla="*/ 41 w 261"/>
                  <a:gd name="T49" fmla="*/ 305 h 503"/>
                  <a:gd name="T50" fmla="*/ 33 w 261"/>
                  <a:gd name="T51" fmla="*/ 252 h 503"/>
                  <a:gd name="T52" fmla="*/ 45 w 261"/>
                  <a:gd name="T53" fmla="*/ 237 h 503"/>
                  <a:gd name="T54" fmla="*/ 44 w 261"/>
                  <a:gd name="T55" fmla="*/ 261 h 503"/>
                  <a:gd name="T56" fmla="*/ 75 w 261"/>
                  <a:gd name="T57" fmla="*/ 326 h 503"/>
                  <a:gd name="T58" fmla="*/ 211 w 261"/>
                  <a:gd name="T59" fmla="*/ 315 h 503"/>
                  <a:gd name="T60" fmla="*/ 237 w 261"/>
                  <a:gd name="T61" fmla="*/ 263 h 503"/>
                  <a:gd name="T62" fmla="*/ 237 w 261"/>
                  <a:gd name="T63" fmla="*/ 257 h 503"/>
                  <a:gd name="T64" fmla="*/ 237 w 261"/>
                  <a:gd name="T65" fmla="*/ 241 h 503"/>
                  <a:gd name="T66" fmla="*/ 203 w 261"/>
                  <a:gd name="T67" fmla="*/ 191 h 503"/>
                  <a:gd name="T68" fmla="*/ 54 w 261"/>
                  <a:gd name="T69" fmla="*/ 228 h 503"/>
                  <a:gd name="T70" fmla="*/ 46 w 261"/>
                  <a:gd name="T71" fmla="*/ 235 h 503"/>
                  <a:gd name="T72" fmla="*/ 41 w 261"/>
                  <a:gd name="T73" fmla="*/ 23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503">
                    <a:moveTo>
                      <a:pt x="41" y="231"/>
                    </a:moveTo>
                    <a:cubicBezTo>
                      <a:pt x="43" y="228"/>
                      <a:pt x="43" y="224"/>
                      <a:pt x="45" y="222"/>
                    </a:cubicBezTo>
                    <a:cubicBezTo>
                      <a:pt x="73" y="200"/>
                      <a:pt x="72" y="166"/>
                      <a:pt x="79" y="135"/>
                    </a:cubicBezTo>
                    <a:cubicBezTo>
                      <a:pt x="84" y="109"/>
                      <a:pt x="88" y="82"/>
                      <a:pt x="94" y="56"/>
                    </a:cubicBezTo>
                    <a:cubicBezTo>
                      <a:pt x="96" y="49"/>
                      <a:pt x="95" y="44"/>
                      <a:pt x="92" y="37"/>
                    </a:cubicBezTo>
                    <a:cubicBezTo>
                      <a:pt x="87" y="24"/>
                      <a:pt x="92" y="11"/>
                      <a:pt x="104" y="5"/>
                    </a:cubicBezTo>
                    <a:cubicBezTo>
                      <a:pt x="115" y="0"/>
                      <a:pt x="127" y="4"/>
                      <a:pt x="133" y="13"/>
                    </a:cubicBezTo>
                    <a:cubicBezTo>
                      <a:pt x="139" y="24"/>
                      <a:pt x="136" y="40"/>
                      <a:pt x="125" y="47"/>
                    </a:cubicBezTo>
                    <a:cubicBezTo>
                      <a:pt x="116" y="51"/>
                      <a:pt x="114" y="58"/>
                      <a:pt x="112" y="65"/>
                    </a:cubicBezTo>
                    <a:cubicBezTo>
                      <a:pt x="103" y="105"/>
                      <a:pt x="93" y="145"/>
                      <a:pt x="83" y="185"/>
                    </a:cubicBezTo>
                    <a:cubicBezTo>
                      <a:pt x="88" y="188"/>
                      <a:pt x="92" y="184"/>
                      <a:pt x="96" y="182"/>
                    </a:cubicBezTo>
                    <a:cubicBezTo>
                      <a:pt x="123" y="171"/>
                      <a:pt x="151" y="169"/>
                      <a:pt x="180" y="173"/>
                    </a:cubicBezTo>
                    <a:cubicBezTo>
                      <a:pt x="237" y="182"/>
                      <a:pt x="261" y="223"/>
                      <a:pt x="245" y="280"/>
                    </a:cubicBezTo>
                    <a:cubicBezTo>
                      <a:pt x="232" y="320"/>
                      <a:pt x="199" y="347"/>
                      <a:pt x="155" y="351"/>
                    </a:cubicBezTo>
                    <a:cubicBezTo>
                      <a:pt x="125" y="354"/>
                      <a:pt x="106" y="351"/>
                      <a:pt x="73" y="338"/>
                    </a:cubicBezTo>
                    <a:cubicBezTo>
                      <a:pt x="80" y="364"/>
                      <a:pt x="87" y="389"/>
                      <a:pt x="94" y="413"/>
                    </a:cubicBezTo>
                    <a:cubicBezTo>
                      <a:pt x="100" y="434"/>
                      <a:pt x="106" y="454"/>
                      <a:pt x="112" y="474"/>
                    </a:cubicBezTo>
                    <a:cubicBezTo>
                      <a:pt x="113" y="478"/>
                      <a:pt x="116" y="483"/>
                      <a:pt x="112" y="485"/>
                    </a:cubicBezTo>
                    <a:cubicBezTo>
                      <a:pt x="106" y="487"/>
                      <a:pt x="106" y="480"/>
                      <a:pt x="105" y="477"/>
                    </a:cubicBezTo>
                    <a:cubicBezTo>
                      <a:pt x="90" y="431"/>
                      <a:pt x="75" y="385"/>
                      <a:pt x="59" y="340"/>
                    </a:cubicBezTo>
                    <a:cubicBezTo>
                      <a:pt x="58" y="335"/>
                      <a:pt x="57" y="330"/>
                      <a:pt x="52" y="324"/>
                    </a:cubicBezTo>
                    <a:cubicBezTo>
                      <a:pt x="37" y="384"/>
                      <a:pt x="22" y="442"/>
                      <a:pt x="6" y="503"/>
                    </a:cubicBezTo>
                    <a:cubicBezTo>
                      <a:pt x="0" y="495"/>
                      <a:pt x="2" y="489"/>
                      <a:pt x="3" y="484"/>
                    </a:cubicBezTo>
                    <a:cubicBezTo>
                      <a:pt x="16" y="428"/>
                      <a:pt x="28" y="373"/>
                      <a:pt x="40" y="317"/>
                    </a:cubicBezTo>
                    <a:cubicBezTo>
                      <a:pt x="41" y="313"/>
                      <a:pt x="43" y="309"/>
                      <a:pt x="41" y="305"/>
                    </a:cubicBezTo>
                    <a:cubicBezTo>
                      <a:pt x="32" y="288"/>
                      <a:pt x="33" y="270"/>
                      <a:pt x="33" y="252"/>
                    </a:cubicBezTo>
                    <a:cubicBezTo>
                      <a:pt x="33" y="244"/>
                      <a:pt x="33" y="236"/>
                      <a:pt x="45" y="237"/>
                    </a:cubicBezTo>
                    <a:cubicBezTo>
                      <a:pt x="49" y="245"/>
                      <a:pt x="45" y="253"/>
                      <a:pt x="44" y="261"/>
                    </a:cubicBezTo>
                    <a:cubicBezTo>
                      <a:pt x="40" y="289"/>
                      <a:pt x="51" y="312"/>
                      <a:pt x="75" y="326"/>
                    </a:cubicBezTo>
                    <a:cubicBezTo>
                      <a:pt x="117" y="350"/>
                      <a:pt x="174" y="346"/>
                      <a:pt x="211" y="315"/>
                    </a:cubicBezTo>
                    <a:cubicBezTo>
                      <a:pt x="227" y="302"/>
                      <a:pt x="234" y="284"/>
                      <a:pt x="237" y="263"/>
                    </a:cubicBezTo>
                    <a:cubicBezTo>
                      <a:pt x="237" y="261"/>
                      <a:pt x="237" y="259"/>
                      <a:pt x="237" y="257"/>
                    </a:cubicBezTo>
                    <a:cubicBezTo>
                      <a:pt x="237" y="252"/>
                      <a:pt x="237" y="247"/>
                      <a:pt x="237" y="241"/>
                    </a:cubicBezTo>
                    <a:cubicBezTo>
                      <a:pt x="237" y="217"/>
                      <a:pt x="225" y="200"/>
                      <a:pt x="203" y="191"/>
                    </a:cubicBezTo>
                    <a:cubicBezTo>
                      <a:pt x="161" y="172"/>
                      <a:pt x="83" y="182"/>
                      <a:pt x="54" y="228"/>
                    </a:cubicBezTo>
                    <a:cubicBezTo>
                      <a:pt x="52" y="231"/>
                      <a:pt x="50" y="234"/>
                      <a:pt x="46" y="235"/>
                    </a:cubicBezTo>
                    <a:cubicBezTo>
                      <a:pt x="44" y="235"/>
                      <a:pt x="42" y="234"/>
                      <a:pt x="41" y="231"/>
                    </a:cubicBezTo>
                    <a:close/>
                  </a:path>
                </a:pathLst>
              </a:custGeom>
              <a:solidFill>
                <a:srgbClr val="765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8" name="Freeform 438"/>
              <p:cNvSpPr>
                <a:spLocks/>
              </p:cNvSpPr>
              <p:nvPr/>
            </p:nvSpPr>
            <p:spPr bwMode="auto">
              <a:xfrm>
                <a:off x="4595" y="2590"/>
                <a:ext cx="240" cy="463"/>
              </a:xfrm>
              <a:custGeom>
                <a:avLst/>
                <a:gdLst>
                  <a:gd name="T0" fmla="*/ 18 w 168"/>
                  <a:gd name="T1" fmla="*/ 217 h 324"/>
                  <a:gd name="T2" fmla="*/ 4 w 168"/>
                  <a:gd name="T3" fmla="*/ 224 h 324"/>
                  <a:gd name="T4" fmla="*/ 8 w 168"/>
                  <a:gd name="T5" fmla="*/ 209 h 324"/>
                  <a:gd name="T6" fmla="*/ 34 w 168"/>
                  <a:gd name="T7" fmla="*/ 132 h 324"/>
                  <a:gd name="T8" fmla="*/ 59 w 168"/>
                  <a:gd name="T9" fmla="*/ 25 h 324"/>
                  <a:gd name="T10" fmla="*/ 70 w 168"/>
                  <a:gd name="T11" fmla="*/ 5 h 324"/>
                  <a:gd name="T12" fmla="*/ 78 w 168"/>
                  <a:gd name="T13" fmla="*/ 1 h 324"/>
                  <a:gd name="T14" fmla="*/ 83 w 168"/>
                  <a:gd name="T15" fmla="*/ 9 h 324"/>
                  <a:gd name="T16" fmla="*/ 84 w 168"/>
                  <a:gd name="T17" fmla="*/ 39 h 324"/>
                  <a:gd name="T18" fmla="*/ 84 w 168"/>
                  <a:gd name="T19" fmla="*/ 141 h 324"/>
                  <a:gd name="T20" fmla="*/ 100 w 168"/>
                  <a:gd name="T21" fmla="*/ 130 h 324"/>
                  <a:gd name="T22" fmla="*/ 146 w 168"/>
                  <a:gd name="T23" fmla="*/ 41 h 324"/>
                  <a:gd name="T24" fmla="*/ 153 w 168"/>
                  <a:gd name="T25" fmla="*/ 30 h 324"/>
                  <a:gd name="T26" fmla="*/ 162 w 168"/>
                  <a:gd name="T27" fmla="*/ 25 h 324"/>
                  <a:gd name="T28" fmla="*/ 168 w 168"/>
                  <a:gd name="T29" fmla="*/ 35 h 324"/>
                  <a:gd name="T30" fmla="*/ 160 w 168"/>
                  <a:gd name="T31" fmla="*/ 78 h 324"/>
                  <a:gd name="T32" fmla="*/ 85 w 168"/>
                  <a:gd name="T33" fmla="*/ 311 h 324"/>
                  <a:gd name="T34" fmla="*/ 71 w 168"/>
                  <a:gd name="T35" fmla="*/ 323 h 324"/>
                  <a:gd name="T36" fmla="*/ 46 w 168"/>
                  <a:gd name="T37" fmla="*/ 312 h 324"/>
                  <a:gd name="T38" fmla="*/ 41 w 168"/>
                  <a:gd name="T39" fmla="*/ 311 h 324"/>
                  <a:gd name="T40" fmla="*/ 29 w 168"/>
                  <a:gd name="T41" fmla="*/ 314 h 324"/>
                  <a:gd name="T42" fmla="*/ 7 w 168"/>
                  <a:gd name="T43" fmla="*/ 284 h 324"/>
                  <a:gd name="T44" fmla="*/ 18 w 168"/>
                  <a:gd name="T45" fmla="*/ 21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324">
                    <a:moveTo>
                      <a:pt x="18" y="217"/>
                    </a:moveTo>
                    <a:cubicBezTo>
                      <a:pt x="12" y="220"/>
                      <a:pt x="8" y="222"/>
                      <a:pt x="4" y="224"/>
                    </a:cubicBezTo>
                    <a:cubicBezTo>
                      <a:pt x="0" y="218"/>
                      <a:pt x="5" y="213"/>
                      <a:pt x="8" y="209"/>
                    </a:cubicBezTo>
                    <a:cubicBezTo>
                      <a:pt x="26" y="187"/>
                      <a:pt x="29" y="159"/>
                      <a:pt x="34" y="132"/>
                    </a:cubicBezTo>
                    <a:cubicBezTo>
                      <a:pt x="41" y="96"/>
                      <a:pt x="47" y="60"/>
                      <a:pt x="59" y="25"/>
                    </a:cubicBezTo>
                    <a:cubicBezTo>
                      <a:pt x="62" y="18"/>
                      <a:pt x="65" y="11"/>
                      <a:pt x="70" y="5"/>
                    </a:cubicBezTo>
                    <a:cubicBezTo>
                      <a:pt x="72" y="3"/>
                      <a:pt x="74" y="0"/>
                      <a:pt x="78" y="1"/>
                    </a:cubicBezTo>
                    <a:cubicBezTo>
                      <a:pt x="81" y="2"/>
                      <a:pt x="83" y="6"/>
                      <a:pt x="83" y="9"/>
                    </a:cubicBezTo>
                    <a:cubicBezTo>
                      <a:pt x="83" y="19"/>
                      <a:pt x="83" y="29"/>
                      <a:pt x="84" y="39"/>
                    </a:cubicBezTo>
                    <a:cubicBezTo>
                      <a:pt x="84" y="73"/>
                      <a:pt x="84" y="107"/>
                      <a:pt x="84" y="141"/>
                    </a:cubicBezTo>
                    <a:cubicBezTo>
                      <a:pt x="92" y="142"/>
                      <a:pt x="96" y="138"/>
                      <a:pt x="100" y="130"/>
                    </a:cubicBezTo>
                    <a:cubicBezTo>
                      <a:pt x="115" y="100"/>
                      <a:pt x="131" y="71"/>
                      <a:pt x="146" y="41"/>
                    </a:cubicBezTo>
                    <a:cubicBezTo>
                      <a:pt x="148" y="37"/>
                      <a:pt x="150" y="34"/>
                      <a:pt x="153" y="30"/>
                    </a:cubicBezTo>
                    <a:cubicBezTo>
                      <a:pt x="155" y="27"/>
                      <a:pt x="158" y="24"/>
                      <a:pt x="162" y="25"/>
                    </a:cubicBezTo>
                    <a:cubicBezTo>
                      <a:pt x="167" y="26"/>
                      <a:pt x="168" y="31"/>
                      <a:pt x="168" y="35"/>
                    </a:cubicBezTo>
                    <a:cubicBezTo>
                      <a:pt x="168" y="50"/>
                      <a:pt x="164" y="64"/>
                      <a:pt x="160" y="78"/>
                    </a:cubicBezTo>
                    <a:cubicBezTo>
                      <a:pt x="138" y="156"/>
                      <a:pt x="110" y="233"/>
                      <a:pt x="85" y="311"/>
                    </a:cubicBezTo>
                    <a:cubicBezTo>
                      <a:pt x="83" y="317"/>
                      <a:pt x="79" y="324"/>
                      <a:pt x="71" y="323"/>
                    </a:cubicBezTo>
                    <a:cubicBezTo>
                      <a:pt x="62" y="322"/>
                      <a:pt x="50" y="324"/>
                      <a:pt x="46" y="312"/>
                    </a:cubicBezTo>
                    <a:cubicBezTo>
                      <a:pt x="44" y="306"/>
                      <a:pt x="43" y="310"/>
                      <a:pt x="41" y="311"/>
                    </a:cubicBezTo>
                    <a:cubicBezTo>
                      <a:pt x="37" y="315"/>
                      <a:pt x="33" y="315"/>
                      <a:pt x="29" y="314"/>
                    </a:cubicBezTo>
                    <a:cubicBezTo>
                      <a:pt x="4" y="310"/>
                      <a:pt x="2" y="308"/>
                      <a:pt x="7" y="284"/>
                    </a:cubicBezTo>
                    <a:cubicBezTo>
                      <a:pt x="10" y="262"/>
                      <a:pt x="14" y="241"/>
                      <a:pt x="18" y="217"/>
                    </a:cubicBezTo>
                    <a:close/>
                  </a:path>
                </a:pathLst>
              </a:custGeom>
              <a:solidFill>
                <a:srgbClr val="7750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9" name="Freeform 439"/>
              <p:cNvSpPr>
                <a:spLocks/>
              </p:cNvSpPr>
              <p:nvPr/>
            </p:nvSpPr>
            <p:spPr bwMode="auto">
              <a:xfrm>
                <a:off x="3183" y="1797"/>
                <a:ext cx="462" cy="782"/>
              </a:xfrm>
              <a:custGeom>
                <a:avLst/>
                <a:gdLst>
                  <a:gd name="T0" fmla="*/ 154 w 323"/>
                  <a:gd name="T1" fmla="*/ 149 h 547"/>
                  <a:gd name="T2" fmla="*/ 218 w 323"/>
                  <a:gd name="T3" fmla="*/ 193 h 547"/>
                  <a:gd name="T4" fmla="*/ 282 w 323"/>
                  <a:gd name="T5" fmla="*/ 318 h 547"/>
                  <a:gd name="T6" fmla="*/ 315 w 323"/>
                  <a:gd name="T7" fmla="*/ 399 h 547"/>
                  <a:gd name="T8" fmla="*/ 295 w 323"/>
                  <a:gd name="T9" fmla="*/ 464 h 547"/>
                  <a:gd name="T10" fmla="*/ 199 w 323"/>
                  <a:gd name="T11" fmla="*/ 521 h 547"/>
                  <a:gd name="T12" fmla="*/ 133 w 323"/>
                  <a:gd name="T13" fmla="*/ 542 h 547"/>
                  <a:gd name="T14" fmla="*/ 74 w 323"/>
                  <a:gd name="T15" fmla="*/ 519 h 547"/>
                  <a:gd name="T16" fmla="*/ 60 w 323"/>
                  <a:gd name="T17" fmla="*/ 491 h 547"/>
                  <a:gd name="T18" fmla="*/ 10 w 323"/>
                  <a:gd name="T19" fmla="*/ 317 h 547"/>
                  <a:gd name="T20" fmla="*/ 6 w 323"/>
                  <a:gd name="T21" fmla="*/ 229 h 547"/>
                  <a:gd name="T22" fmla="*/ 14 w 323"/>
                  <a:gd name="T23" fmla="*/ 208 h 547"/>
                  <a:gd name="T24" fmla="*/ 17 w 323"/>
                  <a:gd name="T25" fmla="*/ 175 h 547"/>
                  <a:gd name="T26" fmla="*/ 9 w 323"/>
                  <a:gd name="T27" fmla="*/ 150 h 547"/>
                  <a:gd name="T28" fmla="*/ 17 w 323"/>
                  <a:gd name="T29" fmla="*/ 126 h 547"/>
                  <a:gd name="T30" fmla="*/ 20 w 323"/>
                  <a:gd name="T31" fmla="*/ 111 h 547"/>
                  <a:gd name="T32" fmla="*/ 7 w 323"/>
                  <a:gd name="T33" fmla="*/ 43 h 547"/>
                  <a:gd name="T34" fmla="*/ 5 w 323"/>
                  <a:gd name="T35" fmla="*/ 24 h 547"/>
                  <a:gd name="T36" fmla="*/ 24 w 323"/>
                  <a:gd name="T37" fmla="*/ 3 h 547"/>
                  <a:gd name="T38" fmla="*/ 44 w 323"/>
                  <a:gd name="T39" fmla="*/ 14 h 547"/>
                  <a:gd name="T40" fmla="*/ 81 w 323"/>
                  <a:gd name="T41" fmla="*/ 81 h 547"/>
                  <a:gd name="T42" fmla="*/ 97 w 323"/>
                  <a:gd name="T43" fmla="*/ 92 h 547"/>
                  <a:gd name="T44" fmla="*/ 117 w 323"/>
                  <a:gd name="T45" fmla="*/ 115 h 547"/>
                  <a:gd name="T46" fmla="*/ 112 w 323"/>
                  <a:gd name="T47" fmla="*/ 119 h 547"/>
                  <a:gd name="T48" fmla="*/ 104 w 323"/>
                  <a:gd name="T49" fmla="*/ 114 h 547"/>
                  <a:gd name="T50" fmla="*/ 97 w 323"/>
                  <a:gd name="T51" fmla="*/ 105 h 547"/>
                  <a:gd name="T52" fmla="*/ 86 w 323"/>
                  <a:gd name="T53" fmla="*/ 105 h 547"/>
                  <a:gd name="T54" fmla="*/ 27 w 323"/>
                  <a:gd name="T55" fmla="*/ 132 h 547"/>
                  <a:gd name="T56" fmla="*/ 24 w 323"/>
                  <a:gd name="T57" fmla="*/ 141 h 547"/>
                  <a:gd name="T58" fmla="*/ 23 w 323"/>
                  <a:gd name="T59" fmla="*/ 150 h 547"/>
                  <a:gd name="T60" fmla="*/ 33 w 323"/>
                  <a:gd name="T61" fmla="*/ 182 h 547"/>
                  <a:gd name="T62" fmla="*/ 37 w 323"/>
                  <a:gd name="T63" fmla="*/ 180 h 547"/>
                  <a:gd name="T64" fmla="*/ 47 w 323"/>
                  <a:gd name="T65" fmla="*/ 173 h 547"/>
                  <a:gd name="T66" fmla="*/ 51 w 323"/>
                  <a:gd name="T67" fmla="*/ 170 h 547"/>
                  <a:gd name="T68" fmla="*/ 65 w 323"/>
                  <a:gd name="T69" fmla="*/ 165 h 547"/>
                  <a:gd name="T70" fmla="*/ 70 w 323"/>
                  <a:gd name="T71" fmla="*/ 163 h 547"/>
                  <a:gd name="T72" fmla="*/ 79 w 323"/>
                  <a:gd name="T73" fmla="*/ 161 h 547"/>
                  <a:gd name="T74" fmla="*/ 85 w 323"/>
                  <a:gd name="T75" fmla="*/ 157 h 547"/>
                  <a:gd name="T76" fmla="*/ 100 w 323"/>
                  <a:gd name="T77" fmla="*/ 153 h 547"/>
                  <a:gd name="T78" fmla="*/ 104 w 323"/>
                  <a:gd name="T79" fmla="*/ 154 h 547"/>
                  <a:gd name="T80" fmla="*/ 105 w 323"/>
                  <a:gd name="T81" fmla="*/ 162 h 547"/>
                  <a:gd name="T82" fmla="*/ 80 w 323"/>
                  <a:gd name="T83" fmla="*/ 175 h 547"/>
                  <a:gd name="T84" fmla="*/ 45 w 323"/>
                  <a:gd name="T85" fmla="*/ 194 h 547"/>
                  <a:gd name="T86" fmla="*/ 14 w 323"/>
                  <a:gd name="T87" fmla="*/ 265 h 547"/>
                  <a:gd name="T88" fmla="*/ 73 w 323"/>
                  <a:gd name="T89" fmla="*/ 491 h 547"/>
                  <a:gd name="T90" fmla="*/ 114 w 323"/>
                  <a:gd name="T91" fmla="*/ 533 h 547"/>
                  <a:gd name="T92" fmla="*/ 144 w 323"/>
                  <a:gd name="T93" fmla="*/ 530 h 547"/>
                  <a:gd name="T94" fmla="*/ 283 w 323"/>
                  <a:gd name="T95" fmla="*/ 460 h 547"/>
                  <a:gd name="T96" fmla="*/ 290 w 323"/>
                  <a:gd name="T97" fmla="*/ 455 h 547"/>
                  <a:gd name="T98" fmla="*/ 304 w 323"/>
                  <a:gd name="T99" fmla="*/ 403 h 547"/>
                  <a:gd name="T100" fmla="*/ 266 w 323"/>
                  <a:gd name="T101" fmla="*/ 309 h 547"/>
                  <a:gd name="T102" fmla="*/ 215 w 323"/>
                  <a:gd name="T103" fmla="*/ 209 h 547"/>
                  <a:gd name="T104" fmla="*/ 209 w 323"/>
                  <a:gd name="T105" fmla="*/ 199 h 547"/>
                  <a:gd name="T106" fmla="*/ 149 w 323"/>
                  <a:gd name="T107" fmla="*/ 157 h 547"/>
                  <a:gd name="T108" fmla="*/ 136 w 323"/>
                  <a:gd name="T109" fmla="*/ 149 h 547"/>
                  <a:gd name="T110" fmla="*/ 154 w 323"/>
                  <a:gd name="T111" fmla="*/ 14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3" h="547">
                    <a:moveTo>
                      <a:pt x="154" y="149"/>
                    </a:moveTo>
                    <a:cubicBezTo>
                      <a:pt x="185" y="150"/>
                      <a:pt x="204" y="168"/>
                      <a:pt x="218" y="193"/>
                    </a:cubicBezTo>
                    <a:cubicBezTo>
                      <a:pt x="241" y="234"/>
                      <a:pt x="262" y="276"/>
                      <a:pt x="282" y="318"/>
                    </a:cubicBezTo>
                    <a:cubicBezTo>
                      <a:pt x="294" y="345"/>
                      <a:pt x="306" y="371"/>
                      <a:pt x="315" y="399"/>
                    </a:cubicBezTo>
                    <a:cubicBezTo>
                      <a:pt x="323" y="426"/>
                      <a:pt x="316" y="447"/>
                      <a:pt x="295" y="464"/>
                    </a:cubicBezTo>
                    <a:cubicBezTo>
                      <a:pt x="266" y="488"/>
                      <a:pt x="233" y="506"/>
                      <a:pt x="199" y="521"/>
                    </a:cubicBezTo>
                    <a:cubicBezTo>
                      <a:pt x="177" y="530"/>
                      <a:pt x="156" y="538"/>
                      <a:pt x="133" y="542"/>
                    </a:cubicBezTo>
                    <a:cubicBezTo>
                      <a:pt x="108" y="547"/>
                      <a:pt x="88" y="540"/>
                      <a:pt x="74" y="519"/>
                    </a:cubicBezTo>
                    <a:cubicBezTo>
                      <a:pt x="68" y="510"/>
                      <a:pt x="63" y="501"/>
                      <a:pt x="60" y="491"/>
                    </a:cubicBezTo>
                    <a:cubicBezTo>
                      <a:pt x="43" y="433"/>
                      <a:pt x="22" y="377"/>
                      <a:pt x="10" y="317"/>
                    </a:cubicBezTo>
                    <a:cubicBezTo>
                      <a:pt x="5" y="288"/>
                      <a:pt x="0" y="259"/>
                      <a:pt x="6" y="229"/>
                    </a:cubicBezTo>
                    <a:cubicBezTo>
                      <a:pt x="7" y="221"/>
                      <a:pt x="8" y="213"/>
                      <a:pt x="14" y="208"/>
                    </a:cubicBezTo>
                    <a:cubicBezTo>
                      <a:pt x="25" y="197"/>
                      <a:pt x="22" y="187"/>
                      <a:pt x="17" y="175"/>
                    </a:cubicBezTo>
                    <a:cubicBezTo>
                      <a:pt x="14" y="167"/>
                      <a:pt x="11" y="158"/>
                      <a:pt x="9" y="150"/>
                    </a:cubicBezTo>
                    <a:cubicBezTo>
                      <a:pt x="6" y="140"/>
                      <a:pt x="5" y="131"/>
                      <a:pt x="17" y="126"/>
                    </a:cubicBezTo>
                    <a:cubicBezTo>
                      <a:pt x="24" y="122"/>
                      <a:pt x="21" y="116"/>
                      <a:pt x="20" y="111"/>
                    </a:cubicBezTo>
                    <a:cubicBezTo>
                      <a:pt x="15" y="88"/>
                      <a:pt x="13" y="65"/>
                      <a:pt x="7" y="43"/>
                    </a:cubicBezTo>
                    <a:cubicBezTo>
                      <a:pt x="5" y="37"/>
                      <a:pt x="4" y="30"/>
                      <a:pt x="5" y="24"/>
                    </a:cubicBezTo>
                    <a:cubicBezTo>
                      <a:pt x="5" y="12"/>
                      <a:pt x="13" y="6"/>
                      <a:pt x="24" y="3"/>
                    </a:cubicBezTo>
                    <a:cubicBezTo>
                      <a:pt x="34" y="0"/>
                      <a:pt x="40" y="6"/>
                      <a:pt x="44" y="14"/>
                    </a:cubicBezTo>
                    <a:cubicBezTo>
                      <a:pt x="57" y="36"/>
                      <a:pt x="69" y="59"/>
                      <a:pt x="81" y="81"/>
                    </a:cubicBezTo>
                    <a:cubicBezTo>
                      <a:pt x="84" y="88"/>
                      <a:pt x="87" y="93"/>
                      <a:pt x="97" y="92"/>
                    </a:cubicBezTo>
                    <a:cubicBezTo>
                      <a:pt x="110" y="92"/>
                      <a:pt x="113" y="105"/>
                      <a:pt x="117" y="115"/>
                    </a:cubicBezTo>
                    <a:cubicBezTo>
                      <a:pt x="118" y="119"/>
                      <a:pt x="115" y="119"/>
                      <a:pt x="112" y="119"/>
                    </a:cubicBezTo>
                    <a:cubicBezTo>
                      <a:pt x="109" y="119"/>
                      <a:pt x="107" y="116"/>
                      <a:pt x="104" y="114"/>
                    </a:cubicBezTo>
                    <a:cubicBezTo>
                      <a:pt x="101" y="111"/>
                      <a:pt x="99" y="108"/>
                      <a:pt x="97" y="105"/>
                    </a:cubicBezTo>
                    <a:cubicBezTo>
                      <a:pt x="93" y="103"/>
                      <a:pt x="89" y="104"/>
                      <a:pt x="86" y="105"/>
                    </a:cubicBezTo>
                    <a:cubicBezTo>
                      <a:pt x="66" y="113"/>
                      <a:pt x="46" y="122"/>
                      <a:pt x="27" y="132"/>
                    </a:cubicBezTo>
                    <a:cubicBezTo>
                      <a:pt x="24" y="133"/>
                      <a:pt x="16" y="135"/>
                      <a:pt x="24" y="141"/>
                    </a:cubicBezTo>
                    <a:cubicBezTo>
                      <a:pt x="26" y="144"/>
                      <a:pt x="26" y="147"/>
                      <a:pt x="23" y="150"/>
                    </a:cubicBezTo>
                    <a:cubicBezTo>
                      <a:pt x="19" y="163"/>
                      <a:pt x="26" y="172"/>
                      <a:pt x="33" y="182"/>
                    </a:cubicBezTo>
                    <a:cubicBezTo>
                      <a:pt x="34" y="182"/>
                      <a:pt x="36" y="181"/>
                      <a:pt x="37" y="180"/>
                    </a:cubicBezTo>
                    <a:cubicBezTo>
                      <a:pt x="41" y="179"/>
                      <a:pt x="45" y="177"/>
                      <a:pt x="47" y="173"/>
                    </a:cubicBezTo>
                    <a:cubicBezTo>
                      <a:pt x="48" y="172"/>
                      <a:pt x="49" y="171"/>
                      <a:pt x="51" y="170"/>
                    </a:cubicBezTo>
                    <a:cubicBezTo>
                      <a:pt x="57" y="170"/>
                      <a:pt x="61" y="168"/>
                      <a:pt x="65" y="165"/>
                    </a:cubicBezTo>
                    <a:cubicBezTo>
                      <a:pt x="67" y="164"/>
                      <a:pt x="69" y="164"/>
                      <a:pt x="70" y="163"/>
                    </a:cubicBezTo>
                    <a:cubicBezTo>
                      <a:pt x="73" y="163"/>
                      <a:pt x="76" y="162"/>
                      <a:pt x="79" y="161"/>
                    </a:cubicBezTo>
                    <a:cubicBezTo>
                      <a:pt x="81" y="160"/>
                      <a:pt x="83" y="158"/>
                      <a:pt x="85" y="157"/>
                    </a:cubicBezTo>
                    <a:cubicBezTo>
                      <a:pt x="90" y="155"/>
                      <a:pt x="95" y="153"/>
                      <a:pt x="100" y="153"/>
                    </a:cubicBezTo>
                    <a:cubicBezTo>
                      <a:pt x="101" y="153"/>
                      <a:pt x="103" y="154"/>
                      <a:pt x="104" y="154"/>
                    </a:cubicBezTo>
                    <a:cubicBezTo>
                      <a:pt x="106" y="157"/>
                      <a:pt x="107" y="159"/>
                      <a:pt x="105" y="162"/>
                    </a:cubicBezTo>
                    <a:cubicBezTo>
                      <a:pt x="98" y="168"/>
                      <a:pt x="89" y="172"/>
                      <a:pt x="80" y="175"/>
                    </a:cubicBezTo>
                    <a:cubicBezTo>
                      <a:pt x="68" y="180"/>
                      <a:pt x="57" y="187"/>
                      <a:pt x="45" y="194"/>
                    </a:cubicBezTo>
                    <a:cubicBezTo>
                      <a:pt x="17" y="210"/>
                      <a:pt x="11" y="236"/>
                      <a:pt x="14" y="265"/>
                    </a:cubicBezTo>
                    <a:cubicBezTo>
                      <a:pt x="21" y="344"/>
                      <a:pt x="47" y="417"/>
                      <a:pt x="73" y="491"/>
                    </a:cubicBezTo>
                    <a:cubicBezTo>
                      <a:pt x="80" y="511"/>
                      <a:pt x="89" y="529"/>
                      <a:pt x="114" y="533"/>
                    </a:cubicBezTo>
                    <a:cubicBezTo>
                      <a:pt x="124" y="535"/>
                      <a:pt x="135" y="533"/>
                      <a:pt x="144" y="530"/>
                    </a:cubicBezTo>
                    <a:cubicBezTo>
                      <a:pt x="194" y="513"/>
                      <a:pt x="242" y="493"/>
                      <a:pt x="283" y="460"/>
                    </a:cubicBezTo>
                    <a:cubicBezTo>
                      <a:pt x="285" y="459"/>
                      <a:pt x="287" y="457"/>
                      <a:pt x="290" y="455"/>
                    </a:cubicBezTo>
                    <a:cubicBezTo>
                      <a:pt x="306" y="441"/>
                      <a:pt x="311" y="424"/>
                      <a:pt x="304" y="403"/>
                    </a:cubicBezTo>
                    <a:cubicBezTo>
                      <a:pt x="293" y="371"/>
                      <a:pt x="281" y="339"/>
                      <a:pt x="266" y="309"/>
                    </a:cubicBezTo>
                    <a:cubicBezTo>
                      <a:pt x="250" y="275"/>
                      <a:pt x="233" y="241"/>
                      <a:pt x="215" y="209"/>
                    </a:cubicBezTo>
                    <a:cubicBezTo>
                      <a:pt x="213" y="206"/>
                      <a:pt x="211" y="203"/>
                      <a:pt x="209" y="199"/>
                    </a:cubicBezTo>
                    <a:cubicBezTo>
                      <a:pt x="196" y="176"/>
                      <a:pt x="177" y="160"/>
                      <a:pt x="149" y="157"/>
                    </a:cubicBezTo>
                    <a:cubicBezTo>
                      <a:pt x="143" y="155"/>
                      <a:pt x="143" y="155"/>
                      <a:pt x="136" y="149"/>
                    </a:cubicBezTo>
                    <a:cubicBezTo>
                      <a:pt x="142" y="147"/>
                      <a:pt x="148" y="147"/>
                      <a:pt x="154" y="149"/>
                    </a:cubicBezTo>
                    <a:close/>
                  </a:path>
                </a:pathLst>
              </a:custGeom>
              <a:solidFill>
                <a:srgbClr val="6B5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0" name="Freeform 440"/>
              <p:cNvSpPr>
                <a:spLocks/>
              </p:cNvSpPr>
              <p:nvPr/>
            </p:nvSpPr>
            <p:spPr bwMode="auto">
              <a:xfrm>
                <a:off x="3182" y="2625"/>
                <a:ext cx="493" cy="465"/>
              </a:xfrm>
              <a:custGeom>
                <a:avLst/>
                <a:gdLst>
                  <a:gd name="T0" fmla="*/ 40 w 345"/>
                  <a:gd name="T1" fmla="*/ 189 h 326"/>
                  <a:gd name="T2" fmla="*/ 13 w 345"/>
                  <a:gd name="T3" fmla="*/ 141 h 326"/>
                  <a:gd name="T4" fmla="*/ 13 w 345"/>
                  <a:gd name="T5" fmla="*/ 98 h 326"/>
                  <a:gd name="T6" fmla="*/ 70 w 345"/>
                  <a:gd name="T7" fmla="*/ 43 h 326"/>
                  <a:gd name="T8" fmla="*/ 80 w 345"/>
                  <a:gd name="T9" fmla="*/ 41 h 326"/>
                  <a:gd name="T10" fmla="*/ 145 w 345"/>
                  <a:gd name="T11" fmla="*/ 41 h 326"/>
                  <a:gd name="T12" fmla="*/ 152 w 345"/>
                  <a:gd name="T13" fmla="*/ 42 h 326"/>
                  <a:gd name="T14" fmla="*/ 192 w 345"/>
                  <a:gd name="T15" fmla="*/ 44 h 326"/>
                  <a:gd name="T16" fmla="*/ 274 w 345"/>
                  <a:gd name="T17" fmla="*/ 4 h 326"/>
                  <a:gd name="T18" fmla="*/ 282 w 345"/>
                  <a:gd name="T19" fmla="*/ 1 h 326"/>
                  <a:gd name="T20" fmla="*/ 300 w 345"/>
                  <a:gd name="T21" fmla="*/ 18 h 326"/>
                  <a:gd name="T22" fmla="*/ 301 w 345"/>
                  <a:gd name="T23" fmla="*/ 29 h 326"/>
                  <a:gd name="T24" fmla="*/ 305 w 345"/>
                  <a:gd name="T25" fmla="*/ 34 h 326"/>
                  <a:gd name="T26" fmla="*/ 311 w 345"/>
                  <a:gd name="T27" fmla="*/ 32 h 326"/>
                  <a:gd name="T28" fmla="*/ 321 w 345"/>
                  <a:gd name="T29" fmla="*/ 32 h 326"/>
                  <a:gd name="T30" fmla="*/ 339 w 345"/>
                  <a:gd name="T31" fmla="*/ 45 h 326"/>
                  <a:gd name="T32" fmla="*/ 342 w 345"/>
                  <a:gd name="T33" fmla="*/ 56 h 326"/>
                  <a:gd name="T34" fmla="*/ 315 w 345"/>
                  <a:gd name="T35" fmla="*/ 99 h 326"/>
                  <a:gd name="T36" fmla="*/ 293 w 345"/>
                  <a:gd name="T37" fmla="*/ 175 h 326"/>
                  <a:gd name="T38" fmla="*/ 283 w 345"/>
                  <a:gd name="T39" fmla="*/ 263 h 326"/>
                  <a:gd name="T40" fmla="*/ 203 w 345"/>
                  <a:gd name="T41" fmla="*/ 322 h 326"/>
                  <a:gd name="T42" fmla="*/ 125 w 345"/>
                  <a:gd name="T43" fmla="*/ 222 h 326"/>
                  <a:gd name="T44" fmla="*/ 142 w 345"/>
                  <a:gd name="T45" fmla="*/ 186 h 326"/>
                  <a:gd name="T46" fmla="*/ 58 w 345"/>
                  <a:gd name="T47" fmla="*/ 200 h 326"/>
                  <a:gd name="T48" fmla="*/ 53 w 345"/>
                  <a:gd name="T49" fmla="*/ 191 h 326"/>
                  <a:gd name="T50" fmla="*/ 76 w 345"/>
                  <a:gd name="T51" fmla="*/ 194 h 326"/>
                  <a:gd name="T52" fmla="*/ 132 w 345"/>
                  <a:gd name="T53" fmla="*/ 178 h 326"/>
                  <a:gd name="T54" fmla="*/ 178 w 345"/>
                  <a:gd name="T55" fmla="*/ 138 h 326"/>
                  <a:gd name="T56" fmla="*/ 277 w 345"/>
                  <a:gd name="T57" fmla="*/ 47 h 326"/>
                  <a:gd name="T58" fmla="*/ 289 w 345"/>
                  <a:gd name="T59" fmla="*/ 26 h 326"/>
                  <a:gd name="T60" fmla="*/ 272 w 345"/>
                  <a:gd name="T61" fmla="*/ 18 h 326"/>
                  <a:gd name="T62" fmla="*/ 251 w 345"/>
                  <a:gd name="T63" fmla="*/ 31 h 326"/>
                  <a:gd name="T64" fmla="*/ 136 w 345"/>
                  <a:gd name="T65" fmla="*/ 50 h 326"/>
                  <a:gd name="T66" fmla="*/ 83 w 345"/>
                  <a:gd name="T67" fmla="*/ 50 h 326"/>
                  <a:gd name="T68" fmla="*/ 37 w 345"/>
                  <a:gd name="T69" fmla="*/ 171 h 326"/>
                  <a:gd name="T70" fmla="*/ 48 w 345"/>
                  <a:gd name="T71" fmla="*/ 186 h 326"/>
                  <a:gd name="T72" fmla="*/ 46 w 345"/>
                  <a:gd name="T73" fmla="*/ 190 h 326"/>
                  <a:gd name="T74" fmla="*/ 40 w 345"/>
                  <a:gd name="T75" fmla="*/ 1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326">
                    <a:moveTo>
                      <a:pt x="40" y="189"/>
                    </a:moveTo>
                    <a:cubicBezTo>
                      <a:pt x="25" y="177"/>
                      <a:pt x="15" y="161"/>
                      <a:pt x="13" y="141"/>
                    </a:cubicBezTo>
                    <a:cubicBezTo>
                      <a:pt x="11" y="127"/>
                      <a:pt x="11" y="112"/>
                      <a:pt x="13" y="98"/>
                    </a:cubicBezTo>
                    <a:cubicBezTo>
                      <a:pt x="18" y="72"/>
                      <a:pt x="42" y="51"/>
                      <a:pt x="70" y="43"/>
                    </a:cubicBezTo>
                    <a:cubicBezTo>
                      <a:pt x="73" y="42"/>
                      <a:pt x="77" y="42"/>
                      <a:pt x="80" y="41"/>
                    </a:cubicBezTo>
                    <a:cubicBezTo>
                      <a:pt x="102" y="38"/>
                      <a:pt x="123" y="38"/>
                      <a:pt x="145" y="41"/>
                    </a:cubicBezTo>
                    <a:cubicBezTo>
                      <a:pt x="147" y="41"/>
                      <a:pt x="150" y="41"/>
                      <a:pt x="152" y="42"/>
                    </a:cubicBezTo>
                    <a:cubicBezTo>
                      <a:pt x="165" y="45"/>
                      <a:pt x="178" y="48"/>
                      <a:pt x="192" y="44"/>
                    </a:cubicBezTo>
                    <a:cubicBezTo>
                      <a:pt x="221" y="35"/>
                      <a:pt x="248" y="21"/>
                      <a:pt x="274" y="4"/>
                    </a:cubicBezTo>
                    <a:cubicBezTo>
                      <a:pt x="276" y="3"/>
                      <a:pt x="279" y="2"/>
                      <a:pt x="282" y="1"/>
                    </a:cubicBezTo>
                    <a:cubicBezTo>
                      <a:pt x="298" y="0"/>
                      <a:pt x="301" y="2"/>
                      <a:pt x="300" y="18"/>
                    </a:cubicBezTo>
                    <a:cubicBezTo>
                      <a:pt x="300" y="21"/>
                      <a:pt x="300" y="25"/>
                      <a:pt x="301" y="29"/>
                    </a:cubicBezTo>
                    <a:cubicBezTo>
                      <a:pt x="302" y="31"/>
                      <a:pt x="302" y="33"/>
                      <a:pt x="305" y="34"/>
                    </a:cubicBezTo>
                    <a:cubicBezTo>
                      <a:pt x="307" y="34"/>
                      <a:pt x="309" y="33"/>
                      <a:pt x="311" y="32"/>
                    </a:cubicBezTo>
                    <a:cubicBezTo>
                      <a:pt x="315" y="30"/>
                      <a:pt x="319" y="27"/>
                      <a:pt x="321" y="32"/>
                    </a:cubicBezTo>
                    <a:cubicBezTo>
                      <a:pt x="324" y="40"/>
                      <a:pt x="333" y="41"/>
                      <a:pt x="339" y="45"/>
                    </a:cubicBezTo>
                    <a:cubicBezTo>
                      <a:pt x="342" y="48"/>
                      <a:pt x="345" y="51"/>
                      <a:pt x="342" y="56"/>
                    </a:cubicBezTo>
                    <a:cubicBezTo>
                      <a:pt x="337" y="72"/>
                      <a:pt x="325" y="85"/>
                      <a:pt x="315" y="99"/>
                    </a:cubicBezTo>
                    <a:cubicBezTo>
                      <a:pt x="298" y="122"/>
                      <a:pt x="290" y="146"/>
                      <a:pt x="293" y="175"/>
                    </a:cubicBezTo>
                    <a:cubicBezTo>
                      <a:pt x="296" y="205"/>
                      <a:pt x="295" y="235"/>
                      <a:pt x="283" y="263"/>
                    </a:cubicBezTo>
                    <a:cubicBezTo>
                      <a:pt x="268" y="299"/>
                      <a:pt x="241" y="318"/>
                      <a:pt x="203" y="322"/>
                    </a:cubicBezTo>
                    <a:cubicBezTo>
                      <a:pt x="148" y="326"/>
                      <a:pt x="109" y="275"/>
                      <a:pt x="125" y="222"/>
                    </a:cubicBezTo>
                    <a:cubicBezTo>
                      <a:pt x="128" y="210"/>
                      <a:pt x="134" y="199"/>
                      <a:pt x="142" y="186"/>
                    </a:cubicBezTo>
                    <a:cubicBezTo>
                      <a:pt x="114" y="199"/>
                      <a:pt x="88" y="214"/>
                      <a:pt x="58" y="200"/>
                    </a:cubicBezTo>
                    <a:cubicBezTo>
                      <a:pt x="56" y="197"/>
                      <a:pt x="49" y="197"/>
                      <a:pt x="53" y="191"/>
                    </a:cubicBezTo>
                    <a:cubicBezTo>
                      <a:pt x="61" y="189"/>
                      <a:pt x="68" y="195"/>
                      <a:pt x="76" y="194"/>
                    </a:cubicBezTo>
                    <a:cubicBezTo>
                      <a:pt x="96" y="195"/>
                      <a:pt x="115" y="189"/>
                      <a:pt x="132" y="178"/>
                    </a:cubicBezTo>
                    <a:cubicBezTo>
                      <a:pt x="149" y="167"/>
                      <a:pt x="166" y="155"/>
                      <a:pt x="178" y="138"/>
                    </a:cubicBezTo>
                    <a:cubicBezTo>
                      <a:pt x="204" y="100"/>
                      <a:pt x="238" y="71"/>
                      <a:pt x="277" y="47"/>
                    </a:cubicBezTo>
                    <a:cubicBezTo>
                      <a:pt x="284" y="42"/>
                      <a:pt x="290" y="36"/>
                      <a:pt x="289" y="26"/>
                    </a:cubicBezTo>
                    <a:cubicBezTo>
                      <a:pt x="288" y="13"/>
                      <a:pt x="284" y="11"/>
                      <a:pt x="272" y="18"/>
                    </a:cubicBezTo>
                    <a:cubicBezTo>
                      <a:pt x="265" y="22"/>
                      <a:pt x="258" y="27"/>
                      <a:pt x="251" y="31"/>
                    </a:cubicBezTo>
                    <a:cubicBezTo>
                      <a:pt x="215" y="52"/>
                      <a:pt x="177" y="58"/>
                      <a:pt x="136" y="50"/>
                    </a:cubicBezTo>
                    <a:cubicBezTo>
                      <a:pt x="118" y="46"/>
                      <a:pt x="100" y="47"/>
                      <a:pt x="83" y="50"/>
                    </a:cubicBezTo>
                    <a:cubicBezTo>
                      <a:pt x="23" y="62"/>
                      <a:pt x="0" y="122"/>
                      <a:pt x="37" y="171"/>
                    </a:cubicBezTo>
                    <a:cubicBezTo>
                      <a:pt x="40" y="176"/>
                      <a:pt x="46" y="180"/>
                      <a:pt x="48" y="186"/>
                    </a:cubicBezTo>
                    <a:cubicBezTo>
                      <a:pt x="48" y="187"/>
                      <a:pt x="48" y="189"/>
                      <a:pt x="46" y="190"/>
                    </a:cubicBezTo>
                    <a:cubicBezTo>
                      <a:pt x="44" y="191"/>
                      <a:pt x="42" y="190"/>
                      <a:pt x="40" y="189"/>
                    </a:cubicBezTo>
                    <a:close/>
                  </a:path>
                </a:pathLst>
              </a:custGeom>
              <a:solidFill>
                <a:srgbClr val="7E4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1" name="Freeform 441"/>
              <p:cNvSpPr>
                <a:spLocks/>
              </p:cNvSpPr>
              <p:nvPr/>
            </p:nvSpPr>
            <p:spPr bwMode="auto">
              <a:xfrm>
                <a:off x="4329" y="626"/>
                <a:ext cx="259" cy="581"/>
              </a:xfrm>
              <a:custGeom>
                <a:avLst/>
                <a:gdLst>
                  <a:gd name="T0" fmla="*/ 168 w 181"/>
                  <a:gd name="T1" fmla="*/ 213 h 407"/>
                  <a:gd name="T2" fmla="*/ 179 w 181"/>
                  <a:gd name="T3" fmla="*/ 292 h 407"/>
                  <a:gd name="T4" fmla="*/ 157 w 181"/>
                  <a:gd name="T5" fmla="*/ 348 h 407"/>
                  <a:gd name="T6" fmla="*/ 155 w 181"/>
                  <a:gd name="T7" fmla="*/ 359 h 407"/>
                  <a:gd name="T8" fmla="*/ 129 w 181"/>
                  <a:gd name="T9" fmla="*/ 401 h 407"/>
                  <a:gd name="T10" fmla="*/ 121 w 181"/>
                  <a:gd name="T11" fmla="*/ 403 h 407"/>
                  <a:gd name="T12" fmla="*/ 95 w 181"/>
                  <a:gd name="T13" fmla="*/ 387 h 407"/>
                  <a:gd name="T14" fmla="*/ 75 w 181"/>
                  <a:gd name="T15" fmla="*/ 364 h 407"/>
                  <a:gd name="T16" fmla="*/ 44 w 181"/>
                  <a:gd name="T17" fmla="*/ 334 h 407"/>
                  <a:gd name="T18" fmla="*/ 24 w 181"/>
                  <a:gd name="T19" fmla="*/ 243 h 407"/>
                  <a:gd name="T20" fmla="*/ 2 w 181"/>
                  <a:gd name="T21" fmla="*/ 85 h 407"/>
                  <a:gd name="T22" fmla="*/ 19 w 181"/>
                  <a:gd name="T23" fmla="*/ 61 h 407"/>
                  <a:gd name="T24" fmla="*/ 27 w 181"/>
                  <a:gd name="T25" fmla="*/ 44 h 407"/>
                  <a:gd name="T26" fmla="*/ 50 w 181"/>
                  <a:gd name="T27" fmla="*/ 11 h 407"/>
                  <a:gd name="T28" fmla="*/ 63 w 181"/>
                  <a:gd name="T29" fmla="*/ 7 h 407"/>
                  <a:gd name="T30" fmla="*/ 102 w 181"/>
                  <a:gd name="T31" fmla="*/ 28 h 407"/>
                  <a:gd name="T32" fmla="*/ 113 w 181"/>
                  <a:gd name="T33" fmla="*/ 36 h 407"/>
                  <a:gd name="T34" fmla="*/ 138 w 181"/>
                  <a:gd name="T35" fmla="*/ 58 h 407"/>
                  <a:gd name="T36" fmla="*/ 146 w 181"/>
                  <a:gd name="T37" fmla="*/ 101 h 407"/>
                  <a:gd name="T38" fmla="*/ 139 w 181"/>
                  <a:gd name="T39" fmla="*/ 105 h 407"/>
                  <a:gd name="T40" fmla="*/ 132 w 181"/>
                  <a:gd name="T41" fmla="*/ 83 h 407"/>
                  <a:gd name="T42" fmla="*/ 132 w 181"/>
                  <a:gd name="T43" fmla="*/ 80 h 407"/>
                  <a:gd name="T44" fmla="*/ 114 w 181"/>
                  <a:gd name="T45" fmla="*/ 70 h 407"/>
                  <a:gd name="T46" fmla="*/ 109 w 181"/>
                  <a:gd name="T47" fmla="*/ 72 h 407"/>
                  <a:gd name="T48" fmla="*/ 75 w 181"/>
                  <a:gd name="T49" fmla="*/ 87 h 407"/>
                  <a:gd name="T50" fmla="*/ 37 w 181"/>
                  <a:gd name="T51" fmla="*/ 96 h 407"/>
                  <a:gd name="T52" fmla="*/ 25 w 181"/>
                  <a:gd name="T53" fmla="*/ 98 h 407"/>
                  <a:gd name="T54" fmla="*/ 18 w 181"/>
                  <a:gd name="T55" fmla="*/ 124 h 407"/>
                  <a:gd name="T56" fmla="*/ 20 w 181"/>
                  <a:gd name="T57" fmla="*/ 132 h 407"/>
                  <a:gd name="T58" fmla="*/ 22 w 181"/>
                  <a:gd name="T59" fmla="*/ 156 h 407"/>
                  <a:gd name="T60" fmla="*/ 24 w 181"/>
                  <a:gd name="T61" fmla="*/ 171 h 407"/>
                  <a:gd name="T62" fmla="*/ 26 w 181"/>
                  <a:gd name="T63" fmla="*/ 182 h 407"/>
                  <a:gd name="T64" fmla="*/ 32 w 181"/>
                  <a:gd name="T65" fmla="*/ 208 h 407"/>
                  <a:gd name="T66" fmla="*/ 33 w 181"/>
                  <a:gd name="T67" fmla="*/ 225 h 407"/>
                  <a:gd name="T68" fmla="*/ 42 w 181"/>
                  <a:gd name="T69" fmla="*/ 282 h 407"/>
                  <a:gd name="T70" fmla="*/ 46 w 181"/>
                  <a:gd name="T71" fmla="*/ 302 h 407"/>
                  <a:gd name="T72" fmla="*/ 47 w 181"/>
                  <a:gd name="T73" fmla="*/ 306 h 407"/>
                  <a:gd name="T74" fmla="*/ 49 w 181"/>
                  <a:gd name="T75" fmla="*/ 317 h 407"/>
                  <a:gd name="T76" fmla="*/ 58 w 181"/>
                  <a:gd name="T77" fmla="*/ 337 h 407"/>
                  <a:gd name="T78" fmla="*/ 94 w 181"/>
                  <a:gd name="T79" fmla="*/ 355 h 407"/>
                  <a:gd name="T80" fmla="*/ 117 w 181"/>
                  <a:gd name="T81" fmla="*/ 351 h 407"/>
                  <a:gd name="T82" fmla="*/ 138 w 181"/>
                  <a:gd name="T83" fmla="*/ 344 h 407"/>
                  <a:gd name="T84" fmla="*/ 149 w 181"/>
                  <a:gd name="T85" fmla="*/ 340 h 407"/>
                  <a:gd name="T86" fmla="*/ 166 w 181"/>
                  <a:gd name="T87" fmla="*/ 323 h 407"/>
                  <a:gd name="T88" fmla="*/ 168 w 181"/>
                  <a:gd name="T89" fmla="*/ 315 h 407"/>
                  <a:gd name="T90" fmla="*/ 158 w 181"/>
                  <a:gd name="T91" fmla="*/ 224 h 407"/>
                  <a:gd name="T92" fmla="*/ 157 w 181"/>
                  <a:gd name="T93" fmla="*/ 217 h 407"/>
                  <a:gd name="T94" fmla="*/ 152 w 181"/>
                  <a:gd name="T95" fmla="*/ 188 h 407"/>
                  <a:gd name="T96" fmla="*/ 143 w 181"/>
                  <a:gd name="T97" fmla="*/ 134 h 407"/>
                  <a:gd name="T98" fmla="*/ 152 w 181"/>
                  <a:gd name="T99" fmla="*/ 126 h 407"/>
                  <a:gd name="T100" fmla="*/ 167 w 181"/>
                  <a:gd name="T101" fmla="*/ 203 h 407"/>
                  <a:gd name="T102" fmla="*/ 168 w 181"/>
                  <a:gd name="T103" fmla="*/ 21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 h="407">
                    <a:moveTo>
                      <a:pt x="168" y="213"/>
                    </a:moveTo>
                    <a:cubicBezTo>
                      <a:pt x="172" y="239"/>
                      <a:pt x="177" y="265"/>
                      <a:pt x="179" y="292"/>
                    </a:cubicBezTo>
                    <a:cubicBezTo>
                      <a:pt x="181" y="314"/>
                      <a:pt x="180" y="336"/>
                      <a:pt x="157" y="348"/>
                    </a:cubicBezTo>
                    <a:cubicBezTo>
                      <a:pt x="151" y="351"/>
                      <a:pt x="154" y="355"/>
                      <a:pt x="155" y="359"/>
                    </a:cubicBezTo>
                    <a:cubicBezTo>
                      <a:pt x="160" y="391"/>
                      <a:pt x="160" y="391"/>
                      <a:pt x="129" y="401"/>
                    </a:cubicBezTo>
                    <a:cubicBezTo>
                      <a:pt x="126" y="401"/>
                      <a:pt x="123" y="402"/>
                      <a:pt x="121" y="403"/>
                    </a:cubicBezTo>
                    <a:cubicBezTo>
                      <a:pt x="104" y="407"/>
                      <a:pt x="97" y="404"/>
                      <a:pt x="95" y="387"/>
                    </a:cubicBezTo>
                    <a:cubicBezTo>
                      <a:pt x="94" y="372"/>
                      <a:pt x="90" y="366"/>
                      <a:pt x="75" y="364"/>
                    </a:cubicBezTo>
                    <a:cubicBezTo>
                      <a:pt x="58" y="363"/>
                      <a:pt x="50" y="349"/>
                      <a:pt x="44" y="334"/>
                    </a:cubicBezTo>
                    <a:cubicBezTo>
                      <a:pt x="34" y="305"/>
                      <a:pt x="29" y="274"/>
                      <a:pt x="24" y="243"/>
                    </a:cubicBezTo>
                    <a:cubicBezTo>
                      <a:pt x="17" y="191"/>
                      <a:pt x="10" y="138"/>
                      <a:pt x="2" y="85"/>
                    </a:cubicBezTo>
                    <a:cubicBezTo>
                      <a:pt x="0" y="72"/>
                      <a:pt x="10" y="66"/>
                      <a:pt x="19" y="61"/>
                    </a:cubicBezTo>
                    <a:cubicBezTo>
                      <a:pt x="26" y="57"/>
                      <a:pt x="28" y="52"/>
                      <a:pt x="27" y="44"/>
                    </a:cubicBezTo>
                    <a:cubicBezTo>
                      <a:pt x="25" y="21"/>
                      <a:pt x="28" y="17"/>
                      <a:pt x="50" y="11"/>
                    </a:cubicBezTo>
                    <a:cubicBezTo>
                      <a:pt x="54" y="9"/>
                      <a:pt x="59" y="8"/>
                      <a:pt x="63" y="7"/>
                    </a:cubicBezTo>
                    <a:cubicBezTo>
                      <a:pt x="88" y="0"/>
                      <a:pt x="98" y="4"/>
                      <a:pt x="102" y="28"/>
                    </a:cubicBezTo>
                    <a:cubicBezTo>
                      <a:pt x="103" y="35"/>
                      <a:pt x="107" y="35"/>
                      <a:pt x="113" y="36"/>
                    </a:cubicBezTo>
                    <a:cubicBezTo>
                      <a:pt x="134" y="36"/>
                      <a:pt x="134" y="37"/>
                      <a:pt x="138" y="58"/>
                    </a:cubicBezTo>
                    <a:cubicBezTo>
                      <a:pt x="141" y="72"/>
                      <a:pt x="143" y="86"/>
                      <a:pt x="146" y="101"/>
                    </a:cubicBezTo>
                    <a:cubicBezTo>
                      <a:pt x="145" y="104"/>
                      <a:pt x="143" y="105"/>
                      <a:pt x="139" y="105"/>
                    </a:cubicBezTo>
                    <a:cubicBezTo>
                      <a:pt x="132" y="99"/>
                      <a:pt x="134" y="90"/>
                      <a:pt x="132" y="83"/>
                    </a:cubicBezTo>
                    <a:cubicBezTo>
                      <a:pt x="132" y="82"/>
                      <a:pt x="132" y="81"/>
                      <a:pt x="132" y="80"/>
                    </a:cubicBezTo>
                    <a:cubicBezTo>
                      <a:pt x="130" y="63"/>
                      <a:pt x="129" y="63"/>
                      <a:pt x="114" y="70"/>
                    </a:cubicBezTo>
                    <a:cubicBezTo>
                      <a:pt x="113" y="70"/>
                      <a:pt x="111" y="71"/>
                      <a:pt x="109" y="72"/>
                    </a:cubicBezTo>
                    <a:cubicBezTo>
                      <a:pt x="98" y="78"/>
                      <a:pt x="86" y="81"/>
                      <a:pt x="75" y="87"/>
                    </a:cubicBezTo>
                    <a:cubicBezTo>
                      <a:pt x="63" y="94"/>
                      <a:pt x="50" y="94"/>
                      <a:pt x="37" y="96"/>
                    </a:cubicBezTo>
                    <a:cubicBezTo>
                      <a:pt x="33" y="96"/>
                      <a:pt x="29" y="96"/>
                      <a:pt x="25" y="98"/>
                    </a:cubicBezTo>
                    <a:cubicBezTo>
                      <a:pt x="11" y="104"/>
                      <a:pt x="18" y="115"/>
                      <a:pt x="18" y="124"/>
                    </a:cubicBezTo>
                    <a:cubicBezTo>
                      <a:pt x="19" y="127"/>
                      <a:pt x="19" y="129"/>
                      <a:pt x="20" y="132"/>
                    </a:cubicBezTo>
                    <a:cubicBezTo>
                      <a:pt x="20" y="140"/>
                      <a:pt x="23" y="148"/>
                      <a:pt x="22" y="156"/>
                    </a:cubicBezTo>
                    <a:cubicBezTo>
                      <a:pt x="22" y="161"/>
                      <a:pt x="23" y="166"/>
                      <a:pt x="24" y="171"/>
                    </a:cubicBezTo>
                    <a:cubicBezTo>
                      <a:pt x="25" y="175"/>
                      <a:pt x="25" y="178"/>
                      <a:pt x="26" y="182"/>
                    </a:cubicBezTo>
                    <a:cubicBezTo>
                      <a:pt x="28" y="190"/>
                      <a:pt x="27" y="200"/>
                      <a:pt x="32" y="208"/>
                    </a:cubicBezTo>
                    <a:cubicBezTo>
                      <a:pt x="33" y="214"/>
                      <a:pt x="32" y="219"/>
                      <a:pt x="33" y="225"/>
                    </a:cubicBezTo>
                    <a:cubicBezTo>
                      <a:pt x="35" y="244"/>
                      <a:pt x="39" y="263"/>
                      <a:pt x="42" y="282"/>
                    </a:cubicBezTo>
                    <a:cubicBezTo>
                      <a:pt x="43" y="289"/>
                      <a:pt x="45" y="295"/>
                      <a:pt x="46" y="302"/>
                    </a:cubicBezTo>
                    <a:cubicBezTo>
                      <a:pt x="46" y="303"/>
                      <a:pt x="46" y="305"/>
                      <a:pt x="47" y="306"/>
                    </a:cubicBezTo>
                    <a:cubicBezTo>
                      <a:pt x="47" y="310"/>
                      <a:pt x="48" y="314"/>
                      <a:pt x="49" y="317"/>
                    </a:cubicBezTo>
                    <a:cubicBezTo>
                      <a:pt x="51" y="324"/>
                      <a:pt x="54" y="331"/>
                      <a:pt x="58" y="337"/>
                    </a:cubicBezTo>
                    <a:cubicBezTo>
                      <a:pt x="65" y="353"/>
                      <a:pt x="78" y="356"/>
                      <a:pt x="94" y="355"/>
                    </a:cubicBezTo>
                    <a:cubicBezTo>
                      <a:pt x="102" y="355"/>
                      <a:pt x="109" y="353"/>
                      <a:pt x="117" y="351"/>
                    </a:cubicBezTo>
                    <a:cubicBezTo>
                      <a:pt x="124" y="349"/>
                      <a:pt x="131" y="346"/>
                      <a:pt x="138" y="344"/>
                    </a:cubicBezTo>
                    <a:cubicBezTo>
                      <a:pt x="142" y="343"/>
                      <a:pt x="145" y="342"/>
                      <a:pt x="149" y="340"/>
                    </a:cubicBezTo>
                    <a:cubicBezTo>
                      <a:pt x="156" y="336"/>
                      <a:pt x="163" y="331"/>
                      <a:pt x="166" y="323"/>
                    </a:cubicBezTo>
                    <a:cubicBezTo>
                      <a:pt x="167" y="320"/>
                      <a:pt x="168" y="318"/>
                      <a:pt x="168" y="315"/>
                    </a:cubicBezTo>
                    <a:cubicBezTo>
                      <a:pt x="170" y="284"/>
                      <a:pt x="164" y="254"/>
                      <a:pt x="158" y="224"/>
                    </a:cubicBezTo>
                    <a:cubicBezTo>
                      <a:pt x="158" y="222"/>
                      <a:pt x="157" y="220"/>
                      <a:pt x="157" y="217"/>
                    </a:cubicBezTo>
                    <a:cubicBezTo>
                      <a:pt x="155" y="207"/>
                      <a:pt x="154" y="198"/>
                      <a:pt x="152" y="188"/>
                    </a:cubicBezTo>
                    <a:cubicBezTo>
                      <a:pt x="149" y="170"/>
                      <a:pt x="145" y="153"/>
                      <a:pt x="143" y="134"/>
                    </a:cubicBezTo>
                    <a:cubicBezTo>
                      <a:pt x="144" y="130"/>
                      <a:pt x="144" y="124"/>
                      <a:pt x="152" y="126"/>
                    </a:cubicBezTo>
                    <a:cubicBezTo>
                      <a:pt x="157" y="152"/>
                      <a:pt x="162" y="178"/>
                      <a:pt x="167" y="203"/>
                    </a:cubicBezTo>
                    <a:cubicBezTo>
                      <a:pt x="169" y="206"/>
                      <a:pt x="167" y="210"/>
                      <a:pt x="168" y="213"/>
                    </a:cubicBezTo>
                    <a:close/>
                  </a:path>
                </a:pathLst>
              </a:custGeom>
              <a:solidFill>
                <a:srgbClr val="6A55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2" name="Freeform 442"/>
              <p:cNvSpPr>
                <a:spLocks/>
              </p:cNvSpPr>
              <p:nvPr/>
            </p:nvSpPr>
            <p:spPr bwMode="auto">
              <a:xfrm>
                <a:off x="5145" y="660"/>
                <a:ext cx="263" cy="544"/>
              </a:xfrm>
              <a:custGeom>
                <a:avLst/>
                <a:gdLst>
                  <a:gd name="T0" fmla="*/ 1 w 184"/>
                  <a:gd name="T1" fmla="*/ 103 h 381"/>
                  <a:gd name="T2" fmla="*/ 3 w 184"/>
                  <a:gd name="T3" fmla="*/ 21 h 381"/>
                  <a:gd name="T4" fmla="*/ 13 w 184"/>
                  <a:gd name="T5" fmla="*/ 10 h 381"/>
                  <a:gd name="T6" fmla="*/ 172 w 184"/>
                  <a:gd name="T7" fmla="*/ 9 h 381"/>
                  <a:gd name="T8" fmla="*/ 181 w 184"/>
                  <a:gd name="T9" fmla="*/ 23 h 381"/>
                  <a:gd name="T10" fmla="*/ 143 w 184"/>
                  <a:gd name="T11" fmla="*/ 229 h 381"/>
                  <a:gd name="T12" fmla="*/ 134 w 184"/>
                  <a:gd name="T13" fmla="*/ 310 h 381"/>
                  <a:gd name="T14" fmla="*/ 125 w 184"/>
                  <a:gd name="T15" fmla="*/ 336 h 381"/>
                  <a:gd name="T16" fmla="*/ 124 w 184"/>
                  <a:gd name="T17" fmla="*/ 353 h 381"/>
                  <a:gd name="T18" fmla="*/ 104 w 184"/>
                  <a:gd name="T19" fmla="*/ 379 h 381"/>
                  <a:gd name="T20" fmla="*/ 63 w 184"/>
                  <a:gd name="T21" fmla="*/ 381 h 381"/>
                  <a:gd name="T22" fmla="*/ 43 w 184"/>
                  <a:gd name="T23" fmla="*/ 365 h 381"/>
                  <a:gd name="T24" fmla="*/ 30 w 184"/>
                  <a:gd name="T25" fmla="*/ 337 h 381"/>
                  <a:gd name="T26" fmla="*/ 13 w 184"/>
                  <a:gd name="T27" fmla="*/ 290 h 381"/>
                  <a:gd name="T28" fmla="*/ 1 w 184"/>
                  <a:gd name="T29" fmla="*/ 10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81">
                    <a:moveTo>
                      <a:pt x="1" y="103"/>
                    </a:moveTo>
                    <a:cubicBezTo>
                      <a:pt x="1" y="73"/>
                      <a:pt x="1" y="47"/>
                      <a:pt x="3" y="21"/>
                    </a:cubicBezTo>
                    <a:cubicBezTo>
                      <a:pt x="4" y="14"/>
                      <a:pt x="6" y="11"/>
                      <a:pt x="13" y="10"/>
                    </a:cubicBezTo>
                    <a:cubicBezTo>
                      <a:pt x="66" y="4"/>
                      <a:pt x="119" y="0"/>
                      <a:pt x="172" y="9"/>
                    </a:cubicBezTo>
                    <a:cubicBezTo>
                      <a:pt x="181" y="10"/>
                      <a:pt x="184" y="13"/>
                      <a:pt x="181" y="23"/>
                    </a:cubicBezTo>
                    <a:cubicBezTo>
                      <a:pt x="158" y="90"/>
                      <a:pt x="150" y="159"/>
                      <a:pt x="143" y="229"/>
                    </a:cubicBezTo>
                    <a:cubicBezTo>
                      <a:pt x="141" y="256"/>
                      <a:pt x="137" y="283"/>
                      <a:pt x="134" y="310"/>
                    </a:cubicBezTo>
                    <a:cubicBezTo>
                      <a:pt x="133" y="319"/>
                      <a:pt x="131" y="328"/>
                      <a:pt x="125" y="336"/>
                    </a:cubicBezTo>
                    <a:cubicBezTo>
                      <a:pt x="121" y="341"/>
                      <a:pt x="124" y="347"/>
                      <a:pt x="124" y="353"/>
                    </a:cubicBezTo>
                    <a:cubicBezTo>
                      <a:pt x="126" y="372"/>
                      <a:pt x="122" y="378"/>
                      <a:pt x="104" y="379"/>
                    </a:cubicBezTo>
                    <a:cubicBezTo>
                      <a:pt x="90" y="380"/>
                      <a:pt x="76" y="380"/>
                      <a:pt x="63" y="381"/>
                    </a:cubicBezTo>
                    <a:cubicBezTo>
                      <a:pt x="51" y="381"/>
                      <a:pt x="45" y="376"/>
                      <a:pt x="43" y="365"/>
                    </a:cubicBezTo>
                    <a:cubicBezTo>
                      <a:pt x="42" y="354"/>
                      <a:pt x="38" y="345"/>
                      <a:pt x="30" y="337"/>
                    </a:cubicBezTo>
                    <a:cubicBezTo>
                      <a:pt x="17" y="325"/>
                      <a:pt x="15" y="307"/>
                      <a:pt x="13" y="290"/>
                    </a:cubicBezTo>
                    <a:cubicBezTo>
                      <a:pt x="4" y="227"/>
                      <a:pt x="0" y="163"/>
                      <a:pt x="1" y="103"/>
                    </a:cubicBezTo>
                    <a:close/>
                  </a:path>
                </a:pathLst>
              </a:custGeom>
              <a:solidFill>
                <a:srgbClr val="6F5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3" name="Freeform 443"/>
              <p:cNvSpPr>
                <a:spLocks/>
              </p:cNvSpPr>
              <p:nvPr/>
            </p:nvSpPr>
            <p:spPr bwMode="auto">
              <a:xfrm>
                <a:off x="4773" y="817"/>
                <a:ext cx="317" cy="339"/>
              </a:xfrm>
              <a:custGeom>
                <a:avLst/>
                <a:gdLst>
                  <a:gd name="T0" fmla="*/ 190 w 222"/>
                  <a:gd name="T1" fmla="*/ 205 h 237"/>
                  <a:gd name="T2" fmla="*/ 81 w 222"/>
                  <a:gd name="T3" fmla="*/ 236 h 237"/>
                  <a:gd name="T4" fmla="*/ 36 w 222"/>
                  <a:gd name="T5" fmla="*/ 205 h 237"/>
                  <a:gd name="T6" fmla="*/ 22 w 222"/>
                  <a:gd name="T7" fmla="*/ 154 h 237"/>
                  <a:gd name="T8" fmla="*/ 9 w 222"/>
                  <a:gd name="T9" fmla="*/ 112 h 237"/>
                  <a:gd name="T10" fmla="*/ 1 w 222"/>
                  <a:gd name="T11" fmla="*/ 67 h 237"/>
                  <a:gd name="T12" fmla="*/ 13 w 222"/>
                  <a:gd name="T13" fmla="*/ 50 h 237"/>
                  <a:gd name="T14" fmla="*/ 165 w 222"/>
                  <a:gd name="T15" fmla="*/ 0 h 237"/>
                  <a:gd name="T16" fmla="*/ 190 w 222"/>
                  <a:gd name="T17" fmla="*/ 21 h 237"/>
                  <a:gd name="T18" fmla="*/ 220 w 222"/>
                  <a:gd name="T19" fmla="*/ 143 h 237"/>
                  <a:gd name="T20" fmla="*/ 221 w 222"/>
                  <a:gd name="T21" fmla="*/ 160 h 237"/>
                  <a:gd name="T22" fmla="*/ 213 w 222"/>
                  <a:gd name="T23" fmla="*/ 158 h 237"/>
                  <a:gd name="T24" fmla="*/ 209 w 222"/>
                  <a:gd name="T25" fmla="*/ 151 h 237"/>
                  <a:gd name="T26" fmla="*/ 206 w 222"/>
                  <a:gd name="T27" fmla="*/ 132 h 237"/>
                  <a:gd name="T28" fmla="*/ 183 w 222"/>
                  <a:gd name="T29" fmla="*/ 97 h 237"/>
                  <a:gd name="T30" fmla="*/ 144 w 222"/>
                  <a:gd name="T31" fmla="*/ 91 h 237"/>
                  <a:gd name="T32" fmla="*/ 42 w 222"/>
                  <a:gd name="T33" fmla="*/ 124 h 237"/>
                  <a:gd name="T34" fmla="*/ 31 w 222"/>
                  <a:gd name="T35" fmla="*/ 143 h 237"/>
                  <a:gd name="T36" fmla="*/ 47 w 222"/>
                  <a:gd name="T37" fmla="*/ 203 h 237"/>
                  <a:gd name="T38" fmla="*/ 77 w 222"/>
                  <a:gd name="T39" fmla="*/ 224 h 237"/>
                  <a:gd name="T40" fmla="*/ 170 w 222"/>
                  <a:gd name="T41" fmla="*/ 203 h 237"/>
                  <a:gd name="T42" fmla="*/ 186 w 222"/>
                  <a:gd name="T43" fmla="*/ 198 h 237"/>
                  <a:gd name="T44" fmla="*/ 190 w 222"/>
                  <a:gd name="T45" fmla="*/ 2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2" h="237">
                    <a:moveTo>
                      <a:pt x="190" y="205"/>
                    </a:moveTo>
                    <a:cubicBezTo>
                      <a:pt x="156" y="223"/>
                      <a:pt x="119" y="234"/>
                      <a:pt x="81" y="236"/>
                    </a:cubicBezTo>
                    <a:cubicBezTo>
                      <a:pt x="52" y="237"/>
                      <a:pt x="45" y="231"/>
                      <a:pt x="36" y="205"/>
                    </a:cubicBezTo>
                    <a:cubicBezTo>
                      <a:pt x="30" y="188"/>
                      <a:pt x="26" y="171"/>
                      <a:pt x="22" y="154"/>
                    </a:cubicBezTo>
                    <a:cubicBezTo>
                      <a:pt x="19" y="140"/>
                      <a:pt x="18" y="125"/>
                      <a:pt x="9" y="112"/>
                    </a:cubicBezTo>
                    <a:cubicBezTo>
                      <a:pt x="0" y="99"/>
                      <a:pt x="1" y="82"/>
                      <a:pt x="1" y="67"/>
                    </a:cubicBezTo>
                    <a:cubicBezTo>
                      <a:pt x="1" y="59"/>
                      <a:pt x="7" y="54"/>
                      <a:pt x="13" y="50"/>
                    </a:cubicBezTo>
                    <a:cubicBezTo>
                      <a:pt x="59" y="20"/>
                      <a:pt x="110" y="3"/>
                      <a:pt x="165" y="0"/>
                    </a:cubicBezTo>
                    <a:cubicBezTo>
                      <a:pt x="178" y="0"/>
                      <a:pt x="187" y="5"/>
                      <a:pt x="190" y="21"/>
                    </a:cubicBezTo>
                    <a:cubicBezTo>
                      <a:pt x="199" y="62"/>
                      <a:pt x="210" y="102"/>
                      <a:pt x="220" y="143"/>
                    </a:cubicBezTo>
                    <a:cubicBezTo>
                      <a:pt x="221" y="148"/>
                      <a:pt x="222" y="154"/>
                      <a:pt x="221" y="160"/>
                    </a:cubicBezTo>
                    <a:cubicBezTo>
                      <a:pt x="218" y="161"/>
                      <a:pt x="216" y="160"/>
                      <a:pt x="213" y="158"/>
                    </a:cubicBezTo>
                    <a:cubicBezTo>
                      <a:pt x="211" y="156"/>
                      <a:pt x="210" y="154"/>
                      <a:pt x="209" y="151"/>
                    </a:cubicBezTo>
                    <a:cubicBezTo>
                      <a:pt x="207" y="145"/>
                      <a:pt x="207" y="138"/>
                      <a:pt x="206" y="132"/>
                    </a:cubicBezTo>
                    <a:cubicBezTo>
                      <a:pt x="204" y="116"/>
                      <a:pt x="199" y="103"/>
                      <a:pt x="183" y="97"/>
                    </a:cubicBezTo>
                    <a:cubicBezTo>
                      <a:pt x="171" y="86"/>
                      <a:pt x="158" y="86"/>
                      <a:pt x="144" y="91"/>
                    </a:cubicBezTo>
                    <a:cubicBezTo>
                      <a:pt x="111" y="104"/>
                      <a:pt x="76" y="112"/>
                      <a:pt x="42" y="124"/>
                    </a:cubicBezTo>
                    <a:cubicBezTo>
                      <a:pt x="31" y="127"/>
                      <a:pt x="27" y="133"/>
                      <a:pt x="31" y="143"/>
                    </a:cubicBezTo>
                    <a:cubicBezTo>
                      <a:pt x="36" y="163"/>
                      <a:pt x="39" y="184"/>
                      <a:pt x="47" y="203"/>
                    </a:cubicBezTo>
                    <a:cubicBezTo>
                      <a:pt x="51" y="219"/>
                      <a:pt x="61" y="224"/>
                      <a:pt x="77" y="224"/>
                    </a:cubicBezTo>
                    <a:cubicBezTo>
                      <a:pt x="110" y="224"/>
                      <a:pt x="140" y="215"/>
                      <a:pt x="170" y="203"/>
                    </a:cubicBezTo>
                    <a:cubicBezTo>
                      <a:pt x="175" y="200"/>
                      <a:pt x="180" y="197"/>
                      <a:pt x="186" y="198"/>
                    </a:cubicBezTo>
                    <a:cubicBezTo>
                      <a:pt x="189" y="199"/>
                      <a:pt x="191" y="201"/>
                      <a:pt x="190" y="205"/>
                    </a:cubicBezTo>
                    <a:close/>
                  </a:path>
                </a:pathLst>
              </a:custGeom>
              <a:solidFill>
                <a:srgbClr val="745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4" name="Freeform 444"/>
              <p:cNvSpPr>
                <a:spLocks/>
              </p:cNvSpPr>
              <p:nvPr/>
            </p:nvSpPr>
            <p:spPr bwMode="auto">
              <a:xfrm>
                <a:off x="4636" y="1054"/>
                <a:ext cx="259" cy="600"/>
              </a:xfrm>
              <a:custGeom>
                <a:avLst/>
                <a:gdLst>
                  <a:gd name="T0" fmla="*/ 79 w 181"/>
                  <a:gd name="T1" fmla="*/ 411 h 420"/>
                  <a:gd name="T2" fmla="*/ 44 w 181"/>
                  <a:gd name="T3" fmla="*/ 289 h 420"/>
                  <a:gd name="T4" fmla="*/ 7 w 181"/>
                  <a:gd name="T5" fmla="*/ 115 h 420"/>
                  <a:gd name="T6" fmla="*/ 12 w 181"/>
                  <a:gd name="T7" fmla="*/ 17 h 420"/>
                  <a:gd name="T8" fmla="*/ 33 w 181"/>
                  <a:gd name="T9" fmla="*/ 11 h 420"/>
                  <a:gd name="T10" fmla="*/ 97 w 181"/>
                  <a:gd name="T11" fmla="*/ 111 h 420"/>
                  <a:gd name="T12" fmla="*/ 180 w 181"/>
                  <a:gd name="T13" fmla="*/ 377 h 420"/>
                  <a:gd name="T14" fmla="*/ 181 w 181"/>
                  <a:gd name="T15" fmla="*/ 383 h 420"/>
                  <a:gd name="T16" fmla="*/ 157 w 181"/>
                  <a:gd name="T17" fmla="*/ 396 h 420"/>
                  <a:gd name="T18" fmla="*/ 145 w 181"/>
                  <a:gd name="T19" fmla="*/ 398 h 420"/>
                  <a:gd name="T20" fmla="*/ 142 w 181"/>
                  <a:gd name="T21" fmla="*/ 399 h 420"/>
                  <a:gd name="T22" fmla="*/ 132 w 181"/>
                  <a:gd name="T23" fmla="*/ 404 h 420"/>
                  <a:gd name="T24" fmla="*/ 127 w 181"/>
                  <a:gd name="T25" fmla="*/ 406 h 420"/>
                  <a:gd name="T26" fmla="*/ 113 w 181"/>
                  <a:gd name="T27" fmla="*/ 410 h 420"/>
                  <a:gd name="T28" fmla="*/ 94 w 181"/>
                  <a:gd name="T29" fmla="*/ 418 h 420"/>
                  <a:gd name="T30" fmla="*/ 79 w 181"/>
                  <a:gd name="T31" fmla="*/ 41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420">
                    <a:moveTo>
                      <a:pt x="79" y="411"/>
                    </a:moveTo>
                    <a:cubicBezTo>
                      <a:pt x="63" y="372"/>
                      <a:pt x="53" y="330"/>
                      <a:pt x="44" y="289"/>
                    </a:cubicBezTo>
                    <a:cubicBezTo>
                      <a:pt x="31" y="231"/>
                      <a:pt x="18" y="173"/>
                      <a:pt x="7" y="115"/>
                    </a:cubicBezTo>
                    <a:cubicBezTo>
                      <a:pt x="0" y="82"/>
                      <a:pt x="5" y="49"/>
                      <a:pt x="12" y="17"/>
                    </a:cubicBezTo>
                    <a:cubicBezTo>
                      <a:pt x="14" y="2"/>
                      <a:pt x="23" y="0"/>
                      <a:pt x="33" y="11"/>
                    </a:cubicBezTo>
                    <a:cubicBezTo>
                      <a:pt x="60" y="41"/>
                      <a:pt x="85" y="72"/>
                      <a:pt x="97" y="111"/>
                    </a:cubicBezTo>
                    <a:cubicBezTo>
                      <a:pt x="124" y="200"/>
                      <a:pt x="157" y="287"/>
                      <a:pt x="180" y="377"/>
                    </a:cubicBezTo>
                    <a:cubicBezTo>
                      <a:pt x="180" y="379"/>
                      <a:pt x="180" y="381"/>
                      <a:pt x="181" y="383"/>
                    </a:cubicBezTo>
                    <a:cubicBezTo>
                      <a:pt x="175" y="391"/>
                      <a:pt x="166" y="393"/>
                      <a:pt x="157" y="396"/>
                    </a:cubicBezTo>
                    <a:cubicBezTo>
                      <a:pt x="153" y="395"/>
                      <a:pt x="149" y="396"/>
                      <a:pt x="145" y="398"/>
                    </a:cubicBezTo>
                    <a:cubicBezTo>
                      <a:pt x="144" y="399"/>
                      <a:pt x="143" y="399"/>
                      <a:pt x="142" y="399"/>
                    </a:cubicBezTo>
                    <a:cubicBezTo>
                      <a:pt x="138" y="400"/>
                      <a:pt x="135" y="401"/>
                      <a:pt x="132" y="404"/>
                    </a:cubicBezTo>
                    <a:cubicBezTo>
                      <a:pt x="130" y="405"/>
                      <a:pt x="129" y="406"/>
                      <a:pt x="127" y="406"/>
                    </a:cubicBezTo>
                    <a:cubicBezTo>
                      <a:pt x="122" y="406"/>
                      <a:pt x="117" y="406"/>
                      <a:pt x="113" y="410"/>
                    </a:cubicBezTo>
                    <a:cubicBezTo>
                      <a:pt x="108" y="414"/>
                      <a:pt x="101" y="416"/>
                      <a:pt x="94" y="418"/>
                    </a:cubicBezTo>
                    <a:cubicBezTo>
                      <a:pt x="87" y="420"/>
                      <a:pt x="82" y="417"/>
                      <a:pt x="79" y="411"/>
                    </a:cubicBezTo>
                    <a:close/>
                  </a:path>
                </a:pathLst>
              </a:custGeom>
              <a:solidFill>
                <a:srgbClr val="7C4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5" name="Freeform 445"/>
              <p:cNvSpPr>
                <a:spLocks/>
              </p:cNvSpPr>
              <p:nvPr/>
            </p:nvSpPr>
            <p:spPr bwMode="auto">
              <a:xfrm>
                <a:off x="3728" y="1986"/>
                <a:ext cx="364" cy="393"/>
              </a:xfrm>
              <a:custGeom>
                <a:avLst/>
                <a:gdLst>
                  <a:gd name="T0" fmla="*/ 59 w 255"/>
                  <a:gd name="T1" fmla="*/ 269 h 275"/>
                  <a:gd name="T2" fmla="*/ 7 w 255"/>
                  <a:gd name="T3" fmla="*/ 256 h 275"/>
                  <a:gd name="T4" fmla="*/ 1 w 255"/>
                  <a:gd name="T5" fmla="*/ 233 h 275"/>
                  <a:gd name="T6" fmla="*/ 16 w 255"/>
                  <a:gd name="T7" fmla="*/ 200 h 275"/>
                  <a:gd name="T8" fmla="*/ 124 w 255"/>
                  <a:gd name="T9" fmla="*/ 73 h 275"/>
                  <a:gd name="T10" fmla="*/ 132 w 255"/>
                  <a:gd name="T11" fmla="*/ 56 h 275"/>
                  <a:gd name="T12" fmla="*/ 134 w 255"/>
                  <a:gd name="T13" fmla="*/ 47 h 275"/>
                  <a:gd name="T14" fmla="*/ 200 w 255"/>
                  <a:gd name="T15" fmla="*/ 3 h 275"/>
                  <a:gd name="T16" fmla="*/ 246 w 255"/>
                  <a:gd name="T17" fmla="*/ 59 h 275"/>
                  <a:gd name="T18" fmla="*/ 216 w 255"/>
                  <a:gd name="T19" fmla="*/ 108 h 275"/>
                  <a:gd name="T20" fmla="*/ 191 w 255"/>
                  <a:gd name="T21" fmla="*/ 111 h 275"/>
                  <a:gd name="T22" fmla="*/ 170 w 255"/>
                  <a:gd name="T23" fmla="*/ 83 h 275"/>
                  <a:gd name="T24" fmla="*/ 170 w 255"/>
                  <a:gd name="T25" fmla="*/ 82 h 275"/>
                  <a:gd name="T26" fmla="*/ 132 w 255"/>
                  <a:gd name="T27" fmla="*/ 75 h 275"/>
                  <a:gd name="T28" fmla="*/ 22 w 255"/>
                  <a:gd name="T29" fmla="*/ 204 h 275"/>
                  <a:gd name="T30" fmla="*/ 9 w 255"/>
                  <a:gd name="T31" fmla="*/ 231 h 275"/>
                  <a:gd name="T32" fmla="*/ 16 w 255"/>
                  <a:gd name="T33" fmla="*/ 254 h 275"/>
                  <a:gd name="T34" fmla="*/ 27 w 255"/>
                  <a:gd name="T35" fmla="*/ 216 h 275"/>
                  <a:gd name="T36" fmla="*/ 38 w 255"/>
                  <a:gd name="T37" fmla="*/ 202 h 275"/>
                  <a:gd name="T38" fmla="*/ 54 w 255"/>
                  <a:gd name="T39" fmla="*/ 195 h 275"/>
                  <a:gd name="T40" fmla="*/ 60 w 255"/>
                  <a:gd name="T41" fmla="*/ 210 h 275"/>
                  <a:gd name="T42" fmla="*/ 80 w 255"/>
                  <a:gd name="T43" fmla="*/ 210 h 275"/>
                  <a:gd name="T44" fmla="*/ 76 w 255"/>
                  <a:gd name="T45" fmla="*/ 235 h 275"/>
                  <a:gd name="T46" fmla="*/ 70 w 255"/>
                  <a:gd name="T47" fmla="*/ 228 h 275"/>
                  <a:gd name="T48" fmla="*/ 62 w 255"/>
                  <a:gd name="T49" fmla="*/ 224 h 275"/>
                  <a:gd name="T50" fmla="*/ 43 w 255"/>
                  <a:gd name="T51" fmla="*/ 232 h 275"/>
                  <a:gd name="T52" fmla="*/ 47 w 255"/>
                  <a:gd name="T53" fmla="*/ 211 h 275"/>
                  <a:gd name="T54" fmla="*/ 46 w 255"/>
                  <a:gd name="T55" fmla="*/ 208 h 275"/>
                  <a:gd name="T56" fmla="*/ 29 w 255"/>
                  <a:gd name="T57" fmla="*/ 246 h 275"/>
                  <a:gd name="T58" fmla="*/ 40 w 255"/>
                  <a:gd name="T59" fmla="*/ 253 h 275"/>
                  <a:gd name="T60" fmla="*/ 42 w 255"/>
                  <a:gd name="T61" fmla="*/ 261 h 275"/>
                  <a:gd name="T62" fmla="*/ 51 w 255"/>
                  <a:gd name="T63" fmla="*/ 264 h 275"/>
                  <a:gd name="T64" fmla="*/ 59 w 255"/>
                  <a:gd name="T65" fmla="*/ 2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75">
                    <a:moveTo>
                      <a:pt x="59" y="269"/>
                    </a:moveTo>
                    <a:cubicBezTo>
                      <a:pt x="42" y="275"/>
                      <a:pt x="18" y="269"/>
                      <a:pt x="7" y="256"/>
                    </a:cubicBezTo>
                    <a:cubicBezTo>
                      <a:pt x="1" y="249"/>
                      <a:pt x="0" y="242"/>
                      <a:pt x="1" y="233"/>
                    </a:cubicBezTo>
                    <a:cubicBezTo>
                      <a:pt x="4" y="221"/>
                      <a:pt x="10" y="210"/>
                      <a:pt x="16" y="200"/>
                    </a:cubicBezTo>
                    <a:cubicBezTo>
                      <a:pt x="47" y="153"/>
                      <a:pt x="85" y="112"/>
                      <a:pt x="124" y="73"/>
                    </a:cubicBezTo>
                    <a:cubicBezTo>
                      <a:pt x="129" y="68"/>
                      <a:pt x="135" y="65"/>
                      <a:pt x="132" y="56"/>
                    </a:cubicBezTo>
                    <a:cubicBezTo>
                      <a:pt x="131" y="54"/>
                      <a:pt x="132" y="49"/>
                      <a:pt x="134" y="47"/>
                    </a:cubicBezTo>
                    <a:cubicBezTo>
                      <a:pt x="150" y="23"/>
                      <a:pt x="172" y="6"/>
                      <a:pt x="200" y="3"/>
                    </a:cubicBezTo>
                    <a:cubicBezTo>
                      <a:pt x="232" y="0"/>
                      <a:pt x="255" y="29"/>
                      <a:pt x="246" y="59"/>
                    </a:cubicBezTo>
                    <a:cubicBezTo>
                      <a:pt x="240" y="78"/>
                      <a:pt x="229" y="94"/>
                      <a:pt x="216" y="108"/>
                    </a:cubicBezTo>
                    <a:cubicBezTo>
                      <a:pt x="209" y="117"/>
                      <a:pt x="200" y="118"/>
                      <a:pt x="191" y="111"/>
                    </a:cubicBezTo>
                    <a:cubicBezTo>
                      <a:pt x="181" y="104"/>
                      <a:pt x="171" y="97"/>
                      <a:pt x="170" y="83"/>
                    </a:cubicBezTo>
                    <a:cubicBezTo>
                      <a:pt x="170" y="83"/>
                      <a:pt x="170" y="82"/>
                      <a:pt x="170" y="82"/>
                    </a:cubicBezTo>
                    <a:cubicBezTo>
                      <a:pt x="169" y="79"/>
                      <a:pt x="134" y="73"/>
                      <a:pt x="132" y="75"/>
                    </a:cubicBezTo>
                    <a:cubicBezTo>
                      <a:pt x="93" y="115"/>
                      <a:pt x="53" y="156"/>
                      <a:pt x="22" y="204"/>
                    </a:cubicBezTo>
                    <a:cubicBezTo>
                      <a:pt x="16" y="212"/>
                      <a:pt x="12" y="221"/>
                      <a:pt x="9" y="231"/>
                    </a:cubicBezTo>
                    <a:cubicBezTo>
                      <a:pt x="7" y="239"/>
                      <a:pt x="7" y="246"/>
                      <a:pt x="16" y="254"/>
                    </a:cubicBezTo>
                    <a:cubicBezTo>
                      <a:pt x="18" y="240"/>
                      <a:pt x="20" y="227"/>
                      <a:pt x="27" y="216"/>
                    </a:cubicBezTo>
                    <a:cubicBezTo>
                      <a:pt x="30" y="211"/>
                      <a:pt x="34" y="206"/>
                      <a:pt x="38" y="202"/>
                    </a:cubicBezTo>
                    <a:cubicBezTo>
                      <a:pt x="42" y="197"/>
                      <a:pt x="48" y="194"/>
                      <a:pt x="54" y="195"/>
                    </a:cubicBezTo>
                    <a:cubicBezTo>
                      <a:pt x="62" y="197"/>
                      <a:pt x="59" y="204"/>
                      <a:pt x="60" y="210"/>
                    </a:cubicBezTo>
                    <a:cubicBezTo>
                      <a:pt x="67" y="209"/>
                      <a:pt x="75" y="202"/>
                      <a:pt x="80" y="210"/>
                    </a:cubicBezTo>
                    <a:cubicBezTo>
                      <a:pt x="85" y="219"/>
                      <a:pt x="80" y="227"/>
                      <a:pt x="76" y="235"/>
                    </a:cubicBezTo>
                    <a:cubicBezTo>
                      <a:pt x="71" y="235"/>
                      <a:pt x="71" y="231"/>
                      <a:pt x="70" y="228"/>
                    </a:cubicBezTo>
                    <a:cubicBezTo>
                      <a:pt x="70" y="221"/>
                      <a:pt x="67" y="221"/>
                      <a:pt x="62" y="224"/>
                    </a:cubicBezTo>
                    <a:cubicBezTo>
                      <a:pt x="55" y="227"/>
                      <a:pt x="50" y="238"/>
                      <a:pt x="43" y="232"/>
                    </a:cubicBezTo>
                    <a:cubicBezTo>
                      <a:pt x="36" y="226"/>
                      <a:pt x="47" y="218"/>
                      <a:pt x="47" y="211"/>
                    </a:cubicBezTo>
                    <a:cubicBezTo>
                      <a:pt x="47" y="210"/>
                      <a:pt x="47" y="210"/>
                      <a:pt x="46" y="208"/>
                    </a:cubicBezTo>
                    <a:cubicBezTo>
                      <a:pt x="35" y="219"/>
                      <a:pt x="30" y="231"/>
                      <a:pt x="29" y="246"/>
                    </a:cubicBezTo>
                    <a:cubicBezTo>
                      <a:pt x="28" y="254"/>
                      <a:pt x="35" y="252"/>
                      <a:pt x="40" y="253"/>
                    </a:cubicBezTo>
                    <a:cubicBezTo>
                      <a:pt x="45" y="254"/>
                      <a:pt x="48" y="256"/>
                      <a:pt x="42" y="261"/>
                    </a:cubicBezTo>
                    <a:cubicBezTo>
                      <a:pt x="44" y="267"/>
                      <a:pt x="48" y="263"/>
                      <a:pt x="51" y="264"/>
                    </a:cubicBezTo>
                    <a:cubicBezTo>
                      <a:pt x="55" y="263"/>
                      <a:pt x="61" y="259"/>
                      <a:pt x="59" y="269"/>
                    </a:cubicBezTo>
                    <a:close/>
                  </a:path>
                </a:pathLst>
              </a:custGeom>
              <a:solidFill>
                <a:srgbClr val="765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6" name="Freeform 446"/>
              <p:cNvSpPr>
                <a:spLocks/>
              </p:cNvSpPr>
              <p:nvPr/>
            </p:nvSpPr>
            <p:spPr bwMode="auto">
              <a:xfrm>
                <a:off x="3716" y="2739"/>
                <a:ext cx="330" cy="330"/>
              </a:xfrm>
              <a:custGeom>
                <a:avLst/>
                <a:gdLst>
                  <a:gd name="T0" fmla="*/ 125 w 231"/>
                  <a:gd name="T1" fmla="*/ 72 h 231"/>
                  <a:gd name="T2" fmla="*/ 140 w 231"/>
                  <a:gd name="T3" fmla="*/ 29 h 231"/>
                  <a:gd name="T4" fmla="*/ 186 w 231"/>
                  <a:gd name="T5" fmla="*/ 3 h 231"/>
                  <a:gd name="T6" fmla="*/ 224 w 231"/>
                  <a:gd name="T7" fmla="*/ 40 h 231"/>
                  <a:gd name="T8" fmla="*/ 213 w 231"/>
                  <a:gd name="T9" fmla="*/ 147 h 231"/>
                  <a:gd name="T10" fmla="*/ 184 w 231"/>
                  <a:gd name="T11" fmla="*/ 204 h 231"/>
                  <a:gd name="T12" fmla="*/ 123 w 231"/>
                  <a:gd name="T13" fmla="*/ 221 h 231"/>
                  <a:gd name="T14" fmla="*/ 13 w 231"/>
                  <a:gd name="T15" fmla="*/ 122 h 231"/>
                  <a:gd name="T16" fmla="*/ 22 w 231"/>
                  <a:gd name="T17" fmla="*/ 55 h 231"/>
                  <a:gd name="T18" fmla="*/ 92 w 231"/>
                  <a:gd name="T19" fmla="*/ 47 h 231"/>
                  <a:gd name="T20" fmla="*/ 125 w 231"/>
                  <a:gd name="T21" fmla="*/ 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231">
                    <a:moveTo>
                      <a:pt x="125" y="72"/>
                    </a:moveTo>
                    <a:cubicBezTo>
                      <a:pt x="129" y="56"/>
                      <a:pt x="133" y="42"/>
                      <a:pt x="140" y="29"/>
                    </a:cubicBezTo>
                    <a:cubicBezTo>
                      <a:pt x="152" y="10"/>
                      <a:pt x="169" y="0"/>
                      <a:pt x="186" y="3"/>
                    </a:cubicBezTo>
                    <a:cubicBezTo>
                      <a:pt x="205" y="5"/>
                      <a:pt x="219" y="18"/>
                      <a:pt x="224" y="40"/>
                    </a:cubicBezTo>
                    <a:cubicBezTo>
                      <a:pt x="231" y="77"/>
                      <a:pt x="225" y="112"/>
                      <a:pt x="213" y="147"/>
                    </a:cubicBezTo>
                    <a:cubicBezTo>
                      <a:pt x="207" y="167"/>
                      <a:pt x="198" y="187"/>
                      <a:pt x="184" y="204"/>
                    </a:cubicBezTo>
                    <a:cubicBezTo>
                      <a:pt x="167" y="225"/>
                      <a:pt x="148" y="231"/>
                      <a:pt x="123" y="221"/>
                    </a:cubicBezTo>
                    <a:cubicBezTo>
                      <a:pt x="74" y="202"/>
                      <a:pt x="37" y="169"/>
                      <a:pt x="13" y="122"/>
                    </a:cubicBezTo>
                    <a:cubicBezTo>
                      <a:pt x="0" y="95"/>
                      <a:pt x="4" y="72"/>
                      <a:pt x="22" y="55"/>
                    </a:cubicBezTo>
                    <a:cubicBezTo>
                      <a:pt x="40" y="37"/>
                      <a:pt x="67" y="34"/>
                      <a:pt x="92" y="47"/>
                    </a:cubicBezTo>
                    <a:cubicBezTo>
                      <a:pt x="104" y="53"/>
                      <a:pt x="114" y="62"/>
                      <a:pt x="125" y="72"/>
                    </a:cubicBezTo>
                    <a:close/>
                  </a:path>
                </a:pathLst>
              </a:custGeom>
              <a:solidFill>
                <a:srgbClr val="7E4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7" name="Freeform 447"/>
              <p:cNvSpPr>
                <a:spLocks/>
              </p:cNvSpPr>
              <p:nvPr/>
            </p:nvSpPr>
            <p:spPr bwMode="auto">
              <a:xfrm>
                <a:off x="3029" y="2373"/>
                <a:ext cx="134" cy="367"/>
              </a:xfrm>
              <a:custGeom>
                <a:avLst/>
                <a:gdLst>
                  <a:gd name="T0" fmla="*/ 6 w 94"/>
                  <a:gd name="T1" fmla="*/ 67 h 257"/>
                  <a:gd name="T2" fmla="*/ 13 w 94"/>
                  <a:gd name="T3" fmla="*/ 23 h 257"/>
                  <a:gd name="T4" fmla="*/ 41 w 94"/>
                  <a:gd name="T5" fmla="*/ 2 h 257"/>
                  <a:gd name="T6" fmla="*/ 74 w 94"/>
                  <a:gd name="T7" fmla="*/ 18 h 257"/>
                  <a:gd name="T8" fmla="*/ 82 w 94"/>
                  <a:gd name="T9" fmla="*/ 87 h 257"/>
                  <a:gd name="T10" fmla="*/ 84 w 94"/>
                  <a:gd name="T11" fmla="*/ 111 h 257"/>
                  <a:gd name="T12" fmla="*/ 89 w 94"/>
                  <a:gd name="T13" fmla="*/ 218 h 257"/>
                  <a:gd name="T14" fmla="*/ 53 w 94"/>
                  <a:gd name="T15" fmla="*/ 256 h 257"/>
                  <a:gd name="T16" fmla="*/ 35 w 94"/>
                  <a:gd name="T17" fmla="*/ 241 h 257"/>
                  <a:gd name="T18" fmla="*/ 21 w 94"/>
                  <a:gd name="T19" fmla="*/ 177 h 257"/>
                  <a:gd name="T20" fmla="*/ 15 w 94"/>
                  <a:gd name="T21" fmla="*/ 103 h 257"/>
                  <a:gd name="T22" fmla="*/ 6 w 94"/>
                  <a:gd name="T23" fmla="*/ 6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57">
                    <a:moveTo>
                      <a:pt x="6" y="67"/>
                    </a:moveTo>
                    <a:cubicBezTo>
                      <a:pt x="5" y="50"/>
                      <a:pt x="7" y="36"/>
                      <a:pt x="13" y="23"/>
                    </a:cubicBezTo>
                    <a:cubicBezTo>
                      <a:pt x="18" y="11"/>
                      <a:pt x="27" y="3"/>
                      <a:pt x="41" y="2"/>
                    </a:cubicBezTo>
                    <a:cubicBezTo>
                      <a:pt x="55" y="0"/>
                      <a:pt x="67" y="6"/>
                      <a:pt x="74" y="18"/>
                    </a:cubicBezTo>
                    <a:cubicBezTo>
                      <a:pt x="85" y="40"/>
                      <a:pt x="94" y="62"/>
                      <a:pt x="82" y="87"/>
                    </a:cubicBezTo>
                    <a:cubicBezTo>
                      <a:pt x="79" y="93"/>
                      <a:pt x="83" y="103"/>
                      <a:pt x="84" y="111"/>
                    </a:cubicBezTo>
                    <a:cubicBezTo>
                      <a:pt x="89" y="147"/>
                      <a:pt x="94" y="182"/>
                      <a:pt x="89" y="218"/>
                    </a:cubicBezTo>
                    <a:cubicBezTo>
                      <a:pt x="88" y="229"/>
                      <a:pt x="63" y="254"/>
                      <a:pt x="53" y="256"/>
                    </a:cubicBezTo>
                    <a:cubicBezTo>
                      <a:pt x="42" y="257"/>
                      <a:pt x="38" y="249"/>
                      <a:pt x="35" y="241"/>
                    </a:cubicBezTo>
                    <a:cubicBezTo>
                      <a:pt x="25" y="221"/>
                      <a:pt x="23" y="199"/>
                      <a:pt x="21" y="177"/>
                    </a:cubicBezTo>
                    <a:cubicBezTo>
                      <a:pt x="18" y="152"/>
                      <a:pt x="17" y="128"/>
                      <a:pt x="15" y="103"/>
                    </a:cubicBezTo>
                    <a:cubicBezTo>
                      <a:pt x="14" y="90"/>
                      <a:pt x="0" y="80"/>
                      <a:pt x="6" y="67"/>
                    </a:cubicBezTo>
                    <a:close/>
                  </a:path>
                </a:pathLst>
              </a:custGeom>
              <a:solidFill>
                <a:srgbClr val="705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8" name="Freeform 448"/>
              <p:cNvSpPr>
                <a:spLocks/>
              </p:cNvSpPr>
              <p:nvPr/>
            </p:nvSpPr>
            <p:spPr bwMode="auto">
              <a:xfrm>
                <a:off x="3585" y="2412"/>
                <a:ext cx="341" cy="293"/>
              </a:xfrm>
              <a:custGeom>
                <a:avLst/>
                <a:gdLst>
                  <a:gd name="T0" fmla="*/ 60 w 239"/>
                  <a:gd name="T1" fmla="*/ 205 h 205"/>
                  <a:gd name="T2" fmla="*/ 54 w 239"/>
                  <a:gd name="T3" fmla="*/ 196 h 205"/>
                  <a:gd name="T4" fmla="*/ 157 w 239"/>
                  <a:gd name="T5" fmla="*/ 111 h 205"/>
                  <a:gd name="T6" fmla="*/ 202 w 239"/>
                  <a:gd name="T7" fmla="*/ 70 h 205"/>
                  <a:gd name="T8" fmla="*/ 226 w 239"/>
                  <a:gd name="T9" fmla="*/ 26 h 205"/>
                  <a:gd name="T10" fmla="*/ 159 w 239"/>
                  <a:gd name="T11" fmla="*/ 66 h 205"/>
                  <a:gd name="T12" fmla="*/ 71 w 239"/>
                  <a:gd name="T13" fmla="*/ 118 h 205"/>
                  <a:gd name="T14" fmla="*/ 45 w 239"/>
                  <a:gd name="T15" fmla="*/ 154 h 205"/>
                  <a:gd name="T16" fmla="*/ 40 w 239"/>
                  <a:gd name="T17" fmla="*/ 157 h 205"/>
                  <a:gd name="T18" fmla="*/ 38 w 239"/>
                  <a:gd name="T19" fmla="*/ 154 h 205"/>
                  <a:gd name="T20" fmla="*/ 37 w 239"/>
                  <a:gd name="T21" fmla="*/ 144 h 205"/>
                  <a:gd name="T22" fmla="*/ 35 w 239"/>
                  <a:gd name="T23" fmla="*/ 155 h 205"/>
                  <a:gd name="T24" fmla="*/ 29 w 239"/>
                  <a:gd name="T25" fmla="*/ 184 h 205"/>
                  <a:gd name="T26" fmla="*/ 23 w 239"/>
                  <a:gd name="T27" fmla="*/ 187 h 205"/>
                  <a:gd name="T28" fmla="*/ 23 w 239"/>
                  <a:gd name="T29" fmla="*/ 158 h 205"/>
                  <a:gd name="T30" fmla="*/ 18 w 239"/>
                  <a:gd name="T31" fmla="*/ 182 h 205"/>
                  <a:gd name="T32" fmla="*/ 15 w 239"/>
                  <a:gd name="T33" fmla="*/ 170 h 205"/>
                  <a:gd name="T34" fmla="*/ 0 w 239"/>
                  <a:gd name="T35" fmla="*/ 150 h 205"/>
                  <a:gd name="T36" fmla="*/ 205 w 239"/>
                  <a:gd name="T37" fmla="*/ 12 h 205"/>
                  <a:gd name="T38" fmla="*/ 232 w 239"/>
                  <a:gd name="T39" fmla="*/ 11 h 205"/>
                  <a:gd name="T40" fmla="*/ 237 w 239"/>
                  <a:gd name="T41" fmla="*/ 27 h 205"/>
                  <a:gd name="T42" fmla="*/ 193 w 239"/>
                  <a:gd name="T43" fmla="*/ 95 h 205"/>
                  <a:gd name="T44" fmla="*/ 77 w 239"/>
                  <a:gd name="T45" fmla="*/ 190 h 205"/>
                  <a:gd name="T46" fmla="*/ 60 w 239"/>
                  <a:gd name="T4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05">
                    <a:moveTo>
                      <a:pt x="60" y="205"/>
                    </a:moveTo>
                    <a:cubicBezTo>
                      <a:pt x="61" y="200"/>
                      <a:pt x="56" y="199"/>
                      <a:pt x="54" y="196"/>
                    </a:cubicBezTo>
                    <a:cubicBezTo>
                      <a:pt x="88" y="167"/>
                      <a:pt x="123" y="140"/>
                      <a:pt x="157" y="111"/>
                    </a:cubicBezTo>
                    <a:cubicBezTo>
                      <a:pt x="172" y="98"/>
                      <a:pt x="188" y="85"/>
                      <a:pt x="202" y="70"/>
                    </a:cubicBezTo>
                    <a:cubicBezTo>
                      <a:pt x="213" y="59"/>
                      <a:pt x="221" y="45"/>
                      <a:pt x="226" y="26"/>
                    </a:cubicBezTo>
                    <a:cubicBezTo>
                      <a:pt x="202" y="41"/>
                      <a:pt x="181" y="53"/>
                      <a:pt x="159" y="66"/>
                    </a:cubicBezTo>
                    <a:cubicBezTo>
                      <a:pt x="130" y="83"/>
                      <a:pt x="101" y="102"/>
                      <a:pt x="71" y="118"/>
                    </a:cubicBezTo>
                    <a:cubicBezTo>
                      <a:pt x="56" y="126"/>
                      <a:pt x="46" y="136"/>
                      <a:pt x="45" y="154"/>
                    </a:cubicBezTo>
                    <a:cubicBezTo>
                      <a:pt x="44" y="155"/>
                      <a:pt x="43" y="157"/>
                      <a:pt x="40" y="157"/>
                    </a:cubicBezTo>
                    <a:cubicBezTo>
                      <a:pt x="39" y="156"/>
                      <a:pt x="38" y="155"/>
                      <a:pt x="38" y="154"/>
                    </a:cubicBezTo>
                    <a:cubicBezTo>
                      <a:pt x="37" y="151"/>
                      <a:pt x="37" y="148"/>
                      <a:pt x="37" y="144"/>
                    </a:cubicBezTo>
                    <a:cubicBezTo>
                      <a:pt x="35" y="147"/>
                      <a:pt x="36" y="151"/>
                      <a:pt x="35" y="155"/>
                    </a:cubicBezTo>
                    <a:cubicBezTo>
                      <a:pt x="32" y="164"/>
                      <a:pt x="33" y="175"/>
                      <a:pt x="29" y="184"/>
                    </a:cubicBezTo>
                    <a:cubicBezTo>
                      <a:pt x="27" y="185"/>
                      <a:pt x="25" y="186"/>
                      <a:pt x="23" y="187"/>
                    </a:cubicBezTo>
                    <a:cubicBezTo>
                      <a:pt x="16" y="176"/>
                      <a:pt x="27" y="166"/>
                      <a:pt x="23" y="158"/>
                    </a:cubicBezTo>
                    <a:cubicBezTo>
                      <a:pt x="23" y="165"/>
                      <a:pt x="22" y="174"/>
                      <a:pt x="18" y="182"/>
                    </a:cubicBezTo>
                    <a:cubicBezTo>
                      <a:pt x="13" y="179"/>
                      <a:pt x="14" y="174"/>
                      <a:pt x="15" y="170"/>
                    </a:cubicBezTo>
                    <a:cubicBezTo>
                      <a:pt x="18" y="157"/>
                      <a:pt x="12" y="152"/>
                      <a:pt x="0" y="150"/>
                    </a:cubicBezTo>
                    <a:cubicBezTo>
                      <a:pt x="68" y="104"/>
                      <a:pt x="136" y="58"/>
                      <a:pt x="205" y="12"/>
                    </a:cubicBezTo>
                    <a:cubicBezTo>
                      <a:pt x="213" y="7"/>
                      <a:pt x="221" y="0"/>
                      <a:pt x="232" y="11"/>
                    </a:cubicBezTo>
                    <a:cubicBezTo>
                      <a:pt x="239" y="17"/>
                      <a:pt x="238" y="21"/>
                      <a:pt x="237" y="27"/>
                    </a:cubicBezTo>
                    <a:cubicBezTo>
                      <a:pt x="231" y="55"/>
                      <a:pt x="214" y="77"/>
                      <a:pt x="193" y="95"/>
                    </a:cubicBezTo>
                    <a:cubicBezTo>
                      <a:pt x="155" y="127"/>
                      <a:pt x="116" y="158"/>
                      <a:pt x="77" y="190"/>
                    </a:cubicBezTo>
                    <a:cubicBezTo>
                      <a:pt x="72" y="195"/>
                      <a:pt x="66" y="200"/>
                      <a:pt x="60" y="205"/>
                    </a:cubicBezTo>
                    <a:close/>
                  </a:path>
                </a:pathLst>
              </a:custGeom>
              <a:solidFill>
                <a:srgbClr val="735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9" name="Freeform 449"/>
              <p:cNvSpPr>
                <a:spLocks/>
              </p:cNvSpPr>
              <p:nvPr/>
            </p:nvSpPr>
            <p:spPr bwMode="auto">
              <a:xfrm>
                <a:off x="3029" y="684"/>
                <a:ext cx="312" cy="346"/>
              </a:xfrm>
              <a:custGeom>
                <a:avLst/>
                <a:gdLst>
                  <a:gd name="T0" fmla="*/ 217 w 218"/>
                  <a:gd name="T1" fmla="*/ 150 h 242"/>
                  <a:gd name="T2" fmla="*/ 186 w 218"/>
                  <a:gd name="T3" fmla="*/ 203 h 242"/>
                  <a:gd name="T4" fmla="*/ 66 w 218"/>
                  <a:gd name="T5" fmla="*/ 241 h 242"/>
                  <a:gd name="T6" fmla="*/ 10 w 218"/>
                  <a:gd name="T7" fmla="*/ 197 h 242"/>
                  <a:gd name="T8" fmla="*/ 12 w 218"/>
                  <a:gd name="T9" fmla="*/ 80 h 242"/>
                  <a:gd name="T10" fmla="*/ 136 w 218"/>
                  <a:gd name="T11" fmla="*/ 15 h 242"/>
                  <a:gd name="T12" fmla="*/ 172 w 218"/>
                  <a:gd name="T13" fmla="*/ 43 h 242"/>
                  <a:gd name="T14" fmla="*/ 217 w 218"/>
                  <a:gd name="T15" fmla="*/ 144 h 242"/>
                  <a:gd name="T16" fmla="*/ 217 w 218"/>
                  <a:gd name="T17" fmla="*/ 15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2">
                    <a:moveTo>
                      <a:pt x="217" y="150"/>
                    </a:moveTo>
                    <a:cubicBezTo>
                      <a:pt x="215" y="173"/>
                      <a:pt x="204" y="190"/>
                      <a:pt x="186" y="203"/>
                    </a:cubicBezTo>
                    <a:cubicBezTo>
                      <a:pt x="150" y="228"/>
                      <a:pt x="110" y="242"/>
                      <a:pt x="66" y="241"/>
                    </a:cubicBezTo>
                    <a:cubicBezTo>
                      <a:pt x="37" y="240"/>
                      <a:pt x="17" y="226"/>
                      <a:pt x="10" y="197"/>
                    </a:cubicBezTo>
                    <a:cubicBezTo>
                      <a:pt x="0" y="158"/>
                      <a:pt x="1" y="118"/>
                      <a:pt x="12" y="80"/>
                    </a:cubicBezTo>
                    <a:cubicBezTo>
                      <a:pt x="26" y="30"/>
                      <a:pt x="86" y="0"/>
                      <a:pt x="136" y="15"/>
                    </a:cubicBezTo>
                    <a:cubicBezTo>
                      <a:pt x="151" y="20"/>
                      <a:pt x="166" y="28"/>
                      <a:pt x="172" y="43"/>
                    </a:cubicBezTo>
                    <a:cubicBezTo>
                      <a:pt x="187" y="76"/>
                      <a:pt x="209" y="107"/>
                      <a:pt x="217" y="144"/>
                    </a:cubicBezTo>
                    <a:cubicBezTo>
                      <a:pt x="218" y="146"/>
                      <a:pt x="218" y="148"/>
                      <a:pt x="217" y="150"/>
                    </a:cubicBezTo>
                    <a:close/>
                  </a:path>
                </a:pathLst>
              </a:custGeom>
              <a:solidFill>
                <a:srgbClr val="7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0" name="Freeform 450"/>
              <p:cNvSpPr>
                <a:spLocks/>
              </p:cNvSpPr>
              <p:nvPr/>
            </p:nvSpPr>
            <p:spPr bwMode="auto">
              <a:xfrm>
                <a:off x="5093" y="2097"/>
                <a:ext cx="265" cy="210"/>
              </a:xfrm>
              <a:custGeom>
                <a:avLst/>
                <a:gdLst>
                  <a:gd name="T0" fmla="*/ 2 w 185"/>
                  <a:gd name="T1" fmla="*/ 83 h 147"/>
                  <a:gd name="T2" fmla="*/ 44 w 185"/>
                  <a:gd name="T3" fmla="*/ 20 h 147"/>
                  <a:gd name="T4" fmla="*/ 134 w 185"/>
                  <a:gd name="T5" fmla="*/ 7 h 147"/>
                  <a:gd name="T6" fmla="*/ 181 w 185"/>
                  <a:gd name="T7" fmla="*/ 49 h 147"/>
                  <a:gd name="T8" fmla="*/ 157 w 185"/>
                  <a:gd name="T9" fmla="*/ 124 h 147"/>
                  <a:gd name="T10" fmla="*/ 68 w 185"/>
                  <a:gd name="T11" fmla="*/ 145 h 147"/>
                  <a:gd name="T12" fmla="*/ 47 w 185"/>
                  <a:gd name="T13" fmla="*/ 143 h 147"/>
                  <a:gd name="T14" fmla="*/ 2 w 185"/>
                  <a:gd name="T15" fmla="*/ 8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47">
                    <a:moveTo>
                      <a:pt x="2" y="83"/>
                    </a:moveTo>
                    <a:cubicBezTo>
                      <a:pt x="0" y="55"/>
                      <a:pt x="17" y="34"/>
                      <a:pt x="44" y="20"/>
                    </a:cubicBezTo>
                    <a:cubicBezTo>
                      <a:pt x="72" y="6"/>
                      <a:pt x="102" y="0"/>
                      <a:pt x="134" y="7"/>
                    </a:cubicBezTo>
                    <a:cubicBezTo>
                      <a:pt x="157" y="13"/>
                      <a:pt x="177" y="24"/>
                      <a:pt x="181" y="49"/>
                    </a:cubicBezTo>
                    <a:cubicBezTo>
                      <a:pt x="185" y="77"/>
                      <a:pt x="183" y="105"/>
                      <a:pt x="157" y="124"/>
                    </a:cubicBezTo>
                    <a:cubicBezTo>
                      <a:pt x="130" y="142"/>
                      <a:pt x="99" y="147"/>
                      <a:pt x="68" y="145"/>
                    </a:cubicBezTo>
                    <a:cubicBezTo>
                      <a:pt x="61" y="145"/>
                      <a:pt x="54" y="144"/>
                      <a:pt x="47" y="143"/>
                    </a:cubicBezTo>
                    <a:cubicBezTo>
                      <a:pt x="11" y="136"/>
                      <a:pt x="0" y="123"/>
                      <a:pt x="2" y="83"/>
                    </a:cubicBezTo>
                    <a:close/>
                  </a:path>
                </a:pathLst>
              </a:custGeom>
              <a:solidFill>
                <a:srgbClr val="68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1" name="Freeform 451"/>
              <p:cNvSpPr>
                <a:spLocks/>
              </p:cNvSpPr>
              <p:nvPr/>
            </p:nvSpPr>
            <p:spPr bwMode="auto">
              <a:xfrm>
                <a:off x="3389" y="1666"/>
                <a:ext cx="234" cy="178"/>
              </a:xfrm>
              <a:custGeom>
                <a:avLst/>
                <a:gdLst>
                  <a:gd name="T0" fmla="*/ 44 w 164"/>
                  <a:gd name="T1" fmla="*/ 125 h 125"/>
                  <a:gd name="T2" fmla="*/ 6 w 164"/>
                  <a:gd name="T3" fmla="*/ 70 h 125"/>
                  <a:gd name="T4" fmla="*/ 28 w 164"/>
                  <a:gd name="T5" fmla="*/ 38 h 125"/>
                  <a:gd name="T6" fmla="*/ 108 w 164"/>
                  <a:gd name="T7" fmla="*/ 3 h 125"/>
                  <a:gd name="T8" fmla="*/ 150 w 164"/>
                  <a:gd name="T9" fmla="*/ 26 h 125"/>
                  <a:gd name="T10" fmla="*/ 144 w 164"/>
                  <a:gd name="T11" fmla="*/ 80 h 125"/>
                  <a:gd name="T12" fmla="*/ 44 w 164"/>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64" h="125">
                    <a:moveTo>
                      <a:pt x="44" y="125"/>
                    </a:moveTo>
                    <a:cubicBezTo>
                      <a:pt x="22" y="125"/>
                      <a:pt x="0" y="91"/>
                      <a:pt x="6" y="70"/>
                    </a:cubicBezTo>
                    <a:cubicBezTo>
                      <a:pt x="9" y="56"/>
                      <a:pt x="18" y="46"/>
                      <a:pt x="28" y="38"/>
                    </a:cubicBezTo>
                    <a:cubicBezTo>
                      <a:pt x="51" y="19"/>
                      <a:pt x="78" y="8"/>
                      <a:pt x="108" y="3"/>
                    </a:cubicBezTo>
                    <a:cubicBezTo>
                      <a:pt x="130" y="0"/>
                      <a:pt x="141" y="6"/>
                      <a:pt x="150" y="26"/>
                    </a:cubicBezTo>
                    <a:cubicBezTo>
                      <a:pt x="164" y="54"/>
                      <a:pt x="163" y="64"/>
                      <a:pt x="144" y="80"/>
                    </a:cubicBezTo>
                    <a:cubicBezTo>
                      <a:pt x="115" y="105"/>
                      <a:pt x="82" y="122"/>
                      <a:pt x="44" y="125"/>
                    </a:cubicBezTo>
                    <a:close/>
                  </a:path>
                </a:pathLst>
              </a:custGeom>
              <a:solidFill>
                <a:srgbClr val="844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2" name="Freeform 452"/>
              <p:cNvSpPr>
                <a:spLocks/>
              </p:cNvSpPr>
              <p:nvPr/>
            </p:nvSpPr>
            <p:spPr bwMode="auto">
              <a:xfrm>
                <a:off x="4035" y="1582"/>
                <a:ext cx="194" cy="407"/>
              </a:xfrm>
              <a:custGeom>
                <a:avLst/>
                <a:gdLst>
                  <a:gd name="T0" fmla="*/ 103 w 136"/>
                  <a:gd name="T1" fmla="*/ 55 h 285"/>
                  <a:gd name="T2" fmla="*/ 90 w 136"/>
                  <a:gd name="T3" fmla="*/ 81 h 285"/>
                  <a:gd name="T4" fmla="*/ 84 w 136"/>
                  <a:gd name="T5" fmla="*/ 100 h 285"/>
                  <a:gd name="T6" fmla="*/ 130 w 136"/>
                  <a:gd name="T7" fmla="*/ 268 h 285"/>
                  <a:gd name="T8" fmla="*/ 131 w 136"/>
                  <a:gd name="T9" fmla="*/ 275 h 285"/>
                  <a:gd name="T10" fmla="*/ 130 w 136"/>
                  <a:gd name="T11" fmla="*/ 284 h 285"/>
                  <a:gd name="T12" fmla="*/ 124 w 136"/>
                  <a:gd name="T13" fmla="*/ 276 h 285"/>
                  <a:gd name="T14" fmla="*/ 68 w 136"/>
                  <a:gd name="T15" fmla="*/ 106 h 285"/>
                  <a:gd name="T16" fmla="*/ 51 w 136"/>
                  <a:gd name="T17" fmla="*/ 94 h 285"/>
                  <a:gd name="T18" fmla="*/ 12 w 136"/>
                  <a:gd name="T19" fmla="*/ 37 h 285"/>
                  <a:gd name="T20" fmla="*/ 59 w 136"/>
                  <a:gd name="T21" fmla="*/ 3 h 285"/>
                  <a:gd name="T22" fmla="*/ 103 w 136"/>
                  <a:gd name="T23" fmla="*/ 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85">
                    <a:moveTo>
                      <a:pt x="103" y="55"/>
                    </a:moveTo>
                    <a:cubicBezTo>
                      <a:pt x="103" y="65"/>
                      <a:pt x="100" y="75"/>
                      <a:pt x="90" y="81"/>
                    </a:cubicBezTo>
                    <a:cubicBezTo>
                      <a:pt x="82" y="86"/>
                      <a:pt x="82" y="92"/>
                      <a:pt x="84" y="100"/>
                    </a:cubicBezTo>
                    <a:cubicBezTo>
                      <a:pt x="100" y="156"/>
                      <a:pt x="115" y="212"/>
                      <a:pt x="130" y="268"/>
                    </a:cubicBezTo>
                    <a:cubicBezTo>
                      <a:pt x="130" y="270"/>
                      <a:pt x="131" y="272"/>
                      <a:pt x="131" y="275"/>
                    </a:cubicBezTo>
                    <a:cubicBezTo>
                      <a:pt x="132" y="278"/>
                      <a:pt x="136" y="283"/>
                      <a:pt x="130" y="284"/>
                    </a:cubicBezTo>
                    <a:cubicBezTo>
                      <a:pt x="125" y="285"/>
                      <a:pt x="125" y="279"/>
                      <a:pt x="124" y="276"/>
                    </a:cubicBezTo>
                    <a:cubicBezTo>
                      <a:pt x="105" y="219"/>
                      <a:pt x="86" y="163"/>
                      <a:pt x="68" y="106"/>
                    </a:cubicBezTo>
                    <a:cubicBezTo>
                      <a:pt x="65" y="97"/>
                      <a:pt x="62" y="94"/>
                      <a:pt x="51" y="94"/>
                    </a:cubicBezTo>
                    <a:cubicBezTo>
                      <a:pt x="18" y="96"/>
                      <a:pt x="0" y="69"/>
                      <a:pt x="12" y="37"/>
                    </a:cubicBezTo>
                    <a:cubicBezTo>
                      <a:pt x="21" y="15"/>
                      <a:pt x="41" y="0"/>
                      <a:pt x="59" y="3"/>
                    </a:cubicBezTo>
                    <a:cubicBezTo>
                      <a:pt x="83" y="8"/>
                      <a:pt x="103" y="31"/>
                      <a:pt x="103" y="55"/>
                    </a:cubicBezTo>
                    <a:close/>
                  </a:path>
                </a:pathLst>
              </a:custGeom>
              <a:solidFill>
                <a:srgbClr val="725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3" name="Freeform 453"/>
              <p:cNvSpPr>
                <a:spLocks/>
              </p:cNvSpPr>
              <p:nvPr/>
            </p:nvSpPr>
            <p:spPr bwMode="auto">
              <a:xfrm>
                <a:off x="4015" y="2263"/>
                <a:ext cx="183" cy="374"/>
              </a:xfrm>
              <a:custGeom>
                <a:avLst/>
                <a:gdLst>
                  <a:gd name="T0" fmla="*/ 4 w 128"/>
                  <a:gd name="T1" fmla="*/ 262 h 262"/>
                  <a:gd name="T2" fmla="*/ 7 w 128"/>
                  <a:gd name="T3" fmla="*/ 244 h 262"/>
                  <a:gd name="T4" fmla="*/ 64 w 128"/>
                  <a:gd name="T5" fmla="*/ 85 h 262"/>
                  <a:gd name="T6" fmla="*/ 61 w 128"/>
                  <a:gd name="T7" fmla="*/ 66 h 262"/>
                  <a:gd name="T8" fmla="*/ 59 w 128"/>
                  <a:gd name="T9" fmla="*/ 21 h 262"/>
                  <a:gd name="T10" fmla="*/ 100 w 128"/>
                  <a:gd name="T11" fmla="*/ 5 h 262"/>
                  <a:gd name="T12" fmla="*/ 128 w 128"/>
                  <a:gd name="T13" fmla="*/ 46 h 262"/>
                  <a:gd name="T14" fmla="*/ 100 w 128"/>
                  <a:gd name="T15" fmla="*/ 81 h 262"/>
                  <a:gd name="T16" fmla="*/ 87 w 128"/>
                  <a:gd name="T17" fmla="*/ 93 h 262"/>
                  <a:gd name="T18" fmla="*/ 13 w 128"/>
                  <a:gd name="T19" fmla="*/ 250 h 262"/>
                  <a:gd name="T20" fmla="*/ 4 w 128"/>
                  <a:gd name="T21"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62">
                    <a:moveTo>
                      <a:pt x="4" y="262"/>
                    </a:moveTo>
                    <a:cubicBezTo>
                      <a:pt x="0" y="255"/>
                      <a:pt x="5" y="250"/>
                      <a:pt x="7" y="244"/>
                    </a:cubicBezTo>
                    <a:cubicBezTo>
                      <a:pt x="25" y="191"/>
                      <a:pt x="44" y="138"/>
                      <a:pt x="64" y="85"/>
                    </a:cubicBezTo>
                    <a:cubicBezTo>
                      <a:pt x="66" y="77"/>
                      <a:pt x="66" y="72"/>
                      <a:pt x="61" y="66"/>
                    </a:cubicBezTo>
                    <a:cubicBezTo>
                      <a:pt x="48" y="53"/>
                      <a:pt x="49" y="36"/>
                      <a:pt x="59" y="21"/>
                    </a:cubicBezTo>
                    <a:cubicBezTo>
                      <a:pt x="70" y="6"/>
                      <a:pt x="85" y="0"/>
                      <a:pt x="100" y="5"/>
                    </a:cubicBezTo>
                    <a:cubicBezTo>
                      <a:pt x="116" y="11"/>
                      <a:pt x="128" y="29"/>
                      <a:pt x="128" y="46"/>
                    </a:cubicBezTo>
                    <a:cubicBezTo>
                      <a:pt x="127" y="63"/>
                      <a:pt x="116" y="78"/>
                      <a:pt x="100" y="81"/>
                    </a:cubicBezTo>
                    <a:cubicBezTo>
                      <a:pt x="92" y="82"/>
                      <a:pt x="89" y="87"/>
                      <a:pt x="87" y="93"/>
                    </a:cubicBezTo>
                    <a:cubicBezTo>
                      <a:pt x="62" y="145"/>
                      <a:pt x="38" y="198"/>
                      <a:pt x="13" y="250"/>
                    </a:cubicBezTo>
                    <a:cubicBezTo>
                      <a:pt x="11" y="255"/>
                      <a:pt x="11" y="261"/>
                      <a:pt x="4" y="262"/>
                    </a:cubicBezTo>
                    <a:close/>
                  </a:path>
                </a:pathLst>
              </a:custGeom>
              <a:solidFill>
                <a:srgbClr val="765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4" name="Freeform 454"/>
              <p:cNvSpPr>
                <a:spLocks/>
              </p:cNvSpPr>
              <p:nvPr/>
            </p:nvSpPr>
            <p:spPr bwMode="auto">
              <a:xfrm>
                <a:off x="4098" y="1040"/>
                <a:ext cx="208" cy="142"/>
              </a:xfrm>
              <a:custGeom>
                <a:avLst/>
                <a:gdLst>
                  <a:gd name="T0" fmla="*/ 130 w 146"/>
                  <a:gd name="T1" fmla="*/ 3 h 99"/>
                  <a:gd name="T2" fmla="*/ 145 w 146"/>
                  <a:gd name="T3" fmla="*/ 18 h 99"/>
                  <a:gd name="T4" fmla="*/ 126 w 146"/>
                  <a:gd name="T5" fmla="*/ 38 h 99"/>
                  <a:gd name="T6" fmla="*/ 102 w 146"/>
                  <a:gd name="T7" fmla="*/ 61 h 99"/>
                  <a:gd name="T8" fmla="*/ 92 w 146"/>
                  <a:gd name="T9" fmla="*/ 84 h 99"/>
                  <a:gd name="T10" fmla="*/ 62 w 146"/>
                  <a:gd name="T11" fmla="*/ 97 h 99"/>
                  <a:gd name="T12" fmla="*/ 41 w 146"/>
                  <a:gd name="T13" fmla="*/ 76 h 99"/>
                  <a:gd name="T14" fmla="*/ 17 w 146"/>
                  <a:gd name="T15" fmla="*/ 58 h 99"/>
                  <a:gd name="T16" fmla="*/ 3 w 146"/>
                  <a:gd name="T17" fmla="*/ 51 h 99"/>
                  <a:gd name="T18" fmla="*/ 4 w 146"/>
                  <a:gd name="T19" fmla="*/ 34 h 99"/>
                  <a:gd name="T20" fmla="*/ 22 w 146"/>
                  <a:gd name="T21" fmla="*/ 21 h 99"/>
                  <a:gd name="T22" fmla="*/ 36 w 146"/>
                  <a:gd name="T23" fmla="*/ 29 h 99"/>
                  <a:gd name="T24" fmla="*/ 107 w 146"/>
                  <a:gd name="T25" fmla="*/ 8 h 99"/>
                  <a:gd name="T26" fmla="*/ 130 w 146"/>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99">
                    <a:moveTo>
                      <a:pt x="130" y="3"/>
                    </a:moveTo>
                    <a:cubicBezTo>
                      <a:pt x="140" y="4"/>
                      <a:pt x="146" y="9"/>
                      <a:pt x="145" y="18"/>
                    </a:cubicBezTo>
                    <a:cubicBezTo>
                      <a:pt x="144" y="29"/>
                      <a:pt x="137" y="38"/>
                      <a:pt x="126" y="38"/>
                    </a:cubicBezTo>
                    <a:cubicBezTo>
                      <a:pt x="109" y="37"/>
                      <a:pt x="106" y="50"/>
                      <a:pt x="102" y="61"/>
                    </a:cubicBezTo>
                    <a:cubicBezTo>
                      <a:pt x="99" y="69"/>
                      <a:pt x="97" y="77"/>
                      <a:pt x="92" y="84"/>
                    </a:cubicBezTo>
                    <a:cubicBezTo>
                      <a:pt x="85" y="95"/>
                      <a:pt x="74" y="99"/>
                      <a:pt x="62" y="97"/>
                    </a:cubicBezTo>
                    <a:cubicBezTo>
                      <a:pt x="50" y="95"/>
                      <a:pt x="45" y="87"/>
                      <a:pt x="41" y="76"/>
                    </a:cubicBezTo>
                    <a:cubicBezTo>
                      <a:pt x="37" y="66"/>
                      <a:pt x="31" y="56"/>
                      <a:pt x="17" y="58"/>
                    </a:cubicBezTo>
                    <a:cubicBezTo>
                      <a:pt x="11" y="59"/>
                      <a:pt x="5" y="57"/>
                      <a:pt x="3" y="51"/>
                    </a:cubicBezTo>
                    <a:cubicBezTo>
                      <a:pt x="0" y="45"/>
                      <a:pt x="0" y="39"/>
                      <a:pt x="4" y="34"/>
                    </a:cubicBezTo>
                    <a:cubicBezTo>
                      <a:pt x="9" y="27"/>
                      <a:pt x="15" y="24"/>
                      <a:pt x="22" y="21"/>
                    </a:cubicBezTo>
                    <a:cubicBezTo>
                      <a:pt x="31" y="17"/>
                      <a:pt x="30" y="28"/>
                      <a:pt x="36" y="29"/>
                    </a:cubicBezTo>
                    <a:cubicBezTo>
                      <a:pt x="64" y="34"/>
                      <a:pt x="87" y="26"/>
                      <a:pt x="107" y="8"/>
                    </a:cubicBezTo>
                    <a:cubicBezTo>
                      <a:pt x="113" y="0"/>
                      <a:pt x="122" y="2"/>
                      <a:pt x="130" y="3"/>
                    </a:cubicBezTo>
                    <a:close/>
                  </a:path>
                </a:pathLst>
              </a:custGeom>
              <a:solidFill>
                <a:srgbClr val="7C51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5" name="Freeform 455"/>
              <p:cNvSpPr>
                <a:spLocks/>
              </p:cNvSpPr>
              <p:nvPr/>
            </p:nvSpPr>
            <p:spPr bwMode="auto">
              <a:xfrm>
                <a:off x="4252" y="2222"/>
                <a:ext cx="204" cy="150"/>
              </a:xfrm>
              <a:custGeom>
                <a:avLst/>
                <a:gdLst>
                  <a:gd name="T0" fmla="*/ 53 w 143"/>
                  <a:gd name="T1" fmla="*/ 105 h 105"/>
                  <a:gd name="T2" fmla="*/ 46 w 143"/>
                  <a:gd name="T3" fmla="*/ 105 h 105"/>
                  <a:gd name="T4" fmla="*/ 8 w 143"/>
                  <a:gd name="T5" fmla="*/ 85 h 105"/>
                  <a:gd name="T6" fmla="*/ 20 w 143"/>
                  <a:gd name="T7" fmla="*/ 28 h 105"/>
                  <a:gd name="T8" fmla="*/ 113 w 143"/>
                  <a:gd name="T9" fmla="*/ 9 h 105"/>
                  <a:gd name="T10" fmla="*/ 141 w 143"/>
                  <a:gd name="T11" fmla="*/ 39 h 105"/>
                  <a:gd name="T12" fmla="*/ 120 w 143"/>
                  <a:gd name="T13" fmla="*/ 90 h 105"/>
                  <a:gd name="T14" fmla="*/ 53 w 14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05">
                    <a:moveTo>
                      <a:pt x="53" y="105"/>
                    </a:moveTo>
                    <a:cubicBezTo>
                      <a:pt x="51" y="105"/>
                      <a:pt x="49" y="105"/>
                      <a:pt x="46" y="105"/>
                    </a:cubicBezTo>
                    <a:cubicBezTo>
                      <a:pt x="30" y="104"/>
                      <a:pt x="15" y="102"/>
                      <a:pt x="8" y="85"/>
                    </a:cubicBezTo>
                    <a:cubicBezTo>
                      <a:pt x="0" y="62"/>
                      <a:pt x="3" y="41"/>
                      <a:pt x="20" y="28"/>
                    </a:cubicBezTo>
                    <a:cubicBezTo>
                      <a:pt x="47" y="5"/>
                      <a:pt x="79" y="0"/>
                      <a:pt x="113" y="9"/>
                    </a:cubicBezTo>
                    <a:cubicBezTo>
                      <a:pt x="128" y="13"/>
                      <a:pt x="139" y="22"/>
                      <a:pt x="141" y="39"/>
                    </a:cubicBezTo>
                    <a:cubicBezTo>
                      <a:pt x="143" y="60"/>
                      <a:pt x="143" y="79"/>
                      <a:pt x="120" y="90"/>
                    </a:cubicBezTo>
                    <a:cubicBezTo>
                      <a:pt x="99" y="100"/>
                      <a:pt x="77" y="105"/>
                      <a:pt x="53" y="105"/>
                    </a:cubicBezTo>
                    <a:close/>
                  </a:path>
                </a:pathLst>
              </a:custGeom>
              <a:solidFill>
                <a:srgbClr val="755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6" name="Freeform 456"/>
              <p:cNvSpPr>
                <a:spLocks/>
              </p:cNvSpPr>
              <p:nvPr/>
            </p:nvSpPr>
            <p:spPr bwMode="auto">
              <a:xfrm>
                <a:off x="3048" y="1086"/>
                <a:ext cx="130" cy="337"/>
              </a:xfrm>
              <a:custGeom>
                <a:avLst/>
                <a:gdLst>
                  <a:gd name="T0" fmla="*/ 86 w 91"/>
                  <a:gd name="T1" fmla="*/ 215 h 236"/>
                  <a:gd name="T2" fmla="*/ 90 w 91"/>
                  <a:gd name="T3" fmla="*/ 218 h 236"/>
                  <a:gd name="T4" fmla="*/ 89 w 91"/>
                  <a:gd name="T5" fmla="*/ 222 h 236"/>
                  <a:gd name="T6" fmla="*/ 78 w 91"/>
                  <a:gd name="T7" fmla="*/ 236 h 236"/>
                  <a:gd name="T8" fmla="*/ 26 w 91"/>
                  <a:gd name="T9" fmla="*/ 65 h 236"/>
                  <a:gd name="T10" fmla="*/ 14 w 91"/>
                  <a:gd name="T11" fmla="*/ 48 h 236"/>
                  <a:gd name="T12" fmla="*/ 7 w 91"/>
                  <a:gd name="T13" fmla="*/ 15 h 236"/>
                  <a:gd name="T14" fmla="*/ 38 w 91"/>
                  <a:gd name="T15" fmla="*/ 5 h 236"/>
                  <a:gd name="T16" fmla="*/ 49 w 91"/>
                  <a:gd name="T17" fmla="*/ 36 h 236"/>
                  <a:gd name="T18" fmla="*/ 49 w 91"/>
                  <a:gd name="T19" fmla="*/ 66 h 236"/>
                  <a:gd name="T20" fmla="*/ 81 w 91"/>
                  <a:gd name="T21" fmla="*/ 201 h 236"/>
                  <a:gd name="T22" fmla="*/ 86 w 91"/>
                  <a:gd name="T23" fmla="*/ 21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36">
                    <a:moveTo>
                      <a:pt x="86" y="215"/>
                    </a:moveTo>
                    <a:cubicBezTo>
                      <a:pt x="87" y="216"/>
                      <a:pt x="89" y="217"/>
                      <a:pt x="90" y="218"/>
                    </a:cubicBezTo>
                    <a:cubicBezTo>
                      <a:pt x="91" y="219"/>
                      <a:pt x="91" y="221"/>
                      <a:pt x="89" y="222"/>
                    </a:cubicBezTo>
                    <a:cubicBezTo>
                      <a:pt x="82" y="224"/>
                      <a:pt x="81" y="231"/>
                      <a:pt x="78" y="236"/>
                    </a:cubicBezTo>
                    <a:cubicBezTo>
                      <a:pt x="61" y="179"/>
                      <a:pt x="43" y="122"/>
                      <a:pt x="26" y="65"/>
                    </a:cubicBezTo>
                    <a:cubicBezTo>
                      <a:pt x="24" y="58"/>
                      <a:pt x="21" y="52"/>
                      <a:pt x="14" y="48"/>
                    </a:cubicBezTo>
                    <a:cubicBezTo>
                      <a:pt x="3" y="40"/>
                      <a:pt x="0" y="26"/>
                      <a:pt x="7" y="15"/>
                    </a:cubicBezTo>
                    <a:cubicBezTo>
                      <a:pt x="14" y="5"/>
                      <a:pt x="28" y="0"/>
                      <a:pt x="38" y="5"/>
                    </a:cubicBezTo>
                    <a:cubicBezTo>
                      <a:pt x="48" y="9"/>
                      <a:pt x="54" y="24"/>
                      <a:pt x="49" y="36"/>
                    </a:cubicBezTo>
                    <a:cubicBezTo>
                      <a:pt x="44" y="47"/>
                      <a:pt x="46" y="56"/>
                      <a:pt x="49" y="66"/>
                    </a:cubicBezTo>
                    <a:cubicBezTo>
                      <a:pt x="60" y="111"/>
                      <a:pt x="70" y="156"/>
                      <a:pt x="81" y="201"/>
                    </a:cubicBezTo>
                    <a:cubicBezTo>
                      <a:pt x="83" y="206"/>
                      <a:pt x="85" y="211"/>
                      <a:pt x="86" y="215"/>
                    </a:cubicBezTo>
                    <a:close/>
                  </a:path>
                </a:pathLst>
              </a:custGeom>
              <a:solidFill>
                <a:srgbClr val="725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7" name="Freeform 457"/>
              <p:cNvSpPr>
                <a:spLocks/>
              </p:cNvSpPr>
              <p:nvPr/>
            </p:nvSpPr>
            <p:spPr bwMode="auto">
              <a:xfrm>
                <a:off x="4298" y="1766"/>
                <a:ext cx="164" cy="158"/>
              </a:xfrm>
              <a:custGeom>
                <a:avLst/>
                <a:gdLst>
                  <a:gd name="T0" fmla="*/ 87 w 115"/>
                  <a:gd name="T1" fmla="*/ 1 h 111"/>
                  <a:gd name="T2" fmla="*/ 99 w 115"/>
                  <a:gd name="T3" fmla="*/ 20 h 111"/>
                  <a:gd name="T4" fmla="*/ 109 w 115"/>
                  <a:gd name="T5" fmla="*/ 38 h 111"/>
                  <a:gd name="T6" fmla="*/ 107 w 115"/>
                  <a:gd name="T7" fmla="*/ 51 h 111"/>
                  <a:gd name="T8" fmla="*/ 88 w 115"/>
                  <a:gd name="T9" fmla="*/ 88 h 111"/>
                  <a:gd name="T10" fmla="*/ 63 w 115"/>
                  <a:gd name="T11" fmla="*/ 109 h 111"/>
                  <a:gd name="T12" fmla="*/ 40 w 115"/>
                  <a:gd name="T13" fmla="*/ 93 h 111"/>
                  <a:gd name="T14" fmla="*/ 26 w 115"/>
                  <a:gd name="T15" fmla="*/ 85 h 111"/>
                  <a:gd name="T16" fmla="*/ 7 w 115"/>
                  <a:gd name="T17" fmla="*/ 63 h 111"/>
                  <a:gd name="T18" fmla="*/ 14 w 115"/>
                  <a:gd name="T19" fmla="*/ 65 h 111"/>
                  <a:gd name="T20" fmla="*/ 36 w 115"/>
                  <a:gd name="T21" fmla="*/ 74 h 111"/>
                  <a:gd name="T22" fmla="*/ 26 w 115"/>
                  <a:gd name="T23" fmla="*/ 67 h 111"/>
                  <a:gd name="T24" fmla="*/ 45 w 115"/>
                  <a:gd name="T25" fmla="*/ 61 h 111"/>
                  <a:gd name="T26" fmla="*/ 72 w 115"/>
                  <a:gd name="T27" fmla="*/ 52 h 111"/>
                  <a:gd name="T28" fmla="*/ 85 w 115"/>
                  <a:gd name="T29" fmla="*/ 13 h 111"/>
                  <a:gd name="T30" fmla="*/ 82 w 115"/>
                  <a:gd name="T31" fmla="*/ 3 h 111"/>
                  <a:gd name="T32" fmla="*/ 87 w 115"/>
                  <a:gd name="T3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1">
                    <a:moveTo>
                      <a:pt x="87" y="1"/>
                    </a:moveTo>
                    <a:cubicBezTo>
                      <a:pt x="94" y="5"/>
                      <a:pt x="98" y="12"/>
                      <a:pt x="99" y="20"/>
                    </a:cubicBezTo>
                    <a:cubicBezTo>
                      <a:pt x="101" y="27"/>
                      <a:pt x="101" y="34"/>
                      <a:pt x="109" y="38"/>
                    </a:cubicBezTo>
                    <a:cubicBezTo>
                      <a:pt x="115" y="41"/>
                      <a:pt x="111" y="49"/>
                      <a:pt x="107" y="51"/>
                    </a:cubicBezTo>
                    <a:cubicBezTo>
                      <a:pt x="93" y="60"/>
                      <a:pt x="88" y="71"/>
                      <a:pt x="88" y="88"/>
                    </a:cubicBezTo>
                    <a:cubicBezTo>
                      <a:pt x="88" y="101"/>
                      <a:pt x="77" y="108"/>
                      <a:pt x="63" y="109"/>
                    </a:cubicBezTo>
                    <a:cubicBezTo>
                      <a:pt x="51" y="111"/>
                      <a:pt x="44" y="104"/>
                      <a:pt x="40" y="93"/>
                    </a:cubicBezTo>
                    <a:cubicBezTo>
                      <a:pt x="38" y="85"/>
                      <a:pt x="35" y="84"/>
                      <a:pt x="26" y="85"/>
                    </a:cubicBezTo>
                    <a:cubicBezTo>
                      <a:pt x="7" y="88"/>
                      <a:pt x="0" y="79"/>
                      <a:pt x="7" y="63"/>
                    </a:cubicBezTo>
                    <a:cubicBezTo>
                      <a:pt x="10" y="61"/>
                      <a:pt x="12" y="62"/>
                      <a:pt x="14" y="65"/>
                    </a:cubicBezTo>
                    <a:cubicBezTo>
                      <a:pt x="17" y="76"/>
                      <a:pt x="27" y="74"/>
                      <a:pt x="36" y="74"/>
                    </a:cubicBezTo>
                    <a:cubicBezTo>
                      <a:pt x="32" y="73"/>
                      <a:pt x="27" y="73"/>
                      <a:pt x="26" y="67"/>
                    </a:cubicBezTo>
                    <a:cubicBezTo>
                      <a:pt x="31" y="60"/>
                      <a:pt x="39" y="64"/>
                      <a:pt x="45" y="61"/>
                    </a:cubicBezTo>
                    <a:cubicBezTo>
                      <a:pt x="55" y="59"/>
                      <a:pt x="64" y="57"/>
                      <a:pt x="72" y="52"/>
                    </a:cubicBezTo>
                    <a:cubicBezTo>
                      <a:pt x="88" y="42"/>
                      <a:pt x="92" y="30"/>
                      <a:pt x="85" y="13"/>
                    </a:cubicBezTo>
                    <a:cubicBezTo>
                      <a:pt x="84" y="10"/>
                      <a:pt x="82" y="7"/>
                      <a:pt x="82" y="3"/>
                    </a:cubicBezTo>
                    <a:cubicBezTo>
                      <a:pt x="83" y="1"/>
                      <a:pt x="84" y="0"/>
                      <a:pt x="87" y="1"/>
                    </a:cubicBezTo>
                    <a:close/>
                  </a:path>
                </a:pathLst>
              </a:custGeom>
              <a:solidFill>
                <a:srgbClr val="755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8" name="Freeform 458"/>
              <p:cNvSpPr>
                <a:spLocks/>
              </p:cNvSpPr>
              <p:nvPr/>
            </p:nvSpPr>
            <p:spPr bwMode="auto">
              <a:xfrm>
                <a:off x="4565" y="732"/>
                <a:ext cx="314" cy="198"/>
              </a:xfrm>
              <a:custGeom>
                <a:avLst/>
                <a:gdLst>
                  <a:gd name="T0" fmla="*/ 3 w 220"/>
                  <a:gd name="T1" fmla="*/ 139 h 139"/>
                  <a:gd name="T2" fmla="*/ 2 w 220"/>
                  <a:gd name="T3" fmla="*/ 129 h 139"/>
                  <a:gd name="T4" fmla="*/ 79 w 220"/>
                  <a:gd name="T5" fmla="*/ 92 h 139"/>
                  <a:gd name="T6" fmla="*/ 75 w 220"/>
                  <a:gd name="T7" fmla="*/ 83 h 139"/>
                  <a:gd name="T8" fmla="*/ 66 w 220"/>
                  <a:gd name="T9" fmla="*/ 21 h 139"/>
                  <a:gd name="T10" fmla="*/ 92 w 220"/>
                  <a:gd name="T11" fmla="*/ 2 h 139"/>
                  <a:gd name="T12" fmla="*/ 109 w 220"/>
                  <a:gd name="T13" fmla="*/ 31 h 139"/>
                  <a:gd name="T14" fmla="*/ 93 w 220"/>
                  <a:gd name="T15" fmla="*/ 79 h 139"/>
                  <a:gd name="T16" fmla="*/ 98 w 220"/>
                  <a:gd name="T17" fmla="*/ 90 h 139"/>
                  <a:gd name="T18" fmla="*/ 150 w 220"/>
                  <a:gd name="T19" fmla="*/ 59 h 139"/>
                  <a:gd name="T20" fmla="*/ 146 w 220"/>
                  <a:gd name="T21" fmla="*/ 49 h 139"/>
                  <a:gd name="T22" fmla="*/ 143 w 220"/>
                  <a:gd name="T23" fmla="*/ 22 h 139"/>
                  <a:gd name="T24" fmla="*/ 163 w 220"/>
                  <a:gd name="T25" fmla="*/ 16 h 139"/>
                  <a:gd name="T26" fmla="*/ 171 w 220"/>
                  <a:gd name="T27" fmla="*/ 33 h 139"/>
                  <a:gd name="T28" fmla="*/ 162 w 220"/>
                  <a:gd name="T29" fmla="*/ 55 h 139"/>
                  <a:gd name="T30" fmla="*/ 220 w 220"/>
                  <a:gd name="T31" fmla="*/ 23 h 139"/>
                  <a:gd name="T32" fmla="*/ 169 w 220"/>
                  <a:gd name="T33" fmla="*/ 61 h 139"/>
                  <a:gd name="T34" fmla="*/ 148 w 220"/>
                  <a:gd name="T35" fmla="*/ 70 h 139"/>
                  <a:gd name="T36" fmla="*/ 90 w 220"/>
                  <a:gd name="T37" fmla="*/ 93 h 139"/>
                  <a:gd name="T38" fmla="*/ 81 w 220"/>
                  <a:gd name="T39" fmla="*/ 98 h 139"/>
                  <a:gd name="T40" fmla="*/ 6 w 220"/>
                  <a:gd name="T41" fmla="*/ 137 h 139"/>
                  <a:gd name="T42" fmla="*/ 3 w 220"/>
                  <a:gd name="T4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139">
                    <a:moveTo>
                      <a:pt x="3" y="139"/>
                    </a:moveTo>
                    <a:cubicBezTo>
                      <a:pt x="0" y="136"/>
                      <a:pt x="2" y="133"/>
                      <a:pt x="2" y="129"/>
                    </a:cubicBezTo>
                    <a:cubicBezTo>
                      <a:pt x="26" y="136"/>
                      <a:pt x="69" y="115"/>
                      <a:pt x="79" y="92"/>
                    </a:cubicBezTo>
                    <a:cubicBezTo>
                      <a:pt x="81" y="87"/>
                      <a:pt x="77" y="85"/>
                      <a:pt x="75" y="83"/>
                    </a:cubicBezTo>
                    <a:cubicBezTo>
                      <a:pt x="58" y="64"/>
                      <a:pt x="57" y="43"/>
                      <a:pt x="66" y="21"/>
                    </a:cubicBezTo>
                    <a:cubicBezTo>
                      <a:pt x="70" y="9"/>
                      <a:pt x="78" y="0"/>
                      <a:pt x="92" y="2"/>
                    </a:cubicBezTo>
                    <a:cubicBezTo>
                      <a:pt x="103" y="3"/>
                      <a:pt x="110" y="16"/>
                      <a:pt x="109" y="31"/>
                    </a:cubicBezTo>
                    <a:cubicBezTo>
                      <a:pt x="107" y="48"/>
                      <a:pt x="101" y="64"/>
                      <a:pt x="93" y="79"/>
                    </a:cubicBezTo>
                    <a:cubicBezTo>
                      <a:pt x="89" y="86"/>
                      <a:pt x="90" y="89"/>
                      <a:pt x="98" y="90"/>
                    </a:cubicBezTo>
                    <a:cubicBezTo>
                      <a:pt x="113" y="91"/>
                      <a:pt x="145" y="72"/>
                      <a:pt x="150" y="59"/>
                    </a:cubicBezTo>
                    <a:cubicBezTo>
                      <a:pt x="153" y="54"/>
                      <a:pt x="148" y="52"/>
                      <a:pt x="146" y="49"/>
                    </a:cubicBezTo>
                    <a:cubicBezTo>
                      <a:pt x="140" y="40"/>
                      <a:pt x="137" y="32"/>
                      <a:pt x="143" y="22"/>
                    </a:cubicBezTo>
                    <a:cubicBezTo>
                      <a:pt x="148" y="15"/>
                      <a:pt x="155" y="13"/>
                      <a:pt x="163" y="16"/>
                    </a:cubicBezTo>
                    <a:cubicBezTo>
                      <a:pt x="171" y="18"/>
                      <a:pt x="173" y="25"/>
                      <a:pt x="171" y="33"/>
                    </a:cubicBezTo>
                    <a:cubicBezTo>
                      <a:pt x="169" y="40"/>
                      <a:pt x="166" y="47"/>
                      <a:pt x="162" y="55"/>
                    </a:cubicBezTo>
                    <a:cubicBezTo>
                      <a:pt x="191" y="63"/>
                      <a:pt x="204" y="41"/>
                      <a:pt x="220" y="23"/>
                    </a:cubicBezTo>
                    <a:cubicBezTo>
                      <a:pt x="216" y="45"/>
                      <a:pt x="191" y="64"/>
                      <a:pt x="169" y="61"/>
                    </a:cubicBezTo>
                    <a:cubicBezTo>
                      <a:pt x="159" y="59"/>
                      <a:pt x="154" y="63"/>
                      <a:pt x="148" y="70"/>
                    </a:cubicBezTo>
                    <a:cubicBezTo>
                      <a:pt x="132" y="87"/>
                      <a:pt x="115" y="101"/>
                      <a:pt x="90" y="93"/>
                    </a:cubicBezTo>
                    <a:cubicBezTo>
                      <a:pt x="85" y="91"/>
                      <a:pt x="83" y="95"/>
                      <a:pt x="81" y="98"/>
                    </a:cubicBezTo>
                    <a:cubicBezTo>
                      <a:pt x="62" y="122"/>
                      <a:pt x="37" y="137"/>
                      <a:pt x="6" y="137"/>
                    </a:cubicBezTo>
                    <a:cubicBezTo>
                      <a:pt x="5" y="137"/>
                      <a:pt x="4" y="138"/>
                      <a:pt x="3" y="139"/>
                    </a:cubicBezTo>
                    <a:close/>
                  </a:path>
                </a:pathLst>
              </a:custGeom>
              <a:solidFill>
                <a:srgbClr val="60A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9" name="Freeform 459"/>
              <p:cNvSpPr>
                <a:spLocks/>
              </p:cNvSpPr>
              <p:nvPr/>
            </p:nvSpPr>
            <p:spPr bwMode="auto">
              <a:xfrm>
                <a:off x="5089" y="2445"/>
                <a:ext cx="73" cy="282"/>
              </a:xfrm>
              <a:custGeom>
                <a:avLst/>
                <a:gdLst>
                  <a:gd name="T0" fmla="*/ 15 w 51"/>
                  <a:gd name="T1" fmla="*/ 198 h 198"/>
                  <a:gd name="T2" fmla="*/ 0 w 51"/>
                  <a:gd name="T3" fmla="*/ 193 h 198"/>
                  <a:gd name="T4" fmla="*/ 9 w 51"/>
                  <a:gd name="T5" fmla="*/ 42 h 198"/>
                  <a:gd name="T6" fmla="*/ 18 w 51"/>
                  <a:gd name="T7" fmla="*/ 16 h 198"/>
                  <a:gd name="T8" fmla="*/ 39 w 51"/>
                  <a:gd name="T9" fmla="*/ 3 h 198"/>
                  <a:gd name="T10" fmla="*/ 50 w 51"/>
                  <a:gd name="T11" fmla="*/ 26 h 198"/>
                  <a:gd name="T12" fmla="*/ 42 w 51"/>
                  <a:gd name="T13" fmla="*/ 75 h 198"/>
                  <a:gd name="T14" fmla="*/ 34 w 51"/>
                  <a:gd name="T15" fmla="*/ 113 h 198"/>
                  <a:gd name="T16" fmla="*/ 26 w 51"/>
                  <a:gd name="T17" fmla="*/ 108 h 198"/>
                  <a:gd name="T18" fmla="*/ 31 w 51"/>
                  <a:gd name="T19" fmla="*/ 71 h 198"/>
                  <a:gd name="T20" fmla="*/ 39 w 51"/>
                  <a:gd name="T21" fmla="*/ 33 h 198"/>
                  <a:gd name="T22" fmla="*/ 34 w 51"/>
                  <a:gd name="T23" fmla="*/ 18 h 198"/>
                  <a:gd name="T24" fmla="*/ 24 w 51"/>
                  <a:gd name="T25" fmla="*/ 31 h 198"/>
                  <a:gd name="T26" fmla="*/ 16 w 51"/>
                  <a:gd name="T27" fmla="*/ 95 h 198"/>
                  <a:gd name="T28" fmla="*/ 7 w 51"/>
                  <a:gd name="T29" fmla="*/ 182 h 198"/>
                  <a:gd name="T30" fmla="*/ 17 w 51"/>
                  <a:gd name="T31" fmla="*/ 152 h 198"/>
                  <a:gd name="T32" fmla="*/ 23 w 51"/>
                  <a:gd name="T33" fmla="*/ 156 h 198"/>
                  <a:gd name="T34" fmla="*/ 15 w 51"/>
                  <a:gd name="T3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198">
                    <a:moveTo>
                      <a:pt x="15" y="198"/>
                    </a:moveTo>
                    <a:cubicBezTo>
                      <a:pt x="11" y="194"/>
                      <a:pt x="4" y="196"/>
                      <a:pt x="0" y="193"/>
                    </a:cubicBezTo>
                    <a:cubicBezTo>
                      <a:pt x="1" y="142"/>
                      <a:pt x="5" y="92"/>
                      <a:pt x="9" y="42"/>
                    </a:cubicBezTo>
                    <a:cubicBezTo>
                      <a:pt x="10" y="33"/>
                      <a:pt x="13" y="24"/>
                      <a:pt x="18" y="16"/>
                    </a:cubicBezTo>
                    <a:cubicBezTo>
                      <a:pt x="23" y="9"/>
                      <a:pt x="29" y="0"/>
                      <a:pt x="39" y="3"/>
                    </a:cubicBezTo>
                    <a:cubicBezTo>
                      <a:pt x="49" y="7"/>
                      <a:pt x="51" y="17"/>
                      <a:pt x="50" y="26"/>
                    </a:cubicBezTo>
                    <a:cubicBezTo>
                      <a:pt x="48" y="42"/>
                      <a:pt x="45" y="58"/>
                      <a:pt x="42" y="75"/>
                    </a:cubicBezTo>
                    <a:cubicBezTo>
                      <a:pt x="40" y="88"/>
                      <a:pt x="37" y="100"/>
                      <a:pt x="34" y="113"/>
                    </a:cubicBezTo>
                    <a:cubicBezTo>
                      <a:pt x="28" y="116"/>
                      <a:pt x="27" y="112"/>
                      <a:pt x="26" y="108"/>
                    </a:cubicBezTo>
                    <a:cubicBezTo>
                      <a:pt x="25" y="95"/>
                      <a:pt x="28" y="83"/>
                      <a:pt x="31" y="71"/>
                    </a:cubicBezTo>
                    <a:cubicBezTo>
                      <a:pt x="35" y="58"/>
                      <a:pt x="37" y="46"/>
                      <a:pt x="39" y="33"/>
                    </a:cubicBezTo>
                    <a:cubicBezTo>
                      <a:pt x="38" y="28"/>
                      <a:pt x="42" y="19"/>
                      <a:pt x="34" y="18"/>
                    </a:cubicBezTo>
                    <a:cubicBezTo>
                      <a:pt x="27" y="16"/>
                      <a:pt x="26" y="25"/>
                      <a:pt x="24" y="31"/>
                    </a:cubicBezTo>
                    <a:cubicBezTo>
                      <a:pt x="16" y="51"/>
                      <a:pt x="19" y="74"/>
                      <a:pt x="16" y="95"/>
                    </a:cubicBezTo>
                    <a:cubicBezTo>
                      <a:pt x="12" y="124"/>
                      <a:pt x="15" y="154"/>
                      <a:pt x="7" y="182"/>
                    </a:cubicBezTo>
                    <a:cubicBezTo>
                      <a:pt x="10" y="172"/>
                      <a:pt x="8" y="160"/>
                      <a:pt x="17" y="152"/>
                    </a:cubicBezTo>
                    <a:cubicBezTo>
                      <a:pt x="20" y="152"/>
                      <a:pt x="24" y="151"/>
                      <a:pt x="23" y="156"/>
                    </a:cubicBezTo>
                    <a:cubicBezTo>
                      <a:pt x="22" y="171"/>
                      <a:pt x="14" y="183"/>
                      <a:pt x="15" y="198"/>
                    </a:cubicBezTo>
                    <a:close/>
                  </a:path>
                </a:pathLst>
              </a:custGeom>
              <a:solidFill>
                <a:srgbClr val="705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0" name="Freeform 460"/>
              <p:cNvSpPr>
                <a:spLocks/>
              </p:cNvSpPr>
              <p:nvPr/>
            </p:nvSpPr>
            <p:spPr bwMode="auto">
              <a:xfrm>
                <a:off x="3458" y="1040"/>
                <a:ext cx="90" cy="233"/>
              </a:xfrm>
              <a:custGeom>
                <a:avLst/>
                <a:gdLst>
                  <a:gd name="T0" fmla="*/ 61 w 63"/>
                  <a:gd name="T1" fmla="*/ 7 h 163"/>
                  <a:gd name="T2" fmla="*/ 11 w 63"/>
                  <a:gd name="T3" fmla="*/ 155 h 163"/>
                  <a:gd name="T4" fmla="*/ 6 w 63"/>
                  <a:gd name="T5" fmla="*/ 162 h 163"/>
                  <a:gd name="T6" fmla="*/ 4 w 63"/>
                  <a:gd name="T7" fmla="*/ 153 h 163"/>
                  <a:gd name="T8" fmla="*/ 36 w 63"/>
                  <a:gd name="T9" fmla="*/ 7 h 163"/>
                  <a:gd name="T10" fmla="*/ 42 w 63"/>
                  <a:gd name="T11" fmla="*/ 7 h 163"/>
                  <a:gd name="T12" fmla="*/ 43 w 63"/>
                  <a:gd name="T13" fmla="*/ 24 h 163"/>
                  <a:gd name="T14" fmla="*/ 28 w 63"/>
                  <a:gd name="T15" fmla="*/ 79 h 163"/>
                  <a:gd name="T16" fmla="*/ 50 w 63"/>
                  <a:gd name="T17" fmla="*/ 8 h 163"/>
                  <a:gd name="T18" fmla="*/ 58 w 63"/>
                  <a:gd name="T19" fmla="*/ 0 h 163"/>
                  <a:gd name="T20" fmla="*/ 61 w 63"/>
                  <a:gd name="T21" fmla="*/ 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63">
                    <a:moveTo>
                      <a:pt x="61" y="7"/>
                    </a:moveTo>
                    <a:cubicBezTo>
                      <a:pt x="45" y="56"/>
                      <a:pt x="28" y="106"/>
                      <a:pt x="11" y="155"/>
                    </a:cubicBezTo>
                    <a:cubicBezTo>
                      <a:pt x="10" y="158"/>
                      <a:pt x="10" y="163"/>
                      <a:pt x="6" y="162"/>
                    </a:cubicBezTo>
                    <a:cubicBezTo>
                      <a:pt x="0" y="161"/>
                      <a:pt x="4" y="156"/>
                      <a:pt x="4" y="153"/>
                    </a:cubicBezTo>
                    <a:cubicBezTo>
                      <a:pt x="15" y="104"/>
                      <a:pt x="25" y="55"/>
                      <a:pt x="36" y="7"/>
                    </a:cubicBezTo>
                    <a:cubicBezTo>
                      <a:pt x="38" y="5"/>
                      <a:pt x="40" y="5"/>
                      <a:pt x="42" y="7"/>
                    </a:cubicBezTo>
                    <a:cubicBezTo>
                      <a:pt x="46" y="12"/>
                      <a:pt x="44" y="18"/>
                      <a:pt x="43" y="24"/>
                    </a:cubicBezTo>
                    <a:cubicBezTo>
                      <a:pt x="39" y="43"/>
                      <a:pt x="33" y="61"/>
                      <a:pt x="28" y="79"/>
                    </a:cubicBezTo>
                    <a:cubicBezTo>
                      <a:pt x="35" y="55"/>
                      <a:pt x="41" y="31"/>
                      <a:pt x="50" y="8"/>
                    </a:cubicBezTo>
                    <a:cubicBezTo>
                      <a:pt x="52" y="5"/>
                      <a:pt x="53" y="0"/>
                      <a:pt x="58" y="0"/>
                    </a:cubicBezTo>
                    <a:cubicBezTo>
                      <a:pt x="63" y="1"/>
                      <a:pt x="63" y="3"/>
                      <a:pt x="61" y="7"/>
                    </a:cubicBezTo>
                    <a:close/>
                  </a:path>
                </a:pathLst>
              </a:custGeom>
              <a:solidFill>
                <a:srgbClr val="745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1" name="Freeform 461"/>
              <p:cNvSpPr>
                <a:spLocks/>
              </p:cNvSpPr>
              <p:nvPr/>
            </p:nvSpPr>
            <p:spPr bwMode="auto">
              <a:xfrm>
                <a:off x="4749" y="1602"/>
                <a:ext cx="163" cy="118"/>
              </a:xfrm>
              <a:custGeom>
                <a:avLst/>
                <a:gdLst>
                  <a:gd name="T0" fmla="*/ 0 w 114"/>
                  <a:gd name="T1" fmla="*/ 28 h 83"/>
                  <a:gd name="T2" fmla="*/ 34 w 114"/>
                  <a:gd name="T3" fmla="*/ 22 h 83"/>
                  <a:gd name="T4" fmla="*/ 48 w 114"/>
                  <a:gd name="T5" fmla="*/ 23 h 83"/>
                  <a:gd name="T6" fmla="*/ 50 w 114"/>
                  <a:gd name="T7" fmla="*/ 19 h 83"/>
                  <a:gd name="T8" fmla="*/ 61 w 114"/>
                  <a:gd name="T9" fmla="*/ 14 h 83"/>
                  <a:gd name="T10" fmla="*/ 65 w 114"/>
                  <a:gd name="T11" fmla="*/ 14 h 83"/>
                  <a:gd name="T12" fmla="*/ 77 w 114"/>
                  <a:gd name="T13" fmla="*/ 11 h 83"/>
                  <a:gd name="T14" fmla="*/ 102 w 114"/>
                  <a:gd name="T15" fmla="*/ 0 h 83"/>
                  <a:gd name="T16" fmla="*/ 64 w 114"/>
                  <a:gd name="T17" fmla="*/ 73 h 83"/>
                  <a:gd name="T18" fmla="*/ 0 w 114"/>
                  <a:gd name="T19"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83">
                    <a:moveTo>
                      <a:pt x="0" y="28"/>
                    </a:moveTo>
                    <a:cubicBezTo>
                      <a:pt x="13" y="36"/>
                      <a:pt x="24" y="31"/>
                      <a:pt x="34" y="22"/>
                    </a:cubicBezTo>
                    <a:cubicBezTo>
                      <a:pt x="38" y="25"/>
                      <a:pt x="43" y="23"/>
                      <a:pt x="48" y="23"/>
                    </a:cubicBezTo>
                    <a:cubicBezTo>
                      <a:pt x="48" y="22"/>
                      <a:pt x="49" y="20"/>
                      <a:pt x="50" y="19"/>
                    </a:cubicBezTo>
                    <a:cubicBezTo>
                      <a:pt x="55" y="20"/>
                      <a:pt x="59" y="18"/>
                      <a:pt x="61" y="14"/>
                    </a:cubicBezTo>
                    <a:cubicBezTo>
                      <a:pt x="63" y="14"/>
                      <a:pt x="64" y="14"/>
                      <a:pt x="65" y="14"/>
                    </a:cubicBezTo>
                    <a:cubicBezTo>
                      <a:pt x="69" y="14"/>
                      <a:pt x="73" y="12"/>
                      <a:pt x="77" y="11"/>
                    </a:cubicBezTo>
                    <a:cubicBezTo>
                      <a:pt x="85" y="7"/>
                      <a:pt x="93" y="3"/>
                      <a:pt x="102" y="0"/>
                    </a:cubicBezTo>
                    <a:cubicBezTo>
                      <a:pt x="114" y="37"/>
                      <a:pt x="101" y="63"/>
                      <a:pt x="64" y="73"/>
                    </a:cubicBezTo>
                    <a:cubicBezTo>
                      <a:pt x="29" y="83"/>
                      <a:pt x="10" y="69"/>
                      <a:pt x="0" y="28"/>
                    </a:cubicBezTo>
                    <a:close/>
                  </a:path>
                </a:pathLst>
              </a:custGeom>
              <a:solidFill>
                <a:srgbClr val="705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2" name="Freeform 462"/>
              <p:cNvSpPr>
                <a:spLocks/>
              </p:cNvSpPr>
              <p:nvPr/>
            </p:nvSpPr>
            <p:spPr bwMode="auto">
              <a:xfrm>
                <a:off x="5228" y="1899"/>
                <a:ext cx="164" cy="140"/>
              </a:xfrm>
              <a:custGeom>
                <a:avLst/>
                <a:gdLst>
                  <a:gd name="T0" fmla="*/ 45 w 115"/>
                  <a:gd name="T1" fmla="*/ 98 h 98"/>
                  <a:gd name="T2" fmla="*/ 18 w 115"/>
                  <a:gd name="T3" fmla="*/ 92 h 98"/>
                  <a:gd name="T4" fmla="*/ 10 w 115"/>
                  <a:gd name="T5" fmla="*/ 55 h 98"/>
                  <a:gd name="T6" fmla="*/ 43 w 115"/>
                  <a:gd name="T7" fmla="*/ 38 h 98"/>
                  <a:gd name="T8" fmla="*/ 71 w 115"/>
                  <a:gd name="T9" fmla="*/ 9 h 98"/>
                  <a:gd name="T10" fmla="*/ 81 w 115"/>
                  <a:gd name="T11" fmla="*/ 6 h 98"/>
                  <a:gd name="T12" fmla="*/ 98 w 115"/>
                  <a:gd name="T13" fmla="*/ 71 h 98"/>
                  <a:gd name="T14" fmla="*/ 45 w 115"/>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8">
                    <a:moveTo>
                      <a:pt x="45" y="98"/>
                    </a:moveTo>
                    <a:cubicBezTo>
                      <a:pt x="33" y="98"/>
                      <a:pt x="25" y="96"/>
                      <a:pt x="18" y="92"/>
                    </a:cubicBezTo>
                    <a:cubicBezTo>
                      <a:pt x="3" y="84"/>
                      <a:pt x="0" y="69"/>
                      <a:pt x="10" y="55"/>
                    </a:cubicBezTo>
                    <a:cubicBezTo>
                      <a:pt x="18" y="43"/>
                      <a:pt x="29" y="38"/>
                      <a:pt x="43" y="38"/>
                    </a:cubicBezTo>
                    <a:cubicBezTo>
                      <a:pt x="68" y="37"/>
                      <a:pt x="71" y="33"/>
                      <a:pt x="71" y="9"/>
                    </a:cubicBezTo>
                    <a:cubicBezTo>
                      <a:pt x="71" y="0"/>
                      <a:pt x="78" y="5"/>
                      <a:pt x="81" y="6"/>
                    </a:cubicBezTo>
                    <a:cubicBezTo>
                      <a:pt x="105" y="14"/>
                      <a:pt x="115" y="50"/>
                      <a:pt x="98" y="71"/>
                    </a:cubicBezTo>
                    <a:cubicBezTo>
                      <a:pt x="83" y="89"/>
                      <a:pt x="63" y="96"/>
                      <a:pt x="45" y="98"/>
                    </a:cubicBezTo>
                    <a:close/>
                  </a:path>
                </a:pathLst>
              </a:custGeom>
              <a:solidFill>
                <a:srgbClr val="715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3" name="Freeform 463"/>
              <p:cNvSpPr>
                <a:spLocks/>
              </p:cNvSpPr>
              <p:nvPr/>
            </p:nvSpPr>
            <p:spPr bwMode="auto">
              <a:xfrm>
                <a:off x="3523" y="656"/>
                <a:ext cx="123" cy="326"/>
              </a:xfrm>
              <a:custGeom>
                <a:avLst/>
                <a:gdLst>
                  <a:gd name="T0" fmla="*/ 35 w 86"/>
                  <a:gd name="T1" fmla="*/ 54 h 228"/>
                  <a:gd name="T2" fmla="*/ 40 w 86"/>
                  <a:gd name="T3" fmla="*/ 34 h 228"/>
                  <a:gd name="T4" fmla="*/ 50 w 86"/>
                  <a:gd name="T5" fmla="*/ 14 h 228"/>
                  <a:gd name="T6" fmla="*/ 75 w 86"/>
                  <a:gd name="T7" fmla="*/ 3 h 228"/>
                  <a:gd name="T8" fmla="*/ 86 w 86"/>
                  <a:gd name="T9" fmla="*/ 25 h 228"/>
                  <a:gd name="T10" fmla="*/ 85 w 86"/>
                  <a:gd name="T11" fmla="*/ 40 h 228"/>
                  <a:gd name="T12" fmla="*/ 82 w 86"/>
                  <a:gd name="T13" fmla="*/ 48 h 228"/>
                  <a:gd name="T14" fmla="*/ 78 w 86"/>
                  <a:gd name="T15" fmla="*/ 45 h 228"/>
                  <a:gd name="T16" fmla="*/ 76 w 86"/>
                  <a:gd name="T17" fmla="*/ 25 h 228"/>
                  <a:gd name="T18" fmla="*/ 70 w 86"/>
                  <a:gd name="T19" fmla="*/ 16 h 228"/>
                  <a:gd name="T20" fmla="*/ 59 w 86"/>
                  <a:gd name="T21" fmla="*/ 21 h 228"/>
                  <a:gd name="T22" fmla="*/ 47 w 86"/>
                  <a:gd name="T23" fmla="*/ 51 h 228"/>
                  <a:gd name="T24" fmla="*/ 15 w 86"/>
                  <a:gd name="T25" fmla="*/ 210 h 228"/>
                  <a:gd name="T26" fmla="*/ 6 w 86"/>
                  <a:gd name="T27" fmla="*/ 228 h 228"/>
                  <a:gd name="T28" fmla="*/ 4 w 86"/>
                  <a:gd name="T29" fmla="*/ 213 h 228"/>
                  <a:gd name="T30" fmla="*/ 34 w 86"/>
                  <a:gd name="T31" fmla="*/ 60 h 228"/>
                  <a:gd name="T32" fmla="*/ 35 w 86"/>
                  <a:gd name="T33" fmla="*/ 5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228">
                    <a:moveTo>
                      <a:pt x="35" y="54"/>
                    </a:moveTo>
                    <a:cubicBezTo>
                      <a:pt x="37" y="47"/>
                      <a:pt x="39" y="41"/>
                      <a:pt x="40" y="34"/>
                    </a:cubicBezTo>
                    <a:cubicBezTo>
                      <a:pt x="42" y="27"/>
                      <a:pt x="45" y="20"/>
                      <a:pt x="50" y="14"/>
                    </a:cubicBezTo>
                    <a:cubicBezTo>
                      <a:pt x="56" y="6"/>
                      <a:pt x="65" y="0"/>
                      <a:pt x="75" y="3"/>
                    </a:cubicBezTo>
                    <a:cubicBezTo>
                      <a:pt x="85" y="7"/>
                      <a:pt x="85" y="16"/>
                      <a:pt x="86" y="25"/>
                    </a:cubicBezTo>
                    <a:cubicBezTo>
                      <a:pt x="86" y="30"/>
                      <a:pt x="86" y="35"/>
                      <a:pt x="85" y="40"/>
                    </a:cubicBezTo>
                    <a:cubicBezTo>
                      <a:pt x="84" y="43"/>
                      <a:pt x="86" y="47"/>
                      <a:pt x="82" y="48"/>
                    </a:cubicBezTo>
                    <a:cubicBezTo>
                      <a:pt x="80" y="49"/>
                      <a:pt x="79" y="47"/>
                      <a:pt x="78" y="45"/>
                    </a:cubicBezTo>
                    <a:cubicBezTo>
                      <a:pt x="76" y="38"/>
                      <a:pt x="77" y="32"/>
                      <a:pt x="76" y="25"/>
                    </a:cubicBezTo>
                    <a:cubicBezTo>
                      <a:pt x="75" y="21"/>
                      <a:pt x="74" y="17"/>
                      <a:pt x="70" y="16"/>
                    </a:cubicBezTo>
                    <a:cubicBezTo>
                      <a:pt x="65" y="15"/>
                      <a:pt x="62" y="18"/>
                      <a:pt x="59" y="21"/>
                    </a:cubicBezTo>
                    <a:cubicBezTo>
                      <a:pt x="52" y="30"/>
                      <a:pt x="49" y="40"/>
                      <a:pt x="47" y="51"/>
                    </a:cubicBezTo>
                    <a:cubicBezTo>
                      <a:pt x="38" y="104"/>
                      <a:pt x="26" y="157"/>
                      <a:pt x="15" y="210"/>
                    </a:cubicBezTo>
                    <a:cubicBezTo>
                      <a:pt x="13" y="217"/>
                      <a:pt x="14" y="225"/>
                      <a:pt x="6" y="228"/>
                    </a:cubicBezTo>
                    <a:cubicBezTo>
                      <a:pt x="0" y="224"/>
                      <a:pt x="3" y="218"/>
                      <a:pt x="4" y="213"/>
                    </a:cubicBezTo>
                    <a:cubicBezTo>
                      <a:pt x="14" y="162"/>
                      <a:pt x="24" y="111"/>
                      <a:pt x="34" y="60"/>
                    </a:cubicBezTo>
                    <a:cubicBezTo>
                      <a:pt x="33" y="58"/>
                      <a:pt x="33" y="56"/>
                      <a:pt x="35" y="54"/>
                    </a:cubicBezTo>
                    <a:close/>
                  </a:path>
                </a:pathLst>
              </a:custGeom>
              <a:solidFill>
                <a:srgbClr val="705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4" name="Freeform 464"/>
              <p:cNvSpPr>
                <a:spLocks/>
              </p:cNvSpPr>
              <p:nvPr/>
            </p:nvSpPr>
            <p:spPr bwMode="auto">
              <a:xfrm>
                <a:off x="3045" y="2806"/>
                <a:ext cx="93" cy="131"/>
              </a:xfrm>
              <a:custGeom>
                <a:avLst/>
                <a:gdLst>
                  <a:gd name="T0" fmla="*/ 35 w 65"/>
                  <a:gd name="T1" fmla="*/ 27 h 92"/>
                  <a:gd name="T2" fmla="*/ 37 w 65"/>
                  <a:gd name="T3" fmla="*/ 17 h 92"/>
                  <a:gd name="T4" fmla="*/ 51 w 65"/>
                  <a:gd name="T5" fmla="*/ 1 h 92"/>
                  <a:gd name="T6" fmla="*/ 64 w 65"/>
                  <a:gd name="T7" fmla="*/ 18 h 92"/>
                  <a:gd name="T8" fmla="*/ 56 w 65"/>
                  <a:gd name="T9" fmla="*/ 85 h 92"/>
                  <a:gd name="T10" fmla="*/ 47 w 65"/>
                  <a:gd name="T11" fmla="*/ 87 h 92"/>
                  <a:gd name="T12" fmla="*/ 9 w 65"/>
                  <a:gd name="T13" fmla="*/ 40 h 92"/>
                  <a:gd name="T14" fmla="*/ 9 w 65"/>
                  <a:gd name="T15" fmla="*/ 16 h 92"/>
                  <a:gd name="T16" fmla="*/ 31 w 65"/>
                  <a:gd name="T17" fmla="*/ 23 h 92"/>
                  <a:gd name="T18" fmla="*/ 35 w 65"/>
                  <a:gd name="T19"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2">
                    <a:moveTo>
                      <a:pt x="35" y="27"/>
                    </a:moveTo>
                    <a:cubicBezTo>
                      <a:pt x="36" y="22"/>
                      <a:pt x="37" y="20"/>
                      <a:pt x="37" y="17"/>
                    </a:cubicBezTo>
                    <a:cubicBezTo>
                      <a:pt x="38" y="8"/>
                      <a:pt x="41" y="0"/>
                      <a:pt x="51" y="1"/>
                    </a:cubicBezTo>
                    <a:cubicBezTo>
                      <a:pt x="61" y="2"/>
                      <a:pt x="63" y="10"/>
                      <a:pt x="64" y="18"/>
                    </a:cubicBezTo>
                    <a:cubicBezTo>
                      <a:pt x="65" y="41"/>
                      <a:pt x="60" y="63"/>
                      <a:pt x="56" y="85"/>
                    </a:cubicBezTo>
                    <a:cubicBezTo>
                      <a:pt x="54" y="91"/>
                      <a:pt x="51" y="92"/>
                      <a:pt x="47" y="87"/>
                    </a:cubicBezTo>
                    <a:cubicBezTo>
                      <a:pt x="33" y="73"/>
                      <a:pt x="19" y="58"/>
                      <a:pt x="9" y="40"/>
                    </a:cubicBezTo>
                    <a:cubicBezTo>
                      <a:pt x="4" y="33"/>
                      <a:pt x="0" y="23"/>
                      <a:pt x="9" y="16"/>
                    </a:cubicBezTo>
                    <a:cubicBezTo>
                      <a:pt x="18" y="9"/>
                      <a:pt x="24" y="17"/>
                      <a:pt x="31" y="23"/>
                    </a:cubicBezTo>
                    <a:cubicBezTo>
                      <a:pt x="32" y="24"/>
                      <a:pt x="33" y="25"/>
                      <a:pt x="35" y="27"/>
                    </a:cubicBezTo>
                    <a:close/>
                  </a:path>
                </a:pathLst>
              </a:custGeom>
              <a:solidFill>
                <a:srgbClr val="7C5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5" name="Freeform 465"/>
              <p:cNvSpPr>
                <a:spLocks/>
              </p:cNvSpPr>
              <p:nvPr/>
            </p:nvSpPr>
            <p:spPr bwMode="auto">
              <a:xfrm>
                <a:off x="3801" y="2137"/>
                <a:ext cx="279" cy="233"/>
              </a:xfrm>
              <a:custGeom>
                <a:avLst/>
                <a:gdLst>
                  <a:gd name="T0" fmla="*/ 8 w 196"/>
                  <a:gd name="T1" fmla="*/ 163 h 163"/>
                  <a:gd name="T2" fmla="*/ 0 w 196"/>
                  <a:gd name="T3" fmla="*/ 158 h 163"/>
                  <a:gd name="T4" fmla="*/ 92 w 196"/>
                  <a:gd name="T5" fmla="*/ 95 h 163"/>
                  <a:gd name="T6" fmla="*/ 184 w 196"/>
                  <a:gd name="T7" fmla="*/ 8 h 163"/>
                  <a:gd name="T8" fmla="*/ 193 w 196"/>
                  <a:gd name="T9" fmla="*/ 5 h 163"/>
                  <a:gd name="T10" fmla="*/ 190 w 196"/>
                  <a:gd name="T11" fmla="*/ 13 h 163"/>
                  <a:gd name="T12" fmla="*/ 33 w 196"/>
                  <a:gd name="T13" fmla="*/ 150 h 163"/>
                  <a:gd name="T14" fmla="*/ 8 w 196"/>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3">
                    <a:moveTo>
                      <a:pt x="8" y="163"/>
                    </a:moveTo>
                    <a:cubicBezTo>
                      <a:pt x="8" y="157"/>
                      <a:pt x="3" y="158"/>
                      <a:pt x="0" y="158"/>
                    </a:cubicBezTo>
                    <a:cubicBezTo>
                      <a:pt x="36" y="145"/>
                      <a:pt x="64" y="119"/>
                      <a:pt x="92" y="95"/>
                    </a:cubicBezTo>
                    <a:cubicBezTo>
                      <a:pt x="124" y="67"/>
                      <a:pt x="155" y="38"/>
                      <a:pt x="184" y="8"/>
                    </a:cubicBezTo>
                    <a:cubicBezTo>
                      <a:pt x="186" y="6"/>
                      <a:pt x="189" y="0"/>
                      <a:pt x="193" y="5"/>
                    </a:cubicBezTo>
                    <a:cubicBezTo>
                      <a:pt x="196" y="8"/>
                      <a:pt x="192" y="10"/>
                      <a:pt x="190" y="13"/>
                    </a:cubicBezTo>
                    <a:cubicBezTo>
                      <a:pt x="140" y="62"/>
                      <a:pt x="91" y="110"/>
                      <a:pt x="33" y="150"/>
                    </a:cubicBezTo>
                    <a:cubicBezTo>
                      <a:pt x="25" y="155"/>
                      <a:pt x="17" y="160"/>
                      <a:pt x="8" y="163"/>
                    </a:cubicBezTo>
                    <a:close/>
                  </a:path>
                </a:pathLst>
              </a:custGeom>
              <a:solidFill>
                <a:srgbClr val="78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6" name="Freeform 466"/>
              <p:cNvSpPr>
                <a:spLocks/>
              </p:cNvSpPr>
              <p:nvPr/>
            </p:nvSpPr>
            <p:spPr bwMode="auto">
              <a:xfrm>
                <a:off x="3339" y="753"/>
                <a:ext cx="180" cy="157"/>
              </a:xfrm>
              <a:custGeom>
                <a:avLst/>
                <a:gdLst>
                  <a:gd name="T0" fmla="*/ 0 w 126"/>
                  <a:gd name="T1" fmla="*/ 102 h 110"/>
                  <a:gd name="T2" fmla="*/ 0 w 126"/>
                  <a:gd name="T3" fmla="*/ 96 h 110"/>
                  <a:gd name="T4" fmla="*/ 72 w 126"/>
                  <a:gd name="T5" fmla="*/ 61 h 110"/>
                  <a:gd name="T6" fmla="*/ 64 w 126"/>
                  <a:gd name="T7" fmla="*/ 49 h 110"/>
                  <a:gd name="T8" fmla="*/ 35 w 126"/>
                  <a:gd name="T9" fmla="*/ 30 h 110"/>
                  <a:gd name="T10" fmla="*/ 43 w 126"/>
                  <a:gd name="T11" fmla="*/ 8 h 110"/>
                  <a:gd name="T12" fmla="*/ 67 w 126"/>
                  <a:gd name="T13" fmla="*/ 11 h 110"/>
                  <a:gd name="T14" fmla="*/ 78 w 126"/>
                  <a:gd name="T15" fmla="*/ 29 h 110"/>
                  <a:gd name="T16" fmla="*/ 92 w 126"/>
                  <a:gd name="T17" fmla="*/ 34 h 110"/>
                  <a:gd name="T18" fmla="*/ 122 w 126"/>
                  <a:gd name="T19" fmla="*/ 1 h 110"/>
                  <a:gd name="T20" fmla="*/ 125 w 126"/>
                  <a:gd name="T21" fmla="*/ 4 h 110"/>
                  <a:gd name="T22" fmla="*/ 89 w 126"/>
                  <a:gd name="T23" fmla="*/ 41 h 110"/>
                  <a:gd name="T24" fmla="*/ 79 w 126"/>
                  <a:gd name="T25" fmla="*/ 54 h 110"/>
                  <a:gd name="T26" fmla="*/ 0 w 126"/>
                  <a:gd name="T27"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10">
                    <a:moveTo>
                      <a:pt x="0" y="102"/>
                    </a:moveTo>
                    <a:cubicBezTo>
                      <a:pt x="0" y="100"/>
                      <a:pt x="0" y="98"/>
                      <a:pt x="0" y="96"/>
                    </a:cubicBezTo>
                    <a:cubicBezTo>
                      <a:pt x="31" y="106"/>
                      <a:pt x="61" y="91"/>
                      <a:pt x="72" y="61"/>
                    </a:cubicBezTo>
                    <a:cubicBezTo>
                      <a:pt x="76" y="52"/>
                      <a:pt x="76" y="48"/>
                      <a:pt x="64" y="49"/>
                    </a:cubicBezTo>
                    <a:cubicBezTo>
                      <a:pt x="50" y="50"/>
                      <a:pt x="40" y="44"/>
                      <a:pt x="35" y="30"/>
                    </a:cubicBezTo>
                    <a:cubicBezTo>
                      <a:pt x="33" y="21"/>
                      <a:pt x="35" y="13"/>
                      <a:pt x="43" y="8"/>
                    </a:cubicBezTo>
                    <a:cubicBezTo>
                      <a:pt x="51" y="3"/>
                      <a:pt x="59" y="5"/>
                      <a:pt x="67" y="11"/>
                    </a:cubicBezTo>
                    <a:cubicBezTo>
                      <a:pt x="72" y="16"/>
                      <a:pt x="76" y="22"/>
                      <a:pt x="78" y="29"/>
                    </a:cubicBezTo>
                    <a:cubicBezTo>
                      <a:pt x="80" y="39"/>
                      <a:pt x="85" y="38"/>
                      <a:pt x="92" y="34"/>
                    </a:cubicBezTo>
                    <a:cubicBezTo>
                      <a:pt x="105" y="26"/>
                      <a:pt x="114" y="14"/>
                      <a:pt x="122" y="1"/>
                    </a:cubicBezTo>
                    <a:cubicBezTo>
                      <a:pt x="124" y="0"/>
                      <a:pt x="126" y="1"/>
                      <a:pt x="125" y="4"/>
                    </a:cubicBezTo>
                    <a:cubicBezTo>
                      <a:pt x="117" y="21"/>
                      <a:pt x="105" y="32"/>
                      <a:pt x="89" y="41"/>
                    </a:cubicBezTo>
                    <a:cubicBezTo>
                      <a:pt x="84" y="45"/>
                      <a:pt x="81" y="48"/>
                      <a:pt x="79" y="54"/>
                    </a:cubicBezTo>
                    <a:cubicBezTo>
                      <a:pt x="68" y="93"/>
                      <a:pt x="40" y="110"/>
                      <a:pt x="0" y="102"/>
                    </a:cubicBezTo>
                    <a:close/>
                  </a:path>
                </a:pathLst>
              </a:custGeom>
              <a:solidFill>
                <a:srgbClr val="D28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7" name="Freeform 467"/>
              <p:cNvSpPr>
                <a:spLocks/>
              </p:cNvSpPr>
              <p:nvPr/>
            </p:nvSpPr>
            <p:spPr bwMode="auto">
              <a:xfrm>
                <a:off x="5322" y="2355"/>
                <a:ext cx="111" cy="97"/>
              </a:xfrm>
              <a:custGeom>
                <a:avLst/>
                <a:gdLst>
                  <a:gd name="T0" fmla="*/ 5 w 78"/>
                  <a:gd name="T1" fmla="*/ 57 h 68"/>
                  <a:gd name="T2" fmla="*/ 3 w 78"/>
                  <a:gd name="T3" fmla="*/ 17 h 68"/>
                  <a:gd name="T4" fmla="*/ 20 w 78"/>
                  <a:gd name="T5" fmla="*/ 0 h 68"/>
                  <a:gd name="T6" fmla="*/ 33 w 78"/>
                  <a:gd name="T7" fmla="*/ 19 h 68"/>
                  <a:gd name="T8" fmla="*/ 34 w 78"/>
                  <a:gd name="T9" fmla="*/ 31 h 68"/>
                  <a:gd name="T10" fmla="*/ 50 w 78"/>
                  <a:gd name="T11" fmla="*/ 23 h 68"/>
                  <a:gd name="T12" fmla="*/ 72 w 78"/>
                  <a:gd name="T13" fmla="*/ 25 h 68"/>
                  <a:gd name="T14" fmla="*/ 69 w 78"/>
                  <a:gd name="T15" fmla="*/ 49 h 68"/>
                  <a:gd name="T16" fmla="*/ 39 w 78"/>
                  <a:gd name="T17" fmla="*/ 66 h 68"/>
                  <a:gd name="T18" fmla="*/ 32 w 78"/>
                  <a:gd name="T19" fmla="*/ 61 h 68"/>
                  <a:gd name="T20" fmla="*/ 45 w 78"/>
                  <a:gd name="T21" fmla="*/ 52 h 68"/>
                  <a:gd name="T22" fmla="*/ 59 w 78"/>
                  <a:gd name="T23" fmla="*/ 42 h 68"/>
                  <a:gd name="T24" fmla="*/ 61 w 78"/>
                  <a:gd name="T25" fmla="*/ 34 h 68"/>
                  <a:gd name="T26" fmla="*/ 53 w 78"/>
                  <a:gd name="T27" fmla="*/ 34 h 68"/>
                  <a:gd name="T28" fmla="*/ 38 w 78"/>
                  <a:gd name="T29" fmla="*/ 44 h 68"/>
                  <a:gd name="T30" fmla="*/ 24 w 78"/>
                  <a:gd name="T31" fmla="*/ 37 h 68"/>
                  <a:gd name="T32" fmla="*/ 23 w 78"/>
                  <a:gd name="T33" fmla="*/ 20 h 68"/>
                  <a:gd name="T34" fmla="*/ 19 w 78"/>
                  <a:gd name="T35" fmla="*/ 14 h 68"/>
                  <a:gd name="T36" fmla="*/ 15 w 78"/>
                  <a:gd name="T37" fmla="*/ 19 h 68"/>
                  <a:gd name="T38" fmla="*/ 13 w 78"/>
                  <a:gd name="T39" fmla="*/ 43 h 68"/>
                  <a:gd name="T40" fmla="*/ 11 w 78"/>
                  <a:gd name="T41" fmla="*/ 60 h 68"/>
                  <a:gd name="T42" fmla="*/ 5 w 78"/>
                  <a:gd name="T4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68">
                    <a:moveTo>
                      <a:pt x="5" y="57"/>
                    </a:moveTo>
                    <a:cubicBezTo>
                      <a:pt x="0" y="44"/>
                      <a:pt x="0" y="30"/>
                      <a:pt x="3" y="17"/>
                    </a:cubicBezTo>
                    <a:cubicBezTo>
                      <a:pt x="5" y="8"/>
                      <a:pt x="10" y="0"/>
                      <a:pt x="20" y="0"/>
                    </a:cubicBezTo>
                    <a:cubicBezTo>
                      <a:pt x="31" y="0"/>
                      <a:pt x="31" y="11"/>
                      <a:pt x="33" y="19"/>
                    </a:cubicBezTo>
                    <a:cubicBezTo>
                      <a:pt x="34" y="23"/>
                      <a:pt x="34" y="26"/>
                      <a:pt x="34" y="31"/>
                    </a:cubicBezTo>
                    <a:cubicBezTo>
                      <a:pt x="41" y="31"/>
                      <a:pt x="45" y="25"/>
                      <a:pt x="50" y="23"/>
                    </a:cubicBezTo>
                    <a:cubicBezTo>
                      <a:pt x="58" y="20"/>
                      <a:pt x="66" y="18"/>
                      <a:pt x="72" y="25"/>
                    </a:cubicBezTo>
                    <a:cubicBezTo>
                      <a:pt x="78" y="34"/>
                      <a:pt x="75" y="42"/>
                      <a:pt x="69" y="49"/>
                    </a:cubicBezTo>
                    <a:cubicBezTo>
                      <a:pt x="61" y="58"/>
                      <a:pt x="51" y="63"/>
                      <a:pt x="39" y="66"/>
                    </a:cubicBezTo>
                    <a:cubicBezTo>
                      <a:pt x="34" y="68"/>
                      <a:pt x="32" y="66"/>
                      <a:pt x="32" y="61"/>
                    </a:cubicBezTo>
                    <a:cubicBezTo>
                      <a:pt x="34" y="55"/>
                      <a:pt x="40" y="54"/>
                      <a:pt x="45" y="52"/>
                    </a:cubicBezTo>
                    <a:cubicBezTo>
                      <a:pt x="50" y="49"/>
                      <a:pt x="55" y="46"/>
                      <a:pt x="59" y="42"/>
                    </a:cubicBezTo>
                    <a:cubicBezTo>
                      <a:pt x="60" y="40"/>
                      <a:pt x="63" y="37"/>
                      <a:pt x="61" y="34"/>
                    </a:cubicBezTo>
                    <a:cubicBezTo>
                      <a:pt x="59" y="31"/>
                      <a:pt x="56" y="33"/>
                      <a:pt x="53" y="34"/>
                    </a:cubicBezTo>
                    <a:cubicBezTo>
                      <a:pt x="48" y="37"/>
                      <a:pt x="43" y="41"/>
                      <a:pt x="38" y="44"/>
                    </a:cubicBezTo>
                    <a:cubicBezTo>
                      <a:pt x="29" y="50"/>
                      <a:pt x="26" y="48"/>
                      <a:pt x="24" y="37"/>
                    </a:cubicBezTo>
                    <a:cubicBezTo>
                      <a:pt x="24" y="31"/>
                      <a:pt x="24" y="26"/>
                      <a:pt x="23" y="20"/>
                    </a:cubicBezTo>
                    <a:cubicBezTo>
                      <a:pt x="23" y="18"/>
                      <a:pt x="22" y="14"/>
                      <a:pt x="19" y="14"/>
                    </a:cubicBezTo>
                    <a:cubicBezTo>
                      <a:pt x="16" y="14"/>
                      <a:pt x="15" y="17"/>
                      <a:pt x="15" y="19"/>
                    </a:cubicBezTo>
                    <a:cubicBezTo>
                      <a:pt x="13" y="27"/>
                      <a:pt x="11" y="35"/>
                      <a:pt x="13" y="43"/>
                    </a:cubicBezTo>
                    <a:cubicBezTo>
                      <a:pt x="14" y="49"/>
                      <a:pt x="15" y="54"/>
                      <a:pt x="11" y="60"/>
                    </a:cubicBezTo>
                    <a:cubicBezTo>
                      <a:pt x="8" y="62"/>
                      <a:pt x="6" y="59"/>
                      <a:pt x="5" y="57"/>
                    </a:cubicBezTo>
                    <a:close/>
                  </a:path>
                </a:pathLst>
              </a:custGeom>
              <a:solidFill>
                <a:srgbClr val="795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8" name="Freeform 468"/>
              <p:cNvSpPr>
                <a:spLocks/>
              </p:cNvSpPr>
              <p:nvPr/>
            </p:nvSpPr>
            <p:spPr bwMode="auto">
              <a:xfrm>
                <a:off x="5065" y="696"/>
                <a:ext cx="64" cy="108"/>
              </a:xfrm>
              <a:custGeom>
                <a:avLst/>
                <a:gdLst>
                  <a:gd name="T0" fmla="*/ 1 w 45"/>
                  <a:gd name="T1" fmla="*/ 52 h 76"/>
                  <a:gd name="T2" fmla="*/ 7 w 45"/>
                  <a:gd name="T3" fmla="*/ 19 h 76"/>
                  <a:gd name="T4" fmla="*/ 34 w 45"/>
                  <a:gd name="T5" fmla="*/ 4 h 76"/>
                  <a:gd name="T6" fmla="*/ 41 w 45"/>
                  <a:gd name="T7" fmla="*/ 30 h 76"/>
                  <a:gd name="T8" fmla="*/ 16 w 45"/>
                  <a:gd name="T9" fmla="*/ 69 h 76"/>
                  <a:gd name="T10" fmla="*/ 5 w 45"/>
                  <a:gd name="T11" fmla="*/ 74 h 76"/>
                  <a:gd name="T12" fmla="*/ 1 w 45"/>
                  <a:gd name="T13" fmla="*/ 62 h 76"/>
                  <a:gd name="T14" fmla="*/ 1 w 45"/>
                  <a:gd name="T15" fmla="*/ 5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6">
                    <a:moveTo>
                      <a:pt x="1" y="52"/>
                    </a:moveTo>
                    <a:cubicBezTo>
                      <a:pt x="1" y="43"/>
                      <a:pt x="2" y="30"/>
                      <a:pt x="7" y="19"/>
                    </a:cubicBezTo>
                    <a:cubicBezTo>
                      <a:pt x="12" y="7"/>
                      <a:pt x="25" y="0"/>
                      <a:pt x="34" y="4"/>
                    </a:cubicBezTo>
                    <a:cubicBezTo>
                      <a:pt x="45" y="10"/>
                      <a:pt x="44" y="20"/>
                      <a:pt x="41" y="30"/>
                    </a:cubicBezTo>
                    <a:cubicBezTo>
                      <a:pt x="37" y="46"/>
                      <a:pt x="28" y="58"/>
                      <a:pt x="16" y="69"/>
                    </a:cubicBezTo>
                    <a:cubicBezTo>
                      <a:pt x="13" y="71"/>
                      <a:pt x="9" y="76"/>
                      <a:pt x="5" y="74"/>
                    </a:cubicBezTo>
                    <a:cubicBezTo>
                      <a:pt x="0" y="72"/>
                      <a:pt x="2" y="66"/>
                      <a:pt x="1" y="62"/>
                    </a:cubicBezTo>
                    <a:cubicBezTo>
                      <a:pt x="1" y="60"/>
                      <a:pt x="1" y="57"/>
                      <a:pt x="1" y="52"/>
                    </a:cubicBezTo>
                    <a:close/>
                  </a:path>
                </a:pathLst>
              </a:custGeom>
              <a:solidFill>
                <a:srgbClr val="775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9" name="Freeform 469"/>
              <p:cNvSpPr>
                <a:spLocks/>
              </p:cNvSpPr>
              <p:nvPr/>
            </p:nvSpPr>
            <p:spPr bwMode="auto">
              <a:xfrm>
                <a:off x="3038" y="2042"/>
                <a:ext cx="47" cy="128"/>
              </a:xfrm>
              <a:custGeom>
                <a:avLst/>
                <a:gdLst>
                  <a:gd name="T0" fmla="*/ 2 w 33"/>
                  <a:gd name="T1" fmla="*/ 73 h 90"/>
                  <a:gd name="T2" fmla="*/ 23 w 33"/>
                  <a:gd name="T3" fmla="*/ 5 h 90"/>
                  <a:gd name="T4" fmla="*/ 29 w 33"/>
                  <a:gd name="T5" fmla="*/ 1 h 90"/>
                  <a:gd name="T6" fmla="*/ 31 w 33"/>
                  <a:gd name="T7" fmla="*/ 8 h 90"/>
                  <a:gd name="T8" fmla="*/ 23 w 33"/>
                  <a:gd name="T9" fmla="*/ 75 h 90"/>
                  <a:gd name="T10" fmla="*/ 10 w 33"/>
                  <a:gd name="T11" fmla="*/ 89 h 90"/>
                  <a:gd name="T12" fmla="*/ 2 w 33"/>
                  <a:gd name="T13" fmla="*/ 73 h 90"/>
                </a:gdLst>
                <a:ahLst/>
                <a:cxnLst>
                  <a:cxn ang="0">
                    <a:pos x="T0" y="T1"/>
                  </a:cxn>
                  <a:cxn ang="0">
                    <a:pos x="T2" y="T3"/>
                  </a:cxn>
                  <a:cxn ang="0">
                    <a:pos x="T4" y="T5"/>
                  </a:cxn>
                  <a:cxn ang="0">
                    <a:pos x="T6" y="T7"/>
                  </a:cxn>
                  <a:cxn ang="0">
                    <a:pos x="T8" y="T9"/>
                  </a:cxn>
                  <a:cxn ang="0">
                    <a:pos x="T10" y="T11"/>
                  </a:cxn>
                  <a:cxn ang="0">
                    <a:pos x="T12" y="T13"/>
                  </a:cxn>
                </a:cxnLst>
                <a:rect l="0" t="0" r="r" b="b"/>
                <a:pathLst>
                  <a:path w="33" h="90">
                    <a:moveTo>
                      <a:pt x="2" y="73"/>
                    </a:moveTo>
                    <a:cubicBezTo>
                      <a:pt x="3" y="47"/>
                      <a:pt x="12" y="26"/>
                      <a:pt x="23" y="5"/>
                    </a:cubicBezTo>
                    <a:cubicBezTo>
                      <a:pt x="24" y="3"/>
                      <a:pt x="26" y="0"/>
                      <a:pt x="29" y="1"/>
                    </a:cubicBezTo>
                    <a:cubicBezTo>
                      <a:pt x="33" y="2"/>
                      <a:pt x="32" y="6"/>
                      <a:pt x="31" y="8"/>
                    </a:cubicBezTo>
                    <a:cubicBezTo>
                      <a:pt x="29" y="30"/>
                      <a:pt x="26" y="53"/>
                      <a:pt x="23" y="75"/>
                    </a:cubicBezTo>
                    <a:cubicBezTo>
                      <a:pt x="22" y="82"/>
                      <a:pt x="19" y="90"/>
                      <a:pt x="10" y="89"/>
                    </a:cubicBezTo>
                    <a:cubicBezTo>
                      <a:pt x="0" y="87"/>
                      <a:pt x="4" y="78"/>
                      <a:pt x="2" y="73"/>
                    </a:cubicBezTo>
                    <a:close/>
                  </a:path>
                </a:pathLst>
              </a:custGeom>
              <a:solidFill>
                <a:srgbClr val="74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0" name="Freeform 470"/>
              <p:cNvSpPr>
                <a:spLocks/>
              </p:cNvSpPr>
              <p:nvPr/>
            </p:nvSpPr>
            <p:spPr bwMode="auto">
              <a:xfrm>
                <a:off x="3563" y="734"/>
                <a:ext cx="79" cy="220"/>
              </a:xfrm>
              <a:custGeom>
                <a:avLst/>
                <a:gdLst>
                  <a:gd name="T0" fmla="*/ 55 w 55"/>
                  <a:gd name="T1" fmla="*/ 2 h 154"/>
                  <a:gd name="T2" fmla="*/ 25 w 55"/>
                  <a:gd name="T3" fmla="*/ 109 h 154"/>
                  <a:gd name="T4" fmla="*/ 9 w 55"/>
                  <a:gd name="T5" fmla="*/ 152 h 154"/>
                  <a:gd name="T6" fmla="*/ 3 w 55"/>
                  <a:gd name="T7" fmla="*/ 152 h 154"/>
                  <a:gd name="T8" fmla="*/ 4 w 55"/>
                  <a:gd name="T9" fmla="*/ 139 h 154"/>
                  <a:gd name="T10" fmla="*/ 42 w 55"/>
                  <a:gd name="T11" fmla="*/ 14 h 154"/>
                  <a:gd name="T12" fmla="*/ 48 w 55"/>
                  <a:gd name="T13" fmla="*/ 1 h 154"/>
                  <a:gd name="T14" fmla="*/ 55 w 55"/>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54">
                    <a:moveTo>
                      <a:pt x="55" y="2"/>
                    </a:moveTo>
                    <a:cubicBezTo>
                      <a:pt x="49" y="39"/>
                      <a:pt x="36" y="74"/>
                      <a:pt x="25" y="109"/>
                    </a:cubicBezTo>
                    <a:cubicBezTo>
                      <a:pt x="21" y="124"/>
                      <a:pt x="17" y="139"/>
                      <a:pt x="9" y="152"/>
                    </a:cubicBezTo>
                    <a:cubicBezTo>
                      <a:pt x="7" y="154"/>
                      <a:pt x="5" y="154"/>
                      <a:pt x="3" y="152"/>
                    </a:cubicBezTo>
                    <a:cubicBezTo>
                      <a:pt x="0" y="148"/>
                      <a:pt x="2" y="143"/>
                      <a:pt x="4" y="139"/>
                    </a:cubicBezTo>
                    <a:cubicBezTo>
                      <a:pt x="18" y="98"/>
                      <a:pt x="31" y="56"/>
                      <a:pt x="42" y="14"/>
                    </a:cubicBezTo>
                    <a:cubicBezTo>
                      <a:pt x="43" y="9"/>
                      <a:pt x="44" y="5"/>
                      <a:pt x="48" y="1"/>
                    </a:cubicBezTo>
                    <a:cubicBezTo>
                      <a:pt x="51" y="0"/>
                      <a:pt x="53" y="0"/>
                      <a:pt x="55" y="2"/>
                    </a:cubicBezTo>
                    <a:close/>
                  </a:path>
                </a:pathLst>
              </a:custGeom>
              <a:solidFill>
                <a:srgbClr val="745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1" name="Freeform 471"/>
              <p:cNvSpPr>
                <a:spLocks/>
              </p:cNvSpPr>
              <p:nvPr/>
            </p:nvSpPr>
            <p:spPr bwMode="auto">
              <a:xfrm>
                <a:off x="4295" y="1750"/>
                <a:ext cx="127" cy="119"/>
              </a:xfrm>
              <a:custGeom>
                <a:avLst/>
                <a:gdLst>
                  <a:gd name="T0" fmla="*/ 14 w 89"/>
                  <a:gd name="T1" fmla="*/ 77 h 83"/>
                  <a:gd name="T2" fmla="*/ 9 w 89"/>
                  <a:gd name="T3" fmla="*/ 74 h 83"/>
                  <a:gd name="T4" fmla="*/ 10 w 89"/>
                  <a:gd name="T5" fmla="*/ 66 h 83"/>
                  <a:gd name="T6" fmla="*/ 43 w 89"/>
                  <a:gd name="T7" fmla="*/ 4 h 83"/>
                  <a:gd name="T8" fmla="*/ 89 w 89"/>
                  <a:gd name="T9" fmla="*/ 12 h 83"/>
                  <a:gd name="T10" fmla="*/ 85 w 89"/>
                  <a:gd name="T11" fmla="*/ 15 h 83"/>
                  <a:gd name="T12" fmla="*/ 73 w 89"/>
                  <a:gd name="T13" fmla="*/ 15 h 83"/>
                  <a:gd name="T14" fmla="*/ 28 w 89"/>
                  <a:gd name="T15" fmla="*/ 25 h 83"/>
                  <a:gd name="T16" fmla="*/ 18 w 89"/>
                  <a:gd name="T17" fmla="*/ 38 h 83"/>
                  <a:gd name="T18" fmla="*/ 39 w 89"/>
                  <a:gd name="T19" fmla="*/ 71 h 83"/>
                  <a:gd name="T20" fmla="*/ 48 w 89"/>
                  <a:gd name="T21" fmla="*/ 75 h 83"/>
                  <a:gd name="T22" fmla="*/ 28 w 89"/>
                  <a:gd name="T23" fmla="*/ 79 h 83"/>
                  <a:gd name="T24" fmla="*/ 14 w 89"/>
                  <a:gd name="T25"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3">
                    <a:moveTo>
                      <a:pt x="14" y="77"/>
                    </a:moveTo>
                    <a:cubicBezTo>
                      <a:pt x="13" y="75"/>
                      <a:pt x="11" y="74"/>
                      <a:pt x="9" y="74"/>
                    </a:cubicBezTo>
                    <a:cubicBezTo>
                      <a:pt x="9" y="72"/>
                      <a:pt x="11" y="70"/>
                      <a:pt x="10" y="66"/>
                    </a:cubicBezTo>
                    <a:cubicBezTo>
                      <a:pt x="0" y="37"/>
                      <a:pt x="13" y="11"/>
                      <a:pt x="43" y="4"/>
                    </a:cubicBezTo>
                    <a:cubicBezTo>
                      <a:pt x="59" y="0"/>
                      <a:pt x="75" y="0"/>
                      <a:pt x="89" y="12"/>
                    </a:cubicBezTo>
                    <a:cubicBezTo>
                      <a:pt x="87" y="13"/>
                      <a:pt x="86" y="14"/>
                      <a:pt x="85" y="15"/>
                    </a:cubicBezTo>
                    <a:cubicBezTo>
                      <a:pt x="81" y="17"/>
                      <a:pt x="77" y="16"/>
                      <a:pt x="73" y="15"/>
                    </a:cubicBezTo>
                    <a:cubicBezTo>
                      <a:pt x="56" y="10"/>
                      <a:pt x="41" y="14"/>
                      <a:pt x="28" y="25"/>
                    </a:cubicBezTo>
                    <a:cubicBezTo>
                      <a:pt x="24" y="29"/>
                      <a:pt x="20" y="33"/>
                      <a:pt x="18" y="38"/>
                    </a:cubicBezTo>
                    <a:cubicBezTo>
                      <a:pt x="10" y="53"/>
                      <a:pt x="20" y="69"/>
                      <a:pt x="39" y="71"/>
                    </a:cubicBezTo>
                    <a:cubicBezTo>
                      <a:pt x="42" y="71"/>
                      <a:pt x="46" y="71"/>
                      <a:pt x="48" y="75"/>
                    </a:cubicBezTo>
                    <a:cubicBezTo>
                      <a:pt x="43" y="80"/>
                      <a:pt x="34" y="74"/>
                      <a:pt x="28" y="79"/>
                    </a:cubicBezTo>
                    <a:cubicBezTo>
                      <a:pt x="23" y="83"/>
                      <a:pt x="19" y="80"/>
                      <a:pt x="14" y="77"/>
                    </a:cubicBezTo>
                    <a:close/>
                  </a:path>
                </a:pathLst>
              </a:custGeom>
              <a:solidFill>
                <a:srgbClr val="916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2" name="Freeform 472"/>
              <p:cNvSpPr>
                <a:spLocks/>
              </p:cNvSpPr>
              <p:nvPr/>
            </p:nvSpPr>
            <p:spPr bwMode="auto">
              <a:xfrm>
                <a:off x="3063" y="1880"/>
                <a:ext cx="72" cy="102"/>
              </a:xfrm>
              <a:custGeom>
                <a:avLst/>
                <a:gdLst>
                  <a:gd name="T0" fmla="*/ 46 w 50"/>
                  <a:gd name="T1" fmla="*/ 0 h 71"/>
                  <a:gd name="T2" fmla="*/ 49 w 50"/>
                  <a:gd name="T3" fmla="*/ 7 h 71"/>
                  <a:gd name="T4" fmla="*/ 22 w 50"/>
                  <a:gd name="T5" fmla="*/ 64 h 71"/>
                  <a:gd name="T6" fmla="*/ 7 w 50"/>
                  <a:gd name="T7" fmla="*/ 68 h 71"/>
                  <a:gd name="T8" fmla="*/ 1 w 50"/>
                  <a:gd name="T9" fmla="*/ 57 h 71"/>
                  <a:gd name="T10" fmla="*/ 44 w 50"/>
                  <a:gd name="T11" fmla="*/ 1 h 71"/>
                  <a:gd name="T12" fmla="*/ 46 w 50"/>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0" h="71">
                    <a:moveTo>
                      <a:pt x="46" y="0"/>
                    </a:moveTo>
                    <a:cubicBezTo>
                      <a:pt x="49" y="1"/>
                      <a:pt x="50" y="3"/>
                      <a:pt x="49" y="7"/>
                    </a:cubicBezTo>
                    <a:cubicBezTo>
                      <a:pt x="42" y="26"/>
                      <a:pt x="34" y="46"/>
                      <a:pt x="22" y="64"/>
                    </a:cubicBezTo>
                    <a:cubicBezTo>
                      <a:pt x="18" y="69"/>
                      <a:pt x="13" y="71"/>
                      <a:pt x="7" y="68"/>
                    </a:cubicBezTo>
                    <a:cubicBezTo>
                      <a:pt x="2" y="66"/>
                      <a:pt x="1" y="62"/>
                      <a:pt x="1" y="57"/>
                    </a:cubicBezTo>
                    <a:cubicBezTo>
                      <a:pt x="0" y="43"/>
                      <a:pt x="31" y="4"/>
                      <a:pt x="44" y="1"/>
                    </a:cubicBezTo>
                    <a:cubicBezTo>
                      <a:pt x="45" y="1"/>
                      <a:pt x="45" y="1"/>
                      <a:pt x="46" y="0"/>
                    </a:cubicBezTo>
                    <a:close/>
                  </a:path>
                </a:pathLst>
              </a:custGeom>
              <a:solidFill>
                <a:srgbClr val="72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3" name="Freeform 473"/>
              <p:cNvSpPr>
                <a:spLocks/>
              </p:cNvSpPr>
              <p:nvPr/>
            </p:nvSpPr>
            <p:spPr bwMode="auto">
              <a:xfrm>
                <a:off x="3588" y="686"/>
                <a:ext cx="64" cy="88"/>
              </a:xfrm>
              <a:custGeom>
                <a:avLst/>
                <a:gdLst>
                  <a:gd name="T0" fmla="*/ 38 w 45"/>
                  <a:gd name="T1" fmla="*/ 36 h 62"/>
                  <a:gd name="T2" fmla="*/ 33 w 45"/>
                  <a:gd name="T3" fmla="*/ 36 h 62"/>
                  <a:gd name="T4" fmla="*/ 23 w 45"/>
                  <a:gd name="T5" fmla="*/ 48 h 62"/>
                  <a:gd name="T6" fmla="*/ 10 w 45"/>
                  <a:gd name="T7" fmla="*/ 60 h 62"/>
                  <a:gd name="T8" fmla="*/ 1 w 45"/>
                  <a:gd name="T9" fmla="*/ 44 h 62"/>
                  <a:gd name="T10" fmla="*/ 7 w 45"/>
                  <a:gd name="T11" fmla="*/ 12 h 62"/>
                  <a:gd name="T12" fmla="*/ 19 w 45"/>
                  <a:gd name="T13" fmla="*/ 1 h 62"/>
                  <a:gd name="T14" fmla="*/ 30 w 45"/>
                  <a:gd name="T15" fmla="*/ 14 h 62"/>
                  <a:gd name="T16" fmla="*/ 35 w 45"/>
                  <a:gd name="T17" fmla="*/ 24 h 62"/>
                  <a:gd name="T18" fmla="*/ 40 w 45"/>
                  <a:gd name="T19" fmla="*/ 19 h 62"/>
                  <a:gd name="T20" fmla="*/ 38 w 45"/>
                  <a:gd name="T2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2">
                    <a:moveTo>
                      <a:pt x="38" y="36"/>
                    </a:moveTo>
                    <a:cubicBezTo>
                      <a:pt x="36" y="36"/>
                      <a:pt x="34" y="36"/>
                      <a:pt x="33" y="36"/>
                    </a:cubicBezTo>
                    <a:cubicBezTo>
                      <a:pt x="24" y="36"/>
                      <a:pt x="25" y="44"/>
                      <a:pt x="23" y="48"/>
                    </a:cubicBezTo>
                    <a:cubicBezTo>
                      <a:pt x="21" y="54"/>
                      <a:pt x="18" y="62"/>
                      <a:pt x="10" y="60"/>
                    </a:cubicBezTo>
                    <a:cubicBezTo>
                      <a:pt x="1" y="59"/>
                      <a:pt x="0" y="51"/>
                      <a:pt x="1" y="44"/>
                    </a:cubicBezTo>
                    <a:cubicBezTo>
                      <a:pt x="1" y="33"/>
                      <a:pt x="3" y="23"/>
                      <a:pt x="7" y="12"/>
                    </a:cubicBezTo>
                    <a:cubicBezTo>
                      <a:pt x="9" y="6"/>
                      <a:pt x="12" y="0"/>
                      <a:pt x="19" y="1"/>
                    </a:cubicBezTo>
                    <a:cubicBezTo>
                      <a:pt x="26" y="1"/>
                      <a:pt x="29" y="7"/>
                      <a:pt x="30" y="14"/>
                    </a:cubicBezTo>
                    <a:cubicBezTo>
                      <a:pt x="31" y="18"/>
                      <a:pt x="29" y="22"/>
                      <a:pt x="35" y="24"/>
                    </a:cubicBezTo>
                    <a:cubicBezTo>
                      <a:pt x="41" y="27"/>
                      <a:pt x="37" y="19"/>
                      <a:pt x="40" y="19"/>
                    </a:cubicBezTo>
                    <a:cubicBezTo>
                      <a:pt x="40" y="25"/>
                      <a:pt x="45" y="31"/>
                      <a:pt x="38" y="36"/>
                    </a:cubicBezTo>
                    <a:close/>
                  </a:path>
                </a:pathLst>
              </a:custGeom>
              <a:solidFill>
                <a:srgbClr val="7C5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4" name="Freeform 474"/>
              <p:cNvSpPr>
                <a:spLocks/>
              </p:cNvSpPr>
              <p:nvPr/>
            </p:nvSpPr>
            <p:spPr bwMode="auto">
              <a:xfrm>
                <a:off x="4129" y="996"/>
                <a:ext cx="154" cy="90"/>
              </a:xfrm>
              <a:custGeom>
                <a:avLst/>
                <a:gdLst>
                  <a:gd name="T0" fmla="*/ 12 w 108"/>
                  <a:gd name="T1" fmla="*/ 63 h 63"/>
                  <a:gd name="T2" fmla="*/ 0 w 108"/>
                  <a:gd name="T3" fmla="*/ 52 h 63"/>
                  <a:gd name="T4" fmla="*/ 8 w 108"/>
                  <a:gd name="T5" fmla="*/ 26 h 63"/>
                  <a:gd name="T6" fmla="*/ 49 w 108"/>
                  <a:gd name="T7" fmla="*/ 1 h 63"/>
                  <a:gd name="T8" fmla="*/ 90 w 108"/>
                  <a:gd name="T9" fmla="*/ 24 h 63"/>
                  <a:gd name="T10" fmla="*/ 108 w 108"/>
                  <a:gd name="T11" fmla="*/ 34 h 63"/>
                  <a:gd name="T12" fmla="*/ 88 w 108"/>
                  <a:gd name="T13" fmla="*/ 43 h 63"/>
                  <a:gd name="T14" fmla="*/ 85 w 108"/>
                  <a:gd name="T15" fmla="*/ 39 h 63"/>
                  <a:gd name="T16" fmla="*/ 43 w 108"/>
                  <a:gd name="T17" fmla="*/ 13 h 63"/>
                  <a:gd name="T18" fmla="*/ 12 w 108"/>
                  <a:gd name="T19" fmla="*/ 50 h 63"/>
                  <a:gd name="T20" fmla="*/ 12 w 108"/>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63">
                    <a:moveTo>
                      <a:pt x="12" y="63"/>
                    </a:moveTo>
                    <a:cubicBezTo>
                      <a:pt x="5" y="63"/>
                      <a:pt x="7" y="52"/>
                      <a:pt x="0" y="52"/>
                    </a:cubicBezTo>
                    <a:cubicBezTo>
                      <a:pt x="3" y="43"/>
                      <a:pt x="3" y="34"/>
                      <a:pt x="8" y="26"/>
                    </a:cubicBezTo>
                    <a:cubicBezTo>
                      <a:pt x="17" y="11"/>
                      <a:pt x="30" y="1"/>
                      <a:pt x="49" y="1"/>
                    </a:cubicBezTo>
                    <a:cubicBezTo>
                      <a:pt x="67" y="0"/>
                      <a:pt x="82" y="7"/>
                      <a:pt x="90" y="24"/>
                    </a:cubicBezTo>
                    <a:cubicBezTo>
                      <a:pt x="94" y="34"/>
                      <a:pt x="102" y="30"/>
                      <a:pt x="108" y="34"/>
                    </a:cubicBezTo>
                    <a:cubicBezTo>
                      <a:pt x="100" y="35"/>
                      <a:pt x="91" y="33"/>
                      <a:pt x="88" y="43"/>
                    </a:cubicBezTo>
                    <a:cubicBezTo>
                      <a:pt x="86" y="42"/>
                      <a:pt x="85" y="40"/>
                      <a:pt x="85" y="39"/>
                    </a:cubicBezTo>
                    <a:cubicBezTo>
                      <a:pt x="77" y="18"/>
                      <a:pt x="65" y="10"/>
                      <a:pt x="43" y="13"/>
                    </a:cubicBezTo>
                    <a:cubicBezTo>
                      <a:pt x="26" y="16"/>
                      <a:pt x="13" y="32"/>
                      <a:pt x="12" y="50"/>
                    </a:cubicBezTo>
                    <a:cubicBezTo>
                      <a:pt x="12" y="54"/>
                      <a:pt x="14" y="59"/>
                      <a:pt x="12" y="63"/>
                    </a:cubicBezTo>
                    <a:close/>
                  </a:path>
                </a:pathLst>
              </a:custGeom>
              <a:solidFill>
                <a:srgbClr val="834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5" name="Freeform 475"/>
              <p:cNvSpPr>
                <a:spLocks/>
              </p:cNvSpPr>
              <p:nvPr/>
            </p:nvSpPr>
            <p:spPr bwMode="auto">
              <a:xfrm>
                <a:off x="5006" y="623"/>
                <a:ext cx="40" cy="103"/>
              </a:xfrm>
              <a:custGeom>
                <a:avLst/>
                <a:gdLst>
                  <a:gd name="T0" fmla="*/ 28 w 28"/>
                  <a:gd name="T1" fmla="*/ 39 h 72"/>
                  <a:gd name="T2" fmla="*/ 26 w 28"/>
                  <a:gd name="T3" fmla="*/ 66 h 72"/>
                  <a:gd name="T4" fmla="*/ 23 w 28"/>
                  <a:gd name="T5" fmla="*/ 71 h 72"/>
                  <a:gd name="T6" fmla="*/ 17 w 28"/>
                  <a:gd name="T7" fmla="*/ 68 h 72"/>
                  <a:gd name="T8" fmla="*/ 1 w 28"/>
                  <a:gd name="T9" fmla="*/ 17 h 72"/>
                  <a:gd name="T10" fmla="*/ 12 w 28"/>
                  <a:gd name="T11" fmla="*/ 1 h 72"/>
                  <a:gd name="T12" fmla="*/ 26 w 28"/>
                  <a:gd name="T13" fmla="*/ 15 h 72"/>
                  <a:gd name="T14" fmla="*/ 27 w 28"/>
                  <a:gd name="T15" fmla="*/ 39 h 72"/>
                  <a:gd name="T16" fmla="*/ 28 w 28"/>
                  <a:gd name="T17"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2">
                    <a:moveTo>
                      <a:pt x="28" y="39"/>
                    </a:moveTo>
                    <a:cubicBezTo>
                      <a:pt x="27" y="48"/>
                      <a:pt x="26" y="57"/>
                      <a:pt x="26" y="66"/>
                    </a:cubicBezTo>
                    <a:cubicBezTo>
                      <a:pt x="26" y="68"/>
                      <a:pt x="25" y="71"/>
                      <a:pt x="23" y="71"/>
                    </a:cubicBezTo>
                    <a:cubicBezTo>
                      <a:pt x="20" y="72"/>
                      <a:pt x="18" y="70"/>
                      <a:pt x="17" y="68"/>
                    </a:cubicBezTo>
                    <a:cubicBezTo>
                      <a:pt x="8" y="52"/>
                      <a:pt x="0" y="36"/>
                      <a:pt x="1" y="17"/>
                    </a:cubicBezTo>
                    <a:cubicBezTo>
                      <a:pt x="1" y="10"/>
                      <a:pt x="3" y="2"/>
                      <a:pt x="12" y="1"/>
                    </a:cubicBezTo>
                    <a:cubicBezTo>
                      <a:pt x="21" y="0"/>
                      <a:pt x="25" y="7"/>
                      <a:pt x="26" y="15"/>
                    </a:cubicBezTo>
                    <a:cubicBezTo>
                      <a:pt x="27" y="23"/>
                      <a:pt x="27" y="31"/>
                      <a:pt x="27" y="39"/>
                    </a:cubicBezTo>
                    <a:cubicBezTo>
                      <a:pt x="27" y="39"/>
                      <a:pt x="27" y="39"/>
                      <a:pt x="28" y="39"/>
                    </a:cubicBezTo>
                    <a:close/>
                  </a:path>
                </a:pathLst>
              </a:custGeom>
              <a:solidFill>
                <a:srgbClr val="755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6" name="Freeform 476"/>
              <p:cNvSpPr>
                <a:spLocks/>
              </p:cNvSpPr>
              <p:nvPr/>
            </p:nvSpPr>
            <p:spPr bwMode="auto">
              <a:xfrm>
                <a:off x="2981" y="2003"/>
                <a:ext cx="57" cy="89"/>
              </a:xfrm>
              <a:custGeom>
                <a:avLst/>
                <a:gdLst>
                  <a:gd name="T0" fmla="*/ 1 w 40"/>
                  <a:gd name="T1" fmla="*/ 48 h 62"/>
                  <a:gd name="T2" fmla="*/ 32 w 40"/>
                  <a:gd name="T3" fmla="*/ 1 h 62"/>
                  <a:gd name="T4" fmla="*/ 38 w 40"/>
                  <a:gd name="T5" fmla="*/ 0 h 62"/>
                  <a:gd name="T6" fmla="*/ 38 w 40"/>
                  <a:gd name="T7" fmla="*/ 7 h 62"/>
                  <a:gd name="T8" fmla="*/ 19 w 40"/>
                  <a:gd name="T9" fmla="*/ 54 h 62"/>
                  <a:gd name="T10" fmla="*/ 6 w 40"/>
                  <a:gd name="T11" fmla="*/ 60 h 62"/>
                  <a:gd name="T12" fmla="*/ 1 w 40"/>
                  <a:gd name="T13" fmla="*/ 48 h 62"/>
                </a:gdLst>
                <a:ahLst/>
                <a:cxnLst>
                  <a:cxn ang="0">
                    <a:pos x="T0" y="T1"/>
                  </a:cxn>
                  <a:cxn ang="0">
                    <a:pos x="T2" y="T3"/>
                  </a:cxn>
                  <a:cxn ang="0">
                    <a:pos x="T4" y="T5"/>
                  </a:cxn>
                  <a:cxn ang="0">
                    <a:pos x="T6" y="T7"/>
                  </a:cxn>
                  <a:cxn ang="0">
                    <a:pos x="T8" y="T9"/>
                  </a:cxn>
                  <a:cxn ang="0">
                    <a:pos x="T10" y="T11"/>
                  </a:cxn>
                  <a:cxn ang="0">
                    <a:pos x="T12" y="T13"/>
                  </a:cxn>
                </a:cxnLst>
                <a:rect l="0" t="0" r="r" b="b"/>
                <a:pathLst>
                  <a:path w="40" h="62">
                    <a:moveTo>
                      <a:pt x="1" y="48"/>
                    </a:moveTo>
                    <a:cubicBezTo>
                      <a:pt x="0" y="32"/>
                      <a:pt x="17" y="7"/>
                      <a:pt x="32" y="1"/>
                    </a:cubicBezTo>
                    <a:cubicBezTo>
                      <a:pt x="34" y="0"/>
                      <a:pt x="36" y="0"/>
                      <a:pt x="38" y="0"/>
                    </a:cubicBezTo>
                    <a:cubicBezTo>
                      <a:pt x="40" y="2"/>
                      <a:pt x="39" y="4"/>
                      <a:pt x="38" y="7"/>
                    </a:cubicBezTo>
                    <a:cubicBezTo>
                      <a:pt x="33" y="23"/>
                      <a:pt x="28" y="39"/>
                      <a:pt x="19" y="54"/>
                    </a:cubicBezTo>
                    <a:cubicBezTo>
                      <a:pt x="16" y="58"/>
                      <a:pt x="12" y="62"/>
                      <a:pt x="6" y="60"/>
                    </a:cubicBezTo>
                    <a:cubicBezTo>
                      <a:pt x="1" y="58"/>
                      <a:pt x="1" y="53"/>
                      <a:pt x="1" y="48"/>
                    </a:cubicBezTo>
                    <a:close/>
                  </a:path>
                </a:pathLst>
              </a:custGeom>
              <a:solidFill>
                <a:srgbClr val="755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7" name="Freeform 477"/>
              <p:cNvSpPr>
                <a:spLocks/>
              </p:cNvSpPr>
              <p:nvPr/>
            </p:nvSpPr>
            <p:spPr bwMode="auto">
              <a:xfrm>
                <a:off x="5269" y="2587"/>
                <a:ext cx="67" cy="65"/>
              </a:xfrm>
              <a:custGeom>
                <a:avLst/>
                <a:gdLst>
                  <a:gd name="T0" fmla="*/ 13 w 47"/>
                  <a:gd name="T1" fmla="*/ 33 h 45"/>
                  <a:gd name="T2" fmla="*/ 8 w 47"/>
                  <a:gd name="T3" fmla="*/ 42 h 45"/>
                  <a:gd name="T4" fmla="*/ 5 w 47"/>
                  <a:gd name="T5" fmla="*/ 31 h 45"/>
                  <a:gd name="T6" fmla="*/ 16 w 47"/>
                  <a:gd name="T7" fmla="*/ 4 h 45"/>
                  <a:gd name="T8" fmla="*/ 44 w 47"/>
                  <a:gd name="T9" fmla="*/ 19 h 45"/>
                  <a:gd name="T10" fmla="*/ 28 w 47"/>
                  <a:gd name="T11" fmla="*/ 44 h 45"/>
                  <a:gd name="T12" fmla="*/ 19 w 47"/>
                  <a:gd name="T13" fmla="*/ 45 h 45"/>
                  <a:gd name="T14" fmla="*/ 16 w 47"/>
                  <a:gd name="T15" fmla="*/ 36 h 45"/>
                  <a:gd name="T16" fmla="*/ 26 w 47"/>
                  <a:gd name="T17" fmla="*/ 32 h 45"/>
                  <a:gd name="T18" fmla="*/ 31 w 47"/>
                  <a:gd name="T19" fmla="*/ 22 h 45"/>
                  <a:gd name="T20" fmla="*/ 24 w 47"/>
                  <a:gd name="T21" fmla="*/ 15 h 45"/>
                  <a:gd name="T22" fmla="*/ 15 w 47"/>
                  <a:gd name="T23" fmla="*/ 23 h 45"/>
                  <a:gd name="T24" fmla="*/ 13 w 47"/>
                  <a:gd name="T25"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5">
                    <a:moveTo>
                      <a:pt x="13" y="33"/>
                    </a:moveTo>
                    <a:cubicBezTo>
                      <a:pt x="11" y="36"/>
                      <a:pt x="9" y="39"/>
                      <a:pt x="8" y="42"/>
                    </a:cubicBezTo>
                    <a:cubicBezTo>
                      <a:pt x="9" y="38"/>
                      <a:pt x="6" y="35"/>
                      <a:pt x="5" y="31"/>
                    </a:cubicBezTo>
                    <a:cubicBezTo>
                      <a:pt x="0" y="19"/>
                      <a:pt x="5" y="8"/>
                      <a:pt x="16" y="4"/>
                    </a:cubicBezTo>
                    <a:cubicBezTo>
                      <a:pt x="27" y="0"/>
                      <a:pt x="40" y="7"/>
                      <a:pt x="44" y="19"/>
                    </a:cubicBezTo>
                    <a:cubicBezTo>
                      <a:pt x="47" y="30"/>
                      <a:pt x="40" y="41"/>
                      <a:pt x="28" y="44"/>
                    </a:cubicBezTo>
                    <a:cubicBezTo>
                      <a:pt x="25" y="45"/>
                      <a:pt x="22" y="45"/>
                      <a:pt x="19" y="45"/>
                    </a:cubicBezTo>
                    <a:cubicBezTo>
                      <a:pt x="22" y="41"/>
                      <a:pt x="19" y="39"/>
                      <a:pt x="16" y="36"/>
                    </a:cubicBezTo>
                    <a:cubicBezTo>
                      <a:pt x="19" y="33"/>
                      <a:pt x="23" y="33"/>
                      <a:pt x="26" y="32"/>
                    </a:cubicBezTo>
                    <a:cubicBezTo>
                      <a:pt x="31" y="30"/>
                      <a:pt x="33" y="27"/>
                      <a:pt x="31" y="22"/>
                    </a:cubicBezTo>
                    <a:cubicBezTo>
                      <a:pt x="30" y="18"/>
                      <a:pt x="28" y="16"/>
                      <a:pt x="24" y="15"/>
                    </a:cubicBezTo>
                    <a:cubicBezTo>
                      <a:pt x="18" y="15"/>
                      <a:pt x="16" y="18"/>
                      <a:pt x="15" y="23"/>
                    </a:cubicBezTo>
                    <a:cubicBezTo>
                      <a:pt x="14" y="26"/>
                      <a:pt x="16" y="30"/>
                      <a:pt x="13" y="33"/>
                    </a:cubicBezTo>
                    <a:close/>
                  </a:path>
                </a:pathLst>
              </a:custGeom>
              <a:solidFill>
                <a:srgbClr val="6F5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8" name="Freeform 478"/>
              <p:cNvSpPr>
                <a:spLocks/>
              </p:cNvSpPr>
              <p:nvPr/>
            </p:nvSpPr>
            <p:spPr bwMode="auto">
              <a:xfrm>
                <a:off x="5228" y="2443"/>
                <a:ext cx="70" cy="72"/>
              </a:xfrm>
              <a:custGeom>
                <a:avLst/>
                <a:gdLst>
                  <a:gd name="T0" fmla="*/ 14 w 49"/>
                  <a:gd name="T1" fmla="*/ 49 h 50"/>
                  <a:gd name="T2" fmla="*/ 1 w 49"/>
                  <a:gd name="T3" fmla="*/ 23 h 50"/>
                  <a:gd name="T4" fmla="*/ 6 w 49"/>
                  <a:gd name="T5" fmla="*/ 8 h 50"/>
                  <a:gd name="T6" fmla="*/ 18 w 49"/>
                  <a:gd name="T7" fmla="*/ 11 h 50"/>
                  <a:gd name="T8" fmla="*/ 30 w 49"/>
                  <a:gd name="T9" fmla="*/ 8 h 50"/>
                  <a:gd name="T10" fmla="*/ 41 w 49"/>
                  <a:gd name="T11" fmla="*/ 1 h 50"/>
                  <a:gd name="T12" fmla="*/ 48 w 49"/>
                  <a:gd name="T13" fmla="*/ 15 h 50"/>
                  <a:gd name="T14" fmla="*/ 39 w 49"/>
                  <a:gd name="T15" fmla="*/ 17 h 50"/>
                  <a:gd name="T16" fmla="*/ 14 w 49"/>
                  <a:gd name="T17" fmla="*/ 23 h 50"/>
                  <a:gd name="T18" fmla="*/ 19 w 49"/>
                  <a:gd name="T19" fmla="*/ 44 h 50"/>
                  <a:gd name="T20" fmla="*/ 14 w 49"/>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0">
                    <a:moveTo>
                      <a:pt x="14" y="49"/>
                    </a:moveTo>
                    <a:cubicBezTo>
                      <a:pt x="7" y="41"/>
                      <a:pt x="3" y="33"/>
                      <a:pt x="1" y="23"/>
                    </a:cubicBezTo>
                    <a:cubicBezTo>
                      <a:pt x="0" y="17"/>
                      <a:pt x="0" y="11"/>
                      <a:pt x="6" y="8"/>
                    </a:cubicBezTo>
                    <a:cubicBezTo>
                      <a:pt x="11" y="5"/>
                      <a:pt x="15" y="7"/>
                      <a:pt x="18" y="11"/>
                    </a:cubicBezTo>
                    <a:cubicBezTo>
                      <a:pt x="24" y="17"/>
                      <a:pt x="27" y="15"/>
                      <a:pt x="30" y="8"/>
                    </a:cubicBezTo>
                    <a:cubicBezTo>
                      <a:pt x="32" y="4"/>
                      <a:pt x="36" y="0"/>
                      <a:pt x="41" y="1"/>
                    </a:cubicBezTo>
                    <a:cubicBezTo>
                      <a:pt x="48" y="3"/>
                      <a:pt x="49" y="9"/>
                      <a:pt x="48" y="15"/>
                    </a:cubicBezTo>
                    <a:cubicBezTo>
                      <a:pt x="46" y="20"/>
                      <a:pt x="42" y="17"/>
                      <a:pt x="39" y="17"/>
                    </a:cubicBezTo>
                    <a:cubicBezTo>
                      <a:pt x="29" y="33"/>
                      <a:pt x="29" y="33"/>
                      <a:pt x="14" y="23"/>
                    </a:cubicBezTo>
                    <a:cubicBezTo>
                      <a:pt x="13" y="31"/>
                      <a:pt x="20" y="37"/>
                      <a:pt x="19" y="44"/>
                    </a:cubicBezTo>
                    <a:cubicBezTo>
                      <a:pt x="19" y="47"/>
                      <a:pt x="18" y="50"/>
                      <a:pt x="14" y="49"/>
                    </a:cubicBezTo>
                    <a:close/>
                  </a:path>
                </a:pathLst>
              </a:custGeom>
              <a:solidFill>
                <a:srgbClr val="7C5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9" name="Freeform 479"/>
              <p:cNvSpPr>
                <a:spLocks/>
              </p:cNvSpPr>
              <p:nvPr/>
            </p:nvSpPr>
            <p:spPr bwMode="auto">
              <a:xfrm>
                <a:off x="3488" y="670"/>
                <a:ext cx="85" cy="89"/>
              </a:xfrm>
              <a:custGeom>
                <a:avLst/>
                <a:gdLst>
                  <a:gd name="T0" fmla="*/ 21 w 60"/>
                  <a:gd name="T1" fmla="*/ 62 h 62"/>
                  <a:gd name="T2" fmla="*/ 18 w 60"/>
                  <a:gd name="T3" fmla="*/ 59 h 62"/>
                  <a:gd name="T4" fmla="*/ 13 w 60"/>
                  <a:gd name="T5" fmla="*/ 42 h 62"/>
                  <a:gd name="T6" fmla="*/ 1 w 60"/>
                  <a:gd name="T7" fmla="*/ 19 h 62"/>
                  <a:gd name="T8" fmla="*/ 16 w 60"/>
                  <a:gd name="T9" fmla="*/ 1 h 62"/>
                  <a:gd name="T10" fmla="*/ 31 w 60"/>
                  <a:gd name="T11" fmla="*/ 15 h 62"/>
                  <a:gd name="T12" fmla="*/ 31 w 60"/>
                  <a:gd name="T13" fmla="*/ 29 h 62"/>
                  <a:gd name="T14" fmla="*/ 44 w 60"/>
                  <a:gd name="T15" fmla="*/ 45 h 62"/>
                  <a:gd name="T16" fmla="*/ 60 w 60"/>
                  <a:gd name="T17" fmla="*/ 44 h 62"/>
                  <a:gd name="T18" fmla="*/ 59 w 60"/>
                  <a:gd name="T19" fmla="*/ 50 h 62"/>
                  <a:gd name="T20" fmla="*/ 43 w 60"/>
                  <a:gd name="T21" fmla="*/ 50 h 62"/>
                  <a:gd name="T22" fmla="*/ 21 w 60"/>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2">
                    <a:moveTo>
                      <a:pt x="21" y="62"/>
                    </a:moveTo>
                    <a:cubicBezTo>
                      <a:pt x="20" y="61"/>
                      <a:pt x="19" y="60"/>
                      <a:pt x="18" y="59"/>
                    </a:cubicBezTo>
                    <a:cubicBezTo>
                      <a:pt x="21" y="52"/>
                      <a:pt x="20" y="47"/>
                      <a:pt x="13" y="42"/>
                    </a:cubicBezTo>
                    <a:cubicBezTo>
                      <a:pt x="6" y="37"/>
                      <a:pt x="2" y="28"/>
                      <a:pt x="1" y="19"/>
                    </a:cubicBezTo>
                    <a:cubicBezTo>
                      <a:pt x="0" y="9"/>
                      <a:pt x="5" y="2"/>
                      <a:pt x="16" y="1"/>
                    </a:cubicBezTo>
                    <a:cubicBezTo>
                      <a:pt x="27" y="0"/>
                      <a:pt x="30" y="7"/>
                      <a:pt x="31" y="15"/>
                    </a:cubicBezTo>
                    <a:cubicBezTo>
                      <a:pt x="32" y="20"/>
                      <a:pt x="32" y="25"/>
                      <a:pt x="31" y="29"/>
                    </a:cubicBezTo>
                    <a:cubicBezTo>
                      <a:pt x="26" y="43"/>
                      <a:pt x="32" y="46"/>
                      <a:pt x="44" y="45"/>
                    </a:cubicBezTo>
                    <a:cubicBezTo>
                      <a:pt x="49" y="44"/>
                      <a:pt x="55" y="44"/>
                      <a:pt x="60" y="44"/>
                    </a:cubicBezTo>
                    <a:cubicBezTo>
                      <a:pt x="60" y="46"/>
                      <a:pt x="60" y="48"/>
                      <a:pt x="59" y="50"/>
                    </a:cubicBezTo>
                    <a:cubicBezTo>
                      <a:pt x="54" y="50"/>
                      <a:pt x="48" y="51"/>
                      <a:pt x="43" y="50"/>
                    </a:cubicBezTo>
                    <a:cubicBezTo>
                      <a:pt x="32" y="48"/>
                      <a:pt x="24" y="51"/>
                      <a:pt x="21" y="62"/>
                    </a:cubicBezTo>
                    <a:close/>
                  </a:path>
                </a:pathLst>
              </a:custGeom>
              <a:solidFill>
                <a:srgbClr val="D4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0" name="Freeform 480"/>
              <p:cNvSpPr>
                <a:spLocks/>
              </p:cNvSpPr>
              <p:nvPr/>
            </p:nvSpPr>
            <p:spPr bwMode="auto">
              <a:xfrm>
                <a:off x="3328" y="1962"/>
                <a:ext cx="75" cy="68"/>
              </a:xfrm>
              <a:custGeom>
                <a:avLst/>
                <a:gdLst>
                  <a:gd name="T0" fmla="*/ 10 w 53"/>
                  <a:gd name="T1" fmla="*/ 3 h 48"/>
                  <a:gd name="T2" fmla="*/ 16 w 53"/>
                  <a:gd name="T3" fmla="*/ 0 h 48"/>
                  <a:gd name="T4" fmla="*/ 21 w 53"/>
                  <a:gd name="T5" fmla="*/ 9 h 48"/>
                  <a:gd name="T6" fmla="*/ 53 w 53"/>
                  <a:gd name="T7" fmla="*/ 34 h 48"/>
                  <a:gd name="T8" fmla="*/ 38 w 53"/>
                  <a:gd name="T9" fmla="*/ 35 h 48"/>
                  <a:gd name="T10" fmla="*/ 50 w 53"/>
                  <a:gd name="T11" fmla="*/ 40 h 48"/>
                  <a:gd name="T12" fmla="*/ 4 w 53"/>
                  <a:gd name="T13" fmla="*/ 45 h 48"/>
                  <a:gd name="T14" fmla="*/ 2 w 53"/>
                  <a:gd name="T15" fmla="*/ 40 h 48"/>
                  <a:gd name="T16" fmla="*/ 5 w 53"/>
                  <a:gd name="T17" fmla="*/ 22 h 48"/>
                  <a:gd name="T18" fmla="*/ 1 w 53"/>
                  <a:gd name="T19" fmla="*/ 6 h 48"/>
                  <a:gd name="T20" fmla="*/ 5 w 53"/>
                  <a:gd name="T21" fmla="*/ 2 h 48"/>
                  <a:gd name="T22" fmla="*/ 19 w 53"/>
                  <a:gd name="T23" fmla="*/ 24 h 48"/>
                  <a:gd name="T24" fmla="*/ 10 w 53"/>
                  <a:gd name="T2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8">
                    <a:moveTo>
                      <a:pt x="10" y="3"/>
                    </a:moveTo>
                    <a:cubicBezTo>
                      <a:pt x="13" y="3"/>
                      <a:pt x="15" y="2"/>
                      <a:pt x="16" y="0"/>
                    </a:cubicBezTo>
                    <a:cubicBezTo>
                      <a:pt x="18" y="3"/>
                      <a:pt x="20" y="6"/>
                      <a:pt x="21" y="9"/>
                    </a:cubicBezTo>
                    <a:cubicBezTo>
                      <a:pt x="27" y="24"/>
                      <a:pt x="35" y="35"/>
                      <a:pt x="53" y="34"/>
                    </a:cubicBezTo>
                    <a:cubicBezTo>
                      <a:pt x="48" y="34"/>
                      <a:pt x="44" y="34"/>
                      <a:pt x="38" y="35"/>
                    </a:cubicBezTo>
                    <a:cubicBezTo>
                      <a:pt x="42" y="39"/>
                      <a:pt x="47" y="36"/>
                      <a:pt x="50" y="40"/>
                    </a:cubicBezTo>
                    <a:cubicBezTo>
                      <a:pt x="35" y="45"/>
                      <a:pt x="20" y="48"/>
                      <a:pt x="4" y="45"/>
                    </a:cubicBezTo>
                    <a:cubicBezTo>
                      <a:pt x="3" y="43"/>
                      <a:pt x="2" y="42"/>
                      <a:pt x="2" y="40"/>
                    </a:cubicBezTo>
                    <a:cubicBezTo>
                      <a:pt x="7" y="35"/>
                      <a:pt x="8" y="29"/>
                      <a:pt x="5" y="22"/>
                    </a:cubicBezTo>
                    <a:cubicBezTo>
                      <a:pt x="3" y="17"/>
                      <a:pt x="0" y="12"/>
                      <a:pt x="1" y="6"/>
                    </a:cubicBezTo>
                    <a:cubicBezTo>
                      <a:pt x="1" y="4"/>
                      <a:pt x="3" y="3"/>
                      <a:pt x="5" y="2"/>
                    </a:cubicBezTo>
                    <a:cubicBezTo>
                      <a:pt x="13" y="7"/>
                      <a:pt x="11" y="18"/>
                      <a:pt x="19" y="24"/>
                    </a:cubicBezTo>
                    <a:cubicBezTo>
                      <a:pt x="15" y="17"/>
                      <a:pt x="9" y="11"/>
                      <a:pt x="10" y="3"/>
                    </a:cubicBezTo>
                    <a:close/>
                  </a:path>
                </a:pathLst>
              </a:custGeom>
              <a:solidFill>
                <a:srgbClr val="8480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1" name="Freeform 481"/>
              <p:cNvSpPr>
                <a:spLocks/>
              </p:cNvSpPr>
              <p:nvPr/>
            </p:nvSpPr>
            <p:spPr bwMode="auto">
              <a:xfrm>
                <a:off x="3156" y="2965"/>
                <a:ext cx="72" cy="75"/>
              </a:xfrm>
              <a:custGeom>
                <a:avLst/>
                <a:gdLst>
                  <a:gd name="T0" fmla="*/ 45 w 50"/>
                  <a:gd name="T1" fmla="*/ 5 h 53"/>
                  <a:gd name="T2" fmla="*/ 33 w 50"/>
                  <a:gd name="T3" fmla="*/ 35 h 53"/>
                  <a:gd name="T4" fmla="*/ 8 w 50"/>
                  <a:gd name="T5" fmla="*/ 50 h 53"/>
                  <a:gd name="T6" fmla="*/ 5 w 50"/>
                  <a:gd name="T7" fmla="*/ 23 h 53"/>
                  <a:gd name="T8" fmla="*/ 5 w 50"/>
                  <a:gd name="T9" fmla="*/ 5 h 53"/>
                  <a:gd name="T10" fmla="*/ 12 w 50"/>
                  <a:gd name="T11" fmla="*/ 3 h 53"/>
                  <a:gd name="T12" fmla="*/ 14 w 50"/>
                  <a:gd name="T13" fmla="*/ 35 h 53"/>
                  <a:gd name="T14" fmla="*/ 37 w 50"/>
                  <a:gd name="T15" fmla="*/ 7 h 53"/>
                  <a:gd name="T16" fmla="*/ 45 w 50"/>
                  <a:gd name="T1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3">
                    <a:moveTo>
                      <a:pt x="45" y="5"/>
                    </a:moveTo>
                    <a:cubicBezTo>
                      <a:pt x="50" y="18"/>
                      <a:pt x="42" y="27"/>
                      <a:pt x="33" y="35"/>
                    </a:cubicBezTo>
                    <a:cubicBezTo>
                      <a:pt x="25" y="42"/>
                      <a:pt x="16" y="53"/>
                      <a:pt x="8" y="50"/>
                    </a:cubicBezTo>
                    <a:cubicBezTo>
                      <a:pt x="0" y="47"/>
                      <a:pt x="5" y="32"/>
                      <a:pt x="5" y="23"/>
                    </a:cubicBezTo>
                    <a:cubicBezTo>
                      <a:pt x="5" y="17"/>
                      <a:pt x="5" y="11"/>
                      <a:pt x="5" y="5"/>
                    </a:cubicBezTo>
                    <a:cubicBezTo>
                      <a:pt x="7" y="2"/>
                      <a:pt x="9" y="0"/>
                      <a:pt x="12" y="3"/>
                    </a:cubicBezTo>
                    <a:cubicBezTo>
                      <a:pt x="17" y="13"/>
                      <a:pt x="14" y="24"/>
                      <a:pt x="14" y="35"/>
                    </a:cubicBezTo>
                    <a:cubicBezTo>
                      <a:pt x="24" y="29"/>
                      <a:pt x="33" y="20"/>
                      <a:pt x="37" y="7"/>
                    </a:cubicBezTo>
                    <a:cubicBezTo>
                      <a:pt x="39" y="4"/>
                      <a:pt x="42" y="2"/>
                      <a:pt x="45" y="5"/>
                    </a:cubicBezTo>
                    <a:close/>
                  </a:path>
                </a:pathLst>
              </a:custGeom>
              <a:solidFill>
                <a:srgbClr val="7D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2" name="Freeform 482"/>
              <p:cNvSpPr>
                <a:spLocks/>
              </p:cNvSpPr>
              <p:nvPr/>
            </p:nvSpPr>
            <p:spPr bwMode="auto">
              <a:xfrm>
                <a:off x="4809" y="2080"/>
                <a:ext cx="110" cy="69"/>
              </a:xfrm>
              <a:custGeom>
                <a:avLst/>
                <a:gdLst>
                  <a:gd name="T0" fmla="*/ 7 w 77"/>
                  <a:gd name="T1" fmla="*/ 37 h 48"/>
                  <a:gd name="T2" fmla="*/ 0 w 77"/>
                  <a:gd name="T3" fmla="*/ 33 h 48"/>
                  <a:gd name="T4" fmla="*/ 5 w 77"/>
                  <a:gd name="T5" fmla="*/ 27 h 48"/>
                  <a:gd name="T6" fmla="*/ 68 w 77"/>
                  <a:gd name="T7" fmla="*/ 1 h 48"/>
                  <a:gd name="T8" fmla="*/ 77 w 77"/>
                  <a:gd name="T9" fmla="*/ 2 h 48"/>
                  <a:gd name="T10" fmla="*/ 77 w 77"/>
                  <a:gd name="T11" fmla="*/ 8 h 48"/>
                  <a:gd name="T12" fmla="*/ 49 w 77"/>
                  <a:gd name="T13" fmla="*/ 20 h 48"/>
                  <a:gd name="T14" fmla="*/ 37 w 77"/>
                  <a:gd name="T15" fmla="*/ 42 h 48"/>
                  <a:gd name="T16" fmla="*/ 34 w 77"/>
                  <a:gd name="T17" fmla="*/ 48 h 48"/>
                  <a:gd name="T18" fmla="*/ 29 w 77"/>
                  <a:gd name="T19" fmla="*/ 45 h 48"/>
                  <a:gd name="T20" fmla="*/ 12 w 77"/>
                  <a:gd name="T21" fmla="*/ 38 h 48"/>
                  <a:gd name="T22" fmla="*/ 7 w 77"/>
                  <a:gd name="T2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8">
                    <a:moveTo>
                      <a:pt x="7" y="37"/>
                    </a:moveTo>
                    <a:cubicBezTo>
                      <a:pt x="5" y="34"/>
                      <a:pt x="3" y="34"/>
                      <a:pt x="0" y="33"/>
                    </a:cubicBezTo>
                    <a:cubicBezTo>
                      <a:pt x="0" y="30"/>
                      <a:pt x="2" y="28"/>
                      <a:pt x="5" y="27"/>
                    </a:cubicBezTo>
                    <a:cubicBezTo>
                      <a:pt x="25" y="17"/>
                      <a:pt x="47" y="9"/>
                      <a:pt x="68" y="1"/>
                    </a:cubicBezTo>
                    <a:cubicBezTo>
                      <a:pt x="71" y="0"/>
                      <a:pt x="74" y="0"/>
                      <a:pt x="77" y="2"/>
                    </a:cubicBezTo>
                    <a:cubicBezTo>
                      <a:pt x="77" y="4"/>
                      <a:pt x="77" y="6"/>
                      <a:pt x="77" y="8"/>
                    </a:cubicBezTo>
                    <a:cubicBezTo>
                      <a:pt x="68" y="12"/>
                      <a:pt x="59" y="17"/>
                      <a:pt x="49" y="20"/>
                    </a:cubicBezTo>
                    <a:cubicBezTo>
                      <a:pt x="36" y="23"/>
                      <a:pt x="32" y="30"/>
                      <a:pt x="37" y="42"/>
                    </a:cubicBezTo>
                    <a:cubicBezTo>
                      <a:pt x="36" y="44"/>
                      <a:pt x="35" y="46"/>
                      <a:pt x="34" y="48"/>
                    </a:cubicBezTo>
                    <a:cubicBezTo>
                      <a:pt x="32" y="48"/>
                      <a:pt x="30" y="47"/>
                      <a:pt x="29" y="45"/>
                    </a:cubicBezTo>
                    <a:cubicBezTo>
                      <a:pt x="26" y="37"/>
                      <a:pt x="20" y="34"/>
                      <a:pt x="12" y="38"/>
                    </a:cubicBezTo>
                    <a:cubicBezTo>
                      <a:pt x="10" y="39"/>
                      <a:pt x="8" y="38"/>
                      <a:pt x="7" y="37"/>
                    </a:cubicBezTo>
                    <a:close/>
                  </a:path>
                </a:pathLst>
              </a:custGeom>
              <a:solidFill>
                <a:srgbClr val="897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3" name="Freeform 483"/>
              <p:cNvSpPr>
                <a:spLocks/>
              </p:cNvSpPr>
              <p:nvPr/>
            </p:nvSpPr>
            <p:spPr bwMode="auto">
              <a:xfrm>
                <a:off x="3163" y="2939"/>
                <a:ext cx="58" cy="60"/>
              </a:xfrm>
              <a:custGeom>
                <a:avLst/>
                <a:gdLst>
                  <a:gd name="T0" fmla="*/ 6 w 40"/>
                  <a:gd name="T1" fmla="*/ 20 h 42"/>
                  <a:gd name="T2" fmla="*/ 0 w 40"/>
                  <a:gd name="T3" fmla="*/ 23 h 42"/>
                  <a:gd name="T4" fmla="*/ 1 w 40"/>
                  <a:gd name="T5" fmla="*/ 12 h 42"/>
                  <a:gd name="T6" fmla="*/ 10 w 40"/>
                  <a:gd name="T7" fmla="*/ 1 h 42"/>
                  <a:gd name="T8" fmla="*/ 20 w 40"/>
                  <a:gd name="T9" fmla="*/ 10 h 42"/>
                  <a:gd name="T10" fmla="*/ 29 w 40"/>
                  <a:gd name="T11" fmla="*/ 16 h 42"/>
                  <a:gd name="T12" fmla="*/ 40 w 40"/>
                  <a:gd name="T13" fmla="*/ 23 h 42"/>
                  <a:gd name="T14" fmla="*/ 34 w 40"/>
                  <a:gd name="T15" fmla="*/ 25 h 42"/>
                  <a:gd name="T16" fmla="*/ 24 w 40"/>
                  <a:gd name="T17" fmla="*/ 35 h 42"/>
                  <a:gd name="T18" fmla="*/ 15 w 40"/>
                  <a:gd name="T19" fmla="*/ 39 h 42"/>
                  <a:gd name="T20" fmla="*/ 11 w 40"/>
                  <a:gd name="T21" fmla="*/ 29 h 42"/>
                  <a:gd name="T22" fmla="*/ 11 w 40"/>
                  <a:gd name="T23" fmla="*/ 14 h 42"/>
                  <a:gd name="T24" fmla="*/ 6 w 40"/>
                  <a:gd name="T2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6" y="20"/>
                    </a:moveTo>
                    <a:cubicBezTo>
                      <a:pt x="4" y="21"/>
                      <a:pt x="2" y="22"/>
                      <a:pt x="0" y="23"/>
                    </a:cubicBezTo>
                    <a:cubicBezTo>
                      <a:pt x="1" y="19"/>
                      <a:pt x="0" y="15"/>
                      <a:pt x="1" y="12"/>
                    </a:cubicBezTo>
                    <a:cubicBezTo>
                      <a:pt x="2" y="7"/>
                      <a:pt x="4" y="1"/>
                      <a:pt x="10" y="1"/>
                    </a:cubicBezTo>
                    <a:cubicBezTo>
                      <a:pt x="16" y="0"/>
                      <a:pt x="19" y="5"/>
                      <a:pt x="20" y="10"/>
                    </a:cubicBezTo>
                    <a:cubicBezTo>
                      <a:pt x="21" y="17"/>
                      <a:pt x="23" y="18"/>
                      <a:pt x="29" y="16"/>
                    </a:cubicBezTo>
                    <a:cubicBezTo>
                      <a:pt x="34" y="15"/>
                      <a:pt x="38" y="17"/>
                      <a:pt x="40" y="23"/>
                    </a:cubicBezTo>
                    <a:cubicBezTo>
                      <a:pt x="38" y="23"/>
                      <a:pt x="36" y="23"/>
                      <a:pt x="34" y="25"/>
                    </a:cubicBezTo>
                    <a:cubicBezTo>
                      <a:pt x="31" y="28"/>
                      <a:pt x="27" y="31"/>
                      <a:pt x="24" y="35"/>
                    </a:cubicBezTo>
                    <a:cubicBezTo>
                      <a:pt x="21" y="37"/>
                      <a:pt x="19" y="42"/>
                      <a:pt x="15" y="39"/>
                    </a:cubicBezTo>
                    <a:cubicBezTo>
                      <a:pt x="11" y="38"/>
                      <a:pt x="11" y="33"/>
                      <a:pt x="11" y="29"/>
                    </a:cubicBezTo>
                    <a:cubicBezTo>
                      <a:pt x="11" y="24"/>
                      <a:pt x="11" y="19"/>
                      <a:pt x="11" y="14"/>
                    </a:cubicBezTo>
                    <a:cubicBezTo>
                      <a:pt x="10" y="16"/>
                      <a:pt x="9" y="20"/>
                      <a:pt x="6" y="20"/>
                    </a:cubicBezTo>
                    <a:close/>
                  </a:path>
                </a:pathLst>
              </a:custGeom>
              <a:solidFill>
                <a:srgbClr val="987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4" name="Freeform 484"/>
              <p:cNvSpPr>
                <a:spLocks/>
              </p:cNvSpPr>
              <p:nvPr/>
            </p:nvSpPr>
            <p:spPr bwMode="auto">
              <a:xfrm>
                <a:off x="3539" y="952"/>
                <a:ext cx="37" cy="98"/>
              </a:xfrm>
              <a:custGeom>
                <a:avLst/>
                <a:gdLst>
                  <a:gd name="T0" fmla="*/ 21 w 26"/>
                  <a:gd name="T1" fmla="*/ 0 h 69"/>
                  <a:gd name="T2" fmla="*/ 26 w 26"/>
                  <a:gd name="T3" fmla="*/ 0 h 69"/>
                  <a:gd name="T4" fmla="*/ 4 w 26"/>
                  <a:gd name="T5" fmla="*/ 69 h 69"/>
                  <a:gd name="T6" fmla="*/ 0 w 26"/>
                  <a:gd name="T7" fmla="*/ 62 h 69"/>
                  <a:gd name="T8" fmla="*/ 21 w 26"/>
                  <a:gd name="T9" fmla="*/ 0 h 69"/>
                </a:gdLst>
                <a:ahLst/>
                <a:cxnLst>
                  <a:cxn ang="0">
                    <a:pos x="T0" y="T1"/>
                  </a:cxn>
                  <a:cxn ang="0">
                    <a:pos x="T2" y="T3"/>
                  </a:cxn>
                  <a:cxn ang="0">
                    <a:pos x="T4" y="T5"/>
                  </a:cxn>
                  <a:cxn ang="0">
                    <a:pos x="T6" y="T7"/>
                  </a:cxn>
                  <a:cxn ang="0">
                    <a:pos x="T8" y="T9"/>
                  </a:cxn>
                </a:cxnLst>
                <a:rect l="0" t="0" r="r" b="b"/>
                <a:pathLst>
                  <a:path w="26" h="69">
                    <a:moveTo>
                      <a:pt x="21" y="0"/>
                    </a:moveTo>
                    <a:cubicBezTo>
                      <a:pt x="23" y="0"/>
                      <a:pt x="25" y="0"/>
                      <a:pt x="26" y="0"/>
                    </a:cubicBezTo>
                    <a:cubicBezTo>
                      <a:pt x="22" y="24"/>
                      <a:pt x="13" y="46"/>
                      <a:pt x="4" y="69"/>
                    </a:cubicBezTo>
                    <a:cubicBezTo>
                      <a:pt x="4" y="66"/>
                      <a:pt x="3" y="64"/>
                      <a:pt x="0" y="62"/>
                    </a:cubicBezTo>
                    <a:cubicBezTo>
                      <a:pt x="1" y="39"/>
                      <a:pt x="6" y="18"/>
                      <a:pt x="21" y="0"/>
                    </a:cubicBezTo>
                    <a:close/>
                  </a:path>
                </a:pathLst>
              </a:custGeom>
              <a:solidFill>
                <a:srgbClr val="8C7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5" name="Freeform 485"/>
              <p:cNvSpPr>
                <a:spLocks/>
              </p:cNvSpPr>
              <p:nvPr/>
            </p:nvSpPr>
            <p:spPr bwMode="auto">
              <a:xfrm>
                <a:off x="5248" y="2457"/>
                <a:ext cx="48" cy="79"/>
              </a:xfrm>
              <a:custGeom>
                <a:avLst/>
                <a:gdLst>
                  <a:gd name="T0" fmla="*/ 0 w 34"/>
                  <a:gd name="T1" fmla="*/ 39 h 55"/>
                  <a:gd name="T2" fmla="*/ 3 w 34"/>
                  <a:gd name="T3" fmla="*/ 33 h 55"/>
                  <a:gd name="T4" fmla="*/ 12 w 34"/>
                  <a:gd name="T5" fmla="*/ 39 h 55"/>
                  <a:gd name="T6" fmla="*/ 25 w 34"/>
                  <a:gd name="T7" fmla="*/ 0 h 55"/>
                  <a:gd name="T8" fmla="*/ 34 w 34"/>
                  <a:gd name="T9" fmla="*/ 5 h 55"/>
                  <a:gd name="T10" fmla="*/ 21 w 34"/>
                  <a:gd name="T11" fmla="*/ 46 h 55"/>
                  <a:gd name="T12" fmla="*/ 0 w 34"/>
                  <a:gd name="T13" fmla="*/ 39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0" y="39"/>
                    </a:moveTo>
                    <a:cubicBezTo>
                      <a:pt x="3" y="38"/>
                      <a:pt x="3" y="35"/>
                      <a:pt x="3" y="33"/>
                    </a:cubicBezTo>
                    <a:cubicBezTo>
                      <a:pt x="8" y="33"/>
                      <a:pt x="9" y="37"/>
                      <a:pt x="12" y="39"/>
                    </a:cubicBezTo>
                    <a:cubicBezTo>
                      <a:pt x="19" y="26"/>
                      <a:pt x="21" y="13"/>
                      <a:pt x="25" y="0"/>
                    </a:cubicBezTo>
                    <a:cubicBezTo>
                      <a:pt x="29" y="0"/>
                      <a:pt x="27" y="9"/>
                      <a:pt x="34" y="5"/>
                    </a:cubicBezTo>
                    <a:cubicBezTo>
                      <a:pt x="34" y="20"/>
                      <a:pt x="27" y="33"/>
                      <a:pt x="21" y="46"/>
                    </a:cubicBezTo>
                    <a:cubicBezTo>
                      <a:pt x="16" y="55"/>
                      <a:pt x="10" y="53"/>
                      <a:pt x="0" y="39"/>
                    </a:cubicBezTo>
                    <a:close/>
                  </a:path>
                </a:pathLst>
              </a:custGeom>
              <a:solidFill>
                <a:srgbClr val="9A7E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6" name="Freeform 486"/>
              <p:cNvSpPr>
                <a:spLocks/>
              </p:cNvSpPr>
              <p:nvPr/>
            </p:nvSpPr>
            <p:spPr bwMode="auto">
              <a:xfrm>
                <a:off x="4160" y="2753"/>
                <a:ext cx="32" cy="90"/>
              </a:xfrm>
              <a:custGeom>
                <a:avLst/>
                <a:gdLst>
                  <a:gd name="T0" fmla="*/ 0 w 22"/>
                  <a:gd name="T1" fmla="*/ 0 h 63"/>
                  <a:gd name="T2" fmla="*/ 9 w 22"/>
                  <a:gd name="T3" fmla="*/ 0 h 63"/>
                  <a:gd name="T4" fmla="*/ 17 w 22"/>
                  <a:gd name="T5" fmla="*/ 59 h 63"/>
                  <a:gd name="T6" fmla="*/ 14 w 22"/>
                  <a:gd name="T7" fmla="*/ 56 h 63"/>
                  <a:gd name="T8" fmla="*/ 11 w 22"/>
                  <a:gd name="T9" fmla="*/ 63 h 63"/>
                  <a:gd name="T10" fmla="*/ 0 w 22"/>
                  <a:gd name="T11" fmla="*/ 0 h 63"/>
                </a:gdLst>
                <a:ahLst/>
                <a:cxnLst>
                  <a:cxn ang="0">
                    <a:pos x="T0" y="T1"/>
                  </a:cxn>
                  <a:cxn ang="0">
                    <a:pos x="T2" y="T3"/>
                  </a:cxn>
                  <a:cxn ang="0">
                    <a:pos x="T4" y="T5"/>
                  </a:cxn>
                  <a:cxn ang="0">
                    <a:pos x="T6" y="T7"/>
                  </a:cxn>
                  <a:cxn ang="0">
                    <a:pos x="T8" y="T9"/>
                  </a:cxn>
                  <a:cxn ang="0">
                    <a:pos x="T10" y="T11"/>
                  </a:cxn>
                </a:cxnLst>
                <a:rect l="0" t="0" r="r" b="b"/>
                <a:pathLst>
                  <a:path w="22" h="63">
                    <a:moveTo>
                      <a:pt x="0" y="0"/>
                    </a:moveTo>
                    <a:cubicBezTo>
                      <a:pt x="3" y="2"/>
                      <a:pt x="6" y="1"/>
                      <a:pt x="9" y="0"/>
                    </a:cubicBezTo>
                    <a:cubicBezTo>
                      <a:pt x="16" y="19"/>
                      <a:pt x="22" y="38"/>
                      <a:pt x="17" y="59"/>
                    </a:cubicBezTo>
                    <a:cubicBezTo>
                      <a:pt x="16" y="58"/>
                      <a:pt x="14" y="56"/>
                      <a:pt x="14" y="56"/>
                    </a:cubicBezTo>
                    <a:cubicBezTo>
                      <a:pt x="10" y="57"/>
                      <a:pt x="13" y="61"/>
                      <a:pt x="11" y="63"/>
                    </a:cubicBezTo>
                    <a:cubicBezTo>
                      <a:pt x="8" y="42"/>
                      <a:pt x="4" y="21"/>
                      <a:pt x="0" y="0"/>
                    </a:cubicBezTo>
                    <a:close/>
                  </a:path>
                </a:pathLst>
              </a:custGeom>
              <a:solidFill>
                <a:srgbClr val="8F83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7" name="Freeform 487"/>
              <p:cNvSpPr>
                <a:spLocks/>
              </p:cNvSpPr>
              <p:nvPr/>
            </p:nvSpPr>
            <p:spPr bwMode="auto">
              <a:xfrm>
                <a:off x="5040" y="1042"/>
                <a:ext cx="55" cy="68"/>
              </a:xfrm>
              <a:custGeom>
                <a:avLst/>
                <a:gdLst>
                  <a:gd name="T0" fmla="*/ 3 w 38"/>
                  <a:gd name="T1" fmla="*/ 48 h 48"/>
                  <a:gd name="T2" fmla="*/ 0 w 38"/>
                  <a:gd name="T3" fmla="*/ 42 h 48"/>
                  <a:gd name="T4" fmla="*/ 1 w 38"/>
                  <a:gd name="T5" fmla="*/ 38 h 48"/>
                  <a:gd name="T6" fmla="*/ 25 w 38"/>
                  <a:gd name="T7" fmla="*/ 2 h 48"/>
                  <a:gd name="T8" fmla="*/ 28 w 38"/>
                  <a:gd name="T9" fmla="*/ 0 h 48"/>
                  <a:gd name="T10" fmla="*/ 34 w 38"/>
                  <a:gd name="T11" fmla="*/ 3 h 48"/>
                  <a:gd name="T12" fmla="*/ 3 w 3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8" h="48">
                    <a:moveTo>
                      <a:pt x="3" y="48"/>
                    </a:moveTo>
                    <a:cubicBezTo>
                      <a:pt x="2" y="46"/>
                      <a:pt x="1" y="44"/>
                      <a:pt x="0" y="42"/>
                    </a:cubicBezTo>
                    <a:cubicBezTo>
                      <a:pt x="0" y="41"/>
                      <a:pt x="0" y="39"/>
                      <a:pt x="1" y="38"/>
                    </a:cubicBezTo>
                    <a:cubicBezTo>
                      <a:pt x="14" y="30"/>
                      <a:pt x="23" y="18"/>
                      <a:pt x="25" y="2"/>
                    </a:cubicBezTo>
                    <a:cubicBezTo>
                      <a:pt x="25" y="1"/>
                      <a:pt x="27" y="1"/>
                      <a:pt x="28" y="0"/>
                    </a:cubicBezTo>
                    <a:cubicBezTo>
                      <a:pt x="30" y="1"/>
                      <a:pt x="32" y="2"/>
                      <a:pt x="34" y="3"/>
                    </a:cubicBezTo>
                    <a:cubicBezTo>
                      <a:pt x="38" y="27"/>
                      <a:pt x="22" y="38"/>
                      <a:pt x="3" y="48"/>
                    </a:cubicBezTo>
                    <a:close/>
                  </a:path>
                </a:pathLst>
              </a:custGeom>
              <a:solidFill>
                <a:srgbClr val="927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8" name="Freeform 488"/>
              <p:cNvSpPr>
                <a:spLocks/>
              </p:cNvSpPr>
              <p:nvPr/>
            </p:nvSpPr>
            <p:spPr bwMode="auto">
              <a:xfrm>
                <a:off x="3509" y="960"/>
                <a:ext cx="29" cy="90"/>
              </a:xfrm>
              <a:custGeom>
                <a:avLst/>
                <a:gdLst>
                  <a:gd name="T0" fmla="*/ 14 w 20"/>
                  <a:gd name="T1" fmla="*/ 0 h 63"/>
                  <a:gd name="T2" fmla="*/ 16 w 20"/>
                  <a:gd name="T3" fmla="*/ 14 h 63"/>
                  <a:gd name="T4" fmla="*/ 6 w 20"/>
                  <a:gd name="T5" fmla="*/ 63 h 63"/>
                  <a:gd name="T6" fmla="*/ 0 w 20"/>
                  <a:gd name="T7" fmla="*/ 63 h 63"/>
                  <a:gd name="T8" fmla="*/ 14 w 20"/>
                  <a:gd name="T9" fmla="*/ 0 h 63"/>
                </a:gdLst>
                <a:ahLst/>
                <a:cxnLst>
                  <a:cxn ang="0">
                    <a:pos x="T0" y="T1"/>
                  </a:cxn>
                  <a:cxn ang="0">
                    <a:pos x="T2" y="T3"/>
                  </a:cxn>
                  <a:cxn ang="0">
                    <a:pos x="T4" y="T5"/>
                  </a:cxn>
                  <a:cxn ang="0">
                    <a:pos x="T6" y="T7"/>
                  </a:cxn>
                  <a:cxn ang="0">
                    <a:pos x="T8" y="T9"/>
                  </a:cxn>
                </a:cxnLst>
                <a:rect l="0" t="0" r="r" b="b"/>
                <a:pathLst>
                  <a:path w="20" h="63">
                    <a:moveTo>
                      <a:pt x="14" y="0"/>
                    </a:moveTo>
                    <a:cubicBezTo>
                      <a:pt x="15" y="4"/>
                      <a:pt x="12" y="10"/>
                      <a:pt x="16" y="14"/>
                    </a:cubicBezTo>
                    <a:cubicBezTo>
                      <a:pt x="20" y="32"/>
                      <a:pt x="17" y="48"/>
                      <a:pt x="6" y="63"/>
                    </a:cubicBezTo>
                    <a:cubicBezTo>
                      <a:pt x="4" y="63"/>
                      <a:pt x="2" y="63"/>
                      <a:pt x="0" y="63"/>
                    </a:cubicBezTo>
                    <a:cubicBezTo>
                      <a:pt x="4" y="42"/>
                      <a:pt x="9" y="21"/>
                      <a:pt x="14" y="0"/>
                    </a:cubicBezTo>
                    <a:close/>
                  </a:path>
                </a:pathLst>
              </a:custGeom>
              <a:solidFill>
                <a:srgbClr val="8B7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9" name="Freeform 489"/>
              <p:cNvSpPr>
                <a:spLocks/>
              </p:cNvSpPr>
              <p:nvPr/>
            </p:nvSpPr>
            <p:spPr bwMode="auto">
              <a:xfrm>
                <a:off x="5110" y="2597"/>
                <a:ext cx="28" cy="70"/>
              </a:xfrm>
              <a:custGeom>
                <a:avLst/>
                <a:gdLst>
                  <a:gd name="T0" fmla="*/ 8 w 19"/>
                  <a:gd name="T1" fmla="*/ 49 h 49"/>
                  <a:gd name="T2" fmla="*/ 2 w 19"/>
                  <a:gd name="T3" fmla="*/ 46 h 49"/>
                  <a:gd name="T4" fmla="*/ 14 w 19"/>
                  <a:gd name="T5" fmla="*/ 0 h 49"/>
                  <a:gd name="T6" fmla="*/ 19 w 19"/>
                  <a:gd name="T7" fmla="*/ 6 h 49"/>
                  <a:gd name="T8" fmla="*/ 8 w 19"/>
                  <a:gd name="T9" fmla="*/ 49 h 49"/>
                </a:gdLst>
                <a:ahLst/>
                <a:cxnLst>
                  <a:cxn ang="0">
                    <a:pos x="T0" y="T1"/>
                  </a:cxn>
                  <a:cxn ang="0">
                    <a:pos x="T2" y="T3"/>
                  </a:cxn>
                  <a:cxn ang="0">
                    <a:pos x="T4" y="T5"/>
                  </a:cxn>
                  <a:cxn ang="0">
                    <a:pos x="T6" y="T7"/>
                  </a:cxn>
                  <a:cxn ang="0">
                    <a:pos x="T8" y="T9"/>
                  </a:cxn>
                </a:cxnLst>
                <a:rect l="0" t="0" r="r" b="b"/>
                <a:pathLst>
                  <a:path w="19" h="49">
                    <a:moveTo>
                      <a:pt x="8" y="49"/>
                    </a:moveTo>
                    <a:cubicBezTo>
                      <a:pt x="7" y="47"/>
                      <a:pt x="5" y="46"/>
                      <a:pt x="2" y="46"/>
                    </a:cubicBezTo>
                    <a:cubicBezTo>
                      <a:pt x="0" y="29"/>
                      <a:pt x="3" y="14"/>
                      <a:pt x="14" y="0"/>
                    </a:cubicBezTo>
                    <a:cubicBezTo>
                      <a:pt x="14" y="3"/>
                      <a:pt x="15" y="6"/>
                      <a:pt x="19" y="6"/>
                    </a:cubicBezTo>
                    <a:cubicBezTo>
                      <a:pt x="16" y="21"/>
                      <a:pt x="14" y="35"/>
                      <a:pt x="8" y="49"/>
                    </a:cubicBezTo>
                    <a:close/>
                  </a:path>
                </a:pathLst>
              </a:custGeom>
              <a:solidFill>
                <a:srgbClr val="92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0" name="Freeform 490"/>
              <p:cNvSpPr>
                <a:spLocks/>
              </p:cNvSpPr>
              <p:nvPr/>
            </p:nvSpPr>
            <p:spPr bwMode="auto">
              <a:xfrm>
                <a:off x="3783" y="2310"/>
                <a:ext cx="53" cy="49"/>
              </a:xfrm>
              <a:custGeom>
                <a:avLst/>
                <a:gdLst>
                  <a:gd name="T0" fmla="*/ 35 w 37"/>
                  <a:gd name="T1" fmla="*/ 0 h 34"/>
                  <a:gd name="T2" fmla="*/ 37 w 37"/>
                  <a:gd name="T3" fmla="*/ 8 h 34"/>
                  <a:gd name="T4" fmla="*/ 3 w 37"/>
                  <a:gd name="T5" fmla="*/ 34 h 34"/>
                  <a:gd name="T6" fmla="*/ 0 w 37"/>
                  <a:gd name="T7" fmla="*/ 28 h 34"/>
                  <a:gd name="T8" fmla="*/ 35 w 37"/>
                  <a:gd name="T9" fmla="*/ 0 h 34"/>
                </a:gdLst>
                <a:ahLst/>
                <a:cxnLst>
                  <a:cxn ang="0">
                    <a:pos x="T0" y="T1"/>
                  </a:cxn>
                  <a:cxn ang="0">
                    <a:pos x="T2" y="T3"/>
                  </a:cxn>
                  <a:cxn ang="0">
                    <a:pos x="T4" y="T5"/>
                  </a:cxn>
                  <a:cxn ang="0">
                    <a:pos x="T6" y="T7"/>
                  </a:cxn>
                  <a:cxn ang="0">
                    <a:pos x="T8" y="T9"/>
                  </a:cxn>
                </a:cxnLst>
                <a:rect l="0" t="0" r="r" b="b"/>
                <a:pathLst>
                  <a:path w="37" h="34">
                    <a:moveTo>
                      <a:pt x="35" y="0"/>
                    </a:moveTo>
                    <a:cubicBezTo>
                      <a:pt x="36" y="3"/>
                      <a:pt x="34" y="6"/>
                      <a:pt x="37" y="8"/>
                    </a:cubicBezTo>
                    <a:cubicBezTo>
                      <a:pt x="29" y="21"/>
                      <a:pt x="18" y="29"/>
                      <a:pt x="3" y="34"/>
                    </a:cubicBezTo>
                    <a:cubicBezTo>
                      <a:pt x="6" y="30"/>
                      <a:pt x="4" y="29"/>
                      <a:pt x="0" y="28"/>
                    </a:cubicBezTo>
                    <a:cubicBezTo>
                      <a:pt x="11" y="18"/>
                      <a:pt x="22" y="8"/>
                      <a:pt x="35" y="0"/>
                    </a:cubicBezTo>
                    <a:close/>
                  </a:path>
                </a:pathLst>
              </a:custGeom>
              <a:solidFill>
                <a:srgbClr val="998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1" name="Freeform 491"/>
              <p:cNvSpPr>
                <a:spLocks/>
              </p:cNvSpPr>
              <p:nvPr/>
            </p:nvSpPr>
            <p:spPr bwMode="auto">
              <a:xfrm>
                <a:off x="5329" y="2435"/>
                <a:ext cx="49" cy="27"/>
              </a:xfrm>
              <a:custGeom>
                <a:avLst/>
                <a:gdLst>
                  <a:gd name="T0" fmla="*/ 0 w 34"/>
                  <a:gd name="T1" fmla="*/ 1 h 19"/>
                  <a:gd name="T2" fmla="*/ 5 w 34"/>
                  <a:gd name="T3" fmla="*/ 3 h 19"/>
                  <a:gd name="T4" fmla="*/ 28 w 34"/>
                  <a:gd name="T5" fmla="*/ 5 h 19"/>
                  <a:gd name="T6" fmla="*/ 34 w 34"/>
                  <a:gd name="T7" fmla="*/ 10 h 19"/>
                  <a:gd name="T8" fmla="*/ 17 w 34"/>
                  <a:gd name="T9" fmla="*/ 15 h 19"/>
                  <a:gd name="T10" fmla="*/ 0 w 34"/>
                  <a:gd name="T11" fmla="*/ 1 h 19"/>
                </a:gdLst>
                <a:ahLst/>
                <a:cxnLst>
                  <a:cxn ang="0">
                    <a:pos x="T0" y="T1"/>
                  </a:cxn>
                  <a:cxn ang="0">
                    <a:pos x="T2" y="T3"/>
                  </a:cxn>
                  <a:cxn ang="0">
                    <a:pos x="T4" y="T5"/>
                  </a:cxn>
                  <a:cxn ang="0">
                    <a:pos x="T6" y="T7"/>
                  </a:cxn>
                  <a:cxn ang="0">
                    <a:pos x="T8" y="T9"/>
                  </a:cxn>
                  <a:cxn ang="0">
                    <a:pos x="T10" y="T11"/>
                  </a:cxn>
                </a:cxnLst>
                <a:rect l="0" t="0" r="r" b="b"/>
                <a:pathLst>
                  <a:path w="34" h="19">
                    <a:moveTo>
                      <a:pt x="0" y="1"/>
                    </a:moveTo>
                    <a:cubicBezTo>
                      <a:pt x="2" y="2"/>
                      <a:pt x="3" y="3"/>
                      <a:pt x="5" y="3"/>
                    </a:cubicBezTo>
                    <a:cubicBezTo>
                      <a:pt x="13" y="7"/>
                      <a:pt x="21" y="0"/>
                      <a:pt x="28" y="5"/>
                    </a:cubicBezTo>
                    <a:cubicBezTo>
                      <a:pt x="28" y="9"/>
                      <a:pt x="31" y="9"/>
                      <a:pt x="34" y="10"/>
                    </a:cubicBezTo>
                    <a:cubicBezTo>
                      <a:pt x="28" y="12"/>
                      <a:pt x="23" y="14"/>
                      <a:pt x="17" y="15"/>
                    </a:cubicBezTo>
                    <a:cubicBezTo>
                      <a:pt x="0" y="19"/>
                      <a:pt x="0" y="19"/>
                      <a:pt x="0" y="1"/>
                    </a:cubicBezTo>
                    <a:close/>
                  </a:path>
                </a:pathLst>
              </a:custGeom>
              <a:solidFill>
                <a:srgbClr val="947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2" name="Freeform 492"/>
              <p:cNvSpPr>
                <a:spLocks/>
              </p:cNvSpPr>
              <p:nvPr/>
            </p:nvSpPr>
            <p:spPr bwMode="auto">
              <a:xfrm>
                <a:off x="3296" y="2673"/>
                <a:ext cx="93" cy="10"/>
              </a:xfrm>
              <a:custGeom>
                <a:avLst/>
                <a:gdLst>
                  <a:gd name="T0" fmla="*/ 65 w 65"/>
                  <a:gd name="T1" fmla="*/ 7 h 7"/>
                  <a:gd name="T2" fmla="*/ 0 w 65"/>
                  <a:gd name="T3" fmla="*/ 7 h 7"/>
                  <a:gd name="T4" fmla="*/ 65 w 65"/>
                  <a:gd name="T5" fmla="*/ 7 h 7"/>
                </a:gdLst>
                <a:ahLst/>
                <a:cxnLst>
                  <a:cxn ang="0">
                    <a:pos x="T0" y="T1"/>
                  </a:cxn>
                  <a:cxn ang="0">
                    <a:pos x="T2" y="T3"/>
                  </a:cxn>
                  <a:cxn ang="0">
                    <a:pos x="T4" y="T5"/>
                  </a:cxn>
                </a:cxnLst>
                <a:rect l="0" t="0" r="r" b="b"/>
                <a:pathLst>
                  <a:path w="65" h="7">
                    <a:moveTo>
                      <a:pt x="65" y="7"/>
                    </a:moveTo>
                    <a:cubicBezTo>
                      <a:pt x="43" y="7"/>
                      <a:pt x="22" y="7"/>
                      <a:pt x="0" y="7"/>
                    </a:cubicBezTo>
                    <a:cubicBezTo>
                      <a:pt x="22" y="0"/>
                      <a:pt x="43" y="1"/>
                      <a:pt x="65" y="7"/>
                    </a:cubicBezTo>
                    <a:close/>
                  </a:path>
                </a:pathLst>
              </a:custGeom>
              <a:solidFill>
                <a:srgbClr val="735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3" name="Freeform 493"/>
              <p:cNvSpPr>
                <a:spLocks/>
              </p:cNvSpPr>
              <p:nvPr/>
            </p:nvSpPr>
            <p:spPr bwMode="auto">
              <a:xfrm>
                <a:off x="4525" y="770"/>
                <a:ext cx="21" cy="49"/>
              </a:xfrm>
              <a:custGeom>
                <a:avLst/>
                <a:gdLst>
                  <a:gd name="T0" fmla="*/ 3 w 15"/>
                  <a:gd name="T1" fmla="*/ 3 h 34"/>
                  <a:gd name="T2" fmla="*/ 9 w 15"/>
                  <a:gd name="T3" fmla="*/ 0 h 34"/>
                  <a:gd name="T4" fmla="*/ 15 w 15"/>
                  <a:gd name="T5" fmla="*/ 25 h 34"/>
                  <a:gd name="T6" fmla="*/ 9 w 15"/>
                  <a:gd name="T7" fmla="*/ 34 h 34"/>
                  <a:gd name="T8" fmla="*/ 1 w 15"/>
                  <a:gd name="T9" fmla="*/ 16 h 34"/>
                  <a:gd name="T10" fmla="*/ 3 w 15"/>
                  <a:gd name="T11" fmla="*/ 3 h 34"/>
                </a:gdLst>
                <a:ahLst/>
                <a:cxnLst>
                  <a:cxn ang="0">
                    <a:pos x="T0" y="T1"/>
                  </a:cxn>
                  <a:cxn ang="0">
                    <a:pos x="T2" y="T3"/>
                  </a:cxn>
                  <a:cxn ang="0">
                    <a:pos x="T4" y="T5"/>
                  </a:cxn>
                  <a:cxn ang="0">
                    <a:pos x="T6" y="T7"/>
                  </a:cxn>
                  <a:cxn ang="0">
                    <a:pos x="T8" y="T9"/>
                  </a:cxn>
                  <a:cxn ang="0">
                    <a:pos x="T10" y="T11"/>
                  </a:cxn>
                </a:cxnLst>
                <a:rect l="0" t="0" r="r" b="b"/>
                <a:pathLst>
                  <a:path w="15" h="34">
                    <a:moveTo>
                      <a:pt x="3" y="3"/>
                    </a:moveTo>
                    <a:cubicBezTo>
                      <a:pt x="5" y="2"/>
                      <a:pt x="7" y="1"/>
                      <a:pt x="9" y="0"/>
                    </a:cubicBezTo>
                    <a:cubicBezTo>
                      <a:pt x="13" y="8"/>
                      <a:pt x="12" y="17"/>
                      <a:pt x="15" y="25"/>
                    </a:cubicBezTo>
                    <a:cubicBezTo>
                      <a:pt x="8" y="25"/>
                      <a:pt x="10" y="31"/>
                      <a:pt x="9" y="34"/>
                    </a:cubicBezTo>
                    <a:cubicBezTo>
                      <a:pt x="0" y="31"/>
                      <a:pt x="4" y="22"/>
                      <a:pt x="1" y="16"/>
                    </a:cubicBezTo>
                    <a:cubicBezTo>
                      <a:pt x="0" y="12"/>
                      <a:pt x="0" y="7"/>
                      <a:pt x="3" y="3"/>
                    </a:cubicBezTo>
                    <a:close/>
                  </a:path>
                </a:pathLst>
              </a:custGeom>
              <a:solidFill>
                <a:srgbClr val="8E8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4" name="Freeform 494"/>
              <p:cNvSpPr>
                <a:spLocks/>
              </p:cNvSpPr>
              <p:nvPr/>
            </p:nvSpPr>
            <p:spPr bwMode="auto">
              <a:xfrm>
                <a:off x="3399" y="2685"/>
                <a:ext cx="57" cy="11"/>
              </a:xfrm>
              <a:custGeom>
                <a:avLst/>
                <a:gdLst>
                  <a:gd name="T0" fmla="*/ 40 w 40"/>
                  <a:gd name="T1" fmla="*/ 2 h 8"/>
                  <a:gd name="T2" fmla="*/ 0 w 40"/>
                  <a:gd name="T3" fmla="*/ 0 h 8"/>
                  <a:gd name="T4" fmla="*/ 40 w 40"/>
                  <a:gd name="T5" fmla="*/ 2 h 8"/>
                </a:gdLst>
                <a:ahLst/>
                <a:cxnLst>
                  <a:cxn ang="0">
                    <a:pos x="T0" y="T1"/>
                  </a:cxn>
                  <a:cxn ang="0">
                    <a:pos x="T2" y="T3"/>
                  </a:cxn>
                  <a:cxn ang="0">
                    <a:pos x="T4" y="T5"/>
                  </a:cxn>
                </a:cxnLst>
                <a:rect l="0" t="0" r="r" b="b"/>
                <a:pathLst>
                  <a:path w="40" h="8">
                    <a:moveTo>
                      <a:pt x="40" y="2"/>
                    </a:moveTo>
                    <a:cubicBezTo>
                      <a:pt x="26" y="8"/>
                      <a:pt x="13" y="7"/>
                      <a:pt x="0" y="0"/>
                    </a:cubicBezTo>
                    <a:cubicBezTo>
                      <a:pt x="13" y="0"/>
                      <a:pt x="26" y="1"/>
                      <a:pt x="40" y="2"/>
                    </a:cubicBezTo>
                    <a:close/>
                  </a:path>
                </a:pathLst>
              </a:custGeom>
              <a:solidFill>
                <a:srgbClr val="735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5" name="Freeform 495"/>
              <p:cNvSpPr>
                <a:spLocks/>
              </p:cNvSpPr>
              <p:nvPr/>
            </p:nvSpPr>
            <p:spPr bwMode="auto">
              <a:xfrm>
                <a:off x="3192" y="2765"/>
                <a:ext cx="9" cy="61"/>
              </a:xfrm>
              <a:custGeom>
                <a:avLst/>
                <a:gdLst>
                  <a:gd name="T0" fmla="*/ 6 w 6"/>
                  <a:gd name="T1" fmla="*/ 0 h 43"/>
                  <a:gd name="T2" fmla="*/ 6 w 6"/>
                  <a:gd name="T3" fmla="*/ 43 h 43"/>
                  <a:gd name="T4" fmla="*/ 6 w 6"/>
                  <a:gd name="T5" fmla="*/ 0 h 43"/>
                </a:gdLst>
                <a:ahLst/>
                <a:cxnLst>
                  <a:cxn ang="0">
                    <a:pos x="T0" y="T1"/>
                  </a:cxn>
                  <a:cxn ang="0">
                    <a:pos x="T2" y="T3"/>
                  </a:cxn>
                  <a:cxn ang="0">
                    <a:pos x="T4" y="T5"/>
                  </a:cxn>
                </a:cxnLst>
                <a:rect l="0" t="0" r="r" b="b"/>
                <a:pathLst>
                  <a:path w="6" h="43">
                    <a:moveTo>
                      <a:pt x="6" y="0"/>
                    </a:moveTo>
                    <a:cubicBezTo>
                      <a:pt x="6" y="14"/>
                      <a:pt x="6" y="29"/>
                      <a:pt x="6" y="43"/>
                    </a:cubicBezTo>
                    <a:cubicBezTo>
                      <a:pt x="1" y="29"/>
                      <a:pt x="0" y="14"/>
                      <a:pt x="6" y="0"/>
                    </a:cubicBezTo>
                    <a:close/>
                  </a:path>
                </a:pathLst>
              </a:custGeom>
              <a:solidFill>
                <a:srgbClr val="735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6" name="Freeform 496"/>
              <p:cNvSpPr>
                <a:spLocks/>
              </p:cNvSpPr>
              <p:nvPr/>
            </p:nvSpPr>
            <p:spPr bwMode="auto">
              <a:xfrm>
                <a:off x="3938" y="952"/>
                <a:ext cx="17" cy="21"/>
              </a:xfrm>
              <a:custGeom>
                <a:avLst/>
                <a:gdLst>
                  <a:gd name="T0" fmla="*/ 0 w 12"/>
                  <a:gd name="T1" fmla="*/ 12 h 15"/>
                  <a:gd name="T2" fmla="*/ 9 w 12"/>
                  <a:gd name="T3" fmla="*/ 1 h 15"/>
                  <a:gd name="T4" fmla="*/ 12 w 12"/>
                  <a:gd name="T5" fmla="*/ 3 h 15"/>
                  <a:gd name="T6" fmla="*/ 3 w 12"/>
                  <a:gd name="T7" fmla="*/ 15 h 15"/>
                  <a:gd name="T8" fmla="*/ 0 w 12"/>
                  <a:gd name="T9" fmla="*/ 12 h 15"/>
                </a:gdLst>
                <a:ahLst/>
                <a:cxnLst>
                  <a:cxn ang="0">
                    <a:pos x="T0" y="T1"/>
                  </a:cxn>
                  <a:cxn ang="0">
                    <a:pos x="T2" y="T3"/>
                  </a:cxn>
                  <a:cxn ang="0">
                    <a:pos x="T4" y="T5"/>
                  </a:cxn>
                  <a:cxn ang="0">
                    <a:pos x="T6" y="T7"/>
                  </a:cxn>
                  <a:cxn ang="0">
                    <a:pos x="T8" y="T9"/>
                  </a:cxn>
                </a:cxnLst>
                <a:rect l="0" t="0" r="r" b="b"/>
                <a:pathLst>
                  <a:path w="12" h="15">
                    <a:moveTo>
                      <a:pt x="0" y="12"/>
                    </a:moveTo>
                    <a:cubicBezTo>
                      <a:pt x="3" y="8"/>
                      <a:pt x="3" y="1"/>
                      <a:pt x="9" y="1"/>
                    </a:cubicBezTo>
                    <a:cubicBezTo>
                      <a:pt x="10" y="0"/>
                      <a:pt x="12" y="2"/>
                      <a:pt x="12" y="3"/>
                    </a:cubicBezTo>
                    <a:cubicBezTo>
                      <a:pt x="12" y="9"/>
                      <a:pt x="7" y="12"/>
                      <a:pt x="3" y="15"/>
                    </a:cubicBezTo>
                    <a:cubicBezTo>
                      <a:pt x="2" y="14"/>
                      <a:pt x="1" y="13"/>
                      <a:pt x="0" y="12"/>
                    </a:cubicBezTo>
                    <a:close/>
                  </a:path>
                </a:pathLst>
              </a:custGeom>
              <a:solidFill>
                <a:srgbClr val="E3D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7" name="Freeform 497"/>
              <p:cNvSpPr>
                <a:spLocks/>
              </p:cNvSpPr>
              <p:nvPr/>
            </p:nvSpPr>
            <p:spPr bwMode="auto">
              <a:xfrm>
                <a:off x="3239" y="2893"/>
                <a:ext cx="26" cy="17"/>
              </a:xfrm>
              <a:custGeom>
                <a:avLst/>
                <a:gdLst>
                  <a:gd name="T0" fmla="*/ 0 w 18"/>
                  <a:gd name="T1" fmla="*/ 1 h 12"/>
                  <a:gd name="T2" fmla="*/ 7 w 18"/>
                  <a:gd name="T3" fmla="*/ 1 h 12"/>
                  <a:gd name="T4" fmla="*/ 13 w 18"/>
                  <a:gd name="T5" fmla="*/ 5 h 12"/>
                  <a:gd name="T6" fmla="*/ 18 w 18"/>
                  <a:gd name="T7" fmla="*/ 12 h 12"/>
                  <a:gd name="T8" fmla="*/ 0 w 18"/>
                  <a:gd name="T9" fmla="*/ 1 h 12"/>
                </a:gdLst>
                <a:ahLst/>
                <a:cxnLst>
                  <a:cxn ang="0">
                    <a:pos x="T0" y="T1"/>
                  </a:cxn>
                  <a:cxn ang="0">
                    <a:pos x="T2" y="T3"/>
                  </a:cxn>
                  <a:cxn ang="0">
                    <a:pos x="T4" y="T5"/>
                  </a:cxn>
                  <a:cxn ang="0">
                    <a:pos x="T6" y="T7"/>
                  </a:cxn>
                  <a:cxn ang="0">
                    <a:pos x="T8" y="T9"/>
                  </a:cxn>
                </a:cxnLst>
                <a:rect l="0" t="0" r="r" b="b"/>
                <a:pathLst>
                  <a:path w="18" h="12">
                    <a:moveTo>
                      <a:pt x="0" y="1"/>
                    </a:moveTo>
                    <a:cubicBezTo>
                      <a:pt x="2" y="1"/>
                      <a:pt x="4" y="1"/>
                      <a:pt x="7" y="1"/>
                    </a:cubicBezTo>
                    <a:cubicBezTo>
                      <a:pt x="10" y="0"/>
                      <a:pt x="12" y="1"/>
                      <a:pt x="13" y="5"/>
                    </a:cubicBezTo>
                    <a:cubicBezTo>
                      <a:pt x="14" y="7"/>
                      <a:pt x="16" y="10"/>
                      <a:pt x="18" y="12"/>
                    </a:cubicBezTo>
                    <a:cubicBezTo>
                      <a:pt x="11" y="10"/>
                      <a:pt x="5" y="6"/>
                      <a:pt x="0" y="1"/>
                    </a:cubicBezTo>
                    <a:close/>
                  </a:path>
                </a:pathLst>
              </a:custGeom>
              <a:solidFill>
                <a:srgbClr val="735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8" name="Freeform 498"/>
              <p:cNvSpPr>
                <a:spLocks/>
              </p:cNvSpPr>
              <p:nvPr/>
            </p:nvSpPr>
            <p:spPr bwMode="auto">
              <a:xfrm>
                <a:off x="4463" y="1766"/>
                <a:ext cx="673" cy="404"/>
              </a:xfrm>
              <a:custGeom>
                <a:avLst/>
                <a:gdLst>
                  <a:gd name="T0" fmla="*/ 25 w 471"/>
                  <a:gd name="T1" fmla="*/ 279 h 283"/>
                  <a:gd name="T2" fmla="*/ 9 w 471"/>
                  <a:gd name="T3" fmla="*/ 208 h 283"/>
                  <a:gd name="T4" fmla="*/ 1 w 471"/>
                  <a:gd name="T5" fmla="*/ 144 h 283"/>
                  <a:gd name="T6" fmla="*/ 18 w 471"/>
                  <a:gd name="T7" fmla="*/ 119 h 283"/>
                  <a:gd name="T8" fmla="*/ 57 w 471"/>
                  <a:gd name="T9" fmla="*/ 106 h 283"/>
                  <a:gd name="T10" fmla="*/ 68 w 471"/>
                  <a:gd name="T11" fmla="*/ 113 h 283"/>
                  <a:gd name="T12" fmla="*/ 78 w 471"/>
                  <a:gd name="T13" fmla="*/ 157 h 283"/>
                  <a:gd name="T14" fmla="*/ 112 w 471"/>
                  <a:gd name="T15" fmla="*/ 182 h 283"/>
                  <a:gd name="T16" fmla="*/ 147 w 471"/>
                  <a:gd name="T17" fmla="*/ 174 h 283"/>
                  <a:gd name="T18" fmla="*/ 171 w 471"/>
                  <a:gd name="T19" fmla="*/ 131 h 283"/>
                  <a:gd name="T20" fmla="*/ 160 w 471"/>
                  <a:gd name="T21" fmla="*/ 82 h 283"/>
                  <a:gd name="T22" fmla="*/ 166 w 471"/>
                  <a:gd name="T23" fmla="*/ 69 h 283"/>
                  <a:gd name="T24" fmla="*/ 385 w 471"/>
                  <a:gd name="T25" fmla="*/ 7 h 283"/>
                  <a:gd name="T26" fmla="*/ 447 w 471"/>
                  <a:gd name="T27" fmla="*/ 39 h 283"/>
                  <a:gd name="T28" fmla="*/ 471 w 471"/>
                  <a:gd name="T29" fmla="*/ 112 h 283"/>
                  <a:gd name="T30" fmla="*/ 458 w 471"/>
                  <a:gd name="T31" fmla="*/ 121 h 283"/>
                  <a:gd name="T32" fmla="*/ 277 w 471"/>
                  <a:gd name="T33" fmla="*/ 191 h 283"/>
                  <a:gd name="T34" fmla="*/ 92 w 471"/>
                  <a:gd name="T35" fmla="*/ 259 h 283"/>
                  <a:gd name="T36" fmla="*/ 45 w 471"/>
                  <a:gd name="T37" fmla="*/ 277 h 283"/>
                  <a:gd name="T38" fmla="*/ 25 w 471"/>
                  <a:gd name="T39" fmla="*/ 27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1" h="283">
                    <a:moveTo>
                      <a:pt x="25" y="279"/>
                    </a:moveTo>
                    <a:cubicBezTo>
                      <a:pt x="13" y="256"/>
                      <a:pt x="12" y="232"/>
                      <a:pt x="9" y="208"/>
                    </a:cubicBezTo>
                    <a:cubicBezTo>
                      <a:pt x="5" y="187"/>
                      <a:pt x="4" y="165"/>
                      <a:pt x="1" y="144"/>
                    </a:cubicBezTo>
                    <a:cubicBezTo>
                      <a:pt x="0" y="131"/>
                      <a:pt x="6" y="123"/>
                      <a:pt x="18" y="119"/>
                    </a:cubicBezTo>
                    <a:cubicBezTo>
                      <a:pt x="31" y="115"/>
                      <a:pt x="44" y="111"/>
                      <a:pt x="57" y="106"/>
                    </a:cubicBezTo>
                    <a:cubicBezTo>
                      <a:pt x="65" y="103"/>
                      <a:pt x="67" y="107"/>
                      <a:pt x="68" y="113"/>
                    </a:cubicBezTo>
                    <a:cubicBezTo>
                      <a:pt x="71" y="128"/>
                      <a:pt x="74" y="143"/>
                      <a:pt x="78" y="157"/>
                    </a:cubicBezTo>
                    <a:cubicBezTo>
                      <a:pt x="83" y="175"/>
                      <a:pt x="93" y="183"/>
                      <a:pt x="112" y="182"/>
                    </a:cubicBezTo>
                    <a:cubicBezTo>
                      <a:pt x="124" y="182"/>
                      <a:pt x="136" y="179"/>
                      <a:pt x="147" y="174"/>
                    </a:cubicBezTo>
                    <a:cubicBezTo>
                      <a:pt x="167" y="165"/>
                      <a:pt x="174" y="153"/>
                      <a:pt x="171" y="131"/>
                    </a:cubicBezTo>
                    <a:cubicBezTo>
                      <a:pt x="170" y="114"/>
                      <a:pt x="166" y="98"/>
                      <a:pt x="160" y="82"/>
                    </a:cubicBezTo>
                    <a:cubicBezTo>
                      <a:pt x="158" y="75"/>
                      <a:pt x="159" y="71"/>
                      <a:pt x="166" y="69"/>
                    </a:cubicBezTo>
                    <a:cubicBezTo>
                      <a:pt x="239" y="48"/>
                      <a:pt x="311" y="25"/>
                      <a:pt x="385" y="7"/>
                    </a:cubicBezTo>
                    <a:cubicBezTo>
                      <a:pt x="415" y="0"/>
                      <a:pt x="435" y="11"/>
                      <a:pt x="447" y="39"/>
                    </a:cubicBezTo>
                    <a:cubicBezTo>
                      <a:pt x="456" y="63"/>
                      <a:pt x="463" y="87"/>
                      <a:pt x="471" y="112"/>
                    </a:cubicBezTo>
                    <a:cubicBezTo>
                      <a:pt x="470" y="118"/>
                      <a:pt x="464" y="119"/>
                      <a:pt x="458" y="121"/>
                    </a:cubicBezTo>
                    <a:cubicBezTo>
                      <a:pt x="398" y="145"/>
                      <a:pt x="338" y="168"/>
                      <a:pt x="277" y="191"/>
                    </a:cubicBezTo>
                    <a:cubicBezTo>
                      <a:pt x="216" y="213"/>
                      <a:pt x="154" y="237"/>
                      <a:pt x="92" y="259"/>
                    </a:cubicBezTo>
                    <a:cubicBezTo>
                      <a:pt x="76" y="264"/>
                      <a:pt x="61" y="271"/>
                      <a:pt x="45" y="277"/>
                    </a:cubicBezTo>
                    <a:cubicBezTo>
                      <a:pt x="38" y="279"/>
                      <a:pt x="32" y="283"/>
                      <a:pt x="25" y="279"/>
                    </a:cubicBezTo>
                    <a:close/>
                  </a:path>
                </a:pathLst>
              </a:custGeom>
              <a:solidFill>
                <a:srgbClr val="8FC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9" name="Freeform 499"/>
              <p:cNvSpPr>
                <a:spLocks/>
              </p:cNvSpPr>
              <p:nvPr/>
            </p:nvSpPr>
            <p:spPr bwMode="auto">
              <a:xfrm>
                <a:off x="4503" y="1933"/>
                <a:ext cx="649" cy="594"/>
              </a:xfrm>
              <a:custGeom>
                <a:avLst/>
                <a:gdLst>
                  <a:gd name="T0" fmla="*/ 291 w 454"/>
                  <a:gd name="T1" fmla="*/ 105 h 416"/>
                  <a:gd name="T2" fmla="*/ 214 w 454"/>
                  <a:gd name="T3" fmla="*/ 136 h 416"/>
                  <a:gd name="T4" fmla="*/ 188 w 454"/>
                  <a:gd name="T5" fmla="*/ 211 h 416"/>
                  <a:gd name="T6" fmla="*/ 253 w 454"/>
                  <a:gd name="T7" fmla="*/ 299 h 416"/>
                  <a:gd name="T8" fmla="*/ 279 w 454"/>
                  <a:gd name="T9" fmla="*/ 333 h 416"/>
                  <a:gd name="T10" fmla="*/ 272 w 454"/>
                  <a:gd name="T11" fmla="*/ 370 h 416"/>
                  <a:gd name="T12" fmla="*/ 183 w 454"/>
                  <a:gd name="T13" fmla="*/ 409 h 416"/>
                  <a:gd name="T14" fmla="*/ 134 w 454"/>
                  <a:gd name="T15" fmla="*/ 415 h 416"/>
                  <a:gd name="T16" fmla="*/ 95 w 454"/>
                  <a:gd name="T17" fmla="*/ 387 h 416"/>
                  <a:gd name="T18" fmla="*/ 73 w 454"/>
                  <a:gd name="T19" fmla="*/ 292 h 416"/>
                  <a:gd name="T20" fmla="*/ 61 w 454"/>
                  <a:gd name="T21" fmla="*/ 206 h 416"/>
                  <a:gd name="T22" fmla="*/ 41 w 454"/>
                  <a:gd name="T23" fmla="*/ 188 h 416"/>
                  <a:gd name="T24" fmla="*/ 21 w 454"/>
                  <a:gd name="T25" fmla="*/ 185 h 416"/>
                  <a:gd name="T26" fmla="*/ 62 w 454"/>
                  <a:gd name="T27" fmla="*/ 166 h 416"/>
                  <a:gd name="T28" fmla="*/ 296 w 454"/>
                  <a:gd name="T29" fmla="*/ 78 h 416"/>
                  <a:gd name="T30" fmla="*/ 428 w 454"/>
                  <a:gd name="T31" fmla="*/ 25 h 416"/>
                  <a:gd name="T32" fmla="*/ 174 w 454"/>
                  <a:gd name="T33" fmla="*/ 123 h 416"/>
                  <a:gd name="T34" fmla="*/ 26 w 454"/>
                  <a:gd name="T35" fmla="*/ 179 h 416"/>
                  <a:gd name="T36" fmla="*/ 13 w 454"/>
                  <a:gd name="T37" fmla="*/ 183 h 416"/>
                  <a:gd name="T38" fmla="*/ 0 w 454"/>
                  <a:gd name="T39" fmla="*/ 170 h 416"/>
                  <a:gd name="T40" fmla="*/ 9 w 454"/>
                  <a:gd name="T41" fmla="*/ 162 h 416"/>
                  <a:gd name="T42" fmla="*/ 241 w 454"/>
                  <a:gd name="T43" fmla="*/ 77 h 416"/>
                  <a:gd name="T44" fmla="*/ 440 w 454"/>
                  <a:gd name="T45" fmla="*/ 1 h 416"/>
                  <a:gd name="T46" fmla="*/ 445 w 454"/>
                  <a:gd name="T47" fmla="*/ 0 h 416"/>
                  <a:gd name="T48" fmla="*/ 422 w 454"/>
                  <a:gd name="T49" fmla="*/ 52 h 416"/>
                  <a:gd name="T50" fmla="*/ 310 w 454"/>
                  <a:gd name="T51" fmla="*/ 97 h 416"/>
                  <a:gd name="T52" fmla="*/ 291 w 454"/>
                  <a:gd name="T53" fmla="*/ 10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416">
                    <a:moveTo>
                      <a:pt x="291" y="105"/>
                    </a:moveTo>
                    <a:cubicBezTo>
                      <a:pt x="265" y="114"/>
                      <a:pt x="239" y="124"/>
                      <a:pt x="214" y="136"/>
                    </a:cubicBezTo>
                    <a:cubicBezTo>
                      <a:pt x="177" y="149"/>
                      <a:pt x="161" y="161"/>
                      <a:pt x="188" y="211"/>
                    </a:cubicBezTo>
                    <a:cubicBezTo>
                      <a:pt x="206" y="243"/>
                      <a:pt x="230" y="271"/>
                      <a:pt x="253" y="299"/>
                    </a:cubicBezTo>
                    <a:cubicBezTo>
                      <a:pt x="262" y="310"/>
                      <a:pt x="271" y="321"/>
                      <a:pt x="279" y="333"/>
                    </a:cubicBezTo>
                    <a:cubicBezTo>
                      <a:pt x="290" y="349"/>
                      <a:pt x="288" y="358"/>
                      <a:pt x="272" y="370"/>
                    </a:cubicBezTo>
                    <a:cubicBezTo>
                      <a:pt x="244" y="388"/>
                      <a:pt x="214" y="400"/>
                      <a:pt x="183" y="409"/>
                    </a:cubicBezTo>
                    <a:cubicBezTo>
                      <a:pt x="167" y="414"/>
                      <a:pt x="150" y="416"/>
                      <a:pt x="134" y="415"/>
                    </a:cubicBezTo>
                    <a:cubicBezTo>
                      <a:pt x="115" y="414"/>
                      <a:pt x="102" y="404"/>
                      <a:pt x="95" y="387"/>
                    </a:cubicBezTo>
                    <a:cubicBezTo>
                      <a:pt x="83" y="356"/>
                      <a:pt x="78" y="324"/>
                      <a:pt x="73" y="292"/>
                    </a:cubicBezTo>
                    <a:cubicBezTo>
                      <a:pt x="69" y="263"/>
                      <a:pt x="65" y="235"/>
                      <a:pt x="61" y="206"/>
                    </a:cubicBezTo>
                    <a:cubicBezTo>
                      <a:pt x="60" y="194"/>
                      <a:pt x="51" y="190"/>
                      <a:pt x="41" y="188"/>
                    </a:cubicBezTo>
                    <a:cubicBezTo>
                      <a:pt x="34" y="187"/>
                      <a:pt x="28" y="188"/>
                      <a:pt x="21" y="185"/>
                    </a:cubicBezTo>
                    <a:cubicBezTo>
                      <a:pt x="32" y="173"/>
                      <a:pt x="48" y="171"/>
                      <a:pt x="62" y="166"/>
                    </a:cubicBezTo>
                    <a:cubicBezTo>
                      <a:pt x="140" y="137"/>
                      <a:pt x="218" y="108"/>
                      <a:pt x="296" y="78"/>
                    </a:cubicBezTo>
                    <a:cubicBezTo>
                      <a:pt x="340" y="60"/>
                      <a:pt x="384" y="42"/>
                      <a:pt x="428" y="25"/>
                    </a:cubicBezTo>
                    <a:cubicBezTo>
                      <a:pt x="344" y="58"/>
                      <a:pt x="259" y="92"/>
                      <a:pt x="174" y="123"/>
                    </a:cubicBezTo>
                    <a:cubicBezTo>
                      <a:pt x="125" y="142"/>
                      <a:pt x="75" y="160"/>
                      <a:pt x="26" y="179"/>
                    </a:cubicBezTo>
                    <a:cubicBezTo>
                      <a:pt x="22" y="181"/>
                      <a:pt x="17" y="181"/>
                      <a:pt x="13" y="183"/>
                    </a:cubicBezTo>
                    <a:cubicBezTo>
                      <a:pt x="6" y="181"/>
                      <a:pt x="2" y="177"/>
                      <a:pt x="0" y="170"/>
                    </a:cubicBezTo>
                    <a:cubicBezTo>
                      <a:pt x="1" y="165"/>
                      <a:pt x="5" y="164"/>
                      <a:pt x="9" y="162"/>
                    </a:cubicBezTo>
                    <a:cubicBezTo>
                      <a:pt x="87" y="134"/>
                      <a:pt x="164" y="105"/>
                      <a:pt x="241" y="77"/>
                    </a:cubicBezTo>
                    <a:cubicBezTo>
                      <a:pt x="308" y="52"/>
                      <a:pt x="373" y="26"/>
                      <a:pt x="440" y="1"/>
                    </a:cubicBezTo>
                    <a:cubicBezTo>
                      <a:pt x="441" y="1"/>
                      <a:pt x="443" y="0"/>
                      <a:pt x="445" y="0"/>
                    </a:cubicBezTo>
                    <a:cubicBezTo>
                      <a:pt x="454" y="30"/>
                      <a:pt x="450" y="40"/>
                      <a:pt x="422" y="52"/>
                    </a:cubicBezTo>
                    <a:cubicBezTo>
                      <a:pt x="385" y="68"/>
                      <a:pt x="347" y="82"/>
                      <a:pt x="310" y="97"/>
                    </a:cubicBezTo>
                    <a:cubicBezTo>
                      <a:pt x="304" y="99"/>
                      <a:pt x="297" y="102"/>
                      <a:pt x="291" y="105"/>
                    </a:cubicBezTo>
                    <a:close/>
                  </a:path>
                </a:pathLst>
              </a:custGeom>
              <a:solidFill>
                <a:srgbClr val="90C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0" name="Freeform 500"/>
              <p:cNvSpPr>
                <a:spLocks/>
              </p:cNvSpPr>
              <p:nvPr/>
            </p:nvSpPr>
            <p:spPr bwMode="auto">
              <a:xfrm>
                <a:off x="5168" y="1780"/>
                <a:ext cx="194" cy="92"/>
              </a:xfrm>
              <a:custGeom>
                <a:avLst/>
                <a:gdLst>
                  <a:gd name="T0" fmla="*/ 0 w 136"/>
                  <a:gd name="T1" fmla="*/ 11 h 64"/>
                  <a:gd name="T2" fmla="*/ 122 w 136"/>
                  <a:gd name="T3" fmla="*/ 2 h 64"/>
                  <a:gd name="T4" fmla="*/ 134 w 136"/>
                  <a:gd name="T5" fmla="*/ 4 h 64"/>
                  <a:gd name="T6" fmla="*/ 126 w 136"/>
                  <a:gd name="T7" fmla="*/ 14 h 64"/>
                  <a:gd name="T8" fmla="*/ 27 w 136"/>
                  <a:gd name="T9" fmla="*/ 62 h 64"/>
                  <a:gd name="T10" fmla="*/ 18 w 136"/>
                  <a:gd name="T11" fmla="*/ 59 h 64"/>
                  <a:gd name="T12" fmla="*/ 0 w 136"/>
                  <a:gd name="T13" fmla="*/ 11 h 64"/>
                </a:gdLst>
                <a:ahLst/>
                <a:cxnLst>
                  <a:cxn ang="0">
                    <a:pos x="T0" y="T1"/>
                  </a:cxn>
                  <a:cxn ang="0">
                    <a:pos x="T2" y="T3"/>
                  </a:cxn>
                  <a:cxn ang="0">
                    <a:pos x="T4" y="T5"/>
                  </a:cxn>
                  <a:cxn ang="0">
                    <a:pos x="T6" y="T7"/>
                  </a:cxn>
                  <a:cxn ang="0">
                    <a:pos x="T8" y="T9"/>
                  </a:cxn>
                  <a:cxn ang="0">
                    <a:pos x="T10" y="T11"/>
                  </a:cxn>
                  <a:cxn ang="0">
                    <a:pos x="T12" y="T13"/>
                  </a:cxn>
                </a:cxnLst>
                <a:rect l="0" t="0" r="r" b="b"/>
                <a:pathLst>
                  <a:path w="136" h="64">
                    <a:moveTo>
                      <a:pt x="0" y="11"/>
                    </a:moveTo>
                    <a:cubicBezTo>
                      <a:pt x="42" y="8"/>
                      <a:pt x="82" y="5"/>
                      <a:pt x="122" y="2"/>
                    </a:cubicBezTo>
                    <a:cubicBezTo>
                      <a:pt x="126" y="2"/>
                      <a:pt x="132" y="0"/>
                      <a:pt x="134" y="4"/>
                    </a:cubicBezTo>
                    <a:cubicBezTo>
                      <a:pt x="136" y="10"/>
                      <a:pt x="130" y="12"/>
                      <a:pt x="126" y="14"/>
                    </a:cubicBezTo>
                    <a:cubicBezTo>
                      <a:pt x="93" y="30"/>
                      <a:pt x="60" y="46"/>
                      <a:pt x="27" y="62"/>
                    </a:cubicBezTo>
                    <a:cubicBezTo>
                      <a:pt x="22" y="64"/>
                      <a:pt x="20" y="64"/>
                      <a:pt x="18" y="59"/>
                    </a:cubicBezTo>
                    <a:cubicBezTo>
                      <a:pt x="13" y="43"/>
                      <a:pt x="6" y="28"/>
                      <a:pt x="0" y="11"/>
                    </a:cubicBezTo>
                    <a:close/>
                  </a:path>
                </a:pathLst>
              </a:custGeom>
              <a:solidFill>
                <a:srgbClr val="C5B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1" name="Freeform 501"/>
              <p:cNvSpPr>
                <a:spLocks/>
              </p:cNvSpPr>
              <p:nvPr/>
            </p:nvSpPr>
            <p:spPr bwMode="auto">
              <a:xfrm>
                <a:off x="4763" y="2120"/>
                <a:ext cx="157" cy="120"/>
              </a:xfrm>
              <a:custGeom>
                <a:avLst/>
                <a:gdLst>
                  <a:gd name="T0" fmla="*/ 39 w 110"/>
                  <a:gd name="T1" fmla="*/ 9 h 84"/>
                  <a:gd name="T2" fmla="*/ 44 w 110"/>
                  <a:gd name="T3" fmla="*/ 7 h 84"/>
                  <a:gd name="T4" fmla="*/ 63 w 110"/>
                  <a:gd name="T5" fmla="*/ 15 h 84"/>
                  <a:gd name="T6" fmla="*/ 66 w 110"/>
                  <a:gd name="T7" fmla="*/ 20 h 84"/>
                  <a:gd name="T8" fmla="*/ 102 w 110"/>
                  <a:gd name="T9" fmla="*/ 63 h 84"/>
                  <a:gd name="T10" fmla="*/ 108 w 110"/>
                  <a:gd name="T11" fmla="*/ 73 h 84"/>
                  <a:gd name="T12" fmla="*/ 97 w 110"/>
                  <a:gd name="T13" fmla="*/ 79 h 84"/>
                  <a:gd name="T14" fmla="*/ 4 w 110"/>
                  <a:gd name="T15" fmla="*/ 37 h 84"/>
                  <a:gd name="T16" fmla="*/ 9 w 110"/>
                  <a:gd name="T17" fmla="*/ 24 h 84"/>
                  <a:gd name="T18" fmla="*/ 39 w 110"/>
                  <a:gd name="T1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4">
                    <a:moveTo>
                      <a:pt x="39" y="9"/>
                    </a:moveTo>
                    <a:cubicBezTo>
                      <a:pt x="40" y="8"/>
                      <a:pt x="42" y="8"/>
                      <a:pt x="44" y="7"/>
                    </a:cubicBezTo>
                    <a:cubicBezTo>
                      <a:pt x="54" y="0"/>
                      <a:pt x="61" y="3"/>
                      <a:pt x="63" y="15"/>
                    </a:cubicBezTo>
                    <a:cubicBezTo>
                      <a:pt x="64" y="17"/>
                      <a:pt x="65" y="19"/>
                      <a:pt x="66" y="20"/>
                    </a:cubicBezTo>
                    <a:cubicBezTo>
                      <a:pt x="74" y="38"/>
                      <a:pt x="87" y="51"/>
                      <a:pt x="102" y="63"/>
                    </a:cubicBezTo>
                    <a:cubicBezTo>
                      <a:pt x="105" y="66"/>
                      <a:pt x="110" y="68"/>
                      <a:pt x="108" y="73"/>
                    </a:cubicBezTo>
                    <a:cubicBezTo>
                      <a:pt x="107" y="77"/>
                      <a:pt x="101" y="78"/>
                      <a:pt x="97" y="79"/>
                    </a:cubicBezTo>
                    <a:cubicBezTo>
                      <a:pt x="70" y="84"/>
                      <a:pt x="19" y="61"/>
                      <a:pt x="4" y="37"/>
                    </a:cubicBezTo>
                    <a:cubicBezTo>
                      <a:pt x="0" y="30"/>
                      <a:pt x="3" y="27"/>
                      <a:pt x="9" y="24"/>
                    </a:cubicBezTo>
                    <a:cubicBezTo>
                      <a:pt x="19" y="19"/>
                      <a:pt x="29" y="14"/>
                      <a:pt x="39" y="9"/>
                    </a:cubicBezTo>
                    <a:close/>
                  </a:path>
                </a:pathLst>
              </a:custGeom>
              <a:solidFill>
                <a:srgbClr val="FBD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2" name="Freeform 502"/>
              <p:cNvSpPr>
                <a:spLocks/>
              </p:cNvSpPr>
              <p:nvPr/>
            </p:nvSpPr>
            <p:spPr bwMode="auto">
              <a:xfrm>
                <a:off x="4289" y="1993"/>
                <a:ext cx="176" cy="107"/>
              </a:xfrm>
              <a:custGeom>
                <a:avLst/>
                <a:gdLst>
                  <a:gd name="T0" fmla="*/ 24 w 123"/>
                  <a:gd name="T1" fmla="*/ 62 h 75"/>
                  <a:gd name="T2" fmla="*/ 42 w 123"/>
                  <a:gd name="T3" fmla="*/ 71 h 75"/>
                  <a:gd name="T4" fmla="*/ 17 w 123"/>
                  <a:gd name="T5" fmla="*/ 73 h 75"/>
                  <a:gd name="T6" fmla="*/ 1 w 123"/>
                  <a:gd name="T7" fmla="*/ 49 h 75"/>
                  <a:gd name="T8" fmla="*/ 7 w 123"/>
                  <a:gd name="T9" fmla="*/ 44 h 75"/>
                  <a:gd name="T10" fmla="*/ 109 w 123"/>
                  <a:gd name="T11" fmla="*/ 2 h 75"/>
                  <a:gd name="T12" fmla="*/ 118 w 123"/>
                  <a:gd name="T13" fmla="*/ 7 h 75"/>
                  <a:gd name="T14" fmla="*/ 100 w 123"/>
                  <a:gd name="T15" fmla="*/ 42 h 75"/>
                  <a:gd name="T16" fmla="*/ 79 w 123"/>
                  <a:gd name="T17" fmla="*/ 53 h 75"/>
                  <a:gd name="T18" fmla="*/ 24 w 123"/>
                  <a:gd name="T1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75">
                    <a:moveTo>
                      <a:pt x="24" y="62"/>
                    </a:moveTo>
                    <a:cubicBezTo>
                      <a:pt x="29" y="68"/>
                      <a:pt x="35" y="68"/>
                      <a:pt x="42" y="71"/>
                    </a:cubicBezTo>
                    <a:cubicBezTo>
                      <a:pt x="33" y="72"/>
                      <a:pt x="25" y="75"/>
                      <a:pt x="17" y="73"/>
                    </a:cubicBezTo>
                    <a:cubicBezTo>
                      <a:pt x="11" y="71"/>
                      <a:pt x="0" y="55"/>
                      <a:pt x="1" y="49"/>
                    </a:cubicBezTo>
                    <a:cubicBezTo>
                      <a:pt x="2" y="46"/>
                      <a:pt x="5" y="45"/>
                      <a:pt x="7" y="44"/>
                    </a:cubicBezTo>
                    <a:cubicBezTo>
                      <a:pt x="41" y="30"/>
                      <a:pt x="75" y="16"/>
                      <a:pt x="109" y="2"/>
                    </a:cubicBezTo>
                    <a:cubicBezTo>
                      <a:pt x="115" y="0"/>
                      <a:pt x="117" y="0"/>
                      <a:pt x="118" y="7"/>
                    </a:cubicBezTo>
                    <a:cubicBezTo>
                      <a:pt x="122" y="31"/>
                      <a:pt x="123" y="31"/>
                      <a:pt x="100" y="42"/>
                    </a:cubicBezTo>
                    <a:cubicBezTo>
                      <a:pt x="93" y="46"/>
                      <a:pt x="86" y="49"/>
                      <a:pt x="79" y="53"/>
                    </a:cubicBezTo>
                    <a:cubicBezTo>
                      <a:pt x="62" y="63"/>
                      <a:pt x="45" y="72"/>
                      <a:pt x="24" y="62"/>
                    </a:cubicBezTo>
                    <a:close/>
                  </a:path>
                </a:pathLst>
              </a:custGeom>
              <a:solidFill>
                <a:srgbClr val="FEF8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3" name="Freeform 503"/>
              <p:cNvSpPr>
                <a:spLocks/>
              </p:cNvSpPr>
              <p:nvPr/>
            </p:nvSpPr>
            <p:spPr bwMode="auto">
              <a:xfrm>
                <a:off x="4498" y="1926"/>
                <a:ext cx="641" cy="250"/>
              </a:xfrm>
              <a:custGeom>
                <a:avLst/>
                <a:gdLst>
                  <a:gd name="T0" fmla="*/ 449 w 449"/>
                  <a:gd name="T1" fmla="*/ 5 h 175"/>
                  <a:gd name="T2" fmla="*/ 440 w 449"/>
                  <a:gd name="T3" fmla="*/ 11 h 175"/>
                  <a:gd name="T4" fmla="*/ 92 w 449"/>
                  <a:gd name="T5" fmla="*/ 142 h 175"/>
                  <a:gd name="T6" fmla="*/ 4 w 449"/>
                  <a:gd name="T7" fmla="*/ 175 h 175"/>
                  <a:gd name="T8" fmla="*/ 1 w 449"/>
                  <a:gd name="T9" fmla="*/ 167 h 175"/>
                  <a:gd name="T10" fmla="*/ 117 w 449"/>
                  <a:gd name="T11" fmla="*/ 125 h 175"/>
                  <a:gd name="T12" fmla="*/ 336 w 449"/>
                  <a:gd name="T13" fmla="*/ 44 h 175"/>
                  <a:gd name="T14" fmla="*/ 447 w 449"/>
                  <a:gd name="T15" fmla="*/ 0 h 175"/>
                  <a:gd name="T16" fmla="*/ 449 w 449"/>
                  <a:gd name="T17"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5">
                    <a:moveTo>
                      <a:pt x="449" y="5"/>
                    </a:moveTo>
                    <a:cubicBezTo>
                      <a:pt x="447" y="8"/>
                      <a:pt x="444" y="10"/>
                      <a:pt x="440" y="11"/>
                    </a:cubicBezTo>
                    <a:cubicBezTo>
                      <a:pt x="324" y="55"/>
                      <a:pt x="208" y="98"/>
                      <a:pt x="92" y="142"/>
                    </a:cubicBezTo>
                    <a:cubicBezTo>
                      <a:pt x="63" y="153"/>
                      <a:pt x="33" y="164"/>
                      <a:pt x="4" y="175"/>
                    </a:cubicBezTo>
                    <a:cubicBezTo>
                      <a:pt x="2" y="173"/>
                      <a:pt x="0" y="170"/>
                      <a:pt x="1" y="167"/>
                    </a:cubicBezTo>
                    <a:cubicBezTo>
                      <a:pt x="40" y="155"/>
                      <a:pt x="78" y="139"/>
                      <a:pt x="117" y="125"/>
                    </a:cubicBezTo>
                    <a:cubicBezTo>
                      <a:pt x="190" y="99"/>
                      <a:pt x="263" y="71"/>
                      <a:pt x="336" y="44"/>
                    </a:cubicBezTo>
                    <a:cubicBezTo>
                      <a:pt x="374" y="30"/>
                      <a:pt x="410" y="14"/>
                      <a:pt x="447" y="0"/>
                    </a:cubicBezTo>
                    <a:cubicBezTo>
                      <a:pt x="448" y="1"/>
                      <a:pt x="449" y="3"/>
                      <a:pt x="449" y="5"/>
                    </a:cubicBezTo>
                    <a:close/>
                  </a:path>
                </a:pathLst>
              </a:custGeom>
              <a:solidFill>
                <a:srgbClr val="CB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4" name="Freeform 504"/>
              <p:cNvSpPr>
                <a:spLocks/>
              </p:cNvSpPr>
              <p:nvPr/>
            </p:nvSpPr>
            <p:spPr bwMode="auto">
              <a:xfrm>
                <a:off x="4522" y="1960"/>
                <a:ext cx="611" cy="237"/>
              </a:xfrm>
              <a:custGeom>
                <a:avLst/>
                <a:gdLst>
                  <a:gd name="T0" fmla="*/ 0 w 428"/>
                  <a:gd name="T1" fmla="*/ 164 h 166"/>
                  <a:gd name="T2" fmla="*/ 39 w 428"/>
                  <a:gd name="T3" fmla="*/ 147 h 166"/>
                  <a:gd name="T4" fmla="*/ 274 w 428"/>
                  <a:gd name="T5" fmla="*/ 58 h 166"/>
                  <a:gd name="T6" fmla="*/ 410 w 428"/>
                  <a:gd name="T7" fmla="*/ 3 h 166"/>
                  <a:gd name="T8" fmla="*/ 428 w 428"/>
                  <a:gd name="T9" fmla="*/ 1 h 166"/>
                  <a:gd name="T10" fmla="*/ 8 w 428"/>
                  <a:gd name="T11" fmla="*/ 166 h 166"/>
                  <a:gd name="T12" fmla="*/ 0 w 428"/>
                  <a:gd name="T13" fmla="*/ 164 h 166"/>
                </a:gdLst>
                <a:ahLst/>
                <a:cxnLst>
                  <a:cxn ang="0">
                    <a:pos x="T0" y="T1"/>
                  </a:cxn>
                  <a:cxn ang="0">
                    <a:pos x="T2" y="T3"/>
                  </a:cxn>
                  <a:cxn ang="0">
                    <a:pos x="T4" y="T5"/>
                  </a:cxn>
                  <a:cxn ang="0">
                    <a:pos x="T6" y="T7"/>
                  </a:cxn>
                  <a:cxn ang="0">
                    <a:pos x="T8" y="T9"/>
                  </a:cxn>
                  <a:cxn ang="0">
                    <a:pos x="T10" y="T11"/>
                  </a:cxn>
                  <a:cxn ang="0">
                    <a:pos x="T12" y="T13"/>
                  </a:cxn>
                </a:cxnLst>
                <a:rect l="0" t="0" r="r" b="b"/>
                <a:pathLst>
                  <a:path w="428" h="166">
                    <a:moveTo>
                      <a:pt x="0" y="164"/>
                    </a:moveTo>
                    <a:cubicBezTo>
                      <a:pt x="11" y="154"/>
                      <a:pt x="26" y="152"/>
                      <a:pt x="39" y="147"/>
                    </a:cubicBezTo>
                    <a:cubicBezTo>
                      <a:pt x="117" y="117"/>
                      <a:pt x="196" y="88"/>
                      <a:pt x="274" y="58"/>
                    </a:cubicBezTo>
                    <a:cubicBezTo>
                      <a:pt x="319" y="40"/>
                      <a:pt x="365" y="21"/>
                      <a:pt x="410" y="3"/>
                    </a:cubicBezTo>
                    <a:cubicBezTo>
                      <a:pt x="415" y="1"/>
                      <a:pt x="421" y="0"/>
                      <a:pt x="428" y="1"/>
                    </a:cubicBezTo>
                    <a:cubicBezTo>
                      <a:pt x="291" y="63"/>
                      <a:pt x="148" y="112"/>
                      <a:pt x="8" y="166"/>
                    </a:cubicBezTo>
                    <a:cubicBezTo>
                      <a:pt x="5" y="166"/>
                      <a:pt x="3" y="165"/>
                      <a:pt x="0" y="164"/>
                    </a:cubicBezTo>
                    <a:close/>
                  </a:path>
                </a:pathLst>
              </a:custGeom>
              <a:solidFill>
                <a:srgbClr val="CC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5" name="Freeform 505"/>
              <p:cNvSpPr>
                <a:spLocks/>
              </p:cNvSpPr>
              <p:nvPr/>
            </p:nvSpPr>
            <p:spPr bwMode="auto">
              <a:xfrm>
                <a:off x="4589" y="1960"/>
                <a:ext cx="111" cy="56"/>
              </a:xfrm>
              <a:custGeom>
                <a:avLst/>
                <a:gdLst>
                  <a:gd name="T0" fmla="*/ 24 w 78"/>
                  <a:gd name="T1" fmla="*/ 39 h 39"/>
                  <a:gd name="T2" fmla="*/ 9 w 78"/>
                  <a:gd name="T3" fmla="*/ 36 h 39"/>
                  <a:gd name="T4" fmla="*/ 0 w 78"/>
                  <a:gd name="T5" fmla="*/ 25 h 39"/>
                  <a:gd name="T6" fmla="*/ 10 w 78"/>
                  <a:gd name="T7" fmla="*/ 18 h 39"/>
                  <a:gd name="T8" fmla="*/ 70 w 78"/>
                  <a:gd name="T9" fmla="*/ 1 h 39"/>
                  <a:gd name="T10" fmla="*/ 77 w 78"/>
                  <a:gd name="T11" fmla="*/ 10 h 39"/>
                  <a:gd name="T12" fmla="*/ 64 w 78"/>
                  <a:gd name="T13" fmla="*/ 27 h 39"/>
                  <a:gd name="T14" fmla="*/ 24 w 7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39">
                    <a:moveTo>
                      <a:pt x="24" y="39"/>
                    </a:moveTo>
                    <a:cubicBezTo>
                      <a:pt x="20" y="38"/>
                      <a:pt x="14" y="39"/>
                      <a:pt x="9" y="36"/>
                    </a:cubicBezTo>
                    <a:cubicBezTo>
                      <a:pt x="5" y="34"/>
                      <a:pt x="0" y="30"/>
                      <a:pt x="0" y="25"/>
                    </a:cubicBezTo>
                    <a:cubicBezTo>
                      <a:pt x="0" y="19"/>
                      <a:pt x="6" y="20"/>
                      <a:pt x="10" y="18"/>
                    </a:cubicBezTo>
                    <a:cubicBezTo>
                      <a:pt x="29" y="11"/>
                      <a:pt x="47" y="0"/>
                      <a:pt x="70" y="1"/>
                    </a:cubicBezTo>
                    <a:cubicBezTo>
                      <a:pt x="78" y="2"/>
                      <a:pt x="78" y="4"/>
                      <a:pt x="77" y="10"/>
                    </a:cubicBezTo>
                    <a:cubicBezTo>
                      <a:pt x="75" y="18"/>
                      <a:pt x="70" y="24"/>
                      <a:pt x="64" y="27"/>
                    </a:cubicBezTo>
                    <a:cubicBezTo>
                      <a:pt x="52" y="34"/>
                      <a:pt x="39" y="39"/>
                      <a:pt x="24" y="39"/>
                    </a:cubicBezTo>
                    <a:close/>
                  </a:path>
                </a:pathLst>
              </a:custGeom>
              <a:solidFill>
                <a:srgbClr val="FEFD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6" name="Freeform 506"/>
              <p:cNvSpPr>
                <a:spLocks/>
              </p:cNvSpPr>
              <p:nvPr/>
            </p:nvSpPr>
            <p:spPr bwMode="auto">
              <a:xfrm>
                <a:off x="4570" y="1913"/>
                <a:ext cx="96" cy="70"/>
              </a:xfrm>
              <a:custGeom>
                <a:avLst/>
                <a:gdLst>
                  <a:gd name="T0" fmla="*/ 54 w 67"/>
                  <a:gd name="T1" fmla="*/ 0 h 49"/>
                  <a:gd name="T2" fmla="*/ 60 w 67"/>
                  <a:gd name="T3" fmla="*/ 11 h 49"/>
                  <a:gd name="T4" fmla="*/ 49 w 67"/>
                  <a:gd name="T5" fmla="*/ 33 h 49"/>
                  <a:gd name="T6" fmla="*/ 17 w 67"/>
                  <a:gd name="T7" fmla="*/ 46 h 49"/>
                  <a:gd name="T8" fmla="*/ 7 w 67"/>
                  <a:gd name="T9" fmla="*/ 42 h 49"/>
                  <a:gd name="T10" fmla="*/ 19 w 67"/>
                  <a:gd name="T11" fmla="*/ 14 h 49"/>
                  <a:gd name="T12" fmla="*/ 54 w 67"/>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67" h="49">
                    <a:moveTo>
                      <a:pt x="54" y="0"/>
                    </a:moveTo>
                    <a:cubicBezTo>
                      <a:pt x="61" y="1"/>
                      <a:pt x="59" y="7"/>
                      <a:pt x="60" y="11"/>
                    </a:cubicBezTo>
                    <a:cubicBezTo>
                      <a:pt x="67" y="23"/>
                      <a:pt x="62" y="30"/>
                      <a:pt x="49" y="33"/>
                    </a:cubicBezTo>
                    <a:cubicBezTo>
                      <a:pt x="38" y="37"/>
                      <a:pt x="27" y="41"/>
                      <a:pt x="17" y="46"/>
                    </a:cubicBezTo>
                    <a:cubicBezTo>
                      <a:pt x="10" y="49"/>
                      <a:pt x="9" y="47"/>
                      <a:pt x="7" y="42"/>
                    </a:cubicBezTo>
                    <a:cubicBezTo>
                      <a:pt x="0" y="23"/>
                      <a:pt x="1" y="22"/>
                      <a:pt x="19" y="14"/>
                    </a:cubicBezTo>
                    <a:cubicBezTo>
                      <a:pt x="31" y="9"/>
                      <a:pt x="42" y="5"/>
                      <a:pt x="54" y="0"/>
                    </a:cubicBezTo>
                    <a:close/>
                  </a:path>
                </a:pathLst>
              </a:custGeom>
              <a:solidFill>
                <a:srgbClr val="FCF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7" name="Freeform 507"/>
              <p:cNvSpPr>
                <a:spLocks/>
              </p:cNvSpPr>
              <p:nvPr/>
            </p:nvSpPr>
            <p:spPr bwMode="auto">
              <a:xfrm>
                <a:off x="5138" y="1849"/>
                <a:ext cx="57" cy="80"/>
              </a:xfrm>
              <a:custGeom>
                <a:avLst/>
                <a:gdLst>
                  <a:gd name="T0" fmla="*/ 20 w 40"/>
                  <a:gd name="T1" fmla="*/ 4 h 56"/>
                  <a:gd name="T2" fmla="*/ 29 w 40"/>
                  <a:gd name="T3" fmla="*/ 6 h 56"/>
                  <a:gd name="T4" fmla="*/ 38 w 40"/>
                  <a:gd name="T5" fmla="*/ 27 h 56"/>
                  <a:gd name="T6" fmla="*/ 34 w 40"/>
                  <a:gd name="T7" fmla="*/ 36 h 56"/>
                  <a:gd name="T8" fmla="*/ 18 w 40"/>
                  <a:gd name="T9" fmla="*/ 48 h 56"/>
                  <a:gd name="T10" fmla="*/ 8 w 40"/>
                  <a:gd name="T11" fmla="*/ 50 h 56"/>
                  <a:gd name="T12" fmla="*/ 8 w 40"/>
                  <a:gd name="T13" fmla="*/ 33 h 56"/>
                  <a:gd name="T14" fmla="*/ 28 w 40"/>
                  <a:gd name="T15" fmla="*/ 21 h 56"/>
                  <a:gd name="T16" fmla="*/ 26 w 40"/>
                  <a:gd name="T17" fmla="*/ 17 h 56"/>
                  <a:gd name="T18" fmla="*/ 20 w 40"/>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6">
                    <a:moveTo>
                      <a:pt x="20" y="4"/>
                    </a:moveTo>
                    <a:cubicBezTo>
                      <a:pt x="24" y="2"/>
                      <a:pt x="27" y="0"/>
                      <a:pt x="29" y="6"/>
                    </a:cubicBezTo>
                    <a:cubicBezTo>
                      <a:pt x="32" y="13"/>
                      <a:pt x="35" y="20"/>
                      <a:pt x="38" y="27"/>
                    </a:cubicBezTo>
                    <a:cubicBezTo>
                      <a:pt x="40" y="32"/>
                      <a:pt x="36" y="34"/>
                      <a:pt x="34" y="36"/>
                    </a:cubicBezTo>
                    <a:cubicBezTo>
                      <a:pt x="28" y="40"/>
                      <a:pt x="23" y="44"/>
                      <a:pt x="18" y="48"/>
                    </a:cubicBezTo>
                    <a:cubicBezTo>
                      <a:pt x="15" y="49"/>
                      <a:pt x="11" y="56"/>
                      <a:pt x="8" y="50"/>
                    </a:cubicBezTo>
                    <a:cubicBezTo>
                      <a:pt x="4" y="45"/>
                      <a:pt x="0" y="39"/>
                      <a:pt x="8" y="33"/>
                    </a:cubicBezTo>
                    <a:cubicBezTo>
                      <a:pt x="14" y="28"/>
                      <a:pt x="21" y="25"/>
                      <a:pt x="28" y="21"/>
                    </a:cubicBezTo>
                    <a:cubicBezTo>
                      <a:pt x="35" y="17"/>
                      <a:pt x="29" y="17"/>
                      <a:pt x="26" y="17"/>
                    </a:cubicBezTo>
                    <a:cubicBezTo>
                      <a:pt x="22" y="14"/>
                      <a:pt x="18" y="10"/>
                      <a:pt x="20" y="4"/>
                    </a:cubicBezTo>
                    <a:close/>
                  </a:path>
                </a:pathLst>
              </a:custGeom>
              <a:solidFill>
                <a:srgbClr val="F8C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8" name="Freeform 508"/>
              <p:cNvSpPr>
                <a:spLocks/>
              </p:cNvSpPr>
              <p:nvPr/>
            </p:nvSpPr>
            <p:spPr bwMode="auto">
              <a:xfrm>
                <a:off x="4662" y="1889"/>
                <a:ext cx="36" cy="65"/>
              </a:xfrm>
              <a:custGeom>
                <a:avLst/>
                <a:gdLst>
                  <a:gd name="T0" fmla="*/ 0 w 25"/>
                  <a:gd name="T1" fmla="*/ 14 h 46"/>
                  <a:gd name="T2" fmla="*/ 11 w 25"/>
                  <a:gd name="T3" fmla="*/ 2 h 46"/>
                  <a:gd name="T4" fmla="*/ 18 w 25"/>
                  <a:gd name="T5" fmla="*/ 10 h 46"/>
                  <a:gd name="T6" fmla="*/ 24 w 25"/>
                  <a:gd name="T7" fmla="*/ 33 h 46"/>
                  <a:gd name="T8" fmla="*/ 19 w 25"/>
                  <a:gd name="T9" fmla="*/ 44 h 46"/>
                  <a:gd name="T10" fmla="*/ 7 w 25"/>
                  <a:gd name="T11" fmla="*/ 38 h 46"/>
                  <a:gd name="T12" fmla="*/ 0 w 25"/>
                  <a:gd name="T13" fmla="*/ 14 h 46"/>
                </a:gdLst>
                <a:ahLst/>
                <a:cxnLst>
                  <a:cxn ang="0">
                    <a:pos x="T0" y="T1"/>
                  </a:cxn>
                  <a:cxn ang="0">
                    <a:pos x="T2" y="T3"/>
                  </a:cxn>
                  <a:cxn ang="0">
                    <a:pos x="T4" y="T5"/>
                  </a:cxn>
                  <a:cxn ang="0">
                    <a:pos x="T6" y="T7"/>
                  </a:cxn>
                  <a:cxn ang="0">
                    <a:pos x="T8" y="T9"/>
                  </a:cxn>
                  <a:cxn ang="0">
                    <a:pos x="T10" y="T11"/>
                  </a:cxn>
                  <a:cxn ang="0">
                    <a:pos x="T12" y="T13"/>
                  </a:cxn>
                </a:cxnLst>
                <a:rect l="0" t="0" r="r" b="b"/>
                <a:pathLst>
                  <a:path w="25" h="46">
                    <a:moveTo>
                      <a:pt x="0" y="14"/>
                    </a:moveTo>
                    <a:cubicBezTo>
                      <a:pt x="0" y="6"/>
                      <a:pt x="5" y="4"/>
                      <a:pt x="11" y="2"/>
                    </a:cubicBezTo>
                    <a:cubicBezTo>
                      <a:pt x="18" y="0"/>
                      <a:pt x="17" y="7"/>
                      <a:pt x="18" y="10"/>
                    </a:cubicBezTo>
                    <a:cubicBezTo>
                      <a:pt x="20" y="18"/>
                      <a:pt x="22" y="25"/>
                      <a:pt x="24" y="33"/>
                    </a:cubicBezTo>
                    <a:cubicBezTo>
                      <a:pt x="25" y="38"/>
                      <a:pt x="25" y="42"/>
                      <a:pt x="19" y="44"/>
                    </a:cubicBezTo>
                    <a:cubicBezTo>
                      <a:pt x="12" y="46"/>
                      <a:pt x="9" y="44"/>
                      <a:pt x="7" y="38"/>
                    </a:cubicBezTo>
                    <a:cubicBezTo>
                      <a:pt x="4" y="30"/>
                      <a:pt x="2" y="22"/>
                      <a:pt x="0" y="14"/>
                    </a:cubicBezTo>
                    <a:close/>
                  </a:path>
                </a:pathLst>
              </a:custGeom>
              <a:solidFill>
                <a:srgbClr val="F9C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9" name="Freeform 509"/>
              <p:cNvSpPr>
                <a:spLocks/>
              </p:cNvSpPr>
              <p:nvPr/>
            </p:nvSpPr>
            <p:spPr bwMode="auto">
              <a:xfrm>
                <a:off x="4256" y="2069"/>
                <a:ext cx="33" cy="67"/>
              </a:xfrm>
              <a:custGeom>
                <a:avLst/>
                <a:gdLst>
                  <a:gd name="T0" fmla="*/ 23 w 23"/>
                  <a:gd name="T1" fmla="*/ 20 h 47"/>
                  <a:gd name="T2" fmla="*/ 9 w 23"/>
                  <a:gd name="T3" fmla="*/ 47 h 47"/>
                  <a:gd name="T4" fmla="*/ 4 w 23"/>
                  <a:gd name="T5" fmla="*/ 22 h 47"/>
                  <a:gd name="T6" fmla="*/ 4 w 23"/>
                  <a:gd name="T7" fmla="*/ 19 h 47"/>
                  <a:gd name="T8" fmla="*/ 14 w 23"/>
                  <a:gd name="T9" fmla="*/ 0 h 47"/>
                  <a:gd name="T10" fmla="*/ 23 w 23"/>
                  <a:gd name="T11" fmla="*/ 20 h 47"/>
                </a:gdLst>
                <a:ahLst/>
                <a:cxnLst>
                  <a:cxn ang="0">
                    <a:pos x="T0" y="T1"/>
                  </a:cxn>
                  <a:cxn ang="0">
                    <a:pos x="T2" y="T3"/>
                  </a:cxn>
                  <a:cxn ang="0">
                    <a:pos x="T4" y="T5"/>
                  </a:cxn>
                  <a:cxn ang="0">
                    <a:pos x="T6" y="T7"/>
                  </a:cxn>
                  <a:cxn ang="0">
                    <a:pos x="T8" y="T9"/>
                  </a:cxn>
                  <a:cxn ang="0">
                    <a:pos x="T10" y="T11"/>
                  </a:cxn>
                </a:cxnLst>
                <a:rect l="0" t="0" r="r" b="b"/>
                <a:pathLst>
                  <a:path w="23" h="47">
                    <a:moveTo>
                      <a:pt x="23" y="20"/>
                    </a:moveTo>
                    <a:cubicBezTo>
                      <a:pt x="21" y="31"/>
                      <a:pt x="21" y="47"/>
                      <a:pt x="9" y="47"/>
                    </a:cubicBezTo>
                    <a:cubicBezTo>
                      <a:pt x="0" y="46"/>
                      <a:pt x="6" y="31"/>
                      <a:pt x="4" y="22"/>
                    </a:cubicBezTo>
                    <a:cubicBezTo>
                      <a:pt x="4" y="21"/>
                      <a:pt x="4" y="20"/>
                      <a:pt x="4" y="19"/>
                    </a:cubicBezTo>
                    <a:cubicBezTo>
                      <a:pt x="6" y="12"/>
                      <a:pt x="5" y="0"/>
                      <a:pt x="14" y="0"/>
                    </a:cubicBezTo>
                    <a:cubicBezTo>
                      <a:pt x="23" y="1"/>
                      <a:pt x="21" y="13"/>
                      <a:pt x="23" y="20"/>
                    </a:cubicBezTo>
                    <a:close/>
                  </a:path>
                </a:pathLst>
              </a:custGeom>
              <a:solidFill>
                <a:srgbClr val="FCF6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0" name="Freeform 510"/>
              <p:cNvSpPr>
                <a:spLocks/>
              </p:cNvSpPr>
              <p:nvPr/>
            </p:nvSpPr>
            <p:spPr bwMode="auto">
              <a:xfrm>
                <a:off x="5108" y="1792"/>
                <a:ext cx="55" cy="40"/>
              </a:xfrm>
              <a:custGeom>
                <a:avLst/>
                <a:gdLst>
                  <a:gd name="T0" fmla="*/ 39 w 39"/>
                  <a:gd name="T1" fmla="*/ 15 h 28"/>
                  <a:gd name="T2" fmla="*/ 39 w 39"/>
                  <a:gd name="T3" fmla="*/ 16 h 28"/>
                  <a:gd name="T4" fmla="*/ 10 w 39"/>
                  <a:gd name="T5" fmla="*/ 26 h 28"/>
                  <a:gd name="T6" fmla="*/ 2 w 39"/>
                  <a:gd name="T7" fmla="*/ 16 h 28"/>
                  <a:gd name="T8" fmla="*/ 7 w 39"/>
                  <a:gd name="T9" fmla="*/ 9 h 28"/>
                  <a:gd name="T10" fmla="*/ 24 w 39"/>
                  <a:gd name="T11" fmla="*/ 4 h 28"/>
                  <a:gd name="T12" fmla="*/ 39 w 39"/>
                  <a:gd name="T13" fmla="*/ 15 h 28"/>
                </a:gdLst>
                <a:ahLst/>
                <a:cxnLst>
                  <a:cxn ang="0">
                    <a:pos x="T0" y="T1"/>
                  </a:cxn>
                  <a:cxn ang="0">
                    <a:pos x="T2" y="T3"/>
                  </a:cxn>
                  <a:cxn ang="0">
                    <a:pos x="T4" y="T5"/>
                  </a:cxn>
                  <a:cxn ang="0">
                    <a:pos x="T6" y="T7"/>
                  </a:cxn>
                  <a:cxn ang="0">
                    <a:pos x="T8" y="T9"/>
                  </a:cxn>
                  <a:cxn ang="0">
                    <a:pos x="T10" y="T11"/>
                  </a:cxn>
                  <a:cxn ang="0">
                    <a:pos x="T12" y="T13"/>
                  </a:cxn>
                </a:cxnLst>
                <a:rect l="0" t="0" r="r" b="b"/>
                <a:pathLst>
                  <a:path w="39" h="28">
                    <a:moveTo>
                      <a:pt x="39" y="15"/>
                    </a:moveTo>
                    <a:cubicBezTo>
                      <a:pt x="39" y="16"/>
                      <a:pt x="39" y="16"/>
                      <a:pt x="39" y="16"/>
                    </a:cubicBezTo>
                    <a:cubicBezTo>
                      <a:pt x="31" y="24"/>
                      <a:pt x="20" y="23"/>
                      <a:pt x="10" y="26"/>
                    </a:cubicBezTo>
                    <a:cubicBezTo>
                      <a:pt x="3" y="28"/>
                      <a:pt x="4" y="20"/>
                      <a:pt x="2" y="16"/>
                    </a:cubicBezTo>
                    <a:cubicBezTo>
                      <a:pt x="0" y="11"/>
                      <a:pt x="4" y="10"/>
                      <a:pt x="7" y="9"/>
                    </a:cubicBezTo>
                    <a:cubicBezTo>
                      <a:pt x="13" y="7"/>
                      <a:pt x="18" y="6"/>
                      <a:pt x="24" y="4"/>
                    </a:cubicBezTo>
                    <a:cubicBezTo>
                      <a:pt x="35" y="0"/>
                      <a:pt x="36" y="8"/>
                      <a:pt x="39" y="15"/>
                    </a:cubicBezTo>
                    <a:close/>
                  </a:path>
                </a:pathLst>
              </a:custGeom>
              <a:solidFill>
                <a:srgbClr val="F6C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1" name="Freeform 511"/>
              <p:cNvSpPr>
                <a:spLocks/>
              </p:cNvSpPr>
              <p:nvPr/>
            </p:nvSpPr>
            <p:spPr bwMode="auto">
              <a:xfrm>
                <a:off x="5119" y="1823"/>
                <a:ext cx="56" cy="49"/>
              </a:xfrm>
              <a:custGeom>
                <a:avLst/>
                <a:gdLst>
                  <a:gd name="T0" fmla="*/ 38 w 39"/>
                  <a:gd name="T1" fmla="*/ 11 h 34"/>
                  <a:gd name="T2" fmla="*/ 33 w 39"/>
                  <a:gd name="T3" fmla="*/ 17 h 34"/>
                  <a:gd name="T4" fmla="*/ 17 w 39"/>
                  <a:gd name="T5" fmla="*/ 24 h 34"/>
                  <a:gd name="T6" fmla="*/ 4 w 39"/>
                  <a:gd name="T7" fmla="*/ 23 h 34"/>
                  <a:gd name="T8" fmla="*/ 11 w 39"/>
                  <a:gd name="T9" fmla="*/ 6 h 34"/>
                  <a:gd name="T10" fmla="*/ 28 w 39"/>
                  <a:gd name="T11" fmla="*/ 2 h 34"/>
                  <a:gd name="T12" fmla="*/ 38 w 39"/>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38" y="11"/>
                    </a:moveTo>
                    <a:cubicBezTo>
                      <a:pt x="39" y="15"/>
                      <a:pt x="36" y="16"/>
                      <a:pt x="33" y="17"/>
                    </a:cubicBezTo>
                    <a:cubicBezTo>
                      <a:pt x="28" y="20"/>
                      <a:pt x="22" y="22"/>
                      <a:pt x="17" y="24"/>
                    </a:cubicBezTo>
                    <a:cubicBezTo>
                      <a:pt x="13" y="25"/>
                      <a:pt x="8" y="34"/>
                      <a:pt x="4" y="23"/>
                    </a:cubicBezTo>
                    <a:cubicBezTo>
                      <a:pt x="1" y="15"/>
                      <a:pt x="0" y="9"/>
                      <a:pt x="11" y="6"/>
                    </a:cubicBezTo>
                    <a:cubicBezTo>
                      <a:pt x="16" y="5"/>
                      <a:pt x="22" y="4"/>
                      <a:pt x="28" y="2"/>
                    </a:cubicBezTo>
                    <a:cubicBezTo>
                      <a:pt x="36" y="0"/>
                      <a:pt x="36" y="7"/>
                      <a:pt x="38" y="11"/>
                    </a:cubicBezTo>
                    <a:close/>
                  </a:path>
                </a:pathLst>
              </a:custGeom>
              <a:solidFill>
                <a:srgbClr val="F6C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2" name="Freeform 512"/>
              <p:cNvSpPr>
                <a:spLocks/>
              </p:cNvSpPr>
              <p:nvPr/>
            </p:nvSpPr>
            <p:spPr bwMode="auto">
              <a:xfrm>
                <a:off x="5092" y="1770"/>
                <a:ext cx="60" cy="34"/>
              </a:xfrm>
              <a:custGeom>
                <a:avLst/>
                <a:gdLst>
                  <a:gd name="T0" fmla="*/ 41 w 42"/>
                  <a:gd name="T1" fmla="*/ 9 h 24"/>
                  <a:gd name="T2" fmla="*/ 36 w 42"/>
                  <a:gd name="T3" fmla="*/ 15 h 24"/>
                  <a:gd name="T4" fmla="*/ 15 w 42"/>
                  <a:gd name="T5" fmla="*/ 21 h 24"/>
                  <a:gd name="T6" fmla="*/ 3 w 42"/>
                  <a:gd name="T7" fmla="*/ 13 h 24"/>
                  <a:gd name="T8" fmla="*/ 10 w 42"/>
                  <a:gd name="T9" fmla="*/ 7 h 24"/>
                  <a:gd name="T10" fmla="*/ 30 w 42"/>
                  <a:gd name="T11" fmla="*/ 2 h 24"/>
                  <a:gd name="T12" fmla="*/ 41 w 42"/>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42" h="24">
                    <a:moveTo>
                      <a:pt x="41" y="9"/>
                    </a:moveTo>
                    <a:cubicBezTo>
                      <a:pt x="42" y="13"/>
                      <a:pt x="39" y="14"/>
                      <a:pt x="36" y="15"/>
                    </a:cubicBezTo>
                    <a:cubicBezTo>
                      <a:pt x="29" y="17"/>
                      <a:pt x="22" y="19"/>
                      <a:pt x="15" y="21"/>
                    </a:cubicBezTo>
                    <a:cubicBezTo>
                      <a:pt x="7" y="24"/>
                      <a:pt x="4" y="17"/>
                      <a:pt x="3" y="13"/>
                    </a:cubicBezTo>
                    <a:cubicBezTo>
                      <a:pt x="0" y="6"/>
                      <a:pt x="7" y="8"/>
                      <a:pt x="10" y="7"/>
                    </a:cubicBezTo>
                    <a:cubicBezTo>
                      <a:pt x="17" y="5"/>
                      <a:pt x="24" y="3"/>
                      <a:pt x="30" y="2"/>
                    </a:cubicBezTo>
                    <a:cubicBezTo>
                      <a:pt x="37" y="0"/>
                      <a:pt x="40" y="4"/>
                      <a:pt x="41" y="9"/>
                    </a:cubicBezTo>
                    <a:close/>
                  </a:path>
                </a:pathLst>
              </a:custGeom>
              <a:solidFill>
                <a:srgbClr val="F6C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3" name="Freeform 513"/>
              <p:cNvSpPr>
                <a:spLocks/>
              </p:cNvSpPr>
              <p:nvPr/>
            </p:nvSpPr>
            <p:spPr bwMode="auto">
              <a:xfrm>
                <a:off x="5126" y="1854"/>
                <a:ext cx="49" cy="40"/>
              </a:xfrm>
              <a:custGeom>
                <a:avLst/>
                <a:gdLst>
                  <a:gd name="T0" fmla="*/ 28 w 34"/>
                  <a:gd name="T1" fmla="*/ 0 h 28"/>
                  <a:gd name="T2" fmla="*/ 34 w 34"/>
                  <a:gd name="T3" fmla="*/ 13 h 28"/>
                  <a:gd name="T4" fmla="*/ 10 w 34"/>
                  <a:gd name="T5" fmla="*/ 28 h 28"/>
                  <a:gd name="T6" fmla="*/ 28 w 34"/>
                  <a:gd name="T7" fmla="*/ 0 h 28"/>
                </a:gdLst>
                <a:ahLst/>
                <a:cxnLst>
                  <a:cxn ang="0">
                    <a:pos x="T0" y="T1"/>
                  </a:cxn>
                  <a:cxn ang="0">
                    <a:pos x="T2" y="T3"/>
                  </a:cxn>
                  <a:cxn ang="0">
                    <a:pos x="T4" y="T5"/>
                  </a:cxn>
                  <a:cxn ang="0">
                    <a:pos x="T6" y="T7"/>
                  </a:cxn>
                </a:cxnLst>
                <a:rect l="0" t="0" r="r" b="b"/>
                <a:pathLst>
                  <a:path w="34" h="28">
                    <a:moveTo>
                      <a:pt x="28" y="0"/>
                    </a:moveTo>
                    <a:cubicBezTo>
                      <a:pt x="29" y="5"/>
                      <a:pt x="34" y="7"/>
                      <a:pt x="34" y="13"/>
                    </a:cubicBezTo>
                    <a:cubicBezTo>
                      <a:pt x="26" y="18"/>
                      <a:pt x="18" y="23"/>
                      <a:pt x="10" y="28"/>
                    </a:cubicBezTo>
                    <a:cubicBezTo>
                      <a:pt x="0" y="10"/>
                      <a:pt x="0" y="9"/>
                      <a:pt x="28" y="0"/>
                    </a:cubicBezTo>
                    <a:close/>
                  </a:path>
                </a:pathLst>
              </a:custGeom>
              <a:solidFill>
                <a:srgbClr val="F7CD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4" name="Freeform 514"/>
              <p:cNvSpPr>
                <a:spLocks/>
              </p:cNvSpPr>
              <p:nvPr/>
            </p:nvSpPr>
            <p:spPr bwMode="auto">
              <a:xfrm>
                <a:off x="5153" y="1903"/>
                <a:ext cx="43" cy="43"/>
              </a:xfrm>
              <a:custGeom>
                <a:avLst/>
                <a:gdLst>
                  <a:gd name="T0" fmla="*/ 30 w 30"/>
                  <a:gd name="T1" fmla="*/ 0 h 30"/>
                  <a:gd name="T2" fmla="*/ 2 w 30"/>
                  <a:gd name="T3" fmla="*/ 30 h 30"/>
                  <a:gd name="T4" fmla="*/ 30 w 30"/>
                  <a:gd name="T5" fmla="*/ 0 h 30"/>
                </a:gdLst>
                <a:ahLst/>
                <a:cxnLst>
                  <a:cxn ang="0">
                    <a:pos x="T0" y="T1"/>
                  </a:cxn>
                  <a:cxn ang="0">
                    <a:pos x="T2" y="T3"/>
                  </a:cxn>
                  <a:cxn ang="0">
                    <a:pos x="T4" y="T5"/>
                  </a:cxn>
                </a:cxnLst>
                <a:rect l="0" t="0" r="r" b="b"/>
                <a:pathLst>
                  <a:path w="30" h="30">
                    <a:moveTo>
                      <a:pt x="30" y="0"/>
                    </a:moveTo>
                    <a:cubicBezTo>
                      <a:pt x="28" y="16"/>
                      <a:pt x="12" y="21"/>
                      <a:pt x="2" y="30"/>
                    </a:cubicBezTo>
                    <a:cubicBezTo>
                      <a:pt x="0" y="10"/>
                      <a:pt x="21" y="9"/>
                      <a:pt x="30" y="0"/>
                    </a:cubicBezTo>
                    <a:close/>
                  </a:path>
                </a:pathLst>
              </a:custGeom>
              <a:solidFill>
                <a:srgbClr val="F1C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5" name="Freeform 515"/>
              <p:cNvSpPr>
                <a:spLocks/>
              </p:cNvSpPr>
              <p:nvPr/>
            </p:nvSpPr>
            <p:spPr bwMode="auto">
              <a:xfrm>
                <a:off x="4602" y="2453"/>
                <a:ext cx="26" cy="44"/>
              </a:xfrm>
              <a:custGeom>
                <a:avLst/>
                <a:gdLst>
                  <a:gd name="T0" fmla="*/ 9 w 18"/>
                  <a:gd name="T1" fmla="*/ 0 h 31"/>
                  <a:gd name="T2" fmla="*/ 18 w 18"/>
                  <a:gd name="T3" fmla="*/ 23 h 31"/>
                  <a:gd name="T4" fmla="*/ 9 w 18"/>
                  <a:gd name="T5" fmla="*/ 30 h 31"/>
                  <a:gd name="T6" fmla="*/ 1 w 18"/>
                  <a:gd name="T7" fmla="*/ 7 h 31"/>
                  <a:gd name="T8" fmla="*/ 9 w 18"/>
                  <a:gd name="T9" fmla="*/ 0 h 31"/>
                </a:gdLst>
                <a:ahLst/>
                <a:cxnLst>
                  <a:cxn ang="0">
                    <a:pos x="T0" y="T1"/>
                  </a:cxn>
                  <a:cxn ang="0">
                    <a:pos x="T2" y="T3"/>
                  </a:cxn>
                  <a:cxn ang="0">
                    <a:pos x="T4" y="T5"/>
                  </a:cxn>
                  <a:cxn ang="0">
                    <a:pos x="T6" y="T7"/>
                  </a:cxn>
                  <a:cxn ang="0">
                    <a:pos x="T8" y="T9"/>
                  </a:cxn>
                </a:cxnLst>
                <a:rect l="0" t="0" r="r" b="b"/>
                <a:pathLst>
                  <a:path w="18" h="31">
                    <a:moveTo>
                      <a:pt x="9" y="0"/>
                    </a:moveTo>
                    <a:cubicBezTo>
                      <a:pt x="14" y="6"/>
                      <a:pt x="16" y="15"/>
                      <a:pt x="18" y="23"/>
                    </a:cubicBezTo>
                    <a:cubicBezTo>
                      <a:pt x="18" y="28"/>
                      <a:pt x="10" y="31"/>
                      <a:pt x="9" y="30"/>
                    </a:cubicBezTo>
                    <a:cubicBezTo>
                      <a:pt x="1" y="24"/>
                      <a:pt x="3" y="15"/>
                      <a:pt x="1" y="7"/>
                    </a:cubicBezTo>
                    <a:cubicBezTo>
                      <a:pt x="0" y="2"/>
                      <a:pt x="4" y="1"/>
                      <a:pt x="9" y="0"/>
                    </a:cubicBezTo>
                    <a:close/>
                  </a:path>
                </a:pathLst>
              </a:custGeom>
              <a:solidFill>
                <a:srgbClr val="F8F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6" name="Freeform 516"/>
              <p:cNvSpPr>
                <a:spLocks/>
              </p:cNvSpPr>
              <p:nvPr/>
            </p:nvSpPr>
            <p:spPr bwMode="auto">
              <a:xfrm>
                <a:off x="4296" y="2099"/>
                <a:ext cx="37" cy="17"/>
              </a:xfrm>
              <a:custGeom>
                <a:avLst/>
                <a:gdLst>
                  <a:gd name="T0" fmla="*/ 26 w 26"/>
                  <a:gd name="T1" fmla="*/ 4 h 12"/>
                  <a:gd name="T2" fmla="*/ 16 w 26"/>
                  <a:gd name="T3" fmla="*/ 9 h 12"/>
                  <a:gd name="T4" fmla="*/ 3 w 26"/>
                  <a:gd name="T5" fmla="*/ 6 h 12"/>
                  <a:gd name="T6" fmla="*/ 8 w 26"/>
                  <a:gd name="T7" fmla="*/ 2 h 12"/>
                  <a:gd name="T8" fmla="*/ 14 w 26"/>
                  <a:gd name="T9" fmla="*/ 3 h 12"/>
                  <a:gd name="T10" fmla="*/ 26 w 26"/>
                  <a:gd name="T11" fmla="*/ 4 h 12"/>
                </a:gdLst>
                <a:ahLst/>
                <a:cxnLst>
                  <a:cxn ang="0">
                    <a:pos x="T0" y="T1"/>
                  </a:cxn>
                  <a:cxn ang="0">
                    <a:pos x="T2" y="T3"/>
                  </a:cxn>
                  <a:cxn ang="0">
                    <a:pos x="T4" y="T5"/>
                  </a:cxn>
                  <a:cxn ang="0">
                    <a:pos x="T6" y="T7"/>
                  </a:cxn>
                  <a:cxn ang="0">
                    <a:pos x="T8" y="T9"/>
                  </a:cxn>
                  <a:cxn ang="0">
                    <a:pos x="T10" y="T11"/>
                  </a:cxn>
                </a:cxnLst>
                <a:rect l="0" t="0" r="r" b="b"/>
                <a:pathLst>
                  <a:path w="26" h="12">
                    <a:moveTo>
                      <a:pt x="26" y="4"/>
                    </a:moveTo>
                    <a:cubicBezTo>
                      <a:pt x="20" y="7"/>
                      <a:pt x="18" y="9"/>
                      <a:pt x="16" y="9"/>
                    </a:cubicBezTo>
                    <a:cubicBezTo>
                      <a:pt x="11" y="9"/>
                      <a:pt x="5" y="12"/>
                      <a:pt x="3" y="6"/>
                    </a:cubicBezTo>
                    <a:cubicBezTo>
                      <a:pt x="0" y="1"/>
                      <a:pt x="4" y="0"/>
                      <a:pt x="8" y="2"/>
                    </a:cubicBezTo>
                    <a:cubicBezTo>
                      <a:pt x="10" y="3"/>
                      <a:pt x="12" y="3"/>
                      <a:pt x="14" y="3"/>
                    </a:cubicBezTo>
                    <a:cubicBezTo>
                      <a:pt x="17" y="4"/>
                      <a:pt x="19" y="4"/>
                      <a:pt x="26" y="4"/>
                    </a:cubicBezTo>
                    <a:close/>
                  </a:path>
                </a:pathLst>
              </a:custGeom>
              <a:solidFill>
                <a:srgbClr val="F6E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7" name="Freeform 517"/>
              <p:cNvSpPr>
                <a:spLocks/>
              </p:cNvSpPr>
              <p:nvPr/>
            </p:nvSpPr>
            <p:spPr bwMode="auto">
              <a:xfrm>
                <a:off x="4392" y="1203"/>
                <a:ext cx="21" cy="134"/>
              </a:xfrm>
              <a:custGeom>
                <a:avLst/>
                <a:gdLst>
                  <a:gd name="T0" fmla="*/ 0 w 15"/>
                  <a:gd name="T1" fmla="*/ 46 h 94"/>
                  <a:gd name="T2" fmla="*/ 0 w 15"/>
                  <a:gd name="T3" fmla="*/ 8 h 94"/>
                  <a:gd name="T4" fmla="*/ 7 w 15"/>
                  <a:gd name="T5" fmla="*/ 0 h 94"/>
                  <a:gd name="T6" fmla="*/ 14 w 15"/>
                  <a:gd name="T7" fmla="*/ 8 h 94"/>
                  <a:gd name="T8" fmla="*/ 12 w 15"/>
                  <a:gd name="T9" fmla="*/ 87 h 94"/>
                  <a:gd name="T10" fmla="*/ 6 w 15"/>
                  <a:gd name="T11" fmla="*/ 93 h 94"/>
                  <a:gd name="T12" fmla="*/ 0 w 15"/>
                  <a:gd name="T13" fmla="*/ 86 h 94"/>
                  <a:gd name="T14" fmla="*/ 0 w 15"/>
                  <a:gd name="T15" fmla="*/ 4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4">
                    <a:moveTo>
                      <a:pt x="0" y="46"/>
                    </a:moveTo>
                    <a:cubicBezTo>
                      <a:pt x="0" y="34"/>
                      <a:pt x="1" y="21"/>
                      <a:pt x="0" y="8"/>
                    </a:cubicBezTo>
                    <a:cubicBezTo>
                      <a:pt x="0" y="3"/>
                      <a:pt x="2" y="0"/>
                      <a:pt x="7" y="0"/>
                    </a:cubicBezTo>
                    <a:cubicBezTo>
                      <a:pt x="13" y="0"/>
                      <a:pt x="15" y="3"/>
                      <a:pt x="14" y="8"/>
                    </a:cubicBezTo>
                    <a:cubicBezTo>
                      <a:pt x="13" y="34"/>
                      <a:pt x="13" y="61"/>
                      <a:pt x="12" y="87"/>
                    </a:cubicBezTo>
                    <a:cubicBezTo>
                      <a:pt x="11" y="90"/>
                      <a:pt x="11" y="93"/>
                      <a:pt x="6" y="93"/>
                    </a:cubicBezTo>
                    <a:cubicBezTo>
                      <a:pt x="1" y="94"/>
                      <a:pt x="0" y="90"/>
                      <a:pt x="0" y="86"/>
                    </a:cubicBezTo>
                    <a:cubicBezTo>
                      <a:pt x="0" y="73"/>
                      <a:pt x="0" y="60"/>
                      <a:pt x="0" y="46"/>
                    </a:cubicBezTo>
                    <a:close/>
                  </a:path>
                </a:pathLst>
              </a:custGeom>
              <a:solidFill>
                <a:srgbClr val="C5B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8" name="Freeform 518"/>
              <p:cNvSpPr>
                <a:spLocks/>
              </p:cNvSpPr>
              <p:nvPr/>
            </p:nvSpPr>
            <p:spPr bwMode="auto">
              <a:xfrm>
                <a:off x="3755" y="1353"/>
                <a:ext cx="37" cy="14"/>
              </a:xfrm>
              <a:custGeom>
                <a:avLst/>
                <a:gdLst>
                  <a:gd name="T0" fmla="*/ 0 w 26"/>
                  <a:gd name="T1" fmla="*/ 7 h 10"/>
                  <a:gd name="T2" fmla="*/ 20 w 26"/>
                  <a:gd name="T3" fmla="*/ 1 h 10"/>
                  <a:gd name="T4" fmla="*/ 26 w 26"/>
                  <a:gd name="T5" fmla="*/ 5 h 10"/>
                  <a:gd name="T6" fmla="*/ 20 w 26"/>
                  <a:gd name="T7" fmla="*/ 9 h 10"/>
                  <a:gd name="T8" fmla="*/ 1 w 26"/>
                  <a:gd name="T9" fmla="*/ 9 h 10"/>
                  <a:gd name="T10" fmla="*/ 0 w 26"/>
                  <a:gd name="T11" fmla="*/ 7 h 10"/>
                </a:gdLst>
                <a:ahLst/>
                <a:cxnLst>
                  <a:cxn ang="0">
                    <a:pos x="T0" y="T1"/>
                  </a:cxn>
                  <a:cxn ang="0">
                    <a:pos x="T2" y="T3"/>
                  </a:cxn>
                  <a:cxn ang="0">
                    <a:pos x="T4" y="T5"/>
                  </a:cxn>
                  <a:cxn ang="0">
                    <a:pos x="T6" y="T7"/>
                  </a:cxn>
                  <a:cxn ang="0">
                    <a:pos x="T8" y="T9"/>
                  </a:cxn>
                  <a:cxn ang="0">
                    <a:pos x="T10" y="T11"/>
                  </a:cxn>
                </a:cxnLst>
                <a:rect l="0" t="0" r="r" b="b"/>
                <a:pathLst>
                  <a:path w="26" h="10">
                    <a:moveTo>
                      <a:pt x="0" y="7"/>
                    </a:moveTo>
                    <a:cubicBezTo>
                      <a:pt x="7" y="5"/>
                      <a:pt x="13" y="2"/>
                      <a:pt x="20" y="1"/>
                    </a:cubicBezTo>
                    <a:cubicBezTo>
                      <a:pt x="23" y="0"/>
                      <a:pt x="25" y="2"/>
                      <a:pt x="26" y="5"/>
                    </a:cubicBezTo>
                    <a:cubicBezTo>
                      <a:pt x="26" y="10"/>
                      <a:pt x="23" y="9"/>
                      <a:pt x="20" y="9"/>
                    </a:cubicBezTo>
                    <a:cubicBezTo>
                      <a:pt x="14" y="9"/>
                      <a:pt x="7" y="9"/>
                      <a:pt x="1" y="9"/>
                    </a:cubicBezTo>
                    <a:cubicBezTo>
                      <a:pt x="1" y="8"/>
                      <a:pt x="0" y="7"/>
                      <a:pt x="0" y="7"/>
                    </a:cubicBezTo>
                    <a:close/>
                  </a:path>
                </a:pathLst>
              </a:custGeom>
              <a:solidFill>
                <a:srgbClr val="F6E5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9" name="Freeform 519"/>
              <p:cNvSpPr>
                <a:spLocks/>
              </p:cNvSpPr>
              <p:nvPr/>
            </p:nvSpPr>
            <p:spPr bwMode="auto">
              <a:xfrm>
                <a:off x="4272" y="1326"/>
                <a:ext cx="28" cy="27"/>
              </a:xfrm>
              <a:custGeom>
                <a:avLst/>
                <a:gdLst>
                  <a:gd name="T0" fmla="*/ 2 w 20"/>
                  <a:gd name="T1" fmla="*/ 0 h 19"/>
                  <a:gd name="T2" fmla="*/ 17 w 20"/>
                  <a:gd name="T3" fmla="*/ 13 h 19"/>
                  <a:gd name="T4" fmla="*/ 18 w 20"/>
                  <a:gd name="T5" fmla="*/ 18 h 19"/>
                  <a:gd name="T6" fmla="*/ 14 w 20"/>
                  <a:gd name="T7" fmla="*/ 18 h 19"/>
                  <a:gd name="T8" fmla="*/ 2 w 20"/>
                  <a:gd name="T9" fmla="*/ 0 h 19"/>
                </a:gdLst>
                <a:ahLst/>
                <a:cxnLst>
                  <a:cxn ang="0">
                    <a:pos x="T0" y="T1"/>
                  </a:cxn>
                  <a:cxn ang="0">
                    <a:pos x="T2" y="T3"/>
                  </a:cxn>
                  <a:cxn ang="0">
                    <a:pos x="T4" y="T5"/>
                  </a:cxn>
                  <a:cxn ang="0">
                    <a:pos x="T6" y="T7"/>
                  </a:cxn>
                  <a:cxn ang="0">
                    <a:pos x="T8" y="T9"/>
                  </a:cxn>
                </a:cxnLst>
                <a:rect l="0" t="0" r="r" b="b"/>
                <a:pathLst>
                  <a:path w="20" h="19">
                    <a:moveTo>
                      <a:pt x="2" y="0"/>
                    </a:moveTo>
                    <a:cubicBezTo>
                      <a:pt x="8" y="5"/>
                      <a:pt x="13" y="9"/>
                      <a:pt x="17" y="13"/>
                    </a:cubicBezTo>
                    <a:cubicBezTo>
                      <a:pt x="19" y="15"/>
                      <a:pt x="20" y="16"/>
                      <a:pt x="18" y="18"/>
                    </a:cubicBezTo>
                    <a:cubicBezTo>
                      <a:pt x="17" y="18"/>
                      <a:pt x="15" y="19"/>
                      <a:pt x="14" y="18"/>
                    </a:cubicBezTo>
                    <a:cubicBezTo>
                      <a:pt x="9" y="14"/>
                      <a:pt x="0" y="12"/>
                      <a:pt x="2" y="0"/>
                    </a:cubicBezTo>
                    <a:close/>
                  </a:path>
                </a:pathLst>
              </a:custGeom>
              <a:solidFill>
                <a:srgbClr val="EED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0" name="Freeform 520"/>
              <p:cNvSpPr>
                <a:spLocks/>
              </p:cNvSpPr>
              <p:nvPr/>
            </p:nvSpPr>
            <p:spPr bwMode="auto">
              <a:xfrm>
                <a:off x="3841" y="973"/>
                <a:ext cx="177" cy="341"/>
              </a:xfrm>
              <a:custGeom>
                <a:avLst/>
                <a:gdLst>
                  <a:gd name="T0" fmla="*/ 123 w 124"/>
                  <a:gd name="T1" fmla="*/ 120 h 239"/>
                  <a:gd name="T2" fmla="*/ 75 w 124"/>
                  <a:gd name="T3" fmla="*/ 218 h 239"/>
                  <a:gd name="T4" fmla="*/ 1 w 124"/>
                  <a:gd name="T5" fmla="*/ 174 h 239"/>
                  <a:gd name="T6" fmla="*/ 15 w 124"/>
                  <a:gd name="T7" fmla="*/ 113 h 239"/>
                  <a:gd name="T8" fmla="*/ 77 w 124"/>
                  <a:gd name="T9" fmla="*/ 6 h 239"/>
                  <a:gd name="T10" fmla="*/ 90 w 124"/>
                  <a:gd name="T11" fmla="*/ 2 h 239"/>
                  <a:gd name="T12" fmla="*/ 101 w 124"/>
                  <a:gd name="T13" fmla="*/ 14 h 239"/>
                  <a:gd name="T14" fmla="*/ 113 w 124"/>
                  <a:gd name="T15" fmla="*/ 70 h 239"/>
                  <a:gd name="T16" fmla="*/ 123 w 124"/>
                  <a:gd name="T17" fmla="*/ 12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239">
                    <a:moveTo>
                      <a:pt x="123" y="120"/>
                    </a:moveTo>
                    <a:cubicBezTo>
                      <a:pt x="123" y="166"/>
                      <a:pt x="112" y="199"/>
                      <a:pt x="75" y="218"/>
                    </a:cubicBezTo>
                    <a:cubicBezTo>
                      <a:pt x="36" y="239"/>
                      <a:pt x="3" y="219"/>
                      <a:pt x="1" y="174"/>
                    </a:cubicBezTo>
                    <a:cubicBezTo>
                      <a:pt x="0" y="153"/>
                      <a:pt x="6" y="132"/>
                      <a:pt x="15" y="113"/>
                    </a:cubicBezTo>
                    <a:cubicBezTo>
                      <a:pt x="33" y="75"/>
                      <a:pt x="58" y="42"/>
                      <a:pt x="77" y="6"/>
                    </a:cubicBezTo>
                    <a:cubicBezTo>
                      <a:pt x="80" y="0"/>
                      <a:pt x="85" y="1"/>
                      <a:pt x="90" y="2"/>
                    </a:cubicBezTo>
                    <a:cubicBezTo>
                      <a:pt x="96" y="4"/>
                      <a:pt x="101" y="7"/>
                      <a:pt x="101" y="14"/>
                    </a:cubicBezTo>
                    <a:cubicBezTo>
                      <a:pt x="98" y="34"/>
                      <a:pt x="107" y="52"/>
                      <a:pt x="113" y="70"/>
                    </a:cubicBezTo>
                    <a:cubicBezTo>
                      <a:pt x="119" y="88"/>
                      <a:pt x="124" y="107"/>
                      <a:pt x="123" y="120"/>
                    </a:cubicBezTo>
                    <a:close/>
                  </a:path>
                </a:pathLst>
              </a:custGeom>
              <a:solidFill>
                <a:srgbClr val="92C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1" name="Freeform 521"/>
              <p:cNvSpPr>
                <a:spLocks/>
              </p:cNvSpPr>
              <p:nvPr/>
            </p:nvSpPr>
            <p:spPr bwMode="auto">
              <a:xfrm>
                <a:off x="3635" y="910"/>
                <a:ext cx="307" cy="242"/>
              </a:xfrm>
              <a:custGeom>
                <a:avLst/>
                <a:gdLst>
                  <a:gd name="T0" fmla="*/ 83 w 215"/>
                  <a:gd name="T1" fmla="*/ 169 h 169"/>
                  <a:gd name="T2" fmla="*/ 59 w 215"/>
                  <a:gd name="T3" fmla="*/ 138 h 169"/>
                  <a:gd name="T4" fmla="*/ 6 w 215"/>
                  <a:gd name="T5" fmla="*/ 95 h 169"/>
                  <a:gd name="T6" fmla="*/ 38 w 215"/>
                  <a:gd name="T7" fmla="*/ 26 h 169"/>
                  <a:gd name="T8" fmla="*/ 120 w 215"/>
                  <a:gd name="T9" fmla="*/ 15 h 169"/>
                  <a:gd name="T10" fmla="*/ 137 w 215"/>
                  <a:gd name="T11" fmla="*/ 20 h 169"/>
                  <a:gd name="T12" fmla="*/ 180 w 215"/>
                  <a:gd name="T13" fmla="*/ 12 h 169"/>
                  <a:gd name="T14" fmla="*/ 200 w 215"/>
                  <a:gd name="T15" fmla="*/ 11 h 169"/>
                  <a:gd name="T16" fmla="*/ 204 w 215"/>
                  <a:gd name="T17" fmla="*/ 39 h 169"/>
                  <a:gd name="T18" fmla="*/ 112 w 215"/>
                  <a:gd name="T19" fmla="*/ 127 h 169"/>
                  <a:gd name="T20" fmla="*/ 102 w 215"/>
                  <a:gd name="T21" fmla="*/ 143 h 169"/>
                  <a:gd name="T22" fmla="*/ 83 w 215"/>
                  <a:gd name="T2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169">
                    <a:moveTo>
                      <a:pt x="83" y="169"/>
                    </a:moveTo>
                    <a:cubicBezTo>
                      <a:pt x="82" y="143"/>
                      <a:pt x="81" y="142"/>
                      <a:pt x="59" y="138"/>
                    </a:cubicBezTo>
                    <a:cubicBezTo>
                      <a:pt x="29" y="133"/>
                      <a:pt x="11" y="119"/>
                      <a:pt x="6" y="95"/>
                    </a:cubicBezTo>
                    <a:cubicBezTo>
                      <a:pt x="0" y="70"/>
                      <a:pt x="14" y="41"/>
                      <a:pt x="38" y="26"/>
                    </a:cubicBezTo>
                    <a:cubicBezTo>
                      <a:pt x="63" y="11"/>
                      <a:pt x="91" y="9"/>
                      <a:pt x="120" y="15"/>
                    </a:cubicBezTo>
                    <a:cubicBezTo>
                      <a:pt x="126" y="16"/>
                      <a:pt x="132" y="18"/>
                      <a:pt x="137" y="20"/>
                    </a:cubicBezTo>
                    <a:cubicBezTo>
                      <a:pt x="153" y="27"/>
                      <a:pt x="168" y="24"/>
                      <a:pt x="180" y="12"/>
                    </a:cubicBezTo>
                    <a:cubicBezTo>
                      <a:pt x="186" y="7"/>
                      <a:pt x="193" y="0"/>
                      <a:pt x="200" y="11"/>
                    </a:cubicBezTo>
                    <a:cubicBezTo>
                      <a:pt x="206" y="19"/>
                      <a:pt x="215" y="28"/>
                      <a:pt x="204" y="39"/>
                    </a:cubicBezTo>
                    <a:cubicBezTo>
                      <a:pt x="174" y="69"/>
                      <a:pt x="148" y="103"/>
                      <a:pt x="112" y="127"/>
                    </a:cubicBezTo>
                    <a:cubicBezTo>
                      <a:pt x="106" y="131"/>
                      <a:pt x="104" y="137"/>
                      <a:pt x="102" y="143"/>
                    </a:cubicBezTo>
                    <a:cubicBezTo>
                      <a:pt x="99" y="153"/>
                      <a:pt x="94" y="163"/>
                      <a:pt x="83" y="169"/>
                    </a:cubicBezTo>
                    <a:close/>
                  </a:path>
                </a:pathLst>
              </a:custGeom>
              <a:solidFill>
                <a:srgbClr val="92C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2" name="Freeform 522"/>
              <p:cNvSpPr>
                <a:spLocks/>
              </p:cNvSpPr>
              <p:nvPr/>
            </p:nvSpPr>
            <p:spPr bwMode="auto">
              <a:xfrm>
                <a:off x="3925" y="729"/>
                <a:ext cx="314" cy="217"/>
              </a:xfrm>
              <a:custGeom>
                <a:avLst/>
                <a:gdLst>
                  <a:gd name="T0" fmla="*/ 219 w 220"/>
                  <a:gd name="T1" fmla="*/ 0 h 152"/>
                  <a:gd name="T2" fmla="*/ 197 w 220"/>
                  <a:gd name="T3" fmla="*/ 53 h 152"/>
                  <a:gd name="T4" fmla="*/ 93 w 220"/>
                  <a:gd name="T5" fmla="*/ 123 h 152"/>
                  <a:gd name="T6" fmla="*/ 20 w 220"/>
                  <a:gd name="T7" fmla="*/ 149 h 152"/>
                  <a:gd name="T8" fmla="*/ 6 w 220"/>
                  <a:gd name="T9" fmla="*/ 135 h 152"/>
                  <a:gd name="T10" fmla="*/ 10 w 220"/>
                  <a:gd name="T11" fmla="*/ 126 h 152"/>
                  <a:gd name="T12" fmla="*/ 211 w 220"/>
                  <a:gd name="T13" fmla="*/ 3 h 152"/>
                  <a:gd name="T14" fmla="*/ 219 w 220"/>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52">
                    <a:moveTo>
                      <a:pt x="219" y="0"/>
                    </a:moveTo>
                    <a:cubicBezTo>
                      <a:pt x="220" y="22"/>
                      <a:pt x="210" y="39"/>
                      <a:pt x="197" y="53"/>
                    </a:cubicBezTo>
                    <a:cubicBezTo>
                      <a:pt x="169" y="85"/>
                      <a:pt x="131" y="105"/>
                      <a:pt x="93" y="123"/>
                    </a:cubicBezTo>
                    <a:cubicBezTo>
                      <a:pt x="70" y="134"/>
                      <a:pt x="45" y="142"/>
                      <a:pt x="20" y="149"/>
                    </a:cubicBezTo>
                    <a:cubicBezTo>
                      <a:pt x="8" y="152"/>
                      <a:pt x="11" y="140"/>
                      <a:pt x="6" y="135"/>
                    </a:cubicBezTo>
                    <a:cubicBezTo>
                      <a:pt x="0" y="131"/>
                      <a:pt x="7" y="128"/>
                      <a:pt x="10" y="126"/>
                    </a:cubicBezTo>
                    <a:cubicBezTo>
                      <a:pt x="77" y="85"/>
                      <a:pt x="144" y="44"/>
                      <a:pt x="211" y="3"/>
                    </a:cubicBezTo>
                    <a:cubicBezTo>
                      <a:pt x="213" y="2"/>
                      <a:pt x="215" y="1"/>
                      <a:pt x="219" y="0"/>
                    </a:cubicBezTo>
                    <a:close/>
                  </a:path>
                </a:pathLst>
              </a:custGeom>
              <a:solidFill>
                <a:srgbClr val="DCE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3" name="Freeform 523"/>
              <p:cNvSpPr>
                <a:spLocks/>
              </p:cNvSpPr>
              <p:nvPr/>
            </p:nvSpPr>
            <p:spPr bwMode="auto">
              <a:xfrm>
                <a:off x="4006" y="643"/>
                <a:ext cx="156" cy="201"/>
              </a:xfrm>
              <a:custGeom>
                <a:avLst/>
                <a:gdLst>
                  <a:gd name="T0" fmla="*/ 97 w 109"/>
                  <a:gd name="T1" fmla="*/ 1 h 141"/>
                  <a:gd name="T2" fmla="*/ 104 w 109"/>
                  <a:gd name="T3" fmla="*/ 12 h 141"/>
                  <a:gd name="T4" fmla="*/ 51 w 109"/>
                  <a:gd name="T5" fmla="*/ 112 h 141"/>
                  <a:gd name="T6" fmla="*/ 16 w 109"/>
                  <a:gd name="T7" fmla="*/ 138 h 141"/>
                  <a:gd name="T8" fmla="*/ 3 w 109"/>
                  <a:gd name="T9" fmla="*/ 119 h 141"/>
                  <a:gd name="T10" fmla="*/ 64 w 109"/>
                  <a:gd name="T11" fmla="*/ 16 h 141"/>
                  <a:gd name="T12" fmla="*/ 97 w 109"/>
                  <a:gd name="T13" fmla="*/ 1 h 141"/>
                </a:gdLst>
                <a:ahLst/>
                <a:cxnLst>
                  <a:cxn ang="0">
                    <a:pos x="T0" y="T1"/>
                  </a:cxn>
                  <a:cxn ang="0">
                    <a:pos x="T2" y="T3"/>
                  </a:cxn>
                  <a:cxn ang="0">
                    <a:pos x="T4" y="T5"/>
                  </a:cxn>
                  <a:cxn ang="0">
                    <a:pos x="T6" y="T7"/>
                  </a:cxn>
                  <a:cxn ang="0">
                    <a:pos x="T8" y="T9"/>
                  </a:cxn>
                  <a:cxn ang="0">
                    <a:pos x="T10" y="T11"/>
                  </a:cxn>
                  <a:cxn ang="0">
                    <a:pos x="T12" y="T13"/>
                  </a:cxn>
                </a:cxnLst>
                <a:rect l="0" t="0" r="r" b="b"/>
                <a:pathLst>
                  <a:path w="109" h="141">
                    <a:moveTo>
                      <a:pt x="97" y="1"/>
                    </a:moveTo>
                    <a:cubicBezTo>
                      <a:pt x="106" y="0"/>
                      <a:pt x="109" y="3"/>
                      <a:pt x="104" y="12"/>
                    </a:cubicBezTo>
                    <a:cubicBezTo>
                      <a:pt x="86" y="45"/>
                      <a:pt x="69" y="79"/>
                      <a:pt x="51" y="112"/>
                    </a:cubicBezTo>
                    <a:cubicBezTo>
                      <a:pt x="44" y="126"/>
                      <a:pt x="28" y="130"/>
                      <a:pt x="16" y="138"/>
                    </a:cubicBezTo>
                    <a:cubicBezTo>
                      <a:pt x="12" y="141"/>
                      <a:pt x="0" y="127"/>
                      <a:pt x="3" y="119"/>
                    </a:cubicBezTo>
                    <a:cubicBezTo>
                      <a:pt x="16" y="81"/>
                      <a:pt x="31" y="43"/>
                      <a:pt x="64" y="16"/>
                    </a:cubicBezTo>
                    <a:cubicBezTo>
                      <a:pt x="74" y="8"/>
                      <a:pt x="84" y="2"/>
                      <a:pt x="97" y="1"/>
                    </a:cubicBezTo>
                    <a:close/>
                  </a:path>
                </a:pathLst>
              </a:custGeom>
              <a:solidFill>
                <a:srgbClr val="DBE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4" name="Freeform 524"/>
              <p:cNvSpPr>
                <a:spLocks/>
              </p:cNvSpPr>
              <p:nvPr/>
            </p:nvSpPr>
            <p:spPr bwMode="auto">
              <a:xfrm>
                <a:off x="3963" y="924"/>
                <a:ext cx="75" cy="56"/>
              </a:xfrm>
              <a:custGeom>
                <a:avLst/>
                <a:gdLst>
                  <a:gd name="T0" fmla="*/ 52 w 52"/>
                  <a:gd name="T1" fmla="*/ 0 h 39"/>
                  <a:gd name="T2" fmla="*/ 43 w 52"/>
                  <a:gd name="T3" fmla="*/ 21 h 39"/>
                  <a:gd name="T4" fmla="*/ 9 w 52"/>
                  <a:gd name="T5" fmla="*/ 30 h 39"/>
                  <a:gd name="T6" fmla="*/ 0 w 52"/>
                  <a:gd name="T7" fmla="*/ 24 h 39"/>
                  <a:gd name="T8" fmla="*/ 9 w 52"/>
                  <a:gd name="T9" fmla="*/ 14 h 39"/>
                  <a:gd name="T10" fmla="*/ 52 w 52"/>
                  <a:gd name="T11" fmla="*/ 0 h 39"/>
                </a:gdLst>
                <a:ahLst/>
                <a:cxnLst>
                  <a:cxn ang="0">
                    <a:pos x="T0" y="T1"/>
                  </a:cxn>
                  <a:cxn ang="0">
                    <a:pos x="T2" y="T3"/>
                  </a:cxn>
                  <a:cxn ang="0">
                    <a:pos x="T4" y="T5"/>
                  </a:cxn>
                  <a:cxn ang="0">
                    <a:pos x="T6" y="T7"/>
                  </a:cxn>
                  <a:cxn ang="0">
                    <a:pos x="T8" y="T9"/>
                  </a:cxn>
                  <a:cxn ang="0">
                    <a:pos x="T10" y="T11"/>
                  </a:cxn>
                </a:cxnLst>
                <a:rect l="0" t="0" r="r" b="b"/>
                <a:pathLst>
                  <a:path w="52" h="39">
                    <a:moveTo>
                      <a:pt x="52" y="0"/>
                    </a:moveTo>
                    <a:cubicBezTo>
                      <a:pt x="49" y="9"/>
                      <a:pt x="52" y="20"/>
                      <a:pt x="43" y="21"/>
                    </a:cubicBezTo>
                    <a:cubicBezTo>
                      <a:pt x="31" y="22"/>
                      <a:pt x="23" y="39"/>
                      <a:pt x="9" y="30"/>
                    </a:cubicBezTo>
                    <a:cubicBezTo>
                      <a:pt x="6" y="28"/>
                      <a:pt x="0" y="30"/>
                      <a:pt x="0" y="24"/>
                    </a:cubicBezTo>
                    <a:cubicBezTo>
                      <a:pt x="1" y="19"/>
                      <a:pt x="4" y="16"/>
                      <a:pt x="9" y="14"/>
                    </a:cubicBezTo>
                    <a:cubicBezTo>
                      <a:pt x="23" y="10"/>
                      <a:pt x="37" y="5"/>
                      <a:pt x="52" y="0"/>
                    </a:cubicBezTo>
                    <a:close/>
                  </a:path>
                </a:pathLst>
              </a:custGeom>
              <a:solidFill>
                <a:srgbClr val="DBE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5" name="Freeform 525"/>
              <p:cNvSpPr>
                <a:spLocks/>
              </p:cNvSpPr>
              <p:nvPr/>
            </p:nvSpPr>
            <p:spPr bwMode="auto">
              <a:xfrm>
                <a:off x="4002" y="826"/>
                <a:ext cx="14" cy="21"/>
              </a:xfrm>
              <a:custGeom>
                <a:avLst/>
                <a:gdLst>
                  <a:gd name="T0" fmla="*/ 0 w 10"/>
                  <a:gd name="T1" fmla="*/ 0 h 15"/>
                  <a:gd name="T2" fmla="*/ 10 w 10"/>
                  <a:gd name="T3" fmla="*/ 15 h 15"/>
                  <a:gd name="T4" fmla="*/ 0 w 10"/>
                  <a:gd name="T5" fmla="*/ 0 h 15"/>
                </a:gdLst>
                <a:ahLst/>
                <a:cxnLst>
                  <a:cxn ang="0">
                    <a:pos x="T0" y="T1"/>
                  </a:cxn>
                  <a:cxn ang="0">
                    <a:pos x="T2" y="T3"/>
                  </a:cxn>
                  <a:cxn ang="0">
                    <a:pos x="T4" y="T5"/>
                  </a:cxn>
                </a:cxnLst>
                <a:rect l="0" t="0" r="r" b="b"/>
                <a:pathLst>
                  <a:path w="10" h="15">
                    <a:moveTo>
                      <a:pt x="0" y="0"/>
                    </a:moveTo>
                    <a:cubicBezTo>
                      <a:pt x="7" y="5"/>
                      <a:pt x="10" y="9"/>
                      <a:pt x="10" y="15"/>
                    </a:cubicBezTo>
                    <a:cubicBezTo>
                      <a:pt x="5" y="13"/>
                      <a:pt x="2" y="9"/>
                      <a:pt x="0" y="0"/>
                    </a:cubicBezTo>
                    <a:close/>
                  </a:path>
                </a:pathLst>
              </a:custGeom>
              <a:solidFill>
                <a:srgbClr val="D9C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6" name="Freeform 526"/>
              <p:cNvSpPr>
                <a:spLocks/>
              </p:cNvSpPr>
              <p:nvPr/>
            </p:nvSpPr>
            <p:spPr bwMode="auto">
              <a:xfrm>
                <a:off x="4868" y="2733"/>
                <a:ext cx="435" cy="273"/>
              </a:xfrm>
              <a:custGeom>
                <a:avLst/>
                <a:gdLst>
                  <a:gd name="T0" fmla="*/ 138 w 305"/>
                  <a:gd name="T1" fmla="*/ 3 h 191"/>
                  <a:gd name="T2" fmla="*/ 153 w 305"/>
                  <a:gd name="T3" fmla="*/ 16 h 191"/>
                  <a:gd name="T4" fmla="*/ 154 w 305"/>
                  <a:gd name="T5" fmla="*/ 37 h 191"/>
                  <a:gd name="T6" fmla="*/ 164 w 305"/>
                  <a:gd name="T7" fmla="*/ 11 h 191"/>
                  <a:gd name="T8" fmla="*/ 175 w 305"/>
                  <a:gd name="T9" fmla="*/ 3 h 191"/>
                  <a:gd name="T10" fmla="*/ 230 w 305"/>
                  <a:gd name="T11" fmla="*/ 18 h 191"/>
                  <a:gd name="T12" fmla="*/ 235 w 305"/>
                  <a:gd name="T13" fmla="*/ 33 h 191"/>
                  <a:gd name="T14" fmla="*/ 226 w 305"/>
                  <a:gd name="T15" fmla="*/ 55 h 191"/>
                  <a:gd name="T16" fmla="*/ 243 w 305"/>
                  <a:gd name="T17" fmla="*/ 35 h 191"/>
                  <a:gd name="T18" fmla="*/ 257 w 305"/>
                  <a:gd name="T19" fmla="*/ 32 h 191"/>
                  <a:gd name="T20" fmla="*/ 258 w 305"/>
                  <a:gd name="T21" fmla="*/ 33 h 191"/>
                  <a:gd name="T22" fmla="*/ 258 w 305"/>
                  <a:gd name="T23" fmla="*/ 73 h 191"/>
                  <a:gd name="T24" fmla="*/ 247 w 305"/>
                  <a:gd name="T25" fmla="*/ 83 h 191"/>
                  <a:gd name="T26" fmla="*/ 277 w 305"/>
                  <a:gd name="T27" fmla="*/ 72 h 191"/>
                  <a:gd name="T28" fmla="*/ 298 w 305"/>
                  <a:gd name="T29" fmla="*/ 80 h 191"/>
                  <a:gd name="T30" fmla="*/ 305 w 305"/>
                  <a:gd name="T31" fmla="*/ 104 h 191"/>
                  <a:gd name="T32" fmla="*/ 298 w 305"/>
                  <a:gd name="T33" fmla="*/ 105 h 191"/>
                  <a:gd name="T34" fmla="*/ 287 w 305"/>
                  <a:gd name="T35" fmla="*/ 115 h 191"/>
                  <a:gd name="T36" fmla="*/ 296 w 305"/>
                  <a:gd name="T37" fmla="*/ 126 h 191"/>
                  <a:gd name="T38" fmla="*/ 305 w 305"/>
                  <a:gd name="T39" fmla="*/ 130 h 191"/>
                  <a:gd name="T40" fmla="*/ 269 w 305"/>
                  <a:gd name="T41" fmla="*/ 181 h 191"/>
                  <a:gd name="T42" fmla="*/ 265 w 305"/>
                  <a:gd name="T43" fmla="*/ 171 h 191"/>
                  <a:gd name="T44" fmla="*/ 254 w 305"/>
                  <a:gd name="T45" fmla="*/ 163 h 191"/>
                  <a:gd name="T46" fmla="*/ 245 w 305"/>
                  <a:gd name="T47" fmla="*/ 175 h 191"/>
                  <a:gd name="T48" fmla="*/ 246 w 305"/>
                  <a:gd name="T49" fmla="*/ 187 h 191"/>
                  <a:gd name="T50" fmla="*/ 198 w 305"/>
                  <a:gd name="T51" fmla="*/ 173 h 191"/>
                  <a:gd name="T52" fmla="*/ 183 w 305"/>
                  <a:gd name="T53" fmla="*/ 171 h 191"/>
                  <a:gd name="T54" fmla="*/ 136 w 305"/>
                  <a:gd name="T55" fmla="*/ 160 h 191"/>
                  <a:gd name="T56" fmla="*/ 130 w 305"/>
                  <a:gd name="T57" fmla="*/ 156 h 191"/>
                  <a:gd name="T58" fmla="*/ 128 w 305"/>
                  <a:gd name="T59" fmla="*/ 162 h 191"/>
                  <a:gd name="T60" fmla="*/ 124 w 305"/>
                  <a:gd name="T61" fmla="*/ 168 h 191"/>
                  <a:gd name="T62" fmla="*/ 68 w 305"/>
                  <a:gd name="T63" fmla="*/ 154 h 191"/>
                  <a:gd name="T64" fmla="*/ 62 w 305"/>
                  <a:gd name="T65" fmla="*/ 147 h 191"/>
                  <a:gd name="T66" fmla="*/ 60 w 305"/>
                  <a:gd name="T67" fmla="*/ 155 h 191"/>
                  <a:gd name="T68" fmla="*/ 42 w 305"/>
                  <a:gd name="T69" fmla="*/ 159 h 191"/>
                  <a:gd name="T70" fmla="*/ 45 w 305"/>
                  <a:gd name="T71" fmla="*/ 151 h 191"/>
                  <a:gd name="T72" fmla="*/ 41 w 305"/>
                  <a:gd name="T73" fmla="*/ 136 h 191"/>
                  <a:gd name="T74" fmla="*/ 27 w 305"/>
                  <a:gd name="T75" fmla="*/ 139 h 191"/>
                  <a:gd name="T76" fmla="*/ 19 w 305"/>
                  <a:gd name="T77" fmla="*/ 146 h 191"/>
                  <a:gd name="T78" fmla="*/ 12 w 305"/>
                  <a:gd name="T79" fmla="*/ 67 h 191"/>
                  <a:gd name="T80" fmla="*/ 19 w 305"/>
                  <a:gd name="T81" fmla="*/ 56 h 191"/>
                  <a:gd name="T82" fmla="*/ 25 w 305"/>
                  <a:gd name="T83" fmla="*/ 62 h 191"/>
                  <a:gd name="T84" fmla="*/ 43 w 305"/>
                  <a:gd name="T85" fmla="*/ 63 h 191"/>
                  <a:gd name="T86" fmla="*/ 39 w 305"/>
                  <a:gd name="T87" fmla="*/ 47 h 191"/>
                  <a:gd name="T88" fmla="*/ 33 w 305"/>
                  <a:gd name="T89" fmla="*/ 41 h 191"/>
                  <a:gd name="T90" fmla="*/ 83 w 305"/>
                  <a:gd name="T91" fmla="*/ 12 h 191"/>
                  <a:gd name="T92" fmla="*/ 93 w 305"/>
                  <a:gd name="T93" fmla="*/ 21 h 191"/>
                  <a:gd name="T94" fmla="*/ 99 w 305"/>
                  <a:gd name="T95" fmla="*/ 28 h 191"/>
                  <a:gd name="T96" fmla="*/ 101 w 305"/>
                  <a:gd name="T97" fmla="*/ 20 h 191"/>
                  <a:gd name="T98" fmla="*/ 113 w 305"/>
                  <a:gd name="T99" fmla="*/ 6 h 191"/>
                  <a:gd name="T100" fmla="*/ 117 w 305"/>
                  <a:gd name="T101" fmla="*/ 15 h 191"/>
                  <a:gd name="T102" fmla="*/ 129 w 305"/>
                  <a:gd name="T103" fmla="*/ 23 h 191"/>
                  <a:gd name="T104" fmla="*/ 137 w 305"/>
                  <a:gd name="T105" fmla="*/ 12 h 191"/>
                  <a:gd name="T106" fmla="*/ 138 w 305"/>
                  <a:gd name="T107"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191">
                    <a:moveTo>
                      <a:pt x="138" y="3"/>
                    </a:moveTo>
                    <a:cubicBezTo>
                      <a:pt x="150" y="0"/>
                      <a:pt x="154" y="4"/>
                      <a:pt x="153" y="16"/>
                    </a:cubicBezTo>
                    <a:cubicBezTo>
                      <a:pt x="152" y="22"/>
                      <a:pt x="151" y="29"/>
                      <a:pt x="154" y="37"/>
                    </a:cubicBezTo>
                    <a:cubicBezTo>
                      <a:pt x="161" y="28"/>
                      <a:pt x="162" y="19"/>
                      <a:pt x="164" y="11"/>
                    </a:cubicBezTo>
                    <a:cubicBezTo>
                      <a:pt x="166" y="5"/>
                      <a:pt x="168" y="2"/>
                      <a:pt x="175" y="3"/>
                    </a:cubicBezTo>
                    <a:cubicBezTo>
                      <a:pt x="194" y="7"/>
                      <a:pt x="212" y="11"/>
                      <a:pt x="230" y="18"/>
                    </a:cubicBezTo>
                    <a:cubicBezTo>
                      <a:pt x="239" y="21"/>
                      <a:pt x="240" y="24"/>
                      <a:pt x="235" y="33"/>
                    </a:cubicBezTo>
                    <a:cubicBezTo>
                      <a:pt x="232" y="39"/>
                      <a:pt x="225" y="45"/>
                      <a:pt x="226" y="55"/>
                    </a:cubicBezTo>
                    <a:cubicBezTo>
                      <a:pt x="237" y="52"/>
                      <a:pt x="238" y="42"/>
                      <a:pt x="243" y="35"/>
                    </a:cubicBezTo>
                    <a:cubicBezTo>
                      <a:pt x="248" y="30"/>
                      <a:pt x="251" y="27"/>
                      <a:pt x="257" y="32"/>
                    </a:cubicBezTo>
                    <a:cubicBezTo>
                      <a:pt x="257" y="33"/>
                      <a:pt x="258" y="33"/>
                      <a:pt x="258" y="33"/>
                    </a:cubicBezTo>
                    <a:cubicBezTo>
                      <a:pt x="288" y="52"/>
                      <a:pt x="288" y="56"/>
                      <a:pt x="258" y="73"/>
                    </a:cubicBezTo>
                    <a:cubicBezTo>
                      <a:pt x="254" y="75"/>
                      <a:pt x="248" y="76"/>
                      <a:pt x="247" y="83"/>
                    </a:cubicBezTo>
                    <a:cubicBezTo>
                      <a:pt x="259" y="84"/>
                      <a:pt x="268" y="77"/>
                      <a:pt x="277" y="72"/>
                    </a:cubicBezTo>
                    <a:cubicBezTo>
                      <a:pt x="288" y="66"/>
                      <a:pt x="294" y="68"/>
                      <a:pt x="298" y="80"/>
                    </a:cubicBezTo>
                    <a:cubicBezTo>
                      <a:pt x="300" y="88"/>
                      <a:pt x="303" y="96"/>
                      <a:pt x="305" y="104"/>
                    </a:cubicBezTo>
                    <a:cubicBezTo>
                      <a:pt x="303" y="105"/>
                      <a:pt x="301" y="105"/>
                      <a:pt x="298" y="105"/>
                    </a:cubicBezTo>
                    <a:cubicBezTo>
                      <a:pt x="292" y="106"/>
                      <a:pt x="287" y="108"/>
                      <a:pt x="287" y="115"/>
                    </a:cubicBezTo>
                    <a:cubicBezTo>
                      <a:pt x="287" y="121"/>
                      <a:pt x="290" y="125"/>
                      <a:pt x="296" y="126"/>
                    </a:cubicBezTo>
                    <a:cubicBezTo>
                      <a:pt x="299" y="127"/>
                      <a:pt x="303" y="127"/>
                      <a:pt x="305" y="130"/>
                    </a:cubicBezTo>
                    <a:cubicBezTo>
                      <a:pt x="303" y="154"/>
                      <a:pt x="293" y="172"/>
                      <a:pt x="269" y="181"/>
                    </a:cubicBezTo>
                    <a:cubicBezTo>
                      <a:pt x="266" y="179"/>
                      <a:pt x="266" y="175"/>
                      <a:pt x="265" y="171"/>
                    </a:cubicBezTo>
                    <a:cubicBezTo>
                      <a:pt x="263" y="166"/>
                      <a:pt x="260" y="162"/>
                      <a:pt x="254" y="163"/>
                    </a:cubicBezTo>
                    <a:cubicBezTo>
                      <a:pt x="248" y="164"/>
                      <a:pt x="246" y="169"/>
                      <a:pt x="245" y="175"/>
                    </a:cubicBezTo>
                    <a:cubicBezTo>
                      <a:pt x="245" y="179"/>
                      <a:pt x="249" y="183"/>
                      <a:pt x="246" y="187"/>
                    </a:cubicBezTo>
                    <a:cubicBezTo>
                      <a:pt x="228" y="191"/>
                      <a:pt x="212" y="184"/>
                      <a:pt x="198" y="173"/>
                    </a:cubicBezTo>
                    <a:cubicBezTo>
                      <a:pt x="194" y="169"/>
                      <a:pt x="191" y="166"/>
                      <a:pt x="183" y="171"/>
                    </a:cubicBezTo>
                    <a:cubicBezTo>
                      <a:pt x="169" y="181"/>
                      <a:pt x="147" y="175"/>
                      <a:pt x="136" y="160"/>
                    </a:cubicBezTo>
                    <a:cubicBezTo>
                      <a:pt x="134" y="158"/>
                      <a:pt x="133" y="155"/>
                      <a:pt x="130" y="156"/>
                    </a:cubicBezTo>
                    <a:cubicBezTo>
                      <a:pt x="127" y="157"/>
                      <a:pt x="128" y="159"/>
                      <a:pt x="128" y="162"/>
                    </a:cubicBezTo>
                    <a:cubicBezTo>
                      <a:pt x="129" y="165"/>
                      <a:pt x="126" y="166"/>
                      <a:pt x="124" y="168"/>
                    </a:cubicBezTo>
                    <a:cubicBezTo>
                      <a:pt x="106" y="177"/>
                      <a:pt x="79" y="170"/>
                      <a:pt x="68" y="154"/>
                    </a:cubicBezTo>
                    <a:cubicBezTo>
                      <a:pt x="67" y="151"/>
                      <a:pt x="67" y="146"/>
                      <a:pt x="62" y="147"/>
                    </a:cubicBezTo>
                    <a:cubicBezTo>
                      <a:pt x="58" y="148"/>
                      <a:pt x="61" y="153"/>
                      <a:pt x="60" y="155"/>
                    </a:cubicBezTo>
                    <a:cubicBezTo>
                      <a:pt x="56" y="167"/>
                      <a:pt x="48" y="160"/>
                      <a:pt x="42" y="159"/>
                    </a:cubicBezTo>
                    <a:cubicBezTo>
                      <a:pt x="42" y="156"/>
                      <a:pt x="44" y="154"/>
                      <a:pt x="45" y="151"/>
                    </a:cubicBezTo>
                    <a:cubicBezTo>
                      <a:pt x="47" y="145"/>
                      <a:pt x="46" y="140"/>
                      <a:pt x="41" y="136"/>
                    </a:cubicBezTo>
                    <a:cubicBezTo>
                      <a:pt x="36" y="133"/>
                      <a:pt x="31" y="135"/>
                      <a:pt x="27" y="139"/>
                    </a:cubicBezTo>
                    <a:cubicBezTo>
                      <a:pt x="25" y="142"/>
                      <a:pt x="23" y="145"/>
                      <a:pt x="19" y="146"/>
                    </a:cubicBezTo>
                    <a:cubicBezTo>
                      <a:pt x="0" y="133"/>
                      <a:pt x="0" y="90"/>
                      <a:pt x="12" y="67"/>
                    </a:cubicBezTo>
                    <a:cubicBezTo>
                      <a:pt x="14" y="63"/>
                      <a:pt x="17" y="60"/>
                      <a:pt x="19" y="56"/>
                    </a:cubicBezTo>
                    <a:cubicBezTo>
                      <a:pt x="22" y="58"/>
                      <a:pt x="23" y="60"/>
                      <a:pt x="25" y="62"/>
                    </a:cubicBezTo>
                    <a:cubicBezTo>
                      <a:pt x="31" y="68"/>
                      <a:pt x="38" y="69"/>
                      <a:pt x="43" y="63"/>
                    </a:cubicBezTo>
                    <a:cubicBezTo>
                      <a:pt x="49" y="56"/>
                      <a:pt x="45" y="51"/>
                      <a:pt x="39" y="47"/>
                    </a:cubicBezTo>
                    <a:cubicBezTo>
                      <a:pt x="37" y="45"/>
                      <a:pt x="34" y="44"/>
                      <a:pt x="33" y="41"/>
                    </a:cubicBezTo>
                    <a:cubicBezTo>
                      <a:pt x="46" y="26"/>
                      <a:pt x="65" y="19"/>
                      <a:pt x="83" y="12"/>
                    </a:cubicBezTo>
                    <a:cubicBezTo>
                      <a:pt x="92" y="9"/>
                      <a:pt x="93" y="14"/>
                      <a:pt x="93" y="21"/>
                    </a:cubicBezTo>
                    <a:cubicBezTo>
                      <a:pt x="94" y="24"/>
                      <a:pt x="94" y="29"/>
                      <a:pt x="99" y="28"/>
                    </a:cubicBezTo>
                    <a:cubicBezTo>
                      <a:pt x="103" y="28"/>
                      <a:pt x="102" y="23"/>
                      <a:pt x="101" y="20"/>
                    </a:cubicBezTo>
                    <a:cubicBezTo>
                      <a:pt x="100" y="11"/>
                      <a:pt x="102" y="5"/>
                      <a:pt x="113" y="6"/>
                    </a:cubicBezTo>
                    <a:cubicBezTo>
                      <a:pt x="116" y="8"/>
                      <a:pt x="116" y="12"/>
                      <a:pt x="117" y="15"/>
                    </a:cubicBezTo>
                    <a:cubicBezTo>
                      <a:pt x="118" y="21"/>
                      <a:pt x="122" y="24"/>
                      <a:pt x="129" y="23"/>
                    </a:cubicBezTo>
                    <a:cubicBezTo>
                      <a:pt x="135" y="22"/>
                      <a:pt x="137" y="18"/>
                      <a:pt x="137" y="12"/>
                    </a:cubicBezTo>
                    <a:cubicBezTo>
                      <a:pt x="137" y="9"/>
                      <a:pt x="136" y="6"/>
                      <a:pt x="138" y="3"/>
                    </a:cubicBezTo>
                    <a:close/>
                  </a:path>
                </a:pathLst>
              </a:custGeom>
              <a:solidFill>
                <a:srgbClr val="ED7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7" name="Freeform 527"/>
              <p:cNvSpPr>
                <a:spLocks/>
              </p:cNvSpPr>
              <p:nvPr/>
            </p:nvSpPr>
            <p:spPr bwMode="auto">
              <a:xfrm>
                <a:off x="4919" y="2969"/>
                <a:ext cx="309" cy="71"/>
              </a:xfrm>
              <a:custGeom>
                <a:avLst/>
                <a:gdLst>
                  <a:gd name="T0" fmla="*/ 193 w 216"/>
                  <a:gd name="T1" fmla="*/ 44 h 50"/>
                  <a:gd name="T2" fmla="*/ 57 w 216"/>
                  <a:gd name="T3" fmla="*/ 26 h 50"/>
                  <a:gd name="T4" fmla="*/ 9 w 216"/>
                  <a:gd name="T5" fmla="*/ 16 h 50"/>
                  <a:gd name="T6" fmla="*/ 1 w 216"/>
                  <a:gd name="T7" fmla="*/ 7 h 50"/>
                  <a:gd name="T8" fmla="*/ 12 w 216"/>
                  <a:gd name="T9" fmla="*/ 2 h 50"/>
                  <a:gd name="T10" fmla="*/ 69 w 216"/>
                  <a:gd name="T11" fmla="*/ 13 h 50"/>
                  <a:gd name="T12" fmla="*/ 84 w 216"/>
                  <a:gd name="T13" fmla="*/ 11 h 50"/>
                  <a:gd name="T14" fmla="*/ 109 w 216"/>
                  <a:gd name="T15" fmla="*/ 13 h 50"/>
                  <a:gd name="T16" fmla="*/ 148 w 216"/>
                  <a:gd name="T17" fmla="*/ 15 h 50"/>
                  <a:gd name="T18" fmla="*/ 164 w 216"/>
                  <a:gd name="T19" fmla="*/ 18 h 50"/>
                  <a:gd name="T20" fmla="*/ 203 w 216"/>
                  <a:gd name="T21" fmla="*/ 30 h 50"/>
                  <a:gd name="T22" fmla="*/ 216 w 216"/>
                  <a:gd name="T23" fmla="*/ 39 h 50"/>
                  <a:gd name="T24" fmla="*/ 204 w 216"/>
                  <a:gd name="T25" fmla="*/ 44 h 50"/>
                  <a:gd name="T26" fmla="*/ 193 w 216"/>
                  <a:gd name="T27"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50">
                    <a:moveTo>
                      <a:pt x="193" y="44"/>
                    </a:moveTo>
                    <a:cubicBezTo>
                      <a:pt x="147" y="41"/>
                      <a:pt x="102" y="36"/>
                      <a:pt x="57" y="26"/>
                    </a:cubicBezTo>
                    <a:cubicBezTo>
                      <a:pt x="41" y="23"/>
                      <a:pt x="25" y="19"/>
                      <a:pt x="9" y="16"/>
                    </a:cubicBezTo>
                    <a:cubicBezTo>
                      <a:pt x="4" y="15"/>
                      <a:pt x="0" y="13"/>
                      <a:pt x="1" y="7"/>
                    </a:cubicBezTo>
                    <a:cubicBezTo>
                      <a:pt x="1" y="0"/>
                      <a:pt x="7" y="2"/>
                      <a:pt x="12" y="2"/>
                    </a:cubicBezTo>
                    <a:cubicBezTo>
                      <a:pt x="31" y="2"/>
                      <a:pt x="49" y="15"/>
                      <a:pt x="69" y="13"/>
                    </a:cubicBezTo>
                    <a:cubicBezTo>
                      <a:pt x="74" y="13"/>
                      <a:pt x="79" y="13"/>
                      <a:pt x="84" y="11"/>
                    </a:cubicBezTo>
                    <a:cubicBezTo>
                      <a:pt x="93" y="7"/>
                      <a:pt x="100" y="8"/>
                      <a:pt x="109" y="13"/>
                    </a:cubicBezTo>
                    <a:cubicBezTo>
                      <a:pt x="121" y="20"/>
                      <a:pt x="135" y="17"/>
                      <a:pt x="148" y="15"/>
                    </a:cubicBezTo>
                    <a:cubicBezTo>
                      <a:pt x="154" y="14"/>
                      <a:pt x="159" y="14"/>
                      <a:pt x="164" y="18"/>
                    </a:cubicBezTo>
                    <a:cubicBezTo>
                      <a:pt x="175" y="27"/>
                      <a:pt x="189" y="30"/>
                      <a:pt x="203" y="30"/>
                    </a:cubicBezTo>
                    <a:cubicBezTo>
                      <a:pt x="209" y="30"/>
                      <a:pt x="216" y="28"/>
                      <a:pt x="216" y="39"/>
                    </a:cubicBezTo>
                    <a:cubicBezTo>
                      <a:pt x="216" y="50"/>
                      <a:pt x="208" y="44"/>
                      <a:pt x="204" y="44"/>
                    </a:cubicBezTo>
                    <a:cubicBezTo>
                      <a:pt x="200" y="45"/>
                      <a:pt x="196" y="44"/>
                      <a:pt x="193" y="44"/>
                    </a:cubicBezTo>
                    <a:close/>
                  </a:path>
                </a:pathLst>
              </a:custGeom>
              <a:solidFill>
                <a:srgbClr val="A77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8" name="Freeform 528"/>
              <p:cNvSpPr>
                <a:spLocks/>
              </p:cNvSpPr>
              <p:nvPr/>
            </p:nvSpPr>
            <p:spPr bwMode="auto">
              <a:xfrm>
                <a:off x="4895" y="2792"/>
                <a:ext cx="45" cy="43"/>
              </a:xfrm>
              <a:custGeom>
                <a:avLst/>
                <a:gdLst>
                  <a:gd name="T0" fmla="*/ 14 w 32"/>
                  <a:gd name="T1" fmla="*/ 0 h 30"/>
                  <a:gd name="T2" fmla="*/ 31 w 32"/>
                  <a:gd name="T3" fmla="*/ 18 h 30"/>
                  <a:gd name="T4" fmla="*/ 12 w 32"/>
                  <a:gd name="T5" fmla="*/ 29 h 30"/>
                  <a:gd name="T6" fmla="*/ 0 w 32"/>
                  <a:gd name="T7" fmla="*/ 15 h 30"/>
                  <a:gd name="T8" fmla="*/ 14 w 32"/>
                  <a:gd name="T9" fmla="*/ 0 h 30"/>
                </a:gdLst>
                <a:ahLst/>
                <a:cxnLst>
                  <a:cxn ang="0">
                    <a:pos x="T0" y="T1"/>
                  </a:cxn>
                  <a:cxn ang="0">
                    <a:pos x="T2" y="T3"/>
                  </a:cxn>
                  <a:cxn ang="0">
                    <a:pos x="T4" y="T5"/>
                  </a:cxn>
                  <a:cxn ang="0">
                    <a:pos x="T6" y="T7"/>
                  </a:cxn>
                  <a:cxn ang="0">
                    <a:pos x="T8" y="T9"/>
                  </a:cxn>
                </a:cxnLst>
                <a:rect l="0" t="0" r="r" b="b"/>
                <a:pathLst>
                  <a:path w="32" h="30">
                    <a:moveTo>
                      <a:pt x="14" y="0"/>
                    </a:moveTo>
                    <a:cubicBezTo>
                      <a:pt x="24" y="2"/>
                      <a:pt x="32" y="6"/>
                      <a:pt x="31" y="18"/>
                    </a:cubicBezTo>
                    <a:cubicBezTo>
                      <a:pt x="29" y="29"/>
                      <a:pt x="21" y="30"/>
                      <a:pt x="12" y="29"/>
                    </a:cubicBezTo>
                    <a:cubicBezTo>
                      <a:pt x="3" y="28"/>
                      <a:pt x="2" y="22"/>
                      <a:pt x="0" y="15"/>
                    </a:cubicBezTo>
                    <a:cubicBezTo>
                      <a:pt x="3" y="9"/>
                      <a:pt x="7" y="3"/>
                      <a:pt x="14" y="0"/>
                    </a:cubicBezTo>
                    <a:close/>
                  </a:path>
                </a:pathLst>
              </a:custGeom>
              <a:solidFill>
                <a:srgbClr val="F29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9" name="Freeform 529"/>
              <p:cNvSpPr>
                <a:spLocks/>
              </p:cNvSpPr>
              <p:nvPr/>
            </p:nvSpPr>
            <p:spPr bwMode="auto">
              <a:xfrm>
                <a:off x="5210" y="2959"/>
                <a:ext cx="43" cy="43"/>
              </a:xfrm>
              <a:custGeom>
                <a:avLst/>
                <a:gdLst>
                  <a:gd name="T0" fmla="*/ 6 w 30"/>
                  <a:gd name="T1" fmla="*/ 29 h 30"/>
                  <a:gd name="T2" fmla="*/ 1 w 30"/>
                  <a:gd name="T3" fmla="*/ 15 h 30"/>
                  <a:gd name="T4" fmla="*/ 16 w 30"/>
                  <a:gd name="T5" fmla="*/ 1 h 30"/>
                  <a:gd name="T6" fmla="*/ 29 w 30"/>
                  <a:gd name="T7" fmla="*/ 15 h 30"/>
                  <a:gd name="T8" fmla="*/ 29 w 30"/>
                  <a:gd name="T9" fmla="*/ 23 h 30"/>
                  <a:gd name="T10" fmla="*/ 6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6" y="29"/>
                    </a:moveTo>
                    <a:cubicBezTo>
                      <a:pt x="5" y="24"/>
                      <a:pt x="0" y="20"/>
                      <a:pt x="1" y="15"/>
                    </a:cubicBezTo>
                    <a:cubicBezTo>
                      <a:pt x="3" y="7"/>
                      <a:pt x="6" y="0"/>
                      <a:pt x="16" y="1"/>
                    </a:cubicBezTo>
                    <a:cubicBezTo>
                      <a:pt x="24" y="1"/>
                      <a:pt x="30" y="5"/>
                      <a:pt x="29" y="15"/>
                    </a:cubicBezTo>
                    <a:cubicBezTo>
                      <a:pt x="29" y="18"/>
                      <a:pt x="29" y="21"/>
                      <a:pt x="29" y="23"/>
                    </a:cubicBezTo>
                    <a:cubicBezTo>
                      <a:pt x="22" y="29"/>
                      <a:pt x="14" y="30"/>
                      <a:pt x="6" y="29"/>
                    </a:cubicBezTo>
                    <a:close/>
                  </a:path>
                </a:pathLst>
              </a:custGeom>
              <a:solidFill>
                <a:srgbClr val="F3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0" name="Freeform 530"/>
              <p:cNvSpPr>
                <a:spLocks/>
              </p:cNvSpPr>
              <p:nvPr/>
            </p:nvSpPr>
            <p:spPr bwMode="auto">
              <a:xfrm>
                <a:off x="4895" y="2919"/>
                <a:ext cx="45" cy="41"/>
              </a:xfrm>
              <a:custGeom>
                <a:avLst/>
                <a:gdLst>
                  <a:gd name="T0" fmla="*/ 0 w 32"/>
                  <a:gd name="T1" fmla="*/ 16 h 29"/>
                  <a:gd name="T2" fmla="*/ 18 w 32"/>
                  <a:gd name="T3" fmla="*/ 0 h 29"/>
                  <a:gd name="T4" fmla="*/ 31 w 32"/>
                  <a:gd name="T5" fmla="*/ 11 h 29"/>
                  <a:gd name="T6" fmla="*/ 23 w 32"/>
                  <a:gd name="T7" fmla="*/ 29 h 29"/>
                  <a:gd name="T8" fmla="*/ 0 w 32"/>
                  <a:gd name="T9" fmla="*/ 16 h 29"/>
                </a:gdLst>
                <a:ahLst/>
                <a:cxnLst>
                  <a:cxn ang="0">
                    <a:pos x="T0" y="T1"/>
                  </a:cxn>
                  <a:cxn ang="0">
                    <a:pos x="T2" y="T3"/>
                  </a:cxn>
                  <a:cxn ang="0">
                    <a:pos x="T4" y="T5"/>
                  </a:cxn>
                  <a:cxn ang="0">
                    <a:pos x="T6" y="T7"/>
                  </a:cxn>
                  <a:cxn ang="0">
                    <a:pos x="T8" y="T9"/>
                  </a:cxn>
                </a:cxnLst>
                <a:rect l="0" t="0" r="r" b="b"/>
                <a:pathLst>
                  <a:path w="32" h="29">
                    <a:moveTo>
                      <a:pt x="0" y="16"/>
                    </a:moveTo>
                    <a:cubicBezTo>
                      <a:pt x="3" y="8"/>
                      <a:pt x="8" y="1"/>
                      <a:pt x="18" y="0"/>
                    </a:cubicBezTo>
                    <a:cubicBezTo>
                      <a:pt x="24" y="0"/>
                      <a:pt x="29" y="6"/>
                      <a:pt x="31" y="11"/>
                    </a:cubicBezTo>
                    <a:cubicBezTo>
                      <a:pt x="32" y="19"/>
                      <a:pt x="32" y="26"/>
                      <a:pt x="23" y="29"/>
                    </a:cubicBezTo>
                    <a:cubicBezTo>
                      <a:pt x="14" y="27"/>
                      <a:pt x="6" y="24"/>
                      <a:pt x="0" y="16"/>
                    </a:cubicBezTo>
                    <a:close/>
                  </a:path>
                </a:pathLst>
              </a:custGeom>
              <a:solidFill>
                <a:srgbClr val="F29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1" name="Freeform 531"/>
              <p:cNvSpPr>
                <a:spLocks/>
              </p:cNvSpPr>
              <p:nvPr/>
            </p:nvSpPr>
            <p:spPr bwMode="auto">
              <a:xfrm>
                <a:off x="5360" y="2729"/>
                <a:ext cx="52" cy="51"/>
              </a:xfrm>
              <a:custGeom>
                <a:avLst/>
                <a:gdLst>
                  <a:gd name="T0" fmla="*/ 18 w 36"/>
                  <a:gd name="T1" fmla="*/ 36 h 36"/>
                  <a:gd name="T2" fmla="*/ 6 w 36"/>
                  <a:gd name="T3" fmla="*/ 20 h 36"/>
                  <a:gd name="T4" fmla="*/ 12 w 36"/>
                  <a:gd name="T5" fmla="*/ 10 h 36"/>
                  <a:gd name="T6" fmla="*/ 24 w 36"/>
                  <a:gd name="T7" fmla="*/ 3 h 36"/>
                  <a:gd name="T8" fmla="*/ 21 w 36"/>
                  <a:gd name="T9" fmla="*/ 15 h 36"/>
                  <a:gd name="T10" fmla="*/ 25 w 36"/>
                  <a:gd name="T11" fmla="*/ 24 h 36"/>
                  <a:gd name="T12" fmla="*/ 35 w 36"/>
                  <a:gd name="T13" fmla="*/ 27 h 36"/>
                  <a:gd name="T14" fmla="*/ 24 w 36"/>
                  <a:gd name="T15" fmla="*/ 36 h 36"/>
                  <a:gd name="T16" fmla="*/ 18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36"/>
                    </a:moveTo>
                    <a:cubicBezTo>
                      <a:pt x="3" y="36"/>
                      <a:pt x="0" y="32"/>
                      <a:pt x="6" y="20"/>
                    </a:cubicBezTo>
                    <a:cubicBezTo>
                      <a:pt x="8" y="17"/>
                      <a:pt x="9" y="13"/>
                      <a:pt x="12" y="10"/>
                    </a:cubicBezTo>
                    <a:cubicBezTo>
                      <a:pt x="15" y="7"/>
                      <a:pt x="18" y="0"/>
                      <a:pt x="24" y="3"/>
                    </a:cubicBezTo>
                    <a:cubicBezTo>
                      <a:pt x="29" y="6"/>
                      <a:pt x="23" y="11"/>
                      <a:pt x="21" y="15"/>
                    </a:cubicBezTo>
                    <a:cubicBezTo>
                      <a:pt x="19" y="20"/>
                      <a:pt x="17" y="24"/>
                      <a:pt x="25" y="24"/>
                    </a:cubicBezTo>
                    <a:cubicBezTo>
                      <a:pt x="29" y="24"/>
                      <a:pt x="35" y="22"/>
                      <a:pt x="35" y="27"/>
                    </a:cubicBezTo>
                    <a:cubicBezTo>
                      <a:pt x="36" y="34"/>
                      <a:pt x="28" y="34"/>
                      <a:pt x="24" y="36"/>
                    </a:cubicBezTo>
                    <a:cubicBezTo>
                      <a:pt x="21" y="36"/>
                      <a:pt x="19" y="36"/>
                      <a:pt x="18" y="36"/>
                    </a:cubicBezTo>
                    <a:close/>
                  </a:path>
                </a:pathLst>
              </a:custGeom>
              <a:solidFill>
                <a:srgbClr val="E6A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2" name="Freeform 532"/>
              <p:cNvSpPr>
                <a:spLocks/>
              </p:cNvSpPr>
              <p:nvPr/>
            </p:nvSpPr>
            <p:spPr bwMode="auto">
              <a:xfrm>
                <a:off x="5026" y="2735"/>
                <a:ext cx="46" cy="42"/>
              </a:xfrm>
              <a:custGeom>
                <a:avLst/>
                <a:gdLst>
                  <a:gd name="T0" fmla="*/ 27 w 32"/>
                  <a:gd name="T1" fmla="*/ 2 h 30"/>
                  <a:gd name="T2" fmla="*/ 12 w 32"/>
                  <a:gd name="T3" fmla="*/ 26 h 30"/>
                  <a:gd name="T4" fmla="*/ 2 w 32"/>
                  <a:gd name="T5" fmla="*/ 5 h 30"/>
                  <a:gd name="T6" fmla="*/ 27 w 32"/>
                  <a:gd name="T7" fmla="*/ 2 h 30"/>
                </a:gdLst>
                <a:ahLst/>
                <a:cxnLst>
                  <a:cxn ang="0">
                    <a:pos x="T0" y="T1"/>
                  </a:cxn>
                  <a:cxn ang="0">
                    <a:pos x="T2" y="T3"/>
                  </a:cxn>
                  <a:cxn ang="0">
                    <a:pos x="T4" y="T5"/>
                  </a:cxn>
                  <a:cxn ang="0">
                    <a:pos x="T6" y="T7"/>
                  </a:cxn>
                </a:cxnLst>
                <a:rect l="0" t="0" r="r" b="b"/>
                <a:pathLst>
                  <a:path w="32" h="30">
                    <a:moveTo>
                      <a:pt x="27" y="2"/>
                    </a:moveTo>
                    <a:cubicBezTo>
                      <a:pt x="32" y="19"/>
                      <a:pt x="26" y="30"/>
                      <a:pt x="12" y="26"/>
                    </a:cubicBezTo>
                    <a:cubicBezTo>
                      <a:pt x="0" y="24"/>
                      <a:pt x="2" y="14"/>
                      <a:pt x="2" y="5"/>
                    </a:cubicBezTo>
                    <a:cubicBezTo>
                      <a:pt x="10" y="3"/>
                      <a:pt x="18" y="0"/>
                      <a:pt x="27" y="2"/>
                    </a:cubicBezTo>
                    <a:close/>
                  </a:path>
                </a:pathLst>
              </a:custGeom>
              <a:solidFill>
                <a:srgbClr val="F19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3" name="Freeform 533"/>
              <p:cNvSpPr>
                <a:spLocks/>
              </p:cNvSpPr>
              <p:nvPr/>
            </p:nvSpPr>
            <p:spPr bwMode="auto">
              <a:xfrm>
                <a:off x="5269" y="2875"/>
                <a:ext cx="37" cy="47"/>
              </a:xfrm>
              <a:custGeom>
                <a:avLst/>
                <a:gdLst>
                  <a:gd name="T0" fmla="*/ 24 w 26"/>
                  <a:gd name="T1" fmla="*/ 31 h 33"/>
                  <a:gd name="T2" fmla="*/ 5 w 26"/>
                  <a:gd name="T3" fmla="*/ 26 h 33"/>
                  <a:gd name="T4" fmla="*/ 4 w 26"/>
                  <a:gd name="T5" fmla="*/ 8 h 33"/>
                  <a:gd name="T6" fmla="*/ 24 w 26"/>
                  <a:gd name="T7" fmla="*/ 5 h 33"/>
                  <a:gd name="T8" fmla="*/ 24 w 26"/>
                  <a:gd name="T9" fmla="*/ 31 h 33"/>
                </a:gdLst>
                <a:ahLst/>
                <a:cxnLst>
                  <a:cxn ang="0">
                    <a:pos x="T0" y="T1"/>
                  </a:cxn>
                  <a:cxn ang="0">
                    <a:pos x="T2" y="T3"/>
                  </a:cxn>
                  <a:cxn ang="0">
                    <a:pos x="T4" y="T5"/>
                  </a:cxn>
                  <a:cxn ang="0">
                    <a:pos x="T6" y="T7"/>
                  </a:cxn>
                  <a:cxn ang="0">
                    <a:pos x="T8" y="T9"/>
                  </a:cxn>
                </a:cxnLst>
                <a:rect l="0" t="0" r="r" b="b"/>
                <a:pathLst>
                  <a:path w="26" h="33">
                    <a:moveTo>
                      <a:pt x="24" y="31"/>
                    </a:moveTo>
                    <a:cubicBezTo>
                      <a:pt x="17" y="30"/>
                      <a:pt x="10" y="33"/>
                      <a:pt x="5" y="26"/>
                    </a:cubicBezTo>
                    <a:cubicBezTo>
                      <a:pt x="1" y="20"/>
                      <a:pt x="0" y="14"/>
                      <a:pt x="4" y="8"/>
                    </a:cubicBezTo>
                    <a:cubicBezTo>
                      <a:pt x="10" y="0"/>
                      <a:pt x="17" y="1"/>
                      <a:pt x="24" y="5"/>
                    </a:cubicBezTo>
                    <a:cubicBezTo>
                      <a:pt x="25" y="14"/>
                      <a:pt x="26" y="22"/>
                      <a:pt x="24" y="31"/>
                    </a:cubicBezTo>
                    <a:close/>
                  </a:path>
                </a:pathLst>
              </a:custGeom>
              <a:solidFill>
                <a:srgbClr val="F39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4" name="Freeform 534"/>
              <p:cNvSpPr>
                <a:spLocks/>
              </p:cNvSpPr>
              <p:nvPr/>
            </p:nvSpPr>
            <p:spPr bwMode="auto">
              <a:xfrm>
                <a:off x="5280" y="2600"/>
                <a:ext cx="42" cy="39"/>
              </a:xfrm>
              <a:custGeom>
                <a:avLst/>
                <a:gdLst>
                  <a:gd name="T0" fmla="*/ 5 w 29"/>
                  <a:gd name="T1" fmla="*/ 24 h 27"/>
                  <a:gd name="T2" fmla="*/ 6 w 29"/>
                  <a:gd name="T3" fmla="*/ 5 h 27"/>
                  <a:gd name="T4" fmla="*/ 18 w 29"/>
                  <a:gd name="T5" fmla="*/ 2 h 27"/>
                  <a:gd name="T6" fmla="*/ 29 w 29"/>
                  <a:gd name="T7" fmla="*/ 16 h 27"/>
                  <a:gd name="T8" fmla="*/ 17 w 29"/>
                  <a:gd name="T9" fmla="*/ 27 h 27"/>
                  <a:gd name="T10" fmla="*/ 8 w 29"/>
                  <a:gd name="T11" fmla="*/ 27 h 27"/>
                  <a:gd name="T12" fmla="*/ 5 w 29"/>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5" y="24"/>
                    </a:moveTo>
                    <a:cubicBezTo>
                      <a:pt x="3" y="18"/>
                      <a:pt x="0" y="11"/>
                      <a:pt x="6" y="5"/>
                    </a:cubicBezTo>
                    <a:cubicBezTo>
                      <a:pt x="10" y="1"/>
                      <a:pt x="14" y="0"/>
                      <a:pt x="18" y="2"/>
                    </a:cubicBezTo>
                    <a:cubicBezTo>
                      <a:pt x="25" y="4"/>
                      <a:pt x="29" y="9"/>
                      <a:pt x="29" y="16"/>
                    </a:cubicBezTo>
                    <a:cubicBezTo>
                      <a:pt x="28" y="24"/>
                      <a:pt x="24" y="27"/>
                      <a:pt x="17" y="27"/>
                    </a:cubicBezTo>
                    <a:cubicBezTo>
                      <a:pt x="14" y="27"/>
                      <a:pt x="11" y="27"/>
                      <a:pt x="8" y="27"/>
                    </a:cubicBezTo>
                    <a:cubicBezTo>
                      <a:pt x="7" y="26"/>
                      <a:pt x="6" y="25"/>
                      <a:pt x="5" y="24"/>
                    </a:cubicBezTo>
                    <a:close/>
                  </a:path>
                </a:pathLst>
              </a:custGeom>
              <a:solidFill>
                <a:srgbClr val="8FC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5" name="Freeform 535"/>
              <p:cNvSpPr>
                <a:spLocks/>
              </p:cNvSpPr>
              <p:nvPr/>
            </p:nvSpPr>
            <p:spPr bwMode="auto">
              <a:xfrm>
                <a:off x="4960" y="2540"/>
                <a:ext cx="38" cy="35"/>
              </a:xfrm>
              <a:custGeom>
                <a:avLst/>
                <a:gdLst>
                  <a:gd name="T0" fmla="*/ 11 w 26"/>
                  <a:gd name="T1" fmla="*/ 24 h 24"/>
                  <a:gd name="T2" fmla="*/ 0 w 26"/>
                  <a:gd name="T3" fmla="*/ 12 h 24"/>
                  <a:gd name="T4" fmla="*/ 13 w 26"/>
                  <a:gd name="T5" fmla="*/ 0 h 24"/>
                  <a:gd name="T6" fmla="*/ 26 w 26"/>
                  <a:gd name="T7" fmla="*/ 12 h 24"/>
                  <a:gd name="T8" fmla="*/ 11 w 26"/>
                  <a:gd name="T9" fmla="*/ 24 h 24"/>
                </a:gdLst>
                <a:ahLst/>
                <a:cxnLst>
                  <a:cxn ang="0">
                    <a:pos x="T0" y="T1"/>
                  </a:cxn>
                  <a:cxn ang="0">
                    <a:pos x="T2" y="T3"/>
                  </a:cxn>
                  <a:cxn ang="0">
                    <a:pos x="T4" y="T5"/>
                  </a:cxn>
                  <a:cxn ang="0">
                    <a:pos x="T6" y="T7"/>
                  </a:cxn>
                  <a:cxn ang="0">
                    <a:pos x="T8" y="T9"/>
                  </a:cxn>
                </a:cxnLst>
                <a:rect l="0" t="0" r="r" b="b"/>
                <a:pathLst>
                  <a:path w="26" h="24">
                    <a:moveTo>
                      <a:pt x="11" y="24"/>
                    </a:moveTo>
                    <a:cubicBezTo>
                      <a:pt x="5" y="24"/>
                      <a:pt x="0" y="20"/>
                      <a:pt x="0" y="12"/>
                    </a:cubicBezTo>
                    <a:cubicBezTo>
                      <a:pt x="0" y="3"/>
                      <a:pt x="6" y="0"/>
                      <a:pt x="13" y="0"/>
                    </a:cubicBezTo>
                    <a:cubicBezTo>
                      <a:pt x="21" y="0"/>
                      <a:pt x="26" y="4"/>
                      <a:pt x="26" y="12"/>
                    </a:cubicBezTo>
                    <a:cubicBezTo>
                      <a:pt x="26" y="20"/>
                      <a:pt x="22" y="24"/>
                      <a:pt x="11" y="24"/>
                    </a:cubicBezTo>
                    <a:close/>
                  </a:path>
                </a:pathLst>
              </a:custGeom>
              <a:solidFill>
                <a:srgbClr val="F3B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6" name="Freeform 536"/>
              <p:cNvSpPr>
                <a:spLocks/>
              </p:cNvSpPr>
              <p:nvPr/>
            </p:nvSpPr>
            <p:spPr bwMode="auto">
              <a:xfrm>
                <a:off x="4113" y="2562"/>
                <a:ext cx="365" cy="171"/>
              </a:xfrm>
              <a:custGeom>
                <a:avLst/>
                <a:gdLst>
                  <a:gd name="T0" fmla="*/ 59 w 255"/>
                  <a:gd name="T1" fmla="*/ 114 h 120"/>
                  <a:gd name="T2" fmla="*/ 24 w 255"/>
                  <a:gd name="T3" fmla="*/ 110 h 120"/>
                  <a:gd name="T4" fmla="*/ 9 w 255"/>
                  <a:gd name="T5" fmla="*/ 75 h 120"/>
                  <a:gd name="T6" fmla="*/ 36 w 255"/>
                  <a:gd name="T7" fmla="*/ 49 h 120"/>
                  <a:gd name="T8" fmla="*/ 218 w 255"/>
                  <a:gd name="T9" fmla="*/ 3 h 120"/>
                  <a:gd name="T10" fmla="*/ 233 w 255"/>
                  <a:gd name="T11" fmla="*/ 6 h 120"/>
                  <a:gd name="T12" fmla="*/ 245 w 255"/>
                  <a:gd name="T13" fmla="*/ 38 h 120"/>
                  <a:gd name="T14" fmla="*/ 200 w 255"/>
                  <a:gd name="T15" fmla="*/ 77 h 120"/>
                  <a:gd name="T16" fmla="*/ 161 w 255"/>
                  <a:gd name="T17" fmla="*/ 93 h 120"/>
                  <a:gd name="T18" fmla="*/ 158 w 255"/>
                  <a:gd name="T19" fmla="*/ 67 h 120"/>
                  <a:gd name="T20" fmla="*/ 179 w 255"/>
                  <a:gd name="T21" fmla="*/ 43 h 120"/>
                  <a:gd name="T22" fmla="*/ 172 w 255"/>
                  <a:gd name="T23" fmla="*/ 28 h 120"/>
                  <a:gd name="T24" fmla="*/ 142 w 255"/>
                  <a:gd name="T25" fmla="*/ 39 h 120"/>
                  <a:gd name="T26" fmla="*/ 110 w 255"/>
                  <a:gd name="T27" fmla="*/ 49 h 120"/>
                  <a:gd name="T28" fmla="*/ 103 w 255"/>
                  <a:gd name="T29" fmla="*/ 53 h 120"/>
                  <a:gd name="T30" fmla="*/ 90 w 255"/>
                  <a:gd name="T31" fmla="*/ 68 h 120"/>
                  <a:gd name="T32" fmla="*/ 106 w 255"/>
                  <a:gd name="T33" fmla="*/ 74 h 120"/>
                  <a:gd name="T34" fmla="*/ 111 w 255"/>
                  <a:gd name="T35" fmla="*/ 76 h 120"/>
                  <a:gd name="T36" fmla="*/ 110 w 255"/>
                  <a:gd name="T37" fmla="*/ 94 h 120"/>
                  <a:gd name="T38" fmla="*/ 81 w 255"/>
                  <a:gd name="T39" fmla="*/ 113 h 120"/>
                  <a:gd name="T40" fmla="*/ 59 w 255"/>
                  <a:gd name="T41"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120">
                    <a:moveTo>
                      <a:pt x="59" y="114"/>
                    </a:moveTo>
                    <a:cubicBezTo>
                      <a:pt x="47" y="113"/>
                      <a:pt x="35" y="114"/>
                      <a:pt x="24" y="110"/>
                    </a:cubicBezTo>
                    <a:cubicBezTo>
                      <a:pt x="6" y="105"/>
                      <a:pt x="0" y="91"/>
                      <a:pt x="9" y="75"/>
                    </a:cubicBezTo>
                    <a:cubicBezTo>
                      <a:pt x="15" y="63"/>
                      <a:pt x="25" y="55"/>
                      <a:pt x="36" y="49"/>
                    </a:cubicBezTo>
                    <a:cubicBezTo>
                      <a:pt x="93" y="20"/>
                      <a:pt x="153" y="0"/>
                      <a:pt x="218" y="3"/>
                    </a:cubicBezTo>
                    <a:cubicBezTo>
                      <a:pt x="223" y="3"/>
                      <a:pt x="228" y="4"/>
                      <a:pt x="233" y="6"/>
                    </a:cubicBezTo>
                    <a:cubicBezTo>
                      <a:pt x="250" y="11"/>
                      <a:pt x="255" y="23"/>
                      <a:pt x="245" y="38"/>
                    </a:cubicBezTo>
                    <a:cubicBezTo>
                      <a:pt x="234" y="56"/>
                      <a:pt x="218" y="67"/>
                      <a:pt x="200" y="77"/>
                    </a:cubicBezTo>
                    <a:cubicBezTo>
                      <a:pt x="188" y="84"/>
                      <a:pt x="175" y="90"/>
                      <a:pt x="161" y="93"/>
                    </a:cubicBezTo>
                    <a:cubicBezTo>
                      <a:pt x="151" y="85"/>
                      <a:pt x="153" y="76"/>
                      <a:pt x="158" y="67"/>
                    </a:cubicBezTo>
                    <a:cubicBezTo>
                      <a:pt x="164" y="58"/>
                      <a:pt x="173" y="52"/>
                      <a:pt x="179" y="43"/>
                    </a:cubicBezTo>
                    <a:cubicBezTo>
                      <a:pt x="184" y="35"/>
                      <a:pt x="182" y="29"/>
                      <a:pt x="172" y="28"/>
                    </a:cubicBezTo>
                    <a:cubicBezTo>
                      <a:pt x="160" y="26"/>
                      <a:pt x="149" y="27"/>
                      <a:pt x="142" y="39"/>
                    </a:cubicBezTo>
                    <a:cubicBezTo>
                      <a:pt x="132" y="45"/>
                      <a:pt x="120" y="44"/>
                      <a:pt x="110" y="49"/>
                    </a:cubicBezTo>
                    <a:cubicBezTo>
                      <a:pt x="108" y="51"/>
                      <a:pt x="105" y="52"/>
                      <a:pt x="103" y="53"/>
                    </a:cubicBezTo>
                    <a:cubicBezTo>
                      <a:pt x="97" y="57"/>
                      <a:pt x="88" y="60"/>
                      <a:pt x="90" y="68"/>
                    </a:cubicBezTo>
                    <a:cubicBezTo>
                      <a:pt x="91" y="75"/>
                      <a:pt x="100" y="72"/>
                      <a:pt x="106" y="74"/>
                    </a:cubicBezTo>
                    <a:cubicBezTo>
                      <a:pt x="108" y="74"/>
                      <a:pt x="110" y="75"/>
                      <a:pt x="111" y="76"/>
                    </a:cubicBezTo>
                    <a:cubicBezTo>
                      <a:pt x="117" y="83"/>
                      <a:pt x="118" y="91"/>
                      <a:pt x="110" y="94"/>
                    </a:cubicBezTo>
                    <a:cubicBezTo>
                      <a:pt x="99" y="99"/>
                      <a:pt x="92" y="109"/>
                      <a:pt x="81" y="113"/>
                    </a:cubicBezTo>
                    <a:cubicBezTo>
                      <a:pt x="74" y="114"/>
                      <a:pt x="66" y="120"/>
                      <a:pt x="59" y="114"/>
                    </a:cubicBezTo>
                    <a:close/>
                  </a:path>
                </a:pathLst>
              </a:custGeom>
              <a:solidFill>
                <a:srgbClr val="F3D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7" name="Freeform 537"/>
              <p:cNvSpPr>
                <a:spLocks/>
              </p:cNvSpPr>
              <p:nvPr/>
            </p:nvSpPr>
            <p:spPr bwMode="auto">
              <a:xfrm>
                <a:off x="4173" y="2747"/>
                <a:ext cx="300" cy="113"/>
              </a:xfrm>
              <a:custGeom>
                <a:avLst/>
                <a:gdLst>
                  <a:gd name="T0" fmla="*/ 8 w 210"/>
                  <a:gd name="T1" fmla="*/ 63 h 79"/>
                  <a:gd name="T2" fmla="*/ 0 w 210"/>
                  <a:gd name="T3" fmla="*/ 4 h 79"/>
                  <a:gd name="T4" fmla="*/ 14 w 210"/>
                  <a:gd name="T5" fmla="*/ 3 h 79"/>
                  <a:gd name="T6" fmla="*/ 29 w 210"/>
                  <a:gd name="T7" fmla="*/ 1 h 79"/>
                  <a:gd name="T8" fmla="*/ 81 w 210"/>
                  <a:gd name="T9" fmla="*/ 8 h 79"/>
                  <a:gd name="T10" fmla="*/ 182 w 210"/>
                  <a:gd name="T11" fmla="*/ 6 h 79"/>
                  <a:gd name="T12" fmla="*/ 209 w 210"/>
                  <a:gd name="T13" fmla="*/ 9 h 79"/>
                  <a:gd name="T14" fmla="*/ 210 w 210"/>
                  <a:gd name="T15" fmla="*/ 20 h 79"/>
                  <a:gd name="T16" fmla="*/ 199 w 210"/>
                  <a:gd name="T17" fmla="*/ 30 h 79"/>
                  <a:gd name="T18" fmla="*/ 168 w 210"/>
                  <a:gd name="T19" fmla="*/ 34 h 79"/>
                  <a:gd name="T20" fmla="*/ 148 w 210"/>
                  <a:gd name="T21" fmla="*/ 52 h 79"/>
                  <a:gd name="T22" fmla="*/ 79 w 210"/>
                  <a:gd name="T23" fmla="*/ 68 h 79"/>
                  <a:gd name="T24" fmla="*/ 80 w 210"/>
                  <a:gd name="T25" fmla="*/ 56 h 79"/>
                  <a:gd name="T26" fmla="*/ 77 w 210"/>
                  <a:gd name="T27" fmla="*/ 44 h 79"/>
                  <a:gd name="T28" fmla="*/ 68 w 210"/>
                  <a:gd name="T29" fmla="*/ 45 h 79"/>
                  <a:gd name="T30" fmla="*/ 66 w 210"/>
                  <a:gd name="T31" fmla="*/ 56 h 79"/>
                  <a:gd name="T32" fmla="*/ 69 w 210"/>
                  <a:gd name="T33" fmla="*/ 68 h 79"/>
                  <a:gd name="T34" fmla="*/ 11 w 210"/>
                  <a:gd name="T35" fmla="*/ 72 h 79"/>
                  <a:gd name="T36" fmla="*/ 8 w 210"/>
                  <a:gd name="T37"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79">
                    <a:moveTo>
                      <a:pt x="8" y="63"/>
                    </a:moveTo>
                    <a:cubicBezTo>
                      <a:pt x="6" y="43"/>
                      <a:pt x="3" y="24"/>
                      <a:pt x="0" y="4"/>
                    </a:cubicBezTo>
                    <a:cubicBezTo>
                      <a:pt x="5" y="4"/>
                      <a:pt x="9" y="3"/>
                      <a:pt x="14" y="3"/>
                    </a:cubicBezTo>
                    <a:cubicBezTo>
                      <a:pt x="19" y="0"/>
                      <a:pt x="24" y="0"/>
                      <a:pt x="29" y="1"/>
                    </a:cubicBezTo>
                    <a:cubicBezTo>
                      <a:pt x="46" y="8"/>
                      <a:pt x="64" y="7"/>
                      <a:pt x="81" y="8"/>
                    </a:cubicBezTo>
                    <a:cubicBezTo>
                      <a:pt x="114" y="8"/>
                      <a:pt x="148" y="10"/>
                      <a:pt x="182" y="6"/>
                    </a:cubicBezTo>
                    <a:cubicBezTo>
                      <a:pt x="191" y="4"/>
                      <a:pt x="201" y="3"/>
                      <a:pt x="209" y="9"/>
                    </a:cubicBezTo>
                    <a:cubicBezTo>
                      <a:pt x="209" y="13"/>
                      <a:pt x="210" y="16"/>
                      <a:pt x="210" y="20"/>
                    </a:cubicBezTo>
                    <a:cubicBezTo>
                      <a:pt x="210" y="28"/>
                      <a:pt x="204" y="28"/>
                      <a:pt x="199" y="30"/>
                    </a:cubicBezTo>
                    <a:cubicBezTo>
                      <a:pt x="189" y="32"/>
                      <a:pt x="178" y="34"/>
                      <a:pt x="168" y="34"/>
                    </a:cubicBezTo>
                    <a:cubicBezTo>
                      <a:pt x="145" y="25"/>
                      <a:pt x="144" y="26"/>
                      <a:pt x="148" y="52"/>
                    </a:cubicBezTo>
                    <a:cubicBezTo>
                      <a:pt x="126" y="63"/>
                      <a:pt x="103" y="66"/>
                      <a:pt x="79" y="68"/>
                    </a:cubicBezTo>
                    <a:cubicBezTo>
                      <a:pt x="72" y="63"/>
                      <a:pt x="79" y="60"/>
                      <a:pt x="80" y="56"/>
                    </a:cubicBezTo>
                    <a:cubicBezTo>
                      <a:pt x="81" y="51"/>
                      <a:pt x="82" y="47"/>
                      <a:pt x="77" y="44"/>
                    </a:cubicBezTo>
                    <a:cubicBezTo>
                      <a:pt x="74" y="41"/>
                      <a:pt x="71" y="42"/>
                      <a:pt x="68" y="45"/>
                    </a:cubicBezTo>
                    <a:cubicBezTo>
                      <a:pt x="65" y="48"/>
                      <a:pt x="64" y="52"/>
                      <a:pt x="66" y="56"/>
                    </a:cubicBezTo>
                    <a:cubicBezTo>
                      <a:pt x="67" y="60"/>
                      <a:pt x="71" y="63"/>
                      <a:pt x="69" y="68"/>
                    </a:cubicBezTo>
                    <a:cubicBezTo>
                      <a:pt x="50" y="75"/>
                      <a:pt x="31" y="79"/>
                      <a:pt x="11" y="72"/>
                    </a:cubicBezTo>
                    <a:cubicBezTo>
                      <a:pt x="8" y="69"/>
                      <a:pt x="9" y="66"/>
                      <a:pt x="8" y="63"/>
                    </a:cubicBezTo>
                    <a:close/>
                  </a:path>
                </a:pathLst>
              </a:custGeom>
              <a:solidFill>
                <a:srgbClr val="98C6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8" name="Freeform 538"/>
              <p:cNvSpPr>
                <a:spLocks/>
              </p:cNvSpPr>
              <p:nvPr/>
            </p:nvSpPr>
            <p:spPr bwMode="auto">
              <a:xfrm>
                <a:off x="4189" y="2846"/>
                <a:ext cx="303" cy="77"/>
              </a:xfrm>
              <a:custGeom>
                <a:avLst/>
                <a:gdLst>
                  <a:gd name="T0" fmla="*/ 210 w 212"/>
                  <a:gd name="T1" fmla="*/ 34 h 54"/>
                  <a:gd name="T2" fmla="*/ 211 w 212"/>
                  <a:gd name="T3" fmla="*/ 36 h 54"/>
                  <a:gd name="T4" fmla="*/ 209 w 212"/>
                  <a:gd name="T5" fmla="*/ 44 h 54"/>
                  <a:gd name="T6" fmla="*/ 199 w 212"/>
                  <a:gd name="T7" fmla="*/ 48 h 54"/>
                  <a:gd name="T8" fmla="*/ 26 w 212"/>
                  <a:gd name="T9" fmla="*/ 46 h 54"/>
                  <a:gd name="T10" fmla="*/ 6 w 212"/>
                  <a:gd name="T11" fmla="*/ 37 h 54"/>
                  <a:gd name="T12" fmla="*/ 0 w 212"/>
                  <a:gd name="T13" fmla="*/ 6 h 54"/>
                  <a:gd name="T14" fmla="*/ 31 w 212"/>
                  <a:gd name="T15" fmla="*/ 13 h 54"/>
                  <a:gd name="T16" fmla="*/ 33 w 212"/>
                  <a:gd name="T17" fmla="*/ 22 h 54"/>
                  <a:gd name="T18" fmla="*/ 44 w 212"/>
                  <a:gd name="T19" fmla="*/ 33 h 54"/>
                  <a:gd name="T20" fmla="*/ 58 w 212"/>
                  <a:gd name="T21" fmla="*/ 28 h 54"/>
                  <a:gd name="T22" fmla="*/ 57 w 212"/>
                  <a:gd name="T23" fmla="*/ 17 h 54"/>
                  <a:gd name="T24" fmla="*/ 43 w 212"/>
                  <a:gd name="T25" fmla="*/ 14 h 54"/>
                  <a:gd name="T26" fmla="*/ 31 w 212"/>
                  <a:gd name="T27" fmla="*/ 13 h 54"/>
                  <a:gd name="T28" fmla="*/ 26 w 212"/>
                  <a:gd name="T29" fmla="*/ 7 h 54"/>
                  <a:gd name="T30" fmla="*/ 33 w 212"/>
                  <a:gd name="T31" fmla="*/ 3 h 54"/>
                  <a:gd name="T32" fmla="*/ 55 w 212"/>
                  <a:gd name="T33" fmla="*/ 3 h 54"/>
                  <a:gd name="T34" fmla="*/ 127 w 212"/>
                  <a:gd name="T35" fmla="*/ 7 h 54"/>
                  <a:gd name="T36" fmla="*/ 99 w 212"/>
                  <a:gd name="T37" fmla="*/ 34 h 54"/>
                  <a:gd name="T38" fmla="*/ 87 w 212"/>
                  <a:gd name="T39" fmla="*/ 29 h 54"/>
                  <a:gd name="T40" fmla="*/ 116 w 212"/>
                  <a:gd name="T41" fmla="*/ 31 h 54"/>
                  <a:gd name="T42" fmla="*/ 130 w 212"/>
                  <a:gd name="T43" fmla="*/ 26 h 54"/>
                  <a:gd name="T44" fmla="*/ 200 w 212"/>
                  <a:gd name="T45" fmla="*/ 30 h 54"/>
                  <a:gd name="T46" fmla="*/ 210 w 212"/>
                  <a:gd name="T47"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54">
                    <a:moveTo>
                      <a:pt x="210" y="34"/>
                    </a:moveTo>
                    <a:cubicBezTo>
                      <a:pt x="210" y="35"/>
                      <a:pt x="211" y="36"/>
                      <a:pt x="211" y="36"/>
                    </a:cubicBezTo>
                    <a:cubicBezTo>
                      <a:pt x="212" y="39"/>
                      <a:pt x="211" y="42"/>
                      <a:pt x="209" y="44"/>
                    </a:cubicBezTo>
                    <a:cubicBezTo>
                      <a:pt x="206" y="46"/>
                      <a:pt x="202" y="48"/>
                      <a:pt x="199" y="48"/>
                    </a:cubicBezTo>
                    <a:cubicBezTo>
                      <a:pt x="141" y="48"/>
                      <a:pt x="84" y="54"/>
                      <a:pt x="26" y="46"/>
                    </a:cubicBezTo>
                    <a:cubicBezTo>
                      <a:pt x="19" y="45"/>
                      <a:pt x="11" y="44"/>
                      <a:pt x="6" y="37"/>
                    </a:cubicBezTo>
                    <a:cubicBezTo>
                      <a:pt x="2" y="27"/>
                      <a:pt x="1" y="16"/>
                      <a:pt x="0" y="6"/>
                    </a:cubicBezTo>
                    <a:cubicBezTo>
                      <a:pt x="12" y="0"/>
                      <a:pt x="21" y="7"/>
                      <a:pt x="31" y="13"/>
                    </a:cubicBezTo>
                    <a:cubicBezTo>
                      <a:pt x="34" y="15"/>
                      <a:pt x="34" y="18"/>
                      <a:pt x="33" y="22"/>
                    </a:cubicBezTo>
                    <a:cubicBezTo>
                      <a:pt x="32" y="31"/>
                      <a:pt x="36" y="33"/>
                      <a:pt x="44" y="33"/>
                    </a:cubicBezTo>
                    <a:cubicBezTo>
                      <a:pt x="50" y="33"/>
                      <a:pt x="55" y="33"/>
                      <a:pt x="58" y="28"/>
                    </a:cubicBezTo>
                    <a:cubicBezTo>
                      <a:pt x="59" y="24"/>
                      <a:pt x="60" y="20"/>
                      <a:pt x="57" y="17"/>
                    </a:cubicBezTo>
                    <a:cubicBezTo>
                      <a:pt x="54" y="13"/>
                      <a:pt x="49" y="12"/>
                      <a:pt x="43" y="14"/>
                    </a:cubicBezTo>
                    <a:cubicBezTo>
                      <a:pt x="39" y="15"/>
                      <a:pt x="35" y="17"/>
                      <a:pt x="31" y="13"/>
                    </a:cubicBezTo>
                    <a:cubicBezTo>
                      <a:pt x="29" y="12"/>
                      <a:pt x="26" y="11"/>
                      <a:pt x="26" y="7"/>
                    </a:cubicBezTo>
                    <a:cubicBezTo>
                      <a:pt x="26" y="3"/>
                      <a:pt x="30" y="4"/>
                      <a:pt x="33" y="3"/>
                    </a:cubicBezTo>
                    <a:cubicBezTo>
                      <a:pt x="40" y="2"/>
                      <a:pt x="48" y="2"/>
                      <a:pt x="55" y="3"/>
                    </a:cubicBezTo>
                    <a:cubicBezTo>
                      <a:pt x="79" y="6"/>
                      <a:pt x="103" y="1"/>
                      <a:pt x="127" y="7"/>
                    </a:cubicBezTo>
                    <a:cubicBezTo>
                      <a:pt x="132" y="21"/>
                      <a:pt x="115" y="36"/>
                      <a:pt x="99" y="34"/>
                    </a:cubicBezTo>
                    <a:cubicBezTo>
                      <a:pt x="94" y="33"/>
                      <a:pt x="91" y="31"/>
                      <a:pt x="87" y="29"/>
                    </a:cubicBezTo>
                    <a:cubicBezTo>
                      <a:pt x="96" y="37"/>
                      <a:pt x="106" y="36"/>
                      <a:pt x="116" y="31"/>
                    </a:cubicBezTo>
                    <a:cubicBezTo>
                      <a:pt x="121" y="29"/>
                      <a:pt x="125" y="26"/>
                      <a:pt x="130" y="26"/>
                    </a:cubicBezTo>
                    <a:cubicBezTo>
                      <a:pt x="153" y="28"/>
                      <a:pt x="177" y="25"/>
                      <a:pt x="200" y="30"/>
                    </a:cubicBezTo>
                    <a:cubicBezTo>
                      <a:pt x="204" y="31"/>
                      <a:pt x="207" y="31"/>
                      <a:pt x="210" y="34"/>
                    </a:cubicBezTo>
                    <a:close/>
                  </a:path>
                </a:pathLst>
              </a:custGeom>
              <a:solidFill>
                <a:srgbClr val="98C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9" name="Freeform 539"/>
              <p:cNvSpPr>
                <a:spLocks/>
              </p:cNvSpPr>
              <p:nvPr/>
            </p:nvSpPr>
            <p:spPr bwMode="auto">
              <a:xfrm>
                <a:off x="4233" y="2669"/>
                <a:ext cx="237" cy="96"/>
              </a:xfrm>
              <a:custGeom>
                <a:avLst/>
                <a:gdLst>
                  <a:gd name="T0" fmla="*/ 9 w 166"/>
                  <a:gd name="T1" fmla="*/ 55 h 67"/>
                  <a:gd name="T2" fmla="*/ 145 w 166"/>
                  <a:gd name="T3" fmla="*/ 9 h 67"/>
                  <a:gd name="T4" fmla="*/ 160 w 166"/>
                  <a:gd name="T5" fmla="*/ 15 h 67"/>
                  <a:gd name="T6" fmla="*/ 165 w 166"/>
                  <a:gd name="T7" fmla="*/ 59 h 67"/>
                  <a:gd name="T8" fmla="*/ 131 w 166"/>
                  <a:gd name="T9" fmla="*/ 63 h 67"/>
                  <a:gd name="T10" fmla="*/ 0 w 166"/>
                  <a:gd name="T11" fmla="*/ 61 h 67"/>
                  <a:gd name="T12" fmla="*/ 9 w 166"/>
                  <a:gd name="T13" fmla="*/ 55 h 67"/>
                </a:gdLst>
                <a:ahLst/>
                <a:cxnLst>
                  <a:cxn ang="0">
                    <a:pos x="T0" y="T1"/>
                  </a:cxn>
                  <a:cxn ang="0">
                    <a:pos x="T2" y="T3"/>
                  </a:cxn>
                  <a:cxn ang="0">
                    <a:pos x="T4" y="T5"/>
                  </a:cxn>
                  <a:cxn ang="0">
                    <a:pos x="T6" y="T7"/>
                  </a:cxn>
                  <a:cxn ang="0">
                    <a:pos x="T8" y="T9"/>
                  </a:cxn>
                  <a:cxn ang="0">
                    <a:pos x="T10" y="T11"/>
                  </a:cxn>
                  <a:cxn ang="0">
                    <a:pos x="T12" y="T13"/>
                  </a:cxn>
                </a:cxnLst>
                <a:rect l="0" t="0" r="r" b="b"/>
                <a:pathLst>
                  <a:path w="166" h="67">
                    <a:moveTo>
                      <a:pt x="9" y="55"/>
                    </a:moveTo>
                    <a:cubicBezTo>
                      <a:pt x="59" y="52"/>
                      <a:pt x="105" y="37"/>
                      <a:pt x="145" y="9"/>
                    </a:cubicBezTo>
                    <a:cubicBezTo>
                      <a:pt x="155" y="2"/>
                      <a:pt x="159" y="0"/>
                      <a:pt x="160" y="15"/>
                    </a:cubicBezTo>
                    <a:cubicBezTo>
                      <a:pt x="161" y="30"/>
                      <a:pt x="166" y="44"/>
                      <a:pt x="165" y="59"/>
                    </a:cubicBezTo>
                    <a:cubicBezTo>
                      <a:pt x="154" y="64"/>
                      <a:pt x="142" y="62"/>
                      <a:pt x="131" y="63"/>
                    </a:cubicBezTo>
                    <a:cubicBezTo>
                      <a:pt x="87" y="67"/>
                      <a:pt x="44" y="66"/>
                      <a:pt x="0" y="61"/>
                    </a:cubicBezTo>
                    <a:cubicBezTo>
                      <a:pt x="0" y="54"/>
                      <a:pt x="4" y="54"/>
                      <a:pt x="9" y="55"/>
                    </a:cubicBezTo>
                    <a:close/>
                  </a:path>
                </a:pathLst>
              </a:custGeom>
              <a:solidFill>
                <a:srgbClr val="98C5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0" name="Freeform 540"/>
              <p:cNvSpPr>
                <a:spLocks/>
              </p:cNvSpPr>
              <p:nvPr/>
            </p:nvSpPr>
            <p:spPr bwMode="auto">
              <a:xfrm>
                <a:off x="4265" y="2965"/>
                <a:ext cx="225" cy="78"/>
              </a:xfrm>
              <a:custGeom>
                <a:avLst/>
                <a:gdLst>
                  <a:gd name="T0" fmla="*/ 150 w 158"/>
                  <a:gd name="T1" fmla="*/ 0 h 55"/>
                  <a:gd name="T2" fmla="*/ 134 w 158"/>
                  <a:gd name="T3" fmla="*/ 30 h 55"/>
                  <a:gd name="T4" fmla="*/ 18 w 158"/>
                  <a:gd name="T5" fmla="*/ 53 h 55"/>
                  <a:gd name="T6" fmla="*/ 2 w 158"/>
                  <a:gd name="T7" fmla="*/ 39 h 55"/>
                  <a:gd name="T8" fmla="*/ 15 w 158"/>
                  <a:gd name="T9" fmla="*/ 27 h 55"/>
                  <a:gd name="T10" fmla="*/ 150 w 158"/>
                  <a:gd name="T11" fmla="*/ 0 h 55"/>
                </a:gdLst>
                <a:ahLst/>
                <a:cxnLst>
                  <a:cxn ang="0">
                    <a:pos x="T0" y="T1"/>
                  </a:cxn>
                  <a:cxn ang="0">
                    <a:pos x="T2" y="T3"/>
                  </a:cxn>
                  <a:cxn ang="0">
                    <a:pos x="T4" y="T5"/>
                  </a:cxn>
                  <a:cxn ang="0">
                    <a:pos x="T6" y="T7"/>
                  </a:cxn>
                  <a:cxn ang="0">
                    <a:pos x="T8" y="T9"/>
                  </a:cxn>
                  <a:cxn ang="0">
                    <a:pos x="T10" y="T11"/>
                  </a:cxn>
                </a:cxnLst>
                <a:rect l="0" t="0" r="r" b="b"/>
                <a:pathLst>
                  <a:path w="158" h="55">
                    <a:moveTo>
                      <a:pt x="150" y="0"/>
                    </a:moveTo>
                    <a:cubicBezTo>
                      <a:pt x="156" y="29"/>
                      <a:pt x="158" y="22"/>
                      <a:pt x="134" y="30"/>
                    </a:cubicBezTo>
                    <a:cubicBezTo>
                      <a:pt x="96" y="42"/>
                      <a:pt x="57" y="48"/>
                      <a:pt x="18" y="53"/>
                    </a:cubicBezTo>
                    <a:cubicBezTo>
                      <a:pt x="6" y="55"/>
                      <a:pt x="4" y="49"/>
                      <a:pt x="2" y="39"/>
                    </a:cubicBezTo>
                    <a:cubicBezTo>
                      <a:pt x="0" y="27"/>
                      <a:pt x="8" y="29"/>
                      <a:pt x="15" y="27"/>
                    </a:cubicBezTo>
                    <a:cubicBezTo>
                      <a:pt x="60" y="19"/>
                      <a:pt x="106" y="13"/>
                      <a:pt x="150" y="0"/>
                    </a:cubicBezTo>
                    <a:close/>
                  </a:path>
                </a:pathLst>
              </a:custGeom>
              <a:solidFill>
                <a:srgbClr val="F5D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1" name="Freeform 541"/>
              <p:cNvSpPr>
                <a:spLocks/>
              </p:cNvSpPr>
              <p:nvPr/>
            </p:nvSpPr>
            <p:spPr bwMode="auto">
              <a:xfrm>
                <a:off x="4199" y="2902"/>
                <a:ext cx="291" cy="54"/>
              </a:xfrm>
              <a:custGeom>
                <a:avLst/>
                <a:gdLst>
                  <a:gd name="T0" fmla="*/ 6 w 204"/>
                  <a:gd name="T1" fmla="*/ 32 h 38"/>
                  <a:gd name="T2" fmla="*/ 0 w 204"/>
                  <a:gd name="T3" fmla="*/ 3 h 38"/>
                  <a:gd name="T4" fmla="*/ 11 w 204"/>
                  <a:gd name="T5" fmla="*/ 3 h 38"/>
                  <a:gd name="T6" fmla="*/ 91 w 204"/>
                  <a:gd name="T7" fmla="*/ 9 h 38"/>
                  <a:gd name="T8" fmla="*/ 195 w 204"/>
                  <a:gd name="T9" fmla="*/ 7 h 38"/>
                  <a:gd name="T10" fmla="*/ 203 w 204"/>
                  <a:gd name="T11" fmla="*/ 10 h 38"/>
                  <a:gd name="T12" fmla="*/ 197 w 204"/>
                  <a:gd name="T13" fmla="*/ 15 h 38"/>
                  <a:gd name="T14" fmla="*/ 128 w 204"/>
                  <a:gd name="T15" fmla="*/ 27 h 38"/>
                  <a:gd name="T16" fmla="*/ 34 w 204"/>
                  <a:gd name="T17" fmla="*/ 38 h 38"/>
                  <a:gd name="T18" fmla="*/ 6 w 204"/>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38">
                    <a:moveTo>
                      <a:pt x="6" y="32"/>
                    </a:moveTo>
                    <a:cubicBezTo>
                      <a:pt x="3" y="22"/>
                      <a:pt x="0" y="13"/>
                      <a:pt x="0" y="3"/>
                    </a:cubicBezTo>
                    <a:cubicBezTo>
                      <a:pt x="4" y="0"/>
                      <a:pt x="7" y="2"/>
                      <a:pt x="11" y="3"/>
                    </a:cubicBezTo>
                    <a:cubicBezTo>
                      <a:pt x="37" y="10"/>
                      <a:pt x="64" y="9"/>
                      <a:pt x="91" y="9"/>
                    </a:cubicBezTo>
                    <a:cubicBezTo>
                      <a:pt x="126" y="9"/>
                      <a:pt x="160" y="9"/>
                      <a:pt x="195" y="7"/>
                    </a:cubicBezTo>
                    <a:cubicBezTo>
                      <a:pt x="198" y="7"/>
                      <a:pt x="202" y="7"/>
                      <a:pt x="203" y="10"/>
                    </a:cubicBezTo>
                    <a:cubicBezTo>
                      <a:pt x="204" y="14"/>
                      <a:pt x="200" y="15"/>
                      <a:pt x="197" y="15"/>
                    </a:cubicBezTo>
                    <a:cubicBezTo>
                      <a:pt x="174" y="21"/>
                      <a:pt x="151" y="24"/>
                      <a:pt x="128" y="27"/>
                    </a:cubicBezTo>
                    <a:cubicBezTo>
                      <a:pt x="97" y="31"/>
                      <a:pt x="66" y="35"/>
                      <a:pt x="34" y="38"/>
                    </a:cubicBezTo>
                    <a:cubicBezTo>
                      <a:pt x="24" y="38"/>
                      <a:pt x="15" y="37"/>
                      <a:pt x="6" y="32"/>
                    </a:cubicBezTo>
                    <a:close/>
                  </a:path>
                </a:pathLst>
              </a:custGeom>
              <a:solidFill>
                <a:srgbClr val="98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2" name="Freeform 542"/>
              <p:cNvSpPr>
                <a:spLocks/>
              </p:cNvSpPr>
              <p:nvPr/>
            </p:nvSpPr>
            <p:spPr bwMode="auto">
              <a:xfrm>
                <a:off x="4209" y="2919"/>
                <a:ext cx="284" cy="63"/>
              </a:xfrm>
              <a:custGeom>
                <a:avLst/>
                <a:gdLst>
                  <a:gd name="T0" fmla="*/ 199 w 199"/>
                  <a:gd name="T1" fmla="*/ 3 h 44"/>
                  <a:gd name="T2" fmla="*/ 199 w 199"/>
                  <a:gd name="T3" fmla="*/ 17 h 44"/>
                  <a:gd name="T4" fmla="*/ 150 w 199"/>
                  <a:gd name="T5" fmla="*/ 30 h 44"/>
                  <a:gd name="T6" fmla="*/ 26 w 199"/>
                  <a:gd name="T7" fmla="*/ 44 h 44"/>
                  <a:gd name="T8" fmla="*/ 4 w 199"/>
                  <a:gd name="T9" fmla="*/ 37 h 44"/>
                  <a:gd name="T10" fmla="*/ 1 w 199"/>
                  <a:gd name="T11" fmla="*/ 25 h 44"/>
                  <a:gd name="T12" fmla="*/ 31 w 199"/>
                  <a:gd name="T13" fmla="*/ 23 h 44"/>
                  <a:gd name="T14" fmla="*/ 183 w 199"/>
                  <a:gd name="T15" fmla="*/ 3 h 44"/>
                  <a:gd name="T16" fmla="*/ 199 w 199"/>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44">
                    <a:moveTo>
                      <a:pt x="199" y="3"/>
                    </a:moveTo>
                    <a:cubicBezTo>
                      <a:pt x="199" y="7"/>
                      <a:pt x="199" y="12"/>
                      <a:pt x="199" y="17"/>
                    </a:cubicBezTo>
                    <a:cubicBezTo>
                      <a:pt x="184" y="25"/>
                      <a:pt x="167" y="27"/>
                      <a:pt x="150" y="30"/>
                    </a:cubicBezTo>
                    <a:cubicBezTo>
                      <a:pt x="109" y="38"/>
                      <a:pt x="68" y="42"/>
                      <a:pt x="26" y="44"/>
                    </a:cubicBezTo>
                    <a:cubicBezTo>
                      <a:pt x="18" y="44"/>
                      <a:pt x="9" y="44"/>
                      <a:pt x="4" y="37"/>
                    </a:cubicBezTo>
                    <a:cubicBezTo>
                      <a:pt x="1" y="33"/>
                      <a:pt x="0" y="30"/>
                      <a:pt x="1" y="25"/>
                    </a:cubicBezTo>
                    <a:cubicBezTo>
                      <a:pt x="10" y="19"/>
                      <a:pt x="21" y="24"/>
                      <a:pt x="31" y="23"/>
                    </a:cubicBezTo>
                    <a:cubicBezTo>
                      <a:pt x="82" y="19"/>
                      <a:pt x="133" y="12"/>
                      <a:pt x="183" y="3"/>
                    </a:cubicBezTo>
                    <a:cubicBezTo>
                      <a:pt x="188" y="3"/>
                      <a:pt x="193" y="0"/>
                      <a:pt x="199" y="3"/>
                    </a:cubicBezTo>
                    <a:close/>
                  </a:path>
                </a:pathLst>
              </a:custGeom>
              <a:solidFill>
                <a:srgbClr val="8FC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3" name="Freeform 543"/>
              <p:cNvSpPr>
                <a:spLocks/>
              </p:cNvSpPr>
              <p:nvPr/>
            </p:nvSpPr>
            <p:spPr bwMode="auto">
              <a:xfrm>
                <a:off x="4230" y="2592"/>
                <a:ext cx="158" cy="138"/>
              </a:xfrm>
              <a:custGeom>
                <a:avLst/>
                <a:gdLst>
                  <a:gd name="T0" fmla="*/ 59 w 110"/>
                  <a:gd name="T1" fmla="*/ 16 h 97"/>
                  <a:gd name="T2" fmla="*/ 73 w 110"/>
                  <a:gd name="T3" fmla="*/ 1 h 97"/>
                  <a:gd name="T4" fmla="*/ 93 w 110"/>
                  <a:gd name="T5" fmla="*/ 0 h 97"/>
                  <a:gd name="T6" fmla="*/ 110 w 110"/>
                  <a:gd name="T7" fmla="*/ 13 h 97"/>
                  <a:gd name="T8" fmla="*/ 82 w 110"/>
                  <a:gd name="T9" fmla="*/ 43 h 97"/>
                  <a:gd name="T10" fmla="*/ 79 w 110"/>
                  <a:gd name="T11" fmla="*/ 72 h 97"/>
                  <a:gd name="T12" fmla="*/ 39 w 110"/>
                  <a:gd name="T13" fmla="*/ 84 h 97"/>
                  <a:gd name="T14" fmla="*/ 0 w 110"/>
                  <a:gd name="T15" fmla="*/ 89 h 97"/>
                  <a:gd name="T16" fmla="*/ 27 w 110"/>
                  <a:gd name="T17" fmla="*/ 71 h 97"/>
                  <a:gd name="T18" fmla="*/ 28 w 110"/>
                  <a:gd name="T19" fmla="*/ 56 h 97"/>
                  <a:gd name="T20" fmla="*/ 58 w 110"/>
                  <a:gd name="T21" fmla="*/ 44 h 97"/>
                  <a:gd name="T22" fmla="*/ 79 w 110"/>
                  <a:gd name="T23" fmla="*/ 32 h 97"/>
                  <a:gd name="T24" fmla="*/ 72 w 110"/>
                  <a:gd name="T25" fmla="*/ 21 h 97"/>
                  <a:gd name="T26" fmla="*/ 59 w 110"/>
                  <a:gd name="T27"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97">
                    <a:moveTo>
                      <a:pt x="59" y="16"/>
                    </a:moveTo>
                    <a:cubicBezTo>
                      <a:pt x="62" y="9"/>
                      <a:pt x="68" y="2"/>
                      <a:pt x="73" y="1"/>
                    </a:cubicBezTo>
                    <a:cubicBezTo>
                      <a:pt x="79" y="0"/>
                      <a:pt x="86" y="8"/>
                      <a:pt x="93" y="0"/>
                    </a:cubicBezTo>
                    <a:cubicBezTo>
                      <a:pt x="97" y="6"/>
                      <a:pt x="101" y="11"/>
                      <a:pt x="110" y="13"/>
                    </a:cubicBezTo>
                    <a:cubicBezTo>
                      <a:pt x="100" y="23"/>
                      <a:pt x="91" y="33"/>
                      <a:pt x="82" y="43"/>
                    </a:cubicBezTo>
                    <a:cubicBezTo>
                      <a:pt x="74" y="52"/>
                      <a:pt x="73" y="61"/>
                      <a:pt x="79" y="72"/>
                    </a:cubicBezTo>
                    <a:cubicBezTo>
                      <a:pt x="66" y="76"/>
                      <a:pt x="53" y="80"/>
                      <a:pt x="39" y="84"/>
                    </a:cubicBezTo>
                    <a:cubicBezTo>
                      <a:pt x="27" y="90"/>
                      <a:pt x="14" y="97"/>
                      <a:pt x="0" y="89"/>
                    </a:cubicBezTo>
                    <a:cubicBezTo>
                      <a:pt x="9" y="83"/>
                      <a:pt x="13" y="72"/>
                      <a:pt x="27" y="71"/>
                    </a:cubicBezTo>
                    <a:cubicBezTo>
                      <a:pt x="33" y="70"/>
                      <a:pt x="31" y="62"/>
                      <a:pt x="28" y="56"/>
                    </a:cubicBezTo>
                    <a:cubicBezTo>
                      <a:pt x="36" y="48"/>
                      <a:pt x="48" y="48"/>
                      <a:pt x="58" y="44"/>
                    </a:cubicBezTo>
                    <a:cubicBezTo>
                      <a:pt x="65" y="40"/>
                      <a:pt x="73" y="38"/>
                      <a:pt x="79" y="32"/>
                    </a:cubicBezTo>
                    <a:cubicBezTo>
                      <a:pt x="86" y="22"/>
                      <a:pt x="77" y="23"/>
                      <a:pt x="72" y="21"/>
                    </a:cubicBezTo>
                    <a:cubicBezTo>
                      <a:pt x="68" y="20"/>
                      <a:pt x="63" y="20"/>
                      <a:pt x="59" y="16"/>
                    </a:cubicBezTo>
                    <a:close/>
                  </a:path>
                </a:pathLst>
              </a:custGeom>
              <a:solidFill>
                <a:srgbClr val="F2E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4" name="Freeform 544"/>
              <p:cNvSpPr>
                <a:spLocks/>
              </p:cNvSpPr>
              <p:nvPr/>
            </p:nvSpPr>
            <p:spPr bwMode="auto">
              <a:xfrm>
                <a:off x="4366" y="2797"/>
                <a:ext cx="123" cy="95"/>
              </a:xfrm>
              <a:custGeom>
                <a:avLst/>
                <a:gdLst>
                  <a:gd name="T0" fmla="*/ 77 w 86"/>
                  <a:gd name="T1" fmla="*/ 0 h 66"/>
                  <a:gd name="T2" fmla="*/ 86 w 86"/>
                  <a:gd name="T3" fmla="*/ 62 h 66"/>
                  <a:gd name="T4" fmla="*/ 71 w 86"/>
                  <a:gd name="T5" fmla="*/ 65 h 66"/>
                  <a:gd name="T6" fmla="*/ 11 w 86"/>
                  <a:gd name="T7" fmla="*/ 61 h 66"/>
                  <a:gd name="T8" fmla="*/ 9 w 86"/>
                  <a:gd name="T9" fmla="*/ 43 h 66"/>
                  <a:gd name="T10" fmla="*/ 29 w 86"/>
                  <a:gd name="T11" fmla="*/ 37 h 66"/>
                  <a:gd name="T12" fmla="*/ 44 w 86"/>
                  <a:gd name="T13" fmla="*/ 39 h 66"/>
                  <a:gd name="T14" fmla="*/ 58 w 86"/>
                  <a:gd name="T15" fmla="*/ 30 h 66"/>
                  <a:gd name="T16" fmla="*/ 49 w 86"/>
                  <a:gd name="T17" fmla="*/ 17 h 66"/>
                  <a:gd name="T18" fmla="*/ 43 w 86"/>
                  <a:gd name="T19" fmla="*/ 14 h 66"/>
                  <a:gd name="T20" fmla="*/ 77 w 8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66">
                    <a:moveTo>
                      <a:pt x="77" y="0"/>
                    </a:moveTo>
                    <a:cubicBezTo>
                      <a:pt x="80" y="21"/>
                      <a:pt x="83" y="41"/>
                      <a:pt x="86" y="62"/>
                    </a:cubicBezTo>
                    <a:cubicBezTo>
                      <a:pt x="81" y="66"/>
                      <a:pt x="76" y="65"/>
                      <a:pt x="71" y="65"/>
                    </a:cubicBezTo>
                    <a:cubicBezTo>
                      <a:pt x="51" y="63"/>
                      <a:pt x="31" y="63"/>
                      <a:pt x="11" y="61"/>
                    </a:cubicBezTo>
                    <a:cubicBezTo>
                      <a:pt x="0" y="56"/>
                      <a:pt x="9" y="49"/>
                      <a:pt x="9" y="43"/>
                    </a:cubicBezTo>
                    <a:cubicBezTo>
                      <a:pt x="14" y="37"/>
                      <a:pt x="21" y="37"/>
                      <a:pt x="29" y="37"/>
                    </a:cubicBezTo>
                    <a:cubicBezTo>
                      <a:pt x="34" y="37"/>
                      <a:pt x="39" y="39"/>
                      <a:pt x="44" y="39"/>
                    </a:cubicBezTo>
                    <a:cubicBezTo>
                      <a:pt x="50" y="39"/>
                      <a:pt x="56" y="37"/>
                      <a:pt x="58" y="30"/>
                    </a:cubicBezTo>
                    <a:cubicBezTo>
                      <a:pt x="59" y="23"/>
                      <a:pt x="55" y="19"/>
                      <a:pt x="49" y="17"/>
                    </a:cubicBezTo>
                    <a:cubicBezTo>
                      <a:pt x="47" y="17"/>
                      <a:pt x="45" y="16"/>
                      <a:pt x="43" y="14"/>
                    </a:cubicBezTo>
                    <a:cubicBezTo>
                      <a:pt x="52" y="2"/>
                      <a:pt x="64" y="0"/>
                      <a:pt x="77" y="0"/>
                    </a:cubicBezTo>
                    <a:close/>
                  </a:path>
                </a:pathLst>
              </a:custGeom>
              <a:solidFill>
                <a:srgbClr val="9AC5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5" name="Freeform 545"/>
              <p:cNvSpPr>
                <a:spLocks/>
              </p:cNvSpPr>
              <p:nvPr/>
            </p:nvSpPr>
            <p:spPr bwMode="auto">
              <a:xfrm>
                <a:off x="4215" y="2943"/>
                <a:ext cx="278" cy="59"/>
              </a:xfrm>
              <a:custGeom>
                <a:avLst/>
                <a:gdLst>
                  <a:gd name="T0" fmla="*/ 0 w 195"/>
                  <a:gd name="T1" fmla="*/ 20 h 41"/>
                  <a:gd name="T2" fmla="*/ 71 w 195"/>
                  <a:gd name="T3" fmla="*/ 19 h 41"/>
                  <a:gd name="T4" fmla="*/ 181 w 195"/>
                  <a:gd name="T5" fmla="*/ 3 h 41"/>
                  <a:gd name="T6" fmla="*/ 195 w 195"/>
                  <a:gd name="T7" fmla="*/ 0 h 41"/>
                  <a:gd name="T8" fmla="*/ 185 w 195"/>
                  <a:gd name="T9" fmla="*/ 6 h 41"/>
                  <a:gd name="T10" fmla="*/ 22 w 195"/>
                  <a:gd name="T11" fmla="*/ 39 h 41"/>
                  <a:gd name="T12" fmla="*/ 0 w 195"/>
                  <a:gd name="T13" fmla="*/ 20 h 41"/>
                </a:gdLst>
                <a:ahLst/>
                <a:cxnLst>
                  <a:cxn ang="0">
                    <a:pos x="T0" y="T1"/>
                  </a:cxn>
                  <a:cxn ang="0">
                    <a:pos x="T2" y="T3"/>
                  </a:cxn>
                  <a:cxn ang="0">
                    <a:pos x="T4" y="T5"/>
                  </a:cxn>
                  <a:cxn ang="0">
                    <a:pos x="T6" y="T7"/>
                  </a:cxn>
                  <a:cxn ang="0">
                    <a:pos x="T8" y="T9"/>
                  </a:cxn>
                  <a:cxn ang="0">
                    <a:pos x="T10" y="T11"/>
                  </a:cxn>
                  <a:cxn ang="0">
                    <a:pos x="T12" y="T13"/>
                  </a:cxn>
                </a:cxnLst>
                <a:rect l="0" t="0" r="r" b="b"/>
                <a:pathLst>
                  <a:path w="195" h="41">
                    <a:moveTo>
                      <a:pt x="0" y="20"/>
                    </a:moveTo>
                    <a:cubicBezTo>
                      <a:pt x="23" y="27"/>
                      <a:pt x="47" y="21"/>
                      <a:pt x="71" y="19"/>
                    </a:cubicBezTo>
                    <a:cubicBezTo>
                      <a:pt x="108" y="16"/>
                      <a:pt x="145" y="11"/>
                      <a:pt x="181" y="3"/>
                    </a:cubicBezTo>
                    <a:cubicBezTo>
                      <a:pt x="186" y="2"/>
                      <a:pt x="191" y="1"/>
                      <a:pt x="195" y="0"/>
                    </a:cubicBezTo>
                    <a:cubicBezTo>
                      <a:pt x="194" y="6"/>
                      <a:pt x="189" y="5"/>
                      <a:pt x="185" y="6"/>
                    </a:cubicBezTo>
                    <a:cubicBezTo>
                      <a:pt x="132" y="21"/>
                      <a:pt x="77" y="31"/>
                      <a:pt x="22" y="39"/>
                    </a:cubicBezTo>
                    <a:cubicBezTo>
                      <a:pt x="4" y="41"/>
                      <a:pt x="3" y="40"/>
                      <a:pt x="0" y="20"/>
                    </a:cubicBezTo>
                    <a:close/>
                  </a:path>
                </a:pathLst>
              </a:custGeom>
              <a:solidFill>
                <a:srgbClr val="9AC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6" name="Freeform 546"/>
              <p:cNvSpPr>
                <a:spLocks/>
              </p:cNvSpPr>
              <p:nvPr/>
            </p:nvSpPr>
            <p:spPr bwMode="auto">
              <a:xfrm>
                <a:off x="4189" y="2776"/>
                <a:ext cx="289" cy="91"/>
              </a:xfrm>
              <a:custGeom>
                <a:avLst/>
                <a:gdLst>
                  <a:gd name="T0" fmla="*/ 154 w 202"/>
                  <a:gd name="T1" fmla="*/ 55 h 64"/>
                  <a:gd name="T2" fmla="*/ 134 w 202"/>
                  <a:gd name="T3" fmla="*/ 59 h 64"/>
                  <a:gd name="T4" fmla="*/ 128 w 202"/>
                  <a:gd name="T5" fmla="*/ 60 h 64"/>
                  <a:gd name="T6" fmla="*/ 126 w 202"/>
                  <a:gd name="T7" fmla="*/ 58 h 64"/>
                  <a:gd name="T8" fmla="*/ 28 w 202"/>
                  <a:gd name="T9" fmla="*/ 58 h 64"/>
                  <a:gd name="T10" fmla="*/ 35 w 202"/>
                  <a:gd name="T11" fmla="*/ 62 h 64"/>
                  <a:gd name="T12" fmla="*/ 32 w 202"/>
                  <a:gd name="T13" fmla="*/ 64 h 64"/>
                  <a:gd name="T14" fmla="*/ 0 w 202"/>
                  <a:gd name="T15" fmla="*/ 55 h 64"/>
                  <a:gd name="T16" fmla="*/ 0 w 202"/>
                  <a:gd name="T17" fmla="*/ 52 h 64"/>
                  <a:gd name="T18" fmla="*/ 50 w 202"/>
                  <a:gd name="T19" fmla="*/ 49 h 64"/>
                  <a:gd name="T20" fmla="*/ 57 w 202"/>
                  <a:gd name="T21" fmla="*/ 44 h 64"/>
                  <a:gd name="T22" fmla="*/ 65 w 202"/>
                  <a:gd name="T23" fmla="*/ 46 h 64"/>
                  <a:gd name="T24" fmla="*/ 137 w 202"/>
                  <a:gd name="T25" fmla="*/ 29 h 64"/>
                  <a:gd name="T26" fmla="*/ 155 w 202"/>
                  <a:gd name="T27" fmla="*/ 12 h 64"/>
                  <a:gd name="T28" fmla="*/ 186 w 202"/>
                  <a:gd name="T29" fmla="*/ 6 h 64"/>
                  <a:gd name="T30" fmla="*/ 199 w 202"/>
                  <a:gd name="T31" fmla="*/ 0 h 64"/>
                  <a:gd name="T32" fmla="*/ 201 w 202"/>
                  <a:gd name="T33" fmla="*/ 15 h 64"/>
                  <a:gd name="T34" fmla="*/ 168 w 202"/>
                  <a:gd name="T35" fmla="*/ 29 h 64"/>
                  <a:gd name="T36" fmla="*/ 164 w 202"/>
                  <a:gd name="T37" fmla="*/ 32 h 64"/>
                  <a:gd name="T38" fmla="*/ 93 w 202"/>
                  <a:gd name="T39" fmla="*/ 48 h 64"/>
                  <a:gd name="T40" fmla="*/ 76 w 202"/>
                  <a:gd name="T41" fmla="*/ 49 h 64"/>
                  <a:gd name="T42" fmla="*/ 150 w 202"/>
                  <a:gd name="T43" fmla="*/ 49 h 64"/>
                  <a:gd name="T44" fmla="*/ 154 w 202"/>
                  <a:gd name="T45"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64">
                    <a:moveTo>
                      <a:pt x="154" y="55"/>
                    </a:moveTo>
                    <a:cubicBezTo>
                      <a:pt x="147" y="56"/>
                      <a:pt x="141" y="58"/>
                      <a:pt x="134" y="59"/>
                    </a:cubicBezTo>
                    <a:cubicBezTo>
                      <a:pt x="132" y="62"/>
                      <a:pt x="130" y="62"/>
                      <a:pt x="128" y="60"/>
                    </a:cubicBezTo>
                    <a:cubicBezTo>
                      <a:pt x="128" y="60"/>
                      <a:pt x="127" y="58"/>
                      <a:pt x="126" y="58"/>
                    </a:cubicBezTo>
                    <a:cubicBezTo>
                      <a:pt x="94" y="58"/>
                      <a:pt x="61" y="58"/>
                      <a:pt x="28" y="58"/>
                    </a:cubicBezTo>
                    <a:cubicBezTo>
                      <a:pt x="28" y="60"/>
                      <a:pt x="33" y="60"/>
                      <a:pt x="35" y="62"/>
                    </a:cubicBezTo>
                    <a:cubicBezTo>
                      <a:pt x="34" y="63"/>
                      <a:pt x="33" y="64"/>
                      <a:pt x="32" y="64"/>
                    </a:cubicBezTo>
                    <a:cubicBezTo>
                      <a:pt x="21" y="63"/>
                      <a:pt x="13" y="50"/>
                      <a:pt x="0" y="55"/>
                    </a:cubicBezTo>
                    <a:cubicBezTo>
                      <a:pt x="0" y="54"/>
                      <a:pt x="0" y="53"/>
                      <a:pt x="0" y="52"/>
                    </a:cubicBezTo>
                    <a:cubicBezTo>
                      <a:pt x="17" y="53"/>
                      <a:pt x="33" y="49"/>
                      <a:pt x="50" y="49"/>
                    </a:cubicBezTo>
                    <a:cubicBezTo>
                      <a:pt x="53" y="49"/>
                      <a:pt x="56" y="48"/>
                      <a:pt x="57" y="44"/>
                    </a:cubicBezTo>
                    <a:cubicBezTo>
                      <a:pt x="61" y="40"/>
                      <a:pt x="63" y="43"/>
                      <a:pt x="65" y="46"/>
                    </a:cubicBezTo>
                    <a:cubicBezTo>
                      <a:pt x="89" y="43"/>
                      <a:pt x="113" y="38"/>
                      <a:pt x="137" y="29"/>
                    </a:cubicBezTo>
                    <a:cubicBezTo>
                      <a:pt x="145" y="26"/>
                      <a:pt x="149" y="18"/>
                      <a:pt x="155" y="12"/>
                    </a:cubicBezTo>
                    <a:cubicBezTo>
                      <a:pt x="165" y="10"/>
                      <a:pt x="176" y="8"/>
                      <a:pt x="186" y="6"/>
                    </a:cubicBezTo>
                    <a:cubicBezTo>
                      <a:pt x="191" y="6"/>
                      <a:pt x="196" y="4"/>
                      <a:pt x="199" y="0"/>
                    </a:cubicBezTo>
                    <a:cubicBezTo>
                      <a:pt x="202" y="5"/>
                      <a:pt x="202" y="10"/>
                      <a:pt x="201" y="15"/>
                    </a:cubicBezTo>
                    <a:cubicBezTo>
                      <a:pt x="190" y="20"/>
                      <a:pt x="178" y="22"/>
                      <a:pt x="168" y="29"/>
                    </a:cubicBezTo>
                    <a:cubicBezTo>
                      <a:pt x="167" y="30"/>
                      <a:pt x="165" y="31"/>
                      <a:pt x="164" y="32"/>
                    </a:cubicBezTo>
                    <a:cubicBezTo>
                      <a:pt x="141" y="39"/>
                      <a:pt x="117" y="45"/>
                      <a:pt x="93" y="48"/>
                    </a:cubicBezTo>
                    <a:cubicBezTo>
                      <a:pt x="87" y="49"/>
                      <a:pt x="81" y="52"/>
                      <a:pt x="76" y="49"/>
                    </a:cubicBezTo>
                    <a:cubicBezTo>
                      <a:pt x="100" y="53"/>
                      <a:pt x="125" y="45"/>
                      <a:pt x="150" y="49"/>
                    </a:cubicBezTo>
                    <a:cubicBezTo>
                      <a:pt x="153" y="50"/>
                      <a:pt x="154" y="52"/>
                      <a:pt x="154" y="55"/>
                    </a:cubicBezTo>
                    <a:close/>
                  </a:path>
                </a:pathLst>
              </a:custGeom>
              <a:solidFill>
                <a:srgbClr val="77B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7" name="Freeform 547"/>
              <p:cNvSpPr>
                <a:spLocks/>
              </p:cNvSpPr>
              <p:nvPr/>
            </p:nvSpPr>
            <p:spPr bwMode="auto">
              <a:xfrm>
                <a:off x="4198" y="2897"/>
                <a:ext cx="297" cy="62"/>
              </a:xfrm>
              <a:custGeom>
                <a:avLst/>
                <a:gdLst>
                  <a:gd name="T0" fmla="*/ 207 w 208"/>
                  <a:gd name="T1" fmla="*/ 18 h 43"/>
                  <a:gd name="T2" fmla="*/ 124 w 208"/>
                  <a:gd name="T3" fmla="*/ 31 h 43"/>
                  <a:gd name="T4" fmla="*/ 9 w 208"/>
                  <a:gd name="T5" fmla="*/ 40 h 43"/>
                  <a:gd name="T6" fmla="*/ 7 w 208"/>
                  <a:gd name="T7" fmla="*/ 35 h 43"/>
                  <a:gd name="T8" fmla="*/ 201 w 208"/>
                  <a:gd name="T9" fmla="*/ 13 h 43"/>
                  <a:gd name="T10" fmla="*/ 1 w 208"/>
                  <a:gd name="T11" fmla="*/ 6 h 43"/>
                  <a:gd name="T12" fmla="*/ 0 w 208"/>
                  <a:gd name="T13" fmla="*/ 1 h 43"/>
                  <a:gd name="T14" fmla="*/ 92 w 208"/>
                  <a:gd name="T15" fmla="*/ 9 h 43"/>
                  <a:gd name="T16" fmla="*/ 184 w 208"/>
                  <a:gd name="T17" fmla="*/ 9 h 43"/>
                  <a:gd name="T18" fmla="*/ 205 w 208"/>
                  <a:gd name="T19" fmla="*/ 0 h 43"/>
                  <a:gd name="T20" fmla="*/ 207 w 208"/>
                  <a:gd name="T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43">
                    <a:moveTo>
                      <a:pt x="207" y="18"/>
                    </a:moveTo>
                    <a:cubicBezTo>
                      <a:pt x="179" y="22"/>
                      <a:pt x="151" y="28"/>
                      <a:pt x="124" y="31"/>
                    </a:cubicBezTo>
                    <a:cubicBezTo>
                      <a:pt x="85" y="36"/>
                      <a:pt x="47" y="43"/>
                      <a:pt x="9" y="40"/>
                    </a:cubicBezTo>
                    <a:cubicBezTo>
                      <a:pt x="8" y="39"/>
                      <a:pt x="7" y="37"/>
                      <a:pt x="7" y="35"/>
                    </a:cubicBezTo>
                    <a:cubicBezTo>
                      <a:pt x="73" y="39"/>
                      <a:pt x="137" y="24"/>
                      <a:pt x="201" y="13"/>
                    </a:cubicBezTo>
                    <a:cubicBezTo>
                      <a:pt x="134" y="13"/>
                      <a:pt x="67" y="22"/>
                      <a:pt x="1" y="6"/>
                    </a:cubicBezTo>
                    <a:cubicBezTo>
                      <a:pt x="1" y="4"/>
                      <a:pt x="0" y="3"/>
                      <a:pt x="0" y="1"/>
                    </a:cubicBezTo>
                    <a:cubicBezTo>
                      <a:pt x="30" y="11"/>
                      <a:pt x="61" y="10"/>
                      <a:pt x="92" y="9"/>
                    </a:cubicBezTo>
                    <a:cubicBezTo>
                      <a:pt x="123" y="9"/>
                      <a:pt x="154" y="9"/>
                      <a:pt x="184" y="9"/>
                    </a:cubicBezTo>
                    <a:cubicBezTo>
                      <a:pt x="192" y="9"/>
                      <a:pt x="201" y="10"/>
                      <a:pt x="205" y="0"/>
                    </a:cubicBezTo>
                    <a:cubicBezTo>
                      <a:pt x="208" y="6"/>
                      <a:pt x="207" y="12"/>
                      <a:pt x="207" y="18"/>
                    </a:cubicBezTo>
                    <a:close/>
                  </a:path>
                </a:pathLst>
              </a:custGeom>
              <a:solidFill>
                <a:srgbClr val="76B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8" name="Freeform 548"/>
              <p:cNvSpPr>
                <a:spLocks/>
              </p:cNvSpPr>
              <p:nvPr/>
            </p:nvSpPr>
            <p:spPr bwMode="auto">
              <a:xfrm>
                <a:off x="4203" y="2666"/>
                <a:ext cx="227" cy="81"/>
              </a:xfrm>
              <a:custGeom>
                <a:avLst/>
                <a:gdLst>
                  <a:gd name="T0" fmla="*/ 58 w 159"/>
                  <a:gd name="T1" fmla="*/ 38 h 57"/>
                  <a:gd name="T2" fmla="*/ 146 w 159"/>
                  <a:gd name="T3" fmla="*/ 7 h 57"/>
                  <a:gd name="T4" fmla="*/ 155 w 159"/>
                  <a:gd name="T5" fmla="*/ 5 h 57"/>
                  <a:gd name="T6" fmla="*/ 149 w 159"/>
                  <a:gd name="T7" fmla="*/ 14 h 57"/>
                  <a:gd name="T8" fmla="*/ 46 w 159"/>
                  <a:gd name="T9" fmla="*/ 49 h 57"/>
                  <a:gd name="T10" fmla="*/ 27 w 159"/>
                  <a:gd name="T11" fmla="*/ 52 h 57"/>
                  <a:gd name="T12" fmla="*/ 25 w 159"/>
                  <a:gd name="T13" fmla="*/ 54 h 57"/>
                  <a:gd name="T14" fmla="*/ 2 w 159"/>
                  <a:gd name="T15" fmla="*/ 53 h 57"/>
                  <a:gd name="T16" fmla="*/ 1 w 159"/>
                  <a:gd name="T17" fmla="*/ 48 h 57"/>
                  <a:gd name="T18" fmla="*/ 22 w 159"/>
                  <a:gd name="T19" fmla="*/ 41 h 57"/>
                  <a:gd name="T20" fmla="*/ 58 w 159"/>
                  <a:gd name="T2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7">
                    <a:moveTo>
                      <a:pt x="58" y="38"/>
                    </a:moveTo>
                    <a:cubicBezTo>
                      <a:pt x="89" y="33"/>
                      <a:pt x="119" y="22"/>
                      <a:pt x="146" y="7"/>
                    </a:cubicBezTo>
                    <a:cubicBezTo>
                      <a:pt x="148" y="5"/>
                      <a:pt x="152" y="0"/>
                      <a:pt x="155" y="5"/>
                    </a:cubicBezTo>
                    <a:cubicBezTo>
                      <a:pt x="159" y="10"/>
                      <a:pt x="152" y="12"/>
                      <a:pt x="149" y="14"/>
                    </a:cubicBezTo>
                    <a:cubicBezTo>
                      <a:pt x="117" y="33"/>
                      <a:pt x="82" y="43"/>
                      <a:pt x="46" y="49"/>
                    </a:cubicBezTo>
                    <a:cubicBezTo>
                      <a:pt x="39" y="50"/>
                      <a:pt x="33" y="51"/>
                      <a:pt x="27" y="52"/>
                    </a:cubicBezTo>
                    <a:cubicBezTo>
                      <a:pt x="27" y="53"/>
                      <a:pt x="26" y="54"/>
                      <a:pt x="25" y="54"/>
                    </a:cubicBezTo>
                    <a:cubicBezTo>
                      <a:pt x="17" y="57"/>
                      <a:pt x="10" y="57"/>
                      <a:pt x="2" y="53"/>
                    </a:cubicBezTo>
                    <a:cubicBezTo>
                      <a:pt x="1" y="52"/>
                      <a:pt x="0" y="49"/>
                      <a:pt x="1" y="48"/>
                    </a:cubicBezTo>
                    <a:cubicBezTo>
                      <a:pt x="6" y="41"/>
                      <a:pt x="14" y="41"/>
                      <a:pt x="22" y="41"/>
                    </a:cubicBezTo>
                    <a:cubicBezTo>
                      <a:pt x="34" y="41"/>
                      <a:pt x="46" y="34"/>
                      <a:pt x="58" y="38"/>
                    </a:cubicBezTo>
                    <a:close/>
                  </a:path>
                </a:pathLst>
              </a:custGeom>
              <a:solidFill>
                <a:srgbClr val="F0D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9" name="Freeform 549"/>
              <p:cNvSpPr>
                <a:spLocks/>
              </p:cNvSpPr>
              <p:nvPr/>
            </p:nvSpPr>
            <p:spPr bwMode="auto">
              <a:xfrm>
                <a:off x="4215" y="2746"/>
                <a:ext cx="257" cy="20"/>
              </a:xfrm>
              <a:custGeom>
                <a:avLst/>
                <a:gdLst>
                  <a:gd name="T0" fmla="*/ 13 w 180"/>
                  <a:gd name="T1" fmla="*/ 5 h 14"/>
                  <a:gd name="T2" fmla="*/ 15 w 180"/>
                  <a:gd name="T3" fmla="*/ 6 h 14"/>
                  <a:gd name="T4" fmla="*/ 117 w 180"/>
                  <a:gd name="T5" fmla="*/ 9 h 14"/>
                  <a:gd name="T6" fmla="*/ 178 w 180"/>
                  <a:gd name="T7" fmla="*/ 5 h 14"/>
                  <a:gd name="T8" fmla="*/ 180 w 180"/>
                  <a:gd name="T9" fmla="*/ 10 h 14"/>
                  <a:gd name="T10" fmla="*/ 50 w 180"/>
                  <a:gd name="T11" fmla="*/ 12 h 14"/>
                  <a:gd name="T12" fmla="*/ 0 w 180"/>
                  <a:gd name="T13" fmla="*/ 5 h 14"/>
                  <a:gd name="T14" fmla="*/ 13 w 180"/>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4">
                    <a:moveTo>
                      <a:pt x="13" y="5"/>
                    </a:moveTo>
                    <a:cubicBezTo>
                      <a:pt x="14" y="5"/>
                      <a:pt x="14" y="6"/>
                      <a:pt x="15" y="6"/>
                    </a:cubicBezTo>
                    <a:cubicBezTo>
                      <a:pt x="49" y="7"/>
                      <a:pt x="83" y="12"/>
                      <a:pt x="117" y="9"/>
                    </a:cubicBezTo>
                    <a:cubicBezTo>
                      <a:pt x="137" y="8"/>
                      <a:pt x="158" y="6"/>
                      <a:pt x="178" y="5"/>
                    </a:cubicBezTo>
                    <a:cubicBezTo>
                      <a:pt x="179" y="6"/>
                      <a:pt x="179" y="8"/>
                      <a:pt x="180" y="10"/>
                    </a:cubicBezTo>
                    <a:cubicBezTo>
                      <a:pt x="137" y="13"/>
                      <a:pt x="93" y="14"/>
                      <a:pt x="50" y="12"/>
                    </a:cubicBezTo>
                    <a:cubicBezTo>
                      <a:pt x="33" y="12"/>
                      <a:pt x="15" y="14"/>
                      <a:pt x="0" y="5"/>
                    </a:cubicBezTo>
                    <a:cubicBezTo>
                      <a:pt x="4" y="0"/>
                      <a:pt x="9" y="1"/>
                      <a:pt x="13" y="5"/>
                    </a:cubicBezTo>
                    <a:close/>
                  </a:path>
                </a:pathLst>
              </a:custGeom>
              <a:solidFill>
                <a:srgbClr val="77A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0" name="Freeform 550"/>
              <p:cNvSpPr>
                <a:spLocks/>
              </p:cNvSpPr>
              <p:nvPr/>
            </p:nvSpPr>
            <p:spPr bwMode="auto">
              <a:xfrm>
                <a:off x="4193" y="2712"/>
                <a:ext cx="93" cy="41"/>
              </a:xfrm>
              <a:custGeom>
                <a:avLst/>
                <a:gdLst>
                  <a:gd name="T0" fmla="*/ 28 w 65"/>
                  <a:gd name="T1" fmla="*/ 29 h 29"/>
                  <a:gd name="T2" fmla="*/ 14 w 65"/>
                  <a:gd name="T3" fmla="*/ 29 h 29"/>
                  <a:gd name="T4" fmla="*/ 0 w 65"/>
                  <a:gd name="T5" fmla="*/ 28 h 29"/>
                  <a:gd name="T6" fmla="*/ 0 w 65"/>
                  <a:gd name="T7" fmla="*/ 23 h 29"/>
                  <a:gd name="T8" fmla="*/ 0 w 65"/>
                  <a:gd name="T9" fmla="*/ 14 h 29"/>
                  <a:gd name="T10" fmla="*/ 3 w 65"/>
                  <a:gd name="T11" fmla="*/ 9 h 29"/>
                  <a:gd name="T12" fmla="*/ 26 w 65"/>
                  <a:gd name="T13" fmla="*/ 5 h 29"/>
                  <a:gd name="T14" fmla="*/ 65 w 65"/>
                  <a:gd name="T15" fmla="*/ 0 h 29"/>
                  <a:gd name="T16" fmla="*/ 65 w 65"/>
                  <a:gd name="T17" fmla="*/ 6 h 29"/>
                  <a:gd name="T18" fmla="*/ 7 w 65"/>
                  <a:gd name="T19" fmla="*/ 17 h 29"/>
                  <a:gd name="T20" fmla="*/ 34 w 65"/>
                  <a:gd name="T21" fmla="*/ 20 h 29"/>
                  <a:gd name="T22" fmla="*/ 37 w 65"/>
                  <a:gd name="T23" fmla="*/ 25 h 29"/>
                  <a:gd name="T24" fmla="*/ 28 w 65"/>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29">
                    <a:moveTo>
                      <a:pt x="28" y="29"/>
                    </a:moveTo>
                    <a:cubicBezTo>
                      <a:pt x="24" y="29"/>
                      <a:pt x="19" y="29"/>
                      <a:pt x="14" y="29"/>
                    </a:cubicBezTo>
                    <a:cubicBezTo>
                      <a:pt x="10" y="29"/>
                      <a:pt x="5" y="29"/>
                      <a:pt x="0" y="28"/>
                    </a:cubicBezTo>
                    <a:cubicBezTo>
                      <a:pt x="0" y="26"/>
                      <a:pt x="0" y="25"/>
                      <a:pt x="0" y="23"/>
                    </a:cubicBezTo>
                    <a:cubicBezTo>
                      <a:pt x="0" y="20"/>
                      <a:pt x="0" y="17"/>
                      <a:pt x="0" y="14"/>
                    </a:cubicBezTo>
                    <a:cubicBezTo>
                      <a:pt x="1" y="12"/>
                      <a:pt x="2" y="11"/>
                      <a:pt x="3" y="9"/>
                    </a:cubicBezTo>
                    <a:cubicBezTo>
                      <a:pt x="10" y="8"/>
                      <a:pt x="18" y="7"/>
                      <a:pt x="26" y="5"/>
                    </a:cubicBezTo>
                    <a:cubicBezTo>
                      <a:pt x="39" y="7"/>
                      <a:pt x="52" y="0"/>
                      <a:pt x="65" y="0"/>
                    </a:cubicBezTo>
                    <a:cubicBezTo>
                      <a:pt x="65" y="2"/>
                      <a:pt x="65" y="4"/>
                      <a:pt x="65" y="6"/>
                    </a:cubicBezTo>
                    <a:cubicBezTo>
                      <a:pt x="47" y="9"/>
                      <a:pt x="28" y="13"/>
                      <a:pt x="7" y="17"/>
                    </a:cubicBezTo>
                    <a:cubicBezTo>
                      <a:pt x="17" y="23"/>
                      <a:pt x="26" y="19"/>
                      <a:pt x="34" y="20"/>
                    </a:cubicBezTo>
                    <a:cubicBezTo>
                      <a:pt x="35" y="22"/>
                      <a:pt x="36" y="24"/>
                      <a:pt x="37" y="25"/>
                    </a:cubicBezTo>
                    <a:cubicBezTo>
                      <a:pt x="34" y="26"/>
                      <a:pt x="31" y="28"/>
                      <a:pt x="28" y="29"/>
                    </a:cubicBezTo>
                    <a:close/>
                  </a:path>
                </a:pathLst>
              </a:custGeom>
              <a:solidFill>
                <a:srgbClr val="8F7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1" name="Freeform 551"/>
              <p:cNvSpPr>
                <a:spLocks/>
              </p:cNvSpPr>
              <p:nvPr/>
            </p:nvSpPr>
            <p:spPr bwMode="auto">
              <a:xfrm>
                <a:off x="4370" y="2880"/>
                <a:ext cx="119" cy="15"/>
              </a:xfrm>
              <a:custGeom>
                <a:avLst/>
                <a:gdLst>
                  <a:gd name="T0" fmla="*/ 4 w 83"/>
                  <a:gd name="T1" fmla="*/ 1 h 10"/>
                  <a:gd name="T2" fmla="*/ 83 w 83"/>
                  <a:gd name="T3" fmla="*/ 4 h 10"/>
                  <a:gd name="T4" fmla="*/ 83 w 83"/>
                  <a:gd name="T5" fmla="*/ 10 h 10"/>
                  <a:gd name="T6" fmla="*/ 1 w 83"/>
                  <a:gd name="T7" fmla="*/ 4 h 10"/>
                  <a:gd name="T8" fmla="*/ 4 w 83"/>
                  <a:gd name="T9" fmla="*/ 1 h 10"/>
                </a:gdLst>
                <a:ahLst/>
                <a:cxnLst>
                  <a:cxn ang="0">
                    <a:pos x="T0" y="T1"/>
                  </a:cxn>
                  <a:cxn ang="0">
                    <a:pos x="T2" y="T3"/>
                  </a:cxn>
                  <a:cxn ang="0">
                    <a:pos x="T4" y="T5"/>
                  </a:cxn>
                  <a:cxn ang="0">
                    <a:pos x="T6" y="T7"/>
                  </a:cxn>
                  <a:cxn ang="0">
                    <a:pos x="T8" y="T9"/>
                  </a:cxn>
                </a:cxnLst>
                <a:rect l="0" t="0" r="r" b="b"/>
                <a:pathLst>
                  <a:path w="83" h="10">
                    <a:moveTo>
                      <a:pt x="4" y="1"/>
                    </a:moveTo>
                    <a:cubicBezTo>
                      <a:pt x="30" y="0"/>
                      <a:pt x="56" y="6"/>
                      <a:pt x="83" y="4"/>
                    </a:cubicBezTo>
                    <a:cubicBezTo>
                      <a:pt x="83" y="6"/>
                      <a:pt x="83" y="8"/>
                      <a:pt x="83" y="10"/>
                    </a:cubicBezTo>
                    <a:cubicBezTo>
                      <a:pt x="56" y="8"/>
                      <a:pt x="28" y="6"/>
                      <a:pt x="1" y="4"/>
                    </a:cubicBezTo>
                    <a:cubicBezTo>
                      <a:pt x="0" y="2"/>
                      <a:pt x="1" y="1"/>
                      <a:pt x="4" y="1"/>
                    </a:cubicBezTo>
                    <a:close/>
                  </a:path>
                </a:pathLst>
              </a:custGeom>
              <a:solidFill>
                <a:srgbClr val="76B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2" name="Freeform 552"/>
              <p:cNvSpPr>
                <a:spLocks/>
              </p:cNvSpPr>
              <p:nvPr/>
            </p:nvSpPr>
            <p:spPr bwMode="auto">
              <a:xfrm>
                <a:off x="4223" y="3009"/>
                <a:ext cx="29" cy="36"/>
              </a:xfrm>
              <a:custGeom>
                <a:avLst/>
                <a:gdLst>
                  <a:gd name="T0" fmla="*/ 15 w 20"/>
                  <a:gd name="T1" fmla="*/ 17 h 25"/>
                  <a:gd name="T2" fmla="*/ 10 w 20"/>
                  <a:gd name="T3" fmla="*/ 25 h 25"/>
                  <a:gd name="T4" fmla="*/ 3 w 20"/>
                  <a:gd name="T5" fmla="*/ 7 h 25"/>
                  <a:gd name="T6" fmla="*/ 7 w 20"/>
                  <a:gd name="T7" fmla="*/ 1 h 25"/>
                  <a:gd name="T8" fmla="*/ 15 w 20"/>
                  <a:gd name="T9" fmla="*/ 17 h 25"/>
                </a:gdLst>
                <a:ahLst/>
                <a:cxnLst>
                  <a:cxn ang="0">
                    <a:pos x="T0" y="T1"/>
                  </a:cxn>
                  <a:cxn ang="0">
                    <a:pos x="T2" y="T3"/>
                  </a:cxn>
                  <a:cxn ang="0">
                    <a:pos x="T4" y="T5"/>
                  </a:cxn>
                  <a:cxn ang="0">
                    <a:pos x="T6" y="T7"/>
                  </a:cxn>
                  <a:cxn ang="0">
                    <a:pos x="T8" y="T9"/>
                  </a:cxn>
                </a:cxnLst>
                <a:rect l="0" t="0" r="r" b="b"/>
                <a:pathLst>
                  <a:path w="20" h="25">
                    <a:moveTo>
                      <a:pt x="15" y="17"/>
                    </a:moveTo>
                    <a:cubicBezTo>
                      <a:pt x="16" y="23"/>
                      <a:pt x="14" y="25"/>
                      <a:pt x="10" y="25"/>
                    </a:cubicBezTo>
                    <a:cubicBezTo>
                      <a:pt x="0" y="23"/>
                      <a:pt x="6" y="13"/>
                      <a:pt x="3" y="7"/>
                    </a:cubicBezTo>
                    <a:cubicBezTo>
                      <a:pt x="1" y="4"/>
                      <a:pt x="4" y="0"/>
                      <a:pt x="7" y="1"/>
                    </a:cubicBezTo>
                    <a:cubicBezTo>
                      <a:pt x="20" y="2"/>
                      <a:pt x="9" y="14"/>
                      <a:pt x="15" y="17"/>
                    </a:cubicBezTo>
                    <a:close/>
                  </a:path>
                </a:pathLst>
              </a:custGeom>
              <a:solidFill>
                <a:srgbClr val="DCB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3" name="Freeform 553"/>
              <p:cNvSpPr>
                <a:spLocks/>
              </p:cNvSpPr>
              <p:nvPr/>
            </p:nvSpPr>
            <p:spPr bwMode="auto">
              <a:xfrm>
                <a:off x="4245" y="3007"/>
                <a:ext cx="23" cy="36"/>
              </a:xfrm>
              <a:custGeom>
                <a:avLst/>
                <a:gdLst>
                  <a:gd name="T0" fmla="*/ 13 w 16"/>
                  <a:gd name="T1" fmla="*/ 15 h 25"/>
                  <a:gd name="T2" fmla="*/ 10 w 16"/>
                  <a:gd name="T3" fmla="*/ 24 h 25"/>
                  <a:gd name="T4" fmla="*/ 2 w 16"/>
                  <a:gd name="T5" fmla="*/ 9 h 25"/>
                  <a:gd name="T6" fmla="*/ 7 w 16"/>
                  <a:gd name="T7" fmla="*/ 1 h 25"/>
                  <a:gd name="T8" fmla="*/ 13 w 16"/>
                  <a:gd name="T9" fmla="*/ 15 h 25"/>
                </a:gdLst>
                <a:ahLst/>
                <a:cxnLst>
                  <a:cxn ang="0">
                    <a:pos x="T0" y="T1"/>
                  </a:cxn>
                  <a:cxn ang="0">
                    <a:pos x="T2" y="T3"/>
                  </a:cxn>
                  <a:cxn ang="0">
                    <a:pos x="T4" y="T5"/>
                  </a:cxn>
                  <a:cxn ang="0">
                    <a:pos x="T6" y="T7"/>
                  </a:cxn>
                  <a:cxn ang="0">
                    <a:pos x="T8" y="T9"/>
                  </a:cxn>
                </a:cxnLst>
                <a:rect l="0" t="0" r="r" b="b"/>
                <a:pathLst>
                  <a:path w="16" h="25">
                    <a:moveTo>
                      <a:pt x="13" y="15"/>
                    </a:moveTo>
                    <a:cubicBezTo>
                      <a:pt x="13" y="19"/>
                      <a:pt x="16" y="25"/>
                      <a:pt x="10" y="24"/>
                    </a:cubicBezTo>
                    <a:cubicBezTo>
                      <a:pt x="0" y="24"/>
                      <a:pt x="5" y="14"/>
                      <a:pt x="2" y="9"/>
                    </a:cubicBezTo>
                    <a:cubicBezTo>
                      <a:pt x="1" y="5"/>
                      <a:pt x="1" y="0"/>
                      <a:pt x="7" y="1"/>
                    </a:cubicBezTo>
                    <a:cubicBezTo>
                      <a:pt x="16" y="2"/>
                      <a:pt x="10" y="11"/>
                      <a:pt x="13" y="15"/>
                    </a:cubicBezTo>
                    <a:close/>
                  </a:path>
                </a:pathLst>
              </a:custGeom>
              <a:solidFill>
                <a:srgbClr val="E5CA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4" name="Freeform 554"/>
              <p:cNvSpPr>
                <a:spLocks/>
              </p:cNvSpPr>
              <p:nvPr/>
            </p:nvSpPr>
            <p:spPr bwMode="auto">
              <a:xfrm>
                <a:off x="4500" y="2952"/>
                <a:ext cx="16" cy="44"/>
              </a:xfrm>
              <a:custGeom>
                <a:avLst/>
                <a:gdLst>
                  <a:gd name="T0" fmla="*/ 4 w 11"/>
                  <a:gd name="T1" fmla="*/ 0 h 31"/>
                  <a:gd name="T2" fmla="*/ 7 w 11"/>
                  <a:gd name="T3" fmla="*/ 31 h 31"/>
                  <a:gd name="T4" fmla="*/ 4 w 11"/>
                  <a:gd name="T5" fmla="*/ 0 h 31"/>
                </a:gdLst>
                <a:ahLst/>
                <a:cxnLst>
                  <a:cxn ang="0">
                    <a:pos x="T0" y="T1"/>
                  </a:cxn>
                  <a:cxn ang="0">
                    <a:pos x="T2" y="T3"/>
                  </a:cxn>
                  <a:cxn ang="0">
                    <a:pos x="T4" y="T5"/>
                  </a:cxn>
                </a:cxnLst>
                <a:rect l="0" t="0" r="r" b="b"/>
                <a:pathLst>
                  <a:path w="11" h="31">
                    <a:moveTo>
                      <a:pt x="4" y="0"/>
                    </a:moveTo>
                    <a:cubicBezTo>
                      <a:pt x="8" y="11"/>
                      <a:pt x="11" y="19"/>
                      <a:pt x="7" y="31"/>
                    </a:cubicBezTo>
                    <a:cubicBezTo>
                      <a:pt x="2" y="20"/>
                      <a:pt x="0" y="12"/>
                      <a:pt x="4" y="0"/>
                    </a:cubicBezTo>
                    <a:close/>
                  </a:path>
                </a:pathLst>
              </a:custGeom>
              <a:solidFill>
                <a:srgbClr val="E4C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5" name="Freeform 555"/>
              <p:cNvSpPr>
                <a:spLocks/>
              </p:cNvSpPr>
              <p:nvPr/>
            </p:nvSpPr>
            <p:spPr bwMode="auto">
              <a:xfrm>
                <a:off x="4210" y="3009"/>
                <a:ext cx="15" cy="36"/>
              </a:xfrm>
              <a:custGeom>
                <a:avLst/>
                <a:gdLst>
                  <a:gd name="T0" fmla="*/ 7 w 10"/>
                  <a:gd name="T1" fmla="*/ 25 h 25"/>
                  <a:gd name="T2" fmla="*/ 1 w 10"/>
                  <a:gd name="T3" fmla="*/ 6 h 25"/>
                  <a:gd name="T4" fmla="*/ 3 w 10"/>
                  <a:gd name="T5" fmla="*/ 0 h 25"/>
                  <a:gd name="T6" fmla="*/ 8 w 10"/>
                  <a:gd name="T7" fmla="*/ 5 h 25"/>
                  <a:gd name="T8" fmla="*/ 7 w 10"/>
                  <a:gd name="T9" fmla="*/ 25 h 25"/>
                </a:gdLst>
                <a:ahLst/>
                <a:cxnLst>
                  <a:cxn ang="0">
                    <a:pos x="T0" y="T1"/>
                  </a:cxn>
                  <a:cxn ang="0">
                    <a:pos x="T2" y="T3"/>
                  </a:cxn>
                  <a:cxn ang="0">
                    <a:pos x="T4" y="T5"/>
                  </a:cxn>
                  <a:cxn ang="0">
                    <a:pos x="T6" y="T7"/>
                  </a:cxn>
                  <a:cxn ang="0">
                    <a:pos x="T8" y="T9"/>
                  </a:cxn>
                </a:cxnLst>
                <a:rect l="0" t="0" r="r" b="b"/>
                <a:pathLst>
                  <a:path w="10" h="25">
                    <a:moveTo>
                      <a:pt x="7" y="25"/>
                    </a:moveTo>
                    <a:cubicBezTo>
                      <a:pt x="1" y="19"/>
                      <a:pt x="3" y="11"/>
                      <a:pt x="1" y="6"/>
                    </a:cubicBezTo>
                    <a:cubicBezTo>
                      <a:pt x="0" y="4"/>
                      <a:pt x="0" y="1"/>
                      <a:pt x="3" y="0"/>
                    </a:cubicBezTo>
                    <a:cubicBezTo>
                      <a:pt x="6" y="0"/>
                      <a:pt x="8" y="2"/>
                      <a:pt x="8" y="5"/>
                    </a:cubicBezTo>
                    <a:cubicBezTo>
                      <a:pt x="8" y="11"/>
                      <a:pt x="10" y="18"/>
                      <a:pt x="7" y="25"/>
                    </a:cubicBezTo>
                    <a:close/>
                  </a:path>
                </a:pathLst>
              </a:custGeom>
              <a:solidFill>
                <a:srgbClr val="E3C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6" name="Freeform 556"/>
              <p:cNvSpPr>
                <a:spLocks/>
              </p:cNvSpPr>
              <p:nvPr/>
            </p:nvSpPr>
            <p:spPr bwMode="auto">
              <a:xfrm>
                <a:off x="4128" y="2725"/>
                <a:ext cx="35" cy="17"/>
              </a:xfrm>
              <a:custGeom>
                <a:avLst/>
                <a:gdLst>
                  <a:gd name="T0" fmla="*/ 25 w 25"/>
                  <a:gd name="T1" fmla="*/ 10 h 12"/>
                  <a:gd name="T2" fmla="*/ 0 w 25"/>
                  <a:gd name="T3" fmla="*/ 0 h 12"/>
                  <a:gd name="T4" fmla="*/ 25 w 25"/>
                  <a:gd name="T5" fmla="*/ 10 h 12"/>
                </a:gdLst>
                <a:ahLst/>
                <a:cxnLst>
                  <a:cxn ang="0">
                    <a:pos x="T0" y="T1"/>
                  </a:cxn>
                  <a:cxn ang="0">
                    <a:pos x="T2" y="T3"/>
                  </a:cxn>
                  <a:cxn ang="0">
                    <a:pos x="T4" y="T5"/>
                  </a:cxn>
                </a:cxnLst>
                <a:rect l="0" t="0" r="r" b="b"/>
                <a:pathLst>
                  <a:path w="25" h="12">
                    <a:moveTo>
                      <a:pt x="25" y="10"/>
                    </a:moveTo>
                    <a:cubicBezTo>
                      <a:pt x="13" y="12"/>
                      <a:pt x="5" y="11"/>
                      <a:pt x="0" y="0"/>
                    </a:cubicBezTo>
                    <a:cubicBezTo>
                      <a:pt x="9" y="2"/>
                      <a:pt x="16" y="3"/>
                      <a:pt x="25" y="10"/>
                    </a:cubicBezTo>
                    <a:close/>
                  </a:path>
                </a:pathLst>
              </a:custGeom>
              <a:solidFill>
                <a:srgbClr val="E6C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7" name="Freeform 557"/>
              <p:cNvSpPr>
                <a:spLocks/>
              </p:cNvSpPr>
              <p:nvPr/>
            </p:nvSpPr>
            <p:spPr bwMode="auto">
              <a:xfrm>
                <a:off x="4486" y="2960"/>
                <a:ext cx="13" cy="39"/>
              </a:xfrm>
              <a:custGeom>
                <a:avLst/>
                <a:gdLst>
                  <a:gd name="T0" fmla="*/ 5 w 9"/>
                  <a:gd name="T1" fmla="*/ 0 h 27"/>
                  <a:gd name="T2" fmla="*/ 7 w 9"/>
                  <a:gd name="T3" fmla="*/ 27 h 27"/>
                  <a:gd name="T4" fmla="*/ 5 w 9"/>
                  <a:gd name="T5" fmla="*/ 0 h 27"/>
                </a:gdLst>
                <a:ahLst/>
                <a:cxnLst>
                  <a:cxn ang="0">
                    <a:pos x="T0" y="T1"/>
                  </a:cxn>
                  <a:cxn ang="0">
                    <a:pos x="T2" y="T3"/>
                  </a:cxn>
                  <a:cxn ang="0">
                    <a:pos x="T4" y="T5"/>
                  </a:cxn>
                </a:cxnLst>
                <a:rect l="0" t="0" r="r" b="b"/>
                <a:pathLst>
                  <a:path w="9" h="27">
                    <a:moveTo>
                      <a:pt x="5" y="0"/>
                    </a:moveTo>
                    <a:cubicBezTo>
                      <a:pt x="8" y="8"/>
                      <a:pt x="9" y="16"/>
                      <a:pt x="7" y="27"/>
                    </a:cubicBezTo>
                    <a:cubicBezTo>
                      <a:pt x="1" y="16"/>
                      <a:pt x="0" y="9"/>
                      <a:pt x="5" y="0"/>
                    </a:cubicBezTo>
                    <a:close/>
                  </a:path>
                </a:pathLst>
              </a:custGeom>
              <a:solidFill>
                <a:srgbClr val="F0D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8" name="Freeform 558"/>
              <p:cNvSpPr>
                <a:spLocks/>
              </p:cNvSpPr>
              <p:nvPr/>
            </p:nvSpPr>
            <p:spPr bwMode="auto">
              <a:xfrm>
                <a:off x="4449" y="2637"/>
                <a:ext cx="16" cy="22"/>
              </a:xfrm>
              <a:custGeom>
                <a:avLst/>
                <a:gdLst>
                  <a:gd name="T0" fmla="*/ 11 w 11"/>
                  <a:gd name="T1" fmla="*/ 4 h 15"/>
                  <a:gd name="T2" fmla="*/ 10 w 11"/>
                  <a:gd name="T3" fmla="*/ 8 h 15"/>
                  <a:gd name="T4" fmla="*/ 2 w 11"/>
                  <a:gd name="T5" fmla="*/ 14 h 15"/>
                  <a:gd name="T6" fmla="*/ 1 w 11"/>
                  <a:gd name="T7" fmla="*/ 8 h 15"/>
                  <a:gd name="T8" fmla="*/ 11 w 11"/>
                  <a:gd name="T9" fmla="*/ 4 h 15"/>
                </a:gdLst>
                <a:ahLst/>
                <a:cxnLst>
                  <a:cxn ang="0">
                    <a:pos x="T0" y="T1"/>
                  </a:cxn>
                  <a:cxn ang="0">
                    <a:pos x="T2" y="T3"/>
                  </a:cxn>
                  <a:cxn ang="0">
                    <a:pos x="T4" y="T5"/>
                  </a:cxn>
                  <a:cxn ang="0">
                    <a:pos x="T6" y="T7"/>
                  </a:cxn>
                  <a:cxn ang="0">
                    <a:pos x="T8" y="T9"/>
                  </a:cxn>
                </a:cxnLst>
                <a:rect l="0" t="0" r="r" b="b"/>
                <a:pathLst>
                  <a:path w="11" h="15">
                    <a:moveTo>
                      <a:pt x="11" y="4"/>
                    </a:moveTo>
                    <a:cubicBezTo>
                      <a:pt x="11" y="5"/>
                      <a:pt x="11" y="7"/>
                      <a:pt x="10" y="8"/>
                    </a:cubicBezTo>
                    <a:cubicBezTo>
                      <a:pt x="8" y="11"/>
                      <a:pt x="7" y="15"/>
                      <a:pt x="2" y="14"/>
                    </a:cubicBezTo>
                    <a:cubicBezTo>
                      <a:pt x="0" y="13"/>
                      <a:pt x="0" y="10"/>
                      <a:pt x="1" y="8"/>
                    </a:cubicBezTo>
                    <a:cubicBezTo>
                      <a:pt x="3" y="3"/>
                      <a:pt x="6" y="0"/>
                      <a:pt x="11" y="4"/>
                    </a:cubicBezTo>
                    <a:close/>
                  </a:path>
                </a:pathLst>
              </a:custGeom>
              <a:solidFill>
                <a:srgbClr val="CDA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9" name="Freeform 559"/>
              <p:cNvSpPr>
                <a:spLocks/>
              </p:cNvSpPr>
              <p:nvPr/>
            </p:nvSpPr>
            <p:spPr bwMode="auto">
              <a:xfrm>
                <a:off x="4185" y="2732"/>
                <a:ext cx="23" cy="13"/>
              </a:xfrm>
              <a:custGeom>
                <a:avLst/>
                <a:gdLst>
                  <a:gd name="T0" fmla="*/ 6 w 16"/>
                  <a:gd name="T1" fmla="*/ 0 h 9"/>
                  <a:gd name="T2" fmla="*/ 6 w 16"/>
                  <a:gd name="T3" fmla="*/ 9 h 9"/>
                  <a:gd name="T4" fmla="*/ 1 w 16"/>
                  <a:gd name="T5" fmla="*/ 4 h 9"/>
                  <a:gd name="T6" fmla="*/ 6 w 16"/>
                  <a:gd name="T7" fmla="*/ 0 h 9"/>
                </a:gdLst>
                <a:ahLst/>
                <a:cxnLst>
                  <a:cxn ang="0">
                    <a:pos x="T0" y="T1"/>
                  </a:cxn>
                  <a:cxn ang="0">
                    <a:pos x="T2" y="T3"/>
                  </a:cxn>
                  <a:cxn ang="0">
                    <a:pos x="T4" y="T5"/>
                  </a:cxn>
                  <a:cxn ang="0">
                    <a:pos x="T6" y="T7"/>
                  </a:cxn>
                </a:cxnLst>
                <a:rect l="0" t="0" r="r" b="b"/>
                <a:pathLst>
                  <a:path w="16" h="9">
                    <a:moveTo>
                      <a:pt x="6" y="0"/>
                    </a:moveTo>
                    <a:cubicBezTo>
                      <a:pt x="9" y="3"/>
                      <a:pt x="16" y="6"/>
                      <a:pt x="6" y="9"/>
                    </a:cubicBezTo>
                    <a:cubicBezTo>
                      <a:pt x="4" y="8"/>
                      <a:pt x="1" y="8"/>
                      <a:pt x="1" y="4"/>
                    </a:cubicBezTo>
                    <a:cubicBezTo>
                      <a:pt x="0" y="1"/>
                      <a:pt x="4" y="1"/>
                      <a:pt x="6" y="0"/>
                    </a:cubicBezTo>
                    <a:close/>
                  </a:path>
                </a:pathLst>
              </a:custGeom>
              <a:solidFill>
                <a:srgbClr val="D0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0" name="Freeform 560"/>
              <p:cNvSpPr>
                <a:spLocks/>
              </p:cNvSpPr>
              <p:nvPr/>
            </p:nvSpPr>
            <p:spPr bwMode="auto">
              <a:xfrm>
                <a:off x="4463" y="2622"/>
                <a:ext cx="15" cy="21"/>
              </a:xfrm>
              <a:custGeom>
                <a:avLst/>
                <a:gdLst>
                  <a:gd name="T0" fmla="*/ 1 w 10"/>
                  <a:gd name="T1" fmla="*/ 15 h 15"/>
                  <a:gd name="T2" fmla="*/ 7 w 10"/>
                  <a:gd name="T3" fmla="*/ 0 h 15"/>
                  <a:gd name="T4" fmla="*/ 1 w 10"/>
                  <a:gd name="T5" fmla="*/ 15 h 15"/>
                  <a:gd name="T6" fmla="*/ 1 w 10"/>
                  <a:gd name="T7" fmla="*/ 15 h 15"/>
                </a:gdLst>
                <a:ahLst/>
                <a:cxnLst>
                  <a:cxn ang="0">
                    <a:pos x="T0" y="T1"/>
                  </a:cxn>
                  <a:cxn ang="0">
                    <a:pos x="T2" y="T3"/>
                  </a:cxn>
                  <a:cxn ang="0">
                    <a:pos x="T4" y="T5"/>
                  </a:cxn>
                  <a:cxn ang="0">
                    <a:pos x="T6" y="T7"/>
                  </a:cxn>
                </a:cxnLst>
                <a:rect l="0" t="0" r="r" b="b"/>
                <a:pathLst>
                  <a:path w="10" h="15">
                    <a:moveTo>
                      <a:pt x="1" y="15"/>
                    </a:moveTo>
                    <a:cubicBezTo>
                      <a:pt x="3" y="10"/>
                      <a:pt x="0" y="4"/>
                      <a:pt x="7" y="0"/>
                    </a:cubicBezTo>
                    <a:cubicBezTo>
                      <a:pt x="7" y="6"/>
                      <a:pt x="10" y="12"/>
                      <a:pt x="1" y="15"/>
                    </a:cubicBezTo>
                    <a:cubicBezTo>
                      <a:pt x="1" y="15"/>
                      <a:pt x="1" y="15"/>
                      <a:pt x="1" y="15"/>
                    </a:cubicBezTo>
                    <a:close/>
                  </a:path>
                </a:pathLst>
              </a:custGeom>
              <a:solidFill>
                <a:srgbClr val="CDA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1" name="Freeform 561"/>
              <p:cNvSpPr>
                <a:spLocks/>
              </p:cNvSpPr>
              <p:nvPr/>
            </p:nvSpPr>
            <p:spPr bwMode="auto">
              <a:xfrm>
                <a:off x="4429" y="2656"/>
                <a:ext cx="19" cy="17"/>
              </a:xfrm>
              <a:custGeom>
                <a:avLst/>
                <a:gdLst>
                  <a:gd name="T0" fmla="*/ 4 w 13"/>
                  <a:gd name="T1" fmla="*/ 12 h 12"/>
                  <a:gd name="T2" fmla="*/ 10 w 13"/>
                  <a:gd name="T3" fmla="*/ 0 h 12"/>
                  <a:gd name="T4" fmla="*/ 4 w 13"/>
                  <a:gd name="T5" fmla="*/ 12 h 12"/>
                </a:gdLst>
                <a:ahLst/>
                <a:cxnLst>
                  <a:cxn ang="0">
                    <a:pos x="T0" y="T1"/>
                  </a:cxn>
                  <a:cxn ang="0">
                    <a:pos x="T2" y="T3"/>
                  </a:cxn>
                  <a:cxn ang="0">
                    <a:pos x="T4" y="T5"/>
                  </a:cxn>
                </a:cxnLst>
                <a:rect l="0" t="0" r="r" b="b"/>
                <a:pathLst>
                  <a:path w="13" h="12">
                    <a:moveTo>
                      <a:pt x="4" y="12"/>
                    </a:moveTo>
                    <a:cubicBezTo>
                      <a:pt x="0" y="5"/>
                      <a:pt x="4" y="2"/>
                      <a:pt x="10" y="0"/>
                    </a:cubicBezTo>
                    <a:cubicBezTo>
                      <a:pt x="13" y="7"/>
                      <a:pt x="9" y="10"/>
                      <a:pt x="4" y="12"/>
                    </a:cubicBezTo>
                    <a:close/>
                  </a:path>
                </a:pathLst>
              </a:custGeom>
              <a:solidFill>
                <a:srgbClr val="EFC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2" name="Freeform 562"/>
              <p:cNvSpPr>
                <a:spLocks/>
              </p:cNvSpPr>
              <p:nvPr/>
            </p:nvSpPr>
            <p:spPr bwMode="auto">
              <a:xfrm>
                <a:off x="3162" y="1307"/>
                <a:ext cx="296" cy="259"/>
              </a:xfrm>
              <a:custGeom>
                <a:avLst/>
                <a:gdLst>
                  <a:gd name="T0" fmla="*/ 9 w 207"/>
                  <a:gd name="T1" fmla="*/ 67 h 181"/>
                  <a:gd name="T2" fmla="*/ 10 w 207"/>
                  <a:gd name="T3" fmla="*/ 63 h 181"/>
                  <a:gd name="T4" fmla="*/ 39 w 207"/>
                  <a:gd name="T5" fmla="*/ 31 h 181"/>
                  <a:gd name="T6" fmla="*/ 169 w 207"/>
                  <a:gd name="T7" fmla="*/ 16 h 181"/>
                  <a:gd name="T8" fmla="*/ 206 w 207"/>
                  <a:gd name="T9" fmla="*/ 87 h 181"/>
                  <a:gd name="T10" fmla="*/ 191 w 207"/>
                  <a:gd name="T11" fmla="*/ 85 h 181"/>
                  <a:gd name="T12" fmla="*/ 184 w 207"/>
                  <a:gd name="T13" fmla="*/ 91 h 181"/>
                  <a:gd name="T14" fmla="*/ 193 w 207"/>
                  <a:gd name="T15" fmla="*/ 96 h 181"/>
                  <a:gd name="T16" fmla="*/ 205 w 207"/>
                  <a:gd name="T17" fmla="*/ 92 h 181"/>
                  <a:gd name="T18" fmla="*/ 159 w 207"/>
                  <a:gd name="T19" fmla="*/ 161 h 181"/>
                  <a:gd name="T20" fmla="*/ 38 w 207"/>
                  <a:gd name="T21" fmla="*/ 158 h 181"/>
                  <a:gd name="T22" fmla="*/ 5 w 207"/>
                  <a:gd name="T23" fmla="*/ 89 h 181"/>
                  <a:gd name="T24" fmla="*/ 9 w 207"/>
                  <a:gd name="T25" fmla="*/ 6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181">
                    <a:moveTo>
                      <a:pt x="9" y="67"/>
                    </a:moveTo>
                    <a:cubicBezTo>
                      <a:pt x="9" y="65"/>
                      <a:pt x="9" y="64"/>
                      <a:pt x="10" y="63"/>
                    </a:cubicBezTo>
                    <a:cubicBezTo>
                      <a:pt x="19" y="52"/>
                      <a:pt x="26" y="39"/>
                      <a:pt x="39" y="31"/>
                    </a:cubicBezTo>
                    <a:cubicBezTo>
                      <a:pt x="80" y="5"/>
                      <a:pt x="124" y="0"/>
                      <a:pt x="169" y="16"/>
                    </a:cubicBezTo>
                    <a:cubicBezTo>
                      <a:pt x="197" y="26"/>
                      <a:pt x="207" y="47"/>
                      <a:pt x="206" y="87"/>
                    </a:cubicBezTo>
                    <a:cubicBezTo>
                      <a:pt x="201" y="89"/>
                      <a:pt x="196" y="84"/>
                      <a:pt x="191" y="85"/>
                    </a:cubicBezTo>
                    <a:cubicBezTo>
                      <a:pt x="187" y="85"/>
                      <a:pt x="183" y="86"/>
                      <a:pt x="184" y="91"/>
                    </a:cubicBezTo>
                    <a:cubicBezTo>
                      <a:pt x="184" y="96"/>
                      <a:pt x="189" y="96"/>
                      <a:pt x="193" y="96"/>
                    </a:cubicBezTo>
                    <a:cubicBezTo>
                      <a:pt x="197" y="95"/>
                      <a:pt x="200" y="90"/>
                      <a:pt x="205" y="92"/>
                    </a:cubicBezTo>
                    <a:cubicBezTo>
                      <a:pt x="203" y="124"/>
                      <a:pt x="187" y="147"/>
                      <a:pt x="159" y="161"/>
                    </a:cubicBezTo>
                    <a:cubicBezTo>
                      <a:pt x="118" y="181"/>
                      <a:pt x="77" y="179"/>
                      <a:pt x="38" y="158"/>
                    </a:cubicBezTo>
                    <a:cubicBezTo>
                      <a:pt x="12" y="144"/>
                      <a:pt x="0" y="117"/>
                      <a:pt x="5" y="89"/>
                    </a:cubicBezTo>
                    <a:cubicBezTo>
                      <a:pt x="7" y="81"/>
                      <a:pt x="8" y="74"/>
                      <a:pt x="9" y="67"/>
                    </a:cubicBezTo>
                    <a:close/>
                  </a:path>
                </a:pathLst>
              </a:custGeom>
              <a:solidFill>
                <a:srgbClr val="EBA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3" name="Freeform 563"/>
              <p:cNvSpPr>
                <a:spLocks/>
              </p:cNvSpPr>
              <p:nvPr/>
            </p:nvSpPr>
            <p:spPr bwMode="auto">
              <a:xfrm>
                <a:off x="3246" y="1076"/>
                <a:ext cx="55" cy="100"/>
              </a:xfrm>
              <a:custGeom>
                <a:avLst/>
                <a:gdLst>
                  <a:gd name="T0" fmla="*/ 4 w 38"/>
                  <a:gd name="T1" fmla="*/ 66 h 70"/>
                  <a:gd name="T2" fmla="*/ 4 w 38"/>
                  <a:gd name="T3" fmla="*/ 19 h 70"/>
                  <a:gd name="T4" fmla="*/ 16 w 38"/>
                  <a:gd name="T5" fmla="*/ 2 h 70"/>
                  <a:gd name="T6" fmla="*/ 33 w 38"/>
                  <a:gd name="T7" fmla="*/ 9 h 70"/>
                  <a:gd name="T8" fmla="*/ 29 w 38"/>
                  <a:gd name="T9" fmla="*/ 30 h 70"/>
                  <a:gd name="T10" fmla="*/ 7 w 38"/>
                  <a:gd name="T11" fmla="*/ 69 h 70"/>
                  <a:gd name="T12" fmla="*/ 4 w 38"/>
                  <a:gd name="T13" fmla="*/ 66 h 70"/>
                </a:gdLst>
                <a:ahLst/>
                <a:cxnLst>
                  <a:cxn ang="0">
                    <a:pos x="T0" y="T1"/>
                  </a:cxn>
                  <a:cxn ang="0">
                    <a:pos x="T2" y="T3"/>
                  </a:cxn>
                  <a:cxn ang="0">
                    <a:pos x="T4" y="T5"/>
                  </a:cxn>
                  <a:cxn ang="0">
                    <a:pos x="T6" y="T7"/>
                  </a:cxn>
                  <a:cxn ang="0">
                    <a:pos x="T8" y="T9"/>
                  </a:cxn>
                  <a:cxn ang="0">
                    <a:pos x="T10" y="T11"/>
                  </a:cxn>
                  <a:cxn ang="0">
                    <a:pos x="T12" y="T13"/>
                  </a:cxn>
                </a:cxnLst>
                <a:rect l="0" t="0" r="r" b="b"/>
                <a:pathLst>
                  <a:path w="38" h="70">
                    <a:moveTo>
                      <a:pt x="4" y="66"/>
                    </a:moveTo>
                    <a:cubicBezTo>
                      <a:pt x="4" y="50"/>
                      <a:pt x="11" y="35"/>
                      <a:pt x="4" y="19"/>
                    </a:cubicBezTo>
                    <a:cubicBezTo>
                      <a:pt x="0" y="12"/>
                      <a:pt x="8" y="5"/>
                      <a:pt x="16" y="2"/>
                    </a:cubicBezTo>
                    <a:cubicBezTo>
                      <a:pt x="23" y="0"/>
                      <a:pt x="29" y="2"/>
                      <a:pt x="33" y="9"/>
                    </a:cubicBezTo>
                    <a:cubicBezTo>
                      <a:pt x="38" y="17"/>
                      <a:pt x="36" y="27"/>
                      <a:pt x="29" y="30"/>
                    </a:cubicBezTo>
                    <a:cubicBezTo>
                      <a:pt x="10" y="38"/>
                      <a:pt x="11" y="55"/>
                      <a:pt x="7" y="69"/>
                    </a:cubicBezTo>
                    <a:cubicBezTo>
                      <a:pt x="5" y="70"/>
                      <a:pt x="3" y="69"/>
                      <a:pt x="4" y="66"/>
                    </a:cubicBezTo>
                    <a:close/>
                  </a:path>
                </a:pathLst>
              </a:custGeom>
              <a:solidFill>
                <a:srgbClr val="FBF9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4" name="Freeform 564"/>
              <p:cNvSpPr>
                <a:spLocks/>
              </p:cNvSpPr>
              <p:nvPr/>
            </p:nvSpPr>
            <p:spPr bwMode="auto">
              <a:xfrm>
                <a:off x="3415" y="1422"/>
                <a:ext cx="41" cy="31"/>
              </a:xfrm>
              <a:custGeom>
                <a:avLst/>
                <a:gdLst>
                  <a:gd name="T0" fmla="*/ 28 w 29"/>
                  <a:gd name="T1" fmla="*/ 12 h 22"/>
                  <a:gd name="T2" fmla="*/ 18 w 29"/>
                  <a:gd name="T3" fmla="*/ 19 h 22"/>
                  <a:gd name="T4" fmla="*/ 3 w 29"/>
                  <a:gd name="T5" fmla="*/ 16 h 22"/>
                  <a:gd name="T6" fmla="*/ 2 w 29"/>
                  <a:gd name="T7" fmla="*/ 8 h 22"/>
                  <a:gd name="T8" fmla="*/ 14 w 29"/>
                  <a:gd name="T9" fmla="*/ 0 h 22"/>
                  <a:gd name="T10" fmla="*/ 29 w 29"/>
                  <a:gd name="T11" fmla="*/ 7 h 22"/>
                  <a:gd name="T12" fmla="*/ 28 w 29"/>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9" h="22">
                    <a:moveTo>
                      <a:pt x="28" y="12"/>
                    </a:moveTo>
                    <a:cubicBezTo>
                      <a:pt x="25" y="14"/>
                      <a:pt x="22" y="18"/>
                      <a:pt x="18" y="19"/>
                    </a:cubicBezTo>
                    <a:cubicBezTo>
                      <a:pt x="13" y="22"/>
                      <a:pt x="8" y="19"/>
                      <a:pt x="3" y="16"/>
                    </a:cubicBezTo>
                    <a:cubicBezTo>
                      <a:pt x="0" y="14"/>
                      <a:pt x="1" y="11"/>
                      <a:pt x="2" y="8"/>
                    </a:cubicBezTo>
                    <a:cubicBezTo>
                      <a:pt x="4" y="3"/>
                      <a:pt x="8" y="1"/>
                      <a:pt x="14" y="0"/>
                    </a:cubicBezTo>
                    <a:cubicBezTo>
                      <a:pt x="20" y="0"/>
                      <a:pt x="24" y="4"/>
                      <a:pt x="29" y="7"/>
                    </a:cubicBezTo>
                    <a:cubicBezTo>
                      <a:pt x="29" y="8"/>
                      <a:pt x="29" y="10"/>
                      <a:pt x="28" y="12"/>
                    </a:cubicBezTo>
                    <a:close/>
                  </a:path>
                </a:pathLst>
              </a:custGeom>
              <a:solidFill>
                <a:srgbClr val="EF8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5" name="Freeform 565"/>
              <p:cNvSpPr>
                <a:spLocks/>
              </p:cNvSpPr>
              <p:nvPr/>
            </p:nvSpPr>
            <p:spPr bwMode="auto">
              <a:xfrm>
                <a:off x="3241" y="1170"/>
                <a:ext cx="15" cy="46"/>
              </a:xfrm>
              <a:custGeom>
                <a:avLst/>
                <a:gdLst>
                  <a:gd name="T0" fmla="*/ 8 w 11"/>
                  <a:gd name="T1" fmla="*/ 0 h 32"/>
                  <a:gd name="T2" fmla="*/ 11 w 11"/>
                  <a:gd name="T3" fmla="*/ 3 h 32"/>
                  <a:gd name="T4" fmla="*/ 5 w 11"/>
                  <a:gd name="T5" fmla="*/ 31 h 32"/>
                  <a:gd name="T6" fmla="*/ 3 w 11"/>
                  <a:gd name="T7" fmla="*/ 26 h 32"/>
                  <a:gd name="T8" fmla="*/ 8 w 11"/>
                  <a:gd name="T9" fmla="*/ 0 h 32"/>
                </a:gdLst>
                <a:ahLst/>
                <a:cxnLst>
                  <a:cxn ang="0">
                    <a:pos x="T0" y="T1"/>
                  </a:cxn>
                  <a:cxn ang="0">
                    <a:pos x="T2" y="T3"/>
                  </a:cxn>
                  <a:cxn ang="0">
                    <a:pos x="T4" y="T5"/>
                  </a:cxn>
                  <a:cxn ang="0">
                    <a:pos x="T6" y="T7"/>
                  </a:cxn>
                  <a:cxn ang="0">
                    <a:pos x="T8" y="T9"/>
                  </a:cxn>
                </a:cxnLst>
                <a:rect l="0" t="0" r="r" b="b"/>
                <a:pathLst>
                  <a:path w="11" h="32">
                    <a:moveTo>
                      <a:pt x="8" y="0"/>
                    </a:moveTo>
                    <a:cubicBezTo>
                      <a:pt x="9" y="1"/>
                      <a:pt x="10" y="2"/>
                      <a:pt x="11" y="3"/>
                    </a:cubicBezTo>
                    <a:cubicBezTo>
                      <a:pt x="9" y="13"/>
                      <a:pt x="7" y="22"/>
                      <a:pt x="5" y="31"/>
                    </a:cubicBezTo>
                    <a:cubicBezTo>
                      <a:pt x="0" y="32"/>
                      <a:pt x="2" y="28"/>
                      <a:pt x="3" y="26"/>
                    </a:cubicBezTo>
                    <a:cubicBezTo>
                      <a:pt x="4" y="17"/>
                      <a:pt x="5" y="8"/>
                      <a:pt x="8" y="0"/>
                    </a:cubicBezTo>
                    <a:close/>
                  </a:path>
                </a:pathLst>
              </a:custGeom>
              <a:solidFill>
                <a:srgbClr val="EFE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6" name="Freeform 566"/>
              <p:cNvSpPr>
                <a:spLocks/>
              </p:cNvSpPr>
              <p:nvPr/>
            </p:nvSpPr>
            <p:spPr bwMode="auto">
              <a:xfrm>
                <a:off x="3238" y="1207"/>
                <a:ext cx="10" cy="45"/>
              </a:xfrm>
              <a:custGeom>
                <a:avLst/>
                <a:gdLst>
                  <a:gd name="T0" fmla="*/ 5 w 7"/>
                  <a:gd name="T1" fmla="*/ 0 h 31"/>
                  <a:gd name="T2" fmla="*/ 7 w 7"/>
                  <a:gd name="T3" fmla="*/ 5 h 31"/>
                  <a:gd name="T4" fmla="*/ 1 w 7"/>
                  <a:gd name="T5" fmla="*/ 31 h 31"/>
                  <a:gd name="T6" fmla="*/ 5 w 7"/>
                  <a:gd name="T7" fmla="*/ 0 h 31"/>
                </a:gdLst>
                <a:ahLst/>
                <a:cxnLst>
                  <a:cxn ang="0">
                    <a:pos x="T0" y="T1"/>
                  </a:cxn>
                  <a:cxn ang="0">
                    <a:pos x="T2" y="T3"/>
                  </a:cxn>
                  <a:cxn ang="0">
                    <a:pos x="T4" y="T5"/>
                  </a:cxn>
                  <a:cxn ang="0">
                    <a:pos x="T6" y="T7"/>
                  </a:cxn>
                </a:cxnLst>
                <a:rect l="0" t="0" r="r" b="b"/>
                <a:pathLst>
                  <a:path w="7" h="31">
                    <a:moveTo>
                      <a:pt x="5" y="0"/>
                    </a:moveTo>
                    <a:cubicBezTo>
                      <a:pt x="6" y="2"/>
                      <a:pt x="6" y="4"/>
                      <a:pt x="7" y="5"/>
                    </a:cubicBezTo>
                    <a:cubicBezTo>
                      <a:pt x="5" y="14"/>
                      <a:pt x="3" y="22"/>
                      <a:pt x="1" y="31"/>
                    </a:cubicBezTo>
                    <a:cubicBezTo>
                      <a:pt x="0" y="20"/>
                      <a:pt x="1" y="10"/>
                      <a:pt x="5" y="0"/>
                    </a:cubicBezTo>
                    <a:close/>
                  </a:path>
                </a:pathLst>
              </a:custGeom>
              <a:solidFill>
                <a:srgbClr val="CA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7" name="Freeform 567"/>
              <p:cNvSpPr>
                <a:spLocks/>
              </p:cNvSpPr>
              <p:nvPr/>
            </p:nvSpPr>
            <p:spPr bwMode="auto">
              <a:xfrm>
                <a:off x="4668" y="2640"/>
                <a:ext cx="155" cy="402"/>
              </a:xfrm>
              <a:custGeom>
                <a:avLst/>
                <a:gdLst>
                  <a:gd name="T0" fmla="*/ 109 w 109"/>
                  <a:gd name="T1" fmla="*/ 0 h 281"/>
                  <a:gd name="T2" fmla="*/ 101 w 109"/>
                  <a:gd name="T3" fmla="*/ 48 h 281"/>
                  <a:gd name="T4" fmla="*/ 29 w 109"/>
                  <a:gd name="T5" fmla="*/ 270 h 281"/>
                  <a:gd name="T6" fmla="*/ 10 w 109"/>
                  <a:gd name="T7" fmla="*/ 280 h 281"/>
                  <a:gd name="T8" fmla="*/ 3 w 109"/>
                  <a:gd name="T9" fmla="*/ 264 h 281"/>
                  <a:gd name="T10" fmla="*/ 13 w 109"/>
                  <a:gd name="T11" fmla="*/ 223 h 281"/>
                  <a:gd name="T12" fmla="*/ 20 w 109"/>
                  <a:gd name="T13" fmla="*/ 216 h 281"/>
                  <a:gd name="T14" fmla="*/ 30 w 109"/>
                  <a:gd name="T15" fmla="*/ 178 h 281"/>
                  <a:gd name="T16" fmla="*/ 27 w 109"/>
                  <a:gd name="T17" fmla="*/ 164 h 281"/>
                  <a:gd name="T18" fmla="*/ 51 w 109"/>
                  <a:gd name="T19" fmla="*/ 127 h 281"/>
                  <a:gd name="T20" fmla="*/ 54 w 109"/>
                  <a:gd name="T21" fmla="*/ 116 h 281"/>
                  <a:gd name="T22" fmla="*/ 58 w 109"/>
                  <a:gd name="T23" fmla="*/ 93 h 281"/>
                  <a:gd name="T24" fmla="*/ 102 w 109"/>
                  <a:gd name="T25" fmla="*/ 7 h 281"/>
                  <a:gd name="T26" fmla="*/ 109 w 109"/>
                  <a:gd name="T2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281">
                    <a:moveTo>
                      <a:pt x="109" y="0"/>
                    </a:moveTo>
                    <a:cubicBezTo>
                      <a:pt x="109" y="17"/>
                      <a:pt x="106" y="33"/>
                      <a:pt x="101" y="48"/>
                    </a:cubicBezTo>
                    <a:cubicBezTo>
                      <a:pt x="78" y="123"/>
                      <a:pt x="53" y="196"/>
                      <a:pt x="29" y="270"/>
                    </a:cubicBezTo>
                    <a:cubicBezTo>
                      <a:pt x="25" y="280"/>
                      <a:pt x="19" y="281"/>
                      <a:pt x="10" y="280"/>
                    </a:cubicBezTo>
                    <a:cubicBezTo>
                      <a:pt x="0" y="278"/>
                      <a:pt x="2" y="271"/>
                      <a:pt x="3" y="264"/>
                    </a:cubicBezTo>
                    <a:cubicBezTo>
                      <a:pt x="6" y="251"/>
                      <a:pt x="10" y="237"/>
                      <a:pt x="13" y="223"/>
                    </a:cubicBezTo>
                    <a:cubicBezTo>
                      <a:pt x="13" y="218"/>
                      <a:pt x="16" y="217"/>
                      <a:pt x="20" y="216"/>
                    </a:cubicBezTo>
                    <a:cubicBezTo>
                      <a:pt x="39" y="207"/>
                      <a:pt x="43" y="194"/>
                      <a:pt x="30" y="178"/>
                    </a:cubicBezTo>
                    <a:cubicBezTo>
                      <a:pt x="26" y="173"/>
                      <a:pt x="24" y="170"/>
                      <a:pt x="27" y="164"/>
                    </a:cubicBezTo>
                    <a:cubicBezTo>
                      <a:pt x="33" y="151"/>
                      <a:pt x="32" y="133"/>
                      <a:pt x="51" y="127"/>
                    </a:cubicBezTo>
                    <a:cubicBezTo>
                      <a:pt x="55" y="126"/>
                      <a:pt x="56" y="120"/>
                      <a:pt x="54" y="116"/>
                    </a:cubicBezTo>
                    <a:cubicBezTo>
                      <a:pt x="49" y="107"/>
                      <a:pt x="54" y="100"/>
                      <a:pt x="58" y="93"/>
                    </a:cubicBezTo>
                    <a:cubicBezTo>
                      <a:pt x="72" y="64"/>
                      <a:pt x="87" y="35"/>
                      <a:pt x="102" y="7"/>
                    </a:cubicBezTo>
                    <a:cubicBezTo>
                      <a:pt x="103" y="4"/>
                      <a:pt x="104" y="1"/>
                      <a:pt x="109" y="0"/>
                    </a:cubicBezTo>
                    <a:close/>
                  </a:path>
                </a:pathLst>
              </a:custGeom>
              <a:solidFill>
                <a:srgbClr val="FACF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8" name="Freeform 568"/>
              <p:cNvSpPr>
                <a:spLocks/>
              </p:cNvSpPr>
              <p:nvPr/>
            </p:nvSpPr>
            <p:spPr bwMode="auto">
              <a:xfrm>
                <a:off x="4635" y="2667"/>
                <a:ext cx="70" cy="208"/>
              </a:xfrm>
              <a:custGeom>
                <a:avLst/>
                <a:gdLst>
                  <a:gd name="T0" fmla="*/ 49 w 49"/>
                  <a:gd name="T1" fmla="*/ 0 h 145"/>
                  <a:gd name="T2" fmla="*/ 47 w 49"/>
                  <a:gd name="T3" fmla="*/ 108 h 145"/>
                  <a:gd name="T4" fmla="*/ 42 w 49"/>
                  <a:gd name="T5" fmla="*/ 118 h 145"/>
                  <a:gd name="T6" fmla="*/ 0 w 49"/>
                  <a:gd name="T7" fmla="*/ 145 h 145"/>
                  <a:gd name="T8" fmla="*/ 26 w 49"/>
                  <a:gd name="T9" fmla="*/ 16 h 145"/>
                  <a:gd name="T10" fmla="*/ 49 w 49"/>
                  <a:gd name="T11" fmla="*/ 0 h 145"/>
                </a:gdLst>
                <a:ahLst/>
                <a:cxnLst>
                  <a:cxn ang="0">
                    <a:pos x="T0" y="T1"/>
                  </a:cxn>
                  <a:cxn ang="0">
                    <a:pos x="T2" y="T3"/>
                  </a:cxn>
                  <a:cxn ang="0">
                    <a:pos x="T4" y="T5"/>
                  </a:cxn>
                  <a:cxn ang="0">
                    <a:pos x="T6" y="T7"/>
                  </a:cxn>
                  <a:cxn ang="0">
                    <a:pos x="T8" y="T9"/>
                  </a:cxn>
                  <a:cxn ang="0">
                    <a:pos x="T10" y="T11"/>
                  </a:cxn>
                </a:cxnLst>
                <a:rect l="0" t="0" r="r" b="b"/>
                <a:pathLst>
                  <a:path w="49" h="145">
                    <a:moveTo>
                      <a:pt x="49" y="0"/>
                    </a:moveTo>
                    <a:cubicBezTo>
                      <a:pt x="48" y="37"/>
                      <a:pt x="49" y="73"/>
                      <a:pt x="47" y="108"/>
                    </a:cubicBezTo>
                    <a:cubicBezTo>
                      <a:pt x="47" y="112"/>
                      <a:pt x="45" y="115"/>
                      <a:pt x="42" y="118"/>
                    </a:cubicBezTo>
                    <a:cubicBezTo>
                      <a:pt x="29" y="126"/>
                      <a:pt x="16" y="135"/>
                      <a:pt x="0" y="145"/>
                    </a:cubicBezTo>
                    <a:cubicBezTo>
                      <a:pt x="9" y="100"/>
                      <a:pt x="18" y="58"/>
                      <a:pt x="26" y="16"/>
                    </a:cubicBezTo>
                    <a:cubicBezTo>
                      <a:pt x="28" y="5"/>
                      <a:pt x="39" y="4"/>
                      <a:pt x="49" y="0"/>
                    </a:cubicBezTo>
                    <a:close/>
                  </a:path>
                </a:pathLst>
              </a:custGeom>
              <a:solidFill>
                <a:srgbClr val="FAC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9" name="Freeform 569"/>
              <p:cNvSpPr>
                <a:spLocks/>
              </p:cNvSpPr>
              <p:nvPr/>
            </p:nvSpPr>
            <p:spPr bwMode="auto">
              <a:xfrm>
                <a:off x="4610" y="2845"/>
                <a:ext cx="88" cy="190"/>
              </a:xfrm>
              <a:custGeom>
                <a:avLst/>
                <a:gdLst>
                  <a:gd name="T0" fmla="*/ 61 w 61"/>
                  <a:gd name="T1" fmla="*/ 0 h 133"/>
                  <a:gd name="T2" fmla="*/ 45 w 61"/>
                  <a:gd name="T3" fmla="*/ 33 h 133"/>
                  <a:gd name="T4" fmla="*/ 40 w 61"/>
                  <a:gd name="T5" fmla="*/ 67 h 133"/>
                  <a:gd name="T6" fmla="*/ 43 w 61"/>
                  <a:gd name="T7" fmla="*/ 82 h 133"/>
                  <a:gd name="T8" fmla="*/ 29 w 61"/>
                  <a:gd name="T9" fmla="*/ 121 h 133"/>
                  <a:gd name="T10" fmla="*/ 9 w 61"/>
                  <a:gd name="T11" fmla="*/ 128 h 133"/>
                  <a:gd name="T12" fmla="*/ 1 w 61"/>
                  <a:gd name="T13" fmla="*/ 113 h 133"/>
                  <a:gd name="T14" fmla="*/ 14 w 61"/>
                  <a:gd name="T15" fmla="*/ 42 h 133"/>
                  <a:gd name="T16" fmla="*/ 25 w 61"/>
                  <a:gd name="T17" fmla="*/ 25 h 133"/>
                  <a:gd name="T18" fmla="*/ 61 w 61"/>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3">
                    <a:moveTo>
                      <a:pt x="61" y="0"/>
                    </a:moveTo>
                    <a:cubicBezTo>
                      <a:pt x="58" y="15"/>
                      <a:pt x="60" y="27"/>
                      <a:pt x="45" y="33"/>
                    </a:cubicBezTo>
                    <a:cubicBezTo>
                      <a:pt x="32" y="39"/>
                      <a:pt x="30" y="56"/>
                      <a:pt x="40" y="67"/>
                    </a:cubicBezTo>
                    <a:cubicBezTo>
                      <a:pt x="45" y="72"/>
                      <a:pt x="45" y="76"/>
                      <a:pt x="43" y="82"/>
                    </a:cubicBezTo>
                    <a:cubicBezTo>
                      <a:pt x="38" y="95"/>
                      <a:pt x="33" y="108"/>
                      <a:pt x="29" y="121"/>
                    </a:cubicBezTo>
                    <a:cubicBezTo>
                      <a:pt x="25" y="133"/>
                      <a:pt x="16" y="128"/>
                      <a:pt x="9" y="128"/>
                    </a:cubicBezTo>
                    <a:cubicBezTo>
                      <a:pt x="1" y="127"/>
                      <a:pt x="0" y="121"/>
                      <a:pt x="1" y="113"/>
                    </a:cubicBezTo>
                    <a:cubicBezTo>
                      <a:pt x="6" y="90"/>
                      <a:pt x="10" y="66"/>
                      <a:pt x="14" y="42"/>
                    </a:cubicBezTo>
                    <a:cubicBezTo>
                      <a:pt x="15" y="34"/>
                      <a:pt x="19" y="29"/>
                      <a:pt x="25" y="25"/>
                    </a:cubicBezTo>
                    <a:cubicBezTo>
                      <a:pt x="36" y="17"/>
                      <a:pt x="47" y="10"/>
                      <a:pt x="61" y="0"/>
                    </a:cubicBezTo>
                    <a:close/>
                  </a:path>
                </a:pathLst>
              </a:custGeom>
              <a:solidFill>
                <a:srgbClr val="FACF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0" name="Freeform 570"/>
              <p:cNvSpPr>
                <a:spLocks/>
              </p:cNvSpPr>
              <p:nvPr/>
            </p:nvSpPr>
            <p:spPr bwMode="auto">
              <a:xfrm>
                <a:off x="4669" y="2895"/>
                <a:ext cx="40" cy="45"/>
              </a:xfrm>
              <a:custGeom>
                <a:avLst/>
                <a:gdLst>
                  <a:gd name="T0" fmla="*/ 28 w 28"/>
                  <a:gd name="T1" fmla="*/ 15 h 32"/>
                  <a:gd name="T2" fmla="*/ 13 w 28"/>
                  <a:gd name="T3" fmla="*/ 31 h 32"/>
                  <a:gd name="T4" fmla="*/ 0 w 28"/>
                  <a:gd name="T5" fmla="*/ 18 h 32"/>
                  <a:gd name="T6" fmla="*/ 15 w 28"/>
                  <a:gd name="T7" fmla="*/ 1 h 32"/>
                  <a:gd name="T8" fmla="*/ 28 w 28"/>
                  <a:gd name="T9" fmla="*/ 15 h 32"/>
                </a:gdLst>
                <a:ahLst/>
                <a:cxnLst>
                  <a:cxn ang="0">
                    <a:pos x="T0" y="T1"/>
                  </a:cxn>
                  <a:cxn ang="0">
                    <a:pos x="T2" y="T3"/>
                  </a:cxn>
                  <a:cxn ang="0">
                    <a:pos x="T4" y="T5"/>
                  </a:cxn>
                  <a:cxn ang="0">
                    <a:pos x="T6" y="T7"/>
                  </a:cxn>
                  <a:cxn ang="0">
                    <a:pos x="T8" y="T9"/>
                  </a:cxn>
                </a:cxnLst>
                <a:rect l="0" t="0" r="r" b="b"/>
                <a:pathLst>
                  <a:path w="28" h="32">
                    <a:moveTo>
                      <a:pt x="28" y="15"/>
                    </a:moveTo>
                    <a:cubicBezTo>
                      <a:pt x="28" y="26"/>
                      <a:pt x="23" y="31"/>
                      <a:pt x="13" y="31"/>
                    </a:cubicBezTo>
                    <a:cubicBezTo>
                      <a:pt x="5" y="32"/>
                      <a:pt x="0" y="27"/>
                      <a:pt x="0" y="18"/>
                    </a:cubicBezTo>
                    <a:cubicBezTo>
                      <a:pt x="0" y="9"/>
                      <a:pt x="6" y="2"/>
                      <a:pt x="15" y="1"/>
                    </a:cubicBezTo>
                    <a:cubicBezTo>
                      <a:pt x="24" y="0"/>
                      <a:pt x="26" y="8"/>
                      <a:pt x="28" y="15"/>
                    </a:cubicBezTo>
                    <a:close/>
                  </a:path>
                </a:pathLst>
              </a:custGeom>
              <a:solidFill>
                <a:srgbClr val="FBF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1" name="Freeform 571"/>
              <p:cNvSpPr>
                <a:spLocks/>
              </p:cNvSpPr>
              <p:nvPr/>
            </p:nvSpPr>
            <p:spPr bwMode="auto">
              <a:xfrm>
                <a:off x="4679" y="2647"/>
                <a:ext cx="27" cy="23"/>
              </a:xfrm>
              <a:custGeom>
                <a:avLst/>
                <a:gdLst>
                  <a:gd name="T0" fmla="*/ 17 w 19"/>
                  <a:gd name="T1" fmla="*/ 0 h 16"/>
                  <a:gd name="T2" fmla="*/ 0 w 19"/>
                  <a:gd name="T3" fmla="*/ 16 h 16"/>
                  <a:gd name="T4" fmla="*/ 17 w 19"/>
                  <a:gd name="T5" fmla="*/ 0 h 16"/>
                </a:gdLst>
                <a:ahLst/>
                <a:cxnLst>
                  <a:cxn ang="0">
                    <a:pos x="T0" y="T1"/>
                  </a:cxn>
                  <a:cxn ang="0">
                    <a:pos x="T2" y="T3"/>
                  </a:cxn>
                  <a:cxn ang="0">
                    <a:pos x="T4" y="T5"/>
                  </a:cxn>
                </a:cxnLst>
                <a:rect l="0" t="0" r="r" b="b"/>
                <a:pathLst>
                  <a:path w="19" h="16">
                    <a:moveTo>
                      <a:pt x="17" y="0"/>
                    </a:moveTo>
                    <a:cubicBezTo>
                      <a:pt x="19" y="14"/>
                      <a:pt x="6" y="11"/>
                      <a:pt x="0" y="16"/>
                    </a:cubicBezTo>
                    <a:cubicBezTo>
                      <a:pt x="0" y="5"/>
                      <a:pt x="10" y="4"/>
                      <a:pt x="17" y="0"/>
                    </a:cubicBezTo>
                    <a:close/>
                  </a:path>
                </a:pathLst>
              </a:custGeom>
              <a:solidFill>
                <a:srgbClr val="EBC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2" name="Freeform 572"/>
              <p:cNvSpPr>
                <a:spLocks/>
              </p:cNvSpPr>
              <p:nvPr/>
            </p:nvSpPr>
            <p:spPr bwMode="auto">
              <a:xfrm>
                <a:off x="4685" y="2629"/>
                <a:ext cx="21" cy="23"/>
              </a:xfrm>
              <a:custGeom>
                <a:avLst/>
                <a:gdLst>
                  <a:gd name="T0" fmla="*/ 0 w 15"/>
                  <a:gd name="T1" fmla="*/ 16 h 16"/>
                  <a:gd name="T2" fmla="*/ 13 w 15"/>
                  <a:gd name="T3" fmla="*/ 0 h 16"/>
                  <a:gd name="T4" fmla="*/ 0 w 15"/>
                  <a:gd name="T5" fmla="*/ 16 h 16"/>
                </a:gdLst>
                <a:ahLst/>
                <a:cxnLst>
                  <a:cxn ang="0">
                    <a:pos x="T0" y="T1"/>
                  </a:cxn>
                  <a:cxn ang="0">
                    <a:pos x="T2" y="T3"/>
                  </a:cxn>
                  <a:cxn ang="0">
                    <a:pos x="T4" y="T5"/>
                  </a:cxn>
                </a:cxnLst>
                <a:rect l="0" t="0" r="r" b="b"/>
                <a:pathLst>
                  <a:path w="15" h="16">
                    <a:moveTo>
                      <a:pt x="0" y="16"/>
                    </a:moveTo>
                    <a:cubicBezTo>
                      <a:pt x="1" y="5"/>
                      <a:pt x="5" y="1"/>
                      <a:pt x="13" y="0"/>
                    </a:cubicBezTo>
                    <a:cubicBezTo>
                      <a:pt x="15" y="11"/>
                      <a:pt x="6" y="10"/>
                      <a:pt x="0" y="16"/>
                    </a:cubicBezTo>
                    <a:close/>
                  </a:path>
                </a:pathLst>
              </a:custGeom>
              <a:solidFill>
                <a:srgbClr val="E8B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3" name="Freeform 573"/>
              <p:cNvSpPr>
                <a:spLocks/>
              </p:cNvSpPr>
              <p:nvPr/>
            </p:nvSpPr>
            <p:spPr bwMode="auto">
              <a:xfrm>
                <a:off x="3192" y="2017"/>
                <a:ext cx="441" cy="553"/>
              </a:xfrm>
              <a:custGeom>
                <a:avLst/>
                <a:gdLst>
                  <a:gd name="T0" fmla="*/ 99 w 309"/>
                  <a:gd name="T1" fmla="*/ 6 h 387"/>
                  <a:gd name="T2" fmla="*/ 145 w 309"/>
                  <a:gd name="T3" fmla="*/ 1 h 387"/>
                  <a:gd name="T4" fmla="*/ 201 w 309"/>
                  <a:gd name="T5" fmla="*/ 36 h 387"/>
                  <a:gd name="T6" fmla="*/ 302 w 309"/>
                  <a:gd name="T7" fmla="*/ 249 h 387"/>
                  <a:gd name="T8" fmla="*/ 289 w 309"/>
                  <a:gd name="T9" fmla="*/ 301 h 387"/>
                  <a:gd name="T10" fmla="*/ 229 w 309"/>
                  <a:gd name="T11" fmla="*/ 341 h 387"/>
                  <a:gd name="T12" fmla="*/ 128 w 309"/>
                  <a:gd name="T13" fmla="*/ 382 h 387"/>
                  <a:gd name="T14" fmla="*/ 70 w 309"/>
                  <a:gd name="T15" fmla="*/ 352 h 387"/>
                  <a:gd name="T16" fmla="*/ 34 w 309"/>
                  <a:gd name="T17" fmla="*/ 248 h 387"/>
                  <a:gd name="T18" fmla="*/ 4 w 309"/>
                  <a:gd name="T19" fmla="*/ 114 h 387"/>
                  <a:gd name="T20" fmla="*/ 46 w 309"/>
                  <a:gd name="T21" fmla="*/ 31 h 387"/>
                  <a:gd name="T22" fmla="*/ 99 w 309"/>
                  <a:gd name="T23" fmla="*/ 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387">
                    <a:moveTo>
                      <a:pt x="99" y="6"/>
                    </a:moveTo>
                    <a:cubicBezTo>
                      <a:pt x="114" y="2"/>
                      <a:pt x="130" y="0"/>
                      <a:pt x="145" y="1"/>
                    </a:cubicBezTo>
                    <a:cubicBezTo>
                      <a:pt x="170" y="2"/>
                      <a:pt x="189" y="14"/>
                      <a:pt x="201" y="36"/>
                    </a:cubicBezTo>
                    <a:cubicBezTo>
                      <a:pt x="241" y="104"/>
                      <a:pt x="277" y="174"/>
                      <a:pt x="302" y="249"/>
                    </a:cubicBezTo>
                    <a:cubicBezTo>
                      <a:pt x="309" y="270"/>
                      <a:pt x="305" y="286"/>
                      <a:pt x="289" y="301"/>
                    </a:cubicBezTo>
                    <a:cubicBezTo>
                      <a:pt x="271" y="317"/>
                      <a:pt x="251" y="331"/>
                      <a:pt x="229" y="341"/>
                    </a:cubicBezTo>
                    <a:cubicBezTo>
                      <a:pt x="197" y="357"/>
                      <a:pt x="164" y="374"/>
                      <a:pt x="128" y="382"/>
                    </a:cubicBezTo>
                    <a:cubicBezTo>
                      <a:pt x="100" y="387"/>
                      <a:pt x="82" y="379"/>
                      <a:pt x="70" y="352"/>
                    </a:cubicBezTo>
                    <a:cubicBezTo>
                      <a:pt x="54" y="319"/>
                      <a:pt x="45" y="283"/>
                      <a:pt x="34" y="248"/>
                    </a:cubicBezTo>
                    <a:cubicBezTo>
                      <a:pt x="19" y="205"/>
                      <a:pt x="9" y="160"/>
                      <a:pt x="4" y="114"/>
                    </a:cubicBezTo>
                    <a:cubicBezTo>
                      <a:pt x="0" y="78"/>
                      <a:pt x="10" y="48"/>
                      <a:pt x="46" y="31"/>
                    </a:cubicBezTo>
                    <a:cubicBezTo>
                      <a:pt x="63" y="22"/>
                      <a:pt x="81" y="14"/>
                      <a:pt x="99" y="6"/>
                    </a:cubicBezTo>
                    <a:close/>
                  </a:path>
                </a:pathLst>
              </a:custGeom>
              <a:solidFill>
                <a:srgbClr val="BF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4" name="Freeform 574"/>
              <p:cNvSpPr>
                <a:spLocks/>
              </p:cNvSpPr>
              <p:nvPr/>
            </p:nvSpPr>
            <p:spPr bwMode="auto">
              <a:xfrm>
                <a:off x="3196" y="1809"/>
                <a:ext cx="102" cy="157"/>
              </a:xfrm>
              <a:custGeom>
                <a:avLst/>
                <a:gdLst>
                  <a:gd name="T0" fmla="*/ 6 w 71"/>
                  <a:gd name="T1" fmla="*/ 24 h 110"/>
                  <a:gd name="T2" fmla="*/ 12 w 71"/>
                  <a:gd name="T3" fmla="*/ 4 h 110"/>
                  <a:gd name="T4" fmla="*/ 30 w 71"/>
                  <a:gd name="T5" fmla="*/ 12 h 110"/>
                  <a:gd name="T6" fmla="*/ 67 w 71"/>
                  <a:gd name="T7" fmla="*/ 79 h 110"/>
                  <a:gd name="T8" fmla="*/ 62 w 71"/>
                  <a:gd name="T9" fmla="*/ 92 h 110"/>
                  <a:gd name="T10" fmla="*/ 28 w 71"/>
                  <a:gd name="T11" fmla="*/ 107 h 110"/>
                  <a:gd name="T12" fmla="*/ 18 w 71"/>
                  <a:gd name="T13" fmla="*/ 102 h 110"/>
                  <a:gd name="T14" fmla="*/ 9 w 71"/>
                  <a:gd name="T15" fmla="*/ 42 h 110"/>
                  <a:gd name="T16" fmla="*/ 6 w 71"/>
                  <a:gd name="T17" fmla="*/ 2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0">
                    <a:moveTo>
                      <a:pt x="6" y="24"/>
                    </a:moveTo>
                    <a:cubicBezTo>
                      <a:pt x="0" y="15"/>
                      <a:pt x="3" y="8"/>
                      <a:pt x="12" y="4"/>
                    </a:cubicBezTo>
                    <a:cubicBezTo>
                      <a:pt x="20" y="0"/>
                      <a:pt x="26" y="4"/>
                      <a:pt x="30" y="12"/>
                    </a:cubicBezTo>
                    <a:cubicBezTo>
                      <a:pt x="42" y="34"/>
                      <a:pt x="54" y="56"/>
                      <a:pt x="67" y="79"/>
                    </a:cubicBezTo>
                    <a:cubicBezTo>
                      <a:pt x="71" y="86"/>
                      <a:pt x="69" y="89"/>
                      <a:pt x="62" y="92"/>
                    </a:cubicBezTo>
                    <a:cubicBezTo>
                      <a:pt x="50" y="97"/>
                      <a:pt x="39" y="102"/>
                      <a:pt x="28" y="107"/>
                    </a:cubicBezTo>
                    <a:cubicBezTo>
                      <a:pt x="21" y="110"/>
                      <a:pt x="19" y="108"/>
                      <a:pt x="18" y="102"/>
                    </a:cubicBezTo>
                    <a:cubicBezTo>
                      <a:pt x="16" y="82"/>
                      <a:pt x="9" y="62"/>
                      <a:pt x="9" y="42"/>
                    </a:cubicBezTo>
                    <a:cubicBezTo>
                      <a:pt x="15" y="35"/>
                      <a:pt x="9" y="30"/>
                      <a:pt x="6" y="24"/>
                    </a:cubicBezTo>
                    <a:close/>
                  </a:path>
                </a:pathLst>
              </a:custGeom>
              <a:solidFill>
                <a:srgbClr val="6AC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5" name="Freeform 575"/>
              <p:cNvSpPr>
                <a:spLocks/>
              </p:cNvSpPr>
              <p:nvPr/>
            </p:nvSpPr>
            <p:spPr bwMode="auto">
              <a:xfrm>
                <a:off x="3213" y="1944"/>
                <a:ext cx="123" cy="119"/>
              </a:xfrm>
              <a:custGeom>
                <a:avLst/>
                <a:gdLst>
                  <a:gd name="T0" fmla="*/ 85 w 86"/>
                  <a:gd name="T1" fmla="*/ 15 h 83"/>
                  <a:gd name="T2" fmla="*/ 82 w 86"/>
                  <a:gd name="T3" fmla="*/ 18 h 83"/>
                  <a:gd name="T4" fmla="*/ 72 w 86"/>
                  <a:gd name="T5" fmla="*/ 14 h 83"/>
                  <a:gd name="T6" fmla="*/ 76 w 86"/>
                  <a:gd name="T7" fmla="*/ 44 h 83"/>
                  <a:gd name="T8" fmla="*/ 66 w 86"/>
                  <a:gd name="T9" fmla="*/ 34 h 83"/>
                  <a:gd name="T10" fmla="*/ 57 w 86"/>
                  <a:gd name="T11" fmla="*/ 21 h 83"/>
                  <a:gd name="T12" fmla="*/ 65 w 86"/>
                  <a:gd name="T13" fmla="*/ 57 h 83"/>
                  <a:gd name="T14" fmla="*/ 59 w 86"/>
                  <a:gd name="T15" fmla="*/ 60 h 83"/>
                  <a:gd name="T16" fmla="*/ 41 w 86"/>
                  <a:gd name="T17" fmla="*/ 27 h 83"/>
                  <a:gd name="T18" fmla="*/ 42 w 86"/>
                  <a:gd name="T19" fmla="*/ 41 h 83"/>
                  <a:gd name="T20" fmla="*/ 50 w 86"/>
                  <a:gd name="T21" fmla="*/ 63 h 83"/>
                  <a:gd name="T22" fmla="*/ 44 w 86"/>
                  <a:gd name="T23" fmla="*/ 63 h 83"/>
                  <a:gd name="T24" fmla="*/ 35 w 86"/>
                  <a:gd name="T25" fmla="*/ 52 h 83"/>
                  <a:gd name="T26" fmla="*/ 24 w 86"/>
                  <a:gd name="T27" fmla="*/ 35 h 83"/>
                  <a:gd name="T28" fmla="*/ 26 w 86"/>
                  <a:gd name="T29" fmla="*/ 49 h 83"/>
                  <a:gd name="T30" fmla="*/ 31 w 86"/>
                  <a:gd name="T31" fmla="*/ 69 h 83"/>
                  <a:gd name="T32" fmla="*/ 28 w 86"/>
                  <a:gd name="T33" fmla="*/ 72 h 83"/>
                  <a:gd name="T34" fmla="*/ 18 w 86"/>
                  <a:gd name="T35" fmla="*/ 60 h 83"/>
                  <a:gd name="T36" fmla="*/ 10 w 86"/>
                  <a:gd name="T37" fmla="*/ 47 h 83"/>
                  <a:gd name="T38" fmla="*/ 16 w 86"/>
                  <a:gd name="T39" fmla="*/ 80 h 83"/>
                  <a:gd name="T40" fmla="*/ 13 w 86"/>
                  <a:gd name="T41" fmla="*/ 83 h 83"/>
                  <a:gd name="T42" fmla="*/ 0 w 86"/>
                  <a:gd name="T43" fmla="*/ 46 h 83"/>
                  <a:gd name="T44" fmla="*/ 2 w 86"/>
                  <a:gd name="T45" fmla="*/ 38 h 83"/>
                  <a:gd name="T46" fmla="*/ 11 w 86"/>
                  <a:gd name="T47" fmla="*/ 28 h 83"/>
                  <a:gd name="T48" fmla="*/ 78 w 86"/>
                  <a:gd name="T49" fmla="*/ 0 h 83"/>
                  <a:gd name="T50" fmla="*/ 85 w 86"/>
                  <a:gd name="T51" fmla="*/ 9 h 83"/>
                  <a:gd name="T52" fmla="*/ 85 w 86"/>
                  <a:gd name="T53"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3">
                    <a:moveTo>
                      <a:pt x="85" y="15"/>
                    </a:moveTo>
                    <a:cubicBezTo>
                      <a:pt x="84" y="16"/>
                      <a:pt x="83" y="17"/>
                      <a:pt x="82" y="18"/>
                    </a:cubicBezTo>
                    <a:cubicBezTo>
                      <a:pt x="78" y="18"/>
                      <a:pt x="77" y="13"/>
                      <a:pt x="72" y="14"/>
                    </a:cubicBezTo>
                    <a:cubicBezTo>
                      <a:pt x="71" y="24"/>
                      <a:pt x="84" y="33"/>
                      <a:pt x="76" y="44"/>
                    </a:cubicBezTo>
                    <a:cubicBezTo>
                      <a:pt x="69" y="44"/>
                      <a:pt x="69" y="38"/>
                      <a:pt x="66" y="34"/>
                    </a:cubicBezTo>
                    <a:cubicBezTo>
                      <a:pt x="64" y="30"/>
                      <a:pt x="63" y="24"/>
                      <a:pt x="57" y="21"/>
                    </a:cubicBezTo>
                    <a:cubicBezTo>
                      <a:pt x="56" y="34"/>
                      <a:pt x="69" y="44"/>
                      <a:pt x="65" y="57"/>
                    </a:cubicBezTo>
                    <a:cubicBezTo>
                      <a:pt x="63" y="58"/>
                      <a:pt x="61" y="59"/>
                      <a:pt x="59" y="60"/>
                    </a:cubicBezTo>
                    <a:cubicBezTo>
                      <a:pt x="50" y="51"/>
                      <a:pt x="52" y="36"/>
                      <a:pt x="41" y="27"/>
                    </a:cubicBezTo>
                    <a:cubicBezTo>
                      <a:pt x="37" y="32"/>
                      <a:pt x="42" y="37"/>
                      <a:pt x="42" y="41"/>
                    </a:cubicBezTo>
                    <a:cubicBezTo>
                      <a:pt x="44" y="49"/>
                      <a:pt x="51" y="54"/>
                      <a:pt x="50" y="63"/>
                    </a:cubicBezTo>
                    <a:cubicBezTo>
                      <a:pt x="48" y="63"/>
                      <a:pt x="46" y="63"/>
                      <a:pt x="44" y="63"/>
                    </a:cubicBezTo>
                    <a:cubicBezTo>
                      <a:pt x="37" y="63"/>
                      <a:pt x="37" y="56"/>
                      <a:pt x="35" y="52"/>
                    </a:cubicBezTo>
                    <a:cubicBezTo>
                      <a:pt x="32" y="46"/>
                      <a:pt x="31" y="39"/>
                      <a:pt x="24" y="35"/>
                    </a:cubicBezTo>
                    <a:cubicBezTo>
                      <a:pt x="20" y="41"/>
                      <a:pt x="25" y="45"/>
                      <a:pt x="26" y="49"/>
                    </a:cubicBezTo>
                    <a:cubicBezTo>
                      <a:pt x="28" y="56"/>
                      <a:pt x="35" y="61"/>
                      <a:pt x="31" y="69"/>
                    </a:cubicBezTo>
                    <a:cubicBezTo>
                      <a:pt x="30" y="70"/>
                      <a:pt x="29" y="71"/>
                      <a:pt x="28" y="72"/>
                    </a:cubicBezTo>
                    <a:cubicBezTo>
                      <a:pt x="20" y="71"/>
                      <a:pt x="21" y="64"/>
                      <a:pt x="18" y="60"/>
                    </a:cubicBezTo>
                    <a:cubicBezTo>
                      <a:pt x="15" y="56"/>
                      <a:pt x="14" y="51"/>
                      <a:pt x="10" y="47"/>
                    </a:cubicBezTo>
                    <a:cubicBezTo>
                      <a:pt x="9" y="59"/>
                      <a:pt x="19" y="68"/>
                      <a:pt x="16" y="80"/>
                    </a:cubicBezTo>
                    <a:cubicBezTo>
                      <a:pt x="15" y="81"/>
                      <a:pt x="14" y="82"/>
                      <a:pt x="13" y="83"/>
                    </a:cubicBezTo>
                    <a:cubicBezTo>
                      <a:pt x="4" y="72"/>
                      <a:pt x="0" y="60"/>
                      <a:pt x="0" y="46"/>
                    </a:cubicBezTo>
                    <a:cubicBezTo>
                      <a:pt x="2" y="44"/>
                      <a:pt x="2" y="41"/>
                      <a:pt x="2" y="38"/>
                    </a:cubicBezTo>
                    <a:cubicBezTo>
                      <a:pt x="2" y="31"/>
                      <a:pt x="7" y="30"/>
                      <a:pt x="11" y="28"/>
                    </a:cubicBezTo>
                    <a:cubicBezTo>
                      <a:pt x="32" y="17"/>
                      <a:pt x="53" y="3"/>
                      <a:pt x="78" y="0"/>
                    </a:cubicBezTo>
                    <a:cubicBezTo>
                      <a:pt x="80" y="3"/>
                      <a:pt x="83" y="6"/>
                      <a:pt x="85" y="9"/>
                    </a:cubicBezTo>
                    <a:cubicBezTo>
                      <a:pt x="85" y="11"/>
                      <a:pt x="86" y="13"/>
                      <a:pt x="85" y="15"/>
                    </a:cubicBezTo>
                    <a:close/>
                  </a:path>
                </a:pathLst>
              </a:custGeom>
              <a:solidFill>
                <a:srgbClr val="586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6" name="Freeform 576"/>
              <p:cNvSpPr>
                <a:spLocks/>
              </p:cNvSpPr>
              <p:nvPr/>
            </p:nvSpPr>
            <p:spPr bwMode="auto">
              <a:xfrm>
                <a:off x="3202" y="1937"/>
                <a:ext cx="123" cy="65"/>
              </a:xfrm>
              <a:custGeom>
                <a:avLst/>
                <a:gdLst>
                  <a:gd name="T0" fmla="*/ 86 w 86"/>
                  <a:gd name="T1" fmla="*/ 5 h 45"/>
                  <a:gd name="T2" fmla="*/ 10 w 86"/>
                  <a:gd name="T3" fmla="*/ 43 h 45"/>
                  <a:gd name="T4" fmla="*/ 3 w 86"/>
                  <a:gd name="T5" fmla="*/ 42 h 45"/>
                  <a:gd name="T6" fmla="*/ 8 w 86"/>
                  <a:gd name="T7" fmla="*/ 33 h 45"/>
                  <a:gd name="T8" fmla="*/ 66 w 86"/>
                  <a:gd name="T9" fmla="*/ 6 h 45"/>
                  <a:gd name="T10" fmla="*/ 81 w 86"/>
                  <a:gd name="T11" fmla="*/ 1 h 45"/>
                  <a:gd name="T12" fmla="*/ 86 w 86"/>
                  <a:gd name="T13" fmla="*/ 5 h 45"/>
                </a:gdLst>
                <a:ahLst/>
                <a:cxnLst>
                  <a:cxn ang="0">
                    <a:pos x="T0" y="T1"/>
                  </a:cxn>
                  <a:cxn ang="0">
                    <a:pos x="T2" y="T3"/>
                  </a:cxn>
                  <a:cxn ang="0">
                    <a:pos x="T4" y="T5"/>
                  </a:cxn>
                  <a:cxn ang="0">
                    <a:pos x="T6" y="T7"/>
                  </a:cxn>
                  <a:cxn ang="0">
                    <a:pos x="T8" y="T9"/>
                  </a:cxn>
                  <a:cxn ang="0">
                    <a:pos x="T10" y="T11"/>
                  </a:cxn>
                  <a:cxn ang="0">
                    <a:pos x="T12" y="T13"/>
                  </a:cxn>
                </a:cxnLst>
                <a:rect l="0" t="0" r="r" b="b"/>
                <a:pathLst>
                  <a:path w="86" h="45">
                    <a:moveTo>
                      <a:pt x="86" y="5"/>
                    </a:moveTo>
                    <a:cubicBezTo>
                      <a:pt x="60" y="16"/>
                      <a:pt x="34" y="26"/>
                      <a:pt x="10" y="43"/>
                    </a:cubicBezTo>
                    <a:cubicBezTo>
                      <a:pt x="8" y="42"/>
                      <a:pt x="4" y="45"/>
                      <a:pt x="3" y="42"/>
                    </a:cubicBezTo>
                    <a:cubicBezTo>
                      <a:pt x="0" y="37"/>
                      <a:pt x="5" y="34"/>
                      <a:pt x="8" y="33"/>
                    </a:cubicBezTo>
                    <a:cubicBezTo>
                      <a:pt x="28" y="24"/>
                      <a:pt x="47" y="15"/>
                      <a:pt x="66" y="6"/>
                    </a:cubicBezTo>
                    <a:cubicBezTo>
                      <a:pt x="71" y="4"/>
                      <a:pt x="76" y="3"/>
                      <a:pt x="81" y="1"/>
                    </a:cubicBezTo>
                    <a:cubicBezTo>
                      <a:pt x="84" y="0"/>
                      <a:pt x="86" y="2"/>
                      <a:pt x="86" y="5"/>
                    </a:cubicBezTo>
                    <a:close/>
                  </a:path>
                </a:pathLst>
              </a:custGeom>
              <a:solidFill>
                <a:srgbClr val="81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7" name="Freeform 577"/>
              <p:cNvSpPr>
                <a:spLocks/>
              </p:cNvSpPr>
              <p:nvPr/>
            </p:nvSpPr>
            <p:spPr bwMode="auto">
              <a:xfrm>
                <a:off x="3299" y="1950"/>
                <a:ext cx="50" cy="69"/>
              </a:xfrm>
              <a:custGeom>
                <a:avLst/>
                <a:gdLst>
                  <a:gd name="T0" fmla="*/ 16 w 35"/>
                  <a:gd name="T1" fmla="*/ 39 h 48"/>
                  <a:gd name="T2" fmla="*/ 11 w 35"/>
                  <a:gd name="T3" fmla="*/ 19 h 48"/>
                  <a:gd name="T4" fmla="*/ 9 w 35"/>
                  <a:gd name="T5" fmla="*/ 5 h 48"/>
                  <a:gd name="T6" fmla="*/ 22 w 35"/>
                  <a:gd name="T7" fmla="*/ 14 h 48"/>
                  <a:gd name="T8" fmla="*/ 30 w 35"/>
                  <a:gd name="T9" fmla="*/ 33 h 48"/>
                  <a:gd name="T10" fmla="*/ 22 w 35"/>
                  <a:gd name="T11" fmla="*/ 48 h 48"/>
                  <a:gd name="T12" fmla="*/ 19 w 35"/>
                  <a:gd name="T13" fmla="*/ 47 h 48"/>
                  <a:gd name="T14" fmla="*/ 16 w 35"/>
                  <a:gd name="T15" fmla="*/ 39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8">
                    <a:moveTo>
                      <a:pt x="16" y="39"/>
                    </a:moveTo>
                    <a:cubicBezTo>
                      <a:pt x="18" y="32"/>
                      <a:pt x="13" y="26"/>
                      <a:pt x="11" y="19"/>
                    </a:cubicBezTo>
                    <a:cubicBezTo>
                      <a:pt x="10" y="15"/>
                      <a:pt x="0" y="11"/>
                      <a:pt x="9" y="5"/>
                    </a:cubicBezTo>
                    <a:cubicBezTo>
                      <a:pt x="18" y="0"/>
                      <a:pt x="19" y="10"/>
                      <a:pt x="22" y="14"/>
                    </a:cubicBezTo>
                    <a:cubicBezTo>
                      <a:pt x="25" y="20"/>
                      <a:pt x="27" y="27"/>
                      <a:pt x="30" y="33"/>
                    </a:cubicBezTo>
                    <a:cubicBezTo>
                      <a:pt x="35" y="43"/>
                      <a:pt x="30" y="46"/>
                      <a:pt x="22" y="48"/>
                    </a:cubicBezTo>
                    <a:cubicBezTo>
                      <a:pt x="21" y="48"/>
                      <a:pt x="20" y="47"/>
                      <a:pt x="19" y="47"/>
                    </a:cubicBezTo>
                    <a:cubicBezTo>
                      <a:pt x="16" y="45"/>
                      <a:pt x="14" y="43"/>
                      <a:pt x="16" y="39"/>
                    </a:cubicBezTo>
                    <a:close/>
                  </a:path>
                </a:pathLst>
              </a:custGeom>
              <a:solidFill>
                <a:srgbClr val="88C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8" name="Freeform 578"/>
              <p:cNvSpPr>
                <a:spLocks/>
              </p:cNvSpPr>
              <p:nvPr/>
            </p:nvSpPr>
            <p:spPr bwMode="auto">
              <a:xfrm>
                <a:off x="3236" y="1984"/>
                <a:ext cx="40" cy="66"/>
              </a:xfrm>
              <a:custGeom>
                <a:avLst/>
                <a:gdLst>
                  <a:gd name="T0" fmla="*/ 15 w 28"/>
                  <a:gd name="T1" fmla="*/ 41 h 46"/>
                  <a:gd name="T2" fmla="*/ 2 w 28"/>
                  <a:gd name="T3" fmla="*/ 14 h 46"/>
                  <a:gd name="T4" fmla="*/ 5 w 28"/>
                  <a:gd name="T5" fmla="*/ 3 h 46"/>
                  <a:gd name="T6" fmla="*/ 15 w 28"/>
                  <a:gd name="T7" fmla="*/ 7 h 46"/>
                  <a:gd name="T8" fmla="*/ 28 w 28"/>
                  <a:gd name="T9" fmla="*/ 35 h 46"/>
                  <a:gd name="T10" fmla="*/ 15 w 28"/>
                  <a:gd name="T11" fmla="*/ 41 h 46"/>
                </a:gdLst>
                <a:ahLst/>
                <a:cxnLst>
                  <a:cxn ang="0">
                    <a:pos x="T0" y="T1"/>
                  </a:cxn>
                  <a:cxn ang="0">
                    <a:pos x="T2" y="T3"/>
                  </a:cxn>
                  <a:cxn ang="0">
                    <a:pos x="T4" y="T5"/>
                  </a:cxn>
                  <a:cxn ang="0">
                    <a:pos x="T6" y="T7"/>
                  </a:cxn>
                  <a:cxn ang="0">
                    <a:pos x="T8" y="T9"/>
                  </a:cxn>
                  <a:cxn ang="0">
                    <a:pos x="T10" y="T11"/>
                  </a:cxn>
                </a:cxnLst>
                <a:rect l="0" t="0" r="r" b="b"/>
                <a:pathLst>
                  <a:path w="28" h="46">
                    <a:moveTo>
                      <a:pt x="15" y="41"/>
                    </a:moveTo>
                    <a:cubicBezTo>
                      <a:pt x="11" y="32"/>
                      <a:pt x="7" y="23"/>
                      <a:pt x="2" y="14"/>
                    </a:cubicBezTo>
                    <a:cubicBezTo>
                      <a:pt x="0" y="9"/>
                      <a:pt x="0" y="6"/>
                      <a:pt x="5" y="3"/>
                    </a:cubicBezTo>
                    <a:cubicBezTo>
                      <a:pt x="10" y="0"/>
                      <a:pt x="13" y="3"/>
                      <a:pt x="15" y="7"/>
                    </a:cubicBezTo>
                    <a:cubicBezTo>
                      <a:pt x="19" y="17"/>
                      <a:pt x="24" y="26"/>
                      <a:pt x="28" y="35"/>
                    </a:cubicBezTo>
                    <a:cubicBezTo>
                      <a:pt x="25" y="40"/>
                      <a:pt x="22" y="46"/>
                      <a:pt x="15" y="41"/>
                    </a:cubicBezTo>
                    <a:close/>
                  </a:path>
                </a:pathLst>
              </a:custGeom>
              <a:solidFill>
                <a:srgbClr val="75C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9" name="Freeform 579"/>
              <p:cNvSpPr>
                <a:spLocks/>
              </p:cNvSpPr>
              <p:nvPr/>
            </p:nvSpPr>
            <p:spPr bwMode="auto">
              <a:xfrm>
                <a:off x="3259" y="1973"/>
                <a:ext cx="39" cy="61"/>
              </a:xfrm>
              <a:custGeom>
                <a:avLst/>
                <a:gdLst>
                  <a:gd name="T0" fmla="*/ 18 w 27"/>
                  <a:gd name="T1" fmla="*/ 43 h 43"/>
                  <a:gd name="T2" fmla="*/ 3 w 27"/>
                  <a:gd name="T3" fmla="*/ 13 h 43"/>
                  <a:gd name="T4" fmla="*/ 6 w 27"/>
                  <a:gd name="T5" fmla="*/ 3 h 43"/>
                  <a:gd name="T6" fmla="*/ 16 w 27"/>
                  <a:gd name="T7" fmla="*/ 7 h 43"/>
                  <a:gd name="T8" fmla="*/ 27 w 27"/>
                  <a:gd name="T9" fmla="*/ 40 h 43"/>
                  <a:gd name="T10" fmla="*/ 18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18" y="43"/>
                    </a:moveTo>
                    <a:cubicBezTo>
                      <a:pt x="11" y="34"/>
                      <a:pt x="8" y="23"/>
                      <a:pt x="3" y="13"/>
                    </a:cubicBezTo>
                    <a:cubicBezTo>
                      <a:pt x="0" y="8"/>
                      <a:pt x="2" y="5"/>
                      <a:pt x="6" y="3"/>
                    </a:cubicBezTo>
                    <a:cubicBezTo>
                      <a:pt x="12" y="0"/>
                      <a:pt x="15" y="3"/>
                      <a:pt x="16" y="7"/>
                    </a:cubicBezTo>
                    <a:cubicBezTo>
                      <a:pt x="20" y="18"/>
                      <a:pt x="27" y="28"/>
                      <a:pt x="27" y="40"/>
                    </a:cubicBezTo>
                    <a:cubicBezTo>
                      <a:pt x="24" y="41"/>
                      <a:pt x="21" y="42"/>
                      <a:pt x="18" y="43"/>
                    </a:cubicBezTo>
                    <a:close/>
                  </a:path>
                </a:pathLst>
              </a:custGeom>
              <a:solidFill>
                <a:srgbClr val="75C2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0" name="Freeform 580"/>
              <p:cNvSpPr>
                <a:spLocks/>
              </p:cNvSpPr>
              <p:nvPr/>
            </p:nvSpPr>
            <p:spPr bwMode="auto">
              <a:xfrm>
                <a:off x="3285" y="1964"/>
                <a:ext cx="41" cy="62"/>
              </a:xfrm>
              <a:custGeom>
                <a:avLst/>
                <a:gdLst>
                  <a:gd name="T0" fmla="*/ 26 w 29"/>
                  <a:gd name="T1" fmla="*/ 29 h 43"/>
                  <a:gd name="T2" fmla="*/ 29 w 29"/>
                  <a:gd name="T3" fmla="*/ 37 h 43"/>
                  <a:gd name="T4" fmla="*/ 15 w 29"/>
                  <a:gd name="T5" fmla="*/ 43 h 43"/>
                  <a:gd name="T6" fmla="*/ 3 w 29"/>
                  <a:gd name="T7" fmla="*/ 11 h 43"/>
                  <a:gd name="T8" fmla="*/ 4 w 29"/>
                  <a:gd name="T9" fmla="*/ 2 h 43"/>
                  <a:gd name="T10" fmla="*/ 13 w 29"/>
                  <a:gd name="T11" fmla="*/ 6 h 43"/>
                  <a:gd name="T12" fmla="*/ 26 w 29"/>
                  <a:gd name="T13" fmla="*/ 2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26" y="29"/>
                    </a:moveTo>
                    <a:cubicBezTo>
                      <a:pt x="27" y="32"/>
                      <a:pt x="28" y="34"/>
                      <a:pt x="29" y="37"/>
                    </a:cubicBezTo>
                    <a:cubicBezTo>
                      <a:pt x="25" y="40"/>
                      <a:pt x="20" y="41"/>
                      <a:pt x="15" y="43"/>
                    </a:cubicBezTo>
                    <a:cubicBezTo>
                      <a:pt x="11" y="32"/>
                      <a:pt x="7" y="22"/>
                      <a:pt x="3" y="11"/>
                    </a:cubicBezTo>
                    <a:cubicBezTo>
                      <a:pt x="1" y="7"/>
                      <a:pt x="0" y="4"/>
                      <a:pt x="4" y="2"/>
                    </a:cubicBezTo>
                    <a:cubicBezTo>
                      <a:pt x="9" y="0"/>
                      <a:pt x="11" y="2"/>
                      <a:pt x="13" y="6"/>
                    </a:cubicBezTo>
                    <a:cubicBezTo>
                      <a:pt x="18" y="14"/>
                      <a:pt x="22" y="22"/>
                      <a:pt x="26" y="29"/>
                    </a:cubicBezTo>
                    <a:close/>
                  </a:path>
                </a:pathLst>
              </a:custGeom>
              <a:solidFill>
                <a:srgbClr val="79C5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1" name="Freeform 581"/>
              <p:cNvSpPr>
                <a:spLocks/>
              </p:cNvSpPr>
              <p:nvPr/>
            </p:nvSpPr>
            <p:spPr bwMode="auto">
              <a:xfrm>
                <a:off x="3216" y="1997"/>
                <a:ext cx="37" cy="62"/>
              </a:xfrm>
              <a:custGeom>
                <a:avLst/>
                <a:gdLst>
                  <a:gd name="T0" fmla="*/ 14 w 26"/>
                  <a:gd name="T1" fmla="*/ 43 h 43"/>
                  <a:gd name="T2" fmla="*/ 4 w 26"/>
                  <a:gd name="T3" fmla="*/ 14 h 43"/>
                  <a:gd name="T4" fmla="*/ 5 w 26"/>
                  <a:gd name="T5" fmla="*/ 3 h 43"/>
                  <a:gd name="T6" fmla="*/ 13 w 26"/>
                  <a:gd name="T7" fmla="*/ 10 h 43"/>
                  <a:gd name="T8" fmla="*/ 26 w 26"/>
                  <a:gd name="T9" fmla="*/ 35 h 43"/>
                  <a:gd name="T10" fmla="*/ 14 w 26"/>
                  <a:gd name="T11" fmla="*/ 43 h 43"/>
                </a:gdLst>
                <a:ahLst/>
                <a:cxnLst>
                  <a:cxn ang="0">
                    <a:pos x="T0" y="T1"/>
                  </a:cxn>
                  <a:cxn ang="0">
                    <a:pos x="T2" y="T3"/>
                  </a:cxn>
                  <a:cxn ang="0">
                    <a:pos x="T4" y="T5"/>
                  </a:cxn>
                  <a:cxn ang="0">
                    <a:pos x="T6" y="T7"/>
                  </a:cxn>
                  <a:cxn ang="0">
                    <a:pos x="T8" y="T9"/>
                  </a:cxn>
                  <a:cxn ang="0">
                    <a:pos x="T10" y="T11"/>
                  </a:cxn>
                </a:cxnLst>
                <a:rect l="0" t="0" r="r" b="b"/>
                <a:pathLst>
                  <a:path w="26" h="43">
                    <a:moveTo>
                      <a:pt x="14" y="43"/>
                    </a:moveTo>
                    <a:cubicBezTo>
                      <a:pt x="11" y="33"/>
                      <a:pt x="7" y="24"/>
                      <a:pt x="4" y="14"/>
                    </a:cubicBezTo>
                    <a:cubicBezTo>
                      <a:pt x="3" y="10"/>
                      <a:pt x="0" y="5"/>
                      <a:pt x="5" y="3"/>
                    </a:cubicBezTo>
                    <a:cubicBezTo>
                      <a:pt x="11" y="0"/>
                      <a:pt x="12" y="6"/>
                      <a:pt x="13" y="10"/>
                    </a:cubicBezTo>
                    <a:cubicBezTo>
                      <a:pt x="18" y="18"/>
                      <a:pt x="22" y="26"/>
                      <a:pt x="26" y="35"/>
                    </a:cubicBezTo>
                    <a:cubicBezTo>
                      <a:pt x="25" y="41"/>
                      <a:pt x="20" y="43"/>
                      <a:pt x="14" y="43"/>
                    </a:cubicBezTo>
                    <a:close/>
                  </a:path>
                </a:pathLst>
              </a:custGeom>
              <a:solidFill>
                <a:srgbClr val="76C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2" name="Freeform 582"/>
              <p:cNvSpPr>
                <a:spLocks/>
              </p:cNvSpPr>
              <p:nvPr/>
            </p:nvSpPr>
            <p:spPr bwMode="auto">
              <a:xfrm>
                <a:off x="3203" y="2003"/>
                <a:ext cx="29" cy="67"/>
              </a:xfrm>
              <a:custGeom>
                <a:avLst/>
                <a:gdLst>
                  <a:gd name="T0" fmla="*/ 7 w 20"/>
                  <a:gd name="T1" fmla="*/ 5 h 47"/>
                  <a:gd name="T2" fmla="*/ 20 w 20"/>
                  <a:gd name="T3" fmla="*/ 42 h 47"/>
                  <a:gd name="T4" fmla="*/ 13 w 20"/>
                  <a:gd name="T5" fmla="*/ 41 h 47"/>
                  <a:gd name="T6" fmla="*/ 1 w 20"/>
                  <a:gd name="T7" fmla="*/ 9 h 47"/>
                  <a:gd name="T8" fmla="*/ 7 w 20"/>
                  <a:gd name="T9" fmla="*/ 5 h 47"/>
                </a:gdLst>
                <a:ahLst/>
                <a:cxnLst>
                  <a:cxn ang="0">
                    <a:pos x="T0" y="T1"/>
                  </a:cxn>
                  <a:cxn ang="0">
                    <a:pos x="T2" y="T3"/>
                  </a:cxn>
                  <a:cxn ang="0">
                    <a:pos x="T4" y="T5"/>
                  </a:cxn>
                  <a:cxn ang="0">
                    <a:pos x="T6" y="T7"/>
                  </a:cxn>
                  <a:cxn ang="0">
                    <a:pos x="T8" y="T9"/>
                  </a:cxn>
                </a:cxnLst>
                <a:rect l="0" t="0" r="r" b="b"/>
                <a:pathLst>
                  <a:path w="20" h="47">
                    <a:moveTo>
                      <a:pt x="7" y="5"/>
                    </a:moveTo>
                    <a:cubicBezTo>
                      <a:pt x="11" y="17"/>
                      <a:pt x="16" y="30"/>
                      <a:pt x="20" y="42"/>
                    </a:cubicBezTo>
                    <a:cubicBezTo>
                      <a:pt x="17" y="47"/>
                      <a:pt x="15" y="44"/>
                      <a:pt x="13" y="41"/>
                    </a:cubicBezTo>
                    <a:cubicBezTo>
                      <a:pt x="9" y="30"/>
                      <a:pt x="5" y="19"/>
                      <a:pt x="1" y="9"/>
                    </a:cubicBezTo>
                    <a:cubicBezTo>
                      <a:pt x="0" y="5"/>
                      <a:pt x="1" y="0"/>
                      <a:pt x="7" y="5"/>
                    </a:cubicBezTo>
                    <a:close/>
                  </a:path>
                </a:pathLst>
              </a:custGeom>
              <a:solidFill>
                <a:srgbClr val="8FA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3" name="Freeform 583"/>
              <p:cNvSpPr>
                <a:spLocks/>
              </p:cNvSpPr>
              <p:nvPr/>
            </p:nvSpPr>
            <p:spPr bwMode="auto">
              <a:xfrm>
                <a:off x="3329" y="1957"/>
                <a:ext cx="34" cy="53"/>
              </a:xfrm>
              <a:custGeom>
                <a:avLst/>
                <a:gdLst>
                  <a:gd name="T0" fmla="*/ 4 w 24"/>
                  <a:gd name="T1" fmla="*/ 6 h 37"/>
                  <a:gd name="T2" fmla="*/ 4 w 24"/>
                  <a:gd name="T3" fmla="*/ 0 h 37"/>
                  <a:gd name="T4" fmla="*/ 9 w 24"/>
                  <a:gd name="T5" fmla="*/ 6 h 37"/>
                  <a:gd name="T6" fmla="*/ 22 w 24"/>
                  <a:gd name="T7" fmla="*/ 29 h 37"/>
                  <a:gd name="T8" fmla="*/ 20 w 24"/>
                  <a:gd name="T9" fmla="*/ 36 h 37"/>
                  <a:gd name="T10" fmla="*/ 15 w 24"/>
                  <a:gd name="T11" fmla="*/ 32 h 37"/>
                  <a:gd name="T12" fmla="*/ 4 w 24"/>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4" h="37">
                    <a:moveTo>
                      <a:pt x="4" y="6"/>
                    </a:moveTo>
                    <a:cubicBezTo>
                      <a:pt x="4" y="4"/>
                      <a:pt x="0" y="2"/>
                      <a:pt x="4" y="0"/>
                    </a:cubicBezTo>
                    <a:cubicBezTo>
                      <a:pt x="6" y="2"/>
                      <a:pt x="7" y="4"/>
                      <a:pt x="9" y="6"/>
                    </a:cubicBezTo>
                    <a:cubicBezTo>
                      <a:pt x="14" y="14"/>
                      <a:pt x="18" y="21"/>
                      <a:pt x="22" y="29"/>
                    </a:cubicBezTo>
                    <a:cubicBezTo>
                      <a:pt x="23" y="31"/>
                      <a:pt x="24" y="35"/>
                      <a:pt x="20" y="36"/>
                    </a:cubicBezTo>
                    <a:cubicBezTo>
                      <a:pt x="18" y="37"/>
                      <a:pt x="16" y="34"/>
                      <a:pt x="15" y="32"/>
                    </a:cubicBezTo>
                    <a:cubicBezTo>
                      <a:pt x="12" y="23"/>
                      <a:pt x="8" y="14"/>
                      <a:pt x="4" y="6"/>
                    </a:cubicBezTo>
                    <a:close/>
                  </a:path>
                </a:pathLst>
              </a:custGeom>
              <a:solidFill>
                <a:srgbClr val="A6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4" name="Freeform 584"/>
              <p:cNvSpPr>
                <a:spLocks/>
              </p:cNvSpPr>
              <p:nvPr/>
            </p:nvSpPr>
            <p:spPr bwMode="auto">
              <a:xfrm>
                <a:off x="3203" y="1840"/>
                <a:ext cx="22" cy="37"/>
              </a:xfrm>
              <a:custGeom>
                <a:avLst/>
                <a:gdLst>
                  <a:gd name="T0" fmla="*/ 1 w 15"/>
                  <a:gd name="T1" fmla="*/ 2 h 26"/>
                  <a:gd name="T2" fmla="*/ 9 w 15"/>
                  <a:gd name="T3" fmla="*/ 13 h 26"/>
                  <a:gd name="T4" fmla="*/ 10 w 15"/>
                  <a:gd name="T5" fmla="*/ 24 h 26"/>
                  <a:gd name="T6" fmla="*/ 4 w 15"/>
                  <a:gd name="T7" fmla="*/ 20 h 26"/>
                  <a:gd name="T8" fmla="*/ 1 w 15"/>
                  <a:gd name="T9" fmla="*/ 2 h 26"/>
                </a:gdLst>
                <a:ahLst/>
                <a:cxnLst>
                  <a:cxn ang="0">
                    <a:pos x="T0" y="T1"/>
                  </a:cxn>
                  <a:cxn ang="0">
                    <a:pos x="T2" y="T3"/>
                  </a:cxn>
                  <a:cxn ang="0">
                    <a:pos x="T4" y="T5"/>
                  </a:cxn>
                  <a:cxn ang="0">
                    <a:pos x="T6" y="T7"/>
                  </a:cxn>
                  <a:cxn ang="0">
                    <a:pos x="T8" y="T9"/>
                  </a:cxn>
                </a:cxnLst>
                <a:rect l="0" t="0" r="r" b="b"/>
                <a:pathLst>
                  <a:path w="15" h="26">
                    <a:moveTo>
                      <a:pt x="1" y="2"/>
                    </a:moveTo>
                    <a:cubicBezTo>
                      <a:pt x="11" y="0"/>
                      <a:pt x="8" y="8"/>
                      <a:pt x="9" y="13"/>
                    </a:cubicBezTo>
                    <a:cubicBezTo>
                      <a:pt x="10" y="17"/>
                      <a:pt x="15" y="21"/>
                      <a:pt x="10" y="24"/>
                    </a:cubicBezTo>
                    <a:cubicBezTo>
                      <a:pt x="7" y="26"/>
                      <a:pt x="6" y="21"/>
                      <a:pt x="4" y="20"/>
                    </a:cubicBezTo>
                    <a:cubicBezTo>
                      <a:pt x="0" y="14"/>
                      <a:pt x="1" y="8"/>
                      <a:pt x="1" y="2"/>
                    </a:cubicBezTo>
                    <a:close/>
                  </a:path>
                </a:pathLst>
              </a:custGeom>
              <a:solidFill>
                <a:srgbClr val="C2E4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5" name="Freeform 585"/>
              <p:cNvSpPr>
                <a:spLocks/>
              </p:cNvSpPr>
              <p:nvPr/>
            </p:nvSpPr>
            <p:spPr bwMode="auto">
              <a:xfrm>
                <a:off x="3363" y="2682"/>
                <a:ext cx="298" cy="410"/>
              </a:xfrm>
              <a:custGeom>
                <a:avLst/>
                <a:gdLst>
                  <a:gd name="T0" fmla="*/ 2 w 208"/>
                  <a:gd name="T1" fmla="*/ 204 h 287"/>
                  <a:gd name="T2" fmla="*/ 28 w 208"/>
                  <a:gd name="T3" fmla="*/ 142 h 287"/>
                  <a:gd name="T4" fmla="*/ 91 w 208"/>
                  <a:gd name="T5" fmla="*/ 91 h 287"/>
                  <a:gd name="T6" fmla="*/ 161 w 208"/>
                  <a:gd name="T7" fmla="*/ 20 h 287"/>
                  <a:gd name="T8" fmla="*/ 203 w 208"/>
                  <a:gd name="T9" fmla="*/ 12 h 287"/>
                  <a:gd name="T10" fmla="*/ 204 w 208"/>
                  <a:gd name="T11" fmla="*/ 23 h 287"/>
                  <a:gd name="T12" fmla="*/ 180 w 208"/>
                  <a:gd name="T13" fmla="*/ 57 h 287"/>
                  <a:gd name="T14" fmla="*/ 159 w 208"/>
                  <a:gd name="T15" fmla="*/ 139 h 287"/>
                  <a:gd name="T16" fmla="*/ 144 w 208"/>
                  <a:gd name="T17" fmla="*/ 231 h 287"/>
                  <a:gd name="T18" fmla="*/ 36 w 208"/>
                  <a:gd name="T19" fmla="*/ 265 h 287"/>
                  <a:gd name="T20" fmla="*/ 2 w 208"/>
                  <a:gd name="T21" fmla="*/ 2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87">
                    <a:moveTo>
                      <a:pt x="2" y="204"/>
                    </a:moveTo>
                    <a:cubicBezTo>
                      <a:pt x="1" y="179"/>
                      <a:pt x="13" y="160"/>
                      <a:pt x="28" y="142"/>
                    </a:cubicBezTo>
                    <a:cubicBezTo>
                      <a:pt x="45" y="121"/>
                      <a:pt x="66" y="103"/>
                      <a:pt x="91" y="91"/>
                    </a:cubicBezTo>
                    <a:cubicBezTo>
                      <a:pt x="123" y="75"/>
                      <a:pt x="146" y="52"/>
                      <a:pt x="161" y="20"/>
                    </a:cubicBezTo>
                    <a:cubicBezTo>
                      <a:pt x="170" y="2"/>
                      <a:pt x="188" y="0"/>
                      <a:pt x="203" y="12"/>
                    </a:cubicBezTo>
                    <a:cubicBezTo>
                      <a:pt x="208" y="16"/>
                      <a:pt x="206" y="19"/>
                      <a:pt x="204" y="23"/>
                    </a:cubicBezTo>
                    <a:cubicBezTo>
                      <a:pt x="196" y="34"/>
                      <a:pt x="189" y="46"/>
                      <a:pt x="180" y="57"/>
                    </a:cubicBezTo>
                    <a:cubicBezTo>
                      <a:pt x="161" y="81"/>
                      <a:pt x="156" y="109"/>
                      <a:pt x="159" y="139"/>
                    </a:cubicBezTo>
                    <a:cubicBezTo>
                      <a:pt x="163" y="171"/>
                      <a:pt x="160" y="203"/>
                      <a:pt x="144" y="231"/>
                    </a:cubicBezTo>
                    <a:cubicBezTo>
                      <a:pt x="121" y="273"/>
                      <a:pt x="76" y="287"/>
                      <a:pt x="36" y="265"/>
                    </a:cubicBezTo>
                    <a:cubicBezTo>
                      <a:pt x="12" y="252"/>
                      <a:pt x="0" y="231"/>
                      <a:pt x="2" y="204"/>
                    </a:cubicBezTo>
                    <a:close/>
                  </a:path>
                </a:pathLst>
              </a:custGeom>
              <a:solidFill>
                <a:srgbClr val="EF8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6" name="Freeform 586"/>
              <p:cNvSpPr>
                <a:spLocks/>
              </p:cNvSpPr>
              <p:nvPr/>
            </p:nvSpPr>
            <p:spPr bwMode="auto">
              <a:xfrm>
                <a:off x="3195" y="2626"/>
                <a:ext cx="411" cy="283"/>
              </a:xfrm>
              <a:custGeom>
                <a:avLst/>
                <a:gdLst>
                  <a:gd name="T0" fmla="*/ 38 w 288"/>
                  <a:gd name="T1" fmla="*/ 185 h 198"/>
                  <a:gd name="T2" fmla="*/ 10 w 288"/>
                  <a:gd name="T3" fmla="*/ 96 h 198"/>
                  <a:gd name="T4" fmla="*/ 87 w 288"/>
                  <a:gd name="T5" fmla="*/ 43 h 198"/>
                  <a:gd name="T6" fmla="*/ 140 w 288"/>
                  <a:gd name="T7" fmla="*/ 46 h 198"/>
                  <a:gd name="T8" fmla="*/ 246 w 288"/>
                  <a:gd name="T9" fmla="*/ 23 h 198"/>
                  <a:gd name="T10" fmla="*/ 259 w 288"/>
                  <a:gd name="T11" fmla="*/ 15 h 198"/>
                  <a:gd name="T12" fmla="*/ 281 w 288"/>
                  <a:gd name="T13" fmla="*/ 10 h 198"/>
                  <a:gd name="T14" fmla="*/ 277 w 288"/>
                  <a:gd name="T15" fmla="*/ 44 h 198"/>
                  <a:gd name="T16" fmla="*/ 241 w 288"/>
                  <a:gd name="T17" fmla="*/ 69 h 198"/>
                  <a:gd name="T18" fmla="*/ 175 w 288"/>
                  <a:gd name="T19" fmla="*/ 134 h 198"/>
                  <a:gd name="T20" fmla="*/ 100 w 288"/>
                  <a:gd name="T21" fmla="*/ 192 h 198"/>
                  <a:gd name="T22" fmla="*/ 66 w 288"/>
                  <a:gd name="T23" fmla="*/ 196 h 198"/>
                  <a:gd name="T24" fmla="*/ 66 w 288"/>
                  <a:gd name="T25" fmla="*/ 183 h 198"/>
                  <a:gd name="T26" fmla="*/ 76 w 288"/>
                  <a:gd name="T27" fmla="*/ 171 h 198"/>
                  <a:gd name="T28" fmla="*/ 94 w 288"/>
                  <a:gd name="T29" fmla="*/ 166 h 198"/>
                  <a:gd name="T30" fmla="*/ 120 w 288"/>
                  <a:gd name="T31" fmla="*/ 154 h 198"/>
                  <a:gd name="T32" fmla="*/ 158 w 288"/>
                  <a:gd name="T33" fmla="*/ 123 h 198"/>
                  <a:gd name="T34" fmla="*/ 173 w 288"/>
                  <a:gd name="T35" fmla="*/ 96 h 198"/>
                  <a:gd name="T36" fmla="*/ 160 w 288"/>
                  <a:gd name="T37" fmla="*/ 71 h 198"/>
                  <a:gd name="T38" fmla="*/ 57 w 288"/>
                  <a:gd name="T39" fmla="*/ 85 h 198"/>
                  <a:gd name="T40" fmla="*/ 53 w 288"/>
                  <a:gd name="T41" fmla="*/ 156 h 198"/>
                  <a:gd name="T42" fmla="*/ 58 w 288"/>
                  <a:gd name="T43" fmla="*/ 163 h 198"/>
                  <a:gd name="T44" fmla="*/ 38 w 288"/>
                  <a:gd name="T45"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98">
                    <a:moveTo>
                      <a:pt x="38" y="185"/>
                    </a:moveTo>
                    <a:cubicBezTo>
                      <a:pt x="12" y="164"/>
                      <a:pt x="0" y="127"/>
                      <a:pt x="10" y="96"/>
                    </a:cubicBezTo>
                    <a:cubicBezTo>
                      <a:pt x="19" y="67"/>
                      <a:pt x="51" y="45"/>
                      <a:pt x="87" y="43"/>
                    </a:cubicBezTo>
                    <a:cubicBezTo>
                      <a:pt x="105" y="42"/>
                      <a:pt x="122" y="43"/>
                      <a:pt x="140" y="46"/>
                    </a:cubicBezTo>
                    <a:cubicBezTo>
                      <a:pt x="179" y="54"/>
                      <a:pt x="213" y="43"/>
                      <a:pt x="246" y="23"/>
                    </a:cubicBezTo>
                    <a:cubicBezTo>
                      <a:pt x="251" y="21"/>
                      <a:pt x="255" y="17"/>
                      <a:pt x="259" y="15"/>
                    </a:cubicBezTo>
                    <a:cubicBezTo>
                      <a:pt x="266" y="12"/>
                      <a:pt x="272" y="0"/>
                      <a:pt x="281" y="10"/>
                    </a:cubicBezTo>
                    <a:cubicBezTo>
                      <a:pt x="288" y="19"/>
                      <a:pt x="286" y="37"/>
                      <a:pt x="277" y="44"/>
                    </a:cubicBezTo>
                    <a:cubicBezTo>
                      <a:pt x="265" y="53"/>
                      <a:pt x="253" y="61"/>
                      <a:pt x="241" y="69"/>
                    </a:cubicBezTo>
                    <a:cubicBezTo>
                      <a:pt x="215" y="86"/>
                      <a:pt x="194" y="109"/>
                      <a:pt x="175" y="134"/>
                    </a:cubicBezTo>
                    <a:cubicBezTo>
                      <a:pt x="156" y="160"/>
                      <a:pt x="131" y="181"/>
                      <a:pt x="100" y="192"/>
                    </a:cubicBezTo>
                    <a:cubicBezTo>
                      <a:pt x="89" y="196"/>
                      <a:pt x="78" y="198"/>
                      <a:pt x="66" y="196"/>
                    </a:cubicBezTo>
                    <a:cubicBezTo>
                      <a:pt x="64" y="192"/>
                      <a:pt x="74" y="189"/>
                      <a:pt x="66" y="183"/>
                    </a:cubicBezTo>
                    <a:cubicBezTo>
                      <a:pt x="62" y="179"/>
                      <a:pt x="70" y="173"/>
                      <a:pt x="76" y="171"/>
                    </a:cubicBezTo>
                    <a:cubicBezTo>
                      <a:pt x="82" y="170"/>
                      <a:pt x="89" y="170"/>
                      <a:pt x="94" y="166"/>
                    </a:cubicBezTo>
                    <a:cubicBezTo>
                      <a:pt x="103" y="163"/>
                      <a:pt x="112" y="159"/>
                      <a:pt x="120" y="154"/>
                    </a:cubicBezTo>
                    <a:cubicBezTo>
                      <a:pt x="133" y="145"/>
                      <a:pt x="147" y="136"/>
                      <a:pt x="158" y="123"/>
                    </a:cubicBezTo>
                    <a:cubicBezTo>
                      <a:pt x="165" y="115"/>
                      <a:pt x="171" y="106"/>
                      <a:pt x="173" y="96"/>
                    </a:cubicBezTo>
                    <a:cubicBezTo>
                      <a:pt x="175" y="84"/>
                      <a:pt x="171" y="73"/>
                      <a:pt x="160" y="71"/>
                    </a:cubicBezTo>
                    <a:cubicBezTo>
                      <a:pt x="124" y="62"/>
                      <a:pt x="88" y="63"/>
                      <a:pt x="57" y="85"/>
                    </a:cubicBezTo>
                    <a:cubicBezTo>
                      <a:pt x="32" y="104"/>
                      <a:pt x="31" y="133"/>
                      <a:pt x="53" y="156"/>
                    </a:cubicBezTo>
                    <a:cubicBezTo>
                      <a:pt x="55" y="158"/>
                      <a:pt x="57" y="160"/>
                      <a:pt x="58" y="163"/>
                    </a:cubicBezTo>
                    <a:cubicBezTo>
                      <a:pt x="56" y="178"/>
                      <a:pt x="51" y="183"/>
                      <a:pt x="38" y="185"/>
                    </a:cubicBezTo>
                    <a:close/>
                  </a:path>
                </a:pathLst>
              </a:custGeom>
              <a:solidFill>
                <a:srgbClr val="EF8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7" name="Freeform 587"/>
              <p:cNvSpPr>
                <a:spLocks/>
              </p:cNvSpPr>
              <p:nvPr/>
            </p:nvSpPr>
            <p:spPr bwMode="auto">
              <a:xfrm>
                <a:off x="3622" y="2442"/>
                <a:ext cx="291" cy="250"/>
              </a:xfrm>
              <a:custGeom>
                <a:avLst/>
                <a:gdLst>
                  <a:gd name="T0" fmla="*/ 3 w 204"/>
                  <a:gd name="T1" fmla="*/ 163 h 175"/>
                  <a:gd name="T2" fmla="*/ 6 w 204"/>
                  <a:gd name="T3" fmla="*/ 132 h 175"/>
                  <a:gd name="T4" fmla="*/ 13 w 204"/>
                  <a:gd name="T5" fmla="*/ 132 h 175"/>
                  <a:gd name="T6" fmla="*/ 15 w 204"/>
                  <a:gd name="T7" fmla="*/ 135 h 175"/>
                  <a:gd name="T8" fmla="*/ 21 w 204"/>
                  <a:gd name="T9" fmla="*/ 149 h 175"/>
                  <a:gd name="T10" fmla="*/ 26 w 204"/>
                  <a:gd name="T11" fmla="*/ 146 h 175"/>
                  <a:gd name="T12" fmla="*/ 17 w 204"/>
                  <a:gd name="T13" fmla="*/ 133 h 175"/>
                  <a:gd name="T14" fmla="*/ 37 w 204"/>
                  <a:gd name="T15" fmla="*/ 98 h 175"/>
                  <a:gd name="T16" fmla="*/ 189 w 204"/>
                  <a:gd name="T17" fmla="*/ 8 h 175"/>
                  <a:gd name="T18" fmla="*/ 204 w 204"/>
                  <a:gd name="T19" fmla="*/ 0 h 175"/>
                  <a:gd name="T20" fmla="*/ 180 w 204"/>
                  <a:gd name="T21" fmla="*/ 49 h 175"/>
                  <a:gd name="T22" fmla="*/ 35 w 204"/>
                  <a:gd name="T23" fmla="*/ 173 h 175"/>
                  <a:gd name="T24" fmla="*/ 28 w 204"/>
                  <a:gd name="T25" fmla="*/ 175 h 175"/>
                  <a:gd name="T26" fmla="*/ 10 w 204"/>
                  <a:gd name="T27" fmla="*/ 160 h 175"/>
                  <a:gd name="T28" fmla="*/ 3 w 204"/>
                  <a:gd name="T29" fmla="*/ 1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175">
                    <a:moveTo>
                      <a:pt x="3" y="163"/>
                    </a:moveTo>
                    <a:cubicBezTo>
                      <a:pt x="0" y="153"/>
                      <a:pt x="3" y="142"/>
                      <a:pt x="6" y="132"/>
                    </a:cubicBezTo>
                    <a:cubicBezTo>
                      <a:pt x="8" y="128"/>
                      <a:pt x="11" y="127"/>
                      <a:pt x="13" y="132"/>
                    </a:cubicBezTo>
                    <a:cubicBezTo>
                      <a:pt x="14" y="133"/>
                      <a:pt x="14" y="134"/>
                      <a:pt x="15" y="135"/>
                    </a:cubicBezTo>
                    <a:cubicBezTo>
                      <a:pt x="17" y="140"/>
                      <a:pt x="13" y="147"/>
                      <a:pt x="21" y="149"/>
                    </a:cubicBezTo>
                    <a:cubicBezTo>
                      <a:pt x="23" y="150"/>
                      <a:pt x="25" y="148"/>
                      <a:pt x="26" y="146"/>
                    </a:cubicBezTo>
                    <a:cubicBezTo>
                      <a:pt x="28" y="138"/>
                      <a:pt x="20" y="137"/>
                      <a:pt x="17" y="133"/>
                    </a:cubicBezTo>
                    <a:cubicBezTo>
                      <a:pt x="16" y="117"/>
                      <a:pt x="22" y="107"/>
                      <a:pt x="37" y="98"/>
                    </a:cubicBezTo>
                    <a:cubicBezTo>
                      <a:pt x="88" y="69"/>
                      <a:pt x="138" y="38"/>
                      <a:pt x="189" y="8"/>
                    </a:cubicBezTo>
                    <a:cubicBezTo>
                      <a:pt x="193" y="5"/>
                      <a:pt x="198" y="3"/>
                      <a:pt x="204" y="0"/>
                    </a:cubicBezTo>
                    <a:cubicBezTo>
                      <a:pt x="202" y="20"/>
                      <a:pt x="194" y="36"/>
                      <a:pt x="180" y="49"/>
                    </a:cubicBezTo>
                    <a:cubicBezTo>
                      <a:pt x="135" y="94"/>
                      <a:pt x="85" y="133"/>
                      <a:pt x="35" y="173"/>
                    </a:cubicBezTo>
                    <a:cubicBezTo>
                      <a:pt x="33" y="174"/>
                      <a:pt x="31" y="174"/>
                      <a:pt x="28" y="175"/>
                    </a:cubicBezTo>
                    <a:cubicBezTo>
                      <a:pt x="23" y="169"/>
                      <a:pt x="10" y="174"/>
                      <a:pt x="10" y="160"/>
                    </a:cubicBezTo>
                    <a:cubicBezTo>
                      <a:pt x="11" y="158"/>
                      <a:pt x="6" y="164"/>
                      <a:pt x="3" y="163"/>
                    </a:cubicBezTo>
                    <a:close/>
                  </a:path>
                </a:pathLst>
              </a:custGeom>
              <a:solidFill>
                <a:srgbClr val="D2D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8" name="Freeform 588"/>
              <p:cNvSpPr>
                <a:spLocks/>
              </p:cNvSpPr>
              <p:nvPr/>
            </p:nvSpPr>
            <p:spPr bwMode="auto">
              <a:xfrm>
                <a:off x="3458" y="2707"/>
                <a:ext cx="124" cy="115"/>
              </a:xfrm>
              <a:custGeom>
                <a:avLst/>
                <a:gdLst>
                  <a:gd name="T0" fmla="*/ 87 w 87"/>
                  <a:gd name="T1" fmla="*/ 0 h 80"/>
                  <a:gd name="T2" fmla="*/ 0 w 87"/>
                  <a:gd name="T3" fmla="*/ 80 h 80"/>
                  <a:gd name="T4" fmla="*/ 87 w 87"/>
                  <a:gd name="T5" fmla="*/ 0 h 80"/>
                </a:gdLst>
                <a:ahLst/>
                <a:cxnLst>
                  <a:cxn ang="0">
                    <a:pos x="T0" y="T1"/>
                  </a:cxn>
                  <a:cxn ang="0">
                    <a:pos x="T2" y="T3"/>
                  </a:cxn>
                  <a:cxn ang="0">
                    <a:pos x="T4" y="T5"/>
                  </a:cxn>
                </a:cxnLst>
                <a:rect l="0" t="0" r="r" b="b"/>
                <a:pathLst>
                  <a:path w="87" h="80">
                    <a:moveTo>
                      <a:pt x="87" y="0"/>
                    </a:moveTo>
                    <a:cubicBezTo>
                      <a:pt x="72" y="43"/>
                      <a:pt x="36" y="59"/>
                      <a:pt x="0" y="80"/>
                    </a:cubicBezTo>
                    <a:cubicBezTo>
                      <a:pt x="22" y="44"/>
                      <a:pt x="53" y="22"/>
                      <a:pt x="87" y="0"/>
                    </a:cubicBezTo>
                    <a:close/>
                  </a:path>
                </a:pathLst>
              </a:custGeom>
              <a:solidFill>
                <a:srgbClr val="FDF9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9" name="Freeform 589"/>
              <p:cNvSpPr>
                <a:spLocks/>
              </p:cNvSpPr>
              <p:nvPr/>
            </p:nvSpPr>
            <p:spPr bwMode="auto">
              <a:xfrm>
                <a:off x="3249" y="2856"/>
                <a:ext cx="82" cy="53"/>
              </a:xfrm>
              <a:custGeom>
                <a:avLst/>
                <a:gdLst>
                  <a:gd name="T0" fmla="*/ 0 w 57"/>
                  <a:gd name="T1" fmla="*/ 24 h 37"/>
                  <a:gd name="T2" fmla="*/ 20 w 57"/>
                  <a:gd name="T3" fmla="*/ 5 h 37"/>
                  <a:gd name="T4" fmla="*/ 32 w 57"/>
                  <a:gd name="T5" fmla="*/ 4 h 37"/>
                  <a:gd name="T6" fmla="*/ 57 w 57"/>
                  <a:gd name="T7" fmla="*/ 8 h 37"/>
                  <a:gd name="T8" fmla="*/ 43 w 57"/>
                  <a:gd name="T9" fmla="*/ 13 h 37"/>
                  <a:gd name="T10" fmla="*/ 29 w 57"/>
                  <a:gd name="T11" fmla="*/ 20 h 37"/>
                  <a:gd name="T12" fmla="*/ 39 w 57"/>
                  <a:gd name="T13" fmla="*/ 21 h 37"/>
                  <a:gd name="T14" fmla="*/ 28 w 57"/>
                  <a:gd name="T15" fmla="*/ 35 h 37"/>
                  <a:gd name="T16" fmla="*/ 6 w 57"/>
                  <a:gd name="T17" fmla="*/ 31 h 37"/>
                  <a:gd name="T18" fmla="*/ 0 w 57"/>
                  <a:gd name="T19" fmla="*/ 27 h 37"/>
                  <a:gd name="T20" fmla="*/ 0 w 57"/>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7">
                    <a:moveTo>
                      <a:pt x="0" y="24"/>
                    </a:moveTo>
                    <a:cubicBezTo>
                      <a:pt x="10" y="21"/>
                      <a:pt x="14" y="12"/>
                      <a:pt x="20" y="5"/>
                    </a:cubicBezTo>
                    <a:cubicBezTo>
                      <a:pt x="24" y="0"/>
                      <a:pt x="28" y="3"/>
                      <a:pt x="32" y="4"/>
                    </a:cubicBezTo>
                    <a:cubicBezTo>
                      <a:pt x="40" y="9"/>
                      <a:pt x="49" y="0"/>
                      <a:pt x="57" y="8"/>
                    </a:cubicBezTo>
                    <a:cubicBezTo>
                      <a:pt x="53" y="13"/>
                      <a:pt x="48" y="13"/>
                      <a:pt x="43" y="13"/>
                    </a:cubicBezTo>
                    <a:cubicBezTo>
                      <a:pt x="37" y="12"/>
                      <a:pt x="32" y="15"/>
                      <a:pt x="29" y="20"/>
                    </a:cubicBezTo>
                    <a:cubicBezTo>
                      <a:pt x="32" y="27"/>
                      <a:pt x="37" y="15"/>
                      <a:pt x="39" y="21"/>
                    </a:cubicBezTo>
                    <a:cubicBezTo>
                      <a:pt x="41" y="29"/>
                      <a:pt x="32" y="31"/>
                      <a:pt x="28" y="35"/>
                    </a:cubicBezTo>
                    <a:cubicBezTo>
                      <a:pt x="20" y="37"/>
                      <a:pt x="14" y="30"/>
                      <a:pt x="6" y="31"/>
                    </a:cubicBezTo>
                    <a:cubicBezTo>
                      <a:pt x="4" y="29"/>
                      <a:pt x="2" y="28"/>
                      <a:pt x="0" y="27"/>
                    </a:cubicBezTo>
                    <a:cubicBezTo>
                      <a:pt x="0" y="26"/>
                      <a:pt x="0" y="25"/>
                      <a:pt x="0" y="24"/>
                    </a:cubicBezTo>
                    <a:close/>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0" name="Freeform 590"/>
              <p:cNvSpPr>
                <a:spLocks/>
              </p:cNvSpPr>
              <p:nvPr/>
            </p:nvSpPr>
            <p:spPr bwMode="auto">
              <a:xfrm>
                <a:off x="3609" y="2616"/>
                <a:ext cx="17" cy="63"/>
              </a:xfrm>
              <a:custGeom>
                <a:avLst/>
                <a:gdLst>
                  <a:gd name="T0" fmla="*/ 1 w 12"/>
                  <a:gd name="T1" fmla="*/ 39 h 44"/>
                  <a:gd name="T2" fmla="*/ 12 w 12"/>
                  <a:gd name="T3" fmla="*/ 0 h 44"/>
                  <a:gd name="T4" fmla="*/ 6 w 12"/>
                  <a:gd name="T5" fmla="*/ 44 h 44"/>
                  <a:gd name="T6" fmla="*/ 1 w 12"/>
                  <a:gd name="T7" fmla="*/ 39 h 44"/>
                </a:gdLst>
                <a:ahLst/>
                <a:cxnLst>
                  <a:cxn ang="0">
                    <a:pos x="T0" y="T1"/>
                  </a:cxn>
                  <a:cxn ang="0">
                    <a:pos x="T2" y="T3"/>
                  </a:cxn>
                  <a:cxn ang="0">
                    <a:pos x="T4" y="T5"/>
                  </a:cxn>
                  <a:cxn ang="0">
                    <a:pos x="T6" y="T7"/>
                  </a:cxn>
                </a:cxnLst>
                <a:rect l="0" t="0" r="r" b="b"/>
                <a:pathLst>
                  <a:path w="12" h="44">
                    <a:moveTo>
                      <a:pt x="1" y="39"/>
                    </a:moveTo>
                    <a:cubicBezTo>
                      <a:pt x="4" y="26"/>
                      <a:pt x="0" y="11"/>
                      <a:pt x="12" y="0"/>
                    </a:cubicBezTo>
                    <a:cubicBezTo>
                      <a:pt x="10" y="15"/>
                      <a:pt x="8" y="29"/>
                      <a:pt x="6" y="44"/>
                    </a:cubicBezTo>
                    <a:cubicBezTo>
                      <a:pt x="2" y="44"/>
                      <a:pt x="1" y="42"/>
                      <a:pt x="1" y="39"/>
                    </a:cubicBezTo>
                    <a:close/>
                  </a:path>
                </a:pathLst>
              </a:custGeom>
              <a:solidFill>
                <a:srgbClr val="CFB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1" name="Freeform 591"/>
              <p:cNvSpPr>
                <a:spLocks/>
              </p:cNvSpPr>
              <p:nvPr/>
            </p:nvSpPr>
            <p:spPr bwMode="auto">
              <a:xfrm>
                <a:off x="4379" y="746"/>
                <a:ext cx="176" cy="167"/>
              </a:xfrm>
              <a:custGeom>
                <a:avLst/>
                <a:gdLst>
                  <a:gd name="T0" fmla="*/ 106 w 123"/>
                  <a:gd name="T1" fmla="*/ 34 h 117"/>
                  <a:gd name="T2" fmla="*/ 111 w 123"/>
                  <a:gd name="T3" fmla="*/ 51 h 117"/>
                  <a:gd name="T4" fmla="*/ 120 w 123"/>
                  <a:gd name="T5" fmla="*/ 105 h 117"/>
                  <a:gd name="T6" fmla="*/ 113 w 123"/>
                  <a:gd name="T7" fmla="*/ 114 h 117"/>
                  <a:gd name="T8" fmla="*/ 70 w 123"/>
                  <a:gd name="T9" fmla="*/ 111 h 117"/>
                  <a:gd name="T10" fmla="*/ 59 w 123"/>
                  <a:gd name="T11" fmla="*/ 110 h 117"/>
                  <a:gd name="T12" fmla="*/ 51 w 123"/>
                  <a:gd name="T13" fmla="*/ 93 h 117"/>
                  <a:gd name="T14" fmla="*/ 64 w 123"/>
                  <a:gd name="T15" fmla="*/ 67 h 117"/>
                  <a:gd name="T16" fmla="*/ 71 w 123"/>
                  <a:gd name="T17" fmla="*/ 73 h 117"/>
                  <a:gd name="T18" fmla="*/ 79 w 123"/>
                  <a:gd name="T19" fmla="*/ 76 h 117"/>
                  <a:gd name="T20" fmla="*/ 81 w 123"/>
                  <a:gd name="T21" fmla="*/ 68 h 117"/>
                  <a:gd name="T22" fmla="*/ 73 w 123"/>
                  <a:gd name="T23" fmla="*/ 65 h 117"/>
                  <a:gd name="T24" fmla="*/ 68 w 123"/>
                  <a:gd name="T25" fmla="*/ 66 h 117"/>
                  <a:gd name="T26" fmla="*/ 74 w 123"/>
                  <a:gd name="T27" fmla="*/ 51 h 117"/>
                  <a:gd name="T28" fmla="*/ 9 w 123"/>
                  <a:gd name="T29" fmla="*/ 19 h 117"/>
                  <a:gd name="T30" fmla="*/ 1 w 123"/>
                  <a:gd name="T31" fmla="*/ 9 h 117"/>
                  <a:gd name="T32" fmla="*/ 40 w 123"/>
                  <a:gd name="T33" fmla="*/ 0 h 117"/>
                  <a:gd name="T34" fmla="*/ 106 w 123"/>
                  <a:gd name="T35" fmla="*/ 3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17">
                    <a:moveTo>
                      <a:pt x="106" y="34"/>
                    </a:moveTo>
                    <a:cubicBezTo>
                      <a:pt x="111" y="39"/>
                      <a:pt x="106" y="46"/>
                      <a:pt x="111" y="51"/>
                    </a:cubicBezTo>
                    <a:cubicBezTo>
                      <a:pt x="114" y="69"/>
                      <a:pt x="117" y="87"/>
                      <a:pt x="120" y="105"/>
                    </a:cubicBezTo>
                    <a:cubicBezTo>
                      <a:pt x="123" y="112"/>
                      <a:pt x="118" y="113"/>
                      <a:pt x="113" y="114"/>
                    </a:cubicBezTo>
                    <a:cubicBezTo>
                      <a:pt x="99" y="115"/>
                      <a:pt x="84" y="117"/>
                      <a:pt x="70" y="111"/>
                    </a:cubicBezTo>
                    <a:cubicBezTo>
                      <a:pt x="67" y="109"/>
                      <a:pt x="63" y="110"/>
                      <a:pt x="59" y="110"/>
                    </a:cubicBezTo>
                    <a:cubicBezTo>
                      <a:pt x="49" y="108"/>
                      <a:pt x="48" y="101"/>
                      <a:pt x="51" y="93"/>
                    </a:cubicBezTo>
                    <a:cubicBezTo>
                      <a:pt x="55" y="84"/>
                      <a:pt x="58" y="75"/>
                      <a:pt x="64" y="67"/>
                    </a:cubicBezTo>
                    <a:cubicBezTo>
                      <a:pt x="68" y="67"/>
                      <a:pt x="69" y="71"/>
                      <a:pt x="71" y="73"/>
                    </a:cubicBezTo>
                    <a:cubicBezTo>
                      <a:pt x="73" y="76"/>
                      <a:pt x="75" y="78"/>
                      <a:pt x="79" y="76"/>
                    </a:cubicBezTo>
                    <a:cubicBezTo>
                      <a:pt x="82" y="74"/>
                      <a:pt x="82" y="71"/>
                      <a:pt x="81" y="68"/>
                    </a:cubicBezTo>
                    <a:cubicBezTo>
                      <a:pt x="80" y="65"/>
                      <a:pt x="77" y="64"/>
                      <a:pt x="73" y="65"/>
                    </a:cubicBezTo>
                    <a:cubicBezTo>
                      <a:pt x="71" y="65"/>
                      <a:pt x="70" y="66"/>
                      <a:pt x="68" y="66"/>
                    </a:cubicBezTo>
                    <a:cubicBezTo>
                      <a:pt x="60" y="57"/>
                      <a:pt x="67" y="54"/>
                      <a:pt x="74" y="51"/>
                    </a:cubicBezTo>
                    <a:cubicBezTo>
                      <a:pt x="51" y="44"/>
                      <a:pt x="30" y="31"/>
                      <a:pt x="9" y="19"/>
                    </a:cubicBezTo>
                    <a:cubicBezTo>
                      <a:pt x="5" y="17"/>
                      <a:pt x="0" y="15"/>
                      <a:pt x="1" y="9"/>
                    </a:cubicBezTo>
                    <a:cubicBezTo>
                      <a:pt x="14" y="6"/>
                      <a:pt x="28" y="6"/>
                      <a:pt x="40" y="0"/>
                    </a:cubicBezTo>
                    <a:cubicBezTo>
                      <a:pt x="62" y="12"/>
                      <a:pt x="85" y="20"/>
                      <a:pt x="106" y="34"/>
                    </a:cubicBezTo>
                    <a:close/>
                  </a:path>
                </a:pathLst>
              </a:custGeom>
              <a:solidFill>
                <a:srgbClr val="7EC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2" name="Freeform 592"/>
              <p:cNvSpPr>
                <a:spLocks/>
              </p:cNvSpPr>
              <p:nvPr/>
            </p:nvSpPr>
            <p:spPr bwMode="auto">
              <a:xfrm>
                <a:off x="4372" y="803"/>
                <a:ext cx="104" cy="233"/>
              </a:xfrm>
              <a:custGeom>
                <a:avLst/>
                <a:gdLst>
                  <a:gd name="T0" fmla="*/ 9 w 73"/>
                  <a:gd name="T1" fmla="*/ 162 h 163"/>
                  <a:gd name="T2" fmla="*/ 0 w 73"/>
                  <a:gd name="T3" fmla="*/ 99 h 163"/>
                  <a:gd name="T4" fmla="*/ 16 w 73"/>
                  <a:gd name="T5" fmla="*/ 67 h 163"/>
                  <a:gd name="T6" fmla="*/ 47 w 73"/>
                  <a:gd name="T7" fmla="*/ 12 h 163"/>
                  <a:gd name="T8" fmla="*/ 69 w 73"/>
                  <a:gd name="T9" fmla="*/ 7 h 163"/>
                  <a:gd name="T10" fmla="*/ 72 w 73"/>
                  <a:gd name="T11" fmla="*/ 16 h 163"/>
                  <a:gd name="T12" fmla="*/ 47 w 73"/>
                  <a:gd name="T13" fmla="*/ 79 h 163"/>
                  <a:gd name="T14" fmla="*/ 34 w 73"/>
                  <a:gd name="T15" fmla="*/ 77 h 163"/>
                  <a:gd name="T16" fmla="*/ 42 w 73"/>
                  <a:gd name="T17" fmla="*/ 86 h 163"/>
                  <a:gd name="T18" fmla="*/ 36 w 73"/>
                  <a:gd name="T19" fmla="*/ 110 h 163"/>
                  <a:gd name="T20" fmla="*/ 21 w 73"/>
                  <a:gd name="T21" fmla="*/ 151 h 163"/>
                  <a:gd name="T22" fmla="*/ 9 w 73"/>
                  <a:gd name="T23"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63">
                    <a:moveTo>
                      <a:pt x="9" y="162"/>
                    </a:moveTo>
                    <a:cubicBezTo>
                      <a:pt x="5" y="141"/>
                      <a:pt x="0" y="120"/>
                      <a:pt x="0" y="99"/>
                    </a:cubicBezTo>
                    <a:cubicBezTo>
                      <a:pt x="2" y="86"/>
                      <a:pt x="11" y="78"/>
                      <a:pt x="16" y="67"/>
                    </a:cubicBezTo>
                    <a:cubicBezTo>
                      <a:pt x="25" y="48"/>
                      <a:pt x="37" y="31"/>
                      <a:pt x="47" y="12"/>
                    </a:cubicBezTo>
                    <a:cubicBezTo>
                      <a:pt x="52" y="1"/>
                      <a:pt x="61" y="0"/>
                      <a:pt x="69" y="7"/>
                    </a:cubicBezTo>
                    <a:cubicBezTo>
                      <a:pt x="72" y="10"/>
                      <a:pt x="73" y="12"/>
                      <a:pt x="72" y="16"/>
                    </a:cubicBezTo>
                    <a:cubicBezTo>
                      <a:pt x="63" y="37"/>
                      <a:pt x="57" y="58"/>
                      <a:pt x="47" y="79"/>
                    </a:cubicBezTo>
                    <a:cubicBezTo>
                      <a:pt x="43" y="83"/>
                      <a:pt x="39" y="80"/>
                      <a:pt x="34" y="77"/>
                    </a:cubicBezTo>
                    <a:cubicBezTo>
                      <a:pt x="37" y="81"/>
                      <a:pt x="41" y="82"/>
                      <a:pt x="42" y="86"/>
                    </a:cubicBezTo>
                    <a:cubicBezTo>
                      <a:pt x="44" y="95"/>
                      <a:pt x="39" y="103"/>
                      <a:pt x="36" y="110"/>
                    </a:cubicBezTo>
                    <a:cubicBezTo>
                      <a:pt x="31" y="124"/>
                      <a:pt x="26" y="137"/>
                      <a:pt x="21" y="151"/>
                    </a:cubicBezTo>
                    <a:cubicBezTo>
                      <a:pt x="19" y="156"/>
                      <a:pt x="18" y="163"/>
                      <a:pt x="9" y="162"/>
                    </a:cubicBezTo>
                    <a:close/>
                  </a:path>
                </a:pathLst>
              </a:custGeom>
              <a:solidFill>
                <a:srgbClr val="7BC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3" name="Freeform 593"/>
              <p:cNvSpPr>
                <a:spLocks/>
              </p:cNvSpPr>
              <p:nvPr/>
            </p:nvSpPr>
            <p:spPr bwMode="auto">
              <a:xfrm>
                <a:off x="4385" y="922"/>
                <a:ext cx="188" cy="171"/>
              </a:xfrm>
              <a:custGeom>
                <a:avLst/>
                <a:gdLst>
                  <a:gd name="T0" fmla="*/ 0 w 132"/>
                  <a:gd name="T1" fmla="*/ 79 h 120"/>
                  <a:gd name="T2" fmla="*/ 12 w 132"/>
                  <a:gd name="T3" fmla="*/ 55 h 120"/>
                  <a:gd name="T4" fmla="*/ 31 w 132"/>
                  <a:gd name="T5" fmla="*/ 2 h 120"/>
                  <a:gd name="T6" fmla="*/ 38 w 132"/>
                  <a:gd name="T7" fmla="*/ 5 h 120"/>
                  <a:gd name="T8" fmla="*/ 22 w 132"/>
                  <a:gd name="T9" fmla="*/ 55 h 120"/>
                  <a:gd name="T10" fmla="*/ 18 w 132"/>
                  <a:gd name="T11" fmla="*/ 64 h 120"/>
                  <a:gd name="T12" fmla="*/ 24 w 132"/>
                  <a:gd name="T13" fmla="*/ 74 h 120"/>
                  <a:gd name="T14" fmla="*/ 35 w 132"/>
                  <a:gd name="T15" fmla="*/ 69 h 120"/>
                  <a:gd name="T16" fmla="*/ 45 w 132"/>
                  <a:gd name="T17" fmla="*/ 22 h 120"/>
                  <a:gd name="T18" fmla="*/ 40 w 132"/>
                  <a:gd name="T19" fmla="*/ 3 h 120"/>
                  <a:gd name="T20" fmla="*/ 47 w 132"/>
                  <a:gd name="T21" fmla="*/ 1 h 120"/>
                  <a:gd name="T22" fmla="*/ 103 w 132"/>
                  <a:gd name="T23" fmla="*/ 6 h 120"/>
                  <a:gd name="T24" fmla="*/ 121 w 132"/>
                  <a:gd name="T25" fmla="*/ 10 h 120"/>
                  <a:gd name="T26" fmla="*/ 122 w 132"/>
                  <a:gd name="T27" fmla="*/ 15 h 120"/>
                  <a:gd name="T28" fmla="*/ 126 w 132"/>
                  <a:gd name="T29" fmla="*/ 100 h 120"/>
                  <a:gd name="T30" fmla="*/ 132 w 132"/>
                  <a:gd name="T31" fmla="*/ 112 h 120"/>
                  <a:gd name="T32" fmla="*/ 129 w 132"/>
                  <a:gd name="T33" fmla="*/ 118 h 120"/>
                  <a:gd name="T34" fmla="*/ 109 w 132"/>
                  <a:gd name="T35" fmla="*/ 115 h 120"/>
                  <a:gd name="T36" fmla="*/ 30 w 132"/>
                  <a:gd name="T37" fmla="*/ 89 h 120"/>
                  <a:gd name="T38" fmla="*/ 5 w 132"/>
                  <a:gd name="T39" fmla="*/ 98 h 120"/>
                  <a:gd name="T40" fmla="*/ 0 w 132"/>
                  <a:gd name="T41" fmla="*/ 7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20">
                    <a:moveTo>
                      <a:pt x="0" y="79"/>
                    </a:moveTo>
                    <a:cubicBezTo>
                      <a:pt x="10" y="74"/>
                      <a:pt x="9" y="63"/>
                      <a:pt x="12" y="55"/>
                    </a:cubicBezTo>
                    <a:cubicBezTo>
                      <a:pt x="19" y="37"/>
                      <a:pt x="28" y="21"/>
                      <a:pt x="31" y="2"/>
                    </a:cubicBezTo>
                    <a:cubicBezTo>
                      <a:pt x="34" y="0"/>
                      <a:pt x="36" y="2"/>
                      <a:pt x="38" y="5"/>
                    </a:cubicBezTo>
                    <a:cubicBezTo>
                      <a:pt x="37" y="23"/>
                      <a:pt x="27" y="38"/>
                      <a:pt x="22" y="55"/>
                    </a:cubicBezTo>
                    <a:cubicBezTo>
                      <a:pt x="21" y="58"/>
                      <a:pt x="19" y="61"/>
                      <a:pt x="18" y="64"/>
                    </a:cubicBezTo>
                    <a:cubicBezTo>
                      <a:pt x="16" y="70"/>
                      <a:pt x="19" y="73"/>
                      <a:pt x="24" y="74"/>
                    </a:cubicBezTo>
                    <a:cubicBezTo>
                      <a:pt x="30" y="76"/>
                      <a:pt x="34" y="75"/>
                      <a:pt x="35" y="69"/>
                    </a:cubicBezTo>
                    <a:cubicBezTo>
                      <a:pt x="37" y="53"/>
                      <a:pt x="41" y="37"/>
                      <a:pt x="45" y="22"/>
                    </a:cubicBezTo>
                    <a:cubicBezTo>
                      <a:pt x="47" y="13"/>
                      <a:pt x="36" y="10"/>
                      <a:pt x="40" y="3"/>
                    </a:cubicBezTo>
                    <a:cubicBezTo>
                      <a:pt x="42" y="2"/>
                      <a:pt x="45" y="1"/>
                      <a:pt x="47" y="1"/>
                    </a:cubicBezTo>
                    <a:cubicBezTo>
                      <a:pt x="65" y="4"/>
                      <a:pt x="84" y="7"/>
                      <a:pt x="103" y="6"/>
                    </a:cubicBezTo>
                    <a:cubicBezTo>
                      <a:pt x="109" y="6"/>
                      <a:pt x="116" y="5"/>
                      <a:pt x="121" y="10"/>
                    </a:cubicBezTo>
                    <a:cubicBezTo>
                      <a:pt x="121" y="12"/>
                      <a:pt x="122" y="14"/>
                      <a:pt x="122" y="15"/>
                    </a:cubicBezTo>
                    <a:cubicBezTo>
                      <a:pt x="121" y="44"/>
                      <a:pt x="126" y="72"/>
                      <a:pt x="126" y="100"/>
                    </a:cubicBezTo>
                    <a:cubicBezTo>
                      <a:pt x="126" y="105"/>
                      <a:pt x="129" y="109"/>
                      <a:pt x="132" y="112"/>
                    </a:cubicBezTo>
                    <a:cubicBezTo>
                      <a:pt x="131" y="114"/>
                      <a:pt x="130" y="116"/>
                      <a:pt x="129" y="118"/>
                    </a:cubicBezTo>
                    <a:cubicBezTo>
                      <a:pt x="122" y="120"/>
                      <a:pt x="115" y="117"/>
                      <a:pt x="109" y="115"/>
                    </a:cubicBezTo>
                    <a:cubicBezTo>
                      <a:pt x="82" y="106"/>
                      <a:pt x="56" y="98"/>
                      <a:pt x="30" y="89"/>
                    </a:cubicBezTo>
                    <a:cubicBezTo>
                      <a:pt x="13" y="83"/>
                      <a:pt x="13" y="83"/>
                      <a:pt x="5" y="98"/>
                    </a:cubicBezTo>
                    <a:cubicBezTo>
                      <a:pt x="1" y="92"/>
                      <a:pt x="2" y="85"/>
                      <a:pt x="0" y="79"/>
                    </a:cubicBezTo>
                    <a:close/>
                  </a:path>
                </a:pathLst>
              </a:custGeom>
              <a:solidFill>
                <a:srgbClr val="36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4" name="Freeform 594"/>
              <p:cNvSpPr>
                <a:spLocks/>
              </p:cNvSpPr>
              <p:nvPr/>
            </p:nvSpPr>
            <p:spPr bwMode="auto">
              <a:xfrm>
                <a:off x="4392" y="1032"/>
                <a:ext cx="177" cy="82"/>
              </a:xfrm>
              <a:custGeom>
                <a:avLst/>
                <a:gdLst>
                  <a:gd name="T0" fmla="*/ 0 w 124"/>
                  <a:gd name="T1" fmla="*/ 21 h 58"/>
                  <a:gd name="T2" fmla="*/ 20 w 124"/>
                  <a:gd name="T3" fmla="*/ 6 h 58"/>
                  <a:gd name="T4" fmla="*/ 124 w 124"/>
                  <a:gd name="T5" fmla="*/ 41 h 58"/>
                  <a:gd name="T6" fmla="*/ 105 w 124"/>
                  <a:gd name="T7" fmla="*/ 58 h 58"/>
                  <a:gd name="T8" fmla="*/ 35 w 124"/>
                  <a:gd name="T9" fmla="*/ 38 h 58"/>
                  <a:gd name="T10" fmla="*/ 0 w 124"/>
                  <a:gd name="T11" fmla="*/ 21 h 58"/>
                </a:gdLst>
                <a:ahLst/>
                <a:cxnLst>
                  <a:cxn ang="0">
                    <a:pos x="T0" y="T1"/>
                  </a:cxn>
                  <a:cxn ang="0">
                    <a:pos x="T2" y="T3"/>
                  </a:cxn>
                  <a:cxn ang="0">
                    <a:pos x="T4" y="T5"/>
                  </a:cxn>
                  <a:cxn ang="0">
                    <a:pos x="T6" y="T7"/>
                  </a:cxn>
                  <a:cxn ang="0">
                    <a:pos x="T8" y="T9"/>
                  </a:cxn>
                  <a:cxn ang="0">
                    <a:pos x="T10" y="T11"/>
                  </a:cxn>
                </a:cxnLst>
                <a:rect l="0" t="0" r="r" b="b"/>
                <a:pathLst>
                  <a:path w="124" h="58">
                    <a:moveTo>
                      <a:pt x="0" y="21"/>
                    </a:moveTo>
                    <a:cubicBezTo>
                      <a:pt x="1" y="0"/>
                      <a:pt x="1" y="0"/>
                      <a:pt x="20" y="6"/>
                    </a:cubicBezTo>
                    <a:cubicBezTo>
                      <a:pt x="55" y="18"/>
                      <a:pt x="90" y="29"/>
                      <a:pt x="124" y="41"/>
                    </a:cubicBezTo>
                    <a:cubicBezTo>
                      <a:pt x="121" y="50"/>
                      <a:pt x="115" y="56"/>
                      <a:pt x="105" y="58"/>
                    </a:cubicBezTo>
                    <a:cubicBezTo>
                      <a:pt x="81" y="56"/>
                      <a:pt x="58" y="46"/>
                      <a:pt x="35" y="38"/>
                    </a:cubicBezTo>
                    <a:cubicBezTo>
                      <a:pt x="23" y="34"/>
                      <a:pt x="9" y="33"/>
                      <a:pt x="0" y="21"/>
                    </a:cubicBezTo>
                    <a:close/>
                  </a:path>
                </a:pathLst>
              </a:custGeom>
              <a:solidFill>
                <a:srgbClr val="79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5" name="Freeform 595"/>
              <p:cNvSpPr>
                <a:spLocks/>
              </p:cNvSpPr>
              <p:nvPr/>
            </p:nvSpPr>
            <p:spPr bwMode="auto">
              <a:xfrm>
                <a:off x="4369" y="639"/>
                <a:ext cx="104" cy="83"/>
              </a:xfrm>
              <a:custGeom>
                <a:avLst/>
                <a:gdLst>
                  <a:gd name="T0" fmla="*/ 13 w 73"/>
                  <a:gd name="T1" fmla="*/ 44 h 58"/>
                  <a:gd name="T2" fmla="*/ 21 w 73"/>
                  <a:gd name="T3" fmla="*/ 9 h 58"/>
                  <a:gd name="T4" fmla="*/ 35 w 73"/>
                  <a:gd name="T5" fmla="*/ 5 h 58"/>
                  <a:gd name="T6" fmla="*/ 69 w 73"/>
                  <a:gd name="T7" fmla="*/ 38 h 58"/>
                  <a:gd name="T8" fmla="*/ 31 w 73"/>
                  <a:gd name="T9" fmla="*/ 57 h 58"/>
                  <a:gd name="T10" fmla="*/ 13 w 73"/>
                  <a:gd name="T11" fmla="*/ 44 h 58"/>
                </a:gdLst>
                <a:ahLst/>
                <a:cxnLst>
                  <a:cxn ang="0">
                    <a:pos x="T0" y="T1"/>
                  </a:cxn>
                  <a:cxn ang="0">
                    <a:pos x="T2" y="T3"/>
                  </a:cxn>
                  <a:cxn ang="0">
                    <a:pos x="T4" y="T5"/>
                  </a:cxn>
                  <a:cxn ang="0">
                    <a:pos x="T6" y="T7"/>
                  </a:cxn>
                  <a:cxn ang="0">
                    <a:pos x="T8" y="T9"/>
                  </a:cxn>
                  <a:cxn ang="0">
                    <a:pos x="T10" y="T11"/>
                  </a:cxn>
                </a:cxnLst>
                <a:rect l="0" t="0" r="r" b="b"/>
                <a:pathLst>
                  <a:path w="73" h="58">
                    <a:moveTo>
                      <a:pt x="13" y="44"/>
                    </a:moveTo>
                    <a:cubicBezTo>
                      <a:pt x="0" y="28"/>
                      <a:pt x="3" y="16"/>
                      <a:pt x="21" y="9"/>
                    </a:cubicBezTo>
                    <a:cubicBezTo>
                      <a:pt x="26" y="7"/>
                      <a:pt x="30" y="6"/>
                      <a:pt x="35" y="5"/>
                    </a:cubicBezTo>
                    <a:cubicBezTo>
                      <a:pt x="57" y="0"/>
                      <a:pt x="73" y="15"/>
                      <a:pt x="69" y="38"/>
                    </a:cubicBezTo>
                    <a:cubicBezTo>
                      <a:pt x="68" y="48"/>
                      <a:pt x="48" y="58"/>
                      <a:pt x="31" y="57"/>
                    </a:cubicBezTo>
                    <a:cubicBezTo>
                      <a:pt x="23" y="55"/>
                      <a:pt x="17" y="51"/>
                      <a:pt x="13" y="44"/>
                    </a:cubicBezTo>
                    <a:close/>
                  </a:path>
                </a:pathLst>
              </a:custGeom>
              <a:solidFill>
                <a:srgbClr val="728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6" name="Freeform 596"/>
              <p:cNvSpPr>
                <a:spLocks/>
              </p:cNvSpPr>
              <p:nvPr/>
            </p:nvSpPr>
            <p:spPr bwMode="auto">
              <a:xfrm>
                <a:off x="4352" y="757"/>
                <a:ext cx="138" cy="187"/>
              </a:xfrm>
              <a:custGeom>
                <a:avLst/>
                <a:gdLst>
                  <a:gd name="T0" fmla="*/ 60 w 97"/>
                  <a:gd name="T1" fmla="*/ 110 h 131"/>
                  <a:gd name="T2" fmla="*/ 81 w 97"/>
                  <a:gd name="T3" fmla="*/ 53 h 131"/>
                  <a:gd name="T4" fmla="*/ 77 w 97"/>
                  <a:gd name="T5" fmla="*/ 39 h 131"/>
                  <a:gd name="T6" fmla="*/ 64 w 97"/>
                  <a:gd name="T7" fmla="*/ 46 h 131"/>
                  <a:gd name="T8" fmla="*/ 14 w 97"/>
                  <a:gd name="T9" fmla="*/ 131 h 131"/>
                  <a:gd name="T10" fmla="*/ 12 w 97"/>
                  <a:gd name="T11" fmla="*/ 116 h 131"/>
                  <a:gd name="T12" fmla="*/ 26 w 97"/>
                  <a:gd name="T13" fmla="*/ 96 h 131"/>
                  <a:gd name="T14" fmla="*/ 38 w 97"/>
                  <a:gd name="T15" fmla="*/ 76 h 131"/>
                  <a:gd name="T16" fmla="*/ 57 w 97"/>
                  <a:gd name="T17" fmla="*/ 43 h 131"/>
                  <a:gd name="T18" fmla="*/ 57 w 97"/>
                  <a:gd name="T19" fmla="*/ 33 h 131"/>
                  <a:gd name="T20" fmla="*/ 46 w 97"/>
                  <a:gd name="T21" fmla="*/ 35 h 131"/>
                  <a:gd name="T22" fmla="*/ 35 w 97"/>
                  <a:gd name="T23" fmla="*/ 60 h 131"/>
                  <a:gd name="T24" fmla="*/ 21 w 97"/>
                  <a:gd name="T25" fmla="*/ 71 h 131"/>
                  <a:gd name="T26" fmla="*/ 7 w 97"/>
                  <a:gd name="T27" fmla="*/ 80 h 131"/>
                  <a:gd name="T28" fmla="*/ 3 w 97"/>
                  <a:gd name="T29" fmla="*/ 66 h 131"/>
                  <a:gd name="T30" fmla="*/ 16 w 97"/>
                  <a:gd name="T31" fmla="*/ 58 h 131"/>
                  <a:gd name="T32" fmla="*/ 34 w 97"/>
                  <a:gd name="T33" fmla="*/ 31 h 131"/>
                  <a:gd name="T34" fmla="*/ 33 w 97"/>
                  <a:gd name="T35" fmla="*/ 20 h 131"/>
                  <a:gd name="T36" fmla="*/ 21 w 97"/>
                  <a:gd name="T37" fmla="*/ 21 h 131"/>
                  <a:gd name="T38" fmla="*/ 1 w 97"/>
                  <a:gd name="T39" fmla="*/ 40 h 131"/>
                  <a:gd name="T40" fmla="*/ 0 w 97"/>
                  <a:gd name="T41" fmla="*/ 31 h 131"/>
                  <a:gd name="T42" fmla="*/ 8 w 97"/>
                  <a:gd name="T43" fmla="*/ 19 h 131"/>
                  <a:gd name="T44" fmla="*/ 8 w 97"/>
                  <a:gd name="T45" fmla="*/ 3 h 131"/>
                  <a:gd name="T46" fmla="*/ 20 w 97"/>
                  <a:gd name="T47" fmla="*/ 1 h 131"/>
                  <a:gd name="T48" fmla="*/ 84 w 97"/>
                  <a:gd name="T49" fmla="*/ 36 h 131"/>
                  <a:gd name="T50" fmla="*/ 97 w 97"/>
                  <a:gd name="T51" fmla="*/ 44 h 131"/>
                  <a:gd name="T52" fmla="*/ 87 w 97"/>
                  <a:gd name="T53" fmla="*/ 57 h 131"/>
                  <a:gd name="T54" fmla="*/ 85 w 97"/>
                  <a:gd name="T55" fmla="*/ 60 h 131"/>
                  <a:gd name="T56" fmla="*/ 72 w 97"/>
                  <a:gd name="T57" fmla="*/ 88 h 131"/>
                  <a:gd name="T58" fmla="*/ 79 w 97"/>
                  <a:gd name="T59" fmla="*/ 100 h 131"/>
                  <a:gd name="T60" fmla="*/ 60 w 97"/>
                  <a:gd name="T61" fmla="*/ 11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31">
                    <a:moveTo>
                      <a:pt x="60" y="110"/>
                    </a:moveTo>
                    <a:cubicBezTo>
                      <a:pt x="67" y="91"/>
                      <a:pt x="74" y="72"/>
                      <a:pt x="81" y="53"/>
                    </a:cubicBezTo>
                    <a:cubicBezTo>
                      <a:pt x="84" y="47"/>
                      <a:pt x="86" y="43"/>
                      <a:pt x="77" y="39"/>
                    </a:cubicBezTo>
                    <a:cubicBezTo>
                      <a:pt x="69" y="35"/>
                      <a:pt x="67" y="40"/>
                      <a:pt x="64" y="46"/>
                    </a:cubicBezTo>
                    <a:cubicBezTo>
                      <a:pt x="48" y="74"/>
                      <a:pt x="33" y="104"/>
                      <a:pt x="14" y="131"/>
                    </a:cubicBezTo>
                    <a:cubicBezTo>
                      <a:pt x="10" y="126"/>
                      <a:pt x="15" y="121"/>
                      <a:pt x="12" y="116"/>
                    </a:cubicBezTo>
                    <a:cubicBezTo>
                      <a:pt x="15" y="108"/>
                      <a:pt x="24" y="105"/>
                      <a:pt x="26" y="96"/>
                    </a:cubicBezTo>
                    <a:cubicBezTo>
                      <a:pt x="30" y="89"/>
                      <a:pt x="35" y="83"/>
                      <a:pt x="38" y="76"/>
                    </a:cubicBezTo>
                    <a:cubicBezTo>
                      <a:pt x="44" y="65"/>
                      <a:pt x="50" y="54"/>
                      <a:pt x="57" y="43"/>
                    </a:cubicBezTo>
                    <a:cubicBezTo>
                      <a:pt x="59" y="40"/>
                      <a:pt x="61" y="36"/>
                      <a:pt x="57" y="33"/>
                    </a:cubicBezTo>
                    <a:cubicBezTo>
                      <a:pt x="52" y="30"/>
                      <a:pt x="48" y="31"/>
                      <a:pt x="46" y="35"/>
                    </a:cubicBezTo>
                    <a:cubicBezTo>
                      <a:pt x="40" y="42"/>
                      <a:pt x="33" y="49"/>
                      <a:pt x="35" y="60"/>
                    </a:cubicBezTo>
                    <a:cubicBezTo>
                      <a:pt x="30" y="64"/>
                      <a:pt x="23" y="65"/>
                      <a:pt x="21" y="71"/>
                    </a:cubicBezTo>
                    <a:cubicBezTo>
                      <a:pt x="17" y="75"/>
                      <a:pt x="13" y="80"/>
                      <a:pt x="7" y="80"/>
                    </a:cubicBezTo>
                    <a:cubicBezTo>
                      <a:pt x="3" y="76"/>
                      <a:pt x="3" y="71"/>
                      <a:pt x="3" y="66"/>
                    </a:cubicBezTo>
                    <a:cubicBezTo>
                      <a:pt x="10" y="67"/>
                      <a:pt x="12" y="61"/>
                      <a:pt x="16" y="58"/>
                    </a:cubicBezTo>
                    <a:cubicBezTo>
                      <a:pt x="23" y="50"/>
                      <a:pt x="28" y="40"/>
                      <a:pt x="34" y="31"/>
                    </a:cubicBezTo>
                    <a:cubicBezTo>
                      <a:pt x="36" y="27"/>
                      <a:pt x="38" y="23"/>
                      <a:pt x="33" y="20"/>
                    </a:cubicBezTo>
                    <a:cubicBezTo>
                      <a:pt x="29" y="17"/>
                      <a:pt x="25" y="17"/>
                      <a:pt x="21" y="21"/>
                    </a:cubicBezTo>
                    <a:cubicBezTo>
                      <a:pt x="14" y="28"/>
                      <a:pt x="10" y="37"/>
                      <a:pt x="1" y="40"/>
                    </a:cubicBezTo>
                    <a:cubicBezTo>
                      <a:pt x="0" y="37"/>
                      <a:pt x="0" y="34"/>
                      <a:pt x="0" y="31"/>
                    </a:cubicBezTo>
                    <a:cubicBezTo>
                      <a:pt x="1" y="26"/>
                      <a:pt x="5" y="22"/>
                      <a:pt x="8" y="19"/>
                    </a:cubicBezTo>
                    <a:cubicBezTo>
                      <a:pt x="13" y="13"/>
                      <a:pt x="14" y="8"/>
                      <a:pt x="8" y="3"/>
                    </a:cubicBezTo>
                    <a:cubicBezTo>
                      <a:pt x="12" y="0"/>
                      <a:pt x="16" y="1"/>
                      <a:pt x="20" y="1"/>
                    </a:cubicBezTo>
                    <a:cubicBezTo>
                      <a:pt x="39" y="17"/>
                      <a:pt x="62" y="26"/>
                      <a:pt x="84" y="36"/>
                    </a:cubicBezTo>
                    <a:cubicBezTo>
                      <a:pt x="89" y="38"/>
                      <a:pt x="93" y="41"/>
                      <a:pt x="97" y="44"/>
                    </a:cubicBezTo>
                    <a:cubicBezTo>
                      <a:pt x="91" y="47"/>
                      <a:pt x="83" y="48"/>
                      <a:pt x="87" y="57"/>
                    </a:cubicBezTo>
                    <a:cubicBezTo>
                      <a:pt x="89" y="60"/>
                      <a:pt x="87" y="60"/>
                      <a:pt x="85" y="60"/>
                    </a:cubicBezTo>
                    <a:cubicBezTo>
                      <a:pt x="81" y="69"/>
                      <a:pt x="77" y="78"/>
                      <a:pt x="72" y="88"/>
                    </a:cubicBezTo>
                    <a:cubicBezTo>
                      <a:pt x="69" y="95"/>
                      <a:pt x="72" y="98"/>
                      <a:pt x="79" y="100"/>
                    </a:cubicBezTo>
                    <a:cubicBezTo>
                      <a:pt x="76" y="112"/>
                      <a:pt x="71" y="115"/>
                      <a:pt x="60" y="110"/>
                    </a:cubicBezTo>
                    <a:close/>
                  </a:path>
                </a:pathLst>
              </a:custGeom>
              <a:solidFill>
                <a:srgbClr val="3DA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7" name="Freeform 597"/>
              <p:cNvSpPr>
                <a:spLocks/>
              </p:cNvSpPr>
              <p:nvPr/>
            </p:nvSpPr>
            <p:spPr bwMode="auto">
              <a:xfrm>
                <a:off x="4436" y="713"/>
                <a:ext cx="94" cy="81"/>
              </a:xfrm>
              <a:custGeom>
                <a:avLst/>
                <a:gdLst>
                  <a:gd name="T0" fmla="*/ 66 w 66"/>
                  <a:gd name="T1" fmla="*/ 57 h 57"/>
                  <a:gd name="T2" fmla="*/ 0 w 66"/>
                  <a:gd name="T3" fmla="*/ 23 h 57"/>
                  <a:gd name="T4" fmla="*/ 36 w 66"/>
                  <a:gd name="T5" fmla="*/ 9 h 57"/>
                  <a:gd name="T6" fmla="*/ 60 w 66"/>
                  <a:gd name="T7" fmla="*/ 20 h 57"/>
                  <a:gd name="T8" fmla="*/ 65 w 66"/>
                  <a:gd name="T9" fmla="*/ 43 h 57"/>
                  <a:gd name="T10" fmla="*/ 66 w 66"/>
                  <a:gd name="T11" fmla="*/ 57 h 57"/>
                </a:gdLst>
                <a:ahLst/>
                <a:cxnLst>
                  <a:cxn ang="0">
                    <a:pos x="T0" y="T1"/>
                  </a:cxn>
                  <a:cxn ang="0">
                    <a:pos x="T2" y="T3"/>
                  </a:cxn>
                  <a:cxn ang="0">
                    <a:pos x="T4" y="T5"/>
                  </a:cxn>
                  <a:cxn ang="0">
                    <a:pos x="T6" y="T7"/>
                  </a:cxn>
                  <a:cxn ang="0">
                    <a:pos x="T8" y="T9"/>
                  </a:cxn>
                  <a:cxn ang="0">
                    <a:pos x="T10" y="T11"/>
                  </a:cxn>
                </a:cxnLst>
                <a:rect l="0" t="0" r="r" b="b"/>
                <a:pathLst>
                  <a:path w="66" h="57">
                    <a:moveTo>
                      <a:pt x="66" y="57"/>
                    </a:moveTo>
                    <a:cubicBezTo>
                      <a:pt x="43" y="48"/>
                      <a:pt x="19" y="41"/>
                      <a:pt x="0" y="23"/>
                    </a:cubicBezTo>
                    <a:cubicBezTo>
                      <a:pt x="12" y="17"/>
                      <a:pt x="23" y="12"/>
                      <a:pt x="36" y="9"/>
                    </a:cubicBezTo>
                    <a:cubicBezTo>
                      <a:pt x="53" y="0"/>
                      <a:pt x="53" y="0"/>
                      <a:pt x="60" y="20"/>
                    </a:cubicBezTo>
                    <a:cubicBezTo>
                      <a:pt x="61" y="27"/>
                      <a:pt x="63" y="35"/>
                      <a:pt x="65" y="43"/>
                    </a:cubicBezTo>
                    <a:cubicBezTo>
                      <a:pt x="65" y="47"/>
                      <a:pt x="66" y="52"/>
                      <a:pt x="66" y="57"/>
                    </a:cubicBezTo>
                    <a:close/>
                  </a:path>
                </a:pathLst>
              </a:custGeom>
              <a:solidFill>
                <a:srgbClr val="74C4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8" name="Freeform 598"/>
              <p:cNvSpPr>
                <a:spLocks/>
              </p:cNvSpPr>
              <p:nvPr/>
            </p:nvSpPr>
            <p:spPr bwMode="auto">
              <a:xfrm>
                <a:off x="4393" y="1067"/>
                <a:ext cx="139" cy="72"/>
              </a:xfrm>
              <a:custGeom>
                <a:avLst/>
                <a:gdLst>
                  <a:gd name="T0" fmla="*/ 9 w 97"/>
                  <a:gd name="T1" fmla="*/ 28 h 50"/>
                  <a:gd name="T2" fmla="*/ 2 w 97"/>
                  <a:gd name="T3" fmla="*/ 7 h 50"/>
                  <a:gd name="T4" fmla="*/ 6 w 97"/>
                  <a:gd name="T5" fmla="*/ 2 h 50"/>
                  <a:gd name="T6" fmla="*/ 94 w 97"/>
                  <a:gd name="T7" fmla="*/ 32 h 50"/>
                  <a:gd name="T8" fmla="*/ 96 w 97"/>
                  <a:gd name="T9" fmla="*/ 37 h 50"/>
                  <a:gd name="T10" fmla="*/ 73 w 97"/>
                  <a:gd name="T11" fmla="*/ 44 h 50"/>
                  <a:gd name="T12" fmla="*/ 9 w 97"/>
                  <a:gd name="T13" fmla="*/ 28 h 50"/>
                </a:gdLst>
                <a:ahLst/>
                <a:cxnLst>
                  <a:cxn ang="0">
                    <a:pos x="T0" y="T1"/>
                  </a:cxn>
                  <a:cxn ang="0">
                    <a:pos x="T2" y="T3"/>
                  </a:cxn>
                  <a:cxn ang="0">
                    <a:pos x="T4" y="T5"/>
                  </a:cxn>
                  <a:cxn ang="0">
                    <a:pos x="T6" y="T7"/>
                  </a:cxn>
                  <a:cxn ang="0">
                    <a:pos x="T8" y="T9"/>
                  </a:cxn>
                  <a:cxn ang="0">
                    <a:pos x="T10" y="T11"/>
                  </a:cxn>
                  <a:cxn ang="0">
                    <a:pos x="T12" y="T13"/>
                  </a:cxn>
                </a:cxnLst>
                <a:rect l="0" t="0" r="r" b="b"/>
                <a:pathLst>
                  <a:path w="97" h="50">
                    <a:moveTo>
                      <a:pt x="9" y="28"/>
                    </a:moveTo>
                    <a:cubicBezTo>
                      <a:pt x="4" y="22"/>
                      <a:pt x="3" y="15"/>
                      <a:pt x="2" y="7"/>
                    </a:cubicBezTo>
                    <a:cubicBezTo>
                      <a:pt x="0" y="3"/>
                      <a:pt x="2" y="0"/>
                      <a:pt x="6" y="2"/>
                    </a:cubicBezTo>
                    <a:cubicBezTo>
                      <a:pt x="35" y="13"/>
                      <a:pt x="65" y="22"/>
                      <a:pt x="94" y="32"/>
                    </a:cubicBezTo>
                    <a:cubicBezTo>
                      <a:pt x="97" y="33"/>
                      <a:pt x="97" y="35"/>
                      <a:pt x="96" y="37"/>
                    </a:cubicBezTo>
                    <a:cubicBezTo>
                      <a:pt x="88" y="40"/>
                      <a:pt x="81" y="42"/>
                      <a:pt x="73" y="44"/>
                    </a:cubicBezTo>
                    <a:cubicBezTo>
                      <a:pt x="49" y="50"/>
                      <a:pt x="29" y="40"/>
                      <a:pt x="9" y="28"/>
                    </a:cubicBezTo>
                    <a:close/>
                  </a:path>
                </a:pathLst>
              </a:custGeom>
              <a:solidFill>
                <a:srgbClr val="7ACB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9" name="Freeform 599"/>
              <p:cNvSpPr>
                <a:spLocks/>
              </p:cNvSpPr>
              <p:nvPr/>
            </p:nvSpPr>
            <p:spPr bwMode="auto">
              <a:xfrm>
                <a:off x="4449" y="896"/>
                <a:ext cx="110" cy="41"/>
              </a:xfrm>
              <a:custGeom>
                <a:avLst/>
                <a:gdLst>
                  <a:gd name="T0" fmla="*/ 76 w 77"/>
                  <a:gd name="T1" fmla="*/ 28 h 29"/>
                  <a:gd name="T2" fmla="*/ 0 w 77"/>
                  <a:gd name="T3" fmla="*/ 22 h 29"/>
                  <a:gd name="T4" fmla="*/ 20 w 77"/>
                  <a:gd name="T5" fmla="*/ 0 h 29"/>
                  <a:gd name="T6" fmla="*/ 71 w 77"/>
                  <a:gd name="T7" fmla="*/ 0 h 29"/>
                  <a:gd name="T8" fmla="*/ 76 w 77"/>
                  <a:gd name="T9" fmla="*/ 28 h 29"/>
                </a:gdLst>
                <a:ahLst/>
                <a:cxnLst>
                  <a:cxn ang="0">
                    <a:pos x="T0" y="T1"/>
                  </a:cxn>
                  <a:cxn ang="0">
                    <a:pos x="T2" y="T3"/>
                  </a:cxn>
                  <a:cxn ang="0">
                    <a:pos x="T4" y="T5"/>
                  </a:cxn>
                  <a:cxn ang="0">
                    <a:pos x="T6" y="T7"/>
                  </a:cxn>
                  <a:cxn ang="0">
                    <a:pos x="T8" y="T9"/>
                  </a:cxn>
                </a:cxnLst>
                <a:rect l="0" t="0" r="r" b="b"/>
                <a:pathLst>
                  <a:path w="77" h="29">
                    <a:moveTo>
                      <a:pt x="76" y="28"/>
                    </a:moveTo>
                    <a:cubicBezTo>
                      <a:pt x="51" y="29"/>
                      <a:pt x="25" y="29"/>
                      <a:pt x="0" y="22"/>
                    </a:cubicBezTo>
                    <a:cubicBezTo>
                      <a:pt x="3" y="12"/>
                      <a:pt x="16" y="9"/>
                      <a:pt x="20" y="0"/>
                    </a:cubicBezTo>
                    <a:cubicBezTo>
                      <a:pt x="33" y="8"/>
                      <a:pt x="63" y="8"/>
                      <a:pt x="71" y="0"/>
                    </a:cubicBezTo>
                    <a:cubicBezTo>
                      <a:pt x="73" y="9"/>
                      <a:pt x="77" y="18"/>
                      <a:pt x="76" y="28"/>
                    </a:cubicBezTo>
                    <a:close/>
                  </a:path>
                </a:pathLst>
              </a:custGeom>
              <a:solidFill>
                <a:srgbClr val="75C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0" name="Freeform 600"/>
              <p:cNvSpPr>
                <a:spLocks/>
              </p:cNvSpPr>
              <p:nvPr/>
            </p:nvSpPr>
            <p:spPr bwMode="auto">
              <a:xfrm>
                <a:off x="4349" y="769"/>
                <a:ext cx="66" cy="98"/>
              </a:xfrm>
              <a:custGeom>
                <a:avLst/>
                <a:gdLst>
                  <a:gd name="T0" fmla="*/ 3 w 46"/>
                  <a:gd name="T1" fmla="*/ 32 h 69"/>
                  <a:gd name="T2" fmla="*/ 23 w 46"/>
                  <a:gd name="T3" fmla="*/ 8 h 69"/>
                  <a:gd name="T4" fmla="*/ 40 w 46"/>
                  <a:gd name="T5" fmla="*/ 10 h 69"/>
                  <a:gd name="T6" fmla="*/ 41 w 46"/>
                  <a:gd name="T7" fmla="*/ 22 h 69"/>
                  <a:gd name="T8" fmla="*/ 13 w 46"/>
                  <a:gd name="T9" fmla="*/ 61 h 69"/>
                  <a:gd name="T10" fmla="*/ 5 w 46"/>
                  <a:gd name="T11" fmla="*/ 58 h 69"/>
                  <a:gd name="T12" fmla="*/ 3 w 46"/>
                  <a:gd name="T13" fmla="*/ 32 h 69"/>
                </a:gdLst>
                <a:ahLst/>
                <a:cxnLst>
                  <a:cxn ang="0">
                    <a:pos x="T0" y="T1"/>
                  </a:cxn>
                  <a:cxn ang="0">
                    <a:pos x="T2" y="T3"/>
                  </a:cxn>
                  <a:cxn ang="0">
                    <a:pos x="T4" y="T5"/>
                  </a:cxn>
                  <a:cxn ang="0">
                    <a:pos x="T6" y="T7"/>
                  </a:cxn>
                  <a:cxn ang="0">
                    <a:pos x="T8" y="T9"/>
                  </a:cxn>
                  <a:cxn ang="0">
                    <a:pos x="T10" y="T11"/>
                  </a:cxn>
                  <a:cxn ang="0">
                    <a:pos x="T12" y="T13"/>
                  </a:cxn>
                </a:cxnLst>
                <a:rect l="0" t="0" r="r" b="b"/>
                <a:pathLst>
                  <a:path w="46" h="69">
                    <a:moveTo>
                      <a:pt x="3" y="32"/>
                    </a:moveTo>
                    <a:cubicBezTo>
                      <a:pt x="9" y="24"/>
                      <a:pt x="16" y="16"/>
                      <a:pt x="23" y="8"/>
                    </a:cubicBezTo>
                    <a:cubicBezTo>
                      <a:pt x="29" y="0"/>
                      <a:pt x="34" y="8"/>
                      <a:pt x="40" y="10"/>
                    </a:cubicBezTo>
                    <a:cubicBezTo>
                      <a:pt x="46" y="13"/>
                      <a:pt x="44" y="18"/>
                      <a:pt x="41" y="22"/>
                    </a:cubicBezTo>
                    <a:cubicBezTo>
                      <a:pt x="32" y="35"/>
                      <a:pt x="23" y="48"/>
                      <a:pt x="13" y="61"/>
                    </a:cubicBezTo>
                    <a:cubicBezTo>
                      <a:pt x="6" y="69"/>
                      <a:pt x="8" y="58"/>
                      <a:pt x="5" y="58"/>
                    </a:cubicBezTo>
                    <a:cubicBezTo>
                      <a:pt x="5" y="49"/>
                      <a:pt x="0" y="41"/>
                      <a:pt x="3" y="32"/>
                    </a:cubicBezTo>
                    <a:close/>
                  </a:path>
                </a:pathLst>
              </a:custGeom>
              <a:solidFill>
                <a:srgbClr val="79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1" name="Freeform 601"/>
              <p:cNvSpPr>
                <a:spLocks/>
              </p:cNvSpPr>
              <p:nvPr/>
            </p:nvSpPr>
            <p:spPr bwMode="auto">
              <a:xfrm>
                <a:off x="4552" y="943"/>
                <a:ext cx="28" cy="139"/>
              </a:xfrm>
              <a:custGeom>
                <a:avLst/>
                <a:gdLst>
                  <a:gd name="T0" fmla="*/ 15 w 20"/>
                  <a:gd name="T1" fmla="*/ 97 h 97"/>
                  <a:gd name="T2" fmla="*/ 5 w 20"/>
                  <a:gd name="T3" fmla="*/ 89 h 97"/>
                  <a:gd name="T4" fmla="*/ 2 w 20"/>
                  <a:gd name="T5" fmla="*/ 6 h 97"/>
                  <a:gd name="T6" fmla="*/ 5 w 20"/>
                  <a:gd name="T7" fmla="*/ 0 h 97"/>
                  <a:gd name="T8" fmla="*/ 15 w 20"/>
                  <a:gd name="T9" fmla="*/ 97 h 97"/>
                </a:gdLst>
                <a:ahLst/>
                <a:cxnLst>
                  <a:cxn ang="0">
                    <a:pos x="T0" y="T1"/>
                  </a:cxn>
                  <a:cxn ang="0">
                    <a:pos x="T2" y="T3"/>
                  </a:cxn>
                  <a:cxn ang="0">
                    <a:pos x="T4" y="T5"/>
                  </a:cxn>
                  <a:cxn ang="0">
                    <a:pos x="T6" y="T7"/>
                  </a:cxn>
                  <a:cxn ang="0">
                    <a:pos x="T8" y="T9"/>
                  </a:cxn>
                </a:cxnLst>
                <a:rect l="0" t="0" r="r" b="b"/>
                <a:pathLst>
                  <a:path w="20" h="97">
                    <a:moveTo>
                      <a:pt x="15" y="97"/>
                    </a:moveTo>
                    <a:cubicBezTo>
                      <a:pt x="9" y="97"/>
                      <a:pt x="4" y="96"/>
                      <a:pt x="5" y="89"/>
                    </a:cubicBezTo>
                    <a:cubicBezTo>
                      <a:pt x="6" y="61"/>
                      <a:pt x="0" y="34"/>
                      <a:pt x="2" y="6"/>
                    </a:cubicBezTo>
                    <a:cubicBezTo>
                      <a:pt x="2" y="4"/>
                      <a:pt x="4" y="2"/>
                      <a:pt x="5" y="0"/>
                    </a:cubicBezTo>
                    <a:cubicBezTo>
                      <a:pt x="12" y="32"/>
                      <a:pt x="20" y="64"/>
                      <a:pt x="15" y="97"/>
                    </a:cubicBezTo>
                    <a:close/>
                  </a:path>
                </a:pathLst>
              </a:custGeom>
              <a:solidFill>
                <a:srgbClr val="7BC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2" name="Freeform 602"/>
              <p:cNvSpPr>
                <a:spLocks/>
              </p:cNvSpPr>
              <p:nvPr/>
            </p:nvSpPr>
            <p:spPr bwMode="auto">
              <a:xfrm>
                <a:off x="4489" y="1130"/>
                <a:ext cx="57" cy="50"/>
              </a:xfrm>
              <a:custGeom>
                <a:avLst/>
                <a:gdLst>
                  <a:gd name="T0" fmla="*/ 3 w 40"/>
                  <a:gd name="T1" fmla="*/ 17 h 35"/>
                  <a:gd name="T2" fmla="*/ 7 w 40"/>
                  <a:gd name="T3" fmla="*/ 8 h 35"/>
                  <a:gd name="T4" fmla="*/ 24 w 40"/>
                  <a:gd name="T5" fmla="*/ 3 h 35"/>
                  <a:gd name="T6" fmla="*/ 35 w 40"/>
                  <a:gd name="T7" fmla="*/ 10 h 35"/>
                  <a:gd name="T8" fmla="*/ 35 w 40"/>
                  <a:gd name="T9" fmla="*/ 30 h 35"/>
                  <a:gd name="T10" fmla="*/ 17 w 40"/>
                  <a:gd name="T11" fmla="*/ 24 h 35"/>
                  <a:gd name="T12" fmla="*/ 3 w 40"/>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40" h="35">
                    <a:moveTo>
                      <a:pt x="3" y="17"/>
                    </a:moveTo>
                    <a:cubicBezTo>
                      <a:pt x="1" y="13"/>
                      <a:pt x="0" y="10"/>
                      <a:pt x="7" y="8"/>
                    </a:cubicBezTo>
                    <a:cubicBezTo>
                      <a:pt x="13" y="7"/>
                      <a:pt x="19" y="5"/>
                      <a:pt x="24" y="3"/>
                    </a:cubicBezTo>
                    <a:cubicBezTo>
                      <a:pt x="31" y="0"/>
                      <a:pt x="34" y="2"/>
                      <a:pt x="35" y="10"/>
                    </a:cubicBezTo>
                    <a:cubicBezTo>
                      <a:pt x="36" y="16"/>
                      <a:pt x="40" y="25"/>
                      <a:pt x="35" y="30"/>
                    </a:cubicBezTo>
                    <a:cubicBezTo>
                      <a:pt x="29" y="35"/>
                      <a:pt x="23" y="26"/>
                      <a:pt x="17" y="24"/>
                    </a:cubicBezTo>
                    <a:cubicBezTo>
                      <a:pt x="12" y="22"/>
                      <a:pt x="9" y="17"/>
                      <a:pt x="3" y="17"/>
                    </a:cubicBezTo>
                    <a:close/>
                  </a:path>
                </a:pathLst>
              </a:custGeom>
              <a:solidFill>
                <a:srgbClr val="748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3" name="Freeform 603"/>
              <p:cNvSpPr>
                <a:spLocks/>
              </p:cNvSpPr>
              <p:nvPr/>
            </p:nvSpPr>
            <p:spPr bwMode="auto">
              <a:xfrm>
                <a:off x="4406" y="1107"/>
                <a:ext cx="92" cy="33"/>
              </a:xfrm>
              <a:custGeom>
                <a:avLst/>
                <a:gdLst>
                  <a:gd name="T0" fmla="*/ 0 w 64"/>
                  <a:gd name="T1" fmla="*/ 0 h 23"/>
                  <a:gd name="T2" fmla="*/ 48 w 64"/>
                  <a:gd name="T3" fmla="*/ 14 h 23"/>
                  <a:gd name="T4" fmla="*/ 64 w 64"/>
                  <a:gd name="T5" fmla="*/ 16 h 23"/>
                  <a:gd name="T6" fmla="*/ 28 w 64"/>
                  <a:gd name="T7" fmla="*/ 22 h 23"/>
                  <a:gd name="T8" fmla="*/ 0 w 64"/>
                  <a:gd name="T9" fmla="*/ 0 h 23"/>
                </a:gdLst>
                <a:ahLst/>
                <a:cxnLst>
                  <a:cxn ang="0">
                    <a:pos x="T0" y="T1"/>
                  </a:cxn>
                  <a:cxn ang="0">
                    <a:pos x="T2" y="T3"/>
                  </a:cxn>
                  <a:cxn ang="0">
                    <a:pos x="T4" y="T5"/>
                  </a:cxn>
                  <a:cxn ang="0">
                    <a:pos x="T6" y="T7"/>
                  </a:cxn>
                  <a:cxn ang="0">
                    <a:pos x="T8" y="T9"/>
                  </a:cxn>
                </a:cxnLst>
                <a:rect l="0" t="0" r="r" b="b"/>
                <a:pathLst>
                  <a:path w="64" h="23">
                    <a:moveTo>
                      <a:pt x="0" y="0"/>
                    </a:moveTo>
                    <a:cubicBezTo>
                      <a:pt x="17" y="2"/>
                      <a:pt x="31" y="13"/>
                      <a:pt x="48" y="14"/>
                    </a:cubicBezTo>
                    <a:cubicBezTo>
                      <a:pt x="53" y="15"/>
                      <a:pt x="59" y="16"/>
                      <a:pt x="64" y="16"/>
                    </a:cubicBezTo>
                    <a:cubicBezTo>
                      <a:pt x="53" y="22"/>
                      <a:pt x="40" y="23"/>
                      <a:pt x="28" y="22"/>
                    </a:cubicBezTo>
                    <a:cubicBezTo>
                      <a:pt x="14" y="21"/>
                      <a:pt x="4" y="13"/>
                      <a:pt x="0" y="0"/>
                    </a:cubicBezTo>
                    <a:close/>
                  </a:path>
                </a:pathLst>
              </a:custGeom>
              <a:solidFill>
                <a:srgbClr val="63B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4" name="Freeform 604"/>
              <p:cNvSpPr>
                <a:spLocks/>
              </p:cNvSpPr>
              <p:nvPr/>
            </p:nvSpPr>
            <p:spPr bwMode="auto">
              <a:xfrm>
                <a:off x="4390" y="1062"/>
                <a:ext cx="152" cy="58"/>
              </a:xfrm>
              <a:custGeom>
                <a:avLst/>
                <a:gdLst>
                  <a:gd name="T0" fmla="*/ 98 w 106"/>
                  <a:gd name="T1" fmla="*/ 41 h 41"/>
                  <a:gd name="T2" fmla="*/ 56 w 106"/>
                  <a:gd name="T3" fmla="*/ 25 h 41"/>
                  <a:gd name="T4" fmla="*/ 11 w 106"/>
                  <a:gd name="T5" fmla="*/ 9 h 41"/>
                  <a:gd name="T6" fmla="*/ 4 w 106"/>
                  <a:gd name="T7" fmla="*/ 11 h 41"/>
                  <a:gd name="T8" fmla="*/ 1 w 106"/>
                  <a:gd name="T9" fmla="*/ 0 h 41"/>
                  <a:gd name="T10" fmla="*/ 106 w 106"/>
                  <a:gd name="T11" fmla="*/ 37 h 41"/>
                  <a:gd name="T12" fmla="*/ 98 w 106"/>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06" h="41">
                    <a:moveTo>
                      <a:pt x="98" y="41"/>
                    </a:moveTo>
                    <a:cubicBezTo>
                      <a:pt x="86" y="30"/>
                      <a:pt x="70" y="31"/>
                      <a:pt x="56" y="25"/>
                    </a:cubicBezTo>
                    <a:cubicBezTo>
                      <a:pt x="41" y="19"/>
                      <a:pt x="26" y="14"/>
                      <a:pt x="11" y="9"/>
                    </a:cubicBezTo>
                    <a:cubicBezTo>
                      <a:pt x="8" y="8"/>
                      <a:pt x="5" y="6"/>
                      <a:pt x="4" y="11"/>
                    </a:cubicBezTo>
                    <a:cubicBezTo>
                      <a:pt x="0" y="8"/>
                      <a:pt x="2" y="4"/>
                      <a:pt x="1" y="0"/>
                    </a:cubicBezTo>
                    <a:cubicBezTo>
                      <a:pt x="35" y="15"/>
                      <a:pt x="71" y="24"/>
                      <a:pt x="106" y="37"/>
                    </a:cubicBezTo>
                    <a:cubicBezTo>
                      <a:pt x="104" y="39"/>
                      <a:pt x="101" y="41"/>
                      <a:pt x="98" y="41"/>
                    </a:cubicBezTo>
                    <a:close/>
                  </a:path>
                </a:pathLst>
              </a:custGeom>
              <a:solidFill>
                <a:srgbClr val="3D9F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5" name="Freeform 605"/>
              <p:cNvSpPr>
                <a:spLocks/>
              </p:cNvSpPr>
              <p:nvPr/>
            </p:nvSpPr>
            <p:spPr bwMode="auto">
              <a:xfrm>
                <a:off x="4359" y="859"/>
                <a:ext cx="49" cy="37"/>
              </a:xfrm>
              <a:custGeom>
                <a:avLst/>
                <a:gdLst>
                  <a:gd name="T0" fmla="*/ 34 w 34"/>
                  <a:gd name="T1" fmla="*/ 5 h 26"/>
                  <a:gd name="T2" fmla="*/ 23 w 34"/>
                  <a:gd name="T3" fmla="*/ 25 h 26"/>
                  <a:gd name="T4" fmla="*/ 2 w 34"/>
                  <a:gd name="T5" fmla="*/ 20 h 26"/>
                  <a:gd name="T6" fmla="*/ 2 w 34"/>
                  <a:gd name="T7" fmla="*/ 9 h 26"/>
                  <a:gd name="T8" fmla="*/ 14 w 34"/>
                  <a:gd name="T9" fmla="*/ 0 h 26"/>
                  <a:gd name="T10" fmla="*/ 32 w 34"/>
                  <a:gd name="T11" fmla="*/ 5 h 26"/>
                  <a:gd name="T12" fmla="*/ 34 w 34"/>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34" y="5"/>
                    </a:moveTo>
                    <a:cubicBezTo>
                      <a:pt x="34" y="14"/>
                      <a:pt x="29" y="20"/>
                      <a:pt x="23" y="25"/>
                    </a:cubicBezTo>
                    <a:cubicBezTo>
                      <a:pt x="15" y="26"/>
                      <a:pt x="9" y="24"/>
                      <a:pt x="2" y="20"/>
                    </a:cubicBezTo>
                    <a:cubicBezTo>
                      <a:pt x="1" y="16"/>
                      <a:pt x="0" y="13"/>
                      <a:pt x="2" y="9"/>
                    </a:cubicBezTo>
                    <a:cubicBezTo>
                      <a:pt x="6" y="6"/>
                      <a:pt x="8" y="0"/>
                      <a:pt x="14" y="0"/>
                    </a:cubicBezTo>
                    <a:cubicBezTo>
                      <a:pt x="20" y="3"/>
                      <a:pt x="25" y="6"/>
                      <a:pt x="32" y="5"/>
                    </a:cubicBezTo>
                    <a:cubicBezTo>
                      <a:pt x="33" y="5"/>
                      <a:pt x="33" y="5"/>
                      <a:pt x="34" y="5"/>
                    </a:cubicBezTo>
                    <a:close/>
                  </a:path>
                </a:pathLst>
              </a:custGeom>
              <a:solidFill>
                <a:srgbClr val="7BC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6" name="Freeform 606"/>
              <p:cNvSpPr>
                <a:spLocks/>
              </p:cNvSpPr>
              <p:nvPr/>
            </p:nvSpPr>
            <p:spPr bwMode="auto">
              <a:xfrm>
                <a:off x="4343" y="716"/>
                <a:ext cx="50" cy="37"/>
              </a:xfrm>
              <a:custGeom>
                <a:avLst/>
                <a:gdLst>
                  <a:gd name="T0" fmla="*/ 35 w 35"/>
                  <a:gd name="T1" fmla="*/ 19 h 26"/>
                  <a:gd name="T2" fmla="*/ 16 w 35"/>
                  <a:gd name="T3" fmla="*/ 24 h 26"/>
                  <a:gd name="T4" fmla="*/ 1 w 35"/>
                  <a:gd name="T5" fmla="*/ 18 h 26"/>
                  <a:gd name="T6" fmla="*/ 12 w 35"/>
                  <a:gd name="T7" fmla="*/ 3 h 26"/>
                  <a:gd name="T8" fmla="*/ 20 w 35"/>
                  <a:gd name="T9" fmla="*/ 5 h 26"/>
                  <a:gd name="T10" fmla="*/ 35 w 35"/>
                  <a:gd name="T11" fmla="*/ 19 h 26"/>
                </a:gdLst>
                <a:ahLst/>
                <a:cxnLst>
                  <a:cxn ang="0">
                    <a:pos x="T0" y="T1"/>
                  </a:cxn>
                  <a:cxn ang="0">
                    <a:pos x="T2" y="T3"/>
                  </a:cxn>
                  <a:cxn ang="0">
                    <a:pos x="T4" y="T5"/>
                  </a:cxn>
                  <a:cxn ang="0">
                    <a:pos x="T6" y="T7"/>
                  </a:cxn>
                  <a:cxn ang="0">
                    <a:pos x="T8" y="T9"/>
                  </a:cxn>
                  <a:cxn ang="0">
                    <a:pos x="T10" y="T11"/>
                  </a:cxn>
                </a:cxnLst>
                <a:rect l="0" t="0" r="r" b="b"/>
                <a:pathLst>
                  <a:path w="35" h="26">
                    <a:moveTo>
                      <a:pt x="35" y="19"/>
                    </a:moveTo>
                    <a:cubicBezTo>
                      <a:pt x="29" y="25"/>
                      <a:pt x="23" y="24"/>
                      <a:pt x="16" y="24"/>
                    </a:cubicBezTo>
                    <a:cubicBezTo>
                      <a:pt x="11" y="24"/>
                      <a:pt x="3" y="26"/>
                      <a:pt x="1" y="18"/>
                    </a:cubicBezTo>
                    <a:cubicBezTo>
                      <a:pt x="0" y="10"/>
                      <a:pt x="7" y="7"/>
                      <a:pt x="12" y="3"/>
                    </a:cubicBezTo>
                    <a:cubicBezTo>
                      <a:pt x="15" y="0"/>
                      <a:pt x="20" y="0"/>
                      <a:pt x="20" y="5"/>
                    </a:cubicBezTo>
                    <a:cubicBezTo>
                      <a:pt x="20" y="15"/>
                      <a:pt x="29" y="16"/>
                      <a:pt x="35" y="19"/>
                    </a:cubicBezTo>
                    <a:close/>
                  </a:path>
                </a:pathLst>
              </a:custGeom>
              <a:solidFill>
                <a:srgbClr val="379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7" name="Freeform 607"/>
              <p:cNvSpPr>
                <a:spLocks/>
              </p:cNvSpPr>
              <p:nvPr/>
            </p:nvSpPr>
            <p:spPr bwMode="auto">
              <a:xfrm>
                <a:off x="4453" y="683"/>
                <a:ext cx="59" cy="41"/>
              </a:xfrm>
              <a:custGeom>
                <a:avLst/>
                <a:gdLst>
                  <a:gd name="T0" fmla="*/ 0 w 41"/>
                  <a:gd name="T1" fmla="*/ 29 h 29"/>
                  <a:gd name="T2" fmla="*/ 18 w 41"/>
                  <a:gd name="T3" fmla="*/ 6 h 29"/>
                  <a:gd name="T4" fmla="*/ 30 w 41"/>
                  <a:gd name="T5" fmla="*/ 1 h 29"/>
                  <a:gd name="T6" fmla="*/ 39 w 41"/>
                  <a:gd name="T7" fmla="*/ 6 h 29"/>
                  <a:gd name="T8" fmla="*/ 33 w 41"/>
                  <a:gd name="T9" fmla="*/ 16 h 29"/>
                  <a:gd name="T10" fmla="*/ 0 w 41"/>
                  <a:gd name="T11" fmla="*/ 29 h 29"/>
                </a:gdLst>
                <a:ahLst/>
                <a:cxnLst>
                  <a:cxn ang="0">
                    <a:pos x="T0" y="T1"/>
                  </a:cxn>
                  <a:cxn ang="0">
                    <a:pos x="T2" y="T3"/>
                  </a:cxn>
                  <a:cxn ang="0">
                    <a:pos x="T4" y="T5"/>
                  </a:cxn>
                  <a:cxn ang="0">
                    <a:pos x="T6" y="T7"/>
                  </a:cxn>
                  <a:cxn ang="0">
                    <a:pos x="T8" y="T9"/>
                  </a:cxn>
                  <a:cxn ang="0">
                    <a:pos x="T10" y="T11"/>
                  </a:cxn>
                </a:cxnLst>
                <a:rect l="0" t="0" r="r" b="b"/>
                <a:pathLst>
                  <a:path w="41" h="29">
                    <a:moveTo>
                      <a:pt x="0" y="29"/>
                    </a:moveTo>
                    <a:cubicBezTo>
                      <a:pt x="8" y="21"/>
                      <a:pt x="17" y="17"/>
                      <a:pt x="18" y="6"/>
                    </a:cubicBezTo>
                    <a:cubicBezTo>
                      <a:pt x="19" y="0"/>
                      <a:pt x="25" y="1"/>
                      <a:pt x="30" y="1"/>
                    </a:cubicBezTo>
                    <a:cubicBezTo>
                      <a:pt x="34" y="1"/>
                      <a:pt x="38" y="2"/>
                      <a:pt x="39" y="6"/>
                    </a:cubicBezTo>
                    <a:cubicBezTo>
                      <a:pt x="41" y="12"/>
                      <a:pt x="36" y="13"/>
                      <a:pt x="33" y="16"/>
                    </a:cubicBezTo>
                    <a:cubicBezTo>
                      <a:pt x="23" y="22"/>
                      <a:pt x="13" y="26"/>
                      <a:pt x="0" y="29"/>
                    </a:cubicBezTo>
                    <a:close/>
                  </a:path>
                </a:pathLst>
              </a:custGeom>
              <a:solidFill>
                <a:srgbClr val="3E8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8" name="Freeform 608"/>
              <p:cNvSpPr>
                <a:spLocks/>
              </p:cNvSpPr>
              <p:nvPr/>
            </p:nvSpPr>
            <p:spPr bwMode="auto">
              <a:xfrm>
                <a:off x="4345" y="759"/>
                <a:ext cx="38" cy="43"/>
              </a:xfrm>
              <a:custGeom>
                <a:avLst/>
                <a:gdLst>
                  <a:gd name="T0" fmla="*/ 13 w 27"/>
                  <a:gd name="T1" fmla="*/ 2 h 30"/>
                  <a:gd name="T2" fmla="*/ 18 w 27"/>
                  <a:gd name="T3" fmla="*/ 17 h 30"/>
                  <a:gd name="T4" fmla="*/ 5 w 27"/>
                  <a:gd name="T5" fmla="*/ 30 h 30"/>
                  <a:gd name="T6" fmla="*/ 2 w 27"/>
                  <a:gd name="T7" fmla="*/ 13 h 30"/>
                  <a:gd name="T8" fmla="*/ 13 w 27"/>
                  <a:gd name="T9" fmla="*/ 2 h 30"/>
                </a:gdLst>
                <a:ahLst/>
                <a:cxnLst>
                  <a:cxn ang="0">
                    <a:pos x="T0" y="T1"/>
                  </a:cxn>
                  <a:cxn ang="0">
                    <a:pos x="T2" y="T3"/>
                  </a:cxn>
                  <a:cxn ang="0">
                    <a:pos x="T4" y="T5"/>
                  </a:cxn>
                  <a:cxn ang="0">
                    <a:pos x="T6" y="T7"/>
                  </a:cxn>
                  <a:cxn ang="0">
                    <a:pos x="T8" y="T9"/>
                  </a:cxn>
                </a:cxnLst>
                <a:rect l="0" t="0" r="r" b="b"/>
                <a:pathLst>
                  <a:path w="27" h="30">
                    <a:moveTo>
                      <a:pt x="13" y="2"/>
                    </a:moveTo>
                    <a:cubicBezTo>
                      <a:pt x="23" y="4"/>
                      <a:pt x="27" y="7"/>
                      <a:pt x="18" y="17"/>
                    </a:cubicBezTo>
                    <a:cubicBezTo>
                      <a:pt x="14" y="21"/>
                      <a:pt x="11" y="27"/>
                      <a:pt x="5" y="30"/>
                    </a:cubicBezTo>
                    <a:cubicBezTo>
                      <a:pt x="2" y="25"/>
                      <a:pt x="3" y="19"/>
                      <a:pt x="2" y="13"/>
                    </a:cubicBezTo>
                    <a:cubicBezTo>
                      <a:pt x="0" y="4"/>
                      <a:pt x="4" y="0"/>
                      <a:pt x="13" y="2"/>
                    </a:cubicBezTo>
                    <a:close/>
                  </a:path>
                </a:pathLst>
              </a:custGeom>
              <a:solidFill>
                <a:srgbClr val="7EC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9" name="Freeform 609"/>
              <p:cNvSpPr>
                <a:spLocks/>
              </p:cNvSpPr>
              <p:nvPr/>
            </p:nvSpPr>
            <p:spPr bwMode="auto">
              <a:xfrm>
                <a:off x="4360" y="887"/>
                <a:ext cx="33" cy="36"/>
              </a:xfrm>
              <a:custGeom>
                <a:avLst/>
                <a:gdLst>
                  <a:gd name="T0" fmla="*/ 1 w 23"/>
                  <a:gd name="T1" fmla="*/ 0 h 25"/>
                  <a:gd name="T2" fmla="*/ 22 w 23"/>
                  <a:gd name="T3" fmla="*/ 5 h 25"/>
                  <a:gd name="T4" fmla="*/ 6 w 23"/>
                  <a:gd name="T5" fmla="*/ 25 h 25"/>
                  <a:gd name="T6" fmla="*/ 1 w 23"/>
                  <a:gd name="T7" fmla="*/ 0 h 25"/>
                </a:gdLst>
                <a:ahLst/>
                <a:cxnLst>
                  <a:cxn ang="0">
                    <a:pos x="T0" y="T1"/>
                  </a:cxn>
                  <a:cxn ang="0">
                    <a:pos x="T2" y="T3"/>
                  </a:cxn>
                  <a:cxn ang="0">
                    <a:pos x="T4" y="T5"/>
                  </a:cxn>
                  <a:cxn ang="0">
                    <a:pos x="T6" y="T7"/>
                  </a:cxn>
                </a:cxnLst>
                <a:rect l="0" t="0" r="r" b="b"/>
                <a:pathLst>
                  <a:path w="23" h="25">
                    <a:moveTo>
                      <a:pt x="1" y="0"/>
                    </a:moveTo>
                    <a:cubicBezTo>
                      <a:pt x="9" y="0"/>
                      <a:pt x="16" y="0"/>
                      <a:pt x="22" y="5"/>
                    </a:cubicBezTo>
                    <a:cubicBezTo>
                      <a:pt x="23" y="17"/>
                      <a:pt x="13" y="20"/>
                      <a:pt x="6" y="25"/>
                    </a:cubicBezTo>
                    <a:cubicBezTo>
                      <a:pt x="0" y="18"/>
                      <a:pt x="3" y="8"/>
                      <a:pt x="1" y="0"/>
                    </a:cubicBezTo>
                    <a:close/>
                  </a:path>
                </a:pathLst>
              </a:custGeom>
              <a:solidFill>
                <a:srgbClr val="E47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0" name="Freeform 610"/>
              <p:cNvSpPr>
                <a:spLocks/>
              </p:cNvSpPr>
              <p:nvPr/>
            </p:nvSpPr>
            <p:spPr bwMode="auto">
              <a:xfrm>
                <a:off x="4473" y="1149"/>
                <a:ext cx="55" cy="37"/>
              </a:xfrm>
              <a:custGeom>
                <a:avLst/>
                <a:gdLst>
                  <a:gd name="T0" fmla="*/ 14 w 38"/>
                  <a:gd name="T1" fmla="*/ 4 h 26"/>
                  <a:gd name="T2" fmla="*/ 38 w 38"/>
                  <a:gd name="T3" fmla="*/ 23 h 26"/>
                  <a:gd name="T4" fmla="*/ 0 w 38"/>
                  <a:gd name="T5" fmla="*/ 0 h 26"/>
                  <a:gd name="T6" fmla="*/ 14 w 38"/>
                  <a:gd name="T7" fmla="*/ 4 h 26"/>
                  <a:gd name="T8" fmla="*/ 14 w 38"/>
                  <a:gd name="T9" fmla="*/ 4 h 26"/>
                </a:gdLst>
                <a:ahLst/>
                <a:cxnLst>
                  <a:cxn ang="0">
                    <a:pos x="T0" y="T1"/>
                  </a:cxn>
                  <a:cxn ang="0">
                    <a:pos x="T2" y="T3"/>
                  </a:cxn>
                  <a:cxn ang="0">
                    <a:pos x="T4" y="T5"/>
                  </a:cxn>
                  <a:cxn ang="0">
                    <a:pos x="T6" y="T7"/>
                  </a:cxn>
                  <a:cxn ang="0">
                    <a:pos x="T8" y="T9"/>
                  </a:cxn>
                </a:cxnLst>
                <a:rect l="0" t="0" r="r" b="b"/>
                <a:pathLst>
                  <a:path w="38" h="26">
                    <a:moveTo>
                      <a:pt x="14" y="4"/>
                    </a:moveTo>
                    <a:cubicBezTo>
                      <a:pt x="19" y="14"/>
                      <a:pt x="32" y="15"/>
                      <a:pt x="38" y="23"/>
                    </a:cubicBezTo>
                    <a:cubicBezTo>
                      <a:pt x="30" y="26"/>
                      <a:pt x="6" y="13"/>
                      <a:pt x="0" y="0"/>
                    </a:cubicBezTo>
                    <a:cubicBezTo>
                      <a:pt x="5" y="2"/>
                      <a:pt x="10" y="3"/>
                      <a:pt x="14" y="4"/>
                    </a:cubicBezTo>
                    <a:cubicBezTo>
                      <a:pt x="14" y="4"/>
                      <a:pt x="14" y="4"/>
                      <a:pt x="14" y="4"/>
                    </a:cubicBezTo>
                    <a:close/>
                  </a:path>
                </a:pathLst>
              </a:custGeom>
              <a:solidFill>
                <a:srgbClr val="81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1" name="Freeform 611"/>
              <p:cNvSpPr>
                <a:spLocks/>
              </p:cNvSpPr>
              <p:nvPr/>
            </p:nvSpPr>
            <p:spPr bwMode="auto">
              <a:xfrm>
                <a:off x="4378" y="702"/>
                <a:ext cx="35" cy="27"/>
              </a:xfrm>
              <a:custGeom>
                <a:avLst/>
                <a:gdLst>
                  <a:gd name="T0" fmla="*/ 7 w 25"/>
                  <a:gd name="T1" fmla="*/ 0 h 19"/>
                  <a:gd name="T2" fmla="*/ 25 w 25"/>
                  <a:gd name="T3" fmla="*/ 13 h 19"/>
                  <a:gd name="T4" fmla="*/ 5 w 25"/>
                  <a:gd name="T5" fmla="*/ 10 h 19"/>
                  <a:gd name="T6" fmla="*/ 7 w 25"/>
                  <a:gd name="T7" fmla="*/ 0 h 19"/>
                </a:gdLst>
                <a:ahLst/>
                <a:cxnLst>
                  <a:cxn ang="0">
                    <a:pos x="T0" y="T1"/>
                  </a:cxn>
                  <a:cxn ang="0">
                    <a:pos x="T2" y="T3"/>
                  </a:cxn>
                  <a:cxn ang="0">
                    <a:pos x="T4" y="T5"/>
                  </a:cxn>
                  <a:cxn ang="0">
                    <a:pos x="T6" y="T7"/>
                  </a:cxn>
                </a:cxnLst>
                <a:rect l="0" t="0" r="r" b="b"/>
                <a:pathLst>
                  <a:path w="25" h="19">
                    <a:moveTo>
                      <a:pt x="7" y="0"/>
                    </a:moveTo>
                    <a:cubicBezTo>
                      <a:pt x="14" y="4"/>
                      <a:pt x="21" y="7"/>
                      <a:pt x="25" y="13"/>
                    </a:cubicBezTo>
                    <a:cubicBezTo>
                      <a:pt x="17" y="19"/>
                      <a:pt x="11" y="16"/>
                      <a:pt x="5" y="10"/>
                    </a:cubicBezTo>
                    <a:cubicBezTo>
                      <a:pt x="0" y="5"/>
                      <a:pt x="4" y="3"/>
                      <a:pt x="7" y="0"/>
                    </a:cubicBezTo>
                    <a:close/>
                  </a:path>
                </a:pathLst>
              </a:custGeom>
              <a:solidFill>
                <a:srgbClr val="726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2" name="Freeform 612"/>
              <p:cNvSpPr>
                <a:spLocks/>
              </p:cNvSpPr>
              <p:nvPr/>
            </p:nvSpPr>
            <p:spPr bwMode="auto">
              <a:xfrm>
                <a:off x="4488" y="709"/>
                <a:ext cx="34" cy="33"/>
              </a:xfrm>
              <a:custGeom>
                <a:avLst/>
                <a:gdLst>
                  <a:gd name="T0" fmla="*/ 24 w 24"/>
                  <a:gd name="T1" fmla="*/ 23 h 23"/>
                  <a:gd name="T2" fmla="*/ 22 w 24"/>
                  <a:gd name="T3" fmla="*/ 22 h 23"/>
                  <a:gd name="T4" fmla="*/ 0 w 24"/>
                  <a:gd name="T5" fmla="*/ 12 h 23"/>
                  <a:gd name="T6" fmla="*/ 20 w 24"/>
                  <a:gd name="T7" fmla="*/ 0 h 23"/>
                  <a:gd name="T8" fmla="*/ 24 w 24"/>
                  <a:gd name="T9" fmla="*/ 23 h 23"/>
                </a:gdLst>
                <a:ahLst/>
                <a:cxnLst>
                  <a:cxn ang="0">
                    <a:pos x="T0" y="T1"/>
                  </a:cxn>
                  <a:cxn ang="0">
                    <a:pos x="T2" y="T3"/>
                  </a:cxn>
                  <a:cxn ang="0">
                    <a:pos x="T4" y="T5"/>
                  </a:cxn>
                  <a:cxn ang="0">
                    <a:pos x="T6" y="T7"/>
                  </a:cxn>
                  <a:cxn ang="0">
                    <a:pos x="T8" y="T9"/>
                  </a:cxn>
                </a:cxnLst>
                <a:rect l="0" t="0" r="r" b="b"/>
                <a:pathLst>
                  <a:path w="24" h="23">
                    <a:moveTo>
                      <a:pt x="24" y="23"/>
                    </a:moveTo>
                    <a:cubicBezTo>
                      <a:pt x="23" y="23"/>
                      <a:pt x="23" y="22"/>
                      <a:pt x="22" y="22"/>
                    </a:cubicBezTo>
                    <a:cubicBezTo>
                      <a:pt x="19" y="10"/>
                      <a:pt x="12" y="6"/>
                      <a:pt x="0" y="12"/>
                    </a:cubicBezTo>
                    <a:cubicBezTo>
                      <a:pt x="5" y="5"/>
                      <a:pt x="13" y="5"/>
                      <a:pt x="20" y="0"/>
                    </a:cubicBezTo>
                    <a:cubicBezTo>
                      <a:pt x="21" y="8"/>
                      <a:pt x="24" y="15"/>
                      <a:pt x="24" y="23"/>
                    </a:cubicBezTo>
                    <a:close/>
                  </a:path>
                </a:pathLst>
              </a:custGeom>
              <a:solidFill>
                <a:srgbClr val="82C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3" name="Freeform 613"/>
              <p:cNvSpPr>
                <a:spLocks/>
              </p:cNvSpPr>
              <p:nvPr/>
            </p:nvSpPr>
            <p:spPr bwMode="auto">
              <a:xfrm>
                <a:off x="4476" y="1170"/>
                <a:ext cx="29" cy="19"/>
              </a:xfrm>
              <a:custGeom>
                <a:avLst/>
                <a:gdLst>
                  <a:gd name="T0" fmla="*/ 0 w 20"/>
                  <a:gd name="T1" fmla="*/ 0 h 13"/>
                  <a:gd name="T2" fmla="*/ 20 w 20"/>
                  <a:gd name="T3" fmla="*/ 11 h 13"/>
                  <a:gd name="T4" fmla="*/ 0 w 20"/>
                  <a:gd name="T5" fmla="*/ 0 h 13"/>
                </a:gdLst>
                <a:ahLst/>
                <a:cxnLst>
                  <a:cxn ang="0">
                    <a:pos x="T0" y="T1"/>
                  </a:cxn>
                  <a:cxn ang="0">
                    <a:pos x="T2" y="T3"/>
                  </a:cxn>
                  <a:cxn ang="0">
                    <a:pos x="T4" y="T5"/>
                  </a:cxn>
                </a:cxnLst>
                <a:rect l="0" t="0" r="r" b="b"/>
                <a:pathLst>
                  <a:path w="20" h="13">
                    <a:moveTo>
                      <a:pt x="0" y="0"/>
                    </a:moveTo>
                    <a:cubicBezTo>
                      <a:pt x="8" y="0"/>
                      <a:pt x="14" y="5"/>
                      <a:pt x="20" y="11"/>
                    </a:cubicBezTo>
                    <a:cubicBezTo>
                      <a:pt x="9" y="13"/>
                      <a:pt x="4" y="7"/>
                      <a:pt x="0" y="0"/>
                    </a:cubicBezTo>
                    <a:close/>
                  </a:path>
                </a:pathLst>
              </a:custGeom>
              <a:solidFill>
                <a:srgbClr val="7F8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4" name="Freeform 614"/>
              <p:cNvSpPr>
                <a:spLocks/>
              </p:cNvSpPr>
              <p:nvPr/>
            </p:nvSpPr>
            <p:spPr bwMode="auto">
              <a:xfrm>
                <a:off x="5153" y="786"/>
                <a:ext cx="212" cy="366"/>
              </a:xfrm>
              <a:custGeom>
                <a:avLst/>
                <a:gdLst>
                  <a:gd name="T0" fmla="*/ 135 w 148"/>
                  <a:gd name="T1" fmla="*/ 99 h 256"/>
                  <a:gd name="T2" fmla="*/ 120 w 148"/>
                  <a:gd name="T3" fmla="*/ 228 h 256"/>
                  <a:gd name="T4" fmla="*/ 98 w 148"/>
                  <a:gd name="T5" fmla="*/ 251 h 256"/>
                  <a:gd name="T6" fmla="*/ 51 w 148"/>
                  <a:gd name="T7" fmla="*/ 255 h 256"/>
                  <a:gd name="T8" fmla="*/ 21 w 148"/>
                  <a:gd name="T9" fmla="*/ 231 h 256"/>
                  <a:gd name="T10" fmla="*/ 10 w 148"/>
                  <a:gd name="T11" fmla="*/ 162 h 256"/>
                  <a:gd name="T12" fmla="*/ 17 w 148"/>
                  <a:gd name="T13" fmla="*/ 159 h 256"/>
                  <a:gd name="T14" fmla="*/ 9 w 148"/>
                  <a:gd name="T15" fmla="*/ 151 h 256"/>
                  <a:gd name="T16" fmla="*/ 5 w 148"/>
                  <a:gd name="T17" fmla="*/ 112 h 256"/>
                  <a:gd name="T18" fmla="*/ 2 w 148"/>
                  <a:gd name="T19" fmla="*/ 10 h 256"/>
                  <a:gd name="T20" fmla="*/ 101 w 148"/>
                  <a:gd name="T21" fmla="*/ 3 h 256"/>
                  <a:gd name="T22" fmla="*/ 134 w 148"/>
                  <a:gd name="T23" fmla="*/ 6 h 256"/>
                  <a:gd name="T24" fmla="*/ 148 w 148"/>
                  <a:gd name="T25" fmla="*/ 11 h 256"/>
                  <a:gd name="T26" fmla="*/ 137 w 148"/>
                  <a:gd name="T27" fmla="*/ 88 h 256"/>
                  <a:gd name="T28" fmla="*/ 124 w 148"/>
                  <a:gd name="T29" fmla="*/ 82 h 256"/>
                  <a:gd name="T30" fmla="*/ 114 w 148"/>
                  <a:gd name="T31" fmla="*/ 87 h 256"/>
                  <a:gd name="T32" fmla="*/ 122 w 148"/>
                  <a:gd name="T33" fmla="*/ 93 h 256"/>
                  <a:gd name="T34" fmla="*/ 135 w 148"/>
                  <a:gd name="T35" fmla="*/ 9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56">
                    <a:moveTo>
                      <a:pt x="135" y="99"/>
                    </a:moveTo>
                    <a:cubicBezTo>
                      <a:pt x="132" y="142"/>
                      <a:pt x="126" y="185"/>
                      <a:pt x="120" y="228"/>
                    </a:cubicBezTo>
                    <a:cubicBezTo>
                      <a:pt x="118" y="240"/>
                      <a:pt x="111" y="248"/>
                      <a:pt x="98" y="251"/>
                    </a:cubicBezTo>
                    <a:cubicBezTo>
                      <a:pt x="82" y="255"/>
                      <a:pt x="67" y="256"/>
                      <a:pt x="51" y="255"/>
                    </a:cubicBezTo>
                    <a:cubicBezTo>
                      <a:pt x="35" y="254"/>
                      <a:pt x="25" y="246"/>
                      <a:pt x="21" y="231"/>
                    </a:cubicBezTo>
                    <a:cubicBezTo>
                      <a:pt x="13" y="209"/>
                      <a:pt x="11" y="185"/>
                      <a:pt x="10" y="162"/>
                    </a:cubicBezTo>
                    <a:cubicBezTo>
                      <a:pt x="12" y="161"/>
                      <a:pt x="16" y="165"/>
                      <a:pt x="17" y="159"/>
                    </a:cubicBezTo>
                    <a:cubicBezTo>
                      <a:pt x="18" y="153"/>
                      <a:pt x="14" y="151"/>
                      <a:pt x="9" y="151"/>
                    </a:cubicBezTo>
                    <a:cubicBezTo>
                      <a:pt x="4" y="138"/>
                      <a:pt x="5" y="125"/>
                      <a:pt x="5" y="112"/>
                    </a:cubicBezTo>
                    <a:cubicBezTo>
                      <a:pt x="3" y="78"/>
                      <a:pt x="0" y="44"/>
                      <a:pt x="2" y="10"/>
                    </a:cubicBezTo>
                    <a:cubicBezTo>
                      <a:pt x="34" y="2"/>
                      <a:pt x="68" y="0"/>
                      <a:pt x="101" y="3"/>
                    </a:cubicBezTo>
                    <a:cubicBezTo>
                      <a:pt x="112" y="4"/>
                      <a:pt x="123" y="4"/>
                      <a:pt x="134" y="6"/>
                    </a:cubicBezTo>
                    <a:cubicBezTo>
                      <a:pt x="139" y="7"/>
                      <a:pt x="144" y="7"/>
                      <a:pt x="148" y="11"/>
                    </a:cubicBezTo>
                    <a:cubicBezTo>
                      <a:pt x="144" y="37"/>
                      <a:pt x="140" y="62"/>
                      <a:pt x="137" y="88"/>
                    </a:cubicBezTo>
                    <a:cubicBezTo>
                      <a:pt x="131" y="89"/>
                      <a:pt x="129" y="83"/>
                      <a:pt x="124" y="82"/>
                    </a:cubicBezTo>
                    <a:cubicBezTo>
                      <a:pt x="120" y="81"/>
                      <a:pt x="115" y="82"/>
                      <a:pt x="114" y="87"/>
                    </a:cubicBezTo>
                    <a:cubicBezTo>
                      <a:pt x="113" y="92"/>
                      <a:pt x="118" y="92"/>
                      <a:pt x="122" y="93"/>
                    </a:cubicBezTo>
                    <a:cubicBezTo>
                      <a:pt x="127" y="93"/>
                      <a:pt x="135" y="88"/>
                      <a:pt x="135" y="99"/>
                    </a:cubicBezTo>
                    <a:close/>
                  </a:path>
                </a:pathLst>
              </a:custGeom>
              <a:solidFill>
                <a:srgbClr val="F9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5" name="Freeform 615"/>
              <p:cNvSpPr>
                <a:spLocks/>
              </p:cNvSpPr>
              <p:nvPr/>
            </p:nvSpPr>
            <p:spPr bwMode="auto">
              <a:xfrm>
                <a:off x="5156" y="713"/>
                <a:ext cx="229" cy="93"/>
              </a:xfrm>
              <a:custGeom>
                <a:avLst/>
                <a:gdLst>
                  <a:gd name="T0" fmla="*/ 146 w 160"/>
                  <a:gd name="T1" fmla="*/ 62 h 65"/>
                  <a:gd name="T2" fmla="*/ 26 w 160"/>
                  <a:gd name="T3" fmla="*/ 59 h 65"/>
                  <a:gd name="T4" fmla="*/ 0 w 160"/>
                  <a:gd name="T5" fmla="*/ 61 h 65"/>
                  <a:gd name="T6" fmla="*/ 1 w 160"/>
                  <a:gd name="T7" fmla="*/ 13 h 65"/>
                  <a:gd name="T8" fmla="*/ 11 w 160"/>
                  <a:gd name="T9" fmla="*/ 3 h 65"/>
                  <a:gd name="T10" fmla="*/ 149 w 160"/>
                  <a:gd name="T11" fmla="*/ 0 h 65"/>
                  <a:gd name="T12" fmla="*/ 158 w 160"/>
                  <a:gd name="T13" fmla="*/ 12 h 65"/>
                  <a:gd name="T14" fmla="*/ 146 w 160"/>
                  <a:gd name="T15" fmla="*/ 62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65">
                    <a:moveTo>
                      <a:pt x="146" y="62"/>
                    </a:moveTo>
                    <a:cubicBezTo>
                      <a:pt x="106" y="57"/>
                      <a:pt x="66" y="55"/>
                      <a:pt x="26" y="59"/>
                    </a:cubicBezTo>
                    <a:cubicBezTo>
                      <a:pt x="17" y="60"/>
                      <a:pt x="9" y="65"/>
                      <a:pt x="0" y="61"/>
                    </a:cubicBezTo>
                    <a:cubicBezTo>
                      <a:pt x="0" y="45"/>
                      <a:pt x="1" y="29"/>
                      <a:pt x="1" y="13"/>
                    </a:cubicBezTo>
                    <a:cubicBezTo>
                      <a:pt x="1" y="5"/>
                      <a:pt x="3" y="3"/>
                      <a:pt x="11" y="3"/>
                    </a:cubicBezTo>
                    <a:cubicBezTo>
                      <a:pt x="57" y="2"/>
                      <a:pt x="103" y="0"/>
                      <a:pt x="149" y="0"/>
                    </a:cubicBezTo>
                    <a:cubicBezTo>
                      <a:pt x="159" y="0"/>
                      <a:pt x="160" y="3"/>
                      <a:pt x="158" y="12"/>
                    </a:cubicBezTo>
                    <a:cubicBezTo>
                      <a:pt x="153" y="28"/>
                      <a:pt x="150" y="45"/>
                      <a:pt x="146" y="62"/>
                    </a:cubicBezTo>
                    <a:close/>
                  </a:path>
                </a:pathLst>
              </a:custGeom>
              <a:solidFill>
                <a:srgbClr val="C3E2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6" name="Freeform 616"/>
              <p:cNvSpPr>
                <a:spLocks/>
              </p:cNvSpPr>
              <p:nvPr/>
            </p:nvSpPr>
            <p:spPr bwMode="auto">
              <a:xfrm>
                <a:off x="5215" y="1160"/>
                <a:ext cx="88" cy="40"/>
              </a:xfrm>
              <a:custGeom>
                <a:avLst/>
                <a:gdLst>
                  <a:gd name="T0" fmla="*/ 60 w 62"/>
                  <a:gd name="T1" fmla="*/ 3 h 28"/>
                  <a:gd name="T2" fmla="*/ 47 w 62"/>
                  <a:gd name="T3" fmla="*/ 24 h 28"/>
                  <a:gd name="T4" fmla="*/ 40 w 62"/>
                  <a:gd name="T5" fmla="*/ 22 h 28"/>
                  <a:gd name="T6" fmla="*/ 43 w 62"/>
                  <a:gd name="T7" fmla="*/ 19 h 28"/>
                  <a:gd name="T8" fmla="*/ 40 w 62"/>
                  <a:gd name="T9" fmla="*/ 22 h 28"/>
                  <a:gd name="T10" fmla="*/ 34 w 62"/>
                  <a:gd name="T11" fmla="*/ 22 h 28"/>
                  <a:gd name="T12" fmla="*/ 32 w 62"/>
                  <a:gd name="T13" fmla="*/ 19 h 28"/>
                  <a:gd name="T14" fmla="*/ 34 w 62"/>
                  <a:gd name="T15" fmla="*/ 22 h 28"/>
                  <a:gd name="T16" fmla="*/ 6 w 62"/>
                  <a:gd name="T17" fmla="*/ 22 h 28"/>
                  <a:gd name="T18" fmla="*/ 1 w 62"/>
                  <a:gd name="T19" fmla="*/ 11 h 28"/>
                  <a:gd name="T20" fmla="*/ 0 w 62"/>
                  <a:gd name="T21" fmla="*/ 5 h 28"/>
                  <a:gd name="T22" fmla="*/ 60 w 62"/>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8">
                    <a:moveTo>
                      <a:pt x="60" y="3"/>
                    </a:moveTo>
                    <a:cubicBezTo>
                      <a:pt x="60" y="12"/>
                      <a:pt x="62" y="23"/>
                      <a:pt x="47" y="24"/>
                    </a:cubicBezTo>
                    <a:cubicBezTo>
                      <a:pt x="45" y="25"/>
                      <a:pt x="42" y="25"/>
                      <a:pt x="40" y="22"/>
                    </a:cubicBezTo>
                    <a:cubicBezTo>
                      <a:pt x="41" y="21"/>
                      <a:pt x="42" y="20"/>
                      <a:pt x="43" y="19"/>
                    </a:cubicBezTo>
                    <a:cubicBezTo>
                      <a:pt x="42" y="20"/>
                      <a:pt x="41" y="21"/>
                      <a:pt x="40" y="22"/>
                    </a:cubicBezTo>
                    <a:cubicBezTo>
                      <a:pt x="38" y="22"/>
                      <a:pt x="36" y="22"/>
                      <a:pt x="34" y="22"/>
                    </a:cubicBezTo>
                    <a:cubicBezTo>
                      <a:pt x="33" y="21"/>
                      <a:pt x="33" y="20"/>
                      <a:pt x="32" y="19"/>
                    </a:cubicBezTo>
                    <a:cubicBezTo>
                      <a:pt x="32" y="20"/>
                      <a:pt x="33" y="21"/>
                      <a:pt x="34" y="22"/>
                    </a:cubicBezTo>
                    <a:cubicBezTo>
                      <a:pt x="25" y="28"/>
                      <a:pt x="15" y="24"/>
                      <a:pt x="6" y="22"/>
                    </a:cubicBezTo>
                    <a:cubicBezTo>
                      <a:pt x="7" y="17"/>
                      <a:pt x="5" y="14"/>
                      <a:pt x="1" y="11"/>
                    </a:cubicBezTo>
                    <a:cubicBezTo>
                      <a:pt x="0" y="9"/>
                      <a:pt x="0" y="7"/>
                      <a:pt x="0" y="5"/>
                    </a:cubicBezTo>
                    <a:cubicBezTo>
                      <a:pt x="20" y="4"/>
                      <a:pt x="40" y="0"/>
                      <a:pt x="60" y="3"/>
                    </a:cubicBezTo>
                    <a:close/>
                  </a:path>
                </a:pathLst>
              </a:custGeom>
              <a:solidFill>
                <a:srgbClr val="6D6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7" name="Freeform 617"/>
              <p:cNvSpPr>
                <a:spLocks/>
              </p:cNvSpPr>
              <p:nvPr/>
            </p:nvSpPr>
            <p:spPr bwMode="auto">
              <a:xfrm>
                <a:off x="5215" y="1149"/>
                <a:ext cx="98" cy="27"/>
              </a:xfrm>
              <a:custGeom>
                <a:avLst/>
                <a:gdLst>
                  <a:gd name="T0" fmla="*/ 60 w 69"/>
                  <a:gd name="T1" fmla="*/ 11 h 19"/>
                  <a:gd name="T2" fmla="*/ 0 w 69"/>
                  <a:gd name="T3" fmla="*/ 13 h 19"/>
                  <a:gd name="T4" fmla="*/ 11 w 69"/>
                  <a:gd name="T5" fmla="*/ 7 h 19"/>
                  <a:gd name="T6" fmla="*/ 59 w 69"/>
                  <a:gd name="T7" fmla="*/ 3 h 19"/>
                  <a:gd name="T8" fmla="*/ 67 w 69"/>
                  <a:gd name="T9" fmla="*/ 5 h 19"/>
                  <a:gd name="T10" fmla="*/ 60 w 69"/>
                  <a:gd name="T11" fmla="*/ 11 h 19"/>
                </a:gdLst>
                <a:ahLst/>
                <a:cxnLst>
                  <a:cxn ang="0">
                    <a:pos x="T0" y="T1"/>
                  </a:cxn>
                  <a:cxn ang="0">
                    <a:pos x="T2" y="T3"/>
                  </a:cxn>
                  <a:cxn ang="0">
                    <a:pos x="T4" y="T5"/>
                  </a:cxn>
                  <a:cxn ang="0">
                    <a:pos x="T6" y="T7"/>
                  </a:cxn>
                  <a:cxn ang="0">
                    <a:pos x="T8" y="T9"/>
                  </a:cxn>
                  <a:cxn ang="0">
                    <a:pos x="T10" y="T11"/>
                  </a:cxn>
                </a:cxnLst>
                <a:rect l="0" t="0" r="r" b="b"/>
                <a:pathLst>
                  <a:path w="69" h="19">
                    <a:moveTo>
                      <a:pt x="60" y="11"/>
                    </a:moveTo>
                    <a:cubicBezTo>
                      <a:pt x="40" y="13"/>
                      <a:pt x="21" y="19"/>
                      <a:pt x="0" y="13"/>
                    </a:cubicBezTo>
                    <a:cubicBezTo>
                      <a:pt x="1" y="5"/>
                      <a:pt x="7" y="7"/>
                      <a:pt x="11" y="7"/>
                    </a:cubicBezTo>
                    <a:cubicBezTo>
                      <a:pt x="27" y="8"/>
                      <a:pt x="43" y="7"/>
                      <a:pt x="59" y="3"/>
                    </a:cubicBezTo>
                    <a:cubicBezTo>
                      <a:pt x="63" y="2"/>
                      <a:pt x="66" y="0"/>
                      <a:pt x="67" y="5"/>
                    </a:cubicBezTo>
                    <a:cubicBezTo>
                      <a:pt x="69" y="11"/>
                      <a:pt x="64" y="10"/>
                      <a:pt x="60" y="11"/>
                    </a:cubicBezTo>
                    <a:close/>
                  </a:path>
                </a:pathLst>
              </a:custGeom>
              <a:solidFill>
                <a:srgbClr val="7D7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8" name="Freeform 618"/>
              <p:cNvSpPr>
                <a:spLocks/>
              </p:cNvSpPr>
              <p:nvPr/>
            </p:nvSpPr>
            <p:spPr bwMode="auto">
              <a:xfrm>
                <a:off x="5306" y="893"/>
                <a:ext cx="43" cy="34"/>
              </a:xfrm>
              <a:custGeom>
                <a:avLst/>
                <a:gdLst>
                  <a:gd name="T0" fmla="*/ 28 w 30"/>
                  <a:gd name="T1" fmla="*/ 24 h 24"/>
                  <a:gd name="T2" fmla="*/ 19 w 30"/>
                  <a:gd name="T3" fmla="*/ 21 h 24"/>
                  <a:gd name="T4" fmla="*/ 2 w 30"/>
                  <a:gd name="T5" fmla="*/ 16 h 24"/>
                  <a:gd name="T6" fmla="*/ 8 w 30"/>
                  <a:gd name="T7" fmla="*/ 4 h 24"/>
                  <a:gd name="T8" fmla="*/ 26 w 30"/>
                  <a:gd name="T9" fmla="*/ 8 h 24"/>
                  <a:gd name="T10" fmla="*/ 30 w 30"/>
                  <a:gd name="T11" fmla="*/ 13 h 24"/>
                  <a:gd name="T12" fmla="*/ 28 w 3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28" y="24"/>
                    </a:moveTo>
                    <a:cubicBezTo>
                      <a:pt x="26" y="19"/>
                      <a:pt x="23" y="20"/>
                      <a:pt x="19" y="21"/>
                    </a:cubicBezTo>
                    <a:cubicBezTo>
                      <a:pt x="13" y="22"/>
                      <a:pt x="5" y="24"/>
                      <a:pt x="2" y="16"/>
                    </a:cubicBezTo>
                    <a:cubicBezTo>
                      <a:pt x="0" y="10"/>
                      <a:pt x="3" y="7"/>
                      <a:pt x="8" y="4"/>
                    </a:cubicBezTo>
                    <a:cubicBezTo>
                      <a:pt x="16" y="0"/>
                      <a:pt x="21" y="2"/>
                      <a:pt x="26" y="8"/>
                    </a:cubicBezTo>
                    <a:cubicBezTo>
                      <a:pt x="27" y="10"/>
                      <a:pt x="29" y="11"/>
                      <a:pt x="30" y="13"/>
                    </a:cubicBezTo>
                    <a:cubicBezTo>
                      <a:pt x="30" y="17"/>
                      <a:pt x="30" y="21"/>
                      <a:pt x="28" y="24"/>
                    </a:cubicBezTo>
                    <a:close/>
                  </a:path>
                </a:pathLst>
              </a:custGeom>
              <a:solidFill>
                <a:srgbClr val="E98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9" name="Freeform 619"/>
              <p:cNvSpPr>
                <a:spLocks/>
              </p:cNvSpPr>
              <p:nvPr/>
            </p:nvSpPr>
            <p:spPr bwMode="auto">
              <a:xfrm>
                <a:off x="5299" y="673"/>
                <a:ext cx="33" cy="37"/>
              </a:xfrm>
              <a:custGeom>
                <a:avLst/>
                <a:gdLst>
                  <a:gd name="T0" fmla="*/ 1 w 23"/>
                  <a:gd name="T1" fmla="*/ 14 h 26"/>
                  <a:gd name="T2" fmla="*/ 12 w 23"/>
                  <a:gd name="T3" fmla="*/ 2 h 26"/>
                  <a:gd name="T4" fmla="*/ 20 w 23"/>
                  <a:gd name="T5" fmla="*/ 8 h 26"/>
                  <a:gd name="T6" fmla="*/ 9 w 23"/>
                  <a:gd name="T7" fmla="*/ 25 h 26"/>
                  <a:gd name="T8" fmla="*/ 1 w 23"/>
                  <a:gd name="T9" fmla="*/ 14 h 26"/>
                </a:gdLst>
                <a:ahLst/>
                <a:cxnLst>
                  <a:cxn ang="0">
                    <a:pos x="T0" y="T1"/>
                  </a:cxn>
                  <a:cxn ang="0">
                    <a:pos x="T2" y="T3"/>
                  </a:cxn>
                  <a:cxn ang="0">
                    <a:pos x="T4" y="T5"/>
                  </a:cxn>
                  <a:cxn ang="0">
                    <a:pos x="T6" y="T7"/>
                  </a:cxn>
                  <a:cxn ang="0">
                    <a:pos x="T8" y="T9"/>
                  </a:cxn>
                </a:cxnLst>
                <a:rect l="0" t="0" r="r" b="b"/>
                <a:pathLst>
                  <a:path w="23" h="26">
                    <a:moveTo>
                      <a:pt x="1" y="14"/>
                    </a:moveTo>
                    <a:cubicBezTo>
                      <a:pt x="1" y="8"/>
                      <a:pt x="1" y="0"/>
                      <a:pt x="12" y="2"/>
                    </a:cubicBezTo>
                    <a:cubicBezTo>
                      <a:pt x="16" y="3"/>
                      <a:pt x="22" y="1"/>
                      <a:pt x="20" y="8"/>
                    </a:cubicBezTo>
                    <a:cubicBezTo>
                      <a:pt x="17" y="14"/>
                      <a:pt x="23" y="26"/>
                      <a:pt x="9" y="25"/>
                    </a:cubicBezTo>
                    <a:cubicBezTo>
                      <a:pt x="1" y="25"/>
                      <a:pt x="0" y="21"/>
                      <a:pt x="1" y="14"/>
                    </a:cubicBezTo>
                    <a:close/>
                  </a:path>
                </a:pathLst>
              </a:custGeom>
              <a:solidFill>
                <a:srgbClr val="C6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0" name="Freeform 620"/>
              <p:cNvSpPr>
                <a:spLocks/>
              </p:cNvSpPr>
              <p:nvPr/>
            </p:nvSpPr>
            <p:spPr bwMode="auto">
              <a:xfrm>
                <a:off x="5269" y="676"/>
                <a:ext cx="29" cy="33"/>
              </a:xfrm>
              <a:custGeom>
                <a:avLst/>
                <a:gdLst>
                  <a:gd name="T0" fmla="*/ 19 w 20"/>
                  <a:gd name="T1" fmla="*/ 9 h 23"/>
                  <a:gd name="T2" fmla="*/ 9 w 20"/>
                  <a:gd name="T3" fmla="*/ 23 h 23"/>
                  <a:gd name="T4" fmla="*/ 2 w 20"/>
                  <a:gd name="T5" fmla="*/ 12 h 23"/>
                  <a:gd name="T6" fmla="*/ 11 w 20"/>
                  <a:gd name="T7" fmla="*/ 0 h 23"/>
                  <a:gd name="T8" fmla="*/ 19 w 20"/>
                  <a:gd name="T9" fmla="*/ 9 h 23"/>
                </a:gdLst>
                <a:ahLst/>
                <a:cxnLst>
                  <a:cxn ang="0">
                    <a:pos x="T0" y="T1"/>
                  </a:cxn>
                  <a:cxn ang="0">
                    <a:pos x="T2" y="T3"/>
                  </a:cxn>
                  <a:cxn ang="0">
                    <a:pos x="T4" y="T5"/>
                  </a:cxn>
                  <a:cxn ang="0">
                    <a:pos x="T6" y="T7"/>
                  </a:cxn>
                  <a:cxn ang="0">
                    <a:pos x="T8" y="T9"/>
                  </a:cxn>
                </a:cxnLst>
                <a:rect l="0" t="0" r="r" b="b"/>
                <a:pathLst>
                  <a:path w="20" h="23">
                    <a:moveTo>
                      <a:pt x="19" y="9"/>
                    </a:moveTo>
                    <a:cubicBezTo>
                      <a:pt x="18" y="15"/>
                      <a:pt x="20" y="23"/>
                      <a:pt x="9" y="23"/>
                    </a:cubicBezTo>
                    <a:cubicBezTo>
                      <a:pt x="0" y="23"/>
                      <a:pt x="2" y="17"/>
                      <a:pt x="2" y="12"/>
                    </a:cubicBezTo>
                    <a:cubicBezTo>
                      <a:pt x="2" y="6"/>
                      <a:pt x="1" y="0"/>
                      <a:pt x="11" y="0"/>
                    </a:cubicBezTo>
                    <a:cubicBezTo>
                      <a:pt x="18" y="0"/>
                      <a:pt x="20" y="3"/>
                      <a:pt x="19" y="9"/>
                    </a:cubicBezTo>
                    <a:close/>
                  </a:path>
                </a:pathLst>
              </a:custGeom>
              <a:solidFill>
                <a:srgbClr val="C4D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1" name="Freeform 621"/>
              <p:cNvSpPr>
                <a:spLocks/>
              </p:cNvSpPr>
              <p:nvPr/>
            </p:nvSpPr>
            <p:spPr bwMode="auto">
              <a:xfrm>
                <a:off x="5242" y="676"/>
                <a:ext cx="28" cy="33"/>
              </a:xfrm>
              <a:custGeom>
                <a:avLst/>
                <a:gdLst>
                  <a:gd name="T0" fmla="*/ 17 w 20"/>
                  <a:gd name="T1" fmla="*/ 9 h 23"/>
                  <a:gd name="T2" fmla="*/ 8 w 20"/>
                  <a:gd name="T3" fmla="*/ 23 h 23"/>
                  <a:gd name="T4" fmla="*/ 1 w 20"/>
                  <a:gd name="T5" fmla="*/ 16 h 23"/>
                  <a:gd name="T6" fmla="*/ 11 w 20"/>
                  <a:gd name="T7" fmla="*/ 0 h 23"/>
                  <a:gd name="T8" fmla="*/ 17 w 20"/>
                  <a:gd name="T9" fmla="*/ 9 h 23"/>
                </a:gdLst>
                <a:ahLst/>
                <a:cxnLst>
                  <a:cxn ang="0">
                    <a:pos x="T0" y="T1"/>
                  </a:cxn>
                  <a:cxn ang="0">
                    <a:pos x="T2" y="T3"/>
                  </a:cxn>
                  <a:cxn ang="0">
                    <a:pos x="T4" y="T5"/>
                  </a:cxn>
                  <a:cxn ang="0">
                    <a:pos x="T6" y="T7"/>
                  </a:cxn>
                  <a:cxn ang="0">
                    <a:pos x="T8" y="T9"/>
                  </a:cxn>
                </a:cxnLst>
                <a:rect l="0" t="0" r="r" b="b"/>
                <a:pathLst>
                  <a:path w="20" h="23">
                    <a:moveTo>
                      <a:pt x="17" y="9"/>
                    </a:moveTo>
                    <a:cubicBezTo>
                      <a:pt x="14" y="13"/>
                      <a:pt x="20" y="23"/>
                      <a:pt x="8" y="23"/>
                    </a:cubicBezTo>
                    <a:cubicBezTo>
                      <a:pt x="2" y="23"/>
                      <a:pt x="0" y="21"/>
                      <a:pt x="1" y="16"/>
                    </a:cubicBezTo>
                    <a:cubicBezTo>
                      <a:pt x="3" y="10"/>
                      <a:pt x="0" y="1"/>
                      <a:pt x="11" y="0"/>
                    </a:cubicBezTo>
                    <a:cubicBezTo>
                      <a:pt x="16" y="0"/>
                      <a:pt x="19" y="2"/>
                      <a:pt x="17" y="9"/>
                    </a:cubicBezTo>
                    <a:close/>
                  </a:path>
                </a:pathLst>
              </a:custGeom>
              <a:solidFill>
                <a:srgbClr val="C6DB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2" name="Freeform 622"/>
              <p:cNvSpPr>
                <a:spLocks/>
              </p:cNvSpPr>
              <p:nvPr/>
            </p:nvSpPr>
            <p:spPr bwMode="auto">
              <a:xfrm>
                <a:off x="5328" y="677"/>
                <a:ext cx="25" cy="32"/>
              </a:xfrm>
              <a:custGeom>
                <a:avLst/>
                <a:gdLst>
                  <a:gd name="T0" fmla="*/ 16 w 18"/>
                  <a:gd name="T1" fmla="*/ 10 h 22"/>
                  <a:gd name="T2" fmla="*/ 9 w 18"/>
                  <a:gd name="T3" fmla="*/ 22 h 22"/>
                  <a:gd name="T4" fmla="*/ 3 w 18"/>
                  <a:gd name="T5" fmla="*/ 14 h 22"/>
                  <a:gd name="T6" fmla="*/ 10 w 18"/>
                  <a:gd name="T7" fmla="*/ 0 h 22"/>
                  <a:gd name="T8" fmla="*/ 16 w 18"/>
                  <a:gd name="T9" fmla="*/ 10 h 22"/>
                </a:gdLst>
                <a:ahLst/>
                <a:cxnLst>
                  <a:cxn ang="0">
                    <a:pos x="T0" y="T1"/>
                  </a:cxn>
                  <a:cxn ang="0">
                    <a:pos x="T2" y="T3"/>
                  </a:cxn>
                  <a:cxn ang="0">
                    <a:pos x="T4" y="T5"/>
                  </a:cxn>
                  <a:cxn ang="0">
                    <a:pos x="T6" y="T7"/>
                  </a:cxn>
                  <a:cxn ang="0">
                    <a:pos x="T8" y="T9"/>
                  </a:cxn>
                </a:cxnLst>
                <a:rect l="0" t="0" r="r" b="b"/>
                <a:pathLst>
                  <a:path w="18" h="22">
                    <a:moveTo>
                      <a:pt x="16" y="10"/>
                    </a:moveTo>
                    <a:cubicBezTo>
                      <a:pt x="15" y="15"/>
                      <a:pt x="18" y="22"/>
                      <a:pt x="9" y="22"/>
                    </a:cubicBezTo>
                    <a:cubicBezTo>
                      <a:pt x="3" y="22"/>
                      <a:pt x="1" y="19"/>
                      <a:pt x="3" y="14"/>
                    </a:cubicBezTo>
                    <a:cubicBezTo>
                      <a:pt x="4" y="9"/>
                      <a:pt x="0" y="0"/>
                      <a:pt x="10" y="0"/>
                    </a:cubicBezTo>
                    <a:cubicBezTo>
                      <a:pt x="18" y="0"/>
                      <a:pt x="15" y="7"/>
                      <a:pt x="16" y="10"/>
                    </a:cubicBezTo>
                    <a:close/>
                  </a:path>
                </a:pathLst>
              </a:custGeom>
              <a:solidFill>
                <a:srgbClr val="C8D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3" name="Freeform 623"/>
              <p:cNvSpPr>
                <a:spLocks/>
              </p:cNvSpPr>
              <p:nvPr/>
            </p:nvSpPr>
            <p:spPr bwMode="auto">
              <a:xfrm>
                <a:off x="5352" y="677"/>
                <a:ext cx="27" cy="33"/>
              </a:xfrm>
              <a:custGeom>
                <a:avLst/>
                <a:gdLst>
                  <a:gd name="T0" fmla="*/ 8 w 19"/>
                  <a:gd name="T1" fmla="*/ 1 h 23"/>
                  <a:gd name="T2" fmla="*/ 17 w 19"/>
                  <a:gd name="T3" fmla="*/ 9 h 23"/>
                  <a:gd name="T4" fmla="*/ 8 w 19"/>
                  <a:gd name="T5" fmla="*/ 22 h 23"/>
                  <a:gd name="T6" fmla="*/ 4 w 19"/>
                  <a:gd name="T7" fmla="*/ 9 h 23"/>
                  <a:gd name="T8" fmla="*/ 8 w 19"/>
                  <a:gd name="T9" fmla="*/ 1 h 23"/>
                </a:gdLst>
                <a:ahLst/>
                <a:cxnLst>
                  <a:cxn ang="0">
                    <a:pos x="T0" y="T1"/>
                  </a:cxn>
                  <a:cxn ang="0">
                    <a:pos x="T2" y="T3"/>
                  </a:cxn>
                  <a:cxn ang="0">
                    <a:pos x="T4" y="T5"/>
                  </a:cxn>
                  <a:cxn ang="0">
                    <a:pos x="T6" y="T7"/>
                  </a:cxn>
                  <a:cxn ang="0">
                    <a:pos x="T8" y="T9"/>
                  </a:cxn>
                </a:cxnLst>
                <a:rect l="0" t="0" r="r" b="b"/>
                <a:pathLst>
                  <a:path w="19" h="23">
                    <a:moveTo>
                      <a:pt x="8" y="1"/>
                    </a:moveTo>
                    <a:cubicBezTo>
                      <a:pt x="14" y="2"/>
                      <a:pt x="19" y="2"/>
                      <a:pt x="17" y="9"/>
                    </a:cubicBezTo>
                    <a:cubicBezTo>
                      <a:pt x="15" y="14"/>
                      <a:pt x="18" y="23"/>
                      <a:pt x="8" y="22"/>
                    </a:cubicBezTo>
                    <a:cubicBezTo>
                      <a:pt x="0" y="21"/>
                      <a:pt x="4" y="14"/>
                      <a:pt x="4" y="9"/>
                    </a:cubicBezTo>
                    <a:cubicBezTo>
                      <a:pt x="3" y="5"/>
                      <a:pt x="2" y="0"/>
                      <a:pt x="8" y="1"/>
                    </a:cubicBezTo>
                    <a:close/>
                  </a:path>
                </a:pathLst>
              </a:custGeom>
              <a:solidFill>
                <a:srgbClr val="C6D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4" name="Freeform 624"/>
              <p:cNvSpPr>
                <a:spLocks/>
              </p:cNvSpPr>
              <p:nvPr/>
            </p:nvSpPr>
            <p:spPr bwMode="auto">
              <a:xfrm>
                <a:off x="5218" y="677"/>
                <a:ext cx="24" cy="32"/>
              </a:xfrm>
              <a:custGeom>
                <a:avLst/>
                <a:gdLst>
                  <a:gd name="T0" fmla="*/ 15 w 17"/>
                  <a:gd name="T1" fmla="*/ 9 h 22"/>
                  <a:gd name="T2" fmla="*/ 7 w 17"/>
                  <a:gd name="T3" fmla="*/ 22 h 22"/>
                  <a:gd name="T4" fmla="*/ 4 w 17"/>
                  <a:gd name="T5" fmla="*/ 14 h 22"/>
                  <a:gd name="T6" fmla="*/ 11 w 17"/>
                  <a:gd name="T7" fmla="*/ 0 h 22"/>
                  <a:gd name="T8" fmla="*/ 15 w 17"/>
                  <a:gd name="T9" fmla="*/ 9 h 22"/>
                </a:gdLst>
                <a:ahLst/>
                <a:cxnLst>
                  <a:cxn ang="0">
                    <a:pos x="T0" y="T1"/>
                  </a:cxn>
                  <a:cxn ang="0">
                    <a:pos x="T2" y="T3"/>
                  </a:cxn>
                  <a:cxn ang="0">
                    <a:pos x="T4" y="T5"/>
                  </a:cxn>
                  <a:cxn ang="0">
                    <a:pos x="T6" y="T7"/>
                  </a:cxn>
                  <a:cxn ang="0">
                    <a:pos x="T8" y="T9"/>
                  </a:cxn>
                </a:cxnLst>
                <a:rect l="0" t="0" r="r" b="b"/>
                <a:pathLst>
                  <a:path w="17" h="22">
                    <a:moveTo>
                      <a:pt x="15" y="9"/>
                    </a:moveTo>
                    <a:cubicBezTo>
                      <a:pt x="13" y="14"/>
                      <a:pt x="17" y="22"/>
                      <a:pt x="7" y="22"/>
                    </a:cubicBezTo>
                    <a:cubicBezTo>
                      <a:pt x="0" y="22"/>
                      <a:pt x="3" y="17"/>
                      <a:pt x="4" y="14"/>
                    </a:cubicBezTo>
                    <a:cubicBezTo>
                      <a:pt x="4" y="8"/>
                      <a:pt x="1" y="0"/>
                      <a:pt x="11" y="0"/>
                    </a:cubicBezTo>
                    <a:cubicBezTo>
                      <a:pt x="17" y="0"/>
                      <a:pt x="15" y="5"/>
                      <a:pt x="15" y="9"/>
                    </a:cubicBezTo>
                    <a:close/>
                  </a:path>
                </a:pathLst>
              </a:custGeom>
              <a:solidFill>
                <a:srgbClr val="C4D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5" name="Freeform 625"/>
              <p:cNvSpPr>
                <a:spLocks/>
              </p:cNvSpPr>
              <p:nvPr/>
            </p:nvSpPr>
            <p:spPr bwMode="auto">
              <a:xfrm>
                <a:off x="5196" y="680"/>
                <a:ext cx="24" cy="30"/>
              </a:xfrm>
              <a:custGeom>
                <a:avLst/>
                <a:gdLst>
                  <a:gd name="T0" fmla="*/ 14 w 17"/>
                  <a:gd name="T1" fmla="*/ 8 h 21"/>
                  <a:gd name="T2" fmla="*/ 7 w 17"/>
                  <a:gd name="T3" fmla="*/ 20 h 21"/>
                  <a:gd name="T4" fmla="*/ 2 w 17"/>
                  <a:gd name="T5" fmla="*/ 12 h 21"/>
                  <a:gd name="T6" fmla="*/ 10 w 17"/>
                  <a:gd name="T7" fmla="*/ 0 h 21"/>
                  <a:gd name="T8" fmla="*/ 14 w 17"/>
                  <a:gd name="T9" fmla="*/ 8 h 21"/>
                </a:gdLst>
                <a:ahLst/>
                <a:cxnLst>
                  <a:cxn ang="0">
                    <a:pos x="T0" y="T1"/>
                  </a:cxn>
                  <a:cxn ang="0">
                    <a:pos x="T2" y="T3"/>
                  </a:cxn>
                  <a:cxn ang="0">
                    <a:pos x="T4" y="T5"/>
                  </a:cxn>
                  <a:cxn ang="0">
                    <a:pos x="T6" y="T7"/>
                  </a:cxn>
                  <a:cxn ang="0">
                    <a:pos x="T8" y="T9"/>
                  </a:cxn>
                </a:cxnLst>
                <a:rect l="0" t="0" r="r" b="b"/>
                <a:pathLst>
                  <a:path w="17" h="21">
                    <a:moveTo>
                      <a:pt x="14" y="8"/>
                    </a:moveTo>
                    <a:cubicBezTo>
                      <a:pt x="12" y="12"/>
                      <a:pt x="17" y="20"/>
                      <a:pt x="7" y="20"/>
                    </a:cubicBezTo>
                    <a:cubicBezTo>
                      <a:pt x="0" y="21"/>
                      <a:pt x="2" y="16"/>
                      <a:pt x="2" y="12"/>
                    </a:cubicBezTo>
                    <a:cubicBezTo>
                      <a:pt x="3" y="7"/>
                      <a:pt x="1" y="0"/>
                      <a:pt x="10" y="0"/>
                    </a:cubicBezTo>
                    <a:cubicBezTo>
                      <a:pt x="16" y="0"/>
                      <a:pt x="15" y="4"/>
                      <a:pt x="14" y="8"/>
                    </a:cubicBezTo>
                    <a:close/>
                  </a:path>
                </a:pathLst>
              </a:custGeom>
              <a:solidFill>
                <a:srgbClr val="C6D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6" name="Freeform 626"/>
              <p:cNvSpPr>
                <a:spLocks/>
              </p:cNvSpPr>
              <p:nvPr/>
            </p:nvSpPr>
            <p:spPr bwMode="auto">
              <a:xfrm>
                <a:off x="5166" y="989"/>
                <a:ext cx="20" cy="43"/>
              </a:xfrm>
              <a:custGeom>
                <a:avLst/>
                <a:gdLst>
                  <a:gd name="T0" fmla="*/ 0 w 14"/>
                  <a:gd name="T1" fmla="*/ 9 h 30"/>
                  <a:gd name="T2" fmla="*/ 10 w 14"/>
                  <a:gd name="T3" fmla="*/ 7 h 30"/>
                  <a:gd name="T4" fmla="*/ 9 w 14"/>
                  <a:gd name="T5" fmla="*/ 25 h 30"/>
                  <a:gd name="T6" fmla="*/ 1 w 14"/>
                  <a:gd name="T7" fmla="*/ 20 h 30"/>
                  <a:gd name="T8" fmla="*/ 0 w 14"/>
                  <a:gd name="T9" fmla="*/ 9 h 30"/>
                </a:gdLst>
                <a:ahLst/>
                <a:cxnLst>
                  <a:cxn ang="0">
                    <a:pos x="T0" y="T1"/>
                  </a:cxn>
                  <a:cxn ang="0">
                    <a:pos x="T2" y="T3"/>
                  </a:cxn>
                  <a:cxn ang="0">
                    <a:pos x="T4" y="T5"/>
                  </a:cxn>
                  <a:cxn ang="0">
                    <a:pos x="T6" y="T7"/>
                  </a:cxn>
                  <a:cxn ang="0">
                    <a:pos x="T8" y="T9"/>
                  </a:cxn>
                </a:cxnLst>
                <a:rect l="0" t="0" r="r" b="b"/>
                <a:pathLst>
                  <a:path w="14" h="30">
                    <a:moveTo>
                      <a:pt x="0" y="9"/>
                    </a:moveTo>
                    <a:cubicBezTo>
                      <a:pt x="3" y="7"/>
                      <a:pt x="6" y="0"/>
                      <a:pt x="10" y="7"/>
                    </a:cubicBezTo>
                    <a:cubicBezTo>
                      <a:pt x="13" y="12"/>
                      <a:pt x="14" y="20"/>
                      <a:pt x="9" y="25"/>
                    </a:cubicBezTo>
                    <a:cubicBezTo>
                      <a:pt x="5" y="30"/>
                      <a:pt x="4" y="21"/>
                      <a:pt x="1" y="20"/>
                    </a:cubicBezTo>
                    <a:cubicBezTo>
                      <a:pt x="1" y="16"/>
                      <a:pt x="0" y="12"/>
                      <a:pt x="0" y="9"/>
                    </a:cubicBezTo>
                    <a:close/>
                  </a:path>
                </a:pathLst>
              </a:custGeom>
              <a:solidFill>
                <a:srgbClr val="F5C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7" name="Freeform 627"/>
              <p:cNvSpPr>
                <a:spLocks/>
              </p:cNvSpPr>
              <p:nvPr/>
            </p:nvSpPr>
            <p:spPr bwMode="auto">
              <a:xfrm>
                <a:off x="5175" y="682"/>
                <a:ext cx="23" cy="28"/>
              </a:xfrm>
              <a:custGeom>
                <a:avLst/>
                <a:gdLst>
                  <a:gd name="T0" fmla="*/ 14 w 16"/>
                  <a:gd name="T1" fmla="*/ 8 h 20"/>
                  <a:gd name="T2" fmla="*/ 6 w 16"/>
                  <a:gd name="T3" fmla="*/ 20 h 20"/>
                  <a:gd name="T4" fmla="*/ 1 w 16"/>
                  <a:gd name="T5" fmla="*/ 13 h 20"/>
                  <a:gd name="T6" fmla="*/ 10 w 16"/>
                  <a:gd name="T7" fmla="*/ 0 h 20"/>
                  <a:gd name="T8" fmla="*/ 14 w 16"/>
                  <a:gd name="T9" fmla="*/ 8 h 20"/>
                </a:gdLst>
                <a:ahLst/>
                <a:cxnLst>
                  <a:cxn ang="0">
                    <a:pos x="T0" y="T1"/>
                  </a:cxn>
                  <a:cxn ang="0">
                    <a:pos x="T2" y="T3"/>
                  </a:cxn>
                  <a:cxn ang="0">
                    <a:pos x="T4" y="T5"/>
                  </a:cxn>
                  <a:cxn ang="0">
                    <a:pos x="T6" y="T7"/>
                  </a:cxn>
                  <a:cxn ang="0">
                    <a:pos x="T8" y="T9"/>
                  </a:cxn>
                </a:cxnLst>
                <a:rect l="0" t="0" r="r" b="b"/>
                <a:pathLst>
                  <a:path w="16" h="20">
                    <a:moveTo>
                      <a:pt x="14" y="8"/>
                    </a:moveTo>
                    <a:cubicBezTo>
                      <a:pt x="13" y="13"/>
                      <a:pt x="14" y="20"/>
                      <a:pt x="6" y="20"/>
                    </a:cubicBezTo>
                    <a:cubicBezTo>
                      <a:pt x="1" y="20"/>
                      <a:pt x="0" y="17"/>
                      <a:pt x="1" y="13"/>
                    </a:cubicBezTo>
                    <a:cubicBezTo>
                      <a:pt x="3" y="8"/>
                      <a:pt x="1" y="0"/>
                      <a:pt x="10" y="0"/>
                    </a:cubicBezTo>
                    <a:cubicBezTo>
                      <a:pt x="16" y="0"/>
                      <a:pt x="13" y="5"/>
                      <a:pt x="14" y="8"/>
                    </a:cubicBezTo>
                    <a:close/>
                  </a:path>
                </a:pathLst>
              </a:custGeom>
              <a:solidFill>
                <a:srgbClr val="C8D3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8" name="Freeform 628"/>
              <p:cNvSpPr>
                <a:spLocks/>
              </p:cNvSpPr>
              <p:nvPr/>
            </p:nvSpPr>
            <p:spPr bwMode="auto">
              <a:xfrm>
                <a:off x="5155" y="684"/>
                <a:ext cx="21" cy="28"/>
              </a:xfrm>
              <a:custGeom>
                <a:avLst/>
                <a:gdLst>
                  <a:gd name="T0" fmla="*/ 12 w 15"/>
                  <a:gd name="T1" fmla="*/ 7 h 19"/>
                  <a:gd name="T2" fmla="*/ 6 w 15"/>
                  <a:gd name="T3" fmla="*/ 19 h 19"/>
                  <a:gd name="T4" fmla="*/ 3 w 15"/>
                  <a:gd name="T5" fmla="*/ 9 h 19"/>
                  <a:gd name="T6" fmla="*/ 9 w 15"/>
                  <a:gd name="T7" fmla="*/ 0 h 19"/>
                  <a:gd name="T8" fmla="*/ 12 w 15"/>
                  <a:gd name="T9" fmla="*/ 7 h 19"/>
                </a:gdLst>
                <a:ahLst/>
                <a:cxnLst>
                  <a:cxn ang="0">
                    <a:pos x="T0" y="T1"/>
                  </a:cxn>
                  <a:cxn ang="0">
                    <a:pos x="T2" y="T3"/>
                  </a:cxn>
                  <a:cxn ang="0">
                    <a:pos x="T4" y="T5"/>
                  </a:cxn>
                  <a:cxn ang="0">
                    <a:pos x="T6" y="T7"/>
                  </a:cxn>
                  <a:cxn ang="0">
                    <a:pos x="T8" y="T9"/>
                  </a:cxn>
                </a:cxnLst>
                <a:rect l="0" t="0" r="r" b="b"/>
                <a:pathLst>
                  <a:path w="15" h="19">
                    <a:moveTo>
                      <a:pt x="12" y="7"/>
                    </a:moveTo>
                    <a:cubicBezTo>
                      <a:pt x="10" y="11"/>
                      <a:pt x="14" y="19"/>
                      <a:pt x="6" y="19"/>
                    </a:cubicBezTo>
                    <a:cubicBezTo>
                      <a:pt x="0" y="19"/>
                      <a:pt x="3" y="12"/>
                      <a:pt x="3" y="9"/>
                    </a:cubicBezTo>
                    <a:cubicBezTo>
                      <a:pt x="2" y="5"/>
                      <a:pt x="2" y="0"/>
                      <a:pt x="9" y="0"/>
                    </a:cubicBezTo>
                    <a:cubicBezTo>
                      <a:pt x="15" y="1"/>
                      <a:pt x="11" y="5"/>
                      <a:pt x="12" y="7"/>
                    </a:cubicBezTo>
                    <a:close/>
                  </a:path>
                </a:pathLst>
              </a:custGeom>
              <a:solidFill>
                <a:srgbClr val="CAD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9" name="Freeform 629"/>
              <p:cNvSpPr>
                <a:spLocks/>
              </p:cNvSpPr>
              <p:nvPr/>
            </p:nvSpPr>
            <p:spPr bwMode="auto">
              <a:xfrm>
                <a:off x="5378" y="683"/>
                <a:ext cx="15" cy="24"/>
              </a:xfrm>
              <a:custGeom>
                <a:avLst/>
                <a:gdLst>
                  <a:gd name="T0" fmla="*/ 3 w 11"/>
                  <a:gd name="T1" fmla="*/ 17 h 17"/>
                  <a:gd name="T2" fmla="*/ 6 w 11"/>
                  <a:gd name="T3" fmla="*/ 0 h 17"/>
                  <a:gd name="T4" fmla="*/ 11 w 11"/>
                  <a:gd name="T5" fmla="*/ 2 h 17"/>
                  <a:gd name="T6" fmla="*/ 3 w 11"/>
                  <a:gd name="T7" fmla="*/ 17 h 17"/>
                </a:gdLst>
                <a:ahLst/>
                <a:cxnLst>
                  <a:cxn ang="0">
                    <a:pos x="T0" y="T1"/>
                  </a:cxn>
                  <a:cxn ang="0">
                    <a:pos x="T2" y="T3"/>
                  </a:cxn>
                  <a:cxn ang="0">
                    <a:pos x="T4" y="T5"/>
                  </a:cxn>
                  <a:cxn ang="0">
                    <a:pos x="T6" y="T7"/>
                  </a:cxn>
                </a:cxnLst>
                <a:rect l="0" t="0" r="r" b="b"/>
                <a:pathLst>
                  <a:path w="11" h="17">
                    <a:moveTo>
                      <a:pt x="3" y="17"/>
                    </a:moveTo>
                    <a:cubicBezTo>
                      <a:pt x="3" y="11"/>
                      <a:pt x="0" y="4"/>
                      <a:pt x="6" y="0"/>
                    </a:cubicBezTo>
                    <a:cubicBezTo>
                      <a:pt x="7" y="0"/>
                      <a:pt x="10" y="1"/>
                      <a:pt x="11" y="2"/>
                    </a:cubicBezTo>
                    <a:cubicBezTo>
                      <a:pt x="11" y="9"/>
                      <a:pt x="9" y="13"/>
                      <a:pt x="3" y="17"/>
                    </a:cubicBezTo>
                    <a:close/>
                  </a:path>
                </a:pathLst>
              </a:custGeom>
              <a:solidFill>
                <a:srgbClr val="C6D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0" name="Freeform 630"/>
              <p:cNvSpPr>
                <a:spLocks/>
              </p:cNvSpPr>
              <p:nvPr/>
            </p:nvSpPr>
            <p:spPr bwMode="auto">
              <a:xfrm>
                <a:off x="5216" y="1176"/>
                <a:ext cx="14" cy="16"/>
              </a:xfrm>
              <a:custGeom>
                <a:avLst/>
                <a:gdLst>
                  <a:gd name="T0" fmla="*/ 0 w 10"/>
                  <a:gd name="T1" fmla="*/ 0 h 11"/>
                  <a:gd name="T2" fmla="*/ 5 w 10"/>
                  <a:gd name="T3" fmla="*/ 11 h 11"/>
                  <a:gd name="T4" fmla="*/ 0 w 10"/>
                  <a:gd name="T5" fmla="*/ 0 h 11"/>
                </a:gdLst>
                <a:ahLst/>
                <a:cxnLst>
                  <a:cxn ang="0">
                    <a:pos x="T0" y="T1"/>
                  </a:cxn>
                  <a:cxn ang="0">
                    <a:pos x="T2" y="T3"/>
                  </a:cxn>
                  <a:cxn ang="0">
                    <a:pos x="T4" y="T5"/>
                  </a:cxn>
                </a:cxnLst>
                <a:rect l="0" t="0" r="r" b="b"/>
                <a:pathLst>
                  <a:path w="10" h="11">
                    <a:moveTo>
                      <a:pt x="0" y="0"/>
                    </a:moveTo>
                    <a:cubicBezTo>
                      <a:pt x="10" y="0"/>
                      <a:pt x="10" y="4"/>
                      <a:pt x="5" y="11"/>
                    </a:cubicBezTo>
                    <a:cubicBezTo>
                      <a:pt x="1" y="8"/>
                      <a:pt x="0" y="4"/>
                      <a:pt x="0" y="0"/>
                    </a:cubicBezTo>
                    <a:close/>
                  </a:path>
                </a:pathLst>
              </a:custGeom>
              <a:solidFill>
                <a:srgbClr val="7D7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1" name="Freeform 631"/>
              <p:cNvSpPr>
                <a:spLocks/>
              </p:cNvSpPr>
              <p:nvPr/>
            </p:nvSpPr>
            <p:spPr bwMode="auto">
              <a:xfrm>
                <a:off x="4810" y="950"/>
                <a:ext cx="266" cy="180"/>
              </a:xfrm>
              <a:custGeom>
                <a:avLst/>
                <a:gdLst>
                  <a:gd name="T0" fmla="*/ 158 w 186"/>
                  <a:gd name="T1" fmla="*/ 1 h 126"/>
                  <a:gd name="T2" fmla="*/ 184 w 186"/>
                  <a:gd name="T3" fmla="*/ 38 h 126"/>
                  <a:gd name="T4" fmla="*/ 186 w 186"/>
                  <a:gd name="T5" fmla="*/ 58 h 126"/>
                  <a:gd name="T6" fmla="*/ 124 w 186"/>
                  <a:gd name="T7" fmla="*/ 93 h 126"/>
                  <a:gd name="T8" fmla="*/ 48 w 186"/>
                  <a:gd name="T9" fmla="*/ 113 h 126"/>
                  <a:gd name="T10" fmla="*/ 39 w 186"/>
                  <a:gd name="T11" fmla="*/ 121 h 126"/>
                  <a:gd name="T12" fmla="*/ 27 w 186"/>
                  <a:gd name="T13" fmla="*/ 123 h 126"/>
                  <a:gd name="T14" fmla="*/ 18 w 186"/>
                  <a:gd name="T15" fmla="*/ 113 h 126"/>
                  <a:gd name="T16" fmla="*/ 2 w 186"/>
                  <a:gd name="T17" fmla="*/ 49 h 126"/>
                  <a:gd name="T18" fmla="*/ 7 w 186"/>
                  <a:gd name="T19" fmla="*/ 41 h 126"/>
                  <a:gd name="T20" fmla="*/ 42 w 186"/>
                  <a:gd name="T21" fmla="*/ 38 h 126"/>
                  <a:gd name="T22" fmla="*/ 45 w 186"/>
                  <a:gd name="T23" fmla="*/ 43 h 126"/>
                  <a:gd name="T24" fmla="*/ 55 w 186"/>
                  <a:gd name="T25" fmla="*/ 53 h 126"/>
                  <a:gd name="T26" fmla="*/ 60 w 186"/>
                  <a:gd name="T27" fmla="*/ 39 h 126"/>
                  <a:gd name="T28" fmla="*/ 60 w 186"/>
                  <a:gd name="T29" fmla="*/ 36 h 126"/>
                  <a:gd name="T30" fmla="*/ 72 w 186"/>
                  <a:gd name="T31" fmla="*/ 28 h 126"/>
                  <a:gd name="T32" fmla="*/ 109 w 186"/>
                  <a:gd name="T33" fmla="*/ 20 h 126"/>
                  <a:gd name="T34" fmla="*/ 121 w 186"/>
                  <a:gd name="T35" fmla="*/ 31 h 126"/>
                  <a:gd name="T36" fmla="*/ 124 w 186"/>
                  <a:gd name="T37" fmla="*/ 14 h 126"/>
                  <a:gd name="T38" fmla="*/ 158 w 186"/>
                  <a:gd name="T3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26">
                    <a:moveTo>
                      <a:pt x="158" y="1"/>
                    </a:moveTo>
                    <a:cubicBezTo>
                      <a:pt x="177" y="6"/>
                      <a:pt x="181" y="22"/>
                      <a:pt x="184" y="38"/>
                    </a:cubicBezTo>
                    <a:cubicBezTo>
                      <a:pt x="185" y="45"/>
                      <a:pt x="185" y="52"/>
                      <a:pt x="186" y="58"/>
                    </a:cubicBezTo>
                    <a:cubicBezTo>
                      <a:pt x="170" y="78"/>
                      <a:pt x="146" y="85"/>
                      <a:pt x="124" y="93"/>
                    </a:cubicBezTo>
                    <a:cubicBezTo>
                      <a:pt x="100" y="103"/>
                      <a:pt x="74" y="109"/>
                      <a:pt x="48" y="113"/>
                    </a:cubicBezTo>
                    <a:cubicBezTo>
                      <a:pt x="44" y="114"/>
                      <a:pt x="38" y="112"/>
                      <a:pt x="39" y="121"/>
                    </a:cubicBezTo>
                    <a:cubicBezTo>
                      <a:pt x="39" y="126"/>
                      <a:pt x="32" y="126"/>
                      <a:pt x="27" y="123"/>
                    </a:cubicBezTo>
                    <a:cubicBezTo>
                      <a:pt x="23" y="120"/>
                      <a:pt x="22" y="115"/>
                      <a:pt x="18" y="113"/>
                    </a:cubicBezTo>
                    <a:cubicBezTo>
                      <a:pt x="10" y="92"/>
                      <a:pt x="5" y="71"/>
                      <a:pt x="2" y="49"/>
                    </a:cubicBezTo>
                    <a:cubicBezTo>
                      <a:pt x="0" y="44"/>
                      <a:pt x="3" y="42"/>
                      <a:pt x="7" y="41"/>
                    </a:cubicBezTo>
                    <a:cubicBezTo>
                      <a:pt x="18" y="38"/>
                      <a:pt x="30" y="34"/>
                      <a:pt x="42" y="38"/>
                    </a:cubicBezTo>
                    <a:cubicBezTo>
                      <a:pt x="43" y="39"/>
                      <a:pt x="44" y="41"/>
                      <a:pt x="45" y="43"/>
                    </a:cubicBezTo>
                    <a:cubicBezTo>
                      <a:pt x="47" y="48"/>
                      <a:pt x="47" y="55"/>
                      <a:pt x="55" y="53"/>
                    </a:cubicBezTo>
                    <a:cubicBezTo>
                      <a:pt x="63" y="51"/>
                      <a:pt x="60" y="44"/>
                      <a:pt x="60" y="39"/>
                    </a:cubicBezTo>
                    <a:cubicBezTo>
                      <a:pt x="60" y="38"/>
                      <a:pt x="60" y="37"/>
                      <a:pt x="60" y="36"/>
                    </a:cubicBezTo>
                    <a:cubicBezTo>
                      <a:pt x="62" y="30"/>
                      <a:pt x="67" y="29"/>
                      <a:pt x="72" y="28"/>
                    </a:cubicBezTo>
                    <a:cubicBezTo>
                      <a:pt x="84" y="25"/>
                      <a:pt x="96" y="20"/>
                      <a:pt x="109" y="20"/>
                    </a:cubicBezTo>
                    <a:cubicBezTo>
                      <a:pt x="115" y="22"/>
                      <a:pt x="110" y="34"/>
                      <a:pt x="121" y="31"/>
                    </a:cubicBezTo>
                    <a:cubicBezTo>
                      <a:pt x="115" y="24"/>
                      <a:pt x="117" y="19"/>
                      <a:pt x="124" y="14"/>
                    </a:cubicBezTo>
                    <a:cubicBezTo>
                      <a:pt x="135" y="9"/>
                      <a:pt x="145" y="0"/>
                      <a:pt x="158" y="1"/>
                    </a:cubicBezTo>
                    <a:close/>
                  </a:path>
                </a:pathLst>
              </a:custGeom>
              <a:solidFill>
                <a:srgbClr val="F7C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2" name="Freeform 632"/>
              <p:cNvSpPr>
                <a:spLocks/>
              </p:cNvSpPr>
              <p:nvPr/>
            </p:nvSpPr>
            <p:spPr bwMode="auto">
              <a:xfrm>
                <a:off x="4783" y="823"/>
                <a:ext cx="253" cy="104"/>
              </a:xfrm>
              <a:custGeom>
                <a:avLst/>
                <a:gdLst>
                  <a:gd name="T0" fmla="*/ 21 w 177"/>
                  <a:gd name="T1" fmla="*/ 70 h 73"/>
                  <a:gd name="T2" fmla="*/ 2 w 177"/>
                  <a:gd name="T3" fmla="*/ 64 h 73"/>
                  <a:gd name="T4" fmla="*/ 16 w 177"/>
                  <a:gd name="T5" fmla="*/ 48 h 73"/>
                  <a:gd name="T6" fmla="*/ 149 w 177"/>
                  <a:gd name="T7" fmla="*/ 4 h 73"/>
                  <a:gd name="T8" fmla="*/ 173 w 177"/>
                  <a:gd name="T9" fmla="*/ 11 h 73"/>
                  <a:gd name="T10" fmla="*/ 158 w 177"/>
                  <a:gd name="T11" fmla="*/ 32 h 73"/>
                  <a:gd name="T12" fmla="*/ 21 w 177"/>
                  <a:gd name="T13" fmla="*/ 70 h 73"/>
                </a:gdLst>
                <a:ahLst/>
                <a:cxnLst>
                  <a:cxn ang="0">
                    <a:pos x="T0" y="T1"/>
                  </a:cxn>
                  <a:cxn ang="0">
                    <a:pos x="T2" y="T3"/>
                  </a:cxn>
                  <a:cxn ang="0">
                    <a:pos x="T4" y="T5"/>
                  </a:cxn>
                  <a:cxn ang="0">
                    <a:pos x="T6" y="T7"/>
                  </a:cxn>
                  <a:cxn ang="0">
                    <a:pos x="T8" y="T9"/>
                  </a:cxn>
                  <a:cxn ang="0">
                    <a:pos x="T10" y="T11"/>
                  </a:cxn>
                  <a:cxn ang="0">
                    <a:pos x="T12" y="T13"/>
                  </a:cxn>
                </a:cxnLst>
                <a:rect l="0" t="0" r="r" b="b"/>
                <a:pathLst>
                  <a:path w="177" h="73">
                    <a:moveTo>
                      <a:pt x="21" y="70"/>
                    </a:moveTo>
                    <a:cubicBezTo>
                      <a:pt x="15" y="69"/>
                      <a:pt x="4" y="73"/>
                      <a:pt x="2" y="64"/>
                    </a:cubicBezTo>
                    <a:cubicBezTo>
                      <a:pt x="0" y="56"/>
                      <a:pt x="9" y="52"/>
                      <a:pt x="16" y="48"/>
                    </a:cubicBezTo>
                    <a:cubicBezTo>
                      <a:pt x="57" y="24"/>
                      <a:pt x="101" y="8"/>
                      <a:pt x="149" y="4"/>
                    </a:cubicBezTo>
                    <a:cubicBezTo>
                      <a:pt x="158" y="3"/>
                      <a:pt x="170" y="0"/>
                      <a:pt x="173" y="11"/>
                    </a:cubicBezTo>
                    <a:cubicBezTo>
                      <a:pt x="177" y="21"/>
                      <a:pt x="165" y="27"/>
                      <a:pt x="158" y="32"/>
                    </a:cubicBezTo>
                    <a:cubicBezTo>
                      <a:pt x="126" y="52"/>
                      <a:pt x="63" y="70"/>
                      <a:pt x="21" y="70"/>
                    </a:cubicBezTo>
                    <a:close/>
                  </a:path>
                </a:pathLst>
              </a:custGeom>
              <a:solidFill>
                <a:srgbClr val="EBD6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36" name="Group 834"/>
            <p:cNvGrpSpPr>
              <a:grpSpLocks/>
            </p:cNvGrpSpPr>
            <p:nvPr/>
          </p:nvGrpSpPr>
          <p:grpSpPr bwMode="auto">
            <a:xfrm>
              <a:off x="2989" y="636"/>
              <a:ext cx="2436" cy="2413"/>
              <a:chOff x="2989" y="636"/>
              <a:chExt cx="2436" cy="2413"/>
            </a:xfrm>
          </p:grpSpPr>
          <p:sp>
            <p:nvSpPr>
              <p:cNvPr id="483" name="Freeform 634"/>
              <p:cNvSpPr>
                <a:spLocks/>
              </p:cNvSpPr>
              <p:nvPr/>
            </p:nvSpPr>
            <p:spPr bwMode="auto">
              <a:xfrm>
                <a:off x="4836" y="1033"/>
                <a:ext cx="244" cy="110"/>
              </a:xfrm>
              <a:custGeom>
                <a:avLst/>
                <a:gdLst>
                  <a:gd name="T0" fmla="*/ 0 w 171"/>
                  <a:gd name="T1" fmla="*/ 55 h 77"/>
                  <a:gd name="T2" fmla="*/ 13 w 171"/>
                  <a:gd name="T3" fmla="*/ 64 h 77"/>
                  <a:gd name="T4" fmla="*/ 18 w 171"/>
                  <a:gd name="T5" fmla="*/ 63 h 77"/>
                  <a:gd name="T6" fmla="*/ 18 w 171"/>
                  <a:gd name="T7" fmla="*/ 60 h 77"/>
                  <a:gd name="T8" fmla="*/ 23 w 171"/>
                  <a:gd name="T9" fmla="*/ 52 h 77"/>
                  <a:gd name="T10" fmla="*/ 168 w 171"/>
                  <a:gd name="T11" fmla="*/ 0 h 77"/>
                  <a:gd name="T12" fmla="*/ 171 w 171"/>
                  <a:gd name="T13" fmla="*/ 6 h 77"/>
                  <a:gd name="T14" fmla="*/ 143 w 171"/>
                  <a:gd name="T15" fmla="*/ 48 h 77"/>
                  <a:gd name="T16" fmla="*/ 32 w 171"/>
                  <a:gd name="T17" fmla="*/ 77 h 77"/>
                  <a:gd name="T18" fmla="*/ 0 w 171"/>
                  <a:gd name="T19"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77">
                    <a:moveTo>
                      <a:pt x="0" y="55"/>
                    </a:moveTo>
                    <a:cubicBezTo>
                      <a:pt x="6" y="55"/>
                      <a:pt x="8" y="61"/>
                      <a:pt x="13" y="64"/>
                    </a:cubicBezTo>
                    <a:cubicBezTo>
                      <a:pt x="15" y="65"/>
                      <a:pt x="17" y="65"/>
                      <a:pt x="18" y="63"/>
                    </a:cubicBezTo>
                    <a:cubicBezTo>
                      <a:pt x="19" y="62"/>
                      <a:pt x="20" y="61"/>
                      <a:pt x="18" y="60"/>
                    </a:cubicBezTo>
                    <a:cubicBezTo>
                      <a:pt x="9" y="51"/>
                      <a:pt x="22" y="53"/>
                      <a:pt x="23" y="52"/>
                    </a:cubicBezTo>
                    <a:cubicBezTo>
                      <a:pt x="75" y="45"/>
                      <a:pt x="124" y="30"/>
                      <a:pt x="168" y="0"/>
                    </a:cubicBezTo>
                    <a:cubicBezTo>
                      <a:pt x="169" y="2"/>
                      <a:pt x="170" y="4"/>
                      <a:pt x="171" y="6"/>
                    </a:cubicBezTo>
                    <a:cubicBezTo>
                      <a:pt x="171" y="26"/>
                      <a:pt x="160" y="39"/>
                      <a:pt x="143" y="48"/>
                    </a:cubicBezTo>
                    <a:cubicBezTo>
                      <a:pt x="108" y="64"/>
                      <a:pt x="72" y="77"/>
                      <a:pt x="32" y="77"/>
                    </a:cubicBezTo>
                    <a:cubicBezTo>
                      <a:pt x="12" y="77"/>
                      <a:pt x="7" y="73"/>
                      <a:pt x="0" y="55"/>
                    </a:cubicBezTo>
                    <a:close/>
                  </a:path>
                </a:pathLst>
              </a:custGeom>
              <a:solidFill>
                <a:srgbClr val="BB9F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4" name="Freeform 635"/>
              <p:cNvSpPr>
                <a:spLocks/>
              </p:cNvSpPr>
              <p:nvPr/>
            </p:nvSpPr>
            <p:spPr bwMode="auto">
              <a:xfrm>
                <a:off x="4806" y="933"/>
                <a:ext cx="230" cy="87"/>
              </a:xfrm>
              <a:custGeom>
                <a:avLst/>
                <a:gdLst>
                  <a:gd name="T0" fmla="*/ 45 w 161"/>
                  <a:gd name="T1" fmla="*/ 53 h 61"/>
                  <a:gd name="T2" fmla="*/ 5 w 161"/>
                  <a:gd name="T3" fmla="*/ 61 h 61"/>
                  <a:gd name="T4" fmla="*/ 16 w 161"/>
                  <a:gd name="T5" fmla="*/ 40 h 61"/>
                  <a:gd name="T6" fmla="*/ 123 w 161"/>
                  <a:gd name="T7" fmla="*/ 6 h 61"/>
                  <a:gd name="T8" fmla="*/ 161 w 161"/>
                  <a:gd name="T9" fmla="*/ 13 h 61"/>
                  <a:gd name="T10" fmla="*/ 127 w 161"/>
                  <a:gd name="T11" fmla="*/ 27 h 61"/>
                  <a:gd name="T12" fmla="*/ 113 w 161"/>
                  <a:gd name="T13" fmla="*/ 33 h 61"/>
                  <a:gd name="T14" fmla="*/ 72 w 161"/>
                  <a:gd name="T15" fmla="*/ 44 h 61"/>
                  <a:gd name="T16" fmla="*/ 65 w 161"/>
                  <a:gd name="T17" fmla="*/ 50 h 61"/>
                  <a:gd name="T18" fmla="*/ 45 w 161"/>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61">
                    <a:moveTo>
                      <a:pt x="45" y="53"/>
                    </a:moveTo>
                    <a:cubicBezTo>
                      <a:pt x="31" y="53"/>
                      <a:pt x="17" y="51"/>
                      <a:pt x="5" y="61"/>
                    </a:cubicBezTo>
                    <a:cubicBezTo>
                      <a:pt x="0" y="50"/>
                      <a:pt x="2" y="44"/>
                      <a:pt x="16" y="40"/>
                    </a:cubicBezTo>
                    <a:cubicBezTo>
                      <a:pt x="52" y="30"/>
                      <a:pt x="88" y="18"/>
                      <a:pt x="123" y="6"/>
                    </a:cubicBezTo>
                    <a:cubicBezTo>
                      <a:pt x="139" y="0"/>
                      <a:pt x="150" y="1"/>
                      <a:pt x="161" y="13"/>
                    </a:cubicBezTo>
                    <a:cubicBezTo>
                      <a:pt x="150" y="18"/>
                      <a:pt x="139" y="23"/>
                      <a:pt x="127" y="27"/>
                    </a:cubicBezTo>
                    <a:cubicBezTo>
                      <a:pt x="121" y="27"/>
                      <a:pt x="119" y="35"/>
                      <a:pt x="113" y="33"/>
                    </a:cubicBezTo>
                    <a:cubicBezTo>
                      <a:pt x="99" y="37"/>
                      <a:pt x="86" y="41"/>
                      <a:pt x="72" y="44"/>
                    </a:cubicBezTo>
                    <a:cubicBezTo>
                      <a:pt x="69" y="45"/>
                      <a:pt x="66" y="46"/>
                      <a:pt x="65" y="50"/>
                    </a:cubicBezTo>
                    <a:cubicBezTo>
                      <a:pt x="58" y="52"/>
                      <a:pt x="52" y="53"/>
                      <a:pt x="45" y="53"/>
                    </a:cubicBezTo>
                    <a:close/>
                  </a:path>
                </a:pathLst>
              </a:custGeom>
              <a:solidFill>
                <a:srgbClr val="BB9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5" name="Freeform 636"/>
              <p:cNvSpPr>
                <a:spLocks/>
              </p:cNvSpPr>
              <p:nvPr/>
            </p:nvSpPr>
            <p:spPr bwMode="auto">
              <a:xfrm>
                <a:off x="4786" y="932"/>
                <a:ext cx="36" cy="52"/>
              </a:xfrm>
              <a:custGeom>
                <a:avLst/>
                <a:gdLst>
                  <a:gd name="T0" fmla="*/ 25 w 25"/>
                  <a:gd name="T1" fmla="*/ 33 h 37"/>
                  <a:gd name="T2" fmla="*/ 20 w 25"/>
                  <a:gd name="T3" fmla="*/ 35 h 37"/>
                  <a:gd name="T4" fmla="*/ 7 w 25"/>
                  <a:gd name="T5" fmla="*/ 31 h 37"/>
                  <a:gd name="T6" fmla="*/ 1 w 25"/>
                  <a:gd name="T7" fmla="*/ 4 h 37"/>
                  <a:gd name="T8" fmla="*/ 4 w 25"/>
                  <a:gd name="T9" fmla="*/ 0 h 37"/>
                  <a:gd name="T10" fmla="*/ 16 w 25"/>
                  <a:gd name="T11" fmla="*/ 5 h 37"/>
                  <a:gd name="T12" fmla="*/ 25 w 25"/>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5" y="33"/>
                    </a:moveTo>
                    <a:cubicBezTo>
                      <a:pt x="25" y="34"/>
                      <a:pt x="22" y="34"/>
                      <a:pt x="20" y="35"/>
                    </a:cubicBezTo>
                    <a:cubicBezTo>
                      <a:pt x="14" y="37"/>
                      <a:pt x="10" y="35"/>
                      <a:pt x="7" y="31"/>
                    </a:cubicBezTo>
                    <a:cubicBezTo>
                      <a:pt x="2" y="23"/>
                      <a:pt x="2" y="13"/>
                      <a:pt x="1" y="4"/>
                    </a:cubicBezTo>
                    <a:cubicBezTo>
                      <a:pt x="0" y="2"/>
                      <a:pt x="1" y="0"/>
                      <a:pt x="4" y="0"/>
                    </a:cubicBezTo>
                    <a:cubicBezTo>
                      <a:pt x="8" y="1"/>
                      <a:pt x="14" y="0"/>
                      <a:pt x="16" y="5"/>
                    </a:cubicBezTo>
                    <a:cubicBezTo>
                      <a:pt x="19" y="13"/>
                      <a:pt x="22" y="21"/>
                      <a:pt x="25" y="33"/>
                    </a:cubicBezTo>
                    <a:close/>
                  </a:path>
                </a:pathLst>
              </a:custGeom>
              <a:solidFill>
                <a:srgbClr val="E8C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6" name="Freeform 637"/>
              <p:cNvSpPr>
                <a:spLocks/>
              </p:cNvSpPr>
              <p:nvPr/>
            </p:nvSpPr>
            <p:spPr bwMode="auto">
              <a:xfrm>
                <a:off x="4815" y="932"/>
                <a:ext cx="37" cy="45"/>
              </a:xfrm>
              <a:custGeom>
                <a:avLst/>
                <a:gdLst>
                  <a:gd name="T0" fmla="*/ 13 w 26"/>
                  <a:gd name="T1" fmla="*/ 0 h 32"/>
                  <a:gd name="T2" fmla="*/ 24 w 26"/>
                  <a:gd name="T3" fmla="*/ 24 h 32"/>
                  <a:gd name="T4" fmla="*/ 15 w 26"/>
                  <a:gd name="T5" fmla="*/ 31 h 32"/>
                  <a:gd name="T6" fmla="*/ 2 w 26"/>
                  <a:gd name="T7" fmla="*/ 7 h 32"/>
                  <a:gd name="T8" fmla="*/ 13 w 26"/>
                  <a:gd name="T9" fmla="*/ 0 h 32"/>
                </a:gdLst>
                <a:ahLst/>
                <a:cxnLst>
                  <a:cxn ang="0">
                    <a:pos x="T0" y="T1"/>
                  </a:cxn>
                  <a:cxn ang="0">
                    <a:pos x="T2" y="T3"/>
                  </a:cxn>
                  <a:cxn ang="0">
                    <a:pos x="T4" y="T5"/>
                  </a:cxn>
                  <a:cxn ang="0">
                    <a:pos x="T6" y="T7"/>
                  </a:cxn>
                  <a:cxn ang="0">
                    <a:pos x="T8" y="T9"/>
                  </a:cxn>
                </a:cxnLst>
                <a:rect l="0" t="0" r="r" b="b"/>
                <a:pathLst>
                  <a:path w="26" h="32">
                    <a:moveTo>
                      <a:pt x="13" y="0"/>
                    </a:moveTo>
                    <a:cubicBezTo>
                      <a:pt x="25" y="4"/>
                      <a:pt x="21" y="16"/>
                      <a:pt x="24" y="24"/>
                    </a:cubicBezTo>
                    <a:cubicBezTo>
                      <a:pt x="26" y="31"/>
                      <a:pt x="18" y="32"/>
                      <a:pt x="15" y="31"/>
                    </a:cubicBezTo>
                    <a:cubicBezTo>
                      <a:pt x="2" y="28"/>
                      <a:pt x="5" y="16"/>
                      <a:pt x="2" y="7"/>
                    </a:cubicBezTo>
                    <a:cubicBezTo>
                      <a:pt x="0" y="0"/>
                      <a:pt x="7" y="2"/>
                      <a:pt x="13" y="0"/>
                    </a:cubicBezTo>
                    <a:close/>
                  </a:path>
                </a:pathLst>
              </a:custGeom>
              <a:solidFill>
                <a:srgbClr val="E8C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7" name="Freeform 638"/>
              <p:cNvSpPr>
                <a:spLocks/>
              </p:cNvSpPr>
              <p:nvPr/>
            </p:nvSpPr>
            <p:spPr bwMode="auto">
              <a:xfrm>
                <a:off x="5002" y="872"/>
                <a:ext cx="37" cy="51"/>
              </a:xfrm>
              <a:custGeom>
                <a:avLst/>
                <a:gdLst>
                  <a:gd name="T0" fmla="*/ 15 w 26"/>
                  <a:gd name="T1" fmla="*/ 0 h 36"/>
                  <a:gd name="T2" fmla="*/ 22 w 26"/>
                  <a:gd name="T3" fmla="*/ 20 h 36"/>
                  <a:gd name="T4" fmla="*/ 16 w 26"/>
                  <a:gd name="T5" fmla="*/ 32 h 36"/>
                  <a:gd name="T6" fmla="*/ 5 w 26"/>
                  <a:gd name="T7" fmla="*/ 25 h 36"/>
                  <a:gd name="T8" fmla="*/ 15 w 26"/>
                  <a:gd name="T9" fmla="*/ 0 h 36"/>
                </a:gdLst>
                <a:ahLst/>
                <a:cxnLst>
                  <a:cxn ang="0">
                    <a:pos x="T0" y="T1"/>
                  </a:cxn>
                  <a:cxn ang="0">
                    <a:pos x="T2" y="T3"/>
                  </a:cxn>
                  <a:cxn ang="0">
                    <a:pos x="T4" y="T5"/>
                  </a:cxn>
                  <a:cxn ang="0">
                    <a:pos x="T6" y="T7"/>
                  </a:cxn>
                  <a:cxn ang="0">
                    <a:pos x="T8" y="T9"/>
                  </a:cxn>
                </a:cxnLst>
                <a:rect l="0" t="0" r="r" b="b"/>
                <a:pathLst>
                  <a:path w="26" h="36">
                    <a:moveTo>
                      <a:pt x="15" y="0"/>
                    </a:moveTo>
                    <a:cubicBezTo>
                      <a:pt x="17" y="7"/>
                      <a:pt x="19" y="13"/>
                      <a:pt x="22" y="20"/>
                    </a:cubicBezTo>
                    <a:cubicBezTo>
                      <a:pt x="26" y="28"/>
                      <a:pt x="23" y="29"/>
                      <a:pt x="16" y="32"/>
                    </a:cubicBezTo>
                    <a:cubicBezTo>
                      <a:pt x="7" y="36"/>
                      <a:pt x="7" y="30"/>
                      <a:pt x="5" y="25"/>
                    </a:cubicBezTo>
                    <a:cubicBezTo>
                      <a:pt x="1" y="14"/>
                      <a:pt x="0" y="4"/>
                      <a:pt x="15" y="0"/>
                    </a:cubicBezTo>
                    <a:close/>
                  </a:path>
                </a:pathLst>
              </a:custGeom>
              <a:solidFill>
                <a:srgbClr val="E9D1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8" name="Freeform 639"/>
              <p:cNvSpPr>
                <a:spLocks/>
              </p:cNvSpPr>
              <p:nvPr/>
            </p:nvSpPr>
            <p:spPr bwMode="auto">
              <a:xfrm>
                <a:off x="4970" y="889"/>
                <a:ext cx="38" cy="40"/>
              </a:xfrm>
              <a:custGeom>
                <a:avLst/>
                <a:gdLst>
                  <a:gd name="T0" fmla="*/ 25 w 26"/>
                  <a:gd name="T1" fmla="*/ 20 h 28"/>
                  <a:gd name="T2" fmla="*/ 11 w 26"/>
                  <a:gd name="T3" fmla="*/ 28 h 28"/>
                  <a:gd name="T4" fmla="*/ 2 w 26"/>
                  <a:gd name="T5" fmla="*/ 12 h 28"/>
                  <a:gd name="T6" fmla="*/ 16 w 26"/>
                  <a:gd name="T7" fmla="*/ 1 h 28"/>
                  <a:gd name="T8" fmla="*/ 25 w 26"/>
                  <a:gd name="T9" fmla="*/ 20 h 28"/>
                </a:gdLst>
                <a:ahLst/>
                <a:cxnLst>
                  <a:cxn ang="0">
                    <a:pos x="T0" y="T1"/>
                  </a:cxn>
                  <a:cxn ang="0">
                    <a:pos x="T2" y="T3"/>
                  </a:cxn>
                  <a:cxn ang="0">
                    <a:pos x="T4" y="T5"/>
                  </a:cxn>
                  <a:cxn ang="0">
                    <a:pos x="T6" y="T7"/>
                  </a:cxn>
                  <a:cxn ang="0">
                    <a:pos x="T8" y="T9"/>
                  </a:cxn>
                </a:cxnLst>
                <a:rect l="0" t="0" r="r" b="b"/>
                <a:pathLst>
                  <a:path w="26" h="28">
                    <a:moveTo>
                      <a:pt x="25" y="20"/>
                    </a:moveTo>
                    <a:cubicBezTo>
                      <a:pt x="24" y="28"/>
                      <a:pt x="16" y="28"/>
                      <a:pt x="11" y="28"/>
                    </a:cubicBezTo>
                    <a:cubicBezTo>
                      <a:pt x="2" y="28"/>
                      <a:pt x="3" y="18"/>
                      <a:pt x="2" y="12"/>
                    </a:cubicBezTo>
                    <a:cubicBezTo>
                      <a:pt x="0" y="2"/>
                      <a:pt x="12" y="0"/>
                      <a:pt x="16" y="1"/>
                    </a:cubicBezTo>
                    <a:cubicBezTo>
                      <a:pt x="26" y="2"/>
                      <a:pt x="21" y="14"/>
                      <a:pt x="25" y="20"/>
                    </a:cubicBezTo>
                    <a:close/>
                  </a:path>
                </a:pathLst>
              </a:custGeom>
              <a:solidFill>
                <a:srgbClr val="E8D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9" name="Freeform 640"/>
              <p:cNvSpPr>
                <a:spLocks/>
              </p:cNvSpPr>
              <p:nvPr/>
            </p:nvSpPr>
            <p:spPr bwMode="auto">
              <a:xfrm>
                <a:off x="4846" y="927"/>
                <a:ext cx="37" cy="42"/>
              </a:xfrm>
              <a:custGeom>
                <a:avLst/>
                <a:gdLst>
                  <a:gd name="T0" fmla="*/ 2 w 26"/>
                  <a:gd name="T1" fmla="*/ 9 h 29"/>
                  <a:gd name="T2" fmla="*/ 12 w 26"/>
                  <a:gd name="T3" fmla="*/ 1 h 29"/>
                  <a:gd name="T4" fmla="*/ 24 w 26"/>
                  <a:gd name="T5" fmla="*/ 21 h 29"/>
                  <a:gd name="T6" fmla="*/ 12 w 26"/>
                  <a:gd name="T7" fmla="*/ 28 h 29"/>
                  <a:gd name="T8" fmla="*/ 2 w 26"/>
                  <a:gd name="T9" fmla="*/ 9 h 29"/>
                </a:gdLst>
                <a:ahLst/>
                <a:cxnLst>
                  <a:cxn ang="0">
                    <a:pos x="T0" y="T1"/>
                  </a:cxn>
                  <a:cxn ang="0">
                    <a:pos x="T2" y="T3"/>
                  </a:cxn>
                  <a:cxn ang="0">
                    <a:pos x="T4" y="T5"/>
                  </a:cxn>
                  <a:cxn ang="0">
                    <a:pos x="T6" y="T7"/>
                  </a:cxn>
                  <a:cxn ang="0">
                    <a:pos x="T8" y="T9"/>
                  </a:cxn>
                </a:cxnLst>
                <a:rect l="0" t="0" r="r" b="b"/>
                <a:pathLst>
                  <a:path w="26" h="29">
                    <a:moveTo>
                      <a:pt x="2" y="9"/>
                    </a:moveTo>
                    <a:cubicBezTo>
                      <a:pt x="1" y="0"/>
                      <a:pt x="8" y="1"/>
                      <a:pt x="12" y="1"/>
                    </a:cubicBezTo>
                    <a:cubicBezTo>
                      <a:pt x="26" y="1"/>
                      <a:pt x="22" y="14"/>
                      <a:pt x="24" y="21"/>
                    </a:cubicBezTo>
                    <a:cubicBezTo>
                      <a:pt x="26" y="29"/>
                      <a:pt x="16" y="29"/>
                      <a:pt x="12" y="28"/>
                    </a:cubicBezTo>
                    <a:cubicBezTo>
                      <a:pt x="0" y="27"/>
                      <a:pt x="6" y="15"/>
                      <a:pt x="2" y="9"/>
                    </a:cubicBezTo>
                    <a:close/>
                  </a:path>
                </a:pathLst>
              </a:custGeom>
              <a:solidFill>
                <a:srgbClr val="EA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0" name="Freeform 641"/>
              <p:cNvSpPr>
                <a:spLocks/>
              </p:cNvSpPr>
              <p:nvPr/>
            </p:nvSpPr>
            <p:spPr bwMode="auto">
              <a:xfrm>
                <a:off x="4939" y="904"/>
                <a:ext cx="36" cy="38"/>
              </a:xfrm>
              <a:custGeom>
                <a:avLst/>
                <a:gdLst>
                  <a:gd name="T0" fmla="*/ 2 w 25"/>
                  <a:gd name="T1" fmla="*/ 11 h 26"/>
                  <a:gd name="T2" fmla="*/ 13 w 25"/>
                  <a:gd name="T3" fmla="*/ 0 h 26"/>
                  <a:gd name="T4" fmla="*/ 24 w 25"/>
                  <a:gd name="T5" fmla="*/ 17 h 26"/>
                  <a:gd name="T6" fmla="*/ 11 w 25"/>
                  <a:gd name="T7" fmla="*/ 25 h 26"/>
                  <a:gd name="T8" fmla="*/ 2 w 25"/>
                  <a:gd name="T9" fmla="*/ 11 h 26"/>
                </a:gdLst>
                <a:ahLst/>
                <a:cxnLst>
                  <a:cxn ang="0">
                    <a:pos x="T0" y="T1"/>
                  </a:cxn>
                  <a:cxn ang="0">
                    <a:pos x="T2" y="T3"/>
                  </a:cxn>
                  <a:cxn ang="0">
                    <a:pos x="T4" y="T5"/>
                  </a:cxn>
                  <a:cxn ang="0">
                    <a:pos x="T6" y="T7"/>
                  </a:cxn>
                  <a:cxn ang="0">
                    <a:pos x="T8" y="T9"/>
                  </a:cxn>
                </a:cxnLst>
                <a:rect l="0" t="0" r="r" b="b"/>
                <a:pathLst>
                  <a:path w="25" h="26">
                    <a:moveTo>
                      <a:pt x="2" y="11"/>
                    </a:moveTo>
                    <a:cubicBezTo>
                      <a:pt x="0" y="0"/>
                      <a:pt x="9" y="0"/>
                      <a:pt x="13" y="0"/>
                    </a:cubicBezTo>
                    <a:cubicBezTo>
                      <a:pt x="24" y="0"/>
                      <a:pt x="23" y="11"/>
                      <a:pt x="24" y="17"/>
                    </a:cubicBezTo>
                    <a:cubicBezTo>
                      <a:pt x="25" y="25"/>
                      <a:pt x="15" y="24"/>
                      <a:pt x="11" y="25"/>
                    </a:cubicBezTo>
                    <a:cubicBezTo>
                      <a:pt x="1" y="26"/>
                      <a:pt x="5" y="15"/>
                      <a:pt x="2" y="11"/>
                    </a:cubicBezTo>
                    <a:close/>
                  </a:path>
                </a:pathLst>
              </a:custGeom>
              <a:solidFill>
                <a:srgbClr val="E3CA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1" name="Freeform 642"/>
              <p:cNvSpPr>
                <a:spLocks/>
              </p:cNvSpPr>
              <p:nvPr/>
            </p:nvSpPr>
            <p:spPr bwMode="auto">
              <a:xfrm>
                <a:off x="4878" y="922"/>
                <a:ext cx="37" cy="37"/>
              </a:xfrm>
              <a:custGeom>
                <a:avLst/>
                <a:gdLst>
                  <a:gd name="T0" fmla="*/ 14 w 26"/>
                  <a:gd name="T1" fmla="*/ 0 h 26"/>
                  <a:gd name="T2" fmla="*/ 23 w 26"/>
                  <a:gd name="T3" fmla="*/ 17 h 26"/>
                  <a:gd name="T4" fmla="*/ 13 w 26"/>
                  <a:gd name="T5" fmla="*/ 26 h 26"/>
                  <a:gd name="T6" fmla="*/ 3 w 26"/>
                  <a:gd name="T7" fmla="*/ 9 h 26"/>
                  <a:gd name="T8" fmla="*/ 14 w 26"/>
                  <a:gd name="T9" fmla="*/ 0 h 26"/>
                </a:gdLst>
                <a:ahLst/>
                <a:cxnLst>
                  <a:cxn ang="0">
                    <a:pos x="T0" y="T1"/>
                  </a:cxn>
                  <a:cxn ang="0">
                    <a:pos x="T2" y="T3"/>
                  </a:cxn>
                  <a:cxn ang="0">
                    <a:pos x="T4" y="T5"/>
                  </a:cxn>
                  <a:cxn ang="0">
                    <a:pos x="T6" y="T7"/>
                  </a:cxn>
                  <a:cxn ang="0">
                    <a:pos x="T8" y="T9"/>
                  </a:cxn>
                </a:cxnLst>
                <a:rect l="0" t="0" r="r" b="b"/>
                <a:pathLst>
                  <a:path w="26" h="26">
                    <a:moveTo>
                      <a:pt x="14" y="0"/>
                    </a:moveTo>
                    <a:cubicBezTo>
                      <a:pt x="23" y="2"/>
                      <a:pt x="20" y="12"/>
                      <a:pt x="23" y="17"/>
                    </a:cubicBezTo>
                    <a:cubicBezTo>
                      <a:pt x="26" y="26"/>
                      <a:pt x="16" y="26"/>
                      <a:pt x="13" y="26"/>
                    </a:cubicBezTo>
                    <a:cubicBezTo>
                      <a:pt x="2" y="26"/>
                      <a:pt x="5" y="15"/>
                      <a:pt x="3" y="9"/>
                    </a:cubicBezTo>
                    <a:cubicBezTo>
                      <a:pt x="0" y="0"/>
                      <a:pt x="8" y="2"/>
                      <a:pt x="14" y="0"/>
                    </a:cubicBezTo>
                    <a:close/>
                  </a:path>
                </a:pathLst>
              </a:custGeom>
              <a:solidFill>
                <a:srgbClr val="E8C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2" name="Freeform 643"/>
              <p:cNvSpPr>
                <a:spLocks/>
              </p:cNvSpPr>
              <p:nvPr/>
            </p:nvSpPr>
            <p:spPr bwMode="auto">
              <a:xfrm>
                <a:off x="4909" y="914"/>
                <a:ext cx="33" cy="35"/>
              </a:xfrm>
              <a:custGeom>
                <a:avLst/>
                <a:gdLst>
                  <a:gd name="T0" fmla="*/ 21 w 23"/>
                  <a:gd name="T1" fmla="*/ 14 h 24"/>
                  <a:gd name="T2" fmla="*/ 10 w 23"/>
                  <a:gd name="T3" fmla="*/ 24 h 24"/>
                  <a:gd name="T4" fmla="*/ 2 w 23"/>
                  <a:gd name="T5" fmla="*/ 8 h 24"/>
                  <a:gd name="T6" fmla="*/ 13 w 23"/>
                  <a:gd name="T7" fmla="*/ 0 h 24"/>
                  <a:gd name="T8" fmla="*/ 21 w 23"/>
                  <a:gd name="T9" fmla="*/ 14 h 24"/>
                </a:gdLst>
                <a:ahLst/>
                <a:cxnLst>
                  <a:cxn ang="0">
                    <a:pos x="T0" y="T1"/>
                  </a:cxn>
                  <a:cxn ang="0">
                    <a:pos x="T2" y="T3"/>
                  </a:cxn>
                  <a:cxn ang="0">
                    <a:pos x="T4" y="T5"/>
                  </a:cxn>
                  <a:cxn ang="0">
                    <a:pos x="T6" y="T7"/>
                  </a:cxn>
                  <a:cxn ang="0">
                    <a:pos x="T8" y="T9"/>
                  </a:cxn>
                </a:cxnLst>
                <a:rect l="0" t="0" r="r" b="b"/>
                <a:pathLst>
                  <a:path w="23" h="24">
                    <a:moveTo>
                      <a:pt x="21" y="14"/>
                    </a:moveTo>
                    <a:cubicBezTo>
                      <a:pt x="23" y="24"/>
                      <a:pt x="15" y="24"/>
                      <a:pt x="10" y="24"/>
                    </a:cubicBezTo>
                    <a:cubicBezTo>
                      <a:pt x="0" y="24"/>
                      <a:pt x="3" y="14"/>
                      <a:pt x="2" y="8"/>
                    </a:cubicBezTo>
                    <a:cubicBezTo>
                      <a:pt x="0" y="0"/>
                      <a:pt x="9" y="0"/>
                      <a:pt x="13" y="0"/>
                    </a:cubicBezTo>
                    <a:cubicBezTo>
                      <a:pt x="23" y="0"/>
                      <a:pt x="18" y="10"/>
                      <a:pt x="21" y="14"/>
                    </a:cubicBezTo>
                    <a:close/>
                  </a:path>
                </a:pathLst>
              </a:custGeom>
              <a:solidFill>
                <a:srgbClr val="E7C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3" name="Freeform 644"/>
              <p:cNvSpPr>
                <a:spLocks/>
              </p:cNvSpPr>
              <p:nvPr/>
            </p:nvSpPr>
            <p:spPr bwMode="auto">
              <a:xfrm>
                <a:off x="5025" y="856"/>
                <a:ext cx="21" cy="50"/>
              </a:xfrm>
              <a:custGeom>
                <a:avLst/>
                <a:gdLst>
                  <a:gd name="T0" fmla="*/ 15 w 15"/>
                  <a:gd name="T1" fmla="*/ 35 h 35"/>
                  <a:gd name="T2" fmla="*/ 7 w 15"/>
                  <a:gd name="T3" fmla="*/ 0 h 35"/>
                  <a:gd name="T4" fmla="*/ 15 w 15"/>
                  <a:gd name="T5" fmla="*/ 35 h 35"/>
                </a:gdLst>
                <a:ahLst/>
                <a:cxnLst>
                  <a:cxn ang="0">
                    <a:pos x="T0" y="T1"/>
                  </a:cxn>
                  <a:cxn ang="0">
                    <a:pos x="T2" y="T3"/>
                  </a:cxn>
                  <a:cxn ang="0">
                    <a:pos x="T4" y="T5"/>
                  </a:cxn>
                </a:cxnLst>
                <a:rect l="0" t="0" r="r" b="b"/>
                <a:pathLst>
                  <a:path w="15" h="35">
                    <a:moveTo>
                      <a:pt x="15" y="35"/>
                    </a:moveTo>
                    <a:cubicBezTo>
                      <a:pt x="11" y="25"/>
                      <a:pt x="0" y="15"/>
                      <a:pt x="7" y="0"/>
                    </a:cubicBezTo>
                    <a:cubicBezTo>
                      <a:pt x="14" y="12"/>
                      <a:pt x="14" y="24"/>
                      <a:pt x="15" y="35"/>
                    </a:cubicBezTo>
                    <a:close/>
                  </a:path>
                </a:pathLst>
              </a:custGeom>
              <a:solidFill>
                <a:srgbClr val="E9C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4" name="Freeform 645"/>
              <p:cNvSpPr>
                <a:spLocks/>
              </p:cNvSpPr>
              <p:nvPr/>
            </p:nvSpPr>
            <p:spPr bwMode="auto">
              <a:xfrm>
                <a:off x="5020" y="927"/>
                <a:ext cx="42" cy="29"/>
              </a:xfrm>
              <a:custGeom>
                <a:avLst/>
                <a:gdLst>
                  <a:gd name="T0" fmla="*/ 26 w 29"/>
                  <a:gd name="T1" fmla="*/ 20 h 20"/>
                  <a:gd name="T2" fmla="*/ 0 w 29"/>
                  <a:gd name="T3" fmla="*/ 3 h 20"/>
                  <a:gd name="T4" fmla="*/ 2 w 29"/>
                  <a:gd name="T5" fmla="*/ 0 h 20"/>
                  <a:gd name="T6" fmla="*/ 29 w 29"/>
                  <a:gd name="T7" fmla="*/ 17 h 20"/>
                  <a:gd name="T8" fmla="*/ 26 w 29"/>
                  <a:gd name="T9" fmla="*/ 20 h 20"/>
                </a:gdLst>
                <a:ahLst/>
                <a:cxnLst>
                  <a:cxn ang="0">
                    <a:pos x="T0" y="T1"/>
                  </a:cxn>
                  <a:cxn ang="0">
                    <a:pos x="T2" y="T3"/>
                  </a:cxn>
                  <a:cxn ang="0">
                    <a:pos x="T4" y="T5"/>
                  </a:cxn>
                  <a:cxn ang="0">
                    <a:pos x="T6" y="T7"/>
                  </a:cxn>
                  <a:cxn ang="0">
                    <a:pos x="T8" y="T9"/>
                  </a:cxn>
                </a:cxnLst>
                <a:rect l="0" t="0" r="r" b="b"/>
                <a:pathLst>
                  <a:path w="29" h="20">
                    <a:moveTo>
                      <a:pt x="26" y="20"/>
                    </a:moveTo>
                    <a:cubicBezTo>
                      <a:pt x="16" y="16"/>
                      <a:pt x="8" y="10"/>
                      <a:pt x="0" y="3"/>
                    </a:cubicBezTo>
                    <a:cubicBezTo>
                      <a:pt x="1" y="2"/>
                      <a:pt x="2" y="1"/>
                      <a:pt x="2" y="0"/>
                    </a:cubicBezTo>
                    <a:cubicBezTo>
                      <a:pt x="11" y="6"/>
                      <a:pt x="20" y="11"/>
                      <a:pt x="29" y="17"/>
                    </a:cubicBezTo>
                    <a:cubicBezTo>
                      <a:pt x="28" y="18"/>
                      <a:pt x="27" y="19"/>
                      <a:pt x="26" y="20"/>
                    </a:cubicBezTo>
                    <a:close/>
                  </a:path>
                </a:pathLst>
              </a:custGeom>
              <a:solidFill>
                <a:srgbClr val="C59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5" name="Freeform 646"/>
              <p:cNvSpPr>
                <a:spLocks/>
              </p:cNvSpPr>
              <p:nvPr/>
            </p:nvSpPr>
            <p:spPr bwMode="auto">
              <a:xfrm>
                <a:off x="5038" y="922"/>
                <a:ext cx="15" cy="14"/>
              </a:xfrm>
              <a:custGeom>
                <a:avLst/>
                <a:gdLst>
                  <a:gd name="T0" fmla="*/ 11 w 11"/>
                  <a:gd name="T1" fmla="*/ 6 h 10"/>
                  <a:gd name="T2" fmla="*/ 7 w 11"/>
                  <a:gd name="T3" fmla="*/ 10 h 10"/>
                  <a:gd name="T4" fmla="*/ 0 w 11"/>
                  <a:gd name="T5" fmla="*/ 3 h 10"/>
                  <a:gd name="T6" fmla="*/ 6 w 11"/>
                  <a:gd name="T7" fmla="*/ 0 h 10"/>
                  <a:gd name="T8" fmla="*/ 11 w 11"/>
                  <a:gd name="T9" fmla="*/ 6 h 10"/>
                </a:gdLst>
                <a:ahLst/>
                <a:cxnLst>
                  <a:cxn ang="0">
                    <a:pos x="T0" y="T1"/>
                  </a:cxn>
                  <a:cxn ang="0">
                    <a:pos x="T2" y="T3"/>
                  </a:cxn>
                  <a:cxn ang="0">
                    <a:pos x="T4" y="T5"/>
                  </a:cxn>
                  <a:cxn ang="0">
                    <a:pos x="T6" y="T7"/>
                  </a:cxn>
                  <a:cxn ang="0">
                    <a:pos x="T8" y="T9"/>
                  </a:cxn>
                </a:cxnLst>
                <a:rect l="0" t="0" r="r" b="b"/>
                <a:pathLst>
                  <a:path w="11" h="10">
                    <a:moveTo>
                      <a:pt x="11" y="6"/>
                    </a:moveTo>
                    <a:cubicBezTo>
                      <a:pt x="10" y="8"/>
                      <a:pt x="10" y="10"/>
                      <a:pt x="7" y="10"/>
                    </a:cubicBezTo>
                    <a:cubicBezTo>
                      <a:pt x="4" y="9"/>
                      <a:pt x="1" y="7"/>
                      <a:pt x="0" y="3"/>
                    </a:cubicBezTo>
                    <a:cubicBezTo>
                      <a:pt x="0" y="3"/>
                      <a:pt x="4" y="0"/>
                      <a:pt x="6" y="0"/>
                    </a:cubicBezTo>
                    <a:cubicBezTo>
                      <a:pt x="9" y="0"/>
                      <a:pt x="10" y="3"/>
                      <a:pt x="11" y="6"/>
                    </a:cubicBezTo>
                    <a:close/>
                  </a:path>
                </a:pathLst>
              </a:custGeom>
              <a:solidFill>
                <a:srgbClr val="B69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6" name="Freeform 647"/>
              <p:cNvSpPr>
                <a:spLocks/>
              </p:cNvSpPr>
              <p:nvPr/>
            </p:nvSpPr>
            <p:spPr bwMode="auto">
              <a:xfrm>
                <a:off x="4653" y="1196"/>
                <a:ext cx="147" cy="440"/>
              </a:xfrm>
              <a:custGeom>
                <a:avLst/>
                <a:gdLst>
                  <a:gd name="T0" fmla="*/ 98 w 103"/>
                  <a:gd name="T1" fmla="*/ 298 h 308"/>
                  <a:gd name="T2" fmla="*/ 97 w 103"/>
                  <a:gd name="T3" fmla="*/ 299 h 308"/>
                  <a:gd name="T4" fmla="*/ 63 w 103"/>
                  <a:gd name="T5" fmla="*/ 281 h 308"/>
                  <a:gd name="T6" fmla="*/ 8 w 103"/>
                  <a:gd name="T7" fmla="*/ 43 h 308"/>
                  <a:gd name="T8" fmla="*/ 7 w 103"/>
                  <a:gd name="T9" fmla="*/ 31 h 308"/>
                  <a:gd name="T10" fmla="*/ 11 w 103"/>
                  <a:gd name="T11" fmla="*/ 31 h 308"/>
                  <a:gd name="T12" fmla="*/ 11 w 103"/>
                  <a:gd name="T13" fmla="*/ 29 h 308"/>
                  <a:gd name="T14" fmla="*/ 7 w 103"/>
                  <a:gd name="T15" fmla="*/ 31 h 308"/>
                  <a:gd name="T16" fmla="*/ 3 w 103"/>
                  <a:gd name="T17" fmla="*/ 20 h 308"/>
                  <a:gd name="T18" fmla="*/ 11 w 103"/>
                  <a:gd name="T19" fmla="*/ 7 h 308"/>
                  <a:gd name="T20" fmla="*/ 24 w 103"/>
                  <a:gd name="T21" fmla="*/ 0 h 308"/>
                  <a:gd name="T22" fmla="*/ 31 w 103"/>
                  <a:gd name="T23" fmla="*/ 13 h 308"/>
                  <a:gd name="T24" fmla="*/ 70 w 103"/>
                  <a:gd name="T25" fmla="*/ 171 h 308"/>
                  <a:gd name="T26" fmla="*/ 70 w 103"/>
                  <a:gd name="T27" fmla="*/ 178 h 308"/>
                  <a:gd name="T28" fmla="*/ 75 w 103"/>
                  <a:gd name="T29" fmla="*/ 194 h 308"/>
                  <a:gd name="T30" fmla="*/ 99 w 103"/>
                  <a:gd name="T31" fmla="*/ 282 h 308"/>
                  <a:gd name="T32" fmla="*/ 98 w 103"/>
                  <a:gd name="T33" fmla="*/ 29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308">
                    <a:moveTo>
                      <a:pt x="98" y="298"/>
                    </a:moveTo>
                    <a:cubicBezTo>
                      <a:pt x="98" y="298"/>
                      <a:pt x="98" y="298"/>
                      <a:pt x="97" y="299"/>
                    </a:cubicBezTo>
                    <a:cubicBezTo>
                      <a:pt x="72" y="308"/>
                      <a:pt x="72" y="308"/>
                      <a:pt x="63" y="281"/>
                    </a:cubicBezTo>
                    <a:cubicBezTo>
                      <a:pt x="39" y="203"/>
                      <a:pt x="26" y="122"/>
                      <a:pt x="8" y="43"/>
                    </a:cubicBezTo>
                    <a:cubicBezTo>
                      <a:pt x="7" y="39"/>
                      <a:pt x="8" y="35"/>
                      <a:pt x="7" y="31"/>
                    </a:cubicBezTo>
                    <a:cubicBezTo>
                      <a:pt x="8" y="29"/>
                      <a:pt x="10" y="32"/>
                      <a:pt x="11" y="31"/>
                    </a:cubicBezTo>
                    <a:cubicBezTo>
                      <a:pt x="12" y="31"/>
                      <a:pt x="11" y="29"/>
                      <a:pt x="11" y="29"/>
                    </a:cubicBezTo>
                    <a:cubicBezTo>
                      <a:pt x="9" y="28"/>
                      <a:pt x="8" y="30"/>
                      <a:pt x="7" y="31"/>
                    </a:cubicBezTo>
                    <a:cubicBezTo>
                      <a:pt x="6" y="27"/>
                      <a:pt x="5" y="24"/>
                      <a:pt x="3" y="20"/>
                    </a:cubicBezTo>
                    <a:cubicBezTo>
                      <a:pt x="0" y="13"/>
                      <a:pt x="1" y="8"/>
                      <a:pt x="11" y="7"/>
                    </a:cubicBezTo>
                    <a:cubicBezTo>
                      <a:pt x="15" y="7"/>
                      <a:pt x="20" y="2"/>
                      <a:pt x="24" y="0"/>
                    </a:cubicBezTo>
                    <a:cubicBezTo>
                      <a:pt x="29" y="2"/>
                      <a:pt x="30" y="7"/>
                      <a:pt x="31" y="13"/>
                    </a:cubicBezTo>
                    <a:cubicBezTo>
                      <a:pt x="43" y="66"/>
                      <a:pt x="57" y="118"/>
                      <a:pt x="70" y="171"/>
                    </a:cubicBezTo>
                    <a:cubicBezTo>
                      <a:pt x="70" y="173"/>
                      <a:pt x="70" y="176"/>
                      <a:pt x="70" y="178"/>
                    </a:cubicBezTo>
                    <a:cubicBezTo>
                      <a:pt x="67" y="185"/>
                      <a:pt x="71" y="190"/>
                      <a:pt x="75" y="194"/>
                    </a:cubicBezTo>
                    <a:cubicBezTo>
                      <a:pt x="84" y="223"/>
                      <a:pt x="90" y="253"/>
                      <a:pt x="99" y="282"/>
                    </a:cubicBezTo>
                    <a:cubicBezTo>
                      <a:pt x="100" y="287"/>
                      <a:pt x="103" y="292"/>
                      <a:pt x="98" y="298"/>
                    </a:cubicBezTo>
                    <a:close/>
                  </a:path>
                </a:pathLst>
              </a:custGeom>
              <a:solidFill>
                <a:srgbClr val="EC7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7" name="Freeform 648"/>
              <p:cNvSpPr>
                <a:spLocks/>
              </p:cNvSpPr>
              <p:nvPr/>
            </p:nvSpPr>
            <p:spPr bwMode="auto">
              <a:xfrm>
                <a:off x="4726" y="1177"/>
                <a:ext cx="156" cy="427"/>
              </a:xfrm>
              <a:custGeom>
                <a:avLst/>
                <a:gdLst>
                  <a:gd name="T0" fmla="*/ 5 w 109"/>
                  <a:gd name="T1" fmla="*/ 2 h 299"/>
                  <a:gd name="T2" fmla="*/ 22 w 109"/>
                  <a:gd name="T3" fmla="*/ 12 h 299"/>
                  <a:gd name="T4" fmla="*/ 107 w 109"/>
                  <a:gd name="T5" fmla="*/ 282 h 299"/>
                  <a:gd name="T6" fmla="*/ 102 w 109"/>
                  <a:gd name="T7" fmla="*/ 294 h 299"/>
                  <a:gd name="T8" fmla="*/ 87 w 109"/>
                  <a:gd name="T9" fmla="*/ 299 h 299"/>
                  <a:gd name="T10" fmla="*/ 68 w 109"/>
                  <a:gd name="T11" fmla="*/ 243 h 299"/>
                  <a:gd name="T12" fmla="*/ 48 w 109"/>
                  <a:gd name="T13" fmla="*/ 171 h 299"/>
                  <a:gd name="T14" fmla="*/ 42 w 109"/>
                  <a:gd name="T15" fmla="*/ 151 h 299"/>
                  <a:gd name="T16" fmla="*/ 22 w 109"/>
                  <a:gd name="T17" fmla="*/ 87 h 299"/>
                  <a:gd name="T18" fmla="*/ 5 w 109"/>
                  <a:gd name="T19" fmla="*/ 19 h 299"/>
                  <a:gd name="T20" fmla="*/ 5 w 109"/>
                  <a:gd name="T2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299">
                    <a:moveTo>
                      <a:pt x="5" y="2"/>
                    </a:moveTo>
                    <a:cubicBezTo>
                      <a:pt x="14" y="0"/>
                      <a:pt x="19" y="2"/>
                      <a:pt x="22" y="12"/>
                    </a:cubicBezTo>
                    <a:cubicBezTo>
                      <a:pt x="50" y="102"/>
                      <a:pt x="81" y="192"/>
                      <a:pt x="107" y="282"/>
                    </a:cubicBezTo>
                    <a:cubicBezTo>
                      <a:pt x="109" y="289"/>
                      <a:pt x="108" y="292"/>
                      <a:pt x="102" y="294"/>
                    </a:cubicBezTo>
                    <a:cubicBezTo>
                      <a:pt x="97" y="295"/>
                      <a:pt x="92" y="297"/>
                      <a:pt x="87" y="299"/>
                    </a:cubicBezTo>
                    <a:cubicBezTo>
                      <a:pt x="77" y="281"/>
                      <a:pt x="73" y="262"/>
                      <a:pt x="68" y="243"/>
                    </a:cubicBezTo>
                    <a:cubicBezTo>
                      <a:pt x="61" y="219"/>
                      <a:pt x="51" y="196"/>
                      <a:pt x="48" y="171"/>
                    </a:cubicBezTo>
                    <a:cubicBezTo>
                      <a:pt x="53" y="163"/>
                      <a:pt x="51" y="156"/>
                      <a:pt x="42" y="151"/>
                    </a:cubicBezTo>
                    <a:cubicBezTo>
                      <a:pt x="33" y="131"/>
                      <a:pt x="28" y="108"/>
                      <a:pt x="22" y="87"/>
                    </a:cubicBezTo>
                    <a:cubicBezTo>
                      <a:pt x="16" y="64"/>
                      <a:pt x="10" y="42"/>
                      <a:pt x="5" y="19"/>
                    </a:cubicBezTo>
                    <a:cubicBezTo>
                      <a:pt x="3" y="14"/>
                      <a:pt x="0" y="8"/>
                      <a:pt x="5" y="2"/>
                    </a:cubicBezTo>
                    <a:close/>
                  </a:path>
                </a:pathLst>
              </a:custGeom>
              <a:solidFill>
                <a:srgbClr val="EB7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8" name="Freeform 649"/>
              <p:cNvSpPr>
                <a:spLocks/>
              </p:cNvSpPr>
              <p:nvPr/>
            </p:nvSpPr>
            <p:spPr bwMode="auto">
              <a:xfrm>
                <a:off x="4690" y="1180"/>
                <a:ext cx="108" cy="290"/>
              </a:xfrm>
              <a:custGeom>
                <a:avLst/>
                <a:gdLst>
                  <a:gd name="T0" fmla="*/ 4 w 75"/>
                  <a:gd name="T1" fmla="*/ 10 h 203"/>
                  <a:gd name="T2" fmla="*/ 26 w 75"/>
                  <a:gd name="T3" fmla="*/ 0 h 203"/>
                  <a:gd name="T4" fmla="*/ 63 w 75"/>
                  <a:gd name="T5" fmla="*/ 139 h 203"/>
                  <a:gd name="T6" fmla="*/ 68 w 75"/>
                  <a:gd name="T7" fmla="*/ 151 h 203"/>
                  <a:gd name="T8" fmla="*/ 72 w 75"/>
                  <a:gd name="T9" fmla="*/ 166 h 203"/>
                  <a:gd name="T10" fmla="*/ 74 w 75"/>
                  <a:gd name="T11" fmla="*/ 182 h 203"/>
                  <a:gd name="T12" fmla="*/ 72 w 75"/>
                  <a:gd name="T13" fmla="*/ 186 h 203"/>
                  <a:gd name="T14" fmla="*/ 60 w 75"/>
                  <a:gd name="T15" fmla="*/ 197 h 203"/>
                  <a:gd name="T16" fmla="*/ 44 w 75"/>
                  <a:gd name="T17" fmla="*/ 194 h 203"/>
                  <a:gd name="T18" fmla="*/ 32 w 75"/>
                  <a:gd name="T19" fmla="*/ 140 h 203"/>
                  <a:gd name="T20" fmla="*/ 4 w 75"/>
                  <a:gd name="T21" fmla="*/ 24 h 203"/>
                  <a:gd name="T22" fmla="*/ 4 w 75"/>
                  <a:gd name="T23" fmla="*/ 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03">
                    <a:moveTo>
                      <a:pt x="4" y="10"/>
                    </a:moveTo>
                    <a:cubicBezTo>
                      <a:pt x="14" y="12"/>
                      <a:pt x="21" y="7"/>
                      <a:pt x="26" y="0"/>
                    </a:cubicBezTo>
                    <a:cubicBezTo>
                      <a:pt x="38" y="47"/>
                      <a:pt x="50" y="93"/>
                      <a:pt x="63" y="139"/>
                    </a:cubicBezTo>
                    <a:cubicBezTo>
                      <a:pt x="65" y="143"/>
                      <a:pt x="65" y="147"/>
                      <a:pt x="68" y="151"/>
                    </a:cubicBezTo>
                    <a:cubicBezTo>
                      <a:pt x="70" y="156"/>
                      <a:pt x="71" y="161"/>
                      <a:pt x="72" y="166"/>
                    </a:cubicBezTo>
                    <a:cubicBezTo>
                      <a:pt x="71" y="171"/>
                      <a:pt x="75" y="177"/>
                      <a:pt x="74" y="182"/>
                    </a:cubicBezTo>
                    <a:cubicBezTo>
                      <a:pt x="74" y="184"/>
                      <a:pt x="73" y="185"/>
                      <a:pt x="72" y="186"/>
                    </a:cubicBezTo>
                    <a:cubicBezTo>
                      <a:pt x="68" y="190"/>
                      <a:pt x="65" y="195"/>
                      <a:pt x="60" y="197"/>
                    </a:cubicBezTo>
                    <a:cubicBezTo>
                      <a:pt x="54" y="200"/>
                      <a:pt x="48" y="203"/>
                      <a:pt x="44" y="194"/>
                    </a:cubicBezTo>
                    <a:cubicBezTo>
                      <a:pt x="43" y="175"/>
                      <a:pt x="36" y="158"/>
                      <a:pt x="32" y="140"/>
                    </a:cubicBezTo>
                    <a:cubicBezTo>
                      <a:pt x="22" y="101"/>
                      <a:pt x="13" y="63"/>
                      <a:pt x="4" y="24"/>
                    </a:cubicBezTo>
                    <a:cubicBezTo>
                      <a:pt x="3" y="19"/>
                      <a:pt x="0" y="15"/>
                      <a:pt x="4" y="10"/>
                    </a:cubicBezTo>
                    <a:close/>
                  </a:path>
                </a:pathLst>
              </a:custGeom>
              <a:solidFill>
                <a:srgbClr val="EC7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9" name="Freeform 650"/>
              <p:cNvSpPr>
                <a:spLocks/>
              </p:cNvSpPr>
              <p:nvPr/>
            </p:nvSpPr>
            <p:spPr bwMode="auto">
              <a:xfrm>
                <a:off x="4760" y="1442"/>
                <a:ext cx="88" cy="177"/>
              </a:xfrm>
              <a:custGeom>
                <a:avLst/>
                <a:gdLst>
                  <a:gd name="T0" fmla="*/ 60 w 61"/>
                  <a:gd name="T1" fmla="*/ 114 h 124"/>
                  <a:gd name="T2" fmla="*/ 29 w 61"/>
                  <a:gd name="T3" fmla="*/ 124 h 124"/>
                  <a:gd name="T4" fmla="*/ 17 w 61"/>
                  <a:gd name="T5" fmla="*/ 87 h 124"/>
                  <a:gd name="T6" fmla="*/ 0 w 61"/>
                  <a:gd name="T7" fmla="*/ 22 h 124"/>
                  <a:gd name="T8" fmla="*/ 23 w 61"/>
                  <a:gd name="T9" fmla="*/ 1 h 124"/>
                  <a:gd name="T10" fmla="*/ 24 w 61"/>
                  <a:gd name="T11" fmla="*/ 0 h 124"/>
                  <a:gd name="T12" fmla="*/ 29 w 61"/>
                  <a:gd name="T13" fmla="*/ 5 h 124"/>
                  <a:gd name="T14" fmla="*/ 60 w 61"/>
                  <a:gd name="T15" fmla="*/ 107 h 124"/>
                  <a:gd name="T16" fmla="*/ 60 w 61"/>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4">
                    <a:moveTo>
                      <a:pt x="60" y="114"/>
                    </a:moveTo>
                    <a:cubicBezTo>
                      <a:pt x="50" y="119"/>
                      <a:pt x="40" y="123"/>
                      <a:pt x="29" y="124"/>
                    </a:cubicBezTo>
                    <a:cubicBezTo>
                      <a:pt x="19" y="114"/>
                      <a:pt x="21" y="99"/>
                      <a:pt x="17" y="87"/>
                    </a:cubicBezTo>
                    <a:cubicBezTo>
                      <a:pt x="10" y="66"/>
                      <a:pt x="5" y="44"/>
                      <a:pt x="0" y="22"/>
                    </a:cubicBezTo>
                    <a:cubicBezTo>
                      <a:pt x="8" y="16"/>
                      <a:pt x="20" y="13"/>
                      <a:pt x="23" y="1"/>
                    </a:cubicBezTo>
                    <a:cubicBezTo>
                      <a:pt x="24" y="0"/>
                      <a:pt x="24" y="0"/>
                      <a:pt x="24" y="0"/>
                    </a:cubicBezTo>
                    <a:cubicBezTo>
                      <a:pt x="27" y="1"/>
                      <a:pt x="28" y="3"/>
                      <a:pt x="29" y="5"/>
                    </a:cubicBezTo>
                    <a:cubicBezTo>
                      <a:pt x="39" y="39"/>
                      <a:pt x="49" y="73"/>
                      <a:pt x="60" y="107"/>
                    </a:cubicBezTo>
                    <a:cubicBezTo>
                      <a:pt x="61" y="109"/>
                      <a:pt x="61" y="112"/>
                      <a:pt x="60" y="114"/>
                    </a:cubicBezTo>
                    <a:close/>
                  </a:path>
                </a:pathLst>
              </a:custGeom>
              <a:solidFill>
                <a:srgbClr val="EC7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0" name="Freeform 651"/>
              <p:cNvSpPr>
                <a:spLocks/>
              </p:cNvSpPr>
              <p:nvPr/>
            </p:nvSpPr>
            <p:spPr bwMode="auto">
              <a:xfrm>
                <a:off x="4652" y="1096"/>
                <a:ext cx="94" cy="103"/>
              </a:xfrm>
              <a:custGeom>
                <a:avLst/>
                <a:gdLst>
                  <a:gd name="T0" fmla="*/ 66 w 66"/>
                  <a:gd name="T1" fmla="*/ 51 h 72"/>
                  <a:gd name="T2" fmla="*/ 43 w 66"/>
                  <a:gd name="T3" fmla="*/ 57 h 72"/>
                  <a:gd name="T4" fmla="*/ 6 w 66"/>
                  <a:gd name="T5" fmla="*/ 70 h 72"/>
                  <a:gd name="T6" fmla="*/ 0 w 66"/>
                  <a:gd name="T7" fmla="*/ 62 h 72"/>
                  <a:gd name="T8" fmla="*/ 3 w 66"/>
                  <a:gd name="T9" fmla="*/ 17 h 72"/>
                  <a:gd name="T10" fmla="*/ 25 w 66"/>
                  <a:gd name="T11" fmla="*/ 3 h 72"/>
                  <a:gd name="T12" fmla="*/ 34 w 66"/>
                  <a:gd name="T13" fmla="*/ 6 h 72"/>
                  <a:gd name="T14" fmla="*/ 66 w 6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72">
                    <a:moveTo>
                      <a:pt x="66" y="51"/>
                    </a:moveTo>
                    <a:cubicBezTo>
                      <a:pt x="54" y="47"/>
                      <a:pt x="49" y="55"/>
                      <a:pt x="43" y="57"/>
                    </a:cubicBezTo>
                    <a:cubicBezTo>
                      <a:pt x="31" y="62"/>
                      <a:pt x="18" y="64"/>
                      <a:pt x="6" y="70"/>
                    </a:cubicBezTo>
                    <a:cubicBezTo>
                      <a:pt x="1" y="72"/>
                      <a:pt x="0" y="66"/>
                      <a:pt x="0" y="62"/>
                    </a:cubicBezTo>
                    <a:cubicBezTo>
                      <a:pt x="1" y="47"/>
                      <a:pt x="1" y="32"/>
                      <a:pt x="3" y="17"/>
                    </a:cubicBezTo>
                    <a:cubicBezTo>
                      <a:pt x="5" y="5"/>
                      <a:pt x="19" y="10"/>
                      <a:pt x="25" y="3"/>
                    </a:cubicBezTo>
                    <a:cubicBezTo>
                      <a:pt x="29" y="0"/>
                      <a:pt x="32" y="3"/>
                      <a:pt x="34" y="6"/>
                    </a:cubicBezTo>
                    <a:cubicBezTo>
                      <a:pt x="44" y="20"/>
                      <a:pt x="56" y="32"/>
                      <a:pt x="66" y="51"/>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1" name="Freeform 652"/>
              <p:cNvSpPr>
                <a:spLocks/>
              </p:cNvSpPr>
              <p:nvPr/>
            </p:nvSpPr>
            <p:spPr bwMode="auto">
              <a:xfrm>
                <a:off x="4688" y="1189"/>
                <a:ext cx="70" cy="273"/>
              </a:xfrm>
              <a:custGeom>
                <a:avLst/>
                <a:gdLst>
                  <a:gd name="T0" fmla="*/ 6 w 49"/>
                  <a:gd name="T1" fmla="*/ 4 h 191"/>
                  <a:gd name="T2" fmla="*/ 19 w 49"/>
                  <a:gd name="T3" fmla="*/ 61 h 191"/>
                  <a:gd name="T4" fmla="*/ 47 w 49"/>
                  <a:gd name="T5" fmla="*/ 175 h 191"/>
                  <a:gd name="T6" fmla="*/ 49 w 49"/>
                  <a:gd name="T7" fmla="*/ 189 h 191"/>
                  <a:gd name="T8" fmla="*/ 43 w 49"/>
                  <a:gd name="T9" fmla="*/ 186 h 191"/>
                  <a:gd name="T10" fmla="*/ 23 w 49"/>
                  <a:gd name="T11" fmla="*/ 101 h 191"/>
                  <a:gd name="T12" fmla="*/ 0 w 49"/>
                  <a:gd name="T13" fmla="*/ 5 h 191"/>
                  <a:gd name="T14" fmla="*/ 6 w 49"/>
                  <a:gd name="T15" fmla="*/ 4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91">
                    <a:moveTo>
                      <a:pt x="6" y="4"/>
                    </a:moveTo>
                    <a:cubicBezTo>
                      <a:pt x="7" y="24"/>
                      <a:pt x="14" y="42"/>
                      <a:pt x="19" y="61"/>
                    </a:cubicBezTo>
                    <a:cubicBezTo>
                      <a:pt x="28" y="99"/>
                      <a:pt x="38" y="137"/>
                      <a:pt x="47" y="175"/>
                    </a:cubicBezTo>
                    <a:cubicBezTo>
                      <a:pt x="48" y="180"/>
                      <a:pt x="48" y="185"/>
                      <a:pt x="49" y="189"/>
                    </a:cubicBezTo>
                    <a:cubicBezTo>
                      <a:pt x="46" y="191"/>
                      <a:pt x="44" y="189"/>
                      <a:pt x="43" y="186"/>
                    </a:cubicBezTo>
                    <a:cubicBezTo>
                      <a:pt x="36" y="158"/>
                      <a:pt x="30" y="130"/>
                      <a:pt x="23" y="101"/>
                    </a:cubicBezTo>
                    <a:cubicBezTo>
                      <a:pt x="15" y="69"/>
                      <a:pt x="8" y="37"/>
                      <a:pt x="0" y="5"/>
                    </a:cubicBezTo>
                    <a:cubicBezTo>
                      <a:pt x="2" y="0"/>
                      <a:pt x="4" y="2"/>
                      <a:pt x="6" y="4"/>
                    </a:cubicBezTo>
                    <a:close/>
                  </a:path>
                </a:pathLst>
              </a:custGeom>
              <a:solidFill>
                <a:srgbClr val="F4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2" name="Freeform 653"/>
              <p:cNvSpPr>
                <a:spLocks/>
              </p:cNvSpPr>
              <p:nvPr/>
            </p:nvSpPr>
            <p:spPr bwMode="auto">
              <a:xfrm>
                <a:off x="4728" y="1180"/>
                <a:ext cx="62" cy="219"/>
              </a:xfrm>
              <a:custGeom>
                <a:avLst/>
                <a:gdLst>
                  <a:gd name="T0" fmla="*/ 41 w 44"/>
                  <a:gd name="T1" fmla="*/ 153 h 153"/>
                  <a:gd name="T2" fmla="*/ 23 w 44"/>
                  <a:gd name="T3" fmla="*/ 95 h 153"/>
                  <a:gd name="T4" fmla="*/ 0 w 44"/>
                  <a:gd name="T5" fmla="*/ 0 h 153"/>
                  <a:gd name="T6" fmla="*/ 4 w 44"/>
                  <a:gd name="T7" fmla="*/ 0 h 153"/>
                  <a:gd name="T8" fmla="*/ 44 w 44"/>
                  <a:gd name="T9" fmla="*/ 150 h 153"/>
                  <a:gd name="T10" fmla="*/ 41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41" y="153"/>
                    </a:moveTo>
                    <a:cubicBezTo>
                      <a:pt x="31" y="135"/>
                      <a:pt x="29" y="115"/>
                      <a:pt x="23" y="95"/>
                    </a:cubicBezTo>
                    <a:cubicBezTo>
                      <a:pt x="14" y="64"/>
                      <a:pt x="4" y="33"/>
                      <a:pt x="0" y="0"/>
                    </a:cubicBezTo>
                    <a:cubicBezTo>
                      <a:pt x="1" y="0"/>
                      <a:pt x="3" y="0"/>
                      <a:pt x="4" y="0"/>
                    </a:cubicBezTo>
                    <a:cubicBezTo>
                      <a:pt x="15" y="51"/>
                      <a:pt x="29" y="101"/>
                      <a:pt x="44" y="150"/>
                    </a:cubicBezTo>
                    <a:cubicBezTo>
                      <a:pt x="44" y="152"/>
                      <a:pt x="43" y="153"/>
                      <a:pt x="41" y="153"/>
                    </a:cubicBezTo>
                    <a:close/>
                  </a:path>
                </a:pathLst>
              </a:custGeom>
              <a:solidFill>
                <a:srgbClr val="F4A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3" name="Freeform 654"/>
              <p:cNvSpPr>
                <a:spLocks/>
              </p:cNvSpPr>
              <p:nvPr/>
            </p:nvSpPr>
            <p:spPr bwMode="auto">
              <a:xfrm>
                <a:off x="4789" y="1416"/>
                <a:ext cx="63" cy="188"/>
              </a:xfrm>
              <a:custGeom>
                <a:avLst/>
                <a:gdLst>
                  <a:gd name="T0" fmla="*/ 40 w 44"/>
                  <a:gd name="T1" fmla="*/ 132 h 132"/>
                  <a:gd name="T2" fmla="*/ 4 w 44"/>
                  <a:gd name="T3" fmla="*/ 18 h 132"/>
                  <a:gd name="T4" fmla="*/ 0 w 44"/>
                  <a:gd name="T5" fmla="*/ 1 h 132"/>
                  <a:gd name="T6" fmla="*/ 6 w 44"/>
                  <a:gd name="T7" fmla="*/ 2 h 132"/>
                  <a:gd name="T8" fmla="*/ 39 w 44"/>
                  <a:gd name="T9" fmla="*/ 113 h 132"/>
                  <a:gd name="T10" fmla="*/ 43 w 44"/>
                  <a:gd name="T11" fmla="*/ 132 h 132"/>
                  <a:gd name="T12" fmla="*/ 40 w 44"/>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44" h="132">
                    <a:moveTo>
                      <a:pt x="40" y="132"/>
                    </a:moveTo>
                    <a:cubicBezTo>
                      <a:pt x="28" y="94"/>
                      <a:pt x="16" y="56"/>
                      <a:pt x="4" y="18"/>
                    </a:cubicBezTo>
                    <a:cubicBezTo>
                      <a:pt x="3" y="13"/>
                      <a:pt x="2" y="7"/>
                      <a:pt x="0" y="1"/>
                    </a:cubicBezTo>
                    <a:cubicBezTo>
                      <a:pt x="2" y="0"/>
                      <a:pt x="4" y="0"/>
                      <a:pt x="6" y="2"/>
                    </a:cubicBezTo>
                    <a:cubicBezTo>
                      <a:pt x="17" y="39"/>
                      <a:pt x="28" y="76"/>
                      <a:pt x="39" y="113"/>
                    </a:cubicBezTo>
                    <a:cubicBezTo>
                      <a:pt x="41" y="119"/>
                      <a:pt x="44" y="125"/>
                      <a:pt x="43" y="132"/>
                    </a:cubicBezTo>
                    <a:cubicBezTo>
                      <a:pt x="42" y="132"/>
                      <a:pt x="41" y="132"/>
                      <a:pt x="40" y="132"/>
                    </a:cubicBezTo>
                    <a:close/>
                  </a:path>
                </a:pathLst>
              </a:custGeom>
              <a:solidFill>
                <a:srgbClr val="F4A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4" name="Freeform 655"/>
              <p:cNvSpPr>
                <a:spLocks/>
              </p:cNvSpPr>
              <p:nvPr/>
            </p:nvSpPr>
            <p:spPr bwMode="auto">
              <a:xfrm>
                <a:off x="4756" y="1470"/>
                <a:ext cx="46" cy="152"/>
              </a:xfrm>
              <a:custGeom>
                <a:avLst/>
                <a:gdLst>
                  <a:gd name="T0" fmla="*/ 3 w 32"/>
                  <a:gd name="T1" fmla="*/ 2 h 106"/>
                  <a:gd name="T2" fmla="*/ 26 w 32"/>
                  <a:gd name="T3" fmla="*/ 81 h 106"/>
                  <a:gd name="T4" fmla="*/ 32 w 32"/>
                  <a:gd name="T5" fmla="*/ 104 h 106"/>
                  <a:gd name="T6" fmla="*/ 26 w 32"/>
                  <a:gd name="T7" fmla="*/ 106 h 106"/>
                  <a:gd name="T8" fmla="*/ 3 w 32"/>
                  <a:gd name="T9" fmla="*/ 16 h 106"/>
                  <a:gd name="T10" fmla="*/ 1 w 32"/>
                  <a:gd name="T11" fmla="*/ 1 h 106"/>
                  <a:gd name="T12" fmla="*/ 3 w 32"/>
                  <a:gd name="T13" fmla="*/ 2 h 106"/>
                </a:gdLst>
                <a:ahLst/>
                <a:cxnLst>
                  <a:cxn ang="0">
                    <a:pos x="T0" y="T1"/>
                  </a:cxn>
                  <a:cxn ang="0">
                    <a:pos x="T2" y="T3"/>
                  </a:cxn>
                  <a:cxn ang="0">
                    <a:pos x="T4" y="T5"/>
                  </a:cxn>
                  <a:cxn ang="0">
                    <a:pos x="T6" y="T7"/>
                  </a:cxn>
                  <a:cxn ang="0">
                    <a:pos x="T8" y="T9"/>
                  </a:cxn>
                  <a:cxn ang="0">
                    <a:pos x="T10" y="T11"/>
                  </a:cxn>
                  <a:cxn ang="0">
                    <a:pos x="T12" y="T13"/>
                  </a:cxn>
                </a:cxnLst>
                <a:rect l="0" t="0" r="r" b="b"/>
                <a:pathLst>
                  <a:path w="32" h="106">
                    <a:moveTo>
                      <a:pt x="3" y="2"/>
                    </a:moveTo>
                    <a:cubicBezTo>
                      <a:pt x="14" y="27"/>
                      <a:pt x="17" y="55"/>
                      <a:pt x="26" y="81"/>
                    </a:cubicBezTo>
                    <a:cubicBezTo>
                      <a:pt x="29" y="88"/>
                      <a:pt x="30" y="96"/>
                      <a:pt x="32" y="104"/>
                    </a:cubicBezTo>
                    <a:cubicBezTo>
                      <a:pt x="31" y="106"/>
                      <a:pt x="29" y="106"/>
                      <a:pt x="26" y="106"/>
                    </a:cubicBezTo>
                    <a:cubicBezTo>
                      <a:pt x="19" y="76"/>
                      <a:pt x="11" y="46"/>
                      <a:pt x="3" y="16"/>
                    </a:cubicBezTo>
                    <a:cubicBezTo>
                      <a:pt x="2" y="11"/>
                      <a:pt x="0" y="7"/>
                      <a:pt x="1" y="1"/>
                    </a:cubicBezTo>
                    <a:cubicBezTo>
                      <a:pt x="2" y="0"/>
                      <a:pt x="3" y="0"/>
                      <a:pt x="3" y="2"/>
                    </a:cubicBezTo>
                    <a:close/>
                  </a:path>
                </a:pathLst>
              </a:custGeom>
              <a:solidFill>
                <a:srgbClr val="F4A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5" name="Freeform 656"/>
              <p:cNvSpPr>
                <a:spLocks/>
              </p:cNvSpPr>
              <p:nvPr/>
            </p:nvSpPr>
            <p:spPr bwMode="auto">
              <a:xfrm>
                <a:off x="4820" y="1622"/>
                <a:ext cx="20" cy="14"/>
              </a:xfrm>
              <a:custGeom>
                <a:avLst/>
                <a:gdLst>
                  <a:gd name="T0" fmla="*/ 11 w 14"/>
                  <a:gd name="T1" fmla="*/ 0 h 10"/>
                  <a:gd name="T2" fmla="*/ 8 w 14"/>
                  <a:gd name="T3" fmla="*/ 9 h 10"/>
                  <a:gd name="T4" fmla="*/ 0 w 14"/>
                  <a:gd name="T5" fmla="*/ 5 h 10"/>
                  <a:gd name="T6" fmla="*/ 11 w 14"/>
                  <a:gd name="T7" fmla="*/ 0 h 10"/>
                </a:gdLst>
                <a:ahLst/>
                <a:cxnLst>
                  <a:cxn ang="0">
                    <a:pos x="T0" y="T1"/>
                  </a:cxn>
                  <a:cxn ang="0">
                    <a:pos x="T2" y="T3"/>
                  </a:cxn>
                  <a:cxn ang="0">
                    <a:pos x="T4" y="T5"/>
                  </a:cxn>
                  <a:cxn ang="0">
                    <a:pos x="T6" y="T7"/>
                  </a:cxn>
                </a:cxnLst>
                <a:rect l="0" t="0" r="r" b="b"/>
                <a:pathLst>
                  <a:path w="14" h="10">
                    <a:moveTo>
                      <a:pt x="11" y="0"/>
                    </a:moveTo>
                    <a:cubicBezTo>
                      <a:pt x="12" y="4"/>
                      <a:pt x="14" y="7"/>
                      <a:pt x="8" y="9"/>
                    </a:cubicBezTo>
                    <a:cubicBezTo>
                      <a:pt x="4" y="10"/>
                      <a:pt x="1" y="10"/>
                      <a:pt x="0" y="5"/>
                    </a:cubicBezTo>
                    <a:cubicBezTo>
                      <a:pt x="2" y="1"/>
                      <a:pt x="7" y="0"/>
                      <a:pt x="11" y="0"/>
                    </a:cubicBezTo>
                    <a:close/>
                  </a:path>
                </a:pathLst>
              </a:custGeom>
              <a:solidFill>
                <a:srgbClr val="CDC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6" name="Freeform 657"/>
              <p:cNvSpPr>
                <a:spLocks/>
              </p:cNvSpPr>
              <p:nvPr/>
            </p:nvSpPr>
            <p:spPr bwMode="auto">
              <a:xfrm>
                <a:off x="4798" y="1626"/>
                <a:ext cx="20" cy="24"/>
              </a:xfrm>
              <a:custGeom>
                <a:avLst/>
                <a:gdLst>
                  <a:gd name="T0" fmla="*/ 14 w 14"/>
                  <a:gd name="T1" fmla="*/ 6 h 17"/>
                  <a:gd name="T2" fmla="*/ 0 w 14"/>
                  <a:gd name="T3" fmla="*/ 5 h 17"/>
                  <a:gd name="T4" fmla="*/ 14 w 14"/>
                  <a:gd name="T5" fmla="*/ 6 h 17"/>
                </a:gdLst>
                <a:ahLst/>
                <a:cxnLst>
                  <a:cxn ang="0">
                    <a:pos x="T0" y="T1"/>
                  </a:cxn>
                  <a:cxn ang="0">
                    <a:pos x="T2" y="T3"/>
                  </a:cxn>
                  <a:cxn ang="0">
                    <a:pos x="T4" y="T5"/>
                  </a:cxn>
                </a:cxnLst>
                <a:rect l="0" t="0" r="r" b="b"/>
                <a:pathLst>
                  <a:path w="14" h="17">
                    <a:moveTo>
                      <a:pt x="14" y="6"/>
                    </a:moveTo>
                    <a:cubicBezTo>
                      <a:pt x="9" y="11"/>
                      <a:pt x="4" y="17"/>
                      <a:pt x="0" y="5"/>
                    </a:cubicBezTo>
                    <a:cubicBezTo>
                      <a:pt x="5" y="3"/>
                      <a:pt x="9" y="0"/>
                      <a:pt x="14" y="6"/>
                    </a:cubicBezTo>
                    <a:close/>
                  </a:path>
                </a:pathLst>
              </a:custGeom>
              <a:solidFill>
                <a:srgbClr val="D5C9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7" name="Freeform 658"/>
              <p:cNvSpPr>
                <a:spLocks/>
              </p:cNvSpPr>
              <p:nvPr/>
            </p:nvSpPr>
            <p:spPr bwMode="auto">
              <a:xfrm>
                <a:off x="4842" y="1612"/>
                <a:ext cx="17" cy="18"/>
              </a:xfrm>
              <a:custGeom>
                <a:avLst/>
                <a:gdLst>
                  <a:gd name="T0" fmla="*/ 12 w 12"/>
                  <a:gd name="T1" fmla="*/ 4 h 13"/>
                  <a:gd name="T2" fmla="*/ 0 w 12"/>
                  <a:gd name="T3" fmla="*/ 7 h 13"/>
                  <a:gd name="T4" fmla="*/ 12 w 12"/>
                  <a:gd name="T5" fmla="*/ 4 h 13"/>
                </a:gdLst>
                <a:ahLst/>
                <a:cxnLst>
                  <a:cxn ang="0">
                    <a:pos x="T0" y="T1"/>
                  </a:cxn>
                  <a:cxn ang="0">
                    <a:pos x="T2" y="T3"/>
                  </a:cxn>
                  <a:cxn ang="0">
                    <a:pos x="T4" y="T5"/>
                  </a:cxn>
                </a:cxnLst>
                <a:rect l="0" t="0" r="r" b="b"/>
                <a:pathLst>
                  <a:path w="12" h="13">
                    <a:moveTo>
                      <a:pt x="12" y="4"/>
                    </a:moveTo>
                    <a:cubicBezTo>
                      <a:pt x="9" y="11"/>
                      <a:pt x="6" y="13"/>
                      <a:pt x="0" y="7"/>
                    </a:cubicBezTo>
                    <a:cubicBezTo>
                      <a:pt x="3" y="3"/>
                      <a:pt x="7" y="0"/>
                      <a:pt x="12" y="4"/>
                    </a:cubicBezTo>
                    <a:close/>
                  </a:path>
                </a:pathLst>
              </a:custGeom>
              <a:solidFill>
                <a:srgbClr val="CEC4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8" name="Freeform 659"/>
              <p:cNvSpPr>
                <a:spLocks/>
              </p:cNvSpPr>
              <p:nvPr/>
            </p:nvSpPr>
            <p:spPr bwMode="auto">
              <a:xfrm>
                <a:off x="3925" y="1999"/>
                <a:ext cx="151" cy="143"/>
              </a:xfrm>
              <a:custGeom>
                <a:avLst/>
                <a:gdLst>
                  <a:gd name="T0" fmla="*/ 65 w 106"/>
                  <a:gd name="T1" fmla="*/ 0 h 100"/>
                  <a:gd name="T2" fmla="*/ 101 w 106"/>
                  <a:gd name="T3" fmla="*/ 44 h 100"/>
                  <a:gd name="T4" fmla="*/ 73 w 106"/>
                  <a:gd name="T5" fmla="*/ 94 h 100"/>
                  <a:gd name="T6" fmla="*/ 58 w 106"/>
                  <a:gd name="T7" fmla="*/ 96 h 100"/>
                  <a:gd name="T8" fmla="*/ 41 w 106"/>
                  <a:gd name="T9" fmla="*/ 76 h 100"/>
                  <a:gd name="T10" fmla="*/ 56 w 106"/>
                  <a:gd name="T11" fmla="*/ 68 h 100"/>
                  <a:gd name="T12" fmla="*/ 80 w 106"/>
                  <a:gd name="T13" fmla="*/ 39 h 100"/>
                  <a:gd name="T14" fmla="*/ 63 w 106"/>
                  <a:gd name="T15" fmla="*/ 22 h 100"/>
                  <a:gd name="T16" fmla="*/ 44 w 106"/>
                  <a:gd name="T17" fmla="*/ 36 h 100"/>
                  <a:gd name="T18" fmla="*/ 41 w 106"/>
                  <a:gd name="T19" fmla="*/ 48 h 100"/>
                  <a:gd name="T20" fmla="*/ 25 w 106"/>
                  <a:gd name="T21" fmla="*/ 62 h 100"/>
                  <a:gd name="T22" fmla="*/ 4 w 106"/>
                  <a:gd name="T23" fmla="*/ 54 h 100"/>
                  <a:gd name="T24" fmla="*/ 2 w 106"/>
                  <a:gd name="T25" fmla="*/ 42 h 100"/>
                  <a:gd name="T26" fmla="*/ 65 w 106"/>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0">
                    <a:moveTo>
                      <a:pt x="65" y="0"/>
                    </a:moveTo>
                    <a:cubicBezTo>
                      <a:pt x="88" y="0"/>
                      <a:pt x="106" y="21"/>
                      <a:pt x="101" y="44"/>
                    </a:cubicBezTo>
                    <a:cubicBezTo>
                      <a:pt x="97" y="63"/>
                      <a:pt x="86" y="79"/>
                      <a:pt x="73" y="94"/>
                    </a:cubicBezTo>
                    <a:cubicBezTo>
                      <a:pt x="69" y="99"/>
                      <a:pt x="64" y="100"/>
                      <a:pt x="58" y="96"/>
                    </a:cubicBezTo>
                    <a:cubicBezTo>
                      <a:pt x="51" y="91"/>
                      <a:pt x="41" y="86"/>
                      <a:pt x="41" y="76"/>
                    </a:cubicBezTo>
                    <a:cubicBezTo>
                      <a:pt x="41" y="69"/>
                      <a:pt x="50" y="69"/>
                      <a:pt x="56" y="68"/>
                    </a:cubicBezTo>
                    <a:cubicBezTo>
                      <a:pt x="74" y="64"/>
                      <a:pt x="83" y="54"/>
                      <a:pt x="80" y="39"/>
                    </a:cubicBezTo>
                    <a:cubicBezTo>
                      <a:pt x="79" y="29"/>
                      <a:pt x="73" y="23"/>
                      <a:pt x="63" y="22"/>
                    </a:cubicBezTo>
                    <a:cubicBezTo>
                      <a:pt x="52" y="21"/>
                      <a:pt x="47" y="27"/>
                      <a:pt x="44" y="36"/>
                    </a:cubicBezTo>
                    <a:cubicBezTo>
                      <a:pt x="43" y="40"/>
                      <a:pt x="42" y="44"/>
                      <a:pt x="41" y="48"/>
                    </a:cubicBezTo>
                    <a:cubicBezTo>
                      <a:pt x="39" y="56"/>
                      <a:pt x="33" y="61"/>
                      <a:pt x="25" y="62"/>
                    </a:cubicBezTo>
                    <a:cubicBezTo>
                      <a:pt x="17" y="63"/>
                      <a:pt x="9" y="61"/>
                      <a:pt x="4" y="54"/>
                    </a:cubicBezTo>
                    <a:cubicBezTo>
                      <a:pt x="0" y="50"/>
                      <a:pt x="0" y="46"/>
                      <a:pt x="2" y="42"/>
                    </a:cubicBezTo>
                    <a:cubicBezTo>
                      <a:pt x="9" y="25"/>
                      <a:pt x="45" y="0"/>
                      <a:pt x="65" y="0"/>
                    </a:cubicBezTo>
                    <a:close/>
                  </a:path>
                </a:pathLst>
              </a:custGeom>
              <a:solidFill>
                <a:srgbClr val="F09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9" name="Freeform 660"/>
              <p:cNvSpPr>
                <a:spLocks/>
              </p:cNvSpPr>
              <p:nvPr/>
            </p:nvSpPr>
            <p:spPr bwMode="auto">
              <a:xfrm>
                <a:off x="3761" y="2272"/>
                <a:ext cx="78" cy="85"/>
              </a:xfrm>
              <a:custGeom>
                <a:avLst/>
                <a:gdLst>
                  <a:gd name="T0" fmla="*/ 51 w 55"/>
                  <a:gd name="T1" fmla="*/ 27 h 60"/>
                  <a:gd name="T2" fmla="*/ 16 w 55"/>
                  <a:gd name="T3" fmla="*/ 55 h 60"/>
                  <a:gd name="T4" fmla="*/ 2 w 55"/>
                  <a:gd name="T5" fmla="*/ 42 h 60"/>
                  <a:gd name="T6" fmla="*/ 22 w 55"/>
                  <a:gd name="T7" fmla="*/ 5 h 60"/>
                  <a:gd name="T8" fmla="*/ 29 w 55"/>
                  <a:gd name="T9" fmla="*/ 3 h 60"/>
                  <a:gd name="T10" fmla="*/ 29 w 55"/>
                  <a:gd name="T11" fmla="*/ 10 h 60"/>
                  <a:gd name="T12" fmla="*/ 22 w 55"/>
                  <a:gd name="T13" fmla="*/ 31 h 60"/>
                  <a:gd name="T14" fmla="*/ 40 w 55"/>
                  <a:gd name="T15" fmla="*/ 18 h 60"/>
                  <a:gd name="T16" fmla="*/ 49 w 55"/>
                  <a:gd name="T17" fmla="*/ 16 h 60"/>
                  <a:gd name="T18" fmla="*/ 51 w 55"/>
                  <a:gd name="T1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0">
                    <a:moveTo>
                      <a:pt x="51" y="27"/>
                    </a:moveTo>
                    <a:cubicBezTo>
                      <a:pt x="42" y="40"/>
                      <a:pt x="30" y="49"/>
                      <a:pt x="16" y="55"/>
                    </a:cubicBezTo>
                    <a:cubicBezTo>
                      <a:pt x="3" y="60"/>
                      <a:pt x="0" y="54"/>
                      <a:pt x="2" y="42"/>
                    </a:cubicBezTo>
                    <a:cubicBezTo>
                      <a:pt x="5" y="28"/>
                      <a:pt x="10" y="15"/>
                      <a:pt x="22" y="5"/>
                    </a:cubicBezTo>
                    <a:cubicBezTo>
                      <a:pt x="24" y="3"/>
                      <a:pt x="26" y="0"/>
                      <a:pt x="29" y="3"/>
                    </a:cubicBezTo>
                    <a:cubicBezTo>
                      <a:pt x="31" y="5"/>
                      <a:pt x="29" y="7"/>
                      <a:pt x="29" y="10"/>
                    </a:cubicBezTo>
                    <a:cubicBezTo>
                      <a:pt x="28" y="18"/>
                      <a:pt x="16" y="26"/>
                      <a:pt x="22" y="31"/>
                    </a:cubicBezTo>
                    <a:cubicBezTo>
                      <a:pt x="27" y="35"/>
                      <a:pt x="33" y="22"/>
                      <a:pt x="40" y="18"/>
                    </a:cubicBezTo>
                    <a:cubicBezTo>
                      <a:pt x="43" y="17"/>
                      <a:pt x="46" y="14"/>
                      <a:pt x="49" y="16"/>
                    </a:cubicBezTo>
                    <a:cubicBezTo>
                      <a:pt x="55" y="19"/>
                      <a:pt x="50" y="23"/>
                      <a:pt x="51" y="27"/>
                    </a:cubicBezTo>
                    <a:close/>
                  </a:path>
                </a:pathLst>
              </a:custGeom>
              <a:solidFill>
                <a:srgbClr val="FCF9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0" name="Freeform 661"/>
              <p:cNvSpPr>
                <a:spLocks/>
              </p:cNvSpPr>
              <p:nvPr/>
            </p:nvSpPr>
            <p:spPr bwMode="auto">
              <a:xfrm>
                <a:off x="3988" y="2039"/>
                <a:ext cx="44" cy="48"/>
              </a:xfrm>
              <a:custGeom>
                <a:avLst/>
                <a:gdLst>
                  <a:gd name="T0" fmla="*/ 0 w 31"/>
                  <a:gd name="T1" fmla="*/ 34 h 34"/>
                  <a:gd name="T2" fmla="*/ 6 w 31"/>
                  <a:gd name="T3" fmla="*/ 13 h 34"/>
                  <a:gd name="T4" fmla="*/ 18 w 31"/>
                  <a:gd name="T5" fmla="*/ 0 h 34"/>
                  <a:gd name="T6" fmla="*/ 29 w 31"/>
                  <a:gd name="T7" fmla="*/ 11 h 34"/>
                  <a:gd name="T8" fmla="*/ 21 w 31"/>
                  <a:gd name="T9" fmla="*/ 29 h 34"/>
                  <a:gd name="T10" fmla="*/ 0 w 31"/>
                  <a:gd name="T11" fmla="*/ 34 h 34"/>
                </a:gdLst>
                <a:ahLst/>
                <a:cxnLst>
                  <a:cxn ang="0">
                    <a:pos x="T0" y="T1"/>
                  </a:cxn>
                  <a:cxn ang="0">
                    <a:pos x="T2" y="T3"/>
                  </a:cxn>
                  <a:cxn ang="0">
                    <a:pos x="T4" y="T5"/>
                  </a:cxn>
                  <a:cxn ang="0">
                    <a:pos x="T6" y="T7"/>
                  </a:cxn>
                  <a:cxn ang="0">
                    <a:pos x="T8" y="T9"/>
                  </a:cxn>
                  <a:cxn ang="0">
                    <a:pos x="T10" y="T11"/>
                  </a:cxn>
                </a:cxnLst>
                <a:rect l="0" t="0" r="r" b="b"/>
                <a:pathLst>
                  <a:path w="31" h="34">
                    <a:moveTo>
                      <a:pt x="0" y="34"/>
                    </a:moveTo>
                    <a:cubicBezTo>
                      <a:pt x="2" y="26"/>
                      <a:pt x="3" y="20"/>
                      <a:pt x="6" y="13"/>
                    </a:cubicBezTo>
                    <a:cubicBezTo>
                      <a:pt x="7" y="7"/>
                      <a:pt x="9" y="0"/>
                      <a:pt x="18" y="0"/>
                    </a:cubicBezTo>
                    <a:cubicBezTo>
                      <a:pt x="24" y="1"/>
                      <a:pt x="28" y="6"/>
                      <a:pt x="29" y="11"/>
                    </a:cubicBezTo>
                    <a:cubicBezTo>
                      <a:pt x="31" y="19"/>
                      <a:pt x="29" y="25"/>
                      <a:pt x="21" y="29"/>
                    </a:cubicBezTo>
                    <a:cubicBezTo>
                      <a:pt x="14" y="32"/>
                      <a:pt x="7" y="34"/>
                      <a:pt x="0" y="34"/>
                    </a:cubicBezTo>
                    <a:close/>
                  </a:path>
                </a:pathLst>
              </a:custGeom>
              <a:solidFill>
                <a:srgbClr val="FBF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1" name="Freeform 662"/>
              <p:cNvSpPr>
                <a:spLocks/>
              </p:cNvSpPr>
              <p:nvPr/>
            </p:nvSpPr>
            <p:spPr bwMode="auto">
              <a:xfrm>
                <a:off x="3732" y="2749"/>
                <a:ext cx="300" cy="300"/>
              </a:xfrm>
              <a:custGeom>
                <a:avLst/>
                <a:gdLst>
                  <a:gd name="T0" fmla="*/ 200 w 210"/>
                  <a:gd name="T1" fmla="*/ 62 h 210"/>
                  <a:gd name="T2" fmla="*/ 201 w 210"/>
                  <a:gd name="T3" fmla="*/ 78 h 210"/>
                  <a:gd name="T4" fmla="*/ 202 w 210"/>
                  <a:gd name="T5" fmla="*/ 83 h 210"/>
                  <a:gd name="T6" fmla="*/ 198 w 210"/>
                  <a:gd name="T7" fmla="*/ 95 h 210"/>
                  <a:gd name="T8" fmla="*/ 198 w 210"/>
                  <a:gd name="T9" fmla="*/ 100 h 210"/>
                  <a:gd name="T10" fmla="*/ 194 w 210"/>
                  <a:gd name="T11" fmla="*/ 115 h 210"/>
                  <a:gd name="T12" fmla="*/ 195 w 210"/>
                  <a:gd name="T13" fmla="*/ 123 h 210"/>
                  <a:gd name="T14" fmla="*/ 189 w 210"/>
                  <a:gd name="T15" fmla="*/ 140 h 210"/>
                  <a:gd name="T16" fmla="*/ 187 w 210"/>
                  <a:gd name="T17" fmla="*/ 147 h 210"/>
                  <a:gd name="T18" fmla="*/ 180 w 210"/>
                  <a:gd name="T19" fmla="*/ 158 h 210"/>
                  <a:gd name="T20" fmla="*/ 179 w 210"/>
                  <a:gd name="T21" fmla="*/ 164 h 210"/>
                  <a:gd name="T22" fmla="*/ 172 w 210"/>
                  <a:gd name="T23" fmla="*/ 174 h 210"/>
                  <a:gd name="T24" fmla="*/ 170 w 210"/>
                  <a:gd name="T25" fmla="*/ 184 h 210"/>
                  <a:gd name="T26" fmla="*/ 165 w 210"/>
                  <a:gd name="T27" fmla="*/ 193 h 210"/>
                  <a:gd name="T28" fmla="*/ 159 w 210"/>
                  <a:gd name="T29" fmla="*/ 186 h 210"/>
                  <a:gd name="T30" fmla="*/ 132 w 210"/>
                  <a:gd name="T31" fmla="*/ 210 h 210"/>
                  <a:gd name="T32" fmla="*/ 60 w 210"/>
                  <a:gd name="T33" fmla="*/ 176 h 210"/>
                  <a:gd name="T34" fmla="*/ 5 w 210"/>
                  <a:gd name="T35" fmla="*/ 98 h 210"/>
                  <a:gd name="T36" fmla="*/ 19 w 210"/>
                  <a:gd name="T37" fmla="*/ 52 h 210"/>
                  <a:gd name="T38" fmla="*/ 66 w 210"/>
                  <a:gd name="T39" fmla="*/ 41 h 210"/>
                  <a:gd name="T40" fmla="*/ 105 w 210"/>
                  <a:gd name="T41" fmla="*/ 67 h 210"/>
                  <a:gd name="T42" fmla="*/ 117 w 210"/>
                  <a:gd name="T43" fmla="*/ 77 h 210"/>
                  <a:gd name="T44" fmla="*/ 123 w 210"/>
                  <a:gd name="T45" fmla="*/ 61 h 210"/>
                  <a:gd name="T46" fmla="*/ 139 w 210"/>
                  <a:gd name="T47" fmla="*/ 22 h 210"/>
                  <a:gd name="T48" fmla="*/ 175 w 210"/>
                  <a:gd name="T49" fmla="*/ 3 h 210"/>
                  <a:gd name="T50" fmla="*/ 205 w 210"/>
                  <a:gd name="T51" fmla="*/ 33 h 210"/>
                  <a:gd name="T52" fmla="*/ 208 w 210"/>
                  <a:gd name="T53" fmla="*/ 59 h 210"/>
                  <a:gd name="T54" fmla="*/ 200 w 210"/>
                  <a:gd name="T55" fmla="*/ 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0" h="210">
                    <a:moveTo>
                      <a:pt x="200" y="62"/>
                    </a:moveTo>
                    <a:cubicBezTo>
                      <a:pt x="205" y="69"/>
                      <a:pt x="205" y="69"/>
                      <a:pt x="201" y="78"/>
                    </a:cubicBezTo>
                    <a:cubicBezTo>
                      <a:pt x="200" y="79"/>
                      <a:pt x="202" y="81"/>
                      <a:pt x="202" y="83"/>
                    </a:cubicBezTo>
                    <a:cubicBezTo>
                      <a:pt x="203" y="87"/>
                      <a:pt x="209" y="93"/>
                      <a:pt x="198" y="95"/>
                    </a:cubicBezTo>
                    <a:cubicBezTo>
                      <a:pt x="195" y="95"/>
                      <a:pt x="197" y="98"/>
                      <a:pt x="198" y="100"/>
                    </a:cubicBezTo>
                    <a:cubicBezTo>
                      <a:pt x="200" y="108"/>
                      <a:pt x="200" y="108"/>
                      <a:pt x="194" y="115"/>
                    </a:cubicBezTo>
                    <a:cubicBezTo>
                      <a:pt x="191" y="118"/>
                      <a:pt x="194" y="121"/>
                      <a:pt x="195" y="123"/>
                    </a:cubicBezTo>
                    <a:cubicBezTo>
                      <a:pt x="198" y="130"/>
                      <a:pt x="200" y="137"/>
                      <a:pt x="189" y="140"/>
                    </a:cubicBezTo>
                    <a:cubicBezTo>
                      <a:pt x="185" y="141"/>
                      <a:pt x="188" y="145"/>
                      <a:pt x="187" y="147"/>
                    </a:cubicBezTo>
                    <a:cubicBezTo>
                      <a:pt x="186" y="151"/>
                      <a:pt x="194" y="161"/>
                      <a:pt x="180" y="158"/>
                    </a:cubicBezTo>
                    <a:cubicBezTo>
                      <a:pt x="178" y="158"/>
                      <a:pt x="179" y="162"/>
                      <a:pt x="179" y="164"/>
                    </a:cubicBezTo>
                    <a:cubicBezTo>
                      <a:pt x="180" y="170"/>
                      <a:pt x="184" y="176"/>
                      <a:pt x="172" y="174"/>
                    </a:cubicBezTo>
                    <a:cubicBezTo>
                      <a:pt x="168" y="172"/>
                      <a:pt x="171" y="180"/>
                      <a:pt x="170" y="184"/>
                    </a:cubicBezTo>
                    <a:cubicBezTo>
                      <a:pt x="170" y="188"/>
                      <a:pt x="169" y="192"/>
                      <a:pt x="165" y="193"/>
                    </a:cubicBezTo>
                    <a:cubicBezTo>
                      <a:pt x="161" y="194"/>
                      <a:pt x="163" y="187"/>
                      <a:pt x="159" y="186"/>
                    </a:cubicBezTo>
                    <a:cubicBezTo>
                      <a:pt x="157" y="205"/>
                      <a:pt x="151" y="210"/>
                      <a:pt x="132" y="210"/>
                    </a:cubicBezTo>
                    <a:cubicBezTo>
                      <a:pt x="104" y="209"/>
                      <a:pt x="82" y="193"/>
                      <a:pt x="60" y="176"/>
                    </a:cubicBezTo>
                    <a:cubicBezTo>
                      <a:pt x="34" y="156"/>
                      <a:pt x="13" y="132"/>
                      <a:pt x="5" y="98"/>
                    </a:cubicBezTo>
                    <a:cubicBezTo>
                      <a:pt x="0" y="80"/>
                      <a:pt x="5" y="65"/>
                      <a:pt x="19" y="52"/>
                    </a:cubicBezTo>
                    <a:cubicBezTo>
                      <a:pt x="32" y="40"/>
                      <a:pt x="48" y="37"/>
                      <a:pt x="66" y="41"/>
                    </a:cubicBezTo>
                    <a:cubicBezTo>
                      <a:pt x="81" y="46"/>
                      <a:pt x="93" y="56"/>
                      <a:pt x="105" y="67"/>
                    </a:cubicBezTo>
                    <a:cubicBezTo>
                      <a:pt x="109" y="70"/>
                      <a:pt x="111" y="78"/>
                      <a:pt x="117" y="77"/>
                    </a:cubicBezTo>
                    <a:cubicBezTo>
                      <a:pt x="124" y="75"/>
                      <a:pt x="122" y="66"/>
                      <a:pt x="123" y="61"/>
                    </a:cubicBezTo>
                    <a:cubicBezTo>
                      <a:pt x="126" y="47"/>
                      <a:pt x="131" y="34"/>
                      <a:pt x="139" y="22"/>
                    </a:cubicBezTo>
                    <a:cubicBezTo>
                      <a:pt x="148" y="9"/>
                      <a:pt x="158" y="0"/>
                      <a:pt x="175" y="3"/>
                    </a:cubicBezTo>
                    <a:cubicBezTo>
                      <a:pt x="192" y="6"/>
                      <a:pt x="202" y="17"/>
                      <a:pt x="205" y="33"/>
                    </a:cubicBezTo>
                    <a:cubicBezTo>
                      <a:pt x="206" y="42"/>
                      <a:pt x="202" y="50"/>
                      <a:pt x="208" y="59"/>
                    </a:cubicBezTo>
                    <a:cubicBezTo>
                      <a:pt x="210" y="63"/>
                      <a:pt x="203" y="56"/>
                      <a:pt x="200" y="62"/>
                    </a:cubicBezTo>
                    <a:close/>
                  </a:path>
                </a:pathLst>
              </a:custGeom>
              <a:solidFill>
                <a:srgbClr val="ED7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2" name="Freeform 663"/>
              <p:cNvSpPr>
                <a:spLocks/>
              </p:cNvSpPr>
              <p:nvPr/>
            </p:nvSpPr>
            <p:spPr bwMode="auto">
              <a:xfrm>
                <a:off x="3061" y="2490"/>
                <a:ext cx="90" cy="243"/>
              </a:xfrm>
              <a:custGeom>
                <a:avLst/>
                <a:gdLst>
                  <a:gd name="T0" fmla="*/ 53 w 63"/>
                  <a:gd name="T1" fmla="*/ 149 h 170"/>
                  <a:gd name="T2" fmla="*/ 49 w 63"/>
                  <a:gd name="T3" fmla="*/ 124 h 170"/>
                  <a:gd name="T4" fmla="*/ 39 w 63"/>
                  <a:gd name="T5" fmla="*/ 115 h 170"/>
                  <a:gd name="T6" fmla="*/ 29 w 63"/>
                  <a:gd name="T7" fmla="*/ 125 h 170"/>
                  <a:gd name="T8" fmla="*/ 34 w 63"/>
                  <a:gd name="T9" fmla="*/ 151 h 170"/>
                  <a:gd name="T10" fmla="*/ 34 w 63"/>
                  <a:gd name="T11" fmla="*/ 165 h 170"/>
                  <a:gd name="T12" fmla="*/ 19 w 63"/>
                  <a:gd name="T13" fmla="*/ 158 h 170"/>
                  <a:gd name="T14" fmla="*/ 8 w 63"/>
                  <a:gd name="T15" fmla="*/ 113 h 170"/>
                  <a:gd name="T16" fmla="*/ 1 w 63"/>
                  <a:gd name="T17" fmla="*/ 27 h 170"/>
                  <a:gd name="T18" fmla="*/ 10 w 63"/>
                  <a:gd name="T19" fmla="*/ 14 h 170"/>
                  <a:gd name="T20" fmla="*/ 15 w 63"/>
                  <a:gd name="T21" fmla="*/ 13 h 170"/>
                  <a:gd name="T22" fmla="*/ 47 w 63"/>
                  <a:gd name="T23" fmla="*/ 8 h 170"/>
                  <a:gd name="T24" fmla="*/ 53 w 63"/>
                  <a:gd name="T25" fmla="*/ 14 h 170"/>
                  <a:gd name="T26" fmla="*/ 61 w 63"/>
                  <a:gd name="T27" fmla="*/ 134 h 170"/>
                  <a:gd name="T28" fmla="*/ 53 w 63"/>
                  <a:gd name="T29" fmla="*/ 1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70">
                    <a:moveTo>
                      <a:pt x="53" y="149"/>
                    </a:moveTo>
                    <a:cubicBezTo>
                      <a:pt x="53" y="140"/>
                      <a:pt x="53" y="132"/>
                      <a:pt x="49" y="124"/>
                    </a:cubicBezTo>
                    <a:cubicBezTo>
                      <a:pt x="47" y="120"/>
                      <a:pt x="45" y="115"/>
                      <a:pt x="39" y="115"/>
                    </a:cubicBezTo>
                    <a:cubicBezTo>
                      <a:pt x="33" y="116"/>
                      <a:pt x="31" y="120"/>
                      <a:pt x="29" y="125"/>
                    </a:cubicBezTo>
                    <a:cubicBezTo>
                      <a:pt x="25" y="135"/>
                      <a:pt x="28" y="143"/>
                      <a:pt x="34" y="151"/>
                    </a:cubicBezTo>
                    <a:cubicBezTo>
                      <a:pt x="38" y="156"/>
                      <a:pt x="42" y="161"/>
                      <a:pt x="34" y="165"/>
                    </a:cubicBezTo>
                    <a:cubicBezTo>
                      <a:pt x="26" y="170"/>
                      <a:pt x="21" y="164"/>
                      <a:pt x="19" y="158"/>
                    </a:cubicBezTo>
                    <a:cubicBezTo>
                      <a:pt x="12" y="143"/>
                      <a:pt x="10" y="128"/>
                      <a:pt x="8" y="113"/>
                    </a:cubicBezTo>
                    <a:cubicBezTo>
                      <a:pt x="4" y="84"/>
                      <a:pt x="2" y="55"/>
                      <a:pt x="1" y="27"/>
                    </a:cubicBezTo>
                    <a:cubicBezTo>
                      <a:pt x="0" y="19"/>
                      <a:pt x="1" y="14"/>
                      <a:pt x="10" y="14"/>
                    </a:cubicBezTo>
                    <a:cubicBezTo>
                      <a:pt x="12" y="14"/>
                      <a:pt x="14" y="14"/>
                      <a:pt x="15" y="13"/>
                    </a:cubicBezTo>
                    <a:cubicBezTo>
                      <a:pt x="24" y="0"/>
                      <a:pt x="37" y="11"/>
                      <a:pt x="47" y="8"/>
                    </a:cubicBezTo>
                    <a:cubicBezTo>
                      <a:pt x="52" y="7"/>
                      <a:pt x="52" y="11"/>
                      <a:pt x="53" y="14"/>
                    </a:cubicBezTo>
                    <a:cubicBezTo>
                      <a:pt x="59" y="54"/>
                      <a:pt x="63" y="94"/>
                      <a:pt x="61" y="134"/>
                    </a:cubicBezTo>
                    <a:cubicBezTo>
                      <a:pt x="60" y="139"/>
                      <a:pt x="59" y="145"/>
                      <a:pt x="53" y="149"/>
                    </a:cubicBez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3" name="Freeform 664"/>
              <p:cNvSpPr>
                <a:spLocks/>
              </p:cNvSpPr>
              <p:nvPr/>
            </p:nvSpPr>
            <p:spPr bwMode="auto">
              <a:xfrm>
                <a:off x="3046" y="2385"/>
                <a:ext cx="97" cy="117"/>
              </a:xfrm>
              <a:custGeom>
                <a:avLst/>
                <a:gdLst>
                  <a:gd name="T0" fmla="*/ 1 w 68"/>
                  <a:gd name="T1" fmla="*/ 58 h 82"/>
                  <a:gd name="T2" fmla="*/ 6 w 68"/>
                  <a:gd name="T3" fmla="*/ 22 h 82"/>
                  <a:gd name="T4" fmla="*/ 30 w 68"/>
                  <a:gd name="T5" fmla="*/ 1 h 82"/>
                  <a:gd name="T6" fmla="*/ 59 w 68"/>
                  <a:gd name="T7" fmla="*/ 20 h 82"/>
                  <a:gd name="T8" fmla="*/ 68 w 68"/>
                  <a:gd name="T9" fmla="*/ 61 h 82"/>
                  <a:gd name="T10" fmla="*/ 54 w 68"/>
                  <a:gd name="T11" fmla="*/ 75 h 82"/>
                  <a:gd name="T12" fmla="*/ 48 w 68"/>
                  <a:gd name="T13" fmla="*/ 60 h 82"/>
                  <a:gd name="T14" fmla="*/ 47 w 68"/>
                  <a:gd name="T15" fmla="*/ 37 h 82"/>
                  <a:gd name="T16" fmla="*/ 30 w 68"/>
                  <a:gd name="T17" fmla="*/ 26 h 82"/>
                  <a:gd name="T18" fmla="*/ 20 w 68"/>
                  <a:gd name="T19" fmla="*/ 41 h 82"/>
                  <a:gd name="T20" fmla="*/ 25 w 68"/>
                  <a:gd name="T21" fmla="*/ 64 h 82"/>
                  <a:gd name="T22" fmla="*/ 26 w 68"/>
                  <a:gd name="T23" fmla="*/ 78 h 82"/>
                  <a:gd name="T24" fmla="*/ 11 w 68"/>
                  <a:gd name="T25" fmla="*/ 81 h 82"/>
                  <a:gd name="T26" fmla="*/ 1 w 68"/>
                  <a:gd name="T27" fmla="*/ 69 h 82"/>
                  <a:gd name="T28" fmla="*/ 1 w 68"/>
                  <a:gd name="T29"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2">
                    <a:moveTo>
                      <a:pt x="1" y="58"/>
                    </a:moveTo>
                    <a:cubicBezTo>
                      <a:pt x="1" y="46"/>
                      <a:pt x="2" y="33"/>
                      <a:pt x="6" y="22"/>
                    </a:cubicBezTo>
                    <a:cubicBezTo>
                      <a:pt x="11" y="11"/>
                      <a:pt x="17" y="2"/>
                      <a:pt x="30" y="1"/>
                    </a:cubicBezTo>
                    <a:cubicBezTo>
                      <a:pt x="44" y="0"/>
                      <a:pt x="54" y="8"/>
                      <a:pt x="59" y="20"/>
                    </a:cubicBezTo>
                    <a:cubicBezTo>
                      <a:pt x="66" y="33"/>
                      <a:pt x="68" y="47"/>
                      <a:pt x="68" y="61"/>
                    </a:cubicBezTo>
                    <a:cubicBezTo>
                      <a:pt x="68" y="70"/>
                      <a:pt x="62" y="75"/>
                      <a:pt x="54" y="75"/>
                    </a:cubicBezTo>
                    <a:cubicBezTo>
                      <a:pt x="43" y="75"/>
                      <a:pt x="47" y="67"/>
                      <a:pt x="48" y="60"/>
                    </a:cubicBezTo>
                    <a:cubicBezTo>
                      <a:pt x="49" y="52"/>
                      <a:pt x="50" y="44"/>
                      <a:pt x="47" y="37"/>
                    </a:cubicBezTo>
                    <a:cubicBezTo>
                      <a:pt x="44" y="30"/>
                      <a:pt x="39" y="24"/>
                      <a:pt x="30" y="26"/>
                    </a:cubicBezTo>
                    <a:cubicBezTo>
                      <a:pt x="23" y="27"/>
                      <a:pt x="20" y="33"/>
                      <a:pt x="20" y="41"/>
                    </a:cubicBezTo>
                    <a:cubicBezTo>
                      <a:pt x="19" y="49"/>
                      <a:pt x="21" y="57"/>
                      <a:pt x="25" y="64"/>
                    </a:cubicBezTo>
                    <a:cubicBezTo>
                      <a:pt x="27" y="68"/>
                      <a:pt x="31" y="73"/>
                      <a:pt x="26" y="78"/>
                    </a:cubicBezTo>
                    <a:cubicBezTo>
                      <a:pt x="22" y="82"/>
                      <a:pt x="16" y="82"/>
                      <a:pt x="11" y="81"/>
                    </a:cubicBezTo>
                    <a:cubicBezTo>
                      <a:pt x="5" y="80"/>
                      <a:pt x="1" y="76"/>
                      <a:pt x="1" y="69"/>
                    </a:cubicBezTo>
                    <a:cubicBezTo>
                      <a:pt x="0" y="66"/>
                      <a:pt x="1" y="62"/>
                      <a:pt x="1" y="58"/>
                    </a:cubicBezTo>
                    <a:close/>
                  </a:path>
                </a:pathLst>
              </a:custGeom>
              <a:solidFill>
                <a:srgbClr val="9DC6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4" name="Freeform 665"/>
              <p:cNvSpPr>
                <a:spLocks/>
              </p:cNvSpPr>
              <p:nvPr/>
            </p:nvSpPr>
            <p:spPr bwMode="auto">
              <a:xfrm>
                <a:off x="3083" y="2436"/>
                <a:ext cx="25" cy="53"/>
              </a:xfrm>
              <a:custGeom>
                <a:avLst/>
                <a:gdLst>
                  <a:gd name="T0" fmla="*/ 12 w 17"/>
                  <a:gd name="T1" fmla="*/ 37 h 37"/>
                  <a:gd name="T2" fmla="*/ 1 w 17"/>
                  <a:gd name="T3" fmla="*/ 9 h 37"/>
                  <a:gd name="T4" fmla="*/ 6 w 17"/>
                  <a:gd name="T5" fmla="*/ 0 h 37"/>
                  <a:gd name="T6" fmla="*/ 16 w 17"/>
                  <a:gd name="T7" fmla="*/ 8 h 37"/>
                  <a:gd name="T8" fmla="*/ 12 w 17"/>
                  <a:gd name="T9" fmla="*/ 37 h 37"/>
                </a:gdLst>
                <a:ahLst/>
                <a:cxnLst>
                  <a:cxn ang="0">
                    <a:pos x="T0" y="T1"/>
                  </a:cxn>
                  <a:cxn ang="0">
                    <a:pos x="T2" y="T3"/>
                  </a:cxn>
                  <a:cxn ang="0">
                    <a:pos x="T4" y="T5"/>
                  </a:cxn>
                  <a:cxn ang="0">
                    <a:pos x="T6" y="T7"/>
                  </a:cxn>
                  <a:cxn ang="0">
                    <a:pos x="T8" y="T9"/>
                  </a:cxn>
                </a:cxnLst>
                <a:rect l="0" t="0" r="r" b="b"/>
                <a:pathLst>
                  <a:path w="17" h="37">
                    <a:moveTo>
                      <a:pt x="12" y="37"/>
                    </a:moveTo>
                    <a:cubicBezTo>
                      <a:pt x="4" y="27"/>
                      <a:pt x="1" y="18"/>
                      <a:pt x="1" y="9"/>
                    </a:cubicBezTo>
                    <a:cubicBezTo>
                      <a:pt x="1" y="6"/>
                      <a:pt x="0" y="0"/>
                      <a:pt x="6" y="0"/>
                    </a:cubicBezTo>
                    <a:cubicBezTo>
                      <a:pt x="12" y="0"/>
                      <a:pt x="15" y="3"/>
                      <a:pt x="16" y="8"/>
                    </a:cubicBezTo>
                    <a:cubicBezTo>
                      <a:pt x="17" y="17"/>
                      <a:pt x="14" y="25"/>
                      <a:pt x="12" y="37"/>
                    </a:cubicBezTo>
                    <a:close/>
                  </a:path>
                </a:pathLst>
              </a:custGeom>
              <a:solidFill>
                <a:srgbClr val="F6F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5" name="Freeform 666"/>
              <p:cNvSpPr>
                <a:spLocks/>
              </p:cNvSpPr>
              <p:nvPr/>
            </p:nvSpPr>
            <p:spPr bwMode="auto">
              <a:xfrm>
                <a:off x="3109" y="2666"/>
                <a:ext cx="19" cy="36"/>
              </a:xfrm>
              <a:custGeom>
                <a:avLst/>
                <a:gdLst>
                  <a:gd name="T0" fmla="*/ 9 w 13"/>
                  <a:gd name="T1" fmla="*/ 25 h 25"/>
                  <a:gd name="T2" fmla="*/ 6 w 13"/>
                  <a:gd name="T3" fmla="*/ 25 h 25"/>
                  <a:gd name="T4" fmla="*/ 3 w 13"/>
                  <a:gd name="T5" fmla="*/ 1 h 25"/>
                  <a:gd name="T6" fmla="*/ 6 w 13"/>
                  <a:gd name="T7" fmla="*/ 0 h 25"/>
                  <a:gd name="T8" fmla="*/ 10 w 13"/>
                  <a:gd name="T9" fmla="*/ 21 h 25"/>
                  <a:gd name="T10" fmla="*/ 9 w 13"/>
                  <a:gd name="T11" fmla="*/ 25 h 25"/>
                </a:gdLst>
                <a:ahLst/>
                <a:cxnLst>
                  <a:cxn ang="0">
                    <a:pos x="T0" y="T1"/>
                  </a:cxn>
                  <a:cxn ang="0">
                    <a:pos x="T2" y="T3"/>
                  </a:cxn>
                  <a:cxn ang="0">
                    <a:pos x="T4" y="T5"/>
                  </a:cxn>
                  <a:cxn ang="0">
                    <a:pos x="T6" y="T7"/>
                  </a:cxn>
                  <a:cxn ang="0">
                    <a:pos x="T8" y="T9"/>
                  </a:cxn>
                  <a:cxn ang="0">
                    <a:pos x="T10" y="T11"/>
                  </a:cxn>
                </a:cxnLst>
                <a:rect l="0" t="0" r="r" b="b"/>
                <a:pathLst>
                  <a:path w="13" h="25">
                    <a:moveTo>
                      <a:pt x="9" y="25"/>
                    </a:moveTo>
                    <a:cubicBezTo>
                      <a:pt x="7" y="25"/>
                      <a:pt x="7" y="25"/>
                      <a:pt x="6" y="25"/>
                    </a:cubicBezTo>
                    <a:cubicBezTo>
                      <a:pt x="0" y="18"/>
                      <a:pt x="0" y="10"/>
                      <a:pt x="3" y="1"/>
                    </a:cubicBezTo>
                    <a:cubicBezTo>
                      <a:pt x="3" y="1"/>
                      <a:pt x="6" y="0"/>
                      <a:pt x="6" y="0"/>
                    </a:cubicBezTo>
                    <a:cubicBezTo>
                      <a:pt x="13" y="6"/>
                      <a:pt x="10" y="14"/>
                      <a:pt x="10" y="21"/>
                    </a:cubicBezTo>
                    <a:cubicBezTo>
                      <a:pt x="10" y="22"/>
                      <a:pt x="10" y="24"/>
                      <a:pt x="9" y="25"/>
                    </a:cubicBezTo>
                    <a:close/>
                  </a:path>
                </a:pathLst>
              </a:custGeom>
              <a:solidFill>
                <a:srgbClr val="FAF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6" name="Freeform 667"/>
              <p:cNvSpPr>
                <a:spLocks/>
              </p:cNvSpPr>
              <p:nvPr/>
            </p:nvSpPr>
            <p:spPr bwMode="auto">
              <a:xfrm>
                <a:off x="3636" y="2632"/>
                <a:ext cx="35" cy="34"/>
              </a:xfrm>
              <a:custGeom>
                <a:avLst/>
                <a:gdLst>
                  <a:gd name="T0" fmla="*/ 7 w 24"/>
                  <a:gd name="T1" fmla="*/ 0 h 24"/>
                  <a:gd name="T2" fmla="*/ 22 w 24"/>
                  <a:gd name="T3" fmla="*/ 13 h 24"/>
                  <a:gd name="T4" fmla="*/ 10 w 24"/>
                  <a:gd name="T5" fmla="*/ 22 h 24"/>
                  <a:gd name="T6" fmla="*/ 5 w 24"/>
                  <a:gd name="T7" fmla="*/ 2 h 24"/>
                  <a:gd name="T8" fmla="*/ 7 w 24"/>
                  <a:gd name="T9" fmla="*/ 0 h 24"/>
                </a:gdLst>
                <a:ahLst/>
                <a:cxnLst>
                  <a:cxn ang="0">
                    <a:pos x="T0" y="T1"/>
                  </a:cxn>
                  <a:cxn ang="0">
                    <a:pos x="T2" y="T3"/>
                  </a:cxn>
                  <a:cxn ang="0">
                    <a:pos x="T4" y="T5"/>
                  </a:cxn>
                  <a:cxn ang="0">
                    <a:pos x="T6" y="T7"/>
                  </a:cxn>
                  <a:cxn ang="0">
                    <a:pos x="T8" y="T9"/>
                  </a:cxn>
                </a:cxnLst>
                <a:rect l="0" t="0" r="r" b="b"/>
                <a:pathLst>
                  <a:path w="24" h="24">
                    <a:moveTo>
                      <a:pt x="7" y="0"/>
                    </a:moveTo>
                    <a:cubicBezTo>
                      <a:pt x="15" y="1"/>
                      <a:pt x="24" y="2"/>
                      <a:pt x="22" y="13"/>
                    </a:cubicBezTo>
                    <a:cubicBezTo>
                      <a:pt x="21" y="19"/>
                      <a:pt x="15" y="24"/>
                      <a:pt x="10" y="22"/>
                    </a:cubicBezTo>
                    <a:cubicBezTo>
                      <a:pt x="1" y="18"/>
                      <a:pt x="0" y="10"/>
                      <a:pt x="5" y="2"/>
                    </a:cubicBezTo>
                    <a:cubicBezTo>
                      <a:pt x="5" y="1"/>
                      <a:pt x="6" y="1"/>
                      <a:pt x="7" y="0"/>
                    </a:cubicBezTo>
                    <a:close/>
                  </a:path>
                </a:pathLst>
              </a:custGeom>
              <a:solidFill>
                <a:srgbClr val="6E5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7" name="Freeform 668"/>
              <p:cNvSpPr>
                <a:spLocks/>
              </p:cNvSpPr>
              <p:nvPr/>
            </p:nvSpPr>
            <p:spPr bwMode="auto">
              <a:xfrm>
                <a:off x="3822" y="2427"/>
                <a:ext cx="80" cy="55"/>
              </a:xfrm>
              <a:custGeom>
                <a:avLst/>
                <a:gdLst>
                  <a:gd name="T0" fmla="*/ 56 w 56"/>
                  <a:gd name="T1" fmla="*/ 3 h 38"/>
                  <a:gd name="T2" fmla="*/ 2 w 56"/>
                  <a:gd name="T3" fmla="*/ 38 h 38"/>
                  <a:gd name="T4" fmla="*/ 0 w 56"/>
                  <a:gd name="T5" fmla="*/ 35 h 38"/>
                  <a:gd name="T6" fmla="*/ 53 w 56"/>
                  <a:gd name="T7" fmla="*/ 0 h 38"/>
                  <a:gd name="T8" fmla="*/ 56 w 56"/>
                  <a:gd name="T9" fmla="*/ 3 h 38"/>
                </a:gdLst>
                <a:ahLst/>
                <a:cxnLst>
                  <a:cxn ang="0">
                    <a:pos x="T0" y="T1"/>
                  </a:cxn>
                  <a:cxn ang="0">
                    <a:pos x="T2" y="T3"/>
                  </a:cxn>
                  <a:cxn ang="0">
                    <a:pos x="T4" y="T5"/>
                  </a:cxn>
                  <a:cxn ang="0">
                    <a:pos x="T6" y="T7"/>
                  </a:cxn>
                  <a:cxn ang="0">
                    <a:pos x="T8" y="T9"/>
                  </a:cxn>
                </a:cxnLst>
                <a:rect l="0" t="0" r="r" b="b"/>
                <a:pathLst>
                  <a:path w="56" h="38">
                    <a:moveTo>
                      <a:pt x="56" y="3"/>
                    </a:moveTo>
                    <a:cubicBezTo>
                      <a:pt x="40" y="18"/>
                      <a:pt x="20" y="26"/>
                      <a:pt x="2" y="38"/>
                    </a:cubicBezTo>
                    <a:cubicBezTo>
                      <a:pt x="1" y="37"/>
                      <a:pt x="0" y="36"/>
                      <a:pt x="0" y="35"/>
                    </a:cubicBezTo>
                    <a:cubicBezTo>
                      <a:pt x="18" y="23"/>
                      <a:pt x="36" y="12"/>
                      <a:pt x="53" y="0"/>
                    </a:cubicBezTo>
                    <a:cubicBezTo>
                      <a:pt x="54" y="1"/>
                      <a:pt x="55" y="2"/>
                      <a:pt x="56" y="3"/>
                    </a:cubicBezTo>
                    <a:close/>
                  </a:path>
                </a:pathLst>
              </a:custGeom>
              <a:solidFill>
                <a:srgbClr val="D1B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8" name="Freeform 669"/>
              <p:cNvSpPr>
                <a:spLocks/>
              </p:cNvSpPr>
              <p:nvPr/>
            </p:nvSpPr>
            <p:spPr bwMode="auto">
              <a:xfrm>
                <a:off x="3631" y="2605"/>
                <a:ext cx="11" cy="25"/>
              </a:xfrm>
              <a:custGeom>
                <a:avLst/>
                <a:gdLst>
                  <a:gd name="T0" fmla="*/ 7 w 8"/>
                  <a:gd name="T1" fmla="*/ 18 h 18"/>
                  <a:gd name="T2" fmla="*/ 0 w 8"/>
                  <a:gd name="T3" fmla="*/ 18 h 18"/>
                  <a:gd name="T4" fmla="*/ 8 w 8"/>
                  <a:gd name="T5" fmla="*/ 0 h 18"/>
                  <a:gd name="T6" fmla="*/ 7 w 8"/>
                  <a:gd name="T7" fmla="*/ 18 h 18"/>
                </a:gdLst>
                <a:ahLst/>
                <a:cxnLst>
                  <a:cxn ang="0">
                    <a:pos x="T0" y="T1"/>
                  </a:cxn>
                  <a:cxn ang="0">
                    <a:pos x="T2" y="T3"/>
                  </a:cxn>
                  <a:cxn ang="0">
                    <a:pos x="T4" y="T5"/>
                  </a:cxn>
                  <a:cxn ang="0">
                    <a:pos x="T6" y="T7"/>
                  </a:cxn>
                </a:cxnLst>
                <a:rect l="0" t="0" r="r" b="b"/>
                <a:pathLst>
                  <a:path w="8" h="18">
                    <a:moveTo>
                      <a:pt x="7" y="18"/>
                    </a:moveTo>
                    <a:cubicBezTo>
                      <a:pt x="5" y="16"/>
                      <a:pt x="2" y="17"/>
                      <a:pt x="0" y="18"/>
                    </a:cubicBezTo>
                    <a:cubicBezTo>
                      <a:pt x="0" y="11"/>
                      <a:pt x="2" y="5"/>
                      <a:pt x="8" y="0"/>
                    </a:cubicBezTo>
                    <a:cubicBezTo>
                      <a:pt x="8" y="6"/>
                      <a:pt x="8" y="12"/>
                      <a:pt x="7" y="18"/>
                    </a:cubicBezTo>
                    <a:close/>
                  </a:path>
                </a:pathLst>
              </a:custGeom>
              <a:solidFill>
                <a:srgbClr val="D1D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9" name="Freeform 670"/>
              <p:cNvSpPr>
                <a:spLocks/>
              </p:cNvSpPr>
              <p:nvPr/>
            </p:nvSpPr>
            <p:spPr bwMode="auto">
              <a:xfrm>
                <a:off x="3045" y="693"/>
                <a:ext cx="293" cy="326"/>
              </a:xfrm>
              <a:custGeom>
                <a:avLst/>
                <a:gdLst>
                  <a:gd name="T0" fmla="*/ 1 w 205"/>
                  <a:gd name="T1" fmla="*/ 147 h 228"/>
                  <a:gd name="T2" fmla="*/ 10 w 205"/>
                  <a:gd name="T3" fmla="*/ 72 h 228"/>
                  <a:gd name="T4" fmla="*/ 151 w 205"/>
                  <a:gd name="T5" fmla="*/ 35 h 228"/>
                  <a:gd name="T6" fmla="*/ 161 w 205"/>
                  <a:gd name="T7" fmla="*/ 48 h 228"/>
                  <a:gd name="T8" fmla="*/ 192 w 205"/>
                  <a:gd name="T9" fmla="*/ 116 h 228"/>
                  <a:gd name="T10" fmla="*/ 168 w 205"/>
                  <a:gd name="T11" fmla="*/ 193 h 228"/>
                  <a:gd name="T12" fmla="*/ 52 w 205"/>
                  <a:gd name="T13" fmla="*/ 227 h 228"/>
                  <a:gd name="T14" fmla="*/ 4 w 205"/>
                  <a:gd name="T15" fmla="*/ 187 h 228"/>
                  <a:gd name="T16" fmla="*/ 1 w 205"/>
                  <a:gd name="T17" fmla="*/ 14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28">
                    <a:moveTo>
                      <a:pt x="1" y="147"/>
                    </a:moveTo>
                    <a:cubicBezTo>
                      <a:pt x="1" y="117"/>
                      <a:pt x="2" y="94"/>
                      <a:pt x="10" y="72"/>
                    </a:cubicBezTo>
                    <a:cubicBezTo>
                      <a:pt x="31" y="7"/>
                      <a:pt x="122" y="0"/>
                      <a:pt x="151" y="35"/>
                    </a:cubicBezTo>
                    <a:cubicBezTo>
                      <a:pt x="154" y="39"/>
                      <a:pt x="159" y="43"/>
                      <a:pt x="161" y="48"/>
                    </a:cubicBezTo>
                    <a:cubicBezTo>
                      <a:pt x="169" y="72"/>
                      <a:pt x="183" y="93"/>
                      <a:pt x="192" y="116"/>
                    </a:cubicBezTo>
                    <a:cubicBezTo>
                      <a:pt x="205" y="150"/>
                      <a:pt x="198" y="172"/>
                      <a:pt x="168" y="193"/>
                    </a:cubicBezTo>
                    <a:cubicBezTo>
                      <a:pt x="133" y="217"/>
                      <a:pt x="94" y="228"/>
                      <a:pt x="52" y="227"/>
                    </a:cubicBezTo>
                    <a:cubicBezTo>
                      <a:pt x="27" y="227"/>
                      <a:pt x="9" y="211"/>
                      <a:pt x="4" y="187"/>
                    </a:cubicBezTo>
                    <a:cubicBezTo>
                      <a:pt x="0" y="172"/>
                      <a:pt x="0" y="156"/>
                      <a:pt x="1" y="147"/>
                    </a:cubicBezTo>
                    <a:close/>
                  </a:path>
                </a:pathLst>
              </a:custGeom>
              <a:solidFill>
                <a:srgbClr val="EE7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0" name="Freeform 671"/>
              <p:cNvSpPr>
                <a:spLocks/>
              </p:cNvSpPr>
              <p:nvPr/>
            </p:nvSpPr>
            <p:spPr bwMode="auto">
              <a:xfrm>
                <a:off x="5099" y="2102"/>
                <a:ext cx="254" cy="175"/>
              </a:xfrm>
              <a:custGeom>
                <a:avLst/>
                <a:gdLst>
                  <a:gd name="T0" fmla="*/ 65 w 178"/>
                  <a:gd name="T1" fmla="*/ 123 h 123"/>
                  <a:gd name="T2" fmla="*/ 31 w 178"/>
                  <a:gd name="T3" fmla="*/ 115 h 123"/>
                  <a:gd name="T4" fmla="*/ 12 w 178"/>
                  <a:gd name="T5" fmla="*/ 55 h 123"/>
                  <a:gd name="T6" fmla="*/ 24 w 178"/>
                  <a:gd name="T7" fmla="*/ 37 h 123"/>
                  <a:gd name="T8" fmla="*/ 140 w 178"/>
                  <a:gd name="T9" fmla="*/ 15 h 123"/>
                  <a:gd name="T10" fmla="*/ 157 w 178"/>
                  <a:gd name="T11" fmla="*/ 82 h 123"/>
                  <a:gd name="T12" fmla="*/ 65 w 17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178" h="123">
                    <a:moveTo>
                      <a:pt x="65" y="123"/>
                    </a:moveTo>
                    <a:cubicBezTo>
                      <a:pt x="55" y="122"/>
                      <a:pt x="42" y="121"/>
                      <a:pt x="31" y="115"/>
                    </a:cubicBezTo>
                    <a:cubicBezTo>
                      <a:pt x="7" y="102"/>
                      <a:pt x="0" y="78"/>
                      <a:pt x="12" y="55"/>
                    </a:cubicBezTo>
                    <a:cubicBezTo>
                      <a:pt x="15" y="48"/>
                      <a:pt x="19" y="43"/>
                      <a:pt x="24" y="37"/>
                    </a:cubicBezTo>
                    <a:cubicBezTo>
                      <a:pt x="51" y="11"/>
                      <a:pt x="105" y="0"/>
                      <a:pt x="140" y="15"/>
                    </a:cubicBezTo>
                    <a:cubicBezTo>
                      <a:pt x="171" y="27"/>
                      <a:pt x="178" y="56"/>
                      <a:pt x="157" y="82"/>
                    </a:cubicBezTo>
                    <a:cubicBezTo>
                      <a:pt x="138" y="107"/>
                      <a:pt x="103" y="123"/>
                      <a:pt x="65" y="123"/>
                    </a:cubicBezTo>
                    <a:close/>
                  </a:path>
                </a:pathLst>
              </a:custGeom>
              <a:solidFill>
                <a:srgbClr val="7DC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1" name="Freeform 672"/>
              <p:cNvSpPr>
                <a:spLocks/>
              </p:cNvSpPr>
              <p:nvPr/>
            </p:nvSpPr>
            <p:spPr bwMode="auto">
              <a:xfrm>
                <a:off x="5112" y="2222"/>
                <a:ext cx="227" cy="83"/>
              </a:xfrm>
              <a:custGeom>
                <a:avLst/>
                <a:gdLst>
                  <a:gd name="T0" fmla="*/ 0 w 159"/>
                  <a:gd name="T1" fmla="*/ 28 h 58"/>
                  <a:gd name="T2" fmla="*/ 159 w 159"/>
                  <a:gd name="T3" fmla="*/ 0 h 58"/>
                  <a:gd name="T4" fmla="*/ 87 w 159"/>
                  <a:gd name="T5" fmla="*/ 50 h 58"/>
                  <a:gd name="T6" fmla="*/ 0 w 159"/>
                  <a:gd name="T7" fmla="*/ 28 h 58"/>
                </a:gdLst>
                <a:ahLst/>
                <a:cxnLst>
                  <a:cxn ang="0">
                    <a:pos x="T0" y="T1"/>
                  </a:cxn>
                  <a:cxn ang="0">
                    <a:pos x="T2" y="T3"/>
                  </a:cxn>
                  <a:cxn ang="0">
                    <a:pos x="T4" y="T5"/>
                  </a:cxn>
                  <a:cxn ang="0">
                    <a:pos x="T6" y="T7"/>
                  </a:cxn>
                </a:cxnLst>
                <a:rect l="0" t="0" r="r" b="b"/>
                <a:pathLst>
                  <a:path w="159" h="58">
                    <a:moveTo>
                      <a:pt x="0" y="28"/>
                    </a:moveTo>
                    <a:cubicBezTo>
                      <a:pt x="49" y="58"/>
                      <a:pt x="101" y="50"/>
                      <a:pt x="159" y="0"/>
                    </a:cubicBezTo>
                    <a:cubicBezTo>
                      <a:pt x="154" y="27"/>
                      <a:pt x="128" y="47"/>
                      <a:pt x="87" y="50"/>
                    </a:cubicBezTo>
                    <a:cubicBezTo>
                      <a:pt x="56" y="52"/>
                      <a:pt x="23" y="57"/>
                      <a:pt x="0" y="28"/>
                    </a:cubicBezTo>
                    <a:close/>
                  </a:path>
                </a:pathLst>
              </a:custGeom>
              <a:solidFill>
                <a:srgbClr val="8FC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2" name="Freeform 673"/>
              <p:cNvSpPr>
                <a:spLocks/>
              </p:cNvSpPr>
              <p:nvPr/>
            </p:nvSpPr>
            <p:spPr bwMode="auto">
              <a:xfrm>
                <a:off x="3398" y="1677"/>
                <a:ext cx="198" cy="129"/>
              </a:xfrm>
              <a:custGeom>
                <a:avLst/>
                <a:gdLst>
                  <a:gd name="T0" fmla="*/ 88 w 139"/>
                  <a:gd name="T1" fmla="*/ 6 h 90"/>
                  <a:gd name="T2" fmla="*/ 120 w 139"/>
                  <a:gd name="T3" fmla="*/ 3 h 90"/>
                  <a:gd name="T4" fmla="*/ 134 w 139"/>
                  <a:gd name="T5" fmla="*/ 30 h 90"/>
                  <a:gd name="T6" fmla="*/ 103 w 139"/>
                  <a:gd name="T7" fmla="*/ 66 h 90"/>
                  <a:gd name="T8" fmla="*/ 92 w 139"/>
                  <a:gd name="T9" fmla="*/ 77 h 90"/>
                  <a:gd name="T10" fmla="*/ 92 w 139"/>
                  <a:gd name="T11" fmla="*/ 77 h 90"/>
                  <a:gd name="T12" fmla="*/ 67 w 139"/>
                  <a:gd name="T13" fmla="*/ 84 h 90"/>
                  <a:gd name="T14" fmla="*/ 26 w 139"/>
                  <a:gd name="T15" fmla="*/ 89 h 90"/>
                  <a:gd name="T16" fmla="*/ 10 w 139"/>
                  <a:gd name="T17" fmla="*/ 55 h 90"/>
                  <a:gd name="T18" fmla="*/ 34 w 139"/>
                  <a:gd name="T19" fmla="*/ 31 h 90"/>
                  <a:gd name="T20" fmla="*/ 27 w 139"/>
                  <a:gd name="T21" fmla="*/ 46 h 90"/>
                  <a:gd name="T22" fmla="*/ 22 w 139"/>
                  <a:gd name="T23" fmla="*/ 71 h 90"/>
                  <a:gd name="T24" fmla="*/ 46 w 139"/>
                  <a:gd name="T25" fmla="*/ 76 h 90"/>
                  <a:gd name="T26" fmla="*/ 112 w 139"/>
                  <a:gd name="T27" fmla="*/ 39 h 90"/>
                  <a:gd name="T28" fmla="*/ 118 w 139"/>
                  <a:gd name="T29" fmla="*/ 20 h 90"/>
                  <a:gd name="T30" fmla="*/ 101 w 139"/>
                  <a:gd name="T31" fmla="*/ 10 h 90"/>
                  <a:gd name="T32" fmla="*/ 88 w 139"/>
                  <a:gd name="T3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90">
                    <a:moveTo>
                      <a:pt x="88" y="6"/>
                    </a:moveTo>
                    <a:cubicBezTo>
                      <a:pt x="99" y="2"/>
                      <a:pt x="109" y="0"/>
                      <a:pt x="120" y="3"/>
                    </a:cubicBezTo>
                    <a:cubicBezTo>
                      <a:pt x="133" y="6"/>
                      <a:pt x="139" y="17"/>
                      <a:pt x="134" y="30"/>
                    </a:cubicBezTo>
                    <a:cubicBezTo>
                      <a:pt x="129" y="46"/>
                      <a:pt x="115" y="55"/>
                      <a:pt x="103" y="66"/>
                    </a:cubicBezTo>
                    <a:cubicBezTo>
                      <a:pt x="99" y="69"/>
                      <a:pt x="92" y="70"/>
                      <a:pt x="92" y="77"/>
                    </a:cubicBezTo>
                    <a:cubicBezTo>
                      <a:pt x="92" y="77"/>
                      <a:pt x="92" y="77"/>
                      <a:pt x="92" y="77"/>
                    </a:cubicBezTo>
                    <a:cubicBezTo>
                      <a:pt x="82" y="75"/>
                      <a:pt x="75" y="81"/>
                      <a:pt x="67" y="84"/>
                    </a:cubicBezTo>
                    <a:cubicBezTo>
                      <a:pt x="53" y="89"/>
                      <a:pt x="40" y="90"/>
                      <a:pt x="26" y="89"/>
                    </a:cubicBezTo>
                    <a:cubicBezTo>
                      <a:pt x="7" y="87"/>
                      <a:pt x="0" y="72"/>
                      <a:pt x="10" y="55"/>
                    </a:cubicBezTo>
                    <a:cubicBezTo>
                      <a:pt x="16" y="45"/>
                      <a:pt x="24" y="37"/>
                      <a:pt x="34" y="31"/>
                    </a:cubicBezTo>
                    <a:cubicBezTo>
                      <a:pt x="38" y="39"/>
                      <a:pt x="31" y="42"/>
                      <a:pt x="27" y="46"/>
                    </a:cubicBezTo>
                    <a:cubicBezTo>
                      <a:pt x="21" y="53"/>
                      <a:pt x="15" y="62"/>
                      <a:pt x="22" y="71"/>
                    </a:cubicBezTo>
                    <a:cubicBezTo>
                      <a:pt x="28" y="80"/>
                      <a:pt x="38" y="79"/>
                      <a:pt x="46" y="76"/>
                    </a:cubicBezTo>
                    <a:cubicBezTo>
                      <a:pt x="70" y="68"/>
                      <a:pt x="94" y="58"/>
                      <a:pt x="112" y="39"/>
                    </a:cubicBezTo>
                    <a:cubicBezTo>
                      <a:pt x="118" y="33"/>
                      <a:pt x="121" y="28"/>
                      <a:pt x="118" y="20"/>
                    </a:cubicBezTo>
                    <a:cubicBezTo>
                      <a:pt x="116" y="12"/>
                      <a:pt x="109" y="10"/>
                      <a:pt x="101" y="10"/>
                    </a:cubicBezTo>
                    <a:cubicBezTo>
                      <a:pt x="97" y="9"/>
                      <a:pt x="92" y="10"/>
                      <a:pt x="88" y="6"/>
                    </a:cubicBezTo>
                    <a:close/>
                  </a:path>
                </a:pathLst>
              </a:custGeom>
              <a:solidFill>
                <a:srgbClr val="E45E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3" name="Freeform 674"/>
              <p:cNvSpPr>
                <a:spLocks/>
              </p:cNvSpPr>
              <p:nvPr/>
            </p:nvSpPr>
            <p:spPr bwMode="auto">
              <a:xfrm>
                <a:off x="3415" y="1686"/>
                <a:ext cx="160" cy="110"/>
              </a:xfrm>
              <a:custGeom>
                <a:avLst/>
                <a:gdLst>
                  <a:gd name="T0" fmla="*/ 76 w 112"/>
                  <a:gd name="T1" fmla="*/ 0 h 77"/>
                  <a:gd name="T2" fmla="*/ 93 w 112"/>
                  <a:gd name="T3" fmla="*/ 0 h 77"/>
                  <a:gd name="T4" fmla="*/ 110 w 112"/>
                  <a:gd name="T5" fmla="*/ 12 h 77"/>
                  <a:gd name="T6" fmla="*/ 106 w 112"/>
                  <a:gd name="T7" fmla="*/ 33 h 77"/>
                  <a:gd name="T8" fmla="*/ 29 w 112"/>
                  <a:gd name="T9" fmla="*/ 75 h 77"/>
                  <a:gd name="T10" fmla="*/ 6 w 112"/>
                  <a:gd name="T11" fmla="*/ 68 h 77"/>
                  <a:gd name="T12" fmla="*/ 8 w 112"/>
                  <a:gd name="T13" fmla="*/ 42 h 77"/>
                  <a:gd name="T14" fmla="*/ 22 w 112"/>
                  <a:gd name="T15" fmla="*/ 25 h 77"/>
                  <a:gd name="T16" fmla="*/ 76 w 11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77">
                    <a:moveTo>
                      <a:pt x="76" y="0"/>
                    </a:moveTo>
                    <a:cubicBezTo>
                      <a:pt x="82" y="0"/>
                      <a:pt x="88" y="0"/>
                      <a:pt x="93" y="0"/>
                    </a:cubicBezTo>
                    <a:cubicBezTo>
                      <a:pt x="101" y="1"/>
                      <a:pt x="107" y="4"/>
                      <a:pt x="110" y="12"/>
                    </a:cubicBezTo>
                    <a:cubicBezTo>
                      <a:pt x="112" y="19"/>
                      <a:pt x="112" y="26"/>
                      <a:pt x="106" y="33"/>
                    </a:cubicBezTo>
                    <a:cubicBezTo>
                      <a:pt x="85" y="55"/>
                      <a:pt x="58" y="67"/>
                      <a:pt x="29" y="75"/>
                    </a:cubicBezTo>
                    <a:cubicBezTo>
                      <a:pt x="21" y="77"/>
                      <a:pt x="12" y="76"/>
                      <a:pt x="6" y="68"/>
                    </a:cubicBezTo>
                    <a:cubicBezTo>
                      <a:pt x="0" y="60"/>
                      <a:pt x="2" y="50"/>
                      <a:pt x="8" y="42"/>
                    </a:cubicBezTo>
                    <a:cubicBezTo>
                      <a:pt x="13" y="36"/>
                      <a:pt x="20" y="33"/>
                      <a:pt x="22" y="25"/>
                    </a:cubicBezTo>
                    <a:cubicBezTo>
                      <a:pt x="39" y="13"/>
                      <a:pt x="57" y="5"/>
                      <a:pt x="76" y="0"/>
                    </a:cubicBezTo>
                    <a:close/>
                  </a:path>
                </a:pathLst>
              </a:custGeom>
              <a:solidFill>
                <a:srgbClr val="EF87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4" name="Freeform 675"/>
              <p:cNvSpPr>
                <a:spLocks/>
              </p:cNvSpPr>
              <p:nvPr/>
            </p:nvSpPr>
            <p:spPr bwMode="auto">
              <a:xfrm>
                <a:off x="3502" y="1727"/>
                <a:ext cx="107" cy="95"/>
              </a:xfrm>
              <a:custGeom>
                <a:avLst/>
                <a:gdLst>
                  <a:gd name="T0" fmla="*/ 19 w 75"/>
                  <a:gd name="T1" fmla="*/ 42 h 66"/>
                  <a:gd name="T2" fmla="*/ 55 w 75"/>
                  <a:gd name="T3" fmla="*/ 18 h 66"/>
                  <a:gd name="T4" fmla="*/ 68 w 75"/>
                  <a:gd name="T5" fmla="*/ 0 h 66"/>
                  <a:gd name="T6" fmla="*/ 68 w 75"/>
                  <a:gd name="T7" fmla="*/ 23 h 66"/>
                  <a:gd name="T8" fmla="*/ 13 w 75"/>
                  <a:gd name="T9" fmla="*/ 63 h 66"/>
                  <a:gd name="T10" fmla="*/ 3 w 75"/>
                  <a:gd name="T11" fmla="*/ 62 h 66"/>
                  <a:gd name="T12" fmla="*/ 8 w 75"/>
                  <a:gd name="T13" fmla="*/ 50 h 66"/>
                  <a:gd name="T14" fmla="*/ 19 w 75"/>
                  <a:gd name="T15" fmla="*/ 42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6">
                    <a:moveTo>
                      <a:pt x="19" y="42"/>
                    </a:moveTo>
                    <a:cubicBezTo>
                      <a:pt x="36" y="42"/>
                      <a:pt x="45" y="29"/>
                      <a:pt x="55" y="18"/>
                    </a:cubicBezTo>
                    <a:cubicBezTo>
                      <a:pt x="60" y="13"/>
                      <a:pt x="63" y="7"/>
                      <a:pt x="68" y="0"/>
                    </a:cubicBezTo>
                    <a:cubicBezTo>
                      <a:pt x="75" y="9"/>
                      <a:pt x="73" y="17"/>
                      <a:pt x="68" y="23"/>
                    </a:cubicBezTo>
                    <a:cubicBezTo>
                      <a:pt x="52" y="40"/>
                      <a:pt x="35" y="55"/>
                      <a:pt x="13" y="63"/>
                    </a:cubicBezTo>
                    <a:cubicBezTo>
                      <a:pt x="9" y="64"/>
                      <a:pt x="5" y="66"/>
                      <a:pt x="3" y="62"/>
                    </a:cubicBezTo>
                    <a:cubicBezTo>
                      <a:pt x="0" y="57"/>
                      <a:pt x="5" y="54"/>
                      <a:pt x="8" y="50"/>
                    </a:cubicBezTo>
                    <a:cubicBezTo>
                      <a:pt x="11" y="47"/>
                      <a:pt x="19" y="50"/>
                      <a:pt x="19" y="42"/>
                    </a:cubicBezTo>
                    <a:close/>
                  </a:path>
                </a:pathLst>
              </a:custGeom>
              <a:solidFill>
                <a:srgbClr val="E45E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5" name="Freeform 676"/>
              <p:cNvSpPr>
                <a:spLocks/>
              </p:cNvSpPr>
              <p:nvPr/>
            </p:nvSpPr>
            <p:spPr bwMode="auto">
              <a:xfrm>
                <a:off x="3448" y="1816"/>
                <a:ext cx="23" cy="17"/>
              </a:xfrm>
              <a:custGeom>
                <a:avLst/>
                <a:gdLst>
                  <a:gd name="T0" fmla="*/ 9 w 16"/>
                  <a:gd name="T1" fmla="*/ 12 h 12"/>
                  <a:gd name="T2" fmla="*/ 0 w 16"/>
                  <a:gd name="T3" fmla="*/ 4 h 12"/>
                  <a:gd name="T4" fmla="*/ 6 w 16"/>
                  <a:gd name="T5" fmla="*/ 0 h 12"/>
                  <a:gd name="T6" fmla="*/ 14 w 16"/>
                  <a:gd name="T7" fmla="*/ 8 h 12"/>
                  <a:gd name="T8" fmla="*/ 9 w 16"/>
                  <a:gd name="T9" fmla="*/ 12 h 12"/>
                </a:gdLst>
                <a:ahLst/>
                <a:cxnLst>
                  <a:cxn ang="0">
                    <a:pos x="T0" y="T1"/>
                  </a:cxn>
                  <a:cxn ang="0">
                    <a:pos x="T2" y="T3"/>
                  </a:cxn>
                  <a:cxn ang="0">
                    <a:pos x="T4" y="T5"/>
                  </a:cxn>
                  <a:cxn ang="0">
                    <a:pos x="T6" y="T7"/>
                  </a:cxn>
                  <a:cxn ang="0">
                    <a:pos x="T8" y="T9"/>
                  </a:cxn>
                </a:cxnLst>
                <a:rect l="0" t="0" r="r" b="b"/>
                <a:pathLst>
                  <a:path w="16" h="12">
                    <a:moveTo>
                      <a:pt x="9" y="12"/>
                    </a:moveTo>
                    <a:cubicBezTo>
                      <a:pt x="4" y="11"/>
                      <a:pt x="1" y="9"/>
                      <a:pt x="0" y="4"/>
                    </a:cubicBezTo>
                    <a:cubicBezTo>
                      <a:pt x="0" y="1"/>
                      <a:pt x="3" y="0"/>
                      <a:pt x="6" y="0"/>
                    </a:cubicBezTo>
                    <a:cubicBezTo>
                      <a:pt x="11" y="0"/>
                      <a:pt x="13" y="4"/>
                      <a:pt x="14" y="8"/>
                    </a:cubicBezTo>
                    <a:cubicBezTo>
                      <a:pt x="16" y="12"/>
                      <a:pt x="11" y="11"/>
                      <a:pt x="9" y="12"/>
                    </a:cubicBezTo>
                    <a:close/>
                  </a:path>
                </a:pathLst>
              </a:custGeom>
              <a:solidFill>
                <a:srgbClr val="D26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6" name="Freeform 677"/>
              <p:cNvSpPr>
                <a:spLocks/>
              </p:cNvSpPr>
              <p:nvPr/>
            </p:nvSpPr>
            <p:spPr bwMode="auto">
              <a:xfrm>
                <a:off x="3426" y="1816"/>
                <a:ext cx="17" cy="16"/>
              </a:xfrm>
              <a:custGeom>
                <a:avLst/>
                <a:gdLst>
                  <a:gd name="T0" fmla="*/ 12 w 12"/>
                  <a:gd name="T1" fmla="*/ 11 h 11"/>
                  <a:gd name="T2" fmla="*/ 0 w 12"/>
                  <a:gd name="T3" fmla="*/ 1 h 11"/>
                  <a:gd name="T4" fmla="*/ 3 w 12"/>
                  <a:gd name="T5" fmla="*/ 0 h 11"/>
                  <a:gd name="T6" fmla="*/ 12 w 12"/>
                  <a:gd name="T7" fmla="*/ 11 h 11"/>
                </a:gdLst>
                <a:ahLst/>
                <a:cxnLst>
                  <a:cxn ang="0">
                    <a:pos x="T0" y="T1"/>
                  </a:cxn>
                  <a:cxn ang="0">
                    <a:pos x="T2" y="T3"/>
                  </a:cxn>
                  <a:cxn ang="0">
                    <a:pos x="T4" y="T5"/>
                  </a:cxn>
                  <a:cxn ang="0">
                    <a:pos x="T6" y="T7"/>
                  </a:cxn>
                </a:cxnLst>
                <a:rect l="0" t="0" r="r" b="b"/>
                <a:pathLst>
                  <a:path w="12" h="11">
                    <a:moveTo>
                      <a:pt x="12" y="11"/>
                    </a:moveTo>
                    <a:cubicBezTo>
                      <a:pt x="4" y="10"/>
                      <a:pt x="2" y="6"/>
                      <a:pt x="0" y="1"/>
                    </a:cubicBezTo>
                    <a:cubicBezTo>
                      <a:pt x="0" y="1"/>
                      <a:pt x="2" y="0"/>
                      <a:pt x="3" y="0"/>
                    </a:cubicBezTo>
                    <a:cubicBezTo>
                      <a:pt x="9" y="0"/>
                      <a:pt x="11" y="4"/>
                      <a:pt x="12" y="11"/>
                    </a:cubicBezTo>
                    <a:close/>
                  </a:path>
                </a:pathLst>
              </a:custGeom>
              <a:solidFill>
                <a:srgbClr val="D36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7" name="Freeform 678"/>
              <p:cNvSpPr>
                <a:spLocks/>
              </p:cNvSpPr>
              <p:nvPr/>
            </p:nvSpPr>
            <p:spPr bwMode="auto">
              <a:xfrm>
                <a:off x="3485" y="1809"/>
                <a:ext cx="16" cy="15"/>
              </a:xfrm>
              <a:custGeom>
                <a:avLst/>
                <a:gdLst>
                  <a:gd name="T0" fmla="*/ 11 w 11"/>
                  <a:gd name="T1" fmla="*/ 6 h 11"/>
                  <a:gd name="T2" fmla="*/ 7 w 11"/>
                  <a:gd name="T3" fmla="*/ 11 h 11"/>
                  <a:gd name="T4" fmla="*/ 1 w 11"/>
                  <a:gd name="T5" fmla="*/ 6 h 11"/>
                  <a:gd name="T6" fmla="*/ 5 w 11"/>
                  <a:gd name="T7" fmla="*/ 1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1" y="9"/>
                      <a:pt x="10" y="10"/>
                      <a:pt x="7" y="11"/>
                    </a:cubicBezTo>
                    <a:cubicBezTo>
                      <a:pt x="3" y="11"/>
                      <a:pt x="2" y="9"/>
                      <a:pt x="1" y="6"/>
                    </a:cubicBezTo>
                    <a:cubicBezTo>
                      <a:pt x="0" y="3"/>
                      <a:pt x="3" y="1"/>
                      <a:pt x="5" y="1"/>
                    </a:cubicBezTo>
                    <a:cubicBezTo>
                      <a:pt x="9" y="0"/>
                      <a:pt x="10" y="3"/>
                      <a:pt x="11" y="6"/>
                    </a:cubicBezTo>
                    <a:close/>
                  </a:path>
                </a:pathLst>
              </a:custGeom>
              <a:solidFill>
                <a:srgbClr val="D36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8" name="Freeform 679"/>
              <p:cNvSpPr>
                <a:spLocks/>
              </p:cNvSpPr>
              <p:nvPr/>
            </p:nvSpPr>
            <p:spPr bwMode="auto">
              <a:xfrm>
                <a:off x="4059" y="1596"/>
                <a:ext cx="114" cy="110"/>
              </a:xfrm>
              <a:custGeom>
                <a:avLst/>
                <a:gdLst>
                  <a:gd name="T0" fmla="*/ 33 w 80"/>
                  <a:gd name="T1" fmla="*/ 77 h 77"/>
                  <a:gd name="T2" fmla="*/ 0 w 80"/>
                  <a:gd name="T3" fmla="*/ 44 h 77"/>
                  <a:gd name="T4" fmla="*/ 38 w 80"/>
                  <a:gd name="T5" fmla="*/ 1 h 77"/>
                  <a:gd name="T6" fmla="*/ 80 w 80"/>
                  <a:gd name="T7" fmla="*/ 43 h 77"/>
                  <a:gd name="T8" fmla="*/ 33 w 80"/>
                  <a:gd name="T9" fmla="*/ 77 h 77"/>
                </a:gdLst>
                <a:ahLst/>
                <a:cxnLst>
                  <a:cxn ang="0">
                    <a:pos x="T0" y="T1"/>
                  </a:cxn>
                  <a:cxn ang="0">
                    <a:pos x="T2" y="T3"/>
                  </a:cxn>
                  <a:cxn ang="0">
                    <a:pos x="T4" y="T5"/>
                  </a:cxn>
                  <a:cxn ang="0">
                    <a:pos x="T6" y="T7"/>
                  </a:cxn>
                  <a:cxn ang="0">
                    <a:pos x="T8" y="T9"/>
                  </a:cxn>
                </a:cxnLst>
                <a:rect l="0" t="0" r="r" b="b"/>
                <a:pathLst>
                  <a:path w="80" h="77">
                    <a:moveTo>
                      <a:pt x="33" y="77"/>
                    </a:moveTo>
                    <a:cubicBezTo>
                      <a:pt x="12" y="77"/>
                      <a:pt x="0" y="65"/>
                      <a:pt x="0" y="44"/>
                    </a:cubicBezTo>
                    <a:cubicBezTo>
                      <a:pt x="0" y="20"/>
                      <a:pt x="18" y="0"/>
                      <a:pt x="38" y="1"/>
                    </a:cubicBezTo>
                    <a:cubicBezTo>
                      <a:pt x="58" y="1"/>
                      <a:pt x="80" y="23"/>
                      <a:pt x="80" y="43"/>
                    </a:cubicBezTo>
                    <a:cubicBezTo>
                      <a:pt x="79" y="62"/>
                      <a:pt x="58" y="77"/>
                      <a:pt x="33" y="77"/>
                    </a:cubicBezTo>
                    <a:close/>
                  </a:path>
                </a:pathLst>
              </a:custGeom>
              <a:solidFill>
                <a:srgbClr val="ACC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9" name="Freeform 680"/>
              <p:cNvSpPr>
                <a:spLocks/>
              </p:cNvSpPr>
              <p:nvPr/>
            </p:nvSpPr>
            <p:spPr bwMode="auto">
              <a:xfrm>
                <a:off x="4135" y="1712"/>
                <a:ext cx="20" cy="61"/>
              </a:xfrm>
              <a:custGeom>
                <a:avLst/>
                <a:gdLst>
                  <a:gd name="T0" fmla="*/ 5 w 14"/>
                  <a:gd name="T1" fmla="*/ 0 h 43"/>
                  <a:gd name="T2" fmla="*/ 14 w 14"/>
                  <a:gd name="T3" fmla="*/ 43 h 43"/>
                  <a:gd name="T4" fmla="*/ 0 w 14"/>
                  <a:gd name="T5" fmla="*/ 1 h 43"/>
                  <a:gd name="T6" fmla="*/ 5 w 14"/>
                  <a:gd name="T7" fmla="*/ 0 h 43"/>
                </a:gdLst>
                <a:ahLst/>
                <a:cxnLst>
                  <a:cxn ang="0">
                    <a:pos x="T0" y="T1"/>
                  </a:cxn>
                  <a:cxn ang="0">
                    <a:pos x="T2" y="T3"/>
                  </a:cxn>
                  <a:cxn ang="0">
                    <a:pos x="T4" y="T5"/>
                  </a:cxn>
                  <a:cxn ang="0">
                    <a:pos x="T6" y="T7"/>
                  </a:cxn>
                </a:cxnLst>
                <a:rect l="0" t="0" r="r" b="b"/>
                <a:pathLst>
                  <a:path w="14" h="43">
                    <a:moveTo>
                      <a:pt x="5" y="0"/>
                    </a:moveTo>
                    <a:cubicBezTo>
                      <a:pt x="9" y="14"/>
                      <a:pt x="14" y="27"/>
                      <a:pt x="14" y="43"/>
                    </a:cubicBezTo>
                    <a:cubicBezTo>
                      <a:pt x="9" y="29"/>
                      <a:pt x="4" y="15"/>
                      <a:pt x="0" y="1"/>
                    </a:cubicBezTo>
                    <a:cubicBezTo>
                      <a:pt x="1" y="1"/>
                      <a:pt x="3" y="0"/>
                      <a:pt x="5" y="0"/>
                    </a:cubicBezTo>
                    <a:close/>
                  </a:path>
                </a:pathLst>
              </a:custGeom>
              <a:solidFill>
                <a:srgbClr val="C9B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0" name="Freeform 681"/>
              <p:cNvSpPr>
                <a:spLocks/>
              </p:cNvSpPr>
              <p:nvPr/>
            </p:nvSpPr>
            <p:spPr bwMode="auto">
              <a:xfrm>
                <a:off x="4099" y="2277"/>
                <a:ext cx="87" cy="93"/>
              </a:xfrm>
              <a:custGeom>
                <a:avLst/>
                <a:gdLst>
                  <a:gd name="T0" fmla="*/ 61 w 61"/>
                  <a:gd name="T1" fmla="*/ 34 h 65"/>
                  <a:gd name="T2" fmla="*/ 34 w 61"/>
                  <a:gd name="T3" fmla="*/ 64 h 65"/>
                  <a:gd name="T4" fmla="*/ 0 w 61"/>
                  <a:gd name="T5" fmla="*/ 34 h 65"/>
                  <a:gd name="T6" fmla="*/ 30 w 61"/>
                  <a:gd name="T7" fmla="*/ 0 h 65"/>
                  <a:gd name="T8" fmla="*/ 61 w 61"/>
                  <a:gd name="T9" fmla="*/ 34 h 65"/>
                </a:gdLst>
                <a:ahLst/>
                <a:cxnLst>
                  <a:cxn ang="0">
                    <a:pos x="T0" y="T1"/>
                  </a:cxn>
                  <a:cxn ang="0">
                    <a:pos x="T2" y="T3"/>
                  </a:cxn>
                  <a:cxn ang="0">
                    <a:pos x="T4" y="T5"/>
                  </a:cxn>
                  <a:cxn ang="0">
                    <a:pos x="T6" y="T7"/>
                  </a:cxn>
                  <a:cxn ang="0">
                    <a:pos x="T8" y="T9"/>
                  </a:cxn>
                </a:cxnLst>
                <a:rect l="0" t="0" r="r" b="b"/>
                <a:pathLst>
                  <a:path w="61" h="65">
                    <a:moveTo>
                      <a:pt x="61" y="34"/>
                    </a:moveTo>
                    <a:cubicBezTo>
                      <a:pt x="61" y="52"/>
                      <a:pt x="50" y="64"/>
                      <a:pt x="34" y="64"/>
                    </a:cubicBezTo>
                    <a:cubicBezTo>
                      <a:pt x="16" y="65"/>
                      <a:pt x="0" y="51"/>
                      <a:pt x="0" y="34"/>
                    </a:cubicBezTo>
                    <a:cubicBezTo>
                      <a:pt x="0" y="17"/>
                      <a:pt x="14" y="0"/>
                      <a:pt x="30" y="0"/>
                    </a:cubicBezTo>
                    <a:cubicBezTo>
                      <a:pt x="47" y="0"/>
                      <a:pt x="61" y="16"/>
                      <a:pt x="61" y="34"/>
                    </a:cubicBezTo>
                    <a:close/>
                  </a:path>
                </a:pathLst>
              </a:custGeom>
              <a:solidFill>
                <a:srgbClr val="FAB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1" name="Freeform 682"/>
              <p:cNvSpPr>
                <a:spLocks/>
              </p:cNvSpPr>
              <p:nvPr/>
            </p:nvSpPr>
            <p:spPr bwMode="auto">
              <a:xfrm>
                <a:off x="4086" y="2373"/>
                <a:ext cx="50" cy="100"/>
              </a:xfrm>
              <a:custGeom>
                <a:avLst/>
                <a:gdLst>
                  <a:gd name="T0" fmla="*/ 1 w 35"/>
                  <a:gd name="T1" fmla="*/ 66 h 70"/>
                  <a:gd name="T2" fmla="*/ 21 w 35"/>
                  <a:gd name="T3" fmla="*/ 8 h 70"/>
                  <a:gd name="T4" fmla="*/ 30 w 35"/>
                  <a:gd name="T5" fmla="*/ 2 h 70"/>
                  <a:gd name="T6" fmla="*/ 31 w 35"/>
                  <a:gd name="T7" fmla="*/ 12 h 70"/>
                  <a:gd name="T8" fmla="*/ 4 w 35"/>
                  <a:gd name="T9" fmla="*/ 69 h 70"/>
                  <a:gd name="T10" fmla="*/ 1 w 35"/>
                  <a:gd name="T11" fmla="*/ 66 h 70"/>
                </a:gdLst>
                <a:ahLst/>
                <a:cxnLst>
                  <a:cxn ang="0">
                    <a:pos x="T0" y="T1"/>
                  </a:cxn>
                  <a:cxn ang="0">
                    <a:pos x="T2" y="T3"/>
                  </a:cxn>
                  <a:cxn ang="0">
                    <a:pos x="T4" y="T5"/>
                  </a:cxn>
                  <a:cxn ang="0">
                    <a:pos x="T6" y="T7"/>
                  </a:cxn>
                  <a:cxn ang="0">
                    <a:pos x="T8" y="T9"/>
                  </a:cxn>
                  <a:cxn ang="0">
                    <a:pos x="T10" y="T11"/>
                  </a:cxn>
                </a:cxnLst>
                <a:rect l="0" t="0" r="r" b="b"/>
                <a:pathLst>
                  <a:path w="35" h="70">
                    <a:moveTo>
                      <a:pt x="1" y="66"/>
                    </a:moveTo>
                    <a:cubicBezTo>
                      <a:pt x="7" y="47"/>
                      <a:pt x="14" y="27"/>
                      <a:pt x="21" y="8"/>
                    </a:cubicBezTo>
                    <a:cubicBezTo>
                      <a:pt x="22" y="3"/>
                      <a:pt x="24" y="0"/>
                      <a:pt x="30" y="2"/>
                    </a:cubicBezTo>
                    <a:cubicBezTo>
                      <a:pt x="35" y="5"/>
                      <a:pt x="32" y="9"/>
                      <a:pt x="31" y="12"/>
                    </a:cubicBezTo>
                    <a:cubicBezTo>
                      <a:pt x="22" y="31"/>
                      <a:pt x="13" y="50"/>
                      <a:pt x="4" y="69"/>
                    </a:cubicBezTo>
                    <a:cubicBezTo>
                      <a:pt x="1" y="70"/>
                      <a:pt x="0" y="69"/>
                      <a:pt x="1" y="66"/>
                    </a:cubicBezTo>
                    <a:close/>
                  </a:path>
                </a:pathLst>
              </a:custGeom>
              <a:solidFill>
                <a:srgbClr val="D9D5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2" name="Freeform 683"/>
              <p:cNvSpPr>
                <a:spLocks/>
              </p:cNvSpPr>
              <p:nvPr/>
            </p:nvSpPr>
            <p:spPr bwMode="auto">
              <a:xfrm>
                <a:off x="4075" y="2467"/>
                <a:ext cx="17" cy="43"/>
              </a:xfrm>
              <a:custGeom>
                <a:avLst/>
                <a:gdLst>
                  <a:gd name="T0" fmla="*/ 9 w 12"/>
                  <a:gd name="T1" fmla="*/ 0 h 30"/>
                  <a:gd name="T2" fmla="*/ 12 w 12"/>
                  <a:gd name="T3" fmla="*/ 3 h 30"/>
                  <a:gd name="T4" fmla="*/ 0 w 12"/>
                  <a:gd name="T5" fmla="*/ 30 h 30"/>
                  <a:gd name="T6" fmla="*/ 9 w 12"/>
                  <a:gd name="T7" fmla="*/ 0 h 30"/>
                </a:gdLst>
                <a:ahLst/>
                <a:cxnLst>
                  <a:cxn ang="0">
                    <a:pos x="T0" y="T1"/>
                  </a:cxn>
                  <a:cxn ang="0">
                    <a:pos x="T2" y="T3"/>
                  </a:cxn>
                  <a:cxn ang="0">
                    <a:pos x="T4" y="T5"/>
                  </a:cxn>
                  <a:cxn ang="0">
                    <a:pos x="T6" y="T7"/>
                  </a:cxn>
                </a:cxnLst>
                <a:rect l="0" t="0" r="r" b="b"/>
                <a:pathLst>
                  <a:path w="12" h="30">
                    <a:moveTo>
                      <a:pt x="9" y="0"/>
                    </a:moveTo>
                    <a:cubicBezTo>
                      <a:pt x="10" y="1"/>
                      <a:pt x="11" y="2"/>
                      <a:pt x="12" y="3"/>
                    </a:cubicBezTo>
                    <a:cubicBezTo>
                      <a:pt x="8" y="12"/>
                      <a:pt x="4" y="21"/>
                      <a:pt x="0" y="30"/>
                    </a:cubicBezTo>
                    <a:cubicBezTo>
                      <a:pt x="0" y="19"/>
                      <a:pt x="3" y="9"/>
                      <a:pt x="9" y="0"/>
                    </a:cubicBezTo>
                    <a:close/>
                  </a:path>
                </a:pathLst>
              </a:custGeom>
              <a:solidFill>
                <a:srgbClr val="C1A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3" name="Freeform 684"/>
              <p:cNvSpPr>
                <a:spLocks/>
              </p:cNvSpPr>
              <p:nvPr/>
            </p:nvSpPr>
            <p:spPr bwMode="auto">
              <a:xfrm>
                <a:off x="4132" y="1003"/>
                <a:ext cx="123" cy="94"/>
              </a:xfrm>
              <a:custGeom>
                <a:avLst/>
                <a:gdLst>
                  <a:gd name="T0" fmla="*/ 10 w 86"/>
                  <a:gd name="T1" fmla="*/ 58 h 66"/>
                  <a:gd name="T2" fmla="*/ 27 w 86"/>
                  <a:gd name="T3" fmla="*/ 9 h 66"/>
                  <a:gd name="T4" fmla="*/ 78 w 86"/>
                  <a:gd name="T5" fmla="*/ 15 h 66"/>
                  <a:gd name="T6" fmla="*/ 86 w 86"/>
                  <a:gd name="T7" fmla="*/ 38 h 66"/>
                  <a:gd name="T8" fmla="*/ 10 w 86"/>
                  <a:gd name="T9" fmla="*/ 58 h 66"/>
                </a:gdLst>
                <a:ahLst/>
                <a:cxnLst>
                  <a:cxn ang="0">
                    <a:pos x="T0" y="T1"/>
                  </a:cxn>
                  <a:cxn ang="0">
                    <a:pos x="T2" y="T3"/>
                  </a:cxn>
                  <a:cxn ang="0">
                    <a:pos x="T4" y="T5"/>
                  </a:cxn>
                  <a:cxn ang="0">
                    <a:pos x="T6" y="T7"/>
                  </a:cxn>
                  <a:cxn ang="0">
                    <a:pos x="T8" y="T9"/>
                  </a:cxn>
                </a:cxnLst>
                <a:rect l="0" t="0" r="r" b="b"/>
                <a:pathLst>
                  <a:path w="86" h="66">
                    <a:moveTo>
                      <a:pt x="10" y="58"/>
                    </a:moveTo>
                    <a:cubicBezTo>
                      <a:pt x="0" y="43"/>
                      <a:pt x="13" y="17"/>
                      <a:pt x="27" y="9"/>
                    </a:cubicBezTo>
                    <a:cubicBezTo>
                      <a:pt x="41" y="0"/>
                      <a:pt x="66" y="3"/>
                      <a:pt x="78" y="15"/>
                    </a:cubicBezTo>
                    <a:cubicBezTo>
                      <a:pt x="84" y="22"/>
                      <a:pt x="86" y="29"/>
                      <a:pt x="86" y="38"/>
                    </a:cubicBezTo>
                    <a:cubicBezTo>
                      <a:pt x="63" y="55"/>
                      <a:pt x="39" y="66"/>
                      <a:pt x="10" y="58"/>
                    </a:cubicBezTo>
                    <a:close/>
                  </a:path>
                </a:pathLst>
              </a:custGeom>
              <a:solidFill>
                <a:srgbClr val="E84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4" name="Freeform 685"/>
              <p:cNvSpPr>
                <a:spLocks/>
              </p:cNvSpPr>
              <p:nvPr/>
            </p:nvSpPr>
            <p:spPr bwMode="auto">
              <a:xfrm>
                <a:off x="4105" y="1080"/>
                <a:ext cx="110" cy="50"/>
              </a:xfrm>
              <a:custGeom>
                <a:avLst/>
                <a:gdLst>
                  <a:gd name="T0" fmla="*/ 77 w 77"/>
                  <a:gd name="T1" fmla="*/ 7 h 35"/>
                  <a:gd name="T2" fmla="*/ 65 w 77"/>
                  <a:gd name="T3" fmla="*/ 26 h 35"/>
                  <a:gd name="T4" fmla="*/ 54 w 77"/>
                  <a:gd name="T5" fmla="*/ 16 h 35"/>
                  <a:gd name="T6" fmla="*/ 43 w 77"/>
                  <a:gd name="T7" fmla="*/ 28 h 35"/>
                  <a:gd name="T8" fmla="*/ 31 w 77"/>
                  <a:gd name="T9" fmla="*/ 23 h 35"/>
                  <a:gd name="T10" fmla="*/ 24 w 77"/>
                  <a:gd name="T11" fmla="*/ 19 h 35"/>
                  <a:gd name="T12" fmla="*/ 18 w 77"/>
                  <a:gd name="T13" fmla="*/ 22 h 35"/>
                  <a:gd name="T14" fmla="*/ 4 w 77"/>
                  <a:gd name="T15" fmla="*/ 21 h 35"/>
                  <a:gd name="T16" fmla="*/ 8 w 77"/>
                  <a:gd name="T17" fmla="*/ 6 h 35"/>
                  <a:gd name="T18" fmla="*/ 22 w 77"/>
                  <a:gd name="T19" fmla="*/ 6 h 35"/>
                  <a:gd name="T20" fmla="*/ 62 w 77"/>
                  <a:gd name="T21" fmla="*/ 12 h 35"/>
                  <a:gd name="T22" fmla="*/ 77 w 77"/>
                  <a:gd name="T23"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35">
                    <a:moveTo>
                      <a:pt x="77" y="7"/>
                    </a:moveTo>
                    <a:cubicBezTo>
                      <a:pt x="76" y="16"/>
                      <a:pt x="73" y="23"/>
                      <a:pt x="65" y="26"/>
                    </a:cubicBezTo>
                    <a:cubicBezTo>
                      <a:pt x="57" y="28"/>
                      <a:pt x="58" y="19"/>
                      <a:pt x="54" y="16"/>
                    </a:cubicBezTo>
                    <a:cubicBezTo>
                      <a:pt x="50" y="20"/>
                      <a:pt x="47" y="26"/>
                      <a:pt x="43" y="28"/>
                    </a:cubicBezTo>
                    <a:cubicBezTo>
                      <a:pt x="38" y="31"/>
                      <a:pt x="30" y="35"/>
                      <a:pt x="31" y="23"/>
                    </a:cubicBezTo>
                    <a:cubicBezTo>
                      <a:pt x="32" y="16"/>
                      <a:pt x="29" y="17"/>
                      <a:pt x="24" y="19"/>
                    </a:cubicBezTo>
                    <a:cubicBezTo>
                      <a:pt x="22" y="20"/>
                      <a:pt x="20" y="21"/>
                      <a:pt x="18" y="22"/>
                    </a:cubicBezTo>
                    <a:cubicBezTo>
                      <a:pt x="13" y="24"/>
                      <a:pt x="7" y="26"/>
                      <a:pt x="4" y="21"/>
                    </a:cubicBezTo>
                    <a:cubicBezTo>
                      <a:pt x="0" y="15"/>
                      <a:pt x="4" y="10"/>
                      <a:pt x="8" y="6"/>
                    </a:cubicBezTo>
                    <a:cubicBezTo>
                      <a:pt x="13" y="1"/>
                      <a:pt x="17" y="0"/>
                      <a:pt x="22" y="6"/>
                    </a:cubicBezTo>
                    <a:cubicBezTo>
                      <a:pt x="34" y="18"/>
                      <a:pt x="48" y="14"/>
                      <a:pt x="62" y="12"/>
                    </a:cubicBezTo>
                    <a:cubicBezTo>
                      <a:pt x="67" y="11"/>
                      <a:pt x="71" y="9"/>
                      <a:pt x="77" y="7"/>
                    </a:cubicBezTo>
                    <a:close/>
                  </a:path>
                </a:pathLst>
              </a:custGeom>
              <a:solidFill>
                <a:srgbClr val="EEB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5" name="Freeform 686"/>
              <p:cNvSpPr>
                <a:spLocks/>
              </p:cNvSpPr>
              <p:nvPr/>
            </p:nvSpPr>
            <p:spPr bwMode="auto">
              <a:xfrm>
                <a:off x="4163" y="1114"/>
                <a:ext cx="75" cy="55"/>
              </a:xfrm>
              <a:custGeom>
                <a:avLst/>
                <a:gdLst>
                  <a:gd name="T0" fmla="*/ 19 w 52"/>
                  <a:gd name="T1" fmla="*/ 38 h 38"/>
                  <a:gd name="T2" fmla="*/ 3 w 52"/>
                  <a:gd name="T3" fmla="*/ 25 h 38"/>
                  <a:gd name="T4" fmla="*/ 3 w 52"/>
                  <a:gd name="T5" fmla="*/ 14 h 38"/>
                  <a:gd name="T6" fmla="*/ 12 w 52"/>
                  <a:gd name="T7" fmla="*/ 19 h 38"/>
                  <a:gd name="T8" fmla="*/ 38 w 52"/>
                  <a:gd name="T9" fmla="*/ 10 h 38"/>
                  <a:gd name="T10" fmla="*/ 46 w 52"/>
                  <a:gd name="T11" fmla="*/ 3 h 38"/>
                  <a:gd name="T12" fmla="*/ 47 w 52"/>
                  <a:gd name="T13" fmla="*/ 14 h 38"/>
                  <a:gd name="T14" fmla="*/ 19 w 52"/>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19" y="38"/>
                    </a:moveTo>
                    <a:cubicBezTo>
                      <a:pt x="12" y="38"/>
                      <a:pt x="6" y="34"/>
                      <a:pt x="3" y="25"/>
                    </a:cubicBezTo>
                    <a:cubicBezTo>
                      <a:pt x="1" y="21"/>
                      <a:pt x="0" y="16"/>
                      <a:pt x="3" y="14"/>
                    </a:cubicBezTo>
                    <a:cubicBezTo>
                      <a:pt x="8" y="10"/>
                      <a:pt x="9" y="17"/>
                      <a:pt x="12" y="19"/>
                    </a:cubicBezTo>
                    <a:cubicBezTo>
                      <a:pt x="22" y="26"/>
                      <a:pt x="32" y="23"/>
                      <a:pt x="38" y="10"/>
                    </a:cubicBezTo>
                    <a:cubicBezTo>
                      <a:pt x="40" y="7"/>
                      <a:pt x="39" y="0"/>
                      <a:pt x="46" y="3"/>
                    </a:cubicBezTo>
                    <a:cubicBezTo>
                      <a:pt x="52" y="5"/>
                      <a:pt x="48" y="10"/>
                      <a:pt x="47" y="14"/>
                    </a:cubicBezTo>
                    <a:cubicBezTo>
                      <a:pt x="43" y="30"/>
                      <a:pt x="35" y="38"/>
                      <a:pt x="19" y="38"/>
                    </a:cubicBezTo>
                    <a:close/>
                  </a:path>
                </a:pathLst>
              </a:custGeom>
              <a:solidFill>
                <a:srgbClr val="F4B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6" name="Freeform 687"/>
              <p:cNvSpPr>
                <a:spLocks/>
              </p:cNvSpPr>
              <p:nvPr/>
            </p:nvSpPr>
            <p:spPr bwMode="auto">
              <a:xfrm>
                <a:off x="4222" y="1050"/>
                <a:ext cx="71" cy="56"/>
              </a:xfrm>
              <a:custGeom>
                <a:avLst/>
                <a:gdLst>
                  <a:gd name="T0" fmla="*/ 50 w 50"/>
                  <a:gd name="T1" fmla="*/ 10 h 39"/>
                  <a:gd name="T2" fmla="*/ 31 w 50"/>
                  <a:gd name="T3" fmla="*/ 23 h 39"/>
                  <a:gd name="T4" fmla="*/ 19 w 50"/>
                  <a:gd name="T5" fmla="*/ 31 h 39"/>
                  <a:gd name="T6" fmla="*/ 10 w 50"/>
                  <a:gd name="T7" fmla="*/ 39 h 39"/>
                  <a:gd name="T8" fmla="*/ 2 w 50"/>
                  <a:gd name="T9" fmla="*/ 33 h 39"/>
                  <a:gd name="T10" fmla="*/ 5 w 50"/>
                  <a:gd name="T11" fmla="*/ 24 h 39"/>
                  <a:gd name="T12" fmla="*/ 31 w 50"/>
                  <a:gd name="T13" fmla="*/ 5 h 39"/>
                  <a:gd name="T14" fmla="*/ 43 w 50"/>
                  <a:gd name="T15" fmla="*/ 3 h 39"/>
                  <a:gd name="T16" fmla="*/ 50 w 50"/>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50" y="10"/>
                    </a:moveTo>
                    <a:cubicBezTo>
                      <a:pt x="50" y="17"/>
                      <a:pt x="38" y="27"/>
                      <a:pt x="31" y="23"/>
                    </a:cubicBezTo>
                    <a:cubicBezTo>
                      <a:pt x="22" y="19"/>
                      <a:pt x="20" y="23"/>
                      <a:pt x="19" y="31"/>
                    </a:cubicBezTo>
                    <a:cubicBezTo>
                      <a:pt x="18" y="35"/>
                      <a:pt x="16" y="39"/>
                      <a:pt x="10" y="39"/>
                    </a:cubicBezTo>
                    <a:cubicBezTo>
                      <a:pt x="6" y="39"/>
                      <a:pt x="4" y="36"/>
                      <a:pt x="2" y="33"/>
                    </a:cubicBezTo>
                    <a:cubicBezTo>
                      <a:pt x="1" y="29"/>
                      <a:pt x="0" y="26"/>
                      <a:pt x="5" y="24"/>
                    </a:cubicBezTo>
                    <a:cubicBezTo>
                      <a:pt x="15" y="20"/>
                      <a:pt x="25" y="16"/>
                      <a:pt x="31" y="5"/>
                    </a:cubicBezTo>
                    <a:cubicBezTo>
                      <a:pt x="33" y="0"/>
                      <a:pt x="39" y="2"/>
                      <a:pt x="43" y="3"/>
                    </a:cubicBezTo>
                    <a:cubicBezTo>
                      <a:pt x="47" y="4"/>
                      <a:pt x="50" y="7"/>
                      <a:pt x="50" y="10"/>
                    </a:cubicBezTo>
                    <a:close/>
                  </a:path>
                </a:pathLst>
              </a:custGeom>
              <a:solidFill>
                <a:srgbClr val="F3B7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7" name="Freeform 688"/>
              <p:cNvSpPr>
                <a:spLocks/>
              </p:cNvSpPr>
              <p:nvPr/>
            </p:nvSpPr>
            <p:spPr bwMode="auto">
              <a:xfrm>
                <a:off x="4182" y="1124"/>
                <a:ext cx="28" cy="19"/>
              </a:xfrm>
              <a:custGeom>
                <a:avLst/>
                <a:gdLst>
                  <a:gd name="T0" fmla="*/ 20 w 20"/>
                  <a:gd name="T1" fmla="*/ 0 h 13"/>
                  <a:gd name="T2" fmla="*/ 0 w 20"/>
                  <a:gd name="T3" fmla="*/ 3 h 13"/>
                  <a:gd name="T4" fmla="*/ 20 w 20"/>
                  <a:gd name="T5" fmla="*/ 0 h 13"/>
                </a:gdLst>
                <a:ahLst/>
                <a:cxnLst>
                  <a:cxn ang="0">
                    <a:pos x="T0" y="T1"/>
                  </a:cxn>
                  <a:cxn ang="0">
                    <a:pos x="T2" y="T3"/>
                  </a:cxn>
                  <a:cxn ang="0">
                    <a:pos x="T4" y="T5"/>
                  </a:cxn>
                </a:cxnLst>
                <a:rect l="0" t="0" r="r" b="b"/>
                <a:pathLst>
                  <a:path w="20" h="13">
                    <a:moveTo>
                      <a:pt x="20" y="0"/>
                    </a:moveTo>
                    <a:cubicBezTo>
                      <a:pt x="14" y="10"/>
                      <a:pt x="9" y="13"/>
                      <a:pt x="0" y="3"/>
                    </a:cubicBezTo>
                    <a:cubicBezTo>
                      <a:pt x="7" y="2"/>
                      <a:pt x="13" y="1"/>
                      <a:pt x="20" y="0"/>
                    </a:cubicBezTo>
                    <a:close/>
                  </a:path>
                </a:pathLst>
              </a:custGeom>
              <a:solidFill>
                <a:srgbClr val="DAC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8" name="Freeform 689"/>
              <p:cNvSpPr>
                <a:spLocks/>
              </p:cNvSpPr>
              <p:nvPr/>
            </p:nvSpPr>
            <p:spPr bwMode="auto">
              <a:xfrm>
                <a:off x="4262" y="2229"/>
                <a:ext cx="187" cy="114"/>
              </a:xfrm>
              <a:custGeom>
                <a:avLst/>
                <a:gdLst>
                  <a:gd name="T0" fmla="*/ 57 w 131"/>
                  <a:gd name="T1" fmla="*/ 80 h 80"/>
                  <a:gd name="T2" fmla="*/ 20 w 131"/>
                  <a:gd name="T3" fmla="*/ 71 h 80"/>
                  <a:gd name="T4" fmla="*/ 13 w 131"/>
                  <a:gd name="T5" fmla="*/ 33 h 80"/>
                  <a:gd name="T6" fmla="*/ 111 w 131"/>
                  <a:gd name="T7" fmla="*/ 13 h 80"/>
                  <a:gd name="T8" fmla="*/ 117 w 131"/>
                  <a:gd name="T9" fmla="*/ 54 h 80"/>
                  <a:gd name="T10" fmla="*/ 57 w 131"/>
                  <a:gd name="T11" fmla="*/ 80 h 80"/>
                </a:gdLst>
                <a:ahLst/>
                <a:cxnLst>
                  <a:cxn ang="0">
                    <a:pos x="T0" y="T1"/>
                  </a:cxn>
                  <a:cxn ang="0">
                    <a:pos x="T2" y="T3"/>
                  </a:cxn>
                  <a:cxn ang="0">
                    <a:pos x="T4" y="T5"/>
                  </a:cxn>
                  <a:cxn ang="0">
                    <a:pos x="T6" y="T7"/>
                  </a:cxn>
                  <a:cxn ang="0">
                    <a:pos x="T8" y="T9"/>
                  </a:cxn>
                  <a:cxn ang="0">
                    <a:pos x="T10" y="T11"/>
                  </a:cxn>
                </a:cxnLst>
                <a:rect l="0" t="0" r="r" b="b"/>
                <a:pathLst>
                  <a:path w="131" h="80">
                    <a:moveTo>
                      <a:pt x="57" y="80"/>
                    </a:moveTo>
                    <a:cubicBezTo>
                      <a:pt x="43" y="79"/>
                      <a:pt x="31" y="76"/>
                      <a:pt x="20" y="71"/>
                    </a:cubicBezTo>
                    <a:cubicBezTo>
                      <a:pt x="3" y="62"/>
                      <a:pt x="0" y="48"/>
                      <a:pt x="13" y="33"/>
                    </a:cubicBezTo>
                    <a:cubicBezTo>
                      <a:pt x="32" y="10"/>
                      <a:pt x="85" y="0"/>
                      <a:pt x="111" y="13"/>
                    </a:cubicBezTo>
                    <a:cubicBezTo>
                      <a:pt x="128" y="22"/>
                      <a:pt x="131" y="40"/>
                      <a:pt x="117" y="54"/>
                    </a:cubicBezTo>
                    <a:cubicBezTo>
                      <a:pt x="101" y="72"/>
                      <a:pt x="79" y="77"/>
                      <a:pt x="57" y="80"/>
                    </a:cubicBezTo>
                    <a:close/>
                  </a:path>
                </a:pathLst>
              </a:custGeom>
              <a:solidFill>
                <a:srgbClr val="D1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9" name="Freeform 690"/>
              <p:cNvSpPr>
                <a:spLocks/>
              </p:cNvSpPr>
              <p:nvPr/>
            </p:nvSpPr>
            <p:spPr bwMode="auto">
              <a:xfrm>
                <a:off x="4275" y="2310"/>
                <a:ext cx="170" cy="57"/>
              </a:xfrm>
              <a:custGeom>
                <a:avLst/>
                <a:gdLst>
                  <a:gd name="T0" fmla="*/ 0 w 119"/>
                  <a:gd name="T1" fmla="*/ 17 h 40"/>
                  <a:gd name="T2" fmla="*/ 119 w 119"/>
                  <a:gd name="T3" fmla="*/ 0 h 40"/>
                  <a:gd name="T4" fmla="*/ 49 w 119"/>
                  <a:gd name="T5" fmla="*/ 36 h 40"/>
                  <a:gd name="T6" fmla="*/ 0 w 119"/>
                  <a:gd name="T7" fmla="*/ 17 h 40"/>
                </a:gdLst>
                <a:ahLst/>
                <a:cxnLst>
                  <a:cxn ang="0">
                    <a:pos x="T0" y="T1"/>
                  </a:cxn>
                  <a:cxn ang="0">
                    <a:pos x="T2" y="T3"/>
                  </a:cxn>
                  <a:cxn ang="0">
                    <a:pos x="T4" y="T5"/>
                  </a:cxn>
                  <a:cxn ang="0">
                    <a:pos x="T6" y="T7"/>
                  </a:cxn>
                </a:cxnLst>
                <a:rect l="0" t="0" r="r" b="b"/>
                <a:pathLst>
                  <a:path w="119" h="40">
                    <a:moveTo>
                      <a:pt x="0" y="17"/>
                    </a:moveTo>
                    <a:cubicBezTo>
                      <a:pt x="45" y="39"/>
                      <a:pt x="83" y="31"/>
                      <a:pt x="119" y="0"/>
                    </a:cubicBezTo>
                    <a:cubicBezTo>
                      <a:pt x="105" y="29"/>
                      <a:pt x="76" y="32"/>
                      <a:pt x="49" y="36"/>
                    </a:cubicBezTo>
                    <a:cubicBezTo>
                      <a:pt x="23" y="40"/>
                      <a:pt x="6" y="33"/>
                      <a:pt x="0" y="17"/>
                    </a:cubicBezTo>
                    <a:close/>
                  </a:path>
                </a:pathLst>
              </a:custGeom>
              <a:solidFill>
                <a:srgbClr val="CDA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0" name="Freeform 691"/>
              <p:cNvSpPr>
                <a:spLocks/>
              </p:cNvSpPr>
              <p:nvPr/>
            </p:nvSpPr>
            <p:spPr bwMode="auto">
              <a:xfrm>
                <a:off x="3059" y="1094"/>
                <a:ext cx="59" cy="135"/>
              </a:xfrm>
              <a:custGeom>
                <a:avLst/>
                <a:gdLst>
                  <a:gd name="T0" fmla="*/ 36 w 41"/>
                  <a:gd name="T1" fmla="*/ 94 h 94"/>
                  <a:gd name="T2" fmla="*/ 28 w 41"/>
                  <a:gd name="T3" fmla="*/ 69 h 94"/>
                  <a:gd name="T4" fmla="*/ 9 w 41"/>
                  <a:gd name="T5" fmla="*/ 35 h 94"/>
                  <a:gd name="T6" fmla="*/ 7 w 41"/>
                  <a:gd name="T7" fmla="*/ 11 h 94"/>
                  <a:gd name="T8" fmla="*/ 29 w 41"/>
                  <a:gd name="T9" fmla="*/ 5 h 94"/>
                  <a:gd name="T10" fmla="*/ 34 w 41"/>
                  <a:gd name="T11" fmla="*/ 27 h 94"/>
                  <a:gd name="T12" fmla="*/ 38 w 41"/>
                  <a:gd name="T13" fmla="*/ 83 h 94"/>
                  <a:gd name="T14" fmla="*/ 40 w 41"/>
                  <a:gd name="T15" fmla="*/ 90 h 94"/>
                  <a:gd name="T16" fmla="*/ 36 w 41"/>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4">
                    <a:moveTo>
                      <a:pt x="36" y="94"/>
                    </a:moveTo>
                    <a:cubicBezTo>
                      <a:pt x="33" y="85"/>
                      <a:pt x="30" y="77"/>
                      <a:pt x="28" y="69"/>
                    </a:cubicBezTo>
                    <a:cubicBezTo>
                      <a:pt x="24" y="56"/>
                      <a:pt x="22" y="43"/>
                      <a:pt x="9" y="35"/>
                    </a:cubicBezTo>
                    <a:cubicBezTo>
                      <a:pt x="0" y="29"/>
                      <a:pt x="1" y="19"/>
                      <a:pt x="7" y="11"/>
                    </a:cubicBezTo>
                    <a:cubicBezTo>
                      <a:pt x="13" y="4"/>
                      <a:pt x="20" y="0"/>
                      <a:pt x="29" y="5"/>
                    </a:cubicBezTo>
                    <a:cubicBezTo>
                      <a:pt x="37" y="11"/>
                      <a:pt x="39" y="19"/>
                      <a:pt x="34" y="27"/>
                    </a:cubicBezTo>
                    <a:cubicBezTo>
                      <a:pt x="22" y="47"/>
                      <a:pt x="35" y="65"/>
                      <a:pt x="38" y="83"/>
                    </a:cubicBezTo>
                    <a:cubicBezTo>
                      <a:pt x="39" y="85"/>
                      <a:pt x="39" y="88"/>
                      <a:pt x="40" y="90"/>
                    </a:cubicBezTo>
                    <a:cubicBezTo>
                      <a:pt x="41" y="93"/>
                      <a:pt x="39" y="94"/>
                      <a:pt x="36" y="94"/>
                    </a:cubicBezTo>
                    <a:close/>
                  </a:path>
                </a:pathLst>
              </a:custGeom>
              <a:solidFill>
                <a:srgbClr val="FDF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1" name="Freeform 692"/>
              <p:cNvSpPr>
                <a:spLocks/>
              </p:cNvSpPr>
              <p:nvPr/>
            </p:nvSpPr>
            <p:spPr bwMode="auto">
              <a:xfrm>
                <a:off x="3111" y="1223"/>
                <a:ext cx="22" cy="66"/>
              </a:xfrm>
              <a:custGeom>
                <a:avLst/>
                <a:gdLst>
                  <a:gd name="T0" fmla="*/ 0 w 16"/>
                  <a:gd name="T1" fmla="*/ 4 h 46"/>
                  <a:gd name="T2" fmla="*/ 4 w 16"/>
                  <a:gd name="T3" fmla="*/ 0 h 46"/>
                  <a:gd name="T4" fmla="*/ 15 w 16"/>
                  <a:gd name="T5" fmla="*/ 43 h 46"/>
                  <a:gd name="T6" fmla="*/ 12 w 16"/>
                  <a:gd name="T7" fmla="*/ 46 h 46"/>
                  <a:gd name="T8" fmla="*/ 0 w 16"/>
                  <a:gd name="T9" fmla="*/ 4 h 46"/>
                </a:gdLst>
                <a:ahLst/>
                <a:cxnLst>
                  <a:cxn ang="0">
                    <a:pos x="T0" y="T1"/>
                  </a:cxn>
                  <a:cxn ang="0">
                    <a:pos x="T2" y="T3"/>
                  </a:cxn>
                  <a:cxn ang="0">
                    <a:pos x="T4" y="T5"/>
                  </a:cxn>
                  <a:cxn ang="0">
                    <a:pos x="T6" y="T7"/>
                  </a:cxn>
                  <a:cxn ang="0">
                    <a:pos x="T8" y="T9"/>
                  </a:cxn>
                </a:cxnLst>
                <a:rect l="0" t="0" r="r" b="b"/>
                <a:pathLst>
                  <a:path w="16" h="46">
                    <a:moveTo>
                      <a:pt x="0" y="4"/>
                    </a:moveTo>
                    <a:cubicBezTo>
                      <a:pt x="1" y="2"/>
                      <a:pt x="2" y="1"/>
                      <a:pt x="4" y="0"/>
                    </a:cubicBezTo>
                    <a:cubicBezTo>
                      <a:pt x="10" y="14"/>
                      <a:pt x="11" y="29"/>
                      <a:pt x="15" y="43"/>
                    </a:cubicBezTo>
                    <a:cubicBezTo>
                      <a:pt x="16" y="46"/>
                      <a:pt x="15" y="46"/>
                      <a:pt x="12" y="46"/>
                    </a:cubicBezTo>
                    <a:cubicBezTo>
                      <a:pt x="8" y="32"/>
                      <a:pt x="4" y="18"/>
                      <a:pt x="0" y="4"/>
                    </a:cubicBezTo>
                    <a:close/>
                  </a:path>
                </a:pathLst>
              </a:custGeom>
              <a:solidFill>
                <a:srgbClr val="F0E4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2" name="Freeform 693"/>
              <p:cNvSpPr>
                <a:spLocks/>
              </p:cNvSpPr>
              <p:nvPr/>
            </p:nvSpPr>
            <p:spPr bwMode="auto">
              <a:xfrm>
                <a:off x="3128" y="1284"/>
                <a:ext cx="11" cy="35"/>
              </a:xfrm>
              <a:custGeom>
                <a:avLst/>
                <a:gdLst>
                  <a:gd name="T0" fmla="*/ 0 w 8"/>
                  <a:gd name="T1" fmla="*/ 3 h 24"/>
                  <a:gd name="T2" fmla="*/ 3 w 8"/>
                  <a:gd name="T3" fmla="*/ 0 h 24"/>
                  <a:gd name="T4" fmla="*/ 8 w 8"/>
                  <a:gd name="T5" fmla="*/ 24 h 24"/>
                  <a:gd name="T6" fmla="*/ 0 w 8"/>
                  <a:gd name="T7" fmla="*/ 3 h 24"/>
                </a:gdLst>
                <a:ahLst/>
                <a:cxnLst>
                  <a:cxn ang="0">
                    <a:pos x="T0" y="T1"/>
                  </a:cxn>
                  <a:cxn ang="0">
                    <a:pos x="T2" y="T3"/>
                  </a:cxn>
                  <a:cxn ang="0">
                    <a:pos x="T4" y="T5"/>
                  </a:cxn>
                  <a:cxn ang="0">
                    <a:pos x="T6" y="T7"/>
                  </a:cxn>
                </a:cxnLst>
                <a:rect l="0" t="0" r="r" b="b"/>
                <a:pathLst>
                  <a:path w="8" h="24">
                    <a:moveTo>
                      <a:pt x="0" y="3"/>
                    </a:moveTo>
                    <a:cubicBezTo>
                      <a:pt x="1" y="2"/>
                      <a:pt x="2" y="1"/>
                      <a:pt x="3" y="0"/>
                    </a:cubicBezTo>
                    <a:cubicBezTo>
                      <a:pt x="7" y="7"/>
                      <a:pt x="7" y="16"/>
                      <a:pt x="8" y="24"/>
                    </a:cubicBezTo>
                    <a:cubicBezTo>
                      <a:pt x="3" y="17"/>
                      <a:pt x="1" y="10"/>
                      <a:pt x="0" y="3"/>
                    </a:cubicBezTo>
                    <a:close/>
                  </a:path>
                </a:pathLst>
              </a:custGeom>
              <a:solidFill>
                <a:srgbClr val="C3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3" name="Freeform 694"/>
              <p:cNvSpPr>
                <a:spLocks/>
              </p:cNvSpPr>
              <p:nvPr/>
            </p:nvSpPr>
            <p:spPr bwMode="auto">
              <a:xfrm>
                <a:off x="4332" y="1759"/>
                <a:ext cx="113" cy="98"/>
              </a:xfrm>
              <a:custGeom>
                <a:avLst/>
                <a:gdLst>
                  <a:gd name="T0" fmla="*/ 0 w 79"/>
                  <a:gd name="T1" fmla="*/ 17 h 69"/>
                  <a:gd name="T2" fmla="*/ 59 w 79"/>
                  <a:gd name="T3" fmla="*/ 9 h 69"/>
                  <a:gd name="T4" fmla="*/ 39 w 79"/>
                  <a:gd name="T5" fmla="*/ 65 h 69"/>
                  <a:gd name="T6" fmla="*/ 22 w 79"/>
                  <a:gd name="T7" fmla="*/ 69 h 69"/>
                  <a:gd name="T8" fmla="*/ 11 w 79"/>
                  <a:gd name="T9" fmla="*/ 67 h 69"/>
                  <a:gd name="T10" fmla="*/ 3 w 79"/>
                  <a:gd name="T11" fmla="*/ 27 h 69"/>
                  <a:gd name="T12" fmla="*/ 0 w 79"/>
                  <a:gd name="T13" fmla="*/ 17 h 69"/>
                </a:gdLst>
                <a:ahLst/>
                <a:cxnLst>
                  <a:cxn ang="0">
                    <a:pos x="T0" y="T1"/>
                  </a:cxn>
                  <a:cxn ang="0">
                    <a:pos x="T2" y="T3"/>
                  </a:cxn>
                  <a:cxn ang="0">
                    <a:pos x="T4" y="T5"/>
                  </a:cxn>
                  <a:cxn ang="0">
                    <a:pos x="T6" y="T7"/>
                  </a:cxn>
                  <a:cxn ang="0">
                    <a:pos x="T8" y="T9"/>
                  </a:cxn>
                  <a:cxn ang="0">
                    <a:pos x="T10" y="T11"/>
                  </a:cxn>
                  <a:cxn ang="0">
                    <a:pos x="T12" y="T13"/>
                  </a:cxn>
                </a:cxnLst>
                <a:rect l="0" t="0" r="r" b="b"/>
                <a:pathLst>
                  <a:path w="79" h="69">
                    <a:moveTo>
                      <a:pt x="0" y="17"/>
                    </a:moveTo>
                    <a:cubicBezTo>
                      <a:pt x="18" y="0"/>
                      <a:pt x="38" y="0"/>
                      <a:pt x="59" y="9"/>
                    </a:cubicBezTo>
                    <a:cubicBezTo>
                      <a:pt x="79" y="35"/>
                      <a:pt x="65" y="56"/>
                      <a:pt x="39" y="65"/>
                    </a:cubicBezTo>
                    <a:cubicBezTo>
                      <a:pt x="33" y="67"/>
                      <a:pt x="28" y="67"/>
                      <a:pt x="22" y="69"/>
                    </a:cubicBezTo>
                    <a:cubicBezTo>
                      <a:pt x="19" y="68"/>
                      <a:pt x="15" y="68"/>
                      <a:pt x="11" y="67"/>
                    </a:cubicBezTo>
                    <a:cubicBezTo>
                      <a:pt x="17" y="52"/>
                      <a:pt x="17" y="38"/>
                      <a:pt x="3" y="27"/>
                    </a:cubicBezTo>
                    <a:cubicBezTo>
                      <a:pt x="0" y="24"/>
                      <a:pt x="0" y="21"/>
                      <a:pt x="0" y="17"/>
                    </a:cubicBezTo>
                    <a:close/>
                  </a:path>
                </a:pathLst>
              </a:custGeom>
              <a:solidFill>
                <a:srgbClr val="EC7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4" name="Freeform 695"/>
              <p:cNvSpPr>
                <a:spLocks/>
              </p:cNvSpPr>
              <p:nvPr/>
            </p:nvSpPr>
            <p:spPr bwMode="auto">
              <a:xfrm>
                <a:off x="4362" y="1867"/>
                <a:ext cx="57" cy="47"/>
              </a:xfrm>
              <a:custGeom>
                <a:avLst/>
                <a:gdLst>
                  <a:gd name="T0" fmla="*/ 2 w 40"/>
                  <a:gd name="T1" fmla="*/ 10 h 33"/>
                  <a:gd name="T2" fmla="*/ 31 w 40"/>
                  <a:gd name="T3" fmla="*/ 0 h 33"/>
                  <a:gd name="T4" fmla="*/ 35 w 40"/>
                  <a:gd name="T5" fmla="*/ 21 h 33"/>
                  <a:gd name="T6" fmla="*/ 13 w 40"/>
                  <a:gd name="T7" fmla="*/ 31 h 33"/>
                  <a:gd name="T8" fmla="*/ 2 w 40"/>
                  <a:gd name="T9" fmla="*/ 10 h 33"/>
                </a:gdLst>
                <a:ahLst/>
                <a:cxnLst>
                  <a:cxn ang="0">
                    <a:pos x="T0" y="T1"/>
                  </a:cxn>
                  <a:cxn ang="0">
                    <a:pos x="T2" y="T3"/>
                  </a:cxn>
                  <a:cxn ang="0">
                    <a:pos x="T4" y="T5"/>
                  </a:cxn>
                  <a:cxn ang="0">
                    <a:pos x="T6" y="T7"/>
                  </a:cxn>
                  <a:cxn ang="0">
                    <a:pos x="T8" y="T9"/>
                  </a:cxn>
                </a:cxnLst>
                <a:rect l="0" t="0" r="r" b="b"/>
                <a:pathLst>
                  <a:path w="40" h="33">
                    <a:moveTo>
                      <a:pt x="2" y="10"/>
                    </a:moveTo>
                    <a:cubicBezTo>
                      <a:pt x="19" y="26"/>
                      <a:pt x="28" y="22"/>
                      <a:pt x="31" y="0"/>
                    </a:cubicBezTo>
                    <a:cubicBezTo>
                      <a:pt x="39" y="6"/>
                      <a:pt x="40" y="12"/>
                      <a:pt x="35" y="21"/>
                    </a:cubicBezTo>
                    <a:cubicBezTo>
                      <a:pt x="30" y="29"/>
                      <a:pt x="22" y="33"/>
                      <a:pt x="13" y="31"/>
                    </a:cubicBezTo>
                    <a:cubicBezTo>
                      <a:pt x="4" y="29"/>
                      <a:pt x="0" y="22"/>
                      <a:pt x="2" y="10"/>
                    </a:cubicBezTo>
                    <a:close/>
                  </a:path>
                </a:pathLst>
              </a:custGeom>
              <a:solidFill>
                <a:srgbClr val="7D8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5" name="Freeform 696"/>
              <p:cNvSpPr>
                <a:spLocks/>
              </p:cNvSpPr>
              <p:nvPr/>
            </p:nvSpPr>
            <p:spPr bwMode="auto">
              <a:xfrm>
                <a:off x="4315" y="1859"/>
                <a:ext cx="41" cy="24"/>
              </a:xfrm>
              <a:custGeom>
                <a:avLst/>
                <a:gdLst>
                  <a:gd name="T0" fmla="*/ 0 w 29"/>
                  <a:gd name="T1" fmla="*/ 1 h 17"/>
                  <a:gd name="T2" fmla="*/ 14 w 29"/>
                  <a:gd name="T3" fmla="*/ 3 h 17"/>
                  <a:gd name="T4" fmla="*/ 29 w 29"/>
                  <a:gd name="T5" fmla="*/ 8 h 17"/>
                  <a:gd name="T6" fmla="*/ 0 w 29"/>
                  <a:gd name="T7" fmla="*/ 1 h 17"/>
                </a:gdLst>
                <a:ahLst/>
                <a:cxnLst>
                  <a:cxn ang="0">
                    <a:pos x="T0" y="T1"/>
                  </a:cxn>
                  <a:cxn ang="0">
                    <a:pos x="T2" y="T3"/>
                  </a:cxn>
                  <a:cxn ang="0">
                    <a:pos x="T4" y="T5"/>
                  </a:cxn>
                  <a:cxn ang="0">
                    <a:pos x="T6" y="T7"/>
                  </a:cxn>
                </a:cxnLst>
                <a:rect l="0" t="0" r="r" b="b"/>
                <a:pathLst>
                  <a:path w="29" h="17">
                    <a:moveTo>
                      <a:pt x="0" y="1"/>
                    </a:moveTo>
                    <a:cubicBezTo>
                      <a:pt x="5" y="0"/>
                      <a:pt x="10" y="2"/>
                      <a:pt x="14" y="3"/>
                    </a:cubicBezTo>
                    <a:cubicBezTo>
                      <a:pt x="19" y="5"/>
                      <a:pt x="24" y="6"/>
                      <a:pt x="29" y="8"/>
                    </a:cubicBezTo>
                    <a:cubicBezTo>
                      <a:pt x="13" y="17"/>
                      <a:pt x="3" y="14"/>
                      <a:pt x="0" y="1"/>
                    </a:cubicBezTo>
                    <a:close/>
                  </a:path>
                </a:pathLst>
              </a:custGeom>
              <a:solidFill>
                <a:srgbClr val="7C8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6" name="Freeform 697"/>
              <p:cNvSpPr>
                <a:spLocks/>
              </p:cNvSpPr>
              <p:nvPr/>
            </p:nvSpPr>
            <p:spPr bwMode="auto">
              <a:xfrm>
                <a:off x="4378" y="1872"/>
                <a:ext cx="18" cy="14"/>
              </a:xfrm>
              <a:custGeom>
                <a:avLst/>
                <a:gdLst>
                  <a:gd name="T0" fmla="*/ 12 w 13"/>
                  <a:gd name="T1" fmla="*/ 4 h 10"/>
                  <a:gd name="T2" fmla="*/ 6 w 13"/>
                  <a:gd name="T3" fmla="*/ 10 h 10"/>
                  <a:gd name="T4" fmla="*/ 1 w 13"/>
                  <a:gd name="T5" fmla="*/ 5 h 10"/>
                  <a:gd name="T6" fmla="*/ 8 w 13"/>
                  <a:gd name="T7" fmla="*/ 0 h 10"/>
                  <a:gd name="T8" fmla="*/ 12 w 13"/>
                  <a:gd name="T9" fmla="*/ 4 h 10"/>
                </a:gdLst>
                <a:ahLst/>
                <a:cxnLst>
                  <a:cxn ang="0">
                    <a:pos x="T0" y="T1"/>
                  </a:cxn>
                  <a:cxn ang="0">
                    <a:pos x="T2" y="T3"/>
                  </a:cxn>
                  <a:cxn ang="0">
                    <a:pos x="T4" y="T5"/>
                  </a:cxn>
                  <a:cxn ang="0">
                    <a:pos x="T6" y="T7"/>
                  </a:cxn>
                  <a:cxn ang="0">
                    <a:pos x="T8" y="T9"/>
                  </a:cxn>
                </a:cxnLst>
                <a:rect l="0" t="0" r="r" b="b"/>
                <a:pathLst>
                  <a:path w="13" h="10">
                    <a:moveTo>
                      <a:pt x="12" y="4"/>
                    </a:moveTo>
                    <a:cubicBezTo>
                      <a:pt x="12" y="7"/>
                      <a:pt x="10" y="10"/>
                      <a:pt x="6" y="10"/>
                    </a:cubicBezTo>
                    <a:cubicBezTo>
                      <a:pt x="3" y="10"/>
                      <a:pt x="0" y="8"/>
                      <a:pt x="1" y="5"/>
                    </a:cubicBezTo>
                    <a:cubicBezTo>
                      <a:pt x="1" y="2"/>
                      <a:pt x="5" y="1"/>
                      <a:pt x="8" y="0"/>
                    </a:cubicBezTo>
                    <a:cubicBezTo>
                      <a:pt x="11" y="0"/>
                      <a:pt x="13" y="1"/>
                      <a:pt x="12" y="4"/>
                    </a:cubicBezTo>
                    <a:close/>
                  </a:path>
                </a:pathLst>
              </a:custGeom>
              <a:solidFill>
                <a:srgbClr val="F1E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7" name="Freeform 698"/>
              <p:cNvSpPr>
                <a:spLocks/>
              </p:cNvSpPr>
              <p:nvPr/>
            </p:nvSpPr>
            <p:spPr bwMode="auto">
              <a:xfrm>
                <a:off x="4659" y="743"/>
                <a:ext cx="56" cy="111"/>
              </a:xfrm>
              <a:custGeom>
                <a:avLst/>
                <a:gdLst>
                  <a:gd name="T0" fmla="*/ 0 w 39"/>
                  <a:gd name="T1" fmla="*/ 37 h 78"/>
                  <a:gd name="T2" fmla="*/ 9 w 39"/>
                  <a:gd name="T3" fmla="*/ 6 h 78"/>
                  <a:gd name="T4" fmla="*/ 27 w 39"/>
                  <a:gd name="T5" fmla="*/ 1 h 78"/>
                  <a:gd name="T6" fmla="*/ 37 w 39"/>
                  <a:gd name="T7" fmla="*/ 13 h 78"/>
                  <a:gd name="T8" fmla="*/ 20 w 39"/>
                  <a:gd name="T9" fmla="*/ 72 h 78"/>
                  <a:gd name="T10" fmla="*/ 12 w 39"/>
                  <a:gd name="T11" fmla="*/ 71 h 78"/>
                  <a:gd name="T12" fmla="*/ 0 w 39"/>
                  <a:gd name="T13" fmla="*/ 37 h 78"/>
                </a:gdLst>
                <a:ahLst/>
                <a:cxnLst>
                  <a:cxn ang="0">
                    <a:pos x="T0" y="T1"/>
                  </a:cxn>
                  <a:cxn ang="0">
                    <a:pos x="T2" y="T3"/>
                  </a:cxn>
                  <a:cxn ang="0">
                    <a:pos x="T4" y="T5"/>
                  </a:cxn>
                  <a:cxn ang="0">
                    <a:pos x="T6" y="T7"/>
                  </a:cxn>
                  <a:cxn ang="0">
                    <a:pos x="T8" y="T9"/>
                  </a:cxn>
                  <a:cxn ang="0">
                    <a:pos x="T10" y="T11"/>
                  </a:cxn>
                  <a:cxn ang="0">
                    <a:pos x="T12" y="T13"/>
                  </a:cxn>
                </a:cxnLst>
                <a:rect l="0" t="0" r="r" b="b"/>
                <a:pathLst>
                  <a:path w="39" h="78">
                    <a:moveTo>
                      <a:pt x="0" y="37"/>
                    </a:moveTo>
                    <a:cubicBezTo>
                      <a:pt x="0" y="26"/>
                      <a:pt x="2" y="15"/>
                      <a:pt x="9" y="6"/>
                    </a:cubicBezTo>
                    <a:cubicBezTo>
                      <a:pt x="14" y="0"/>
                      <a:pt x="20" y="0"/>
                      <a:pt x="27" y="1"/>
                    </a:cubicBezTo>
                    <a:cubicBezTo>
                      <a:pt x="34" y="3"/>
                      <a:pt x="36" y="8"/>
                      <a:pt x="37" y="13"/>
                    </a:cubicBezTo>
                    <a:cubicBezTo>
                      <a:pt x="39" y="35"/>
                      <a:pt x="30" y="54"/>
                      <a:pt x="20" y="72"/>
                    </a:cubicBezTo>
                    <a:cubicBezTo>
                      <a:pt x="17" y="78"/>
                      <a:pt x="14" y="73"/>
                      <a:pt x="12" y="71"/>
                    </a:cubicBezTo>
                    <a:cubicBezTo>
                      <a:pt x="3" y="61"/>
                      <a:pt x="0" y="49"/>
                      <a:pt x="0" y="3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8" name="Freeform 699"/>
              <p:cNvSpPr>
                <a:spLocks/>
              </p:cNvSpPr>
              <p:nvPr/>
            </p:nvSpPr>
            <p:spPr bwMode="auto">
              <a:xfrm>
                <a:off x="4773" y="760"/>
                <a:ext cx="29" cy="44"/>
              </a:xfrm>
              <a:custGeom>
                <a:avLst/>
                <a:gdLst>
                  <a:gd name="T0" fmla="*/ 0 w 20"/>
                  <a:gd name="T1" fmla="*/ 14 h 31"/>
                  <a:gd name="T2" fmla="*/ 11 w 20"/>
                  <a:gd name="T3" fmla="*/ 1 h 31"/>
                  <a:gd name="T4" fmla="*/ 20 w 20"/>
                  <a:gd name="T5" fmla="*/ 10 h 31"/>
                  <a:gd name="T6" fmla="*/ 9 w 20"/>
                  <a:gd name="T7" fmla="*/ 30 h 31"/>
                  <a:gd name="T8" fmla="*/ 0 w 20"/>
                  <a:gd name="T9" fmla="*/ 14 h 31"/>
                </a:gdLst>
                <a:ahLst/>
                <a:cxnLst>
                  <a:cxn ang="0">
                    <a:pos x="T0" y="T1"/>
                  </a:cxn>
                  <a:cxn ang="0">
                    <a:pos x="T2" y="T3"/>
                  </a:cxn>
                  <a:cxn ang="0">
                    <a:pos x="T4" y="T5"/>
                  </a:cxn>
                  <a:cxn ang="0">
                    <a:pos x="T6" y="T7"/>
                  </a:cxn>
                  <a:cxn ang="0">
                    <a:pos x="T8" y="T9"/>
                  </a:cxn>
                </a:cxnLst>
                <a:rect l="0" t="0" r="r" b="b"/>
                <a:pathLst>
                  <a:path w="20" h="31">
                    <a:moveTo>
                      <a:pt x="0" y="14"/>
                    </a:moveTo>
                    <a:cubicBezTo>
                      <a:pt x="0" y="6"/>
                      <a:pt x="3" y="1"/>
                      <a:pt x="11" y="1"/>
                    </a:cubicBezTo>
                    <a:cubicBezTo>
                      <a:pt x="18" y="0"/>
                      <a:pt x="20" y="4"/>
                      <a:pt x="20" y="10"/>
                    </a:cubicBezTo>
                    <a:cubicBezTo>
                      <a:pt x="19" y="18"/>
                      <a:pt x="17" y="29"/>
                      <a:pt x="9" y="30"/>
                    </a:cubicBezTo>
                    <a:cubicBezTo>
                      <a:pt x="3" y="31"/>
                      <a:pt x="0" y="21"/>
                      <a:pt x="0" y="14"/>
                    </a:cubicBezTo>
                    <a:close/>
                  </a:path>
                </a:pathLst>
              </a:custGeom>
              <a:solidFill>
                <a:srgbClr val="F0F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9" name="Freeform 700"/>
              <p:cNvSpPr>
                <a:spLocks/>
              </p:cNvSpPr>
              <p:nvPr/>
            </p:nvSpPr>
            <p:spPr bwMode="auto">
              <a:xfrm>
                <a:off x="5098" y="2457"/>
                <a:ext cx="58" cy="255"/>
              </a:xfrm>
              <a:custGeom>
                <a:avLst/>
                <a:gdLst>
                  <a:gd name="T0" fmla="*/ 23 w 41"/>
                  <a:gd name="T1" fmla="*/ 98 h 178"/>
                  <a:gd name="T2" fmla="*/ 11 w 41"/>
                  <a:gd name="T3" fmla="*/ 144 h 178"/>
                  <a:gd name="T4" fmla="*/ 2 w 41"/>
                  <a:gd name="T5" fmla="*/ 178 h 178"/>
                  <a:gd name="T6" fmla="*/ 0 w 41"/>
                  <a:gd name="T7" fmla="*/ 177 h 178"/>
                  <a:gd name="T8" fmla="*/ 7 w 41"/>
                  <a:gd name="T9" fmla="*/ 71 h 178"/>
                  <a:gd name="T10" fmla="*/ 12 w 41"/>
                  <a:gd name="T11" fmla="*/ 29 h 178"/>
                  <a:gd name="T12" fmla="*/ 14 w 41"/>
                  <a:gd name="T13" fmla="*/ 21 h 178"/>
                  <a:gd name="T14" fmla="*/ 30 w 41"/>
                  <a:gd name="T15" fmla="*/ 3 h 178"/>
                  <a:gd name="T16" fmla="*/ 36 w 41"/>
                  <a:gd name="T17" fmla="*/ 24 h 178"/>
                  <a:gd name="T18" fmla="*/ 28 w 41"/>
                  <a:gd name="T19" fmla="*/ 19 h 178"/>
                  <a:gd name="T20" fmla="*/ 21 w 41"/>
                  <a:gd name="T21" fmla="*/ 23 h 178"/>
                  <a:gd name="T22" fmla="*/ 15 w 41"/>
                  <a:gd name="T23" fmla="*/ 47 h 178"/>
                  <a:gd name="T24" fmla="*/ 27 w 41"/>
                  <a:gd name="T25" fmla="*/ 55 h 178"/>
                  <a:gd name="T26" fmla="*/ 29 w 41"/>
                  <a:gd name="T27" fmla="*/ 62 h 178"/>
                  <a:gd name="T28" fmla="*/ 23 w 41"/>
                  <a:gd name="T29" fmla="*/ 9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78">
                    <a:moveTo>
                      <a:pt x="23" y="98"/>
                    </a:moveTo>
                    <a:cubicBezTo>
                      <a:pt x="19" y="114"/>
                      <a:pt x="15" y="129"/>
                      <a:pt x="11" y="144"/>
                    </a:cubicBezTo>
                    <a:cubicBezTo>
                      <a:pt x="8" y="155"/>
                      <a:pt x="5" y="166"/>
                      <a:pt x="2" y="178"/>
                    </a:cubicBezTo>
                    <a:cubicBezTo>
                      <a:pt x="1" y="178"/>
                      <a:pt x="0" y="178"/>
                      <a:pt x="0" y="177"/>
                    </a:cubicBezTo>
                    <a:cubicBezTo>
                      <a:pt x="2" y="142"/>
                      <a:pt x="4" y="106"/>
                      <a:pt x="7" y="71"/>
                    </a:cubicBezTo>
                    <a:cubicBezTo>
                      <a:pt x="8" y="57"/>
                      <a:pt x="10" y="43"/>
                      <a:pt x="12" y="29"/>
                    </a:cubicBezTo>
                    <a:cubicBezTo>
                      <a:pt x="12" y="26"/>
                      <a:pt x="13" y="23"/>
                      <a:pt x="14" y="21"/>
                    </a:cubicBezTo>
                    <a:cubicBezTo>
                      <a:pt x="17" y="12"/>
                      <a:pt x="20" y="0"/>
                      <a:pt x="30" y="3"/>
                    </a:cubicBezTo>
                    <a:cubicBezTo>
                      <a:pt x="41" y="5"/>
                      <a:pt x="36" y="16"/>
                      <a:pt x="36" y="24"/>
                    </a:cubicBezTo>
                    <a:cubicBezTo>
                      <a:pt x="32" y="26"/>
                      <a:pt x="32" y="20"/>
                      <a:pt x="28" y="19"/>
                    </a:cubicBezTo>
                    <a:cubicBezTo>
                      <a:pt x="24" y="17"/>
                      <a:pt x="22" y="20"/>
                      <a:pt x="21" y="23"/>
                    </a:cubicBezTo>
                    <a:cubicBezTo>
                      <a:pt x="19" y="31"/>
                      <a:pt x="17" y="39"/>
                      <a:pt x="15" y="47"/>
                    </a:cubicBezTo>
                    <a:cubicBezTo>
                      <a:pt x="13" y="58"/>
                      <a:pt x="19" y="59"/>
                      <a:pt x="27" y="55"/>
                    </a:cubicBezTo>
                    <a:cubicBezTo>
                      <a:pt x="30" y="57"/>
                      <a:pt x="30" y="59"/>
                      <a:pt x="29" y="62"/>
                    </a:cubicBezTo>
                    <a:cubicBezTo>
                      <a:pt x="27" y="74"/>
                      <a:pt x="25" y="86"/>
                      <a:pt x="23" y="98"/>
                    </a:cubicBezTo>
                    <a:close/>
                  </a:path>
                </a:pathLst>
              </a:custGeom>
              <a:solidFill>
                <a:srgbClr val="D5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0" name="Freeform 701"/>
              <p:cNvSpPr>
                <a:spLocks/>
              </p:cNvSpPr>
              <p:nvPr/>
            </p:nvSpPr>
            <p:spPr bwMode="auto">
              <a:xfrm>
                <a:off x="5133" y="2480"/>
                <a:ext cx="16" cy="66"/>
              </a:xfrm>
              <a:custGeom>
                <a:avLst/>
                <a:gdLst>
                  <a:gd name="T0" fmla="*/ 6 w 11"/>
                  <a:gd name="T1" fmla="*/ 0 h 46"/>
                  <a:gd name="T2" fmla="*/ 11 w 11"/>
                  <a:gd name="T3" fmla="*/ 8 h 46"/>
                  <a:gd name="T4" fmla="*/ 4 w 11"/>
                  <a:gd name="T5" fmla="*/ 46 h 46"/>
                  <a:gd name="T6" fmla="*/ 1 w 11"/>
                  <a:gd name="T7" fmla="*/ 40 h 46"/>
                  <a:gd name="T8" fmla="*/ 6 w 11"/>
                  <a:gd name="T9" fmla="*/ 0 h 46"/>
                </a:gdLst>
                <a:ahLst/>
                <a:cxnLst>
                  <a:cxn ang="0">
                    <a:pos x="T0" y="T1"/>
                  </a:cxn>
                  <a:cxn ang="0">
                    <a:pos x="T2" y="T3"/>
                  </a:cxn>
                  <a:cxn ang="0">
                    <a:pos x="T4" y="T5"/>
                  </a:cxn>
                  <a:cxn ang="0">
                    <a:pos x="T6" y="T7"/>
                  </a:cxn>
                  <a:cxn ang="0">
                    <a:pos x="T8" y="T9"/>
                  </a:cxn>
                </a:cxnLst>
                <a:rect l="0" t="0" r="r" b="b"/>
                <a:pathLst>
                  <a:path w="11" h="46">
                    <a:moveTo>
                      <a:pt x="6" y="0"/>
                    </a:moveTo>
                    <a:cubicBezTo>
                      <a:pt x="8" y="3"/>
                      <a:pt x="10" y="6"/>
                      <a:pt x="11" y="8"/>
                    </a:cubicBezTo>
                    <a:cubicBezTo>
                      <a:pt x="10" y="21"/>
                      <a:pt x="8" y="34"/>
                      <a:pt x="4" y="46"/>
                    </a:cubicBezTo>
                    <a:cubicBezTo>
                      <a:pt x="3" y="44"/>
                      <a:pt x="2" y="42"/>
                      <a:pt x="1" y="40"/>
                    </a:cubicBezTo>
                    <a:cubicBezTo>
                      <a:pt x="0" y="27"/>
                      <a:pt x="1" y="13"/>
                      <a:pt x="6" y="0"/>
                    </a:cubicBezTo>
                    <a:close/>
                  </a:path>
                </a:pathLst>
              </a:custGeom>
              <a:solidFill>
                <a:srgbClr val="C1A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1" name="Freeform 702"/>
              <p:cNvSpPr>
                <a:spLocks/>
              </p:cNvSpPr>
              <p:nvPr/>
            </p:nvSpPr>
            <p:spPr bwMode="auto">
              <a:xfrm>
                <a:off x="3499" y="667"/>
                <a:ext cx="139" cy="489"/>
              </a:xfrm>
              <a:custGeom>
                <a:avLst/>
                <a:gdLst>
                  <a:gd name="T0" fmla="*/ 13 w 97"/>
                  <a:gd name="T1" fmla="*/ 268 h 342"/>
                  <a:gd name="T2" fmla="*/ 23 w 97"/>
                  <a:gd name="T3" fmla="*/ 219 h 342"/>
                  <a:gd name="T4" fmla="*/ 52 w 97"/>
                  <a:gd name="T5" fmla="*/ 87 h 342"/>
                  <a:gd name="T6" fmla="*/ 63 w 97"/>
                  <a:gd name="T7" fmla="*/ 31 h 342"/>
                  <a:gd name="T8" fmla="*/ 74 w 97"/>
                  <a:gd name="T9" fmla="*/ 8 h 342"/>
                  <a:gd name="T10" fmla="*/ 89 w 97"/>
                  <a:gd name="T11" fmla="*/ 2 h 342"/>
                  <a:gd name="T12" fmla="*/ 97 w 97"/>
                  <a:gd name="T13" fmla="*/ 16 h 342"/>
                  <a:gd name="T14" fmla="*/ 97 w 97"/>
                  <a:gd name="T15" fmla="*/ 37 h 342"/>
                  <a:gd name="T16" fmla="*/ 88 w 97"/>
                  <a:gd name="T17" fmla="*/ 44 h 342"/>
                  <a:gd name="T18" fmla="*/ 88 w 97"/>
                  <a:gd name="T19" fmla="*/ 35 h 342"/>
                  <a:gd name="T20" fmla="*/ 88 w 97"/>
                  <a:gd name="T21" fmla="*/ 25 h 342"/>
                  <a:gd name="T22" fmla="*/ 81 w 97"/>
                  <a:gd name="T23" fmla="*/ 15 h 342"/>
                  <a:gd name="T24" fmla="*/ 73 w 97"/>
                  <a:gd name="T25" fmla="*/ 23 h 342"/>
                  <a:gd name="T26" fmla="*/ 66 w 97"/>
                  <a:gd name="T27" fmla="*/ 63 h 342"/>
                  <a:gd name="T28" fmla="*/ 71 w 97"/>
                  <a:gd name="T29" fmla="*/ 72 h 342"/>
                  <a:gd name="T30" fmla="*/ 80 w 97"/>
                  <a:gd name="T31" fmla="*/ 65 h 342"/>
                  <a:gd name="T32" fmla="*/ 84 w 97"/>
                  <a:gd name="T33" fmla="*/ 51 h 342"/>
                  <a:gd name="T34" fmla="*/ 95 w 97"/>
                  <a:gd name="T35" fmla="*/ 49 h 342"/>
                  <a:gd name="T36" fmla="*/ 55 w 97"/>
                  <a:gd name="T37" fmla="*/ 180 h 342"/>
                  <a:gd name="T38" fmla="*/ 49 w 97"/>
                  <a:gd name="T39" fmla="*/ 199 h 342"/>
                  <a:gd name="T40" fmla="*/ 28 w 97"/>
                  <a:gd name="T41" fmla="*/ 261 h 342"/>
                  <a:gd name="T42" fmla="*/ 0 w 97"/>
                  <a:gd name="T43" fmla="*/ 342 h 342"/>
                  <a:gd name="T44" fmla="*/ 13 w 97"/>
                  <a:gd name="T45" fmla="*/ 2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342">
                    <a:moveTo>
                      <a:pt x="13" y="268"/>
                    </a:moveTo>
                    <a:cubicBezTo>
                      <a:pt x="18" y="252"/>
                      <a:pt x="21" y="236"/>
                      <a:pt x="23" y="219"/>
                    </a:cubicBezTo>
                    <a:cubicBezTo>
                      <a:pt x="33" y="175"/>
                      <a:pt x="43" y="131"/>
                      <a:pt x="52" y="87"/>
                    </a:cubicBezTo>
                    <a:cubicBezTo>
                      <a:pt x="56" y="68"/>
                      <a:pt x="59" y="50"/>
                      <a:pt x="63" y="31"/>
                    </a:cubicBezTo>
                    <a:cubicBezTo>
                      <a:pt x="65" y="23"/>
                      <a:pt x="69" y="15"/>
                      <a:pt x="74" y="8"/>
                    </a:cubicBezTo>
                    <a:cubicBezTo>
                      <a:pt x="78" y="4"/>
                      <a:pt x="82" y="0"/>
                      <a:pt x="89" y="2"/>
                    </a:cubicBezTo>
                    <a:cubicBezTo>
                      <a:pt x="95" y="4"/>
                      <a:pt x="97" y="10"/>
                      <a:pt x="97" y="16"/>
                    </a:cubicBezTo>
                    <a:cubicBezTo>
                      <a:pt x="97" y="23"/>
                      <a:pt x="97" y="30"/>
                      <a:pt x="97" y="37"/>
                    </a:cubicBezTo>
                    <a:cubicBezTo>
                      <a:pt x="95" y="40"/>
                      <a:pt x="94" y="46"/>
                      <a:pt x="88" y="44"/>
                    </a:cubicBezTo>
                    <a:cubicBezTo>
                      <a:pt x="84" y="42"/>
                      <a:pt x="88" y="38"/>
                      <a:pt x="88" y="35"/>
                    </a:cubicBezTo>
                    <a:cubicBezTo>
                      <a:pt x="88" y="32"/>
                      <a:pt x="89" y="28"/>
                      <a:pt x="88" y="25"/>
                    </a:cubicBezTo>
                    <a:cubicBezTo>
                      <a:pt x="88" y="21"/>
                      <a:pt x="86" y="16"/>
                      <a:pt x="81" y="15"/>
                    </a:cubicBezTo>
                    <a:cubicBezTo>
                      <a:pt x="76" y="14"/>
                      <a:pt x="74" y="19"/>
                      <a:pt x="73" y="23"/>
                    </a:cubicBezTo>
                    <a:cubicBezTo>
                      <a:pt x="68" y="36"/>
                      <a:pt x="66" y="49"/>
                      <a:pt x="66" y="63"/>
                    </a:cubicBezTo>
                    <a:cubicBezTo>
                      <a:pt x="66" y="67"/>
                      <a:pt x="67" y="71"/>
                      <a:pt x="71" y="72"/>
                    </a:cubicBezTo>
                    <a:cubicBezTo>
                      <a:pt x="77" y="73"/>
                      <a:pt x="79" y="69"/>
                      <a:pt x="80" y="65"/>
                    </a:cubicBezTo>
                    <a:cubicBezTo>
                      <a:pt x="82" y="61"/>
                      <a:pt x="82" y="56"/>
                      <a:pt x="84" y="51"/>
                    </a:cubicBezTo>
                    <a:cubicBezTo>
                      <a:pt x="86" y="45"/>
                      <a:pt x="90" y="43"/>
                      <a:pt x="95" y="49"/>
                    </a:cubicBezTo>
                    <a:cubicBezTo>
                      <a:pt x="82" y="93"/>
                      <a:pt x="70" y="137"/>
                      <a:pt x="55" y="180"/>
                    </a:cubicBezTo>
                    <a:cubicBezTo>
                      <a:pt x="53" y="186"/>
                      <a:pt x="48" y="192"/>
                      <a:pt x="49" y="199"/>
                    </a:cubicBezTo>
                    <a:cubicBezTo>
                      <a:pt x="40" y="219"/>
                      <a:pt x="34" y="240"/>
                      <a:pt x="28" y="261"/>
                    </a:cubicBezTo>
                    <a:cubicBezTo>
                      <a:pt x="19" y="288"/>
                      <a:pt x="9" y="315"/>
                      <a:pt x="0" y="342"/>
                    </a:cubicBezTo>
                    <a:cubicBezTo>
                      <a:pt x="2" y="317"/>
                      <a:pt x="10" y="293"/>
                      <a:pt x="13" y="268"/>
                    </a:cubicBezTo>
                    <a:close/>
                  </a:path>
                </a:pathLst>
              </a:custGeom>
              <a:solidFill>
                <a:srgbClr val="DCE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2" name="Freeform 703"/>
              <p:cNvSpPr>
                <a:spLocks/>
              </p:cNvSpPr>
              <p:nvPr/>
            </p:nvSpPr>
            <p:spPr bwMode="auto">
              <a:xfrm>
                <a:off x="4766" y="1620"/>
                <a:ext cx="140" cy="90"/>
              </a:xfrm>
              <a:custGeom>
                <a:avLst/>
                <a:gdLst>
                  <a:gd name="T0" fmla="*/ 86 w 98"/>
                  <a:gd name="T1" fmla="*/ 0 h 63"/>
                  <a:gd name="T2" fmla="*/ 20 w 98"/>
                  <a:gd name="T3" fmla="*/ 53 h 63"/>
                  <a:gd name="T4" fmla="*/ 11 w 98"/>
                  <a:gd name="T5" fmla="*/ 47 h 63"/>
                  <a:gd name="T6" fmla="*/ 1 w 98"/>
                  <a:gd name="T7" fmla="*/ 30 h 63"/>
                  <a:gd name="T8" fmla="*/ 16 w 98"/>
                  <a:gd name="T9" fmla="*/ 25 h 63"/>
                  <a:gd name="T10" fmla="*/ 52 w 98"/>
                  <a:gd name="T11" fmla="*/ 14 h 63"/>
                  <a:gd name="T12" fmla="*/ 86 w 98"/>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8" h="63">
                    <a:moveTo>
                      <a:pt x="86" y="0"/>
                    </a:moveTo>
                    <a:cubicBezTo>
                      <a:pt x="98" y="38"/>
                      <a:pt x="50" y="63"/>
                      <a:pt x="20" y="53"/>
                    </a:cubicBezTo>
                    <a:cubicBezTo>
                      <a:pt x="17" y="52"/>
                      <a:pt x="13" y="50"/>
                      <a:pt x="11" y="47"/>
                    </a:cubicBezTo>
                    <a:cubicBezTo>
                      <a:pt x="6" y="43"/>
                      <a:pt x="0" y="37"/>
                      <a:pt x="1" y="30"/>
                    </a:cubicBezTo>
                    <a:cubicBezTo>
                      <a:pt x="2" y="24"/>
                      <a:pt x="11" y="27"/>
                      <a:pt x="16" y="25"/>
                    </a:cubicBezTo>
                    <a:cubicBezTo>
                      <a:pt x="28" y="21"/>
                      <a:pt x="40" y="19"/>
                      <a:pt x="52" y="14"/>
                    </a:cubicBezTo>
                    <a:cubicBezTo>
                      <a:pt x="64" y="10"/>
                      <a:pt x="75" y="5"/>
                      <a:pt x="86" y="0"/>
                    </a:cubicBezTo>
                    <a:close/>
                  </a:path>
                </a:pathLst>
              </a:custGeom>
              <a:solidFill>
                <a:srgbClr val="9DC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3" name="Freeform 704"/>
              <p:cNvSpPr>
                <a:spLocks/>
              </p:cNvSpPr>
              <p:nvPr/>
            </p:nvSpPr>
            <p:spPr bwMode="auto">
              <a:xfrm>
                <a:off x="5240" y="1919"/>
                <a:ext cx="139" cy="113"/>
              </a:xfrm>
              <a:custGeom>
                <a:avLst/>
                <a:gdLst>
                  <a:gd name="T0" fmla="*/ 72 w 97"/>
                  <a:gd name="T1" fmla="*/ 0 h 79"/>
                  <a:gd name="T2" fmla="*/ 81 w 97"/>
                  <a:gd name="T3" fmla="*/ 55 h 79"/>
                  <a:gd name="T4" fmla="*/ 32 w 97"/>
                  <a:gd name="T5" fmla="*/ 78 h 79"/>
                  <a:gd name="T6" fmla="*/ 3 w 97"/>
                  <a:gd name="T7" fmla="*/ 60 h 79"/>
                  <a:gd name="T8" fmla="*/ 22 w 97"/>
                  <a:gd name="T9" fmla="*/ 34 h 79"/>
                  <a:gd name="T10" fmla="*/ 38 w 97"/>
                  <a:gd name="T11" fmla="*/ 31 h 79"/>
                  <a:gd name="T12" fmla="*/ 72 w 9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72" y="0"/>
                    </a:moveTo>
                    <a:cubicBezTo>
                      <a:pt x="93" y="15"/>
                      <a:pt x="97" y="38"/>
                      <a:pt x="81" y="55"/>
                    </a:cubicBezTo>
                    <a:cubicBezTo>
                      <a:pt x="67" y="69"/>
                      <a:pt x="50" y="76"/>
                      <a:pt x="32" y="78"/>
                    </a:cubicBezTo>
                    <a:cubicBezTo>
                      <a:pt x="18" y="79"/>
                      <a:pt x="5" y="71"/>
                      <a:pt x="3" y="60"/>
                    </a:cubicBezTo>
                    <a:cubicBezTo>
                      <a:pt x="0" y="50"/>
                      <a:pt x="8" y="39"/>
                      <a:pt x="22" y="34"/>
                    </a:cubicBezTo>
                    <a:cubicBezTo>
                      <a:pt x="27" y="32"/>
                      <a:pt x="32" y="31"/>
                      <a:pt x="38" y="31"/>
                    </a:cubicBezTo>
                    <a:cubicBezTo>
                      <a:pt x="61" y="29"/>
                      <a:pt x="67" y="24"/>
                      <a:pt x="72" y="0"/>
                    </a:cubicBezTo>
                    <a:close/>
                  </a:path>
                </a:pathLst>
              </a:custGeom>
              <a:solidFill>
                <a:srgbClr val="D2D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4" name="Freeform 705"/>
              <p:cNvSpPr>
                <a:spLocks/>
              </p:cNvSpPr>
              <p:nvPr/>
            </p:nvSpPr>
            <p:spPr bwMode="auto">
              <a:xfrm>
                <a:off x="3059" y="2819"/>
                <a:ext cx="67" cy="100"/>
              </a:xfrm>
              <a:custGeom>
                <a:avLst/>
                <a:gdLst>
                  <a:gd name="T0" fmla="*/ 39 w 47"/>
                  <a:gd name="T1" fmla="*/ 70 h 70"/>
                  <a:gd name="T2" fmla="*/ 5 w 47"/>
                  <a:gd name="T3" fmla="*/ 27 h 70"/>
                  <a:gd name="T4" fmla="*/ 4 w 47"/>
                  <a:gd name="T5" fmla="*/ 14 h 70"/>
                  <a:gd name="T6" fmla="*/ 16 w 47"/>
                  <a:gd name="T7" fmla="*/ 20 h 70"/>
                  <a:gd name="T8" fmla="*/ 28 w 47"/>
                  <a:gd name="T9" fmla="*/ 37 h 70"/>
                  <a:gd name="T10" fmla="*/ 33 w 47"/>
                  <a:gd name="T11" fmla="*/ 41 h 70"/>
                  <a:gd name="T12" fmla="*/ 35 w 47"/>
                  <a:gd name="T13" fmla="*/ 34 h 70"/>
                  <a:gd name="T14" fmla="*/ 34 w 47"/>
                  <a:gd name="T15" fmla="*/ 11 h 70"/>
                  <a:gd name="T16" fmla="*/ 40 w 47"/>
                  <a:gd name="T17" fmla="*/ 0 h 70"/>
                  <a:gd name="T18" fmla="*/ 47 w 47"/>
                  <a:gd name="T19" fmla="*/ 11 h 70"/>
                  <a:gd name="T20" fmla="*/ 39 w 47"/>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70">
                    <a:moveTo>
                      <a:pt x="39" y="70"/>
                    </a:moveTo>
                    <a:cubicBezTo>
                      <a:pt x="25" y="56"/>
                      <a:pt x="13" y="43"/>
                      <a:pt x="5" y="27"/>
                    </a:cubicBezTo>
                    <a:cubicBezTo>
                      <a:pt x="2" y="23"/>
                      <a:pt x="0" y="17"/>
                      <a:pt x="4" y="14"/>
                    </a:cubicBezTo>
                    <a:cubicBezTo>
                      <a:pt x="9" y="11"/>
                      <a:pt x="13" y="16"/>
                      <a:pt x="16" y="20"/>
                    </a:cubicBezTo>
                    <a:cubicBezTo>
                      <a:pt x="20" y="25"/>
                      <a:pt x="24" y="31"/>
                      <a:pt x="28" y="37"/>
                    </a:cubicBezTo>
                    <a:cubicBezTo>
                      <a:pt x="29" y="39"/>
                      <a:pt x="31" y="41"/>
                      <a:pt x="33" y="41"/>
                    </a:cubicBezTo>
                    <a:cubicBezTo>
                      <a:pt x="37" y="39"/>
                      <a:pt x="36" y="36"/>
                      <a:pt x="35" y="34"/>
                    </a:cubicBezTo>
                    <a:cubicBezTo>
                      <a:pt x="33" y="26"/>
                      <a:pt x="33" y="19"/>
                      <a:pt x="34" y="11"/>
                    </a:cubicBezTo>
                    <a:cubicBezTo>
                      <a:pt x="34" y="7"/>
                      <a:pt x="35" y="0"/>
                      <a:pt x="40" y="0"/>
                    </a:cubicBezTo>
                    <a:cubicBezTo>
                      <a:pt x="46" y="0"/>
                      <a:pt x="47" y="6"/>
                      <a:pt x="47" y="11"/>
                    </a:cubicBezTo>
                    <a:cubicBezTo>
                      <a:pt x="47" y="30"/>
                      <a:pt x="45" y="49"/>
                      <a:pt x="39" y="70"/>
                    </a:cubicBezTo>
                    <a:close/>
                  </a:path>
                </a:pathLst>
              </a:custGeom>
              <a:solidFill>
                <a:srgbClr val="F5B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5" name="Freeform 706"/>
              <p:cNvSpPr>
                <a:spLocks/>
              </p:cNvSpPr>
              <p:nvPr/>
            </p:nvSpPr>
            <p:spPr bwMode="auto">
              <a:xfrm>
                <a:off x="3395" y="769"/>
                <a:ext cx="51" cy="51"/>
              </a:xfrm>
              <a:custGeom>
                <a:avLst/>
                <a:gdLst>
                  <a:gd name="T0" fmla="*/ 23 w 36"/>
                  <a:gd name="T1" fmla="*/ 32 h 36"/>
                  <a:gd name="T2" fmla="*/ 1 w 36"/>
                  <a:gd name="T3" fmla="*/ 14 h 36"/>
                  <a:gd name="T4" fmla="*/ 15 w 36"/>
                  <a:gd name="T5" fmla="*/ 0 h 36"/>
                  <a:gd name="T6" fmla="*/ 36 w 36"/>
                  <a:gd name="T7" fmla="*/ 25 h 36"/>
                  <a:gd name="T8" fmla="*/ 23 w 36"/>
                  <a:gd name="T9" fmla="*/ 32 h 36"/>
                </a:gdLst>
                <a:ahLst/>
                <a:cxnLst>
                  <a:cxn ang="0">
                    <a:pos x="T0" y="T1"/>
                  </a:cxn>
                  <a:cxn ang="0">
                    <a:pos x="T2" y="T3"/>
                  </a:cxn>
                  <a:cxn ang="0">
                    <a:pos x="T4" y="T5"/>
                  </a:cxn>
                  <a:cxn ang="0">
                    <a:pos x="T6" y="T7"/>
                  </a:cxn>
                  <a:cxn ang="0">
                    <a:pos x="T8" y="T9"/>
                  </a:cxn>
                </a:cxnLst>
                <a:rect l="0" t="0" r="r" b="b"/>
                <a:pathLst>
                  <a:path w="36" h="36">
                    <a:moveTo>
                      <a:pt x="23" y="32"/>
                    </a:moveTo>
                    <a:cubicBezTo>
                      <a:pt x="8" y="32"/>
                      <a:pt x="0" y="26"/>
                      <a:pt x="1" y="14"/>
                    </a:cubicBezTo>
                    <a:cubicBezTo>
                      <a:pt x="1" y="6"/>
                      <a:pt x="5" y="0"/>
                      <a:pt x="15" y="0"/>
                    </a:cubicBezTo>
                    <a:cubicBezTo>
                      <a:pt x="24" y="1"/>
                      <a:pt x="36" y="14"/>
                      <a:pt x="36" y="25"/>
                    </a:cubicBezTo>
                    <a:cubicBezTo>
                      <a:pt x="36" y="36"/>
                      <a:pt x="27" y="30"/>
                      <a:pt x="23" y="32"/>
                    </a:cubicBezTo>
                    <a:close/>
                  </a:path>
                </a:pathLst>
              </a:custGeom>
              <a:solidFill>
                <a:srgbClr val="FEFA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6" name="Freeform 707"/>
              <p:cNvSpPr>
                <a:spLocks/>
              </p:cNvSpPr>
              <p:nvPr/>
            </p:nvSpPr>
            <p:spPr bwMode="auto">
              <a:xfrm>
                <a:off x="5330" y="2366"/>
                <a:ext cx="93" cy="91"/>
              </a:xfrm>
              <a:custGeom>
                <a:avLst/>
                <a:gdLst>
                  <a:gd name="T0" fmla="*/ 27 w 65"/>
                  <a:gd name="T1" fmla="*/ 53 h 64"/>
                  <a:gd name="T2" fmla="*/ 4 w 65"/>
                  <a:gd name="T3" fmla="*/ 51 h 64"/>
                  <a:gd name="T4" fmla="*/ 4 w 65"/>
                  <a:gd name="T5" fmla="*/ 13 h 64"/>
                  <a:gd name="T6" fmla="*/ 14 w 65"/>
                  <a:gd name="T7" fmla="*/ 0 h 64"/>
                  <a:gd name="T8" fmla="*/ 21 w 65"/>
                  <a:gd name="T9" fmla="*/ 13 h 64"/>
                  <a:gd name="T10" fmla="*/ 24 w 65"/>
                  <a:gd name="T11" fmla="*/ 36 h 64"/>
                  <a:gd name="T12" fmla="*/ 43 w 65"/>
                  <a:gd name="T13" fmla="*/ 24 h 64"/>
                  <a:gd name="T14" fmla="*/ 60 w 65"/>
                  <a:gd name="T15" fmla="*/ 22 h 64"/>
                  <a:gd name="T16" fmla="*/ 53 w 65"/>
                  <a:gd name="T17" fmla="*/ 39 h 64"/>
                  <a:gd name="T18" fmla="*/ 27 w 65"/>
                  <a:gd name="T1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4">
                    <a:moveTo>
                      <a:pt x="27" y="53"/>
                    </a:moveTo>
                    <a:cubicBezTo>
                      <a:pt x="20" y="52"/>
                      <a:pt x="11" y="64"/>
                      <a:pt x="4" y="51"/>
                    </a:cubicBezTo>
                    <a:cubicBezTo>
                      <a:pt x="5" y="39"/>
                      <a:pt x="0" y="26"/>
                      <a:pt x="4" y="13"/>
                    </a:cubicBezTo>
                    <a:cubicBezTo>
                      <a:pt x="6" y="8"/>
                      <a:pt x="6" y="0"/>
                      <a:pt x="14" y="0"/>
                    </a:cubicBezTo>
                    <a:cubicBezTo>
                      <a:pt x="20" y="0"/>
                      <a:pt x="20" y="8"/>
                      <a:pt x="21" y="13"/>
                    </a:cubicBezTo>
                    <a:cubicBezTo>
                      <a:pt x="23" y="21"/>
                      <a:pt x="18" y="33"/>
                      <a:pt x="24" y="36"/>
                    </a:cubicBezTo>
                    <a:cubicBezTo>
                      <a:pt x="31" y="39"/>
                      <a:pt x="35" y="27"/>
                      <a:pt x="43" y="24"/>
                    </a:cubicBezTo>
                    <a:cubicBezTo>
                      <a:pt x="49" y="22"/>
                      <a:pt x="55" y="15"/>
                      <a:pt x="60" y="22"/>
                    </a:cubicBezTo>
                    <a:cubicBezTo>
                      <a:pt x="65" y="29"/>
                      <a:pt x="58" y="34"/>
                      <a:pt x="53" y="39"/>
                    </a:cubicBezTo>
                    <a:cubicBezTo>
                      <a:pt x="46" y="45"/>
                      <a:pt x="36" y="48"/>
                      <a:pt x="27" y="53"/>
                    </a:cubicBezTo>
                    <a:close/>
                  </a:path>
                </a:pathLst>
              </a:custGeom>
              <a:solidFill>
                <a:srgbClr val="F8D6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7" name="Freeform 708"/>
              <p:cNvSpPr>
                <a:spLocks/>
              </p:cNvSpPr>
              <p:nvPr/>
            </p:nvSpPr>
            <p:spPr bwMode="auto">
              <a:xfrm>
                <a:off x="5076" y="709"/>
                <a:ext cx="43" cy="77"/>
              </a:xfrm>
              <a:custGeom>
                <a:avLst/>
                <a:gdLst>
                  <a:gd name="T0" fmla="*/ 1 w 30"/>
                  <a:gd name="T1" fmla="*/ 54 h 54"/>
                  <a:gd name="T2" fmla="*/ 7 w 30"/>
                  <a:gd name="T3" fmla="*/ 12 h 54"/>
                  <a:gd name="T4" fmla="*/ 22 w 30"/>
                  <a:gd name="T5" fmla="*/ 2 h 54"/>
                  <a:gd name="T6" fmla="*/ 26 w 30"/>
                  <a:gd name="T7" fmla="*/ 20 h 54"/>
                  <a:gd name="T8" fmla="*/ 1 w 30"/>
                  <a:gd name="T9" fmla="*/ 54 h 54"/>
                </a:gdLst>
                <a:ahLst/>
                <a:cxnLst>
                  <a:cxn ang="0">
                    <a:pos x="T0" y="T1"/>
                  </a:cxn>
                  <a:cxn ang="0">
                    <a:pos x="T2" y="T3"/>
                  </a:cxn>
                  <a:cxn ang="0">
                    <a:pos x="T4" y="T5"/>
                  </a:cxn>
                  <a:cxn ang="0">
                    <a:pos x="T6" y="T7"/>
                  </a:cxn>
                  <a:cxn ang="0">
                    <a:pos x="T8" y="T9"/>
                  </a:cxn>
                </a:cxnLst>
                <a:rect l="0" t="0" r="r" b="b"/>
                <a:pathLst>
                  <a:path w="30" h="54">
                    <a:moveTo>
                      <a:pt x="1" y="54"/>
                    </a:moveTo>
                    <a:cubicBezTo>
                      <a:pt x="0" y="38"/>
                      <a:pt x="1" y="25"/>
                      <a:pt x="7" y="12"/>
                    </a:cubicBezTo>
                    <a:cubicBezTo>
                      <a:pt x="10" y="6"/>
                      <a:pt x="15" y="0"/>
                      <a:pt x="22" y="2"/>
                    </a:cubicBezTo>
                    <a:cubicBezTo>
                      <a:pt x="30" y="5"/>
                      <a:pt x="29" y="13"/>
                      <a:pt x="26" y="20"/>
                    </a:cubicBezTo>
                    <a:cubicBezTo>
                      <a:pt x="21" y="33"/>
                      <a:pt x="15" y="45"/>
                      <a:pt x="1" y="54"/>
                    </a:cubicBezTo>
                    <a:close/>
                  </a:path>
                </a:pathLst>
              </a:custGeom>
              <a:solidFill>
                <a:srgbClr val="BA9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8" name="Freeform 709"/>
              <p:cNvSpPr>
                <a:spLocks/>
              </p:cNvSpPr>
              <p:nvPr/>
            </p:nvSpPr>
            <p:spPr bwMode="auto">
              <a:xfrm>
                <a:off x="3048" y="2085"/>
                <a:ext cx="20" cy="74"/>
              </a:xfrm>
              <a:custGeom>
                <a:avLst/>
                <a:gdLst>
                  <a:gd name="T0" fmla="*/ 3 w 14"/>
                  <a:gd name="T1" fmla="*/ 52 h 52"/>
                  <a:gd name="T2" fmla="*/ 14 w 14"/>
                  <a:gd name="T3" fmla="*/ 0 h 52"/>
                  <a:gd name="T4" fmla="*/ 3 w 14"/>
                  <a:gd name="T5" fmla="*/ 52 h 52"/>
                </a:gdLst>
                <a:ahLst/>
                <a:cxnLst>
                  <a:cxn ang="0">
                    <a:pos x="T0" y="T1"/>
                  </a:cxn>
                  <a:cxn ang="0">
                    <a:pos x="T2" y="T3"/>
                  </a:cxn>
                  <a:cxn ang="0">
                    <a:pos x="T4" y="T5"/>
                  </a:cxn>
                </a:cxnLst>
                <a:rect l="0" t="0" r="r" b="b"/>
                <a:pathLst>
                  <a:path w="14" h="52">
                    <a:moveTo>
                      <a:pt x="3" y="52"/>
                    </a:moveTo>
                    <a:cubicBezTo>
                      <a:pt x="0" y="32"/>
                      <a:pt x="5" y="18"/>
                      <a:pt x="14" y="0"/>
                    </a:cubicBezTo>
                    <a:cubicBezTo>
                      <a:pt x="13" y="19"/>
                      <a:pt x="14" y="35"/>
                      <a:pt x="3" y="52"/>
                    </a:cubicBezTo>
                    <a:close/>
                  </a:path>
                </a:pathLst>
              </a:custGeom>
              <a:solidFill>
                <a:srgbClr val="DE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9" name="Freeform 710"/>
              <p:cNvSpPr>
                <a:spLocks/>
              </p:cNvSpPr>
              <p:nvPr/>
            </p:nvSpPr>
            <p:spPr bwMode="auto">
              <a:xfrm>
                <a:off x="4305" y="1783"/>
                <a:ext cx="60" cy="76"/>
              </a:xfrm>
              <a:custGeom>
                <a:avLst/>
                <a:gdLst>
                  <a:gd name="T0" fmla="*/ 19 w 42"/>
                  <a:gd name="T1" fmla="*/ 0 h 53"/>
                  <a:gd name="T2" fmla="*/ 36 w 42"/>
                  <a:gd name="T3" fmla="*/ 22 h 53"/>
                  <a:gd name="T4" fmla="*/ 30 w 42"/>
                  <a:gd name="T5" fmla="*/ 50 h 53"/>
                  <a:gd name="T6" fmla="*/ 9 w 42"/>
                  <a:gd name="T7" fmla="*/ 39 h 53"/>
                  <a:gd name="T8" fmla="*/ 10 w 42"/>
                  <a:gd name="T9" fmla="*/ 10 h 53"/>
                  <a:gd name="T10" fmla="*/ 19 w 42"/>
                  <a:gd name="T11" fmla="*/ 0 h 53"/>
                </a:gdLst>
                <a:ahLst/>
                <a:cxnLst>
                  <a:cxn ang="0">
                    <a:pos x="T0" y="T1"/>
                  </a:cxn>
                  <a:cxn ang="0">
                    <a:pos x="T2" y="T3"/>
                  </a:cxn>
                  <a:cxn ang="0">
                    <a:pos x="T4" y="T5"/>
                  </a:cxn>
                  <a:cxn ang="0">
                    <a:pos x="T6" y="T7"/>
                  </a:cxn>
                  <a:cxn ang="0">
                    <a:pos x="T8" y="T9"/>
                  </a:cxn>
                  <a:cxn ang="0">
                    <a:pos x="T10" y="T11"/>
                  </a:cxn>
                </a:cxnLst>
                <a:rect l="0" t="0" r="r" b="b"/>
                <a:pathLst>
                  <a:path w="42" h="53">
                    <a:moveTo>
                      <a:pt x="19" y="0"/>
                    </a:moveTo>
                    <a:cubicBezTo>
                      <a:pt x="25" y="8"/>
                      <a:pt x="31" y="15"/>
                      <a:pt x="36" y="22"/>
                    </a:cubicBezTo>
                    <a:cubicBezTo>
                      <a:pt x="42" y="33"/>
                      <a:pt x="37" y="42"/>
                      <a:pt x="30" y="50"/>
                    </a:cubicBezTo>
                    <a:cubicBezTo>
                      <a:pt x="20" y="53"/>
                      <a:pt x="13" y="47"/>
                      <a:pt x="9" y="39"/>
                    </a:cubicBezTo>
                    <a:cubicBezTo>
                      <a:pt x="4" y="30"/>
                      <a:pt x="0" y="20"/>
                      <a:pt x="10" y="10"/>
                    </a:cubicBezTo>
                    <a:cubicBezTo>
                      <a:pt x="13" y="7"/>
                      <a:pt x="14" y="2"/>
                      <a:pt x="19" y="0"/>
                    </a:cubicBezTo>
                    <a:close/>
                  </a:path>
                </a:pathLst>
              </a:custGeom>
              <a:solidFill>
                <a:srgbClr val="EB9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0" name="Freeform 711"/>
              <p:cNvSpPr>
                <a:spLocks/>
              </p:cNvSpPr>
              <p:nvPr/>
            </p:nvSpPr>
            <p:spPr bwMode="auto">
              <a:xfrm>
                <a:off x="3072" y="1907"/>
                <a:ext cx="41" cy="63"/>
              </a:xfrm>
              <a:custGeom>
                <a:avLst/>
                <a:gdLst>
                  <a:gd name="T0" fmla="*/ 29 w 29"/>
                  <a:gd name="T1" fmla="*/ 0 h 44"/>
                  <a:gd name="T2" fmla="*/ 13 w 29"/>
                  <a:gd name="T3" fmla="*/ 36 h 44"/>
                  <a:gd name="T4" fmla="*/ 5 w 29"/>
                  <a:gd name="T5" fmla="*/ 42 h 44"/>
                  <a:gd name="T6" fmla="*/ 3 w 29"/>
                  <a:gd name="T7" fmla="*/ 30 h 44"/>
                  <a:gd name="T8" fmla="*/ 29 w 29"/>
                  <a:gd name="T9" fmla="*/ 0 h 44"/>
                </a:gdLst>
                <a:ahLst/>
                <a:cxnLst>
                  <a:cxn ang="0">
                    <a:pos x="T0" y="T1"/>
                  </a:cxn>
                  <a:cxn ang="0">
                    <a:pos x="T2" y="T3"/>
                  </a:cxn>
                  <a:cxn ang="0">
                    <a:pos x="T4" y="T5"/>
                  </a:cxn>
                  <a:cxn ang="0">
                    <a:pos x="T6" y="T7"/>
                  </a:cxn>
                  <a:cxn ang="0">
                    <a:pos x="T8" y="T9"/>
                  </a:cxn>
                </a:cxnLst>
                <a:rect l="0" t="0" r="r" b="b"/>
                <a:pathLst>
                  <a:path w="29" h="44">
                    <a:moveTo>
                      <a:pt x="29" y="0"/>
                    </a:moveTo>
                    <a:cubicBezTo>
                      <a:pt x="26" y="13"/>
                      <a:pt x="20" y="25"/>
                      <a:pt x="13" y="36"/>
                    </a:cubicBezTo>
                    <a:cubicBezTo>
                      <a:pt x="11" y="39"/>
                      <a:pt x="9" y="44"/>
                      <a:pt x="5" y="42"/>
                    </a:cubicBezTo>
                    <a:cubicBezTo>
                      <a:pt x="0" y="39"/>
                      <a:pt x="2" y="34"/>
                      <a:pt x="3" y="30"/>
                    </a:cubicBezTo>
                    <a:cubicBezTo>
                      <a:pt x="8" y="17"/>
                      <a:pt x="18" y="9"/>
                      <a:pt x="29" y="0"/>
                    </a:cubicBezTo>
                    <a:close/>
                  </a:path>
                </a:pathLst>
              </a:custGeom>
              <a:solidFill>
                <a:srgbClr val="DCD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1" name="Freeform 712"/>
              <p:cNvSpPr>
                <a:spLocks/>
              </p:cNvSpPr>
              <p:nvPr/>
            </p:nvSpPr>
            <p:spPr bwMode="auto">
              <a:xfrm>
                <a:off x="5016" y="636"/>
                <a:ext cx="23" cy="64"/>
              </a:xfrm>
              <a:custGeom>
                <a:avLst/>
                <a:gdLst>
                  <a:gd name="T0" fmla="*/ 12 w 16"/>
                  <a:gd name="T1" fmla="*/ 45 h 45"/>
                  <a:gd name="T2" fmla="*/ 0 w 16"/>
                  <a:gd name="T3" fmla="*/ 9 h 45"/>
                  <a:gd name="T4" fmla="*/ 6 w 16"/>
                  <a:gd name="T5" fmla="*/ 1 h 45"/>
                  <a:gd name="T6" fmla="*/ 12 w 16"/>
                  <a:gd name="T7" fmla="*/ 7 h 45"/>
                  <a:gd name="T8" fmla="*/ 12 w 16"/>
                  <a:gd name="T9" fmla="*/ 45 h 45"/>
                </a:gdLst>
                <a:ahLst/>
                <a:cxnLst>
                  <a:cxn ang="0">
                    <a:pos x="T0" y="T1"/>
                  </a:cxn>
                  <a:cxn ang="0">
                    <a:pos x="T2" y="T3"/>
                  </a:cxn>
                  <a:cxn ang="0">
                    <a:pos x="T4" y="T5"/>
                  </a:cxn>
                  <a:cxn ang="0">
                    <a:pos x="T6" y="T7"/>
                  </a:cxn>
                  <a:cxn ang="0">
                    <a:pos x="T8" y="T9"/>
                  </a:cxn>
                </a:cxnLst>
                <a:rect l="0" t="0" r="r" b="b"/>
                <a:pathLst>
                  <a:path w="16" h="45">
                    <a:moveTo>
                      <a:pt x="12" y="45"/>
                    </a:moveTo>
                    <a:cubicBezTo>
                      <a:pt x="5" y="31"/>
                      <a:pt x="0" y="21"/>
                      <a:pt x="0" y="9"/>
                    </a:cubicBezTo>
                    <a:cubicBezTo>
                      <a:pt x="0" y="5"/>
                      <a:pt x="1" y="1"/>
                      <a:pt x="6" y="1"/>
                    </a:cubicBezTo>
                    <a:cubicBezTo>
                      <a:pt x="10" y="0"/>
                      <a:pt x="11" y="4"/>
                      <a:pt x="12" y="7"/>
                    </a:cubicBezTo>
                    <a:cubicBezTo>
                      <a:pt x="16" y="18"/>
                      <a:pt x="15" y="30"/>
                      <a:pt x="12" y="45"/>
                    </a:cubicBezTo>
                    <a:close/>
                  </a:path>
                </a:pathLst>
              </a:custGeom>
              <a:solidFill>
                <a:srgbClr val="BA9A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2" name="Freeform 713"/>
              <p:cNvSpPr>
                <a:spLocks/>
              </p:cNvSpPr>
              <p:nvPr/>
            </p:nvSpPr>
            <p:spPr bwMode="auto">
              <a:xfrm>
                <a:off x="2989" y="2026"/>
                <a:ext cx="30" cy="51"/>
              </a:xfrm>
              <a:custGeom>
                <a:avLst/>
                <a:gdLst>
                  <a:gd name="T0" fmla="*/ 4 w 21"/>
                  <a:gd name="T1" fmla="*/ 36 h 36"/>
                  <a:gd name="T2" fmla="*/ 21 w 21"/>
                  <a:gd name="T3" fmla="*/ 0 h 36"/>
                  <a:gd name="T4" fmla="*/ 4 w 21"/>
                  <a:gd name="T5" fmla="*/ 36 h 36"/>
                </a:gdLst>
                <a:ahLst/>
                <a:cxnLst>
                  <a:cxn ang="0">
                    <a:pos x="T0" y="T1"/>
                  </a:cxn>
                  <a:cxn ang="0">
                    <a:pos x="T2" y="T3"/>
                  </a:cxn>
                  <a:cxn ang="0">
                    <a:pos x="T4" y="T5"/>
                  </a:cxn>
                </a:cxnLst>
                <a:rect l="0" t="0" r="r" b="b"/>
                <a:pathLst>
                  <a:path w="21" h="36">
                    <a:moveTo>
                      <a:pt x="4" y="36"/>
                    </a:moveTo>
                    <a:cubicBezTo>
                      <a:pt x="0" y="23"/>
                      <a:pt x="4" y="13"/>
                      <a:pt x="21" y="0"/>
                    </a:cubicBezTo>
                    <a:cubicBezTo>
                      <a:pt x="18" y="15"/>
                      <a:pt x="12" y="26"/>
                      <a:pt x="4" y="36"/>
                    </a:cubicBezTo>
                    <a:close/>
                  </a:path>
                </a:pathLst>
              </a:custGeom>
              <a:solidFill>
                <a:srgbClr val="DED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3" name="Freeform 714"/>
              <p:cNvSpPr>
                <a:spLocks/>
              </p:cNvSpPr>
              <p:nvPr/>
            </p:nvSpPr>
            <p:spPr bwMode="auto">
              <a:xfrm>
                <a:off x="5238" y="2457"/>
                <a:ext cx="48" cy="62"/>
              </a:xfrm>
              <a:custGeom>
                <a:avLst/>
                <a:gdLst>
                  <a:gd name="T0" fmla="*/ 32 w 34"/>
                  <a:gd name="T1" fmla="*/ 0 h 43"/>
                  <a:gd name="T2" fmla="*/ 27 w 34"/>
                  <a:gd name="T3" fmla="*/ 30 h 43"/>
                  <a:gd name="T4" fmla="*/ 20 w 34"/>
                  <a:gd name="T5" fmla="*/ 42 h 43"/>
                  <a:gd name="T6" fmla="*/ 10 w 34"/>
                  <a:gd name="T7" fmla="*/ 33 h 43"/>
                  <a:gd name="T8" fmla="*/ 2 w 34"/>
                  <a:gd name="T9" fmla="*/ 6 h 43"/>
                  <a:gd name="T10" fmla="*/ 4 w 34"/>
                  <a:gd name="T11" fmla="*/ 5 h 43"/>
                  <a:gd name="T12" fmla="*/ 21 w 34"/>
                  <a:gd name="T13" fmla="*/ 18 h 43"/>
                  <a:gd name="T14" fmla="*/ 32 w 34"/>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3">
                    <a:moveTo>
                      <a:pt x="32" y="0"/>
                    </a:moveTo>
                    <a:cubicBezTo>
                      <a:pt x="34" y="10"/>
                      <a:pt x="31" y="20"/>
                      <a:pt x="27" y="30"/>
                    </a:cubicBezTo>
                    <a:cubicBezTo>
                      <a:pt x="25" y="34"/>
                      <a:pt x="25" y="41"/>
                      <a:pt x="20" y="42"/>
                    </a:cubicBezTo>
                    <a:cubicBezTo>
                      <a:pt x="15" y="43"/>
                      <a:pt x="14" y="36"/>
                      <a:pt x="10" y="33"/>
                    </a:cubicBezTo>
                    <a:cubicBezTo>
                      <a:pt x="7" y="24"/>
                      <a:pt x="0" y="16"/>
                      <a:pt x="2" y="6"/>
                    </a:cubicBezTo>
                    <a:cubicBezTo>
                      <a:pt x="3" y="6"/>
                      <a:pt x="3" y="5"/>
                      <a:pt x="4" y="5"/>
                    </a:cubicBezTo>
                    <a:cubicBezTo>
                      <a:pt x="12" y="7"/>
                      <a:pt x="13" y="20"/>
                      <a:pt x="21" y="18"/>
                    </a:cubicBezTo>
                    <a:cubicBezTo>
                      <a:pt x="28" y="16"/>
                      <a:pt x="25" y="4"/>
                      <a:pt x="32" y="0"/>
                    </a:cubicBezTo>
                    <a:close/>
                  </a:path>
                </a:pathLst>
              </a:custGeom>
              <a:solidFill>
                <a:srgbClr val="F3D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4" name="Freeform 715"/>
              <p:cNvSpPr>
                <a:spLocks/>
              </p:cNvSpPr>
              <p:nvPr/>
            </p:nvSpPr>
            <p:spPr bwMode="auto">
              <a:xfrm>
                <a:off x="3496" y="679"/>
                <a:ext cx="35" cy="50"/>
              </a:xfrm>
              <a:custGeom>
                <a:avLst/>
                <a:gdLst>
                  <a:gd name="T0" fmla="*/ 22 w 24"/>
                  <a:gd name="T1" fmla="*/ 18 h 35"/>
                  <a:gd name="T2" fmla="*/ 15 w 24"/>
                  <a:gd name="T3" fmla="*/ 34 h 35"/>
                  <a:gd name="T4" fmla="*/ 0 w 24"/>
                  <a:gd name="T5" fmla="*/ 13 h 35"/>
                  <a:gd name="T6" fmla="*/ 10 w 24"/>
                  <a:gd name="T7" fmla="*/ 0 h 35"/>
                  <a:gd name="T8" fmla="*/ 22 w 24"/>
                  <a:gd name="T9" fmla="*/ 18 h 35"/>
                </a:gdLst>
                <a:ahLst/>
                <a:cxnLst>
                  <a:cxn ang="0">
                    <a:pos x="T0" y="T1"/>
                  </a:cxn>
                  <a:cxn ang="0">
                    <a:pos x="T2" y="T3"/>
                  </a:cxn>
                  <a:cxn ang="0">
                    <a:pos x="T4" y="T5"/>
                  </a:cxn>
                  <a:cxn ang="0">
                    <a:pos x="T6" y="T7"/>
                  </a:cxn>
                  <a:cxn ang="0">
                    <a:pos x="T8" y="T9"/>
                  </a:cxn>
                </a:cxnLst>
                <a:rect l="0" t="0" r="r" b="b"/>
                <a:pathLst>
                  <a:path w="24" h="35">
                    <a:moveTo>
                      <a:pt x="22" y="18"/>
                    </a:moveTo>
                    <a:cubicBezTo>
                      <a:pt x="18" y="22"/>
                      <a:pt x="24" y="35"/>
                      <a:pt x="15" y="34"/>
                    </a:cubicBezTo>
                    <a:cubicBezTo>
                      <a:pt x="5" y="33"/>
                      <a:pt x="0" y="23"/>
                      <a:pt x="0" y="13"/>
                    </a:cubicBezTo>
                    <a:cubicBezTo>
                      <a:pt x="0" y="6"/>
                      <a:pt x="3" y="0"/>
                      <a:pt x="10" y="0"/>
                    </a:cubicBezTo>
                    <a:cubicBezTo>
                      <a:pt x="21" y="0"/>
                      <a:pt x="20" y="10"/>
                      <a:pt x="22" y="18"/>
                    </a:cubicBezTo>
                    <a:close/>
                  </a:path>
                </a:pathLst>
              </a:custGeom>
              <a:solidFill>
                <a:srgbClr val="FDF6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5" name="Freeform 716"/>
              <p:cNvSpPr>
                <a:spLocks/>
              </p:cNvSpPr>
              <p:nvPr/>
            </p:nvSpPr>
            <p:spPr bwMode="auto">
              <a:xfrm>
                <a:off x="3169" y="2953"/>
                <a:ext cx="43" cy="70"/>
              </a:xfrm>
              <a:custGeom>
                <a:avLst/>
                <a:gdLst>
                  <a:gd name="T0" fmla="*/ 2 w 30"/>
                  <a:gd name="T1" fmla="*/ 10 h 49"/>
                  <a:gd name="T2" fmla="*/ 7 w 30"/>
                  <a:gd name="T3" fmla="*/ 0 h 49"/>
                  <a:gd name="T4" fmla="*/ 11 w 30"/>
                  <a:gd name="T5" fmla="*/ 28 h 49"/>
                  <a:gd name="T6" fmla="*/ 30 w 30"/>
                  <a:gd name="T7" fmla="*/ 15 h 49"/>
                  <a:gd name="T8" fmla="*/ 4 w 30"/>
                  <a:gd name="T9" fmla="*/ 49 h 49"/>
                  <a:gd name="T10" fmla="*/ 2 w 30"/>
                  <a:gd name="T11" fmla="*/ 10 h 49"/>
                </a:gdLst>
                <a:ahLst/>
                <a:cxnLst>
                  <a:cxn ang="0">
                    <a:pos x="T0" y="T1"/>
                  </a:cxn>
                  <a:cxn ang="0">
                    <a:pos x="T2" y="T3"/>
                  </a:cxn>
                  <a:cxn ang="0">
                    <a:pos x="T4" y="T5"/>
                  </a:cxn>
                  <a:cxn ang="0">
                    <a:pos x="T6" y="T7"/>
                  </a:cxn>
                  <a:cxn ang="0">
                    <a:pos x="T8" y="T9"/>
                  </a:cxn>
                  <a:cxn ang="0">
                    <a:pos x="T10" y="T11"/>
                  </a:cxn>
                </a:cxnLst>
                <a:rect l="0" t="0" r="r" b="b"/>
                <a:pathLst>
                  <a:path w="30" h="49">
                    <a:moveTo>
                      <a:pt x="2" y="10"/>
                    </a:moveTo>
                    <a:cubicBezTo>
                      <a:pt x="3" y="7"/>
                      <a:pt x="5" y="4"/>
                      <a:pt x="7" y="0"/>
                    </a:cubicBezTo>
                    <a:cubicBezTo>
                      <a:pt x="13" y="9"/>
                      <a:pt x="9" y="19"/>
                      <a:pt x="11" y="28"/>
                    </a:cubicBezTo>
                    <a:cubicBezTo>
                      <a:pt x="20" y="26"/>
                      <a:pt x="19" y="11"/>
                      <a:pt x="30" y="15"/>
                    </a:cubicBezTo>
                    <a:cubicBezTo>
                      <a:pt x="30" y="33"/>
                      <a:pt x="15" y="39"/>
                      <a:pt x="4" y="49"/>
                    </a:cubicBezTo>
                    <a:cubicBezTo>
                      <a:pt x="0" y="35"/>
                      <a:pt x="3" y="22"/>
                      <a:pt x="2" y="10"/>
                    </a:cubicBezTo>
                    <a:close/>
                  </a:path>
                </a:pathLst>
              </a:custGeom>
              <a:solidFill>
                <a:srgbClr val="EDB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6" name="Freeform 717"/>
              <p:cNvSpPr>
                <a:spLocks/>
              </p:cNvSpPr>
              <p:nvPr/>
            </p:nvSpPr>
            <p:spPr bwMode="auto">
              <a:xfrm>
                <a:off x="4766" y="1823"/>
                <a:ext cx="293" cy="151"/>
              </a:xfrm>
              <a:custGeom>
                <a:avLst/>
                <a:gdLst>
                  <a:gd name="T0" fmla="*/ 2 w 205"/>
                  <a:gd name="T1" fmla="*/ 72 h 106"/>
                  <a:gd name="T2" fmla="*/ 16 w 205"/>
                  <a:gd name="T3" fmla="*/ 52 h 106"/>
                  <a:gd name="T4" fmla="*/ 167 w 205"/>
                  <a:gd name="T5" fmla="*/ 5 h 106"/>
                  <a:gd name="T6" fmla="*/ 197 w 205"/>
                  <a:gd name="T7" fmla="*/ 16 h 106"/>
                  <a:gd name="T8" fmla="*/ 185 w 205"/>
                  <a:gd name="T9" fmla="*/ 49 h 106"/>
                  <a:gd name="T10" fmla="*/ 35 w 205"/>
                  <a:gd name="T11" fmla="*/ 99 h 106"/>
                  <a:gd name="T12" fmla="*/ 2 w 205"/>
                  <a:gd name="T13" fmla="*/ 72 h 106"/>
                </a:gdLst>
                <a:ahLst/>
                <a:cxnLst>
                  <a:cxn ang="0">
                    <a:pos x="T0" y="T1"/>
                  </a:cxn>
                  <a:cxn ang="0">
                    <a:pos x="T2" y="T3"/>
                  </a:cxn>
                  <a:cxn ang="0">
                    <a:pos x="T4" y="T5"/>
                  </a:cxn>
                  <a:cxn ang="0">
                    <a:pos x="T6" y="T7"/>
                  </a:cxn>
                  <a:cxn ang="0">
                    <a:pos x="T8" y="T9"/>
                  </a:cxn>
                  <a:cxn ang="0">
                    <a:pos x="T10" y="T11"/>
                  </a:cxn>
                  <a:cxn ang="0">
                    <a:pos x="T12" y="T13"/>
                  </a:cxn>
                </a:cxnLst>
                <a:rect l="0" t="0" r="r" b="b"/>
                <a:pathLst>
                  <a:path w="205" h="106">
                    <a:moveTo>
                      <a:pt x="2" y="72"/>
                    </a:moveTo>
                    <a:cubicBezTo>
                      <a:pt x="0" y="61"/>
                      <a:pt x="6" y="56"/>
                      <a:pt x="16" y="52"/>
                    </a:cubicBezTo>
                    <a:cubicBezTo>
                      <a:pt x="66" y="34"/>
                      <a:pt x="116" y="17"/>
                      <a:pt x="167" y="5"/>
                    </a:cubicBezTo>
                    <a:cubicBezTo>
                      <a:pt x="179" y="2"/>
                      <a:pt x="191" y="0"/>
                      <a:pt x="197" y="16"/>
                    </a:cubicBezTo>
                    <a:cubicBezTo>
                      <a:pt x="205" y="34"/>
                      <a:pt x="203" y="42"/>
                      <a:pt x="185" y="49"/>
                    </a:cubicBezTo>
                    <a:cubicBezTo>
                      <a:pt x="136" y="69"/>
                      <a:pt x="86" y="86"/>
                      <a:pt x="35" y="99"/>
                    </a:cubicBezTo>
                    <a:cubicBezTo>
                      <a:pt x="10" y="106"/>
                      <a:pt x="2" y="100"/>
                      <a:pt x="2" y="72"/>
                    </a:cubicBezTo>
                    <a:close/>
                  </a:path>
                </a:pathLst>
              </a:custGeom>
              <a:solidFill>
                <a:srgbClr val="DBE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7" name="Freeform 718"/>
              <p:cNvSpPr>
                <a:spLocks/>
              </p:cNvSpPr>
              <p:nvPr/>
            </p:nvSpPr>
            <p:spPr bwMode="auto">
              <a:xfrm>
                <a:off x="4482" y="1964"/>
                <a:ext cx="23" cy="73"/>
              </a:xfrm>
              <a:custGeom>
                <a:avLst/>
                <a:gdLst>
                  <a:gd name="T0" fmla="*/ 13 w 16"/>
                  <a:gd name="T1" fmla="*/ 0 h 51"/>
                  <a:gd name="T2" fmla="*/ 13 w 16"/>
                  <a:gd name="T3" fmla="*/ 51 h 51"/>
                  <a:gd name="T4" fmla="*/ 13 w 16"/>
                  <a:gd name="T5" fmla="*/ 0 h 51"/>
                </a:gdLst>
                <a:ahLst/>
                <a:cxnLst>
                  <a:cxn ang="0">
                    <a:pos x="T0" y="T1"/>
                  </a:cxn>
                  <a:cxn ang="0">
                    <a:pos x="T2" y="T3"/>
                  </a:cxn>
                  <a:cxn ang="0">
                    <a:pos x="T4" y="T5"/>
                  </a:cxn>
                </a:cxnLst>
                <a:rect l="0" t="0" r="r" b="b"/>
                <a:pathLst>
                  <a:path w="16" h="51">
                    <a:moveTo>
                      <a:pt x="13" y="0"/>
                    </a:moveTo>
                    <a:cubicBezTo>
                      <a:pt x="0" y="17"/>
                      <a:pt x="16" y="34"/>
                      <a:pt x="13" y="51"/>
                    </a:cubicBezTo>
                    <a:cubicBezTo>
                      <a:pt x="0" y="32"/>
                      <a:pt x="0" y="10"/>
                      <a:pt x="13" y="0"/>
                    </a:cubicBezTo>
                    <a:close/>
                  </a:path>
                </a:pathLst>
              </a:custGeom>
              <a:solidFill>
                <a:srgbClr val="D8E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8" name="Freeform 719"/>
              <p:cNvSpPr>
                <a:spLocks/>
              </p:cNvSpPr>
              <p:nvPr/>
            </p:nvSpPr>
            <p:spPr bwMode="auto">
              <a:xfrm>
                <a:off x="4632" y="2200"/>
                <a:ext cx="218" cy="290"/>
              </a:xfrm>
              <a:custGeom>
                <a:avLst/>
                <a:gdLst>
                  <a:gd name="T0" fmla="*/ 2 w 153"/>
                  <a:gd name="T1" fmla="*/ 27 h 203"/>
                  <a:gd name="T2" fmla="*/ 15 w 153"/>
                  <a:gd name="T3" fmla="*/ 12 h 203"/>
                  <a:gd name="T4" fmla="*/ 57 w 153"/>
                  <a:gd name="T5" fmla="*/ 12 h 203"/>
                  <a:gd name="T6" fmla="*/ 73 w 153"/>
                  <a:gd name="T7" fmla="*/ 32 h 203"/>
                  <a:gd name="T8" fmla="*/ 150 w 153"/>
                  <a:gd name="T9" fmla="*/ 160 h 203"/>
                  <a:gd name="T10" fmla="*/ 147 w 153"/>
                  <a:gd name="T11" fmla="*/ 171 h 203"/>
                  <a:gd name="T12" fmla="*/ 51 w 153"/>
                  <a:gd name="T13" fmla="*/ 201 h 203"/>
                  <a:gd name="T14" fmla="*/ 36 w 153"/>
                  <a:gd name="T15" fmla="*/ 190 h 203"/>
                  <a:gd name="T16" fmla="*/ 16 w 153"/>
                  <a:gd name="T17" fmla="*/ 107 h 203"/>
                  <a:gd name="T18" fmla="*/ 2 w 153"/>
                  <a:gd name="T19" fmla="*/ 2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03">
                    <a:moveTo>
                      <a:pt x="2" y="27"/>
                    </a:moveTo>
                    <a:cubicBezTo>
                      <a:pt x="0" y="20"/>
                      <a:pt x="6" y="15"/>
                      <a:pt x="15" y="12"/>
                    </a:cubicBezTo>
                    <a:cubicBezTo>
                      <a:pt x="29" y="9"/>
                      <a:pt x="43" y="0"/>
                      <a:pt x="57" y="12"/>
                    </a:cubicBezTo>
                    <a:cubicBezTo>
                      <a:pt x="63" y="17"/>
                      <a:pt x="69" y="25"/>
                      <a:pt x="73" y="32"/>
                    </a:cubicBezTo>
                    <a:cubicBezTo>
                      <a:pt x="100" y="74"/>
                      <a:pt x="125" y="117"/>
                      <a:pt x="150" y="160"/>
                    </a:cubicBezTo>
                    <a:cubicBezTo>
                      <a:pt x="153" y="166"/>
                      <a:pt x="152" y="169"/>
                      <a:pt x="147" y="171"/>
                    </a:cubicBezTo>
                    <a:cubicBezTo>
                      <a:pt x="116" y="186"/>
                      <a:pt x="84" y="194"/>
                      <a:pt x="51" y="201"/>
                    </a:cubicBezTo>
                    <a:cubicBezTo>
                      <a:pt x="44" y="203"/>
                      <a:pt x="39" y="198"/>
                      <a:pt x="36" y="190"/>
                    </a:cubicBezTo>
                    <a:cubicBezTo>
                      <a:pt x="26" y="163"/>
                      <a:pt x="23" y="134"/>
                      <a:pt x="16" y="107"/>
                    </a:cubicBezTo>
                    <a:cubicBezTo>
                      <a:pt x="10" y="82"/>
                      <a:pt x="5" y="56"/>
                      <a:pt x="2" y="27"/>
                    </a:cubicBezTo>
                    <a:close/>
                  </a:path>
                </a:pathLst>
              </a:custGeom>
              <a:solidFill>
                <a:srgbClr val="CCE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9" name="Freeform 720"/>
              <p:cNvSpPr>
                <a:spLocks/>
              </p:cNvSpPr>
              <p:nvPr/>
            </p:nvSpPr>
            <p:spPr bwMode="auto">
              <a:xfrm>
                <a:off x="3772" y="1542"/>
                <a:ext cx="34" cy="31"/>
              </a:xfrm>
              <a:custGeom>
                <a:avLst/>
                <a:gdLst>
                  <a:gd name="T0" fmla="*/ 14 w 24"/>
                  <a:gd name="T1" fmla="*/ 0 h 22"/>
                  <a:gd name="T2" fmla="*/ 24 w 24"/>
                  <a:gd name="T3" fmla="*/ 9 h 22"/>
                  <a:gd name="T4" fmla="*/ 11 w 24"/>
                  <a:gd name="T5" fmla="*/ 21 h 22"/>
                  <a:gd name="T6" fmla="*/ 0 w 24"/>
                  <a:gd name="T7" fmla="*/ 13 h 22"/>
                  <a:gd name="T8" fmla="*/ 14 w 24"/>
                  <a:gd name="T9" fmla="*/ 0 h 22"/>
                </a:gdLst>
                <a:ahLst/>
                <a:cxnLst>
                  <a:cxn ang="0">
                    <a:pos x="T0" y="T1"/>
                  </a:cxn>
                  <a:cxn ang="0">
                    <a:pos x="T2" y="T3"/>
                  </a:cxn>
                  <a:cxn ang="0">
                    <a:pos x="T4" y="T5"/>
                  </a:cxn>
                  <a:cxn ang="0">
                    <a:pos x="T6" y="T7"/>
                  </a:cxn>
                  <a:cxn ang="0">
                    <a:pos x="T8" y="T9"/>
                  </a:cxn>
                </a:cxnLst>
                <a:rect l="0" t="0" r="r" b="b"/>
                <a:pathLst>
                  <a:path w="24" h="22">
                    <a:moveTo>
                      <a:pt x="14" y="0"/>
                    </a:moveTo>
                    <a:cubicBezTo>
                      <a:pt x="20" y="0"/>
                      <a:pt x="24" y="3"/>
                      <a:pt x="24" y="9"/>
                    </a:cubicBezTo>
                    <a:cubicBezTo>
                      <a:pt x="24" y="17"/>
                      <a:pt x="18" y="21"/>
                      <a:pt x="11" y="21"/>
                    </a:cubicBezTo>
                    <a:cubicBezTo>
                      <a:pt x="5" y="22"/>
                      <a:pt x="0" y="19"/>
                      <a:pt x="0" y="13"/>
                    </a:cubicBezTo>
                    <a:cubicBezTo>
                      <a:pt x="0" y="4"/>
                      <a:pt x="7" y="2"/>
                      <a:pt x="14" y="0"/>
                    </a:cubicBezTo>
                    <a:close/>
                  </a:path>
                </a:pathLst>
              </a:custGeom>
              <a:solidFill>
                <a:srgbClr val="E36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0" name="Freeform 721"/>
              <p:cNvSpPr>
                <a:spLocks/>
              </p:cNvSpPr>
              <p:nvPr/>
            </p:nvSpPr>
            <p:spPr bwMode="auto">
              <a:xfrm>
                <a:off x="3645" y="1594"/>
                <a:ext cx="36" cy="32"/>
              </a:xfrm>
              <a:custGeom>
                <a:avLst/>
                <a:gdLst>
                  <a:gd name="T0" fmla="*/ 11 w 25"/>
                  <a:gd name="T1" fmla="*/ 22 h 22"/>
                  <a:gd name="T2" fmla="*/ 1 w 25"/>
                  <a:gd name="T3" fmla="*/ 12 h 22"/>
                  <a:gd name="T4" fmla="*/ 14 w 25"/>
                  <a:gd name="T5" fmla="*/ 0 h 22"/>
                  <a:gd name="T6" fmla="*/ 24 w 25"/>
                  <a:gd name="T7" fmla="*/ 10 h 22"/>
                  <a:gd name="T8" fmla="*/ 11 w 25"/>
                  <a:gd name="T9" fmla="*/ 22 h 22"/>
                </a:gdLst>
                <a:ahLst/>
                <a:cxnLst>
                  <a:cxn ang="0">
                    <a:pos x="T0" y="T1"/>
                  </a:cxn>
                  <a:cxn ang="0">
                    <a:pos x="T2" y="T3"/>
                  </a:cxn>
                  <a:cxn ang="0">
                    <a:pos x="T4" y="T5"/>
                  </a:cxn>
                  <a:cxn ang="0">
                    <a:pos x="T6" y="T7"/>
                  </a:cxn>
                  <a:cxn ang="0">
                    <a:pos x="T8" y="T9"/>
                  </a:cxn>
                </a:cxnLst>
                <a:rect l="0" t="0" r="r" b="b"/>
                <a:pathLst>
                  <a:path w="25" h="22">
                    <a:moveTo>
                      <a:pt x="11" y="22"/>
                    </a:moveTo>
                    <a:cubicBezTo>
                      <a:pt x="4" y="21"/>
                      <a:pt x="0" y="18"/>
                      <a:pt x="1" y="12"/>
                    </a:cubicBezTo>
                    <a:cubicBezTo>
                      <a:pt x="1" y="4"/>
                      <a:pt x="7" y="0"/>
                      <a:pt x="14" y="0"/>
                    </a:cubicBezTo>
                    <a:cubicBezTo>
                      <a:pt x="20" y="0"/>
                      <a:pt x="25" y="4"/>
                      <a:pt x="24" y="10"/>
                    </a:cubicBezTo>
                    <a:cubicBezTo>
                      <a:pt x="23" y="18"/>
                      <a:pt x="17" y="21"/>
                      <a:pt x="11" y="22"/>
                    </a:cubicBezTo>
                    <a:close/>
                  </a:path>
                </a:pathLst>
              </a:custGeom>
              <a:solidFill>
                <a:srgbClr val="E26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1" name="Freeform 722"/>
              <p:cNvSpPr>
                <a:spLocks/>
              </p:cNvSpPr>
              <p:nvPr/>
            </p:nvSpPr>
            <p:spPr bwMode="auto">
              <a:xfrm>
                <a:off x="3696" y="1574"/>
                <a:ext cx="65" cy="46"/>
              </a:xfrm>
              <a:custGeom>
                <a:avLst/>
                <a:gdLst>
                  <a:gd name="T0" fmla="*/ 40 w 45"/>
                  <a:gd name="T1" fmla="*/ 0 h 32"/>
                  <a:gd name="T2" fmla="*/ 30 w 45"/>
                  <a:gd name="T3" fmla="*/ 25 h 32"/>
                  <a:gd name="T4" fmla="*/ 4 w 45"/>
                  <a:gd name="T5" fmla="*/ 25 h 32"/>
                  <a:gd name="T6" fmla="*/ 2 w 45"/>
                  <a:gd name="T7" fmla="*/ 19 h 32"/>
                  <a:gd name="T8" fmla="*/ 5 w 45"/>
                  <a:gd name="T9" fmla="*/ 18 h 32"/>
                  <a:gd name="T10" fmla="*/ 40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40" y="0"/>
                    </a:moveTo>
                    <a:cubicBezTo>
                      <a:pt x="45" y="14"/>
                      <a:pt x="38" y="21"/>
                      <a:pt x="30" y="25"/>
                    </a:cubicBezTo>
                    <a:cubicBezTo>
                      <a:pt x="22" y="31"/>
                      <a:pt x="12" y="32"/>
                      <a:pt x="4" y="25"/>
                    </a:cubicBezTo>
                    <a:cubicBezTo>
                      <a:pt x="2" y="24"/>
                      <a:pt x="0" y="22"/>
                      <a:pt x="2" y="19"/>
                    </a:cubicBezTo>
                    <a:cubicBezTo>
                      <a:pt x="2" y="18"/>
                      <a:pt x="4" y="17"/>
                      <a:pt x="5" y="18"/>
                    </a:cubicBezTo>
                    <a:cubicBezTo>
                      <a:pt x="24" y="29"/>
                      <a:pt x="31" y="16"/>
                      <a:pt x="40" y="0"/>
                    </a:cubicBezTo>
                    <a:close/>
                  </a:path>
                </a:pathLst>
              </a:custGeom>
              <a:solidFill>
                <a:srgbClr val="8366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2" name="Freeform 723"/>
              <p:cNvSpPr>
                <a:spLocks/>
              </p:cNvSpPr>
              <p:nvPr/>
            </p:nvSpPr>
            <p:spPr bwMode="auto">
              <a:xfrm>
                <a:off x="3658" y="1549"/>
                <a:ext cx="28" cy="28"/>
              </a:xfrm>
              <a:custGeom>
                <a:avLst/>
                <a:gdLst>
                  <a:gd name="T0" fmla="*/ 20 w 20"/>
                  <a:gd name="T1" fmla="*/ 10 h 20"/>
                  <a:gd name="T2" fmla="*/ 9 w 20"/>
                  <a:gd name="T3" fmla="*/ 20 h 20"/>
                  <a:gd name="T4" fmla="*/ 0 w 20"/>
                  <a:gd name="T5" fmla="*/ 9 h 20"/>
                  <a:gd name="T6" fmla="*/ 10 w 20"/>
                  <a:gd name="T7" fmla="*/ 0 h 20"/>
                  <a:gd name="T8" fmla="*/ 20 w 20"/>
                  <a:gd name="T9" fmla="*/ 10 h 20"/>
                </a:gdLst>
                <a:ahLst/>
                <a:cxnLst>
                  <a:cxn ang="0">
                    <a:pos x="T0" y="T1"/>
                  </a:cxn>
                  <a:cxn ang="0">
                    <a:pos x="T2" y="T3"/>
                  </a:cxn>
                  <a:cxn ang="0">
                    <a:pos x="T4" y="T5"/>
                  </a:cxn>
                  <a:cxn ang="0">
                    <a:pos x="T6" y="T7"/>
                  </a:cxn>
                  <a:cxn ang="0">
                    <a:pos x="T8" y="T9"/>
                  </a:cxn>
                </a:cxnLst>
                <a:rect l="0" t="0" r="r" b="b"/>
                <a:pathLst>
                  <a:path w="20" h="20">
                    <a:moveTo>
                      <a:pt x="20" y="10"/>
                    </a:moveTo>
                    <a:cubicBezTo>
                      <a:pt x="18" y="16"/>
                      <a:pt x="16" y="20"/>
                      <a:pt x="9" y="20"/>
                    </a:cubicBezTo>
                    <a:cubicBezTo>
                      <a:pt x="3" y="19"/>
                      <a:pt x="0" y="15"/>
                      <a:pt x="0" y="9"/>
                    </a:cubicBezTo>
                    <a:cubicBezTo>
                      <a:pt x="0" y="3"/>
                      <a:pt x="4" y="0"/>
                      <a:pt x="10" y="0"/>
                    </a:cubicBezTo>
                    <a:cubicBezTo>
                      <a:pt x="16" y="0"/>
                      <a:pt x="19" y="5"/>
                      <a:pt x="20" y="10"/>
                    </a:cubicBezTo>
                    <a:close/>
                  </a:path>
                </a:pathLst>
              </a:custGeom>
              <a:solidFill>
                <a:srgbClr val="7C5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3" name="Freeform 724"/>
              <p:cNvSpPr>
                <a:spLocks/>
              </p:cNvSpPr>
              <p:nvPr/>
            </p:nvSpPr>
            <p:spPr bwMode="auto">
              <a:xfrm>
                <a:off x="3741" y="1519"/>
                <a:ext cx="28" cy="27"/>
              </a:xfrm>
              <a:custGeom>
                <a:avLst/>
                <a:gdLst>
                  <a:gd name="T0" fmla="*/ 20 w 20"/>
                  <a:gd name="T1" fmla="*/ 8 h 19"/>
                  <a:gd name="T2" fmla="*/ 11 w 20"/>
                  <a:gd name="T3" fmla="*/ 19 h 19"/>
                  <a:gd name="T4" fmla="*/ 0 w 20"/>
                  <a:gd name="T5" fmla="*/ 10 h 19"/>
                  <a:gd name="T6" fmla="*/ 9 w 20"/>
                  <a:gd name="T7" fmla="*/ 0 h 19"/>
                  <a:gd name="T8" fmla="*/ 20 w 20"/>
                  <a:gd name="T9" fmla="*/ 8 h 19"/>
                </a:gdLst>
                <a:ahLst/>
                <a:cxnLst>
                  <a:cxn ang="0">
                    <a:pos x="T0" y="T1"/>
                  </a:cxn>
                  <a:cxn ang="0">
                    <a:pos x="T2" y="T3"/>
                  </a:cxn>
                  <a:cxn ang="0">
                    <a:pos x="T4" y="T5"/>
                  </a:cxn>
                  <a:cxn ang="0">
                    <a:pos x="T6" y="T7"/>
                  </a:cxn>
                  <a:cxn ang="0">
                    <a:pos x="T8" y="T9"/>
                  </a:cxn>
                </a:cxnLst>
                <a:rect l="0" t="0" r="r" b="b"/>
                <a:pathLst>
                  <a:path w="20" h="19">
                    <a:moveTo>
                      <a:pt x="20" y="8"/>
                    </a:moveTo>
                    <a:cubicBezTo>
                      <a:pt x="20" y="15"/>
                      <a:pt x="17" y="19"/>
                      <a:pt x="11" y="19"/>
                    </a:cubicBezTo>
                    <a:cubicBezTo>
                      <a:pt x="5" y="19"/>
                      <a:pt x="1" y="16"/>
                      <a:pt x="0" y="10"/>
                    </a:cubicBezTo>
                    <a:cubicBezTo>
                      <a:pt x="0" y="4"/>
                      <a:pt x="3" y="0"/>
                      <a:pt x="9" y="0"/>
                    </a:cubicBezTo>
                    <a:cubicBezTo>
                      <a:pt x="15" y="0"/>
                      <a:pt x="19" y="3"/>
                      <a:pt x="20" y="8"/>
                    </a:cubicBezTo>
                    <a:close/>
                  </a:path>
                </a:pathLst>
              </a:custGeom>
              <a:solidFill>
                <a:srgbClr val="7B5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4" name="Freeform 725"/>
              <p:cNvSpPr>
                <a:spLocks/>
              </p:cNvSpPr>
              <p:nvPr/>
            </p:nvSpPr>
            <p:spPr bwMode="auto">
              <a:xfrm>
                <a:off x="3558" y="1193"/>
                <a:ext cx="867" cy="487"/>
              </a:xfrm>
              <a:custGeom>
                <a:avLst/>
                <a:gdLst>
                  <a:gd name="T0" fmla="*/ 409 w 607"/>
                  <a:gd name="T1" fmla="*/ 56 h 341"/>
                  <a:gd name="T2" fmla="*/ 542 w 607"/>
                  <a:gd name="T3" fmla="*/ 6 h 341"/>
                  <a:gd name="T4" fmla="*/ 596 w 607"/>
                  <a:gd name="T5" fmla="*/ 0 h 341"/>
                  <a:gd name="T6" fmla="*/ 606 w 607"/>
                  <a:gd name="T7" fmla="*/ 9 h 341"/>
                  <a:gd name="T8" fmla="*/ 602 w 607"/>
                  <a:gd name="T9" fmla="*/ 98 h 341"/>
                  <a:gd name="T10" fmla="*/ 593 w 607"/>
                  <a:gd name="T11" fmla="*/ 107 h 341"/>
                  <a:gd name="T12" fmla="*/ 425 w 607"/>
                  <a:gd name="T13" fmla="*/ 160 h 341"/>
                  <a:gd name="T14" fmla="*/ 311 w 607"/>
                  <a:gd name="T15" fmla="*/ 225 h 341"/>
                  <a:gd name="T16" fmla="*/ 271 w 607"/>
                  <a:gd name="T17" fmla="*/ 241 h 341"/>
                  <a:gd name="T18" fmla="*/ 224 w 607"/>
                  <a:gd name="T19" fmla="*/ 228 h 341"/>
                  <a:gd name="T20" fmla="*/ 216 w 607"/>
                  <a:gd name="T21" fmla="*/ 220 h 341"/>
                  <a:gd name="T22" fmla="*/ 201 w 607"/>
                  <a:gd name="T23" fmla="*/ 215 h 341"/>
                  <a:gd name="T24" fmla="*/ 199 w 607"/>
                  <a:gd name="T25" fmla="*/ 229 h 341"/>
                  <a:gd name="T26" fmla="*/ 206 w 607"/>
                  <a:gd name="T27" fmla="*/ 280 h 341"/>
                  <a:gd name="T28" fmla="*/ 187 w 607"/>
                  <a:gd name="T29" fmla="*/ 312 h 341"/>
                  <a:gd name="T30" fmla="*/ 77 w 607"/>
                  <a:gd name="T31" fmla="*/ 341 h 341"/>
                  <a:gd name="T32" fmla="*/ 32 w 607"/>
                  <a:gd name="T33" fmla="*/ 307 h 341"/>
                  <a:gd name="T34" fmla="*/ 4 w 607"/>
                  <a:gd name="T35" fmla="*/ 219 h 341"/>
                  <a:gd name="T36" fmla="*/ 9 w 607"/>
                  <a:gd name="T37" fmla="*/ 189 h 341"/>
                  <a:gd name="T38" fmla="*/ 22 w 607"/>
                  <a:gd name="T39" fmla="*/ 176 h 341"/>
                  <a:gd name="T40" fmla="*/ 158 w 607"/>
                  <a:gd name="T41" fmla="*/ 106 h 341"/>
                  <a:gd name="T42" fmla="*/ 186 w 607"/>
                  <a:gd name="T43" fmla="*/ 102 h 341"/>
                  <a:gd name="T44" fmla="*/ 252 w 607"/>
                  <a:gd name="T45" fmla="*/ 132 h 341"/>
                  <a:gd name="T46" fmla="*/ 253 w 607"/>
                  <a:gd name="T47" fmla="*/ 138 h 341"/>
                  <a:gd name="T48" fmla="*/ 235 w 607"/>
                  <a:gd name="T49" fmla="*/ 133 h 341"/>
                  <a:gd name="T50" fmla="*/ 226 w 607"/>
                  <a:gd name="T51" fmla="*/ 121 h 341"/>
                  <a:gd name="T52" fmla="*/ 224 w 607"/>
                  <a:gd name="T53" fmla="*/ 126 h 341"/>
                  <a:gd name="T54" fmla="*/ 217 w 607"/>
                  <a:gd name="T55" fmla="*/ 133 h 341"/>
                  <a:gd name="T56" fmla="*/ 210 w 607"/>
                  <a:gd name="T57" fmla="*/ 126 h 341"/>
                  <a:gd name="T58" fmla="*/ 208 w 607"/>
                  <a:gd name="T59" fmla="*/ 120 h 341"/>
                  <a:gd name="T60" fmla="*/ 197 w 607"/>
                  <a:gd name="T61" fmla="*/ 117 h 341"/>
                  <a:gd name="T62" fmla="*/ 178 w 607"/>
                  <a:gd name="T63" fmla="*/ 115 h 341"/>
                  <a:gd name="T64" fmla="*/ 177 w 607"/>
                  <a:gd name="T65" fmla="*/ 121 h 341"/>
                  <a:gd name="T66" fmla="*/ 196 w 607"/>
                  <a:gd name="T67" fmla="*/ 174 h 341"/>
                  <a:gd name="T68" fmla="*/ 197 w 607"/>
                  <a:gd name="T69" fmla="*/ 186 h 341"/>
                  <a:gd name="T70" fmla="*/ 214 w 607"/>
                  <a:gd name="T71" fmla="*/ 206 h 341"/>
                  <a:gd name="T72" fmla="*/ 231 w 607"/>
                  <a:gd name="T73" fmla="*/ 218 h 341"/>
                  <a:gd name="T74" fmla="*/ 241 w 607"/>
                  <a:gd name="T75" fmla="*/ 228 h 341"/>
                  <a:gd name="T76" fmla="*/ 257 w 607"/>
                  <a:gd name="T77" fmla="*/ 231 h 341"/>
                  <a:gd name="T78" fmla="*/ 260 w 607"/>
                  <a:gd name="T79" fmla="*/ 217 h 341"/>
                  <a:gd name="T80" fmla="*/ 261 w 607"/>
                  <a:gd name="T81" fmla="*/ 182 h 341"/>
                  <a:gd name="T82" fmla="*/ 267 w 607"/>
                  <a:gd name="T83" fmla="*/ 183 h 341"/>
                  <a:gd name="T84" fmla="*/ 273 w 607"/>
                  <a:gd name="T85" fmla="*/ 217 h 341"/>
                  <a:gd name="T86" fmla="*/ 286 w 607"/>
                  <a:gd name="T87" fmla="*/ 225 h 341"/>
                  <a:gd name="T88" fmla="*/ 366 w 607"/>
                  <a:gd name="T89" fmla="*/ 183 h 341"/>
                  <a:gd name="T90" fmla="*/ 373 w 607"/>
                  <a:gd name="T91" fmla="*/ 166 h 341"/>
                  <a:gd name="T92" fmla="*/ 365 w 607"/>
                  <a:gd name="T93" fmla="*/ 110 h 341"/>
                  <a:gd name="T94" fmla="*/ 359 w 607"/>
                  <a:gd name="T95" fmla="*/ 101 h 341"/>
                  <a:gd name="T96" fmla="*/ 353 w 607"/>
                  <a:gd name="T97" fmla="*/ 110 h 341"/>
                  <a:gd name="T98" fmla="*/ 353 w 607"/>
                  <a:gd name="T99" fmla="*/ 114 h 341"/>
                  <a:gd name="T100" fmla="*/ 348 w 607"/>
                  <a:gd name="T101" fmla="*/ 122 h 341"/>
                  <a:gd name="T102" fmla="*/ 340 w 607"/>
                  <a:gd name="T103" fmla="*/ 114 h 341"/>
                  <a:gd name="T104" fmla="*/ 340 w 607"/>
                  <a:gd name="T105" fmla="*/ 107 h 341"/>
                  <a:gd name="T106" fmla="*/ 344 w 607"/>
                  <a:gd name="T107" fmla="*/ 95 h 341"/>
                  <a:gd name="T108" fmla="*/ 409 w 607"/>
                  <a:gd name="T109" fmla="*/ 5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7" h="341">
                    <a:moveTo>
                      <a:pt x="409" y="56"/>
                    </a:moveTo>
                    <a:cubicBezTo>
                      <a:pt x="451" y="33"/>
                      <a:pt x="494" y="14"/>
                      <a:pt x="542" y="6"/>
                    </a:cubicBezTo>
                    <a:cubicBezTo>
                      <a:pt x="560" y="3"/>
                      <a:pt x="578" y="1"/>
                      <a:pt x="596" y="0"/>
                    </a:cubicBezTo>
                    <a:cubicBezTo>
                      <a:pt x="602" y="0"/>
                      <a:pt x="607" y="0"/>
                      <a:pt x="606" y="9"/>
                    </a:cubicBezTo>
                    <a:cubicBezTo>
                      <a:pt x="605" y="39"/>
                      <a:pt x="603" y="68"/>
                      <a:pt x="602" y="98"/>
                    </a:cubicBezTo>
                    <a:cubicBezTo>
                      <a:pt x="602" y="105"/>
                      <a:pt x="600" y="107"/>
                      <a:pt x="593" y="107"/>
                    </a:cubicBezTo>
                    <a:cubicBezTo>
                      <a:pt x="532" y="109"/>
                      <a:pt x="477" y="129"/>
                      <a:pt x="425" y="160"/>
                    </a:cubicBezTo>
                    <a:cubicBezTo>
                      <a:pt x="387" y="182"/>
                      <a:pt x="350" y="206"/>
                      <a:pt x="311" y="225"/>
                    </a:cubicBezTo>
                    <a:cubicBezTo>
                      <a:pt x="298" y="231"/>
                      <a:pt x="285" y="237"/>
                      <a:pt x="271" y="241"/>
                    </a:cubicBezTo>
                    <a:cubicBezTo>
                      <a:pt x="253" y="246"/>
                      <a:pt x="237" y="243"/>
                      <a:pt x="224" y="228"/>
                    </a:cubicBezTo>
                    <a:cubicBezTo>
                      <a:pt x="222" y="225"/>
                      <a:pt x="219" y="222"/>
                      <a:pt x="216" y="220"/>
                    </a:cubicBezTo>
                    <a:cubicBezTo>
                      <a:pt x="212" y="216"/>
                      <a:pt x="206" y="212"/>
                      <a:pt x="201" y="215"/>
                    </a:cubicBezTo>
                    <a:cubicBezTo>
                      <a:pt x="195" y="218"/>
                      <a:pt x="199" y="225"/>
                      <a:pt x="199" y="229"/>
                    </a:cubicBezTo>
                    <a:cubicBezTo>
                      <a:pt x="201" y="246"/>
                      <a:pt x="203" y="263"/>
                      <a:pt x="206" y="280"/>
                    </a:cubicBezTo>
                    <a:cubicBezTo>
                      <a:pt x="209" y="296"/>
                      <a:pt x="198" y="304"/>
                      <a:pt x="187" y="312"/>
                    </a:cubicBezTo>
                    <a:cubicBezTo>
                      <a:pt x="153" y="333"/>
                      <a:pt x="116" y="341"/>
                      <a:pt x="77" y="341"/>
                    </a:cubicBezTo>
                    <a:cubicBezTo>
                      <a:pt x="52" y="341"/>
                      <a:pt x="39" y="330"/>
                      <a:pt x="32" y="307"/>
                    </a:cubicBezTo>
                    <a:cubicBezTo>
                      <a:pt x="24" y="278"/>
                      <a:pt x="14" y="248"/>
                      <a:pt x="4" y="219"/>
                    </a:cubicBezTo>
                    <a:cubicBezTo>
                      <a:pt x="0" y="208"/>
                      <a:pt x="2" y="198"/>
                      <a:pt x="9" y="189"/>
                    </a:cubicBezTo>
                    <a:cubicBezTo>
                      <a:pt x="13" y="184"/>
                      <a:pt x="17" y="179"/>
                      <a:pt x="22" y="176"/>
                    </a:cubicBezTo>
                    <a:cubicBezTo>
                      <a:pt x="65" y="148"/>
                      <a:pt x="108" y="120"/>
                      <a:pt x="158" y="106"/>
                    </a:cubicBezTo>
                    <a:cubicBezTo>
                      <a:pt x="167" y="103"/>
                      <a:pt x="177" y="102"/>
                      <a:pt x="186" y="102"/>
                    </a:cubicBezTo>
                    <a:cubicBezTo>
                      <a:pt x="213" y="100"/>
                      <a:pt x="238" y="105"/>
                      <a:pt x="252" y="132"/>
                    </a:cubicBezTo>
                    <a:cubicBezTo>
                      <a:pt x="254" y="134"/>
                      <a:pt x="254" y="136"/>
                      <a:pt x="253" y="138"/>
                    </a:cubicBezTo>
                    <a:cubicBezTo>
                      <a:pt x="245" y="144"/>
                      <a:pt x="238" y="143"/>
                      <a:pt x="235" y="133"/>
                    </a:cubicBezTo>
                    <a:cubicBezTo>
                      <a:pt x="233" y="128"/>
                      <a:pt x="232" y="123"/>
                      <a:pt x="226" y="121"/>
                    </a:cubicBezTo>
                    <a:cubicBezTo>
                      <a:pt x="224" y="122"/>
                      <a:pt x="224" y="124"/>
                      <a:pt x="224" y="126"/>
                    </a:cubicBezTo>
                    <a:cubicBezTo>
                      <a:pt x="223" y="129"/>
                      <a:pt x="222" y="134"/>
                      <a:pt x="217" y="133"/>
                    </a:cubicBezTo>
                    <a:cubicBezTo>
                      <a:pt x="213" y="133"/>
                      <a:pt x="211" y="130"/>
                      <a:pt x="210" y="126"/>
                    </a:cubicBezTo>
                    <a:cubicBezTo>
                      <a:pt x="209" y="124"/>
                      <a:pt x="209" y="122"/>
                      <a:pt x="208" y="120"/>
                    </a:cubicBezTo>
                    <a:cubicBezTo>
                      <a:pt x="206" y="114"/>
                      <a:pt x="201" y="111"/>
                      <a:pt x="197" y="117"/>
                    </a:cubicBezTo>
                    <a:cubicBezTo>
                      <a:pt x="189" y="129"/>
                      <a:pt x="183" y="122"/>
                      <a:pt x="178" y="115"/>
                    </a:cubicBezTo>
                    <a:cubicBezTo>
                      <a:pt x="174" y="117"/>
                      <a:pt x="175" y="120"/>
                      <a:pt x="177" y="121"/>
                    </a:cubicBezTo>
                    <a:cubicBezTo>
                      <a:pt x="194" y="135"/>
                      <a:pt x="193" y="155"/>
                      <a:pt x="196" y="174"/>
                    </a:cubicBezTo>
                    <a:cubicBezTo>
                      <a:pt x="196" y="178"/>
                      <a:pt x="197" y="182"/>
                      <a:pt x="197" y="186"/>
                    </a:cubicBezTo>
                    <a:cubicBezTo>
                      <a:pt x="198" y="196"/>
                      <a:pt x="201" y="205"/>
                      <a:pt x="214" y="206"/>
                    </a:cubicBezTo>
                    <a:cubicBezTo>
                      <a:pt x="221" y="207"/>
                      <a:pt x="226" y="213"/>
                      <a:pt x="231" y="218"/>
                    </a:cubicBezTo>
                    <a:cubicBezTo>
                      <a:pt x="234" y="221"/>
                      <a:pt x="238" y="225"/>
                      <a:pt x="241" y="228"/>
                    </a:cubicBezTo>
                    <a:cubicBezTo>
                      <a:pt x="246" y="231"/>
                      <a:pt x="252" y="235"/>
                      <a:pt x="257" y="231"/>
                    </a:cubicBezTo>
                    <a:cubicBezTo>
                      <a:pt x="263" y="228"/>
                      <a:pt x="260" y="222"/>
                      <a:pt x="260" y="217"/>
                    </a:cubicBezTo>
                    <a:cubicBezTo>
                      <a:pt x="259" y="205"/>
                      <a:pt x="254" y="194"/>
                      <a:pt x="261" y="182"/>
                    </a:cubicBezTo>
                    <a:cubicBezTo>
                      <a:pt x="263" y="182"/>
                      <a:pt x="265" y="182"/>
                      <a:pt x="267" y="183"/>
                    </a:cubicBezTo>
                    <a:cubicBezTo>
                      <a:pt x="274" y="193"/>
                      <a:pt x="272" y="205"/>
                      <a:pt x="273" y="217"/>
                    </a:cubicBezTo>
                    <a:cubicBezTo>
                      <a:pt x="274" y="226"/>
                      <a:pt x="277" y="229"/>
                      <a:pt x="286" y="225"/>
                    </a:cubicBezTo>
                    <a:cubicBezTo>
                      <a:pt x="314" y="213"/>
                      <a:pt x="340" y="198"/>
                      <a:pt x="366" y="183"/>
                    </a:cubicBezTo>
                    <a:cubicBezTo>
                      <a:pt x="373" y="179"/>
                      <a:pt x="374" y="172"/>
                      <a:pt x="373" y="166"/>
                    </a:cubicBezTo>
                    <a:cubicBezTo>
                      <a:pt x="371" y="147"/>
                      <a:pt x="369" y="128"/>
                      <a:pt x="365" y="110"/>
                    </a:cubicBezTo>
                    <a:cubicBezTo>
                      <a:pt x="364" y="106"/>
                      <a:pt x="365" y="101"/>
                      <a:pt x="359" y="101"/>
                    </a:cubicBezTo>
                    <a:cubicBezTo>
                      <a:pt x="355" y="101"/>
                      <a:pt x="354" y="106"/>
                      <a:pt x="353" y="110"/>
                    </a:cubicBezTo>
                    <a:cubicBezTo>
                      <a:pt x="353" y="111"/>
                      <a:pt x="353" y="112"/>
                      <a:pt x="353" y="114"/>
                    </a:cubicBezTo>
                    <a:cubicBezTo>
                      <a:pt x="353" y="118"/>
                      <a:pt x="353" y="122"/>
                      <a:pt x="348" y="122"/>
                    </a:cubicBezTo>
                    <a:cubicBezTo>
                      <a:pt x="342" y="123"/>
                      <a:pt x="341" y="119"/>
                      <a:pt x="340" y="114"/>
                    </a:cubicBezTo>
                    <a:cubicBezTo>
                      <a:pt x="339" y="112"/>
                      <a:pt x="339" y="110"/>
                      <a:pt x="340" y="107"/>
                    </a:cubicBezTo>
                    <a:cubicBezTo>
                      <a:pt x="340" y="103"/>
                      <a:pt x="341" y="99"/>
                      <a:pt x="344" y="95"/>
                    </a:cubicBezTo>
                    <a:cubicBezTo>
                      <a:pt x="364" y="79"/>
                      <a:pt x="385" y="65"/>
                      <a:pt x="409" y="56"/>
                    </a:cubicBezTo>
                    <a:close/>
                  </a:path>
                </a:pathLst>
              </a:custGeom>
              <a:solidFill>
                <a:srgbClr val="715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5" name="Freeform 726"/>
              <p:cNvSpPr>
                <a:spLocks/>
              </p:cNvSpPr>
              <p:nvPr/>
            </p:nvSpPr>
            <p:spPr bwMode="auto">
              <a:xfrm>
                <a:off x="3918" y="1327"/>
                <a:ext cx="134" cy="127"/>
              </a:xfrm>
              <a:custGeom>
                <a:avLst/>
                <a:gdLst>
                  <a:gd name="T0" fmla="*/ 0 w 94"/>
                  <a:gd name="T1" fmla="*/ 45 h 89"/>
                  <a:gd name="T2" fmla="*/ 0 w 94"/>
                  <a:gd name="T3" fmla="*/ 38 h 89"/>
                  <a:gd name="T4" fmla="*/ 38 w 94"/>
                  <a:gd name="T5" fmla="*/ 33 h 89"/>
                  <a:gd name="T6" fmla="*/ 77 w 94"/>
                  <a:gd name="T7" fmla="*/ 11 h 89"/>
                  <a:gd name="T8" fmla="*/ 94 w 94"/>
                  <a:gd name="T9" fmla="*/ 2 h 89"/>
                  <a:gd name="T10" fmla="*/ 91 w 94"/>
                  <a:gd name="T11" fmla="*/ 13 h 89"/>
                  <a:gd name="T12" fmla="*/ 81 w 94"/>
                  <a:gd name="T13" fmla="*/ 31 h 89"/>
                  <a:gd name="T14" fmla="*/ 70 w 94"/>
                  <a:gd name="T15" fmla="*/ 37 h 89"/>
                  <a:gd name="T16" fmla="*/ 61 w 94"/>
                  <a:gd name="T17" fmla="*/ 42 h 89"/>
                  <a:gd name="T18" fmla="*/ 48 w 94"/>
                  <a:gd name="T19" fmla="*/ 47 h 89"/>
                  <a:gd name="T20" fmla="*/ 40 w 94"/>
                  <a:gd name="T21" fmla="*/ 50 h 89"/>
                  <a:gd name="T22" fmla="*/ 26 w 94"/>
                  <a:gd name="T23" fmla="*/ 55 h 89"/>
                  <a:gd name="T24" fmla="*/ 19 w 94"/>
                  <a:gd name="T25" fmla="*/ 52 h 89"/>
                  <a:gd name="T26" fmla="*/ 16 w 94"/>
                  <a:gd name="T27" fmla="*/ 61 h 89"/>
                  <a:gd name="T28" fmla="*/ 14 w 94"/>
                  <a:gd name="T29" fmla="*/ 89 h 89"/>
                  <a:gd name="T30" fmla="*/ 9 w 94"/>
                  <a:gd name="T31" fmla="*/ 89 h 89"/>
                  <a:gd name="T32" fmla="*/ 2 w 94"/>
                  <a:gd name="T33" fmla="*/ 72 h 89"/>
                  <a:gd name="T34" fmla="*/ 0 w 94"/>
                  <a:gd name="T35"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89">
                    <a:moveTo>
                      <a:pt x="0" y="45"/>
                    </a:moveTo>
                    <a:cubicBezTo>
                      <a:pt x="0" y="42"/>
                      <a:pt x="0" y="40"/>
                      <a:pt x="0" y="38"/>
                    </a:cubicBezTo>
                    <a:cubicBezTo>
                      <a:pt x="14" y="43"/>
                      <a:pt x="26" y="38"/>
                      <a:pt x="38" y="33"/>
                    </a:cubicBezTo>
                    <a:cubicBezTo>
                      <a:pt x="52" y="26"/>
                      <a:pt x="64" y="18"/>
                      <a:pt x="77" y="11"/>
                    </a:cubicBezTo>
                    <a:cubicBezTo>
                      <a:pt x="81" y="5"/>
                      <a:pt x="86" y="0"/>
                      <a:pt x="94" y="2"/>
                    </a:cubicBezTo>
                    <a:cubicBezTo>
                      <a:pt x="93" y="6"/>
                      <a:pt x="92" y="10"/>
                      <a:pt x="91" y="13"/>
                    </a:cubicBezTo>
                    <a:cubicBezTo>
                      <a:pt x="86" y="19"/>
                      <a:pt x="80" y="23"/>
                      <a:pt x="81" y="31"/>
                    </a:cubicBezTo>
                    <a:cubicBezTo>
                      <a:pt x="81" y="38"/>
                      <a:pt x="77" y="42"/>
                      <a:pt x="70" y="37"/>
                    </a:cubicBezTo>
                    <a:cubicBezTo>
                      <a:pt x="63" y="32"/>
                      <a:pt x="62" y="36"/>
                      <a:pt x="61" y="42"/>
                    </a:cubicBezTo>
                    <a:cubicBezTo>
                      <a:pt x="60" y="50"/>
                      <a:pt x="56" y="54"/>
                      <a:pt x="48" y="47"/>
                    </a:cubicBezTo>
                    <a:cubicBezTo>
                      <a:pt x="44" y="44"/>
                      <a:pt x="41" y="45"/>
                      <a:pt x="40" y="50"/>
                    </a:cubicBezTo>
                    <a:cubicBezTo>
                      <a:pt x="37" y="58"/>
                      <a:pt x="34" y="62"/>
                      <a:pt x="26" y="55"/>
                    </a:cubicBezTo>
                    <a:cubicBezTo>
                      <a:pt x="24" y="53"/>
                      <a:pt x="22" y="51"/>
                      <a:pt x="19" y="52"/>
                    </a:cubicBezTo>
                    <a:cubicBezTo>
                      <a:pt x="15" y="54"/>
                      <a:pt x="15" y="58"/>
                      <a:pt x="16" y="61"/>
                    </a:cubicBezTo>
                    <a:cubicBezTo>
                      <a:pt x="16" y="70"/>
                      <a:pt x="21" y="80"/>
                      <a:pt x="14" y="89"/>
                    </a:cubicBezTo>
                    <a:cubicBezTo>
                      <a:pt x="12" y="89"/>
                      <a:pt x="11" y="89"/>
                      <a:pt x="9" y="89"/>
                    </a:cubicBezTo>
                    <a:cubicBezTo>
                      <a:pt x="3" y="85"/>
                      <a:pt x="2" y="78"/>
                      <a:pt x="2" y="72"/>
                    </a:cubicBezTo>
                    <a:cubicBezTo>
                      <a:pt x="2" y="63"/>
                      <a:pt x="1" y="54"/>
                      <a:pt x="0" y="45"/>
                    </a:cubicBezTo>
                    <a:close/>
                  </a:path>
                </a:pathLst>
              </a:custGeom>
              <a:solidFill>
                <a:srgbClr val="856A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6" name="Freeform 727"/>
              <p:cNvSpPr>
                <a:spLocks/>
              </p:cNvSpPr>
              <p:nvPr/>
            </p:nvSpPr>
            <p:spPr bwMode="auto">
              <a:xfrm>
                <a:off x="3575" y="1430"/>
                <a:ext cx="271" cy="243"/>
              </a:xfrm>
              <a:custGeom>
                <a:avLst/>
                <a:gdLst>
                  <a:gd name="T0" fmla="*/ 0 w 190"/>
                  <a:gd name="T1" fmla="*/ 59 h 170"/>
                  <a:gd name="T2" fmla="*/ 21 w 190"/>
                  <a:gd name="T3" fmla="*/ 75 h 170"/>
                  <a:gd name="T4" fmla="*/ 31 w 190"/>
                  <a:gd name="T5" fmla="*/ 56 h 170"/>
                  <a:gd name="T6" fmla="*/ 46 w 190"/>
                  <a:gd name="T7" fmla="*/ 71 h 170"/>
                  <a:gd name="T8" fmla="*/ 51 w 190"/>
                  <a:gd name="T9" fmla="*/ 67 h 170"/>
                  <a:gd name="T10" fmla="*/ 57 w 190"/>
                  <a:gd name="T11" fmla="*/ 52 h 170"/>
                  <a:gd name="T12" fmla="*/ 73 w 190"/>
                  <a:gd name="T13" fmla="*/ 60 h 170"/>
                  <a:gd name="T14" fmla="*/ 77 w 190"/>
                  <a:gd name="T15" fmla="*/ 64 h 170"/>
                  <a:gd name="T16" fmla="*/ 79 w 190"/>
                  <a:gd name="T17" fmla="*/ 58 h 170"/>
                  <a:gd name="T18" fmla="*/ 80 w 190"/>
                  <a:gd name="T19" fmla="*/ 47 h 170"/>
                  <a:gd name="T20" fmla="*/ 99 w 190"/>
                  <a:gd name="T21" fmla="*/ 41 h 170"/>
                  <a:gd name="T22" fmla="*/ 110 w 190"/>
                  <a:gd name="T23" fmla="*/ 54 h 170"/>
                  <a:gd name="T24" fmla="*/ 125 w 190"/>
                  <a:gd name="T25" fmla="*/ 31 h 170"/>
                  <a:gd name="T26" fmla="*/ 137 w 190"/>
                  <a:gd name="T27" fmla="*/ 44 h 170"/>
                  <a:gd name="T28" fmla="*/ 138 w 190"/>
                  <a:gd name="T29" fmla="*/ 27 h 170"/>
                  <a:gd name="T30" fmla="*/ 154 w 190"/>
                  <a:gd name="T31" fmla="*/ 16 h 170"/>
                  <a:gd name="T32" fmla="*/ 161 w 190"/>
                  <a:gd name="T33" fmla="*/ 31 h 170"/>
                  <a:gd name="T34" fmla="*/ 172 w 190"/>
                  <a:gd name="T35" fmla="*/ 0 h 170"/>
                  <a:gd name="T36" fmla="*/ 183 w 190"/>
                  <a:gd name="T37" fmla="*/ 83 h 170"/>
                  <a:gd name="T38" fmla="*/ 187 w 190"/>
                  <a:gd name="T39" fmla="*/ 107 h 170"/>
                  <a:gd name="T40" fmla="*/ 172 w 190"/>
                  <a:gd name="T41" fmla="*/ 139 h 170"/>
                  <a:gd name="T42" fmla="*/ 53 w 190"/>
                  <a:gd name="T43" fmla="*/ 168 h 170"/>
                  <a:gd name="T44" fmla="*/ 30 w 190"/>
                  <a:gd name="T45" fmla="*/ 148 h 170"/>
                  <a:gd name="T46" fmla="*/ 0 w 190"/>
                  <a:gd name="T47" fmla="*/ 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70">
                    <a:moveTo>
                      <a:pt x="0" y="59"/>
                    </a:moveTo>
                    <a:cubicBezTo>
                      <a:pt x="19" y="52"/>
                      <a:pt x="15" y="70"/>
                      <a:pt x="21" y="75"/>
                    </a:cubicBezTo>
                    <a:cubicBezTo>
                      <a:pt x="31" y="72"/>
                      <a:pt x="14" y="58"/>
                      <a:pt x="31" y="56"/>
                    </a:cubicBezTo>
                    <a:cubicBezTo>
                      <a:pt x="45" y="55"/>
                      <a:pt x="42" y="67"/>
                      <a:pt x="46" y="71"/>
                    </a:cubicBezTo>
                    <a:cubicBezTo>
                      <a:pt x="50" y="70"/>
                      <a:pt x="51" y="68"/>
                      <a:pt x="51" y="67"/>
                    </a:cubicBezTo>
                    <a:cubicBezTo>
                      <a:pt x="50" y="61"/>
                      <a:pt x="46" y="54"/>
                      <a:pt x="57" y="52"/>
                    </a:cubicBezTo>
                    <a:cubicBezTo>
                      <a:pt x="65" y="51"/>
                      <a:pt x="72" y="48"/>
                      <a:pt x="73" y="60"/>
                    </a:cubicBezTo>
                    <a:cubicBezTo>
                      <a:pt x="73" y="62"/>
                      <a:pt x="75" y="64"/>
                      <a:pt x="77" y="64"/>
                    </a:cubicBezTo>
                    <a:cubicBezTo>
                      <a:pt x="80" y="63"/>
                      <a:pt x="79" y="61"/>
                      <a:pt x="79" y="58"/>
                    </a:cubicBezTo>
                    <a:cubicBezTo>
                      <a:pt x="79" y="54"/>
                      <a:pt x="75" y="49"/>
                      <a:pt x="80" y="47"/>
                    </a:cubicBezTo>
                    <a:cubicBezTo>
                      <a:pt x="86" y="44"/>
                      <a:pt x="93" y="41"/>
                      <a:pt x="99" y="41"/>
                    </a:cubicBezTo>
                    <a:cubicBezTo>
                      <a:pt x="106" y="41"/>
                      <a:pt x="101" y="52"/>
                      <a:pt x="110" y="54"/>
                    </a:cubicBezTo>
                    <a:cubicBezTo>
                      <a:pt x="108" y="42"/>
                      <a:pt x="111" y="33"/>
                      <a:pt x="125" y="31"/>
                    </a:cubicBezTo>
                    <a:cubicBezTo>
                      <a:pt x="137" y="29"/>
                      <a:pt x="128" y="43"/>
                      <a:pt x="137" y="44"/>
                    </a:cubicBezTo>
                    <a:cubicBezTo>
                      <a:pt x="144" y="39"/>
                      <a:pt x="135" y="32"/>
                      <a:pt x="138" y="27"/>
                    </a:cubicBezTo>
                    <a:cubicBezTo>
                      <a:pt x="141" y="21"/>
                      <a:pt x="149" y="20"/>
                      <a:pt x="154" y="16"/>
                    </a:cubicBezTo>
                    <a:cubicBezTo>
                      <a:pt x="156" y="20"/>
                      <a:pt x="158" y="25"/>
                      <a:pt x="161" y="31"/>
                    </a:cubicBezTo>
                    <a:cubicBezTo>
                      <a:pt x="167" y="20"/>
                      <a:pt x="156" y="6"/>
                      <a:pt x="172" y="0"/>
                    </a:cubicBezTo>
                    <a:cubicBezTo>
                      <a:pt x="176" y="27"/>
                      <a:pt x="179" y="55"/>
                      <a:pt x="183" y="83"/>
                    </a:cubicBezTo>
                    <a:cubicBezTo>
                      <a:pt x="184" y="91"/>
                      <a:pt x="185" y="99"/>
                      <a:pt x="187" y="107"/>
                    </a:cubicBezTo>
                    <a:cubicBezTo>
                      <a:pt x="190" y="121"/>
                      <a:pt x="184" y="131"/>
                      <a:pt x="172" y="139"/>
                    </a:cubicBezTo>
                    <a:cubicBezTo>
                      <a:pt x="136" y="163"/>
                      <a:pt x="96" y="170"/>
                      <a:pt x="53" y="168"/>
                    </a:cubicBezTo>
                    <a:cubicBezTo>
                      <a:pt x="41" y="167"/>
                      <a:pt x="34" y="159"/>
                      <a:pt x="30" y="148"/>
                    </a:cubicBezTo>
                    <a:cubicBezTo>
                      <a:pt x="20" y="119"/>
                      <a:pt x="11" y="89"/>
                      <a:pt x="0" y="59"/>
                    </a:cubicBezTo>
                    <a:close/>
                  </a:path>
                </a:pathLst>
              </a:custGeom>
              <a:solidFill>
                <a:srgbClr val="FEF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7" name="Freeform 728"/>
              <p:cNvSpPr>
                <a:spLocks/>
              </p:cNvSpPr>
              <p:nvPr/>
            </p:nvSpPr>
            <p:spPr bwMode="auto">
              <a:xfrm>
                <a:off x="4088" y="1232"/>
                <a:ext cx="181" cy="214"/>
              </a:xfrm>
              <a:custGeom>
                <a:avLst/>
                <a:gdLst>
                  <a:gd name="T0" fmla="*/ 100 w 127"/>
                  <a:gd name="T1" fmla="*/ 23 h 150"/>
                  <a:gd name="T2" fmla="*/ 102 w 127"/>
                  <a:gd name="T3" fmla="*/ 10 h 150"/>
                  <a:gd name="T4" fmla="*/ 115 w 127"/>
                  <a:gd name="T5" fmla="*/ 1 h 150"/>
                  <a:gd name="T6" fmla="*/ 119 w 127"/>
                  <a:gd name="T7" fmla="*/ 10 h 150"/>
                  <a:gd name="T8" fmla="*/ 125 w 127"/>
                  <a:gd name="T9" fmla="*/ 79 h 150"/>
                  <a:gd name="T10" fmla="*/ 119 w 127"/>
                  <a:gd name="T11" fmla="*/ 93 h 150"/>
                  <a:gd name="T12" fmla="*/ 25 w 127"/>
                  <a:gd name="T13" fmla="*/ 144 h 150"/>
                  <a:gd name="T14" fmla="*/ 12 w 127"/>
                  <a:gd name="T15" fmla="*/ 137 h 150"/>
                  <a:gd name="T16" fmla="*/ 4 w 127"/>
                  <a:gd name="T17" fmla="*/ 76 h 150"/>
                  <a:gd name="T18" fmla="*/ 16 w 127"/>
                  <a:gd name="T19" fmla="*/ 52 h 150"/>
                  <a:gd name="T20" fmla="*/ 25 w 127"/>
                  <a:gd name="T21" fmla="*/ 63 h 150"/>
                  <a:gd name="T22" fmla="*/ 35 w 127"/>
                  <a:gd name="T23" fmla="*/ 39 h 150"/>
                  <a:gd name="T24" fmla="*/ 43 w 127"/>
                  <a:gd name="T25" fmla="*/ 42 h 150"/>
                  <a:gd name="T26" fmla="*/ 48 w 127"/>
                  <a:gd name="T27" fmla="*/ 48 h 150"/>
                  <a:gd name="T28" fmla="*/ 50 w 127"/>
                  <a:gd name="T29" fmla="*/ 40 h 150"/>
                  <a:gd name="T30" fmla="*/ 53 w 127"/>
                  <a:gd name="T31" fmla="*/ 29 h 150"/>
                  <a:gd name="T32" fmla="*/ 73 w 127"/>
                  <a:gd name="T33" fmla="*/ 37 h 150"/>
                  <a:gd name="T34" fmla="*/ 91 w 127"/>
                  <a:gd name="T35" fmla="*/ 10 h 150"/>
                  <a:gd name="T36" fmla="*/ 100 w 127"/>
                  <a:gd name="T37"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50">
                    <a:moveTo>
                      <a:pt x="100" y="23"/>
                    </a:moveTo>
                    <a:cubicBezTo>
                      <a:pt x="105" y="19"/>
                      <a:pt x="102" y="14"/>
                      <a:pt x="102" y="10"/>
                    </a:cubicBezTo>
                    <a:cubicBezTo>
                      <a:pt x="103" y="2"/>
                      <a:pt x="110" y="2"/>
                      <a:pt x="115" y="1"/>
                    </a:cubicBezTo>
                    <a:cubicBezTo>
                      <a:pt x="123" y="0"/>
                      <a:pt x="119" y="7"/>
                      <a:pt x="119" y="10"/>
                    </a:cubicBezTo>
                    <a:cubicBezTo>
                      <a:pt x="120" y="33"/>
                      <a:pt x="122" y="56"/>
                      <a:pt x="125" y="79"/>
                    </a:cubicBezTo>
                    <a:cubicBezTo>
                      <a:pt x="126" y="85"/>
                      <a:pt x="127" y="90"/>
                      <a:pt x="119" y="93"/>
                    </a:cubicBezTo>
                    <a:cubicBezTo>
                      <a:pt x="85" y="105"/>
                      <a:pt x="56" y="126"/>
                      <a:pt x="25" y="144"/>
                    </a:cubicBezTo>
                    <a:cubicBezTo>
                      <a:pt x="15" y="150"/>
                      <a:pt x="13" y="147"/>
                      <a:pt x="12" y="137"/>
                    </a:cubicBezTo>
                    <a:cubicBezTo>
                      <a:pt x="11" y="117"/>
                      <a:pt x="8" y="96"/>
                      <a:pt x="4" y="76"/>
                    </a:cubicBezTo>
                    <a:cubicBezTo>
                      <a:pt x="0" y="60"/>
                      <a:pt x="0" y="60"/>
                      <a:pt x="16" y="52"/>
                    </a:cubicBezTo>
                    <a:cubicBezTo>
                      <a:pt x="20" y="54"/>
                      <a:pt x="17" y="62"/>
                      <a:pt x="25" y="63"/>
                    </a:cubicBezTo>
                    <a:cubicBezTo>
                      <a:pt x="27" y="55"/>
                      <a:pt x="21" y="43"/>
                      <a:pt x="35" y="39"/>
                    </a:cubicBezTo>
                    <a:cubicBezTo>
                      <a:pt x="39" y="39"/>
                      <a:pt x="42" y="35"/>
                      <a:pt x="43" y="42"/>
                    </a:cubicBezTo>
                    <a:cubicBezTo>
                      <a:pt x="43" y="45"/>
                      <a:pt x="44" y="49"/>
                      <a:pt x="48" y="48"/>
                    </a:cubicBezTo>
                    <a:cubicBezTo>
                      <a:pt x="52" y="47"/>
                      <a:pt x="51" y="43"/>
                      <a:pt x="50" y="40"/>
                    </a:cubicBezTo>
                    <a:cubicBezTo>
                      <a:pt x="49" y="35"/>
                      <a:pt x="49" y="32"/>
                      <a:pt x="53" y="29"/>
                    </a:cubicBezTo>
                    <a:cubicBezTo>
                      <a:pt x="63" y="21"/>
                      <a:pt x="68" y="24"/>
                      <a:pt x="73" y="37"/>
                    </a:cubicBezTo>
                    <a:cubicBezTo>
                      <a:pt x="71" y="21"/>
                      <a:pt x="78" y="12"/>
                      <a:pt x="91" y="10"/>
                    </a:cubicBezTo>
                    <a:cubicBezTo>
                      <a:pt x="99" y="9"/>
                      <a:pt x="93" y="20"/>
                      <a:pt x="100" y="23"/>
                    </a:cubicBezTo>
                    <a:close/>
                  </a:path>
                </a:pathLst>
              </a:custGeom>
              <a:solidFill>
                <a:srgbClr val="FEF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8" name="Freeform 729"/>
              <p:cNvSpPr>
                <a:spLocks/>
              </p:cNvSpPr>
              <p:nvPr/>
            </p:nvSpPr>
            <p:spPr bwMode="auto">
              <a:xfrm>
                <a:off x="3933" y="1326"/>
                <a:ext cx="165" cy="201"/>
              </a:xfrm>
              <a:custGeom>
                <a:avLst/>
                <a:gdLst>
                  <a:gd name="T0" fmla="*/ 3 w 115"/>
                  <a:gd name="T1" fmla="*/ 90 h 141"/>
                  <a:gd name="T2" fmla="*/ 2 w 115"/>
                  <a:gd name="T3" fmla="*/ 57 h 141"/>
                  <a:gd name="T4" fmla="*/ 7 w 115"/>
                  <a:gd name="T5" fmla="*/ 48 h 141"/>
                  <a:gd name="T6" fmla="*/ 18 w 115"/>
                  <a:gd name="T7" fmla="*/ 53 h 141"/>
                  <a:gd name="T8" fmla="*/ 23 w 115"/>
                  <a:gd name="T9" fmla="*/ 58 h 141"/>
                  <a:gd name="T10" fmla="*/ 25 w 115"/>
                  <a:gd name="T11" fmla="*/ 54 h 141"/>
                  <a:gd name="T12" fmla="*/ 32 w 115"/>
                  <a:gd name="T13" fmla="*/ 40 h 141"/>
                  <a:gd name="T14" fmla="*/ 45 w 115"/>
                  <a:gd name="T15" fmla="*/ 50 h 141"/>
                  <a:gd name="T16" fmla="*/ 47 w 115"/>
                  <a:gd name="T17" fmla="*/ 45 h 141"/>
                  <a:gd name="T18" fmla="*/ 52 w 115"/>
                  <a:gd name="T19" fmla="*/ 30 h 141"/>
                  <a:gd name="T20" fmla="*/ 61 w 115"/>
                  <a:gd name="T21" fmla="*/ 37 h 141"/>
                  <a:gd name="T22" fmla="*/ 64 w 115"/>
                  <a:gd name="T23" fmla="*/ 39 h 141"/>
                  <a:gd name="T24" fmla="*/ 67 w 115"/>
                  <a:gd name="T25" fmla="*/ 33 h 141"/>
                  <a:gd name="T26" fmla="*/ 80 w 115"/>
                  <a:gd name="T27" fmla="*/ 14 h 141"/>
                  <a:gd name="T28" fmla="*/ 81 w 115"/>
                  <a:gd name="T29" fmla="*/ 24 h 141"/>
                  <a:gd name="T30" fmla="*/ 84 w 115"/>
                  <a:gd name="T31" fmla="*/ 28 h 141"/>
                  <a:gd name="T32" fmla="*/ 87 w 115"/>
                  <a:gd name="T33" fmla="*/ 22 h 141"/>
                  <a:gd name="T34" fmla="*/ 102 w 115"/>
                  <a:gd name="T35" fmla="*/ 0 h 141"/>
                  <a:gd name="T36" fmla="*/ 115 w 115"/>
                  <a:gd name="T37" fmla="*/ 82 h 141"/>
                  <a:gd name="T38" fmla="*/ 109 w 115"/>
                  <a:gd name="T39" fmla="*/ 91 h 141"/>
                  <a:gd name="T40" fmla="*/ 21 w 115"/>
                  <a:gd name="T41" fmla="*/ 137 h 141"/>
                  <a:gd name="T42" fmla="*/ 8 w 115"/>
                  <a:gd name="T43" fmla="*/ 130 h 141"/>
                  <a:gd name="T44" fmla="*/ 3 w 115"/>
                  <a:gd name="T45" fmla="*/ 9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41">
                    <a:moveTo>
                      <a:pt x="3" y="90"/>
                    </a:moveTo>
                    <a:cubicBezTo>
                      <a:pt x="3" y="79"/>
                      <a:pt x="2" y="68"/>
                      <a:pt x="2" y="57"/>
                    </a:cubicBezTo>
                    <a:cubicBezTo>
                      <a:pt x="1" y="52"/>
                      <a:pt x="0" y="48"/>
                      <a:pt x="7" y="48"/>
                    </a:cubicBezTo>
                    <a:cubicBezTo>
                      <a:pt x="11" y="48"/>
                      <a:pt x="17" y="45"/>
                      <a:pt x="18" y="53"/>
                    </a:cubicBezTo>
                    <a:cubicBezTo>
                      <a:pt x="18" y="56"/>
                      <a:pt x="19" y="59"/>
                      <a:pt x="23" y="58"/>
                    </a:cubicBezTo>
                    <a:cubicBezTo>
                      <a:pt x="24" y="58"/>
                      <a:pt x="26" y="55"/>
                      <a:pt x="25" y="54"/>
                    </a:cubicBezTo>
                    <a:cubicBezTo>
                      <a:pt x="24" y="47"/>
                      <a:pt x="25" y="43"/>
                      <a:pt x="32" y="40"/>
                    </a:cubicBezTo>
                    <a:cubicBezTo>
                      <a:pt x="43" y="37"/>
                      <a:pt x="38" y="50"/>
                      <a:pt x="45" y="50"/>
                    </a:cubicBezTo>
                    <a:cubicBezTo>
                      <a:pt x="47" y="49"/>
                      <a:pt x="48" y="47"/>
                      <a:pt x="47" y="45"/>
                    </a:cubicBezTo>
                    <a:cubicBezTo>
                      <a:pt x="44" y="38"/>
                      <a:pt x="46" y="33"/>
                      <a:pt x="52" y="30"/>
                    </a:cubicBezTo>
                    <a:cubicBezTo>
                      <a:pt x="61" y="26"/>
                      <a:pt x="58" y="34"/>
                      <a:pt x="61" y="37"/>
                    </a:cubicBezTo>
                    <a:cubicBezTo>
                      <a:pt x="62" y="38"/>
                      <a:pt x="63" y="39"/>
                      <a:pt x="64" y="39"/>
                    </a:cubicBezTo>
                    <a:cubicBezTo>
                      <a:pt x="67" y="38"/>
                      <a:pt x="67" y="35"/>
                      <a:pt x="67" y="33"/>
                    </a:cubicBezTo>
                    <a:cubicBezTo>
                      <a:pt x="63" y="22"/>
                      <a:pt x="70" y="17"/>
                      <a:pt x="80" y="14"/>
                    </a:cubicBezTo>
                    <a:cubicBezTo>
                      <a:pt x="80" y="18"/>
                      <a:pt x="80" y="21"/>
                      <a:pt x="81" y="24"/>
                    </a:cubicBezTo>
                    <a:cubicBezTo>
                      <a:pt x="81" y="26"/>
                      <a:pt x="82" y="28"/>
                      <a:pt x="84" y="28"/>
                    </a:cubicBezTo>
                    <a:cubicBezTo>
                      <a:pt x="87" y="27"/>
                      <a:pt x="88" y="25"/>
                      <a:pt x="87" y="22"/>
                    </a:cubicBezTo>
                    <a:cubicBezTo>
                      <a:pt x="82" y="9"/>
                      <a:pt x="91" y="4"/>
                      <a:pt x="102" y="0"/>
                    </a:cubicBezTo>
                    <a:cubicBezTo>
                      <a:pt x="109" y="27"/>
                      <a:pt x="112" y="55"/>
                      <a:pt x="115" y="82"/>
                    </a:cubicBezTo>
                    <a:cubicBezTo>
                      <a:pt x="115" y="87"/>
                      <a:pt x="113" y="89"/>
                      <a:pt x="109" y="91"/>
                    </a:cubicBezTo>
                    <a:cubicBezTo>
                      <a:pt x="80" y="107"/>
                      <a:pt x="52" y="125"/>
                      <a:pt x="21" y="137"/>
                    </a:cubicBezTo>
                    <a:cubicBezTo>
                      <a:pt x="12" y="141"/>
                      <a:pt x="8" y="140"/>
                      <a:pt x="8" y="130"/>
                    </a:cubicBezTo>
                    <a:cubicBezTo>
                      <a:pt x="7" y="116"/>
                      <a:pt x="5" y="103"/>
                      <a:pt x="3" y="90"/>
                    </a:cubicBezTo>
                    <a:close/>
                  </a:path>
                </a:pathLst>
              </a:custGeom>
              <a:solidFill>
                <a:srgbClr val="FEF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9" name="Freeform 730"/>
              <p:cNvSpPr>
                <a:spLocks/>
              </p:cNvSpPr>
              <p:nvPr/>
            </p:nvSpPr>
            <p:spPr bwMode="auto">
              <a:xfrm>
                <a:off x="3799" y="1344"/>
                <a:ext cx="137" cy="188"/>
              </a:xfrm>
              <a:custGeom>
                <a:avLst/>
                <a:gdLst>
                  <a:gd name="T0" fmla="*/ 83 w 96"/>
                  <a:gd name="T1" fmla="*/ 33 h 131"/>
                  <a:gd name="T2" fmla="*/ 89 w 96"/>
                  <a:gd name="T3" fmla="*/ 44 h 131"/>
                  <a:gd name="T4" fmla="*/ 92 w 96"/>
                  <a:gd name="T5" fmla="*/ 77 h 131"/>
                  <a:gd name="T6" fmla="*/ 95 w 96"/>
                  <a:gd name="T7" fmla="*/ 120 h 131"/>
                  <a:gd name="T8" fmla="*/ 84 w 96"/>
                  <a:gd name="T9" fmla="*/ 130 h 131"/>
                  <a:gd name="T10" fmla="*/ 60 w 96"/>
                  <a:gd name="T11" fmla="*/ 116 h 131"/>
                  <a:gd name="T12" fmla="*/ 33 w 96"/>
                  <a:gd name="T13" fmla="*/ 101 h 131"/>
                  <a:gd name="T14" fmla="*/ 27 w 96"/>
                  <a:gd name="T15" fmla="*/ 94 h 131"/>
                  <a:gd name="T16" fmla="*/ 21 w 96"/>
                  <a:gd name="T17" fmla="*/ 49 h 131"/>
                  <a:gd name="T18" fmla="*/ 7 w 96"/>
                  <a:gd name="T19" fmla="*/ 22 h 131"/>
                  <a:gd name="T20" fmla="*/ 1 w 96"/>
                  <a:gd name="T21" fmla="*/ 7 h 131"/>
                  <a:gd name="T22" fmla="*/ 9 w 96"/>
                  <a:gd name="T23" fmla="*/ 3 h 131"/>
                  <a:gd name="T24" fmla="*/ 17 w 96"/>
                  <a:gd name="T25" fmla="*/ 14 h 131"/>
                  <a:gd name="T26" fmla="*/ 19 w 96"/>
                  <a:gd name="T27" fmla="*/ 17 h 131"/>
                  <a:gd name="T28" fmla="*/ 32 w 96"/>
                  <a:gd name="T29" fmla="*/ 3 h 131"/>
                  <a:gd name="T30" fmla="*/ 44 w 96"/>
                  <a:gd name="T31" fmla="*/ 15 h 131"/>
                  <a:gd name="T32" fmla="*/ 48 w 96"/>
                  <a:gd name="T33" fmla="*/ 25 h 131"/>
                  <a:gd name="T34" fmla="*/ 50 w 96"/>
                  <a:gd name="T35" fmla="*/ 15 h 131"/>
                  <a:gd name="T36" fmla="*/ 51 w 96"/>
                  <a:gd name="T37" fmla="*/ 7 h 131"/>
                  <a:gd name="T38" fmla="*/ 69 w 96"/>
                  <a:gd name="T39" fmla="*/ 27 h 131"/>
                  <a:gd name="T40" fmla="*/ 83 w 96"/>
                  <a:gd name="T41" fmla="*/ 3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31">
                    <a:moveTo>
                      <a:pt x="83" y="33"/>
                    </a:moveTo>
                    <a:cubicBezTo>
                      <a:pt x="88" y="35"/>
                      <a:pt x="89" y="39"/>
                      <a:pt x="89" y="44"/>
                    </a:cubicBezTo>
                    <a:cubicBezTo>
                      <a:pt x="89" y="55"/>
                      <a:pt x="91" y="66"/>
                      <a:pt x="92" y="77"/>
                    </a:cubicBezTo>
                    <a:cubicBezTo>
                      <a:pt x="90" y="92"/>
                      <a:pt x="94" y="106"/>
                      <a:pt x="95" y="120"/>
                    </a:cubicBezTo>
                    <a:cubicBezTo>
                      <a:pt x="96" y="130"/>
                      <a:pt x="92" y="131"/>
                      <a:pt x="84" y="130"/>
                    </a:cubicBezTo>
                    <a:cubicBezTo>
                      <a:pt x="74" y="129"/>
                      <a:pt x="67" y="124"/>
                      <a:pt x="60" y="116"/>
                    </a:cubicBezTo>
                    <a:cubicBezTo>
                      <a:pt x="53" y="108"/>
                      <a:pt x="45" y="101"/>
                      <a:pt x="33" y="101"/>
                    </a:cubicBezTo>
                    <a:cubicBezTo>
                      <a:pt x="27" y="102"/>
                      <a:pt x="27" y="98"/>
                      <a:pt x="27" y="94"/>
                    </a:cubicBezTo>
                    <a:cubicBezTo>
                      <a:pt x="25" y="79"/>
                      <a:pt x="22" y="64"/>
                      <a:pt x="21" y="49"/>
                    </a:cubicBezTo>
                    <a:cubicBezTo>
                      <a:pt x="20" y="38"/>
                      <a:pt x="18" y="27"/>
                      <a:pt x="7" y="22"/>
                    </a:cubicBezTo>
                    <a:cubicBezTo>
                      <a:pt x="0" y="18"/>
                      <a:pt x="1" y="13"/>
                      <a:pt x="1" y="7"/>
                    </a:cubicBezTo>
                    <a:cubicBezTo>
                      <a:pt x="1" y="2"/>
                      <a:pt x="6" y="4"/>
                      <a:pt x="9" y="3"/>
                    </a:cubicBezTo>
                    <a:cubicBezTo>
                      <a:pt x="18" y="2"/>
                      <a:pt x="15" y="9"/>
                      <a:pt x="17" y="14"/>
                    </a:cubicBezTo>
                    <a:cubicBezTo>
                      <a:pt x="17" y="15"/>
                      <a:pt x="18" y="16"/>
                      <a:pt x="19" y="17"/>
                    </a:cubicBezTo>
                    <a:cubicBezTo>
                      <a:pt x="27" y="15"/>
                      <a:pt x="19" y="0"/>
                      <a:pt x="32" y="3"/>
                    </a:cubicBezTo>
                    <a:cubicBezTo>
                      <a:pt x="41" y="4"/>
                      <a:pt x="43" y="8"/>
                      <a:pt x="44" y="15"/>
                    </a:cubicBezTo>
                    <a:cubicBezTo>
                      <a:pt x="44" y="19"/>
                      <a:pt x="42" y="26"/>
                      <a:pt x="48" y="25"/>
                    </a:cubicBezTo>
                    <a:cubicBezTo>
                      <a:pt x="55" y="25"/>
                      <a:pt x="50" y="19"/>
                      <a:pt x="50" y="15"/>
                    </a:cubicBezTo>
                    <a:cubicBezTo>
                      <a:pt x="50" y="12"/>
                      <a:pt x="49" y="10"/>
                      <a:pt x="51" y="7"/>
                    </a:cubicBezTo>
                    <a:cubicBezTo>
                      <a:pt x="61" y="10"/>
                      <a:pt x="69" y="14"/>
                      <a:pt x="69" y="27"/>
                    </a:cubicBezTo>
                    <a:cubicBezTo>
                      <a:pt x="69" y="40"/>
                      <a:pt x="79" y="28"/>
                      <a:pt x="83" y="33"/>
                    </a:cubicBezTo>
                    <a:close/>
                  </a:path>
                </a:pathLst>
              </a:custGeom>
              <a:solidFill>
                <a:srgbClr val="FEF8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0" name="Freeform 731"/>
              <p:cNvSpPr>
                <a:spLocks/>
              </p:cNvSpPr>
              <p:nvPr/>
            </p:nvSpPr>
            <p:spPr bwMode="auto">
              <a:xfrm>
                <a:off x="4268" y="1197"/>
                <a:ext cx="120" cy="149"/>
              </a:xfrm>
              <a:custGeom>
                <a:avLst/>
                <a:gdLst>
                  <a:gd name="T0" fmla="*/ 57 w 84"/>
                  <a:gd name="T1" fmla="*/ 91 h 104"/>
                  <a:gd name="T2" fmla="*/ 58 w 84"/>
                  <a:gd name="T3" fmla="*/ 100 h 104"/>
                  <a:gd name="T4" fmla="*/ 40 w 84"/>
                  <a:gd name="T5" fmla="*/ 89 h 104"/>
                  <a:gd name="T6" fmla="*/ 46 w 84"/>
                  <a:gd name="T7" fmla="*/ 102 h 104"/>
                  <a:gd name="T8" fmla="*/ 20 w 84"/>
                  <a:gd name="T9" fmla="*/ 88 h 104"/>
                  <a:gd name="T10" fmla="*/ 34 w 84"/>
                  <a:gd name="T11" fmla="*/ 104 h 104"/>
                  <a:gd name="T12" fmla="*/ 2 w 84"/>
                  <a:gd name="T13" fmla="*/ 69 h 104"/>
                  <a:gd name="T14" fmla="*/ 1 w 84"/>
                  <a:gd name="T15" fmla="*/ 33 h 104"/>
                  <a:gd name="T16" fmla="*/ 18 w 84"/>
                  <a:gd name="T17" fmla="*/ 16 h 104"/>
                  <a:gd name="T18" fmla="*/ 22 w 84"/>
                  <a:gd name="T19" fmla="*/ 23 h 104"/>
                  <a:gd name="T20" fmla="*/ 26 w 84"/>
                  <a:gd name="T21" fmla="*/ 29 h 104"/>
                  <a:gd name="T22" fmla="*/ 28 w 84"/>
                  <a:gd name="T23" fmla="*/ 22 h 104"/>
                  <a:gd name="T24" fmla="*/ 39 w 84"/>
                  <a:gd name="T25" fmla="*/ 11 h 104"/>
                  <a:gd name="T26" fmla="*/ 51 w 84"/>
                  <a:gd name="T27" fmla="*/ 18 h 104"/>
                  <a:gd name="T28" fmla="*/ 56 w 84"/>
                  <a:gd name="T29" fmla="*/ 21 h 104"/>
                  <a:gd name="T30" fmla="*/ 58 w 84"/>
                  <a:gd name="T31" fmla="*/ 15 h 104"/>
                  <a:gd name="T32" fmla="*/ 74 w 84"/>
                  <a:gd name="T33" fmla="*/ 6 h 104"/>
                  <a:gd name="T34" fmla="*/ 81 w 84"/>
                  <a:gd name="T35" fmla="*/ 16 h 104"/>
                  <a:gd name="T36" fmla="*/ 81 w 84"/>
                  <a:gd name="T37" fmla="*/ 84 h 104"/>
                  <a:gd name="T38" fmla="*/ 78 w 84"/>
                  <a:gd name="T39" fmla="*/ 98 h 104"/>
                  <a:gd name="T40" fmla="*/ 60 w 84"/>
                  <a:gd name="T41" fmla="*/ 93 h 104"/>
                  <a:gd name="T42" fmla="*/ 57 w 84"/>
                  <a:gd name="T43"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04">
                    <a:moveTo>
                      <a:pt x="57" y="91"/>
                    </a:moveTo>
                    <a:cubicBezTo>
                      <a:pt x="53" y="95"/>
                      <a:pt x="59" y="97"/>
                      <a:pt x="58" y="100"/>
                    </a:cubicBezTo>
                    <a:cubicBezTo>
                      <a:pt x="50" y="99"/>
                      <a:pt x="47" y="91"/>
                      <a:pt x="40" y="89"/>
                    </a:cubicBezTo>
                    <a:cubicBezTo>
                      <a:pt x="38" y="96"/>
                      <a:pt x="47" y="96"/>
                      <a:pt x="46" y="102"/>
                    </a:cubicBezTo>
                    <a:cubicBezTo>
                      <a:pt x="36" y="102"/>
                      <a:pt x="30" y="92"/>
                      <a:pt x="20" y="88"/>
                    </a:cubicBezTo>
                    <a:cubicBezTo>
                      <a:pt x="22" y="97"/>
                      <a:pt x="31" y="98"/>
                      <a:pt x="34" y="104"/>
                    </a:cubicBezTo>
                    <a:cubicBezTo>
                      <a:pt x="17" y="100"/>
                      <a:pt x="3" y="84"/>
                      <a:pt x="2" y="69"/>
                    </a:cubicBezTo>
                    <a:cubicBezTo>
                      <a:pt x="2" y="57"/>
                      <a:pt x="1" y="45"/>
                      <a:pt x="1" y="33"/>
                    </a:cubicBezTo>
                    <a:cubicBezTo>
                      <a:pt x="0" y="22"/>
                      <a:pt x="7" y="15"/>
                      <a:pt x="18" y="16"/>
                    </a:cubicBezTo>
                    <a:cubicBezTo>
                      <a:pt x="23" y="16"/>
                      <a:pt x="21" y="20"/>
                      <a:pt x="22" y="23"/>
                    </a:cubicBezTo>
                    <a:cubicBezTo>
                      <a:pt x="22" y="26"/>
                      <a:pt x="22" y="30"/>
                      <a:pt x="26" y="29"/>
                    </a:cubicBezTo>
                    <a:cubicBezTo>
                      <a:pt x="30" y="29"/>
                      <a:pt x="29" y="25"/>
                      <a:pt x="28" y="22"/>
                    </a:cubicBezTo>
                    <a:cubicBezTo>
                      <a:pt x="26" y="14"/>
                      <a:pt x="32" y="12"/>
                      <a:pt x="39" y="11"/>
                    </a:cubicBezTo>
                    <a:cubicBezTo>
                      <a:pt x="45" y="10"/>
                      <a:pt x="51" y="8"/>
                      <a:pt x="51" y="18"/>
                    </a:cubicBezTo>
                    <a:cubicBezTo>
                      <a:pt x="51" y="20"/>
                      <a:pt x="53" y="22"/>
                      <a:pt x="56" y="21"/>
                    </a:cubicBezTo>
                    <a:cubicBezTo>
                      <a:pt x="59" y="20"/>
                      <a:pt x="58" y="18"/>
                      <a:pt x="58" y="15"/>
                    </a:cubicBezTo>
                    <a:cubicBezTo>
                      <a:pt x="56" y="0"/>
                      <a:pt x="69" y="8"/>
                      <a:pt x="74" y="6"/>
                    </a:cubicBezTo>
                    <a:cubicBezTo>
                      <a:pt x="83" y="3"/>
                      <a:pt x="81" y="11"/>
                      <a:pt x="81" y="16"/>
                    </a:cubicBezTo>
                    <a:cubicBezTo>
                      <a:pt x="81" y="38"/>
                      <a:pt x="81" y="61"/>
                      <a:pt x="81" y="84"/>
                    </a:cubicBezTo>
                    <a:cubicBezTo>
                      <a:pt x="81" y="88"/>
                      <a:pt x="84" y="95"/>
                      <a:pt x="78" y="98"/>
                    </a:cubicBezTo>
                    <a:cubicBezTo>
                      <a:pt x="71" y="100"/>
                      <a:pt x="65" y="99"/>
                      <a:pt x="60" y="93"/>
                    </a:cubicBezTo>
                    <a:cubicBezTo>
                      <a:pt x="59" y="92"/>
                      <a:pt x="58" y="92"/>
                      <a:pt x="57" y="91"/>
                    </a:cubicBezTo>
                    <a:close/>
                  </a:path>
                </a:pathLst>
              </a:custGeom>
              <a:solidFill>
                <a:srgbClr val="FEF8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1" name="Freeform 732"/>
              <p:cNvSpPr>
                <a:spLocks/>
              </p:cNvSpPr>
              <p:nvPr/>
            </p:nvSpPr>
            <p:spPr bwMode="auto">
              <a:xfrm>
                <a:off x="3566" y="1376"/>
                <a:ext cx="257" cy="128"/>
              </a:xfrm>
              <a:custGeom>
                <a:avLst/>
                <a:gdLst>
                  <a:gd name="T0" fmla="*/ 28 w 180"/>
                  <a:gd name="T1" fmla="*/ 90 h 90"/>
                  <a:gd name="T2" fmla="*/ 12 w 180"/>
                  <a:gd name="T3" fmla="*/ 89 h 90"/>
                  <a:gd name="T4" fmla="*/ 4 w 180"/>
                  <a:gd name="T5" fmla="*/ 74 h 90"/>
                  <a:gd name="T6" fmla="*/ 19 w 180"/>
                  <a:gd name="T7" fmla="*/ 56 h 90"/>
                  <a:gd name="T8" fmla="*/ 127 w 180"/>
                  <a:gd name="T9" fmla="*/ 2 h 90"/>
                  <a:gd name="T10" fmla="*/ 156 w 180"/>
                  <a:gd name="T11" fmla="*/ 2 h 90"/>
                  <a:gd name="T12" fmla="*/ 171 w 180"/>
                  <a:gd name="T13" fmla="*/ 33 h 90"/>
                  <a:gd name="T14" fmla="*/ 154 w 180"/>
                  <a:gd name="T15" fmla="*/ 50 h 90"/>
                  <a:gd name="T16" fmla="*/ 28 w 180"/>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90">
                    <a:moveTo>
                      <a:pt x="28" y="90"/>
                    </a:moveTo>
                    <a:cubicBezTo>
                      <a:pt x="20" y="89"/>
                      <a:pt x="16" y="90"/>
                      <a:pt x="12" y="89"/>
                    </a:cubicBezTo>
                    <a:cubicBezTo>
                      <a:pt x="4" y="87"/>
                      <a:pt x="0" y="82"/>
                      <a:pt x="4" y="74"/>
                    </a:cubicBezTo>
                    <a:cubicBezTo>
                      <a:pt x="7" y="67"/>
                      <a:pt x="12" y="61"/>
                      <a:pt x="19" y="56"/>
                    </a:cubicBezTo>
                    <a:cubicBezTo>
                      <a:pt x="51" y="30"/>
                      <a:pt x="87" y="13"/>
                      <a:pt x="127" y="2"/>
                    </a:cubicBezTo>
                    <a:cubicBezTo>
                      <a:pt x="136" y="0"/>
                      <a:pt x="147" y="0"/>
                      <a:pt x="156" y="2"/>
                    </a:cubicBezTo>
                    <a:cubicBezTo>
                      <a:pt x="173" y="5"/>
                      <a:pt x="180" y="18"/>
                      <a:pt x="171" y="33"/>
                    </a:cubicBezTo>
                    <a:cubicBezTo>
                      <a:pt x="167" y="40"/>
                      <a:pt x="161" y="46"/>
                      <a:pt x="154" y="50"/>
                    </a:cubicBezTo>
                    <a:cubicBezTo>
                      <a:pt x="114" y="73"/>
                      <a:pt x="70" y="83"/>
                      <a:pt x="28" y="90"/>
                    </a:cubicBezTo>
                    <a:close/>
                  </a:path>
                </a:pathLst>
              </a:custGeom>
              <a:solidFill>
                <a:srgbClr val="FDF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2" name="Freeform 733"/>
              <p:cNvSpPr>
                <a:spLocks/>
              </p:cNvSpPr>
              <p:nvPr/>
            </p:nvSpPr>
            <p:spPr bwMode="auto">
              <a:xfrm>
                <a:off x="3592" y="1392"/>
                <a:ext cx="203" cy="97"/>
              </a:xfrm>
              <a:custGeom>
                <a:avLst/>
                <a:gdLst>
                  <a:gd name="T0" fmla="*/ 41 w 142"/>
                  <a:gd name="T1" fmla="*/ 43 h 68"/>
                  <a:gd name="T2" fmla="*/ 84 w 142"/>
                  <a:gd name="T3" fmla="*/ 28 h 68"/>
                  <a:gd name="T4" fmla="*/ 99 w 142"/>
                  <a:gd name="T5" fmla="*/ 24 h 68"/>
                  <a:gd name="T6" fmla="*/ 87 w 142"/>
                  <a:gd name="T7" fmla="*/ 34 h 68"/>
                  <a:gd name="T8" fmla="*/ 43 w 142"/>
                  <a:gd name="T9" fmla="*/ 50 h 68"/>
                  <a:gd name="T10" fmla="*/ 32 w 142"/>
                  <a:gd name="T11" fmla="*/ 47 h 68"/>
                  <a:gd name="T12" fmla="*/ 36 w 142"/>
                  <a:gd name="T13" fmla="*/ 35 h 68"/>
                  <a:gd name="T14" fmla="*/ 127 w 142"/>
                  <a:gd name="T15" fmla="*/ 1 h 68"/>
                  <a:gd name="T16" fmla="*/ 140 w 142"/>
                  <a:gd name="T17" fmla="*/ 10 h 68"/>
                  <a:gd name="T18" fmla="*/ 132 w 142"/>
                  <a:gd name="T19" fmla="*/ 25 h 68"/>
                  <a:gd name="T20" fmla="*/ 51 w 142"/>
                  <a:gd name="T21" fmla="*/ 62 h 68"/>
                  <a:gd name="T22" fmla="*/ 15 w 142"/>
                  <a:gd name="T23" fmla="*/ 67 h 68"/>
                  <a:gd name="T24" fmla="*/ 5 w 142"/>
                  <a:gd name="T25" fmla="*/ 51 h 68"/>
                  <a:gd name="T26" fmla="*/ 30 w 142"/>
                  <a:gd name="T27" fmla="*/ 28 h 68"/>
                  <a:gd name="T28" fmla="*/ 35 w 142"/>
                  <a:gd name="T29" fmla="*/ 28 h 68"/>
                  <a:gd name="T30" fmla="*/ 33 w 142"/>
                  <a:gd name="T31" fmla="*/ 34 h 68"/>
                  <a:gd name="T32" fmla="*/ 15 w 142"/>
                  <a:gd name="T33" fmla="*/ 49 h 68"/>
                  <a:gd name="T34" fmla="*/ 11 w 142"/>
                  <a:gd name="T35" fmla="*/ 59 h 68"/>
                  <a:gd name="T36" fmla="*/ 21 w 142"/>
                  <a:gd name="T37" fmla="*/ 61 h 68"/>
                  <a:gd name="T38" fmla="*/ 70 w 142"/>
                  <a:gd name="T39" fmla="*/ 48 h 68"/>
                  <a:gd name="T40" fmla="*/ 126 w 142"/>
                  <a:gd name="T41" fmla="*/ 21 h 68"/>
                  <a:gd name="T42" fmla="*/ 133 w 142"/>
                  <a:gd name="T43" fmla="*/ 11 h 68"/>
                  <a:gd name="T44" fmla="*/ 122 w 142"/>
                  <a:gd name="T45" fmla="*/ 7 h 68"/>
                  <a:gd name="T46" fmla="*/ 41 w 142"/>
                  <a:gd name="T47"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68">
                    <a:moveTo>
                      <a:pt x="41" y="43"/>
                    </a:moveTo>
                    <a:cubicBezTo>
                      <a:pt x="58" y="44"/>
                      <a:pt x="70" y="33"/>
                      <a:pt x="84" y="28"/>
                    </a:cubicBezTo>
                    <a:cubicBezTo>
                      <a:pt x="89" y="26"/>
                      <a:pt x="96" y="17"/>
                      <a:pt x="99" y="24"/>
                    </a:cubicBezTo>
                    <a:cubicBezTo>
                      <a:pt x="102" y="30"/>
                      <a:pt x="92" y="32"/>
                      <a:pt x="87" y="34"/>
                    </a:cubicBezTo>
                    <a:cubicBezTo>
                      <a:pt x="73" y="41"/>
                      <a:pt x="59" y="49"/>
                      <a:pt x="43" y="50"/>
                    </a:cubicBezTo>
                    <a:cubicBezTo>
                      <a:pt x="39" y="51"/>
                      <a:pt x="34" y="52"/>
                      <a:pt x="32" y="47"/>
                    </a:cubicBezTo>
                    <a:cubicBezTo>
                      <a:pt x="31" y="42"/>
                      <a:pt x="33" y="38"/>
                      <a:pt x="36" y="35"/>
                    </a:cubicBezTo>
                    <a:cubicBezTo>
                      <a:pt x="64" y="17"/>
                      <a:pt x="92" y="0"/>
                      <a:pt x="127" y="1"/>
                    </a:cubicBezTo>
                    <a:cubicBezTo>
                      <a:pt x="133" y="1"/>
                      <a:pt x="139" y="3"/>
                      <a:pt x="140" y="10"/>
                    </a:cubicBezTo>
                    <a:cubicBezTo>
                      <a:pt x="142" y="17"/>
                      <a:pt x="137" y="21"/>
                      <a:pt x="132" y="25"/>
                    </a:cubicBezTo>
                    <a:cubicBezTo>
                      <a:pt x="107" y="41"/>
                      <a:pt x="80" y="54"/>
                      <a:pt x="51" y="62"/>
                    </a:cubicBezTo>
                    <a:cubicBezTo>
                      <a:pt x="39" y="65"/>
                      <a:pt x="27" y="68"/>
                      <a:pt x="15" y="67"/>
                    </a:cubicBezTo>
                    <a:cubicBezTo>
                      <a:pt x="4" y="67"/>
                      <a:pt x="0" y="61"/>
                      <a:pt x="5" y="51"/>
                    </a:cubicBezTo>
                    <a:cubicBezTo>
                      <a:pt x="10" y="40"/>
                      <a:pt x="20" y="34"/>
                      <a:pt x="30" y="28"/>
                    </a:cubicBezTo>
                    <a:cubicBezTo>
                      <a:pt x="31" y="27"/>
                      <a:pt x="33" y="26"/>
                      <a:pt x="35" y="28"/>
                    </a:cubicBezTo>
                    <a:cubicBezTo>
                      <a:pt x="37" y="31"/>
                      <a:pt x="35" y="33"/>
                      <a:pt x="33" y="34"/>
                    </a:cubicBezTo>
                    <a:cubicBezTo>
                      <a:pt x="27" y="39"/>
                      <a:pt x="21" y="44"/>
                      <a:pt x="15" y="49"/>
                    </a:cubicBezTo>
                    <a:cubicBezTo>
                      <a:pt x="12" y="52"/>
                      <a:pt x="9" y="55"/>
                      <a:pt x="11" y="59"/>
                    </a:cubicBezTo>
                    <a:cubicBezTo>
                      <a:pt x="13" y="63"/>
                      <a:pt x="18" y="62"/>
                      <a:pt x="21" y="61"/>
                    </a:cubicBezTo>
                    <a:cubicBezTo>
                      <a:pt x="38" y="59"/>
                      <a:pt x="54" y="53"/>
                      <a:pt x="70" y="48"/>
                    </a:cubicBezTo>
                    <a:cubicBezTo>
                      <a:pt x="90" y="41"/>
                      <a:pt x="108" y="32"/>
                      <a:pt x="126" y="21"/>
                    </a:cubicBezTo>
                    <a:cubicBezTo>
                      <a:pt x="129" y="19"/>
                      <a:pt x="134" y="16"/>
                      <a:pt x="133" y="11"/>
                    </a:cubicBezTo>
                    <a:cubicBezTo>
                      <a:pt x="131" y="6"/>
                      <a:pt x="126" y="7"/>
                      <a:pt x="122" y="7"/>
                    </a:cubicBezTo>
                    <a:cubicBezTo>
                      <a:pt x="91" y="11"/>
                      <a:pt x="65" y="24"/>
                      <a:pt x="41" y="43"/>
                    </a:cubicBezTo>
                    <a:close/>
                  </a:path>
                </a:pathLst>
              </a:custGeom>
              <a:solidFill>
                <a:srgbClr val="725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3" name="Freeform 734"/>
              <p:cNvSpPr>
                <a:spLocks/>
              </p:cNvSpPr>
              <p:nvPr/>
            </p:nvSpPr>
            <p:spPr bwMode="auto">
              <a:xfrm>
                <a:off x="3879" y="1076"/>
                <a:ext cx="111" cy="188"/>
              </a:xfrm>
              <a:custGeom>
                <a:avLst/>
                <a:gdLst>
                  <a:gd name="T0" fmla="*/ 1 w 78"/>
                  <a:gd name="T1" fmla="*/ 92 h 132"/>
                  <a:gd name="T2" fmla="*/ 23 w 78"/>
                  <a:gd name="T3" fmla="*/ 21 h 132"/>
                  <a:gd name="T4" fmla="*/ 54 w 78"/>
                  <a:gd name="T5" fmla="*/ 4 h 132"/>
                  <a:gd name="T6" fmla="*/ 73 w 78"/>
                  <a:gd name="T7" fmla="*/ 31 h 132"/>
                  <a:gd name="T8" fmla="*/ 56 w 78"/>
                  <a:gd name="T9" fmla="*/ 107 h 132"/>
                  <a:gd name="T10" fmla="*/ 50 w 78"/>
                  <a:gd name="T11" fmla="*/ 114 h 132"/>
                  <a:gd name="T12" fmla="*/ 15 w 78"/>
                  <a:gd name="T13" fmla="*/ 127 h 132"/>
                  <a:gd name="T14" fmla="*/ 1 w 78"/>
                  <a:gd name="T15" fmla="*/ 9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2">
                    <a:moveTo>
                      <a:pt x="1" y="92"/>
                    </a:moveTo>
                    <a:cubicBezTo>
                      <a:pt x="2" y="68"/>
                      <a:pt x="9" y="43"/>
                      <a:pt x="23" y="21"/>
                    </a:cubicBezTo>
                    <a:cubicBezTo>
                      <a:pt x="30" y="9"/>
                      <a:pt x="39" y="0"/>
                      <a:pt x="54" y="4"/>
                    </a:cubicBezTo>
                    <a:cubicBezTo>
                      <a:pt x="67" y="8"/>
                      <a:pt x="71" y="19"/>
                      <a:pt x="73" y="31"/>
                    </a:cubicBezTo>
                    <a:cubicBezTo>
                      <a:pt x="78" y="59"/>
                      <a:pt x="71" y="84"/>
                      <a:pt x="56" y="107"/>
                    </a:cubicBezTo>
                    <a:cubicBezTo>
                      <a:pt x="55" y="109"/>
                      <a:pt x="52" y="112"/>
                      <a:pt x="50" y="114"/>
                    </a:cubicBezTo>
                    <a:cubicBezTo>
                      <a:pt x="40" y="124"/>
                      <a:pt x="29" y="132"/>
                      <a:pt x="15" y="127"/>
                    </a:cubicBezTo>
                    <a:cubicBezTo>
                      <a:pt x="0" y="122"/>
                      <a:pt x="1" y="107"/>
                      <a:pt x="1" y="92"/>
                    </a:cubicBezTo>
                    <a:close/>
                  </a:path>
                </a:pathLst>
              </a:custGeom>
              <a:solidFill>
                <a:srgbClr val="6B56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4" name="Freeform 735"/>
              <p:cNvSpPr>
                <a:spLocks/>
              </p:cNvSpPr>
              <p:nvPr/>
            </p:nvSpPr>
            <p:spPr bwMode="auto">
              <a:xfrm>
                <a:off x="3673" y="944"/>
                <a:ext cx="168" cy="132"/>
              </a:xfrm>
              <a:custGeom>
                <a:avLst/>
                <a:gdLst>
                  <a:gd name="T0" fmla="*/ 43 w 117"/>
                  <a:gd name="T1" fmla="*/ 91 h 92"/>
                  <a:gd name="T2" fmla="*/ 8 w 117"/>
                  <a:gd name="T3" fmla="*/ 73 h 92"/>
                  <a:gd name="T4" fmla="*/ 13 w 117"/>
                  <a:gd name="T5" fmla="*/ 30 h 92"/>
                  <a:gd name="T6" fmla="*/ 82 w 117"/>
                  <a:gd name="T7" fmla="*/ 3 h 92"/>
                  <a:gd name="T8" fmla="*/ 112 w 117"/>
                  <a:gd name="T9" fmla="*/ 27 h 92"/>
                  <a:gd name="T10" fmla="*/ 102 w 117"/>
                  <a:gd name="T11" fmla="*/ 65 h 92"/>
                  <a:gd name="T12" fmla="*/ 43 w 117"/>
                  <a:gd name="T13" fmla="*/ 91 h 92"/>
                </a:gdLst>
                <a:ahLst/>
                <a:cxnLst>
                  <a:cxn ang="0">
                    <a:pos x="T0" y="T1"/>
                  </a:cxn>
                  <a:cxn ang="0">
                    <a:pos x="T2" y="T3"/>
                  </a:cxn>
                  <a:cxn ang="0">
                    <a:pos x="T4" y="T5"/>
                  </a:cxn>
                  <a:cxn ang="0">
                    <a:pos x="T6" y="T7"/>
                  </a:cxn>
                  <a:cxn ang="0">
                    <a:pos x="T8" y="T9"/>
                  </a:cxn>
                  <a:cxn ang="0">
                    <a:pos x="T10" y="T11"/>
                  </a:cxn>
                  <a:cxn ang="0">
                    <a:pos x="T12" y="T13"/>
                  </a:cxn>
                </a:cxnLst>
                <a:rect l="0" t="0" r="r" b="b"/>
                <a:pathLst>
                  <a:path w="117" h="92">
                    <a:moveTo>
                      <a:pt x="43" y="91"/>
                    </a:moveTo>
                    <a:cubicBezTo>
                      <a:pt x="28" y="92"/>
                      <a:pt x="15" y="87"/>
                      <a:pt x="8" y="73"/>
                    </a:cubicBezTo>
                    <a:cubicBezTo>
                      <a:pt x="0" y="58"/>
                      <a:pt x="2" y="43"/>
                      <a:pt x="13" y="30"/>
                    </a:cubicBezTo>
                    <a:cubicBezTo>
                      <a:pt x="30" y="9"/>
                      <a:pt x="54" y="0"/>
                      <a:pt x="82" y="3"/>
                    </a:cubicBezTo>
                    <a:cubicBezTo>
                      <a:pt x="96" y="5"/>
                      <a:pt x="107" y="13"/>
                      <a:pt x="112" y="27"/>
                    </a:cubicBezTo>
                    <a:cubicBezTo>
                      <a:pt x="117" y="42"/>
                      <a:pt x="112" y="54"/>
                      <a:pt x="102" y="65"/>
                    </a:cubicBezTo>
                    <a:cubicBezTo>
                      <a:pt x="86" y="82"/>
                      <a:pt x="67" y="90"/>
                      <a:pt x="43" y="91"/>
                    </a:cubicBezTo>
                    <a:close/>
                  </a:path>
                </a:pathLst>
              </a:custGeom>
              <a:solidFill>
                <a:srgbClr val="6C5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5" name="Freeform 736"/>
              <p:cNvSpPr>
                <a:spLocks/>
              </p:cNvSpPr>
              <p:nvPr/>
            </p:nvSpPr>
            <p:spPr bwMode="auto">
              <a:xfrm>
                <a:off x="3979" y="883"/>
                <a:ext cx="33" cy="33"/>
              </a:xfrm>
              <a:custGeom>
                <a:avLst/>
                <a:gdLst>
                  <a:gd name="T0" fmla="*/ 12 w 23"/>
                  <a:gd name="T1" fmla="*/ 23 h 23"/>
                  <a:gd name="T2" fmla="*/ 0 w 23"/>
                  <a:gd name="T3" fmla="*/ 12 h 23"/>
                  <a:gd name="T4" fmla="*/ 12 w 23"/>
                  <a:gd name="T5" fmla="*/ 0 h 23"/>
                  <a:gd name="T6" fmla="*/ 23 w 23"/>
                  <a:gd name="T7" fmla="*/ 11 h 23"/>
                  <a:gd name="T8" fmla="*/ 12 w 23"/>
                  <a:gd name="T9" fmla="*/ 23 h 23"/>
                </a:gdLst>
                <a:ahLst/>
                <a:cxnLst>
                  <a:cxn ang="0">
                    <a:pos x="T0" y="T1"/>
                  </a:cxn>
                  <a:cxn ang="0">
                    <a:pos x="T2" y="T3"/>
                  </a:cxn>
                  <a:cxn ang="0">
                    <a:pos x="T4" y="T5"/>
                  </a:cxn>
                  <a:cxn ang="0">
                    <a:pos x="T6" y="T7"/>
                  </a:cxn>
                  <a:cxn ang="0">
                    <a:pos x="T8" y="T9"/>
                  </a:cxn>
                </a:cxnLst>
                <a:rect l="0" t="0" r="r" b="b"/>
                <a:pathLst>
                  <a:path w="23" h="23">
                    <a:moveTo>
                      <a:pt x="12" y="23"/>
                    </a:moveTo>
                    <a:cubicBezTo>
                      <a:pt x="4" y="22"/>
                      <a:pt x="0" y="19"/>
                      <a:pt x="0" y="12"/>
                    </a:cubicBezTo>
                    <a:cubicBezTo>
                      <a:pt x="1" y="6"/>
                      <a:pt x="4" y="0"/>
                      <a:pt x="12" y="0"/>
                    </a:cubicBezTo>
                    <a:cubicBezTo>
                      <a:pt x="19" y="0"/>
                      <a:pt x="23" y="4"/>
                      <a:pt x="23" y="11"/>
                    </a:cubicBezTo>
                    <a:cubicBezTo>
                      <a:pt x="23" y="19"/>
                      <a:pt x="17" y="21"/>
                      <a:pt x="12" y="23"/>
                    </a:cubicBezTo>
                    <a:close/>
                  </a:path>
                </a:pathLst>
              </a:custGeom>
              <a:solidFill>
                <a:srgbClr val="765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6" name="Freeform 737"/>
              <p:cNvSpPr>
                <a:spLocks/>
              </p:cNvSpPr>
              <p:nvPr/>
            </p:nvSpPr>
            <p:spPr bwMode="auto">
              <a:xfrm>
                <a:off x="5106" y="2786"/>
                <a:ext cx="44" cy="43"/>
              </a:xfrm>
              <a:custGeom>
                <a:avLst/>
                <a:gdLst>
                  <a:gd name="T0" fmla="*/ 16 w 31"/>
                  <a:gd name="T1" fmla="*/ 0 h 30"/>
                  <a:gd name="T2" fmla="*/ 30 w 31"/>
                  <a:gd name="T3" fmla="*/ 16 h 30"/>
                  <a:gd name="T4" fmla="*/ 13 w 31"/>
                  <a:gd name="T5" fmla="*/ 30 h 30"/>
                  <a:gd name="T6" fmla="*/ 0 w 31"/>
                  <a:gd name="T7" fmla="*/ 16 h 30"/>
                  <a:gd name="T8" fmla="*/ 16 w 31"/>
                  <a:gd name="T9" fmla="*/ 0 h 30"/>
                </a:gdLst>
                <a:ahLst/>
                <a:cxnLst>
                  <a:cxn ang="0">
                    <a:pos x="T0" y="T1"/>
                  </a:cxn>
                  <a:cxn ang="0">
                    <a:pos x="T2" y="T3"/>
                  </a:cxn>
                  <a:cxn ang="0">
                    <a:pos x="T4" y="T5"/>
                  </a:cxn>
                  <a:cxn ang="0">
                    <a:pos x="T6" y="T7"/>
                  </a:cxn>
                  <a:cxn ang="0">
                    <a:pos x="T8" y="T9"/>
                  </a:cxn>
                </a:cxnLst>
                <a:rect l="0" t="0" r="r" b="b"/>
                <a:pathLst>
                  <a:path w="31" h="30">
                    <a:moveTo>
                      <a:pt x="16" y="0"/>
                    </a:moveTo>
                    <a:cubicBezTo>
                      <a:pt x="25" y="1"/>
                      <a:pt x="31" y="7"/>
                      <a:pt x="30" y="16"/>
                    </a:cubicBezTo>
                    <a:cubicBezTo>
                      <a:pt x="30" y="26"/>
                      <a:pt x="22" y="30"/>
                      <a:pt x="13" y="30"/>
                    </a:cubicBezTo>
                    <a:cubicBezTo>
                      <a:pt x="5" y="30"/>
                      <a:pt x="0" y="24"/>
                      <a:pt x="0" y="16"/>
                    </a:cubicBezTo>
                    <a:cubicBezTo>
                      <a:pt x="0" y="7"/>
                      <a:pt x="6" y="1"/>
                      <a:pt x="16" y="0"/>
                    </a:cubicBezTo>
                    <a:close/>
                  </a:path>
                </a:pathLst>
              </a:custGeom>
              <a:solidFill>
                <a:srgbClr val="F39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7" name="Freeform 738"/>
              <p:cNvSpPr>
                <a:spLocks/>
              </p:cNvSpPr>
              <p:nvPr/>
            </p:nvSpPr>
            <p:spPr bwMode="auto">
              <a:xfrm>
                <a:off x="4983" y="2862"/>
                <a:ext cx="45" cy="41"/>
              </a:xfrm>
              <a:custGeom>
                <a:avLst/>
                <a:gdLst>
                  <a:gd name="T0" fmla="*/ 19 w 31"/>
                  <a:gd name="T1" fmla="*/ 29 h 29"/>
                  <a:gd name="T2" fmla="*/ 1 w 31"/>
                  <a:gd name="T3" fmla="*/ 14 h 29"/>
                  <a:gd name="T4" fmla="*/ 15 w 31"/>
                  <a:gd name="T5" fmla="*/ 0 h 29"/>
                  <a:gd name="T6" fmla="*/ 30 w 31"/>
                  <a:gd name="T7" fmla="*/ 14 h 29"/>
                  <a:gd name="T8" fmla="*/ 19 w 31"/>
                  <a:gd name="T9" fmla="*/ 29 h 29"/>
                </a:gdLst>
                <a:ahLst/>
                <a:cxnLst>
                  <a:cxn ang="0">
                    <a:pos x="T0" y="T1"/>
                  </a:cxn>
                  <a:cxn ang="0">
                    <a:pos x="T2" y="T3"/>
                  </a:cxn>
                  <a:cxn ang="0">
                    <a:pos x="T4" y="T5"/>
                  </a:cxn>
                  <a:cxn ang="0">
                    <a:pos x="T6" y="T7"/>
                  </a:cxn>
                  <a:cxn ang="0">
                    <a:pos x="T8" y="T9"/>
                  </a:cxn>
                </a:cxnLst>
                <a:rect l="0" t="0" r="r" b="b"/>
                <a:pathLst>
                  <a:path w="31" h="29">
                    <a:moveTo>
                      <a:pt x="19" y="29"/>
                    </a:moveTo>
                    <a:cubicBezTo>
                      <a:pt x="5" y="28"/>
                      <a:pt x="0" y="24"/>
                      <a:pt x="1" y="14"/>
                    </a:cubicBezTo>
                    <a:cubicBezTo>
                      <a:pt x="1" y="4"/>
                      <a:pt x="5" y="0"/>
                      <a:pt x="15" y="0"/>
                    </a:cubicBezTo>
                    <a:cubicBezTo>
                      <a:pt x="24" y="0"/>
                      <a:pt x="31" y="5"/>
                      <a:pt x="30" y="14"/>
                    </a:cubicBezTo>
                    <a:cubicBezTo>
                      <a:pt x="30" y="22"/>
                      <a:pt x="25" y="28"/>
                      <a:pt x="19" y="29"/>
                    </a:cubicBezTo>
                    <a:close/>
                  </a:path>
                </a:pathLst>
              </a:custGeom>
              <a:solidFill>
                <a:srgbClr val="F39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8" name="Freeform 739"/>
              <p:cNvSpPr>
                <a:spLocks/>
              </p:cNvSpPr>
              <p:nvPr/>
            </p:nvSpPr>
            <p:spPr bwMode="auto">
              <a:xfrm>
                <a:off x="5128" y="2886"/>
                <a:ext cx="54" cy="51"/>
              </a:xfrm>
              <a:custGeom>
                <a:avLst/>
                <a:gdLst>
                  <a:gd name="T0" fmla="*/ 21 w 38"/>
                  <a:gd name="T1" fmla="*/ 2 h 36"/>
                  <a:gd name="T2" fmla="*/ 22 w 38"/>
                  <a:gd name="T3" fmla="*/ 3 h 36"/>
                  <a:gd name="T4" fmla="*/ 30 w 38"/>
                  <a:gd name="T5" fmla="*/ 27 h 36"/>
                  <a:gd name="T6" fmla="*/ 10 w 38"/>
                  <a:gd name="T7" fmla="*/ 29 h 36"/>
                  <a:gd name="T8" fmla="*/ 12 w 38"/>
                  <a:gd name="T9" fmla="*/ 5 h 36"/>
                  <a:gd name="T10" fmla="*/ 13 w 38"/>
                  <a:gd name="T11" fmla="*/ 2 h 36"/>
                  <a:gd name="T12" fmla="*/ 21 w 38"/>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21" y="2"/>
                    </a:moveTo>
                    <a:cubicBezTo>
                      <a:pt x="22" y="3"/>
                      <a:pt x="22" y="3"/>
                      <a:pt x="22" y="3"/>
                    </a:cubicBezTo>
                    <a:cubicBezTo>
                      <a:pt x="30" y="9"/>
                      <a:pt x="38" y="16"/>
                      <a:pt x="30" y="27"/>
                    </a:cubicBezTo>
                    <a:cubicBezTo>
                      <a:pt x="25" y="34"/>
                      <a:pt x="17" y="36"/>
                      <a:pt x="10" y="29"/>
                    </a:cubicBezTo>
                    <a:cubicBezTo>
                      <a:pt x="0" y="20"/>
                      <a:pt x="5" y="12"/>
                      <a:pt x="12" y="5"/>
                    </a:cubicBezTo>
                    <a:cubicBezTo>
                      <a:pt x="13" y="4"/>
                      <a:pt x="13" y="3"/>
                      <a:pt x="13" y="2"/>
                    </a:cubicBezTo>
                    <a:cubicBezTo>
                      <a:pt x="16" y="0"/>
                      <a:pt x="18" y="0"/>
                      <a:pt x="21" y="2"/>
                    </a:cubicBezTo>
                    <a:close/>
                  </a:path>
                </a:pathLst>
              </a:custGeom>
              <a:solidFill>
                <a:srgbClr val="F39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9" name="Freeform 740"/>
              <p:cNvSpPr>
                <a:spLocks/>
              </p:cNvSpPr>
              <p:nvPr/>
            </p:nvSpPr>
            <p:spPr bwMode="auto">
              <a:xfrm>
                <a:off x="5048" y="2906"/>
                <a:ext cx="80" cy="34"/>
              </a:xfrm>
              <a:custGeom>
                <a:avLst/>
                <a:gdLst>
                  <a:gd name="T0" fmla="*/ 30 w 56"/>
                  <a:gd name="T1" fmla="*/ 24 h 24"/>
                  <a:gd name="T2" fmla="*/ 3 w 56"/>
                  <a:gd name="T3" fmla="*/ 9 h 24"/>
                  <a:gd name="T4" fmla="*/ 3 w 56"/>
                  <a:gd name="T5" fmla="*/ 2 h 24"/>
                  <a:gd name="T6" fmla="*/ 10 w 56"/>
                  <a:gd name="T7" fmla="*/ 5 h 24"/>
                  <a:gd name="T8" fmla="*/ 44 w 56"/>
                  <a:gd name="T9" fmla="*/ 11 h 24"/>
                  <a:gd name="T10" fmla="*/ 52 w 56"/>
                  <a:gd name="T11" fmla="*/ 8 h 24"/>
                  <a:gd name="T12" fmla="*/ 48 w 56"/>
                  <a:gd name="T13" fmla="*/ 17 h 24"/>
                  <a:gd name="T14" fmla="*/ 30 w 5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30" y="24"/>
                    </a:moveTo>
                    <a:cubicBezTo>
                      <a:pt x="17" y="24"/>
                      <a:pt x="8" y="20"/>
                      <a:pt x="3" y="9"/>
                    </a:cubicBezTo>
                    <a:cubicBezTo>
                      <a:pt x="1" y="7"/>
                      <a:pt x="0" y="3"/>
                      <a:pt x="3" y="2"/>
                    </a:cubicBezTo>
                    <a:cubicBezTo>
                      <a:pt x="6" y="0"/>
                      <a:pt x="8" y="2"/>
                      <a:pt x="10" y="5"/>
                    </a:cubicBezTo>
                    <a:cubicBezTo>
                      <a:pt x="20" y="19"/>
                      <a:pt x="29" y="20"/>
                      <a:pt x="44" y="11"/>
                    </a:cubicBezTo>
                    <a:cubicBezTo>
                      <a:pt x="46" y="9"/>
                      <a:pt x="49" y="4"/>
                      <a:pt x="52" y="8"/>
                    </a:cubicBezTo>
                    <a:cubicBezTo>
                      <a:pt x="56" y="12"/>
                      <a:pt x="51" y="15"/>
                      <a:pt x="48" y="17"/>
                    </a:cubicBezTo>
                    <a:cubicBezTo>
                      <a:pt x="43" y="23"/>
                      <a:pt x="37" y="24"/>
                      <a:pt x="30" y="24"/>
                    </a:cubicBezTo>
                    <a:close/>
                  </a:path>
                </a:pathLst>
              </a:custGeom>
              <a:solidFill>
                <a:srgbClr val="914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0" name="Freeform 741"/>
              <p:cNvSpPr>
                <a:spLocks/>
              </p:cNvSpPr>
              <p:nvPr/>
            </p:nvSpPr>
            <p:spPr bwMode="auto">
              <a:xfrm>
                <a:off x="5032" y="2833"/>
                <a:ext cx="34" cy="36"/>
              </a:xfrm>
              <a:custGeom>
                <a:avLst/>
                <a:gdLst>
                  <a:gd name="T0" fmla="*/ 12 w 24"/>
                  <a:gd name="T1" fmla="*/ 0 h 25"/>
                  <a:gd name="T2" fmla="*/ 24 w 24"/>
                  <a:gd name="T3" fmla="*/ 13 h 25"/>
                  <a:gd name="T4" fmla="*/ 12 w 24"/>
                  <a:gd name="T5" fmla="*/ 24 h 25"/>
                  <a:gd name="T6" fmla="*/ 1 w 24"/>
                  <a:gd name="T7" fmla="*/ 12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20" y="2"/>
                      <a:pt x="23" y="6"/>
                      <a:pt x="24" y="13"/>
                    </a:cubicBezTo>
                    <a:cubicBezTo>
                      <a:pt x="24" y="20"/>
                      <a:pt x="19" y="25"/>
                      <a:pt x="12" y="24"/>
                    </a:cubicBezTo>
                    <a:cubicBezTo>
                      <a:pt x="5" y="24"/>
                      <a:pt x="0" y="20"/>
                      <a:pt x="1" y="12"/>
                    </a:cubicBezTo>
                    <a:cubicBezTo>
                      <a:pt x="1" y="5"/>
                      <a:pt x="6" y="1"/>
                      <a:pt x="12" y="0"/>
                    </a:cubicBezTo>
                    <a:close/>
                  </a:path>
                </a:pathLst>
              </a:custGeom>
              <a:solidFill>
                <a:srgbClr val="884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1" name="Freeform 742"/>
              <p:cNvSpPr>
                <a:spLocks/>
              </p:cNvSpPr>
              <p:nvPr/>
            </p:nvSpPr>
            <p:spPr bwMode="auto">
              <a:xfrm>
                <a:off x="5132" y="2853"/>
                <a:ext cx="38" cy="36"/>
              </a:xfrm>
              <a:custGeom>
                <a:avLst/>
                <a:gdLst>
                  <a:gd name="T0" fmla="*/ 18 w 27"/>
                  <a:gd name="T1" fmla="*/ 25 h 25"/>
                  <a:gd name="T2" fmla="*/ 10 w 27"/>
                  <a:gd name="T3" fmla="*/ 25 h 25"/>
                  <a:gd name="T4" fmla="*/ 3 w 27"/>
                  <a:gd name="T5" fmla="*/ 17 h 25"/>
                  <a:gd name="T6" fmla="*/ 7 w 27"/>
                  <a:gd name="T7" fmla="*/ 3 h 25"/>
                  <a:gd name="T8" fmla="*/ 20 w 27"/>
                  <a:gd name="T9" fmla="*/ 3 h 25"/>
                  <a:gd name="T10" fmla="*/ 26 w 27"/>
                  <a:gd name="T11" fmla="*/ 16 h 25"/>
                  <a:gd name="T12" fmla="*/ 18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18" y="25"/>
                    </a:moveTo>
                    <a:cubicBezTo>
                      <a:pt x="15" y="25"/>
                      <a:pt x="13" y="25"/>
                      <a:pt x="10" y="25"/>
                    </a:cubicBezTo>
                    <a:cubicBezTo>
                      <a:pt x="8" y="23"/>
                      <a:pt x="5" y="20"/>
                      <a:pt x="3" y="17"/>
                    </a:cubicBezTo>
                    <a:cubicBezTo>
                      <a:pt x="0" y="11"/>
                      <a:pt x="3" y="7"/>
                      <a:pt x="7" y="3"/>
                    </a:cubicBezTo>
                    <a:cubicBezTo>
                      <a:pt x="11" y="0"/>
                      <a:pt x="16" y="0"/>
                      <a:pt x="20" y="3"/>
                    </a:cubicBezTo>
                    <a:cubicBezTo>
                      <a:pt x="25" y="6"/>
                      <a:pt x="27" y="10"/>
                      <a:pt x="26" y="16"/>
                    </a:cubicBezTo>
                    <a:cubicBezTo>
                      <a:pt x="24" y="20"/>
                      <a:pt x="21" y="23"/>
                      <a:pt x="18" y="25"/>
                    </a:cubicBezTo>
                    <a:close/>
                  </a:path>
                </a:pathLst>
              </a:custGeom>
              <a:solidFill>
                <a:srgbClr val="894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2" name="Freeform 743"/>
              <p:cNvSpPr>
                <a:spLocks/>
              </p:cNvSpPr>
              <p:nvPr/>
            </p:nvSpPr>
            <p:spPr bwMode="auto">
              <a:xfrm>
                <a:off x="4880" y="2859"/>
                <a:ext cx="9" cy="36"/>
              </a:xfrm>
              <a:custGeom>
                <a:avLst/>
                <a:gdLst>
                  <a:gd name="T0" fmla="*/ 6 w 6"/>
                  <a:gd name="T1" fmla="*/ 25 h 25"/>
                  <a:gd name="T2" fmla="*/ 6 w 6"/>
                  <a:gd name="T3" fmla="*/ 0 h 25"/>
                  <a:gd name="T4" fmla="*/ 6 w 6"/>
                  <a:gd name="T5" fmla="*/ 25 h 25"/>
                </a:gdLst>
                <a:ahLst/>
                <a:cxnLst>
                  <a:cxn ang="0">
                    <a:pos x="T0" y="T1"/>
                  </a:cxn>
                  <a:cxn ang="0">
                    <a:pos x="T2" y="T3"/>
                  </a:cxn>
                  <a:cxn ang="0">
                    <a:pos x="T4" y="T5"/>
                  </a:cxn>
                </a:cxnLst>
                <a:rect l="0" t="0" r="r" b="b"/>
                <a:pathLst>
                  <a:path w="6" h="25">
                    <a:moveTo>
                      <a:pt x="6" y="25"/>
                    </a:moveTo>
                    <a:cubicBezTo>
                      <a:pt x="0" y="17"/>
                      <a:pt x="0" y="10"/>
                      <a:pt x="6" y="0"/>
                    </a:cubicBezTo>
                    <a:cubicBezTo>
                      <a:pt x="6" y="10"/>
                      <a:pt x="6" y="16"/>
                      <a:pt x="6" y="25"/>
                    </a:cubicBezTo>
                    <a:close/>
                  </a:path>
                </a:pathLst>
              </a:custGeom>
              <a:solidFill>
                <a:srgbClr val="F6D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3" name="Freeform 744"/>
              <p:cNvSpPr>
                <a:spLocks/>
              </p:cNvSpPr>
              <p:nvPr/>
            </p:nvSpPr>
            <p:spPr bwMode="auto">
              <a:xfrm>
                <a:off x="4232" y="2615"/>
                <a:ext cx="117" cy="61"/>
              </a:xfrm>
              <a:custGeom>
                <a:avLst/>
                <a:gdLst>
                  <a:gd name="T0" fmla="*/ 82 w 82"/>
                  <a:gd name="T1" fmla="*/ 16 h 43"/>
                  <a:gd name="T2" fmla="*/ 27 w 82"/>
                  <a:gd name="T3" fmla="*/ 40 h 43"/>
                  <a:gd name="T4" fmla="*/ 24 w 82"/>
                  <a:gd name="T5" fmla="*/ 40 h 43"/>
                  <a:gd name="T6" fmla="*/ 2 w 82"/>
                  <a:gd name="T7" fmla="*/ 33 h 43"/>
                  <a:gd name="T8" fmla="*/ 18 w 82"/>
                  <a:gd name="T9" fmla="*/ 13 h 43"/>
                  <a:gd name="T10" fmla="*/ 58 w 82"/>
                  <a:gd name="T11" fmla="*/ 0 h 43"/>
                  <a:gd name="T12" fmla="*/ 73 w 82"/>
                  <a:gd name="T13" fmla="*/ 3 h 43"/>
                  <a:gd name="T14" fmla="*/ 61 w 82"/>
                  <a:gd name="T15" fmla="*/ 10 h 43"/>
                  <a:gd name="T16" fmla="*/ 31 w 82"/>
                  <a:gd name="T17" fmla="*/ 17 h 43"/>
                  <a:gd name="T18" fmla="*/ 17 w 82"/>
                  <a:gd name="T19" fmla="*/ 27 h 43"/>
                  <a:gd name="T20" fmla="*/ 71 w 82"/>
                  <a:gd name="T21" fmla="*/ 14 h 43"/>
                  <a:gd name="T22" fmla="*/ 82 w 82"/>
                  <a:gd name="T2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82" y="16"/>
                    </a:moveTo>
                    <a:cubicBezTo>
                      <a:pt x="67" y="32"/>
                      <a:pt x="46" y="34"/>
                      <a:pt x="27" y="40"/>
                    </a:cubicBezTo>
                    <a:cubicBezTo>
                      <a:pt x="26" y="40"/>
                      <a:pt x="25" y="40"/>
                      <a:pt x="24" y="40"/>
                    </a:cubicBezTo>
                    <a:cubicBezTo>
                      <a:pt x="16" y="39"/>
                      <a:pt x="5" y="43"/>
                      <a:pt x="2" y="33"/>
                    </a:cubicBezTo>
                    <a:cubicBezTo>
                      <a:pt x="0" y="22"/>
                      <a:pt x="11" y="17"/>
                      <a:pt x="18" y="13"/>
                    </a:cubicBezTo>
                    <a:cubicBezTo>
                      <a:pt x="31" y="5"/>
                      <a:pt x="45" y="4"/>
                      <a:pt x="58" y="0"/>
                    </a:cubicBezTo>
                    <a:cubicBezTo>
                      <a:pt x="63" y="1"/>
                      <a:pt x="68" y="2"/>
                      <a:pt x="73" y="3"/>
                    </a:cubicBezTo>
                    <a:cubicBezTo>
                      <a:pt x="72" y="10"/>
                      <a:pt x="65" y="9"/>
                      <a:pt x="61" y="10"/>
                    </a:cubicBezTo>
                    <a:cubicBezTo>
                      <a:pt x="51" y="13"/>
                      <a:pt x="40" y="14"/>
                      <a:pt x="31" y="17"/>
                    </a:cubicBezTo>
                    <a:cubicBezTo>
                      <a:pt x="26" y="19"/>
                      <a:pt x="21" y="21"/>
                      <a:pt x="17" y="27"/>
                    </a:cubicBezTo>
                    <a:cubicBezTo>
                      <a:pt x="37" y="28"/>
                      <a:pt x="55" y="25"/>
                      <a:pt x="71" y="14"/>
                    </a:cubicBezTo>
                    <a:cubicBezTo>
                      <a:pt x="75" y="11"/>
                      <a:pt x="81" y="4"/>
                      <a:pt x="82" y="16"/>
                    </a:cubicBezTo>
                    <a:close/>
                  </a:path>
                </a:pathLst>
              </a:custGeom>
              <a:solidFill>
                <a:srgbClr val="755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4" name="Freeform 745"/>
              <p:cNvSpPr>
                <a:spLocks/>
              </p:cNvSpPr>
              <p:nvPr/>
            </p:nvSpPr>
            <p:spPr bwMode="auto">
              <a:xfrm>
                <a:off x="4150" y="2662"/>
                <a:ext cx="46" cy="38"/>
              </a:xfrm>
              <a:custGeom>
                <a:avLst/>
                <a:gdLst>
                  <a:gd name="T0" fmla="*/ 32 w 32"/>
                  <a:gd name="T1" fmla="*/ 20 h 27"/>
                  <a:gd name="T2" fmla="*/ 4 w 32"/>
                  <a:gd name="T3" fmla="*/ 0 h 27"/>
                  <a:gd name="T4" fmla="*/ 32 w 32"/>
                  <a:gd name="T5" fmla="*/ 20 h 27"/>
                </a:gdLst>
                <a:ahLst/>
                <a:cxnLst>
                  <a:cxn ang="0">
                    <a:pos x="T0" y="T1"/>
                  </a:cxn>
                  <a:cxn ang="0">
                    <a:pos x="T2" y="T3"/>
                  </a:cxn>
                  <a:cxn ang="0">
                    <a:pos x="T4" y="T5"/>
                  </a:cxn>
                </a:cxnLst>
                <a:rect l="0" t="0" r="r" b="b"/>
                <a:pathLst>
                  <a:path w="32" h="27">
                    <a:moveTo>
                      <a:pt x="32" y="20"/>
                    </a:moveTo>
                    <a:cubicBezTo>
                      <a:pt x="8" y="27"/>
                      <a:pt x="0" y="22"/>
                      <a:pt x="4" y="0"/>
                    </a:cubicBezTo>
                    <a:cubicBezTo>
                      <a:pt x="8" y="17"/>
                      <a:pt x="19" y="20"/>
                      <a:pt x="32" y="20"/>
                    </a:cubicBezTo>
                    <a:close/>
                  </a:path>
                </a:pathLst>
              </a:custGeom>
              <a:solidFill>
                <a:srgbClr val="FBF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5" name="Freeform 746"/>
              <p:cNvSpPr>
                <a:spLocks/>
              </p:cNvSpPr>
              <p:nvPr/>
            </p:nvSpPr>
            <p:spPr bwMode="auto">
              <a:xfrm>
                <a:off x="4258" y="2800"/>
                <a:ext cx="40" cy="42"/>
              </a:xfrm>
              <a:custGeom>
                <a:avLst/>
                <a:gdLst>
                  <a:gd name="T0" fmla="*/ 17 w 28"/>
                  <a:gd name="T1" fmla="*/ 29 h 29"/>
                  <a:gd name="T2" fmla="*/ 9 w 28"/>
                  <a:gd name="T3" fmla="*/ 27 h 29"/>
                  <a:gd name="T4" fmla="*/ 1 w 28"/>
                  <a:gd name="T5" fmla="*/ 14 h 29"/>
                  <a:gd name="T6" fmla="*/ 11 w 28"/>
                  <a:gd name="T7" fmla="*/ 1 h 29"/>
                  <a:gd name="T8" fmla="*/ 23 w 28"/>
                  <a:gd name="T9" fmla="*/ 6 h 29"/>
                  <a:gd name="T10" fmla="*/ 25 w 28"/>
                  <a:gd name="T11" fmla="*/ 21 h 29"/>
                  <a:gd name="T12" fmla="*/ 17 w 2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17" y="29"/>
                    </a:moveTo>
                    <a:cubicBezTo>
                      <a:pt x="14" y="28"/>
                      <a:pt x="12" y="28"/>
                      <a:pt x="9" y="27"/>
                    </a:cubicBezTo>
                    <a:cubicBezTo>
                      <a:pt x="4" y="24"/>
                      <a:pt x="0" y="20"/>
                      <a:pt x="1" y="14"/>
                    </a:cubicBezTo>
                    <a:cubicBezTo>
                      <a:pt x="2" y="8"/>
                      <a:pt x="5" y="3"/>
                      <a:pt x="11" y="1"/>
                    </a:cubicBezTo>
                    <a:cubicBezTo>
                      <a:pt x="16" y="0"/>
                      <a:pt x="20" y="1"/>
                      <a:pt x="23" y="6"/>
                    </a:cubicBezTo>
                    <a:cubicBezTo>
                      <a:pt x="27" y="11"/>
                      <a:pt x="28" y="16"/>
                      <a:pt x="25" y="21"/>
                    </a:cubicBezTo>
                    <a:cubicBezTo>
                      <a:pt x="23" y="24"/>
                      <a:pt x="20" y="26"/>
                      <a:pt x="17" y="29"/>
                    </a:cubicBezTo>
                    <a:close/>
                  </a:path>
                </a:pathLst>
              </a:custGeom>
              <a:solidFill>
                <a:srgbClr val="73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6" name="Freeform 747"/>
              <p:cNvSpPr>
                <a:spLocks/>
              </p:cNvSpPr>
              <p:nvPr/>
            </p:nvSpPr>
            <p:spPr bwMode="auto">
              <a:xfrm>
                <a:off x="4368" y="2776"/>
                <a:ext cx="42" cy="44"/>
              </a:xfrm>
              <a:custGeom>
                <a:avLst/>
                <a:gdLst>
                  <a:gd name="T0" fmla="*/ 30 w 30"/>
                  <a:gd name="T1" fmla="*/ 12 h 31"/>
                  <a:gd name="T2" fmla="*/ 12 w 30"/>
                  <a:gd name="T3" fmla="*/ 29 h 31"/>
                  <a:gd name="T4" fmla="*/ 8 w 30"/>
                  <a:gd name="T5" fmla="*/ 9 h 31"/>
                  <a:gd name="T6" fmla="*/ 30 w 30"/>
                  <a:gd name="T7" fmla="*/ 12 h 31"/>
                </a:gdLst>
                <a:ahLst/>
                <a:cxnLst>
                  <a:cxn ang="0">
                    <a:pos x="T0" y="T1"/>
                  </a:cxn>
                  <a:cxn ang="0">
                    <a:pos x="T2" y="T3"/>
                  </a:cxn>
                  <a:cxn ang="0">
                    <a:pos x="T4" y="T5"/>
                  </a:cxn>
                  <a:cxn ang="0">
                    <a:pos x="T6" y="T7"/>
                  </a:cxn>
                </a:cxnLst>
                <a:rect l="0" t="0" r="r" b="b"/>
                <a:pathLst>
                  <a:path w="30" h="31">
                    <a:moveTo>
                      <a:pt x="30" y="12"/>
                    </a:moveTo>
                    <a:cubicBezTo>
                      <a:pt x="30" y="24"/>
                      <a:pt x="25" y="31"/>
                      <a:pt x="12" y="29"/>
                    </a:cubicBezTo>
                    <a:cubicBezTo>
                      <a:pt x="4" y="24"/>
                      <a:pt x="0" y="17"/>
                      <a:pt x="8" y="9"/>
                    </a:cubicBezTo>
                    <a:cubicBezTo>
                      <a:pt x="16" y="0"/>
                      <a:pt x="23" y="5"/>
                      <a:pt x="30" y="12"/>
                    </a:cubicBezTo>
                    <a:close/>
                  </a:path>
                </a:pathLst>
              </a:custGeom>
              <a:solidFill>
                <a:srgbClr val="7457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7" name="Freeform 748"/>
              <p:cNvSpPr>
                <a:spLocks/>
              </p:cNvSpPr>
              <p:nvPr/>
            </p:nvSpPr>
            <p:spPr bwMode="auto">
              <a:xfrm>
                <a:off x="4302" y="2860"/>
                <a:ext cx="83" cy="42"/>
              </a:xfrm>
              <a:custGeom>
                <a:avLst/>
                <a:gdLst>
                  <a:gd name="T0" fmla="*/ 52 w 58"/>
                  <a:gd name="T1" fmla="*/ 15 h 29"/>
                  <a:gd name="T2" fmla="*/ 49 w 58"/>
                  <a:gd name="T3" fmla="*/ 18 h 29"/>
                  <a:gd name="T4" fmla="*/ 26 w 58"/>
                  <a:gd name="T5" fmla="*/ 28 h 29"/>
                  <a:gd name="T6" fmla="*/ 2 w 58"/>
                  <a:gd name="T7" fmla="*/ 17 h 29"/>
                  <a:gd name="T8" fmla="*/ 3 w 58"/>
                  <a:gd name="T9" fmla="*/ 11 h 29"/>
                  <a:gd name="T10" fmla="*/ 7 w 58"/>
                  <a:gd name="T11" fmla="*/ 13 h 29"/>
                  <a:gd name="T12" fmla="*/ 49 w 58"/>
                  <a:gd name="T13" fmla="*/ 1 h 29"/>
                  <a:gd name="T14" fmla="*/ 55 w 58"/>
                  <a:gd name="T15" fmla="*/ 0 h 29"/>
                  <a:gd name="T16" fmla="*/ 52 w 58"/>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9">
                    <a:moveTo>
                      <a:pt x="52" y="15"/>
                    </a:moveTo>
                    <a:cubicBezTo>
                      <a:pt x="51" y="16"/>
                      <a:pt x="50" y="17"/>
                      <a:pt x="49" y="18"/>
                    </a:cubicBezTo>
                    <a:cubicBezTo>
                      <a:pt x="42" y="23"/>
                      <a:pt x="35" y="27"/>
                      <a:pt x="26" y="28"/>
                    </a:cubicBezTo>
                    <a:cubicBezTo>
                      <a:pt x="16" y="29"/>
                      <a:pt x="8" y="26"/>
                      <a:pt x="2" y="17"/>
                    </a:cubicBezTo>
                    <a:cubicBezTo>
                      <a:pt x="1" y="15"/>
                      <a:pt x="0" y="13"/>
                      <a:pt x="3" y="11"/>
                    </a:cubicBezTo>
                    <a:cubicBezTo>
                      <a:pt x="4" y="11"/>
                      <a:pt x="6" y="12"/>
                      <a:pt x="7" y="13"/>
                    </a:cubicBezTo>
                    <a:cubicBezTo>
                      <a:pt x="26" y="25"/>
                      <a:pt x="39" y="22"/>
                      <a:pt x="49" y="1"/>
                    </a:cubicBezTo>
                    <a:cubicBezTo>
                      <a:pt x="51" y="1"/>
                      <a:pt x="53" y="0"/>
                      <a:pt x="55" y="0"/>
                    </a:cubicBezTo>
                    <a:cubicBezTo>
                      <a:pt x="58" y="6"/>
                      <a:pt x="53" y="10"/>
                      <a:pt x="52" y="15"/>
                    </a:cubicBezTo>
                    <a:close/>
                  </a:path>
                </a:pathLst>
              </a:custGeom>
              <a:solidFill>
                <a:srgbClr val="6C6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8" name="Freeform 749"/>
              <p:cNvSpPr>
                <a:spLocks/>
              </p:cNvSpPr>
              <p:nvPr/>
            </p:nvSpPr>
            <p:spPr bwMode="auto">
              <a:xfrm>
                <a:off x="4225" y="2856"/>
                <a:ext cx="57" cy="47"/>
              </a:xfrm>
              <a:custGeom>
                <a:avLst/>
                <a:gdLst>
                  <a:gd name="T0" fmla="*/ 7 w 40"/>
                  <a:gd name="T1" fmla="*/ 8 h 33"/>
                  <a:gd name="T2" fmla="*/ 10 w 40"/>
                  <a:gd name="T3" fmla="*/ 6 h 33"/>
                  <a:gd name="T4" fmla="*/ 12 w 40"/>
                  <a:gd name="T5" fmla="*/ 5 h 33"/>
                  <a:gd name="T6" fmla="*/ 35 w 40"/>
                  <a:gd name="T7" fmla="*/ 7 h 33"/>
                  <a:gd name="T8" fmla="*/ 36 w 40"/>
                  <a:gd name="T9" fmla="*/ 24 h 33"/>
                  <a:gd name="T10" fmla="*/ 11 w 40"/>
                  <a:gd name="T11" fmla="*/ 29 h 33"/>
                  <a:gd name="T12" fmla="*/ 7 w 40"/>
                  <a:gd name="T13" fmla="*/ 8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7" y="8"/>
                    </a:moveTo>
                    <a:cubicBezTo>
                      <a:pt x="8" y="7"/>
                      <a:pt x="9" y="7"/>
                      <a:pt x="10" y="6"/>
                    </a:cubicBezTo>
                    <a:cubicBezTo>
                      <a:pt x="11" y="6"/>
                      <a:pt x="12" y="6"/>
                      <a:pt x="12" y="5"/>
                    </a:cubicBezTo>
                    <a:cubicBezTo>
                      <a:pt x="20" y="0"/>
                      <a:pt x="28" y="0"/>
                      <a:pt x="35" y="7"/>
                    </a:cubicBezTo>
                    <a:cubicBezTo>
                      <a:pt x="40" y="12"/>
                      <a:pt x="39" y="19"/>
                      <a:pt x="36" y="24"/>
                    </a:cubicBezTo>
                    <a:cubicBezTo>
                      <a:pt x="29" y="33"/>
                      <a:pt x="19" y="32"/>
                      <a:pt x="11" y="29"/>
                    </a:cubicBezTo>
                    <a:cubicBezTo>
                      <a:pt x="0" y="25"/>
                      <a:pt x="4" y="16"/>
                      <a:pt x="7" y="8"/>
                    </a:cubicBezTo>
                    <a:close/>
                  </a:path>
                </a:pathLst>
              </a:custGeom>
              <a:solidFill>
                <a:srgbClr val="C49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9" name="Freeform 750"/>
              <p:cNvSpPr>
                <a:spLocks/>
              </p:cNvSpPr>
              <p:nvPr/>
            </p:nvSpPr>
            <p:spPr bwMode="auto">
              <a:xfrm>
                <a:off x="4339" y="3000"/>
                <a:ext cx="54" cy="25"/>
              </a:xfrm>
              <a:custGeom>
                <a:avLst/>
                <a:gdLst>
                  <a:gd name="T0" fmla="*/ 38 w 38"/>
                  <a:gd name="T1" fmla="*/ 5 h 17"/>
                  <a:gd name="T2" fmla="*/ 0 w 38"/>
                  <a:gd name="T3" fmla="*/ 11 h 17"/>
                  <a:gd name="T4" fmla="*/ 38 w 38"/>
                  <a:gd name="T5" fmla="*/ 5 h 17"/>
                </a:gdLst>
                <a:ahLst/>
                <a:cxnLst>
                  <a:cxn ang="0">
                    <a:pos x="T0" y="T1"/>
                  </a:cxn>
                  <a:cxn ang="0">
                    <a:pos x="T2" y="T3"/>
                  </a:cxn>
                  <a:cxn ang="0">
                    <a:pos x="T4" y="T5"/>
                  </a:cxn>
                </a:cxnLst>
                <a:rect l="0" t="0" r="r" b="b"/>
                <a:pathLst>
                  <a:path w="38" h="17">
                    <a:moveTo>
                      <a:pt x="38" y="5"/>
                    </a:moveTo>
                    <a:cubicBezTo>
                      <a:pt x="25" y="5"/>
                      <a:pt x="14" y="17"/>
                      <a:pt x="0" y="11"/>
                    </a:cubicBezTo>
                    <a:cubicBezTo>
                      <a:pt x="12" y="9"/>
                      <a:pt x="24" y="0"/>
                      <a:pt x="38" y="5"/>
                    </a:cubicBezTo>
                    <a:close/>
                  </a:path>
                </a:pathLst>
              </a:custGeom>
              <a:solidFill>
                <a:srgbClr val="FBF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0" name="Freeform 751"/>
              <p:cNvSpPr>
                <a:spLocks/>
              </p:cNvSpPr>
              <p:nvPr/>
            </p:nvSpPr>
            <p:spPr bwMode="auto">
              <a:xfrm>
                <a:off x="4245" y="2617"/>
                <a:ext cx="114" cy="45"/>
              </a:xfrm>
              <a:custGeom>
                <a:avLst/>
                <a:gdLst>
                  <a:gd name="T0" fmla="*/ 73 w 80"/>
                  <a:gd name="T1" fmla="*/ 14 h 31"/>
                  <a:gd name="T2" fmla="*/ 67 w 80"/>
                  <a:gd name="T3" fmla="*/ 12 h 31"/>
                  <a:gd name="T4" fmla="*/ 9 w 80"/>
                  <a:gd name="T5" fmla="*/ 30 h 31"/>
                  <a:gd name="T6" fmla="*/ 2 w 80"/>
                  <a:gd name="T7" fmla="*/ 28 h 31"/>
                  <a:gd name="T8" fmla="*/ 5 w 80"/>
                  <a:gd name="T9" fmla="*/ 21 h 31"/>
                  <a:gd name="T10" fmla="*/ 41 w 80"/>
                  <a:gd name="T11" fmla="*/ 6 h 31"/>
                  <a:gd name="T12" fmla="*/ 64 w 80"/>
                  <a:gd name="T13" fmla="*/ 1 h 31"/>
                  <a:gd name="T14" fmla="*/ 73 w 80"/>
                  <a:gd name="T15" fmla="*/ 1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1">
                    <a:moveTo>
                      <a:pt x="73" y="14"/>
                    </a:moveTo>
                    <a:cubicBezTo>
                      <a:pt x="72" y="12"/>
                      <a:pt x="71" y="8"/>
                      <a:pt x="67" y="12"/>
                    </a:cubicBezTo>
                    <a:cubicBezTo>
                      <a:pt x="51" y="28"/>
                      <a:pt x="30" y="28"/>
                      <a:pt x="9" y="30"/>
                    </a:cubicBezTo>
                    <a:cubicBezTo>
                      <a:pt x="6" y="31"/>
                      <a:pt x="3" y="31"/>
                      <a:pt x="2" y="28"/>
                    </a:cubicBezTo>
                    <a:cubicBezTo>
                      <a:pt x="0" y="25"/>
                      <a:pt x="3" y="23"/>
                      <a:pt x="5" y="21"/>
                    </a:cubicBezTo>
                    <a:cubicBezTo>
                      <a:pt x="15" y="11"/>
                      <a:pt x="29" y="10"/>
                      <a:pt x="41" y="6"/>
                    </a:cubicBezTo>
                    <a:cubicBezTo>
                      <a:pt x="49" y="5"/>
                      <a:pt x="57" y="6"/>
                      <a:pt x="64" y="1"/>
                    </a:cubicBezTo>
                    <a:cubicBezTo>
                      <a:pt x="75" y="0"/>
                      <a:pt x="80" y="4"/>
                      <a:pt x="73" y="14"/>
                    </a:cubicBezTo>
                    <a:close/>
                  </a:path>
                </a:pathLst>
              </a:custGeom>
              <a:solidFill>
                <a:srgbClr val="9EB4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1" name="Freeform 752"/>
              <p:cNvSpPr>
                <a:spLocks/>
              </p:cNvSpPr>
              <p:nvPr/>
            </p:nvSpPr>
            <p:spPr bwMode="auto">
              <a:xfrm>
                <a:off x="4399" y="2817"/>
                <a:ext cx="57" cy="43"/>
              </a:xfrm>
              <a:custGeom>
                <a:avLst/>
                <a:gdLst>
                  <a:gd name="T0" fmla="*/ 18 w 40"/>
                  <a:gd name="T1" fmla="*/ 0 h 30"/>
                  <a:gd name="T2" fmla="*/ 21 w 40"/>
                  <a:gd name="T3" fmla="*/ 0 h 30"/>
                  <a:gd name="T4" fmla="*/ 39 w 40"/>
                  <a:gd name="T5" fmla="*/ 15 h 30"/>
                  <a:gd name="T6" fmla="*/ 17 w 40"/>
                  <a:gd name="T7" fmla="*/ 29 h 30"/>
                  <a:gd name="T8" fmla="*/ 7 w 40"/>
                  <a:gd name="T9" fmla="*/ 26 h 30"/>
                  <a:gd name="T10" fmla="*/ 4 w 40"/>
                  <a:gd name="T11" fmla="*/ 22 h 30"/>
                  <a:gd name="T12" fmla="*/ 18 w 4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0" h="30">
                    <a:moveTo>
                      <a:pt x="18" y="0"/>
                    </a:moveTo>
                    <a:cubicBezTo>
                      <a:pt x="19" y="0"/>
                      <a:pt x="20" y="0"/>
                      <a:pt x="21" y="0"/>
                    </a:cubicBezTo>
                    <a:cubicBezTo>
                      <a:pt x="31" y="0"/>
                      <a:pt x="40" y="3"/>
                      <a:pt x="39" y="15"/>
                    </a:cubicBezTo>
                    <a:cubicBezTo>
                      <a:pt x="38" y="27"/>
                      <a:pt x="28" y="30"/>
                      <a:pt x="17" y="29"/>
                    </a:cubicBezTo>
                    <a:cubicBezTo>
                      <a:pt x="14" y="29"/>
                      <a:pt x="10" y="27"/>
                      <a:pt x="7" y="26"/>
                    </a:cubicBezTo>
                    <a:cubicBezTo>
                      <a:pt x="6" y="24"/>
                      <a:pt x="5" y="23"/>
                      <a:pt x="4" y="22"/>
                    </a:cubicBezTo>
                    <a:cubicBezTo>
                      <a:pt x="0" y="10"/>
                      <a:pt x="2" y="7"/>
                      <a:pt x="18" y="0"/>
                    </a:cubicBezTo>
                    <a:close/>
                  </a:path>
                </a:pathLst>
              </a:custGeom>
              <a:solidFill>
                <a:srgbClr val="C5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2" name="Freeform 753"/>
              <p:cNvSpPr>
                <a:spLocks/>
              </p:cNvSpPr>
              <p:nvPr/>
            </p:nvSpPr>
            <p:spPr bwMode="auto">
              <a:xfrm>
                <a:off x="4290" y="2817"/>
                <a:ext cx="135" cy="39"/>
              </a:xfrm>
              <a:custGeom>
                <a:avLst/>
                <a:gdLst>
                  <a:gd name="T0" fmla="*/ 94 w 94"/>
                  <a:gd name="T1" fmla="*/ 0 h 27"/>
                  <a:gd name="T2" fmla="*/ 80 w 94"/>
                  <a:gd name="T3" fmla="*/ 22 h 27"/>
                  <a:gd name="T4" fmla="*/ 0 w 94"/>
                  <a:gd name="T5" fmla="*/ 21 h 27"/>
                  <a:gd name="T6" fmla="*/ 94 w 94"/>
                  <a:gd name="T7" fmla="*/ 0 h 27"/>
                </a:gdLst>
                <a:ahLst/>
                <a:cxnLst>
                  <a:cxn ang="0">
                    <a:pos x="T0" y="T1"/>
                  </a:cxn>
                  <a:cxn ang="0">
                    <a:pos x="T2" y="T3"/>
                  </a:cxn>
                  <a:cxn ang="0">
                    <a:pos x="T4" y="T5"/>
                  </a:cxn>
                  <a:cxn ang="0">
                    <a:pos x="T6" y="T7"/>
                  </a:cxn>
                </a:cxnLst>
                <a:rect l="0" t="0" r="r" b="b"/>
                <a:pathLst>
                  <a:path w="94" h="27">
                    <a:moveTo>
                      <a:pt x="94" y="0"/>
                    </a:moveTo>
                    <a:cubicBezTo>
                      <a:pt x="87" y="6"/>
                      <a:pt x="78" y="10"/>
                      <a:pt x="80" y="22"/>
                    </a:cubicBezTo>
                    <a:cubicBezTo>
                      <a:pt x="54" y="23"/>
                      <a:pt x="27" y="27"/>
                      <a:pt x="0" y="21"/>
                    </a:cubicBezTo>
                    <a:cubicBezTo>
                      <a:pt x="32" y="14"/>
                      <a:pt x="63" y="7"/>
                      <a:pt x="94" y="0"/>
                    </a:cubicBezTo>
                    <a:close/>
                  </a:path>
                </a:pathLst>
              </a:custGeom>
              <a:solidFill>
                <a:srgbClr val="94C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3" name="Freeform 754"/>
              <p:cNvSpPr>
                <a:spLocks/>
              </p:cNvSpPr>
              <p:nvPr/>
            </p:nvSpPr>
            <p:spPr bwMode="auto">
              <a:xfrm>
                <a:off x="3339" y="1432"/>
                <a:ext cx="76" cy="54"/>
              </a:xfrm>
              <a:custGeom>
                <a:avLst/>
                <a:gdLst>
                  <a:gd name="T0" fmla="*/ 47 w 53"/>
                  <a:gd name="T1" fmla="*/ 0 h 38"/>
                  <a:gd name="T2" fmla="*/ 31 w 53"/>
                  <a:gd name="T3" fmla="*/ 34 h 38"/>
                  <a:gd name="T4" fmla="*/ 2 w 53"/>
                  <a:gd name="T5" fmla="*/ 17 h 38"/>
                  <a:gd name="T6" fmla="*/ 2 w 53"/>
                  <a:gd name="T7" fmla="*/ 10 h 38"/>
                  <a:gd name="T8" fmla="*/ 8 w 53"/>
                  <a:gd name="T9" fmla="*/ 14 h 38"/>
                  <a:gd name="T10" fmla="*/ 34 w 53"/>
                  <a:gd name="T11" fmla="*/ 26 h 38"/>
                  <a:gd name="T12" fmla="*/ 47 w 53"/>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3" h="38">
                    <a:moveTo>
                      <a:pt x="47" y="0"/>
                    </a:moveTo>
                    <a:cubicBezTo>
                      <a:pt x="53" y="19"/>
                      <a:pt x="47" y="29"/>
                      <a:pt x="31" y="34"/>
                    </a:cubicBezTo>
                    <a:cubicBezTo>
                      <a:pt x="17" y="38"/>
                      <a:pt x="6" y="31"/>
                      <a:pt x="2" y="17"/>
                    </a:cubicBezTo>
                    <a:cubicBezTo>
                      <a:pt x="2" y="15"/>
                      <a:pt x="0" y="12"/>
                      <a:pt x="2" y="10"/>
                    </a:cubicBezTo>
                    <a:cubicBezTo>
                      <a:pt x="6" y="8"/>
                      <a:pt x="7" y="11"/>
                      <a:pt x="8" y="14"/>
                    </a:cubicBezTo>
                    <a:cubicBezTo>
                      <a:pt x="13" y="26"/>
                      <a:pt x="21" y="31"/>
                      <a:pt x="34" y="26"/>
                    </a:cubicBezTo>
                    <a:cubicBezTo>
                      <a:pt x="44" y="22"/>
                      <a:pt x="43" y="11"/>
                      <a:pt x="47" y="0"/>
                    </a:cubicBezTo>
                    <a:close/>
                  </a:path>
                </a:pathLst>
              </a:custGeom>
              <a:solidFill>
                <a:srgbClr val="855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4" name="Freeform 755"/>
              <p:cNvSpPr>
                <a:spLocks/>
              </p:cNvSpPr>
              <p:nvPr/>
            </p:nvSpPr>
            <p:spPr bwMode="auto">
              <a:xfrm>
                <a:off x="3295" y="1446"/>
                <a:ext cx="34" cy="30"/>
              </a:xfrm>
              <a:custGeom>
                <a:avLst/>
                <a:gdLst>
                  <a:gd name="T0" fmla="*/ 11 w 24"/>
                  <a:gd name="T1" fmla="*/ 21 h 21"/>
                  <a:gd name="T2" fmla="*/ 0 w 24"/>
                  <a:gd name="T3" fmla="*/ 11 h 21"/>
                  <a:gd name="T4" fmla="*/ 13 w 24"/>
                  <a:gd name="T5" fmla="*/ 1 h 21"/>
                  <a:gd name="T6" fmla="*/ 24 w 24"/>
                  <a:gd name="T7" fmla="*/ 11 h 21"/>
                  <a:gd name="T8" fmla="*/ 11 w 24"/>
                  <a:gd name="T9" fmla="*/ 21 h 21"/>
                </a:gdLst>
                <a:ahLst/>
                <a:cxnLst>
                  <a:cxn ang="0">
                    <a:pos x="T0" y="T1"/>
                  </a:cxn>
                  <a:cxn ang="0">
                    <a:pos x="T2" y="T3"/>
                  </a:cxn>
                  <a:cxn ang="0">
                    <a:pos x="T4" y="T5"/>
                  </a:cxn>
                  <a:cxn ang="0">
                    <a:pos x="T6" y="T7"/>
                  </a:cxn>
                  <a:cxn ang="0">
                    <a:pos x="T8" y="T9"/>
                  </a:cxn>
                </a:cxnLst>
                <a:rect l="0" t="0" r="r" b="b"/>
                <a:pathLst>
                  <a:path w="24" h="21">
                    <a:moveTo>
                      <a:pt x="11" y="21"/>
                    </a:moveTo>
                    <a:cubicBezTo>
                      <a:pt x="5" y="20"/>
                      <a:pt x="0" y="17"/>
                      <a:pt x="0" y="11"/>
                    </a:cubicBezTo>
                    <a:cubicBezTo>
                      <a:pt x="0" y="5"/>
                      <a:pt x="7" y="1"/>
                      <a:pt x="13" y="1"/>
                    </a:cubicBezTo>
                    <a:cubicBezTo>
                      <a:pt x="19" y="0"/>
                      <a:pt x="24" y="4"/>
                      <a:pt x="24" y="11"/>
                    </a:cubicBezTo>
                    <a:cubicBezTo>
                      <a:pt x="24" y="19"/>
                      <a:pt x="16" y="19"/>
                      <a:pt x="11" y="21"/>
                    </a:cubicBezTo>
                    <a:close/>
                  </a:path>
                </a:pathLst>
              </a:custGeom>
              <a:solidFill>
                <a:srgbClr val="EF8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5" name="Freeform 756"/>
              <p:cNvSpPr>
                <a:spLocks/>
              </p:cNvSpPr>
              <p:nvPr/>
            </p:nvSpPr>
            <p:spPr bwMode="auto">
              <a:xfrm>
                <a:off x="3395" y="1390"/>
                <a:ext cx="27" cy="29"/>
              </a:xfrm>
              <a:custGeom>
                <a:avLst/>
                <a:gdLst>
                  <a:gd name="T0" fmla="*/ 9 w 19"/>
                  <a:gd name="T1" fmla="*/ 0 h 20"/>
                  <a:gd name="T2" fmla="*/ 19 w 19"/>
                  <a:gd name="T3" fmla="*/ 10 h 20"/>
                  <a:gd name="T4" fmla="*/ 9 w 19"/>
                  <a:gd name="T5" fmla="*/ 19 h 20"/>
                  <a:gd name="T6" fmla="*/ 0 w 19"/>
                  <a:gd name="T7" fmla="*/ 8 h 20"/>
                  <a:gd name="T8" fmla="*/ 9 w 19"/>
                  <a:gd name="T9" fmla="*/ 0 h 20"/>
                </a:gdLst>
                <a:ahLst/>
                <a:cxnLst>
                  <a:cxn ang="0">
                    <a:pos x="T0" y="T1"/>
                  </a:cxn>
                  <a:cxn ang="0">
                    <a:pos x="T2" y="T3"/>
                  </a:cxn>
                  <a:cxn ang="0">
                    <a:pos x="T4" y="T5"/>
                  </a:cxn>
                  <a:cxn ang="0">
                    <a:pos x="T6" y="T7"/>
                  </a:cxn>
                  <a:cxn ang="0">
                    <a:pos x="T8" y="T9"/>
                  </a:cxn>
                </a:cxnLst>
                <a:rect l="0" t="0" r="r" b="b"/>
                <a:pathLst>
                  <a:path w="19" h="20">
                    <a:moveTo>
                      <a:pt x="9" y="0"/>
                    </a:moveTo>
                    <a:cubicBezTo>
                      <a:pt x="16" y="1"/>
                      <a:pt x="19" y="4"/>
                      <a:pt x="19" y="10"/>
                    </a:cubicBezTo>
                    <a:cubicBezTo>
                      <a:pt x="19" y="16"/>
                      <a:pt x="15" y="20"/>
                      <a:pt x="9" y="19"/>
                    </a:cubicBezTo>
                    <a:cubicBezTo>
                      <a:pt x="3" y="18"/>
                      <a:pt x="0" y="14"/>
                      <a:pt x="0" y="8"/>
                    </a:cubicBezTo>
                    <a:cubicBezTo>
                      <a:pt x="1" y="2"/>
                      <a:pt x="5" y="0"/>
                      <a:pt x="9" y="0"/>
                    </a:cubicBezTo>
                    <a:close/>
                  </a:path>
                </a:pathLst>
              </a:custGeom>
              <a:solidFill>
                <a:srgbClr val="815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6" name="Freeform 757"/>
              <p:cNvSpPr>
                <a:spLocks/>
              </p:cNvSpPr>
              <p:nvPr/>
            </p:nvSpPr>
            <p:spPr bwMode="auto">
              <a:xfrm>
                <a:off x="3318" y="1399"/>
                <a:ext cx="30" cy="37"/>
              </a:xfrm>
              <a:custGeom>
                <a:avLst/>
                <a:gdLst>
                  <a:gd name="T0" fmla="*/ 0 w 21"/>
                  <a:gd name="T1" fmla="*/ 2 h 26"/>
                  <a:gd name="T2" fmla="*/ 19 w 21"/>
                  <a:gd name="T3" fmla="*/ 9 h 26"/>
                  <a:gd name="T4" fmla="*/ 9 w 21"/>
                  <a:gd name="T5" fmla="*/ 24 h 26"/>
                  <a:gd name="T6" fmla="*/ 4 w 21"/>
                  <a:gd name="T7" fmla="*/ 24 h 26"/>
                  <a:gd name="T8" fmla="*/ 4 w 21"/>
                  <a:gd name="T9" fmla="*/ 19 h 26"/>
                  <a:gd name="T10" fmla="*/ 0 w 21"/>
                  <a:gd name="T11" fmla="*/ 2 h 26"/>
                </a:gdLst>
                <a:ahLst/>
                <a:cxnLst>
                  <a:cxn ang="0">
                    <a:pos x="T0" y="T1"/>
                  </a:cxn>
                  <a:cxn ang="0">
                    <a:pos x="T2" y="T3"/>
                  </a:cxn>
                  <a:cxn ang="0">
                    <a:pos x="T4" y="T5"/>
                  </a:cxn>
                  <a:cxn ang="0">
                    <a:pos x="T6" y="T7"/>
                  </a:cxn>
                  <a:cxn ang="0">
                    <a:pos x="T8" y="T9"/>
                  </a:cxn>
                  <a:cxn ang="0">
                    <a:pos x="T10" y="T11"/>
                  </a:cxn>
                </a:cxnLst>
                <a:rect l="0" t="0" r="r" b="b"/>
                <a:pathLst>
                  <a:path w="21" h="26">
                    <a:moveTo>
                      <a:pt x="0" y="2"/>
                    </a:moveTo>
                    <a:cubicBezTo>
                      <a:pt x="11" y="0"/>
                      <a:pt x="18" y="3"/>
                      <a:pt x="19" y="9"/>
                    </a:cubicBezTo>
                    <a:cubicBezTo>
                      <a:pt x="21" y="15"/>
                      <a:pt x="13" y="19"/>
                      <a:pt x="9" y="24"/>
                    </a:cubicBezTo>
                    <a:cubicBezTo>
                      <a:pt x="7" y="25"/>
                      <a:pt x="5" y="26"/>
                      <a:pt x="4" y="24"/>
                    </a:cubicBezTo>
                    <a:cubicBezTo>
                      <a:pt x="2" y="22"/>
                      <a:pt x="3" y="20"/>
                      <a:pt x="4" y="19"/>
                    </a:cubicBezTo>
                    <a:cubicBezTo>
                      <a:pt x="8" y="13"/>
                      <a:pt x="14" y="7"/>
                      <a:pt x="0" y="2"/>
                    </a:cubicBezTo>
                    <a:close/>
                  </a:path>
                </a:pathLst>
              </a:custGeom>
              <a:solidFill>
                <a:srgbClr val="8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7" name="Freeform 758"/>
              <p:cNvSpPr>
                <a:spLocks/>
              </p:cNvSpPr>
              <p:nvPr/>
            </p:nvSpPr>
            <p:spPr bwMode="auto">
              <a:xfrm>
                <a:off x="3231" y="2106"/>
                <a:ext cx="330" cy="341"/>
              </a:xfrm>
              <a:custGeom>
                <a:avLst/>
                <a:gdLst>
                  <a:gd name="T0" fmla="*/ 1 w 231"/>
                  <a:gd name="T1" fmla="*/ 79 h 239"/>
                  <a:gd name="T2" fmla="*/ 10 w 231"/>
                  <a:gd name="T3" fmla="*/ 65 h 239"/>
                  <a:gd name="T4" fmla="*/ 127 w 231"/>
                  <a:gd name="T5" fmla="*/ 15 h 239"/>
                  <a:gd name="T6" fmla="*/ 153 w 231"/>
                  <a:gd name="T7" fmla="*/ 4 h 239"/>
                  <a:gd name="T8" fmla="*/ 173 w 231"/>
                  <a:gd name="T9" fmla="*/ 11 h 239"/>
                  <a:gd name="T10" fmla="*/ 201 w 231"/>
                  <a:gd name="T11" fmla="*/ 72 h 239"/>
                  <a:gd name="T12" fmla="*/ 227 w 231"/>
                  <a:gd name="T13" fmla="*/ 141 h 239"/>
                  <a:gd name="T14" fmla="*/ 217 w 231"/>
                  <a:gd name="T15" fmla="*/ 166 h 239"/>
                  <a:gd name="T16" fmla="*/ 101 w 231"/>
                  <a:gd name="T17" fmla="*/ 220 h 239"/>
                  <a:gd name="T18" fmla="*/ 65 w 231"/>
                  <a:gd name="T19" fmla="*/ 234 h 239"/>
                  <a:gd name="T20" fmla="*/ 46 w 231"/>
                  <a:gd name="T21" fmla="*/ 224 h 239"/>
                  <a:gd name="T22" fmla="*/ 22 w 231"/>
                  <a:gd name="T23" fmla="*/ 154 h 239"/>
                  <a:gd name="T24" fmla="*/ 3 w 231"/>
                  <a:gd name="T25" fmla="*/ 90 h 239"/>
                  <a:gd name="T26" fmla="*/ 1 w 231"/>
                  <a:gd name="T27" fmla="*/ 7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9">
                    <a:moveTo>
                      <a:pt x="1" y="79"/>
                    </a:moveTo>
                    <a:cubicBezTo>
                      <a:pt x="0" y="72"/>
                      <a:pt x="4" y="68"/>
                      <a:pt x="10" y="65"/>
                    </a:cubicBezTo>
                    <a:cubicBezTo>
                      <a:pt x="48" y="46"/>
                      <a:pt x="87" y="28"/>
                      <a:pt x="127" y="15"/>
                    </a:cubicBezTo>
                    <a:cubicBezTo>
                      <a:pt x="136" y="12"/>
                      <a:pt x="145" y="9"/>
                      <a:pt x="153" y="4"/>
                    </a:cubicBezTo>
                    <a:cubicBezTo>
                      <a:pt x="163" y="0"/>
                      <a:pt x="168" y="3"/>
                      <a:pt x="173" y="11"/>
                    </a:cubicBezTo>
                    <a:cubicBezTo>
                      <a:pt x="185" y="30"/>
                      <a:pt x="192" y="52"/>
                      <a:pt x="201" y="72"/>
                    </a:cubicBezTo>
                    <a:cubicBezTo>
                      <a:pt x="212" y="95"/>
                      <a:pt x="219" y="118"/>
                      <a:pt x="227" y="141"/>
                    </a:cubicBezTo>
                    <a:cubicBezTo>
                      <a:pt x="231" y="153"/>
                      <a:pt x="227" y="160"/>
                      <a:pt x="217" y="166"/>
                    </a:cubicBezTo>
                    <a:cubicBezTo>
                      <a:pt x="180" y="187"/>
                      <a:pt x="141" y="205"/>
                      <a:pt x="101" y="220"/>
                    </a:cubicBezTo>
                    <a:cubicBezTo>
                      <a:pt x="89" y="225"/>
                      <a:pt x="77" y="228"/>
                      <a:pt x="65" y="234"/>
                    </a:cubicBezTo>
                    <a:cubicBezTo>
                      <a:pt x="54" y="239"/>
                      <a:pt x="50" y="234"/>
                      <a:pt x="46" y="224"/>
                    </a:cubicBezTo>
                    <a:cubicBezTo>
                      <a:pt x="38" y="201"/>
                      <a:pt x="29" y="177"/>
                      <a:pt x="22" y="154"/>
                    </a:cubicBezTo>
                    <a:cubicBezTo>
                      <a:pt x="15" y="133"/>
                      <a:pt x="9" y="111"/>
                      <a:pt x="3" y="90"/>
                    </a:cubicBezTo>
                    <a:cubicBezTo>
                      <a:pt x="2" y="87"/>
                      <a:pt x="2" y="83"/>
                      <a:pt x="1" y="79"/>
                    </a:cubicBezTo>
                    <a:close/>
                  </a:path>
                </a:pathLst>
              </a:custGeom>
              <a:solidFill>
                <a:srgbClr val="7CC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8" name="Freeform 759"/>
              <p:cNvSpPr>
                <a:spLocks/>
              </p:cNvSpPr>
              <p:nvPr/>
            </p:nvSpPr>
            <p:spPr bwMode="auto">
              <a:xfrm>
                <a:off x="3391" y="2852"/>
                <a:ext cx="178" cy="185"/>
              </a:xfrm>
              <a:custGeom>
                <a:avLst/>
                <a:gdLst>
                  <a:gd name="T0" fmla="*/ 125 w 125"/>
                  <a:gd name="T1" fmla="*/ 50 h 130"/>
                  <a:gd name="T2" fmla="*/ 66 w 125"/>
                  <a:gd name="T3" fmla="*/ 127 h 130"/>
                  <a:gd name="T4" fmla="*/ 13 w 125"/>
                  <a:gd name="T5" fmla="*/ 109 h 130"/>
                  <a:gd name="T6" fmla="*/ 11 w 125"/>
                  <a:gd name="T7" fmla="*/ 55 h 130"/>
                  <a:gd name="T8" fmla="*/ 84 w 125"/>
                  <a:gd name="T9" fmla="*/ 2 h 130"/>
                  <a:gd name="T10" fmla="*/ 118 w 125"/>
                  <a:gd name="T11" fmla="*/ 21 h 130"/>
                  <a:gd name="T12" fmla="*/ 125 w 125"/>
                  <a:gd name="T13" fmla="*/ 50 h 130"/>
                </a:gdLst>
                <a:ahLst/>
                <a:cxnLst>
                  <a:cxn ang="0">
                    <a:pos x="T0" y="T1"/>
                  </a:cxn>
                  <a:cxn ang="0">
                    <a:pos x="T2" y="T3"/>
                  </a:cxn>
                  <a:cxn ang="0">
                    <a:pos x="T4" y="T5"/>
                  </a:cxn>
                  <a:cxn ang="0">
                    <a:pos x="T6" y="T7"/>
                  </a:cxn>
                  <a:cxn ang="0">
                    <a:pos x="T8" y="T9"/>
                  </a:cxn>
                  <a:cxn ang="0">
                    <a:pos x="T10" y="T11"/>
                  </a:cxn>
                  <a:cxn ang="0">
                    <a:pos x="T12" y="T13"/>
                  </a:cxn>
                </a:cxnLst>
                <a:rect l="0" t="0" r="r" b="b"/>
                <a:pathLst>
                  <a:path w="125" h="130">
                    <a:moveTo>
                      <a:pt x="125" y="50"/>
                    </a:moveTo>
                    <a:cubicBezTo>
                      <a:pt x="121" y="98"/>
                      <a:pt x="104" y="122"/>
                      <a:pt x="66" y="127"/>
                    </a:cubicBezTo>
                    <a:cubicBezTo>
                      <a:pt x="45" y="130"/>
                      <a:pt x="26" y="126"/>
                      <a:pt x="13" y="109"/>
                    </a:cubicBezTo>
                    <a:cubicBezTo>
                      <a:pt x="0" y="92"/>
                      <a:pt x="2" y="73"/>
                      <a:pt x="11" y="55"/>
                    </a:cubicBezTo>
                    <a:cubicBezTo>
                      <a:pt x="26" y="25"/>
                      <a:pt x="52" y="8"/>
                      <a:pt x="84" y="2"/>
                    </a:cubicBezTo>
                    <a:cubicBezTo>
                      <a:pt x="98" y="0"/>
                      <a:pt x="112" y="8"/>
                      <a:pt x="118" y="21"/>
                    </a:cubicBezTo>
                    <a:cubicBezTo>
                      <a:pt x="122" y="30"/>
                      <a:pt x="124" y="41"/>
                      <a:pt x="125" y="50"/>
                    </a:cubicBezTo>
                    <a:close/>
                  </a:path>
                </a:pathLst>
              </a:custGeom>
              <a:solidFill>
                <a:srgbClr val="7F4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9" name="Freeform 760"/>
              <p:cNvSpPr>
                <a:spLocks/>
              </p:cNvSpPr>
              <p:nvPr/>
            </p:nvSpPr>
            <p:spPr bwMode="auto">
              <a:xfrm>
                <a:off x="3572" y="2797"/>
                <a:ext cx="17" cy="42"/>
              </a:xfrm>
              <a:custGeom>
                <a:avLst/>
                <a:gdLst>
                  <a:gd name="T0" fmla="*/ 2 w 12"/>
                  <a:gd name="T1" fmla="*/ 29 h 29"/>
                  <a:gd name="T2" fmla="*/ 12 w 12"/>
                  <a:gd name="T3" fmla="*/ 0 h 29"/>
                  <a:gd name="T4" fmla="*/ 2 w 12"/>
                  <a:gd name="T5" fmla="*/ 29 h 29"/>
                </a:gdLst>
                <a:ahLst/>
                <a:cxnLst>
                  <a:cxn ang="0">
                    <a:pos x="T0" y="T1"/>
                  </a:cxn>
                  <a:cxn ang="0">
                    <a:pos x="T2" y="T3"/>
                  </a:cxn>
                  <a:cxn ang="0">
                    <a:pos x="T4" y="T5"/>
                  </a:cxn>
                </a:cxnLst>
                <a:rect l="0" t="0" r="r" b="b"/>
                <a:pathLst>
                  <a:path w="12" h="29">
                    <a:moveTo>
                      <a:pt x="2" y="29"/>
                    </a:moveTo>
                    <a:cubicBezTo>
                      <a:pt x="0" y="17"/>
                      <a:pt x="4" y="10"/>
                      <a:pt x="12" y="0"/>
                    </a:cubicBezTo>
                    <a:cubicBezTo>
                      <a:pt x="10" y="12"/>
                      <a:pt x="6" y="19"/>
                      <a:pt x="2" y="29"/>
                    </a:cubicBezTo>
                    <a:close/>
                  </a:path>
                </a:pathLst>
              </a:custGeom>
              <a:solidFill>
                <a:srgbClr val="FCD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0" name="Freeform 761"/>
              <p:cNvSpPr>
                <a:spLocks/>
              </p:cNvSpPr>
              <p:nvPr/>
            </p:nvSpPr>
            <p:spPr bwMode="auto">
              <a:xfrm>
                <a:off x="3238" y="2713"/>
                <a:ext cx="220" cy="153"/>
              </a:xfrm>
              <a:custGeom>
                <a:avLst/>
                <a:gdLst>
                  <a:gd name="T0" fmla="*/ 39 w 154"/>
                  <a:gd name="T1" fmla="*/ 107 h 107"/>
                  <a:gd name="T2" fmla="*/ 28 w 154"/>
                  <a:gd name="T3" fmla="*/ 105 h 107"/>
                  <a:gd name="T4" fmla="*/ 5 w 154"/>
                  <a:gd name="T5" fmla="*/ 49 h 107"/>
                  <a:gd name="T6" fmla="*/ 46 w 154"/>
                  <a:gd name="T7" fmla="*/ 10 h 107"/>
                  <a:gd name="T8" fmla="*/ 118 w 154"/>
                  <a:gd name="T9" fmla="*/ 2 h 107"/>
                  <a:gd name="T10" fmla="*/ 143 w 154"/>
                  <a:gd name="T11" fmla="*/ 47 h 107"/>
                  <a:gd name="T12" fmla="*/ 110 w 154"/>
                  <a:gd name="T13" fmla="*/ 83 h 107"/>
                  <a:gd name="T14" fmla="*/ 90 w 154"/>
                  <a:gd name="T15" fmla="*/ 96 h 107"/>
                  <a:gd name="T16" fmla="*/ 83 w 154"/>
                  <a:gd name="T17" fmla="*/ 93 h 107"/>
                  <a:gd name="T18" fmla="*/ 95 w 154"/>
                  <a:gd name="T19" fmla="*/ 82 h 107"/>
                  <a:gd name="T20" fmla="*/ 132 w 154"/>
                  <a:gd name="T21" fmla="*/ 45 h 107"/>
                  <a:gd name="T22" fmla="*/ 116 w 154"/>
                  <a:gd name="T23" fmla="*/ 12 h 107"/>
                  <a:gd name="T24" fmla="*/ 37 w 154"/>
                  <a:gd name="T25" fmla="*/ 25 h 107"/>
                  <a:gd name="T26" fmla="*/ 31 w 154"/>
                  <a:gd name="T27" fmla="*/ 93 h 107"/>
                  <a:gd name="T28" fmla="*/ 40 w 154"/>
                  <a:gd name="T29" fmla="*/ 100 h 107"/>
                  <a:gd name="T30" fmla="*/ 39 w 154"/>
                  <a:gd name="T3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07">
                    <a:moveTo>
                      <a:pt x="39" y="107"/>
                    </a:moveTo>
                    <a:cubicBezTo>
                      <a:pt x="35" y="106"/>
                      <a:pt x="31" y="105"/>
                      <a:pt x="28" y="105"/>
                    </a:cubicBezTo>
                    <a:cubicBezTo>
                      <a:pt x="8" y="91"/>
                      <a:pt x="0" y="72"/>
                      <a:pt x="5" y="49"/>
                    </a:cubicBezTo>
                    <a:cubicBezTo>
                      <a:pt x="10" y="28"/>
                      <a:pt x="27" y="17"/>
                      <a:pt x="46" y="10"/>
                    </a:cubicBezTo>
                    <a:cubicBezTo>
                      <a:pt x="70" y="1"/>
                      <a:pt x="94" y="0"/>
                      <a:pt x="118" y="2"/>
                    </a:cubicBezTo>
                    <a:cubicBezTo>
                      <a:pt x="144" y="4"/>
                      <a:pt x="154" y="23"/>
                      <a:pt x="143" y="47"/>
                    </a:cubicBezTo>
                    <a:cubicBezTo>
                      <a:pt x="135" y="62"/>
                      <a:pt x="124" y="73"/>
                      <a:pt x="110" y="83"/>
                    </a:cubicBezTo>
                    <a:cubicBezTo>
                      <a:pt x="104" y="87"/>
                      <a:pt x="97" y="91"/>
                      <a:pt x="90" y="96"/>
                    </a:cubicBezTo>
                    <a:cubicBezTo>
                      <a:pt x="87" y="98"/>
                      <a:pt x="85" y="97"/>
                      <a:pt x="83" y="93"/>
                    </a:cubicBezTo>
                    <a:cubicBezTo>
                      <a:pt x="84" y="86"/>
                      <a:pt x="90" y="85"/>
                      <a:pt x="95" y="82"/>
                    </a:cubicBezTo>
                    <a:cubicBezTo>
                      <a:pt x="109" y="71"/>
                      <a:pt x="123" y="61"/>
                      <a:pt x="132" y="45"/>
                    </a:cubicBezTo>
                    <a:cubicBezTo>
                      <a:pt x="141" y="28"/>
                      <a:pt x="136" y="15"/>
                      <a:pt x="116" y="12"/>
                    </a:cubicBezTo>
                    <a:cubicBezTo>
                      <a:pt x="89" y="9"/>
                      <a:pt x="62" y="13"/>
                      <a:pt x="37" y="25"/>
                    </a:cubicBezTo>
                    <a:cubicBezTo>
                      <a:pt x="9" y="40"/>
                      <a:pt x="6" y="73"/>
                      <a:pt x="31" y="93"/>
                    </a:cubicBezTo>
                    <a:cubicBezTo>
                      <a:pt x="34" y="95"/>
                      <a:pt x="38" y="97"/>
                      <a:pt x="40" y="100"/>
                    </a:cubicBezTo>
                    <a:cubicBezTo>
                      <a:pt x="41" y="102"/>
                      <a:pt x="47" y="106"/>
                      <a:pt x="39" y="107"/>
                    </a:cubicBezTo>
                    <a:close/>
                  </a:path>
                </a:pathLst>
              </a:custGeom>
              <a:solidFill>
                <a:srgbClr val="804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1" name="Freeform 762"/>
              <p:cNvSpPr>
                <a:spLocks/>
              </p:cNvSpPr>
              <p:nvPr/>
            </p:nvSpPr>
            <p:spPr bwMode="auto">
              <a:xfrm>
                <a:off x="3293" y="2846"/>
                <a:ext cx="73" cy="30"/>
              </a:xfrm>
              <a:custGeom>
                <a:avLst/>
                <a:gdLst>
                  <a:gd name="T0" fmla="*/ 45 w 51"/>
                  <a:gd name="T1" fmla="*/ 0 h 21"/>
                  <a:gd name="T2" fmla="*/ 51 w 51"/>
                  <a:gd name="T3" fmla="*/ 3 h 21"/>
                  <a:gd name="T4" fmla="*/ 26 w 51"/>
                  <a:gd name="T5" fmla="*/ 15 h 21"/>
                  <a:gd name="T6" fmla="*/ 0 w 51"/>
                  <a:gd name="T7" fmla="*/ 14 h 21"/>
                  <a:gd name="T8" fmla="*/ 0 w 51"/>
                  <a:gd name="T9" fmla="*/ 8 h 21"/>
                  <a:gd name="T10" fmla="*/ 45 w 51"/>
                  <a:gd name="T11" fmla="*/ 0 h 21"/>
                </a:gdLst>
                <a:ahLst/>
                <a:cxnLst>
                  <a:cxn ang="0">
                    <a:pos x="T0" y="T1"/>
                  </a:cxn>
                  <a:cxn ang="0">
                    <a:pos x="T2" y="T3"/>
                  </a:cxn>
                  <a:cxn ang="0">
                    <a:pos x="T4" y="T5"/>
                  </a:cxn>
                  <a:cxn ang="0">
                    <a:pos x="T6" y="T7"/>
                  </a:cxn>
                  <a:cxn ang="0">
                    <a:pos x="T8" y="T9"/>
                  </a:cxn>
                  <a:cxn ang="0">
                    <a:pos x="T10" y="T11"/>
                  </a:cxn>
                </a:cxnLst>
                <a:rect l="0" t="0" r="r" b="b"/>
                <a:pathLst>
                  <a:path w="51" h="21">
                    <a:moveTo>
                      <a:pt x="45" y="0"/>
                    </a:moveTo>
                    <a:cubicBezTo>
                      <a:pt x="46" y="2"/>
                      <a:pt x="49" y="3"/>
                      <a:pt x="51" y="3"/>
                    </a:cubicBezTo>
                    <a:cubicBezTo>
                      <a:pt x="43" y="8"/>
                      <a:pt x="35" y="13"/>
                      <a:pt x="26" y="15"/>
                    </a:cubicBezTo>
                    <a:cubicBezTo>
                      <a:pt x="17" y="13"/>
                      <a:pt x="8" y="21"/>
                      <a:pt x="0" y="14"/>
                    </a:cubicBezTo>
                    <a:cubicBezTo>
                      <a:pt x="3" y="12"/>
                      <a:pt x="1" y="10"/>
                      <a:pt x="0" y="8"/>
                    </a:cubicBezTo>
                    <a:cubicBezTo>
                      <a:pt x="15" y="7"/>
                      <a:pt x="30" y="0"/>
                      <a:pt x="45" y="0"/>
                    </a:cubicBezTo>
                    <a:close/>
                  </a:path>
                </a:pathLst>
              </a:custGeom>
              <a:solidFill>
                <a:srgbClr val="A3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2" name="Freeform 763"/>
              <p:cNvSpPr>
                <a:spLocks/>
              </p:cNvSpPr>
              <p:nvPr/>
            </p:nvSpPr>
            <p:spPr bwMode="auto">
              <a:xfrm>
                <a:off x="4500" y="866"/>
                <a:ext cx="38" cy="31"/>
              </a:xfrm>
              <a:custGeom>
                <a:avLst/>
                <a:gdLst>
                  <a:gd name="T0" fmla="*/ 11 w 26"/>
                  <a:gd name="T1" fmla="*/ 21 h 22"/>
                  <a:gd name="T2" fmla="*/ 0 w 26"/>
                  <a:gd name="T3" fmla="*/ 12 h 22"/>
                  <a:gd name="T4" fmla="*/ 15 w 26"/>
                  <a:gd name="T5" fmla="*/ 0 h 22"/>
                  <a:gd name="T6" fmla="*/ 26 w 26"/>
                  <a:gd name="T7" fmla="*/ 11 h 22"/>
                  <a:gd name="T8" fmla="*/ 11 w 26"/>
                  <a:gd name="T9" fmla="*/ 21 h 22"/>
                </a:gdLst>
                <a:ahLst/>
                <a:cxnLst>
                  <a:cxn ang="0">
                    <a:pos x="T0" y="T1"/>
                  </a:cxn>
                  <a:cxn ang="0">
                    <a:pos x="T2" y="T3"/>
                  </a:cxn>
                  <a:cxn ang="0">
                    <a:pos x="T4" y="T5"/>
                  </a:cxn>
                  <a:cxn ang="0">
                    <a:pos x="T6" y="T7"/>
                  </a:cxn>
                  <a:cxn ang="0">
                    <a:pos x="T8" y="T9"/>
                  </a:cxn>
                </a:cxnLst>
                <a:rect l="0" t="0" r="r" b="b"/>
                <a:pathLst>
                  <a:path w="26" h="22">
                    <a:moveTo>
                      <a:pt x="11" y="21"/>
                    </a:moveTo>
                    <a:cubicBezTo>
                      <a:pt x="4" y="22"/>
                      <a:pt x="0" y="19"/>
                      <a:pt x="0" y="12"/>
                    </a:cubicBezTo>
                    <a:cubicBezTo>
                      <a:pt x="1" y="2"/>
                      <a:pt x="8" y="1"/>
                      <a:pt x="15" y="0"/>
                    </a:cubicBezTo>
                    <a:cubicBezTo>
                      <a:pt x="22" y="0"/>
                      <a:pt x="26" y="5"/>
                      <a:pt x="26" y="11"/>
                    </a:cubicBezTo>
                    <a:cubicBezTo>
                      <a:pt x="25" y="19"/>
                      <a:pt x="18" y="22"/>
                      <a:pt x="11" y="21"/>
                    </a:cubicBezTo>
                    <a:close/>
                  </a:path>
                </a:pathLst>
              </a:custGeom>
              <a:solidFill>
                <a:srgbClr val="DC8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3" name="Freeform 764"/>
              <p:cNvSpPr>
                <a:spLocks/>
              </p:cNvSpPr>
              <p:nvPr/>
            </p:nvSpPr>
            <p:spPr bwMode="auto">
              <a:xfrm>
                <a:off x="4406" y="893"/>
                <a:ext cx="73" cy="37"/>
              </a:xfrm>
              <a:custGeom>
                <a:avLst/>
                <a:gdLst>
                  <a:gd name="T0" fmla="*/ 50 w 51"/>
                  <a:gd name="T1" fmla="*/ 2 h 26"/>
                  <a:gd name="T2" fmla="*/ 30 w 51"/>
                  <a:gd name="T3" fmla="*/ 24 h 26"/>
                  <a:gd name="T4" fmla="*/ 24 w 51"/>
                  <a:gd name="T5" fmla="*/ 25 h 26"/>
                  <a:gd name="T6" fmla="*/ 22 w 51"/>
                  <a:gd name="T7" fmla="*/ 25 h 26"/>
                  <a:gd name="T8" fmla="*/ 16 w 51"/>
                  <a:gd name="T9" fmla="*/ 22 h 26"/>
                  <a:gd name="T10" fmla="*/ 11 w 51"/>
                  <a:gd name="T11" fmla="*/ 20 h 26"/>
                  <a:gd name="T12" fmla="*/ 4 w 51"/>
                  <a:gd name="T13" fmla="*/ 9 h 26"/>
                  <a:gd name="T14" fmla="*/ 14 w 51"/>
                  <a:gd name="T15" fmla="*/ 13 h 26"/>
                  <a:gd name="T16" fmla="*/ 22 w 51"/>
                  <a:gd name="T17" fmla="*/ 15 h 26"/>
                  <a:gd name="T18" fmla="*/ 41 w 51"/>
                  <a:gd name="T19" fmla="*/ 5 h 26"/>
                  <a:gd name="T20" fmla="*/ 50 w 51"/>
                  <a:gd name="T2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6">
                    <a:moveTo>
                      <a:pt x="50" y="2"/>
                    </a:moveTo>
                    <a:cubicBezTo>
                      <a:pt x="51" y="16"/>
                      <a:pt x="37" y="18"/>
                      <a:pt x="30" y="24"/>
                    </a:cubicBezTo>
                    <a:cubicBezTo>
                      <a:pt x="28" y="24"/>
                      <a:pt x="26" y="25"/>
                      <a:pt x="24" y="25"/>
                    </a:cubicBezTo>
                    <a:cubicBezTo>
                      <a:pt x="23" y="26"/>
                      <a:pt x="22" y="26"/>
                      <a:pt x="22" y="25"/>
                    </a:cubicBezTo>
                    <a:cubicBezTo>
                      <a:pt x="20" y="24"/>
                      <a:pt x="18" y="23"/>
                      <a:pt x="16" y="22"/>
                    </a:cubicBezTo>
                    <a:cubicBezTo>
                      <a:pt x="14" y="22"/>
                      <a:pt x="13" y="21"/>
                      <a:pt x="11" y="20"/>
                    </a:cubicBezTo>
                    <a:cubicBezTo>
                      <a:pt x="7" y="17"/>
                      <a:pt x="0" y="14"/>
                      <a:pt x="4" y="9"/>
                    </a:cubicBezTo>
                    <a:cubicBezTo>
                      <a:pt x="8" y="3"/>
                      <a:pt x="11" y="11"/>
                      <a:pt x="14" y="13"/>
                    </a:cubicBezTo>
                    <a:cubicBezTo>
                      <a:pt x="16" y="14"/>
                      <a:pt x="19" y="16"/>
                      <a:pt x="22" y="15"/>
                    </a:cubicBezTo>
                    <a:cubicBezTo>
                      <a:pt x="31" y="16"/>
                      <a:pt x="37" y="13"/>
                      <a:pt x="41" y="5"/>
                    </a:cubicBezTo>
                    <a:cubicBezTo>
                      <a:pt x="44" y="3"/>
                      <a:pt x="46" y="0"/>
                      <a:pt x="50" y="2"/>
                    </a:cubicBezTo>
                    <a:close/>
                  </a:path>
                </a:pathLst>
              </a:custGeom>
              <a:solidFill>
                <a:srgbClr val="586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4" name="Freeform 765"/>
              <p:cNvSpPr>
                <a:spLocks/>
              </p:cNvSpPr>
              <p:nvPr/>
            </p:nvSpPr>
            <p:spPr bwMode="auto">
              <a:xfrm>
                <a:off x="4473" y="829"/>
                <a:ext cx="30" cy="38"/>
              </a:xfrm>
              <a:custGeom>
                <a:avLst/>
                <a:gdLst>
                  <a:gd name="T0" fmla="*/ 0 w 21"/>
                  <a:gd name="T1" fmla="*/ 10 h 27"/>
                  <a:gd name="T2" fmla="*/ 2 w 21"/>
                  <a:gd name="T3" fmla="*/ 7 h 27"/>
                  <a:gd name="T4" fmla="*/ 15 w 21"/>
                  <a:gd name="T5" fmla="*/ 3 h 27"/>
                  <a:gd name="T6" fmla="*/ 21 w 21"/>
                  <a:gd name="T7" fmla="*/ 12 h 27"/>
                  <a:gd name="T8" fmla="*/ 14 w 21"/>
                  <a:gd name="T9" fmla="*/ 23 h 27"/>
                  <a:gd name="T10" fmla="*/ 0 w 21"/>
                  <a:gd name="T11" fmla="*/ 10 h 27"/>
                </a:gdLst>
                <a:ahLst/>
                <a:cxnLst>
                  <a:cxn ang="0">
                    <a:pos x="T0" y="T1"/>
                  </a:cxn>
                  <a:cxn ang="0">
                    <a:pos x="T2" y="T3"/>
                  </a:cxn>
                  <a:cxn ang="0">
                    <a:pos x="T4" y="T5"/>
                  </a:cxn>
                  <a:cxn ang="0">
                    <a:pos x="T6" y="T7"/>
                  </a:cxn>
                  <a:cxn ang="0">
                    <a:pos x="T8" y="T9"/>
                  </a:cxn>
                  <a:cxn ang="0">
                    <a:pos x="T10" y="T11"/>
                  </a:cxn>
                </a:cxnLst>
                <a:rect l="0" t="0" r="r" b="b"/>
                <a:pathLst>
                  <a:path w="21" h="27">
                    <a:moveTo>
                      <a:pt x="0" y="10"/>
                    </a:moveTo>
                    <a:cubicBezTo>
                      <a:pt x="1" y="9"/>
                      <a:pt x="1" y="8"/>
                      <a:pt x="2" y="7"/>
                    </a:cubicBezTo>
                    <a:cubicBezTo>
                      <a:pt x="5" y="3"/>
                      <a:pt x="9" y="0"/>
                      <a:pt x="15" y="3"/>
                    </a:cubicBezTo>
                    <a:cubicBezTo>
                      <a:pt x="19" y="5"/>
                      <a:pt x="21" y="8"/>
                      <a:pt x="21" y="12"/>
                    </a:cubicBezTo>
                    <a:cubicBezTo>
                      <a:pt x="20" y="17"/>
                      <a:pt x="19" y="21"/>
                      <a:pt x="14" y="23"/>
                    </a:cubicBezTo>
                    <a:cubicBezTo>
                      <a:pt x="2" y="27"/>
                      <a:pt x="1" y="18"/>
                      <a:pt x="0" y="10"/>
                    </a:cubicBezTo>
                    <a:close/>
                  </a:path>
                </a:pathLst>
              </a:custGeom>
              <a:solidFill>
                <a:srgbClr val="847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5" name="Freeform 766"/>
              <p:cNvSpPr>
                <a:spLocks/>
              </p:cNvSpPr>
              <p:nvPr/>
            </p:nvSpPr>
            <p:spPr bwMode="auto">
              <a:xfrm>
                <a:off x="4510" y="943"/>
                <a:ext cx="40" cy="133"/>
              </a:xfrm>
              <a:custGeom>
                <a:avLst/>
                <a:gdLst>
                  <a:gd name="T0" fmla="*/ 28 w 28"/>
                  <a:gd name="T1" fmla="*/ 48 h 93"/>
                  <a:gd name="T2" fmla="*/ 28 w 28"/>
                  <a:gd name="T3" fmla="*/ 84 h 93"/>
                  <a:gd name="T4" fmla="*/ 19 w 28"/>
                  <a:gd name="T5" fmla="*/ 91 h 93"/>
                  <a:gd name="T6" fmla="*/ 2 w 28"/>
                  <a:gd name="T7" fmla="*/ 69 h 93"/>
                  <a:gd name="T8" fmla="*/ 8 w 28"/>
                  <a:gd name="T9" fmla="*/ 9 h 93"/>
                  <a:gd name="T10" fmla="*/ 20 w 28"/>
                  <a:gd name="T11" fmla="*/ 1 h 93"/>
                  <a:gd name="T12" fmla="*/ 28 w 28"/>
                  <a:gd name="T13" fmla="*/ 11 h 93"/>
                  <a:gd name="T14" fmla="*/ 28 w 28"/>
                  <a:gd name="T15" fmla="*/ 48 h 93"/>
                  <a:gd name="T16" fmla="*/ 28 w 28"/>
                  <a:gd name="T17"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3">
                    <a:moveTo>
                      <a:pt x="28" y="48"/>
                    </a:moveTo>
                    <a:cubicBezTo>
                      <a:pt x="28" y="60"/>
                      <a:pt x="28" y="72"/>
                      <a:pt x="28" y="84"/>
                    </a:cubicBezTo>
                    <a:cubicBezTo>
                      <a:pt x="28" y="92"/>
                      <a:pt x="26" y="93"/>
                      <a:pt x="19" y="91"/>
                    </a:cubicBezTo>
                    <a:cubicBezTo>
                      <a:pt x="7" y="88"/>
                      <a:pt x="0" y="83"/>
                      <a:pt x="2" y="69"/>
                    </a:cubicBezTo>
                    <a:cubicBezTo>
                      <a:pt x="4" y="49"/>
                      <a:pt x="5" y="29"/>
                      <a:pt x="8" y="9"/>
                    </a:cubicBezTo>
                    <a:cubicBezTo>
                      <a:pt x="9" y="0"/>
                      <a:pt x="14" y="1"/>
                      <a:pt x="20" y="1"/>
                    </a:cubicBezTo>
                    <a:cubicBezTo>
                      <a:pt x="27" y="0"/>
                      <a:pt x="28" y="5"/>
                      <a:pt x="28" y="11"/>
                    </a:cubicBezTo>
                    <a:cubicBezTo>
                      <a:pt x="28" y="23"/>
                      <a:pt x="28" y="35"/>
                      <a:pt x="28" y="48"/>
                    </a:cubicBezTo>
                    <a:cubicBezTo>
                      <a:pt x="28" y="48"/>
                      <a:pt x="28" y="48"/>
                      <a:pt x="28" y="48"/>
                    </a:cubicBezTo>
                    <a:close/>
                  </a:path>
                </a:pathLst>
              </a:custGeom>
              <a:solidFill>
                <a:srgbClr val="7A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6" name="Freeform 767"/>
              <p:cNvSpPr>
                <a:spLocks/>
              </p:cNvSpPr>
              <p:nvPr/>
            </p:nvSpPr>
            <p:spPr bwMode="auto">
              <a:xfrm>
                <a:off x="4473" y="942"/>
                <a:ext cx="46" cy="121"/>
              </a:xfrm>
              <a:custGeom>
                <a:avLst/>
                <a:gdLst>
                  <a:gd name="T0" fmla="*/ 28 w 32"/>
                  <a:gd name="T1" fmla="*/ 16 h 85"/>
                  <a:gd name="T2" fmla="*/ 23 w 32"/>
                  <a:gd name="T3" fmla="*/ 77 h 85"/>
                  <a:gd name="T4" fmla="*/ 16 w 32"/>
                  <a:gd name="T5" fmla="*/ 83 h 85"/>
                  <a:gd name="T6" fmla="*/ 1 w 32"/>
                  <a:gd name="T7" fmla="*/ 72 h 85"/>
                  <a:gd name="T8" fmla="*/ 8 w 32"/>
                  <a:gd name="T9" fmla="*/ 9 h 85"/>
                  <a:gd name="T10" fmla="*/ 21 w 32"/>
                  <a:gd name="T11" fmla="*/ 2 h 85"/>
                  <a:gd name="T12" fmla="*/ 28 w 32"/>
                  <a:gd name="T13" fmla="*/ 16 h 85"/>
                </a:gdLst>
                <a:ahLst/>
                <a:cxnLst>
                  <a:cxn ang="0">
                    <a:pos x="T0" y="T1"/>
                  </a:cxn>
                  <a:cxn ang="0">
                    <a:pos x="T2" y="T3"/>
                  </a:cxn>
                  <a:cxn ang="0">
                    <a:pos x="T4" y="T5"/>
                  </a:cxn>
                  <a:cxn ang="0">
                    <a:pos x="T6" y="T7"/>
                  </a:cxn>
                  <a:cxn ang="0">
                    <a:pos x="T8" y="T9"/>
                  </a:cxn>
                  <a:cxn ang="0">
                    <a:pos x="T10" y="T11"/>
                  </a:cxn>
                  <a:cxn ang="0">
                    <a:pos x="T12" y="T13"/>
                  </a:cxn>
                </a:cxnLst>
                <a:rect l="0" t="0" r="r" b="b"/>
                <a:pathLst>
                  <a:path w="32" h="85">
                    <a:moveTo>
                      <a:pt x="28" y="16"/>
                    </a:moveTo>
                    <a:cubicBezTo>
                      <a:pt x="26" y="37"/>
                      <a:pt x="24" y="57"/>
                      <a:pt x="23" y="77"/>
                    </a:cubicBezTo>
                    <a:cubicBezTo>
                      <a:pt x="22" y="81"/>
                      <a:pt x="21" y="85"/>
                      <a:pt x="16" y="83"/>
                    </a:cubicBezTo>
                    <a:cubicBezTo>
                      <a:pt x="10" y="80"/>
                      <a:pt x="0" y="82"/>
                      <a:pt x="1" y="72"/>
                    </a:cubicBezTo>
                    <a:cubicBezTo>
                      <a:pt x="3" y="51"/>
                      <a:pt x="6" y="30"/>
                      <a:pt x="8" y="9"/>
                    </a:cubicBezTo>
                    <a:cubicBezTo>
                      <a:pt x="9" y="0"/>
                      <a:pt x="16" y="2"/>
                      <a:pt x="21" y="2"/>
                    </a:cubicBezTo>
                    <a:cubicBezTo>
                      <a:pt x="32" y="2"/>
                      <a:pt x="27" y="11"/>
                      <a:pt x="28" y="16"/>
                    </a:cubicBezTo>
                    <a:close/>
                  </a:path>
                </a:pathLst>
              </a:custGeom>
              <a:solidFill>
                <a:srgbClr val="79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7" name="Freeform 768"/>
              <p:cNvSpPr>
                <a:spLocks/>
              </p:cNvSpPr>
              <p:nvPr/>
            </p:nvSpPr>
            <p:spPr bwMode="auto">
              <a:xfrm>
                <a:off x="4398" y="929"/>
                <a:ext cx="60" cy="111"/>
              </a:xfrm>
              <a:custGeom>
                <a:avLst/>
                <a:gdLst>
                  <a:gd name="T0" fmla="*/ 28 w 42"/>
                  <a:gd name="T1" fmla="*/ 0 h 78"/>
                  <a:gd name="T2" fmla="*/ 30 w 42"/>
                  <a:gd name="T3" fmla="*/ 0 h 78"/>
                  <a:gd name="T4" fmla="*/ 39 w 42"/>
                  <a:gd name="T5" fmla="*/ 19 h 78"/>
                  <a:gd name="T6" fmla="*/ 29 w 42"/>
                  <a:gd name="T7" fmla="*/ 65 h 78"/>
                  <a:gd name="T8" fmla="*/ 16 w 42"/>
                  <a:gd name="T9" fmla="*/ 74 h 78"/>
                  <a:gd name="T10" fmla="*/ 5 w 42"/>
                  <a:gd name="T11" fmla="*/ 57 h 78"/>
                  <a:gd name="T12" fmla="*/ 28 w 42"/>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28" y="0"/>
                    </a:moveTo>
                    <a:cubicBezTo>
                      <a:pt x="28" y="0"/>
                      <a:pt x="29" y="0"/>
                      <a:pt x="30" y="0"/>
                    </a:cubicBezTo>
                    <a:cubicBezTo>
                      <a:pt x="39" y="3"/>
                      <a:pt x="42" y="8"/>
                      <a:pt x="39" y="19"/>
                    </a:cubicBezTo>
                    <a:cubicBezTo>
                      <a:pt x="36" y="34"/>
                      <a:pt x="31" y="49"/>
                      <a:pt x="29" y="65"/>
                    </a:cubicBezTo>
                    <a:cubicBezTo>
                      <a:pt x="29" y="73"/>
                      <a:pt x="26" y="78"/>
                      <a:pt x="16" y="74"/>
                    </a:cubicBezTo>
                    <a:cubicBezTo>
                      <a:pt x="7" y="70"/>
                      <a:pt x="0" y="69"/>
                      <a:pt x="5" y="57"/>
                    </a:cubicBezTo>
                    <a:cubicBezTo>
                      <a:pt x="14" y="38"/>
                      <a:pt x="20" y="19"/>
                      <a:pt x="28" y="0"/>
                    </a:cubicBezTo>
                    <a:close/>
                  </a:path>
                </a:pathLst>
              </a:custGeom>
              <a:solidFill>
                <a:srgbClr val="78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8" name="Freeform 769"/>
              <p:cNvSpPr>
                <a:spLocks/>
              </p:cNvSpPr>
              <p:nvPr/>
            </p:nvSpPr>
            <p:spPr bwMode="auto">
              <a:xfrm>
                <a:off x="4440" y="940"/>
                <a:ext cx="42" cy="109"/>
              </a:xfrm>
              <a:custGeom>
                <a:avLst/>
                <a:gdLst>
                  <a:gd name="T0" fmla="*/ 27 w 29"/>
                  <a:gd name="T1" fmla="*/ 6 h 76"/>
                  <a:gd name="T2" fmla="*/ 20 w 29"/>
                  <a:gd name="T3" fmla="*/ 71 h 76"/>
                  <a:gd name="T4" fmla="*/ 13 w 29"/>
                  <a:gd name="T5" fmla="*/ 75 h 76"/>
                  <a:gd name="T6" fmla="*/ 2 w 29"/>
                  <a:gd name="T7" fmla="*/ 66 h 76"/>
                  <a:gd name="T8" fmla="*/ 15 w 29"/>
                  <a:gd name="T9" fmla="*/ 4 h 76"/>
                  <a:gd name="T10" fmla="*/ 23 w 29"/>
                  <a:gd name="T11" fmla="*/ 0 h 76"/>
                  <a:gd name="T12" fmla="*/ 27 w 29"/>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29" h="76">
                    <a:moveTo>
                      <a:pt x="27" y="6"/>
                    </a:moveTo>
                    <a:cubicBezTo>
                      <a:pt x="25" y="28"/>
                      <a:pt x="22" y="49"/>
                      <a:pt x="20" y="71"/>
                    </a:cubicBezTo>
                    <a:cubicBezTo>
                      <a:pt x="19" y="75"/>
                      <a:pt x="17" y="76"/>
                      <a:pt x="13" y="75"/>
                    </a:cubicBezTo>
                    <a:cubicBezTo>
                      <a:pt x="9" y="73"/>
                      <a:pt x="0" y="75"/>
                      <a:pt x="2" y="66"/>
                    </a:cubicBezTo>
                    <a:cubicBezTo>
                      <a:pt x="6" y="45"/>
                      <a:pt x="10" y="25"/>
                      <a:pt x="15" y="4"/>
                    </a:cubicBezTo>
                    <a:cubicBezTo>
                      <a:pt x="16" y="0"/>
                      <a:pt x="19" y="0"/>
                      <a:pt x="23" y="0"/>
                    </a:cubicBezTo>
                    <a:cubicBezTo>
                      <a:pt x="27" y="0"/>
                      <a:pt x="29" y="3"/>
                      <a:pt x="27" y="6"/>
                    </a:cubicBezTo>
                    <a:close/>
                  </a:path>
                </a:pathLst>
              </a:custGeom>
              <a:solidFill>
                <a:srgbClr val="78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9" name="Freeform 770"/>
              <p:cNvSpPr>
                <a:spLocks/>
              </p:cNvSpPr>
              <p:nvPr/>
            </p:nvSpPr>
            <p:spPr bwMode="auto">
              <a:xfrm>
                <a:off x="4390" y="792"/>
                <a:ext cx="59" cy="74"/>
              </a:xfrm>
              <a:custGeom>
                <a:avLst/>
                <a:gdLst>
                  <a:gd name="T0" fmla="*/ 7 w 41"/>
                  <a:gd name="T1" fmla="*/ 35 h 52"/>
                  <a:gd name="T2" fmla="*/ 4 w 41"/>
                  <a:gd name="T3" fmla="*/ 25 h 52"/>
                  <a:gd name="T4" fmla="*/ 15 w 41"/>
                  <a:gd name="T5" fmla="*/ 9 h 52"/>
                  <a:gd name="T6" fmla="*/ 33 w 41"/>
                  <a:gd name="T7" fmla="*/ 6 h 52"/>
                  <a:gd name="T8" fmla="*/ 33 w 41"/>
                  <a:gd name="T9" fmla="*/ 20 h 52"/>
                  <a:gd name="T10" fmla="*/ 12 w 41"/>
                  <a:gd name="T11" fmla="*/ 52 h 52"/>
                  <a:gd name="T12" fmla="*/ 12 w 41"/>
                  <a:gd name="T13" fmla="*/ 52 h 52"/>
                  <a:gd name="T14" fmla="*/ 7 w 41"/>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2">
                    <a:moveTo>
                      <a:pt x="7" y="35"/>
                    </a:moveTo>
                    <a:cubicBezTo>
                      <a:pt x="3" y="32"/>
                      <a:pt x="0" y="30"/>
                      <a:pt x="4" y="25"/>
                    </a:cubicBezTo>
                    <a:cubicBezTo>
                      <a:pt x="9" y="20"/>
                      <a:pt x="12" y="15"/>
                      <a:pt x="15" y="9"/>
                    </a:cubicBezTo>
                    <a:cubicBezTo>
                      <a:pt x="20" y="0"/>
                      <a:pt x="26" y="2"/>
                      <a:pt x="33" y="6"/>
                    </a:cubicBezTo>
                    <a:cubicBezTo>
                      <a:pt x="41" y="10"/>
                      <a:pt x="36" y="16"/>
                      <a:pt x="33" y="20"/>
                    </a:cubicBezTo>
                    <a:cubicBezTo>
                      <a:pt x="26" y="30"/>
                      <a:pt x="23" y="44"/>
                      <a:pt x="12" y="52"/>
                    </a:cubicBezTo>
                    <a:cubicBezTo>
                      <a:pt x="12" y="52"/>
                      <a:pt x="12" y="52"/>
                      <a:pt x="12" y="52"/>
                    </a:cubicBezTo>
                    <a:cubicBezTo>
                      <a:pt x="8" y="47"/>
                      <a:pt x="8" y="41"/>
                      <a:pt x="7" y="35"/>
                    </a:cubicBezTo>
                    <a:close/>
                  </a:path>
                </a:pathLst>
              </a:custGeom>
              <a:solidFill>
                <a:srgbClr val="7BC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0" name="Freeform 771"/>
              <p:cNvSpPr>
                <a:spLocks/>
              </p:cNvSpPr>
              <p:nvPr/>
            </p:nvSpPr>
            <p:spPr bwMode="auto">
              <a:xfrm>
                <a:off x="4379" y="842"/>
                <a:ext cx="31" cy="34"/>
              </a:xfrm>
              <a:custGeom>
                <a:avLst/>
                <a:gdLst>
                  <a:gd name="T0" fmla="*/ 15 w 22"/>
                  <a:gd name="T1" fmla="*/ 0 h 24"/>
                  <a:gd name="T2" fmla="*/ 20 w 22"/>
                  <a:gd name="T3" fmla="*/ 17 h 24"/>
                  <a:gd name="T4" fmla="*/ 0 w 22"/>
                  <a:gd name="T5" fmla="*/ 12 h 24"/>
                  <a:gd name="T6" fmla="*/ 15 w 22"/>
                  <a:gd name="T7" fmla="*/ 0 h 24"/>
                </a:gdLst>
                <a:ahLst/>
                <a:cxnLst>
                  <a:cxn ang="0">
                    <a:pos x="T0" y="T1"/>
                  </a:cxn>
                  <a:cxn ang="0">
                    <a:pos x="T2" y="T3"/>
                  </a:cxn>
                  <a:cxn ang="0">
                    <a:pos x="T4" y="T5"/>
                  </a:cxn>
                  <a:cxn ang="0">
                    <a:pos x="T6" y="T7"/>
                  </a:cxn>
                </a:cxnLst>
                <a:rect l="0" t="0" r="r" b="b"/>
                <a:pathLst>
                  <a:path w="22" h="24">
                    <a:moveTo>
                      <a:pt x="15" y="0"/>
                    </a:moveTo>
                    <a:cubicBezTo>
                      <a:pt x="21" y="4"/>
                      <a:pt x="22" y="10"/>
                      <a:pt x="20" y="17"/>
                    </a:cubicBezTo>
                    <a:cubicBezTo>
                      <a:pt x="11" y="22"/>
                      <a:pt x="4" y="24"/>
                      <a:pt x="0" y="12"/>
                    </a:cubicBezTo>
                    <a:cubicBezTo>
                      <a:pt x="0" y="2"/>
                      <a:pt x="6" y="0"/>
                      <a:pt x="15" y="0"/>
                    </a:cubicBezTo>
                    <a:close/>
                  </a:path>
                </a:pathLst>
              </a:custGeom>
              <a:solidFill>
                <a:srgbClr val="6B59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1" name="Freeform 772"/>
              <p:cNvSpPr>
                <a:spLocks/>
              </p:cNvSpPr>
              <p:nvPr/>
            </p:nvSpPr>
            <p:spPr bwMode="auto">
              <a:xfrm>
                <a:off x="5175" y="907"/>
                <a:ext cx="33" cy="29"/>
              </a:xfrm>
              <a:custGeom>
                <a:avLst/>
                <a:gdLst>
                  <a:gd name="T0" fmla="*/ 11 w 23"/>
                  <a:gd name="T1" fmla="*/ 20 h 20"/>
                  <a:gd name="T2" fmla="*/ 1 w 23"/>
                  <a:gd name="T3" fmla="*/ 11 h 20"/>
                  <a:gd name="T4" fmla="*/ 13 w 23"/>
                  <a:gd name="T5" fmla="*/ 0 h 20"/>
                  <a:gd name="T6" fmla="*/ 23 w 23"/>
                  <a:gd name="T7" fmla="*/ 9 h 20"/>
                  <a:gd name="T8" fmla="*/ 11 w 23"/>
                  <a:gd name="T9" fmla="*/ 20 h 20"/>
                </a:gdLst>
                <a:ahLst/>
                <a:cxnLst>
                  <a:cxn ang="0">
                    <a:pos x="T0" y="T1"/>
                  </a:cxn>
                  <a:cxn ang="0">
                    <a:pos x="T2" y="T3"/>
                  </a:cxn>
                  <a:cxn ang="0">
                    <a:pos x="T4" y="T5"/>
                  </a:cxn>
                  <a:cxn ang="0">
                    <a:pos x="T6" y="T7"/>
                  </a:cxn>
                  <a:cxn ang="0">
                    <a:pos x="T8" y="T9"/>
                  </a:cxn>
                </a:cxnLst>
                <a:rect l="0" t="0" r="r" b="b"/>
                <a:pathLst>
                  <a:path w="23" h="20">
                    <a:moveTo>
                      <a:pt x="11" y="20"/>
                    </a:moveTo>
                    <a:cubicBezTo>
                      <a:pt x="6" y="20"/>
                      <a:pt x="1" y="17"/>
                      <a:pt x="1" y="11"/>
                    </a:cubicBezTo>
                    <a:cubicBezTo>
                      <a:pt x="0" y="3"/>
                      <a:pt x="6" y="0"/>
                      <a:pt x="13" y="0"/>
                    </a:cubicBezTo>
                    <a:cubicBezTo>
                      <a:pt x="19" y="0"/>
                      <a:pt x="23" y="3"/>
                      <a:pt x="23" y="9"/>
                    </a:cubicBezTo>
                    <a:cubicBezTo>
                      <a:pt x="22" y="15"/>
                      <a:pt x="19" y="20"/>
                      <a:pt x="11" y="20"/>
                    </a:cubicBezTo>
                    <a:close/>
                  </a:path>
                </a:pathLst>
              </a:custGeom>
              <a:solidFill>
                <a:srgbClr val="EB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2" name="Freeform 773"/>
              <p:cNvSpPr>
                <a:spLocks/>
              </p:cNvSpPr>
              <p:nvPr/>
            </p:nvSpPr>
            <p:spPr bwMode="auto">
              <a:xfrm>
                <a:off x="5226" y="917"/>
                <a:ext cx="64" cy="30"/>
              </a:xfrm>
              <a:custGeom>
                <a:avLst/>
                <a:gdLst>
                  <a:gd name="T0" fmla="*/ 21 w 45"/>
                  <a:gd name="T1" fmla="*/ 21 h 21"/>
                  <a:gd name="T2" fmla="*/ 2 w 45"/>
                  <a:gd name="T3" fmla="*/ 12 h 21"/>
                  <a:gd name="T4" fmla="*/ 2 w 45"/>
                  <a:gd name="T5" fmla="*/ 6 h 21"/>
                  <a:gd name="T6" fmla="*/ 7 w 45"/>
                  <a:gd name="T7" fmla="*/ 7 h 21"/>
                  <a:gd name="T8" fmla="*/ 36 w 45"/>
                  <a:gd name="T9" fmla="*/ 6 h 21"/>
                  <a:gd name="T10" fmla="*/ 42 w 45"/>
                  <a:gd name="T11" fmla="*/ 3 h 21"/>
                  <a:gd name="T12" fmla="*/ 40 w 45"/>
                  <a:gd name="T13" fmla="*/ 11 h 21"/>
                  <a:gd name="T14" fmla="*/ 21 w 45"/>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1">
                    <a:moveTo>
                      <a:pt x="21" y="21"/>
                    </a:moveTo>
                    <a:cubicBezTo>
                      <a:pt x="14" y="20"/>
                      <a:pt x="7" y="18"/>
                      <a:pt x="2" y="12"/>
                    </a:cubicBezTo>
                    <a:cubicBezTo>
                      <a:pt x="1" y="10"/>
                      <a:pt x="0" y="8"/>
                      <a:pt x="2" y="6"/>
                    </a:cubicBezTo>
                    <a:cubicBezTo>
                      <a:pt x="4" y="3"/>
                      <a:pt x="6" y="6"/>
                      <a:pt x="7" y="7"/>
                    </a:cubicBezTo>
                    <a:cubicBezTo>
                      <a:pt x="17" y="17"/>
                      <a:pt x="27" y="14"/>
                      <a:pt x="36" y="6"/>
                    </a:cubicBezTo>
                    <a:cubicBezTo>
                      <a:pt x="37" y="4"/>
                      <a:pt x="39" y="0"/>
                      <a:pt x="42" y="3"/>
                    </a:cubicBezTo>
                    <a:cubicBezTo>
                      <a:pt x="45" y="6"/>
                      <a:pt x="43" y="9"/>
                      <a:pt x="40" y="11"/>
                    </a:cubicBezTo>
                    <a:cubicBezTo>
                      <a:pt x="35" y="17"/>
                      <a:pt x="28" y="20"/>
                      <a:pt x="21" y="21"/>
                    </a:cubicBezTo>
                    <a:close/>
                  </a:path>
                </a:pathLst>
              </a:custGeom>
              <a:solidFill>
                <a:srgbClr val="885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3" name="Freeform 774"/>
              <p:cNvSpPr>
                <a:spLocks/>
              </p:cNvSpPr>
              <p:nvPr/>
            </p:nvSpPr>
            <p:spPr bwMode="auto">
              <a:xfrm>
                <a:off x="5289" y="863"/>
                <a:ext cx="27" cy="29"/>
              </a:xfrm>
              <a:custGeom>
                <a:avLst/>
                <a:gdLst>
                  <a:gd name="T0" fmla="*/ 9 w 19"/>
                  <a:gd name="T1" fmla="*/ 0 h 20"/>
                  <a:gd name="T2" fmla="*/ 19 w 19"/>
                  <a:gd name="T3" fmla="*/ 11 h 20"/>
                  <a:gd name="T4" fmla="*/ 8 w 19"/>
                  <a:gd name="T5" fmla="*/ 20 h 20"/>
                  <a:gd name="T6" fmla="*/ 0 w 19"/>
                  <a:gd name="T7" fmla="*/ 10 h 20"/>
                  <a:gd name="T8" fmla="*/ 9 w 19"/>
                  <a:gd name="T9" fmla="*/ 0 h 20"/>
                </a:gdLst>
                <a:ahLst/>
                <a:cxnLst>
                  <a:cxn ang="0">
                    <a:pos x="T0" y="T1"/>
                  </a:cxn>
                  <a:cxn ang="0">
                    <a:pos x="T2" y="T3"/>
                  </a:cxn>
                  <a:cxn ang="0">
                    <a:pos x="T4" y="T5"/>
                  </a:cxn>
                  <a:cxn ang="0">
                    <a:pos x="T6" y="T7"/>
                  </a:cxn>
                  <a:cxn ang="0">
                    <a:pos x="T8" y="T9"/>
                  </a:cxn>
                </a:cxnLst>
                <a:rect l="0" t="0" r="r" b="b"/>
                <a:pathLst>
                  <a:path w="19" h="20">
                    <a:moveTo>
                      <a:pt x="9" y="0"/>
                    </a:moveTo>
                    <a:cubicBezTo>
                      <a:pt x="15" y="2"/>
                      <a:pt x="19" y="4"/>
                      <a:pt x="19" y="11"/>
                    </a:cubicBezTo>
                    <a:cubicBezTo>
                      <a:pt x="18" y="16"/>
                      <a:pt x="14" y="20"/>
                      <a:pt x="8" y="20"/>
                    </a:cubicBezTo>
                    <a:cubicBezTo>
                      <a:pt x="3" y="19"/>
                      <a:pt x="0" y="15"/>
                      <a:pt x="0" y="10"/>
                    </a:cubicBezTo>
                    <a:cubicBezTo>
                      <a:pt x="0" y="4"/>
                      <a:pt x="4" y="1"/>
                      <a:pt x="9" y="0"/>
                    </a:cubicBezTo>
                    <a:close/>
                  </a:path>
                </a:pathLst>
              </a:custGeom>
              <a:solidFill>
                <a:srgbClr val="825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4" name="Freeform 775"/>
              <p:cNvSpPr>
                <a:spLocks/>
              </p:cNvSpPr>
              <p:nvPr/>
            </p:nvSpPr>
            <p:spPr bwMode="auto">
              <a:xfrm>
                <a:off x="5202" y="867"/>
                <a:ext cx="27" cy="27"/>
              </a:xfrm>
              <a:custGeom>
                <a:avLst/>
                <a:gdLst>
                  <a:gd name="T0" fmla="*/ 19 w 19"/>
                  <a:gd name="T1" fmla="*/ 8 h 19"/>
                  <a:gd name="T2" fmla="*/ 9 w 19"/>
                  <a:gd name="T3" fmla="*/ 19 h 19"/>
                  <a:gd name="T4" fmla="*/ 0 w 19"/>
                  <a:gd name="T5" fmla="*/ 10 h 19"/>
                  <a:gd name="T6" fmla="*/ 10 w 19"/>
                  <a:gd name="T7" fmla="*/ 0 h 19"/>
                  <a:gd name="T8" fmla="*/ 19 w 19"/>
                  <a:gd name="T9" fmla="*/ 8 h 19"/>
                </a:gdLst>
                <a:ahLst/>
                <a:cxnLst>
                  <a:cxn ang="0">
                    <a:pos x="T0" y="T1"/>
                  </a:cxn>
                  <a:cxn ang="0">
                    <a:pos x="T2" y="T3"/>
                  </a:cxn>
                  <a:cxn ang="0">
                    <a:pos x="T4" y="T5"/>
                  </a:cxn>
                  <a:cxn ang="0">
                    <a:pos x="T6" y="T7"/>
                  </a:cxn>
                  <a:cxn ang="0">
                    <a:pos x="T8" y="T9"/>
                  </a:cxn>
                </a:cxnLst>
                <a:rect l="0" t="0" r="r" b="b"/>
                <a:pathLst>
                  <a:path w="19" h="19">
                    <a:moveTo>
                      <a:pt x="19" y="8"/>
                    </a:moveTo>
                    <a:cubicBezTo>
                      <a:pt x="19" y="15"/>
                      <a:pt x="15" y="19"/>
                      <a:pt x="9" y="19"/>
                    </a:cubicBezTo>
                    <a:cubicBezTo>
                      <a:pt x="4" y="19"/>
                      <a:pt x="1" y="15"/>
                      <a:pt x="0" y="10"/>
                    </a:cubicBezTo>
                    <a:cubicBezTo>
                      <a:pt x="0" y="4"/>
                      <a:pt x="3" y="0"/>
                      <a:pt x="10" y="0"/>
                    </a:cubicBezTo>
                    <a:cubicBezTo>
                      <a:pt x="15" y="0"/>
                      <a:pt x="18" y="3"/>
                      <a:pt x="19" y="8"/>
                    </a:cubicBezTo>
                    <a:close/>
                  </a:path>
                </a:pathLst>
              </a:custGeom>
              <a:solidFill>
                <a:srgbClr val="8555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5" name="Freeform 776"/>
              <p:cNvSpPr>
                <a:spLocks/>
              </p:cNvSpPr>
              <p:nvPr/>
            </p:nvSpPr>
            <p:spPr bwMode="auto">
              <a:xfrm>
                <a:off x="5269" y="1174"/>
                <a:ext cx="16" cy="18"/>
              </a:xfrm>
              <a:custGeom>
                <a:avLst/>
                <a:gdLst>
                  <a:gd name="T0" fmla="*/ 2 w 11"/>
                  <a:gd name="T1" fmla="*/ 12 h 12"/>
                  <a:gd name="T2" fmla="*/ 6 w 11"/>
                  <a:gd name="T3" fmla="*/ 1 h 12"/>
                  <a:gd name="T4" fmla="*/ 10 w 11"/>
                  <a:gd name="T5" fmla="*/ 5 h 12"/>
                  <a:gd name="T6" fmla="*/ 2 w 11"/>
                  <a:gd name="T7" fmla="*/ 12 h 12"/>
                  <a:gd name="T8" fmla="*/ 2 w 11"/>
                  <a:gd name="T9" fmla="*/ 12 h 12"/>
                </a:gdLst>
                <a:ahLst/>
                <a:cxnLst>
                  <a:cxn ang="0">
                    <a:pos x="T0" y="T1"/>
                  </a:cxn>
                  <a:cxn ang="0">
                    <a:pos x="T2" y="T3"/>
                  </a:cxn>
                  <a:cxn ang="0">
                    <a:pos x="T4" y="T5"/>
                  </a:cxn>
                  <a:cxn ang="0">
                    <a:pos x="T6" y="T7"/>
                  </a:cxn>
                  <a:cxn ang="0">
                    <a:pos x="T8" y="T9"/>
                  </a:cxn>
                </a:cxnLst>
                <a:rect l="0" t="0" r="r" b="b"/>
                <a:pathLst>
                  <a:path w="11" h="12">
                    <a:moveTo>
                      <a:pt x="2" y="12"/>
                    </a:moveTo>
                    <a:cubicBezTo>
                      <a:pt x="3" y="8"/>
                      <a:pt x="0" y="3"/>
                      <a:pt x="6" y="1"/>
                    </a:cubicBezTo>
                    <a:cubicBezTo>
                      <a:pt x="9" y="0"/>
                      <a:pt x="10" y="3"/>
                      <a:pt x="10" y="5"/>
                    </a:cubicBezTo>
                    <a:cubicBezTo>
                      <a:pt x="11" y="12"/>
                      <a:pt x="7" y="12"/>
                      <a:pt x="2" y="12"/>
                    </a:cubicBezTo>
                    <a:cubicBezTo>
                      <a:pt x="2" y="12"/>
                      <a:pt x="2" y="12"/>
                      <a:pt x="2" y="12"/>
                    </a:cubicBezTo>
                    <a:close/>
                  </a:path>
                </a:pathLst>
              </a:custGeom>
              <a:solidFill>
                <a:srgbClr val="7F8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6" name="Freeform 777"/>
              <p:cNvSpPr>
                <a:spLocks/>
              </p:cNvSpPr>
              <p:nvPr/>
            </p:nvSpPr>
            <p:spPr bwMode="auto">
              <a:xfrm>
                <a:off x="5252" y="1176"/>
                <a:ext cx="16" cy="16"/>
              </a:xfrm>
              <a:custGeom>
                <a:avLst/>
                <a:gdLst>
                  <a:gd name="T0" fmla="*/ 8 w 11"/>
                  <a:gd name="T1" fmla="*/ 11 h 11"/>
                  <a:gd name="T2" fmla="*/ 0 w 11"/>
                  <a:gd name="T3" fmla="*/ 4 h 11"/>
                  <a:gd name="T4" fmla="*/ 4 w 11"/>
                  <a:gd name="T5" fmla="*/ 0 h 11"/>
                  <a:gd name="T6" fmla="*/ 8 w 11"/>
                  <a:gd name="T7" fmla="*/ 11 h 11"/>
                </a:gdLst>
                <a:ahLst/>
                <a:cxnLst>
                  <a:cxn ang="0">
                    <a:pos x="T0" y="T1"/>
                  </a:cxn>
                  <a:cxn ang="0">
                    <a:pos x="T2" y="T3"/>
                  </a:cxn>
                  <a:cxn ang="0">
                    <a:pos x="T4" y="T5"/>
                  </a:cxn>
                  <a:cxn ang="0">
                    <a:pos x="T6" y="T7"/>
                  </a:cxn>
                </a:cxnLst>
                <a:rect l="0" t="0" r="r" b="b"/>
                <a:pathLst>
                  <a:path w="11" h="11">
                    <a:moveTo>
                      <a:pt x="8" y="11"/>
                    </a:moveTo>
                    <a:cubicBezTo>
                      <a:pt x="4" y="11"/>
                      <a:pt x="0" y="11"/>
                      <a:pt x="0" y="4"/>
                    </a:cubicBezTo>
                    <a:cubicBezTo>
                      <a:pt x="0" y="2"/>
                      <a:pt x="2" y="0"/>
                      <a:pt x="4" y="0"/>
                    </a:cubicBezTo>
                    <a:cubicBezTo>
                      <a:pt x="11" y="2"/>
                      <a:pt x="8" y="7"/>
                      <a:pt x="8" y="11"/>
                    </a:cubicBezTo>
                    <a:close/>
                  </a:path>
                </a:pathLst>
              </a:custGeom>
              <a:solidFill>
                <a:srgbClr val="838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7" name="Freeform 778"/>
              <p:cNvSpPr>
                <a:spLocks/>
              </p:cNvSpPr>
              <p:nvPr/>
            </p:nvSpPr>
            <p:spPr bwMode="auto">
              <a:xfrm>
                <a:off x="4849" y="1053"/>
                <a:ext cx="41" cy="34"/>
              </a:xfrm>
              <a:custGeom>
                <a:avLst/>
                <a:gdLst>
                  <a:gd name="T0" fmla="*/ 13 w 29"/>
                  <a:gd name="T1" fmla="*/ 23 h 24"/>
                  <a:gd name="T2" fmla="*/ 1 w 29"/>
                  <a:gd name="T3" fmla="*/ 14 h 24"/>
                  <a:gd name="T4" fmla="*/ 18 w 29"/>
                  <a:gd name="T5" fmla="*/ 0 h 24"/>
                  <a:gd name="T6" fmla="*/ 29 w 29"/>
                  <a:gd name="T7" fmla="*/ 10 h 24"/>
                  <a:gd name="T8" fmla="*/ 13 w 29"/>
                  <a:gd name="T9" fmla="*/ 23 h 24"/>
                </a:gdLst>
                <a:ahLst/>
                <a:cxnLst>
                  <a:cxn ang="0">
                    <a:pos x="T0" y="T1"/>
                  </a:cxn>
                  <a:cxn ang="0">
                    <a:pos x="T2" y="T3"/>
                  </a:cxn>
                  <a:cxn ang="0">
                    <a:pos x="T4" y="T5"/>
                  </a:cxn>
                  <a:cxn ang="0">
                    <a:pos x="T6" y="T7"/>
                  </a:cxn>
                  <a:cxn ang="0">
                    <a:pos x="T8" y="T9"/>
                  </a:cxn>
                </a:cxnLst>
                <a:rect l="0" t="0" r="r" b="b"/>
                <a:pathLst>
                  <a:path w="29" h="24">
                    <a:moveTo>
                      <a:pt x="13" y="23"/>
                    </a:moveTo>
                    <a:cubicBezTo>
                      <a:pt x="7" y="24"/>
                      <a:pt x="0" y="22"/>
                      <a:pt x="1" y="14"/>
                    </a:cubicBezTo>
                    <a:cubicBezTo>
                      <a:pt x="3" y="5"/>
                      <a:pt x="9" y="0"/>
                      <a:pt x="18" y="0"/>
                    </a:cubicBezTo>
                    <a:cubicBezTo>
                      <a:pt x="25" y="0"/>
                      <a:pt x="29" y="3"/>
                      <a:pt x="29" y="10"/>
                    </a:cubicBezTo>
                    <a:cubicBezTo>
                      <a:pt x="29" y="20"/>
                      <a:pt x="22" y="23"/>
                      <a:pt x="13" y="23"/>
                    </a:cubicBezTo>
                    <a:close/>
                  </a:path>
                </a:pathLst>
              </a:custGeom>
              <a:solidFill>
                <a:srgbClr val="E87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8" name="Freeform 779"/>
              <p:cNvSpPr>
                <a:spLocks/>
              </p:cNvSpPr>
              <p:nvPr/>
            </p:nvSpPr>
            <p:spPr bwMode="auto">
              <a:xfrm>
                <a:off x="5003" y="1002"/>
                <a:ext cx="42" cy="34"/>
              </a:xfrm>
              <a:custGeom>
                <a:avLst/>
                <a:gdLst>
                  <a:gd name="T0" fmla="*/ 12 w 29"/>
                  <a:gd name="T1" fmla="*/ 24 h 24"/>
                  <a:gd name="T2" fmla="*/ 1 w 29"/>
                  <a:gd name="T3" fmla="*/ 14 h 24"/>
                  <a:gd name="T4" fmla="*/ 17 w 29"/>
                  <a:gd name="T5" fmla="*/ 0 h 24"/>
                  <a:gd name="T6" fmla="*/ 29 w 29"/>
                  <a:gd name="T7" fmla="*/ 11 h 24"/>
                  <a:gd name="T8" fmla="*/ 12 w 29"/>
                  <a:gd name="T9" fmla="*/ 24 h 24"/>
                </a:gdLst>
                <a:ahLst/>
                <a:cxnLst>
                  <a:cxn ang="0">
                    <a:pos x="T0" y="T1"/>
                  </a:cxn>
                  <a:cxn ang="0">
                    <a:pos x="T2" y="T3"/>
                  </a:cxn>
                  <a:cxn ang="0">
                    <a:pos x="T4" y="T5"/>
                  </a:cxn>
                  <a:cxn ang="0">
                    <a:pos x="T6" y="T7"/>
                  </a:cxn>
                  <a:cxn ang="0">
                    <a:pos x="T8" y="T9"/>
                  </a:cxn>
                </a:cxnLst>
                <a:rect l="0" t="0" r="r" b="b"/>
                <a:pathLst>
                  <a:path w="29" h="24">
                    <a:moveTo>
                      <a:pt x="12" y="24"/>
                    </a:moveTo>
                    <a:cubicBezTo>
                      <a:pt x="6" y="23"/>
                      <a:pt x="0" y="21"/>
                      <a:pt x="1" y="14"/>
                    </a:cubicBezTo>
                    <a:cubicBezTo>
                      <a:pt x="2" y="4"/>
                      <a:pt x="8" y="0"/>
                      <a:pt x="17" y="0"/>
                    </a:cubicBezTo>
                    <a:cubicBezTo>
                      <a:pt x="24" y="0"/>
                      <a:pt x="29" y="4"/>
                      <a:pt x="29" y="11"/>
                    </a:cubicBezTo>
                    <a:cubicBezTo>
                      <a:pt x="28" y="21"/>
                      <a:pt x="20" y="22"/>
                      <a:pt x="12" y="24"/>
                    </a:cubicBezTo>
                    <a:close/>
                  </a:path>
                </a:pathLst>
              </a:custGeom>
              <a:solidFill>
                <a:srgbClr val="E97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9" name="Freeform 780"/>
              <p:cNvSpPr>
                <a:spLocks/>
              </p:cNvSpPr>
              <p:nvPr/>
            </p:nvSpPr>
            <p:spPr bwMode="auto">
              <a:xfrm>
                <a:off x="4913" y="1039"/>
                <a:ext cx="75" cy="44"/>
              </a:xfrm>
              <a:custGeom>
                <a:avLst/>
                <a:gdLst>
                  <a:gd name="T0" fmla="*/ 19 w 52"/>
                  <a:gd name="T1" fmla="*/ 30 h 31"/>
                  <a:gd name="T2" fmla="*/ 6 w 52"/>
                  <a:gd name="T3" fmla="*/ 26 h 31"/>
                  <a:gd name="T4" fmla="*/ 1 w 52"/>
                  <a:gd name="T5" fmla="*/ 18 h 31"/>
                  <a:gd name="T6" fmla="*/ 9 w 52"/>
                  <a:gd name="T7" fmla="*/ 19 h 31"/>
                  <a:gd name="T8" fmla="*/ 41 w 52"/>
                  <a:gd name="T9" fmla="*/ 8 h 31"/>
                  <a:gd name="T10" fmla="*/ 47 w 52"/>
                  <a:gd name="T11" fmla="*/ 2 h 31"/>
                  <a:gd name="T12" fmla="*/ 48 w 52"/>
                  <a:gd name="T13" fmla="*/ 12 h 31"/>
                  <a:gd name="T14" fmla="*/ 19 w 52"/>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19" y="30"/>
                    </a:moveTo>
                    <a:cubicBezTo>
                      <a:pt x="14" y="31"/>
                      <a:pt x="10" y="29"/>
                      <a:pt x="6" y="26"/>
                    </a:cubicBezTo>
                    <a:cubicBezTo>
                      <a:pt x="3" y="24"/>
                      <a:pt x="0" y="22"/>
                      <a:pt x="1" y="18"/>
                    </a:cubicBezTo>
                    <a:cubicBezTo>
                      <a:pt x="4" y="13"/>
                      <a:pt x="7" y="18"/>
                      <a:pt x="9" y="19"/>
                    </a:cubicBezTo>
                    <a:cubicBezTo>
                      <a:pt x="22" y="26"/>
                      <a:pt x="34" y="22"/>
                      <a:pt x="41" y="8"/>
                    </a:cubicBezTo>
                    <a:cubicBezTo>
                      <a:pt x="43" y="6"/>
                      <a:pt x="43" y="0"/>
                      <a:pt x="47" y="2"/>
                    </a:cubicBezTo>
                    <a:cubicBezTo>
                      <a:pt x="52" y="5"/>
                      <a:pt x="49" y="9"/>
                      <a:pt x="48" y="12"/>
                    </a:cubicBezTo>
                    <a:cubicBezTo>
                      <a:pt x="42" y="24"/>
                      <a:pt x="32" y="29"/>
                      <a:pt x="19" y="30"/>
                    </a:cubicBezTo>
                    <a:close/>
                  </a:path>
                </a:pathLst>
              </a:custGeom>
              <a:solidFill>
                <a:srgbClr val="8456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0" name="Freeform 781"/>
              <p:cNvSpPr>
                <a:spLocks/>
              </p:cNvSpPr>
              <p:nvPr/>
            </p:nvSpPr>
            <p:spPr bwMode="auto">
              <a:xfrm>
                <a:off x="4869" y="997"/>
                <a:ext cx="37" cy="37"/>
              </a:xfrm>
              <a:custGeom>
                <a:avLst/>
                <a:gdLst>
                  <a:gd name="T0" fmla="*/ 1 w 26"/>
                  <a:gd name="T1" fmla="*/ 8 h 26"/>
                  <a:gd name="T2" fmla="*/ 21 w 26"/>
                  <a:gd name="T3" fmla="*/ 5 h 26"/>
                  <a:gd name="T4" fmla="*/ 21 w 26"/>
                  <a:gd name="T5" fmla="*/ 21 h 26"/>
                  <a:gd name="T6" fmla="*/ 8 w 26"/>
                  <a:gd name="T7" fmla="*/ 24 h 26"/>
                  <a:gd name="T8" fmla="*/ 1 w 26"/>
                  <a:gd name="T9" fmla="*/ 8 h 26"/>
                </a:gdLst>
                <a:ahLst/>
                <a:cxnLst>
                  <a:cxn ang="0">
                    <a:pos x="T0" y="T1"/>
                  </a:cxn>
                  <a:cxn ang="0">
                    <a:pos x="T2" y="T3"/>
                  </a:cxn>
                  <a:cxn ang="0">
                    <a:pos x="T4" y="T5"/>
                  </a:cxn>
                  <a:cxn ang="0">
                    <a:pos x="T6" y="T7"/>
                  </a:cxn>
                  <a:cxn ang="0">
                    <a:pos x="T8" y="T9"/>
                  </a:cxn>
                </a:cxnLst>
                <a:rect l="0" t="0" r="r" b="b"/>
                <a:pathLst>
                  <a:path w="26" h="26">
                    <a:moveTo>
                      <a:pt x="1" y="8"/>
                    </a:moveTo>
                    <a:cubicBezTo>
                      <a:pt x="7" y="2"/>
                      <a:pt x="13" y="0"/>
                      <a:pt x="21" y="5"/>
                    </a:cubicBezTo>
                    <a:cubicBezTo>
                      <a:pt x="24" y="10"/>
                      <a:pt x="26" y="16"/>
                      <a:pt x="21" y="21"/>
                    </a:cubicBezTo>
                    <a:cubicBezTo>
                      <a:pt x="17" y="25"/>
                      <a:pt x="13" y="26"/>
                      <a:pt x="8" y="24"/>
                    </a:cubicBezTo>
                    <a:cubicBezTo>
                      <a:pt x="1" y="20"/>
                      <a:pt x="0" y="15"/>
                      <a:pt x="1" y="8"/>
                    </a:cubicBezTo>
                    <a:close/>
                  </a:path>
                </a:pathLst>
              </a:custGeom>
              <a:solidFill>
                <a:srgbClr val="7B5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1" name="Freeform 782"/>
              <p:cNvSpPr>
                <a:spLocks/>
              </p:cNvSpPr>
              <p:nvPr/>
            </p:nvSpPr>
            <p:spPr bwMode="auto">
              <a:xfrm>
                <a:off x="4959" y="962"/>
                <a:ext cx="40" cy="42"/>
              </a:xfrm>
              <a:custGeom>
                <a:avLst/>
                <a:gdLst>
                  <a:gd name="T0" fmla="*/ 6 w 28"/>
                  <a:gd name="T1" fmla="*/ 13 h 30"/>
                  <a:gd name="T2" fmla="*/ 20 w 28"/>
                  <a:gd name="T3" fmla="*/ 7 h 30"/>
                  <a:gd name="T4" fmla="*/ 22 w 28"/>
                  <a:gd name="T5" fmla="*/ 20 h 30"/>
                  <a:gd name="T6" fmla="*/ 22 w 28"/>
                  <a:gd name="T7" fmla="*/ 26 h 30"/>
                  <a:gd name="T8" fmla="*/ 5 w 28"/>
                  <a:gd name="T9" fmla="*/ 26 h 30"/>
                  <a:gd name="T10" fmla="*/ 6 w 28"/>
                  <a:gd name="T11" fmla="*/ 13 h 30"/>
                </a:gdLst>
                <a:ahLst/>
                <a:cxnLst>
                  <a:cxn ang="0">
                    <a:pos x="T0" y="T1"/>
                  </a:cxn>
                  <a:cxn ang="0">
                    <a:pos x="T2" y="T3"/>
                  </a:cxn>
                  <a:cxn ang="0">
                    <a:pos x="T4" y="T5"/>
                  </a:cxn>
                  <a:cxn ang="0">
                    <a:pos x="T6" y="T7"/>
                  </a:cxn>
                  <a:cxn ang="0">
                    <a:pos x="T8" y="T9"/>
                  </a:cxn>
                  <a:cxn ang="0">
                    <a:pos x="T10" y="T11"/>
                  </a:cxn>
                </a:cxnLst>
                <a:rect l="0" t="0" r="r" b="b"/>
                <a:pathLst>
                  <a:path w="28" h="30">
                    <a:moveTo>
                      <a:pt x="6" y="13"/>
                    </a:moveTo>
                    <a:cubicBezTo>
                      <a:pt x="11" y="11"/>
                      <a:pt x="12" y="0"/>
                      <a:pt x="20" y="7"/>
                    </a:cubicBezTo>
                    <a:cubicBezTo>
                      <a:pt x="21" y="11"/>
                      <a:pt x="6" y="18"/>
                      <a:pt x="22" y="20"/>
                    </a:cubicBezTo>
                    <a:cubicBezTo>
                      <a:pt x="28" y="20"/>
                      <a:pt x="26" y="24"/>
                      <a:pt x="22" y="26"/>
                    </a:cubicBezTo>
                    <a:cubicBezTo>
                      <a:pt x="16" y="28"/>
                      <a:pt x="10" y="30"/>
                      <a:pt x="5" y="26"/>
                    </a:cubicBezTo>
                    <a:cubicBezTo>
                      <a:pt x="0" y="22"/>
                      <a:pt x="6" y="18"/>
                      <a:pt x="6" y="13"/>
                    </a:cubicBezTo>
                    <a:close/>
                  </a:path>
                </a:pathLst>
              </a:custGeom>
              <a:solidFill>
                <a:srgbClr val="83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2" name="Freeform 783"/>
              <p:cNvSpPr>
                <a:spLocks/>
              </p:cNvSpPr>
              <p:nvPr/>
            </p:nvSpPr>
            <p:spPr bwMode="auto">
              <a:xfrm>
                <a:off x="4739" y="1442"/>
                <a:ext cx="56" cy="31"/>
              </a:xfrm>
              <a:custGeom>
                <a:avLst/>
                <a:gdLst>
                  <a:gd name="T0" fmla="*/ 15 w 39"/>
                  <a:gd name="T1" fmla="*/ 22 h 22"/>
                  <a:gd name="T2" fmla="*/ 13 w 39"/>
                  <a:gd name="T3" fmla="*/ 21 h 22"/>
                  <a:gd name="T4" fmla="*/ 7 w 39"/>
                  <a:gd name="T5" fmla="*/ 9 h 22"/>
                  <a:gd name="T6" fmla="*/ 13 w 39"/>
                  <a:gd name="T7" fmla="*/ 12 h 22"/>
                  <a:gd name="T8" fmla="*/ 30 w 39"/>
                  <a:gd name="T9" fmla="*/ 6 h 22"/>
                  <a:gd name="T10" fmla="*/ 38 w 39"/>
                  <a:gd name="T11" fmla="*/ 1 h 22"/>
                  <a:gd name="T12" fmla="*/ 15 w 3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9" h="22">
                    <a:moveTo>
                      <a:pt x="15" y="22"/>
                    </a:moveTo>
                    <a:cubicBezTo>
                      <a:pt x="15" y="22"/>
                      <a:pt x="14" y="22"/>
                      <a:pt x="13" y="21"/>
                    </a:cubicBezTo>
                    <a:cubicBezTo>
                      <a:pt x="7" y="19"/>
                      <a:pt x="0" y="17"/>
                      <a:pt x="7" y="9"/>
                    </a:cubicBezTo>
                    <a:cubicBezTo>
                      <a:pt x="9" y="10"/>
                      <a:pt x="11" y="11"/>
                      <a:pt x="13" y="12"/>
                    </a:cubicBezTo>
                    <a:cubicBezTo>
                      <a:pt x="20" y="15"/>
                      <a:pt x="26" y="13"/>
                      <a:pt x="30" y="6"/>
                    </a:cubicBezTo>
                    <a:cubicBezTo>
                      <a:pt x="32" y="3"/>
                      <a:pt x="34" y="0"/>
                      <a:pt x="38" y="1"/>
                    </a:cubicBezTo>
                    <a:cubicBezTo>
                      <a:pt x="39" y="17"/>
                      <a:pt x="28" y="20"/>
                      <a:pt x="15" y="22"/>
                    </a:cubicBezTo>
                    <a:close/>
                  </a:path>
                </a:pathLst>
              </a:custGeom>
              <a:solidFill>
                <a:srgbClr val="924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3" name="Freeform 784"/>
              <p:cNvSpPr>
                <a:spLocks/>
              </p:cNvSpPr>
              <p:nvPr/>
            </p:nvSpPr>
            <p:spPr bwMode="auto">
              <a:xfrm>
                <a:off x="4715" y="1414"/>
                <a:ext cx="23" cy="25"/>
              </a:xfrm>
              <a:custGeom>
                <a:avLst/>
                <a:gdLst>
                  <a:gd name="T0" fmla="*/ 8 w 16"/>
                  <a:gd name="T1" fmla="*/ 0 h 17"/>
                  <a:gd name="T2" fmla="*/ 16 w 16"/>
                  <a:gd name="T3" fmla="*/ 8 h 17"/>
                  <a:gd name="T4" fmla="*/ 9 w 16"/>
                  <a:gd name="T5" fmla="*/ 16 h 17"/>
                  <a:gd name="T6" fmla="*/ 1 w 16"/>
                  <a:gd name="T7" fmla="*/ 9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6" y="3"/>
                      <a:pt x="16" y="8"/>
                    </a:cubicBezTo>
                    <a:cubicBezTo>
                      <a:pt x="16" y="12"/>
                      <a:pt x="14" y="16"/>
                      <a:pt x="9" y="16"/>
                    </a:cubicBezTo>
                    <a:cubicBezTo>
                      <a:pt x="4" y="17"/>
                      <a:pt x="1" y="13"/>
                      <a:pt x="1" y="9"/>
                    </a:cubicBezTo>
                    <a:cubicBezTo>
                      <a:pt x="0" y="4"/>
                      <a:pt x="3" y="1"/>
                      <a:pt x="8" y="0"/>
                    </a:cubicBezTo>
                    <a:close/>
                  </a:path>
                </a:pathLst>
              </a:custGeom>
              <a:solidFill>
                <a:srgbClr val="8B4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4" name="Freeform 785"/>
              <p:cNvSpPr>
                <a:spLocks/>
              </p:cNvSpPr>
              <p:nvPr/>
            </p:nvSpPr>
            <p:spPr bwMode="auto">
              <a:xfrm>
                <a:off x="4660" y="1220"/>
                <a:ext cx="15" cy="34"/>
              </a:xfrm>
              <a:custGeom>
                <a:avLst/>
                <a:gdLst>
                  <a:gd name="T0" fmla="*/ 2 w 10"/>
                  <a:gd name="T1" fmla="*/ 14 h 24"/>
                  <a:gd name="T2" fmla="*/ 6 w 10"/>
                  <a:gd name="T3" fmla="*/ 0 h 24"/>
                  <a:gd name="T4" fmla="*/ 10 w 10"/>
                  <a:gd name="T5" fmla="*/ 24 h 24"/>
                  <a:gd name="T6" fmla="*/ 2 w 10"/>
                  <a:gd name="T7" fmla="*/ 14 h 24"/>
                  <a:gd name="T8" fmla="*/ 2 w 10"/>
                  <a:gd name="T9" fmla="*/ 14 h 24"/>
                </a:gdLst>
                <a:ahLst/>
                <a:cxnLst>
                  <a:cxn ang="0">
                    <a:pos x="T0" y="T1"/>
                  </a:cxn>
                  <a:cxn ang="0">
                    <a:pos x="T2" y="T3"/>
                  </a:cxn>
                  <a:cxn ang="0">
                    <a:pos x="T4" y="T5"/>
                  </a:cxn>
                  <a:cxn ang="0">
                    <a:pos x="T6" y="T7"/>
                  </a:cxn>
                  <a:cxn ang="0">
                    <a:pos x="T8" y="T9"/>
                  </a:cxn>
                </a:cxnLst>
                <a:rect l="0" t="0" r="r" b="b"/>
                <a:pathLst>
                  <a:path w="10" h="24">
                    <a:moveTo>
                      <a:pt x="2" y="14"/>
                    </a:moveTo>
                    <a:cubicBezTo>
                      <a:pt x="3" y="10"/>
                      <a:pt x="0" y="4"/>
                      <a:pt x="6" y="0"/>
                    </a:cubicBezTo>
                    <a:cubicBezTo>
                      <a:pt x="9" y="8"/>
                      <a:pt x="10" y="16"/>
                      <a:pt x="10" y="24"/>
                    </a:cubicBezTo>
                    <a:cubicBezTo>
                      <a:pt x="3" y="23"/>
                      <a:pt x="7" y="16"/>
                      <a:pt x="2" y="14"/>
                    </a:cubicBezTo>
                    <a:cubicBezTo>
                      <a:pt x="2" y="14"/>
                      <a:pt x="2" y="14"/>
                      <a:pt x="2" y="14"/>
                    </a:cubicBezTo>
                    <a:close/>
                  </a:path>
                </a:pathLst>
              </a:custGeom>
              <a:solidFill>
                <a:srgbClr val="F7C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5" name="Freeform 786"/>
              <p:cNvSpPr>
                <a:spLocks/>
              </p:cNvSpPr>
              <p:nvPr/>
            </p:nvSpPr>
            <p:spPr bwMode="auto">
              <a:xfrm>
                <a:off x="4783" y="1394"/>
                <a:ext cx="27" cy="25"/>
              </a:xfrm>
              <a:custGeom>
                <a:avLst/>
                <a:gdLst>
                  <a:gd name="T0" fmla="*/ 10 w 19"/>
                  <a:gd name="T1" fmla="*/ 17 h 17"/>
                  <a:gd name="T2" fmla="*/ 4 w 19"/>
                  <a:gd name="T3" fmla="*/ 16 h 17"/>
                  <a:gd name="T4" fmla="*/ 2 w 19"/>
                  <a:gd name="T5" fmla="*/ 3 h 17"/>
                  <a:gd name="T6" fmla="*/ 5 w 19"/>
                  <a:gd name="T7" fmla="*/ 0 h 17"/>
                  <a:gd name="T8" fmla="*/ 10 w 19"/>
                  <a:gd name="T9" fmla="*/ 17 h 17"/>
                </a:gdLst>
                <a:ahLst/>
                <a:cxnLst>
                  <a:cxn ang="0">
                    <a:pos x="T0" y="T1"/>
                  </a:cxn>
                  <a:cxn ang="0">
                    <a:pos x="T2" y="T3"/>
                  </a:cxn>
                  <a:cxn ang="0">
                    <a:pos x="T4" y="T5"/>
                  </a:cxn>
                  <a:cxn ang="0">
                    <a:pos x="T6" y="T7"/>
                  </a:cxn>
                  <a:cxn ang="0">
                    <a:pos x="T8" y="T9"/>
                  </a:cxn>
                </a:cxnLst>
                <a:rect l="0" t="0" r="r" b="b"/>
                <a:pathLst>
                  <a:path w="19" h="17">
                    <a:moveTo>
                      <a:pt x="10" y="17"/>
                    </a:moveTo>
                    <a:cubicBezTo>
                      <a:pt x="8" y="17"/>
                      <a:pt x="6" y="17"/>
                      <a:pt x="4" y="16"/>
                    </a:cubicBezTo>
                    <a:cubicBezTo>
                      <a:pt x="1" y="12"/>
                      <a:pt x="0" y="8"/>
                      <a:pt x="2" y="3"/>
                    </a:cubicBezTo>
                    <a:cubicBezTo>
                      <a:pt x="3" y="2"/>
                      <a:pt x="4" y="1"/>
                      <a:pt x="5" y="0"/>
                    </a:cubicBezTo>
                    <a:cubicBezTo>
                      <a:pt x="18" y="3"/>
                      <a:pt x="19" y="7"/>
                      <a:pt x="10" y="17"/>
                    </a:cubicBezTo>
                    <a:close/>
                  </a:path>
                </a:pathLst>
              </a:custGeom>
              <a:solidFill>
                <a:srgbClr val="8B4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6" name="Freeform 787"/>
              <p:cNvSpPr>
                <a:spLocks/>
              </p:cNvSpPr>
              <p:nvPr/>
            </p:nvSpPr>
            <p:spPr bwMode="auto">
              <a:xfrm>
                <a:off x="3872" y="2907"/>
                <a:ext cx="67" cy="38"/>
              </a:xfrm>
              <a:custGeom>
                <a:avLst/>
                <a:gdLst>
                  <a:gd name="T0" fmla="*/ 16 w 47"/>
                  <a:gd name="T1" fmla="*/ 25 h 26"/>
                  <a:gd name="T2" fmla="*/ 8 w 47"/>
                  <a:gd name="T3" fmla="*/ 22 h 26"/>
                  <a:gd name="T4" fmla="*/ 2 w 47"/>
                  <a:gd name="T5" fmla="*/ 13 h 26"/>
                  <a:gd name="T6" fmla="*/ 11 w 47"/>
                  <a:gd name="T7" fmla="*/ 14 h 26"/>
                  <a:gd name="T8" fmla="*/ 36 w 47"/>
                  <a:gd name="T9" fmla="*/ 8 h 26"/>
                  <a:gd name="T10" fmla="*/ 43 w 47"/>
                  <a:gd name="T11" fmla="*/ 3 h 26"/>
                  <a:gd name="T12" fmla="*/ 42 w 47"/>
                  <a:gd name="T13" fmla="*/ 13 h 26"/>
                  <a:gd name="T14" fmla="*/ 16 w 47"/>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6">
                    <a:moveTo>
                      <a:pt x="16" y="25"/>
                    </a:moveTo>
                    <a:cubicBezTo>
                      <a:pt x="15" y="26"/>
                      <a:pt x="11" y="25"/>
                      <a:pt x="8" y="22"/>
                    </a:cubicBezTo>
                    <a:cubicBezTo>
                      <a:pt x="5" y="20"/>
                      <a:pt x="0" y="17"/>
                      <a:pt x="2" y="13"/>
                    </a:cubicBezTo>
                    <a:cubicBezTo>
                      <a:pt x="5" y="8"/>
                      <a:pt x="8" y="13"/>
                      <a:pt x="11" y="14"/>
                    </a:cubicBezTo>
                    <a:cubicBezTo>
                      <a:pt x="22" y="20"/>
                      <a:pt x="29" y="16"/>
                      <a:pt x="36" y="8"/>
                    </a:cubicBezTo>
                    <a:cubicBezTo>
                      <a:pt x="38" y="6"/>
                      <a:pt x="39" y="0"/>
                      <a:pt x="43" y="3"/>
                    </a:cubicBezTo>
                    <a:cubicBezTo>
                      <a:pt x="47" y="6"/>
                      <a:pt x="44" y="10"/>
                      <a:pt x="42" y="13"/>
                    </a:cubicBezTo>
                    <a:cubicBezTo>
                      <a:pt x="37" y="21"/>
                      <a:pt x="29" y="25"/>
                      <a:pt x="16" y="25"/>
                    </a:cubicBezTo>
                    <a:close/>
                  </a:path>
                </a:pathLst>
              </a:custGeom>
              <a:solidFill>
                <a:srgbClr val="92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7" name="Freeform 788"/>
              <p:cNvSpPr>
                <a:spLocks/>
              </p:cNvSpPr>
              <p:nvPr/>
            </p:nvSpPr>
            <p:spPr bwMode="auto">
              <a:xfrm>
                <a:off x="3823" y="2915"/>
                <a:ext cx="35" cy="28"/>
              </a:xfrm>
              <a:custGeom>
                <a:avLst/>
                <a:gdLst>
                  <a:gd name="T0" fmla="*/ 12 w 24"/>
                  <a:gd name="T1" fmla="*/ 0 h 20"/>
                  <a:gd name="T2" fmla="*/ 23 w 24"/>
                  <a:gd name="T3" fmla="*/ 9 h 20"/>
                  <a:gd name="T4" fmla="*/ 11 w 24"/>
                  <a:gd name="T5" fmla="*/ 19 h 20"/>
                  <a:gd name="T6" fmla="*/ 1 w 24"/>
                  <a:gd name="T7" fmla="*/ 11 h 20"/>
                  <a:gd name="T8" fmla="*/ 12 w 24"/>
                  <a:gd name="T9" fmla="*/ 0 h 20"/>
                </a:gdLst>
                <a:ahLst/>
                <a:cxnLst>
                  <a:cxn ang="0">
                    <a:pos x="T0" y="T1"/>
                  </a:cxn>
                  <a:cxn ang="0">
                    <a:pos x="T2" y="T3"/>
                  </a:cxn>
                  <a:cxn ang="0">
                    <a:pos x="T4" y="T5"/>
                  </a:cxn>
                  <a:cxn ang="0">
                    <a:pos x="T6" y="T7"/>
                  </a:cxn>
                  <a:cxn ang="0">
                    <a:pos x="T8" y="T9"/>
                  </a:cxn>
                </a:cxnLst>
                <a:rect l="0" t="0" r="r" b="b"/>
                <a:pathLst>
                  <a:path w="24" h="20">
                    <a:moveTo>
                      <a:pt x="12" y="0"/>
                    </a:moveTo>
                    <a:cubicBezTo>
                      <a:pt x="18" y="0"/>
                      <a:pt x="24" y="1"/>
                      <a:pt x="23" y="9"/>
                    </a:cubicBezTo>
                    <a:cubicBezTo>
                      <a:pt x="23" y="16"/>
                      <a:pt x="17" y="18"/>
                      <a:pt x="11" y="19"/>
                    </a:cubicBezTo>
                    <a:cubicBezTo>
                      <a:pt x="5" y="20"/>
                      <a:pt x="1" y="17"/>
                      <a:pt x="1" y="11"/>
                    </a:cubicBezTo>
                    <a:cubicBezTo>
                      <a:pt x="0" y="3"/>
                      <a:pt x="5" y="0"/>
                      <a:pt x="12" y="0"/>
                    </a:cubicBezTo>
                    <a:close/>
                  </a:path>
                </a:pathLst>
              </a:custGeom>
              <a:solidFill>
                <a:srgbClr val="F6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8" name="Freeform 789"/>
              <p:cNvSpPr>
                <a:spLocks/>
              </p:cNvSpPr>
              <p:nvPr/>
            </p:nvSpPr>
            <p:spPr bwMode="auto">
              <a:xfrm>
                <a:off x="3953" y="2882"/>
                <a:ext cx="35" cy="28"/>
              </a:xfrm>
              <a:custGeom>
                <a:avLst/>
                <a:gdLst>
                  <a:gd name="T0" fmla="*/ 9 w 24"/>
                  <a:gd name="T1" fmla="*/ 0 h 20"/>
                  <a:gd name="T2" fmla="*/ 24 w 24"/>
                  <a:gd name="T3" fmla="*/ 9 h 20"/>
                  <a:gd name="T4" fmla="*/ 11 w 24"/>
                  <a:gd name="T5" fmla="*/ 20 h 20"/>
                  <a:gd name="T6" fmla="*/ 1 w 24"/>
                  <a:gd name="T7" fmla="*/ 11 h 20"/>
                  <a:gd name="T8" fmla="*/ 9 w 24"/>
                  <a:gd name="T9" fmla="*/ 0 h 20"/>
                </a:gdLst>
                <a:ahLst/>
                <a:cxnLst>
                  <a:cxn ang="0">
                    <a:pos x="T0" y="T1"/>
                  </a:cxn>
                  <a:cxn ang="0">
                    <a:pos x="T2" y="T3"/>
                  </a:cxn>
                  <a:cxn ang="0">
                    <a:pos x="T4" y="T5"/>
                  </a:cxn>
                  <a:cxn ang="0">
                    <a:pos x="T6" y="T7"/>
                  </a:cxn>
                  <a:cxn ang="0">
                    <a:pos x="T8" y="T9"/>
                  </a:cxn>
                </a:cxnLst>
                <a:rect l="0" t="0" r="r" b="b"/>
                <a:pathLst>
                  <a:path w="24" h="20">
                    <a:moveTo>
                      <a:pt x="9" y="0"/>
                    </a:moveTo>
                    <a:cubicBezTo>
                      <a:pt x="19" y="0"/>
                      <a:pt x="23" y="2"/>
                      <a:pt x="24" y="9"/>
                    </a:cubicBezTo>
                    <a:cubicBezTo>
                      <a:pt x="24" y="18"/>
                      <a:pt x="18" y="20"/>
                      <a:pt x="11" y="20"/>
                    </a:cubicBezTo>
                    <a:cubicBezTo>
                      <a:pt x="5" y="20"/>
                      <a:pt x="0" y="17"/>
                      <a:pt x="1" y="11"/>
                    </a:cubicBezTo>
                    <a:cubicBezTo>
                      <a:pt x="2" y="4"/>
                      <a:pt x="6" y="1"/>
                      <a:pt x="9" y="0"/>
                    </a:cubicBezTo>
                    <a:close/>
                  </a:path>
                </a:pathLst>
              </a:custGeom>
              <a:solidFill>
                <a:srgbClr val="F6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9" name="Freeform 790"/>
              <p:cNvSpPr>
                <a:spLocks/>
              </p:cNvSpPr>
              <p:nvPr/>
            </p:nvSpPr>
            <p:spPr bwMode="auto">
              <a:xfrm>
                <a:off x="3833" y="2867"/>
                <a:ext cx="36" cy="30"/>
              </a:xfrm>
              <a:custGeom>
                <a:avLst/>
                <a:gdLst>
                  <a:gd name="T0" fmla="*/ 24 w 25"/>
                  <a:gd name="T1" fmla="*/ 6 h 21"/>
                  <a:gd name="T2" fmla="*/ 7 w 25"/>
                  <a:gd name="T3" fmla="*/ 18 h 21"/>
                  <a:gd name="T4" fmla="*/ 1 w 25"/>
                  <a:gd name="T5" fmla="*/ 10 h 21"/>
                  <a:gd name="T6" fmla="*/ 9 w 25"/>
                  <a:gd name="T7" fmla="*/ 9 h 21"/>
                  <a:gd name="T8" fmla="*/ 18 w 25"/>
                  <a:gd name="T9" fmla="*/ 3 h 21"/>
                  <a:gd name="T10" fmla="*/ 22 w 25"/>
                  <a:gd name="T11" fmla="*/ 1 h 21"/>
                  <a:gd name="T12" fmla="*/ 24 w 25"/>
                  <a:gd name="T13" fmla="*/ 6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4" y="6"/>
                    </a:moveTo>
                    <a:cubicBezTo>
                      <a:pt x="24" y="14"/>
                      <a:pt x="14" y="21"/>
                      <a:pt x="7" y="18"/>
                    </a:cubicBezTo>
                    <a:cubicBezTo>
                      <a:pt x="3" y="17"/>
                      <a:pt x="0" y="14"/>
                      <a:pt x="1" y="10"/>
                    </a:cubicBezTo>
                    <a:cubicBezTo>
                      <a:pt x="2" y="4"/>
                      <a:pt x="5" y="7"/>
                      <a:pt x="9" y="9"/>
                    </a:cubicBezTo>
                    <a:cubicBezTo>
                      <a:pt x="14" y="12"/>
                      <a:pt x="15" y="5"/>
                      <a:pt x="18" y="3"/>
                    </a:cubicBezTo>
                    <a:cubicBezTo>
                      <a:pt x="19" y="2"/>
                      <a:pt x="20" y="0"/>
                      <a:pt x="22" y="1"/>
                    </a:cubicBezTo>
                    <a:cubicBezTo>
                      <a:pt x="24" y="2"/>
                      <a:pt x="25" y="4"/>
                      <a:pt x="24" y="6"/>
                    </a:cubicBezTo>
                    <a:close/>
                  </a:path>
                </a:pathLst>
              </a:custGeom>
              <a:solidFill>
                <a:srgbClr val="964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0" name="Freeform 791"/>
              <p:cNvSpPr>
                <a:spLocks/>
              </p:cNvSpPr>
              <p:nvPr/>
            </p:nvSpPr>
            <p:spPr bwMode="auto">
              <a:xfrm>
                <a:off x="3925" y="2843"/>
                <a:ext cx="33" cy="27"/>
              </a:xfrm>
              <a:custGeom>
                <a:avLst/>
                <a:gdLst>
                  <a:gd name="T0" fmla="*/ 11 w 23"/>
                  <a:gd name="T1" fmla="*/ 19 h 19"/>
                  <a:gd name="T2" fmla="*/ 2 w 23"/>
                  <a:gd name="T3" fmla="*/ 14 h 19"/>
                  <a:gd name="T4" fmla="*/ 1 w 23"/>
                  <a:gd name="T5" fmla="*/ 7 h 19"/>
                  <a:gd name="T6" fmla="*/ 8 w 23"/>
                  <a:gd name="T7" fmla="*/ 9 h 19"/>
                  <a:gd name="T8" fmla="*/ 13 w 23"/>
                  <a:gd name="T9" fmla="*/ 8 h 19"/>
                  <a:gd name="T10" fmla="*/ 20 w 23"/>
                  <a:gd name="T11" fmla="*/ 3 h 19"/>
                  <a:gd name="T12" fmla="*/ 22 w 23"/>
                  <a:gd name="T13" fmla="*/ 9 h 19"/>
                  <a:gd name="T14" fmla="*/ 15 w 23"/>
                  <a:gd name="T15" fmla="*/ 18 h 19"/>
                  <a:gd name="T16" fmla="*/ 11 w 2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11" y="19"/>
                    </a:moveTo>
                    <a:cubicBezTo>
                      <a:pt x="7" y="19"/>
                      <a:pt x="3" y="17"/>
                      <a:pt x="2" y="14"/>
                    </a:cubicBezTo>
                    <a:cubicBezTo>
                      <a:pt x="1" y="12"/>
                      <a:pt x="0" y="9"/>
                      <a:pt x="1" y="7"/>
                    </a:cubicBezTo>
                    <a:cubicBezTo>
                      <a:pt x="4" y="2"/>
                      <a:pt x="6" y="8"/>
                      <a:pt x="8" y="9"/>
                    </a:cubicBezTo>
                    <a:cubicBezTo>
                      <a:pt x="10" y="10"/>
                      <a:pt x="12" y="10"/>
                      <a:pt x="13" y="8"/>
                    </a:cubicBezTo>
                    <a:cubicBezTo>
                      <a:pt x="16" y="6"/>
                      <a:pt x="14" y="0"/>
                      <a:pt x="20" y="3"/>
                    </a:cubicBezTo>
                    <a:cubicBezTo>
                      <a:pt x="22" y="4"/>
                      <a:pt x="23" y="7"/>
                      <a:pt x="22" y="9"/>
                    </a:cubicBezTo>
                    <a:cubicBezTo>
                      <a:pt x="21" y="13"/>
                      <a:pt x="19" y="17"/>
                      <a:pt x="15" y="18"/>
                    </a:cubicBezTo>
                    <a:cubicBezTo>
                      <a:pt x="14" y="19"/>
                      <a:pt x="12" y="19"/>
                      <a:pt x="11" y="19"/>
                    </a:cubicBezTo>
                    <a:close/>
                  </a:path>
                </a:pathLst>
              </a:custGeom>
              <a:solidFill>
                <a:srgbClr val="984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1" name="Freeform 792"/>
              <p:cNvSpPr>
                <a:spLocks/>
              </p:cNvSpPr>
              <p:nvPr/>
            </p:nvSpPr>
            <p:spPr bwMode="auto">
              <a:xfrm>
                <a:off x="3755" y="2853"/>
                <a:ext cx="23" cy="47"/>
              </a:xfrm>
              <a:custGeom>
                <a:avLst/>
                <a:gdLst>
                  <a:gd name="T0" fmla="*/ 16 w 16"/>
                  <a:gd name="T1" fmla="*/ 33 h 33"/>
                  <a:gd name="T2" fmla="*/ 12 w 16"/>
                  <a:gd name="T3" fmla="*/ 0 h 33"/>
                  <a:gd name="T4" fmla="*/ 16 w 16"/>
                  <a:gd name="T5" fmla="*/ 33 h 33"/>
                </a:gdLst>
                <a:ahLst/>
                <a:cxnLst>
                  <a:cxn ang="0">
                    <a:pos x="T0" y="T1"/>
                  </a:cxn>
                  <a:cxn ang="0">
                    <a:pos x="T2" y="T3"/>
                  </a:cxn>
                  <a:cxn ang="0">
                    <a:pos x="T4" y="T5"/>
                  </a:cxn>
                </a:cxnLst>
                <a:rect l="0" t="0" r="r" b="b"/>
                <a:pathLst>
                  <a:path w="16" h="33">
                    <a:moveTo>
                      <a:pt x="16" y="33"/>
                    </a:moveTo>
                    <a:cubicBezTo>
                      <a:pt x="2" y="24"/>
                      <a:pt x="0" y="13"/>
                      <a:pt x="12" y="0"/>
                    </a:cubicBezTo>
                    <a:cubicBezTo>
                      <a:pt x="7" y="13"/>
                      <a:pt x="10" y="23"/>
                      <a:pt x="16" y="33"/>
                    </a:cubicBezTo>
                    <a:close/>
                  </a:path>
                </a:pathLst>
              </a:custGeom>
              <a:solidFill>
                <a:srgbClr val="F9C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2" name="Freeform 793"/>
              <p:cNvSpPr>
                <a:spLocks/>
              </p:cNvSpPr>
              <p:nvPr/>
            </p:nvSpPr>
            <p:spPr bwMode="auto">
              <a:xfrm>
                <a:off x="3206" y="850"/>
                <a:ext cx="100" cy="53"/>
              </a:xfrm>
              <a:custGeom>
                <a:avLst/>
                <a:gdLst>
                  <a:gd name="T0" fmla="*/ 7 w 70"/>
                  <a:gd name="T1" fmla="*/ 34 h 37"/>
                  <a:gd name="T2" fmla="*/ 0 w 70"/>
                  <a:gd name="T3" fmla="*/ 24 h 37"/>
                  <a:gd name="T4" fmla="*/ 28 w 70"/>
                  <a:gd name="T5" fmla="*/ 21 h 37"/>
                  <a:gd name="T6" fmla="*/ 36 w 70"/>
                  <a:gd name="T7" fmla="*/ 13 h 37"/>
                  <a:gd name="T8" fmla="*/ 29 w 70"/>
                  <a:gd name="T9" fmla="*/ 9 h 37"/>
                  <a:gd name="T10" fmla="*/ 22 w 70"/>
                  <a:gd name="T11" fmla="*/ 3 h 37"/>
                  <a:gd name="T12" fmla="*/ 38 w 70"/>
                  <a:gd name="T13" fmla="*/ 0 h 37"/>
                  <a:gd name="T14" fmla="*/ 68 w 70"/>
                  <a:gd name="T15" fmla="*/ 15 h 37"/>
                  <a:gd name="T16" fmla="*/ 70 w 70"/>
                  <a:gd name="T17" fmla="*/ 18 h 37"/>
                  <a:gd name="T18" fmla="*/ 66 w 70"/>
                  <a:gd name="T19" fmla="*/ 21 h 37"/>
                  <a:gd name="T20" fmla="*/ 35 w 70"/>
                  <a:gd name="T21" fmla="*/ 24 h 37"/>
                  <a:gd name="T22" fmla="*/ 22 w 70"/>
                  <a:gd name="T23" fmla="*/ 32 h 37"/>
                  <a:gd name="T24" fmla="*/ 7 w 70"/>
                  <a:gd name="T2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
                    <a:moveTo>
                      <a:pt x="7" y="34"/>
                    </a:moveTo>
                    <a:cubicBezTo>
                      <a:pt x="8" y="29"/>
                      <a:pt x="5" y="27"/>
                      <a:pt x="0" y="24"/>
                    </a:cubicBezTo>
                    <a:cubicBezTo>
                      <a:pt x="11" y="23"/>
                      <a:pt x="19" y="21"/>
                      <a:pt x="28" y="21"/>
                    </a:cubicBezTo>
                    <a:cubicBezTo>
                      <a:pt x="34" y="20"/>
                      <a:pt x="36" y="17"/>
                      <a:pt x="36" y="13"/>
                    </a:cubicBezTo>
                    <a:cubicBezTo>
                      <a:pt x="37" y="7"/>
                      <a:pt x="32" y="9"/>
                      <a:pt x="29" y="9"/>
                    </a:cubicBezTo>
                    <a:cubicBezTo>
                      <a:pt x="25" y="9"/>
                      <a:pt x="22" y="8"/>
                      <a:pt x="22" y="3"/>
                    </a:cubicBezTo>
                    <a:cubicBezTo>
                      <a:pt x="27" y="2"/>
                      <a:pt x="32" y="0"/>
                      <a:pt x="38" y="0"/>
                    </a:cubicBezTo>
                    <a:cubicBezTo>
                      <a:pt x="50" y="1"/>
                      <a:pt x="57" y="13"/>
                      <a:pt x="68" y="15"/>
                    </a:cubicBezTo>
                    <a:cubicBezTo>
                      <a:pt x="69" y="15"/>
                      <a:pt x="70" y="17"/>
                      <a:pt x="70" y="18"/>
                    </a:cubicBezTo>
                    <a:cubicBezTo>
                      <a:pt x="70" y="20"/>
                      <a:pt x="69" y="21"/>
                      <a:pt x="66" y="21"/>
                    </a:cubicBezTo>
                    <a:cubicBezTo>
                      <a:pt x="55" y="21"/>
                      <a:pt x="47" y="35"/>
                      <a:pt x="35" y="24"/>
                    </a:cubicBezTo>
                    <a:cubicBezTo>
                      <a:pt x="31" y="21"/>
                      <a:pt x="30" y="35"/>
                      <a:pt x="22" y="32"/>
                    </a:cubicBezTo>
                    <a:cubicBezTo>
                      <a:pt x="17" y="30"/>
                      <a:pt x="13" y="37"/>
                      <a:pt x="7" y="34"/>
                    </a:cubicBezTo>
                    <a:close/>
                  </a:path>
                </a:pathLst>
              </a:custGeom>
              <a:solidFill>
                <a:srgbClr val="E95C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3" name="Freeform 794"/>
              <p:cNvSpPr>
                <a:spLocks/>
              </p:cNvSpPr>
              <p:nvPr/>
            </p:nvSpPr>
            <p:spPr bwMode="auto">
              <a:xfrm>
                <a:off x="3103" y="879"/>
                <a:ext cx="96" cy="35"/>
              </a:xfrm>
              <a:custGeom>
                <a:avLst/>
                <a:gdLst>
                  <a:gd name="T0" fmla="*/ 50 w 67"/>
                  <a:gd name="T1" fmla="*/ 17 h 25"/>
                  <a:gd name="T2" fmla="*/ 35 w 67"/>
                  <a:gd name="T3" fmla="*/ 17 h 25"/>
                  <a:gd name="T4" fmla="*/ 13 w 67"/>
                  <a:gd name="T5" fmla="*/ 15 h 25"/>
                  <a:gd name="T6" fmla="*/ 0 w 67"/>
                  <a:gd name="T7" fmla="*/ 3 h 25"/>
                  <a:gd name="T8" fmla="*/ 67 w 67"/>
                  <a:gd name="T9" fmla="*/ 3 h 25"/>
                  <a:gd name="T10" fmla="*/ 56 w 67"/>
                  <a:gd name="T11" fmla="*/ 6 h 25"/>
                  <a:gd name="T12" fmla="*/ 56 w 67"/>
                  <a:gd name="T13" fmla="*/ 11 h 25"/>
                  <a:gd name="T14" fmla="*/ 50 w 67"/>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5">
                    <a:moveTo>
                      <a:pt x="50" y="17"/>
                    </a:moveTo>
                    <a:cubicBezTo>
                      <a:pt x="45" y="9"/>
                      <a:pt x="41" y="0"/>
                      <a:pt x="35" y="17"/>
                    </a:cubicBezTo>
                    <a:cubicBezTo>
                      <a:pt x="32" y="25"/>
                      <a:pt x="13" y="23"/>
                      <a:pt x="13" y="15"/>
                    </a:cubicBezTo>
                    <a:cubicBezTo>
                      <a:pt x="14" y="5"/>
                      <a:pt x="5" y="7"/>
                      <a:pt x="0" y="3"/>
                    </a:cubicBezTo>
                    <a:cubicBezTo>
                      <a:pt x="23" y="3"/>
                      <a:pt x="44" y="3"/>
                      <a:pt x="67" y="3"/>
                    </a:cubicBezTo>
                    <a:cubicBezTo>
                      <a:pt x="63" y="11"/>
                      <a:pt x="59" y="6"/>
                      <a:pt x="56" y="6"/>
                    </a:cubicBezTo>
                    <a:cubicBezTo>
                      <a:pt x="49" y="8"/>
                      <a:pt x="57" y="9"/>
                      <a:pt x="56" y="11"/>
                    </a:cubicBezTo>
                    <a:cubicBezTo>
                      <a:pt x="55" y="14"/>
                      <a:pt x="54" y="17"/>
                      <a:pt x="50" y="17"/>
                    </a:cubicBezTo>
                    <a:close/>
                  </a:path>
                </a:pathLst>
              </a:custGeom>
              <a:solidFill>
                <a:srgbClr val="EA5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4" name="Freeform 795"/>
              <p:cNvSpPr>
                <a:spLocks/>
              </p:cNvSpPr>
              <p:nvPr/>
            </p:nvSpPr>
            <p:spPr bwMode="auto">
              <a:xfrm>
                <a:off x="3175" y="883"/>
                <a:ext cx="63" cy="40"/>
              </a:xfrm>
              <a:custGeom>
                <a:avLst/>
                <a:gdLst>
                  <a:gd name="T0" fmla="*/ 0 w 44"/>
                  <a:gd name="T1" fmla="*/ 14 h 28"/>
                  <a:gd name="T2" fmla="*/ 6 w 44"/>
                  <a:gd name="T3" fmla="*/ 8 h 28"/>
                  <a:gd name="T4" fmla="*/ 29 w 44"/>
                  <a:gd name="T5" fmla="*/ 11 h 28"/>
                  <a:gd name="T6" fmla="*/ 38 w 44"/>
                  <a:gd name="T7" fmla="*/ 4 h 28"/>
                  <a:gd name="T8" fmla="*/ 44 w 44"/>
                  <a:gd name="T9" fmla="*/ 9 h 28"/>
                  <a:gd name="T10" fmla="*/ 0 w 44"/>
                  <a:gd name="T11" fmla="*/ 14 h 28"/>
                </a:gdLst>
                <a:ahLst/>
                <a:cxnLst>
                  <a:cxn ang="0">
                    <a:pos x="T0" y="T1"/>
                  </a:cxn>
                  <a:cxn ang="0">
                    <a:pos x="T2" y="T3"/>
                  </a:cxn>
                  <a:cxn ang="0">
                    <a:pos x="T4" y="T5"/>
                  </a:cxn>
                  <a:cxn ang="0">
                    <a:pos x="T6" y="T7"/>
                  </a:cxn>
                  <a:cxn ang="0">
                    <a:pos x="T8" y="T9"/>
                  </a:cxn>
                  <a:cxn ang="0">
                    <a:pos x="T10" y="T11"/>
                  </a:cxn>
                </a:cxnLst>
                <a:rect l="0" t="0" r="r" b="b"/>
                <a:pathLst>
                  <a:path w="44" h="28">
                    <a:moveTo>
                      <a:pt x="0" y="14"/>
                    </a:moveTo>
                    <a:cubicBezTo>
                      <a:pt x="0" y="10"/>
                      <a:pt x="2" y="8"/>
                      <a:pt x="6" y="8"/>
                    </a:cubicBezTo>
                    <a:cubicBezTo>
                      <a:pt x="13" y="18"/>
                      <a:pt x="21" y="16"/>
                      <a:pt x="29" y="11"/>
                    </a:cubicBezTo>
                    <a:cubicBezTo>
                      <a:pt x="32" y="9"/>
                      <a:pt x="35" y="6"/>
                      <a:pt x="38" y="4"/>
                    </a:cubicBezTo>
                    <a:cubicBezTo>
                      <a:pt x="44" y="0"/>
                      <a:pt x="43" y="5"/>
                      <a:pt x="44" y="9"/>
                    </a:cubicBezTo>
                    <a:cubicBezTo>
                      <a:pt x="31" y="26"/>
                      <a:pt x="16" y="28"/>
                      <a:pt x="0" y="14"/>
                    </a:cubicBezTo>
                    <a:close/>
                  </a:path>
                </a:pathLst>
              </a:custGeom>
              <a:solidFill>
                <a:srgbClr val="914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5" name="Freeform 796"/>
              <p:cNvSpPr>
                <a:spLocks/>
              </p:cNvSpPr>
              <p:nvPr/>
            </p:nvSpPr>
            <p:spPr bwMode="auto">
              <a:xfrm>
                <a:off x="3231" y="829"/>
                <a:ext cx="31" cy="28"/>
              </a:xfrm>
              <a:custGeom>
                <a:avLst/>
                <a:gdLst>
                  <a:gd name="T0" fmla="*/ 21 w 22"/>
                  <a:gd name="T1" fmla="*/ 15 h 20"/>
                  <a:gd name="T2" fmla="*/ 5 w 22"/>
                  <a:gd name="T3" fmla="*/ 18 h 20"/>
                  <a:gd name="T4" fmla="*/ 5 w 22"/>
                  <a:gd name="T5" fmla="*/ 3 h 20"/>
                  <a:gd name="T6" fmla="*/ 15 w 22"/>
                  <a:gd name="T7" fmla="*/ 1 h 20"/>
                  <a:gd name="T8" fmla="*/ 21 w 22"/>
                  <a:gd name="T9" fmla="*/ 15 h 20"/>
                </a:gdLst>
                <a:ahLst/>
                <a:cxnLst>
                  <a:cxn ang="0">
                    <a:pos x="T0" y="T1"/>
                  </a:cxn>
                  <a:cxn ang="0">
                    <a:pos x="T2" y="T3"/>
                  </a:cxn>
                  <a:cxn ang="0">
                    <a:pos x="T4" y="T5"/>
                  </a:cxn>
                  <a:cxn ang="0">
                    <a:pos x="T6" y="T7"/>
                  </a:cxn>
                  <a:cxn ang="0">
                    <a:pos x="T8" y="T9"/>
                  </a:cxn>
                </a:cxnLst>
                <a:rect l="0" t="0" r="r" b="b"/>
                <a:pathLst>
                  <a:path w="22" h="20">
                    <a:moveTo>
                      <a:pt x="21" y="15"/>
                    </a:moveTo>
                    <a:cubicBezTo>
                      <a:pt x="16" y="20"/>
                      <a:pt x="11" y="20"/>
                      <a:pt x="5" y="18"/>
                    </a:cubicBezTo>
                    <a:cubicBezTo>
                      <a:pt x="2" y="13"/>
                      <a:pt x="0" y="8"/>
                      <a:pt x="5" y="3"/>
                    </a:cubicBezTo>
                    <a:cubicBezTo>
                      <a:pt x="8" y="0"/>
                      <a:pt x="12" y="0"/>
                      <a:pt x="15" y="1"/>
                    </a:cubicBezTo>
                    <a:cubicBezTo>
                      <a:pt x="22" y="4"/>
                      <a:pt x="22" y="9"/>
                      <a:pt x="21" y="15"/>
                    </a:cubicBezTo>
                    <a:close/>
                  </a:path>
                </a:pathLst>
              </a:custGeom>
              <a:solidFill>
                <a:srgbClr val="854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6" name="Freeform 797"/>
              <p:cNvSpPr>
                <a:spLocks/>
              </p:cNvSpPr>
              <p:nvPr/>
            </p:nvSpPr>
            <p:spPr bwMode="auto">
              <a:xfrm>
                <a:off x="3148" y="839"/>
                <a:ext cx="27" cy="28"/>
              </a:xfrm>
              <a:custGeom>
                <a:avLst/>
                <a:gdLst>
                  <a:gd name="T0" fmla="*/ 19 w 19"/>
                  <a:gd name="T1" fmla="*/ 8 h 20"/>
                  <a:gd name="T2" fmla="*/ 9 w 19"/>
                  <a:gd name="T3" fmla="*/ 19 h 20"/>
                  <a:gd name="T4" fmla="*/ 0 w 19"/>
                  <a:gd name="T5" fmla="*/ 10 h 20"/>
                  <a:gd name="T6" fmla="*/ 9 w 19"/>
                  <a:gd name="T7" fmla="*/ 0 h 20"/>
                  <a:gd name="T8" fmla="*/ 19 w 19"/>
                  <a:gd name="T9" fmla="*/ 8 h 20"/>
                </a:gdLst>
                <a:ahLst/>
                <a:cxnLst>
                  <a:cxn ang="0">
                    <a:pos x="T0" y="T1"/>
                  </a:cxn>
                  <a:cxn ang="0">
                    <a:pos x="T2" y="T3"/>
                  </a:cxn>
                  <a:cxn ang="0">
                    <a:pos x="T4" y="T5"/>
                  </a:cxn>
                  <a:cxn ang="0">
                    <a:pos x="T6" y="T7"/>
                  </a:cxn>
                  <a:cxn ang="0">
                    <a:pos x="T8" y="T9"/>
                  </a:cxn>
                </a:cxnLst>
                <a:rect l="0" t="0" r="r" b="b"/>
                <a:pathLst>
                  <a:path w="19" h="20">
                    <a:moveTo>
                      <a:pt x="19" y="8"/>
                    </a:moveTo>
                    <a:cubicBezTo>
                      <a:pt x="18" y="15"/>
                      <a:pt x="16" y="20"/>
                      <a:pt x="9" y="19"/>
                    </a:cubicBezTo>
                    <a:cubicBezTo>
                      <a:pt x="3" y="19"/>
                      <a:pt x="0" y="15"/>
                      <a:pt x="0" y="10"/>
                    </a:cubicBezTo>
                    <a:cubicBezTo>
                      <a:pt x="0" y="4"/>
                      <a:pt x="3" y="0"/>
                      <a:pt x="9" y="0"/>
                    </a:cubicBezTo>
                    <a:cubicBezTo>
                      <a:pt x="15" y="0"/>
                      <a:pt x="18" y="4"/>
                      <a:pt x="19" y="8"/>
                    </a:cubicBezTo>
                    <a:close/>
                  </a:path>
                </a:pathLst>
              </a:custGeom>
              <a:solidFill>
                <a:srgbClr val="864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7" name="Freeform 798"/>
              <p:cNvSpPr>
                <a:spLocks/>
              </p:cNvSpPr>
              <p:nvPr/>
            </p:nvSpPr>
            <p:spPr bwMode="auto">
              <a:xfrm>
                <a:off x="5188" y="2143"/>
                <a:ext cx="38" cy="30"/>
              </a:xfrm>
              <a:custGeom>
                <a:avLst/>
                <a:gdLst>
                  <a:gd name="T0" fmla="*/ 13 w 27"/>
                  <a:gd name="T1" fmla="*/ 0 h 21"/>
                  <a:gd name="T2" fmla="*/ 27 w 27"/>
                  <a:gd name="T3" fmla="*/ 10 h 21"/>
                  <a:gd name="T4" fmla="*/ 13 w 27"/>
                  <a:gd name="T5" fmla="*/ 20 h 21"/>
                  <a:gd name="T6" fmla="*/ 0 w 27"/>
                  <a:gd name="T7" fmla="*/ 10 h 21"/>
                  <a:gd name="T8" fmla="*/ 13 w 27"/>
                  <a:gd name="T9" fmla="*/ 0 h 21"/>
                </a:gdLst>
                <a:ahLst/>
                <a:cxnLst>
                  <a:cxn ang="0">
                    <a:pos x="T0" y="T1"/>
                  </a:cxn>
                  <a:cxn ang="0">
                    <a:pos x="T2" y="T3"/>
                  </a:cxn>
                  <a:cxn ang="0">
                    <a:pos x="T4" y="T5"/>
                  </a:cxn>
                  <a:cxn ang="0">
                    <a:pos x="T6" y="T7"/>
                  </a:cxn>
                  <a:cxn ang="0">
                    <a:pos x="T8" y="T9"/>
                  </a:cxn>
                </a:cxnLst>
                <a:rect l="0" t="0" r="r" b="b"/>
                <a:pathLst>
                  <a:path w="27" h="21">
                    <a:moveTo>
                      <a:pt x="13" y="0"/>
                    </a:moveTo>
                    <a:cubicBezTo>
                      <a:pt x="20" y="0"/>
                      <a:pt x="26" y="3"/>
                      <a:pt x="27" y="10"/>
                    </a:cubicBezTo>
                    <a:cubicBezTo>
                      <a:pt x="27" y="18"/>
                      <a:pt x="20" y="20"/>
                      <a:pt x="13" y="20"/>
                    </a:cubicBezTo>
                    <a:cubicBezTo>
                      <a:pt x="6" y="21"/>
                      <a:pt x="0" y="17"/>
                      <a:pt x="0" y="10"/>
                    </a:cubicBezTo>
                    <a:cubicBezTo>
                      <a:pt x="1" y="2"/>
                      <a:pt x="6" y="0"/>
                      <a:pt x="13" y="0"/>
                    </a:cubicBezTo>
                    <a:close/>
                  </a:path>
                </a:pathLst>
              </a:custGeom>
              <a:solidFill>
                <a:srgbClr val="666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8" name="Freeform 799"/>
              <p:cNvSpPr>
                <a:spLocks/>
              </p:cNvSpPr>
              <p:nvPr/>
            </p:nvSpPr>
            <p:spPr bwMode="auto">
              <a:xfrm>
                <a:off x="5152" y="2185"/>
                <a:ext cx="36" cy="31"/>
              </a:xfrm>
              <a:custGeom>
                <a:avLst/>
                <a:gdLst>
                  <a:gd name="T0" fmla="*/ 25 w 25"/>
                  <a:gd name="T1" fmla="*/ 12 h 22"/>
                  <a:gd name="T2" fmla="*/ 13 w 25"/>
                  <a:gd name="T3" fmla="*/ 21 h 22"/>
                  <a:gd name="T4" fmla="*/ 1 w 25"/>
                  <a:gd name="T5" fmla="*/ 9 h 22"/>
                  <a:gd name="T6" fmla="*/ 12 w 25"/>
                  <a:gd name="T7" fmla="*/ 0 h 22"/>
                  <a:gd name="T8" fmla="*/ 25 w 25"/>
                  <a:gd name="T9" fmla="*/ 12 h 22"/>
                </a:gdLst>
                <a:ahLst/>
                <a:cxnLst>
                  <a:cxn ang="0">
                    <a:pos x="T0" y="T1"/>
                  </a:cxn>
                  <a:cxn ang="0">
                    <a:pos x="T2" y="T3"/>
                  </a:cxn>
                  <a:cxn ang="0">
                    <a:pos x="T4" y="T5"/>
                  </a:cxn>
                  <a:cxn ang="0">
                    <a:pos x="T6" y="T7"/>
                  </a:cxn>
                  <a:cxn ang="0">
                    <a:pos x="T8" y="T9"/>
                  </a:cxn>
                </a:cxnLst>
                <a:rect l="0" t="0" r="r" b="b"/>
                <a:pathLst>
                  <a:path w="25" h="22">
                    <a:moveTo>
                      <a:pt x="25" y="12"/>
                    </a:moveTo>
                    <a:cubicBezTo>
                      <a:pt x="23" y="19"/>
                      <a:pt x="19" y="22"/>
                      <a:pt x="13" y="21"/>
                    </a:cubicBezTo>
                    <a:cubicBezTo>
                      <a:pt x="5" y="21"/>
                      <a:pt x="0" y="17"/>
                      <a:pt x="1" y="9"/>
                    </a:cubicBezTo>
                    <a:cubicBezTo>
                      <a:pt x="1" y="3"/>
                      <a:pt x="6" y="0"/>
                      <a:pt x="12" y="0"/>
                    </a:cubicBezTo>
                    <a:cubicBezTo>
                      <a:pt x="19" y="1"/>
                      <a:pt x="24" y="4"/>
                      <a:pt x="25" y="12"/>
                    </a:cubicBezTo>
                    <a:close/>
                  </a:path>
                </a:pathLst>
              </a:custGeom>
              <a:solidFill>
                <a:srgbClr val="606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9" name="Freeform 800"/>
              <p:cNvSpPr>
                <a:spLocks/>
              </p:cNvSpPr>
              <p:nvPr/>
            </p:nvSpPr>
            <p:spPr bwMode="auto">
              <a:xfrm>
                <a:off x="5212" y="2212"/>
                <a:ext cx="37" cy="30"/>
              </a:xfrm>
              <a:custGeom>
                <a:avLst/>
                <a:gdLst>
                  <a:gd name="T0" fmla="*/ 26 w 26"/>
                  <a:gd name="T1" fmla="*/ 11 h 21"/>
                  <a:gd name="T2" fmla="*/ 12 w 26"/>
                  <a:gd name="T3" fmla="*/ 20 h 21"/>
                  <a:gd name="T4" fmla="*/ 1 w 26"/>
                  <a:gd name="T5" fmla="*/ 10 h 21"/>
                  <a:gd name="T6" fmla="*/ 14 w 26"/>
                  <a:gd name="T7" fmla="*/ 0 h 21"/>
                  <a:gd name="T8" fmla="*/ 26 w 26"/>
                  <a:gd name="T9" fmla="*/ 11 h 21"/>
                </a:gdLst>
                <a:ahLst/>
                <a:cxnLst>
                  <a:cxn ang="0">
                    <a:pos x="T0" y="T1"/>
                  </a:cxn>
                  <a:cxn ang="0">
                    <a:pos x="T2" y="T3"/>
                  </a:cxn>
                  <a:cxn ang="0">
                    <a:pos x="T4" y="T5"/>
                  </a:cxn>
                  <a:cxn ang="0">
                    <a:pos x="T6" y="T7"/>
                  </a:cxn>
                  <a:cxn ang="0">
                    <a:pos x="T8" y="T9"/>
                  </a:cxn>
                </a:cxnLst>
                <a:rect l="0" t="0" r="r" b="b"/>
                <a:pathLst>
                  <a:path w="26" h="21">
                    <a:moveTo>
                      <a:pt x="26" y="11"/>
                    </a:moveTo>
                    <a:cubicBezTo>
                      <a:pt x="24" y="18"/>
                      <a:pt x="18" y="21"/>
                      <a:pt x="12" y="20"/>
                    </a:cubicBezTo>
                    <a:cubicBezTo>
                      <a:pt x="6" y="20"/>
                      <a:pt x="0" y="16"/>
                      <a:pt x="1" y="10"/>
                    </a:cubicBezTo>
                    <a:cubicBezTo>
                      <a:pt x="2" y="2"/>
                      <a:pt x="8" y="0"/>
                      <a:pt x="14" y="0"/>
                    </a:cubicBezTo>
                    <a:cubicBezTo>
                      <a:pt x="21" y="1"/>
                      <a:pt x="25" y="4"/>
                      <a:pt x="26" y="11"/>
                    </a:cubicBezTo>
                    <a:close/>
                  </a:path>
                </a:pathLst>
              </a:custGeom>
              <a:solidFill>
                <a:srgbClr val="616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0" name="Freeform 801"/>
              <p:cNvSpPr>
                <a:spLocks/>
              </p:cNvSpPr>
              <p:nvPr/>
            </p:nvSpPr>
            <p:spPr bwMode="auto">
              <a:xfrm>
                <a:off x="5248" y="2175"/>
                <a:ext cx="32" cy="27"/>
              </a:xfrm>
              <a:custGeom>
                <a:avLst/>
                <a:gdLst>
                  <a:gd name="T0" fmla="*/ 10 w 23"/>
                  <a:gd name="T1" fmla="*/ 19 h 19"/>
                  <a:gd name="T2" fmla="*/ 0 w 23"/>
                  <a:gd name="T3" fmla="*/ 9 h 19"/>
                  <a:gd name="T4" fmla="*/ 11 w 23"/>
                  <a:gd name="T5" fmla="*/ 1 h 19"/>
                  <a:gd name="T6" fmla="*/ 23 w 23"/>
                  <a:gd name="T7" fmla="*/ 12 h 19"/>
                  <a:gd name="T8" fmla="*/ 10 w 23"/>
                  <a:gd name="T9" fmla="*/ 19 h 19"/>
                </a:gdLst>
                <a:ahLst/>
                <a:cxnLst>
                  <a:cxn ang="0">
                    <a:pos x="T0" y="T1"/>
                  </a:cxn>
                  <a:cxn ang="0">
                    <a:pos x="T2" y="T3"/>
                  </a:cxn>
                  <a:cxn ang="0">
                    <a:pos x="T4" y="T5"/>
                  </a:cxn>
                  <a:cxn ang="0">
                    <a:pos x="T6" y="T7"/>
                  </a:cxn>
                  <a:cxn ang="0">
                    <a:pos x="T8" y="T9"/>
                  </a:cxn>
                </a:cxnLst>
                <a:rect l="0" t="0" r="r" b="b"/>
                <a:pathLst>
                  <a:path w="23" h="19">
                    <a:moveTo>
                      <a:pt x="10" y="19"/>
                    </a:moveTo>
                    <a:cubicBezTo>
                      <a:pt x="5" y="18"/>
                      <a:pt x="0" y="16"/>
                      <a:pt x="0" y="9"/>
                    </a:cubicBezTo>
                    <a:cubicBezTo>
                      <a:pt x="0" y="2"/>
                      <a:pt x="5" y="0"/>
                      <a:pt x="11" y="1"/>
                    </a:cubicBezTo>
                    <a:cubicBezTo>
                      <a:pt x="18" y="1"/>
                      <a:pt x="23" y="4"/>
                      <a:pt x="23" y="12"/>
                    </a:cubicBezTo>
                    <a:cubicBezTo>
                      <a:pt x="22" y="18"/>
                      <a:pt x="17" y="19"/>
                      <a:pt x="10" y="19"/>
                    </a:cubicBezTo>
                    <a:close/>
                  </a:path>
                </a:pathLst>
              </a:custGeom>
              <a:solidFill>
                <a:srgbClr val="625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1" name="Freeform 802"/>
              <p:cNvSpPr>
                <a:spLocks/>
              </p:cNvSpPr>
              <p:nvPr/>
            </p:nvSpPr>
            <p:spPr bwMode="auto">
              <a:xfrm>
                <a:off x="3428" y="1692"/>
                <a:ext cx="138" cy="88"/>
              </a:xfrm>
              <a:custGeom>
                <a:avLst/>
                <a:gdLst>
                  <a:gd name="T0" fmla="*/ 17 w 97"/>
                  <a:gd name="T1" fmla="*/ 61 h 62"/>
                  <a:gd name="T2" fmla="*/ 6 w 97"/>
                  <a:gd name="T3" fmla="*/ 44 h 62"/>
                  <a:gd name="T4" fmla="*/ 86 w 97"/>
                  <a:gd name="T5" fmla="*/ 5 h 62"/>
                  <a:gd name="T6" fmla="*/ 95 w 97"/>
                  <a:gd name="T7" fmla="*/ 12 h 62"/>
                  <a:gd name="T8" fmla="*/ 88 w 97"/>
                  <a:gd name="T9" fmla="*/ 28 h 62"/>
                  <a:gd name="T10" fmla="*/ 40 w 97"/>
                  <a:gd name="T11" fmla="*/ 56 h 62"/>
                  <a:gd name="T12" fmla="*/ 17 w 97"/>
                  <a:gd name="T13" fmla="*/ 61 h 62"/>
                </a:gdLst>
                <a:ahLst/>
                <a:cxnLst>
                  <a:cxn ang="0">
                    <a:pos x="T0" y="T1"/>
                  </a:cxn>
                  <a:cxn ang="0">
                    <a:pos x="T2" y="T3"/>
                  </a:cxn>
                  <a:cxn ang="0">
                    <a:pos x="T4" y="T5"/>
                  </a:cxn>
                  <a:cxn ang="0">
                    <a:pos x="T6" y="T7"/>
                  </a:cxn>
                  <a:cxn ang="0">
                    <a:pos x="T8" y="T9"/>
                  </a:cxn>
                  <a:cxn ang="0">
                    <a:pos x="T10" y="T11"/>
                  </a:cxn>
                  <a:cxn ang="0">
                    <a:pos x="T12" y="T13"/>
                  </a:cxn>
                </a:cxnLst>
                <a:rect l="0" t="0" r="r" b="b"/>
                <a:pathLst>
                  <a:path w="97" h="62">
                    <a:moveTo>
                      <a:pt x="17" y="61"/>
                    </a:moveTo>
                    <a:cubicBezTo>
                      <a:pt x="3" y="61"/>
                      <a:pt x="0" y="57"/>
                      <a:pt x="6" y="44"/>
                    </a:cubicBezTo>
                    <a:cubicBezTo>
                      <a:pt x="15" y="23"/>
                      <a:pt x="63" y="0"/>
                      <a:pt x="86" y="5"/>
                    </a:cubicBezTo>
                    <a:cubicBezTo>
                      <a:pt x="90" y="6"/>
                      <a:pt x="94" y="8"/>
                      <a:pt x="95" y="12"/>
                    </a:cubicBezTo>
                    <a:cubicBezTo>
                      <a:pt x="97" y="19"/>
                      <a:pt x="93" y="24"/>
                      <a:pt x="88" y="28"/>
                    </a:cubicBezTo>
                    <a:cubicBezTo>
                      <a:pt x="74" y="40"/>
                      <a:pt x="58" y="50"/>
                      <a:pt x="40" y="56"/>
                    </a:cubicBezTo>
                    <a:cubicBezTo>
                      <a:pt x="32" y="59"/>
                      <a:pt x="25" y="62"/>
                      <a:pt x="17" y="61"/>
                    </a:cubicBezTo>
                    <a:close/>
                  </a:path>
                </a:pathLst>
              </a:custGeom>
              <a:solidFill>
                <a:srgbClr val="E95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2" name="Freeform 803"/>
              <p:cNvSpPr>
                <a:spLocks/>
              </p:cNvSpPr>
              <p:nvPr/>
            </p:nvSpPr>
            <p:spPr bwMode="auto">
              <a:xfrm>
                <a:off x="4069" y="1634"/>
                <a:ext cx="16" cy="23"/>
              </a:xfrm>
              <a:custGeom>
                <a:avLst/>
                <a:gdLst>
                  <a:gd name="T0" fmla="*/ 5 w 11"/>
                  <a:gd name="T1" fmla="*/ 16 h 16"/>
                  <a:gd name="T2" fmla="*/ 11 w 11"/>
                  <a:gd name="T3" fmla="*/ 0 h 16"/>
                  <a:gd name="T4" fmla="*/ 5 w 11"/>
                  <a:gd name="T5" fmla="*/ 16 h 16"/>
                </a:gdLst>
                <a:ahLst/>
                <a:cxnLst>
                  <a:cxn ang="0">
                    <a:pos x="T0" y="T1"/>
                  </a:cxn>
                  <a:cxn ang="0">
                    <a:pos x="T2" y="T3"/>
                  </a:cxn>
                  <a:cxn ang="0">
                    <a:pos x="T4" y="T5"/>
                  </a:cxn>
                </a:cxnLst>
                <a:rect l="0" t="0" r="r" b="b"/>
                <a:pathLst>
                  <a:path w="11" h="16">
                    <a:moveTo>
                      <a:pt x="5" y="16"/>
                    </a:moveTo>
                    <a:cubicBezTo>
                      <a:pt x="0" y="4"/>
                      <a:pt x="0" y="3"/>
                      <a:pt x="11" y="0"/>
                    </a:cubicBezTo>
                    <a:cubicBezTo>
                      <a:pt x="9" y="5"/>
                      <a:pt x="8" y="10"/>
                      <a:pt x="5" y="16"/>
                    </a:cubicBezTo>
                    <a:close/>
                  </a:path>
                </a:pathLst>
              </a:custGeom>
              <a:solidFill>
                <a:srgbClr val="E4E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3" name="Freeform 804"/>
              <p:cNvSpPr>
                <a:spLocks/>
              </p:cNvSpPr>
              <p:nvPr/>
            </p:nvSpPr>
            <p:spPr bwMode="auto">
              <a:xfrm>
                <a:off x="4112" y="2299"/>
                <a:ext cx="18" cy="38"/>
              </a:xfrm>
              <a:custGeom>
                <a:avLst/>
                <a:gdLst>
                  <a:gd name="T0" fmla="*/ 11 w 13"/>
                  <a:gd name="T1" fmla="*/ 27 h 27"/>
                  <a:gd name="T2" fmla="*/ 13 w 13"/>
                  <a:gd name="T3" fmla="*/ 0 h 27"/>
                  <a:gd name="T4" fmla="*/ 11 w 13"/>
                  <a:gd name="T5" fmla="*/ 27 h 27"/>
                </a:gdLst>
                <a:ahLst/>
                <a:cxnLst>
                  <a:cxn ang="0">
                    <a:pos x="T0" y="T1"/>
                  </a:cxn>
                  <a:cxn ang="0">
                    <a:pos x="T2" y="T3"/>
                  </a:cxn>
                  <a:cxn ang="0">
                    <a:pos x="T4" y="T5"/>
                  </a:cxn>
                </a:cxnLst>
                <a:rect l="0" t="0" r="r" b="b"/>
                <a:pathLst>
                  <a:path w="13" h="27">
                    <a:moveTo>
                      <a:pt x="11" y="27"/>
                    </a:moveTo>
                    <a:cubicBezTo>
                      <a:pt x="0" y="19"/>
                      <a:pt x="0" y="11"/>
                      <a:pt x="13" y="0"/>
                    </a:cubicBezTo>
                    <a:cubicBezTo>
                      <a:pt x="13" y="10"/>
                      <a:pt x="4" y="18"/>
                      <a:pt x="11" y="27"/>
                    </a:cubicBezTo>
                    <a:close/>
                  </a:path>
                </a:pathLst>
              </a:custGeom>
              <a:solidFill>
                <a:srgbClr val="FFE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4" name="Freeform 805"/>
              <p:cNvSpPr>
                <a:spLocks/>
              </p:cNvSpPr>
              <p:nvPr/>
            </p:nvSpPr>
            <p:spPr bwMode="auto">
              <a:xfrm>
                <a:off x="4930" y="1156"/>
                <a:ext cx="208" cy="420"/>
              </a:xfrm>
              <a:custGeom>
                <a:avLst/>
                <a:gdLst>
                  <a:gd name="T0" fmla="*/ 66 w 145"/>
                  <a:gd name="T1" fmla="*/ 2 h 294"/>
                  <a:gd name="T2" fmla="*/ 108 w 145"/>
                  <a:gd name="T3" fmla="*/ 53 h 294"/>
                  <a:gd name="T4" fmla="*/ 131 w 145"/>
                  <a:gd name="T5" fmla="*/ 195 h 294"/>
                  <a:gd name="T6" fmla="*/ 143 w 145"/>
                  <a:gd name="T7" fmla="*/ 243 h 294"/>
                  <a:gd name="T8" fmla="*/ 136 w 145"/>
                  <a:gd name="T9" fmla="*/ 254 h 294"/>
                  <a:gd name="T10" fmla="*/ 78 w 145"/>
                  <a:gd name="T11" fmla="*/ 292 h 294"/>
                  <a:gd name="T12" fmla="*/ 69 w 145"/>
                  <a:gd name="T13" fmla="*/ 292 h 294"/>
                  <a:gd name="T14" fmla="*/ 26 w 145"/>
                  <a:gd name="T15" fmla="*/ 202 h 294"/>
                  <a:gd name="T16" fmla="*/ 6 w 145"/>
                  <a:gd name="T17" fmla="*/ 51 h 294"/>
                  <a:gd name="T18" fmla="*/ 10 w 145"/>
                  <a:gd name="T19" fmla="*/ 36 h 294"/>
                  <a:gd name="T20" fmla="*/ 17 w 145"/>
                  <a:gd name="T21" fmla="*/ 39 h 294"/>
                  <a:gd name="T22" fmla="*/ 21 w 145"/>
                  <a:gd name="T23" fmla="*/ 137 h 294"/>
                  <a:gd name="T24" fmla="*/ 61 w 145"/>
                  <a:gd name="T25" fmla="*/ 262 h 294"/>
                  <a:gd name="T26" fmla="*/ 86 w 145"/>
                  <a:gd name="T27" fmla="*/ 268 h 294"/>
                  <a:gd name="T28" fmla="*/ 118 w 145"/>
                  <a:gd name="T29" fmla="*/ 247 h 294"/>
                  <a:gd name="T30" fmla="*/ 127 w 145"/>
                  <a:gd name="T31" fmla="*/ 228 h 294"/>
                  <a:gd name="T32" fmla="*/ 108 w 145"/>
                  <a:gd name="T33" fmla="*/ 125 h 294"/>
                  <a:gd name="T34" fmla="*/ 105 w 145"/>
                  <a:gd name="T35" fmla="*/ 107 h 294"/>
                  <a:gd name="T36" fmla="*/ 101 w 145"/>
                  <a:gd name="T37" fmla="*/ 71 h 294"/>
                  <a:gd name="T38" fmla="*/ 54 w 145"/>
                  <a:gd name="T39" fmla="*/ 8 h 294"/>
                  <a:gd name="T40" fmla="*/ 66 w 145"/>
                  <a:gd name="T41" fmla="*/ 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294">
                    <a:moveTo>
                      <a:pt x="66" y="2"/>
                    </a:moveTo>
                    <a:cubicBezTo>
                      <a:pt x="94" y="8"/>
                      <a:pt x="104" y="29"/>
                      <a:pt x="108" y="53"/>
                    </a:cubicBezTo>
                    <a:cubicBezTo>
                      <a:pt x="117" y="100"/>
                      <a:pt x="123" y="148"/>
                      <a:pt x="131" y="195"/>
                    </a:cubicBezTo>
                    <a:cubicBezTo>
                      <a:pt x="134" y="211"/>
                      <a:pt x="139" y="227"/>
                      <a:pt x="143" y="243"/>
                    </a:cubicBezTo>
                    <a:cubicBezTo>
                      <a:pt x="145" y="249"/>
                      <a:pt x="139" y="251"/>
                      <a:pt x="136" y="254"/>
                    </a:cubicBezTo>
                    <a:cubicBezTo>
                      <a:pt x="115" y="264"/>
                      <a:pt x="96" y="277"/>
                      <a:pt x="78" y="292"/>
                    </a:cubicBezTo>
                    <a:cubicBezTo>
                      <a:pt x="75" y="293"/>
                      <a:pt x="72" y="294"/>
                      <a:pt x="69" y="292"/>
                    </a:cubicBezTo>
                    <a:cubicBezTo>
                      <a:pt x="46" y="266"/>
                      <a:pt x="35" y="234"/>
                      <a:pt x="26" y="202"/>
                    </a:cubicBezTo>
                    <a:cubicBezTo>
                      <a:pt x="11" y="153"/>
                      <a:pt x="0" y="103"/>
                      <a:pt x="6" y="51"/>
                    </a:cubicBezTo>
                    <a:cubicBezTo>
                      <a:pt x="6" y="46"/>
                      <a:pt x="7" y="41"/>
                      <a:pt x="10" y="36"/>
                    </a:cubicBezTo>
                    <a:cubicBezTo>
                      <a:pt x="13" y="34"/>
                      <a:pt x="15" y="36"/>
                      <a:pt x="17" y="39"/>
                    </a:cubicBezTo>
                    <a:cubicBezTo>
                      <a:pt x="15" y="72"/>
                      <a:pt x="15" y="105"/>
                      <a:pt x="21" y="137"/>
                    </a:cubicBezTo>
                    <a:cubicBezTo>
                      <a:pt x="30" y="181"/>
                      <a:pt x="40" y="223"/>
                      <a:pt x="61" y="262"/>
                    </a:cubicBezTo>
                    <a:cubicBezTo>
                      <a:pt x="70" y="278"/>
                      <a:pt x="72" y="279"/>
                      <a:pt x="86" y="268"/>
                    </a:cubicBezTo>
                    <a:cubicBezTo>
                      <a:pt x="97" y="260"/>
                      <a:pt x="107" y="253"/>
                      <a:pt x="118" y="247"/>
                    </a:cubicBezTo>
                    <a:cubicBezTo>
                      <a:pt x="127" y="243"/>
                      <a:pt x="130" y="237"/>
                      <a:pt x="127" y="228"/>
                    </a:cubicBezTo>
                    <a:cubicBezTo>
                      <a:pt x="118" y="194"/>
                      <a:pt x="114" y="159"/>
                      <a:pt x="108" y="125"/>
                    </a:cubicBezTo>
                    <a:cubicBezTo>
                      <a:pt x="108" y="119"/>
                      <a:pt x="107" y="113"/>
                      <a:pt x="105" y="107"/>
                    </a:cubicBezTo>
                    <a:cubicBezTo>
                      <a:pt x="105" y="95"/>
                      <a:pt x="102" y="83"/>
                      <a:pt x="101" y="71"/>
                    </a:cubicBezTo>
                    <a:cubicBezTo>
                      <a:pt x="98" y="40"/>
                      <a:pt x="86" y="16"/>
                      <a:pt x="54" y="8"/>
                    </a:cubicBezTo>
                    <a:cubicBezTo>
                      <a:pt x="55" y="0"/>
                      <a:pt x="60" y="0"/>
                      <a:pt x="66" y="2"/>
                    </a:cubicBezTo>
                    <a:close/>
                  </a:path>
                </a:pathLst>
              </a:custGeom>
              <a:solidFill>
                <a:srgbClr val="7E4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5" name="Freeform 806"/>
              <p:cNvSpPr>
                <a:spLocks/>
              </p:cNvSpPr>
              <p:nvPr/>
            </p:nvSpPr>
            <p:spPr bwMode="auto">
              <a:xfrm>
                <a:off x="5029" y="1503"/>
                <a:ext cx="283" cy="209"/>
              </a:xfrm>
              <a:custGeom>
                <a:avLst/>
                <a:gdLst>
                  <a:gd name="T0" fmla="*/ 65 w 198"/>
                  <a:gd name="T1" fmla="*/ 8 h 146"/>
                  <a:gd name="T2" fmla="*/ 74 w 198"/>
                  <a:gd name="T3" fmla="*/ 0 h 146"/>
                  <a:gd name="T4" fmla="*/ 83 w 198"/>
                  <a:gd name="T5" fmla="*/ 23 h 146"/>
                  <a:gd name="T6" fmla="*/ 117 w 198"/>
                  <a:gd name="T7" fmla="*/ 53 h 146"/>
                  <a:gd name="T8" fmla="*/ 151 w 198"/>
                  <a:gd name="T9" fmla="*/ 71 h 146"/>
                  <a:gd name="T10" fmla="*/ 185 w 198"/>
                  <a:gd name="T11" fmla="*/ 78 h 146"/>
                  <a:gd name="T12" fmla="*/ 195 w 198"/>
                  <a:gd name="T13" fmla="*/ 77 h 146"/>
                  <a:gd name="T14" fmla="*/ 193 w 198"/>
                  <a:gd name="T15" fmla="*/ 89 h 146"/>
                  <a:gd name="T16" fmla="*/ 185 w 198"/>
                  <a:gd name="T17" fmla="*/ 91 h 146"/>
                  <a:gd name="T18" fmla="*/ 125 w 198"/>
                  <a:gd name="T19" fmla="*/ 76 h 146"/>
                  <a:gd name="T20" fmla="*/ 90 w 198"/>
                  <a:gd name="T21" fmla="*/ 67 h 146"/>
                  <a:gd name="T22" fmla="*/ 80 w 198"/>
                  <a:gd name="T23" fmla="*/ 72 h 146"/>
                  <a:gd name="T24" fmla="*/ 69 w 198"/>
                  <a:gd name="T25" fmla="*/ 82 h 146"/>
                  <a:gd name="T26" fmla="*/ 83 w 198"/>
                  <a:gd name="T27" fmla="*/ 106 h 146"/>
                  <a:gd name="T28" fmla="*/ 77 w 198"/>
                  <a:gd name="T29" fmla="*/ 113 h 146"/>
                  <a:gd name="T30" fmla="*/ 72 w 198"/>
                  <a:gd name="T31" fmla="*/ 111 h 146"/>
                  <a:gd name="T32" fmla="*/ 73 w 198"/>
                  <a:gd name="T33" fmla="*/ 114 h 146"/>
                  <a:gd name="T34" fmla="*/ 81 w 198"/>
                  <a:gd name="T35" fmla="*/ 122 h 146"/>
                  <a:gd name="T36" fmla="*/ 96 w 198"/>
                  <a:gd name="T37" fmla="*/ 132 h 146"/>
                  <a:gd name="T38" fmla="*/ 158 w 198"/>
                  <a:gd name="T39" fmla="*/ 119 h 146"/>
                  <a:gd name="T40" fmla="*/ 167 w 198"/>
                  <a:gd name="T41" fmla="*/ 125 h 146"/>
                  <a:gd name="T42" fmla="*/ 114 w 198"/>
                  <a:gd name="T43" fmla="*/ 145 h 146"/>
                  <a:gd name="T44" fmla="*/ 56 w 198"/>
                  <a:gd name="T45" fmla="*/ 94 h 146"/>
                  <a:gd name="T46" fmla="*/ 47 w 198"/>
                  <a:gd name="T47" fmla="*/ 83 h 146"/>
                  <a:gd name="T48" fmla="*/ 0 w 198"/>
                  <a:gd name="T49" fmla="*/ 49 h 146"/>
                  <a:gd name="T50" fmla="*/ 8 w 198"/>
                  <a:gd name="T51" fmla="*/ 46 h 146"/>
                  <a:gd name="T52" fmla="*/ 17 w 198"/>
                  <a:gd name="T53" fmla="*/ 43 h 146"/>
                  <a:gd name="T54" fmla="*/ 61 w 198"/>
                  <a:gd name="T55" fmla="*/ 14 h 146"/>
                  <a:gd name="T56" fmla="*/ 65 w 198"/>
                  <a:gd name="T57"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 h="146">
                    <a:moveTo>
                      <a:pt x="65" y="8"/>
                    </a:moveTo>
                    <a:cubicBezTo>
                      <a:pt x="68" y="5"/>
                      <a:pt x="73" y="5"/>
                      <a:pt x="74" y="0"/>
                    </a:cubicBezTo>
                    <a:cubicBezTo>
                      <a:pt x="77" y="8"/>
                      <a:pt x="79" y="16"/>
                      <a:pt x="83" y="23"/>
                    </a:cubicBezTo>
                    <a:cubicBezTo>
                      <a:pt x="90" y="38"/>
                      <a:pt x="95" y="53"/>
                      <a:pt x="117" y="53"/>
                    </a:cubicBezTo>
                    <a:cubicBezTo>
                      <a:pt x="130" y="53"/>
                      <a:pt x="140" y="64"/>
                      <a:pt x="151" y="71"/>
                    </a:cubicBezTo>
                    <a:cubicBezTo>
                      <a:pt x="162" y="78"/>
                      <a:pt x="172" y="82"/>
                      <a:pt x="185" y="78"/>
                    </a:cubicBezTo>
                    <a:cubicBezTo>
                      <a:pt x="188" y="77"/>
                      <a:pt x="193" y="74"/>
                      <a:pt x="195" y="77"/>
                    </a:cubicBezTo>
                    <a:cubicBezTo>
                      <a:pt x="198" y="81"/>
                      <a:pt x="196" y="85"/>
                      <a:pt x="193" y="89"/>
                    </a:cubicBezTo>
                    <a:cubicBezTo>
                      <a:pt x="191" y="90"/>
                      <a:pt x="188" y="91"/>
                      <a:pt x="185" y="91"/>
                    </a:cubicBezTo>
                    <a:cubicBezTo>
                      <a:pt x="163" y="94"/>
                      <a:pt x="144" y="85"/>
                      <a:pt x="125" y="76"/>
                    </a:cubicBezTo>
                    <a:cubicBezTo>
                      <a:pt x="114" y="70"/>
                      <a:pt x="103" y="65"/>
                      <a:pt x="90" y="67"/>
                    </a:cubicBezTo>
                    <a:cubicBezTo>
                      <a:pt x="86" y="67"/>
                      <a:pt x="81" y="66"/>
                      <a:pt x="80" y="72"/>
                    </a:cubicBezTo>
                    <a:cubicBezTo>
                      <a:pt x="79" y="78"/>
                      <a:pt x="72" y="77"/>
                      <a:pt x="69" y="82"/>
                    </a:cubicBezTo>
                    <a:cubicBezTo>
                      <a:pt x="68" y="94"/>
                      <a:pt x="80" y="97"/>
                      <a:pt x="83" y="106"/>
                    </a:cubicBezTo>
                    <a:cubicBezTo>
                      <a:pt x="83" y="110"/>
                      <a:pt x="81" y="112"/>
                      <a:pt x="77" y="113"/>
                    </a:cubicBezTo>
                    <a:cubicBezTo>
                      <a:pt x="75" y="113"/>
                      <a:pt x="73" y="112"/>
                      <a:pt x="72" y="111"/>
                    </a:cubicBezTo>
                    <a:cubicBezTo>
                      <a:pt x="71" y="113"/>
                      <a:pt x="73" y="113"/>
                      <a:pt x="73" y="114"/>
                    </a:cubicBezTo>
                    <a:cubicBezTo>
                      <a:pt x="75" y="118"/>
                      <a:pt x="78" y="120"/>
                      <a:pt x="81" y="122"/>
                    </a:cubicBezTo>
                    <a:cubicBezTo>
                      <a:pt x="86" y="126"/>
                      <a:pt x="91" y="129"/>
                      <a:pt x="96" y="132"/>
                    </a:cubicBezTo>
                    <a:cubicBezTo>
                      <a:pt x="119" y="139"/>
                      <a:pt x="138" y="130"/>
                      <a:pt x="158" y="119"/>
                    </a:cubicBezTo>
                    <a:cubicBezTo>
                      <a:pt x="167" y="117"/>
                      <a:pt x="167" y="117"/>
                      <a:pt x="167" y="125"/>
                    </a:cubicBezTo>
                    <a:cubicBezTo>
                      <a:pt x="151" y="137"/>
                      <a:pt x="134" y="145"/>
                      <a:pt x="114" y="145"/>
                    </a:cubicBezTo>
                    <a:cubicBezTo>
                      <a:pt x="83" y="146"/>
                      <a:pt x="59" y="125"/>
                      <a:pt x="56" y="94"/>
                    </a:cubicBezTo>
                    <a:cubicBezTo>
                      <a:pt x="56" y="87"/>
                      <a:pt x="53" y="84"/>
                      <a:pt x="47" y="83"/>
                    </a:cubicBezTo>
                    <a:cubicBezTo>
                      <a:pt x="27" y="77"/>
                      <a:pt x="12" y="65"/>
                      <a:pt x="0" y="49"/>
                    </a:cubicBezTo>
                    <a:cubicBezTo>
                      <a:pt x="2" y="48"/>
                      <a:pt x="5" y="47"/>
                      <a:pt x="8" y="46"/>
                    </a:cubicBezTo>
                    <a:cubicBezTo>
                      <a:pt x="12" y="48"/>
                      <a:pt x="14" y="45"/>
                      <a:pt x="17" y="43"/>
                    </a:cubicBezTo>
                    <a:cubicBezTo>
                      <a:pt x="31" y="32"/>
                      <a:pt x="45" y="21"/>
                      <a:pt x="61" y="14"/>
                    </a:cubicBezTo>
                    <a:cubicBezTo>
                      <a:pt x="64" y="13"/>
                      <a:pt x="65" y="11"/>
                      <a:pt x="65" y="8"/>
                    </a:cubicBezTo>
                    <a:close/>
                  </a:path>
                </a:pathLst>
              </a:custGeom>
              <a:solidFill>
                <a:srgbClr val="6E5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6" name="Freeform 807"/>
              <p:cNvSpPr>
                <a:spLocks/>
              </p:cNvSpPr>
              <p:nvPr/>
            </p:nvSpPr>
            <p:spPr bwMode="auto">
              <a:xfrm>
                <a:off x="5308" y="1242"/>
                <a:ext cx="67" cy="160"/>
              </a:xfrm>
              <a:custGeom>
                <a:avLst/>
                <a:gdLst>
                  <a:gd name="T0" fmla="*/ 0 w 47"/>
                  <a:gd name="T1" fmla="*/ 57 h 112"/>
                  <a:gd name="T2" fmla="*/ 12 w 47"/>
                  <a:gd name="T3" fmla="*/ 11 h 112"/>
                  <a:gd name="T4" fmla="*/ 31 w 47"/>
                  <a:gd name="T5" fmla="*/ 2 h 112"/>
                  <a:gd name="T6" fmla="*/ 45 w 47"/>
                  <a:gd name="T7" fmla="*/ 18 h 112"/>
                  <a:gd name="T8" fmla="*/ 42 w 47"/>
                  <a:gd name="T9" fmla="*/ 45 h 112"/>
                  <a:gd name="T10" fmla="*/ 17 w 47"/>
                  <a:gd name="T11" fmla="*/ 106 h 112"/>
                  <a:gd name="T12" fmla="*/ 12 w 47"/>
                  <a:gd name="T13" fmla="*/ 111 h 112"/>
                  <a:gd name="T14" fmla="*/ 7 w 47"/>
                  <a:gd name="T15" fmla="*/ 104 h 112"/>
                  <a:gd name="T16" fmla="*/ 0 w 47"/>
                  <a:gd name="T17" fmla="*/ 5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2">
                    <a:moveTo>
                      <a:pt x="0" y="57"/>
                    </a:moveTo>
                    <a:cubicBezTo>
                      <a:pt x="0" y="40"/>
                      <a:pt x="2" y="25"/>
                      <a:pt x="12" y="11"/>
                    </a:cubicBezTo>
                    <a:cubicBezTo>
                      <a:pt x="16" y="4"/>
                      <a:pt x="22" y="0"/>
                      <a:pt x="31" y="2"/>
                    </a:cubicBezTo>
                    <a:cubicBezTo>
                      <a:pt x="39" y="4"/>
                      <a:pt x="43" y="10"/>
                      <a:pt x="45" y="18"/>
                    </a:cubicBezTo>
                    <a:cubicBezTo>
                      <a:pt x="47" y="27"/>
                      <a:pt x="45" y="36"/>
                      <a:pt x="42" y="45"/>
                    </a:cubicBezTo>
                    <a:cubicBezTo>
                      <a:pt x="37" y="66"/>
                      <a:pt x="27" y="86"/>
                      <a:pt x="17" y="106"/>
                    </a:cubicBezTo>
                    <a:cubicBezTo>
                      <a:pt x="16" y="108"/>
                      <a:pt x="15" y="112"/>
                      <a:pt x="12" y="111"/>
                    </a:cubicBezTo>
                    <a:cubicBezTo>
                      <a:pt x="8" y="111"/>
                      <a:pt x="7" y="107"/>
                      <a:pt x="7" y="104"/>
                    </a:cubicBezTo>
                    <a:cubicBezTo>
                      <a:pt x="3" y="89"/>
                      <a:pt x="0" y="73"/>
                      <a:pt x="0" y="57"/>
                    </a:cubicBezTo>
                    <a:close/>
                  </a:path>
                </a:pathLst>
              </a:custGeom>
              <a:solidFill>
                <a:srgbClr val="6D5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7" name="Freeform 808"/>
              <p:cNvSpPr>
                <a:spLocks/>
              </p:cNvSpPr>
              <p:nvPr/>
            </p:nvSpPr>
            <p:spPr bwMode="auto">
              <a:xfrm>
                <a:off x="5332" y="1383"/>
                <a:ext cx="93" cy="147"/>
              </a:xfrm>
              <a:custGeom>
                <a:avLst/>
                <a:gdLst>
                  <a:gd name="T0" fmla="*/ 64 w 65"/>
                  <a:gd name="T1" fmla="*/ 26 h 103"/>
                  <a:gd name="T2" fmla="*/ 54 w 65"/>
                  <a:gd name="T3" fmla="*/ 52 h 103"/>
                  <a:gd name="T4" fmla="*/ 10 w 65"/>
                  <a:gd name="T5" fmla="*/ 99 h 103"/>
                  <a:gd name="T6" fmla="*/ 2 w 65"/>
                  <a:gd name="T7" fmla="*/ 101 h 103"/>
                  <a:gd name="T8" fmla="*/ 0 w 65"/>
                  <a:gd name="T9" fmla="*/ 95 h 103"/>
                  <a:gd name="T10" fmla="*/ 23 w 65"/>
                  <a:gd name="T11" fmla="*/ 19 h 103"/>
                  <a:gd name="T12" fmla="*/ 33 w 65"/>
                  <a:gd name="T13" fmla="*/ 8 h 103"/>
                  <a:gd name="T14" fmla="*/ 53 w 65"/>
                  <a:gd name="T15" fmla="*/ 3 h 103"/>
                  <a:gd name="T16" fmla="*/ 64 w 65"/>
                  <a:gd name="T1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03">
                    <a:moveTo>
                      <a:pt x="64" y="26"/>
                    </a:moveTo>
                    <a:cubicBezTo>
                      <a:pt x="64" y="35"/>
                      <a:pt x="59" y="43"/>
                      <a:pt x="54" y="52"/>
                    </a:cubicBezTo>
                    <a:cubicBezTo>
                      <a:pt x="43" y="71"/>
                      <a:pt x="27" y="85"/>
                      <a:pt x="10" y="99"/>
                    </a:cubicBezTo>
                    <a:cubicBezTo>
                      <a:pt x="7" y="100"/>
                      <a:pt x="5" y="103"/>
                      <a:pt x="2" y="101"/>
                    </a:cubicBezTo>
                    <a:cubicBezTo>
                      <a:pt x="0" y="100"/>
                      <a:pt x="0" y="97"/>
                      <a:pt x="0" y="95"/>
                    </a:cubicBezTo>
                    <a:cubicBezTo>
                      <a:pt x="4" y="69"/>
                      <a:pt x="9" y="42"/>
                      <a:pt x="23" y="19"/>
                    </a:cubicBezTo>
                    <a:cubicBezTo>
                      <a:pt x="26" y="15"/>
                      <a:pt x="29" y="12"/>
                      <a:pt x="33" y="8"/>
                    </a:cubicBezTo>
                    <a:cubicBezTo>
                      <a:pt x="38" y="3"/>
                      <a:pt x="45" y="0"/>
                      <a:pt x="53" y="3"/>
                    </a:cubicBezTo>
                    <a:cubicBezTo>
                      <a:pt x="62" y="7"/>
                      <a:pt x="65" y="15"/>
                      <a:pt x="64" y="26"/>
                    </a:cubicBezTo>
                    <a:close/>
                  </a:path>
                </a:pathLst>
              </a:custGeom>
              <a:solidFill>
                <a:srgbClr val="6C59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8" name="Freeform 809"/>
              <p:cNvSpPr>
                <a:spLocks/>
              </p:cNvSpPr>
              <p:nvPr/>
            </p:nvSpPr>
            <p:spPr bwMode="auto">
              <a:xfrm>
                <a:off x="5232" y="1432"/>
                <a:ext cx="58" cy="138"/>
              </a:xfrm>
              <a:custGeom>
                <a:avLst/>
                <a:gdLst>
                  <a:gd name="T0" fmla="*/ 41 w 41"/>
                  <a:gd name="T1" fmla="*/ 32 h 97"/>
                  <a:gd name="T2" fmla="*/ 29 w 41"/>
                  <a:gd name="T3" fmla="*/ 90 h 97"/>
                  <a:gd name="T4" fmla="*/ 24 w 41"/>
                  <a:gd name="T5" fmla="*/ 97 h 97"/>
                  <a:gd name="T6" fmla="*/ 18 w 41"/>
                  <a:gd name="T7" fmla="*/ 91 h 97"/>
                  <a:gd name="T8" fmla="*/ 1 w 41"/>
                  <a:gd name="T9" fmla="*/ 28 h 97"/>
                  <a:gd name="T10" fmla="*/ 21 w 41"/>
                  <a:gd name="T11" fmla="*/ 0 h 97"/>
                  <a:gd name="T12" fmla="*/ 41 w 41"/>
                  <a:gd name="T13" fmla="*/ 30 h 97"/>
                  <a:gd name="T14" fmla="*/ 41 w 41"/>
                  <a:gd name="T15" fmla="*/ 3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7">
                    <a:moveTo>
                      <a:pt x="41" y="32"/>
                    </a:moveTo>
                    <a:cubicBezTo>
                      <a:pt x="40" y="53"/>
                      <a:pt x="35" y="72"/>
                      <a:pt x="29" y="90"/>
                    </a:cubicBezTo>
                    <a:cubicBezTo>
                      <a:pt x="28" y="93"/>
                      <a:pt x="28" y="97"/>
                      <a:pt x="24" y="97"/>
                    </a:cubicBezTo>
                    <a:cubicBezTo>
                      <a:pt x="21" y="97"/>
                      <a:pt x="20" y="94"/>
                      <a:pt x="18" y="91"/>
                    </a:cubicBezTo>
                    <a:cubicBezTo>
                      <a:pt x="8" y="71"/>
                      <a:pt x="0" y="51"/>
                      <a:pt x="1" y="28"/>
                    </a:cubicBezTo>
                    <a:cubicBezTo>
                      <a:pt x="3" y="11"/>
                      <a:pt x="11" y="0"/>
                      <a:pt x="21" y="0"/>
                    </a:cubicBezTo>
                    <a:cubicBezTo>
                      <a:pt x="33" y="0"/>
                      <a:pt x="40" y="11"/>
                      <a:pt x="41" y="30"/>
                    </a:cubicBezTo>
                    <a:cubicBezTo>
                      <a:pt x="41" y="31"/>
                      <a:pt x="41" y="32"/>
                      <a:pt x="41" y="32"/>
                    </a:cubicBezTo>
                    <a:close/>
                  </a:path>
                </a:pathLst>
              </a:custGeom>
              <a:solidFill>
                <a:srgbClr val="6C5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9" name="Freeform 810"/>
              <p:cNvSpPr>
                <a:spLocks/>
              </p:cNvSpPr>
              <p:nvPr/>
            </p:nvSpPr>
            <p:spPr bwMode="auto">
              <a:xfrm>
                <a:off x="5250" y="1629"/>
                <a:ext cx="55" cy="53"/>
              </a:xfrm>
              <a:custGeom>
                <a:avLst/>
                <a:gdLst>
                  <a:gd name="T0" fmla="*/ 28 w 38"/>
                  <a:gd name="T1" fmla="*/ 0 h 37"/>
                  <a:gd name="T2" fmla="*/ 38 w 38"/>
                  <a:gd name="T3" fmla="*/ 1 h 37"/>
                  <a:gd name="T4" fmla="*/ 12 w 38"/>
                  <a:gd name="T5" fmla="*/ 37 h 37"/>
                  <a:gd name="T6" fmla="*/ 4 w 38"/>
                  <a:gd name="T7" fmla="*/ 34 h 37"/>
                  <a:gd name="T8" fmla="*/ 0 w 38"/>
                  <a:gd name="T9" fmla="*/ 30 h 37"/>
                  <a:gd name="T10" fmla="*/ 12 w 38"/>
                  <a:gd name="T11" fmla="*/ 18 h 37"/>
                  <a:gd name="T12" fmla="*/ 11 w 38"/>
                  <a:gd name="T13" fmla="*/ 13 h 37"/>
                  <a:gd name="T14" fmla="*/ 25 w 38"/>
                  <a:gd name="T15" fmla="*/ 1 h 37"/>
                  <a:gd name="T16" fmla="*/ 28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8" y="0"/>
                    </a:moveTo>
                    <a:cubicBezTo>
                      <a:pt x="31" y="0"/>
                      <a:pt x="35" y="0"/>
                      <a:pt x="38" y="1"/>
                    </a:cubicBezTo>
                    <a:cubicBezTo>
                      <a:pt x="34" y="16"/>
                      <a:pt x="24" y="27"/>
                      <a:pt x="12" y="37"/>
                    </a:cubicBezTo>
                    <a:cubicBezTo>
                      <a:pt x="11" y="29"/>
                      <a:pt x="7" y="34"/>
                      <a:pt x="4" y="34"/>
                    </a:cubicBezTo>
                    <a:cubicBezTo>
                      <a:pt x="2" y="33"/>
                      <a:pt x="0" y="32"/>
                      <a:pt x="0" y="30"/>
                    </a:cubicBezTo>
                    <a:cubicBezTo>
                      <a:pt x="2" y="24"/>
                      <a:pt x="10" y="24"/>
                      <a:pt x="12" y="18"/>
                    </a:cubicBezTo>
                    <a:cubicBezTo>
                      <a:pt x="12" y="16"/>
                      <a:pt x="11" y="15"/>
                      <a:pt x="11" y="13"/>
                    </a:cubicBezTo>
                    <a:cubicBezTo>
                      <a:pt x="14" y="7"/>
                      <a:pt x="21" y="6"/>
                      <a:pt x="25" y="1"/>
                    </a:cubicBezTo>
                    <a:cubicBezTo>
                      <a:pt x="26" y="1"/>
                      <a:pt x="27" y="0"/>
                      <a:pt x="28" y="0"/>
                    </a:cubicBezTo>
                    <a:close/>
                  </a:path>
                </a:pathLst>
              </a:custGeom>
              <a:solidFill>
                <a:srgbClr val="988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0" name="Freeform 811"/>
              <p:cNvSpPr>
                <a:spLocks/>
              </p:cNvSpPr>
              <p:nvPr/>
            </p:nvSpPr>
            <p:spPr bwMode="auto">
              <a:xfrm>
                <a:off x="4945" y="1150"/>
                <a:ext cx="80" cy="62"/>
              </a:xfrm>
              <a:custGeom>
                <a:avLst/>
                <a:gdLst>
                  <a:gd name="T0" fmla="*/ 56 w 56"/>
                  <a:gd name="T1" fmla="*/ 6 h 43"/>
                  <a:gd name="T2" fmla="*/ 45 w 56"/>
                  <a:gd name="T3" fmla="*/ 11 h 43"/>
                  <a:gd name="T4" fmla="*/ 5 w 56"/>
                  <a:gd name="T5" fmla="*/ 43 h 43"/>
                  <a:gd name="T6" fmla="*/ 0 w 56"/>
                  <a:gd name="T7" fmla="*/ 40 h 43"/>
                  <a:gd name="T8" fmla="*/ 56 w 56"/>
                  <a:gd name="T9" fmla="*/ 6 h 43"/>
                </a:gdLst>
                <a:ahLst/>
                <a:cxnLst>
                  <a:cxn ang="0">
                    <a:pos x="T0" y="T1"/>
                  </a:cxn>
                  <a:cxn ang="0">
                    <a:pos x="T2" y="T3"/>
                  </a:cxn>
                  <a:cxn ang="0">
                    <a:pos x="T4" y="T5"/>
                  </a:cxn>
                  <a:cxn ang="0">
                    <a:pos x="T6" y="T7"/>
                  </a:cxn>
                  <a:cxn ang="0">
                    <a:pos x="T8" y="T9"/>
                  </a:cxn>
                </a:cxnLst>
                <a:rect l="0" t="0" r="r" b="b"/>
                <a:pathLst>
                  <a:path w="56" h="43">
                    <a:moveTo>
                      <a:pt x="56" y="6"/>
                    </a:moveTo>
                    <a:cubicBezTo>
                      <a:pt x="52" y="7"/>
                      <a:pt x="47" y="6"/>
                      <a:pt x="45" y="11"/>
                    </a:cubicBezTo>
                    <a:cubicBezTo>
                      <a:pt x="29" y="18"/>
                      <a:pt x="17" y="32"/>
                      <a:pt x="5" y="43"/>
                    </a:cubicBezTo>
                    <a:cubicBezTo>
                      <a:pt x="4" y="41"/>
                      <a:pt x="2" y="41"/>
                      <a:pt x="0" y="40"/>
                    </a:cubicBezTo>
                    <a:cubicBezTo>
                      <a:pt x="10" y="14"/>
                      <a:pt x="33" y="0"/>
                      <a:pt x="56" y="6"/>
                    </a:cubicBezTo>
                    <a:close/>
                  </a:path>
                </a:pathLst>
              </a:custGeom>
              <a:solidFill>
                <a:srgbClr val="9D7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1" name="Freeform 812"/>
              <p:cNvSpPr>
                <a:spLocks/>
              </p:cNvSpPr>
              <p:nvPr/>
            </p:nvSpPr>
            <p:spPr bwMode="auto">
              <a:xfrm>
                <a:off x="4948" y="1166"/>
                <a:ext cx="175" cy="397"/>
              </a:xfrm>
              <a:custGeom>
                <a:avLst/>
                <a:gdLst>
                  <a:gd name="T0" fmla="*/ 3 w 123"/>
                  <a:gd name="T1" fmla="*/ 32 h 278"/>
                  <a:gd name="T2" fmla="*/ 43 w 123"/>
                  <a:gd name="T3" fmla="*/ 0 h 278"/>
                  <a:gd name="T4" fmla="*/ 86 w 123"/>
                  <a:gd name="T5" fmla="*/ 35 h 278"/>
                  <a:gd name="T6" fmla="*/ 97 w 123"/>
                  <a:gd name="T7" fmla="*/ 100 h 278"/>
                  <a:gd name="T8" fmla="*/ 99 w 123"/>
                  <a:gd name="T9" fmla="*/ 117 h 278"/>
                  <a:gd name="T10" fmla="*/ 114 w 123"/>
                  <a:gd name="T11" fmla="*/ 196 h 278"/>
                  <a:gd name="T12" fmla="*/ 120 w 123"/>
                  <a:gd name="T13" fmla="*/ 224 h 278"/>
                  <a:gd name="T14" fmla="*/ 112 w 123"/>
                  <a:gd name="T15" fmla="*/ 242 h 278"/>
                  <a:gd name="T16" fmla="*/ 68 w 123"/>
                  <a:gd name="T17" fmla="*/ 271 h 278"/>
                  <a:gd name="T18" fmla="*/ 52 w 123"/>
                  <a:gd name="T19" fmla="*/ 268 h 278"/>
                  <a:gd name="T20" fmla="*/ 21 w 123"/>
                  <a:gd name="T21" fmla="*/ 197 h 278"/>
                  <a:gd name="T22" fmla="*/ 0 w 123"/>
                  <a:gd name="T23" fmla="*/ 70 h 278"/>
                  <a:gd name="T24" fmla="*/ 3 w 123"/>
                  <a:gd name="T25" fmla="*/ 3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278">
                    <a:moveTo>
                      <a:pt x="3" y="32"/>
                    </a:moveTo>
                    <a:cubicBezTo>
                      <a:pt x="12" y="16"/>
                      <a:pt x="23" y="3"/>
                      <a:pt x="43" y="0"/>
                    </a:cubicBezTo>
                    <a:cubicBezTo>
                      <a:pt x="67" y="0"/>
                      <a:pt x="79" y="15"/>
                      <a:pt x="86" y="35"/>
                    </a:cubicBezTo>
                    <a:cubicBezTo>
                      <a:pt x="93" y="56"/>
                      <a:pt x="96" y="78"/>
                      <a:pt x="97" y="100"/>
                    </a:cubicBezTo>
                    <a:cubicBezTo>
                      <a:pt x="87" y="107"/>
                      <a:pt x="90" y="113"/>
                      <a:pt x="99" y="117"/>
                    </a:cubicBezTo>
                    <a:cubicBezTo>
                      <a:pt x="104" y="143"/>
                      <a:pt x="109" y="170"/>
                      <a:pt x="114" y="196"/>
                    </a:cubicBezTo>
                    <a:cubicBezTo>
                      <a:pt x="115" y="205"/>
                      <a:pt x="117" y="215"/>
                      <a:pt x="120" y="224"/>
                    </a:cubicBezTo>
                    <a:cubicBezTo>
                      <a:pt x="123" y="233"/>
                      <a:pt x="121" y="238"/>
                      <a:pt x="112" y="242"/>
                    </a:cubicBezTo>
                    <a:cubicBezTo>
                      <a:pt x="95" y="249"/>
                      <a:pt x="81" y="259"/>
                      <a:pt x="68" y="271"/>
                    </a:cubicBezTo>
                    <a:cubicBezTo>
                      <a:pt x="61" y="278"/>
                      <a:pt x="57" y="276"/>
                      <a:pt x="52" y="268"/>
                    </a:cubicBezTo>
                    <a:cubicBezTo>
                      <a:pt x="38" y="246"/>
                      <a:pt x="29" y="222"/>
                      <a:pt x="21" y="197"/>
                    </a:cubicBezTo>
                    <a:cubicBezTo>
                      <a:pt x="9" y="155"/>
                      <a:pt x="0" y="114"/>
                      <a:pt x="0" y="70"/>
                    </a:cubicBezTo>
                    <a:cubicBezTo>
                      <a:pt x="0" y="58"/>
                      <a:pt x="0" y="45"/>
                      <a:pt x="3" y="32"/>
                    </a:cubicBezTo>
                    <a:close/>
                  </a:path>
                </a:pathLst>
              </a:custGeom>
              <a:solidFill>
                <a:srgbClr val="F08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2" name="Freeform 813"/>
              <p:cNvSpPr>
                <a:spLocks/>
              </p:cNvSpPr>
              <p:nvPr/>
            </p:nvSpPr>
            <p:spPr bwMode="auto">
              <a:xfrm>
                <a:off x="5040" y="1514"/>
                <a:ext cx="93" cy="66"/>
              </a:xfrm>
              <a:custGeom>
                <a:avLst/>
                <a:gdLst>
                  <a:gd name="T0" fmla="*/ 57 w 65"/>
                  <a:gd name="T1" fmla="*/ 0 h 46"/>
                  <a:gd name="T2" fmla="*/ 60 w 65"/>
                  <a:gd name="T3" fmla="*/ 4 h 46"/>
                  <a:gd name="T4" fmla="*/ 7 w 65"/>
                  <a:gd name="T5" fmla="*/ 41 h 46"/>
                  <a:gd name="T6" fmla="*/ 0 w 65"/>
                  <a:gd name="T7" fmla="*/ 38 h 46"/>
                  <a:gd name="T8" fmla="*/ 57 w 65"/>
                  <a:gd name="T9" fmla="*/ 0 h 46"/>
                </a:gdLst>
                <a:ahLst/>
                <a:cxnLst>
                  <a:cxn ang="0">
                    <a:pos x="T0" y="T1"/>
                  </a:cxn>
                  <a:cxn ang="0">
                    <a:pos x="T2" y="T3"/>
                  </a:cxn>
                  <a:cxn ang="0">
                    <a:pos x="T4" y="T5"/>
                  </a:cxn>
                  <a:cxn ang="0">
                    <a:pos x="T6" y="T7"/>
                  </a:cxn>
                  <a:cxn ang="0">
                    <a:pos x="T8" y="T9"/>
                  </a:cxn>
                </a:cxnLst>
                <a:rect l="0" t="0" r="r" b="b"/>
                <a:pathLst>
                  <a:path w="65" h="46">
                    <a:moveTo>
                      <a:pt x="57" y="0"/>
                    </a:moveTo>
                    <a:cubicBezTo>
                      <a:pt x="59" y="1"/>
                      <a:pt x="65" y="2"/>
                      <a:pt x="60" y="4"/>
                    </a:cubicBezTo>
                    <a:cubicBezTo>
                      <a:pt x="40" y="14"/>
                      <a:pt x="23" y="27"/>
                      <a:pt x="7" y="41"/>
                    </a:cubicBezTo>
                    <a:cubicBezTo>
                      <a:pt x="3" y="46"/>
                      <a:pt x="1" y="43"/>
                      <a:pt x="0" y="38"/>
                    </a:cubicBezTo>
                    <a:cubicBezTo>
                      <a:pt x="18" y="23"/>
                      <a:pt x="36" y="10"/>
                      <a:pt x="57" y="0"/>
                    </a:cubicBezTo>
                    <a:close/>
                  </a:path>
                </a:pathLst>
              </a:custGeom>
              <a:solidFill>
                <a:srgbClr val="DAD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3" name="Freeform 814"/>
              <p:cNvSpPr>
                <a:spLocks/>
              </p:cNvSpPr>
              <p:nvPr/>
            </p:nvSpPr>
            <p:spPr bwMode="auto">
              <a:xfrm>
                <a:off x="5069" y="1309"/>
                <a:ext cx="21" cy="25"/>
              </a:xfrm>
              <a:custGeom>
                <a:avLst/>
                <a:gdLst>
                  <a:gd name="T0" fmla="*/ 14 w 15"/>
                  <a:gd name="T1" fmla="*/ 17 h 18"/>
                  <a:gd name="T2" fmla="*/ 0 w 15"/>
                  <a:gd name="T3" fmla="*/ 9 h 18"/>
                  <a:gd name="T4" fmla="*/ 12 w 15"/>
                  <a:gd name="T5" fmla="*/ 0 h 18"/>
                  <a:gd name="T6" fmla="*/ 14 w 15"/>
                  <a:gd name="T7" fmla="*/ 17 h 18"/>
                </a:gdLst>
                <a:ahLst/>
                <a:cxnLst>
                  <a:cxn ang="0">
                    <a:pos x="T0" y="T1"/>
                  </a:cxn>
                  <a:cxn ang="0">
                    <a:pos x="T2" y="T3"/>
                  </a:cxn>
                  <a:cxn ang="0">
                    <a:pos x="T4" y="T5"/>
                  </a:cxn>
                  <a:cxn ang="0">
                    <a:pos x="T6" y="T7"/>
                  </a:cxn>
                </a:cxnLst>
                <a:rect l="0" t="0" r="r" b="b"/>
                <a:pathLst>
                  <a:path w="15" h="18">
                    <a:moveTo>
                      <a:pt x="14" y="17"/>
                    </a:moveTo>
                    <a:cubicBezTo>
                      <a:pt x="8" y="17"/>
                      <a:pt x="1" y="18"/>
                      <a:pt x="0" y="9"/>
                    </a:cubicBezTo>
                    <a:cubicBezTo>
                      <a:pt x="0" y="2"/>
                      <a:pt x="5" y="0"/>
                      <a:pt x="12" y="0"/>
                    </a:cubicBezTo>
                    <a:cubicBezTo>
                      <a:pt x="15" y="5"/>
                      <a:pt x="15" y="11"/>
                      <a:pt x="14" y="17"/>
                    </a:cubicBezTo>
                    <a:close/>
                  </a:path>
                </a:pathLst>
              </a:custGeom>
              <a:solidFill>
                <a:srgbClr val="F3A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4" name="Freeform 815"/>
              <p:cNvSpPr>
                <a:spLocks/>
              </p:cNvSpPr>
              <p:nvPr/>
            </p:nvSpPr>
            <p:spPr bwMode="auto">
              <a:xfrm>
                <a:off x="5052" y="1526"/>
                <a:ext cx="104" cy="90"/>
              </a:xfrm>
              <a:custGeom>
                <a:avLst/>
                <a:gdLst>
                  <a:gd name="T0" fmla="*/ 52 w 73"/>
                  <a:gd name="T1" fmla="*/ 2 h 63"/>
                  <a:gd name="T2" fmla="*/ 59 w 73"/>
                  <a:gd name="T3" fmla="*/ 6 h 63"/>
                  <a:gd name="T4" fmla="*/ 72 w 73"/>
                  <a:gd name="T5" fmla="*/ 32 h 63"/>
                  <a:gd name="T6" fmla="*/ 52 w 73"/>
                  <a:gd name="T7" fmla="*/ 49 h 63"/>
                  <a:gd name="T8" fmla="*/ 37 w 73"/>
                  <a:gd name="T9" fmla="*/ 61 h 63"/>
                  <a:gd name="T10" fmla="*/ 3 w 73"/>
                  <a:gd name="T11" fmla="*/ 43 h 63"/>
                  <a:gd name="T12" fmla="*/ 3 w 73"/>
                  <a:gd name="T13" fmla="*/ 36 h 63"/>
                  <a:gd name="T14" fmla="*/ 50 w 73"/>
                  <a:gd name="T15" fmla="*/ 2 h 63"/>
                  <a:gd name="T16" fmla="*/ 52 w 73"/>
                  <a:gd name="T17"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3">
                    <a:moveTo>
                      <a:pt x="52" y="2"/>
                    </a:moveTo>
                    <a:cubicBezTo>
                      <a:pt x="57" y="0"/>
                      <a:pt x="57" y="4"/>
                      <a:pt x="59" y="6"/>
                    </a:cubicBezTo>
                    <a:cubicBezTo>
                      <a:pt x="63" y="15"/>
                      <a:pt x="71" y="23"/>
                      <a:pt x="72" y="32"/>
                    </a:cubicBezTo>
                    <a:cubicBezTo>
                      <a:pt x="73" y="43"/>
                      <a:pt x="58" y="42"/>
                      <a:pt x="52" y="49"/>
                    </a:cubicBezTo>
                    <a:cubicBezTo>
                      <a:pt x="48" y="53"/>
                      <a:pt x="46" y="63"/>
                      <a:pt x="37" y="61"/>
                    </a:cubicBezTo>
                    <a:cubicBezTo>
                      <a:pt x="24" y="58"/>
                      <a:pt x="13" y="51"/>
                      <a:pt x="3" y="43"/>
                    </a:cubicBezTo>
                    <a:cubicBezTo>
                      <a:pt x="0" y="41"/>
                      <a:pt x="0" y="38"/>
                      <a:pt x="3" y="36"/>
                    </a:cubicBezTo>
                    <a:cubicBezTo>
                      <a:pt x="18" y="22"/>
                      <a:pt x="33" y="11"/>
                      <a:pt x="50" y="2"/>
                    </a:cubicBezTo>
                    <a:cubicBezTo>
                      <a:pt x="51" y="2"/>
                      <a:pt x="52" y="2"/>
                      <a:pt x="52" y="2"/>
                    </a:cubicBezTo>
                    <a:close/>
                  </a:path>
                </a:pathLst>
              </a:custGeom>
              <a:solidFill>
                <a:srgbClr val="D2D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5" name="Freeform 816"/>
              <p:cNvSpPr>
                <a:spLocks/>
              </p:cNvSpPr>
              <p:nvPr/>
            </p:nvSpPr>
            <p:spPr bwMode="auto">
              <a:xfrm>
                <a:off x="5135" y="1590"/>
                <a:ext cx="155" cy="59"/>
              </a:xfrm>
              <a:custGeom>
                <a:avLst/>
                <a:gdLst>
                  <a:gd name="T0" fmla="*/ 109 w 109"/>
                  <a:gd name="T1" fmla="*/ 27 h 41"/>
                  <a:gd name="T2" fmla="*/ 107 w 109"/>
                  <a:gd name="T3" fmla="*/ 29 h 41"/>
                  <a:gd name="T4" fmla="*/ 75 w 109"/>
                  <a:gd name="T5" fmla="*/ 39 h 41"/>
                  <a:gd name="T6" fmla="*/ 5 w 109"/>
                  <a:gd name="T7" fmla="*/ 11 h 41"/>
                  <a:gd name="T8" fmla="*/ 10 w 109"/>
                  <a:gd name="T9" fmla="*/ 2 h 41"/>
                  <a:gd name="T10" fmla="*/ 35 w 109"/>
                  <a:gd name="T11" fmla="*/ 4 h 41"/>
                  <a:gd name="T12" fmla="*/ 63 w 109"/>
                  <a:gd name="T13" fmla="*/ 17 h 41"/>
                  <a:gd name="T14" fmla="*/ 109 w 109"/>
                  <a:gd name="T15" fmla="*/ 2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
                    <a:moveTo>
                      <a:pt x="109" y="27"/>
                    </a:moveTo>
                    <a:cubicBezTo>
                      <a:pt x="108" y="27"/>
                      <a:pt x="107" y="28"/>
                      <a:pt x="107" y="29"/>
                    </a:cubicBezTo>
                    <a:cubicBezTo>
                      <a:pt x="98" y="37"/>
                      <a:pt x="87" y="41"/>
                      <a:pt x="75" y="39"/>
                    </a:cubicBezTo>
                    <a:cubicBezTo>
                      <a:pt x="51" y="31"/>
                      <a:pt x="28" y="20"/>
                      <a:pt x="5" y="11"/>
                    </a:cubicBezTo>
                    <a:cubicBezTo>
                      <a:pt x="0" y="4"/>
                      <a:pt x="7" y="3"/>
                      <a:pt x="10" y="2"/>
                    </a:cubicBezTo>
                    <a:cubicBezTo>
                      <a:pt x="18" y="0"/>
                      <a:pt x="27" y="1"/>
                      <a:pt x="35" y="4"/>
                    </a:cubicBezTo>
                    <a:cubicBezTo>
                      <a:pt x="44" y="8"/>
                      <a:pt x="54" y="11"/>
                      <a:pt x="63" y="17"/>
                    </a:cubicBezTo>
                    <a:cubicBezTo>
                      <a:pt x="77" y="25"/>
                      <a:pt x="93" y="27"/>
                      <a:pt x="109" y="27"/>
                    </a:cubicBezTo>
                    <a:close/>
                  </a:path>
                </a:pathLst>
              </a:custGeom>
              <a:solidFill>
                <a:srgbClr val="8CBD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6" name="Freeform 817"/>
              <p:cNvSpPr>
                <a:spLocks/>
              </p:cNvSpPr>
              <p:nvPr/>
            </p:nvSpPr>
            <p:spPr bwMode="auto">
              <a:xfrm>
                <a:off x="5118" y="1612"/>
                <a:ext cx="154" cy="64"/>
              </a:xfrm>
              <a:custGeom>
                <a:avLst/>
                <a:gdLst>
                  <a:gd name="T0" fmla="*/ 105 w 108"/>
                  <a:gd name="T1" fmla="*/ 26 h 45"/>
                  <a:gd name="T2" fmla="*/ 108 w 108"/>
                  <a:gd name="T3" fmla="*/ 29 h 45"/>
                  <a:gd name="T4" fmla="*/ 97 w 108"/>
                  <a:gd name="T5" fmla="*/ 37 h 45"/>
                  <a:gd name="T6" fmla="*/ 29 w 108"/>
                  <a:gd name="T7" fmla="*/ 38 h 45"/>
                  <a:gd name="T8" fmla="*/ 20 w 108"/>
                  <a:gd name="T9" fmla="*/ 30 h 45"/>
                  <a:gd name="T10" fmla="*/ 3 w 108"/>
                  <a:gd name="T11" fmla="*/ 4 h 45"/>
                  <a:gd name="T12" fmla="*/ 21 w 108"/>
                  <a:gd name="T13" fmla="*/ 9 h 45"/>
                  <a:gd name="T14" fmla="*/ 94 w 108"/>
                  <a:gd name="T15" fmla="*/ 24 h 45"/>
                  <a:gd name="T16" fmla="*/ 105 w 108"/>
                  <a:gd name="T1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5">
                    <a:moveTo>
                      <a:pt x="105" y="26"/>
                    </a:moveTo>
                    <a:cubicBezTo>
                      <a:pt x="106" y="27"/>
                      <a:pt x="107" y="28"/>
                      <a:pt x="108" y="29"/>
                    </a:cubicBezTo>
                    <a:cubicBezTo>
                      <a:pt x="106" y="34"/>
                      <a:pt x="101" y="36"/>
                      <a:pt x="97" y="37"/>
                    </a:cubicBezTo>
                    <a:cubicBezTo>
                      <a:pt x="75" y="45"/>
                      <a:pt x="52" y="43"/>
                      <a:pt x="29" y="38"/>
                    </a:cubicBezTo>
                    <a:cubicBezTo>
                      <a:pt x="25" y="37"/>
                      <a:pt x="22" y="34"/>
                      <a:pt x="20" y="30"/>
                    </a:cubicBezTo>
                    <a:cubicBezTo>
                      <a:pt x="13" y="22"/>
                      <a:pt x="0" y="18"/>
                      <a:pt x="3" y="4"/>
                    </a:cubicBezTo>
                    <a:cubicBezTo>
                      <a:pt x="11" y="0"/>
                      <a:pt x="16" y="6"/>
                      <a:pt x="21" y="9"/>
                    </a:cubicBezTo>
                    <a:cubicBezTo>
                      <a:pt x="44" y="21"/>
                      <a:pt x="68" y="28"/>
                      <a:pt x="94" y="24"/>
                    </a:cubicBezTo>
                    <a:cubicBezTo>
                      <a:pt x="98" y="24"/>
                      <a:pt x="102" y="23"/>
                      <a:pt x="105" y="26"/>
                    </a:cubicBezTo>
                    <a:close/>
                  </a:path>
                </a:pathLst>
              </a:custGeom>
              <a:solidFill>
                <a:srgbClr val="8EC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7" name="Freeform 818"/>
              <p:cNvSpPr>
                <a:spLocks/>
              </p:cNvSpPr>
              <p:nvPr/>
            </p:nvSpPr>
            <p:spPr bwMode="auto">
              <a:xfrm>
                <a:off x="5136" y="1653"/>
                <a:ext cx="140" cy="39"/>
              </a:xfrm>
              <a:custGeom>
                <a:avLst/>
                <a:gdLst>
                  <a:gd name="T0" fmla="*/ 7 w 98"/>
                  <a:gd name="T1" fmla="*/ 1 h 27"/>
                  <a:gd name="T2" fmla="*/ 95 w 98"/>
                  <a:gd name="T3" fmla="*/ 0 h 27"/>
                  <a:gd name="T4" fmla="*/ 95 w 98"/>
                  <a:gd name="T5" fmla="*/ 6 h 27"/>
                  <a:gd name="T6" fmla="*/ 81 w 98"/>
                  <a:gd name="T7" fmla="*/ 15 h 27"/>
                  <a:gd name="T8" fmla="*/ 40 w 98"/>
                  <a:gd name="T9" fmla="*/ 26 h 27"/>
                  <a:gd name="T10" fmla="*/ 11 w 98"/>
                  <a:gd name="T11" fmla="*/ 18 h 27"/>
                  <a:gd name="T12" fmla="*/ 6 w 98"/>
                  <a:gd name="T13" fmla="*/ 15 h 27"/>
                  <a:gd name="T14" fmla="*/ 1 w 98"/>
                  <a:gd name="T15" fmla="*/ 6 h 27"/>
                  <a:gd name="T16" fmla="*/ 7 w 98"/>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7">
                    <a:moveTo>
                      <a:pt x="7" y="1"/>
                    </a:moveTo>
                    <a:cubicBezTo>
                      <a:pt x="36" y="12"/>
                      <a:pt x="66" y="15"/>
                      <a:pt x="95" y="0"/>
                    </a:cubicBezTo>
                    <a:cubicBezTo>
                      <a:pt x="98" y="2"/>
                      <a:pt x="98" y="4"/>
                      <a:pt x="95" y="6"/>
                    </a:cubicBezTo>
                    <a:cubicBezTo>
                      <a:pt x="90" y="9"/>
                      <a:pt x="85" y="12"/>
                      <a:pt x="81" y="15"/>
                    </a:cubicBezTo>
                    <a:cubicBezTo>
                      <a:pt x="69" y="26"/>
                      <a:pt x="55" y="27"/>
                      <a:pt x="40" y="26"/>
                    </a:cubicBezTo>
                    <a:cubicBezTo>
                      <a:pt x="30" y="25"/>
                      <a:pt x="21" y="22"/>
                      <a:pt x="11" y="18"/>
                    </a:cubicBezTo>
                    <a:cubicBezTo>
                      <a:pt x="9" y="17"/>
                      <a:pt x="7" y="16"/>
                      <a:pt x="6" y="15"/>
                    </a:cubicBezTo>
                    <a:cubicBezTo>
                      <a:pt x="4" y="12"/>
                      <a:pt x="0" y="10"/>
                      <a:pt x="1" y="6"/>
                    </a:cubicBezTo>
                    <a:cubicBezTo>
                      <a:pt x="3" y="4"/>
                      <a:pt x="5" y="3"/>
                      <a:pt x="7" y="1"/>
                    </a:cubicBezTo>
                    <a:close/>
                  </a:path>
                </a:pathLst>
              </a:custGeom>
              <a:solidFill>
                <a:srgbClr val="6667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8" name="Freeform 819"/>
              <p:cNvSpPr>
                <a:spLocks/>
              </p:cNvSpPr>
              <p:nvPr/>
            </p:nvSpPr>
            <p:spPr bwMode="auto">
              <a:xfrm>
                <a:off x="5122" y="1606"/>
                <a:ext cx="130" cy="53"/>
              </a:xfrm>
              <a:custGeom>
                <a:avLst/>
                <a:gdLst>
                  <a:gd name="T0" fmla="*/ 91 w 91"/>
                  <a:gd name="T1" fmla="*/ 31 h 37"/>
                  <a:gd name="T2" fmla="*/ 16 w 91"/>
                  <a:gd name="T3" fmla="*/ 16 h 37"/>
                  <a:gd name="T4" fmla="*/ 0 w 91"/>
                  <a:gd name="T5" fmla="*/ 8 h 37"/>
                  <a:gd name="T6" fmla="*/ 14 w 91"/>
                  <a:gd name="T7" fmla="*/ 0 h 37"/>
                  <a:gd name="T8" fmla="*/ 82 w 91"/>
                  <a:gd name="T9" fmla="*/ 24 h 37"/>
                  <a:gd name="T10" fmla="*/ 91 w 91"/>
                  <a:gd name="T11" fmla="*/ 31 h 37"/>
                </a:gdLst>
                <a:ahLst/>
                <a:cxnLst>
                  <a:cxn ang="0">
                    <a:pos x="T0" y="T1"/>
                  </a:cxn>
                  <a:cxn ang="0">
                    <a:pos x="T2" y="T3"/>
                  </a:cxn>
                  <a:cxn ang="0">
                    <a:pos x="T4" y="T5"/>
                  </a:cxn>
                  <a:cxn ang="0">
                    <a:pos x="T6" y="T7"/>
                  </a:cxn>
                  <a:cxn ang="0">
                    <a:pos x="T8" y="T9"/>
                  </a:cxn>
                  <a:cxn ang="0">
                    <a:pos x="T10" y="T11"/>
                  </a:cxn>
                </a:cxnLst>
                <a:rect l="0" t="0" r="r" b="b"/>
                <a:pathLst>
                  <a:path w="91" h="37">
                    <a:moveTo>
                      <a:pt x="91" y="31"/>
                    </a:moveTo>
                    <a:cubicBezTo>
                      <a:pt x="64" y="37"/>
                      <a:pt x="40" y="29"/>
                      <a:pt x="16" y="16"/>
                    </a:cubicBezTo>
                    <a:cubicBezTo>
                      <a:pt x="11" y="13"/>
                      <a:pt x="7" y="8"/>
                      <a:pt x="0" y="8"/>
                    </a:cubicBezTo>
                    <a:cubicBezTo>
                      <a:pt x="3" y="3"/>
                      <a:pt x="10" y="3"/>
                      <a:pt x="14" y="0"/>
                    </a:cubicBezTo>
                    <a:cubicBezTo>
                      <a:pt x="39" y="1"/>
                      <a:pt x="60" y="16"/>
                      <a:pt x="82" y="24"/>
                    </a:cubicBezTo>
                    <a:cubicBezTo>
                      <a:pt x="84" y="28"/>
                      <a:pt x="90" y="27"/>
                      <a:pt x="91" y="31"/>
                    </a:cubicBezTo>
                    <a:close/>
                  </a:path>
                </a:pathLst>
              </a:custGeom>
              <a:solidFill>
                <a:srgbClr val="626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9" name="Freeform 820"/>
              <p:cNvSpPr>
                <a:spLocks/>
              </p:cNvSpPr>
              <p:nvPr/>
            </p:nvSpPr>
            <p:spPr bwMode="auto">
              <a:xfrm>
                <a:off x="5146" y="1674"/>
                <a:ext cx="110" cy="36"/>
              </a:xfrm>
              <a:custGeom>
                <a:avLst/>
                <a:gdLst>
                  <a:gd name="T0" fmla="*/ 3 w 77"/>
                  <a:gd name="T1" fmla="*/ 0 h 25"/>
                  <a:gd name="T2" fmla="*/ 74 w 77"/>
                  <a:gd name="T3" fmla="*/ 0 h 25"/>
                  <a:gd name="T4" fmla="*/ 77 w 77"/>
                  <a:gd name="T5" fmla="*/ 2 h 25"/>
                  <a:gd name="T6" fmla="*/ 11 w 77"/>
                  <a:gd name="T7" fmla="*/ 14 h 25"/>
                  <a:gd name="T8" fmla="*/ 3 w 77"/>
                  <a:gd name="T9" fmla="*/ 0 h 25"/>
                </a:gdLst>
                <a:ahLst/>
                <a:cxnLst>
                  <a:cxn ang="0">
                    <a:pos x="T0" y="T1"/>
                  </a:cxn>
                  <a:cxn ang="0">
                    <a:pos x="T2" y="T3"/>
                  </a:cxn>
                  <a:cxn ang="0">
                    <a:pos x="T4" y="T5"/>
                  </a:cxn>
                  <a:cxn ang="0">
                    <a:pos x="T6" y="T7"/>
                  </a:cxn>
                  <a:cxn ang="0">
                    <a:pos x="T8" y="T9"/>
                  </a:cxn>
                </a:cxnLst>
                <a:rect l="0" t="0" r="r" b="b"/>
                <a:pathLst>
                  <a:path w="77" h="25">
                    <a:moveTo>
                      <a:pt x="3" y="0"/>
                    </a:moveTo>
                    <a:cubicBezTo>
                      <a:pt x="27" y="8"/>
                      <a:pt x="50" y="11"/>
                      <a:pt x="74" y="0"/>
                    </a:cubicBezTo>
                    <a:cubicBezTo>
                      <a:pt x="75" y="0"/>
                      <a:pt x="76" y="1"/>
                      <a:pt x="77" y="2"/>
                    </a:cubicBezTo>
                    <a:cubicBezTo>
                      <a:pt x="56" y="15"/>
                      <a:pt x="36" y="25"/>
                      <a:pt x="11" y="14"/>
                    </a:cubicBezTo>
                    <a:cubicBezTo>
                      <a:pt x="11" y="8"/>
                      <a:pt x="0" y="8"/>
                      <a:pt x="3" y="0"/>
                    </a:cubicBezTo>
                    <a:close/>
                  </a:path>
                </a:pathLst>
              </a:custGeom>
              <a:solidFill>
                <a:srgbClr val="98C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0" name="Freeform 821"/>
              <p:cNvSpPr>
                <a:spLocks/>
              </p:cNvSpPr>
              <p:nvPr/>
            </p:nvSpPr>
            <p:spPr bwMode="auto">
              <a:xfrm>
                <a:off x="5119" y="1649"/>
                <a:ext cx="27" cy="33"/>
              </a:xfrm>
              <a:custGeom>
                <a:avLst/>
                <a:gdLst>
                  <a:gd name="T0" fmla="*/ 13 w 19"/>
                  <a:gd name="T1" fmla="*/ 9 h 23"/>
                  <a:gd name="T2" fmla="*/ 18 w 19"/>
                  <a:gd name="T3" fmla="*/ 15 h 23"/>
                  <a:gd name="T4" fmla="*/ 17 w 19"/>
                  <a:gd name="T5" fmla="*/ 23 h 23"/>
                  <a:gd name="T6" fmla="*/ 0 w 19"/>
                  <a:gd name="T7" fmla="*/ 0 h 23"/>
                  <a:gd name="T8" fmla="*/ 13 w 19"/>
                  <a:gd name="T9" fmla="*/ 9 h 23"/>
                </a:gdLst>
                <a:ahLst/>
                <a:cxnLst>
                  <a:cxn ang="0">
                    <a:pos x="T0" y="T1"/>
                  </a:cxn>
                  <a:cxn ang="0">
                    <a:pos x="T2" y="T3"/>
                  </a:cxn>
                  <a:cxn ang="0">
                    <a:pos x="T4" y="T5"/>
                  </a:cxn>
                  <a:cxn ang="0">
                    <a:pos x="T6" y="T7"/>
                  </a:cxn>
                  <a:cxn ang="0">
                    <a:pos x="T8" y="T9"/>
                  </a:cxn>
                </a:cxnLst>
                <a:rect l="0" t="0" r="r" b="b"/>
                <a:pathLst>
                  <a:path w="19" h="23">
                    <a:moveTo>
                      <a:pt x="13" y="9"/>
                    </a:moveTo>
                    <a:cubicBezTo>
                      <a:pt x="15" y="11"/>
                      <a:pt x="17" y="13"/>
                      <a:pt x="18" y="15"/>
                    </a:cubicBezTo>
                    <a:cubicBezTo>
                      <a:pt x="18" y="18"/>
                      <a:pt x="19" y="21"/>
                      <a:pt x="17" y="23"/>
                    </a:cubicBezTo>
                    <a:cubicBezTo>
                      <a:pt x="8" y="19"/>
                      <a:pt x="6" y="11"/>
                      <a:pt x="0" y="0"/>
                    </a:cubicBezTo>
                    <a:cubicBezTo>
                      <a:pt x="7" y="5"/>
                      <a:pt x="10" y="7"/>
                      <a:pt x="13" y="9"/>
                    </a:cubicBezTo>
                    <a:close/>
                  </a:path>
                </a:pathLst>
              </a:custGeom>
              <a:solidFill>
                <a:srgbClr val="9CB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1" name="Freeform 822"/>
              <p:cNvSpPr>
                <a:spLocks/>
              </p:cNvSpPr>
              <p:nvPr/>
            </p:nvSpPr>
            <p:spPr bwMode="auto">
              <a:xfrm>
                <a:off x="5140" y="1670"/>
                <a:ext cx="33" cy="24"/>
              </a:xfrm>
              <a:custGeom>
                <a:avLst/>
                <a:gdLst>
                  <a:gd name="T0" fmla="*/ 2 w 23"/>
                  <a:gd name="T1" fmla="*/ 8 h 17"/>
                  <a:gd name="T2" fmla="*/ 3 w 23"/>
                  <a:gd name="T3" fmla="*/ 0 h 17"/>
                  <a:gd name="T4" fmla="*/ 7 w 23"/>
                  <a:gd name="T5" fmla="*/ 3 h 17"/>
                  <a:gd name="T6" fmla="*/ 18 w 23"/>
                  <a:gd name="T7" fmla="*/ 12 h 17"/>
                  <a:gd name="T8" fmla="*/ 15 w 23"/>
                  <a:gd name="T9" fmla="*/ 17 h 17"/>
                  <a:gd name="T10" fmla="*/ 2 w 23"/>
                  <a:gd name="T11" fmla="*/ 8 h 17"/>
                </a:gdLst>
                <a:ahLst/>
                <a:cxnLst>
                  <a:cxn ang="0">
                    <a:pos x="T0" y="T1"/>
                  </a:cxn>
                  <a:cxn ang="0">
                    <a:pos x="T2" y="T3"/>
                  </a:cxn>
                  <a:cxn ang="0">
                    <a:pos x="T4" y="T5"/>
                  </a:cxn>
                  <a:cxn ang="0">
                    <a:pos x="T6" y="T7"/>
                  </a:cxn>
                  <a:cxn ang="0">
                    <a:pos x="T8" y="T9"/>
                  </a:cxn>
                  <a:cxn ang="0">
                    <a:pos x="T10" y="T11"/>
                  </a:cxn>
                </a:cxnLst>
                <a:rect l="0" t="0" r="r" b="b"/>
                <a:pathLst>
                  <a:path w="23" h="17">
                    <a:moveTo>
                      <a:pt x="2" y="8"/>
                    </a:moveTo>
                    <a:cubicBezTo>
                      <a:pt x="1" y="5"/>
                      <a:pt x="0" y="2"/>
                      <a:pt x="3" y="0"/>
                    </a:cubicBezTo>
                    <a:cubicBezTo>
                      <a:pt x="5" y="1"/>
                      <a:pt x="6" y="2"/>
                      <a:pt x="7" y="3"/>
                    </a:cubicBezTo>
                    <a:cubicBezTo>
                      <a:pt x="9" y="7"/>
                      <a:pt x="13" y="9"/>
                      <a:pt x="18" y="12"/>
                    </a:cubicBezTo>
                    <a:cubicBezTo>
                      <a:pt x="23" y="15"/>
                      <a:pt x="19" y="16"/>
                      <a:pt x="15" y="17"/>
                    </a:cubicBezTo>
                    <a:cubicBezTo>
                      <a:pt x="10" y="15"/>
                      <a:pt x="5" y="12"/>
                      <a:pt x="2" y="8"/>
                    </a:cubicBezTo>
                    <a:close/>
                  </a:path>
                </a:pathLst>
              </a:custGeom>
              <a:solidFill>
                <a:srgbClr val="DAE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2" name="Freeform 823"/>
              <p:cNvSpPr>
                <a:spLocks/>
              </p:cNvSpPr>
              <p:nvPr/>
            </p:nvSpPr>
            <p:spPr bwMode="auto">
              <a:xfrm>
                <a:off x="5178" y="1584"/>
                <a:ext cx="42" cy="20"/>
              </a:xfrm>
              <a:custGeom>
                <a:avLst/>
                <a:gdLst>
                  <a:gd name="T0" fmla="*/ 30 w 30"/>
                  <a:gd name="T1" fmla="*/ 14 h 14"/>
                  <a:gd name="T2" fmla="*/ 0 w 30"/>
                  <a:gd name="T3" fmla="*/ 1 h 14"/>
                  <a:gd name="T4" fmla="*/ 30 w 30"/>
                  <a:gd name="T5" fmla="*/ 14 h 14"/>
                </a:gdLst>
                <a:ahLst/>
                <a:cxnLst>
                  <a:cxn ang="0">
                    <a:pos x="T0" y="T1"/>
                  </a:cxn>
                  <a:cxn ang="0">
                    <a:pos x="T2" y="T3"/>
                  </a:cxn>
                  <a:cxn ang="0">
                    <a:pos x="T4" y="T5"/>
                  </a:cxn>
                </a:cxnLst>
                <a:rect l="0" t="0" r="r" b="b"/>
                <a:pathLst>
                  <a:path w="30" h="14">
                    <a:moveTo>
                      <a:pt x="30" y="14"/>
                    </a:moveTo>
                    <a:cubicBezTo>
                      <a:pt x="20" y="10"/>
                      <a:pt x="10" y="6"/>
                      <a:pt x="0" y="1"/>
                    </a:cubicBezTo>
                    <a:cubicBezTo>
                      <a:pt x="12" y="0"/>
                      <a:pt x="21" y="6"/>
                      <a:pt x="30" y="14"/>
                    </a:cubicBezTo>
                    <a:close/>
                  </a:path>
                </a:pathLst>
              </a:custGeom>
              <a:solidFill>
                <a:srgbClr val="8CBD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3" name="Freeform 824"/>
              <p:cNvSpPr>
                <a:spLocks/>
              </p:cNvSpPr>
              <p:nvPr/>
            </p:nvSpPr>
            <p:spPr bwMode="auto">
              <a:xfrm>
                <a:off x="5313" y="1254"/>
                <a:ext cx="53" cy="126"/>
              </a:xfrm>
              <a:custGeom>
                <a:avLst/>
                <a:gdLst>
                  <a:gd name="T0" fmla="*/ 8 w 37"/>
                  <a:gd name="T1" fmla="*/ 88 h 88"/>
                  <a:gd name="T2" fmla="*/ 6 w 37"/>
                  <a:gd name="T3" fmla="*/ 22 h 88"/>
                  <a:gd name="T4" fmla="*/ 24 w 37"/>
                  <a:gd name="T5" fmla="*/ 2 h 88"/>
                  <a:gd name="T6" fmla="*/ 33 w 37"/>
                  <a:gd name="T7" fmla="*/ 27 h 88"/>
                  <a:gd name="T8" fmla="*/ 8 w 37"/>
                  <a:gd name="T9" fmla="*/ 88 h 88"/>
                </a:gdLst>
                <a:ahLst/>
                <a:cxnLst>
                  <a:cxn ang="0">
                    <a:pos x="T0" y="T1"/>
                  </a:cxn>
                  <a:cxn ang="0">
                    <a:pos x="T2" y="T3"/>
                  </a:cxn>
                  <a:cxn ang="0">
                    <a:pos x="T4" y="T5"/>
                  </a:cxn>
                  <a:cxn ang="0">
                    <a:pos x="T6" y="T7"/>
                  </a:cxn>
                  <a:cxn ang="0">
                    <a:pos x="T8" y="T9"/>
                  </a:cxn>
                </a:cxnLst>
                <a:rect l="0" t="0" r="r" b="b"/>
                <a:pathLst>
                  <a:path w="37" h="88">
                    <a:moveTo>
                      <a:pt x="8" y="88"/>
                    </a:moveTo>
                    <a:cubicBezTo>
                      <a:pt x="4" y="64"/>
                      <a:pt x="0" y="43"/>
                      <a:pt x="6" y="22"/>
                    </a:cubicBezTo>
                    <a:cubicBezTo>
                      <a:pt x="8" y="12"/>
                      <a:pt x="13" y="0"/>
                      <a:pt x="24" y="2"/>
                    </a:cubicBezTo>
                    <a:cubicBezTo>
                      <a:pt x="37" y="4"/>
                      <a:pt x="34" y="18"/>
                      <a:pt x="33" y="27"/>
                    </a:cubicBezTo>
                    <a:cubicBezTo>
                      <a:pt x="28" y="47"/>
                      <a:pt x="20" y="66"/>
                      <a:pt x="8" y="88"/>
                    </a:cubicBezTo>
                    <a:close/>
                  </a:path>
                </a:pathLst>
              </a:custGeom>
              <a:solidFill>
                <a:srgbClr val="8C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4" name="Freeform 825"/>
              <p:cNvSpPr>
                <a:spLocks/>
              </p:cNvSpPr>
              <p:nvPr/>
            </p:nvSpPr>
            <p:spPr bwMode="auto">
              <a:xfrm>
                <a:off x="5346" y="1392"/>
                <a:ext cx="73" cy="115"/>
              </a:xfrm>
              <a:custGeom>
                <a:avLst/>
                <a:gdLst>
                  <a:gd name="T0" fmla="*/ 0 w 51"/>
                  <a:gd name="T1" fmla="*/ 81 h 81"/>
                  <a:gd name="T2" fmla="*/ 16 w 51"/>
                  <a:gd name="T3" fmla="*/ 21 h 81"/>
                  <a:gd name="T4" fmla="*/ 18 w 51"/>
                  <a:gd name="T5" fmla="*/ 18 h 81"/>
                  <a:gd name="T6" fmla="*/ 41 w 51"/>
                  <a:gd name="T7" fmla="*/ 6 h 81"/>
                  <a:gd name="T8" fmla="*/ 44 w 51"/>
                  <a:gd name="T9" fmla="*/ 32 h 81"/>
                  <a:gd name="T10" fmla="*/ 0 w 51"/>
                  <a:gd name="T11" fmla="*/ 81 h 81"/>
                </a:gdLst>
                <a:ahLst/>
                <a:cxnLst>
                  <a:cxn ang="0">
                    <a:pos x="T0" y="T1"/>
                  </a:cxn>
                  <a:cxn ang="0">
                    <a:pos x="T2" y="T3"/>
                  </a:cxn>
                  <a:cxn ang="0">
                    <a:pos x="T4" y="T5"/>
                  </a:cxn>
                  <a:cxn ang="0">
                    <a:pos x="T6" y="T7"/>
                  </a:cxn>
                  <a:cxn ang="0">
                    <a:pos x="T8" y="T9"/>
                  </a:cxn>
                  <a:cxn ang="0">
                    <a:pos x="T10" y="T11"/>
                  </a:cxn>
                </a:cxnLst>
                <a:rect l="0" t="0" r="r" b="b"/>
                <a:pathLst>
                  <a:path w="51" h="81">
                    <a:moveTo>
                      <a:pt x="0" y="81"/>
                    </a:moveTo>
                    <a:cubicBezTo>
                      <a:pt x="3" y="60"/>
                      <a:pt x="7" y="40"/>
                      <a:pt x="16" y="21"/>
                    </a:cubicBezTo>
                    <a:cubicBezTo>
                      <a:pt x="17" y="20"/>
                      <a:pt x="18" y="19"/>
                      <a:pt x="18" y="18"/>
                    </a:cubicBezTo>
                    <a:cubicBezTo>
                      <a:pt x="25" y="11"/>
                      <a:pt x="30" y="0"/>
                      <a:pt x="41" y="6"/>
                    </a:cubicBezTo>
                    <a:cubicBezTo>
                      <a:pt x="51" y="12"/>
                      <a:pt x="48" y="23"/>
                      <a:pt x="44" y="32"/>
                    </a:cubicBezTo>
                    <a:cubicBezTo>
                      <a:pt x="35" y="52"/>
                      <a:pt x="18" y="67"/>
                      <a:pt x="0" y="81"/>
                    </a:cubicBezTo>
                    <a:close/>
                  </a:path>
                </a:pathLst>
              </a:custGeom>
              <a:solidFill>
                <a:srgbClr val="8D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5" name="Freeform 826"/>
              <p:cNvSpPr>
                <a:spLocks/>
              </p:cNvSpPr>
              <p:nvPr/>
            </p:nvSpPr>
            <p:spPr bwMode="auto">
              <a:xfrm>
                <a:off x="5240" y="1443"/>
                <a:ext cx="43" cy="109"/>
              </a:xfrm>
              <a:custGeom>
                <a:avLst/>
                <a:gdLst>
                  <a:gd name="T0" fmla="*/ 18 w 30"/>
                  <a:gd name="T1" fmla="*/ 76 h 76"/>
                  <a:gd name="T2" fmla="*/ 3 w 30"/>
                  <a:gd name="T3" fmla="*/ 15 h 76"/>
                  <a:gd name="T4" fmla="*/ 15 w 30"/>
                  <a:gd name="T5" fmla="*/ 0 h 76"/>
                  <a:gd name="T6" fmla="*/ 26 w 30"/>
                  <a:gd name="T7" fmla="*/ 15 h 76"/>
                  <a:gd name="T8" fmla="*/ 18 w 30"/>
                  <a:gd name="T9" fmla="*/ 76 h 76"/>
                </a:gdLst>
                <a:ahLst/>
                <a:cxnLst>
                  <a:cxn ang="0">
                    <a:pos x="T0" y="T1"/>
                  </a:cxn>
                  <a:cxn ang="0">
                    <a:pos x="T2" y="T3"/>
                  </a:cxn>
                  <a:cxn ang="0">
                    <a:pos x="T4" y="T5"/>
                  </a:cxn>
                  <a:cxn ang="0">
                    <a:pos x="T6" y="T7"/>
                  </a:cxn>
                  <a:cxn ang="0">
                    <a:pos x="T8" y="T9"/>
                  </a:cxn>
                </a:cxnLst>
                <a:rect l="0" t="0" r="r" b="b"/>
                <a:pathLst>
                  <a:path w="30" h="76">
                    <a:moveTo>
                      <a:pt x="18" y="76"/>
                    </a:moveTo>
                    <a:cubicBezTo>
                      <a:pt x="7" y="55"/>
                      <a:pt x="0" y="36"/>
                      <a:pt x="3" y="15"/>
                    </a:cubicBezTo>
                    <a:cubicBezTo>
                      <a:pt x="4" y="9"/>
                      <a:pt x="6" y="0"/>
                      <a:pt x="15" y="0"/>
                    </a:cubicBezTo>
                    <a:cubicBezTo>
                      <a:pt x="23" y="0"/>
                      <a:pt x="24" y="9"/>
                      <a:pt x="26" y="15"/>
                    </a:cubicBezTo>
                    <a:cubicBezTo>
                      <a:pt x="30" y="35"/>
                      <a:pt x="24" y="54"/>
                      <a:pt x="18" y="76"/>
                    </a:cubicBezTo>
                    <a:close/>
                  </a:path>
                </a:pathLst>
              </a:custGeom>
              <a:solidFill>
                <a:srgbClr val="8D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6" name="Freeform 827"/>
              <p:cNvSpPr>
                <a:spLocks/>
              </p:cNvSpPr>
              <p:nvPr/>
            </p:nvSpPr>
            <p:spPr bwMode="auto">
              <a:xfrm>
                <a:off x="5239" y="1632"/>
                <a:ext cx="49" cy="18"/>
              </a:xfrm>
              <a:custGeom>
                <a:avLst/>
                <a:gdLst>
                  <a:gd name="T0" fmla="*/ 9 w 34"/>
                  <a:gd name="T1" fmla="*/ 13 h 13"/>
                  <a:gd name="T2" fmla="*/ 0 w 34"/>
                  <a:gd name="T3" fmla="*/ 6 h 13"/>
                  <a:gd name="T4" fmla="*/ 34 w 34"/>
                  <a:gd name="T5" fmla="*/ 0 h 13"/>
                  <a:gd name="T6" fmla="*/ 20 w 34"/>
                  <a:gd name="T7" fmla="*/ 12 h 13"/>
                  <a:gd name="T8" fmla="*/ 9 w 34"/>
                  <a:gd name="T9" fmla="*/ 13 h 13"/>
                </a:gdLst>
                <a:ahLst/>
                <a:cxnLst>
                  <a:cxn ang="0">
                    <a:pos x="T0" y="T1"/>
                  </a:cxn>
                  <a:cxn ang="0">
                    <a:pos x="T2" y="T3"/>
                  </a:cxn>
                  <a:cxn ang="0">
                    <a:pos x="T4" y="T5"/>
                  </a:cxn>
                  <a:cxn ang="0">
                    <a:pos x="T6" y="T7"/>
                  </a:cxn>
                  <a:cxn ang="0">
                    <a:pos x="T8" y="T9"/>
                  </a:cxn>
                </a:cxnLst>
                <a:rect l="0" t="0" r="r" b="b"/>
                <a:pathLst>
                  <a:path w="34" h="13">
                    <a:moveTo>
                      <a:pt x="9" y="13"/>
                    </a:moveTo>
                    <a:cubicBezTo>
                      <a:pt x="5" y="12"/>
                      <a:pt x="0" y="13"/>
                      <a:pt x="0" y="6"/>
                    </a:cubicBezTo>
                    <a:cubicBezTo>
                      <a:pt x="12" y="8"/>
                      <a:pt x="24" y="5"/>
                      <a:pt x="34" y="0"/>
                    </a:cubicBezTo>
                    <a:cubicBezTo>
                      <a:pt x="33" y="8"/>
                      <a:pt x="24" y="7"/>
                      <a:pt x="20" y="12"/>
                    </a:cubicBezTo>
                    <a:cubicBezTo>
                      <a:pt x="17" y="12"/>
                      <a:pt x="13" y="13"/>
                      <a:pt x="9" y="13"/>
                    </a:cubicBezTo>
                    <a:close/>
                  </a:path>
                </a:pathLst>
              </a:custGeom>
              <a:solidFill>
                <a:srgbClr val="6E5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7" name="Freeform 828"/>
              <p:cNvSpPr>
                <a:spLocks/>
              </p:cNvSpPr>
              <p:nvPr/>
            </p:nvSpPr>
            <p:spPr bwMode="auto">
              <a:xfrm>
                <a:off x="5000" y="1332"/>
                <a:ext cx="53" cy="31"/>
              </a:xfrm>
              <a:custGeom>
                <a:avLst/>
                <a:gdLst>
                  <a:gd name="T0" fmla="*/ 36 w 37"/>
                  <a:gd name="T1" fmla="*/ 0 h 22"/>
                  <a:gd name="T2" fmla="*/ 23 w 37"/>
                  <a:gd name="T3" fmla="*/ 19 h 22"/>
                  <a:gd name="T4" fmla="*/ 4 w 37"/>
                  <a:gd name="T5" fmla="*/ 16 h 22"/>
                  <a:gd name="T6" fmla="*/ 2 w 37"/>
                  <a:gd name="T7" fmla="*/ 10 h 22"/>
                  <a:gd name="T8" fmla="*/ 5 w 37"/>
                  <a:gd name="T9" fmla="*/ 8 h 22"/>
                  <a:gd name="T10" fmla="*/ 36 w 37"/>
                  <a:gd name="T11" fmla="*/ 0 h 22"/>
                </a:gdLst>
                <a:ahLst/>
                <a:cxnLst>
                  <a:cxn ang="0">
                    <a:pos x="T0" y="T1"/>
                  </a:cxn>
                  <a:cxn ang="0">
                    <a:pos x="T2" y="T3"/>
                  </a:cxn>
                  <a:cxn ang="0">
                    <a:pos x="T4" y="T5"/>
                  </a:cxn>
                  <a:cxn ang="0">
                    <a:pos x="T6" y="T7"/>
                  </a:cxn>
                  <a:cxn ang="0">
                    <a:pos x="T8" y="T9"/>
                  </a:cxn>
                  <a:cxn ang="0">
                    <a:pos x="T10" y="T11"/>
                  </a:cxn>
                </a:cxnLst>
                <a:rect l="0" t="0" r="r" b="b"/>
                <a:pathLst>
                  <a:path w="37" h="22">
                    <a:moveTo>
                      <a:pt x="36" y="0"/>
                    </a:moveTo>
                    <a:cubicBezTo>
                      <a:pt x="37" y="12"/>
                      <a:pt x="31" y="15"/>
                      <a:pt x="23" y="19"/>
                    </a:cubicBezTo>
                    <a:cubicBezTo>
                      <a:pt x="16" y="22"/>
                      <a:pt x="9" y="22"/>
                      <a:pt x="4" y="16"/>
                    </a:cubicBezTo>
                    <a:cubicBezTo>
                      <a:pt x="2" y="14"/>
                      <a:pt x="0" y="12"/>
                      <a:pt x="2" y="10"/>
                    </a:cubicBezTo>
                    <a:cubicBezTo>
                      <a:pt x="2" y="9"/>
                      <a:pt x="5" y="8"/>
                      <a:pt x="5" y="8"/>
                    </a:cubicBezTo>
                    <a:cubicBezTo>
                      <a:pt x="18" y="20"/>
                      <a:pt x="26" y="7"/>
                      <a:pt x="36" y="0"/>
                    </a:cubicBezTo>
                    <a:close/>
                  </a:path>
                </a:pathLst>
              </a:custGeom>
              <a:solidFill>
                <a:srgbClr val="934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8" name="Freeform 829"/>
              <p:cNvSpPr>
                <a:spLocks/>
              </p:cNvSpPr>
              <p:nvPr/>
            </p:nvSpPr>
            <p:spPr bwMode="auto">
              <a:xfrm>
                <a:off x="4960" y="1336"/>
                <a:ext cx="28" cy="23"/>
              </a:xfrm>
              <a:custGeom>
                <a:avLst/>
                <a:gdLst>
                  <a:gd name="T0" fmla="*/ 0 w 19"/>
                  <a:gd name="T1" fmla="*/ 10 h 16"/>
                  <a:gd name="T2" fmla="*/ 10 w 19"/>
                  <a:gd name="T3" fmla="*/ 0 h 16"/>
                  <a:gd name="T4" fmla="*/ 19 w 19"/>
                  <a:gd name="T5" fmla="*/ 6 h 16"/>
                  <a:gd name="T6" fmla="*/ 9 w 19"/>
                  <a:gd name="T7" fmla="*/ 15 h 16"/>
                  <a:gd name="T8" fmla="*/ 0 w 19"/>
                  <a:gd name="T9" fmla="*/ 10 h 16"/>
                </a:gdLst>
                <a:ahLst/>
                <a:cxnLst>
                  <a:cxn ang="0">
                    <a:pos x="T0" y="T1"/>
                  </a:cxn>
                  <a:cxn ang="0">
                    <a:pos x="T2" y="T3"/>
                  </a:cxn>
                  <a:cxn ang="0">
                    <a:pos x="T4" y="T5"/>
                  </a:cxn>
                  <a:cxn ang="0">
                    <a:pos x="T6" y="T7"/>
                  </a:cxn>
                  <a:cxn ang="0">
                    <a:pos x="T8" y="T9"/>
                  </a:cxn>
                </a:cxnLst>
                <a:rect l="0" t="0" r="r" b="b"/>
                <a:pathLst>
                  <a:path w="19" h="16">
                    <a:moveTo>
                      <a:pt x="0" y="10"/>
                    </a:moveTo>
                    <a:cubicBezTo>
                      <a:pt x="0" y="3"/>
                      <a:pt x="4" y="0"/>
                      <a:pt x="10" y="0"/>
                    </a:cubicBezTo>
                    <a:cubicBezTo>
                      <a:pt x="13" y="0"/>
                      <a:pt x="19" y="0"/>
                      <a:pt x="19" y="6"/>
                    </a:cubicBezTo>
                    <a:cubicBezTo>
                      <a:pt x="19" y="13"/>
                      <a:pt x="15" y="15"/>
                      <a:pt x="9" y="15"/>
                    </a:cubicBezTo>
                    <a:cubicBezTo>
                      <a:pt x="5" y="15"/>
                      <a:pt x="0" y="16"/>
                      <a:pt x="0" y="10"/>
                    </a:cubicBezTo>
                    <a:close/>
                  </a:path>
                </a:pathLst>
              </a:custGeom>
              <a:solidFill>
                <a:srgbClr val="F4A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9" name="Freeform 830"/>
              <p:cNvSpPr>
                <a:spLocks/>
              </p:cNvSpPr>
              <p:nvPr/>
            </p:nvSpPr>
            <p:spPr bwMode="auto">
              <a:xfrm>
                <a:off x="4976" y="1293"/>
                <a:ext cx="30" cy="20"/>
              </a:xfrm>
              <a:custGeom>
                <a:avLst/>
                <a:gdLst>
                  <a:gd name="T0" fmla="*/ 21 w 21"/>
                  <a:gd name="T1" fmla="*/ 10 h 14"/>
                  <a:gd name="T2" fmla="*/ 6 w 21"/>
                  <a:gd name="T3" fmla="*/ 13 h 14"/>
                  <a:gd name="T4" fmla="*/ 1 w 21"/>
                  <a:gd name="T5" fmla="*/ 12 h 14"/>
                  <a:gd name="T6" fmla="*/ 1 w 21"/>
                  <a:gd name="T7" fmla="*/ 7 h 14"/>
                  <a:gd name="T8" fmla="*/ 9 w 21"/>
                  <a:gd name="T9" fmla="*/ 0 h 14"/>
                  <a:gd name="T10" fmla="*/ 21 w 21"/>
                  <a:gd name="T11" fmla="*/ 10 h 14"/>
                </a:gdLst>
                <a:ahLst/>
                <a:cxnLst>
                  <a:cxn ang="0">
                    <a:pos x="T0" y="T1"/>
                  </a:cxn>
                  <a:cxn ang="0">
                    <a:pos x="T2" y="T3"/>
                  </a:cxn>
                  <a:cxn ang="0">
                    <a:pos x="T4" y="T5"/>
                  </a:cxn>
                  <a:cxn ang="0">
                    <a:pos x="T6" y="T7"/>
                  </a:cxn>
                  <a:cxn ang="0">
                    <a:pos x="T8" y="T9"/>
                  </a:cxn>
                  <a:cxn ang="0">
                    <a:pos x="T10" y="T11"/>
                  </a:cxn>
                </a:cxnLst>
                <a:rect l="0" t="0" r="r" b="b"/>
                <a:pathLst>
                  <a:path w="21" h="14">
                    <a:moveTo>
                      <a:pt x="21" y="10"/>
                    </a:moveTo>
                    <a:cubicBezTo>
                      <a:pt x="16" y="13"/>
                      <a:pt x="9" y="6"/>
                      <a:pt x="6" y="13"/>
                    </a:cubicBezTo>
                    <a:cubicBezTo>
                      <a:pt x="5" y="14"/>
                      <a:pt x="2" y="14"/>
                      <a:pt x="1" y="12"/>
                    </a:cubicBezTo>
                    <a:cubicBezTo>
                      <a:pt x="0" y="11"/>
                      <a:pt x="0" y="8"/>
                      <a:pt x="1" y="7"/>
                    </a:cubicBezTo>
                    <a:cubicBezTo>
                      <a:pt x="2" y="3"/>
                      <a:pt x="5" y="0"/>
                      <a:pt x="9" y="0"/>
                    </a:cubicBezTo>
                    <a:cubicBezTo>
                      <a:pt x="15" y="0"/>
                      <a:pt x="20" y="3"/>
                      <a:pt x="21" y="10"/>
                    </a:cubicBezTo>
                    <a:close/>
                  </a:path>
                </a:pathLst>
              </a:custGeom>
              <a:solidFill>
                <a:srgbClr val="995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0" name="Freeform 831"/>
              <p:cNvSpPr>
                <a:spLocks/>
              </p:cNvSpPr>
              <p:nvPr/>
            </p:nvSpPr>
            <p:spPr bwMode="auto">
              <a:xfrm>
                <a:off x="5036" y="1280"/>
                <a:ext cx="29" cy="22"/>
              </a:xfrm>
              <a:custGeom>
                <a:avLst/>
                <a:gdLst>
                  <a:gd name="T0" fmla="*/ 10 w 20"/>
                  <a:gd name="T1" fmla="*/ 0 h 15"/>
                  <a:gd name="T2" fmla="*/ 19 w 20"/>
                  <a:gd name="T3" fmla="*/ 6 h 15"/>
                  <a:gd name="T4" fmla="*/ 3 w 20"/>
                  <a:gd name="T5" fmla="*/ 13 h 15"/>
                  <a:gd name="T6" fmla="*/ 0 w 20"/>
                  <a:gd name="T7" fmla="*/ 9 h 15"/>
                  <a:gd name="T8" fmla="*/ 10 w 20"/>
                  <a:gd name="T9" fmla="*/ 0 h 15"/>
                </a:gdLst>
                <a:ahLst/>
                <a:cxnLst>
                  <a:cxn ang="0">
                    <a:pos x="T0" y="T1"/>
                  </a:cxn>
                  <a:cxn ang="0">
                    <a:pos x="T2" y="T3"/>
                  </a:cxn>
                  <a:cxn ang="0">
                    <a:pos x="T4" y="T5"/>
                  </a:cxn>
                  <a:cxn ang="0">
                    <a:pos x="T6" y="T7"/>
                  </a:cxn>
                  <a:cxn ang="0">
                    <a:pos x="T8" y="T9"/>
                  </a:cxn>
                </a:cxnLst>
                <a:rect l="0" t="0" r="r" b="b"/>
                <a:pathLst>
                  <a:path w="20" h="15">
                    <a:moveTo>
                      <a:pt x="10" y="0"/>
                    </a:moveTo>
                    <a:cubicBezTo>
                      <a:pt x="14" y="0"/>
                      <a:pt x="20" y="2"/>
                      <a:pt x="19" y="6"/>
                    </a:cubicBezTo>
                    <a:cubicBezTo>
                      <a:pt x="18" y="15"/>
                      <a:pt x="7" y="6"/>
                      <a:pt x="3" y="13"/>
                    </a:cubicBezTo>
                    <a:cubicBezTo>
                      <a:pt x="3" y="14"/>
                      <a:pt x="0" y="11"/>
                      <a:pt x="0" y="9"/>
                    </a:cubicBezTo>
                    <a:cubicBezTo>
                      <a:pt x="1" y="3"/>
                      <a:pt x="4" y="1"/>
                      <a:pt x="10" y="0"/>
                    </a:cubicBezTo>
                    <a:close/>
                  </a:path>
                </a:pathLst>
              </a:custGeom>
              <a:solidFill>
                <a:srgbClr val="9C5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1" name="Freeform 832"/>
              <p:cNvSpPr>
                <a:spLocks/>
              </p:cNvSpPr>
              <p:nvPr/>
            </p:nvSpPr>
            <p:spPr bwMode="auto">
              <a:xfrm>
                <a:off x="4959" y="1207"/>
                <a:ext cx="17" cy="37"/>
              </a:xfrm>
              <a:custGeom>
                <a:avLst/>
                <a:gdLst>
                  <a:gd name="T0" fmla="*/ 7 w 12"/>
                  <a:gd name="T1" fmla="*/ 26 h 26"/>
                  <a:gd name="T2" fmla="*/ 12 w 12"/>
                  <a:gd name="T3" fmla="*/ 0 h 26"/>
                  <a:gd name="T4" fmla="*/ 7 w 12"/>
                  <a:gd name="T5" fmla="*/ 26 h 26"/>
                </a:gdLst>
                <a:ahLst/>
                <a:cxnLst>
                  <a:cxn ang="0">
                    <a:pos x="T0" y="T1"/>
                  </a:cxn>
                  <a:cxn ang="0">
                    <a:pos x="T2" y="T3"/>
                  </a:cxn>
                  <a:cxn ang="0">
                    <a:pos x="T4" y="T5"/>
                  </a:cxn>
                </a:cxnLst>
                <a:rect l="0" t="0" r="r" b="b"/>
                <a:pathLst>
                  <a:path w="12" h="26">
                    <a:moveTo>
                      <a:pt x="7" y="26"/>
                    </a:moveTo>
                    <a:cubicBezTo>
                      <a:pt x="3" y="17"/>
                      <a:pt x="0" y="8"/>
                      <a:pt x="12" y="0"/>
                    </a:cubicBezTo>
                    <a:cubicBezTo>
                      <a:pt x="10" y="10"/>
                      <a:pt x="8" y="18"/>
                      <a:pt x="7" y="26"/>
                    </a:cubicBezTo>
                    <a:close/>
                  </a:path>
                </a:pathLst>
              </a:custGeom>
              <a:solidFill>
                <a:srgbClr val="F7D1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2" name="Freeform 833"/>
              <p:cNvSpPr>
                <a:spLocks/>
              </p:cNvSpPr>
              <p:nvPr/>
            </p:nvSpPr>
            <p:spPr bwMode="auto">
              <a:xfrm>
                <a:off x="5170" y="1672"/>
                <a:ext cx="53" cy="8"/>
              </a:xfrm>
              <a:custGeom>
                <a:avLst/>
                <a:gdLst>
                  <a:gd name="T0" fmla="*/ 0 w 37"/>
                  <a:gd name="T1" fmla="*/ 0 h 6"/>
                  <a:gd name="T2" fmla="*/ 37 w 37"/>
                  <a:gd name="T3" fmla="*/ 3 h 6"/>
                  <a:gd name="T4" fmla="*/ 0 w 37"/>
                  <a:gd name="T5" fmla="*/ 0 h 6"/>
                </a:gdLst>
                <a:ahLst/>
                <a:cxnLst>
                  <a:cxn ang="0">
                    <a:pos x="T0" y="T1"/>
                  </a:cxn>
                  <a:cxn ang="0">
                    <a:pos x="T2" y="T3"/>
                  </a:cxn>
                  <a:cxn ang="0">
                    <a:pos x="T4" y="T5"/>
                  </a:cxn>
                </a:cxnLst>
                <a:rect l="0" t="0" r="r" b="b"/>
                <a:pathLst>
                  <a:path w="37" h="6">
                    <a:moveTo>
                      <a:pt x="0" y="0"/>
                    </a:moveTo>
                    <a:cubicBezTo>
                      <a:pt x="12" y="3"/>
                      <a:pt x="25" y="1"/>
                      <a:pt x="37" y="3"/>
                    </a:cubicBezTo>
                    <a:cubicBezTo>
                      <a:pt x="24" y="5"/>
                      <a:pt x="12" y="6"/>
                      <a:pt x="0" y="0"/>
                    </a:cubicBezTo>
                    <a:close/>
                  </a:path>
                </a:pathLst>
              </a:custGeom>
              <a:solidFill>
                <a:srgbClr val="A3A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437" name="Freeform 835"/>
            <p:cNvSpPr>
              <a:spLocks/>
            </p:cNvSpPr>
            <p:nvPr/>
          </p:nvSpPr>
          <p:spPr bwMode="auto">
            <a:xfrm>
              <a:off x="5140" y="1612"/>
              <a:ext cx="86" cy="32"/>
            </a:xfrm>
            <a:custGeom>
              <a:avLst/>
              <a:gdLst>
                <a:gd name="T0" fmla="*/ 60 w 60"/>
                <a:gd name="T1" fmla="*/ 23 h 23"/>
                <a:gd name="T2" fmla="*/ 0 w 60"/>
                <a:gd name="T3" fmla="*/ 3 h 23"/>
                <a:gd name="T4" fmla="*/ 60 w 60"/>
                <a:gd name="T5" fmla="*/ 23 h 23"/>
              </a:gdLst>
              <a:ahLst/>
              <a:cxnLst>
                <a:cxn ang="0">
                  <a:pos x="T0" y="T1"/>
                </a:cxn>
                <a:cxn ang="0">
                  <a:pos x="T2" y="T3"/>
                </a:cxn>
                <a:cxn ang="0">
                  <a:pos x="T4" y="T5"/>
                </a:cxn>
              </a:cxnLst>
              <a:rect l="0" t="0" r="r" b="b"/>
              <a:pathLst>
                <a:path w="60" h="23">
                  <a:moveTo>
                    <a:pt x="60" y="23"/>
                  </a:moveTo>
                  <a:cubicBezTo>
                    <a:pt x="36" y="23"/>
                    <a:pt x="15" y="16"/>
                    <a:pt x="0" y="3"/>
                  </a:cubicBezTo>
                  <a:cubicBezTo>
                    <a:pt x="13" y="0"/>
                    <a:pt x="25" y="4"/>
                    <a:pt x="60" y="23"/>
                  </a:cubicBezTo>
                  <a:close/>
                </a:path>
              </a:pathLst>
            </a:custGeom>
            <a:solidFill>
              <a:srgbClr val="95C2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8" name="Freeform 836"/>
            <p:cNvSpPr>
              <a:spLocks/>
            </p:cNvSpPr>
            <p:nvPr/>
          </p:nvSpPr>
          <p:spPr bwMode="auto">
            <a:xfrm>
              <a:off x="4165" y="1026"/>
              <a:ext cx="15" cy="28"/>
            </a:xfrm>
            <a:custGeom>
              <a:avLst/>
              <a:gdLst>
                <a:gd name="T0" fmla="*/ 11 w 11"/>
                <a:gd name="T1" fmla="*/ 0 h 20"/>
                <a:gd name="T2" fmla="*/ 3 w 11"/>
                <a:gd name="T3" fmla="*/ 20 h 20"/>
                <a:gd name="T4" fmla="*/ 11 w 11"/>
                <a:gd name="T5" fmla="*/ 0 h 20"/>
              </a:gdLst>
              <a:ahLst/>
              <a:cxnLst>
                <a:cxn ang="0">
                  <a:pos x="T0" y="T1"/>
                </a:cxn>
                <a:cxn ang="0">
                  <a:pos x="T2" y="T3"/>
                </a:cxn>
                <a:cxn ang="0">
                  <a:pos x="T4" y="T5"/>
                </a:cxn>
              </a:cxnLst>
              <a:rect l="0" t="0" r="r" b="b"/>
              <a:pathLst>
                <a:path w="11" h="20">
                  <a:moveTo>
                    <a:pt x="11" y="0"/>
                  </a:moveTo>
                  <a:cubicBezTo>
                    <a:pt x="8" y="9"/>
                    <a:pt x="6" y="14"/>
                    <a:pt x="3" y="20"/>
                  </a:cubicBezTo>
                  <a:cubicBezTo>
                    <a:pt x="0" y="9"/>
                    <a:pt x="0" y="9"/>
                    <a:pt x="11" y="0"/>
                  </a:cubicBezTo>
                  <a:close/>
                </a:path>
              </a:pathLst>
            </a:custGeom>
            <a:solidFill>
              <a:srgbClr val="F6BB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9" name="Freeform 837"/>
            <p:cNvSpPr>
              <a:spLocks/>
            </p:cNvSpPr>
            <p:nvPr/>
          </p:nvSpPr>
          <p:spPr bwMode="auto">
            <a:xfrm>
              <a:off x="4308" y="2273"/>
              <a:ext cx="35" cy="30"/>
            </a:xfrm>
            <a:custGeom>
              <a:avLst/>
              <a:gdLst>
                <a:gd name="T0" fmla="*/ 25 w 25"/>
                <a:gd name="T1" fmla="*/ 10 h 21"/>
                <a:gd name="T2" fmla="*/ 12 w 25"/>
                <a:gd name="T3" fmla="*/ 21 h 21"/>
                <a:gd name="T4" fmla="*/ 0 w 25"/>
                <a:gd name="T5" fmla="*/ 11 h 21"/>
                <a:gd name="T6" fmla="*/ 11 w 25"/>
                <a:gd name="T7" fmla="*/ 1 h 21"/>
                <a:gd name="T8" fmla="*/ 25 w 25"/>
                <a:gd name="T9" fmla="*/ 10 h 21"/>
              </a:gdLst>
              <a:ahLst/>
              <a:cxnLst>
                <a:cxn ang="0">
                  <a:pos x="T0" y="T1"/>
                </a:cxn>
                <a:cxn ang="0">
                  <a:pos x="T2" y="T3"/>
                </a:cxn>
                <a:cxn ang="0">
                  <a:pos x="T4" y="T5"/>
                </a:cxn>
                <a:cxn ang="0">
                  <a:pos x="T6" y="T7"/>
                </a:cxn>
                <a:cxn ang="0">
                  <a:pos x="T8" y="T9"/>
                </a:cxn>
              </a:cxnLst>
              <a:rect l="0" t="0" r="r" b="b"/>
              <a:pathLst>
                <a:path w="25" h="21">
                  <a:moveTo>
                    <a:pt x="25" y="10"/>
                  </a:moveTo>
                  <a:cubicBezTo>
                    <a:pt x="23" y="17"/>
                    <a:pt x="19" y="21"/>
                    <a:pt x="12" y="21"/>
                  </a:cubicBezTo>
                  <a:cubicBezTo>
                    <a:pt x="5" y="21"/>
                    <a:pt x="0" y="18"/>
                    <a:pt x="0" y="11"/>
                  </a:cubicBezTo>
                  <a:cubicBezTo>
                    <a:pt x="0" y="4"/>
                    <a:pt x="5" y="1"/>
                    <a:pt x="11" y="1"/>
                  </a:cubicBezTo>
                  <a:cubicBezTo>
                    <a:pt x="18" y="0"/>
                    <a:pt x="23" y="3"/>
                    <a:pt x="25" y="10"/>
                  </a:cubicBezTo>
                  <a:close/>
                </a:path>
              </a:pathLst>
            </a:custGeom>
            <a:solidFill>
              <a:srgbClr val="7E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0" name="Freeform 838"/>
            <p:cNvSpPr>
              <a:spLocks/>
            </p:cNvSpPr>
            <p:nvPr/>
          </p:nvSpPr>
          <p:spPr bwMode="auto">
            <a:xfrm>
              <a:off x="4372" y="2279"/>
              <a:ext cx="36" cy="28"/>
            </a:xfrm>
            <a:custGeom>
              <a:avLst/>
              <a:gdLst>
                <a:gd name="T0" fmla="*/ 13 w 25"/>
                <a:gd name="T1" fmla="*/ 20 h 20"/>
                <a:gd name="T2" fmla="*/ 1 w 25"/>
                <a:gd name="T3" fmla="*/ 11 h 20"/>
                <a:gd name="T4" fmla="*/ 15 w 25"/>
                <a:gd name="T5" fmla="*/ 0 h 20"/>
                <a:gd name="T6" fmla="*/ 25 w 25"/>
                <a:gd name="T7" fmla="*/ 9 h 20"/>
                <a:gd name="T8" fmla="*/ 13 w 25"/>
                <a:gd name="T9" fmla="*/ 20 h 20"/>
              </a:gdLst>
              <a:ahLst/>
              <a:cxnLst>
                <a:cxn ang="0">
                  <a:pos x="T0" y="T1"/>
                </a:cxn>
                <a:cxn ang="0">
                  <a:pos x="T2" y="T3"/>
                </a:cxn>
                <a:cxn ang="0">
                  <a:pos x="T4" y="T5"/>
                </a:cxn>
                <a:cxn ang="0">
                  <a:pos x="T6" y="T7"/>
                </a:cxn>
                <a:cxn ang="0">
                  <a:pos x="T8" y="T9"/>
                </a:cxn>
              </a:cxnLst>
              <a:rect l="0" t="0" r="r" b="b"/>
              <a:pathLst>
                <a:path w="25" h="20">
                  <a:moveTo>
                    <a:pt x="13" y="20"/>
                  </a:moveTo>
                  <a:cubicBezTo>
                    <a:pt x="6" y="20"/>
                    <a:pt x="0" y="19"/>
                    <a:pt x="1" y="11"/>
                  </a:cubicBezTo>
                  <a:cubicBezTo>
                    <a:pt x="1" y="4"/>
                    <a:pt x="8" y="1"/>
                    <a:pt x="15" y="0"/>
                  </a:cubicBezTo>
                  <a:cubicBezTo>
                    <a:pt x="20" y="0"/>
                    <a:pt x="25" y="2"/>
                    <a:pt x="25" y="9"/>
                  </a:cubicBezTo>
                  <a:cubicBezTo>
                    <a:pt x="25" y="17"/>
                    <a:pt x="19" y="19"/>
                    <a:pt x="13" y="20"/>
                  </a:cubicBezTo>
                  <a:close/>
                </a:path>
              </a:pathLst>
            </a:custGeom>
            <a:solidFill>
              <a:srgbClr val="7F5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1" name="Freeform 839"/>
            <p:cNvSpPr>
              <a:spLocks/>
            </p:cNvSpPr>
            <p:nvPr/>
          </p:nvSpPr>
          <p:spPr bwMode="auto">
            <a:xfrm>
              <a:off x="4270" y="2292"/>
              <a:ext cx="38" cy="33"/>
            </a:xfrm>
            <a:custGeom>
              <a:avLst/>
              <a:gdLst>
                <a:gd name="T0" fmla="*/ 26 w 26"/>
                <a:gd name="T1" fmla="*/ 19 h 23"/>
                <a:gd name="T2" fmla="*/ 12 w 26"/>
                <a:gd name="T3" fmla="*/ 18 h 23"/>
                <a:gd name="T4" fmla="*/ 5 w 26"/>
                <a:gd name="T5" fmla="*/ 5 h 23"/>
                <a:gd name="T6" fmla="*/ 15 w 26"/>
                <a:gd name="T7" fmla="*/ 12 h 23"/>
                <a:gd name="T8" fmla="*/ 26 w 26"/>
                <a:gd name="T9" fmla="*/ 19 h 23"/>
              </a:gdLst>
              <a:ahLst/>
              <a:cxnLst>
                <a:cxn ang="0">
                  <a:pos x="T0" y="T1"/>
                </a:cxn>
                <a:cxn ang="0">
                  <a:pos x="T2" y="T3"/>
                </a:cxn>
                <a:cxn ang="0">
                  <a:pos x="T4" y="T5"/>
                </a:cxn>
                <a:cxn ang="0">
                  <a:pos x="T6" y="T7"/>
                </a:cxn>
                <a:cxn ang="0">
                  <a:pos x="T8" y="T9"/>
                </a:cxn>
              </a:cxnLst>
              <a:rect l="0" t="0" r="r" b="b"/>
              <a:pathLst>
                <a:path w="26" h="23">
                  <a:moveTo>
                    <a:pt x="26" y="19"/>
                  </a:moveTo>
                  <a:cubicBezTo>
                    <a:pt x="20" y="23"/>
                    <a:pt x="15" y="22"/>
                    <a:pt x="12" y="18"/>
                  </a:cubicBezTo>
                  <a:cubicBezTo>
                    <a:pt x="9" y="14"/>
                    <a:pt x="0" y="11"/>
                    <a:pt x="5" y="5"/>
                  </a:cubicBezTo>
                  <a:cubicBezTo>
                    <a:pt x="11" y="0"/>
                    <a:pt x="11" y="10"/>
                    <a:pt x="15" y="12"/>
                  </a:cubicBezTo>
                  <a:cubicBezTo>
                    <a:pt x="18" y="13"/>
                    <a:pt x="22" y="16"/>
                    <a:pt x="26" y="19"/>
                  </a:cubicBezTo>
                  <a:close/>
                </a:path>
              </a:pathLst>
            </a:custGeom>
            <a:solidFill>
              <a:srgbClr val="FAE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2" name="Freeform 840"/>
            <p:cNvSpPr>
              <a:spLocks/>
            </p:cNvSpPr>
            <p:nvPr/>
          </p:nvSpPr>
          <p:spPr bwMode="auto">
            <a:xfrm>
              <a:off x="5112" y="2469"/>
              <a:ext cx="31" cy="86"/>
            </a:xfrm>
            <a:custGeom>
              <a:avLst/>
              <a:gdLst>
                <a:gd name="T0" fmla="*/ 21 w 22"/>
                <a:gd name="T1" fmla="*/ 8 h 60"/>
                <a:gd name="T2" fmla="*/ 16 w 22"/>
                <a:gd name="T3" fmla="*/ 48 h 60"/>
                <a:gd name="T4" fmla="*/ 5 w 22"/>
                <a:gd name="T5" fmla="*/ 57 h 60"/>
                <a:gd name="T6" fmla="*/ 1 w 22"/>
                <a:gd name="T7" fmla="*/ 43 h 60"/>
                <a:gd name="T8" fmla="*/ 9 w 22"/>
                <a:gd name="T9" fmla="*/ 12 h 60"/>
                <a:gd name="T10" fmla="*/ 21 w 22"/>
                <a:gd name="T11" fmla="*/ 8 h 60"/>
              </a:gdLst>
              <a:ahLst/>
              <a:cxnLst>
                <a:cxn ang="0">
                  <a:pos x="T0" y="T1"/>
                </a:cxn>
                <a:cxn ang="0">
                  <a:pos x="T2" y="T3"/>
                </a:cxn>
                <a:cxn ang="0">
                  <a:pos x="T4" y="T5"/>
                </a:cxn>
                <a:cxn ang="0">
                  <a:pos x="T6" y="T7"/>
                </a:cxn>
                <a:cxn ang="0">
                  <a:pos x="T8" y="T9"/>
                </a:cxn>
                <a:cxn ang="0">
                  <a:pos x="T10" y="T11"/>
                </a:cxn>
              </a:cxnLst>
              <a:rect l="0" t="0" r="r" b="b"/>
              <a:pathLst>
                <a:path w="22" h="60">
                  <a:moveTo>
                    <a:pt x="21" y="8"/>
                  </a:moveTo>
                  <a:cubicBezTo>
                    <a:pt x="22" y="22"/>
                    <a:pt x="21" y="35"/>
                    <a:pt x="16" y="48"/>
                  </a:cubicBezTo>
                  <a:cubicBezTo>
                    <a:pt x="13" y="51"/>
                    <a:pt x="12" y="60"/>
                    <a:pt x="5" y="57"/>
                  </a:cubicBezTo>
                  <a:cubicBezTo>
                    <a:pt x="0" y="54"/>
                    <a:pt x="1" y="48"/>
                    <a:pt x="1" y="43"/>
                  </a:cubicBezTo>
                  <a:cubicBezTo>
                    <a:pt x="3" y="32"/>
                    <a:pt x="6" y="22"/>
                    <a:pt x="9" y="12"/>
                  </a:cubicBezTo>
                  <a:cubicBezTo>
                    <a:pt x="11" y="5"/>
                    <a:pt x="15" y="0"/>
                    <a:pt x="21" y="8"/>
                  </a:cubicBezTo>
                  <a:close/>
                </a:path>
              </a:pathLst>
            </a:custGeom>
            <a:solidFill>
              <a:srgbClr val="755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3" name="Freeform 841"/>
            <p:cNvSpPr>
              <a:spLocks/>
            </p:cNvSpPr>
            <p:nvPr/>
          </p:nvSpPr>
          <p:spPr bwMode="auto">
            <a:xfrm>
              <a:off x="4786" y="1672"/>
              <a:ext cx="17" cy="11"/>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7" y="8"/>
                    <a:pt x="1" y="7"/>
                    <a:pt x="0" y="0"/>
                  </a:cubicBezTo>
                  <a:cubicBezTo>
                    <a:pt x="6" y="0"/>
                    <a:pt x="10" y="4"/>
                    <a:pt x="12" y="8"/>
                  </a:cubicBezTo>
                  <a:close/>
                </a:path>
              </a:pathLst>
            </a:custGeom>
            <a:solidFill>
              <a:srgbClr val="D9E7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4" name="Freeform 842"/>
            <p:cNvSpPr>
              <a:spLocks/>
            </p:cNvSpPr>
            <p:nvPr/>
          </p:nvSpPr>
          <p:spPr bwMode="auto">
            <a:xfrm>
              <a:off x="4648" y="2217"/>
              <a:ext cx="188" cy="262"/>
            </a:xfrm>
            <a:custGeom>
              <a:avLst/>
              <a:gdLst>
                <a:gd name="T0" fmla="*/ 30 w 132"/>
                <a:gd name="T1" fmla="*/ 0 h 183"/>
                <a:gd name="T2" fmla="*/ 52 w 132"/>
                <a:gd name="T3" fmla="*/ 18 h 183"/>
                <a:gd name="T4" fmla="*/ 127 w 132"/>
                <a:gd name="T5" fmla="*/ 143 h 183"/>
                <a:gd name="T6" fmla="*/ 120 w 132"/>
                <a:gd name="T7" fmla="*/ 159 h 183"/>
                <a:gd name="T8" fmla="*/ 57 w 132"/>
                <a:gd name="T9" fmla="*/ 178 h 183"/>
                <a:gd name="T10" fmla="*/ 26 w 132"/>
                <a:gd name="T11" fmla="*/ 159 h 183"/>
                <a:gd name="T12" fmla="*/ 12 w 132"/>
                <a:gd name="T13" fmla="*/ 93 h 183"/>
                <a:gd name="T14" fmla="*/ 0 w 132"/>
                <a:gd name="T15" fmla="*/ 29 h 183"/>
                <a:gd name="T16" fmla="*/ 30 w 132"/>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83">
                  <a:moveTo>
                    <a:pt x="30" y="0"/>
                  </a:moveTo>
                  <a:cubicBezTo>
                    <a:pt x="38" y="4"/>
                    <a:pt x="47" y="9"/>
                    <a:pt x="52" y="18"/>
                  </a:cubicBezTo>
                  <a:cubicBezTo>
                    <a:pt x="78" y="59"/>
                    <a:pt x="105" y="99"/>
                    <a:pt x="127" y="143"/>
                  </a:cubicBezTo>
                  <a:cubicBezTo>
                    <a:pt x="132" y="152"/>
                    <a:pt x="130" y="156"/>
                    <a:pt x="120" y="159"/>
                  </a:cubicBezTo>
                  <a:cubicBezTo>
                    <a:pt x="99" y="165"/>
                    <a:pt x="79" y="173"/>
                    <a:pt x="57" y="178"/>
                  </a:cubicBezTo>
                  <a:cubicBezTo>
                    <a:pt x="38" y="183"/>
                    <a:pt x="30" y="179"/>
                    <a:pt x="26" y="159"/>
                  </a:cubicBezTo>
                  <a:cubicBezTo>
                    <a:pt x="22" y="137"/>
                    <a:pt x="17" y="115"/>
                    <a:pt x="12" y="93"/>
                  </a:cubicBezTo>
                  <a:cubicBezTo>
                    <a:pt x="8" y="72"/>
                    <a:pt x="0" y="51"/>
                    <a:pt x="0" y="29"/>
                  </a:cubicBezTo>
                  <a:cubicBezTo>
                    <a:pt x="0" y="10"/>
                    <a:pt x="9" y="0"/>
                    <a:pt x="30" y="0"/>
                  </a:cubicBezTo>
                  <a:close/>
                </a:path>
              </a:pathLst>
            </a:custGeom>
            <a:solidFill>
              <a:srgbClr val="8FC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5" name="Freeform 843"/>
            <p:cNvSpPr>
              <a:spLocks/>
            </p:cNvSpPr>
            <p:nvPr/>
          </p:nvSpPr>
          <p:spPr bwMode="auto">
            <a:xfrm>
              <a:off x="3891" y="1087"/>
              <a:ext cx="84" cy="166"/>
            </a:xfrm>
            <a:custGeom>
              <a:avLst/>
              <a:gdLst>
                <a:gd name="T0" fmla="*/ 59 w 59"/>
                <a:gd name="T1" fmla="*/ 38 h 116"/>
                <a:gd name="T2" fmla="*/ 31 w 59"/>
                <a:gd name="T3" fmla="*/ 105 h 116"/>
                <a:gd name="T4" fmla="*/ 9 w 59"/>
                <a:gd name="T5" fmla="*/ 111 h 116"/>
                <a:gd name="T6" fmla="*/ 0 w 59"/>
                <a:gd name="T7" fmla="*/ 91 h 116"/>
                <a:gd name="T8" fmla="*/ 19 w 59"/>
                <a:gd name="T9" fmla="*/ 20 h 116"/>
                <a:gd name="T10" fmla="*/ 44 w 59"/>
                <a:gd name="T11" fmla="*/ 3 h 116"/>
                <a:gd name="T12" fmla="*/ 59 w 59"/>
                <a:gd name="T13" fmla="*/ 29 h 116"/>
                <a:gd name="T14" fmla="*/ 59 w 59"/>
                <a:gd name="T15" fmla="*/ 38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16">
                  <a:moveTo>
                    <a:pt x="59" y="38"/>
                  </a:moveTo>
                  <a:cubicBezTo>
                    <a:pt x="58" y="64"/>
                    <a:pt x="53" y="88"/>
                    <a:pt x="31" y="105"/>
                  </a:cubicBezTo>
                  <a:cubicBezTo>
                    <a:pt x="24" y="110"/>
                    <a:pt x="17" y="116"/>
                    <a:pt x="9" y="111"/>
                  </a:cubicBezTo>
                  <a:cubicBezTo>
                    <a:pt x="1" y="107"/>
                    <a:pt x="1" y="99"/>
                    <a:pt x="0" y="91"/>
                  </a:cubicBezTo>
                  <a:cubicBezTo>
                    <a:pt x="0" y="66"/>
                    <a:pt x="6" y="42"/>
                    <a:pt x="19" y="20"/>
                  </a:cubicBezTo>
                  <a:cubicBezTo>
                    <a:pt x="24" y="10"/>
                    <a:pt x="31" y="0"/>
                    <a:pt x="44" y="3"/>
                  </a:cubicBezTo>
                  <a:cubicBezTo>
                    <a:pt x="56" y="6"/>
                    <a:pt x="58" y="18"/>
                    <a:pt x="59" y="29"/>
                  </a:cubicBezTo>
                  <a:cubicBezTo>
                    <a:pt x="59" y="32"/>
                    <a:pt x="59" y="35"/>
                    <a:pt x="59" y="38"/>
                  </a:cubicBezTo>
                  <a:close/>
                </a:path>
              </a:pathLst>
            </a:cu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6" name="Freeform 844"/>
            <p:cNvSpPr>
              <a:spLocks/>
            </p:cNvSpPr>
            <p:nvPr/>
          </p:nvSpPr>
          <p:spPr bwMode="auto">
            <a:xfrm>
              <a:off x="3676" y="960"/>
              <a:ext cx="155" cy="106"/>
            </a:xfrm>
            <a:custGeom>
              <a:avLst/>
              <a:gdLst>
                <a:gd name="T0" fmla="*/ 66 w 108"/>
                <a:gd name="T1" fmla="*/ 0 h 74"/>
                <a:gd name="T2" fmla="*/ 103 w 108"/>
                <a:gd name="T3" fmla="*/ 17 h 74"/>
                <a:gd name="T4" fmla="*/ 89 w 108"/>
                <a:gd name="T5" fmla="*/ 54 h 74"/>
                <a:gd name="T6" fmla="*/ 38 w 108"/>
                <a:gd name="T7" fmla="*/ 72 h 74"/>
                <a:gd name="T8" fmla="*/ 17 w 108"/>
                <a:gd name="T9" fmla="*/ 23 h 74"/>
                <a:gd name="T10" fmla="*/ 66 w 108"/>
                <a:gd name="T11" fmla="*/ 0 h 74"/>
              </a:gdLst>
              <a:ahLst/>
              <a:cxnLst>
                <a:cxn ang="0">
                  <a:pos x="T0" y="T1"/>
                </a:cxn>
                <a:cxn ang="0">
                  <a:pos x="T2" y="T3"/>
                </a:cxn>
                <a:cxn ang="0">
                  <a:pos x="T4" y="T5"/>
                </a:cxn>
                <a:cxn ang="0">
                  <a:pos x="T6" y="T7"/>
                </a:cxn>
                <a:cxn ang="0">
                  <a:pos x="T8" y="T9"/>
                </a:cxn>
                <a:cxn ang="0">
                  <a:pos x="T10" y="T11"/>
                </a:cxn>
              </a:cxnLst>
              <a:rect l="0" t="0" r="r" b="b"/>
              <a:pathLst>
                <a:path w="108" h="74">
                  <a:moveTo>
                    <a:pt x="66" y="0"/>
                  </a:moveTo>
                  <a:cubicBezTo>
                    <a:pt x="82" y="0"/>
                    <a:pt x="96" y="2"/>
                    <a:pt x="103" y="17"/>
                  </a:cubicBezTo>
                  <a:cubicBezTo>
                    <a:pt x="108" y="29"/>
                    <a:pt x="103" y="42"/>
                    <a:pt x="89" y="54"/>
                  </a:cubicBezTo>
                  <a:cubicBezTo>
                    <a:pt x="74" y="66"/>
                    <a:pt x="58" y="74"/>
                    <a:pt x="38" y="72"/>
                  </a:cubicBezTo>
                  <a:cubicBezTo>
                    <a:pt x="10" y="70"/>
                    <a:pt x="0" y="45"/>
                    <a:pt x="17" y="23"/>
                  </a:cubicBezTo>
                  <a:cubicBezTo>
                    <a:pt x="30" y="6"/>
                    <a:pt x="48" y="1"/>
                    <a:pt x="66" y="0"/>
                  </a:cubicBez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7" name="Freeform 845"/>
            <p:cNvSpPr>
              <a:spLocks/>
            </p:cNvSpPr>
            <p:nvPr/>
          </p:nvSpPr>
          <p:spPr bwMode="auto">
            <a:xfrm>
              <a:off x="4238" y="2866"/>
              <a:ext cx="37" cy="29"/>
            </a:xfrm>
            <a:custGeom>
              <a:avLst/>
              <a:gdLst>
                <a:gd name="T0" fmla="*/ 8 w 26"/>
                <a:gd name="T1" fmla="*/ 20 h 20"/>
                <a:gd name="T2" fmla="*/ 0 w 26"/>
                <a:gd name="T3" fmla="*/ 11 h 20"/>
                <a:gd name="T4" fmla="*/ 14 w 26"/>
                <a:gd name="T5" fmla="*/ 0 h 20"/>
                <a:gd name="T6" fmla="*/ 25 w 26"/>
                <a:gd name="T7" fmla="*/ 9 h 20"/>
                <a:gd name="T8" fmla="*/ 8 w 26"/>
                <a:gd name="T9" fmla="*/ 20 h 20"/>
              </a:gdLst>
              <a:ahLst/>
              <a:cxnLst>
                <a:cxn ang="0">
                  <a:pos x="T0" y="T1"/>
                </a:cxn>
                <a:cxn ang="0">
                  <a:pos x="T2" y="T3"/>
                </a:cxn>
                <a:cxn ang="0">
                  <a:pos x="T4" y="T5"/>
                </a:cxn>
                <a:cxn ang="0">
                  <a:pos x="T6" y="T7"/>
                </a:cxn>
                <a:cxn ang="0">
                  <a:pos x="T8" y="T9"/>
                </a:cxn>
              </a:cxnLst>
              <a:rect l="0" t="0" r="r" b="b"/>
              <a:pathLst>
                <a:path w="26" h="20">
                  <a:moveTo>
                    <a:pt x="8" y="20"/>
                  </a:moveTo>
                  <a:cubicBezTo>
                    <a:pt x="5" y="20"/>
                    <a:pt x="0" y="18"/>
                    <a:pt x="0" y="11"/>
                  </a:cubicBezTo>
                  <a:cubicBezTo>
                    <a:pt x="1" y="3"/>
                    <a:pt x="7" y="0"/>
                    <a:pt x="14" y="0"/>
                  </a:cubicBezTo>
                  <a:cubicBezTo>
                    <a:pt x="21" y="0"/>
                    <a:pt x="26" y="1"/>
                    <a:pt x="25" y="9"/>
                  </a:cubicBezTo>
                  <a:cubicBezTo>
                    <a:pt x="25" y="17"/>
                    <a:pt x="19" y="20"/>
                    <a:pt x="8" y="20"/>
                  </a:cubicBezTo>
                  <a:close/>
                </a:path>
              </a:pathLst>
            </a:custGeom>
            <a:solidFill>
              <a:srgbClr val="E37C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8" name="Freeform 846"/>
            <p:cNvSpPr>
              <a:spLocks/>
            </p:cNvSpPr>
            <p:nvPr/>
          </p:nvSpPr>
          <p:spPr bwMode="auto">
            <a:xfrm>
              <a:off x="4413" y="2825"/>
              <a:ext cx="36" cy="30"/>
            </a:xfrm>
            <a:custGeom>
              <a:avLst/>
              <a:gdLst>
                <a:gd name="T0" fmla="*/ 14 w 25"/>
                <a:gd name="T1" fmla="*/ 21 h 21"/>
                <a:gd name="T2" fmla="*/ 0 w 25"/>
                <a:gd name="T3" fmla="*/ 12 h 21"/>
                <a:gd name="T4" fmla="*/ 13 w 25"/>
                <a:gd name="T5" fmla="*/ 1 h 21"/>
                <a:gd name="T6" fmla="*/ 25 w 25"/>
                <a:gd name="T7" fmla="*/ 9 h 21"/>
                <a:gd name="T8" fmla="*/ 14 w 25"/>
                <a:gd name="T9" fmla="*/ 21 h 21"/>
              </a:gdLst>
              <a:ahLst/>
              <a:cxnLst>
                <a:cxn ang="0">
                  <a:pos x="T0" y="T1"/>
                </a:cxn>
                <a:cxn ang="0">
                  <a:pos x="T2" y="T3"/>
                </a:cxn>
                <a:cxn ang="0">
                  <a:pos x="T4" y="T5"/>
                </a:cxn>
                <a:cxn ang="0">
                  <a:pos x="T6" y="T7"/>
                </a:cxn>
                <a:cxn ang="0">
                  <a:pos x="T8" y="T9"/>
                </a:cxn>
              </a:cxnLst>
              <a:rect l="0" t="0" r="r" b="b"/>
              <a:pathLst>
                <a:path w="25" h="21">
                  <a:moveTo>
                    <a:pt x="14" y="21"/>
                  </a:moveTo>
                  <a:cubicBezTo>
                    <a:pt x="5" y="21"/>
                    <a:pt x="0" y="20"/>
                    <a:pt x="0" y="12"/>
                  </a:cubicBezTo>
                  <a:cubicBezTo>
                    <a:pt x="0" y="3"/>
                    <a:pt x="7" y="2"/>
                    <a:pt x="13" y="1"/>
                  </a:cubicBezTo>
                  <a:cubicBezTo>
                    <a:pt x="20" y="0"/>
                    <a:pt x="25" y="2"/>
                    <a:pt x="25" y="9"/>
                  </a:cubicBezTo>
                  <a:cubicBezTo>
                    <a:pt x="24" y="17"/>
                    <a:pt x="19" y="20"/>
                    <a:pt x="14" y="21"/>
                  </a:cubicBezTo>
                  <a:close/>
                </a:path>
              </a:pathLst>
            </a:custGeom>
            <a:solidFill>
              <a:srgbClr val="E47C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9" name="Freeform 847"/>
            <p:cNvSpPr>
              <a:spLocks/>
            </p:cNvSpPr>
            <p:nvPr/>
          </p:nvSpPr>
          <p:spPr bwMode="auto">
            <a:xfrm>
              <a:off x="3401" y="2200"/>
              <a:ext cx="35" cy="35"/>
            </a:xfrm>
            <a:custGeom>
              <a:avLst/>
              <a:gdLst>
                <a:gd name="T0" fmla="*/ 25 w 25"/>
                <a:gd name="T1" fmla="*/ 12 h 24"/>
                <a:gd name="T2" fmla="*/ 12 w 25"/>
                <a:gd name="T3" fmla="*/ 24 h 24"/>
                <a:gd name="T4" fmla="*/ 0 w 25"/>
                <a:gd name="T5" fmla="*/ 12 h 24"/>
                <a:gd name="T6" fmla="*/ 12 w 25"/>
                <a:gd name="T7" fmla="*/ 0 h 24"/>
                <a:gd name="T8" fmla="*/ 25 w 25"/>
                <a:gd name="T9" fmla="*/ 12 h 24"/>
              </a:gdLst>
              <a:ahLst/>
              <a:cxnLst>
                <a:cxn ang="0">
                  <a:pos x="T0" y="T1"/>
                </a:cxn>
                <a:cxn ang="0">
                  <a:pos x="T2" y="T3"/>
                </a:cxn>
                <a:cxn ang="0">
                  <a:pos x="T4" y="T5"/>
                </a:cxn>
                <a:cxn ang="0">
                  <a:pos x="T6" y="T7"/>
                </a:cxn>
                <a:cxn ang="0">
                  <a:pos x="T8" y="T9"/>
                </a:cxn>
              </a:cxnLst>
              <a:rect l="0" t="0" r="r" b="b"/>
              <a:pathLst>
                <a:path w="25" h="24">
                  <a:moveTo>
                    <a:pt x="25" y="12"/>
                  </a:moveTo>
                  <a:cubicBezTo>
                    <a:pt x="24" y="20"/>
                    <a:pt x="20" y="24"/>
                    <a:pt x="12" y="24"/>
                  </a:cubicBezTo>
                  <a:cubicBezTo>
                    <a:pt x="4" y="24"/>
                    <a:pt x="0" y="19"/>
                    <a:pt x="0" y="12"/>
                  </a:cubicBezTo>
                  <a:cubicBezTo>
                    <a:pt x="0" y="4"/>
                    <a:pt x="4" y="0"/>
                    <a:pt x="12" y="0"/>
                  </a:cubicBezTo>
                  <a:cubicBezTo>
                    <a:pt x="20" y="0"/>
                    <a:pt x="24" y="4"/>
                    <a:pt x="25" y="12"/>
                  </a:cubicBezTo>
                  <a:close/>
                </a:path>
              </a:pathLst>
            </a:custGeom>
            <a:solidFill>
              <a:srgbClr val="6F5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0" name="Freeform 848"/>
            <p:cNvSpPr>
              <a:spLocks/>
            </p:cNvSpPr>
            <p:nvPr/>
          </p:nvSpPr>
          <p:spPr bwMode="auto">
            <a:xfrm>
              <a:off x="3295" y="2240"/>
              <a:ext cx="36" cy="36"/>
            </a:xfrm>
            <a:custGeom>
              <a:avLst/>
              <a:gdLst>
                <a:gd name="T0" fmla="*/ 13 w 25"/>
                <a:gd name="T1" fmla="*/ 25 h 25"/>
                <a:gd name="T2" fmla="*/ 0 w 25"/>
                <a:gd name="T3" fmla="*/ 12 h 25"/>
                <a:gd name="T4" fmla="*/ 13 w 25"/>
                <a:gd name="T5" fmla="*/ 0 h 25"/>
                <a:gd name="T6" fmla="*/ 25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5" y="24"/>
                    <a:pt x="0" y="20"/>
                    <a:pt x="0" y="12"/>
                  </a:cubicBezTo>
                  <a:cubicBezTo>
                    <a:pt x="1" y="4"/>
                    <a:pt x="5" y="0"/>
                    <a:pt x="13" y="0"/>
                  </a:cubicBezTo>
                  <a:cubicBezTo>
                    <a:pt x="21" y="1"/>
                    <a:pt x="25" y="5"/>
                    <a:pt x="25" y="12"/>
                  </a:cubicBezTo>
                  <a:cubicBezTo>
                    <a:pt x="25" y="20"/>
                    <a:pt x="21" y="24"/>
                    <a:pt x="13" y="25"/>
                  </a:cubicBezTo>
                  <a:close/>
                </a:path>
              </a:pathLst>
            </a:custGeom>
            <a:solidFill>
              <a:srgbClr val="705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1" name="Freeform 849"/>
            <p:cNvSpPr>
              <a:spLocks/>
            </p:cNvSpPr>
            <p:nvPr/>
          </p:nvSpPr>
          <p:spPr bwMode="auto">
            <a:xfrm>
              <a:off x="3348" y="2276"/>
              <a:ext cx="75" cy="47"/>
            </a:xfrm>
            <a:custGeom>
              <a:avLst/>
              <a:gdLst>
                <a:gd name="T0" fmla="*/ 18 w 53"/>
                <a:gd name="T1" fmla="*/ 33 h 33"/>
                <a:gd name="T2" fmla="*/ 6 w 53"/>
                <a:gd name="T3" fmla="*/ 30 h 33"/>
                <a:gd name="T4" fmla="*/ 1 w 53"/>
                <a:gd name="T5" fmla="*/ 23 h 33"/>
                <a:gd name="T6" fmla="*/ 9 w 53"/>
                <a:gd name="T7" fmla="*/ 23 h 33"/>
                <a:gd name="T8" fmla="*/ 43 w 53"/>
                <a:gd name="T9" fmla="*/ 8 h 33"/>
                <a:gd name="T10" fmla="*/ 48 w 53"/>
                <a:gd name="T11" fmla="*/ 2 h 33"/>
                <a:gd name="T12" fmla="*/ 50 w 53"/>
                <a:gd name="T13" fmla="*/ 12 h 33"/>
                <a:gd name="T14" fmla="*/ 18 w 5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3">
                  <a:moveTo>
                    <a:pt x="18" y="33"/>
                  </a:moveTo>
                  <a:cubicBezTo>
                    <a:pt x="14" y="33"/>
                    <a:pt x="10" y="33"/>
                    <a:pt x="6" y="30"/>
                  </a:cubicBezTo>
                  <a:cubicBezTo>
                    <a:pt x="3" y="29"/>
                    <a:pt x="0" y="26"/>
                    <a:pt x="1" y="23"/>
                  </a:cubicBezTo>
                  <a:cubicBezTo>
                    <a:pt x="3" y="18"/>
                    <a:pt x="6" y="22"/>
                    <a:pt x="9" y="23"/>
                  </a:cubicBezTo>
                  <a:cubicBezTo>
                    <a:pt x="23" y="30"/>
                    <a:pt x="34" y="25"/>
                    <a:pt x="43" y="8"/>
                  </a:cubicBezTo>
                  <a:cubicBezTo>
                    <a:pt x="44" y="6"/>
                    <a:pt x="44" y="0"/>
                    <a:pt x="48" y="2"/>
                  </a:cubicBezTo>
                  <a:cubicBezTo>
                    <a:pt x="53" y="4"/>
                    <a:pt x="51" y="8"/>
                    <a:pt x="50" y="12"/>
                  </a:cubicBezTo>
                  <a:cubicBezTo>
                    <a:pt x="47" y="24"/>
                    <a:pt x="33" y="33"/>
                    <a:pt x="18" y="33"/>
                  </a:cubicBezTo>
                  <a:close/>
                </a:path>
              </a:pathLst>
            </a:custGeom>
            <a:solidFill>
              <a:srgbClr val="5F5E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2" name="Freeform 850"/>
            <p:cNvSpPr>
              <a:spLocks/>
            </p:cNvSpPr>
            <p:nvPr/>
          </p:nvSpPr>
          <p:spPr bwMode="auto">
            <a:xfrm>
              <a:off x="3439" y="2227"/>
              <a:ext cx="46" cy="40"/>
            </a:xfrm>
            <a:custGeom>
              <a:avLst/>
              <a:gdLst>
                <a:gd name="T0" fmla="*/ 15 w 32"/>
                <a:gd name="T1" fmla="*/ 28 h 28"/>
                <a:gd name="T2" fmla="*/ 1 w 32"/>
                <a:gd name="T3" fmla="*/ 15 h 28"/>
                <a:gd name="T4" fmla="*/ 19 w 32"/>
                <a:gd name="T5" fmla="*/ 0 h 28"/>
                <a:gd name="T6" fmla="*/ 32 w 32"/>
                <a:gd name="T7" fmla="*/ 12 h 28"/>
                <a:gd name="T8" fmla="*/ 15 w 32"/>
                <a:gd name="T9" fmla="*/ 28 h 28"/>
              </a:gdLst>
              <a:ahLst/>
              <a:cxnLst>
                <a:cxn ang="0">
                  <a:pos x="T0" y="T1"/>
                </a:cxn>
                <a:cxn ang="0">
                  <a:pos x="T2" y="T3"/>
                </a:cxn>
                <a:cxn ang="0">
                  <a:pos x="T4" y="T5"/>
                </a:cxn>
                <a:cxn ang="0">
                  <a:pos x="T6" y="T7"/>
                </a:cxn>
                <a:cxn ang="0">
                  <a:pos x="T8" y="T9"/>
                </a:cxn>
              </a:cxnLst>
              <a:rect l="0" t="0" r="r" b="b"/>
              <a:pathLst>
                <a:path w="32" h="28">
                  <a:moveTo>
                    <a:pt x="15" y="28"/>
                  </a:moveTo>
                  <a:cubicBezTo>
                    <a:pt x="6" y="28"/>
                    <a:pt x="0" y="24"/>
                    <a:pt x="1" y="15"/>
                  </a:cubicBezTo>
                  <a:cubicBezTo>
                    <a:pt x="2" y="5"/>
                    <a:pt x="10" y="0"/>
                    <a:pt x="19" y="0"/>
                  </a:cubicBezTo>
                  <a:cubicBezTo>
                    <a:pt x="27" y="0"/>
                    <a:pt x="32" y="4"/>
                    <a:pt x="32" y="12"/>
                  </a:cubicBezTo>
                  <a:cubicBezTo>
                    <a:pt x="32" y="23"/>
                    <a:pt x="24" y="27"/>
                    <a:pt x="15" y="28"/>
                  </a:cubicBezTo>
                  <a:close/>
                </a:path>
              </a:pathLst>
            </a:custGeom>
            <a:solidFill>
              <a:srgbClr val="BC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3" name="Freeform 851"/>
            <p:cNvSpPr>
              <a:spLocks/>
            </p:cNvSpPr>
            <p:nvPr/>
          </p:nvSpPr>
          <p:spPr bwMode="auto">
            <a:xfrm>
              <a:off x="3278" y="2297"/>
              <a:ext cx="50" cy="42"/>
            </a:xfrm>
            <a:custGeom>
              <a:avLst/>
              <a:gdLst>
                <a:gd name="T0" fmla="*/ 15 w 35"/>
                <a:gd name="T1" fmla="*/ 29 h 29"/>
                <a:gd name="T2" fmla="*/ 0 w 35"/>
                <a:gd name="T3" fmla="*/ 17 h 29"/>
                <a:gd name="T4" fmla="*/ 20 w 35"/>
                <a:gd name="T5" fmla="*/ 0 h 29"/>
                <a:gd name="T6" fmla="*/ 34 w 35"/>
                <a:gd name="T7" fmla="*/ 12 h 29"/>
                <a:gd name="T8" fmla="*/ 15 w 35"/>
                <a:gd name="T9" fmla="*/ 29 h 29"/>
              </a:gdLst>
              <a:ahLst/>
              <a:cxnLst>
                <a:cxn ang="0">
                  <a:pos x="T0" y="T1"/>
                </a:cxn>
                <a:cxn ang="0">
                  <a:pos x="T2" y="T3"/>
                </a:cxn>
                <a:cxn ang="0">
                  <a:pos x="T4" y="T5"/>
                </a:cxn>
                <a:cxn ang="0">
                  <a:pos x="T6" y="T7"/>
                </a:cxn>
                <a:cxn ang="0">
                  <a:pos x="T8" y="T9"/>
                </a:cxn>
              </a:cxnLst>
              <a:rect l="0" t="0" r="r" b="b"/>
              <a:pathLst>
                <a:path w="35" h="29">
                  <a:moveTo>
                    <a:pt x="15" y="29"/>
                  </a:moveTo>
                  <a:cubicBezTo>
                    <a:pt x="6" y="29"/>
                    <a:pt x="1" y="25"/>
                    <a:pt x="0" y="17"/>
                  </a:cubicBezTo>
                  <a:cubicBezTo>
                    <a:pt x="0" y="8"/>
                    <a:pt x="9" y="0"/>
                    <a:pt x="20" y="0"/>
                  </a:cubicBezTo>
                  <a:cubicBezTo>
                    <a:pt x="28" y="0"/>
                    <a:pt x="33" y="4"/>
                    <a:pt x="34" y="12"/>
                  </a:cubicBezTo>
                  <a:cubicBezTo>
                    <a:pt x="35" y="21"/>
                    <a:pt x="25" y="29"/>
                    <a:pt x="15" y="29"/>
                  </a:cubicBezTo>
                  <a:close/>
                </a:path>
              </a:pathLst>
            </a:custGeom>
            <a:solidFill>
              <a:srgbClr val="B486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4" name="Freeform 852"/>
            <p:cNvSpPr>
              <a:spLocks/>
            </p:cNvSpPr>
            <p:nvPr/>
          </p:nvSpPr>
          <p:spPr bwMode="auto">
            <a:xfrm>
              <a:off x="3549" y="1760"/>
              <a:ext cx="544" cy="322"/>
            </a:xfrm>
            <a:custGeom>
              <a:avLst/>
              <a:gdLst>
                <a:gd name="T0" fmla="*/ 47 w 381"/>
                <a:gd name="T1" fmla="*/ 224 h 225"/>
                <a:gd name="T2" fmla="*/ 30 w 381"/>
                <a:gd name="T3" fmla="*/ 213 h 225"/>
                <a:gd name="T4" fmla="*/ 3 w 381"/>
                <a:gd name="T5" fmla="*/ 131 h 225"/>
                <a:gd name="T6" fmla="*/ 17 w 381"/>
                <a:gd name="T7" fmla="*/ 97 h 225"/>
                <a:gd name="T8" fmla="*/ 75 w 381"/>
                <a:gd name="T9" fmla="*/ 58 h 225"/>
                <a:gd name="T10" fmla="*/ 245 w 381"/>
                <a:gd name="T11" fmla="*/ 3 h 225"/>
                <a:gd name="T12" fmla="*/ 284 w 381"/>
                <a:gd name="T13" fmla="*/ 2 h 225"/>
                <a:gd name="T14" fmla="*/ 300 w 381"/>
                <a:gd name="T15" fmla="*/ 9 h 225"/>
                <a:gd name="T16" fmla="*/ 316 w 381"/>
                <a:gd name="T17" fmla="*/ 14 h 225"/>
                <a:gd name="T18" fmla="*/ 358 w 381"/>
                <a:gd name="T19" fmla="*/ 2 h 225"/>
                <a:gd name="T20" fmla="*/ 371 w 381"/>
                <a:gd name="T21" fmla="*/ 10 h 225"/>
                <a:gd name="T22" fmla="*/ 379 w 381"/>
                <a:gd name="T23" fmla="*/ 61 h 225"/>
                <a:gd name="T24" fmla="*/ 364 w 381"/>
                <a:gd name="T25" fmla="*/ 89 h 225"/>
                <a:gd name="T26" fmla="*/ 345 w 381"/>
                <a:gd name="T27" fmla="*/ 96 h 225"/>
                <a:gd name="T28" fmla="*/ 321 w 381"/>
                <a:gd name="T29" fmla="*/ 118 h 225"/>
                <a:gd name="T30" fmla="*/ 304 w 381"/>
                <a:gd name="T31" fmla="*/ 137 h 225"/>
                <a:gd name="T32" fmla="*/ 145 w 381"/>
                <a:gd name="T33" fmla="*/ 201 h 225"/>
                <a:gd name="T34" fmla="*/ 61 w 381"/>
                <a:gd name="T35" fmla="*/ 222 h 225"/>
                <a:gd name="T36" fmla="*/ 47 w 381"/>
                <a:gd name="T37"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1" h="225">
                  <a:moveTo>
                    <a:pt x="47" y="224"/>
                  </a:moveTo>
                  <a:cubicBezTo>
                    <a:pt x="38" y="225"/>
                    <a:pt x="33" y="220"/>
                    <a:pt x="30" y="213"/>
                  </a:cubicBezTo>
                  <a:cubicBezTo>
                    <a:pt x="17" y="187"/>
                    <a:pt x="9" y="159"/>
                    <a:pt x="3" y="131"/>
                  </a:cubicBezTo>
                  <a:cubicBezTo>
                    <a:pt x="0" y="117"/>
                    <a:pt x="9" y="107"/>
                    <a:pt x="17" y="97"/>
                  </a:cubicBezTo>
                  <a:cubicBezTo>
                    <a:pt x="33" y="79"/>
                    <a:pt x="54" y="68"/>
                    <a:pt x="75" y="58"/>
                  </a:cubicBezTo>
                  <a:cubicBezTo>
                    <a:pt x="130" y="33"/>
                    <a:pt x="185" y="13"/>
                    <a:pt x="245" y="3"/>
                  </a:cubicBezTo>
                  <a:cubicBezTo>
                    <a:pt x="258" y="1"/>
                    <a:pt x="271" y="1"/>
                    <a:pt x="284" y="2"/>
                  </a:cubicBezTo>
                  <a:cubicBezTo>
                    <a:pt x="291" y="2"/>
                    <a:pt x="299" y="3"/>
                    <a:pt x="300" y="9"/>
                  </a:cubicBezTo>
                  <a:cubicBezTo>
                    <a:pt x="303" y="20"/>
                    <a:pt x="309" y="16"/>
                    <a:pt x="316" y="14"/>
                  </a:cubicBezTo>
                  <a:cubicBezTo>
                    <a:pt x="330" y="10"/>
                    <a:pt x="344" y="6"/>
                    <a:pt x="358" y="2"/>
                  </a:cubicBezTo>
                  <a:cubicBezTo>
                    <a:pt x="365" y="0"/>
                    <a:pt x="369" y="1"/>
                    <a:pt x="371" y="10"/>
                  </a:cubicBezTo>
                  <a:cubicBezTo>
                    <a:pt x="373" y="27"/>
                    <a:pt x="377" y="44"/>
                    <a:pt x="379" y="61"/>
                  </a:cubicBezTo>
                  <a:cubicBezTo>
                    <a:pt x="381" y="74"/>
                    <a:pt x="376" y="84"/>
                    <a:pt x="364" y="89"/>
                  </a:cubicBezTo>
                  <a:cubicBezTo>
                    <a:pt x="358" y="92"/>
                    <a:pt x="352" y="95"/>
                    <a:pt x="345" y="96"/>
                  </a:cubicBezTo>
                  <a:cubicBezTo>
                    <a:pt x="332" y="98"/>
                    <a:pt x="322" y="101"/>
                    <a:pt x="321" y="118"/>
                  </a:cubicBezTo>
                  <a:cubicBezTo>
                    <a:pt x="321" y="128"/>
                    <a:pt x="311" y="133"/>
                    <a:pt x="304" y="137"/>
                  </a:cubicBezTo>
                  <a:cubicBezTo>
                    <a:pt x="253" y="165"/>
                    <a:pt x="199" y="183"/>
                    <a:pt x="145" y="201"/>
                  </a:cubicBezTo>
                  <a:cubicBezTo>
                    <a:pt x="118" y="209"/>
                    <a:pt x="90" y="217"/>
                    <a:pt x="61" y="222"/>
                  </a:cubicBezTo>
                  <a:cubicBezTo>
                    <a:pt x="57" y="223"/>
                    <a:pt x="52" y="224"/>
                    <a:pt x="47" y="224"/>
                  </a:cubicBezTo>
                  <a:close/>
                </a:path>
              </a:pathLst>
            </a:custGeom>
            <a:solidFill>
              <a:srgbClr val="7A5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5" name="Freeform 853"/>
            <p:cNvSpPr>
              <a:spLocks/>
            </p:cNvSpPr>
            <p:nvPr/>
          </p:nvSpPr>
          <p:spPr bwMode="auto">
            <a:xfrm>
              <a:off x="3565" y="1796"/>
              <a:ext cx="440" cy="279"/>
            </a:xfrm>
            <a:custGeom>
              <a:avLst/>
              <a:gdLst>
                <a:gd name="T0" fmla="*/ 305 w 308"/>
                <a:gd name="T1" fmla="*/ 62 h 195"/>
                <a:gd name="T2" fmla="*/ 300 w 308"/>
                <a:gd name="T3" fmla="*/ 72 h 195"/>
                <a:gd name="T4" fmla="*/ 299 w 308"/>
                <a:gd name="T5" fmla="*/ 83 h 195"/>
                <a:gd name="T6" fmla="*/ 298 w 308"/>
                <a:gd name="T7" fmla="*/ 99 h 195"/>
                <a:gd name="T8" fmla="*/ 275 w 308"/>
                <a:gd name="T9" fmla="*/ 113 h 195"/>
                <a:gd name="T10" fmla="*/ 61 w 308"/>
                <a:gd name="T11" fmla="*/ 188 h 195"/>
                <a:gd name="T12" fmla="*/ 16 w 308"/>
                <a:gd name="T13" fmla="*/ 164 h 195"/>
                <a:gd name="T14" fmla="*/ 8 w 308"/>
                <a:gd name="T15" fmla="*/ 140 h 195"/>
                <a:gd name="T16" fmla="*/ 7 w 308"/>
                <a:gd name="T17" fmla="*/ 133 h 195"/>
                <a:gd name="T18" fmla="*/ 3 w 308"/>
                <a:gd name="T19" fmla="*/ 115 h 195"/>
                <a:gd name="T20" fmla="*/ 1 w 308"/>
                <a:gd name="T21" fmla="*/ 111 h 195"/>
                <a:gd name="T22" fmla="*/ 7 w 308"/>
                <a:gd name="T23" fmla="*/ 108 h 195"/>
                <a:gd name="T24" fmla="*/ 266 w 308"/>
                <a:gd name="T25" fmla="*/ 16 h 195"/>
                <a:gd name="T26" fmla="*/ 288 w 308"/>
                <a:gd name="T27" fmla="*/ 5 h 195"/>
                <a:gd name="T28" fmla="*/ 296 w 308"/>
                <a:gd name="T29" fmla="*/ 28 h 195"/>
                <a:gd name="T30" fmla="*/ 305 w 308"/>
                <a:gd name="T31" fmla="*/ 6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195">
                  <a:moveTo>
                    <a:pt x="305" y="62"/>
                  </a:moveTo>
                  <a:cubicBezTo>
                    <a:pt x="304" y="66"/>
                    <a:pt x="304" y="69"/>
                    <a:pt x="300" y="72"/>
                  </a:cubicBezTo>
                  <a:cubicBezTo>
                    <a:pt x="295" y="75"/>
                    <a:pt x="294" y="80"/>
                    <a:pt x="299" y="83"/>
                  </a:cubicBezTo>
                  <a:cubicBezTo>
                    <a:pt x="308" y="90"/>
                    <a:pt x="303" y="95"/>
                    <a:pt x="298" y="99"/>
                  </a:cubicBezTo>
                  <a:cubicBezTo>
                    <a:pt x="291" y="104"/>
                    <a:pt x="283" y="109"/>
                    <a:pt x="275" y="113"/>
                  </a:cubicBezTo>
                  <a:cubicBezTo>
                    <a:pt x="206" y="146"/>
                    <a:pt x="135" y="171"/>
                    <a:pt x="61" y="188"/>
                  </a:cubicBezTo>
                  <a:cubicBezTo>
                    <a:pt x="29" y="195"/>
                    <a:pt x="27" y="194"/>
                    <a:pt x="16" y="164"/>
                  </a:cubicBezTo>
                  <a:cubicBezTo>
                    <a:pt x="13" y="156"/>
                    <a:pt x="10" y="148"/>
                    <a:pt x="8" y="140"/>
                  </a:cubicBezTo>
                  <a:cubicBezTo>
                    <a:pt x="7" y="138"/>
                    <a:pt x="6" y="134"/>
                    <a:pt x="7" y="133"/>
                  </a:cubicBezTo>
                  <a:cubicBezTo>
                    <a:pt x="18" y="124"/>
                    <a:pt x="17" y="118"/>
                    <a:pt x="3" y="115"/>
                  </a:cubicBezTo>
                  <a:cubicBezTo>
                    <a:pt x="1" y="115"/>
                    <a:pt x="0" y="113"/>
                    <a:pt x="1" y="111"/>
                  </a:cubicBezTo>
                  <a:cubicBezTo>
                    <a:pt x="2" y="108"/>
                    <a:pt x="5" y="109"/>
                    <a:pt x="7" y="108"/>
                  </a:cubicBezTo>
                  <a:cubicBezTo>
                    <a:pt x="99" y="93"/>
                    <a:pt x="183" y="56"/>
                    <a:pt x="266" y="16"/>
                  </a:cubicBezTo>
                  <a:cubicBezTo>
                    <a:pt x="274" y="12"/>
                    <a:pt x="280" y="0"/>
                    <a:pt x="288" y="5"/>
                  </a:cubicBezTo>
                  <a:cubicBezTo>
                    <a:pt x="293" y="7"/>
                    <a:pt x="294" y="19"/>
                    <a:pt x="296" y="28"/>
                  </a:cubicBezTo>
                  <a:cubicBezTo>
                    <a:pt x="299" y="39"/>
                    <a:pt x="302" y="51"/>
                    <a:pt x="305" y="62"/>
                  </a:cubicBezTo>
                  <a:close/>
                </a:path>
              </a:pathLst>
            </a:custGeom>
            <a:solidFill>
              <a:srgbClr val="FBB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6" name="Freeform 854"/>
            <p:cNvSpPr>
              <a:spLocks/>
            </p:cNvSpPr>
            <p:nvPr/>
          </p:nvSpPr>
          <p:spPr bwMode="auto">
            <a:xfrm>
              <a:off x="3561" y="1770"/>
              <a:ext cx="411" cy="172"/>
            </a:xfrm>
            <a:custGeom>
              <a:avLst/>
              <a:gdLst>
                <a:gd name="T0" fmla="*/ 15 w 288"/>
                <a:gd name="T1" fmla="*/ 119 h 120"/>
                <a:gd name="T2" fmla="*/ 4 w 288"/>
                <a:gd name="T3" fmla="*/ 108 h 120"/>
                <a:gd name="T4" fmla="*/ 41 w 288"/>
                <a:gd name="T5" fmla="*/ 74 h 120"/>
                <a:gd name="T6" fmla="*/ 208 w 288"/>
                <a:gd name="T7" fmla="*/ 9 h 120"/>
                <a:gd name="T8" fmla="*/ 271 w 288"/>
                <a:gd name="T9" fmla="*/ 0 h 120"/>
                <a:gd name="T10" fmla="*/ 285 w 288"/>
                <a:gd name="T11" fmla="*/ 6 h 120"/>
                <a:gd name="T12" fmla="*/ 277 w 288"/>
                <a:gd name="T13" fmla="*/ 20 h 120"/>
                <a:gd name="T14" fmla="*/ 207 w 288"/>
                <a:gd name="T15" fmla="*/ 56 h 120"/>
                <a:gd name="T16" fmla="*/ 36 w 288"/>
                <a:gd name="T17" fmla="*/ 115 h 120"/>
                <a:gd name="T18" fmla="*/ 15 w 288"/>
                <a:gd name="T19"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20">
                  <a:moveTo>
                    <a:pt x="15" y="119"/>
                  </a:moveTo>
                  <a:cubicBezTo>
                    <a:pt x="2" y="120"/>
                    <a:pt x="0" y="116"/>
                    <a:pt x="4" y="108"/>
                  </a:cubicBezTo>
                  <a:cubicBezTo>
                    <a:pt x="13" y="93"/>
                    <a:pt x="26" y="82"/>
                    <a:pt x="41" y="74"/>
                  </a:cubicBezTo>
                  <a:cubicBezTo>
                    <a:pt x="93" y="43"/>
                    <a:pt x="149" y="23"/>
                    <a:pt x="208" y="9"/>
                  </a:cubicBezTo>
                  <a:cubicBezTo>
                    <a:pt x="228" y="4"/>
                    <a:pt x="249" y="0"/>
                    <a:pt x="271" y="0"/>
                  </a:cubicBezTo>
                  <a:cubicBezTo>
                    <a:pt x="276" y="0"/>
                    <a:pt x="283" y="0"/>
                    <a:pt x="285" y="6"/>
                  </a:cubicBezTo>
                  <a:cubicBezTo>
                    <a:pt x="288" y="13"/>
                    <a:pt x="282" y="17"/>
                    <a:pt x="277" y="20"/>
                  </a:cubicBezTo>
                  <a:cubicBezTo>
                    <a:pt x="256" y="36"/>
                    <a:pt x="231" y="46"/>
                    <a:pt x="207" y="56"/>
                  </a:cubicBezTo>
                  <a:cubicBezTo>
                    <a:pt x="151" y="78"/>
                    <a:pt x="95" y="101"/>
                    <a:pt x="36" y="115"/>
                  </a:cubicBezTo>
                  <a:cubicBezTo>
                    <a:pt x="28" y="117"/>
                    <a:pt x="20" y="118"/>
                    <a:pt x="15" y="119"/>
                  </a:cubicBezTo>
                  <a:close/>
                </a:path>
              </a:pathLst>
            </a:custGeom>
            <a:solidFill>
              <a:srgbClr val="FCD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7" name="Freeform 855"/>
            <p:cNvSpPr>
              <a:spLocks/>
            </p:cNvSpPr>
            <p:nvPr/>
          </p:nvSpPr>
          <p:spPr bwMode="auto">
            <a:xfrm>
              <a:off x="4000" y="1773"/>
              <a:ext cx="83" cy="123"/>
            </a:xfrm>
            <a:custGeom>
              <a:avLst/>
              <a:gdLst>
                <a:gd name="T0" fmla="*/ 57 w 58"/>
                <a:gd name="T1" fmla="*/ 50 h 86"/>
                <a:gd name="T2" fmla="*/ 40 w 58"/>
                <a:gd name="T3" fmla="*/ 76 h 86"/>
                <a:gd name="T4" fmla="*/ 24 w 58"/>
                <a:gd name="T5" fmla="*/ 81 h 86"/>
                <a:gd name="T6" fmla="*/ 6 w 58"/>
                <a:gd name="T7" fmla="*/ 61 h 86"/>
                <a:gd name="T8" fmla="*/ 32 w 58"/>
                <a:gd name="T9" fmla="*/ 5 h 86"/>
                <a:gd name="T10" fmla="*/ 44 w 58"/>
                <a:gd name="T11" fmla="*/ 0 h 86"/>
                <a:gd name="T12" fmla="*/ 49 w 58"/>
                <a:gd name="T13" fmla="*/ 7 h 86"/>
                <a:gd name="T14" fmla="*/ 57 w 58"/>
                <a:gd name="T15" fmla="*/ 5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6">
                  <a:moveTo>
                    <a:pt x="57" y="50"/>
                  </a:moveTo>
                  <a:cubicBezTo>
                    <a:pt x="58" y="63"/>
                    <a:pt x="52" y="71"/>
                    <a:pt x="40" y="76"/>
                  </a:cubicBezTo>
                  <a:cubicBezTo>
                    <a:pt x="35" y="78"/>
                    <a:pt x="30" y="80"/>
                    <a:pt x="24" y="81"/>
                  </a:cubicBezTo>
                  <a:cubicBezTo>
                    <a:pt x="8" y="86"/>
                    <a:pt x="0" y="77"/>
                    <a:pt x="6" y="61"/>
                  </a:cubicBezTo>
                  <a:cubicBezTo>
                    <a:pt x="13" y="42"/>
                    <a:pt x="26" y="25"/>
                    <a:pt x="32" y="5"/>
                  </a:cubicBezTo>
                  <a:cubicBezTo>
                    <a:pt x="34" y="0"/>
                    <a:pt x="40" y="0"/>
                    <a:pt x="44" y="0"/>
                  </a:cubicBezTo>
                  <a:cubicBezTo>
                    <a:pt x="49" y="0"/>
                    <a:pt x="48" y="5"/>
                    <a:pt x="49" y="7"/>
                  </a:cubicBezTo>
                  <a:cubicBezTo>
                    <a:pt x="52" y="22"/>
                    <a:pt x="54" y="36"/>
                    <a:pt x="57" y="50"/>
                  </a:cubicBezTo>
                  <a:close/>
                </a:path>
              </a:pathLst>
            </a:custGeom>
            <a:solidFill>
              <a:srgbClr val="FDD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8" name="Freeform 856"/>
            <p:cNvSpPr>
              <a:spLocks/>
            </p:cNvSpPr>
            <p:nvPr/>
          </p:nvSpPr>
          <p:spPr bwMode="auto">
            <a:xfrm>
              <a:off x="4000" y="1780"/>
              <a:ext cx="39" cy="73"/>
            </a:xfrm>
            <a:custGeom>
              <a:avLst/>
              <a:gdLst>
                <a:gd name="T0" fmla="*/ 2 w 27"/>
                <a:gd name="T1" fmla="*/ 51 h 51"/>
                <a:gd name="T2" fmla="*/ 27 w 27"/>
                <a:gd name="T3" fmla="*/ 0 h 51"/>
                <a:gd name="T4" fmla="*/ 2 w 27"/>
                <a:gd name="T5" fmla="*/ 51 h 51"/>
              </a:gdLst>
              <a:ahLst/>
              <a:cxnLst>
                <a:cxn ang="0">
                  <a:pos x="T0" y="T1"/>
                </a:cxn>
                <a:cxn ang="0">
                  <a:pos x="T2" y="T3"/>
                </a:cxn>
                <a:cxn ang="0">
                  <a:pos x="T4" y="T5"/>
                </a:cxn>
              </a:cxnLst>
              <a:rect l="0" t="0" r="r" b="b"/>
              <a:pathLst>
                <a:path w="27" h="51">
                  <a:moveTo>
                    <a:pt x="2" y="51"/>
                  </a:moveTo>
                  <a:cubicBezTo>
                    <a:pt x="0" y="35"/>
                    <a:pt x="15" y="4"/>
                    <a:pt x="27" y="0"/>
                  </a:cubicBezTo>
                  <a:cubicBezTo>
                    <a:pt x="22" y="18"/>
                    <a:pt x="12" y="33"/>
                    <a:pt x="2" y="51"/>
                  </a:cubicBezTo>
                  <a:close/>
                </a:path>
              </a:pathLst>
            </a:custGeom>
            <a:solidFill>
              <a:srgbClr val="F4D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9" name="Freeform 857"/>
            <p:cNvSpPr>
              <a:spLocks/>
            </p:cNvSpPr>
            <p:nvPr/>
          </p:nvSpPr>
          <p:spPr bwMode="auto">
            <a:xfrm>
              <a:off x="3993" y="1789"/>
              <a:ext cx="20" cy="41"/>
            </a:xfrm>
            <a:custGeom>
              <a:avLst/>
              <a:gdLst>
                <a:gd name="T0" fmla="*/ 14 w 14"/>
                <a:gd name="T1" fmla="*/ 0 h 29"/>
                <a:gd name="T2" fmla="*/ 1 w 14"/>
                <a:gd name="T3" fmla="*/ 29 h 29"/>
                <a:gd name="T4" fmla="*/ 14 w 14"/>
                <a:gd name="T5" fmla="*/ 0 h 29"/>
              </a:gdLst>
              <a:ahLst/>
              <a:cxnLst>
                <a:cxn ang="0">
                  <a:pos x="T0" y="T1"/>
                </a:cxn>
                <a:cxn ang="0">
                  <a:pos x="T2" y="T3"/>
                </a:cxn>
                <a:cxn ang="0">
                  <a:pos x="T4" y="T5"/>
                </a:cxn>
              </a:cxnLst>
              <a:rect l="0" t="0" r="r" b="b"/>
              <a:pathLst>
                <a:path w="14" h="29">
                  <a:moveTo>
                    <a:pt x="14" y="0"/>
                  </a:moveTo>
                  <a:cubicBezTo>
                    <a:pt x="12" y="10"/>
                    <a:pt x="9" y="19"/>
                    <a:pt x="1" y="29"/>
                  </a:cubicBezTo>
                  <a:cubicBezTo>
                    <a:pt x="0" y="15"/>
                    <a:pt x="3" y="5"/>
                    <a:pt x="14" y="0"/>
                  </a:cubicBezTo>
                  <a:close/>
                </a:path>
              </a:pathLst>
            </a:custGeom>
            <a:solidFill>
              <a:srgbClr val="F6D3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0" name="Freeform 858"/>
            <p:cNvSpPr>
              <a:spLocks/>
            </p:cNvSpPr>
            <p:nvPr/>
          </p:nvSpPr>
          <p:spPr bwMode="auto">
            <a:xfrm>
              <a:off x="3788" y="1910"/>
              <a:ext cx="21" cy="22"/>
            </a:xfrm>
            <a:custGeom>
              <a:avLst/>
              <a:gdLst>
                <a:gd name="T0" fmla="*/ 15 w 15"/>
                <a:gd name="T1" fmla="*/ 7 h 15"/>
                <a:gd name="T2" fmla="*/ 7 w 15"/>
                <a:gd name="T3" fmla="*/ 15 h 15"/>
                <a:gd name="T4" fmla="*/ 0 w 15"/>
                <a:gd name="T5" fmla="*/ 8 h 15"/>
                <a:gd name="T6" fmla="*/ 8 w 15"/>
                <a:gd name="T7" fmla="*/ 0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2"/>
                    <a:pt x="12" y="15"/>
                    <a:pt x="7" y="15"/>
                  </a:cubicBezTo>
                  <a:cubicBezTo>
                    <a:pt x="3" y="15"/>
                    <a:pt x="0" y="12"/>
                    <a:pt x="0" y="8"/>
                  </a:cubicBezTo>
                  <a:cubicBezTo>
                    <a:pt x="0" y="3"/>
                    <a:pt x="3" y="0"/>
                    <a:pt x="8" y="0"/>
                  </a:cubicBezTo>
                  <a:cubicBezTo>
                    <a:pt x="12" y="0"/>
                    <a:pt x="15" y="3"/>
                    <a:pt x="15" y="7"/>
                  </a:cubicBezTo>
                  <a:close/>
                </a:path>
              </a:pathLst>
            </a:custGeom>
            <a:solidFill>
              <a:srgbClr val="8B5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1" name="Freeform 859"/>
            <p:cNvSpPr>
              <a:spLocks/>
            </p:cNvSpPr>
            <p:nvPr/>
          </p:nvSpPr>
          <p:spPr bwMode="auto">
            <a:xfrm>
              <a:off x="3602" y="2034"/>
              <a:ext cx="23" cy="22"/>
            </a:xfrm>
            <a:custGeom>
              <a:avLst/>
              <a:gdLst>
                <a:gd name="T0" fmla="*/ 8 w 16"/>
                <a:gd name="T1" fmla="*/ 15 h 15"/>
                <a:gd name="T2" fmla="*/ 0 w 16"/>
                <a:gd name="T3" fmla="*/ 8 h 15"/>
                <a:gd name="T4" fmla="*/ 9 w 16"/>
                <a:gd name="T5" fmla="*/ 0 h 15"/>
                <a:gd name="T6" fmla="*/ 16 w 16"/>
                <a:gd name="T7" fmla="*/ 7 h 15"/>
                <a:gd name="T8" fmla="*/ 8 w 16"/>
                <a:gd name="T9" fmla="*/ 15 h 15"/>
              </a:gdLst>
              <a:ahLst/>
              <a:cxnLst>
                <a:cxn ang="0">
                  <a:pos x="T0" y="T1"/>
                </a:cxn>
                <a:cxn ang="0">
                  <a:pos x="T2" y="T3"/>
                </a:cxn>
                <a:cxn ang="0">
                  <a:pos x="T4" y="T5"/>
                </a:cxn>
                <a:cxn ang="0">
                  <a:pos x="T6" y="T7"/>
                </a:cxn>
                <a:cxn ang="0">
                  <a:pos x="T8" y="T9"/>
                </a:cxn>
              </a:cxnLst>
              <a:rect l="0" t="0" r="r" b="b"/>
              <a:pathLst>
                <a:path w="16" h="15">
                  <a:moveTo>
                    <a:pt x="8" y="15"/>
                  </a:moveTo>
                  <a:cubicBezTo>
                    <a:pt x="4" y="15"/>
                    <a:pt x="1" y="13"/>
                    <a:pt x="0" y="8"/>
                  </a:cubicBezTo>
                  <a:cubicBezTo>
                    <a:pt x="0" y="3"/>
                    <a:pt x="4" y="0"/>
                    <a:pt x="9" y="0"/>
                  </a:cubicBezTo>
                  <a:cubicBezTo>
                    <a:pt x="14" y="0"/>
                    <a:pt x="16" y="2"/>
                    <a:pt x="16" y="7"/>
                  </a:cubicBezTo>
                  <a:cubicBezTo>
                    <a:pt x="16" y="12"/>
                    <a:pt x="13" y="14"/>
                    <a:pt x="8" y="15"/>
                  </a:cubicBezTo>
                  <a:close/>
                </a:path>
              </a:pathLst>
            </a:custGeom>
            <a:solidFill>
              <a:srgbClr val="885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2" name="Freeform 860"/>
            <p:cNvSpPr>
              <a:spLocks/>
            </p:cNvSpPr>
            <p:nvPr/>
          </p:nvSpPr>
          <p:spPr bwMode="auto">
            <a:xfrm>
              <a:off x="3743" y="1994"/>
              <a:ext cx="23" cy="20"/>
            </a:xfrm>
            <a:custGeom>
              <a:avLst/>
              <a:gdLst>
                <a:gd name="T0" fmla="*/ 10 w 16"/>
                <a:gd name="T1" fmla="*/ 14 h 14"/>
                <a:gd name="T2" fmla="*/ 1 w 16"/>
                <a:gd name="T3" fmla="*/ 8 h 14"/>
                <a:gd name="T4" fmla="*/ 9 w 16"/>
                <a:gd name="T5" fmla="*/ 0 h 14"/>
                <a:gd name="T6" fmla="*/ 16 w 16"/>
                <a:gd name="T7" fmla="*/ 6 h 14"/>
                <a:gd name="T8" fmla="*/ 10 w 16"/>
                <a:gd name="T9" fmla="*/ 14 h 14"/>
              </a:gdLst>
              <a:ahLst/>
              <a:cxnLst>
                <a:cxn ang="0">
                  <a:pos x="T0" y="T1"/>
                </a:cxn>
                <a:cxn ang="0">
                  <a:pos x="T2" y="T3"/>
                </a:cxn>
                <a:cxn ang="0">
                  <a:pos x="T4" y="T5"/>
                </a:cxn>
                <a:cxn ang="0">
                  <a:pos x="T6" y="T7"/>
                </a:cxn>
                <a:cxn ang="0">
                  <a:pos x="T8" y="T9"/>
                </a:cxn>
              </a:cxnLst>
              <a:rect l="0" t="0" r="r" b="b"/>
              <a:pathLst>
                <a:path w="16" h="14">
                  <a:moveTo>
                    <a:pt x="10" y="14"/>
                  </a:moveTo>
                  <a:cubicBezTo>
                    <a:pt x="4" y="14"/>
                    <a:pt x="1" y="13"/>
                    <a:pt x="1" y="8"/>
                  </a:cubicBezTo>
                  <a:cubicBezTo>
                    <a:pt x="0" y="3"/>
                    <a:pt x="4" y="0"/>
                    <a:pt x="9" y="0"/>
                  </a:cubicBezTo>
                  <a:cubicBezTo>
                    <a:pt x="13" y="0"/>
                    <a:pt x="16" y="2"/>
                    <a:pt x="16" y="6"/>
                  </a:cubicBezTo>
                  <a:cubicBezTo>
                    <a:pt x="16" y="11"/>
                    <a:pt x="13" y="14"/>
                    <a:pt x="10" y="14"/>
                  </a:cubicBezTo>
                  <a:close/>
                </a:path>
              </a:pathLst>
            </a:custGeom>
            <a:solidFill>
              <a:srgbClr val="895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3" name="Freeform 861"/>
            <p:cNvSpPr>
              <a:spLocks/>
            </p:cNvSpPr>
            <p:nvPr/>
          </p:nvSpPr>
          <p:spPr bwMode="auto">
            <a:xfrm>
              <a:off x="3655" y="1950"/>
              <a:ext cx="24" cy="20"/>
            </a:xfrm>
            <a:custGeom>
              <a:avLst/>
              <a:gdLst>
                <a:gd name="T0" fmla="*/ 17 w 17"/>
                <a:gd name="T1" fmla="*/ 7 h 14"/>
                <a:gd name="T2" fmla="*/ 8 w 17"/>
                <a:gd name="T3" fmla="*/ 14 h 14"/>
                <a:gd name="T4" fmla="*/ 1 w 17"/>
                <a:gd name="T5" fmla="*/ 7 h 14"/>
                <a:gd name="T6" fmla="*/ 8 w 17"/>
                <a:gd name="T7" fmla="*/ 0 h 14"/>
                <a:gd name="T8" fmla="*/ 17 w 17"/>
                <a:gd name="T9" fmla="*/ 7 h 14"/>
              </a:gdLst>
              <a:ahLst/>
              <a:cxnLst>
                <a:cxn ang="0">
                  <a:pos x="T0" y="T1"/>
                </a:cxn>
                <a:cxn ang="0">
                  <a:pos x="T2" y="T3"/>
                </a:cxn>
                <a:cxn ang="0">
                  <a:pos x="T4" y="T5"/>
                </a:cxn>
                <a:cxn ang="0">
                  <a:pos x="T6" y="T7"/>
                </a:cxn>
                <a:cxn ang="0">
                  <a:pos x="T8" y="T9"/>
                </a:cxn>
              </a:cxnLst>
              <a:rect l="0" t="0" r="r" b="b"/>
              <a:pathLst>
                <a:path w="17" h="14">
                  <a:moveTo>
                    <a:pt x="17" y="7"/>
                  </a:moveTo>
                  <a:cubicBezTo>
                    <a:pt x="16" y="13"/>
                    <a:pt x="12" y="14"/>
                    <a:pt x="8" y="14"/>
                  </a:cubicBezTo>
                  <a:cubicBezTo>
                    <a:pt x="3" y="14"/>
                    <a:pt x="0" y="12"/>
                    <a:pt x="1" y="7"/>
                  </a:cubicBezTo>
                  <a:cubicBezTo>
                    <a:pt x="1" y="3"/>
                    <a:pt x="4" y="0"/>
                    <a:pt x="8" y="0"/>
                  </a:cubicBezTo>
                  <a:cubicBezTo>
                    <a:pt x="13" y="0"/>
                    <a:pt x="16" y="3"/>
                    <a:pt x="17" y="7"/>
                  </a:cubicBezTo>
                  <a:close/>
                </a:path>
              </a:pathLst>
            </a:custGeom>
            <a:solidFill>
              <a:srgbClr val="885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4" name="Freeform 862"/>
            <p:cNvSpPr>
              <a:spLocks/>
            </p:cNvSpPr>
            <p:nvPr/>
          </p:nvSpPr>
          <p:spPr bwMode="auto">
            <a:xfrm>
              <a:off x="3918" y="1850"/>
              <a:ext cx="24" cy="22"/>
            </a:xfrm>
            <a:custGeom>
              <a:avLst/>
              <a:gdLst>
                <a:gd name="T0" fmla="*/ 8 w 17"/>
                <a:gd name="T1" fmla="*/ 0 h 15"/>
                <a:gd name="T2" fmla="*/ 16 w 17"/>
                <a:gd name="T3" fmla="*/ 6 h 15"/>
                <a:gd name="T4" fmla="*/ 9 w 17"/>
                <a:gd name="T5" fmla="*/ 15 h 15"/>
                <a:gd name="T6" fmla="*/ 1 w 17"/>
                <a:gd name="T7" fmla="*/ 8 h 15"/>
                <a:gd name="T8" fmla="*/ 8 w 17"/>
                <a:gd name="T9" fmla="*/ 0 h 15"/>
              </a:gdLst>
              <a:ahLst/>
              <a:cxnLst>
                <a:cxn ang="0">
                  <a:pos x="T0" y="T1"/>
                </a:cxn>
                <a:cxn ang="0">
                  <a:pos x="T2" y="T3"/>
                </a:cxn>
                <a:cxn ang="0">
                  <a:pos x="T4" y="T5"/>
                </a:cxn>
                <a:cxn ang="0">
                  <a:pos x="T6" y="T7"/>
                </a:cxn>
                <a:cxn ang="0">
                  <a:pos x="T8" y="T9"/>
                </a:cxn>
              </a:cxnLst>
              <a:rect l="0" t="0" r="r" b="b"/>
              <a:pathLst>
                <a:path w="17" h="15">
                  <a:moveTo>
                    <a:pt x="8" y="0"/>
                  </a:moveTo>
                  <a:cubicBezTo>
                    <a:pt x="12" y="0"/>
                    <a:pt x="15" y="2"/>
                    <a:pt x="16" y="6"/>
                  </a:cubicBezTo>
                  <a:cubicBezTo>
                    <a:pt x="17" y="11"/>
                    <a:pt x="14" y="14"/>
                    <a:pt x="9" y="15"/>
                  </a:cubicBezTo>
                  <a:cubicBezTo>
                    <a:pt x="5" y="15"/>
                    <a:pt x="2" y="12"/>
                    <a:pt x="1" y="8"/>
                  </a:cubicBezTo>
                  <a:cubicBezTo>
                    <a:pt x="0" y="3"/>
                    <a:pt x="4" y="1"/>
                    <a:pt x="8" y="0"/>
                  </a:cubicBezTo>
                  <a:close/>
                </a:path>
              </a:pathLst>
            </a:custGeom>
            <a:solidFill>
              <a:srgbClr val="8F5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5" name="Freeform 863"/>
            <p:cNvSpPr>
              <a:spLocks/>
            </p:cNvSpPr>
            <p:nvPr/>
          </p:nvSpPr>
          <p:spPr bwMode="auto">
            <a:xfrm>
              <a:off x="3873" y="1953"/>
              <a:ext cx="22" cy="21"/>
            </a:xfrm>
            <a:custGeom>
              <a:avLst/>
              <a:gdLst>
                <a:gd name="T0" fmla="*/ 7 w 15"/>
                <a:gd name="T1" fmla="*/ 0 h 15"/>
                <a:gd name="T2" fmla="*/ 14 w 15"/>
                <a:gd name="T3" fmla="*/ 8 h 15"/>
                <a:gd name="T4" fmla="*/ 6 w 15"/>
                <a:gd name="T5" fmla="*/ 14 h 15"/>
                <a:gd name="T6" fmla="*/ 0 w 15"/>
                <a:gd name="T7" fmla="*/ 6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cubicBezTo>
                    <a:pt x="13" y="1"/>
                    <a:pt x="15" y="3"/>
                    <a:pt x="14" y="8"/>
                  </a:cubicBezTo>
                  <a:cubicBezTo>
                    <a:pt x="13" y="12"/>
                    <a:pt x="11" y="15"/>
                    <a:pt x="6" y="14"/>
                  </a:cubicBezTo>
                  <a:cubicBezTo>
                    <a:pt x="2" y="13"/>
                    <a:pt x="0" y="10"/>
                    <a:pt x="0" y="6"/>
                  </a:cubicBezTo>
                  <a:cubicBezTo>
                    <a:pt x="1" y="2"/>
                    <a:pt x="4" y="0"/>
                    <a:pt x="7" y="0"/>
                  </a:cubicBezTo>
                  <a:close/>
                </a:path>
              </a:pathLst>
            </a:custGeom>
            <a:solidFill>
              <a:srgbClr val="895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6" name="Freeform 864"/>
            <p:cNvSpPr>
              <a:spLocks/>
            </p:cNvSpPr>
            <p:nvPr/>
          </p:nvSpPr>
          <p:spPr bwMode="auto">
            <a:xfrm>
              <a:off x="3652" y="1803"/>
              <a:ext cx="230" cy="93"/>
            </a:xfrm>
            <a:custGeom>
              <a:avLst/>
              <a:gdLst>
                <a:gd name="T0" fmla="*/ 17 w 161"/>
                <a:gd name="T1" fmla="*/ 64 h 65"/>
                <a:gd name="T2" fmla="*/ 2 w 161"/>
                <a:gd name="T3" fmla="*/ 59 h 65"/>
                <a:gd name="T4" fmla="*/ 11 w 161"/>
                <a:gd name="T5" fmla="*/ 46 h 65"/>
                <a:gd name="T6" fmla="*/ 103 w 161"/>
                <a:gd name="T7" fmla="*/ 12 h 65"/>
                <a:gd name="T8" fmla="*/ 147 w 161"/>
                <a:gd name="T9" fmla="*/ 2 h 65"/>
                <a:gd name="T10" fmla="*/ 159 w 161"/>
                <a:gd name="T11" fmla="*/ 6 h 65"/>
                <a:gd name="T12" fmla="*/ 153 w 161"/>
                <a:gd name="T13" fmla="*/ 15 h 65"/>
                <a:gd name="T14" fmla="*/ 119 w 161"/>
                <a:gd name="T15" fmla="*/ 33 h 65"/>
                <a:gd name="T16" fmla="*/ 17 w 161"/>
                <a:gd name="T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65">
                  <a:moveTo>
                    <a:pt x="17" y="64"/>
                  </a:moveTo>
                  <a:cubicBezTo>
                    <a:pt x="10" y="63"/>
                    <a:pt x="4" y="65"/>
                    <a:pt x="2" y="59"/>
                  </a:cubicBezTo>
                  <a:cubicBezTo>
                    <a:pt x="0" y="52"/>
                    <a:pt x="6" y="48"/>
                    <a:pt x="11" y="46"/>
                  </a:cubicBezTo>
                  <a:cubicBezTo>
                    <a:pt x="40" y="30"/>
                    <a:pt x="72" y="22"/>
                    <a:pt x="103" y="12"/>
                  </a:cubicBezTo>
                  <a:cubicBezTo>
                    <a:pt x="117" y="8"/>
                    <a:pt x="132" y="5"/>
                    <a:pt x="147" y="2"/>
                  </a:cubicBezTo>
                  <a:cubicBezTo>
                    <a:pt x="152" y="1"/>
                    <a:pt x="157" y="0"/>
                    <a:pt x="159" y="6"/>
                  </a:cubicBezTo>
                  <a:cubicBezTo>
                    <a:pt x="161" y="10"/>
                    <a:pt x="156" y="13"/>
                    <a:pt x="153" y="15"/>
                  </a:cubicBezTo>
                  <a:cubicBezTo>
                    <a:pt x="142" y="22"/>
                    <a:pt x="131" y="28"/>
                    <a:pt x="119" y="33"/>
                  </a:cubicBezTo>
                  <a:cubicBezTo>
                    <a:pt x="85" y="45"/>
                    <a:pt x="51" y="58"/>
                    <a:pt x="17" y="64"/>
                  </a:cubicBezTo>
                  <a:close/>
                </a:path>
              </a:pathLst>
            </a:custGeom>
            <a:solidFill>
              <a:srgbClr val="795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7" name="Freeform 865"/>
            <p:cNvSpPr>
              <a:spLocks/>
            </p:cNvSpPr>
            <p:nvPr/>
          </p:nvSpPr>
          <p:spPr bwMode="auto">
            <a:xfrm>
              <a:off x="3668" y="1822"/>
              <a:ext cx="185" cy="62"/>
            </a:xfrm>
            <a:custGeom>
              <a:avLst/>
              <a:gdLst>
                <a:gd name="T0" fmla="*/ 130 w 130"/>
                <a:gd name="T1" fmla="*/ 0 h 44"/>
                <a:gd name="T2" fmla="*/ 0 w 130"/>
                <a:gd name="T3" fmla="*/ 44 h 44"/>
                <a:gd name="T4" fmla="*/ 130 w 130"/>
                <a:gd name="T5" fmla="*/ 0 h 44"/>
              </a:gdLst>
              <a:ahLst/>
              <a:cxnLst>
                <a:cxn ang="0">
                  <a:pos x="T0" y="T1"/>
                </a:cxn>
                <a:cxn ang="0">
                  <a:pos x="T2" y="T3"/>
                </a:cxn>
                <a:cxn ang="0">
                  <a:pos x="T4" y="T5"/>
                </a:cxn>
              </a:cxnLst>
              <a:rect l="0" t="0" r="r" b="b"/>
              <a:pathLst>
                <a:path w="130" h="44">
                  <a:moveTo>
                    <a:pt x="130" y="0"/>
                  </a:moveTo>
                  <a:cubicBezTo>
                    <a:pt x="88" y="21"/>
                    <a:pt x="46" y="37"/>
                    <a:pt x="0" y="44"/>
                  </a:cubicBezTo>
                  <a:cubicBezTo>
                    <a:pt x="21" y="27"/>
                    <a:pt x="102" y="0"/>
                    <a:pt x="130" y="0"/>
                  </a:cubicBezTo>
                  <a:close/>
                </a:path>
              </a:pathLst>
            </a:custGeom>
            <a:solidFill>
              <a:srgbClr val="FAD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8" name="Freeform 866"/>
            <p:cNvSpPr>
              <a:spLocks/>
            </p:cNvSpPr>
            <p:nvPr/>
          </p:nvSpPr>
          <p:spPr bwMode="auto">
            <a:xfrm>
              <a:off x="3403" y="2862"/>
              <a:ext cx="155" cy="174"/>
            </a:xfrm>
            <a:custGeom>
              <a:avLst/>
              <a:gdLst>
                <a:gd name="T0" fmla="*/ 108 w 108"/>
                <a:gd name="T1" fmla="*/ 45 h 122"/>
                <a:gd name="T2" fmla="*/ 94 w 108"/>
                <a:gd name="T3" fmla="*/ 92 h 122"/>
                <a:gd name="T4" fmla="*/ 16 w 108"/>
                <a:gd name="T5" fmla="*/ 104 h 122"/>
                <a:gd name="T6" fmla="*/ 3 w 108"/>
                <a:gd name="T7" fmla="*/ 65 h 122"/>
                <a:gd name="T8" fmla="*/ 71 w 108"/>
                <a:gd name="T9" fmla="*/ 3 h 122"/>
                <a:gd name="T10" fmla="*/ 105 w 108"/>
                <a:gd name="T11" fmla="*/ 23 h 122"/>
                <a:gd name="T12" fmla="*/ 108 w 108"/>
                <a:gd name="T13" fmla="*/ 45 h 122"/>
              </a:gdLst>
              <a:ahLst/>
              <a:cxnLst>
                <a:cxn ang="0">
                  <a:pos x="T0" y="T1"/>
                </a:cxn>
                <a:cxn ang="0">
                  <a:pos x="T2" y="T3"/>
                </a:cxn>
                <a:cxn ang="0">
                  <a:pos x="T4" y="T5"/>
                </a:cxn>
                <a:cxn ang="0">
                  <a:pos x="T6" y="T7"/>
                </a:cxn>
                <a:cxn ang="0">
                  <a:pos x="T8" y="T9"/>
                </a:cxn>
                <a:cxn ang="0">
                  <a:pos x="T10" y="T11"/>
                </a:cxn>
                <a:cxn ang="0">
                  <a:pos x="T12" y="T13"/>
                </a:cxn>
              </a:cxnLst>
              <a:rect l="0" t="0" r="r" b="b"/>
              <a:pathLst>
                <a:path w="108" h="122">
                  <a:moveTo>
                    <a:pt x="108" y="45"/>
                  </a:moveTo>
                  <a:cubicBezTo>
                    <a:pt x="108" y="62"/>
                    <a:pt x="104" y="78"/>
                    <a:pt x="94" y="92"/>
                  </a:cubicBezTo>
                  <a:cubicBezTo>
                    <a:pt x="78" y="116"/>
                    <a:pt x="39" y="122"/>
                    <a:pt x="16" y="104"/>
                  </a:cubicBezTo>
                  <a:cubicBezTo>
                    <a:pt x="3" y="94"/>
                    <a:pt x="0" y="80"/>
                    <a:pt x="3" y="65"/>
                  </a:cubicBezTo>
                  <a:cubicBezTo>
                    <a:pt x="10" y="36"/>
                    <a:pt x="42" y="7"/>
                    <a:pt x="71" y="3"/>
                  </a:cubicBezTo>
                  <a:cubicBezTo>
                    <a:pt x="89" y="0"/>
                    <a:pt x="98" y="6"/>
                    <a:pt x="105" y="23"/>
                  </a:cubicBezTo>
                  <a:cubicBezTo>
                    <a:pt x="108" y="30"/>
                    <a:pt x="108" y="38"/>
                    <a:pt x="10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9" name="Freeform 867"/>
            <p:cNvSpPr>
              <a:spLocks/>
            </p:cNvSpPr>
            <p:nvPr/>
          </p:nvSpPr>
          <p:spPr bwMode="auto">
            <a:xfrm>
              <a:off x="3252" y="2722"/>
              <a:ext cx="196" cy="143"/>
            </a:xfrm>
            <a:custGeom>
              <a:avLst/>
              <a:gdLst>
                <a:gd name="T0" fmla="*/ 74 w 137"/>
                <a:gd name="T1" fmla="*/ 87 h 100"/>
                <a:gd name="T2" fmla="*/ 29 w 137"/>
                <a:gd name="T3" fmla="*/ 95 h 100"/>
                <a:gd name="T4" fmla="*/ 1 w 137"/>
                <a:gd name="T5" fmla="*/ 52 h 100"/>
                <a:gd name="T6" fmla="*/ 32 w 137"/>
                <a:gd name="T7" fmla="*/ 13 h 100"/>
                <a:gd name="T8" fmla="*/ 103 w 137"/>
                <a:gd name="T9" fmla="*/ 2 h 100"/>
                <a:gd name="T10" fmla="*/ 124 w 137"/>
                <a:gd name="T11" fmla="*/ 43 h 100"/>
                <a:gd name="T12" fmla="*/ 93 w 137"/>
                <a:gd name="T13" fmla="*/ 74 h 100"/>
                <a:gd name="T14" fmla="*/ 74 w 137"/>
                <a:gd name="T15" fmla="*/ 87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0">
                  <a:moveTo>
                    <a:pt x="74" y="87"/>
                  </a:moveTo>
                  <a:cubicBezTo>
                    <a:pt x="60" y="93"/>
                    <a:pt x="46" y="100"/>
                    <a:pt x="29" y="95"/>
                  </a:cubicBezTo>
                  <a:cubicBezTo>
                    <a:pt x="10" y="87"/>
                    <a:pt x="0" y="73"/>
                    <a:pt x="1" y="52"/>
                  </a:cubicBezTo>
                  <a:cubicBezTo>
                    <a:pt x="2" y="32"/>
                    <a:pt x="15" y="20"/>
                    <a:pt x="32" y="13"/>
                  </a:cubicBezTo>
                  <a:cubicBezTo>
                    <a:pt x="55" y="4"/>
                    <a:pt x="79" y="0"/>
                    <a:pt x="103" y="2"/>
                  </a:cubicBezTo>
                  <a:cubicBezTo>
                    <a:pt x="130" y="4"/>
                    <a:pt x="137" y="20"/>
                    <a:pt x="124" y="43"/>
                  </a:cubicBezTo>
                  <a:cubicBezTo>
                    <a:pt x="116" y="56"/>
                    <a:pt x="105" y="65"/>
                    <a:pt x="93" y="74"/>
                  </a:cubicBezTo>
                  <a:cubicBezTo>
                    <a:pt x="87" y="78"/>
                    <a:pt x="81" y="82"/>
                    <a:pt x="74" y="87"/>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0" name="Freeform 868"/>
            <p:cNvSpPr>
              <a:spLocks/>
            </p:cNvSpPr>
            <p:nvPr/>
          </p:nvSpPr>
          <p:spPr bwMode="auto">
            <a:xfrm>
              <a:off x="4228" y="1310"/>
              <a:ext cx="428" cy="417"/>
            </a:xfrm>
            <a:custGeom>
              <a:avLst/>
              <a:gdLst>
                <a:gd name="T0" fmla="*/ 252 w 300"/>
                <a:gd name="T1" fmla="*/ 291 h 292"/>
                <a:gd name="T2" fmla="*/ 55 w 300"/>
                <a:gd name="T3" fmla="*/ 254 h 292"/>
                <a:gd name="T4" fmla="*/ 17 w 300"/>
                <a:gd name="T5" fmla="*/ 235 h 292"/>
                <a:gd name="T6" fmla="*/ 8 w 300"/>
                <a:gd name="T7" fmla="*/ 199 h 292"/>
                <a:gd name="T8" fmla="*/ 42 w 300"/>
                <a:gd name="T9" fmla="*/ 151 h 292"/>
                <a:gd name="T10" fmla="*/ 173 w 300"/>
                <a:gd name="T11" fmla="*/ 29 h 292"/>
                <a:gd name="T12" fmla="*/ 249 w 300"/>
                <a:gd name="T13" fmla="*/ 48 h 292"/>
                <a:gd name="T14" fmla="*/ 299 w 300"/>
                <a:gd name="T15" fmla="*/ 230 h 292"/>
                <a:gd name="T16" fmla="*/ 300 w 300"/>
                <a:gd name="T17" fmla="*/ 241 h 292"/>
                <a:gd name="T18" fmla="*/ 252 w 300"/>
                <a:gd name="T19"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292">
                  <a:moveTo>
                    <a:pt x="252" y="291"/>
                  </a:moveTo>
                  <a:cubicBezTo>
                    <a:pt x="182" y="288"/>
                    <a:pt x="118" y="275"/>
                    <a:pt x="55" y="254"/>
                  </a:cubicBezTo>
                  <a:cubicBezTo>
                    <a:pt x="42" y="250"/>
                    <a:pt x="29" y="243"/>
                    <a:pt x="17" y="235"/>
                  </a:cubicBezTo>
                  <a:cubicBezTo>
                    <a:pt x="3" y="225"/>
                    <a:pt x="0" y="215"/>
                    <a:pt x="8" y="199"/>
                  </a:cubicBezTo>
                  <a:cubicBezTo>
                    <a:pt x="17" y="181"/>
                    <a:pt x="29" y="165"/>
                    <a:pt x="42" y="151"/>
                  </a:cubicBezTo>
                  <a:cubicBezTo>
                    <a:pt x="82" y="106"/>
                    <a:pt x="126" y="66"/>
                    <a:pt x="173" y="29"/>
                  </a:cubicBezTo>
                  <a:cubicBezTo>
                    <a:pt x="211" y="0"/>
                    <a:pt x="229" y="4"/>
                    <a:pt x="249" y="48"/>
                  </a:cubicBezTo>
                  <a:cubicBezTo>
                    <a:pt x="276" y="106"/>
                    <a:pt x="292" y="167"/>
                    <a:pt x="299" y="230"/>
                  </a:cubicBezTo>
                  <a:cubicBezTo>
                    <a:pt x="300" y="234"/>
                    <a:pt x="300" y="237"/>
                    <a:pt x="300" y="241"/>
                  </a:cubicBezTo>
                  <a:cubicBezTo>
                    <a:pt x="300" y="280"/>
                    <a:pt x="288" y="292"/>
                    <a:pt x="252" y="291"/>
                  </a:cubicBezTo>
                  <a:close/>
                </a:path>
              </a:pathLst>
            </a:custGeom>
            <a:solidFill>
              <a:srgbClr val="775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1" name="Freeform 869"/>
            <p:cNvSpPr>
              <a:spLocks/>
            </p:cNvSpPr>
            <p:nvPr/>
          </p:nvSpPr>
          <p:spPr bwMode="auto">
            <a:xfrm>
              <a:off x="4235" y="1327"/>
              <a:ext cx="394" cy="390"/>
            </a:xfrm>
            <a:custGeom>
              <a:avLst/>
              <a:gdLst>
                <a:gd name="T0" fmla="*/ 139 w 276"/>
                <a:gd name="T1" fmla="*/ 258 h 273"/>
                <a:gd name="T2" fmla="*/ 28 w 276"/>
                <a:gd name="T3" fmla="*/ 225 h 273"/>
                <a:gd name="T4" fmla="*/ 14 w 276"/>
                <a:gd name="T5" fmla="*/ 180 h 273"/>
                <a:gd name="T6" fmla="*/ 73 w 276"/>
                <a:gd name="T7" fmla="*/ 111 h 273"/>
                <a:gd name="T8" fmla="*/ 183 w 276"/>
                <a:gd name="T9" fmla="*/ 17 h 273"/>
                <a:gd name="T10" fmla="*/ 223 w 276"/>
                <a:gd name="T11" fmla="*/ 29 h 273"/>
                <a:gd name="T12" fmla="*/ 272 w 276"/>
                <a:gd name="T13" fmla="*/ 215 h 273"/>
                <a:gd name="T14" fmla="*/ 275 w 276"/>
                <a:gd name="T15" fmla="*/ 256 h 273"/>
                <a:gd name="T16" fmla="*/ 263 w 276"/>
                <a:gd name="T17" fmla="*/ 270 h 273"/>
                <a:gd name="T18" fmla="*/ 204 w 276"/>
                <a:gd name="T19" fmla="*/ 268 h 273"/>
                <a:gd name="T20" fmla="*/ 194 w 276"/>
                <a:gd name="T21" fmla="*/ 242 h 273"/>
                <a:gd name="T22" fmla="*/ 212 w 276"/>
                <a:gd name="T23" fmla="*/ 225 h 273"/>
                <a:gd name="T24" fmla="*/ 210 w 276"/>
                <a:gd name="T25" fmla="*/ 207 h 273"/>
                <a:gd name="T26" fmla="*/ 189 w 276"/>
                <a:gd name="T27" fmla="*/ 207 h 273"/>
                <a:gd name="T28" fmla="*/ 188 w 276"/>
                <a:gd name="T29" fmla="*/ 218 h 273"/>
                <a:gd name="T30" fmla="*/ 185 w 276"/>
                <a:gd name="T31" fmla="*/ 228 h 273"/>
                <a:gd name="T32" fmla="*/ 161 w 276"/>
                <a:gd name="T33" fmla="*/ 252 h 273"/>
                <a:gd name="T34" fmla="*/ 139 w 276"/>
                <a:gd name="T35" fmla="*/ 25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 h="273">
                  <a:moveTo>
                    <a:pt x="139" y="258"/>
                  </a:moveTo>
                  <a:cubicBezTo>
                    <a:pt x="101" y="251"/>
                    <a:pt x="64" y="241"/>
                    <a:pt x="28" y="225"/>
                  </a:cubicBezTo>
                  <a:cubicBezTo>
                    <a:pt x="3" y="214"/>
                    <a:pt x="0" y="203"/>
                    <a:pt x="14" y="180"/>
                  </a:cubicBezTo>
                  <a:cubicBezTo>
                    <a:pt x="30" y="154"/>
                    <a:pt x="52" y="133"/>
                    <a:pt x="73" y="111"/>
                  </a:cubicBezTo>
                  <a:cubicBezTo>
                    <a:pt x="107" y="76"/>
                    <a:pt x="142" y="43"/>
                    <a:pt x="183" y="17"/>
                  </a:cubicBezTo>
                  <a:cubicBezTo>
                    <a:pt x="208" y="0"/>
                    <a:pt x="212" y="1"/>
                    <a:pt x="223" y="29"/>
                  </a:cubicBezTo>
                  <a:cubicBezTo>
                    <a:pt x="247" y="89"/>
                    <a:pt x="263" y="151"/>
                    <a:pt x="272" y="215"/>
                  </a:cubicBezTo>
                  <a:cubicBezTo>
                    <a:pt x="274" y="229"/>
                    <a:pt x="276" y="242"/>
                    <a:pt x="275" y="256"/>
                  </a:cubicBezTo>
                  <a:cubicBezTo>
                    <a:pt x="275" y="264"/>
                    <a:pt x="271" y="270"/>
                    <a:pt x="263" y="270"/>
                  </a:cubicBezTo>
                  <a:cubicBezTo>
                    <a:pt x="243" y="271"/>
                    <a:pt x="223" y="273"/>
                    <a:pt x="204" y="268"/>
                  </a:cubicBezTo>
                  <a:cubicBezTo>
                    <a:pt x="185" y="264"/>
                    <a:pt x="183" y="258"/>
                    <a:pt x="194" y="242"/>
                  </a:cubicBezTo>
                  <a:cubicBezTo>
                    <a:pt x="199" y="235"/>
                    <a:pt x="206" y="231"/>
                    <a:pt x="212" y="225"/>
                  </a:cubicBezTo>
                  <a:cubicBezTo>
                    <a:pt x="219" y="218"/>
                    <a:pt x="216" y="213"/>
                    <a:pt x="210" y="207"/>
                  </a:cubicBezTo>
                  <a:cubicBezTo>
                    <a:pt x="203" y="202"/>
                    <a:pt x="195" y="205"/>
                    <a:pt x="189" y="207"/>
                  </a:cubicBezTo>
                  <a:cubicBezTo>
                    <a:pt x="183" y="208"/>
                    <a:pt x="187" y="214"/>
                    <a:pt x="188" y="218"/>
                  </a:cubicBezTo>
                  <a:cubicBezTo>
                    <a:pt x="189" y="222"/>
                    <a:pt x="188" y="226"/>
                    <a:pt x="185" y="228"/>
                  </a:cubicBezTo>
                  <a:cubicBezTo>
                    <a:pt x="175" y="234"/>
                    <a:pt x="169" y="243"/>
                    <a:pt x="161" y="252"/>
                  </a:cubicBezTo>
                  <a:cubicBezTo>
                    <a:pt x="156" y="258"/>
                    <a:pt x="147" y="259"/>
                    <a:pt x="139" y="258"/>
                  </a:cubicBezTo>
                  <a:close/>
                </a:path>
              </a:pathLst>
            </a:custGeom>
            <a:solidFill>
              <a:srgbClr val="FDD2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2" name="Freeform 870"/>
            <p:cNvSpPr>
              <a:spLocks/>
            </p:cNvSpPr>
            <p:nvPr/>
          </p:nvSpPr>
          <p:spPr bwMode="auto">
            <a:xfrm>
              <a:off x="4433" y="1609"/>
              <a:ext cx="126" cy="101"/>
            </a:xfrm>
            <a:custGeom>
              <a:avLst/>
              <a:gdLst>
                <a:gd name="T0" fmla="*/ 0 w 88"/>
                <a:gd name="T1" fmla="*/ 61 h 71"/>
                <a:gd name="T2" fmla="*/ 28 w 88"/>
                <a:gd name="T3" fmla="*/ 42 h 71"/>
                <a:gd name="T4" fmla="*/ 42 w 88"/>
                <a:gd name="T5" fmla="*/ 31 h 71"/>
                <a:gd name="T6" fmla="*/ 44 w 88"/>
                <a:gd name="T7" fmla="*/ 19 h 71"/>
                <a:gd name="T8" fmla="*/ 42 w 88"/>
                <a:gd name="T9" fmla="*/ 11 h 71"/>
                <a:gd name="T10" fmla="*/ 53 w 88"/>
                <a:gd name="T11" fmla="*/ 4 h 71"/>
                <a:gd name="T12" fmla="*/ 64 w 88"/>
                <a:gd name="T13" fmla="*/ 4 h 71"/>
                <a:gd name="T14" fmla="*/ 74 w 88"/>
                <a:gd name="T15" fmla="*/ 8 h 71"/>
                <a:gd name="T16" fmla="*/ 74 w 88"/>
                <a:gd name="T17" fmla="*/ 10 h 71"/>
                <a:gd name="T18" fmla="*/ 85 w 88"/>
                <a:gd name="T19" fmla="*/ 19 h 71"/>
                <a:gd name="T20" fmla="*/ 68 w 88"/>
                <a:gd name="T21" fmla="*/ 38 h 71"/>
                <a:gd name="T22" fmla="*/ 63 w 88"/>
                <a:gd name="T23" fmla="*/ 41 h 71"/>
                <a:gd name="T24" fmla="*/ 65 w 88"/>
                <a:gd name="T25" fmla="*/ 71 h 71"/>
                <a:gd name="T26" fmla="*/ 0 w 88"/>
                <a:gd name="T27"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1">
                  <a:moveTo>
                    <a:pt x="0" y="61"/>
                  </a:moveTo>
                  <a:cubicBezTo>
                    <a:pt x="11" y="58"/>
                    <a:pt x="22" y="54"/>
                    <a:pt x="28" y="42"/>
                  </a:cubicBezTo>
                  <a:cubicBezTo>
                    <a:pt x="30" y="37"/>
                    <a:pt x="35" y="33"/>
                    <a:pt x="42" y="31"/>
                  </a:cubicBezTo>
                  <a:cubicBezTo>
                    <a:pt x="47" y="29"/>
                    <a:pt x="50" y="24"/>
                    <a:pt x="44" y="19"/>
                  </a:cubicBezTo>
                  <a:cubicBezTo>
                    <a:pt x="42" y="16"/>
                    <a:pt x="38" y="14"/>
                    <a:pt x="42" y="11"/>
                  </a:cubicBezTo>
                  <a:cubicBezTo>
                    <a:pt x="45" y="8"/>
                    <a:pt x="47" y="2"/>
                    <a:pt x="53" y="4"/>
                  </a:cubicBezTo>
                  <a:cubicBezTo>
                    <a:pt x="57" y="6"/>
                    <a:pt x="61" y="7"/>
                    <a:pt x="64" y="4"/>
                  </a:cubicBezTo>
                  <a:cubicBezTo>
                    <a:pt x="70" y="0"/>
                    <a:pt x="73" y="0"/>
                    <a:pt x="74" y="8"/>
                  </a:cubicBezTo>
                  <a:cubicBezTo>
                    <a:pt x="74" y="9"/>
                    <a:pt x="74" y="9"/>
                    <a:pt x="74" y="10"/>
                  </a:cubicBezTo>
                  <a:cubicBezTo>
                    <a:pt x="75" y="17"/>
                    <a:pt x="88" y="12"/>
                    <a:pt x="85" y="19"/>
                  </a:cubicBezTo>
                  <a:cubicBezTo>
                    <a:pt x="82" y="26"/>
                    <a:pt x="74" y="32"/>
                    <a:pt x="68" y="38"/>
                  </a:cubicBezTo>
                  <a:cubicBezTo>
                    <a:pt x="66" y="40"/>
                    <a:pt x="64" y="40"/>
                    <a:pt x="63" y="41"/>
                  </a:cubicBezTo>
                  <a:cubicBezTo>
                    <a:pt x="48" y="53"/>
                    <a:pt x="49" y="64"/>
                    <a:pt x="65" y="71"/>
                  </a:cubicBezTo>
                  <a:cubicBezTo>
                    <a:pt x="43" y="71"/>
                    <a:pt x="21" y="68"/>
                    <a:pt x="0" y="61"/>
                  </a:cubicBezTo>
                  <a:close/>
                </a:path>
              </a:pathLst>
            </a:custGeom>
            <a:solidFill>
              <a:srgbClr val="F7D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3" name="Freeform 871"/>
            <p:cNvSpPr>
              <a:spLocks/>
            </p:cNvSpPr>
            <p:nvPr/>
          </p:nvSpPr>
          <p:spPr bwMode="auto">
            <a:xfrm>
              <a:off x="4586" y="1417"/>
              <a:ext cx="57" cy="203"/>
            </a:xfrm>
            <a:custGeom>
              <a:avLst/>
              <a:gdLst>
                <a:gd name="T0" fmla="*/ 0 w 40"/>
                <a:gd name="T1" fmla="*/ 0 h 142"/>
                <a:gd name="T2" fmla="*/ 40 w 40"/>
                <a:gd name="T3" fmla="*/ 142 h 142"/>
                <a:gd name="T4" fmla="*/ 30 w 40"/>
                <a:gd name="T5" fmla="*/ 131 h 142"/>
                <a:gd name="T6" fmla="*/ 0 w 40"/>
                <a:gd name="T7" fmla="*/ 0 h 142"/>
              </a:gdLst>
              <a:ahLst/>
              <a:cxnLst>
                <a:cxn ang="0">
                  <a:pos x="T0" y="T1"/>
                </a:cxn>
                <a:cxn ang="0">
                  <a:pos x="T2" y="T3"/>
                </a:cxn>
                <a:cxn ang="0">
                  <a:pos x="T4" y="T5"/>
                </a:cxn>
                <a:cxn ang="0">
                  <a:pos x="T6" y="T7"/>
                </a:cxn>
              </a:cxnLst>
              <a:rect l="0" t="0" r="r" b="b"/>
              <a:pathLst>
                <a:path w="40" h="142">
                  <a:moveTo>
                    <a:pt x="0" y="0"/>
                  </a:moveTo>
                  <a:cubicBezTo>
                    <a:pt x="22" y="45"/>
                    <a:pt x="32" y="93"/>
                    <a:pt x="40" y="142"/>
                  </a:cubicBezTo>
                  <a:cubicBezTo>
                    <a:pt x="30" y="142"/>
                    <a:pt x="31" y="135"/>
                    <a:pt x="30" y="131"/>
                  </a:cubicBezTo>
                  <a:cubicBezTo>
                    <a:pt x="22" y="87"/>
                    <a:pt x="12" y="43"/>
                    <a:pt x="0" y="0"/>
                  </a:cubicBezTo>
                  <a:close/>
                </a:path>
              </a:pathLst>
            </a:custGeom>
            <a:solidFill>
              <a:srgbClr val="F3C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4" name="Freeform 872"/>
            <p:cNvSpPr>
              <a:spLocks/>
            </p:cNvSpPr>
            <p:nvPr/>
          </p:nvSpPr>
          <p:spPr bwMode="auto">
            <a:xfrm>
              <a:off x="4370" y="1482"/>
              <a:ext cx="143" cy="132"/>
            </a:xfrm>
            <a:custGeom>
              <a:avLst/>
              <a:gdLst>
                <a:gd name="T0" fmla="*/ 48 w 100"/>
                <a:gd name="T1" fmla="*/ 92 h 93"/>
                <a:gd name="T2" fmla="*/ 17 w 100"/>
                <a:gd name="T3" fmla="*/ 39 h 93"/>
                <a:gd name="T4" fmla="*/ 45 w 100"/>
                <a:gd name="T5" fmla="*/ 10 h 93"/>
                <a:gd name="T6" fmla="*/ 81 w 100"/>
                <a:gd name="T7" fmla="*/ 7 h 93"/>
                <a:gd name="T8" fmla="*/ 100 w 100"/>
                <a:gd name="T9" fmla="*/ 42 h 93"/>
                <a:gd name="T10" fmla="*/ 48 w 100"/>
                <a:gd name="T11" fmla="*/ 92 h 93"/>
              </a:gdLst>
              <a:ahLst/>
              <a:cxnLst>
                <a:cxn ang="0">
                  <a:pos x="T0" y="T1"/>
                </a:cxn>
                <a:cxn ang="0">
                  <a:pos x="T2" y="T3"/>
                </a:cxn>
                <a:cxn ang="0">
                  <a:pos x="T4" y="T5"/>
                </a:cxn>
                <a:cxn ang="0">
                  <a:pos x="T6" y="T7"/>
                </a:cxn>
                <a:cxn ang="0">
                  <a:pos x="T8" y="T9"/>
                </a:cxn>
                <a:cxn ang="0">
                  <a:pos x="T10" y="T11"/>
                </a:cxn>
              </a:cxnLst>
              <a:rect l="0" t="0" r="r" b="b"/>
              <a:pathLst>
                <a:path w="100" h="93">
                  <a:moveTo>
                    <a:pt x="48" y="92"/>
                  </a:moveTo>
                  <a:cubicBezTo>
                    <a:pt x="14" y="93"/>
                    <a:pt x="0" y="69"/>
                    <a:pt x="17" y="39"/>
                  </a:cubicBezTo>
                  <a:cubicBezTo>
                    <a:pt x="24" y="27"/>
                    <a:pt x="33" y="17"/>
                    <a:pt x="45" y="10"/>
                  </a:cubicBezTo>
                  <a:cubicBezTo>
                    <a:pt x="56" y="3"/>
                    <a:pt x="69" y="0"/>
                    <a:pt x="81" y="7"/>
                  </a:cubicBezTo>
                  <a:cubicBezTo>
                    <a:pt x="95" y="14"/>
                    <a:pt x="100" y="27"/>
                    <a:pt x="100" y="42"/>
                  </a:cubicBezTo>
                  <a:cubicBezTo>
                    <a:pt x="100" y="70"/>
                    <a:pt x="77" y="92"/>
                    <a:pt x="48" y="92"/>
                  </a:cubicBezTo>
                  <a:close/>
                </a:path>
              </a:pathLst>
            </a:custGeom>
            <a:solidFill>
              <a:srgbClr val="7A5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5" name="Freeform 873"/>
            <p:cNvSpPr>
              <a:spLocks/>
            </p:cNvSpPr>
            <p:nvPr/>
          </p:nvSpPr>
          <p:spPr bwMode="auto">
            <a:xfrm>
              <a:off x="4269" y="1619"/>
              <a:ext cx="50" cy="28"/>
            </a:xfrm>
            <a:custGeom>
              <a:avLst/>
              <a:gdLst>
                <a:gd name="T0" fmla="*/ 0 w 35"/>
                <a:gd name="T1" fmla="*/ 0 h 20"/>
                <a:gd name="T2" fmla="*/ 35 w 35"/>
                <a:gd name="T3" fmla="*/ 20 h 20"/>
                <a:gd name="T4" fmla="*/ 0 w 35"/>
                <a:gd name="T5" fmla="*/ 0 h 20"/>
              </a:gdLst>
              <a:ahLst/>
              <a:cxnLst>
                <a:cxn ang="0">
                  <a:pos x="T0" y="T1"/>
                </a:cxn>
                <a:cxn ang="0">
                  <a:pos x="T2" y="T3"/>
                </a:cxn>
                <a:cxn ang="0">
                  <a:pos x="T4" y="T5"/>
                </a:cxn>
              </a:cxnLst>
              <a:rect l="0" t="0" r="r" b="b"/>
              <a:pathLst>
                <a:path w="35" h="20">
                  <a:moveTo>
                    <a:pt x="0" y="0"/>
                  </a:moveTo>
                  <a:cubicBezTo>
                    <a:pt x="13" y="5"/>
                    <a:pt x="24" y="13"/>
                    <a:pt x="35" y="20"/>
                  </a:cubicBezTo>
                  <a:cubicBezTo>
                    <a:pt x="20" y="20"/>
                    <a:pt x="9" y="12"/>
                    <a:pt x="0" y="0"/>
                  </a:cubicBezTo>
                  <a:close/>
                </a:path>
              </a:pathLst>
            </a:custGeom>
            <a:solidFill>
              <a:srgbClr val="FEE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6" name="Freeform 874"/>
            <p:cNvSpPr>
              <a:spLocks/>
            </p:cNvSpPr>
            <p:nvPr/>
          </p:nvSpPr>
          <p:spPr bwMode="auto">
            <a:xfrm>
              <a:off x="4408" y="1500"/>
              <a:ext cx="95" cy="113"/>
            </a:xfrm>
            <a:custGeom>
              <a:avLst/>
              <a:gdLst>
                <a:gd name="T0" fmla="*/ 67 w 67"/>
                <a:gd name="T1" fmla="*/ 28 h 79"/>
                <a:gd name="T2" fmla="*/ 11 w 67"/>
                <a:gd name="T3" fmla="*/ 71 h 79"/>
                <a:gd name="T4" fmla="*/ 2 w 67"/>
                <a:gd name="T5" fmla="*/ 58 h 79"/>
                <a:gd name="T6" fmla="*/ 48 w 67"/>
                <a:gd name="T7" fmla="*/ 3 h 79"/>
                <a:gd name="T8" fmla="*/ 59 w 67"/>
                <a:gd name="T9" fmla="*/ 6 h 79"/>
                <a:gd name="T10" fmla="*/ 67 w 67"/>
                <a:gd name="T11" fmla="*/ 28 h 79"/>
              </a:gdLst>
              <a:ahLst/>
              <a:cxnLst>
                <a:cxn ang="0">
                  <a:pos x="T0" y="T1"/>
                </a:cxn>
                <a:cxn ang="0">
                  <a:pos x="T2" y="T3"/>
                </a:cxn>
                <a:cxn ang="0">
                  <a:pos x="T4" y="T5"/>
                </a:cxn>
                <a:cxn ang="0">
                  <a:pos x="T6" y="T7"/>
                </a:cxn>
                <a:cxn ang="0">
                  <a:pos x="T8" y="T9"/>
                </a:cxn>
                <a:cxn ang="0">
                  <a:pos x="T10" y="T11"/>
                </a:cxn>
              </a:cxnLst>
              <a:rect l="0" t="0" r="r" b="b"/>
              <a:pathLst>
                <a:path w="67" h="79">
                  <a:moveTo>
                    <a:pt x="67" y="28"/>
                  </a:moveTo>
                  <a:cubicBezTo>
                    <a:pt x="67" y="58"/>
                    <a:pt x="40" y="79"/>
                    <a:pt x="11" y="71"/>
                  </a:cubicBezTo>
                  <a:cubicBezTo>
                    <a:pt x="3" y="69"/>
                    <a:pt x="0" y="66"/>
                    <a:pt x="2" y="58"/>
                  </a:cubicBezTo>
                  <a:cubicBezTo>
                    <a:pt x="7" y="30"/>
                    <a:pt x="26" y="15"/>
                    <a:pt x="48" y="3"/>
                  </a:cubicBezTo>
                  <a:cubicBezTo>
                    <a:pt x="53" y="0"/>
                    <a:pt x="56" y="2"/>
                    <a:pt x="59" y="6"/>
                  </a:cubicBezTo>
                  <a:cubicBezTo>
                    <a:pt x="65" y="12"/>
                    <a:pt x="67" y="20"/>
                    <a:pt x="67" y="28"/>
                  </a:cubicBezTo>
                  <a:close/>
                </a:path>
              </a:pathLst>
            </a:custGeom>
            <a:solidFill>
              <a:srgbClr val="FE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7" name="Freeform 875"/>
            <p:cNvSpPr>
              <a:spLocks/>
            </p:cNvSpPr>
            <p:nvPr/>
          </p:nvSpPr>
          <p:spPr bwMode="auto">
            <a:xfrm>
              <a:off x="4415" y="1497"/>
              <a:ext cx="50" cy="37"/>
            </a:xfrm>
            <a:custGeom>
              <a:avLst/>
              <a:gdLst>
                <a:gd name="T0" fmla="*/ 35 w 35"/>
                <a:gd name="T1" fmla="*/ 0 h 26"/>
                <a:gd name="T2" fmla="*/ 9 w 35"/>
                <a:gd name="T3" fmla="*/ 21 h 26"/>
                <a:gd name="T4" fmla="*/ 2 w 35"/>
                <a:gd name="T5" fmla="*/ 22 h 26"/>
                <a:gd name="T6" fmla="*/ 4 w 35"/>
                <a:gd name="T7" fmla="*/ 15 h 26"/>
                <a:gd name="T8" fmla="*/ 35 w 35"/>
                <a:gd name="T9" fmla="*/ 0 h 26"/>
              </a:gdLst>
              <a:ahLst/>
              <a:cxnLst>
                <a:cxn ang="0">
                  <a:pos x="T0" y="T1"/>
                </a:cxn>
                <a:cxn ang="0">
                  <a:pos x="T2" y="T3"/>
                </a:cxn>
                <a:cxn ang="0">
                  <a:pos x="T4" y="T5"/>
                </a:cxn>
                <a:cxn ang="0">
                  <a:pos x="T6" y="T7"/>
                </a:cxn>
                <a:cxn ang="0">
                  <a:pos x="T8" y="T9"/>
                </a:cxn>
              </a:cxnLst>
              <a:rect l="0" t="0" r="r" b="b"/>
              <a:pathLst>
                <a:path w="35" h="26">
                  <a:moveTo>
                    <a:pt x="35" y="0"/>
                  </a:moveTo>
                  <a:cubicBezTo>
                    <a:pt x="26" y="7"/>
                    <a:pt x="17" y="13"/>
                    <a:pt x="9" y="21"/>
                  </a:cubicBezTo>
                  <a:cubicBezTo>
                    <a:pt x="7" y="23"/>
                    <a:pt x="5" y="26"/>
                    <a:pt x="2" y="22"/>
                  </a:cubicBezTo>
                  <a:cubicBezTo>
                    <a:pt x="0" y="20"/>
                    <a:pt x="2" y="17"/>
                    <a:pt x="4" y="15"/>
                  </a:cubicBezTo>
                  <a:cubicBezTo>
                    <a:pt x="13" y="7"/>
                    <a:pt x="23" y="0"/>
                    <a:pt x="35" y="0"/>
                  </a:cubicBezTo>
                  <a:close/>
                </a:path>
              </a:pathLst>
            </a:custGeom>
            <a:solidFill>
              <a:srgbClr val="EDC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8" name="Freeform 876"/>
            <p:cNvSpPr>
              <a:spLocks/>
            </p:cNvSpPr>
            <p:nvPr/>
          </p:nvSpPr>
          <p:spPr bwMode="auto">
            <a:xfrm>
              <a:off x="3512" y="1710"/>
              <a:ext cx="26" cy="26"/>
            </a:xfrm>
            <a:custGeom>
              <a:avLst/>
              <a:gdLst>
                <a:gd name="T0" fmla="*/ 17 w 18"/>
                <a:gd name="T1" fmla="*/ 7 h 18"/>
                <a:gd name="T2" fmla="*/ 6 w 18"/>
                <a:gd name="T3" fmla="*/ 17 h 18"/>
                <a:gd name="T4" fmla="*/ 1 w 18"/>
                <a:gd name="T5" fmla="*/ 11 h 18"/>
                <a:gd name="T6" fmla="*/ 12 w 18"/>
                <a:gd name="T7" fmla="*/ 1 h 18"/>
                <a:gd name="T8" fmla="*/ 17 w 18"/>
                <a:gd name="T9" fmla="*/ 7 h 18"/>
              </a:gdLst>
              <a:ahLst/>
              <a:cxnLst>
                <a:cxn ang="0">
                  <a:pos x="T0" y="T1"/>
                </a:cxn>
                <a:cxn ang="0">
                  <a:pos x="T2" y="T3"/>
                </a:cxn>
                <a:cxn ang="0">
                  <a:pos x="T4" y="T5"/>
                </a:cxn>
                <a:cxn ang="0">
                  <a:pos x="T6" y="T7"/>
                </a:cxn>
                <a:cxn ang="0">
                  <a:pos x="T8" y="T9"/>
                </a:cxn>
              </a:cxnLst>
              <a:rect l="0" t="0" r="r" b="b"/>
              <a:pathLst>
                <a:path w="18" h="18">
                  <a:moveTo>
                    <a:pt x="17" y="7"/>
                  </a:moveTo>
                  <a:cubicBezTo>
                    <a:pt x="16" y="13"/>
                    <a:pt x="12" y="16"/>
                    <a:pt x="6" y="17"/>
                  </a:cubicBezTo>
                  <a:cubicBezTo>
                    <a:pt x="2" y="18"/>
                    <a:pt x="0" y="15"/>
                    <a:pt x="1" y="11"/>
                  </a:cubicBezTo>
                  <a:cubicBezTo>
                    <a:pt x="1" y="5"/>
                    <a:pt x="6" y="2"/>
                    <a:pt x="12" y="1"/>
                  </a:cubicBezTo>
                  <a:cubicBezTo>
                    <a:pt x="16" y="0"/>
                    <a:pt x="18" y="3"/>
                    <a:pt x="17" y="7"/>
                  </a:cubicBezTo>
                  <a:close/>
                </a:path>
              </a:pathLst>
            </a:custGeom>
            <a:solidFill>
              <a:srgbClr val="914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9" name="Freeform 877"/>
            <p:cNvSpPr>
              <a:spLocks/>
            </p:cNvSpPr>
            <p:nvPr/>
          </p:nvSpPr>
          <p:spPr bwMode="auto">
            <a:xfrm>
              <a:off x="3451" y="1746"/>
              <a:ext cx="25" cy="23"/>
            </a:xfrm>
            <a:custGeom>
              <a:avLst/>
              <a:gdLst>
                <a:gd name="T0" fmla="*/ 18 w 18"/>
                <a:gd name="T1" fmla="*/ 6 h 16"/>
                <a:gd name="T2" fmla="*/ 8 w 18"/>
                <a:gd name="T3" fmla="*/ 15 h 16"/>
                <a:gd name="T4" fmla="*/ 1 w 18"/>
                <a:gd name="T5" fmla="*/ 10 h 16"/>
                <a:gd name="T6" fmla="*/ 11 w 18"/>
                <a:gd name="T7" fmla="*/ 1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cubicBezTo>
                    <a:pt x="17" y="11"/>
                    <a:pt x="13" y="14"/>
                    <a:pt x="8" y="15"/>
                  </a:cubicBezTo>
                  <a:cubicBezTo>
                    <a:pt x="4" y="16"/>
                    <a:pt x="0" y="14"/>
                    <a:pt x="1" y="10"/>
                  </a:cubicBezTo>
                  <a:cubicBezTo>
                    <a:pt x="1" y="4"/>
                    <a:pt x="5" y="1"/>
                    <a:pt x="11" y="1"/>
                  </a:cubicBezTo>
                  <a:cubicBezTo>
                    <a:pt x="14" y="0"/>
                    <a:pt x="18" y="0"/>
                    <a:pt x="18" y="6"/>
                  </a:cubicBezTo>
                  <a:close/>
                </a:path>
              </a:pathLst>
            </a:custGeom>
            <a:solidFill>
              <a:srgbClr val="8A45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0" name="Freeform 878"/>
            <p:cNvSpPr>
              <a:spLocks/>
            </p:cNvSpPr>
            <p:nvPr/>
          </p:nvSpPr>
          <p:spPr bwMode="auto">
            <a:xfrm>
              <a:off x="5122" y="2492"/>
              <a:ext cx="16" cy="37"/>
            </a:xfrm>
            <a:custGeom>
              <a:avLst/>
              <a:gdLst>
                <a:gd name="T0" fmla="*/ 7 w 11"/>
                <a:gd name="T1" fmla="*/ 0 h 26"/>
                <a:gd name="T2" fmla="*/ 5 w 11"/>
                <a:gd name="T3" fmla="*/ 26 h 26"/>
                <a:gd name="T4" fmla="*/ 7 w 11"/>
                <a:gd name="T5" fmla="*/ 0 h 26"/>
              </a:gdLst>
              <a:ahLst/>
              <a:cxnLst>
                <a:cxn ang="0">
                  <a:pos x="T0" y="T1"/>
                </a:cxn>
                <a:cxn ang="0">
                  <a:pos x="T2" y="T3"/>
                </a:cxn>
                <a:cxn ang="0">
                  <a:pos x="T4" y="T5"/>
                </a:cxn>
              </a:cxnLst>
              <a:rect l="0" t="0" r="r" b="b"/>
              <a:pathLst>
                <a:path w="11" h="26">
                  <a:moveTo>
                    <a:pt x="7" y="0"/>
                  </a:moveTo>
                  <a:cubicBezTo>
                    <a:pt x="11" y="11"/>
                    <a:pt x="6" y="17"/>
                    <a:pt x="5" y="26"/>
                  </a:cubicBezTo>
                  <a:cubicBezTo>
                    <a:pt x="0" y="17"/>
                    <a:pt x="5" y="10"/>
                    <a:pt x="7" y="0"/>
                  </a:cubicBezTo>
                  <a:close/>
                </a:path>
              </a:pathLst>
            </a:custGeom>
            <a:solidFill>
              <a:srgbClr val="DBC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1" name="Freeform 879"/>
            <p:cNvSpPr>
              <a:spLocks/>
            </p:cNvSpPr>
            <p:nvPr/>
          </p:nvSpPr>
          <p:spPr bwMode="auto">
            <a:xfrm>
              <a:off x="3448" y="2233"/>
              <a:ext cx="28" cy="30"/>
            </a:xfrm>
            <a:custGeom>
              <a:avLst/>
              <a:gdLst>
                <a:gd name="T0" fmla="*/ 20 w 20"/>
                <a:gd name="T1" fmla="*/ 9 h 21"/>
                <a:gd name="T2" fmla="*/ 10 w 20"/>
                <a:gd name="T3" fmla="*/ 20 h 21"/>
                <a:gd name="T4" fmla="*/ 0 w 20"/>
                <a:gd name="T5" fmla="*/ 12 h 21"/>
                <a:gd name="T6" fmla="*/ 10 w 20"/>
                <a:gd name="T7" fmla="*/ 1 h 21"/>
                <a:gd name="T8" fmla="*/ 20 w 20"/>
                <a:gd name="T9" fmla="*/ 9 h 21"/>
              </a:gdLst>
              <a:ahLst/>
              <a:cxnLst>
                <a:cxn ang="0">
                  <a:pos x="T0" y="T1"/>
                </a:cxn>
                <a:cxn ang="0">
                  <a:pos x="T2" y="T3"/>
                </a:cxn>
                <a:cxn ang="0">
                  <a:pos x="T4" y="T5"/>
                </a:cxn>
                <a:cxn ang="0">
                  <a:pos x="T6" y="T7"/>
                </a:cxn>
                <a:cxn ang="0">
                  <a:pos x="T8" y="T9"/>
                </a:cxn>
              </a:cxnLst>
              <a:rect l="0" t="0" r="r" b="b"/>
              <a:pathLst>
                <a:path w="20" h="21">
                  <a:moveTo>
                    <a:pt x="20" y="9"/>
                  </a:moveTo>
                  <a:cubicBezTo>
                    <a:pt x="19" y="15"/>
                    <a:pt x="16" y="19"/>
                    <a:pt x="10" y="20"/>
                  </a:cubicBezTo>
                  <a:cubicBezTo>
                    <a:pt x="4" y="21"/>
                    <a:pt x="0" y="18"/>
                    <a:pt x="0" y="12"/>
                  </a:cubicBezTo>
                  <a:cubicBezTo>
                    <a:pt x="0" y="6"/>
                    <a:pt x="4" y="2"/>
                    <a:pt x="10" y="1"/>
                  </a:cubicBezTo>
                  <a:cubicBezTo>
                    <a:pt x="16" y="0"/>
                    <a:pt x="19" y="2"/>
                    <a:pt x="20" y="9"/>
                  </a:cubicBezTo>
                  <a:close/>
                </a:path>
              </a:pathLst>
            </a:custGeom>
            <a:solidFill>
              <a:srgbClr val="E35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2" name="Freeform 880"/>
            <p:cNvSpPr>
              <a:spLocks/>
            </p:cNvSpPr>
            <p:nvPr/>
          </p:nvSpPr>
          <p:spPr bwMode="auto">
            <a:xfrm>
              <a:off x="3285" y="2302"/>
              <a:ext cx="37" cy="33"/>
            </a:xfrm>
            <a:custGeom>
              <a:avLst/>
              <a:gdLst>
                <a:gd name="T0" fmla="*/ 15 w 26"/>
                <a:gd name="T1" fmla="*/ 0 h 23"/>
                <a:gd name="T2" fmla="*/ 25 w 26"/>
                <a:gd name="T3" fmla="*/ 11 h 23"/>
                <a:gd name="T4" fmla="*/ 11 w 26"/>
                <a:gd name="T5" fmla="*/ 22 h 23"/>
                <a:gd name="T6" fmla="*/ 1 w 26"/>
                <a:gd name="T7" fmla="*/ 11 h 23"/>
                <a:gd name="T8" fmla="*/ 15 w 26"/>
                <a:gd name="T9" fmla="*/ 0 h 23"/>
              </a:gdLst>
              <a:ahLst/>
              <a:cxnLst>
                <a:cxn ang="0">
                  <a:pos x="T0" y="T1"/>
                </a:cxn>
                <a:cxn ang="0">
                  <a:pos x="T2" y="T3"/>
                </a:cxn>
                <a:cxn ang="0">
                  <a:pos x="T4" y="T5"/>
                </a:cxn>
                <a:cxn ang="0">
                  <a:pos x="T6" y="T7"/>
                </a:cxn>
                <a:cxn ang="0">
                  <a:pos x="T8" y="T9"/>
                </a:cxn>
              </a:cxnLst>
              <a:rect l="0" t="0" r="r" b="b"/>
              <a:pathLst>
                <a:path w="26" h="23">
                  <a:moveTo>
                    <a:pt x="15" y="0"/>
                  </a:moveTo>
                  <a:cubicBezTo>
                    <a:pt x="21" y="2"/>
                    <a:pt x="26" y="5"/>
                    <a:pt x="25" y="11"/>
                  </a:cubicBezTo>
                  <a:cubicBezTo>
                    <a:pt x="24" y="19"/>
                    <a:pt x="17" y="22"/>
                    <a:pt x="11" y="22"/>
                  </a:cubicBezTo>
                  <a:cubicBezTo>
                    <a:pt x="4" y="23"/>
                    <a:pt x="0" y="18"/>
                    <a:pt x="1" y="11"/>
                  </a:cubicBezTo>
                  <a:cubicBezTo>
                    <a:pt x="1" y="3"/>
                    <a:pt x="8" y="2"/>
                    <a:pt x="15" y="0"/>
                  </a:cubicBezTo>
                  <a:close/>
                </a:path>
              </a:pathLst>
            </a:custGeom>
            <a:solidFill>
              <a:srgbClr val="E05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07883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grpSp>
        <p:nvGrpSpPr>
          <p:cNvPr id="3" name="Group 4"/>
          <p:cNvGrpSpPr>
            <a:grpSpLocks noChangeAspect="1"/>
          </p:cNvGrpSpPr>
          <p:nvPr/>
        </p:nvGrpSpPr>
        <p:grpSpPr bwMode="auto">
          <a:xfrm>
            <a:off x="855379" y="2707667"/>
            <a:ext cx="1455738" cy="2286000"/>
            <a:chOff x="2982" y="610"/>
            <a:chExt cx="917" cy="1440"/>
          </a:xfrm>
        </p:grpSpPr>
        <p:sp>
          <p:nvSpPr>
            <p:cNvPr id="5" name="AutoShape 3"/>
            <p:cNvSpPr>
              <a:spLocks noChangeAspect="1" noChangeArrowheads="1" noTextEdit="1"/>
            </p:cNvSpPr>
            <p:nvPr/>
          </p:nvSpPr>
          <p:spPr bwMode="auto">
            <a:xfrm>
              <a:off x="2982" y="610"/>
              <a:ext cx="917"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6" name="Group 205"/>
            <p:cNvGrpSpPr>
              <a:grpSpLocks/>
            </p:cNvGrpSpPr>
            <p:nvPr/>
          </p:nvGrpSpPr>
          <p:grpSpPr bwMode="auto">
            <a:xfrm>
              <a:off x="2971" y="610"/>
              <a:ext cx="929" cy="1443"/>
              <a:chOff x="2971" y="610"/>
              <a:chExt cx="929" cy="1443"/>
            </a:xfrm>
          </p:grpSpPr>
          <p:sp>
            <p:nvSpPr>
              <p:cNvPr id="231" name="Freeform 5"/>
              <p:cNvSpPr>
                <a:spLocks noEditPoints="1"/>
              </p:cNvSpPr>
              <p:nvPr/>
            </p:nvSpPr>
            <p:spPr bwMode="auto">
              <a:xfrm>
                <a:off x="3498" y="1554"/>
                <a:ext cx="395" cy="417"/>
              </a:xfrm>
              <a:custGeom>
                <a:avLst/>
                <a:gdLst>
                  <a:gd name="T0" fmla="*/ 491 w 496"/>
                  <a:gd name="T1" fmla="*/ 143 h 523"/>
                  <a:gd name="T2" fmla="*/ 439 w 496"/>
                  <a:gd name="T3" fmla="*/ 56 h 523"/>
                  <a:gd name="T4" fmla="*/ 374 w 496"/>
                  <a:gd name="T5" fmla="*/ 45 h 523"/>
                  <a:gd name="T6" fmla="*/ 323 w 496"/>
                  <a:gd name="T7" fmla="*/ 18 h 523"/>
                  <a:gd name="T8" fmla="*/ 311 w 496"/>
                  <a:gd name="T9" fmla="*/ 0 h 523"/>
                  <a:gd name="T10" fmla="*/ 288 w 496"/>
                  <a:gd name="T11" fmla="*/ 5 h 523"/>
                  <a:gd name="T12" fmla="*/ 174 w 496"/>
                  <a:gd name="T13" fmla="*/ 13 h 523"/>
                  <a:gd name="T14" fmla="*/ 96 w 496"/>
                  <a:gd name="T15" fmla="*/ 4 h 523"/>
                  <a:gd name="T16" fmla="*/ 86 w 496"/>
                  <a:gd name="T17" fmla="*/ 7 h 523"/>
                  <a:gd name="T18" fmla="*/ 39 w 496"/>
                  <a:gd name="T19" fmla="*/ 79 h 523"/>
                  <a:gd name="T20" fmla="*/ 4 w 496"/>
                  <a:gd name="T21" fmla="*/ 242 h 523"/>
                  <a:gd name="T22" fmla="*/ 15 w 496"/>
                  <a:gd name="T23" fmla="*/ 297 h 523"/>
                  <a:gd name="T24" fmla="*/ 29 w 496"/>
                  <a:gd name="T25" fmla="*/ 281 h 523"/>
                  <a:gd name="T26" fmla="*/ 92 w 496"/>
                  <a:gd name="T27" fmla="*/ 231 h 523"/>
                  <a:gd name="T28" fmla="*/ 102 w 496"/>
                  <a:gd name="T29" fmla="*/ 214 h 523"/>
                  <a:gd name="T30" fmla="*/ 92 w 496"/>
                  <a:gd name="T31" fmla="*/ 187 h 523"/>
                  <a:gd name="T32" fmla="*/ 72 w 496"/>
                  <a:gd name="T33" fmla="*/ 139 h 523"/>
                  <a:gd name="T34" fmla="*/ 84 w 496"/>
                  <a:gd name="T35" fmla="*/ 151 h 523"/>
                  <a:gd name="T36" fmla="*/ 89 w 496"/>
                  <a:gd name="T37" fmla="*/ 161 h 523"/>
                  <a:gd name="T38" fmla="*/ 127 w 496"/>
                  <a:gd name="T39" fmla="*/ 218 h 523"/>
                  <a:gd name="T40" fmla="*/ 140 w 496"/>
                  <a:gd name="T41" fmla="*/ 241 h 523"/>
                  <a:gd name="T42" fmla="*/ 159 w 496"/>
                  <a:gd name="T43" fmla="*/ 251 h 523"/>
                  <a:gd name="T44" fmla="*/ 161 w 496"/>
                  <a:gd name="T45" fmla="*/ 229 h 523"/>
                  <a:gd name="T46" fmla="*/ 145 w 496"/>
                  <a:gd name="T47" fmla="*/ 145 h 523"/>
                  <a:gd name="T48" fmla="*/ 144 w 496"/>
                  <a:gd name="T49" fmla="*/ 113 h 523"/>
                  <a:gd name="T50" fmla="*/ 154 w 496"/>
                  <a:gd name="T51" fmla="*/ 133 h 523"/>
                  <a:gd name="T52" fmla="*/ 193 w 496"/>
                  <a:gd name="T53" fmla="*/ 277 h 523"/>
                  <a:gd name="T54" fmla="*/ 215 w 496"/>
                  <a:gd name="T55" fmla="*/ 326 h 523"/>
                  <a:gd name="T56" fmla="*/ 226 w 496"/>
                  <a:gd name="T57" fmla="*/ 332 h 523"/>
                  <a:gd name="T58" fmla="*/ 233 w 496"/>
                  <a:gd name="T59" fmla="*/ 321 h 523"/>
                  <a:gd name="T60" fmla="*/ 227 w 496"/>
                  <a:gd name="T61" fmla="*/ 297 h 523"/>
                  <a:gd name="T62" fmla="*/ 277 w 496"/>
                  <a:gd name="T63" fmla="*/ 272 h 523"/>
                  <a:gd name="T64" fmla="*/ 282 w 496"/>
                  <a:gd name="T65" fmla="*/ 247 h 523"/>
                  <a:gd name="T66" fmla="*/ 325 w 496"/>
                  <a:gd name="T67" fmla="*/ 247 h 523"/>
                  <a:gd name="T68" fmla="*/ 315 w 496"/>
                  <a:gd name="T69" fmla="*/ 279 h 523"/>
                  <a:gd name="T70" fmla="*/ 310 w 496"/>
                  <a:gd name="T71" fmla="*/ 283 h 523"/>
                  <a:gd name="T72" fmla="*/ 307 w 496"/>
                  <a:gd name="T73" fmla="*/ 295 h 523"/>
                  <a:gd name="T74" fmla="*/ 294 w 496"/>
                  <a:gd name="T75" fmla="*/ 361 h 523"/>
                  <a:gd name="T76" fmla="*/ 300 w 496"/>
                  <a:gd name="T77" fmla="*/ 383 h 523"/>
                  <a:gd name="T78" fmla="*/ 334 w 496"/>
                  <a:gd name="T79" fmla="*/ 416 h 523"/>
                  <a:gd name="T80" fmla="*/ 342 w 496"/>
                  <a:gd name="T81" fmla="*/ 420 h 523"/>
                  <a:gd name="T82" fmla="*/ 343 w 496"/>
                  <a:gd name="T83" fmla="*/ 419 h 523"/>
                  <a:gd name="T84" fmla="*/ 343 w 496"/>
                  <a:gd name="T85" fmla="*/ 434 h 523"/>
                  <a:gd name="T86" fmla="*/ 343 w 496"/>
                  <a:gd name="T87" fmla="*/ 511 h 523"/>
                  <a:gd name="T88" fmla="*/ 361 w 496"/>
                  <a:gd name="T89" fmla="*/ 504 h 523"/>
                  <a:gd name="T90" fmla="*/ 376 w 496"/>
                  <a:gd name="T91" fmla="*/ 453 h 523"/>
                  <a:gd name="T92" fmla="*/ 424 w 496"/>
                  <a:gd name="T93" fmla="*/ 377 h 523"/>
                  <a:gd name="T94" fmla="*/ 491 w 496"/>
                  <a:gd name="T95" fmla="*/ 266 h 523"/>
                  <a:gd name="T96" fmla="*/ 495 w 496"/>
                  <a:gd name="T97" fmla="*/ 224 h 523"/>
                  <a:gd name="T98" fmla="*/ 491 w 496"/>
                  <a:gd name="T99" fmla="*/ 143 h 523"/>
                  <a:gd name="T100" fmla="*/ 436 w 496"/>
                  <a:gd name="T101" fmla="*/ 316 h 523"/>
                  <a:gd name="T102" fmla="*/ 395 w 496"/>
                  <a:gd name="T103" fmla="*/ 341 h 523"/>
                  <a:gd name="T104" fmla="*/ 383 w 496"/>
                  <a:gd name="T105" fmla="*/ 332 h 523"/>
                  <a:gd name="T106" fmla="*/ 379 w 496"/>
                  <a:gd name="T107" fmla="*/ 109 h 523"/>
                  <a:gd name="T108" fmla="*/ 399 w 496"/>
                  <a:gd name="T109" fmla="*/ 99 h 523"/>
                  <a:gd name="T110" fmla="*/ 434 w 496"/>
                  <a:gd name="T111" fmla="*/ 121 h 523"/>
                  <a:gd name="T112" fmla="*/ 436 w 496"/>
                  <a:gd name="T113" fmla="*/ 31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523">
                    <a:moveTo>
                      <a:pt x="491" y="143"/>
                    </a:moveTo>
                    <a:cubicBezTo>
                      <a:pt x="484" y="108"/>
                      <a:pt x="474" y="75"/>
                      <a:pt x="439" y="56"/>
                    </a:cubicBezTo>
                    <a:cubicBezTo>
                      <a:pt x="417" y="52"/>
                      <a:pt x="396" y="47"/>
                      <a:pt x="374" y="45"/>
                    </a:cubicBezTo>
                    <a:cubicBezTo>
                      <a:pt x="354" y="44"/>
                      <a:pt x="336" y="36"/>
                      <a:pt x="323" y="18"/>
                    </a:cubicBezTo>
                    <a:cubicBezTo>
                      <a:pt x="319" y="12"/>
                      <a:pt x="318" y="4"/>
                      <a:pt x="311" y="0"/>
                    </a:cubicBezTo>
                    <a:cubicBezTo>
                      <a:pt x="303" y="2"/>
                      <a:pt x="296" y="4"/>
                      <a:pt x="288" y="5"/>
                    </a:cubicBezTo>
                    <a:cubicBezTo>
                      <a:pt x="250" y="14"/>
                      <a:pt x="213" y="19"/>
                      <a:pt x="174" y="13"/>
                    </a:cubicBezTo>
                    <a:cubicBezTo>
                      <a:pt x="147" y="15"/>
                      <a:pt x="122" y="8"/>
                      <a:pt x="96" y="4"/>
                    </a:cubicBezTo>
                    <a:cubicBezTo>
                      <a:pt x="92" y="2"/>
                      <a:pt x="87" y="4"/>
                      <a:pt x="86" y="7"/>
                    </a:cubicBezTo>
                    <a:cubicBezTo>
                      <a:pt x="72" y="33"/>
                      <a:pt x="51" y="53"/>
                      <a:pt x="39" y="79"/>
                    </a:cubicBezTo>
                    <a:cubicBezTo>
                      <a:pt x="16" y="131"/>
                      <a:pt x="6" y="186"/>
                      <a:pt x="4" y="242"/>
                    </a:cubicBezTo>
                    <a:cubicBezTo>
                      <a:pt x="3" y="260"/>
                      <a:pt x="0" y="281"/>
                      <a:pt x="15" y="297"/>
                    </a:cubicBezTo>
                    <a:cubicBezTo>
                      <a:pt x="26" y="297"/>
                      <a:pt x="27" y="288"/>
                      <a:pt x="29" y="281"/>
                    </a:cubicBezTo>
                    <a:cubicBezTo>
                      <a:pt x="41" y="229"/>
                      <a:pt x="40" y="229"/>
                      <a:pt x="92" y="231"/>
                    </a:cubicBezTo>
                    <a:cubicBezTo>
                      <a:pt x="100" y="228"/>
                      <a:pt x="101" y="221"/>
                      <a:pt x="102" y="214"/>
                    </a:cubicBezTo>
                    <a:cubicBezTo>
                      <a:pt x="103" y="203"/>
                      <a:pt x="97" y="195"/>
                      <a:pt x="92" y="187"/>
                    </a:cubicBezTo>
                    <a:cubicBezTo>
                      <a:pt x="83" y="172"/>
                      <a:pt x="75" y="157"/>
                      <a:pt x="72" y="139"/>
                    </a:cubicBezTo>
                    <a:cubicBezTo>
                      <a:pt x="80" y="140"/>
                      <a:pt x="82" y="146"/>
                      <a:pt x="84" y="151"/>
                    </a:cubicBezTo>
                    <a:cubicBezTo>
                      <a:pt x="86" y="155"/>
                      <a:pt x="87" y="158"/>
                      <a:pt x="89" y="161"/>
                    </a:cubicBezTo>
                    <a:cubicBezTo>
                      <a:pt x="106" y="178"/>
                      <a:pt x="117" y="198"/>
                      <a:pt x="127" y="218"/>
                    </a:cubicBezTo>
                    <a:cubicBezTo>
                      <a:pt x="131" y="226"/>
                      <a:pt x="134" y="235"/>
                      <a:pt x="140" y="241"/>
                    </a:cubicBezTo>
                    <a:cubicBezTo>
                      <a:pt x="147" y="245"/>
                      <a:pt x="150" y="257"/>
                      <a:pt x="159" y="251"/>
                    </a:cubicBezTo>
                    <a:cubicBezTo>
                      <a:pt x="167" y="246"/>
                      <a:pt x="163" y="237"/>
                      <a:pt x="161" y="229"/>
                    </a:cubicBezTo>
                    <a:cubicBezTo>
                      <a:pt x="156" y="201"/>
                      <a:pt x="151" y="173"/>
                      <a:pt x="145" y="145"/>
                    </a:cubicBezTo>
                    <a:cubicBezTo>
                      <a:pt x="144" y="135"/>
                      <a:pt x="137" y="125"/>
                      <a:pt x="144" y="113"/>
                    </a:cubicBezTo>
                    <a:cubicBezTo>
                      <a:pt x="151" y="119"/>
                      <a:pt x="152" y="126"/>
                      <a:pt x="154" y="133"/>
                    </a:cubicBezTo>
                    <a:cubicBezTo>
                      <a:pt x="169" y="180"/>
                      <a:pt x="182" y="228"/>
                      <a:pt x="193" y="277"/>
                    </a:cubicBezTo>
                    <a:cubicBezTo>
                      <a:pt x="197" y="295"/>
                      <a:pt x="209" y="309"/>
                      <a:pt x="215" y="326"/>
                    </a:cubicBezTo>
                    <a:cubicBezTo>
                      <a:pt x="217" y="330"/>
                      <a:pt x="221" y="334"/>
                      <a:pt x="226" y="332"/>
                    </a:cubicBezTo>
                    <a:cubicBezTo>
                      <a:pt x="231" y="331"/>
                      <a:pt x="232" y="325"/>
                      <a:pt x="233" y="321"/>
                    </a:cubicBezTo>
                    <a:cubicBezTo>
                      <a:pt x="234" y="312"/>
                      <a:pt x="229" y="304"/>
                      <a:pt x="227" y="297"/>
                    </a:cubicBezTo>
                    <a:cubicBezTo>
                      <a:pt x="247" y="295"/>
                      <a:pt x="261" y="283"/>
                      <a:pt x="277" y="272"/>
                    </a:cubicBezTo>
                    <a:cubicBezTo>
                      <a:pt x="280" y="264"/>
                      <a:pt x="281" y="255"/>
                      <a:pt x="282" y="247"/>
                    </a:cubicBezTo>
                    <a:cubicBezTo>
                      <a:pt x="292" y="225"/>
                      <a:pt x="307" y="225"/>
                      <a:pt x="325" y="247"/>
                    </a:cubicBezTo>
                    <a:cubicBezTo>
                      <a:pt x="329" y="260"/>
                      <a:pt x="327" y="271"/>
                      <a:pt x="315" y="279"/>
                    </a:cubicBezTo>
                    <a:cubicBezTo>
                      <a:pt x="313" y="280"/>
                      <a:pt x="312" y="282"/>
                      <a:pt x="310" y="283"/>
                    </a:cubicBezTo>
                    <a:cubicBezTo>
                      <a:pt x="307" y="286"/>
                      <a:pt x="305" y="291"/>
                      <a:pt x="307" y="295"/>
                    </a:cubicBezTo>
                    <a:cubicBezTo>
                      <a:pt x="321" y="321"/>
                      <a:pt x="314" y="343"/>
                      <a:pt x="294" y="361"/>
                    </a:cubicBezTo>
                    <a:cubicBezTo>
                      <a:pt x="290" y="370"/>
                      <a:pt x="294" y="377"/>
                      <a:pt x="300" y="383"/>
                    </a:cubicBezTo>
                    <a:cubicBezTo>
                      <a:pt x="312" y="393"/>
                      <a:pt x="325" y="403"/>
                      <a:pt x="334" y="416"/>
                    </a:cubicBezTo>
                    <a:cubicBezTo>
                      <a:pt x="336" y="419"/>
                      <a:pt x="339" y="421"/>
                      <a:pt x="342" y="420"/>
                    </a:cubicBezTo>
                    <a:cubicBezTo>
                      <a:pt x="342" y="419"/>
                      <a:pt x="343" y="419"/>
                      <a:pt x="343" y="419"/>
                    </a:cubicBezTo>
                    <a:cubicBezTo>
                      <a:pt x="343" y="424"/>
                      <a:pt x="343" y="429"/>
                      <a:pt x="343" y="434"/>
                    </a:cubicBezTo>
                    <a:cubicBezTo>
                      <a:pt x="344" y="460"/>
                      <a:pt x="345" y="485"/>
                      <a:pt x="343" y="511"/>
                    </a:cubicBezTo>
                    <a:cubicBezTo>
                      <a:pt x="355" y="523"/>
                      <a:pt x="358" y="511"/>
                      <a:pt x="361" y="504"/>
                    </a:cubicBezTo>
                    <a:cubicBezTo>
                      <a:pt x="368" y="488"/>
                      <a:pt x="373" y="471"/>
                      <a:pt x="376" y="453"/>
                    </a:cubicBezTo>
                    <a:cubicBezTo>
                      <a:pt x="382" y="421"/>
                      <a:pt x="394" y="395"/>
                      <a:pt x="424" y="377"/>
                    </a:cubicBezTo>
                    <a:cubicBezTo>
                      <a:pt x="465" y="352"/>
                      <a:pt x="487" y="314"/>
                      <a:pt x="491" y="266"/>
                    </a:cubicBezTo>
                    <a:cubicBezTo>
                      <a:pt x="492" y="252"/>
                      <a:pt x="489" y="238"/>
                      <a:pt x="495" y="224"/>
                    </a:cubicBezTo>
                    <a:cubicBezTo>
                      <a:pt x="496" y="197"/>
                      <a:pt x="495" y="170"/>
                      <a:pt x="491" y="143"/>
                    </a:cubicBezTo>
                    <a:close/>
                    <a:moveTo>
                      <a:pt x="436" y="316"/>
                    </a:moveTo>
                    <a:cubicBezTo>
                      <a:pt x="426" y="330"/>
                      <a:pt x="412" y="337"/>
                      <a:pt x="395" y="341"/>
                    </a:cubicBezTo>
                    <a:cubicBezTo>
                      <a:pt x="386" y="343"/>
                      <a:pt x="383" y="341"/>
                      <a:pt x="383" y="332"/>
                    </a:cubicBezTo>
                    <a:cubicBezTo>
                      <a:pt x="378" y="258"/>
                      <a:pt x="380" y="183"/>
                      <a:pt x="379" y="109"/>
                    </a:cubicBezTo>
                    <a:cubicBezTo>
                      <a:pt x="379" y="90"/>
                      <a:pt x="390" y="98"/>
                      <a:pt x="399" y="99"/>
                    </a:cubicBezTo>
                    <a:cubicBezTo>
                      <a:pt x="413" y="103"/>
                      <a:pt x="425" y="110"/>
                      <a:pt x="434" y="121"/>
                    </a:cubicBezTo>
                    <a:cubicBezTo>
                      <a:pt x="460" y="186"/>
                      <a:pt x="452" y="251"/>
                      <a:pt x="436" y="316"/>
                    </a:cubicBezTo>
                    <a:close/>
                  </a:path>
                </a:pathLst>
              </a:custGeom>
              <a:solidFill>
                <a:srgbClr val="DCD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 name="Freeform 6"/>
              <p:cNvSpPr>
                <a:spLocks/>
              </p:cNvSpPr>
              <p:nvPr/>
            </p:nvSpPr>
            <p:spPr bwMode="auto">
              <a:xfrm>
                <a:off x="2976" y="1282"/>
                <a:ext cx="382" cy="90"/>
              </a:xfrm>
              <a:custGeom>
                <a:avLst/>
                <a:gdLst>
                  <a:gd name="T0" fmla="*/ 436 w 479"/>
                  <a:gd name="T1" fmla="*/ 1 h 112"/>
                  <a:gd name="T2" fmla="*/ 462 w 479"/>
                  <a:gd name="T3" fmla="*/ 20 h 112"/>
                  <a:gd name="T4" fmla="*/ 457 w 479"/>
                  <a:gd name="T5" fmla="*/ 66 h 112"/>
                  <a:gd name="T6" fmla="*/ 372 w 479"/>
                  <a:gd name="T7" fmla="*/ 97 h 112"/>
                  <a:gd name="T8" fmla="*/ 206 w 479"/>
                  <a:gd name="T9" fmla="*/ 109 h 112"/>
                  <a:gd name="T10" fmla="*/ 52 w 479"/>
                  <a:gd name="T11" fmla="*/ 80 h 112"/>
                  <a:gd name="T12" fmla="*/ 43 w 479"/>
                  <a:gd name="T13" fmla="*/ 76 h 112"/>
                  <a:gd name="T14" fmla="*/ 36 w 479"/>
                  <a:gd name="T15" fmla="*/ 9 h 112"/>
                  <a:gd name="T16" fmla="*/ 47 w 479"/>
                  <a:gd name="T17" fmla="*/ 1 h 112"/>
                  <a:gd name="T18" fmla="*/ 69 w 479"/>
                  <a:gd name="T19" fmla="*/ 22 h 112"/>
                  <a:gd name="T20" fmla="*/ 83 w 479"/>
                  <a:gd name="T21" fmla="*/ 36 h 112"/>
                  <a:gd name="T22" fmla="*/ 171 w 479"/>
                  <a:gd name="T23" fmla="*/ 63 h 112"/>
                  <a:gd name="T24" fmla="*/ 315 w 479"/>
                  <a:gd name="T25" fmla="*/ 63 h 112"/>
                  <a:gd name="T26" fmla="*/ 431 w 479"/>
                  <a:gd name="T27" fmla="*/ 2 h 112"/>
                  <a:gd name="T28" fmla="*/ 436 w 479"/>
                  <a:gd name="T29"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12">
                    <a:moveTo>
                      <a:pt x="436" y="1"/>
                    </a:moveTo>
                    <a:cubicBezTo>
                      <a:pt x="445" y="7"/>
                      <a:pt x="454" y="12"/>
                      <a:pt x="462" y="20"/>
                    </a:cubicBezTo>
                    <a:cubicBezTo>
                      <a:pt x="479" y="36"/>
                      <a:pt x="477" y="52"/>
                      <a:pt x="457" y="66"/>
                    </a:cubicBezTo>
                    <a:cubicBezTo>
                      <a:pt x="431" y="83"/>
                      <a:pt x="402" y="91"/>
                      <a:pt x="372" y="97"/>
                    </a:cubicBezTo>
                    <a:cubicBezTo>
                      <a:pt x="318" y="108"/>
                      <a:pt x="262" y="112"/>
                      <a:pt x="206" y="109"/>
                    </a:cubicBezTo>
                    <a:cubicBezTo>
                      <a:pt x="154" y="106"/>
                      <a:pt x="102" y="99"/>
                      <a:pt x="52" y="80"/>
                    </a:cubicBezTo>
                    <a:cubicBezTo>
                      <a:pt x="49" y="79"/>
                      <a:pt x="46" y="78"/>
                      <a:pt x="43" y="76"/>
                    </a:cubicBezTo>
                    <a:cubicBezTo>
                      <a:pt x="2" y="56"/>
                      <a:pt x="0" y="36"/>
                      <a:pt x="36" y="9"/>
                    </a:cubicBezTo>
                    <a:cubicBezTo>
                      <a:pt x="39" y="7"/>
                      <a:pt x="43" y="4"/>
                      <a:pt x="47" y="1"/>
                    </a:cubicBezTo>
                    <a:cubicBezTo>
                      <a:pt x="59" y="3"/>
                      <a:pt x="60" y="17"/>
                      <a:pt x="69" y="22"/>
                    </a:cubicBezTo>
                    <a:cubicBezTo>
                      <a:pt x="74" y="27"/>
                      <a:pt x="79" y="31"/>
                      <a:pt x="83" y="36"/>
                    </a:cubicBezTo>
                    <a:cubicBezTo>
                      <a:pt x="109" y="56"/>
                      <a:pt x="139" y="63"/>
                      <a:pt x="171" y="63"/>
                    </a:cubicBezTo>
                    <a:cubicBezTo>
                      <a:pt x="219" y="63"/>
                      <a:pt x="267" y="63"/>
                      <a:pt x="315" y="63"/>
                    </a:cubicBezTo>
                    <a:cubicBezTo>
                      <a:pt x="365" y="64"/>
                      <a:pt x="404" y="45"/>
                      <a:pt x="431" y="2"/>
                    </a:cubicBezTo>
                    <a:cubicBezTo>
                      <a:pt x="432" y="0"/>
                      <a:pt x="434" y="0"/>
                      <a:pt x="436" y="1"/>
                    </a:cubicBezTo>
                    <a:close/>
                  </a:path>
                </a:pathLst>
              </a:custGeom>
              <a:solidFill>
                <a:srgbClr val="92B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 name="Freeform 7"/>
              <p:cNvSpPr>
                <a:spLocks/>
              </p:cNvSpPr>
              <p:nvPr/>
            </p:nvSpPr>
            <p:spPr bwMode="auto">
              <a:xfrm>
                <a:off x="3476" y="1284"/>
                <a:ext cx="372" cy="88"/>
              </a:xfrm>
              <a:custGeom>
                <a:avLst/>
                <a:gdLst>
                  <a:gd name="T0" fmla="*/ 427 w 466"/>
                  <a:gd name="T1" fmla="*/ 3 h 111"/>
                  <a:gd name="T2" fmla="*/ 464 w 466"/>
                  <a:gd name="T3" fmla="*/ 42 h 111"/>
                  <a:gd name="T4" fmla="*/ 426 w 466"/>
                  <a:gd name="T5" fmla="*/ 76 h 111"/>
                  <a:gd name="T6" fmla="*/ 177 w 466"/>
                  <a:gd name="T7" fmla="*/ 105 h 111"/>
                  <a:gd name="T8" fmla="*/ 47 w 466"/>
                  <a:gd name="T9" fmla="*/ 79 h 111"/>
                  <a:gd name="T10" fmla="*/ 34 w 466"/>
                  <a:gd name="T11" fmla="*/ 74 h 111"/>
                  <a:gd name="T12" fmla="*/ 2 w 466"/>
                  <a:gd name="T13" fmla="*/ 35 h 111"/>
                  <a:gd name="T14" fmla="*/ 38 w 466"/>
                  <a:gd name="T15" fmla="*/ 3 h 111"/>
                  <a:gd name="T16" fmla="*/ 52 w 466"/>
                  <a:gd name="T17" fmla="*/ 12 h 111"/>
                  <a:gd name="T18" fmla="*/ 152 w 466"/>
                  <a:gd name="T19" fmla="*/ 61 h 111"/>
                  <a:gd name="T20" fmla="*/ 316 w 466"/>
                  <a:gd name="T21" fmla="*/ 61 h 111"/>
                  <a:gd name="T22" fmla="*/ 414 w 466"/>
                  <a:gd name="T23" fmla="*/ 10 h 111"/>
                  <a:gd name="T24" fmla="*/ 427 w 466"/>
                  <a:gd name="T25"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111">
                    <a:moveTo>
                      <a:pt x="427" y="3"/>
                    </a:moveTo>
                    <a:cubicBezTo>
                      <a:pt x="445" y="11"/>
                      <a:pt x="466" y="18"/>
                      <a:pt x="464" y="42"/>
                    </a:cubicBezTo>
                    <a:cubicBezTo>
                      <a:pt x="462" y="61"/>
                      <a:pt x="442" y="70"/>
                      <a:pt x="426" y="76"/>
                    </a:cubicBezTo>
                    <a:cubicBezTo>
                      <a:pt x="346" y="107"/>
                      <a:pt x="262" y="111"/>
                      <a:pt x="177" y="105"/>
                    </a:cubicBezTo>
                    <a:cubicBezTo>
                      <a:pt x="133" y="101"/>
                      <a:pt x="89" y="94"/>
                      <a:pt x="47" y="79"/>
                    </a:cubicBezTo>
                    <a:cubicBezTo>
                      <a:pt x="43" y="78"/>
                      <a:pt x="38" y="77"/>
                      <a:pt x="34" y="74"/>
                    </a:cubicBezTo>
                    <a:cubicBezTo>
                      <a:pt x="19" y="65"/>
                      <a:pt x="0" y="58"/>
                      <a:pt x="2" y="35"/>
                    </a:cubicBezTo>
                    <a:cubicBezTo>
                      <a:pt x="4" y="14"/>
                      <a:pt x="22" y="9"/>
                      <a:pt x="38" y="3"/>
                    </a:cubicBezTo>
                    <a:cubicBezTo>
                      <a:pt x="46" y="1"/>
                      <a:pt x="48" y="8"/>
                      <a:pt x="52" y="12"/>
                    </a:cubicBezTo>
                    <a:cubicBezTo>
                      <a:pt x="76" y="47"/>
                      <a:pt x="112" y="60"/>
                      <a:pt x="152" y="61"/>
                    </a:cubicBezTo>
                    <a:cubicBezTo>
                      <a:pt x="207" y="61"/>
                      <a:pt x="261" y="61"/>
                      <a:pt x="316" y="61"/>
                    </a:cubicBezTo>
                    <a:cubicBezTo>
                      <a:pt x="356" y="59"/>
                      <a:pt x="390" y="45"/>
                      <a:pt x="414" y="10"/>
                    </a:cubicBezTo>
                    <a:cubicBezTo>
                      <a:pt x="417" y="6"/>
                      <a:pt x="420" y="0"/>
                      <a:pt x="427" y="3"/>
                    </a:cubicBezTo>
                    <a:close/>
                  </a:path>
                </a:pathLst>
              </a:custGeom>
              <a:solidFill>
                <a:srgbClr val="92B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 name="Freeform 8"/>
              <p:cNvSpPr>
                <a:spLocks/>
              </p:cNvSpPr>
              <p:nvPr/>
            </p:nvSpPr>
            <p:spPr bwMode="auto">
              <a:xfrm>
                <a:off x="3475" y="1962"/>
                <a:ext cx="377" cy="91"/>
              </a:xfrm>
              <a:custGeom>
                <a:avLst/>
                <a:gdLst>
                  <a:gd name="T0" fmla="*/ 419 w 472"/>
                  <a:gd name="T1" fmla="*/ 0 h 114"/>
                  <a:gd name="T2" fmla="*/ 447 w 472"/>
                  <a:gd name="T3" fmla="*/ 16 h 114"/>
                  <a:gd name="T4" fmla="*/ 448 w 472"/>
                  <a:gd name="T5" fmla="*/ 67 h 114"/>
                  <a:gd name="T6" fmla="*/ 395 w 472"/>
                  <a:gd name="T7" fmla="*/ 90 h 114"/>
                  <a:gd name="T8" fmla="*/ 128 w 472"/>
                  <a:gd name="T9" fmla="*/ 102 h 114"/>
                  <a:gd name="T10" fmla="*/ 30 w 472"/>
                  <a:gd name="T11" fmla="*/ 73 h 114"/>
                  <a:gd name="T12" fmla="*/ 2 w 472"/>
                  <a:gd name="T13" fmla="*/ 41 h 114"/>
                  <a:gd name="T14" fmla="*/ 30 w 472"/>
                  <a:gd name="T15" fmla="*/ 8 h 114"/>
                  <a:gd name="T16" fmla="*/ 39 w 472"/>
                  <a:gd name="T17" fmla="*/ 12 h 114"/>
                  <a:gd name="T18" fmla="*/ 127 w 472"/>
                  <a:gd name="T19" fmla="*/ 58 h 114"/>
                  <a:gd name="T20" fmla="*/ 165 w 472"/>
                  <a:gd name="T21" fmla="*/ 59 h 114"/>
                  <a:gd name="T22" fmla="*/ 303 w 472"/>
                  <a:gd name="T23" fmla="*/ 60 h 114"/>
                  <a:gd name="T24" fmla="*/ 358 w 472"/>
                  <a:gd name="T25" fmla="*/ 55 h 114"/>
                  <a:gd name="T26" fmla="*/ 409 w 472"/>
                  <a:gd name="T27" fmla="*/ 11 h 114"/>
                  <a:gd name="T28" fmla="*/ 419 w 472"/>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114">
                    <a:moveTo>
                      <a:pt x="419" y="0"/>
                    </a:moveTo>
                    <a:cubicBezTo>
                      <a:pt x="429" y="5"/>
                      <a:pt x="438" y="10"/>
                      <a:pt x="447" y="16"/>
                    </a:cubicBezTo>
                    <a:cubicBezTo>
                      <a:pt x="471" y="31"/>
                      <a:pt x="472" y="51"/>
                      <a:pt x="448" y="67"/>
                    </a:cubicBezTo>
                    <a:cubicBezTo>
                      <a:pt x="432" y="79"/>
                      <a:pt x="414" y="85"/>
                      <a:pt x="395" y="90"/>
                    </a:cubicBezTo>
                    <a:cubicBezTo>
                      <a:pt x="307" y="112"/>
                      <a:pt x="218" y="114"/>
                      <a:pt x="128" y="102"/>
                    </a:cubicBezTo>
                    <a:cubicBezTo>
                      <a:pt x="94" y="97"/>
                      <a:pt x="61" y="90"/>
                      <a:pt x="30" y="73"/>
                    </a:cubicBezTo>
                    <a:cubicBezTo>
                      <a:pt x="16" y="66"/>
                      <a:pt x="0" y="59"/>
                      <a:pt x="2" y="41"/>
                    </a:cubicBezTo>
                    <a:cubicBezTo>
                      <a:pt x="3" y="24"/>
                      <a:pt x="16" y="15"/>
                      <a:pt x="30" y="8"/>
                    </a:cubicBezTo>
                    <a:cubicBezTo>
                      <a:pt x="34" y="8"/>
                      <a:pt x="37" y="9"/>
                      <a:pt x="39" y="12"/>
                    </a:cubicBezTo>
                    <a:cubicBezTo>
                      <a:pt x="57" y="48"/>
                      <a:pt x="91" y="55"/>
                      <a:pt x="127" y="58"/>
                    </a:cubicBezTo>
                    <a:cubicBezTo>
                      <a:pt x="140" y="59"/>
                      <a:pt x="152" y="57"/>
                      <a:pt x="165" y="59"/>
                    </a:cubicBezTo>
                    <a:cubicBezTo>
                      <a:pt x="211" y="64"/>
                      <a:pt x="257" y="63"/>
                      <a:pt x="303" y="60"/>
                    </a:cubicBezTo>
                    <a:cubicBezTo>
                      <a:pt x="321" y="55"/>
                      <a:pt x="340" y="60"/>
                      <a:pt x="358" y="55"/>
                    </a:cubicBezTo>
                    <a:cubicBezTo>
                      <a:pt x="383" y="49"/>
                      <a:pt x="402" y="38"/>
                      <a:pt x="409" y="11"/>
                    </a:cubicBezTo>
                    <a:cubicBezTo>
                      <a:pt x="411" y="6"/>
                      <a:pt x="413" y="1"/>
                      <a:pt x="419" y="0"/>
                    </a:cubicBezTo>
                    <a:close/>
                  </a:path>
                </a:pathLst>
              </a:custGeom>
              <a:solidFill>
                <a:srgbClr val="92B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 name="Freeform 9"/>
              <p:cNvSpPr>
                <a:spLocks/>
              </p:cNvSpPr>
              <p:nvPr/>
            </p:nvSpPr>
            <p:spPr bwMode="auto">
              <a:xfrm>
                <a:off x="2971" y="1967"/>
                <a:ext cx="389" cy="83"/>
              </a:xfrm>
              <a:custGeom>
                <a:avLst/>
                <a:gdLst>
                  <a:gd name="T0" fmla="*/ 456 w 488"/>
                  <a:gd name="T1" fmla="*/ 2 h 104"/>
                  <a:gd name="T2" fmla="*/ 460 w 488"/>
                  <a:gd name="T3" fmla="*/ 6 h 104"/>
                  <a:gd name="T4" fmla="*/ 455 w 488"/>
                  <a:gd name="T5" fmla="*/ 66 h 104"/>
                  <a:gd name="T6" fmla="*/ 370 w 488"/>
                  <a:gd name="T7" fmla="*/ 93 h 104"/>
                  <a:gd name="T8" fmla="*/ 205 w 488"/>
                  <a:gd name="T9" fmla="*/ 102 h 104"/>
                  <a:gd name="T10" fmla="*/ 58 w 488"/>
                  <a:gd name="T11" fmla="*/ 74 h 104"/>
                  <a:gd name="T12" fmla="*/ 47 w 488"/>
                  <a:gd name="T13" fmla="*/ 69 h 104"/>
                  <a:gd name="T14" fmla="*/ 40 w 488"/>
                  <a:gd name="T15" fmla="*/ 2 h 104"/>
                  <a:gd name="T16" fmla="*/ 50 w 488"/>
                  <a:gd name="T17" fmla="*/ 6 h 104"/>
                  <a:gd name="T18" fmla="*/ 141 w 488"/>
                  <a:gd name="T19" fmla="*/ 52 h 104"/>
                  <a:gd name="T20" fmla="*/ 290 w 488"/>
                  <a:gd name="T21" fmla="*/ 56 h 104"/>
                  <a:gd name="T22" fmla="*/ 357 w 488"/>
                  <a:gd name="T23" fmla="*/ 51 h 104"/>
                  <a:gd name="T24" fmla="*/ 442 w 488"/>
                  <a:gd name="T25" fmla="*/ 9 h 104"/>
                  <a:gd name="T26" fmla="*/ 456 w 488"/>
                  <a:gd name="T27"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104">
                    <a:moveTo>
                      <a:pt x="456" y="2"/>
                    </a:moveTo>
                    <a:cubicBezTo>
                      <a:pt x="457" y="4"/>
                      <a:pt x="458" y="5"/>
                      <a:pt x="460" y="6"/>
                    </a:cubicBezTo>
                    <a:cubicBezTo>
                      <a:pt x="488" y="30"/>
                      <a:pt x="486" y="49"/>
                      <a:pt x="455" y="66"/>
                    </a:cubicBezTo>
                    <a:cubicBezTo>
                      <a:pt x="428" y="81"/>
                      <a:pt x="399" y="88"/>
                      <a:pt x="370" y="93"/>
                    </a:cubicBezTo>
                    <a:cubicBezTo>
                      <a:pt x="315" y="103"/>
                      <a:pt x="260" y="104"/>
                      <a:pt x="205" y="102"/>
                    </a:cubicBezTo>
                    <a:cubicBezTo>
                      <a:pt x="155" y="100"/>
                      <a:pt x="105" y="92"/>
                      <a:pt x="58" y="74"/>
                    </a:cubicBezTo>
                    <a:cubicBezTo>
                      <a:pt x="54" y="73"/>
                      <a:pt x="50" y="71"/>
                      <a:pt x="47" y="69"/>
                    </a:cubicBezTo>
                    <a:cubicBezTo>
                      <a:pt x="13" y="50"/>
                      <a:pt x="0" y="32"/>
                      <a:pt x="40" y="2"/>
                    </a:cubicBezTo>
                    <a:cubicBezTo>
                      <a:pt x="44" y="0"/>
                      <a:pt x="47" y="3"/>
                      <a:pt x="50" y="6"/>
                    </a:cubicBezTo>
                    <a:cubicBezTo>
                      <a:pt x="74" y="33"/>
                      <a:pt x="105" y="47"/>
                      <a:pt x="141" y="52"/>
                    </a:cubicBezTo>
                    <a:cubicBezTo>
                      <a:pt x="191" y="54"/>
                      <a:pt x="240" y="58"/>
                      <a:pt x="290" y="56"/>
                    </a:cubicBezTo>
                    <a:cubicBezTo>
                      <a:pt x="312" y="55"/>
                      <a:pt x="335" y="53"/>
                      <a:pt x="357" y="51"/>
                    </a:cubicBezTo>
                    <a:cubicBezTo>
                      <a:pt x="390" y="48"/>
                      <a:pt x="419" y="33"/>
                      <a:pt x="442" y="9"/>
                    </a:cubicBezTo>
                    <a:cubicBezTo>
                      <a:pt x="446" y="5"/>
                      <a:pt x="449" y="0"/>
                      <a:pt x="456" y="2"/>
                    </a:cubicBezTo>
                    <a:close/>
                  </a:path>
                </a:pathLst>
              </a:custGeom>
              <a:solidFill>
                <a:srgbClr val="93B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 name="Freeform 10"/>
              <p:cNvSpPr>
                <a:spLocks/>
              </p:cNvSpPr>
              <p:nvPr/>
            </p:nvSpPr>
            <p:spPr bwMode="auto">
              <a:xfrm>
                <a:off x="3241" y="987"/>
                <a:ext cx="92" cy="347"/>
              </a:xfrm>
              <a:custGeom>
                <a:avLst/>
                <a:gdLst>
                  <a:gd name="T0" fmla="*/ 81 w 116"/>
                  <a:gd name="T1" fmla="*/ 6 h 435"/>
                  <a:gd name="T2" fmla="*/ 102 w 116"/>
                  <a:gd name="T3" fmla="*/ 38 h 435"/>
                  <a:gd name="T4" fmla="*/ 116 w 116"/>
                  <a:gd name="T5" fmla="*/ 99 h 435"/>
                  <a:gd name="T6" fmla="*/ 115 w 116"/>
                  <a:gd name="T7" fmla="*/ 302 h 435"/>
                  <a:gd name="T8" fmla="*/ 101 w 116"/>
                  <a:gd name="T9" fmla="*/ 367 h 435"/>
                  <a:gd name="T10" fmla="*/ 10 w 116"/>
                  <a:gd name="T11" fmla="*/ 435 h 435"/>
                  <a:gd name="T12" fmla="*/ 0 w 116"/>
                  <a:gd name="T13" fmla="*/ 430 h 435"/>
                  <a:gd name="T14" fmla="*/ 15 w 116"/>
                  <a:gd name="T15" fmla="*/ 415 h 435"/>
                  <a:gd name="T16" fmla="*/ 81 w 116"/>
                  <a:gd name="T17" fmla="*/ 317 h 435"/>
                  <a:gd name="T18" fmla="*/ 91 w 116"/>
                  <a:gd name="T19" fmla="*/ 162 h 435"/>
                  <a:gd name="T20" fmla="*/ 70 w 116"/>
                  <a:gd name="T21" fmla="*/ 38 h 435"/>
                  <a:gd name="T22" fmla="*/ 66 w 116"/>
                  <a:gd name="T23" fmla="*/ 11 h 435"/>
                  <a:gd name="T24" fmla="*/ 81 w 116"/>
                  <a:gd name="T25" fmla="*/ 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435">
                    <a:moveTo>
                      <a:pt x="81" y="6"/>
                    </a:moveTo>
                    <a:cubicBezTo>
                      <a:pt x="88" y="17"/>
                      <a:pt x="95" y="27"/>
                      <a:pt x="102" y="38"/>
                    </a:cubicBezTo>
                    <a:cubicBezTo>
                      <a:pt x="114" y="56"/>
                      <a:pt x="116" y="77"/>
                      <a:pt x="116" y="99"/>
                    </a:cubicBezTo>
                    <a:cubicBezTo>
                      <a:pt x="115" y="167"/>
                      <a:pt x="115" y="235"/>
                      <a:pt x="115" y="302"/>
                    </a:cubicBezTo>
                    <a:cubicBezTo>
                      <a:pt x="112" y="324"/>
                      <a:pt x="111" y="347"/>
                      <a:pt x="101" y="367"/>
                    </a:cubicBezTo>
                    <a:cubicBezTo>
                      <a:pt x="85" y="408"/>
                      <a:pt x="51" y="427"/>
                      <a:pt x="10" y="435"/>
                    </a:cubicBezTo>
                    <a:cubicBezTo>
                      <a:pt x="6" y="435"/>
                      <a:pt x="3" y="434"/>
                      <a:pt x="0" y="430"/>
                    </a:cubicBezTo>
                    <a:cubicBezTo>
                      <a:pt x="1" y="421"/>
                      <a:pt x="8" y="418"/>
                      <a:pt x="15" y="415"/>
                    </a:cubicBezTo>
                    <a:cubicBezTo>
                      <a:pt x="59" y="397"/>
                      <a:pt x="74" y="358"/>
                      <a:pt x="81" y="317"/>
                    </a:cubicBezTo>
                    <a:cubicBezTo>
                      <a:pt x="91" y="266"/>
                      <a:pt x="91" y="214"/>
                      <a:pt x="91" y="162"/>
                    </a:cubicBezTo>
                    <a:cubicBezTo>
                      <a:pt x="90" y="119"/>
                      <a:pt x="75" y="79"/>
                      <a:pt x="70" y="38"/>
                    </a:cubicBezTo>
                    <a:cubicBezTo>
                      <a:pt x="69" y="29"/>
                      <a:pt x="64" y="20"/>
                      <a:pt x="66" y="11"/>
                    </a:cubicBezTo>
                    <a:cubicBezTo>
                      <a:pt x="68" y="0"/>
                      <a:pt x="74" y="3"/>
                      <a:pt x="81" y="6"/>
                    </a:cubicBezTo>
                    <a:close/>
                  </a:path>
                </a:pathLst>
              </a:custGeom>
              <a:solidFill>
                <a:srgbClr val="988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 name="Freeform 11"/>
              <p:cNvSpPr>
                <a:spLocks/>
              </p:cNvSpPr>
              <p:nvPr/>
            </p:nvSpPr>
            <p:spPr bwMode="auto">
              <a:xfrm>
                <a:off x="3614" y="730"/>
                <a:ext cx="186" cy="242"/>
              </a:xfrm>
              <a:custGeom>
                <a:avLst/>
                <a:gdLst>
                  <a:gd name="T0" fmla="*/ 109 w 233"/>
                  <a:gd name="T1" fmla="*/ 170 h 303"/>
                  <a:gd name="T2" fmla="*/ 114 w 233"/>
                  <a:gd name="T3" fmla="*/ 52 h 303"/>
                  <a:gd name="T4" fmla="*/ 117 w 233"/>
                  <a:gd name="T5" fmla="*/ 1 h 303"/>
                  <a:gd name="T6" fmla="*/ 123 w 233"/>
                  <a:gd name="T7" fmla="*/ 2 h 303"/>
                  <a:gd name="T8" fmla="*/ 127 w 233"/>
                  <a:gd name="T9" fmla="*/ 18 h 303"/>
                  <a:gd name="T10" fmla="*/ 127 w 233"/>
                  <a:gd name="T11" fmla="*/ 31 h 303"/>
                  <a:gd name="T12" fmla="*/ 126 w 233"/>
                  <a:gd name="T13" fmla="*/ 54 h 303"/>
                  <a:gd name="T14" fmla="*/ 123 w 233"/>
                  <a:gd name="T15" fmla="*/ 94 h 303"/>
                  <a:gd name="T16" fmla="*/ 124 w 233"/>
                  <a:gd name="T17" fmla="*/ 213 h 303"/>
                  <a:gd name="T18" fmla="*/ 138 w 233"/>
                  <a:gd name="T19" fmla="*/ 212 h 303"/>
                  <a:gd name="T20" fmla="*/ 150 w 233"/>
                  <a:gd name="T21" fmla="*/ 212 h 303"/>
                  <a:gd name="T22" fmla="*/ 161 w 233"/>
                  <a:gd name="T23" fmla="*/ 210 h 303"/>
                  <a:gd name="T24" fmla="*/ 167 w 233"/>
                  <a:gd name="T25" fmla="*/ 179 h 303"/>
                  <a:gd name="T26" fmla="*/ 174 w 233"/>
                  <a:gd name="T27" fmla="*/ 149 h 303"/>
                  <a:gd name="T28" fmla="*/ 177 w 233"/>
                  <a:gd name="T29" fmla="*/ 160 h 303"/>
                  <a:gd name="T30" fmla="*/ 182 w 233"/>
                  <a:gd name="T31" fmla="*/ 178 h 303"/>
                  <a:gd name="T32" fmla="*/ 185 w 233"/>
                  <a:gd name="T33" fmla="*/ 188 h 303"/>
                  <a:gd name="T34" fmla="*/ 185 w 233"/>
                  <a:gd name="T35" fmla="*/ 204 h 303"/>
                  <a:gd name="T36" fmla="*/ 202 w 233"/>
                  <a:gd name="T37" fmla="*/ 204 h 303"/>
                  <a:gd name="T38" fmla="*/ 214 w 233"/>
                  <a:gd name="T39" fmla="*/ 210 h 303"/>
                  <a:gd name="T40" fmla="*/ 218 w 233"/>
                  <a:gd name="T41" fmla="*/ 217 h 303"/>
                  <a:gd name="T42" fmla="*/ 218 w 233"/>
                  <a:gd name="T43" fmla="*/ 212 h 303"/>
                  <a:gd name="T44" fmla="*/ 218 w 233"/>
                  <a:gd name="T45" fmla="*/ 205 h 303"/>
                  <a:gd name="T46" fmla="*/ 221 w 233"/>
                  <a:gd name="T47" fmla="*/ 201 h 303"/>
                  <a:gd name="T48" fmla="*/ 225 w 233"/>
                  <a:gd name="T49" fmla="*/ 201 h 303"/>
                  <a:gd name="T50" fmla="*/ 223 w 233"/>
                  <a:gd name="T51" fmla="*/ 241 h 303"/>
                  <a:gd name="T52" fmla="*/ 224 w 233"/>
                  <a:gd name="T53" fmla="*/ 279 h 303"/>
                  <a:gd name="T54" fmla="*/ 229 w 233"/>
                  <a:gd name="T55" fmla="*/ 298 h 303"/>
                  <a:gd name="T56" fmla="*/ 224 w 233"/>
                  <a:gd name="T57" fmla="*/ 298 h 303"/>
                  <a:gd name="T58" fmla="*/ 208 w 233"/>
                  <a:gd name="T59" fmla="*/ 298 h 303"/>
                  <a:gd name="T60" fmla="*/ 200 w 233"/>
                  <a:gd name="T61" fmla="*/ 257 h 303"/>
                  <a:gd name="T62" fmla="*/ 191 w 233"/>
                  <a:gd name="T63" fmla="*/ 251 h 303"/>
                  <a:gd name="T64" fmla="*/ 30 w 233"/>
                  <a:gd name="T65" fmla="*/ 261 h 303"/>
                  <a:gd name="T66" fmla="*/ 5 w 233"/>
                  <a:gd name="T67" fmla="*/ 258 h 303"/>
                  <a:gd name="T68" fmla="*/ 0 w 233"/>
                  <a:gd name="T69" fmla="*/ 254 h 303"/>
                  <a:gd name="T70" fmla="*/ 3 w 233"/>
                  <a:gd name="T71" fmla="*/ 226 h 303"/>
                  <a:gd name="T72" fmla="*/ 4 w 233"/>
                  <a:gd name="T73" fmla="*/ 223 h 303"/>
                  <a:gd name="T74" fmla="*/ 7 w 233"/>
                  <a:gd name="T75" fmla="*/ 218 h 303"/>
                  <a:gd name="T76" fmla="*/ 25 w 233"/>
                  <a:gd name="T77" fmla="*/ 216 h 303"/>
                  <a:gd name="T78" fmla="*/ 34 w 233"/>
                  <a:gd name="T79" fmla="*/ 216 h 303"/>
                  <a:gd name="T80" fmla="*/ 42 w 233"/>
                  <a:gd name="T81" fmla="*/ 217 h 303"/>
                  <a:gd name="T82" fmla="*/ 79 w 233"/>
                  <a:gd name="T83" fmla="*/ 217 h 303"/>
                  <a:gd name="T84" fmla="*/ 85 w 233"/>
                  <a:gd name="T85" fmla="*/ 216 h 303"/>
                  <a:gd name="T86" fmla="*/ 93 w 233"/>
                  <a:gd name="T87" fmla="*/ 215 h 303"/>
                  <a:gd name="T88" fmla="*/ 102 w 233"/>
                  <a:gd name="T89" fmla="*/ 201 h 303"/>
                  <a:gd name="T90" fmla="*/ 105 w 233"/>
                  <a:gd name="T91" fmla="*/ 175 h 303"/>
                  <a:gd name="T92" fmla="*/ 109 w 233"/>
                  <a:gd name="T93" fmla="*/ 1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303">
                    <a:moveTo>
                      <a:pt x="109" y="170"/>
                    </a:moveTo>
                    <a:cubicBezTo>
                      <a:pt x="115" y="131"/>
                      <a:pt x="112" y="92"/>
                      <a:pt x="114" y="52"/>
                    </a:cubicBezTo>
                    <a:cubicBezTo>
                      <a:pt x="115" y="35"/>
                      <a:pt x="116" y="18"/>
                      <a:pt x="117" y="1"/>
                    </a:cubicBezTo>
                    <a:cubicBezTo>
                      <a:pt x="120" y="0"/>
                      <a:pt x="122" y="1"/>
                      <a:pt x="123" y="2"/>
                    </a:cubicBezTo>
                    <a:cubicBezTo>
                      <a:pt x="127" y="7"/>
                      <a:pt x="127" y="12"/>
                      <a:pt x="127" y="18"/>
                    </a:cubicBezTo>
                    <a:cubicBezTo>
                      <a:pt x="127" y="22"/>
                      <a:pt x="127" y="27"/>
                      <a:pt x="127" y="31"/>
                    </a:cubicBezTo>
                    <a:cubicBezTo>
                      <a:pt x="127" y="39"/>
                      <a:pt x="127" y="47"/>
                      <a:pt x="126" y="54"/>
                    </a:cubicBezTo>
                    <a:cubicBezTo>
                      <a:pt x="121" y="67"/>
                      <a:pt x="124" y="81"/>
                      <a:pt x="123" y="94"/>
                    </a:cubicBezTo>
                    <a:cubicBezTo>
                      <a:pt x="124" y="133"/>
                      <a:pt x="122" y="173"/>
                      <a:pt x="124" y="213"/>
                    </a:cubicBezTo>
                    <a:cubicBezTo>
                      <a:pt x="129" y="215"/>
                      <a:pt x="133" y="212"/>
                      <a:pt x="138" y="212"/>
                    </a:cubicBezTo>
                    <a:cubicBezTo>
                      <a:pt x="142" y="211"/>
                      <a:pt x="146" y="212"/>
                      <a:pt x="150" y="212"/>
                    </a:cubicBezTo>
                    <a:cubicBezTo>
                      <a:pt x="153" y="211"/>
                      <a:pt x="157" y="211"/>
                      <a:pt x="161" y="210"/>
                    </a:cubicBezTo>
                    <a:cubicBezTo>
                      <a:pt x="173" y="202"/>
                      <a:pt x="165" y="190"/>
                      <a:pt x="167" y="179"/>
                    </a:cubicBezTo>
                    <a:cubicBezTo>
                      <a:pt x="169" y="169"/>
                      <a:pt x="163" y="157"/>
                      <a:pt x="174" y="149"/>
                    </a:cubicBezTo>
                    <a:cubicBezTo>
                      <a:pt x="181" y="151"/>
                      <a:pt x="179" y="155"/>
                      <a:pt x="177" y="160"/>
                    </a:cubicBezTo>
                    <a:cubicBezTo>
                      <a:pt x="181" y="165"/>
                      <a:pt x="176" y="173"/>
                      <a:pt x="182" y="178"/>
                    </a:cubicBezTo>
                    <a:cubicBezTo>
                      <a:pt x="184" y="181"/>
                      <a:pt x="186" y="184"/>
                      <a:pt x="185" y="188"/>
                    </a:cubicBezTo>
                    <a:cubicBezTo>
                      <a:pt x="185" y="193"/>
                      <a:pt x="182" y="199"/>
                      <a:pt x="185" y="204"/>
                    </a:cubicBezTo>
                    <a:cubicBezTo>
                      <a:pt x="191" y="208"/>
                      <a:pt x="197" y="203"/>
                      <a:pt x="202" y="204"/>
                    </a:cubicBezTo>
                    <a:cubicBezTo>
                      <a:pt x="207" y="205"/>
                      <a:pt x="211" y="206"/>
                      <a:pt x="214" y="210"/>
                    </a:cubicBezTo>
                    <a:cubicBezTo>
                      <a:pt x="216" y="212"/>
                      <a:pt x="214" y="216"/>
                      <a:pt x="218" y="217"/>
                    </a:cubicBezTo>
                    <a:cubicBezTo>
                      <a:pt x="218" y="217"/>
                      <a:pt x="218" y="214"/>
                      <a:pt x="218" y="212"/>
                    </a:cubicBezTo>
                    <a:cubicBezTo>
                      <a:pt x="217" y="210"/>
                      <a:pt x="217" y="207"/>
                      <a:pt x="218" y="205"/>
                    </a:cubicBezTo>
                    <a:cubicBezTo>
                      <a:pt x="219" y="203"/>
                      <a:pt x="220" y="202"/>
                      <a:pt x="221" y="201"/>
                    </a:cubicBezTo>
                    <a:cubicBezTo>
                      <a:pt x="222" y="200"/>
                      <a:pt x="224" y="200"/>
                      <a:pt x="225" y="201"/>
                    </a:cubicBezTo>
                    <a:cubicBezTo>
                      <a:pt x="233" y="215"/>
                      <a:pt x="230" y="228"/>
                      <a:pt x="223" y="241"/>
                    </a:cubicBezTo>
                    <a:cubicBezTo>
                      <a:pt x="215" y="254"/>
                      <a:pt x="211" y="267"/>
                      <a:pt x="224" y="279"/>
                    </a:cubicBezTo>
                    <a:cubicBezTo>
                      <a:pt x="228" y="283"/>
                      <a:pt x="232" y="290"/>
                      <a:pt x="229" y="298"/>
                    </a:cubicBezTo>
                    <a:cubicBezTo>
                      <a:pt x="227" y="299"/>
                      <a:pt x="226" y="299"/>
                      <a:pt x="224" y="298"/>
                    </a:cubicBezTo>
                    <a:cubicBezTo>
                      <a:pt x="219" y="288"/>
                      <a:pt x="213" y="303"/>
                      <a:pt x="208" y="298"/>
                    </a:cubicBezTo>
                    <a:cubicBezTo>
                      <a:pt x="197" y="286"/>
                      <a:pt x="200" y="271"/>
                      <a:pt x="200" y="257"/>
                    </a:cubicBezTo>
                    <a:cubicBezTo>
                      <a:pt x="202" y="247"/>
                      <a:pt x="196" y="249"/>
                      <a:pt x="191" y="251"/>
                    </a:cubicBezTo>
                    <a:cubicBezTo>
                      <a:pt x="138" y="262"/>
                      <a:pt x="84" y="261"/>
                      <a:pt x="30" y="261"/>
                    </a:cubicBezTo>
                    <a:cubicBezTo>
                      <a:pt x="22" y="260"/>
                      <a:pt x="13" y="261"/>
                      <a:pt x="5" y="258"/>
                    </a:cubicBezTo>
                    <a:cubicBezTo>
                      <a:pt x="3" y="257"/>
                      <a:pt x="2" y="256"/>
                      <a:pt x="0" y="254"/>
                    </a:cubicBezTo>
                    <a:cubicBezTo>
                      <a:pt x="1" y="244"/>
                      <a:pt x="9" y="236"/>
                      <a:pt x="3" y="226"/>
                    </a:cubicBezTo>
                    <a:cubicBezTo>
                      <a:pt x="3" y="225"/>
                      <a:pt x="3" y="224"/>
                      <a:pt x="4" y="223"/>
                    </a:cubicBezTo>
                    <a:cubicBezTo>
                      <a:pt x="4" y="221"/>
                      <a:pt x="6" y="219"/>
                      <a:pt x="7" y="218"/>
                    </a:cubicBezTo>
                    <a:cubicBezTo>
                      <a:pt x="13" y="215"/>
                      <a:pt x="19" y="215"/>
                      <a:pt x="25" y="216"/>
                    </a:cubicBezTo>
                    <a:cubicBezTo>
                      <a:pt x="28" y="216"/>
                      <a:pt x="31" y="216"/>
                      <a:pt x="34" y="216"/>
                    </a:cubicBezTo>
                    <a:cubicBezTo>
                      <a:pt x="37" y="216"/>
                      <a:pt x="40" y="217"/>
                      <a:pt x="42" y="217"/>
                    </a:cubicBezTo>
                    <a:cubicBezTo>
                      <a:pt x="55" y="221"/>
                      <a:pt x="67" y="221"/>
                      <a:pt x="79" y="217"/>
                    </a:cubicBezTo>
                    <a:cubicBezTo>
                      <a:pt x="81" y="217"/>
                      <a:pt x="83" y="216"/>
                      <a:pt x="85" y="216"/>
                    </a:cubicBezTo>
                    <a:cubicBezTo>
                      <a:pt x="88" y="216"/>
                      <a:pt x="91" y="216"/>
                      <a:pt x="93" y="215"/>
                    </a:cubicBezTo>
                    <a:cubicBezTo>
                      <a:pt x="103" y="215"/>
                      <a:pt x="102" y="207"/>
                      <a:pt x="102" y="201"/>
                    </a:cubicBezTo>
                    <a:cubicBezTo>
                      <a:pt x="104" y="192"/>
                      <a:pt x="102" y="183"/>
                      <a:pt x="105" y="175"/>
                    </a:cubicBezTo>
                    <a:cubicBezTo>
                      <a:pt x="106" y="173"/>
                      <a:pt x="107" y="171"/>
                      <a:pt x="109" y="170"/>
                    </a:cubicBezTo>
                    <a:close/>
                  </a:path>
                </a:pathLst>
              </a:custGeom>
              <a:solidFill>
                <a:srgbClr val="724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 name="Freeform 12"/>
              <p:cNvSpPr>
                <a:spLocks/>
              </p:cNvSpPr>
              <p:nvPr/>
            </p:nvSpPr>
            <p:spPr bwMode="auto">
              <a:xfrm>
                <a:off x="3122" y="615"/>
                <a:ext cx="71" cy="229"/>
              </a:xfrm>
              <a:custGeom>
                <a:avLst/>
                <a:gdLst>
                  <a:gd name="T0" fmla="*/ 66 w 89"/>
                  <a:gd name="T1" fmla="*/ 19 h 287"/>
                  <a:gd name="T2" fmla="*/ 79 w 89"/>
                  <a:gd name="T3" fmla="*/ 0 h 287"/>
                  <a:gd name="T4" fmla="*/ 87 w 89"/>
                  <a:gd name="T5" fmla="*/ 36 h 287"/>
                  <a:gd name="T6" fmla="*/ 78 w 89"/>
                  <a:gd name="T7" fmla="*/ 104 h 287"/>
                  <a:gd name="T8" fmla="*/ 73 w 89"/>
                  <a:gd name="T9" fmla="*/ 230 h 287"/>
                  <a:gd name="T10" fmla="*/ 64 w 89"/>
                  <a:gd name="T11" fmla="*/ 280 h 287"/>
                  <a:gd name="T12" fmla="*/ 24 w 89"/>
                  <a:gd name="T13" fmla="*/ 283 h 287"/>
                  <a:gd name="T14" fmla="*/ 18 w 89"/>
                  <a:gd name="T15" fmla="*/ 278 h 287"/>
                  <a:gd name="T16" fmla="*/ 5 w 89"/>
                  <a:gd name="T17" fmla="*/ 52 h 287"/>
                  <a:gd name="T18" fmla="*/ 2 w 89"/>
                  <a:gd name="T19" fmla="*/ 20 h 287"/>
                  <a:gd name="T20" fmla="*/ 8 w 89"/>
                  <a:gd name="T21" fmla="*/ 16 h 287"/>
                  <a:gd name="T22" fmla="*/ 15 w 89"/>
                  <a:gd name="T23" fmla="*/ 33 h 287"/>
                  <a:gd name="T24" fmla="*/ 27 w 89"/>
                  <a:gd name="T25" fmla="*/ 100 h 287"/>
                  <a:gd name="T26" fmla="*/ 58 w 89"/>
                  <a:gd name="T27" fmla="*/ 84 h 287"/>
                  <a:gd name="T28" fmla="*/ 61 w 89"/>
                  <a:gd name="T29" fmla="*/ 65 h 287"/>
                  <a:gd name="T30" fmla="*/ 57 w 89"/>
                  <a:gd name="T31" fmla="*/ 21 h 287"/>
                  <a:gd name="T32" fmla="*/ 66 w 89"/>
                  <a:gd name="T33" fmla="*/ 1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87">
                    <a:moveTo>
                      <a:pt x="66" y="19"/>
                    </a:moveTo>
                    <a:cubicBezTo>
                      <a:pt x="83" y="21"/>
                      <a:pt x="77" y="8"/>
                      <a:pt x="79" y="0"/>
                    </a:cubicBezTo>
                    <a:cubicBezTo>
                      <a:pt x="86" y="11"/>
                      <a:pt x="89" y="22"/>
                      <a:pt x="87" y="36"/>
                    </a:cubicBezTo>
                    <a:cubicBezTo>
                      <a:pt x="84" y="59"/>
                      <a:pt x="76" y="81"/>
                      <a:pt x="78" y="104"/>
                    </a:cubicBezTo>
                    <a:cubicBezTo>
                      <a:pt x="80" y="146"/>
                      <a:pt x="74" y="188"/>
                      <a:pt x="73" y="230"/>
                    </a:cubicBezTo>
                    <a:cubicBezTo>
                      <a:pt x="65" y="245"/>
                      <a:pt x="73" y="264"/>
                      <a:pt x="64" y="280"/>
                    </a:cubicBezTo>
                    <a:cubicBezTo>
                      <a:pt x="51" y="287"/>
                      <a:pt x="37" y="284"/>
                      <a:pt x="24" y="283"/>
                    </a:cubicBezTo>
                    <a:cubicBezTo>
                      <a:pt x="21" y="282"/>
                      <a:pt x="19" y="280"/>
                      <a:pt x="18" y="278"/>
                    </a:cubicBezTo>
                    <a:cubicBezTo>
                      <a:pt x="17" y="202"/>
                      <a:pt x="16" y="127"/>
                      <a:pt x="5" y="52"/>
                    </a:cubicBezTo>
                    <a:cubicBezTo>
                      <a:pt x="3" y="41"/>
                      <a:pt x="1" y="31"/>
                      <a:pt x="2" y="20"/>
                    </a:cubicBezTo>
                    <a:cubicBezTo>
                      <a:pt x="0" y="13"/>
                      <a:pt x="4" y="14"/>
                      <a:pt x="8" y="16"/>
                    </a:cubicBezTo>
                    <a:cubicBezTo>
                      <a:pt x="13" y="20"/>
                      <a:pt x="12" y="28"/>
                      <a:pt x="15" y="33"/>
                    </a:cubicBezTo>
                    <a:cubicBezTo>
                      <a:pt x="19" y="56"/>
                      <a:pt x="23" y="78"/>
                      <a:pt x="27" y="100"/>
                    </a:cubicBezTo>
                    <a:cubicBezTo>
                      <a:pt x="49" y="109"/>
                      <a:pt x="54" y="106"/>
                      <a:pt x="58" y="84"/>
                    </a:cubicBezTo>
                    <a:cubicBezTo>
                      <a:pt x="60" y="78"/>
                      <a:pt x="61" y="72"/>
                      <a:pt x="61" y="65"/>
                    </a:cubicBezTo>
                    <a:cubicBezTo>
                      <a:pt x="67" y="50"/>
                      <a:pt x="61" y="35"/>
                      <a:pt x="57" y="21"/>
                    </a:cubicBezTo>
                    <a:cubicBezTo>
                      <a:pt x="60" y="17"/>
                      <a:pt x="62" y="15"/>
                      <a:pt x="66" y="19"/>
                    </a:cubicBezTo>
                    <a:close/>
                  </a:path>
                </a:pathLst>
              </a:custGeom>
              <a:solidFill>
                <a:srgbClr val="5B3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 name="Freeform 13"/>
              <p:cNvSpPr>
                <a:spLocks/>
              </p:cNvSpPr>
              <p:nvPr/>
            </p:nvSpPr>
            <p:spPr bwMode="auto">
              <a:xfrm>
                <a:off x="3494" y="877"/>
                <a:ext cx="276" cy="222"/>
              </a:xfrm>
              <a:custGeom>
                <a:avLst/>
                <a:gdLst>
                  <a:gd name="T0" fmla="*/ 4 w 346"/>
                  <a:gd name="T1" fmla="*/ 204 h 278"/>
                  <a:gd name="T2" fmla="*/ 41 w 346"/>
                  <a:gd name="T3" fmla="*/ 139 h 278"/>
                  <a:gd name="T4" fmla="*/ 41 w 346"/>
                  <a:gd name="T5" fmla="*/ 119 h 278"/>
                  <a:gd name="T6" fmla="*/ 42 w 346"/>
                  <a:gd name="T7" fmla="*/ 95 h 278"/>
                  <a:gd name="T8" fmla="*/ 45 w 346"/>
                  <a:gd name="T9" fmla="*/ 59 h 278"/>
                  <a:gd name="T10" fmla="*/ 55 w 346"/>
                  <a:gd name="T11" fmla="*/ 1 h 278"/>
                  <a:gd name="T12" fmla="*/ 57 w 346"/>
                  <a:gd name="T13" fmla="*/ 0 h 278"/>
                  <a:gd name="T14" fmla="*/ 90 w 346"/>
                  <a:gd name="T15" fmla="*/ 26 h 278"/>
                  <a:gd name="T16" fmla="*/ 91 w 346"/>
                  <a:gd name="T17" fmla="*/ 37 h 278"/>
                  <a:gd name="T18" fmla="*/ 87 w 346"/>
                  <a:gd name="T19" fmla="*/ 41 h 278"/>
                  <a:gd name="T20" fmla="*/ 81 w 346"/>
                  <a:gd name="T21" fmla="*/ 57 h 278"/>
                  <a:gd name="T22" fmla="*/ 71 w 346"/>
                  <a:gd name="T23" fmla="*/ 62 h 278"/>
                  <a:gd name="T24" fmla="*/ 66 w 346"/>
                  <a:gd name="T25" fmla="*/ 69 h 278"/>
                  <a:gd name="T26" fmla="*/ 85 w 346"/>
                  <a:gd name="T27" fmla="*/ 75 h 278"/>
                  <a:gd name="T28" fmla="*/ 316 w 346"/>
                  <a:gd name="T29" fmla="*/ 77 h 278"/>
                  <a:gd name="T30" fmla="*/ 346 w 346"/>
                  <a:gd name="T31" fmla="*/ 81 h 278"/>
                  <a:gd name="T32" fmla="*/ 322 w 346"/>
                  <a:gd name="T33" fmla="*/ 95 h 278"/>
                  <a:gd name="T34" fmla="*/ 105 w 346"/>
                  <a:gd name="T35" fmla="*/ 98 h 278"/>
                  <a:gd name="T36" fmla="*/ 78 w 346"/>
                  <a:gd name="T37" fmla="*/ 94 h 278"/>
                  <a:gd name="T38" fmla="*/ 60 w 346"/>
                  <a:gd name="T39" fmla="*/ 101 h 278"/>
                  <a:gd name="T40" fmla="*/ 73 w 346"/>
                  <a:gd name="T41" fmla="*/ 118 h 278"/>
                  <a:gd name="T42" fmla="*/ 107 w 346"/>
                  <a:gd name="T43" fmla="*/ 128 h 278"/>
                  <a:gd name="T44" fmla="*/ 126 w 346"/>
                  <a:gd name="T45" fmla="*/ 142 h 278"/>
                  <a:gd name="T46" fmla="*/ 105 w 346"/>
                  <a:gd name="T47" fmla="*/ 149 h 278"/>
                  <a:gd name="T48" fmla="*/ 75 w 346"/>
                  <a:gd name="T49" fmla="*/ 139 h 278"/>
                  <a:gd name="T50" fmla="*/ 52 w 346"/>
                  <a:gd name="T51" fmla="*/ 144 h 278"/>
                  <a:gd name="T52" fmla="*/ 47 w 346"/>
                  <a:gd name="T53" fmla="*/ 151 h 278"/>
                  <a:gd name="T54" fmla="*/ 14 w 346"/>
                  <a:gd name="T55" fmla="*/ 254 h 278"/>
                  <a:gd name="T56" fmla="*/ 5 w 346"/>
                  <a:gd name="T57" fmla="*/ 278 h 278"/>
                  <a:gd name="T58" fmla="*/ 4 w 346"/>
                  <a:gd name="T59" fmla="*/ 20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278">
                    <a:moveTo>
                      <a:pt x="4" y="204"/>
                    </a:moveTo>
                    <a:cubicBezTo>
                      <a:pt x="10" y="179"/>
                      <a:pt x="27" y="160"/>
                      <a:pt x="41" y="139"/>
                    </a:cubicBezTo>
                    <a:cubicBezTo>
                      <a:pt x="46" y="132"/>
                      <a:pt x="51" y="127"/>
                      <a:pt x="41" y="119"/>
                    </a:cubicBezTo>
                    <a:cubicBezTo>
                      <a:pt x="32" y="112"/>
                      <a:pt x="36" y="102"/>
                      <a:pt x="42" y="95"/>
                    </a:cubicBezTo>
                    <a:cubicBezTo>
                      <a:pt x="54" y="83"/>
                      <a:pt x="51" y="73"/>
                      <a:pt x="45" y="59"/>
                    </a:cubicBezTo>
                    <a:cubicBezTo>
                      <a:pt x="31" y="32"/>
                      <a:pt x="35" y="13"/>
                      <a:pt x="55" y="1"/>
                    </a:cubicBezTo>
                    <a:cubicBezTo>
                      <a:pt x="56" y="1"/>
                      <a:pt x="57" y="0"/>
                      <a:pt x="57" y="0"/>
                    </a:cubicBezTo>
                    <a:cubicBezTo>
                      <a:pt x="59" y="21"/>
                      <a:pt x="75" y="22"/>
                      <a:pt x="90" y="26"/>
                    </a:cubicBezTo>
                    <a:cubicBezTo>
                      <a:pt x="92" y="29"/>
                      <a:pt x="92" y="33"/>
                      <a:pt x="91" y="37"/>
                    </a:cubicBezTo>
                    <a:cubicBezTo>
                      <a:pt x="90" y="38"/>
                      <a:pt x="89" y="40"/>
                      <a:pt x="87" y="41"/>
                    </a:cubicBezTo>
                    <a:cubicBezTo>
                      <a:pt x="77" y="43"/>
                      <a:pt x="82" y="51"/>
                      <a:pt x="81" y="57"/>
                    </a:cubicBezTo>
                    <a:cubicBezTo>
                      <a:pt x="78" y="61"/>
                      <a:pt x="75" y="62"/>
                      <a:pt x="71" y="62"/>
                    </a:cubicBezTo>
                    <a:cubicBezTo>
                      <a:pt x="68" y="64"/>
                      <a:pt x="61" y="62"/>
                      <a:pt x="66" y="69"/>
                    </a:cubicBezTo>
                    <a:cubicBezTo>
                      <a:pt x="71" y="74"/>
                      <a:pt x="78" y="74"/>
                      <a:pt x="85" y="75"/>
                    </a:cubicBezTo>
                    <a:cubicBezTo>
                      <a:pt x="162" y="87"/>
                      <a:pt x="239" y="91"/>
                      <a:pt x="316" y="77"/>
                    </a:cubicBezTo>
                    <a:cubicBezTo>
                      <a:pt x="326" y="75"/>
                      <a:pt x="338" y="67"/>
                      <a:pt x="346" y="81"/>
                    </a:cubicBezTo>
                    <a:cubicBezTo>
                      <a:pt x="342" y="94"/>
                      <a:pt x="331" y="93"/>
                      <a:pt x="322" y="95"/>
                    </a:cubicBezTo>
                    <a:cubicBezTo>
                      <a:pt x="250" y="110"/>
                      <a:pt x="178" y="108"/>
                      <a:pt x="105" y="98"/>
                    </a:cubicBezTo>
                    <a:cubicBezTo>
                      <a:pt x="96" y="97"/>
                      <a:pt x="87" y="95"/>
                      <a:pt x="78" y="94"/>
                    </a:cubicBezTo>
                    <a:cubicBezTo>
                      <a:pt x="71" y="93"/>
                      <a:pt x="62" y="90"/>
                      <a:pt x="60" y="101"/>
                    </a:cubicBezTo>
                    <a:cubicBezTo>
                      <a:pt x="57" y="111"/>
                      <a:pt x="65" y="115"/>
                      <a:pt x="73" y="118"/>
                    </a:cubicBezTo>
                    <a:cubicBezTo>
                      <a:pt x="84" y="122"/>
                      <a:pt x="96" y="124"/>
                      <a:pt x="107" y="128"/>
                    </a:cubicBezTo>
                    <a:cubicBezTo>
                      <a:pt x="115" y="130"/>
                      <a:pt x="124" y="131"/>
                      <a:pt x="126" y="142"/>
                    </a:cubicBezTo>
                    <a:cubicBezTo>
                      <a:pt x="122" y="153"/>
                      <a:pt x="113" y="150"/>
                      <a:pt x="105" y="149"/>
                    </a:cubicBezTo>
                    <a:cubicBezTo>
                      <a:pt x="95" y="146"/>
                      <a:pt x="85" y="142"/>
                      <a:pt x="75" y="139"/>
                    </a:cubicBezTo>
                    <a:cubicBezTo>
                      <a:pt x="66" y="136"/>
                      <a:pt x="58" y="135"/>
                      <a:pt x="52" y="144"/>
                    </a:cubicBezTo>
                    <a:cubicBezTo>
                      <a:pt x="50" y="147"/>
                      <a:pt x="49" y="149"/>
                      <a:pt x="47" y="151"/>
                    </a:cubicBezTo>
                    <a:cubicBezTo>
                      <a:pt x="22" y="181"/>
                      <a:pt x="11" y="215"/>
                      <a:pt x="14" y="254"/>
                    </a:cubicBezTo>
                    <a:cubicBezTo>
                      <a:pt x="15" y="262"/>
                      <a:pt x="19" y="274"/>
                      <a:pt x="5" y="278"/>
                    </a:cubicBezTo>
                    <a:cubicBezTo>
                      <a:pt x="0" y="253"/>
                      <a:pt x="2" y="229"/>
                      <a:pt x="4" y="204"/>
                    </a:cubicBezTo>
                    <a:close/>
                  </a:path>
                </a:pathLst>
              </a:custGeom>
              <a:solidFill>
                <a:srgbClr val="6F5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 name="Freeform 14"/>
              <p:cNvSpPr>
                <a:spLocks/>
              </p:cNvSpPr>
              <p:nvPr/>
            </p:nvSpPr>
            <p:spPr bwMode="auto">
              <a:xfrm>
                <a:off x="3142" y="746"/>
                <a:ext cx="126" cy="177"/>
              </a:xfrm>
              <a:custGeom>
                <a:avLst/>
                <a:gdLst>
                  <a:gd name="T0" fmla="*/ 36 w 157"/>
                  <a:gd name="T1" fmla="*/ 114 h 222"/>
                  <a:gd name="T2" fmla="*/ 40 w 157"/>
                  <a:gd name="T3" fmla="*/ 66 h 222"/>
                  <a:gd name="T4" fmla="*/ 48 w 157"/>
                  <a:gd name="T5" fmla="*/ 109 h 222"/>
                  <a:gd name="T6" fmla="*/ 48 w 157"/>
                  <a:gd name="T7" fmla="*/ 119 h 222"/>
                  <a:gd name="T8" fmla="*/ 58 w 157"/>
                  <a:gd name="T9" fmla="*/ 142 h 222"/>
                  <a:gd name="T10" fmla="*/ 77 w 157"/>
                  <a:gd name="T11" fmla="*/ 126 h 222"/>
                  <a:gd name="T12" fmla="*/ 82 w 157"/>
                  <a:gd name="T13" fmla="*/ 121 h 222"/>
                  <a:gd name="T14" fmla="*/ 95 w 157"/>
                  <a:gd name="T15" fmla="*/ 131 h 222"/>
                  <a:gd name="T16" fmla="*/ 111 w 157"/>
                  <a:gd name="T17" fmla="*/ 137 h 222"/>
                  <a:gd name="T18" fmla="*/ 133 w 157"/>
                  <a:gd name="T19" fmla="*/ 118 h 222"/>
                  <a:gd name="T20" fmla="*/ 139 w 157"/>
                  <a:gd name="T21" fmla="*/ 40 h 222"/>
                  <a:gd name="T22" fmla="*/ 145 w 157"/>
                  <a:gd name="T23" fmla="*/ 7 h 222"/>
                  <a:gd name="T24" fmla="*/ 157 w 157"/>
                  <a:gd name="T25" fmla="*/ 1 h 222"/>
                  <a:gd name="T26" fmla="*/ 147 w 157"/>
                  <a:gd name="T27" fmla="*/ 144 h 222"/>
                  <a:gd name="T28" fmla="*/ 149 w 157"/>
                  <a:gd name="T29" fmla="*/ 157 h 222"/>
                  <a:gd name="T30" fmla="*/ 151 w 157"/>
                  <a:gd name="T31" fmla="*/ 169 h 222"/>
                  <a:gd name="T32" fmla="*/ 149 w 157"/>
                  <a:gd name="T33" fmla="*/ 190 h 222"/>
                  <a:gd name="T34" fmla="*/ 134 w 157"/>
                  <a:gd name="T35" fmla="*/ 199 h 222"/>
                  <a:gd name="T36" fmla="*/ 84 w 157"/>
                  <a:gd name="T37" fmla="*/ 192 h 222"/>
                  <a:gd name="T38" fmla="*/ 67 w 157"/>
                  <a:gd name="T39" fmla="*/ 204 h 222"/>
                  <a:gd name="T40" fmla="*/ 66 w 157"/>
                  <a:gd name="T41" fmla="*/ 184 h 222"/>
                  <a:gd name="T42" fmla="*/ 60 w 157"/>
                  <a:gd name="T43" fmla="*/ 162 h 222"/>
                  <a:gd name="T44" fmla="*/ 51 w 157"/>
                  <a:gd name="T45" fmla="*/ 182 h 222"/>
                  <a:gd name="T46" fmla="*/ 49 w 157"/>
                  <a:gd name="T47" fmla="*/ 205 h 222"/>
                  <a:gd name="T48" fmla="*/ 2 w 157"/>
                  <a:gd name="T49" fmla="*/ 211 h 222"/>
                  <a:gd name="T50" fmla="*/ 0 w 157"/>
                  <a:gd name="T51" fmla="*/ 206 h 222"/>
                  <a:gd name="T52" fmla="*/ 15 w 157"/>
                  <a:gd name="T53" fmla="*/ 199 h 222"/>
                  <a:gd name="T54" fmla="*/ 31 w 157"/>
                  <a:gd name="T55" fmla="*/ 183 h 222"/>
                  <a:gd name="T56" fmla="*/ 27 w 157"/>
                  <a:gd name="T57" fmla="*/ 133 h 222"/>
                  <a:gd name="T58" fmla="*/ 28 w 157"/>
                  <a:gd name="T59" fmla="*/ 124 h 222"/>
                  <a:gd name="T60" fmla="*/ 36 w 157"/>
                  <a:gd name="T61" fmla="*/ 1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22">
                    <a:moveTo>
                      <a:pt x="36" y="114"/>
                    </a:moveTo>
                    <a:cubicBezTo>
                      <a:pt x="38" y="98"/>
                      <a:pt x="33" y="81"/>
                      <a:pt x="40" y="66"/>
                    </a:cubicBezTo>
                    <a:cubicBezTo>
                      <a:pt x="53" y="78"/>
                      <a:pt x="45" y="94"/>
                      <a:pt x="48" y="109"/>
                    </a:cubicBezTo>
                    <a:cubicBezTo>
                      <a:pt x="49" y="112"/>
                      <a:pt x="48" y="116"/>
                      <a:pt x="48" y="119"/>
                    </a:cubicBezTo>
                    <a:cubicBezTo>
                      <a:pt x="49" y="127"/>
                      <a:pt x="44" y="138"/>
                      <a:pt x="58" y="142"/>
                    </a:cubicBezTo>
                    <a:cubicBezTo>
                      <a:pt x="70" y="144"/>
                      <a:pt x="73" y="135"/>
                      <a:pt x="77" y="126"/>
                    </a:cubicBezTo>
                    <a:cubicBezTo>
                      <a:pt x="78" y="124"/>
                      <a:pt x="80" y="122"/>
                      <a:pt x="82" y="121"/>
                    </a:cubicBezTo>
                    <a:cubicBezTo>
                      <a:pt x="89" y="121"/>
                      <a:pt x="90" y="129"/>
                      <a:pt x="95" y="131"/>
                    </a:cubicBezTo>
                    <a:cubicBezTo>
                      <a:pt x="99" y="135"/>
                      <a:pt x="105" y="136"/>
                      <a:pt x="111" y="137"/>
                    </a:cubicBezTo>
                    <a:cubicBezTo>
                      <a:pt x="133" y="142"/>
                      <a:pt x="135" y="140"/>
                      <a:pt x="133" y="118"/>
                    </a:cubicBezTo>
                    <a:cubicBezTo>
                      <a:pt x="134" y="92"/>
                      <a:pt x="137" y="66"/>
                      <a:pt x="139" y="40"/>
                    </a:cubicBezTo>
                    <a:cubicBezTo>
                      <a:pt x="143" y="29"/>
                      <a:pt x="141" y="17"/>
                      <a:pt x="145" y="7"/>
                    </a:cubicBezTo>
                    <a:cubicBezTo>
                      <a:pt x="148" y="3"/>
                      <a:pt x="151" y="0"/>
                      <a:pt x="157" y="1"/>
                    </a:cubicBezTo>
                    <a:cubicBezTo>
                      <a:pt x="153" y="49"/>
                      <a:pt x="150" y="97"/>
                      <a:pt x="147" y="144"/>
                    </a:cubicBezTo>
                    <a:cubicBezTo>
                      <a:pt x="147" y="149"/>
                      <a:pt x="146" y="153"/>
                      <a:pt x="149" y="157"/>
                    </a:cubicBezTo>
                    <a:cubicBezTo>
                      <a:pt x="151" y="161"/>
                      <a:pt x="151" y="165"/>
                      <a:pt x="151" y="169"/>
                    </a:cubicBezTo>
                    <a:cubicBezTo>
                      <a:pt x="150" y="176"/>
                      <a:pt x="151" y="183"/>
                      <a:pt x="149" y="190"/>
                    </a:cubicBezTo>
                    <a:cubicBezTo>
                      <a:pt x="145" y="195"/>
                      <a:pt x="145" y="206"/>
                      <a:pt x="134" y="199"/>
                    </a:cubicBezTo>
                    <a:cubicBezTo>
                      <a:pt x="123" y="180"/>
                      <a:pt x="95" y="176"/>
                      <a:pt x="84" y="192"/>
                    </a:cubicBezTo>
                    <a:cubicBezTo>
                      <a:pt x="80" y="199"/>
                      <a:pt x="81" y="213"/>
                      <a:pt x="67" y="204"/>
                    </a:cubicBezTo>
                    <a:cubicBezTo>
                      <a:pt x="64" y="197"/>
                      <a:pt x="66" y="191"/>
                      <a:pt x="66" y="184"/>
                    </a:cubicBezTo>
                    <a:cubicBezTo>
                      <a:pt x="67" y="176"/>
                      <a:pt x="75" y="163"/>
                      <a:pt x="60" y="162"/>
                    </a:cubicBezTo>
                    <a:cubicBezTo>
                      <a:pt x="46" y="161"/>
                      <a:pt x="52" y="174"/>
                      <a:pt x="51" y="182"/>
                    </a:cubicBezTo>
                    <a:cubicBezTo>
                      <a:pt x="50" y="190"/>
                      <a:pt x="51" y="198"/>
                      <a:pt x="49" y="205"/>
                    </a:cubicBezTo>
                    <a:cubicBezTo>
                      <a:pt x="35" y="222"/>
                      <a:pt x="18" y="216"/>
                      <a:pt x="2" y="211"/>
                    </a:cubicBezTo>
                    <a:cubicBezTo>
                      <a:pt x="0" y="210"/>
                      <a:pt x="0" y="208"/>
                      <a:pt x="0" y="206"/>
                    </a:cubicBezTo>
                    <a:cubicBezTo>
                      <a:pt x="4" y="201"/>
                      <a:pt x="10" y="200"/>
                      <a:pt x="15" y="199"/>
                    </a:cubicBezTo>
                    <a:cubicBezTo>
                      <a:pt x="26" y="199"/>
                      <a:pt x="30" y="193"/>
                      <a:pt x="31" y="183"/>
                    </a:cubicBezTo>
                    <a:cubicBezTo>
                      <a:pt x="31" y="167"/>
                      <a:pt x="28" y="150"/>
                      <a:pt x="27" y="133"/>
                    </a:cubicBezTo>
                    <a:cubicBezTo>
                      <a:pt x="27" y="130"/>
                      <a:pt x="27" y="127"/>
                      <a:pt x="28" y="124"/>
                    </a:cubicBezTo>
                    <a:cubicBezTo>
                      <a:pt x="29" y="119"/>
                      <a:pt x="33" y="117"/>
                      <a:pt x="36" y="114"/>
                    </a:cubicBezTo>
                    <a:close/>
                  </a:path>
                </a:pathLst>
              </a:custGeom>
              <a:solidFill>
                <a:srgbClr val="6C3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 name="Freeform 15"/>
              <p:cNvSpPr>
                <a:spLocks/>
              </p:cNvSpPr>
              <p:nvPr/>
            </p:nvSpPr>
            <p:spPr bwMode="auto">
              <a:xfrm>
                <a:off x="3111" y="889"/>
                <a:ext cx="193" cy="52"/>
              </a:xfrm>
              <a:custGeom>
                <a:avLst/>
                <a:gdLst>
                  <a:gd name="T0" fmla="*/ 40 w 242"/>
                  <a:gd name="T1" fmla="*/ 27 h 65"/>
                  <a:gd name="T2" fmla="*/ 85 w 242"/>
                  <a:gd name="T3" fmla="*/ 23 h 65"/>
                  <a:gd name="T4" fmla="*/ 108 w 242"/>
                  <a:gd name="T5" fmla="*/ 23 h 65"/>
                  <a:gd name="T6" fmla="*/ 119 w 242"/>
                  <a:gd name="T7" fmla="*/ 11 h 65"/>
                  <a:gd name="T8" fmla="*/ 121 w 242"/>
                  <a:gd name="T9" fmla="*/ 12 h 65"/>
                  <a:gd name="T10" fmla="*/ 149 w 242"/>
                  <a:gd name="T11" fmla="*/ 17 h 65"/>
                  <a:gd name="T12" fmla="*/ 175 w 242"/>
                  <a:gd name="T13" fmla="*/ 18 h 65"/>
                  <a:gd name="T14" fmla="*/ 182 w 242"/>
                  <a:gd name="T15" fmla="*/ 10 h 65"/>
                  <a:gd name="T16" fmla="*/ 230 w 242"/>
                  <a:gd name="T17" fmla="*/ 0 h 65"/>
                  <a:gd name="T18" fmla="*/ 239 w 242"/>
                  <a:gd name="T19" fmla="*/ 7 h 65"/>
                  <a:gd name="T20" fmla="*/ 229 w 242"/>
                  <a:gd name="T21" fmla="*/ 52 h 65"/>
                  <a:gd name="T22" fmla="*/ 223 w 242"/>
                  <a:gd name="T23" fmla="*/ 50 h 65"/>
                  <a:gd name="T24" fmla="*/ 144 w 242"/>
                  <a:gd name="T25" fmla="*/ 60 h 65"/>
                  <a:gd name="T26" fmla="*/ 49 w 242"/>
                  <a:gd name="T27" fmla="*/ 58 h 65"/>
                  <a:gd name="T28" fmla="*/ 43 w 242"/>
                  <a:gd name="T29" fmla="*/ 51 h 65"/>
                  <a:gd name="T30" fmla="*/ 30 w 242"/>
                  <a:gd name="T31" fmla="*/ 40 h 65"/>
                  <a:gd name="T32" fmla="*/ 21 w 242"/>
                  <a:gd name="T33" fmla="*/ 38 h 65"/>
                  <a:gd name="T34" fmla="*/ 11 w 242"/>
                  <a:gd name="T35" fmla="*/ 18 h 65"/>
                  <a:gd name="T36" fmla="*/ 27 w 242"/>
                  <a:gd name="T37" fmla="*/ 18 h 65"/>
                  <a:gd name="T38" fmla="*/ 40 w 242"/>
                  <a:gd name="T39"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65">
                    <a:moveTo>
                      <a:pt x="40" y="27"/>
                    </a:moveTo>
                    <a:cubicBezTo>
                      <a:pt x="55" y="31"/>
                      <a:pt x="71" y="36"/>
                      <a:pt x="85" y="23"/>
                    </a:cubicBezTo>
                    <a:cubicBezTo>
                      <a:pt x="92" y="16"/>
                      <a:pt x="100" y="15"/>
                      <a:pt x="108" y="23"/>
                    </a:cubicBezTo>
                    <a:cubicBezTo>
                      <a:pt x="113" y="24"/>
                      <a:pt x="113" y="24"/>
                      <a:pt x="119" y="11"/>
                    </a:cubicBezTo>
                    <a:cubicBezTo>
                      <a:pt x="119" y="11"/>
                      <a:pt x="120" y="11"/>
                      <a:pt x="121" y="12"/>
                    </a:cubicBezTo>
                    <a:cubicBezTo>
                      <a:pt x="129" y="24"/>
                      <a:pt x="139" y="20"/>
                      <a:pt x="149" y="17"/>
                    </a:cubicBezTo>
                    <a:cubicBezTo>
                      <a:pt x="158" y="16"/>
                      <a:pt x="167" y="12"/>
                      <a:pt x="175" y="18"/>
                    </a:cubicBezTo>
                    <a:cubicBezTo>
                      <a:pt x="183" y="20"/>
                      <a:pt x="178" y="11"/>
                      <a:pt x="182" y="10"/>
                    </a:cubicBezTo>
                    <a:cubicBezTo>
                      <a:pt x="199" y="10"/>
                      <a:pt x="214" y="2"/>
                      <a:pt x="230" y="0"/>
                    </a:cubicBezTo>
                    <a:cubicBezTo>
                      <a:pt x="235" y="0"/>
                      <a:pt x="237" y="3"/>
                      <a:pt x="239" y="7"/>
                    </a:cubicBezTo>
                    <a:cubicBezTo>
                      <a:pt x="242" y="23"/>
                      <a:pt x="240" y="38"/>
                      <a:pt x="229" y="52"/>
                    </a:cubicBezTo>
                    <a:cubicBezTo>
                      <a:pt x="227" y="51"/>
                      <a:pt x="225" y="51"/>
                      <a:pt x="223" y="50"/>
                    </a:cubicBezTo>
                    <a:cubicBezTo>
                      <a:pt x="196" y="50"/>
                      <a:pt x="171" y="59"/>
                      <a:pt x="144" y="60"/>
                    </a:cubicBezTo>
                    <a:cubicBezTo>
                      <a:pt x="112" y="61"/>
                      <a:pt x="81" y="65"/>
                      <a:pt x="49" y="58"/>
                    </a:cubicBezTo>
                    <a:cubicBezTo>
                      <a:pt x="47" y="56"/>
                      <a:pt x="45" y="54"/>
                      <a:pt x="43" y="51"/>
                    </a:cubicBezTo>
                    <a:cubicBezTo>
                      <a:pt x="42" y="44"/>
                      <a:pt x="38" y="39"/>
                      <a:pt x="30" y="40"/>
                    </a:cubicBezTo>
                    <a:cubicBezTo>
                      <a:pt x="27" y="40"/>
                      <a:pt x="24" y="39"/>
                      <a:pt x="21" y="38"/>
                    </a:cubicBezTo>
                    <a:cubicBezTo>
                      <a:pt x="1" y="31"/>
                      <a:pt x="0" y="29"/>
                      <a:pt x="11" y="18"/>
                    </a:cubicBezTo>
                    <a:cubicBezTo>
                      <a:pt x="16" y="16"/>
                      <a:pt x="21" y="17"/>
                      <a:pt x="27" y="18"/>
                    </a:cubicBezTo>
                    <a:cubicBezTo>
                      <a:pt x="32" y="20"/>
                      <a:pt x="37" y="21"/>
                      <a:pt x="40" y="27"/>
                    </a:cubicBezTo>
                    <a:close/>
                  </a:path>
                </a:pathLst>
              </a:custGeom>
              <a:solidFill>
                <a:srgbClr val="4E4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 name="Freeform 16"/>
              <p:cNvSpPr>
                <a:spLocks/>
              </p:cNvSpPr>
              <p:nvPr/>
            </p:nvSpPr>
            <p:spPr bwMode="auto">
              <a:xfrm>
                <a:off x="2980" y="1645"/>
                <a:ext cx="108" cy="368"/>
              </a:xfrm>
              <a:custGeom>
                <a:avLst/>
                <a:gdLst>
                  <a:gd name="T0" fmla="*/ 124 w 135"/>
                  <a:gd name="T1" fmla="*/ 461 h 461"/>
                  <a:gd name="T2" fmla="*/ 28 w 135"/>
                  <a:gd name="T3" fmla="*/ 406 h 461"/>
                  <a:gd name="T4" fmla="*/ 1 w 135"/>
                  <a:gd name="T5" fmla="*/ 293 h 461"/>
                  <a:gd name="T6" fmla="*/ 1 w 135"/>
                  <a:gd name="T7" fmla="*/ 69 h 461"/>
                  <a:gd name="T8" fmla="*/ 25 w 135"/>
                  <a:gd name="T9" fmla="*/ 2 h 461"/>
                  <a:gd name="T10" fmla="*/ 31 w 135"/>
                  <a:gd name="T11" fmla="*/ 1 h 461"/>
                  <a:gd name="T12" fmla="*/ 24 w 135"/>
                  <a:gd name="T13" fmla="*/ 26 h 461"/>
                  <a:gd name="T14" fmla="*/ 14 w 135"/>
                  <a:gd name="T15" fmla="*/ 65 h 461"/>
                  <a:gd name="T16" fmla="*/ 14 w 135"/>
                  <a:gd name="T17" fmla="*/ 255 h 461"/>
                  <a:gd name="T18" fmla="*/ 19 w 135"/>
                  <a:gd name="T19" fmla="*/ 342 h 461"/>
                  <a:gd name="T20" fmla="*/ 112 w 135"/>
                  <a:gd name="T21" fmla="*/ 444 h 461"/>
                  <a:gd name="T22" fmla="*/ 131 w 135"/>
                  <a:gd name="T23" fmla="*/ 453 h 461"/>
                  <a:gd name="T24" fmla="*/ 124 w 135"/>
                  <a:gd name="T2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461">
                    <a:moveTo>
                      <a:pt x="124" y="461"/>
                    </a:moveTo>
                    <a:cubicBezTo>
                      <a:pt x="84" y="456"/>
                      <a:pt x="51" y="439"/>
                      <a:pt x="28" y="406"/>
                    </a:cubicBezTo>
                    <a:cubicBezTo>
                      <a:pt x="6" y="371"/>
                      <a:pt x="1" y="332"/>
                      <a:pt x="1" y="293"/>
                    </a:cubicBezTo>
                    <a:cubicBezTo>
                      <a:pt x="0" y="218"/>
                      <a:pt x="2" y="144"/>
                      <a:pt x="1" y="69"/>
                    </a:cubicBezTo>
                    <a:cubicBezTo>
                      <a:pt x="1" y="43"/>
                      <a:pt x="10" y="21"/>
                      <a:pt x="25" y="2"/>
                    </a:cubicBezTo>
                    <a:cubicBezTo>
                      <a:pt x="27" y="0"/>
                      <a:pt x="29" y="0"/>
                      <a:pt x="31" y="1"/>
                    </a:cubicBezTo>
                    <a:cubicBezTo>
                      <a:pt x="36" y="12"/>
                      <a:pt x="28" y="19"/>
                      <a:pt x="24" y="26"/>
                    </a:cubicBezTo>
                    <a:cubicBezTo>
                      <a:pt x="16" y="38"/>
                      <a:pt x="12" y="51"/>
                      <a:pt x="14" y="65"/>
                    </a:cubicBezTo>
                    <a:cubicBezTo>
                      <a:pt x="15" y="128"/>
                      <a:pt x="12" y="192"/>
                      <a:pt x="14" y="255"/>
                    </a:cubicBezTo>
                    <a:cubicBezTo>
                      <a:pt x="15" y="284"/>
                      <a:pt x="14" y="313"/>
                      <a:pt x="19" y="342"/>
                    </a:cubicBezTo>
                    <a:cubicBezTo>
                      <a:pt x="28" y="396"/>
                      <a:pt x="57" y="432"/>
                      <a:pt x="112" y="444"/>
                    </a:cubicBezTo>
                    <a:cubicBezTo>
                      <a:pt x="119" y="446"/>
                      <a:pt x="126" y="447"/>
                      <a:pt x="131" y="453"/>
                    </a:cubicBezTo>
                    <a:cubicBezTo>
                      <a:pt x="135" y="461"/>
                      <a:pt x="127" y="459"/>
                      <a:pt x="124" y="461"/>
                    </a:cubicBezTo>
                    <a:close/>
                  </a:path>
                </a:pathLst>
              </a:custGeom>
              <a:solidFill>
                <a:srgbClr val="5F5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 name="Freeform 17"/>
              <p:cNvSpPr>
                <a:spLocks/>
              </p:cNvSpPr>
              <p:nvPr/>
            </p:nvSpPr>
            <p:spPr bwMode="auto">
              <a:xfrm>
                <a:off x="3186" y="610"/>
                <a:ext cx="134" cy="140"/>
              </a:xfrm>
              <a:custGeom>
                <a:avLst/>
                <a:gdLst>
                  <a:gd name="T0" fmla="*/ 35 w 167"/>
                  <a:gd name="T1" fmla="*/ 9 h 176"/>
                  <a:gd name="T2" fmla="*/ 126 w 167"/>
                  <a:gd name="T3" fmla="*/ 13 h 176"/>
                  <a:gd name="T4" fmla="*/ 157 w 167"/>
                  <a:gd name="T5" fmla="*/ 76 h 176"/>
                  <a:gd name="T6" fmla="*/ 137 w 167"/>
                  <a:gd name="T7" fmla="*/ 121 h 176"/>
                  <a:gd name="T8" fmla="*/ 129 w 167"/>
                  <a:gd name="T9" fmla="*/ 122 h 176"/>
                  <a:gd name="T10" fmla="*/ 128 w 167"/>
                  <a:gd name="T11" fmla="*/ 116 h 176"/>
                  <a:gd name="T12" fmla="*/ 143 w 167"/>
                  <a:gd name="T13" fmla="*/ 71 h 176"/>
                  <a:gd name="T14" fmla="*/ 121 w 167"/>
                  <a:gd name="T15" fmla="*/ 27 h 176"/>
                  <a:gd name="T16" fmla="*/ 77 w 167"/>
                  <a:gd name="T17" fmla="*/ 19 h 176"/>
                  <a:gd name="T18" fmla="*/ 53 w 167"/>
                  <a:gd name="T19" fmla="*/ 21 h 176"/>
                  <a:gd name="T20" fmla="*/ 25 w 167"/>
                  <a:gd name="T21" fmla="*/ 62 h 176"/>
                  <a:gd name="T22" fmla="*/ 49 w 167"/>
                  <a:gd name="T23" fmla="*/ 144 h 176"/>
                  <a:gd name="T24" fmla="*/ 53 w 167"/>
                  <a:gd name="T25" fmla="*/ 162 h 176"/>
                  <a:gd name="T26" fmla="*/ 51 w 167"/>
                  <a:gd name="T27" fmla="*/ 168 h 176"/>
                  <a:gd name="T28" fmla="*/ 39 w 167"/>
                  <a:gd name="T29" fmla="*/ 172 h 176"/>
                  <a:gd name="T30" fmla="*/ 7 w 167"/>
                  <a:gd name="T31" fmla="*/ 80 h 176"/>
                  <a:gd name="T32" fmla="*/ 6 w 167"/>
                  <a:gd name="T33" fmla="*/ 69 h 176"/>
                  <a:gd name="T34" fmla="*/ 35 w 167"/>
                  <a:gd name="T35" fmla="*/ 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 h="176">
                    <a:moveTo>
                      <a:pt x="35" y="9"/>
                    </a:moveTo>
                    <a:cubicBezTo>
                      <a:pt x="65" y="0"/>
                      <a:pt x="96" y="1"/>
                      <a:pt x="126" y="13"/>
                    </a:cubicBezTo>
                    <a:cubicBezTo>
                      <a:pt x="156" y="24"/>
                      <a:pt x="167" y="45"/>
                      <a:pt x="157" y="76"/>
                    </a:cubicBezTo>
                    <a:cubicBezTo>
                      <a:pt x="152" y="91"/>
                      <a:pt x="147" y="107"/>
                      <a:pt x="137" y="121"/>
                    </a:cubicBezTo>
                    <a:cubicBezTo>
                      <a:pt x="135" y="123"/>
                      <a:pt x="132" y="123"/>
                      <a:pt x="129" y="122"/>
                    </a:cubicBezTo>
                    <a:cubicBezTo>
                      <a:pt x="128" y="120"/>
                      <a:pt x="128" y="118"/>
                      <a:pt x="128" y="116"/>
                    </a:cubicBezTo>
                    <a:cubicBezTo>
                      <a:pt x="131" y="101"/>
                      <a:pt x="138" y="86"/>
                      <a:pt x="143" y="71"/>
                    </a:cubicBezTo>
                    <a:cubicBezTo>
                      <a:pt x="151" y="49"/>
                      <a:pt x="143" y="34"/>
                      <a:pt x="121" y="27"/>
                    </a:cubicBezTo>
                    <a:cubicBezTo>
                      <a:pt x="107" y="22"/>
                      <a:pt x="92" y="19"/>
                      <a:pt x="77" y="19"/>
                    </a:cubicBezTo>
                    <a:cubicBezTo>
                      <a:pt x="69" y="18"/>
                      <a:pt x="61" y="19"/>
                      <a:pt x="53" y="21"/>
                    </a:cubicBezTo>
                    <a:cubicBezTo>
                      <a:pt x="30" y="28"/>
                      <a:pt x="23" y="39"/>
                      <a:pt x="25" y="62"/>
                    </a:cubicBezTo>
                    <a:cubicBezTo>
                      <a:pt x="29" y="91"/>
                      <a:pt x="36" y="118"/>
                      <a:pt x="49" y="144"/>
                    </a:cubicBezTo>
                    <a:cubicBezTo>
                      <a:pt x="51" y="150"/>
                      <a:pt x="53" y="155"/>
                      <a:pt x="53" y="162"/>
                    </a:cubicBezTo>
                    <a:cubicBezTo>
                      <a:pt x="53" y="164"/>
                      <a:pt x="52" y="166"/>
                      <a:pt x="51" y="168"/>
                    </a:cubicBezTo>
                    <a:cubicBezTo>
                      <a:pt x="48" y="172"/>
                      <a:pt x="45" y="176"/>
                      <a:pt x="39" y="172"/>
                    </a:cubicBezTo>
                    <a:cubicBezTo>
                      <a:pt x="22" y="143"/>
                      <a:pt x="11" y="113"/>
                      <a:pt x="7" y="80"/>
                    </a:cubicBezTo>
                    <a:cubicBezTo>
                      <a:pt x="8" y="76"/>
                      <a:pt x="7" y="72"/>
                      <a:pt x="6" y="69"/>
                    </a:cubicBezTo>
                    <a:cubicBezTo>
                      <a:pt x="0" y="37"/>
                      <a:pt x="6" y="24"/>
                      <a:pt x="35" y="9"/>
                    </a:cubicBezTo>
                    <a:close/>
                  </a:path>
                </a:pathLst>
              </a:custGeom>
              <a:solidFill>
                <a:srgbClr val="754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 name="Freeform 18"/>
              <p:cNvSpPr>
                <a:spLocks/>
              </p:cNvSpPr>
              <p:nvPr/>
            </p:nvSpPr>
            <p:spPr bwMode="auto">
              <a:xfrm>
                <a:off x="3070" y="775"/>
                <a:ext cx="40" cy="105"/>
              </a:xfrm>
              <a:custGeom>
                <a:avLst/>
                <a:gdLst>
                  <a:gd name="T0" fmla="*/ 0 w 50"/>
                  <a:gd name="T1" fmla="*/ 121 h 131"/>
                  <a:gd name="T2" fmla="*/ 8 w 50"/>
                  <a:gd name="T3" fmla="*/ 72 h 131"/>
                  <a:gd name="T4" fmla="*/ 12 w 50"/>
                  <a:gd name="T5" fmla="*/ 33 h 131"/>
                  <a:gd name="T6" fmla="*/ 18 w 50"/>
                  <a:gd name="T7" fmla="*/ 3 h 131"/>
                  <a:gd name="T8" fmla="*/ 39 w 50"/>
                  <a:gd name="T9" fmla="*/ 26 h 131"/>
                  <a:gd name="T10" fmla="*/ 50 w 50"/>
                  <a:gd name="T11" fmla="*/ 121 h 131"/>
                  <a:gd name="T12" fmla="*/ 39 w 50"/>
                  <a:gd name="T13" fmla="*/ 130 h 131"/>
                  <a:gd name="T14" fmla="*/ 16 w 50"/>
                  <a:gd name="T15" fmla="*/ 109 h 131"/>
                  <a:gd name="T16" fmla="*/ 15 w 50"/>
                  <a:gd name="T17" fmla="*/ 91 h 131"/>
                  <a:gd name="T18" fmla="*/ 15 w 50"/>
                  <a:gd name="T19" fmla="*/ 113 h 131"/>
                  <a:gd name="T20" fmla="*/ 0 w 50"/>
                  <a:gd name="T21"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31">
                    <a:moveTo>
                      <a:pt x="0" y="121"/>
                    </a:moveTo>
                    <a:cubicBezTo>
                      <a:pt x="11" y="106"/>
                      <a:pt x="6" y="88"/>
                      <a:pt x="8" y="72"/>
                    </a:cubicBezTo>
                    <a:cubicBezTo>
                      <a:pt x="15" y="59"/>
                      <a:pt x="10" y="46"/>
                      <a:pt x="12" y="33"/>
                    </a:cubicBezTo>
                    <a:cubicBezTo>
                      <a:pt x="13" y="22"/>
                      <a:pt x="4" y="6"/>
                      <a:pt x="18" y="3"/>
                    </a:cubicBezTo>
                    <a:cubicBezTo>
                      <a:pt x="29" y="0"/>
                      <a:pt x="33" y="16"/>
                      <a:pt x="39" y="26"/>
                    </a:cubicBezTo>
                    <a:cubicBezTo>
                      <a:pt x="45" y="57"/>
                      <a:pt x="50" y="89"/>
                      <a:pt x="50" y="121"/>
                    </a:cubicBezTo>
                    <a:cubicBezTo>
                      <a:pt x="48" y="125"/>
                      <a:pt x="44" y="128"/>
                      <a:pt x="39" y="130"/>
                    </a:cubicBezTo>
                    <a:cubicBezTo>
                      <a:pt x="18" y="131"/>
                      <a:pt x="16" y="129"/>
                      <a:pt x="16" y="109"/>
                    </a:cubicBezTo>
                    <a:cubicBezTo>
                      <a:pt x="15" y="103"/>
                      <a:pt x="17" y="96"/>
                      <a:pt x="15" y="91"/>
                    </a:cubicBezTo>
                    <a:cubicBezTo>
                      <a:pt x="16" y="97"/>
                      <a:pt x="16" y="105"/>
                      <a:pt x="15" y="113"/>
                    </a:cubicBezTo>
                    <a:cubicBezTo>
                      <a:pt x="14" y="120"/>
                      <a:pt x="10" y="126"/>
                      <a:pt x="0" y="121"/>
                    </a:cubicBezTo>
                    <a:close/>
                  </a:path>
                </a:pathLst>
              </a:custGeom>
              <a:solidFill>
                <a:srgbClr val="D9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 name="Freeform 19"/>
              <p:cNvSpPr>
                <a:spLocks/>
              </p:cNvSpPr>
              <p:nvPr/>
            </p:nvSpPr>
            <p:spPr bwMode="auto">
              <a:xfrm>
                <a:off x="3682" y="1441"/>
                <a:ext cx="92" cy="71"/>
              </a:xfrm>
              <a:custGeom>
                <a:avLst/>
                <a:gdLst>
                  <a:gd name="T0" fmla="*/ 25 w 115"/>
                  <a:gd name="T1" fmla="*/ 2 h 89"/>
                  <a:gd name="T2" fmla="*/ 78 w 115"/>
                  <a:gd name="T3" fmla="*/ 7 h 89"/>
                  <a:gd name="T4" fmla="*/ 105 w 115"/>
                  <a:gd name="T5" fmla="*/ 60 h 89"/>
                  <a:gd name="T6" fmla="*/ 100 w 115"/>
                  <a:gd name="T7" fmla="*/ 82 h 89"/>
                  <a:gd name="T8" fmla="*/ 98 w 115"/>
                  <a:gd name="T9" fmla="*/ 88 h 89"/>
                  <a:gd name="T10" fmla="*/ 90 w 115"/>
                  <a:gd name="T11" fmla="*/ 87 h 89"/>
                  <a:gd name="T12" fmla="*/ 71 w 115"/>
                  <a:gd name="T13" fmla="*/ 81 h 89"/>
                  <a:gd name="T14" fmla="*/ 72 w 115"/>
                  <a:gd name="T15" fmla="*/ 76 h 89"/>
                  <a:gd name="T16" fmla="*/ 86 w 115"/>
                  <a:gd name="T17" fmla="*/ 67 h 89"/>
                  <a:gd name="T18" fmla="*/ 23 w 115"/>
                  <a:gd name="T19" fmla="*/ 72 h 89"/>
                  <a:gd name="T20" fmla="*/ 4 w 115"/>
                  <a:gd name="T21" fmla="*/ 57 h 89"/>
                  <a:gd name="T22" fmla="*/ 21 w 115"/>
                  <a:gd name="T23" fmla="*/ 37 h 89"/>
                  <a:gd name="T24" fmla="*/ 37 w 115"/>
                  <a:gd name="T25" fmla="*/ 37 h 89"/>
                  <a:gd name="T26" fmla="*/ 79 w 115"/>
                  <a:gd name="T27" fmla="*/ 31 h 89"/>
                  <a:gd name="T28" fmla="*/ 89 w 115"/>
                  <a:gd name="T29" fmla="*/ 31 h 89"/>
                  <a:gd name="T30" fmla="*/ 90 w 115"/>
                  <a:gd name="T31" fmla="*/ 32 h 89"/>
                  <a:gd name="T32" fmla="*/ 91 w 115"/>
                  <a:gd name="T33" fmla="*/ 33 h 89"/>
                  <a:gd name="T34" fmla="*/ 90 w 115"/>
                  <a:gd name="T35" fmla="*/ 29 h 89"/>
                  <a:gd name="T36" fmla="*/ 75 w 115"/>
                  <a:gd name="T37" fmla="*/ 20 h 89"/>
                  <a:gd name="T38" fmla="*/ 66 w 115"/>
                  <a:gd name="T39" fmla="*/ 20 h 89"/>
                  <a:gd name="T40" fmla="*/ 57 w 115"/>
                  <a:gd name="T41" fmla="*/ 18 h 89"/>
                  <a:gd name="T42" fmla="*/ 20 w 115"/>
                  <a:gd name="T43" fmla="*/ 7 h 89"/>
                  <a:gd name="T44" fmla="*/ 25 w 115"/>
                  <a:gd name="T45"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89">
                    <a:moveTo>
                      <a:pt x="25" y="2"/>
                    </a:moveTo>
                    <a:cubicBezTo>
                      <a:pt x="43" y="0"/>
                      <a:pt x="61" y="4"/>
                      <a:pt x="78" y="7"/>
                    </a:cubicBezTo>
                    <a:cubicBezTo>
                      <a:pt x="112" y="12"/>
                      <a:pt x="115" y="31"/>
                      <a:pt x="105" y="60"/>
                    </a:cubicBezTo>
                    <a:cubicBezTo>
                      <a:pt x="103" y="68"/>
                      <a:pt x="95" y="74"/>
                      <a:pt x="100" y="82"/>
                    </a:cubicBezTo>
                    <a:cubicBezTo>
                      <a:pt x="102" y="86"/>
                      <a:pt x="100" y="87"/>
                      <a:pt x="98" y="88"/>
                    </a:cubicBezTo>
                    <a:cubicBezTo>
                      <a:pt x="95" y="88"/>
                      <a:pt x="92" y="88"/>
                      <a:pt x="90" y="87"/>
                    </a:cubicBezTo>
                    <a:cubicBezTo>
                      <a:pt x="83" y="85"/>
                      <a:pt x="75" y="89"/>
                      <a:pt x="71" y="81"/>
                    </a:cubicBezTo>
                    <a:cubicBezTo>
                      <a:pt x="71" y="79"/>
                      <a:pt x="71" y="78"/>
                      <a:pt x="72" y="76"/>
                    </a:cubicBezTo>
                    <a:cubicBezTo>
                      <a:pt x="75" y="73"/>
                      <a:pt x="78" y="71"/>
                      <a:pt x="86" y="67"/>
                    </a:cubicBezTo>
                    <a:cubicBezTo>
                      <a:pt x="62" y="70"/>
                      <a:pt x="42" y="75"/>
                      <a:pt x="23" y="72"/>
                    </a:cubicBezTo>
                    <a:cubicBezTo>
                      <a:pt x="13" y="71"/>
                      <a:pt x="7" y="66"/>
                      <a:pt x="4" y="57"/>
                    </a:cubicBezTo>
                    <a:cubicBezTo>
                      <a:pt x="0" y="42"/>
                      <a:pt x="7" y="36"/>
                      <a:pt x="21" y="37"/>
                    </a:cubicBezTo>
                    <a:cubicBezTo>
                      <a:pt x="26" y="37"/>
                      <a:pt x="32" y="36"/>
                      <a:pt x="37" y="37"/>
                    </a:cubicBezTo>
                    <a:cubicBezTo>
                      <a:pt x="52" y="40"/>
                      <a:pt x="66" y="42"/>
                      <a:pt x="79" y="31"/>
                    </a:cubicBezTo>
                    <a:cubicBezTo>
                      <a:pt x="82" y="29"/>
                      <a:pt x="86" y="30"/>
                      <a:pt x="89" y="31"/>
                    </a:cubicBezTo>
                    <a:cubicBezTo>
                      <a:pt x="91" y="33"/>
                      <a:pt x="88" y="30"/>
                      <a:pt x="90" y="32"/>
                    </a:cubicBezTo>
                    <a:cubicBezTo>
                      <a:pt x="91" y="34"/>
                      <a:pt x="91" y="34"/>
                      <a:pt x="91" y="33"/>
                    </a:cubicBezTo>
                    <a:cubicBezTo>
                      <a:pt x="90" y="32"/>
                      <a:pt x="90" y="30"/>
                      <a:pt x="90" y="29"/>
                    </a:cubicBezTo>
                    <a:cubicBezTo>
                      <a:pt x="89" y="18"/>
                      <a:pt x="81" y="21"/>
                      <a:pt x="75" y="20"/>
                    </a:cubicBezTo>
                    <a:cubicBezTo>
                      <a:pt x="72" y="20"/>
                      <a:pt x="69" y="20"/>
                      <a:pt x="66" y="20"/>
                    </a:cubicBezTo>
                    <a:cubicBezTo>
                      <a:pt x="63" y="20"/>
                      <a:pt x="60" y="19"/>
                      <a:pt x="57" y="18"/>
                    </a:cubicBezTo>
                    <a:cubicBezTo>
                      <a:pt x="47" y="7"/>
                      <a:pt x="30" y="18"/>
                      <a:pt x="20" y="7"/>
                    </a:cubicBezTo>
                    <a:cubicBezTo>
                      <a:pt x="20" y="3"/>
                      <a:pt x="21" y="0"/>
                      <a:pt x="25" y="2"/>
                    </a:cubicBezTo>
                    <a:close/>
                  </a:path>
                </a:pathLst>
              </a:custGeom>
              <a:solidFill>
                <a:srgbClr val="744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 name="Freeform 20"/>
              <p:cNvSpPr>
                <a:spLocks/>
              </p:cNvSpPr>
              <p:nvPr/>
            </p:nvSpPr>
            <p:spPr bwMode="auto">
              <a:xfrm>
                <a:off x="3009" y="1534"/>
                <a:ext cx="288" cy="71"/>
              </a:xfrm>
              <a:custGeom>
                <a:avLst/>
                <a:gdLst>
                  <a:gd name="T0" fmla="*/ 12 w 361"/>
                  <a:gd name="T1" fmla="*/ 89 h 89"/>
                  <a:gd name="T2" fmla="*/ 7 w 361"/>
                  <a:gd name="T3" fmla="*/ 67 h 89"/>
                  <a:gd name="T4" fmla="*/ 9 w 361"/>
                  <a:gd name="T5" fmla="*/ 9 h 89"/>
                  <a:gd name="T6" fmla="*/ 16 w 361"/>
                  <a:gd name="T7" fmla="*/ 0 h 89"/>
                  <a:gd name="T8" fmla="*/ 23 w 361"/>
                  <a:gd name="T9" fmla="*/ 6 h 89"/>
                  <a:gd name="T10" fmla="*/ 25 w 361"/>
                  <a:gd name="T11" fmla="*/ 12 h 89"/>
                  <a:gd name="T12" fmla="*/ 58 w 361"/>
                  <a:gd name="T13" fmla="*/ 39 h 89"/>
                  <a:gd name="T14" fmla="*/ 333 w 361"/>
                  <a:gd name="T15" fmla="*/ 38 h 89"/>
                  <a:gd name="T16" fmla="*/ 354 w 361"/>
                  <a:gd name="T17" fmla="*/ 37 h 89"/>
                  <a:gd name="T18" fmla="*/ 361 w 361"/>
                  <a:gd name="T19" fmla="*/ 45 h 89"/>
                  <a:gd name="T20" fmla="*/ 330 w 361"/>
                  <a:gd name="T21" fmla="*/ 58 h 89"/>
                  <a:gd name="T22" fmla="*/ 245 w 361"/>
                  <a:gd name="T23" fmla="*/ 71 h 89"/>
                  <a:gd name="T24" fmla="*/ 162 w 361"/>
                  <a:gd name="T25" fmla="*/ 71 h 89"/>
                  <a:gd name="T26" fmla="*/ 48 w 361"/>
                  <a:gd name="T27" fmla="*/ 59 h 89"/>
                  <a:gd name="T28" fmla="*/ 27 w 361"/>
                  <a:gd name="T29" fmla="*/ 61 h 89"/>
                  <a:gd name="T30" fmla="*/ 16 w 361"/>
                  <a:gd name="T31" fmla="*/ 85 h 89"/>
                  <a:gd name="T32" fmla="*/ 12 w 361"/>
                  <a:gd name="T3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1" h="89">
                    <a:moveTo>
                      <a:pt x="12" y="89"/>
                    </a:moveTo>
                    <a:cubicBezTo>
                      <a:pt x="2" y="84"/>
                      <a:pt x="0" y="74"/>
                      <a:pt x="7" y="67"/>
                    </a:cubicBezTo>
                    <a:cubicBezTo>
                      <a:pt x="27" y="48"/>
                      <a:pt x="19" y="29"/>
                      <a:pt x="9" y="9"/>
                    </a:cubicBezTo>
                    <a:cubicBezTo>
                      <a:pt x="10" y="5"/>
                      <a:pt x="12" y="1"/>
                      <a:pt x="16" y="0"/>
                    </a:cubicBezTo>
                    <a:cubicBezTo>
                      <a:pt x="20" y="1"/>
                      <a:pt x="22" y="3"/>
                      <a:pt x="23" y="6"/>
                    </a:cubicBezTo>
                    <a:cubicBezTo>
                      <a:pt x="24" y="8"/>
                      <a:pt x="24" y="10"/>
                      <a:pt x="25" y="12"/>
                    </a:cubicBezTo>
                    <a:cubicBezTo>
                      <a:pt x="29" y="30"/>
                      <a:pt x="41" y="36"/>
                      <a:pt x="58" y="39"/>
                    </a:cubicBezTo>
                    <a:cubicBezTo>
                      <a:pt x="149" y="53"/>
                      <a:pt x="241" y="57"/>
                      <a:pt x="333" y="38"/>
                    </a:cubicBezTo>
                    <a:cubicBezTo>
                      <a:pt x="340" y="36"/>
                      <a:pt x="347" y="35"/>
                      <a:pt x="354" y="37"/>
                    </a:cubicBezTo>
                    <a:cubicBezTo>
                      <a:pt x="358" y="39"/>
                      <a:pt x="360" y="41"/>
                      <a:pt x="361" y="45"/>
                    </a:cubicBezTo>
                    <a:cubicBezTo>
                      <a:pt x="354" y="57"/>
                      <a:pt x="340" y="53"/>
                      <a:pt x="330" y="58"/>
                    </a:cubicBezTo>
                    <a:cubicBezTo>
                      <a:pt x="303" y="67"/>
                      <a:pt x="274" y="68"/>
                      <a:pt x="245" y="71"/>
                    </a:cubicBezTo>
                    <a:cubicBezTo>
                      <a:pt x="218" y="71"/>
                      <a:pt x="190" y="71"/>
                      <a:pt x="162" y="71"/>
                    </a:cubicBezTo>
                    <a:cubicBezTo>
                      <a:pt x="124" y="68"/>
                      <a:pt x="86" y="65"/>
                      <a:pt x="48" y="59"/>
                    </a:cubicBezTo>
                    <a:cubicBezTo>
                      <a:pt x="41" y="58"/>
                      <a:pt x="34" y="57"/>
                      <a:pt x="27" y="61"/>
                    </a:cubicBezTo>
                    <a:cubicBezTo>
                      <a:pt x="16" y="65"/>
                      <a:pt x="19" y="77"/>
                      <a:pt x="16" y="85"/>
                    </a:cubicBezTo>
                    <a:cubicBezTo>
                      <a:pt x="15" y="87"/>
                      <a:pt x="13" y="88"/>
                      <a:pt x="12" y="89"/>
                    </a:cubicBezTo>
                    <a:close/>
                  </a:path>
                </a:pathLst>
              </a:custGeom>
              <a:solidFill>
                <a:srgbClr val="6F5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 name="Freeform 21"/>
              <p:cNvSpPr>
                <a:spLocks/>
              </p:cNvSpPr>
              <p:nvPr/>
            </p:nvSpPr>
            <p:spPr bwMode="auto">
              <a:xfrm>
                <a:off x="3552" y="1529"/>
                <a:ext cx="211" cy="38"/>
              </a:xfrm>
              <a:custGeom>
                <a:avLst/>
                <a:gdLst>
                  <a:gd name="T0" fmla="*/ 0 w 265"/>
                  <a:gd name="T1" fmla="*/ 19 h 48"/>
                  <a:gd name="T2" fmla="*/ 0 w 265"/>
                  <a:gd name="T3" fmla="*/ 16 h 48"/>
                  <a:gd name="T4" fmla="*/ 22 w 265"/>
                  <a:gd name="T5" fmla="*/ 9 h 48"/>
                  <a:gd name="T6" fmla="*/ 140 w 265"/>
                  <a:gd name="T7" fmla="*/ 26 h 48"/>
                  <a:gd name="T8" fmla="*/ 243 w 265"/>
                  <a:gd name="T9" fmla="*/ 7 h 48"/>
                  <a:gd name="T10" fmla="*/ 265 w 265"/>
                  <a:gd name="T11" fmla="*/ 12 h 48"/>
                  <a:gd name="T12" fmla="*/ 201 w 265"/>
                  <a:gd name="T13" fmla="*/ 42 h 48"/>
                  <a:gd name="T14" fmla="*/ 120 w 265"/>
                  <a:gd name="T15" fmla="*/ 46 h 48"/>
                  <a:gd name="T16" fmla="*/ 36 w 265"/>
                  <a:gd name="T17" fmla="*/ 38 h 48"/>
                  <a:gd name="T18" fmla="*/ 0 w 265"/>
                  <a:gd name="T1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48">
                    <a:moveTo>
                      <a:pt x="0" y="19"/>
                    </a:moveTo>
                    <a:cubicBezTo>
                      <a:pt x="0" y="18"/>
                      <a:pt x="0" y="17"/>
                      <a:pt x="0" y="16"/>
                    </a:cubicBezTo>
                    <a:cubicBezTo>
                      <a:pt x="4" y="1"/>
                      <a:pt x="13" y="6"/>
                      <a:pt x="22" y="9"/>
                    </a:cubicBezTo>
                    <a:cubicBezTo>
                      <a:pt x="61" y="19"/>
                      <a:pt x="100" y="28"/>
                      <a:pt x="140" y="26"/>
                    </a:cubicBezTo>
                    <a:cubicBezTo>
                      <a:pt x="175" y="25"/>
                      <a:pt x="210" y="19"/>
                      <a:pt x="243" y="7"/>
                    </a:cubicBezTo>
                    <a:cubicBezTo>
                      <a:pt x="251" y="5"/>
                      <a:pt x="260" y="0"/>
                      <a:pt x="265" y="12"/>
                    </a:cubicBezTo>
                    <a:cubicBezTo>
                      <a:pt x="250" y="37"/>
                      <a:pt x="224" y="36"/>
                      <a:pt x="201" y="42"/>
                    </a:cubicBezTo>
                    <a:cubicBezTo>
                      <a:pt x="174" y="48"/>
                      <a:pt x="147" y="46"/>
                      <a:pt x="120" y="46"/>
                    </a:cubicBezTo>
                    <a:cubicBezTo>
                      <a:pt x="91" y="48"/>
                      <a:pt x="64" y="43"/>
                      <a:pt x="36" y="38"/>
                    </a:cubicBezTo>
                    <a:cubicBezTo>
                      <a:pt x="22" y="35"/>
                      <a:pt x="11" y="27"/>
                      <a:pt x="0" y="19"/>
                    </a:cubicBezTo>
                    <a:close/>
                  </a:path>
                </a:pathLst>
              </a:custGeom>
              <a:solidFill>
                <a:srgbClr val="FAE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 name="Freeform 22"/>
              <p:cNvSpPr>
                <a:spLocks/>
              </p:cNvSpPr>
              <p:nvPr/>
            </p:nvSpPr>
            <p:spPr bwMode="auto">
              <a:xfrm>
                <a:off x="3079" y="1907"/>
                <a:ext cx="274" cy="110"/>
              </a:xfrm>
              <a:custGeom>
                <a:avLst/>
                <a:gdLst>
                  <a:gd name="T0" fmla="*/ 0 w 343"/>
                  <a:gd name="T1" fmla="*/ 133 h 139"/>
                  <a:gd name="T2" fmla="*/ 8 w 343"/>
                  <a:gd name="T3" fmla="*/ 130 h 139"/>
                  <a:gd name="T4" fmla="*/ 55 w 343"/>
                  <a:gd name="T5" fmla="*/ 123 h 139"/>
                  <a:gd name="T6" fmla="*/ 102 w 343"/>
                  <a:gd name="T7" fmla="*/ 124 h 139"/>
                  <a:gd name="T8" fmla="*/ 225 w 343"/>
                  <a:gd name="T9" fmla="*/ 119 h 139"/>
                  <a:gd name="T10" fmla="*/ 237 w 343"/>
                  <a:gd name="T11" fmla="*/ 117 h 139"/>
                  <a:gd name="T12" fmla="*/ 325 w 343"/>
                  <a:gd name="T13" fmla="*/ 33 h 139"/>
                  <a:gd name="T14" fmla="*/ 336 w 343"/>
                  <a:gd name="T15" fmla="*/ 1 h 139"/>
                  <a:gd name="T16" fmla="*/ 343 w 343"/>
                  <a:gd name="T17" fmla="*/ 6 h 139"/>
                  <a:gd name="T18" fmla="*/ 320 w 343"/>
                  <a:gd name="T19" fmla="*/ 78 h 139"/>
                  <a:gd name="T20" fmla="*/ 204 w 343"/>
                  <a:gd name="T21" fmla="*/ 135 h 139"/>
                  <a:gd name="T22" fmla="*/ 0 w 343"/>
                  <a:gd name="T23"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39">
                    <a:moveTo>
                      <a:pt x="0" y="133"/>
                    </a:moveTo>
                    <a:cubicBezTo>
                      <a:pt x="3" y="132"/>
                      <a:pt x="5" y="131"/>
                      <a:pt x="8" y="130"/>
                    </a:cubicBezTo>
                    <a:cubicBezTo>
                      <a:pt x="22" y="117"/>
                      <a:pt x="39" y="122"/>
                      <a:pt x="55" y="123"/>
                    </a:cubicBezTo>
                    <a:cubicBezTo>
                      <a:pt x="71" y="123"/>
                      <a:pt x="86" y="124"/>
                      <a:pt x="102" y="124"/>
                    </a:cubicBezTo>
                    <a:cubicBezTo>
                      <a:pt x="143" y="119"/>
                      <a:pt x="184" y="126"/>
                      <a:pt x="225" y="119"/>
                    </a:cubicBezTo>
                    <a:cubicBezTo>
                      <a:pt x="229" y="118"/>
                      <a:pt x="233" y="118"/>
                      <a:pt x="237" y="117"/>
                    </a:cubicBezTo>
                    <a:cubicBezTo>
                      <a:pt x="284" y="107"/>
                      <a:pt x="313" y="78"/>
                      <a:pt x="325" y="33"/>
                    </a:cubicBezTo>
                    <a:cubicBezTo>
                      <a:pt x="328" y="22"/>
                      <a:pt x="326" y="10"/>
                      <a:pt x="336" y="1"/>
                    </a:cubicBezTo>
                    <a:cubicBezTo>
                      <a:pt x="340" y="0"/>
                      <a:pt x="342" y="3"/>
                      <a:pt x="343" y="6"/>
                    </a:cubicBezTo>
                    <a:cubicBezTo>
                      <a:pt x="340" y="32"/>
                      <a:pt x="333" y="56"/>
                      <a:pt x="320" y="78"/>
                    </a:cubicBezTo>
                    <a:cubicBezTo>
                      <a:pt x="291" y="117"/>
                      <a:pt x="251" y="133"/>
                      <a:pt x="204" y="135"/>
                    </a:cubicBezTo>
                    <a:cubicBezTo>
                      <a:pt x="136" y="138"/>
                      <a:pt x="68" y="139"/>
                      <a:pt x="0" y="133"/>
                    </a:cubicBezTo>
                    <a:close/>
                  </a:path>
                </a:pathLst>
              </a:custGeom>
              <a:solidFill>
                <a:srgbClr val="555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9" name="Freeform 23"/>
              <p:cNvSpPr>
                <a:spLocks/>
              </p:cNvSpPr>
              <p:nvPr/>
            </p:nvSpPr>
            <p:spPr bwMode="auto">
              <a:xfrm>
                <a:off x="3759" y="1556"/>
                <a:ext cx="141" cy="244"/>
              </a:xfrm>
              <a:custGeom>
                <a:avLst/>
                <a:gdLst>
                  <a:gd name="T0" fmla="*/ 4 w 176"/>
                  <a:gd name="T1" fmla="*/ 0 h 307"/>
                  <a:gd name="T2" fmla="*/ 59 w 176"/>
                  <a:gd name="T3" fmla="*/ 31 h 307"/>
                  <a:gd name="T4" fmla="*/ 170 w 176"/>
                  <a:gd name="T5" fmla="*/ 153 h 307"/>
                  <a:gd name="T6" fmla="*/ 166 w 176"/>
                  <a:gd name="T7" fmla="*/ 306 h 307"/>
                  <a:gd name="T8" fmla="*/ 160 w 176"/>
                  <a:gd name="T9" fmla="*/ 304 h 307"/>
                  <a:gd name="T10" fmla="*/ 161 w 176"/>
                  <a:gd name="T11" fmla="*/ 274 h 307"/>
                  <a:gd name="T12" fmla="*/ 161 w 176"/>
                  <a:gd name="T13" fmla="*/ 225 h 307"/>
                  <a:gd name="T14" fmla="*/ 153 w 176"/>
                  <a:gd name="T15" fmla="*/ 130 h 307"/>
                  <a:gd name="T16" fmla="*/ 109 w 176"/>
                  <a:gd name="T17" fmla="*/ 60 h 307"/>
                  <a:gd name="T18" fmla="*/ 57 w 176"/>
                  <a:gd name="T19" fmla="*/ 44 h 307"/>
                  <a:gd name="T20" fmla="*/ 0 w 176"/>
                  <a:gd name="T21" fmla="*/ 5 h 307"/>
                  <a:gd name="T22" fmla="*/ 4 w 176"/>
                  <a:gd name="T2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307">
                    <a:moveTo>
                      <a:pt x="4" y="0"/>
                    </a:moveTo>
                    <a:cubicBezTo>
                      <a:pt x="17" y="20"/>
                      <a:pt x="36" y="29"/>
                      <a:pt x="59" y="31"/>
                    </a:cubicBezTo>
                    <a:cubicBezTo>
                      <a:pt x="140" y="41"/>
                      <a:pt x="164" y="88"/>
                      <a:pt x="170" y="153"/>
                    </a:cubicBezTo>
                    <a:cubicBezTo>
                      <a:pt x="175" y="204"/>
                      <a:pt x="176" y="255"/>
                      <a:pt x="166" y="306"/>
                    </a:cubicBezTo>
                    <a:cubicBezTo>
                      <a:pt x="164" y="307"/>
                      <a:pt x="162" y="306"/>
                      <a:pt x="160" y="304"/>
                    </a:cubicBezTo>
                    <a:cubicBezTo>
                      <a:pt x="154" y="294"/>
                      <a:pt x="160" y="284"/>
                      <a:pt x="161" y="274"/>
                    </a:cubicBezTo>
                    <a:cubicBezTo>
                      <a:pt x="162" y="257"/>
                      <a:pt x="162" y="241"/>
                      <a:pt x="161" y="225"/>
                    </a:cubicBezTo>
                    <a:cubicBezTo>
                      <a:pt x="160" y="193"/>
                      <a:pt x="160" y="161"/>
                      <a:pt x="153" y="130"/>
                    </a:cubicBezTo>
                    <a:cubicBezTo>
                      <a:pt x="147" y="101"/>
                      <a:pt x="135" y="76"/>
                      <a:pt x="109" y="60"/>
                    </a:cubicBezTo>
                    <a:cubicBezTo>
                      <a:pt x="93" y="49"/>
                      <a:pt x="74" y="48"/>
                      <a:pt x="57" y="44"/>
                    </a:cubicBezTo>
                    <a:cubicBezTo>
                      <a:pt x="33" y="38"/>
                      <a:pt x="8" y="35"/>
                      <a:pt x="0" y="5"/>
                    </a:cubicBezTo>
                    <a:cubicBezTo>
                      <a:pt x="1" y="3"/>
                      <a:pt x="2" y="1"/>
                      <a:pt x="4" y="0"/>
                    </a:cubicBezTo>
                    <a:close/>
                  </a:path>
                </a:pathLst>
              </a:custGeom>
              <a:solidFill>
                <a:srgbClr val="564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0" name="Freeform 24"/>
              <p:cNvSpPr>
                <a:spLocks/>
              </p:cNvSpPr>
              <p:nvPr/>
            </p:nvSpPr>
            <p:spPr bwMode="auto">
              <a:xfrm>
                <a:off x="3707" y="1800"/>
                <a:ext cx="185" cy="217"/>
              </a:xfrm>
              <a:custGeom>
                <a:avLst/>
                <a:gdLst>
                  <a:gd name="T0" fmla="*/ 228 w 232"/>
                  <a:gd name="T1" fmla="*/ 0 h 273"/>
                  <a:gd name="T2" fmla="*/ 232 w 232"/>
                  <a:gd name="T3" fmla="*/ 0 h 273"/>
                  <a:gd name="T4" fmla="*/ 171 w 232"/>
                  <a:gd name="T5" fmla="*/ 77 h 273"/>
                  <a:gd name="T6" fmla="*/ 132 w 232"/>
                  <a:gd name="T7" fmla="*/ 129 h 273"/>
                  <a:gd name="T8" fmla="*/ 129 w 232"/>
                  <a:gd name="T9" fmla="*/ 204 h 273"/>
                  <a:gd name="T10" fmla="*/ 42 w 232"/>
                  <a:gd name="T11" fmla="*/ 268 h 273"/>
                  <a:gd name="T12" fmla="*/ 18 w 232"/>
                  <a:gd name="T13" fmla="*/ 268 h 273"/>
                  <a:gd name="T14" fmla="*/ 0 w 232"/>
                  <a:gd name="T15" fmla="*/ 266 h 273"/>
                  <a:gd name="T16" fmla="*/ 17 w 232"/>
                  <a:gd name="T17" fmla="*/ 258 h 273"/>
                  <a:gd name="T18" fmla="*/ 65 w 232"/>
                  <a:gd name="T19" fmla="*/ 252 h 273"/>
                  <a:gd name="T20" fmla="*/ 114 w 232"/>
                  <a:gd name="T21" fmla="*/ 208 h 273"/>
                  <a:gd name="T22" fmla="*/ 118 w 232"/>
                  <a:gd name="T23" fmla="*/ 148 h 273"/>
                  <a:gd name="T24" fmla="*/ 145 w 232"/>
                  <a:gd name="T25" fmla="*/ 79 h 273"/>
                  <a:gd name="T26" fmla="*/ 175 w 232"/>
                  <a:gd name="T27" fmla="*/ 62 h 273"/>
                  <a:gd name="T28" fmla="*/ 216 w 232"/>
                  <a:gd name="T29" fmla="*/ 16 h 273"/>
                  <a:gd name="T30" fmla="*/ 228 w 232"/>
                  <a:gd name="T3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73">
                    <a:moveTo>
                      <a:pt x="228" y="0"/>
                    </a:moveTo>
                    <a:cubicBezTo>
                      <a:pt x="230" y="0"/>
                      <a:pt x="231" y="0"/>
                      <a:pt x="232" y="0"/>
                    </a:cubicBezTo>
                    <a:cubicBezTo>
                      <a:pt x="228" y="39"/>
                      <a:pt x="209" y="64"/>
                      <a:pt x="171" y="77"/>
                    </a:cubicBezTo>
                    <a:cubicBezTo>
                      <a:pt x="147" y="85"/>
                      <a:pt x="133" y="102"/>
                      <a:pt x="132" y="129"/>
                    </a:cubicBezTo>
                    <a:cubicBezTo>
                      <a:pt x="132" y="154"/>
                      <a:pt x="130" y="179"/>
                      <a:pt x="129" y="204"/>
                    </a:cubicBezTo>
                    <a:cubicBezTo>
                      <a:pt x="113" y="254"/>
                      <a:pt x="97" y="266"/>
                      <a:pt x="42" y="268"/>
                    </a:cubicBezTo>
                    <a:cubicBezTo>
                      <a:pt x="34" y="268"/>
                      <a:pt x="26" y="268"/>
                      <a:pt x="18" y="268"/>
                    </a:cubicBezTo>
                    <a:cubicBezTo>
                      <a:pt x="12" y="270"/>
                      <a:pt x="5" y="273"/>
                      <a:pt x="0" y="266"/>
                    </a:cubicBezTo>
                    <a:cubicBezTo>
                      <a:pt x="4" y="258"/>
                      <a:pt x="11" y="258"/>
                      <a:pt x="17" y="258"/>
                    </a:cubicBezTo>
                    <a:cubicBezTo>
                      <a:pt x="33" y="257"/>
                      <a:pt x="49" y="254"/>
                      <a:pt x="65" y="252"/>
                    </a:cubicBezTo>
                    <a:cubicBezTo>
                      <a:pt x="91" y="249"/>
                      <a:pt x="108" y="234"/>
                      <a:pt x="114" y="208"/>
                    </a:cubicBezTo>
                    <a:cubicBezTo>
                      <a:pt x="119" y="188"/>
                      <a:pt x="117" y="168"/>
                      <a:pt x="118" y="148"/>
                    </a:cubicBezTo>
                    <a:cubicBezTo>
                      <a:pt x="120" y="122"/>
                      <a:pt x="121" y="96"/>
                      <a:pt x="145" y="79"/>
                    </a:cubicBezTo>
                    <a:cubicBezTo>
                      <a:pt x="155" y="72"/>
                      <a:pt x="164" y="67"/>
                      <a:pt x="175" y="62"/>
                    </a:cubicBezTo>
                    <a:cubicBezTo>
                      <a:pt x="195" y="53"/>
                      <a:pt x="209" y="38"/>
                      <a:pt x="216" y="16"/>
                    </a:cubicBezTo>
                    <a:cubicBezTo>
                      <a:pt x="218" y="10"/>
                      <a:pt x="219" y="1"/>
                      <a:pt x="228" y="0"/>
                    </a:cubicBezTo>
                    <a:close/>
                  </a:path>
                </a:pathLst>
              </a:custGeom>
              <a:solidFill>
                <a:srgbClr val="5F5C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1" name="Freeform 25"/>
              <p:cNvSpPr>
                <a:spLocks/>
              </p:cNvSpPr>
              <p:nvPr/>
            </p:nvSpPr>
            <p:spPr bwMode="auto">
              <a:xfrm>
                <a:off x="3537" y="1505"/>
                <a:ext cx="229" cy="55"/>
              </a:xfrm>
              <a:custGeom>
                <a:avLst/>
                <a:gdLst>
                  <a:gd name="T0" fmla="*/ 282 w 286"/>
                  <a:gd name="T1" fmla="*/ 42 h 69"/>
                  <a:gd name="T2" fmla="*/ 270 w 286"/>
                  <a:gd name="T3" fmla="*/ 41 h 69"/>
                  <a:gd name="T4" fmla="*/ 33 w 286"/>
                  <a:gd name="T5" fmla="*/ 42 h 69"/>
                  <a:gd name="T6" fmla="*/ 18 w 286"/>
                  <a:gd name="T7" fmla="*/ 46 h 69"/>
                  <a:gd name="T8" fmla="*/ 20 w 286"/>
                  <a:gd name="T9" fmla="*/ 0 h 69"/>
                  <a:gd name="T10" fmla="*/ 24 w 286"/>
                  <a:gd name="T11" fmla="*/ 4 h 69"/>
                  <a:gd name="T12" fmla="*/ 51 w 286"/>
                  <a:gd name="T13" fmla="*/ 34 h 69"/>
                  <a:gd name="T14" fmla="*/ 263 w 286"/>
                  <a:gd name="T15" fmla="*/ 30 h 69"/>
                  <a:gd name="T16" fmla="*/ 282 w 286"/>
                  <a:gd name="T17" fmla="*/ 27 h 69"/>
                  <a:gd name="T18" fmla="*/ 286 w 286"/>
                  <a:gd name="T19" fmla="*/ 31 h 69"/>
                  <a:gd name="T20" fmla="*/ 285 w 286"/>
                  <a:gd name="T21" fmla="*/ 39 h 69"/>
                  <a:gd name="T22" fmla="*/ 282 w 286"/>
                  <a:gd name="T23"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69">
                    <a:moveTo>
                      <a:pt x="282" y="42"/>
                    </a:moveTo>
                    <a:cubicBezTo>
                      <a:pt x="278" y="37"/>
                      <a:pt x="274" y="39"/>
                      <a:pt x="270" y="41"/>
                    </a:cubicBezTo>
                    <a:cubicBezTo>
                      <a:pt x="191" y="69"/>
                      <a:pt x="112" y="68"/>
                      <a:pt x="33" y="42"/>
                    </a:cubicBezTo>
                    <a:cubicBezTo>
                      <a:pt x="27" y="40"/>
                      <a:pt x="22" y="38"/>
                      <a:pt x="18" y="46"/>
                    </a:cubicBezTo>
                    <a:cubicBezTo>
                      <a:pt x="13" y="30"/>
                      <a:pt x="0" y="14"/>
                      <a:pt x="20" y="0"/>
                    </a:cubicBezTo>
                    <a:cubicBezTo>
                      <a:pt x="22" y="1"/>
                      <a:pt x="23" y="3"/>
                      <a:pt x="24" y="4"/>
                    </a:cubicBezTo>
                    <a:cubicBezTo>
                      <a:pt x="22" y="27"/>
                      <a:pt x="24" y="29"/>
                      <a:pt x="51" y="34"/>
                    </a:cubicBezTo>
                    <a:cubicBezTo>
                      <a:pt x="122" y="54"/>
                      <a:pt x="193" y="52"/>
                      <a:pt x="263" y="30"/>
                    </a:cubicBezTo>
                    <a:cubicBezTo>
                      <a:pt x="269" y="29"/>
                      <a:pt x="275" y="26"/>
                      <a:pt x="282" y="27"/>
                    </a:cubicBezTo>
                    <a:cubicBezTo>
                      <a:pt x="284" y="28"/>
                      <a:pt x="285" y="29"/>
                      <a:pt x="286" y="31"/>
                    </a:cubicBezTo>
                    <a:cubicBezTo>
                      <a:pt x="286" y="34"/>
                      <a:pt x="286" y="36"/>
                      <a:pt x="285" y="39"/>
                    </a:cubicBezTo>
                    <a:cubicBezTo>
                      <a:pt x="285" y="41"/>
                      <a:pt x="284" y="42"/>
                      <a:pt x="282" y="42"/>
                    </a:cubicBezTo>
                    <a:close/>
                  </a:path>
                </a:pathLst>
              </a:custGeom>
              <a:solidFill>
                <a:srgbClr val="7F4F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2" name="Freeform 26"/>
              <p:cNvSpPr>
                <a:spLocks/>
              </p:cNvSpPr>
              <p:nvPr/>
            </p:nvSpPr>
            <p:spPr bwMode="auto">
              <a:xfrm>
                <a:off x="3598" y="967"/>
                <a:ext cx="216" cy="50"/>
              </a:xfrm>
              <a:custGeom>
                <a:avLst/>
                <a:gdLst>
                  <a:gd name="T0" fmla="*/ 244 w 271"/>
                  <a:gd name="T1" fmla="*/ 0 h 62"/>
                  <a:gd name="T2" fmla="*/ 249 w 271"/>
                  <a:gd name="T3" fmla="*/ 1 h 62"/>
                  <a:gd name="T4" fmla="*/ 249 w 271"/>
                  <a:gd name="T5" fmla="*/ 25 h 62"/>
                  <a:gd name="T6" fmla="*/ 271 w 271"/>
                  <a:gd name="T7" fmla="*/ 59 h 62"/>
                  <a:gd name="T8" fmla="*/ 267 w 271"/>
                  <a:gd name="T9" fmla="*/ 62 h 62"/>
                  <a:gd name="T10" fmla="*/ 238 w 271"/>
                  <a:gd name="T11" fmla="*/ 31 h 62"/>
                  <a:gd name="T12" fmla="*/ 229 w 271"/>
                  <a:gd name="T13" fmla="*/ 23 h 62"/>
                  <a:gd name="T14" fmla="*/ 68 w 271"/>
                  <a:gd name="T15" fmla="*/ 48 h 62"/>
                  <a:gd name="T16" fmla="*/ 19 w 271"/>
                  <a:gd name="T17" fmla="*/ 43 h 62"/>
                  <a:gd name="T18" fmla="*/ 5 w 271"/>
                  <a:gd name="T19" fmla="*/ 27 h 62"/>
                  <a:gd name="T20" fmla="*/ 22 w 271"/>
                  <a:gd name="T21" fmla="*/ 23 h 62"/>
                  <a:gd name="T22" fmla="*/ 222 w 271"/>
                  <a:gd name="T23" fmla="*/ 4 h 62"/>
                  <a:gd name="T24" fmla="*/ 244 w 271"/>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62">
                    <a:moveTo>
                      <a:pt x="244" y="0"/>
                    </a:moveTo>
                    <a:cubicBezTo>
                      <a:pt x="245" y="0"/>
                      <a:pt x="247" y="0"/>
                      <a:pt x="249" y="1"/>
                    </a:cubicBezTo>
                    <a:cubicBezTo>
                      <a:pt x="241" y="9"/>
                      <a:pt x="241" y="16"/>
                      <a:pt x="249" y="25"/>
                    </a:cubicBezTo>
                    <a:cubicBezTo>
                      <a:pt x="257" y="36"/>
                      <a:pt x="265" y="47"/>
                      <a:pt x="271" y="59"/>
                    </a:cubicBezTo>
                    <a:cubicBezTo>
                      <a:pt x="270" y="61"/>
                      <a:pt x="268" y="62"/>
                      <a:pt x="267" y="62"/>
                    </a:cubicBezTo>
                    <a:cubicBezTo>
                      <a:pt x="252" y="56"/>
                      <a:pt x="247" y="41"/>
                      <a:pt x="238" y="31"/>
                    </a:cubicBezTo>
                    <a:cubicBezTo>
                      <a:pt x="235" y="27"/>
                      <a:pt x="233" y="25"/>
                      <a:pt x="229" y="23"/>
                    </a:cubicBezTo>
                    <a:cubicBezTo>
                      <a:pt x="177" y="37"/>
                      <a:pt x="124" y="50"/>
                      <a:pt x="68" y="48"/>
                    </a:cubicBezTo>
                    <a:cubicBezTo>
                      <a:pt x="52" y="47"/>
                      <a:pt x="35" y="45"/>
                      <a:pt x="19" y="43"/>
                    </a:cubicBezTo>
                    <a:cubicBezTo>
                      <a:pt x="11" y="42"/>
                      <a:pt x="0" y="41"/>
                      <a:pt x="5" y="27"/>
                    </a:cubicBezTo>
                    <a:cubicBezTo>
                      <a:pt x="10" y="23"/>
                      <a:pt x="16" y="23"/>
                      <a:pt x="22" y="23"/>
                    </a:cubicBezTo>
                    <a:cubicBezTo>
                      <a:pt x="90" y="30"/>
                      <a:pt x="157" y="23"/>
                      <a:pt x="222" y="4"/>
                    </a:cubicBezTo>
                    <a:cubicBezTo>
                      <a:pt x="230" y="6"/>
                      <a:pt x="236" y="0"/>
                      <a:pt x="244" y="0"/>
                    </a:cubicBezTo>
                    <a:close/>
                  </a:path>
                </a:pathLst>
              </a:custGeom>
              <a:solidFill>
                <a:srgbClr val="775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3" name="Freeform 27"/>
              <p:cNvSpPr>
                <a:spLocks/>
              </p:cNvSpPr>
              <p:nvPr/>
            </p:nvSpPr>
            <p:spPr bwMode="auto">
              <a:xfrm>
                <a:off x="3120" y="1603"/>
                <a:ext cx="197" cy="56"/>
              </a:xfrm>
              <a:custGeom>
                <a:avLst/>
                <a:gdLst>
                  <a:gd name="T0" fmla="*/ 240 w 247"/>
                  <a:gd name="T1" fmla="*/ 7 h 71"/>
                  <a:gd name="T2" fmla="*/ 246 w 247"/>
                  <a:gd name="T3" fmla="*/ 19 h 71"/>
                  <a:gd name="T4" fmla="*/ 246 w 247"/>
                  <a:gd name="T5" fmla="*/ 28 h 71"/>
                  <a:gd name="T6" fmla="*/ 240 w 247"/>
                  <a:gd name="T7" fmla="*/ 35 h 71"/>
                  <a:gd name="T8" fmla="*/ 123 w 247"/>
                  <a:gd name="T9" fmla="*/ 69 h 71"/>
                  <a:gd name="T10" fmla="*/ 116 w 247"/>
                  <a:gd name="T11" fmla="*/ 69 h 71"/>
                  <a:gd name="T12" fmla="*/ 100 w 247"/>
                  <a:gd name="T13" fmla="*/ 69 h 71"/>
                  <a:gd name="T14" fmla="*/ 93 w 247"/>
                  <a:gd name="T15" fmla="*/ 70 h 71"/>
                  <a:gd name="T16" fmla="*/ 32 w 247"/>
                  <a:gd name="T17" fmla="*/ 70 h 71"/>
                  <a:gd name="T18" fmla="*/ 21 w 247"/>
                  <a:gd name="T19" fmla="*/ 69 h 71"/>
                  <a:gd name="T20" fmla="*/ 5 w 247"/>
                  <a:gd name="T21" fmla="*/ 67 h 71"/>
                  <a:gd name="T22" fmla="*/ 0 w 247"/>
                  <a:gd name="T23" fmla="*/ 59 h 71"/>
                  <a:gd name="T24" fmla="*/ 9 w 247"/>
                  <a:gd name="T25" fmla="*/ 51 h 71"/>
                  <a:gd name="T26" fmla="*/ 144 w 247"/>
                  <a:gd name="T27" fmla="*/ 45 h 71"/>
                  <a:gd name="T28" fmla="*/ 223 w 247"/>
                  <a:gd name="T29" fmla="*/ 22 h 71"/>
                  <a:gd name="T30" fmla="*/ 170 w 247"/>
                  <a:gd name="T31" fmla="*/ 30 h 71"/>
                  <a:gd name="T32" fmla="*/ 166 w 247"/>
                  <a:gd name="T33" fmla="*/ 25 h 71"/>
                  <a:gd name="T34" fmla="*/ 178 w 247"/>
                  <a:gd name="T35" fmla="*/ 12 h 71"/>
                  <a:gd name="T36" fmla="*/ 183 w 247"/>
                  <a:gd name="T37" fmla="*/ 10 h 71"/>
                  <a:gd name="T38" fmla="*/ 221 w 247"/>
                  <a:gd name="T39" fmla="*/ 1 h 71"/>
                  <a:gd name="T40" fmla="*/ 223 w 247"/>
                  <a:gd name="T41" fmla="*/ 0 h 71"/>
                  <a:gd name="T42" fmla="*/ 229 w 247"/>
                  <a:gd name="T43" fmla="*/ 0 h 71"/>
                  <a:gd name="T44" fmla="*/ 240 w 247"/>
                  <a:gd name="T45"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7" h="71">
                    <a:moveTo>
                      <a:pt x="240" y="7"/>
                    </a:moveTo>
                    <a:cubicBezTo>
                      <a:pt x="242" y="11"/>
                      <a:pt x="244" y="15"/>
                      <a:pt x="246" y="19"/>
                    </a:cubicBezTo>
                    <a:cubicBezTo>
                      <a:pt x="246" y="22"/>
                      <a:pt x="247" y="25"/>
                      <a:pt x="246" y="28"/>
                    </a:cubicBezTo>
                    <a:cubicBezTo>
                      <a:pt x="245" y="31"/>
                      <a:pt x="243" y="33"/>
                      <a:pt x="240" y="35"/>
                    </a:cubicBezTo>
                    <a:cubicBezTo>
                      <a:pt x="203" y="54"/>
                      <a:pt x="163" y="62"/>
                      <a:pt x="123" y="69"/>
                    </a:cubicBezTo>
                    <a:cubicBezTo>
                      <a:pt x="121" y="69"/>
                      <a:pt x="118" y="69"/>
                      <a:pt x="116" y="69"/>
                    </a:cubicBezTo>
                    <a:cubicBezTo>
                      <a:pt x="111" y="70"/>
                      <a:pt x="105" y="69"/>
                      <a:pt x="100" y="69"/>
                    </a:cubicBezTo>
                    <a:cubicBezTo>
                      <a:pt x="98" y="69"/>
                      <a:pt x="95" y="69"/>
                      <a:pt x="93" y="70"/>
                    </a:cubicBezTo>
                    <a:cubicBezTo>
                      <a:pt x="73" y="71"/>
                      <a:pt x="52" y="71"/>
                      <a:pt x="32" y="70"/>
                    </a:cubicBezTo>
                    <a:cubicBezTo>
                      <a:pt x="28" y="69"/>
                      <a:pt x="25" y="69"/>
                      <a:pt x="21" y="69"/>
                    </a:cubicBezTo>
                    <a:cubicBezTo>
                      <a:pt x="16" y="69"/>
                      <a:pt x="10" y="70"/>
                      <a:pt x="5" y="67"/>
                    </a:cubicBezTo>
                    <a:cubicBezTo>
                      <a:pt x="2" y="65"/>
                      <a:pt x="0" y="63"/>
                      <a:pt x="0" y="59"/>
                    </a:cubicBezTo>
                    <a:cubicBezTo>
                      <a:pt x="2" y="55"/>
                      <a:pt x="5" y="53"/>
                      <a:pt x="9" y="51"/>
                    </a:cubicBezTo>
                    <a:cubicBezTo>
                      <a:pt x="54" y="53"/>
                      <a:pt x="99" y="52"/>
                      <a:pt x="144" y="45"/>
                    </a:cubicBezTo>
                    <a:cubicBezTo>
                      <a:pt x="171" y="40"/>
                      <a:pt x="196" y="34"/>
                      <a:pt x="223" y="22"/>
                    </a:cubicBezTo>
                    <a:cubicBezTo>
                      <a:pt x="203" y="22"/>
                      <a:pt x="188" y="37"/>
                      <a:pt x="170" y="30"/>
                    </a:cubicBezTo>
                    <a:cubicBezTo>
                      <a:pt x="168" y="29"/>
                      <a:pt x="167" y="27"/>
                      <a:pt x="166" y="25"/>
                    </a:cubicBezTo>
                    <a:cubicBezTo>
                      <a:pt x="166" y="17"/>
                      <a:pt x="172" y="15"/>
                      <a:pt x="178" y="12"/>
                    </a:cubicBezTo>
                    <a:cubicBezTo>
                      <a:pt x="180" y="11"/>
                      <a:pt x="182" y="10"/>
                      <a:pt x="183" y="10"/>
                    </a:cubicBezTo>
                    <a:cubicBezTo>
                      <a:pt x="197" y="10"/>
                      <a:pt x="208" y="4"/>
                      <a:pt x="221" y="1"/>
                    </a:cubicBezTo>
                    <a:cubicBezTo>
                      <a:pt x="222" y="1"/>
                      <a:pt x="223" y="0"/>
                      <a:pt x="223" y="0"/>
                    </a:cubicBezTo>
                    <a:cubicBezTo>
                      <a:pt x="225" y="0"/>
                      <a:pt x="227" y="0"/>
                      <a:pt x="229" y="0"/>
                    </a:cubicBezTo>
                    <a:cubicBezTo>
                      <a:pt x="233" y="1"/>
                      <a:pt x="237" y="3"/>
                      <a:pt x="240" y="7"/>
                    </a:cubicBezTo>
                    <a:close/>
                  </a:path>
                </a:pathLst>
              </a:custGeom>
              <a:solidFill>
                <a:srgbClr val="7F4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4" name="Freeform 28"/>
              <p:cNvSpPr>
                <a:spLocks/>
              </p:cNvSpPr>
              <p:nvPr/>
            </p:nvSpPr>
            <p:spPr bwMode="auto">
              <a:xfrm>
                <a:off x="3064" y="610"/>
                <a:ext cx="37" cy="160"/>
              </a:xfrm>
              <a:custGeom>
                <a:avLst/>
                <a:gdLst>
                  <a:gd name="T0" fmla="*/ 6 w 46"/>
                  <a:gd name="T1" fmla="*/ 138 h 201"/>
                  <a:gd name="T2" fmla="*/ 3 w 46"/>
                  <a:gd name="T3" fmla="*/ 15 h 201"/>
                  <a:gd name="T4" fmla="*/ 10 w 46"/>
                  <a:gd name="T5" fmla="*/ 1 h 201"/>
                  <a:gd name="T6" fmla="*/ 20 w 46"/>
                  <a:gd name="T7" fmla="*/ 14 h 201"/>
                  <a:gd name="T8" fmla="*/ 39 w 46"/>
                  <a:gd name="T9" fmla="*/ 112 h 201"/>
                  <a:gd name="T10" fmla="*/ 43 w 46"/>
                  <a:gd name="T11" fmla="*/ 167 h 201"/>
                  <a:gd name="T12" fmla="*/ 43 w 46"/>
                  <a:gd name="T13" fmla="*/ 198 h 201"/>
                  <a:gd name="T14" fmla="*/ 33 w 46"/>
                  <a:gd name="T15" fmla="*/ 200 h 201"/>
                  <a:gd name="T16" fmla="*/ 22 w 46"/>
                  <a:gd name="T17" fmla="*/ 194 h 201"/>
                  <a:gd name="T18" fmla="*/ 31 w 46"/>
                  <a:gd name="T19" fmla="*/ 175 h 201"/>
                  <a:gd name="T20" fmla="*/ 29 w 46"/>
                  <a:gd name="T21" fmla="*/ 144 h 201"/>
                  <a:gd name="T22" fmla="*/ 13 w 46"/>
                  <a:gd name="T23" fmla="*/ 41 h 201"/>
                  <a:gd name="T24" fmla="*/ 17 w 46"/>
                  <a:gd name="T25" fmla="*/ 115 h 201"/>
                  <a:gd name="T26" fmla="*/ 14 w 46"/>
                  <a:gd name="T27" fmla="*/ 133 h 201"/>
                  <a:gd name="T28" fmla="*/ 6 w 46"/>
                  <a:gd name="T29"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01">
                    <a:moveTo>
                      <a:pt x="6" y="138"/>
                    </a:moveTo>
                    <a:cubicBezTo>
                      <a:pt x="1" y="97"/>
                      <a:pt x="0" y="56"/>
                      <a:pt x="3" y="15"/>
                    </a:cubicBezTo>
                    <a:cubicBezTo>
                      <a:pt x="3" y="9"/>
                      <a:pt x="3" y="1"/>
                      <a:pt x="10" y="1"/>
                    </a:cubicBezTo>
                    <a:cubicBezTo>
                      <a:pt x="17" y="0"/>
                      <a:pt x="18" y="9"/>
                      <a:pt x="20" y="14"/>
                    </a:cubicBezTo>
                    <a:cubicBezTo>
                      <a:pt x="31" y="46"/>
                      <a:pt x="34" y="79"/>
                      <a:pt x="39" y="112"/>
                    </a:cubicBezTo>
                    <a:cubicBezTo>
                      <a:pt x="41" y="130"/>
                      <a:pt x="45" y="148"/>
                      <a:pt x="43" y="167"/>
                    </a:cubicBezTo>
                    <a:cubicBezTo>
                      <a:pt x="45" y="177"/>
                      <a:pt x="46" y="187"/>
                      <a:pt x="43" y="198"/>
                    </a:cubicBezTo>
                    <a:cubicBezTo>
                      <a:pt x="40" y="200"/>
                      <a:pt x="37" y="201"/>
                      <a:pt x="33" y="200"/>
                    </a:cubicBezTo>
                    <a:cubicBezTo>
                      <a:pt x="29" y="200"/>
                      <a:pt x="25" y="198"/>
                      <a:pt x="22" y="194"/>
                    </a:cubicBezTo>
                    <a:cubicBezTo>
                      <a:pt x="19" y="185"/>
                      <a:pt x="32" y="183"/>
                      <a:pt x="31" y="175"/>
                    </a:cubicBezTo>
                    <a:cubicBezTo>
                      <a:pt x="33" y="165"/>
                      <a:pt x="34" y="154"/>
                      <a:pt x="29" y="144"/>
                    </a:cubicBezTo>
                    <a:cubicBezTo>
                      <a:pt x="20" y="109"/>
                      <a:pt x="24" y="72"/>
                      <a:pt x="13" y="41"/>
                    </a:cubicBezTo>
                    <a:cubicBezTo>
                      <a:pt x="14" y="63"/>
                      <a:pt x="13" y="89"/>
                      <a:pt x="17" y="115"/>
                    </a:cubicBezTo>
                    <a:cubicBezTo>
                      <a:pt x="18" y="121"/>
                      <a:pt x="17" y="127"/>
                      <a:pt x="14" y="133"/>
                    </a:cubicBezTo>
                    <a:cubicBezTo>
                      <a:pt x="12" y="136"/>
                      <a:pt x="9" y="137"/>
                      <a:pt x="6" y="138"/>
                    </a:cubicBezTo>
                    <a:close/>
                  </a:path>
                </a:pathLst>
              </a:custGeom>
              <a:solidFill>
                <a:srgbClr val="6A4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5" name="Freeform 29"/>
              <p:cNvSpPr>
                <a:spLocks/>
              </p:cNvSpPr>
              <p:nvPr/>
            </p:nvSpPr>
            <p:spPr bwMode="auto">
              <a:xfrm>
                <a:off x="3019" y="1600"/>
                <a:ext cx="236" cy="47"/>
              </a:xfrm>
              <a:custGeom>
                <a:avLst/>
                <a:gdLst>
                  <a:gd name="T0" fmla="*/ 296 w 296"/>
                  <a:gd name="T1" fmla="*/ 26 h 59"/>
                  <a:gd name="T2" fmla="*/ 295 w 296"/>
                  <a:gd name="T3" fmla="*/ 31 h 59"/>
                  <a:gd name="T4" fmla="*/ 275 w 296"/>
                  <a:gd name="T5" fmla="*/ 42 h 59"/>
                  <a:gd name="T6" fmla="*/ 12 w 296"/>
                  <a:gd name="T7" fmla="*/ 20 h 59"/>
                  <a:gd name="T8" fmla="*/ 7 w 296"/>
                  <a:gd name="T9" fmla="*/ 15 h 59"/>
                  <a:gd name="T10" fmla="*/ 0 w 296"/>
                  <a:gd name="T11" fmla="*/ 7 h 59"/>
                  <a:gd name="T12" fmla="*/ 0 w 296"/>
                  <a:gd name="T13" fmla="*/ 3 h 59"/>
                  <a:gd name="T14" fmla="*/ 14 w 296"/>
                  <a:gd name="T15" fmla="*/ 2 h 59"/>
                  <a:gd name="T16" fmla="*/ 111 w 296"/>
                  <a:gd name="T17" fmla="*/ 26 h 59"/>
                  <a:gd name="T18" fmla="*/ 269 w 296"/>
                  <a:gd name="T19" fmla="*/ 23 h 59"/>
                  <a:gd name="T20" fmla="*/ 296 w 296"/>
                  <a:gd name="T21"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59">
                    <a:moveTo>
                      <a:pt x="296" y="26"/>
                    </a:moveTo>
                    <a:cubicBezTo>
                      <a:pt x="295" y="28"/>
                      <a:pt x="295" y="29"/>
                      <a:pt x="295" y="31"/>
                    </a:cubicBezTo>
                    <a:cubicBezTo>
                      <a:pt x="291" y="39"/>
                      <a:pt x="283" y="41"/>
                      <a:pt x="275" y="42"/>
                    </a:cubicBezTo>
                    <a:cubicBezTo>
                      <a:pt x="186" y="59"/>
                      <a:pt x="98" y="53"/>
                      <a:pt x="12" y="20"/>
                    </a:cubicBezTo>
                    <a:cubicBezTo>
                      <a:pt x="10" y="19"/>
                      <a:pt x="8" y="17"/>
                      <a:pt x="7" y="15"/>
                    </a:cubicBezTo>
                    <a:cubicBezTo>
                      <a:pt x="5" y="12"/>
                      <a:pt x="2" y="10"/>
                      <a:pt x="0" y="7"/>
                    </a:cubicBezTo>
                    <a:cubicBezTo>
                      <a:pt x="0" y="6"/>
                      <a:pt x="0" y="4"/>
                      <a:pt x="0" y="3"/>
                    </a:cubicBezTo>
                    <a:cubicBezTo>
                      <a:pt x="5" y="0"/>
                      <a:pt x="9" y="1"/>
                      <a:pt x="14" y="2"/>
                    </a:cubicBezTo>
                    <a:cubicBezTo>
                      <a:pt x="47" y="8"/>
                      <a:pt x="77" y="23"/>
                      <a:pt x="111" y="26"/>
                    </a:cubicBezTo>
                    <a:cubicBezTo>
                      <a:pt x="164" y="31"/>
                      <a:pt x="217" y="32"/>
                      <a:pt x="269" y="23"/>
                    </a:cubicBezTo>
                    <a:cubicBezTo>
                      <a:pt x="278" y="22"/>
                      <a:pt x="287" y="19"/>
                      <a:pt x="296" y="26"/>
                    </a:cubicBezTo>
                    <a:close/>
                  </a:path>
                </a:pathLst>
              </a:custGeom>
              <a:solidFill>
                <a:srgbClr val="6E4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6" name="Freeform 30"/>
              <p:cNvSpPr>
                <a:spLocks/>
              </p:cNvSpPr>
              <p:nvPr/>
            </p:nvSpPr>
            <p:spPr bwMode="auto">
              <a:xfrm>
                <a:off x="3011" y="1505"/>
                <a:ext cx="98" cy="62"/>
              </a:xfrm>
              <a:custGeom>
                <a:avLst/>
                <a:gdLst>
                  <a:gd name="T0" fmla="*/ 14 w 123"/>
                  <a:gd name="T1" fmla="*/ 38 h 77"/>
                  <a:gd name="T2" fmla="*/ 7 w 123"/>
                  <a:gd name="T3" fmla="*/ 45 h 77"/>
                  <a:gd name="T4" fmla="*/ 9 w 123"/>
                  <a:gd name="T5" fmla="*/ 3 h 77"/>
                  <a:gd name="T6" fmla="*/ 14 w 123"/>
                  <a:gd name="T7" fmla="*/ 0 h 77"/>
                  <a:gd name="T8" fmla="*/ 99 w 123"/>
                  <a:gd name="T9" fmla="*/ 22 h 77"/>
                  <a:gd name="T10" fmla="*/ 122 w 123"/>
                  <a:gd name="T11" fmla="*/ 30 h 77"/>
                  <a:gd name="T12" fmla="*/ 110 w 123"/>
                  <a:gd name="T13" fmla="*/ 41 h 77"/>
                  <a:gd name="T14" fmla="*/ 102 w 123"/>
                  <a:gd name="T15" fmla="*/ 43 h 77"/>
                  <a:gd name="T16" fmla="*/ 94 w 123"/>
                  <a:gd name="T17" fmla="*/ 42 h 77"/>
                  <a:gd name="T18" fmla="*/ 79 w 123"/>
                  <a:gd name="T19" fmla="*/ 39 h 77"/>
                  <a:gd name="T20" fmla="*/ 71 w 123"/>
                  <a:gd name="T21" fmla="*/ 46 h 77"/>
                  <a:gd name="T22" fmla="*/ 79 w 123"/>
                  <a:gd name="T23" fmla="*/ 51 h 77"/>
                  <a:gd name="T24" fmla="*/ 88 w 123"/>
                  <a:gd name="T25" fmla="*/ 51 h 77"/>
                  <a:gd name="T26" fmla="*/ 106 w 123"/>
                  <a:gd name="T27" fmla="*/ 53 h 77"/>
                  <a:gd name="T28" fmla="*/ 115 w 123"/>
                  <a:gd name="T29" fmla="*/ 62 h 77"/>
                  <a:gd name="T30" fmla="*/ 112 w 123"/>
                  <a:gd name="T31" fmla="*/ 68 h 77"/>
                  <a:gd name="T32" fmla="*/ 18 w 123"/>
                  <a:gd name="T33" fmla="*/ 45 h 77"/>
                  <a:gd name="T34" fmla="*/ 18 w 123"/>
                  <a:gd name="T35" fmla="*/ 41 h 77"/>
                  <a:gd name="T36" fmla="*/ 16 w 123"/>
                  <a:gd name="T37" fmla="*/ 34 h 77"/>
                  <a:gd name="T38" fmla="*/ 14 w 123"/>
                  <a:gd name="T39"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77">
                    <a:moveTo>
                      <a:pt x="14" y="38"/>
                    </a:moveTo>
                    <a:cubicBezTo>
                      <a:pt x="11" y="40"/>
                      <a:pt x="9" y="43"/>
                      <a:pt x="7" y="45"/>
                    </a:cubicBezTo>
                    <a:cubicBezTo>
                      <a:pt x="0" y="30"/>
                      <a:pt x="3" y="16"/>
                      <a:pt x="9" y="3"/>
                    </a:cubicBezTo>
                    <a:cubicBezTo>
                      <a:pt x="10" y="0"/>
                      <a:pt x="12" y="0"/>
                      <a:pt x="14" y="0"/>
                    </a:cubicBezTo>
                    <a:cubicBezTo>
                      <a:pt x="40" y="17"/>
                      <a:pt x="70" y="18"/>
                      <a:pt x="99" y="22"/>
                    </a:cubicBezTo>
                    <a:cubicBezTo>
                      <a:pt x="107" y="23"/>
                      <a:pt x="116" y="22"/>
                      <a:pt x="122" y="30"/>
                    </a:cubicBezTo>
                    <a:cubicBezTo>
                      <a:pt x="123" y="39"/>
                      <a:pt x="114" y="37"/>
                      <a:pt x="110" y="41"/>
                    </a:cubicBezTo>
                    <a:cubicBezTo>
                      <a:pt x="107" y="42"/>
                      <a:pt x="105" y="43"/>
                      <a:pt x="102" y="43"/>
                    </a:cubicBezTo>
                    <a:cubicBezTo>
                      <a:pt x="99" y="43"/>
                      <a:pt x="97" y="43"/>
                      <a:pt x="94" y="42"/>
                    </a:cubicBezTo>
                    <a:cubicBezTo>
                      <a:pt x="89" y="39"/>
                      <a:pt x="84" y="39"/>
                      <a:pt x="79" y="39"/>
                    </a:cubicBezTo>
                    <a:cubicBezTo>
                      <a:pt x="76" y="41"/>
                      <a:pt x="71" y="42"/>
                      <a:pt x="71" y="46"/>
                    </a:cubicBezTo>
                    <a:cubicBezTo>
                      <a:pt x="71" y="51"/>
                      <a:pt x="76" y="51"/>
                      <a:pt x="79" y="51"/>
                    </a:cubicBezTo>
                    <a:cubicBezTo>
                      <a:pt x="82" y="51"/>
                      <a:pt x="85" y="51"/>
                      <a:pt x="88" y="51"/>
                    </a:cubicBezTo>
                    <a:cubicBezTo>
                      <a:pt x="94" y="51"/>
                      <a:pt x="100" y="51"/>
                      <a:pt x="106" y="53"/>
                    </a:cubicBezTo>
                    <a:cubicBezTo>
                      <a:pt x="110" y="55"/>
                      <a:pt x="113" y="58"/>
                      <a:pt x="115" y="62"/>
                    </a:cubicBezTo>
                    <a:cubicBezTo>
                      <a:pt x="115" y="65"/>
                      <a:pt x="114" y="67"/>
                      <a:pt x="112" y="68"/>
                    </a:cubicBezTo>
                    <a:cubicBezTo>
                      <a:pt x="84" y="77"/>
                      <a:pt x="31" y="64"/>
                      <a:pt x="18" y="45"/>
                    </a:cubicBezTo>
                    <a:cubicBezTo>
                      <a:pt x="18" y="44"/>
                      <a:pt x="18" y="42"/>
                      <a:pt x="18" y="41"/>
                    </a:cubicBezTo>
                    <a:cubicBezTo>
                      <a:pt x="19" y="38"/>
                      <a:pt x="19" y="35"/>
                      <a:pt x="16" y="34"/>
                    </a:cubicBezTo>
                    <a:cubicBezTo>
                      <a:pt x="14" y="34"/>
                      <a:pt x="14" y="36"/>
                      <a:pt x="14" y="38"/>
                    </a:cubicBezTo>
                    <a:close/>
                  </a:path>
                </a:pathLst>
              </a:custGeom>
              <a:solidFill>
                <a:srgbClr val="614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7" name="Freeform 31"/>
              <p:cNvSpPr>
                <a:spLocks/>
              </p:cNvSpPr>
              <p:nvPr/>
            </p:nvSpPr>
            <p:spPr bwMode="auto">
              <a:xfrm>
                <a:off x="3536" y="1446"/>
                <a:ext cx="88" cy="55"/>
              </a:xfrm>
              <a:custGeom>
                <a:avLst/>
                <a:gdLst>
                  <a:gd name="T0" fmla="*/ 18 w 111"/>
                  <a:gd name="T1" fmla="*/ 57 h 69"/>
                  <a:gd name="T2" fmla="*/ 55 w 111"/>
                  <a:gd name="T3" fmla="*/ 0 h 69"/>
                  <a:gd name="T4" fmla="*/ 56 w 111"/>
                  <a:gd name="T5" fmla="*/ 4 h 69"/>
                  <a:gd name="T6" fmla="*/ 56 w 111"/>
                  <a:gd name="T7" fmla="*/ 5 h 69"/>
                  <a:gd name="T8" fmla="*/ 49 w 111"/>
                  <a:gd name="T9" fmla="*/ 10 h 69"/>
                  <a:gd name="T10" fmla="*/ 39 w 111"/>
                  <a:gd name="T11" fmla="*/ 14 h 69"/>
                  <a:gd name="T12" fmla="*/ 32 w 111"/>
                  <a:gd name="T13" fmla="*/ 19 h 69"/>
                  <a:gd name="T14" fmla="*/ 40 w 111"/>
                  <a:gd name="T15" fmla="*/ 23 h 69"/>
                  <a:gd name="T16" fmla="*/ 49 w 111"/>
                  <a:gd name="T17" fmla="*/ 24 h 69"/>
                  <a:gd name="T18" fmla="*/ 88 w 111"/>
                  <a:gd name="T19" fmla="*/ 31 h 69"/>
                  <a:gd name="T20" fmla="*/ 111 w 111"/>
                  <a:gd name="T21" fmla="*/ 49 h 69"/>
                  <a:gd name="T22" fmla="*/ 88 w 111"/>
                  <a:gd name="T23" fmla="*/ 66 h 69"/>
                  <a:gd name="T24" fmla="*/ 24 w 111"/>
                  <a:gd name="T25" fmla="*/ 57 h 69"/>
                  <a:gd name="T26" fmla="*/ 18 w 111"/>
                  <a:gd name="T27"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69">
                    <a:moveTo>
                      <a:pt x="18" y="57"/>
                    </a:moveTo>
                    <a:cubicBezTo>
                      <a:pt x="0" y="21"/>
                      <a:pt x="12" y="3"/>
                      <a:pt x="55" y="0"/>
                    </a:cubicBezTo>
                    <a:cubicBezTo>
                      <a:pt x="56" y="1"/>
                      <a:pt x="57" y="2"/>
                      <a:pt x="56" y="4"/>
                    </a:cubicBezTo>
                    <a:cubicBezTo>
                      <a:pt x="56" y="5"/>
                      <a:pt x="56" y="5"/>
                      <a:pt x="56" y="5"/>
                    </a:cubicBezTo>
                    <a:cubicBezTo>
                      <a:pt x="54" y="7"/>
                      <a:pt x="52" y="9"/>
                      <a:pt x="49" y="10"/>
                    </a:cubicBezTo>
                    <a:cubicBezTo>
                      <a:pt x="46" y="11"/>
                      <a:pt x="43" y="13"/>
                      <a:pt x="39" y="14"/>
                    </a:cubicBezTo>
                    <a:cubicBezTo>
                      <a:pt x="37" y="15"/>
                      <a:pt x="32" y="15"/>
                      <a:pt x="32" y="19"/>
                    </a:cubicBezTo>
                    <a:cubicBezTo>
                      <a:pt x="33" y="23"/>
                      <a:pt x="37" y="22"/>
                      <a:pt x="40" y="23"/>
                    </a:cubicBezTo>
                    <a:cubicBezTo>
                      <a:pt x="43" y="23"/>
                      <a:pt x="46" y="23"/>
                      <a:pt x="49" y="24"/>
                    </a:cubicBezTo>
                    <a:cubicBezTo>
                      <a:pt x="62" y="27"/>
                      <a:pt x="74" y="31"/>
                      <a:pt x="88" y="31"/>
                    </a:cubicBezTo>
                    <a:cubicBezTo>
                      <a:pt x="101" y="30"/>
                      <a:pt x="109" y="36"/>
                      <a:pt x="111" y="49"/>
                    </a:cubicBezTo>
                    <a:cubicBezTo>
                      <a:pt x="111" y="66"/>
                      <a:pt x="99" y="66"/>
                      <a:pt x="88" y="66"/>
                    </a:cubicBezTo>
                    <a:cubicBezTo>
                      <a:pt x="65" y="69"/>
                      <a:pt x="45" y="61"/>
                      <a:pt x="24" y="57"/>
                    </a:cubicBezTo>
                    <a:cubicBezTo>
                      <a:pt x="22" y="57"/>
                      <a:pt x="20" y="57"/>
                      <a:pt x="18" y="57"/>
                    </a:cubicBezTo>
                    <a:close/>
                  </a:path>
                </a:pathLst>
              </a:custGeom>
              <a:solidFill>
                <a:srgbClr val="7745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8" name="Freeform 32"/>
              <p:cNvSpPr>
                <a:spLocks/>
              </p:cNvSpPr>
              <p:nvPr/>
            </p:nvSpPr>
            <p:spPr bwMode="auto">
              <a:xfrm>
                <a:off x="3494" y="1040"/>
                <a:ext cx="13" cy="216"/>
              </a:xfrm>
              <a:custGeom>
                <a:avLst/>
                <a:gdLst>
                  <a:gd name="T0" fmla="*/ 4 w 17"/>
                  <a:gd name="T1" fmla="*/ 0 h 271"/>
                  <a:gd name="T2" fmla="*/ 8 w 17"/>
                  <a:gd name="T3" fmla="*/ 73 h 271"/>
                  <a:gd name="T4" fmla="*/ 14 w 17"/>
                  <a:gd name="T5" fmla="*/ 91 h 271"/>
                  <a:gd name="T6" fmla="*/ 17 w 17"/>
                  <a:gd name="T7" fmla="*/ 259 h 271"/>
                  <a:gd name="T8" fmla="*/ 14 w 17"/>
                  <a:gd name="T9" fmla="*/ 268 h 271"/>
                  <a:gd name="T10" fmla="*/ 7 w 17"/>
                  <a:gd name="T11" fmla="*/ 270 h 271"/>
                  <a:gd name="T12" fmla="*/ 1 w 17"/>
                  <a:gd name="T13" fmla="*/ 225 h 271"/>
                  <a:gd name="T14" fmla="*/ 2 w 17"/>
                  <a:gd name="T15" fmla="*/ 12 h 271"/>
                  <a:gd name="T16" fmla="*/ 4 w 17"/>
                  <a:gd name="T1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1">
                    <a:moveTo>
                      <a:pt x="4" y="0"/>
                    </a:moveTo>
                    <a:cubicBezTo>
                      <a:pt x="7" y="24"/>
                      <a:pt x="0" y="49"/>
                      <a:pt x="8" y="73"/>
                    </a:cubicBezTo>
                    <a:cubicBezTo>
                      <a:pt x="14" y="78"/>
                      <a:pt x="14" y="85"/>
                      <a:pt x="14" y="91"/>
                    </a:cubicBezTo>
                    <a:cubicBezTo>
                      <a:pt x="15" y="147"/>
                      <a:pt x="13" y="203"/>
                      <a:pt x="17" y="259"/>
                    </a:cubicBezTo>
                    <a:cubicBezTo>
                      <a:pt x="17" y="262"/>
                      <a:pt x="16" y="265"/>
                      <a:pt x="14" y="268"/>
                    </a:cubicBezTo>
                    <a:cubicBezTo>
                      <a:pt x="12" y="271"/>
                      <a:pt x="10" y="271"/>
                      <a:pt x="7" y="270"/>
                    </a:cubicBezTo>
                    <a:cubicBezTo>
                      <a:pt x="1" y="256"/>
                      <a:pt x="1" y="240"/>
                      <a:pt x="1" y="225"/>
                    </a:cubicBezTo>
                    <a:cubicBezTo>
                      <a:pt x="1" y="154"/>
                      <a:pt x="1" y="83"/>
                      <a:pt x="2" y="12"/>
                    </a:cubicBezTo>
                    <a:cubicBezTo>
                      <a:pt x="2" y="8"/>
                      <a:pt x="3" y="4"/>
                      <a:pt x="4" y="0"/>
                    </a:cubicBezTo>
                    <a:close/>
                  </a:path>
                </a:pathLst>
              </a:custGeom>
              <a:solidFill>
                <a:srgbClr val="856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9" name="Freeform 33"/>
              <p:cNvSpPr>
                <a:spLocks/>
              </p:cNvSpPr>
              <p:nvPr/>
            </p:nvSpPr>
            <p:spPr bwMode="auto">
              <a:xfrm>
                <a:off x="3269" y="1492"/>
                <a:ext cx="50" cy="83"/>
              </a:xfrm>
              <a:custGeom>
                <a:avLst/>
                <a:gdLst>
                  <a:gd name="T0" fmla="*/ 33 w 62"/>
                  <a:gd name="T1" fmla="*/ 98 h 104"/>
                  <a:gd name="T2" fmla="*/ 28 w 62"/>
                  <a:gd name="T3" fmla="*/ 94 h 104"/>
                  <a:gd name="T4" fmla="*/ 41 w 62"/>
                  <a:gd name="T5" fmla="*/ 76 h 104"/>
                  <a:gd name="T6" fmla="*/ 17 w 62"/>
                  <a:gd name="T7" fmla="*/ 77 h 104"/>
                  <a:gd name="T8" fmla="*/ 11 w 62"/>
                  <a:gd name="T9" fmla="*/ 71 h 104"/>
                  <a:gd name="T10" fmla="*/ 0 w 62"/>
                  <a:gd name="T11" fmla="*/ 48 h 104"/>
                  <a:gd name="T12" fmla="*/ 24 w 62"/>
                  <a:gd name="T13" fmla="*/ 53 h 104"/>
                  <a:gd name="T14" fmla="*/ 25 w 62"/>
                  <a:gd name="T15" fmla="*/ 53 h 104"/>
                  <a:gd name="T16" fmla="*/ 23 w 62"/>
                  <a:gd name="T17" fmla="*/ 49 h 104"/>
                  <a:gd name="T18" fmla="*/ 16 w 62"/>
                  <a:gd name="T19" fmla="*/ 41 h 104"/>
                  <a:gd name="T20" fmla="*/ 32 w 62"/>
                  <a:gd name="T21" fmla="*/ 30 h 104"/>
                  <a:gd name="T22" fmla="*/ 41 w 62"/>
                  <a:gd name="T23" fmla="*/ 24 h 104"/>
                  <a:gd name="T24" fmla="*/ 33 w 62"/>
                  <a:gd name="T25" fmla="*/ 17 h 104"/>
                  <a:gd name="T26" fmla="*/ 13 w 62"/>
                  <a:gd name="T27" fmla="*/ 5 h 104"/>
                  <a:gd name="T28" fmla="*/ 19 w 62"/>
                  <a:gd name="T29" fmla="*/ 1 h 104"/>
                  <a:gd name="T30" fmla="*/ 61 w 62"/>
                  <a:gd name="T31" fmla="*/ 28 h 104"/>
                  <a:gd name="T32" fmla="*/ 57 w 62"/>
                  <a:gd name="T33" fmla="*/ 36 h 104"/>
                  <a:gd name="T34" fmla="*/ 62 w 62"/>
                  <a:gd name="T35" fmla="*/ 55 h 104"/>
                  <a:gd name="T36" fmla="*/ 42 w 62"/>
                  <a:gd name="T37" fmla="*/ 101 h 104"/>
                  <a:gd name="T38" fmla="*/ 41 w 62"/>
                  <a:gd name="T39" fmla="*/ 103 h 104"/>
                  <a:gd name="T40" fmla="*/ 37 w 62"/>
                  <a:gd name="T41" fmla="*/ 103 h 104"/>
                  <a:gd name="T42" fmla="*/ 33 w 62"/>
                  <a:gd name="T4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104">
                    <a:moveTo>
                      <a:pt x="33" y="98"/>
                    </a:moveTo>
                    <a:cubicBezTo>
                      <a:pt x="32" y="96"/>
                      <a:pt x="30" y="95"/>
                      <a:pt x="28" y="94"/>
                    </a:cubicBezTo>
                    <a:cubicBezTo>
                      <a:pt x="29" y="85"/>
                      <a:pt x="38" y="83"/>
                      <a:pt x="41" y="76"/>
                    </a:cubicBezTo>
                    <a:cubicBezTo>
                      <a:pt x="32" y="76"/>
                      <a:pt x="25" y="80"/>
                      <a:pt x="17" y="77"/>
                    </a:cubicBezTo>
                    <a:cubicBezTo>
                      <a:pt x="14" y="75"/>
                      <a:pt x="12" y="73"/>
                      <a:pt x="11" y="71"/>
                    </a:cubicBezTo>
                    <a:cubicBezTo>
                      <a:pt x="8" y="63"/>
                      <a:pt x="4" y="56"/>
                      <a:pt x="0" y="48"/>
                    </a:cubicBezTo>
                    <a:cubicBezTo>
                      <a:pt x="11" y="36"/>
                      <a:pt x="17" y="44"/>
                      <a:pt x="24" y="53"/>
                    </a:cubicBezTo>
                    <a:cubicBezTo>
                      <a:pt x="26" y="52"/>
                      <a:pt x="24" y="55"/>
                      <a:pt x="25" y="53"/>
                    </a:cubicBezTo>
                    <a:cubicBezTo>
                      <a:pt x="26" y="51"/>
                      <a:pt x="23" y="50"/>
                      <a:pt x="23" y="49"/>
                    </a:cubicBezTo>
                    <a:cubicBezTo>
                      <a:pt x="21" y="46"/>
                      <a:pt x="17" y="44"/>
                      <a:pt x="16" y="41"/>
                    </a:cubicBezTo>
                    <a:cubicBezTo>
                      <a:pt x="18" y="33"/>
                      <a:pt x="26" y="33"/>
                      <a:pt x="32" y="30"/>
                    </a:cubicBezTo>
                    <a:cubicBezTo>
                      <a:pt x="35" y="28"/>
                      <a:pt x="40" y="28"/>
                      <a:pt x="41" y="24"/>
                    </a:cubicBezTo>
                    <a:cubicBezTo>
                      <a:pt x="42" y="18"/>
                      <a:pt x="36" y="18"/>
                      <a:pt x="33" y="17"/>
                    </a:cubicBezTo>
                    <a:cubicBezTo>
                      <a:pt x="26" y="13"/>
                      <a:pt x="16" y="14"/>
                      <a:pt x="13" y="5"/>
                    </a:cubicBezTo>
                    <a:cubicBezTo>
                      <a:pt x="14" y="2"/>
                      <a:pt x="15" y="0"/>
                      <a:pt x="19" y="1"/>
                    </a:cubicBezTo>
                    <a:cubicBezTo>
                      <a:pt x="36" y="6"/>
                      <a:pt x="57" y="3"/>
                      <a:pt x="61" y="28"/>
                    </a:cubicBezTo>
                    <a:cubicBezTo>
                      <a:pt x="62" y="32"/>
                      <a:pt x="61" y="35"/>
                      <a:pt x="57" y="36"/>
                    </a:cubicBezTo>
                    <a:cubicBezTo>
                      <a:pt x="49" y="45"/>
                      <a:pt x="54" y="50"/>
                      <a:pt x="62" y="55"/>
                    </a:cubicBezTo>
                    <a:cubicBezTo>
                      <a:pt x="59" y="73"/>
                      <a:pt x="48" y="86"/>
                      <a:pt x="42" y="101"/>
                    </a:cubicBezTo>
                    <a:cubicBezTo>
                      <a:pt x="42" y="102"/>
                      <a:pt x="42" y="103"/>
                      <a:pt x="41" y="103"/>
                    </a:cubicBezTo>
                    <a:cubicBezTo>
                      <a:pt x="40" y="104"/>
                      <a:pt x="38" y="104"/>
                      <a:pt x="37" y="103"/>
                    </a:cubicBezTo>
                    <a:cubicBezTo>
                      <a:pt x="35" y="102"/>
                      <a:pt x="33" y="100"/>
                      <a:pt x="33" y="98"/>
                    </a:cubicBezTo>
                    <a:close/>
                  </a:path>
                </a:pathLst>
              </a:custGeom>
              <a:solidFill>
                <a:srgbClr val="6B5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0" name="Freeform 34"/>
              <p:cNvSpPr>
                <a:spLocks/>
              </p:cNvSpPr>
              <p:nvPr/>
            </p:nvSpPr>
            <p:spPr bwMode="auto">
              <a:xfrm>
                <a:off x="3026" y="957"/>
                <a:ext cx="232" cy="55"/>
              </a:xfrm>
              <a:custGeom>
                <a:avLst/>
                <a:gdLst>
                  <a:gd name="T0" fmla="*/ 18 w 291"/>
                  <a:gd name="T1" fmla="*/ 29 h 69"/>
                  <a:gd name="T2" fmla="*/ 7 w 291"/>
                  <a:gd name="T3" fmla="*/ 2 h 69"/>
                  <a:gd name="T4" fmla="*/ 13 w 291"/>
                  <a:gd name="T5" fmla="*/ 2 h 69"/>
                  <a:gd name="T6" fmla="*/ 46 w 291"/>
                  <a:gd name="T7" fmla="*/ 23 h 69"/>
                  <a:gd name="T8" fmla="*/ 267 w 291"/>
                  <a:gd name="T9" fmla="*/ 34 h 69"/>
                  <a:gd name="T10" fmla="*/ 291 w 291"/>
                  <a:gd name="T11" fmla="*/ 38 h 69"/>
                  <a:gd name="T12" fmla="*/ 276 w 291"/>
                  <a:gd name="T13" fmla="*/ 51 h 69"/>
                  <a:gd name="T14" fmla="*/ 23 w 291"/>
                  <a:gd name="T15" fmla="*/ 35 h 69"/>
                  <a:gd name="T16" fmla="*/ 18 w 291"/>
                  <a:gd name="T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69">
                    <a:moveTo>
                      <a:pt x="18" y="29"/>
                    </a:moveTo>
                    <a:cubicBezTo>
                      <a:pt x="14" y="20"/>
                      <a:pt x="0" y="15"/>
                      <a:pt x="7" y="2"/>
                    </a:cubicBezTo>
                    <a:cubicBezTo>
                      <a:pt x="9" y="0"/>
                      <a:pt x="11" y="0"/>
                      <a:pt x="13" y="2"/>
                    </a:cubicBezTo>
                    <a:cubicBezTo>
                      <a:pt x="21" y="14"/>
                      <a:pt x="33" y="19"/>
                      <a:pt x="46" y="23"/>
                    </a:cubicBezTo>
                    <a:cubicBezTo>
                      <a:pt x="119" y="47"/>
                      <a:pt x="193" y="51"/>
                      <a:pt x="267" y="34"/>
                    </a:cubicBezTo>
                    <a:cubicBezTo>
                      <a:pt x="276" y="32"/>
                      <a:pt x="284" y="30"/>
                      <a:pt x="291" y="38"/>
                    </a:cubicBezTo>
                    <a:cubicBezTo>
                      <a:pt x="290" y="47"/>
                      <a:pt x="283" y="50"/>
                      <a:pt x="276" y="51"/>
                    </a:cubicBezTo>
                    <a:cubicBezTo>
                      <a:pt x="190" y="69"/>
                      <a:pt x="106" y="67"/>
                      <a:pt x="23" y="35"/>
                    </a:cubicBezTo>
                    <a:cubicBezTo>
                      <a:pt x="21" y="33"/>
                      <a:pt x="20" y="31"/>
                      <a:pt x="18" y="29"/>
                    </a:cubicBezTo>
                    <a:close/>
                  </a:path>
                </a:pathLst>
              </a:custGeom>
              <a:solidFill>
                <a:srgbClr val="2E2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1" name="Freeform 35"/>
              <p:cNvSpPr>
                <a:spLocks/>
              </p:cNvSpPr>
              <p:nvPr/>
            </p:nvSpPr>
            <p:spPr bwMode="auto">
              <a:xfrm>
                <a:off x="3344" y="1687"/>
                <a:ext cx="14" cy="209"/>
              </a:xfrm>
              <a:custGeom>
                <a:avLst/>
                <a:gdLst>
                  <a:gd name="T0" fmla="*/ 13 w 18"/>
                  <a:gd name="T1" fmla="*/ 0 h 262"/>
                  <a:gd name="T2" fmla="*/ 16 w 18"/>
                  <a:gd name="T3" fmla="*/ 49 h 262"/>
                  <a:gd name="T4" fmla="*/ 16 w 18"/>
                  <a:gd name="T5" fmla="*/ 233 h 262"/>
                  <a:gd name="T6" fmla="*/ 13 w 18"/>
                  <a:gd name="T7" fmla="*/ 262 h 262"/>
                  <a:gd name="T8" fmla="*/ 2 w 18"/>
                  <a:gd name="T9" fmla="*/ 235 h 262"/>
                  <a:gd name="T10" fmla="*/ 2 w 18"/>
                  <a:gd name="T11" fmla="*/ 148 h 262"/>
                  <a:gd name="T12" fmla="*/ 7 w 18"/>
                  <a:gd name="T13" fmla="*/ 25 h 262"/>
                  <a:gd name="T14" fmla="*/ 13 w 18"/>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2">
                    <a:moveTo>
                      <a:pt x="13" y="0"/>
                    </a:moveTo>
                    <a:cubicBezTo>
                      <a:pt x="18" y="16"/>
                      <a:pt x="16" y="33"/>
                      <a:pt x="16" y="49"/>
                    </a:cubicBezTo>
                    <a:cubicBezTo>
                      <a:pt x="16" y="110"/>
                      <a:pt x="16" y="172"/>
                      <a:pt x="16" y="233"/>
                    </a:cubicBezTo>
                    <a:cubicBezTo>
                      <a:pt x="16" y="243"/>
                      <a:pt x="17" y="253"/>
                      <a:pt x="13" y="262"/>
                    </a:cubicBezTo>
                    <a:cubicBezTo>
                      <a:pt x="5" y="255"/>
                      <a:pt x="6" y="244"/>
                      <a:pt x="2" y="235"/>
                    </a:cubicBezTo>
                    <a:cubicBezTo>
                      <a:pt x="0" y="206"/>
                      <a:pt x="0" y="177"/>
                      <a:pt x="2" y="148"/>
                    </a:cubicBezTo>
                    <a:cubicBezTo>
                      <a:pt x="11" y="108"/>
                      <a:pt x="4" y="66"/>
                      <a:pt x="7" y="25"/>
                    </a:cubicBezTo>
                    <a:cubicBezTo>
                      <a:pt x="7" y="17"/>
                      <a:pt x="4" y="7"/>
                      <a:pt x="13" y="0"/>
                    </a:cubicBezTo>
                    <a:close/>
                  </a:path>
                </a:pathLst>
              </a:custGeom>
              <a:solidFill>
                <a:srgbClr val="706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2" name="Freeform 36"/>
              <p:cNvSpPr>
                <a:spLocks/>
              </p:cNvSpPr>
              <p:nvPr/>
            </p:nvSpPr>
            <p:spPr bwMode="auto">
              <a:xfrm>
                <a:off x="3613" y="704"/>
                <a:ext cx="44" cy="203"/>
              </a:xfrm>
              <a:custGeom>
                <a:avLst/>
                <a:gdLst>
                  <a:gd name="T0" fmla="*/ 35 w 55"/>
                  <a:gd name="T1" fmla="*/ 254 h 255"/>
                  <a:gd name="T2" fmla="*/ 26 w 55"/>
                  <a:gd name="T3" fmla="*/ 255 h 255"/>
                  <a:gd name="T4" fmla="*/ 20 w 55"/>
                  <a:gd name="T5" fmla="*/ 236 h 255"/>
                  <a:gd name="T6" fmla="*/ 2 w 55"/>
                  <a:gd name="T7" fmla="*/ 211 h 255"/>
                  <a:gd name="T8" fmla="*/ 2 w 55"/>
                  <a:gd name="T9" fmla="*/ 202 h 255"/>
                  <a:gd name="T10" fmla="*/ 11 w 55"/>
                  <a:gd name="T11" fmla="*/ 202 h 255"/>
                  <a:gd name="T12" fmla="*/ 18 w 55"/>
                  <a:gd name="T13" fmla="*/ 202 h 255"/>
                  <a:gd name="T14" fmla="*/ 24 w 55"/>
                  <a:gd name="T15" fmla="*/ 193 h 255"/>
                  <a:gd name="T16" fmla="*/ 26 w 55"/>
                  <a:gd name="T17" fmla="*/ 110 h 255"/>
                  <a:gd name="T18" fmla="*/ 25 w 55"/>
                  <a:gd name="T19" fmla="*/ 29 h 255"/>
                  <a:gd name="T20" fmla="*/ 32 w 55"/>
                  <a:gd name="T21" fmla="*/ 4 h 255"/>
                  <a:gd name="T22" fmla="*/ 54 w 55"/>
                  <a:gd name="T23" fmla="*/ 5 h 255"/>
                  <a:gd name="T24" fmla="*/ 54 w 55"/>
                  <a:gd name="T25" fmla="*/ 12 h 255"/>
                  <a:gd name="T26" fmla="*/ 40 w 55"/>
                  <a:gd name="T27" fmla="*/ 43 h 255"/>
                  <a:gd name="T28" fmla="*/ 40 w 55"/>
                  <a:gd name="T29" fmla="*/ 227 h 255"/>
                  <a:gd name="T30" fmla="*/ 35 w 55"/>
                  <a:gd name="T31"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55">
                    <a:moveTo>
                      <a:pt x="35" y="254"/>
                    </a:moveTo>
                    <a:cubicBezTo>
                      <a:pt x="32" y="254"/>
                      <a:pt x="29" y="254"/>
                      <a:pt x="26" y="255"/>
                    </a:cubicBezTo>
                    <a:cubicBezTo>
                      <a:pt x="21" y="249"/>
                      <a:pt x="19" y="243"/>
                      <a:pt x="20" y="236"/>
                    </a:cubicBezTo>
                    <a:cubicBezTo>
                      <a:pt x="21" y="222"/>
                      <a:pt x="16" y="214"/>
                      <a:pt x="2" y="211"/>
                    </a:cubicBezTo>
                    <a:cubicBezTo>
                      <a:pt x="0" y="208"/>
                      <a:pt x="0" y="205"/>
                      <a:pt x="2" y="202"/>
                    </a:cubicBezTo>
                    <a:cubicBezTo>
                      <a:pt x="5" y="200"/>
                      <a:pt x="8" y="200"/>
                      <a:pt x="11" y="202"/>
                    </a:cubicBezTo>
                    <a:cubicBezTo>
                      <a:pt x="13" y="202"/>
                      <a:pt x="15" y="202"/>
                      <a:pt x="18" y="202"/>
                    </a:cubicBezTo>
                    <a:cubicBezTo>
                      <a:pt x="21" y="200"/>
                      <a:pt x="23" y="197"/>
                      <a:pt x="24" y="193"/>
                    </a:cubicBezTo>
                    <a:cubicBezTo>
                      <a:pt x="29" y="166"/>
                      <a:pt x="26" y="138"/>
                      <a:pt x="26" y="110"/>
                    </a:cubicBezTo>
                    <a:cubicBezTo>
                      <a:pt x="26" y="83"/>
                      <a:pt x="28" y="56"/>
                      <a:pt x="25" y="29"/>
                    </a:cubicBezTo>
                    <a:cubicBezTo>
                      <a:pt x="24" y="20"/>
                      <a:pt x="23" y="11"/>
                      <a:pt x="32" y="4"/>
                    </a:cubicBezTo>
                    <a:cubicBezTo>
                      <a:pt x="40" y="0"/>
                      <a:pt x="47" y="0"/>
                      <a:pt x="54" y="5"/>
                    </a:cubicBezTo>
                    <a:cubicBezTo>
                      <a:pt x="55" y="8"/>
                      <a:pt x="55" y="10"/>
                      <a:pt x="54" y="12"/>
                    </a:cubicBezTo>
                    <a:cubicBezTo>
                      <a:pt x="42" y="19"/>
                      <a:pt x="40" y="30"/>
                      <a:pt x="40" y="43"/>
                    </a:cubicBezTo>
                    <a:cubicBezTo>
                      <a:pt x="40" y="104"/>
                      <a:pt x="40" y="166"/>
                      <a:pt x="40" y="227"/>
                    </a:cubicBezTo>
                    <a:cubicBezTo>
                      <a:pt x="40" y="236"/>
                      <a:pt x="42" y="246"/>
                      <a:pt x="35" y="254"/>
                    </a:cubicBezTo>
                    <a:close/>
                  </a:path>
                </a:pathLst>
              </a:custGeom>
              <a:solidFill>
                <a:srgbClr val="285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3" name="Freeform 37"/>
              <p:cNvSpPr>
                <a:spLocks/>
              </p:cNvSpPr>
              <p:nvPr/>
            </p:nvSpPr>
            <p:spPr bwMode="auto">
              <a:xfrm>
                <a:off x="3711" y="726"/>
                <a:ext cx="52" cy="132"/>
              </a:xfrm>
              <a:custGeom>
                <a:avLst/>
                <a:gdLst>
                  <a:gd name="T0" fmla="*/ 55 w 64"/>
                  <a:gd name="T1" fmla="*/ 166 h 166"/>
                  <a:gd name="T2" fmla="*/ 52 w 64"/>
                  <a:gd name="T3" fmla="*/ 156 h 166"/>
                  <a:gd name="T4" fmla="*/ 45 w 64"/>
                  <a:gd name="T5" fmla="*/ 140 h 166"/>
                  <a:gd name="T6" fmla="*/ 45 w 64"/>
                  <a:gd name="T7" fmla="*/ 131 h 166"/>
                  <a:gd name="T8" fmla="*/ 49 w 64"/>
                  <a:gd name="T9" fmla="*/ 62 h 166"/>
                  <a:gd name="T10" fmla="*/ 45 w 64"/>
                  <a:gd name="T11" fmla="*/ 41 h 166"/>
                  <a:gd name="T12" fmla="*/ 35 w 64"/>
                  <a:gd name="T13" fmla="*/ 38 h 166"/>
                  <a:gd name="T14" fmla="*/ 22 w 64"/>
                  <a:gd name="T15" fmla="*/ 37 h 166"/>
                  <a:gd name="T16" fmla="*/ 0 w 64"/>
                  <a:gd name="T17" fmla="*/ 37 h 166"/>
                  <a:gd name="T18" fmla="*/ 0 w 64"/>
                  <a:gd name="T19" fmla="*/ 23 h 166"/>
                  <a:gd name="T20" fmla="*/ 30 w 64"/>
                  <a:gd name="T21" fmla="*/ 18 h 166"/>
                  <a:gd name="T22" fmla="*/ 50 w 64"/>
                  <a:gd name="T23" fmla="*/ 11 h 166"/>
                  <a:gd name="T24" fmla="*/ 60 w 64"/>
                  <a:gd name="T25" fmla="*/ 0 h 166"/>
                  <a:gd name="T26" fmla="*/ 57 w 64"/>
                  <a:gd name="T27" fmla="*/ 122 h 166"/>
                  <a:gd name="T28" fmla="*/ 55 w 64"/>
                  <a:gd name="T2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166">
                    <a:moveTo>
                      <a:pt x="55" y="166"/>
                    </a:moveTo>
                    <a:cubicBezTo>
                      <a:pt x="55" y="162"/>
                      <a:pt x="55" y="158"/>
                      <a:pt x="52" y="156"/>
                    </a:cubicBezTo>
                    <a:cubicBezTo>
                      <a:pt x="46" y="152"/>
                      <a:pt x="46" y="146"/>
                      <a:pt x="45" y="140"/>
                    </a:cubicBezTo>
                    <a:cubicBezTo>
                      <a:pt x="45" y="137"/>
                      <a:pt x="45" y="134"/>
                      <a:pt x="45" y="131"/>
                    </a:cubicBezTo>
                    <a:cubicBezTo>
                      <a:pt x="49" y="108"/>
                      <a:pt x="50" y="85"/>
                      <a:pt x="49" y="62"/>
                    </a:cubicBezTo>
                    <a:cubicBezTo>
                      <a:pt x="49" y="55"/>
                      <a:pt x="51" y="47"/>
                      <a:pt x="45" y="41"/>
                    </a:cubicBezTo>
                    <a:cubicBezTo>
                      <a:pt x="42" y="40"/>
                      <a:pt x="39" y="38"/>
                      <a:pt x="35" y="38"/>
                    </a:cubicBezTo>
                    <a:cubicBezTo>
                      <a:pt x="31" y="38"/>
                      <a:pt x="26" y="38"/>
                      <a:pt x="22" y="37"/>
                    </a:cubicBezTo>
                    <a:cubicBezTo>
                      <a:pt x="14" y="34"/>
                      <a:pt x="7" y="41"/>
                      <a:pt x="0" y="37"/>
                    </a:cubicBezTo>
                    <a:cubicBezTo>
                      <a:pt x="0" y="32"/>
                      <a:pt x="0" y="27"/>
                      <a:pt x="0" y="23"/>
                    </a:cubicBezTo>
                    <a:cubicBezTo>
                      <a:pt x="9" y="15"/>
                      <a:pt x="19" y="19"/>
                      <a:pt x="30" y="18"/>
                    </a:cubicBezTo>
                    <a:cubicBezTo>
                      <a:pt x="37" y="17"/>
                      <a:pt x="46" y="21"/>
                      <a:pt x="50" y="11"/>
                    </a:cubicBezTo>
                    <a:cubicBezTo>
                      <a:pt x="53" y="7"/>
                      <a:pt x="55" y="2"/>
                      <a:pt x="60" y="0"/>
                    </a:cubicBezTo>
                    <a:cubicBezTo>
                      <a:pt x="64" y="41"/>
                      <a:pt x="60" y="81"/>
                      <a:pt x="57" y="122"/>
                    </a:cubicBezTo>
                    <a:cubicBezTo>
                      <a:pt x="56" y="137"/>
                      <a:pt x="64" y="152"/>
                      <a:pt x="55" y="166"/>
                    </a:cubicBezTo>
                    <a:close/>
                  </a:path>
                </a:pathLst>
              </a:custGeom>
              <a:solidFill>
                <a:srgbClr val="8342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4" name="Freeform 38"/>
              <p:cNvSpPr>
                <a:spLocks/>
              </p:cNvSpPr>
              <p:nvPr/>
            </p:nvSpPr>
            <p:spPr bwMode="auto">
              <a:xfrm>
                <a:off x="3029" y="872"/>
                <a:ext cx="38" cy="65"/>
              </a:xfrm>
              <a:custGeom>
                <a:avLst/>
                <a:gdLst>
                  <a:gd name="T0" fmla="*/ 15 w 47"/>
                  <a:gd name="T1" fmla="*/ 79 h 81"/>
                  <a:gd name="T2" fmla="*/ 2 w 47"/>
                  <a:gd name="T3" fmla="*/ 44 h 81"/>
                  <a:gd name="T4" fmla="*/ 43 w 47"/>
                  <a:gd name="T5" fmla="*/ 0 h 81"/>
                  <a:gd name="T6" fmla="*/ 45 w 47"/>
                  <a:gd name="T7" fmla="*/ 5 h 81"/>
                  <a:gd name="T8" fmla="*/ 37 w 47"/>
                  <a:gd name="T9" fmla="*/ 21 h 81"/>
                  <a:gd name="T10" fmla="*/ 22 w 47"/>
                  <a:gd name="T11" fmla="*/ 26 h 81"/>
                  <a:gd name="T12" fmla="*/ 39 w 47"/>
                  <a:gd name="T13" fmla="*/ 32 h 81"/>
                  <a:gd name="T14" fmla="*/ 41 w 47"/>
                  <a:gd name="T15" fmla="*/ 47 h 81"/>
                  <a:gd name="T16" fmla="*/ 43 w 47"/>
                  <a:gd name="T17" fmla="*/ 65 h 81"/>
                  <a:gd name="T18" fmla="*/ 20 w 47"/>
                  <a:gd name="T19" fmla="*/ 79 h 81"/>
                  <a:gd name="T20" fmla="*/ 15 w 47"/>
                  <a:gd name="T2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1">
                    <a:moveTo>
                      <a:pt x="15" y="79"/>
                    </a:moveTo>
                    <a:cubicBezTo>
                      <a:pt x="9" y="68"/>
                      <a:pt x="3" y="57"/>
                      <a:pt x="2" y="44"/>
                    </a:cubicBezTo>
                    <a:cubicBezTo>
                      <a:pt x="0" y="15"/>
                      <a:pt x="6" y="8"/>
                      <a:pt x="43" y="0"/>
                    </a:cubicBezTo>
                    <a:cubicBezTo>
                      <a:pt x="44" y="2"/>
                      <a:pt x="45" y="3"/>
                      <a:pt x="45" y="5"/>
                    </a:cubicBezTo>
                    <a:cubicBezTo>
                      <a:pt x="43" y="11"/>
                      <a:pt x="40" y="16"/>
                      <a:pt x="37" y="21"/>
                    </a:cubicBezTo>
                    <a:cubicBezTo>
                      <a:pt x="34" y="30"/>
                      <a:pt x="34" y="29"/>
                      <a:pt x="22" y="26"/>
                    </a:cubicBezTo>
                    <a:cubicBezTo>
                      <a:pt x="26" y="32"/>
                      <a:pt x="35" y="27"/>
                      <a:pt x="39" y="32"/>
                    </a:cubicBezTo>
                    <a:cubicBezTo>
                      <a:pt x="41" y="37"/>
                      <a:pt x="39" y="42"/>
                      <a:pt x="41" y="47"/>
                    </a:cubicBezTo>
                    <a:cubicBezTo>
                      <a:pt x="43" y="53"/>
                      <a:pt x="47" y="58"/>
                      <a:pt x="43" y="65"/>
                    </a:cubicBezTo>
                    <a:cubicBezTo>
                      <a:pt x="36" y="71"/>
                      <a:pt x="20" y="62"/>
                      <a:pt x="20" y="79"/>
                    </a:cubicBezTo>
                    <a:cubicBezTo>
                      <a:pt x="18" y="81"/>
                      <a:pt x="17" y="81"/>
                      <a:pt x="15" y="79"/>
                    </a:cubicBezTo>
                    <a:close/>
                  </a:path>
                </a:pathLst>
              </a:custGeom>
              <a:solidFill>
                <a:srgbClr val="6C5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5" name="Freeform 39"/>
              <p:cNvSpPr>
                <a:spLocks/>
              </p:cNvSpPr>
              <p:nvPr/>
            </p:nvSpPr>
            <p:spPr bwMode="auto">
              <a:xfrm>
                <a:off x="3656" y="693"/>
                <a:ext cx="45" cy="214"/>
              </a:xfrm>
              <a:custGeom>
                <a:avLst/>
                <a:gdLst>
                  <a:gd name="T0" fmla="*/ 0 w 56"/>
                  <a:gd name="T1" fmla="*/ 24 h 268"/>
                  <a:gd name="T2" fmla="*/ 1 w 56"/>
                  <a:gd name="T3" fmla="*/ 20 h 268"/>
                  <a:gd name="T4" fmla="*/ 18 w 56"/>
                  <a:gd name="T5" fmla="*/ 14 h 268"/>
                  <a:gd name="T6" fmla="*/ 33 w 56"/>
                  <a:gd name="T7" fmla="*/ 4 h 268"/>
                  <a:gd name="T8" fmla="*/ 40 w 56"/>
                  <a:gd name="T9" fmla="*/ 1 h 268"/>
                  <a:gd name="T10" fmla="*/ 40 w 56"/>
                  <a:gd name="T11" fmla="*/ 199 h 268"/>
                  <a:gd name="T12" fmla="*/ 56 w 56"/>
                  <a:gd name="T13" fmla="*/ 217 h 268"/>
                  <a:gd name="T14" fmla="*/ 56 w 56"/>
                  <a:gd name="T15" fmla="*/ 221 h 268"/>
                  <a:gd name="T16" fmla="*/ 47 w 56"/>
                  <a:gd name="T17" fmla="*/ 244 h 268"/>
                  <a:gd name="T18" fmla="*/ 41 w 56"/>
                  <a:gd name="T19" fmla="*/ 268 h 268"/>
                  <a:gd name="T20" fmla="*/ 32 w 56"/>
                  <a:gd name="T21" fmla="*/ 268 h 268"/>
                  <a:gd name="T22" fmla="*/ 30 w 56"/>
                  <a:gd name="T23" fmla="*/ 219 h 268"/>
                  <a:gd name="T24" fmla="*/ 30 w 56"/>
                  <a:gd name="T25" fmla="*/ 46 h 268"/>
                  <a:gd name="T26" fmla="*/ 28 w 56"/>
                  <a:gd name="T27" fmla="*/ 37 h 268"/>
                  <a:gd name="T28" fmla="*/ 0 w 56"/>
                  <a:gd name="T29" fmla="*/ 2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68">
                    <a:moveTo>
                      <a:pt x="0" y="24"/>
                    </a:moveTo>
                    <a:cubicBezTo>
                      <a:pt x="0" y="23"/>
                      <a:pt x="1" y="22"/>
                      <a:pt x="1" y="20"/>
                    </a:cubicBezTo>
                    <a:cubicBezTo>
                      <a:pt x="5" y="14"/>
                      <a:pt x="12" y="15"/>
                      <a:pt x="18" y="14"/>
                    </a:cubicBezTo>
                    <a:cubicBezTo>
                      <a:pt x="25" y="13"/>
                      <a:pt x="30" y="11"/>
                      <a:pt x="33" y="4"/>
                    </a:cubicBezTo>
                    <a:cubicBezTo>
                      <a:pt x="35" y="1"/>
                      <a:pt x="37" y="0"/>
                      <a:pt x="40" y="1"/>
                    </a:cubicBezTo>
                    <a:cubicBezTo>
                      <a:pt x="40" y="67"/>
                      <a:pt x="41" y="133"/>
                      <a:pt x="40" y="199"/>
                    </a:cubicBezTo>
                    <a:cubicBezTo>
                      <a:pt x="40" y="211"/>
                      <a:pt x="42" y="219"/>
                      <a:pt x="56" y="217"/>
                    </a:cubicBezTo>
                    <a:cubicBezTo>
                      <a:pt x="56" y="218"/>
                      <a:pt x="56" y="220"/>
                      <a:pt x="56" y="221"/>
                    </a:cubicBezTo>
                    <a:cubicBezTo>
                      <a:pt x="48" y="227"/>
                      <a:pt x="48" y="235"/>
                      <a:pt x="47" y="244"/>
                    </a:cubicBezTo>
                    <a:cubicBezTo>
                      <a:pt x="47" y="252"/>
                      <a:pt x="48" y="261"/>
                      <a:pt x="41" y="268"/>
                    </a:cubicBezTo>
                    <a:cubicBezTo>
                      <a:pt x="38" y="268"/>
                      <a:pt x="35" y="268"/>
                      <a:pt x="32" y="268"/>
                    </a:cubicBezTo>
                    <a:cubicBezTo>
                      <a:pt x="28" y="252"/>
                      <a:pt x="30" y="236"/>
                      <a:pt x="30" y="219"/>
                    </a:cubicBezTo>
                    <a:cubicBezTo>
                      <a:pt x="31" y="162"/>
                      <a:pt x="30" y="104"/>
                      <a:pt x="30" y="46"/>
                    </a:cubicBezTo>
                    <a:cubicBezTo>
                      <a:pt x="30" y="43"/>
                      <a:pt x="29" y="40"/>
                      <a:pt x="28" y="37"/>
                    </a:cubicBezTo>
                    <a:cubicBezTo>
                      <a:pt x="21" y="26"/>
                      <a:pt x="6" y="35"/>
                      <a:pt x="0" y="24"/>
                    </a:cubicBezTo>
                    <a:close/>
                  </a:path>
                </a:pathLst>
              </a:custGeom>
              <a:solidFill>
                <a:srgbClr val="364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6" name="Freeform 40"/>
              <p:cNvSpPr>
                <a:spLocks/>
              </p:cNvSpPr>
              <p:nvPr/>
            </p:nvSpPr>
            <p:spPr bwMode="auto">
              <a:xfrm>
                <a:off x="3101" y="835"/>
                <a:ext cx="68" cy="76"/>
              </a:xfrm>
              <a:custGeom>
                <a:avLst/>
                <a:gdLst>
                  <a:gd name="T0" fmla="*/ 0 w 85"/>
                  <a:gd name="T1" fmla="*/ 50 h 95"/>
                  <a:gd name="T2" fmla="*/ 9 w 85"/>
                  <a:gd name="T3" fmla="*/ 46 h 95"/>
                  <a:gd name="T4" fmla="*/ 16 w 85"/>
                  <a:gd name="T5" fmla="*/ 35 h 95"/>
                  <a:gd name="T6" fmla="*/ 30 w 85"/>
                  <a:gd name="T7" fmla="*/ 38 h 95"/>
                  <a:gd name="T8" fmla="*/ 41 w 85"/>
                  <a:gd name="T9" fmla="*/ 10 h 95"/>
                  <a:gd name="T10" fmla="*/ 44 w 85"/>
                  <a:gd name="T11" fmla="*/ 2 h 95"/>
                  <a:gd name="T12" fmla="*/ 48 w 85"/>
                  <a:gd name="T13" fmla="*/ 3 h 95"/>
                  <a:gd name="T14" fmla="*/ 85 w 85"/>
                  <a:gd name="T15" fmla="*/ 11 h 95"/>
                  <a:gd name="T16" fmla="*/ 85 w 85"/>
                  <a:gd name="T17" fmla="*/ 18 h 95"/>
                  <a:gd name="T18" fmla="*/ 59 w 85"/>
                  <a:gd name="T19" fmla="*/ 32 h 95"/>
                  <a:gd name="T20" fmla="*/ 53 w 85"/>
                  <a:gd name="T21" fmla="*/ 94 h 95"/>
                  <a:gd name="T22" fmla="*/ 53 w 85"/>
                  <a:gd name="T23" fmla="*/ 95 h 95"/>
                  <a:gd name="T24" fmla="*/ 40 w 85"/>
                  <a:gd name="T25" fmla="*/ 91 h 95"/>
                  <a:gd name="T26" fmla="*/ 34 w 85"/>
                  <a:gd name="T27" fmla="*/ 52 h 95"/>
                  <a:gd name="T28" fmla="*/ 23 w 85"/>
                  <a:gd name="T29" fmla="*/ 67 h 95"/>
                  <a:gd name="T30" fmla="*/ 18 w 85"/>
                  <a:gd name="T31" fmla="*/ 69 h 95"/>
                  <a:gd name="T32" fmla="*/ 5 w 85"/>
                  <a:gd name="T33" fmla="*/ 65 h 95"/>
                  <a:gd name="T34" fmla="*/ 2 w 85"/>
                  <a:gd name="T35" fmla="*/ 55 h 95"/>
                  <a:gd name="T36" fmla="*/ 0 w 85"/>
                  <a:gd name="T37"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95">
                    <a:moveTo>
                      <a:pt x="0" y="50"/>
                    </a:moveTo>
                    <a:cubicBezTo>
                      <a:pt x="3" y="49"/>
                      <a:pt x="6" y="48"/>
                      <a:pt x="9" y="46"/>
                    </a:cubicBezTo>
                    <a:cubicBezTo>
                      <a:pt x="14" y="45"/>
                      <a:pt x="11" y="37"/>
                      <a:pt x="16" y="35"/>
                    </a:cubicBezTo>
                    <a:cubicBezTo>
                      <a:pt x="21" y="37"/>
                      <a:pt x="25" y="40"/>
                      <a:pt x="30" y="38"/>
                    </a:cubicBezTo>
                    <a:cubicBezTo>
                      <a:pt x="42" y="32"/>
                      <a:pt x="40" y="21"/>
                      <a:pt x="41" y="10"/>
                    </a:cubicBezTo>
                    <a:cubicBezTo>
                      <a:pt x="41" y="7"/>
                      <a:pt x="40" y="4"/>
                      <a:pt x="44" y="2"/>
                    </a:cubicBezTo>
                    <a:cubicBezTo>
                      <a:pt x="45" y="2"/>
                      <a:pt x="47" y="2"/>
                      <a:pt x="48" y="3"/>
                    </a:cubicBezTo>
                    <a:cubicBezTo>
                      <a:pt x="59" y="12"/>
                      <a:pt x="75" y="0"/>
                      <a:pt x="85" y="11"/>
                    </a:cubicBezTo>
                    <a:cubicBezTo>
                      <a:pt x="85" y="14"/>
                      <a:pt x="85" y="16"/>
                      <a:pt x="85" y="18"/>
                    </a:cubicBezTo>
                    <a:cubicBezTo>
                      <a:pt x="77" y="25"/>
                      <a:pt x="61" y="16"/>
                      <a:pt x="59" y="32"/>
                    </a:cubicBezTo>
                    <a:cubicBezTo>
                      <a:pt x="59" y="53"/>
                      <a:pt x="57" y="74"/>
                      <a:pt x="53" y="94"/>
                    </a:cubicBezTo>
                    <a:cubicBezTo>
                      <a:pt x="53" y="94"/>
                      <a:pt x="53" y="95"/>
                      <a:pt x="53" y="95"/>
                    </a:cubicBezTo>
                    <a:cubicBezTo>
                      <a:pt x="48" y="94"/>
                      <a:pt x="44" y="95"/>
                      <a:pt x="40" y="91"/>
                    </a:cubicBezTo>
                    <a:cubicBezTo>
                      <a:pt x="30" y="80"/>
                      <a:pt x="38" y="66"/>
                      <a:pt x="34" y="52"/>
                    </a:cubicBezTo>
                    <a:cubicBezTo>
                      <a:pt x="26" y="54"/>
                      <a:pt x="28" y="63"/>
                      <a:pt x="23" y="67"/>
                    </a:cubicBezTo>
                    <a:cubicBezTo>
                      <a:pt x="21" y="68"/>
                      <a:pt x="20" y="69"/>
                      <a:pt x="18" y="69"/>
                    </a:cubicBezTo>
                    <a:cubicBezTo>
                      <a:pt x="13" y="69"/>
                      <a:pt x="9" y="68"/>
                      <a:pt x="5" y="65"/>
                    </a:cubicBezTo>
                    <a:cubicBezTo>
                      <a:pt x="1" y="62"/>
                      <a:pt x="7" y="58"/>
                      <a:pt x="2" y="55"/>
                    </a:cubicBezTo>
                    <a:cubicBezTo>
                      <a:pt x="1" y="54"/>
                      <a:pt x="0" y="52"/>
                      <a:pt x="0" y="50"/>
                    </a:cubicBezTo>
                    <a:close/>
                  </a:path>
                </a:pathLst>
              </a:custGeom>
              <a:solidFill>
                <a:srgbClr val="7D3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7" name="Freeform 41"/>
              <p:cNvSpPr>
                <a:spLocks/>
              </p:cNvSpPr>
              <p:nvPr/>
            </p:nvSpPr>
            <p:spPr bwMode="auto">
              <a:xfrm>
                <a:off x="3087" y="743"/>
                <a:ext cx="31" cy="132"/>
              </a:xfrm>
              <a:custGeom>
                <a:avLst/>
                <a:gdLst>
                  <a:gd name="T0" fmla="*/ 33 w 38"/>
                  <a:gd name="T1" fmla="*/ 150 h 165"/>
                  <a:gd name="T2" fmla="*/ 26 w 38"/>
                  <a:gd name="T3" fmla="*/ 161 h 165"/>
                  <a:gd name="T4" fmla="*/ 13 w 38"/>
                  <a:gd name="T5" fmla="*/ 66 h 165"/>
                  <a:gd name="T6" fmla="*/ 10 w 38"/>
                  <a:gd name="T7" fmla="*/ 30 h 165"/>
                  <a:gd name="T8" fmla="*/ 14 w 38"/>
                  <a:gd name="T9" fmla="*/ 0 h 165"/>
                  <a:gd name="T10" fmla="*/ 33 w 38"/>
                  <a:gd name="T11" fmla="*/ 150 h 165"/>
                </a:gdLst>
                <a:ahLst/>
                <a:cxnLst>
                  <a:cxn ang="0">
                    <a:pos x="T0" y="T1"/>
                  </a:cxn>
                  <a:cxn ang="0">
                    <a:pos x="T2" y="T3"/>
                  </a:cxn>
                  <a:cxn ang="0">
                    <a:pos x="T4" y="T5"/>
                  </a:cxn>
                  <a:cxn ang="0">
                    <a:pos x="T6" y="T7"/>
                  </a:cxn>
                  <a:cxn ang="0">
                    <a:pos x="T8" y="T9"/>
                  </a:cxn>
                  <a:cxn ang="0">
                    <a:pos x="T10" y="T11"/>
                  </a:cxn>
                </a:cxnLst>
                <a:rect l="0" t="0" r="r" b="b"/>
                <a:pathLst>
                  <a:path w="38" h="165">
                    <a:moveTo>
                      <a:pt x="33" y="150"/>
                    </a:moveTo>
                    <a:cubicBezTo>
                      <a:pt x="32" y="155"/>
                      <a:pt x="38" y="165"/>
                      <a:pt x="26" y="161"/>
                    </a:cubicBezTo>
                    <a:cubicBezTo>
                      <a:pt x="21" y="130"/>
                      <a:pt x="17" y="98"/>
                      <a:pt x="13" y="66"/>
                    </a:cubicBezTo>
                    <a:cubicBezTo>
                      <a:pt x="11" y="54"/>
                      <a:pt x="0" y="43"/>
                      <a:pt x="10" y="30"/>
                    </a:cubicBezTo>
                    <a:cubicBezTo>
                      <a:pt x="17" y="21"/>
                      <a:pt x="12" y="10"/>
                      <a:pt x="14" y="0"/>
                    </a:cubicBezTo>
                    <a:cubicBezTo>
                      <a:pt x="20" y="50"/>
                      <a:pt x="27" y="100"/>
                      <a:pt x="33" y="150"/>
                    </a:cubicBezTo>
                    <a:close/>
                  </a:path>
                </a:pathLst>
              </a:custGeom>
              <a:solidFill>
                <a:srgbClr val="5F3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8" name="Freeform 42"/>
              <p:cNvSpPr>
                <a:spLocks/>
              </p:cNvSpPr>
              <p:nvPr/>
            </p:nvSpPr>
            <p:spPr bwMode="auto">
              <a:xfrm>
                <a:off x="3483" y="1719"/>
                <a:ext cx="19" cy="206"/>
              </a:xfrm>
              <a:custGeom>
                <a:avLst/>
                <a:gdLst>
                  <a:gd name="T0" fmla="*/ 10 w 24"/>
                  <a:gd name="T1" fmla="*/ 257 h 258"/>
                  <a:gd name="T2" fmla="*/ 6 w 24"/>
                  <a:gd name="T3" fmla="*/ 44 h 258"/>
                  <a:gd name="T4" fmla="*/ 6 w 24"/>
                  <a:gd name="T5" fmla="*/ 14 h 258"/>
                  <a:gd name="T6" fmla="*/ 12 w 24"/>
                  <a:gd name="T7" fmla="*/ 0 h 258"/>
                  <a:gd name="T8" fmla="*/ 18 w 24"/>
                  <a:gd name="T9" fmla="*/ 5 h 258"/>
                  <a:gd name="T10" fmla="*/ 19 w 24"/>
                  <a:gd name="T11" fmla="*/ 50 h 258"/>
                  <a:gd name="T12" fmla="*/ 20 w 24"/>
                  <a:gd name="T13" fmla="*/ 228 h 258"/>
                  <a:gd name="T14" fmla="*/ 16 w 24"/>
                  <a:gd name="T15" fmla="*/ 255 h 258"/>
                  <a:gd name="T16" fmla="*/ 10 w 24"/>
                  <a:gd name="T17" fmla="*/ 25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8">
                    <a:moveTo>
                      <a:pt x="10" y="257"/>
                    </a:moveTo>
                    <a:cubicBezTo>
                      <a:pt x="0" y="186"/>
                      <a:pt x="5" y="115"/>
                      <a:pt x="6" y="44"/>
                    </a:cubicBezTo>
                    <a:cubicBezTo>
                      <a:pt x="6" y="34"/>
                      <a:pt x="6" y="24"/>
                      <a:pt x="6" y="14"/>
                    </a:cubicBezTo>
                    <a:cubicBezTo>
                      <a:pt x="9" y="10"/>
                      <a:pt x="4" y="2"/>
                      <a:pt x="12" y="0"/>
                    </a:cubicBezTo>
                    <a:cubicBezTo>
                      <a:pt x="15" y="1"/>
                      <a:pt x="16" y="3"/>
                      <a:pt x="18" y="5"/>
                    </a:cubicBezTo>
                    <a:cubicBezTo>
                      <a:pt x="24" y="20"/>
                      <a:pt x="20" y="35"/>
                      <a:pt x="19" y="50"/>
                    </a:cubicBezTo>
                    <a:cubicBezTo>
                      <a:pt x="16" y="110"/>
                      <a:pt x="15" y="169"/>
                      <a:pt x="20" y="228"/>
                    </a:cubicBezTo>
                    <a:cubicBezTo>
                      <a:pt x="21" y="237"/>
                      <a:pt x="22" y="246"/>
                      <a:pt x="16" y="255"/>
                    </a:cubicBezTo>
                    <a:cubicBezTo>
                      <a:pt x="15" y="257"/>
                      <a:pt x="13" y="258"/>
                      <a:pt x="10" y="257"/>
                    </a:cubicBezTo>
                    <a:close/>
                  </a:path>
                </a:pathLst>
              </a:custGeom>
              <a:solidFill>
                <a:srgbClr val="5A4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9" name="Freeform 43"/>
              <p:cNvSpPr>
                <a:spLocks/>
              </p:cNvSpPr>
              <p:nvPr/>
            </p:nvSpPr>
            <p:spPr bwMode="auto">
              <a:xfrm>
                <a:off x="3316" y="1618"/>
                <a:ext cx="39" cy="188"/>
              </a:xfrm>
              <a:custGeom>
                <a:avLst/>
                <a:gdLst>
                  <a:gd name="T0" fmla="*/ 48 w 50"/>
                  <a:gd name="T1" fmla="*/ 87 h 236"/>
                  <a:gd name="T2" fmla="*/ 47 w 50"/>
                  <a:gd name="T3" fmla="*/ 215 h 236"/>
                  <a:gd name="T4" fmla="*/ 44 w 50"/>
                  <a:gd name="T5" fmla="*/ 236 h 236"/>
                  <a:gd name="T6" fmla="*/ 36 w 50"/>
                  <a:gd name="T7" fmla="*/ 208 h 236"/>
                  <a:gd name="T8" fmla="*/ 36 w 50"/>
                  <a:gd name="T9" fmla="*/ 107 h 236"/>
                  <a:gd name="T10" fmla="*/ 20 w 50"/>
                  <a:gd name="T11" fmla="*/ 51 h 236"/>
                  <a:gd name="T12" fmla="*/ 0 w 50"/>
                  <a:gd name="T13" fmla="*/ 8 h 236"/>
                  <a:gd name="T14" fmla="*/ 1 w 50"/>
                  <a:gd name="T15" fmla="*/ 0 h 236"/>
                  <a:gd name="T16" fmla="*/ 44 w 50"/>
                  <a:gd name="T17" fmla="*/ 66 h 236"/>
                  <a:gd name="T18" fmla="*/ 48 w 50"/>
                  <a:gd name="T19"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36">
                    <a:moveTo>
                      <a:pt x="48" y="87"/>
                    </a:moveTo>
                    <a:cubicBezTo>
                      <a:pt x="48" y="129"/>
                      <a:pt x="48" y="172"/>
                      <a:pt x="47" y="215"/>
                    </a:cubicBezTo>
                    <a:cubicBezTo>
                      <a:pt x="47" y="222"/>
                      <a:pt x="49" y="229"/>
                      <a:pt x="44" y="236"/>
                    </a:cubicBezTo>
                    <a:cubicBezTo>
                      <a:pt x="35" y="229"/>
                      <a:pt x="36" y="218"/>
                      <a:pt x="36" y="208"/>
                    </a:cubicBezTo>
                    <a:cubicBezTo>
                      <a:pt x="36" y="175"/>
                      <a:pt x="35" y="141"/>
                      <a:pt x="36" y="107"/>
                    </a:cubicBezTo>
                    <a:cubicBezTo>
                      <a:pt x="37" y="86"/>
                      <a:pt x="32" y="68"/>
                      <a:pt x="20" y="51"/>
                    </a:cubicBezTo>
                    <a:cubicBezTo>
                      <a:pt x="12" y="37"/>
                      <a:pt x="0" y="25"/>
                      <a:pt x="0" y="8"/>
                    </a:cubicBezTo>
                    <a:cubicBezTo>
                      <a:pt x="0" y="5"/>
                      <a:pt x="0" y="3"/>
                      <a:pt x="1" y="0"/>
                    </a:cubicBezTo>
                    <a:cubicBezTo>
                      <a:pt x="18" y="20"/>
                      <a:pt x="32" y="42"/>
                      <a:pt x="44" y="66"/>
                    </a:cubicBezTo>
                    <a:cubicBezTo>
                      <a:pt x="48" y="72"/>
                      <a:pt x="50" y="79"/>
                      <a:pt x="48" y="87"/>
                    </a:cubicBezTo>
                    <a:close/>
                  </a:path>
                </a:pathLst>
              </a:custGeom>
              <a:solidFill>
                <a:srgbClr val="58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0" name="Freeform 44"/>
              <p:cNvSpPr>
                <a:spLocks/>
              </p:cNvSpPr>
              <p:nvPr/>
            </p:nvSpPr>
            <p:spPr bwMode="auto">
              <a:xfrm>
                <a:off x="3490" y="1553"/>
                <a:ext cx="77" cy="127"/>
              </a:xfrm>
              <a:custGeom>
                <a:avLst/>
                <a:gdLst>
                  <a:gd name="T0" fmla="*/ 2 w 97"/>
                  <a:gd name="T1" fmla="*/ 158 h 160"/>
                  <a:gd name="T2" fmla="*/ 46 w 97"/>
                  <a:gd name="T3" fmla="*/ 47 h 160"/>
                  <a:gd name="T4" fmla="*/ 88 w 97"/>
                  <a:gd name="T5" fmla="*/ 1 h 160"/>
                  <a:gd name="T6" fmla="*/ 94 w 97"/>
                  <a:gd name="T7" fmla="*/ 1 h 160"/>
                  <a:gd name="T8" fmla="*/ 84 w 97"/>
                  <a:gd name="T9" fmla="*/ 26 h 160"/>
                  <a:gd name="T10" fmla="*/ 58 w 97"/>
                  <a:gd name="T11" fmla="*/ 53 h 160"/>
                  <a:gd name="T12" fmla="*/ 17 w 97"/>
                  <a:gd name="T13" fmla="*/ 137 h 160"/>
                  <a:gd name="T14" fmla="*/ 8 w 97"/>
                  <a:gd name="T15" fmla="*/ 160 h 160"/>
                  <a:gd name="T16" fmla="*/ 2 w 97"/>
                  <a:gd name="T17" fmla="*/ 15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60">
                    <a:moveTo>
                      <a:pt x="2" y="158"/>
                    </a:moveTo>
                    <a:cubicBezTo>
                      <a:pt x="0" y="115"/>
                      <a:pt x="19" y="79"/>
                      <a:pt x="46" y="47"/>
                    </a:cubicBezTo>
                    <a:cubicBezTo>
                      <a:pt x="60" y="32"/>
                      <a:pt x="74" y="17"/>
                      <a:pt x="88" y="1"/>
                    </a:cubicBezTo>
                    <a:cubicBezTo>
                      <a:pt x="90" y="0"/>
                      <a:pt x="92" y="0"/>
                      <a:pt x="94" y="1"/>
                    </a:cubicBezTo>
                    <a:cubicBezTo>
                      <a:pt x="97" y="12"/>
                      <a:pt x="89" y="19"/>
                      <a:pt x="84" y="26"/>
                    </a:cubicBezTo>
                    <a:cubicBezTo>
                      <a:pt x="76" y="36"/>
                      <a:pt x="66" y="44"/>
                      <a:pt x="58" y="53"/>
                    </a:cubicBezTo>
                    <a:cubicBezTo>
                      <a:pt x="36" y="77"/>
                      <a:pt x="21" y="104"/>
                      <a:pt x="17" y="137"/>
                    </a:cubicBezTo>
                    <a:cubicBezTo>
                      <a:pt x="16" y="145"/>
                      <a:pt x="17" y="154"/>
                      <a:pt x="8" y="160"/>
                    </a:cubicBezTo>
                    <a:cubicBezTo>
                      <a:pt x="6" y="160"/>
                      <a:pt x="4" y="160"/>
                      <a:pt x="2" y="158"/>
                    </a:cubicBezTo>
                    <a:close/>
                  </a:path>
                </a:pathLst>
              </a:custGeom>
              <a:solidFill>
                <a:srgbClr val="5B5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1" name="Freeform 45"/>
              <p:cNvSpPr>
                <a:spLocks/>
              </p:cNvSpPr>
              <p:nvPr/>
            </p:nvSpPr>
            <p:spPr bwMode="auto">
              <a:xfrm>
                <a:off x="3241" y="929"/>
                <a:ext cx="65" cy="53"/>
              </a:xfrm>
              <a:custGeom>
                <a:avLst/>
                <a:gdLst>
                  <a:gd name="T0" fmla="*/ 67 w 82"/>
                  <a:gd name="T1" fmla="*/ 2 h 67"/>
                  <a:gd name="T2" fmla="*/ 67 w 82"/>
                  <a:gd name="T3" fmla="*/ 20 h 67"/>
                  <a:gd name="T4" fmla="*/ 70 w 82"/>
                  <a:gd name="T5" fmla="*/ 64 h 67"/>
                  <a:gd name="T6" fmla="*/ 67 w 82"/>
                  <a:gd name="T7" fmla="*/ 66 h 67"/>
                  <a:gd name="T8" fmla="*/ 55 w 82"/>
                  <a:gd name="T9" fmla="*/ 66 h 67"/>
                  <a:gd name="T10" fmla="*/ 48 w 82"/>
                  <a:gd name="T11" fmla="*/ 59 h 67"/>
                  <a:gd name="T12" fmla="*/ 52 w 82"/>
                  <a:gd name="T13" fmla="*/ 44 h 67"/>
                  <a:gd name="T14" fmla="*/ 34 w 82"/>
                  <a:gd name="T15" fmla="*/ 27 h 67"/>
                  <a:gd name="T16" fmla="*/ 1 w 82"/>
                  <a:gd name="T17" fmla="*/ 25 h 67"/>
                  <a:gd name="T18" fmla="*/ 1 w 82"/>
                  <a:gd name="T19" fmla="*/ 19 h 67"/>
                  <a:gd name="T20" fmla="*/ 64 w 82"/>
                  <a:gd name="T21" fmla="*/ 0 h 67"/>
                  <a:gd name="T22" fmla="*/ 67 w 82"/>
                  <a:gd name="T23"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67">
                    <a:moveTo>
                      <a:pt x="67" y="2"/>
                    </a:moveTo>
                    <a:cubicBezTo>
                      <a:pt x="66" y="8"/>
                      <a:pt x="62" y="15"/>
                      <a:pt x="67" y="20"/>
                    </a:cubicBezTo>
                    <a:cubicBezTo>
                      <a:pt x="82" y="34"/>
                      <a:pt x="81" y="49"/>
                      <a:pt x="70" y="64"/>
                    </a:cubicBezTo>
                    <a:cubicBezTo>
                      <a:pt x="69" y="65"/>
                      <a:pt x="68" y="66"/>
                      <a:pt x="67" y="66"/>
                    </a:cubicBezTo>
                    <a:cubicBezTo>
                      <a:pt x="63" y="66"/>
                      <a:pt x="59" y="67"/>
                      <a:pt x="55" y="66"/>
                    </a:cubicBezTo>
                    <a:cubicBezTo>
                      <a:pt x="52" y="65"/>
                      <a:pt x="49" y="63"/>
                      <a:pt x="48" y="59"/>
                    </a:cubicBezTo>
                    <a:cubicBezTo>
                      <a:pt x="48" y="53"/>
                      <a:pt x="52" y="49"/>
                      <a:pt x="52" y="44"/>
                    </a:cubicBezTo>
                    <a:cubicBezTo>
                      <a:pt x="53" y="30"/>
                      <a:pt x="48" y="25"/>
                      <a:pt x="34" y="27"/>
                    </a:cubicBezTo>
                    <a:cubicBezTo>
                      <a:pt x="23" y="29"/>
                      <a:pt x="11" y="34"/>
                      <a:pt x="1" y="25"/>
                    </a:cubicBezTo>
                    <a:cubicBezTo>
                      <a:pt x="0" y="23"/>
                      <a:pt x="0" y="21"/>
                      <a:pt x="1" y="19"/>
                    </a:cubicBezTo>
                    <a:cubicBezTo>
                      <a:pt x="21" y="8"/>
                      <a:pt x="44" y="7"/>
                      <a:pt x="64" y="0"/>
                    </a:cubicBezTo>
                    <a:cubicBezTo>
                      <a:pt x="65" y="0"/>
                      <a:pt x="66" y="1"/>
                      <a:pt x="67" y="2"/>
                    </a:cubicBezTo>
                    <a:close/>
                  </a:path>
                </a:pathLst>
              </a:custGeom>
              <a:solidFill>
                <a:srgbClr val="4E4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2" name="Freeform 46"/>
              <p:cNvSpPr>
                <a:spLocks/>
              </p:cNvSpPr>
              <p:nvPr/>
            </p:nvSpPr>
            <p:spPr bwMode="auto">
              <a:xfrm>
                <a:off x="3815" y="1037"/>
                <a:ext cx="16" cy="202"/>
              </a:xfrm>
              <a:custGeom>
                <a:avLst/>
                <a:gdLst>
                  <a:gd name="T0" fmla="*/ 16 w 20"/>
                  <a:gd name="T1" fmla="*/ 236 h 253"/>
                  <a:gd name="T2" fmla="*/ 13 w 20"/>
                  <a:gd name="T3" fmla="*/ 253 h 253"/>
                  <a:gd name="T4" fmla="*/ 4 w 20"/>
                  <a:gd name="T5" fmla="*/ 241 h 253"/>
                  <a:gd name="T6" fmla="*/ 1 w 20"/>
                  <a:gd name="T7" fmla="*/ 208 h 253"/>
                  <a:gd name="T8" fmla="*/ 1 w 20"/>
                  <a:gd name="T9" fmla="*/ 36 h 253"/>
                  <a:gd name="T10" fmla="*/ 5 w 20"/>
                  <a:gd name="T11" fmla="*/ 7 h 253"/>
                  <a:gd name="T12" fmla="*/ 14 w 20"/>
                  <a:gd name="T13" fmla="*/ 0 h 253"/>
                  <a:gd name="T14" fmla="*/ 16 w 20"/>
                  <a:gd name="T15" fmla="*/ 37 h 253"/>
                  <a:gd name="T16" fmla="*/ 16 w 20"/>
                  <a:gd name="T17"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3">
                    <a:moveTo>
                      <a:pt x="16" y="236"/>
                    </a:moveTo>
                    <a:cubicBezTo>
                      <a:pt x="17" y="242"/>
                      <a:pt x="18" y="248"/>
                      <a:pt x="13" y="253"/>
                    </a:cubicBezTo>
                    <a:cubicBezTo>
                      <a:pt x="8" y="251"/>
                      <a:pt x="5" y="246"/>
                      <a:pt x="4" y="241"/>
                    </a:cubicBezTo>
                    <a:cubicBezTo>
                      <a:pt x="0" y="230"/>
                      <a:pt x="1" y="219"/>
                      <a:pt x="1" y="208"/>
                    </a:cubicBezTo>
                    <a:cubicBezTo>
                      <a:pt x="5" y="150"/>
                      <a:pt x="1" y="93"/>
                      <a:pt x="1" y="36"/>
                    </a:cubicBezTo>
                    <a:cubicBezTo>
                      <a:pt x="1" y="26"/>
                      <a:pt x="1" y="16"/>
                      <a:pt x="5" y="7"/>
                    </a:cubicBezTo>
                    <a:cubicBezTo>
                      <a:pt x="7" y="3"/>
                      <a:pt x="10" y="0"/>
                      <a:pt x="14" y="0"/>
                    </a:cubicBezTo>
                    <a:cubicBezTo>
                      <a:pt x="20" y="12"/>
                      <a:pt x="17" y="25"/>
                      <a:pt x="16" y="37"/>
                    </a:cubicBezTo>
                    <a:cubicBezTo>
                      <a:pt x="14" y="103"/>
                      <a:pt x="14" y="170"/>
                      <a:pt x="16" y="236"/>
                    </a:cubicBezTo>
                    <a:close/>
                  </a:path>
                </a:pathLst>
              </a:custGeom>
              <a:solidFill>
                <a:srgbClr val="9364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3" name="Freeform 47"/>
              <p:cNvSpPr>
                <a:spLocks/>
              </p:cNvSpPr>
              <p:nvPr/>
            </p:nvSpPr>
            <p:spPr bwMode="auto">
              <a:xfrm>
                <a:off x="3637" y="1536"/>
                <a:ext cx="132" cy="36"/>
              </a:xfrm>
              <a:custGeom>
                <a:avLst/>
                <a:gdLst>
                  <a:gd name="T0" fmla="*/ 157 w 165"/>
                  <a:gd name="T1" fmla="*/ 3 h 46"/>
                  <a:gd name="T2" fmla="*/ 160 w 165"/>
                  <a:gd name="T3" fmla="*/ 0 h 46"/>
                  <a:gd name="T4" fmla="*/ 160 w 165"/>
                  <a:gd name="T5" fmla="*/ 11 h 46"/>
                  <a:gd name="T6" fmla="*/ 157 w 165"/>
                  <a:gd name="T7" fmla="*/ 25 h 46"/>
                  <a:gd name="T8" fmla="*/ 156 w 165"/>
                  <a:gd name="T9" fmla="*/ 31 h 46"/>
                  <a:gd name="T10" fmla="*/ 131 w 165"/>
                  <a:gd name="T11" fmla="*/ 30 h 46"/>
                  <a:gd name="T12" fmla="*/ 20 w 165"/>
                  <a:gd name="T13" fmla="*/ 46 h 46"/>
                  <a:gd name="T14" fmla="*/ 0 w 165"/>
                  <a:gd name="T15" fmla="*/ 39 h 46"/>
                  <a:gd name="T16" fmla="*/ 12 w 165"/>
                  <a:gd name="T17" fmla="*/ 32 h 46"/>
                  <a:gd name="T18" fmla="*/ 141 w 165"/>
                  <a:gd name="T19" fmla="*/ 13 h 46"/>
                  <a:gd name="T20" fmla="*/ 157 w 165"/>
                  <a:gd name="T2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6">
                    <a:moveTo>
                      <a:pt x="157" y="3"/>
                    </a:moveTo>
                    <a:cubicBezTo>
                      <a:pt x="158" y="2"/>
                      <a:pt x="159" y="1"/>
                      <a:pt x="160" y="0"/>
                    </a:cubicBezTo>
                    <a:cubicBezTo>
                      <a:pt x="165" y="4"/>
                      <a:pt x="165" y="8"/>
                      <a:pt x="160" y="11"/>
                    </a:cubicBezTo>
                    <a:cubicBezTo>
                      <a:pt x="152" y="14"/>
                      <a:pt x="156" y="20"/>
                      <a:pt x="157" y="25"/>
                    </a:cubicBezTo>
                    <a:cubicBezTo>
                      <a:pt x="157" y="27"/>
                      <a:pt x="156" y="29"/>
                      <a:pt x="156" y="31"/>
                    </a:cubicBezTo>
                    <a:cubicBezTo>
                      <a:pt x="147" y="32"/>
                      <a:pt x="139" y="24"/>
                      <a:pt x="131" y="30"/>
                    </a:cubicBezTo>
                    <a:cubicBezTo>
                      <a:pt x="95" y="43"/>
                      <a:pt x="57" y="46"/>
                      <a:pt x="20" y="46"/>
                    </a:cubicBezTo>
                    <a:cubicBezTo>
                      <a:pt x="13" y="46"/>
                      <a:pt x="5" y="46"/>
                      <a:pt x="0" y="39"/>
                    </a:cubicBezTo>
                    <a:cubicBezTo>
                      <a:pt x="0" y="29"/>
                      <a:pt x="9" y="36"/>
                      <a:pt x="12" y="32"/>
                    </a:cubicBezTo>
                    <a:cubicBezTo>
                      <a:pt x="56" y="32"/>
                      <a:pt x="100" y="31"/>
                      <a:pt x="141" y="13"/>
                    </a:cubicBezTo>
                    <a:cubicBezTo>
                      <a:pt x="147" y="10"/>
                      <a:pt x="154" y="10"/>
                      <a:pt x="157" y="3"/>
                    </a:cubicBezTo>
                    <a:close/>
                  </a:path>
                </a:pathLst>
              </a:custGeom>
              <a:solidFill>
                <a:srgbClr val="766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4" name="Freeform 48"/>
              <p:cNvSpPr>
                <a:spLocks/>
              </p:cNvSpPr>
              <p:nvPr/>
            </p:nvSpPr>
            <p:spPr bwMode="auto">
              <a:xfrm>
                <a:off x="3723" y="1233"/>
                <a:ext cx="105" cy="105"/>
              </a:xfrm>
              <a:custGeom>
                <a:avLst/>
                <a:gdLst>
                  <a:gd name="T0" fmla="*/ 126 w 132"/>
                  <a:gd name="T1" fmla="*/ 0 h 132"/>
                  <a:gd name="T2" fmla="*/ 129 w 132"/>
                  <a:gd name="T3" fmla="*/ 8 h 132"/>
                  <a:gd name="T4" fmla="*/ 118 w 132"/>
                  <a:gd name="T5" fmla="*/ 67 h 132"/>
                  <a:gd name="T6" fmla="*/ 13 w 132"/>
                  <a:gd name="T7" fmla="*/ 131 h 132"/>
                  <a:gd name="T8" fmla="*/ 0 w 132"/>
                  <a:gd name="T9" fmla="*/ 126 h 132"/>
                  <a:gd name="T10" fmla="*/ 2 w 132"/>
                  <a:gd name="T11" fmla="*/ 121 h 132"/>
                  <a:gd name="T12" fmla="*/ 14 w 132"/>
                  <a:gd name="T13" fmla="*/ 117 h 132"/>
                  <a:gd name="T14" fmla="*/ 113 w 132"/>
                  <a:gd name="T15" fmla="*/ 38 h 132"/>
                  <a:gd name="T16" fmla="*/ 126 w 132"/>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26" y="0"/>
                    </a:moveTo>
                    <a:cubicBezTo>
                      <a:pt x="127" y="3"/>
                      <a:pt x="128" y="5"/>
                      <a:pt x="129" y="8"/>
                    </a:cubicBezTo>
                    <a:cubicBezTo>
                      <a:pt x="132" y="29"/>
                      <a:pt x="122" y="48"/>
                      <a:pt x="118" y="67"/>
                    </a:cubicBezTo>
                    <a:cubicBezTo>
                      <a:pt x="94" y="107"/>
                      <a:pt x="59" y="128"/>
                      <a:pt x="13" y="131"/>
                    </a:cubicBezTo>
                    <a:cubicBezTo>
                      <a:pt x="9" y="128"/>
                      <a:pt x="3" y="132"/>
                      <a:pt x="0" y="126"/>
                    </a:cubicBezTo>
                    <a:cubicBezTo>
                      <a:pt x="0" y="124"/>
                      <a:pt x="1" y="122"/>
                      <a:pt x="2" y="121"/>
                    </a:cubicBezTo>
                    <a:cubicBezTo>
                      <a:pt x="6" y="119"/>
                      <a:pt x="9" y="117"/>
                      <a:pt x="14" y="117"/>
                    </a:cubicBezTo>
                    <a:cubicBezTo>
                      <a:pt x="63" y="116"/>
                      <a:pt x="100" y="86"/>
                      <a:pt x="113" y="38"/>
                    </a:cubicBezTo>
                    <a:cubicBezTo>
                      <a:pt x="117" y="25"/>
                      <a:pt x="114" y="10"/>
                      <a:pt x="126" y="0"/>
                    </a:cubicBezTo>
                    <a:close/>
                  </a:path>
                </a:pathLst>
              </a:custGeom>
              <a:solidFill>
                <a:srgbClr val="715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5" name="Freeform 49"/>
              <p:cNvSpPr>
                <a:spLocks/>
              </p:cNvSpPr>
              <p:nvPr/>
            </p:nvSpPr>
            <p:spPr bwMode="auto">
              <a:xfrm>
                <a:off x="3636" y="667"/>
                <a:ext cx="52" cy="40"/>
              </a:xfrm>
              <a:custGeom>
                <a:avLst/>
                <a:gdLst>
                  <a:gd name="T0" fmla="*/ 66 w 66"/>
                  <a:gd name="T1" fmla="*/ 34 h 50"/>
                  <a:gd name="T2" fmla="*/ 62 w 66"/>
                  <a:gd name="T3" fmla="*/ 38 h 50"/>
                  <a:gd name="T4" fmla="*/ 7 w 66"/>
                  <a:gd name="T5" fmla="*/ 42 h 50"/>
                  <a:gd name="T6" fmla="*/ 1 w 66"/>
                  <a:gd name="T7" fmla="*/ 27 h 50"/>
                  <a:gd name="T8" fmla="*/ 38 w 66"/>
                  <a:gd name="T9" fmla="*/ 2 h 50"/>
                  <a:gd name="T10" fmla="*/ 66 w 66"/>
                  <a:gd name="T11" fmla="*/ 34 h 50"/>
                </a:gdLst>
                <a:ahLst/>
                <a:cxnLst>
                  <a:cxn ang="0">
                    <a:pos x="T0" y="T1"/>
                  </a:cxn>
                  <a:cxn ang="0">
                    <a:pos x="T2" y="T3"/>
                  </a:cxn>
                  <a:cxn ang="0">
                    <a:pos x="T4" y="T5"/>
                  </a:cxn>
                  <a:cxn ang="0">
                    <a:pos x="T6" y="T7"/>
                  </a:cxn>
                  <a:cxn ang="0">
                    <a:pos x="T8" y="T9"/>
                  </a:cxn>
                  <a:cxn ang="0">
                    <a:pos x="T10" y="T11"/>
                  </a:cxn>
                </a:cxnLst>
                <a:rect l="0" t="0" r="r" b="b"/>
                <a:pathLst>
                  <a:path w="66" h="50">
                    <a:moveTo>
                      <a:pt x="66" y="34"/>
                    </a:moveTo>
                    <a:cubicBezTo>
                      <a:pt x="65" y="35"/>
                      <a:pt x="63" y="37"/>
                      <a:pt x="62" y="38"/>
                    </a:cubicBezTo>
                    <a:cubicBezTo>
                      <a:pt x="44" y="50"/>
                      <a:pt x="26" y="46"/>
                      <a:pt x="7" y="42"/>
                    </a:cubicBezTo>
                    <a:cubicBezTo>
                      <a:pt x="0" y="39"/>
                      <a:pt x="0" y="33"/>
                      <a:pt x="1" y="27"/>
                    </a:cubicBezTo>
                    <a:cubicBezTo>
                      <a:pt x="6" y="8"/>
                      <a:pt x="20" y="0"/>
                      <a:pt x="38" y="2"/>
                    </a:cubicBezTo>
                    <a:cubicBezTo>
                      <a:pt x="55" y="5"/>
                      <a:pt x="66" y="15"/>
                      <a:pt x="66" y="34"/>
                    </a:cubicBezTo>
                    <a:close/>
                  </a:path>
                </a:pathLst>
              </a:custGeom>
              <a:solidFill>
                <a:srgbClr val="8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6" name="Freeform 50"/>
              <p:cNvSpPr>
                <a:spLocks/>
              </p:cNvSpPr>
              <p:nvPr/>
            </p:nvSpPr>
            <p:spPr bwMode="auto">
              <a:xfrm>
                <a:off x="3322" y="1017"/>
                <a:ext cx="13" cy="217"/>
              </a:xfrm>
              <a:custGeom>
                <a:avLst/>
                <a:gdLst>
                  <a:gd name="T0" fmla="*/ 11 w 16"/>
                  <a:gd name="T1" fmla="*/ 269 h 271"/>
                  <a:gd name="T2" fmla="*/ 12 w 16"/>
                  <a:gd name="T3" fmla="*/ 45 h 271"/>
                  <a:gd name="T4" fmla="*/ 0 w 16"/>
                  <a:gd name="T5" fmla="*/ 0 h 271"/>
                  <a:gd name="T6" fmla="*/ 16 w 16"/>
                  <a:gd name="T7" fmla="*/ 45 h 271"/>
                  <a:gd name="T8" fmla="*/ 15 w 16"/>
                  <a:gd name="T9" fmla="*/ 269 h 271"/>
                  <a:gd name="T10" fmla="*/ 11 w 16"/>
                  <a:gd name="T11" fmla="*/ 269 h 271"/>
                </a:gdLst>
                <a:ahLst/>
                <a:cxnLst>
                  <a:cxn ang="0">
                    <a:pos x="T0" y="T1"/>
                  </a:cxn>
                  <a:cxn ang="0">
                    <a:pos x="T2" y="T3"/>
                  </a:cxn>
                  <a:cxn ang="0">
                    <a:pos x="T4" y="T5"/>
                  </a:cxn>
                  <a:cxn ang="0">
                    <a:pos x="T6" y="T7"/>
                  </a:cxn>
                  <a:cxn ang="0">
                    <a:pos x="T8" y="T9"/>
                  </a:cxn>
                  <a:cxn ang="0">
                    <a:pos x="T10" y="T11"/>
                  </a:cxn>
                </a:cxnLst>
                <a:rect l="0" t="0" r="r" b="b"/>
                <a:pathLst>
                  <a:path w="16" h="271">
                    <a:moveTo>
                      <a:pt x="11" y="269"/>
                    </a:moveTo>
                    <a:cubicBezTo>
                      <a:pt x="11" y="195"/>
                      <a:pt x="10" y="120"/>
                      <a:pt x="12" y="45"/>
                    </a:cubicBezTo>
                    <a:cubicBezTo>
                      <a:pt x="12" y="28"/>
                      <a:pt x="0" y="16"/>
                      <a:pt x="0" y="0"/>
                    </a:cubicBezTo>
                    <a:cubicBezTo>
                      <a:pt x="11" y="13"/>
                      <a:pt x="16" y="27"/>
                      <a:pt x="16" y="45"/>
                    </a:cubicBezTo>
                    <a:cubicBezTo>
                      <a:pt x="15" y="120"/>
                      <a:pt x="15" y="194"/>
                      <a:pt x="15" y="269"/>
                    </a:cubicBezTo>
                    <a:cubicBezTo>
                      <a:pt x="14" y="271"/>
                      <a:pt x="12" y="271"/>
                      <a:pt x="11" y="269"/>
                    </a:cubicBezTo>
                    <a:close/>
                  </a:path>
                </a:pathLst>
              </a:custGeom>
              <a:solidFill>
                <a:srgbClr val="3C38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7" name="Freeform 51"/>
              <p:cNvSpPr>
                <a:spLocks/>
              </p:cNvSpPr>
              <p:nvPr/>
            </p:nvSpPr>
            <p:spPr bwMode="auto">
              <a:xfrm>
                <a:off x="3178" y="612"/>
                <a:ext cx="36" cy="84"/>
              </a:xfrm>
              <a:custGeom>
                <a:avLst/>
                <a:gdLst>
                  <a:gd name="T0" fmla="*/ 45 w 45"/>
                  <a:gd name="T1" fmla="*/ 6 h 105"/>
                  <a:gd name="T2" fmla="*/ 23 w 45"/>
                  <a:gd name="T3" fmla="*/ 78 h 105"/>
                  <a:gd name="T4" fmla="*/ 11 w 45"/>
                  <a:gd name="T5" fmla="*/ 91 h 105"/>
                  <a:gd name="T6" fmla="*/ 1 w 45"/>
                  <a:gd name="T7" fmla="*/ 105 h 105"/>
                  <a:gd name="T8" fmla="*/ 10 w 45"/>
                  <a:gd name="T9" fmla="*/ 37 h 105"/>
                  <a:gd name="T10" fmla="*/ 8 w 45"/>
                  <a:gd name="T11" fmla="*/ 3 h 105"/>
                  <a:gd name="T12" fmla="*/ 11 w 45"/>
                  <a:gd name="T13" fmla="*/ 0 h 105"/>
                  <a:gd name="T14" fmla="*/ 45 w 45"/>
                  <a:gd name="T15" fmla="*/ 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05">
                    <a:moveTo>
                      <a:pt x="45" y="6"/>
                    </a:moveTo>
                    <a:cubicBezTo>
                      <a:pt x="16" y="23"/>
                      <a:pt x="19" y="51"/>
                      <a:pt x="23" y="78"/>
                    </a:cubicBezTo>
                    <a:cubicBezTo>
                      <a:pt x="15" y="79"/>
                      <a:pt x="13" y="85"/>
                      <a:pt x="11" y="91"/>
                    </a:cubicBezTo>
                    <a:cubicBezTo>
                      <a:pt x="9" y="97"/>
                      <a:pt x="9" y="105"/>
                      <a:pt x="1" y="105"/>
                    </a:cubicBezTo>
                    <a:cubicBezTo>
                      <a:pt x="0" y="82"/>
                      <a:pt x="8" y="60"/>
                      <a:pt x="10" y="37"/>
                    </a:cubicBezTo>
                    <a:cubicBezTo>
                      <a:pt x="11" y="26"/>
                      <a:pt x="15" y="14"/>
                      <a:pt x="8" y="3"/>
                    </a:cubicBezTo>
                    <a:cubicBezTo>
                      <a:pt x="9" y="2"/>
                      <a:pt x="10" y="1"/>
                      <a:pt x="11" y="0"/>
                    </a:cubicBezTo>
                    <a:cubicBezTo>
                      <a:pt x="18" y="26"/>
                      <a:pt x="33" y="5"/>
                      <a:pt x="45" y="6"/>
                    </a:cubicBezTo>
                    <a:close/>
                  </a:path>
                </a:pathLst>
              </a:custGeom>
              <a:solidFill>
                <a:srgbClr val="C8D2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8" name="Freeform 52"/>
              <p:cNvSpPr>
                <a:spLocks/>
              </p:cNvSpPr>
              <p:nvPr/>
            </p:nvSpPr>
            <p:spPr bwMode="auto">
              <a:xfrm>
                <a:off x="3121" y="612"/>
                <a:ext cx="53" cy="31"/>
              </a:xfrm>
              <a:custGeom>
                <a:avLst/>
                <a:gdLst>
                  <a:gd name="T0" fmla="*/ 67 w 67"/>
                  <a:gd name="T1" fmla="*/ 22 h 38"/>
                  <a:gd name="T2" fmla="*/ 59 w 67"/>
                  <a:gd name="T3" fmla="*/ 25 h 38"/>
                  <a:gd name="T4" fmla="*/ 52 w 67"/>
                  <a:gd name="T5" fmla="*/ 32 h 38"/>
                  <a:gd name="T6" fmla="*/ 31 w 67"/>
                  <a:gd name="T7" fmla="*/ 34 h 38"/>
                  <a:gd name="T8" fmla="*/ 25 w 67"/>
                  <a:gd name="T9" fmla="*/ 35 h 38"/>
                  <a:gd name="T10" fmla="*/ 11 w 67"/>
                  <a:gd name="T11" fmla="*/ 38 h 38"/>
                  <a:gd name="T12" fmla="*/ 3 w 67"/>
                  <a:gd name="T13" fmla="*/ 23 h 38"/>
                  <a:gd name="T14" fmla="*/ 1 w 67"/>
                  <a:gd name="T15" fmla="*/ 8 h 38"/>
                  <a:gd name="T16" fmla="*/ 6 w 67"/>
                  <a:gd name="T17" fmla="*/ 1 h 38"/>
                  <a:gd name="T18" fmla="*/ 14 w 67"/>
                  <a:gd name="T19" fmla="*/ 5 h 38"/>
                  <a:gd name="T20" fmla="*/ 25 w 67"/>
                  <a:gd name="T21" fmla="*/ 21 h 38"/>
                  <a:gd name="T22" fmla="*/ 33 w 67"/>
                  <a:gd name="T23" fmla="*/ 2 h 38"/>
                  <a:gd name="T24" fmla="*/ 47 w 67"/>
                  <a:gd name="T25" fmla="*/ 18 h 38"/>
                  <a:gd name="T26" fmla="*/ 61 w 67"/>
                  <a:gd name="T27" fmla="*/ 2 h 38"/>
                  <a:gd name="T28" fmla="*/ 67 w 67"/>
                  <a:gd name="T2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38">
                    <a:moveTo>
                      <a:pt x="67" y="22"/>
                    </a:moveTo>
                    <a:cubicBezTo>
                      <a:pt x="65" y="23"/>
                      <a:pt x="62" y="24"/>
                      <a:pt x="59" y="25"/>
                    </a:cubicBezTo>
                    <a:cubicBezTo>
                      <a:pt x="58" y="29"/>
                      <a:pt x="55" y="31"/>
                      <a:pt x="52" y="32"/>
                    </a:cubicBezTo>
                    <a:cubicBezTo>
                      <a:pt x="45" y="35"/>
                      <a:pt x="38" y="31"/>
                      <a:pt x="31" y="34"/>
                    </a:cubicBezTo>
                    <a:cubicBezTo>
                      <a:pt x="29" y="35"/>
                      <a:pt x="27" y="35"/>
                      <a:pt x="25" y="35"/>
                    </a:cubicBezTo>
                    <a:cubicBezTo>
                      <a:pt x="20" y="35"/>
                      <a:pt x="13" y="25"/>
                      <a:pt x="11" y="38"/>
                    </a:cubicBezTo>
                    <a:cubicBezTo>
                      <a:pt x="5" y="35"/>
                      <a:pt x="12" y="25"/>
                      <a:pt x="3" y="23"/>
                    </a:cubicBezTo>
                    <a:cubicBezTo>
                      <a:pt x="0" y="18"/>
                      <a:pt x="1" y="13"/>
                      <a:pt x="1" y="8"/>
                    </a:cubicBezTo>
                    <a:cubicBezTo>
                      <a:pt x="1" y="4"/>
                      <a:pt x="2" y="1"/>
                      <a:pt x="6" y="1"/>
                    </a:cubicBezTo>
                    <a:cubicBezTo>
                      <a:pt x="10" y="0"/>
                      <a:pt x="13" y="1"/>
                      <a:pt x="14" y="5"/>
                    </a:cubicBezTo>
                    <a:cubicBezTo>
                      <a:pt x="16" y="12"/>
                      <a:pt x="15" y="23"/>
                      <a:pt x="25" y="21"/>
                    </a:cubicBezTo>
                    <a:cubicBezTo>
                      <a:pt x="34" y="19"/>
                      <a:pt x="29" y="8"/>
                      <a:pt x="33" y="2"/>
                    </a:cubicBezTo>
                    <a:cubicBezTo>
                      <a:pt x="42" y="3"/>
                      <a:pt x="36" y="18"/>
                      <a:pt x="47" y="18"/>
                    </a:cubicBezTo>
                    <a:cubicBezTo>
                      <a:pt x="57" y="18"/>
                      <a:pt x="55" y="7"/>
                      <a:pt x="61" y="2"/>
                    </a:cubicBezTo>
                    <a:cubicBezTo>
                      <a:pt x="63" y="9"/>
                      <a:pt x="65" y="15"/>
                      <a:pt x="67" y="22"/>
                    </a:cubicBezTo>
                    <a:close/>
                  </a:path>
                </a:pathLst>
              </a:custGeom>
              <a:solidFill>
                <a:srgbClr val="6B3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9" name="Freeform 53"/>
              <p:cNvSpPr>
                <a:spLocks/>
              </p:cNvSpPr>
              <p:nvPr/>
            </p:nvSpPr>
            <p:spPr bwMode="auto">
              <a:xfrm>
                <a:off x="3490" y="1924"/>
                <a:ext cx="91" cy="89"/>
              </a:xfrm>
              <a:custGeom>
                <a:avLst/>
                <a:gdLst>
                  <a:gd name="T0" fmla="*/ 2 w 115"/>
                  <a:gd name="T1" fmla="*/ 0 h 112"/>
                  <a:gd name="T2" fmla="*/ 6 w 115"/>
                  <a:gd name="T3" fmla="*/ 0 h 112"/>
                  <a:gd name="T4" fmla="*/ 16 w 115"/>
                  <a:gd name="T5" fmla="*/ 15 h 112"/>
                  <a:gd name="T6" fmla="*/ 20 w 115"/>
                  <a:gd name="T7" fmla="*/ 36 h 112"/>
                  <a:gd name="T8" fmla="*/ 91 w 115"/>
                  <a:gd name="T9" fmla="*/ 97 h 112"/>
                  <a:gd name="T10" fmla="*/ 114 w 115"/>
                  <a:gd name="T11" fmla="*/ 105 h 112"/>
                  <a:gd name="T12" fmla="*/ 106 w 115"/>
                  <a:gd name="T13" fmla="*/ 111 h 112"/>
                  <a:gd name="T14" fmla="*/ 12 w 115"/>
                  <a:gd name="T15" fmla="*/ 56 h 112"/>
                  <a:gd name="T16" fmla="*/ 2 w 115"/>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2">
                    <a:moveTo>
                      <a:pt x="2" y="0"/>
                    </a:moveTo>
                    <a:cubicBezTo>
                      <a:pt x="3" y="0"/>
                      <a:pt x="5" y="0"/>
                      <a:pt x="6" y="0"/>
                    </a:cubicBezTo>
                    <a:cubicBezTo>
                      <a:pt x="15" y="1"/>
                      <a:pt x="14" y="9"/>
                      <a:pt x="16" y="15"/>
                    </a:cubicBezTo>
                    <a:cubicBezTo>
                      <a:pt x="18" y="22"/>
                      <a:pt x="19" y="29"/>
                      <a:pt x="20" y="36"/>
                    </a:cubicBezTo>
                    <a:cubicBezTo>
                      <a:pt x="31" y="77"/>
                      <a:pt x="48" y="92"/>
                      <a:pt x="91" y="97"/>
                    </a:cubicBezTo>
                    <a:cubicBezTo>
                      <a:pt x="99" y="98"/>
                      <a:pt x="108" y="96"/>
                      <a:pt x="114" y="105"/>
                    </a:cubicBezTo>
                    <a:cubicBezTo>
                      <a:pt x="115" y="112"/>
                      <a:pt x="108" y="109"/>
                      <a:pt x="106" y="111"/>
                    </a:cubicBezTo>
                    <a:cubicBezTo>
                      <a:pt x="65" y="109"/>
                      <a:pt x="29" y="99"/>
                      <a:pt x="12" y="56"/>
                    </a:cubicBezTo>
                    <a:cubicBezTo>
                      <a:pt x="8" y="37"/>
                      <a:pt x="0" y="20"/>
                      <a:pt x="2" y="0"/>
                    </a:cubicBezTo>
                    <a:close/>
                  </a:path>
                </a:pathLst>
              </a:custGeom>
              <a:solidFill>
                <a:srgbClr val="5E5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0" name="Freeform 54"/>
              <p:cNvSpPr>
                <a:spLocks/>
              </p:cNvSpPr>
              <p:nvPr/>
            </p:nvSpPr>
            <p:spPr bwMode="auto">
              <a:xfrm>
                <a:off x="3499" y="1254"/>
                <a:ext cx="98" cy="83"/>
              </a:xfrm>
              <a:custGeom>
                <a:avLst/>
                <a:gdLst>
                  <a:gd name="T0" fmla="*/ 0 w 123"/>
                  <a:gd name="T1" fmla="*/ 1 h 104"/>
                  <a:gd name="T2" fmla="*/ 5 w 123"/>
                  <a:gd name="T3" fmla="*/ 0 h 104"/>
                  <a:gd name="T4" fmla="*/ 17 w 123"/>
                  <a:gd name="T5" fmla="*/ 21 h 104"/>
                  <a:gd name="T6" fmla="*/ 100 w 123"/>
                  <a:gd name="T7" fmla="*/ 89 h 104"/>
                  <a:gd name="T8" fmla="*/ 122 w 123"/>
                  <a:gd name="T9" fmla="*/ 97 h 104"/>
                  <a:gd name="T10" fmla="*/ 118 w 123"/>
                  <a:gd name="T11" fmla="*/ 104 h 104"/>
                  <a:gd name="T12" fmla="*/ 9 w 123"/>
                  <a:gd name="T13" fmla="*/ 40 h 104"/>
                  <a:gd name="T14" fmla="*/ 0 w 123"/>
                  <a:gd name="T15" fmla="*/ 1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04">
                    <a:moveTo>
                      <a:pt x="0" y="1"/>
                    </a:moveTo>
                    <a:cubicBezTo>
                      <a:pt x="2" y="1"/>
                      <a:pt x="3" y="1"/>
                      <a:pt x="5" y="0"/>
                    </a:cubicBezTo>
                    <a:cubicBezTo>
                      <a:pt x="13" y="5"/>
                      <a:pt x="14" y="13"/>
                      <a:pt x="17" y="21"/>
                    </a:cubicBezTo>
                    <a:cubicBezTo>
                      <a:pt x="31" y="60"/>
                      <a:pt x="60" y="81"/>
                      <a:pt x="100" y="89"/>
                    </a:cubicBezTo>
                    <a:cubicBezTo>
                      <a:pt x="108" y="90"/>
                      <a:pt x="116" y="89"/>
                      <a:pt x="122" y="97"/>
                    </a:cubicBezTo>
                    <a:cubicBezTo>
                      <a:pt x="123" y="101"/>
                      <a:pt x="121" y="102"/>
                      <a:pt x="118" y="104"/>
                    </a:cubicBezTo>
                    <a:cubicBezTo>
                      <a:pt x="70" y="102"/>
                      <a:pt x="34" y="81"/>
                      <a:pt x="9" y="40"/>
                    </a:cubicBezTo>
                    <a:cubicBezTo>
                      <a:pt x="7" y="27"/>
                      <a:pt x="0" y="15"/>
                      <a:pt x="0" y="1"/>
                    </a:cubicBezTo>
                    <a:close/>
                  </a:path>
                </a:pathLst>
              </a:custGeom>
              <a:solidFill>
                <a:srgbClr val="735A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1" name="Freeform 55"/>
              <p:cNvSpPr>
                <a:spLocks/>
              </p:cNvSpPr>
              <p:nvPr/>
            </p:nvSpPr>
            <p:spPr bwMode="auto">
              <a:xfrm>
                <a:off x="3621" y="703"/>
                <a:ext cx="15" cy="162"/>
              </a:xfrm>
              <a:custGeom>
                <a:avLst/>
                <a:gdLst>
                  <a:gd name="T0" fmla="*/ 16 w 19"/>
                  <a:gd name="T1" fmla="*/ 203 h 203"/>
                  <a:gd name="T2" fmla="*/ 8 w 19"/>
                  <a:gd name="T3" fmla="*/ 203 h 203"/>
                  <a:gd name="T4" fmla="*/ 12 w 19"/>
                  <a:gd name="T5" fmla="*/ 53 h 203"/>
                  <a:gd name="T6" fmla="*/ 10 w 19"/>
                  <a:gd name="T7" fmla="*/ 41 h 203"/>
                  <a:gd name="T8" fmla="*/ 15 w 19"/>
                  <a:gd name="T9" fmla="*/ 0 h 203"/>
                  <a:gd name="T10" fmla="*/ 19 w 19"/>
                  <a:gd name="T11" fmla="*/ 7 h 203"/>
                  <a:gd name="T12" fmla="*/ 18 w 19"/>
                  <a:gd name="T13" fmla="*/ 196 h 203"/>
                  <a:gd name="T14" fmla="*/ 16 w 19"/>
                  <a:gd name="T15" fmla="*/ 203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03">
                    <a:moveTo>
                      <a:pt x="16" y="203"/>
                    </a:moveTo>
                    <a:cubicBezTo>
                      <a:pt x="13" y="203"/>
                      <a:pt x="11" y="203"/>
                      <a:pt x="8" y="203"/>
                    </a:cubicBezTo>
                    <a:cubicBezTo>
                      <a:pt x="17" y="153"/>
                      <a:pt x="10" y="103"/>
                      <a:pt x="12" y="53"/>
                    </a:cubicBezTo>
                    <a:cubicBezTo>
                      <a:pt x="12" y="49"/>
                      <a:pt x="12" y="44"/>
                      <a:pt x="10" y="41"/>
                    </a:cubicBezTo>
                    <a:cubicBezTo>
                      <a:pt x="0" y="26"/>
                      <a:pt x="6" y="13"/>
                      <a:pt x="15" y="0"/>
                    </a:cubicBezTo>
                    <a:cubicBezTo>
                      <a:pt x="18" y="2"/>
                      <a:pt x="19" y="4"/>
                      <a:pt x="19" y="7"/>
                    </a:cubicBezTo>
                    <a:cubicBezTo>
                      <a:pt x="18" y="70"/>
                      <a:pt x="19" y="133"/>
                      <a:pt x="18" y="196"/>
                    </a:cubicBezTo>
                    <a:cubicBezTo>
                      <a:pt x="18" y="199"/>
                      <a:pt x="18" y="201"/>
                      <a:pt x="16" y="203"/>
                    </a:cubicBezTo>
                    <a:close/>
                  </a:path>
                </a:pathLst>
              </a:custGeom>
              <a:solidFill>
                <a:srgbClr val="D3D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2" name="Freeform 56"/>
              <p:cNvSpPr>
                <a:spLocks/>
              </p:cNvSpPr>
              <p:nvPr/>
            </p:nvSpPr>
            <p:spPr bwMode="auto">
              <a:xfrm>
                <a:off x="3041" y="1482"/>
                <a:ext cx="172" cy="20"/>
              </a:xfrm>
              <a:custGeom>
                <a:avLst/>
                <a:gdLst>
                  <a:gd name="T0" fmla="*/ 0 w 215"/>
                  <a:gd name="T1" fmla="*/ 16 h 26"/>
                  <a:gd name="T2" fmla="*/ 215 w 215"/>
                  <a:gd name="T3" fmla="*/ 4 h 26"/>
                  <a:gd name="T4" fmla="*/ 206 w 215"/>
                  <a:gd name="T5" fmla="*/ 13 h 26"/>
                  <a:gd name="T6" fmla="*/ 162 w 215"/>
                  <a:gd name="T7" fmla="*/ 15 h 26"/>
                  <a:gd name="T8" fmla="*/ 29 w 215"/>
                  <a:gd name="T9" fmla="*/ 24 h 26"/>
                  <a:gd name="T10" fmla="*/ 7 w 215"/>
                  <a:gd name="T11" fmla="*/ 24 h 26"/>
                  <a:gd name="T12" fmla="*/ 0 w 215"/>
                  <a:gd name="T13" fmla="*/ 16 h 26"/>
                </a:gdLst>
                <a:ahLst/>
                <a:cxnLst>
                  <a:cxn ang="0">
                    <a:pos x="T0" y="T1"/>
                  </a:cxn>
                  <a:cxn ang="0">
                    <a:pos x="T2" y="T3"/>
                  </a:cxn>
                  <a:cxn ang="0">
                    <a:pos x="T4" y="T5"/>
                  </a:cxn>
                  <a:cxn ang="0">
                    <a:pos x="T6" y="T7"/>
                  </a:cxn>
                  <a:cxn ang="0">
                    <a:pos x="T8" y="T9"/>
                  </a:cxn>
                  <a:cxn ang="0">
                    <a:pos x="T10" y="T11"/>
                  </a:cxn>
                  <a:cxn ang="0">
                    <a:pos x="T12" y="T13"/>
                  </a:cxn>
                </a:cxnLst>
                <a:rect l="0" t="0" r="r" b="b"/>
                <a:pathLst>
                  <a:path w="215" h="26">
                    <a:moveTo>
                      <a:pt x="0" y="16"/>
                    </a:moveTo>
                    <a:cubicBezTo>
                      <a:pt x="71" y="0"/>
                      <a:pt x="143" y="2"/>
                      <a:pt x="215" y="4"/>
                    </a:cubicBezTo>
                    <a:cubicBezTo>
                      <a:pt x="215" y="11"/>
                      <a:pt x="210" y="12"/>
                      <a:pt x="206" y="13"/>
                    </a:cubicBezTo>
                    <a:cubicBezTo>
                      <a:pt x="191" y="16"/>
                      <a:pt x="176" y="15"/>
                      <a:pt x="162" y="15"/>
                    </a:cubicBezTo>
                    <a:cubicBezTo>
                      <a:pt x="117" y="14"/>
                      <a:pt x="73" y="19"/>
                      <a:pt x="29" y="24"/>
                    </a:cubicBezTo>
                    <a:cubicBezTo>
                      <a:pt x="21" y="25"/>
                      <a:pt x="14" y="26"/>
                      <a:pt x="7" y="24"/>
                    </a:cubicBezTo>
                    <a:cubicBezTo>
                      <a:pt x="3" y="23"/>
                      <a:pt x="0" y="21"/>
                      <a:pt x="0" y="16"/>
                    </a:cubicBezTo>
                    <a:close/>
                  </a:path>
                </a:pathLst>
              </a:custGeom>
              <a:solidFill>
                <a:srgbClr val="61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3" name="Freeform 57"/>
              <p:cNvSpPr>
                <a:spLocks/>
              </p:cNvSpPr>
              <p:nvPr/>
            </p:nvSpPr>
            <p:spPr bwMode="auto">
              <a:xfrm>
                <a:off x="3632" y="688"/>
                <a:ext cx="12" cy="177"/>
              </a:xfrm>
              <a:custGeom>
                <a:avLst/>
                <a:gdLst>
                  <a:gd name="T0" fmla="*/ 2 w 15"/>
                  <a:gd name="T1" fmla="*/ 222 h 222"/>
                  <a:gd name="T2" fmla="*/ 1 w 15"/>
                  <a:gd name="T3" fmla="*/ 19 h 222"/>
                  <a:gd name="T4" fmla="*/ 5 w 15"/>
                  <a:gd name="T5" fmla="*/ 0 h 222"/>
                  <a:gd name="T6" fmla="*/ 10 w 15"/>
                  <a:gd name="T7" fmla="*/ 11 h 222"/>
                  <a:gd name="T8" fmla="*/ 11 w 15"/>
                  <a:gd name="T9" fmla="*/ 26 h 222"/>
                  <a:gd name="T10" fmla="*/ 6 w 15"/>
                  <a:gd name="T11" fmla="*/ 48 h 222"/>
                  <a:gd name="T12" fmla="*/ 6 w 15"/>
                  <a:gd name="T13" fmla="*/ 204 h 222"/>
                  <a:gd name="T14" fmla="*/ 2 w 15"/>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2">
                    <a:moveTo>
                      <a:pt x="2" y="222"/>
                    </a:moveTo>
                    <a:cubicBezTo>
                      <a:pt x="2" y="154"/>
                      <a:pt x="2" y="87"/>
                      <a:pt x="1" y="19"/>
                    </a:cubicBezTo>
                    <a:cubicBezTo>
                      <a:pt x="3" y="12"/>
                      <a:pt x="0" y="5"/>
                      <a:pt x="5" y="0"/>
                    </a:cubicBezTo>
                    <a:cubicBezTo>
                      <a:pt x="6" y="4"/>
                      <a:pt x="6" y="9"/>
                      <a:pt x="10" y="11"/>
                    </a:cubicBezTo>
                    <a:cubicBezTo>
                      <a:pt x="14" y="16"/>
                      <a:pt x="15" y="21"/>
                      <a:pt x="11" y="26"/>
                    </a:cubicBezTo>
                    <a:cubicBezTo>
                      <a:pt x="3" y="32"/>
                      <a:pt x="6" y="40"/>
                      <a:pt x="6" y="48"/>
                    </a:cubicBezTo>
                    <a:cubicBezTo>
                      <a:pt x="6" y="100"/>
                      <a:pt x="6" y="152"/>
                      <a:pt x="6" y="204"/>
                    </a:cubicBezTo>
                    <a:cubicBezTo>
                      <a:pt x="6" y="210"/>
                      <a:pt x="9" y="217"/>
                      <a:pt x="2" y="222"/>
                    </a:cubicBezTo>
                    <a:close/>
                  </a:path>
                </a:pathLst>
              </a:custGeom>
              <a:solidFill>
                <a:srgbClr val="617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4" name="Freeform 58"/>
              <p:cNvSpPr>
                <a:spLocks/>
              </p:cNvSpPr>
              <p:nvPr/>
            </p:nvSpPr>
            <p:spPr bwMode="auto">
              <a:xfrm>
                <a:off x="3001" y="1041"/>
                <a:ext cx="12" cy="192"/>
              </a:xfrm>
              <a:custGeom>
                <a:avLst/>
                <a:gdLst>
                  <a:gd name="T0" fmla="*/ 2 w 15"/>
                  <a:gd name="T1" fmla="*/ 240 h 241"/>
                  <a:gd name="T2" fmla="*/ 3 w 15"/>
                  <a:gd name="T3" fmla="*/ 1 h 241"/>
                  <a:gd name="T4" fmla="*/ 9 w 15"/>
                  <a:gd name="T5" fmla="*/ 3 h 241"/>
                  <a:gd name="T6" fmla="*/ 13 w 15"/>
                  <a:gd name="T7" fmla="*/ 33 h 241"/>
                  <a:gd name="T8" fmla="*/ 13 w 15"/>
                  <a:gd name="T9" fmla="*/ 216 h 241"/>
                  <a:gd name="T10" fmla="*/ 9 w 15"/>
                  <a:gd name="T11" fmla="*/ 238 h 241"/>
                  <a:gd name="T12" fmla="*/ 2 w 15"/>
                  <a:gd name="T13" fmla="*/ 240 h 241"/>
                </a:gdLst>
                <a:ahLst/>
                <a:cxnLst>
                  <a:cxn ang="0">
                    <a:pos x="T0" y="T1"/>
                  </a:cxn>
                  <a:cxn ang="0">
                    <a:pos x="T2" y="T3"/>
                  </a:cxn>
                  <a:cxn ang="0">
                    <a:pos x="T4" y="T5"/>
                  </a:cxn>
                  <a:cxn ang="0">
                    <a:pos x="T6" y="T7"/>
                  </a:cxn>
                  <a:cxn ang="0">
                    <a:pos x="T8" y="T9"/>
                  </a:cxn>
                  <a:cxn ang="0">
                    <a:pos x="T10" y="T11"/>
                  </a:cxn>
                  <a:cxn ang="0">
                    <a:pos x="T12" y="T13"/>
                  </a:cxn>
                </a:cxnLst>
                <a:rect l="0" t="0" r="r" b="b"/>
                <a:pathLst>
                  <a:path w="15" h="241">
                    <a:moveTo>
                      <a:pt x="2" y="240"/>
                    </a:moveTo>
                    <a:cubicBezTo>
                      <a:pt x="0" y="160"/>
                      <a:pt x="1" y="80"/>
                      <a:pt x="3" y="1"/>
                    </a:cubicBezTo>
                    <a:cubicBezTo>
                      <a:pt x="5" y="0"/>
                      <a:pt x="8" y="1"/>
                      <a:pt x="9" y="3"/>
                    </a:cubicBezTo>
                    <a:cubicBezTo>
                      <a:pt x="15" y="13"/>
                      <a:pt x="14" y="23"/>
                      <a:pt x="13" y="33"/>
                    </a:cubicBezTo>
                    <a:cubicBezTo>
                      <a:pt x="11" y="94"/>
                      <a:pt x="11" y="155"/>
                      <a:pt x="13" y="216"/>
                    </a:cubicBezTo>
                    <a:cubicBezTo>
                      <a:pt x="14" y="224"/>
                      <a:pt x="13" y="231"/>
                      <a:pt x="9" y="238"/>
                    </a:cubicBezTo>
                    <a:cubicBezTo>
                      <a:pt x="7" y="240"/>
                      <a:pt x="5" y="241"/>
                      <a:pt x="2" y="240"/>
                    </a:cubicBezTo>
                    <a:close/>
                  </a:path>
                </a:pathLst>
              </a:custGeom>
              <a:solidFill>
                <a:srgbClr val="3C3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5" name="Freeform 59"/>
              <p:cNvSpPr>
                <a:spLocks/>
              </p:cNvSpPr>
              <p:nvPr/>
            </p:nvSpPr>
            <p:spPr bwMode="auto">
              <a:xfrm>
                <a:off x="3558" y="734"/>
                <a:ext cx="46" cy="60"/>
              </a:xfrm>
              <a:custGeom>
                <a:avLst/>
                <a:gdLst>
                  <a:gd name="T0" fmla="*/ 0 w 58"/>
                  <a:gd name="T1" fmla="*/ 73 h 75"/>
                  <a:gd name="T2" fmla="*/ 25 w 58"/>
                  <a:gd name="T3" fmla="*/ 0 h 75"/>
                  <a:gd name="T4" fmla="*/ 58 w 58"/>
                  <a:gd name="T5" fmla="*/ 61 h 75"/>
                  <a:gd name="T6" fmla="*/ 53 w 58"/>
                  <a:gd name="T7" fmla="*/ 62 h 75"/>
                  <a:gd name="T8" fmla="*/ 45 w 58"/>
                  <a:gd name="T9" fmla="*/ 57 h 75"/>
                  <a:gd name="T10" fmla="*/ 15 w 58"/>
                  <a:gd name="T11" fmla="*/ 64 h 75"/>
                  <a:gd name="T12" fmla="*/ 8 w 58"/>
                  <a:gd name="T13" fmla="*/ 74 h 75"/>
                  <a:gd name="T14" fmla="*/ 0 w 58"/>
                  <a:gd name="T15" fmla="*/ 73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5">
                    <a:moveTo>
                      <a:pt x="0" y="73"/>
                    </a:moveTo>
                    <a:cubicBezTo>
                      <a:pt x="8" y="50"/>
                      <a:pt x="16" y="28"/>
                      <a:pt x="25" y="0"/>
                    </a:cubicBezTo>
                    <a:cubicBezTo>
                      <a:pt x="40" y="22"/>
                      <a:pt x="49" y="42"/>
                      <a:pt x="58" y="61"/>
                    </a:cubicBezTo>
                    <a:cubicBezTo>
                      <a:pt x="57" y="62"/>
                      <a:pt x="55" y="63"/>
                      <a:pt x="53" y="62"/>
                    </a:cubicBezTo>
                    <a:cubicBezTo>
                      <a:pt x="50" y="62"/>
                      <a:pt x="48" y="59"/>
                      <a:pt x="45" y="57"/>
                    </a:cubicBezTo>
                    <a:cubicBezTo>
                      <a:pt x="31" y="47"/>
                      <a:pt x="23" y="48"/>
                      <a:pt x="15" y="64"/>
                    </a:cubicBezTo>
                    <a:cubicBezTo>
                      <a:pt x="13" y="68"/>
                      <a:pt x="11" y="71"/>
                      <a:pt x="8" y="74"/>
                    </a:cubicBezTo>
                    <a:cubicBezTo>
                      <a:pt x="5" y="75"/>
                      <a:pt x="3" y="75"/>
                      <a:pt x="0" y="73"/>
                    </a:cubicBezTo>
                    <a:close/>
                  </a:path>
                </a:pathLst>
              </a:custGeom>
              <a:solidFill>
                <a:srgbClr val="76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6" name="Freeform 60"/>
              <p:cNvSpPr>
                <a:spLocks/>
              </p:cNvSpPr>
              <p:nvPr/>
            </p:nvSpPr>
            <p:spPr bwMode="auto">
              <a:xfrm>
                <a:off x="3601" y="793"/>
                <a:ext cx="26" cy="116"/>
              </a:xfrm>
              <a:custGeom>
                <a:avLst/>
                <a:gdLst>
                  <a:gd name="T0" fmla="*/ 19 w 33"/>
                  <a:gd name="T1" fmla="*/ 91 h 146"/>
                  <a:gd name="T2" fmla="*/ 19 w 33"/>
                  <a:gd name="T3" fmla="*/ 100 h 146"/>
                  <a:gd name="T4" fmla="*/ 22 w 33"/>
                  <a:gd name="T5" fmla="*/ 143 h 146"/>
                  <a:gd name="T6" fmla="*/ 22 w 33"/>
                  <a:gd name="T7" fmla="*/ 143 h 146"/>
                  <a:gd name="T8" fmla="*/ 12 w 33"/>
                  <a:gd name="T9" fmla="*/ 143 h 146"/>
                  <a:gd name="T10" fmla="*/ 4 w 33"/>
                  <a:gd name="T11" fmla="*/ 63 h 146"/>
                  <a:gd name="T12" fmla="*/ 2 w 33"/>
                  <a:gd name="T13" fmla="*/ 34 h 146"/>
                  <a:gd name="T14" fmla="*/ 2 w 33"/>
                  <a:gd name="T15" fmla="*/ 10 h 146"/>
                  <a:gd name="T16" fmla="*/ 11 w 33"/>
                  <a:gd name="T17" fmla="*/ 0 h 146"/>
                  <a:gd name="T18" fmla="*/ 17 w 33"/>
                  <a:gd name="T19" fmla="*/ 56 h 146"/>
                  <a:gd name="T20" fmla="*/ 19 w 33"/>
                  <a:gd name="T21"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46">
                    <a:moveTo>
                      <a:pt x="19" y="91"/>
                    </a:moveTo>
                    <a:cubicBezTo>
                      <a:pt x="19" y="94"/>
                      <a:pt x="19" y="97"/>
                      <a:pt x="19" y="100"/>
                    </a:cubicBezTo>
                    <a:cubicBezTo>
                      <a:pt x="29" y="113"/>
                      <a:pt x="33" y="127"/>
                      <a:pt x="22" y="143"/>
                    </a:cubicBezTo>
                    <a:cubicBezTo>
                      <a:pt x="22" y="143"/>
                      <a:pt x="22" y="143"/>
                      <a:pt x="22" y="143"/>
                    </a:cubicBezTo>
                    <a:cubicBezTo>
                      <a:pt x="18" y="146"/>
                      <a:pt x="15" y="146"/>
                      <a:pt x="12" y="143"/>
                    </a:cubicBezTo>
                    <a:cubicBezTo>
                      <a:pt x="6" y="116"/>
                      <a:pt x="7" y="90"/>
                      <a:pt x="4" y="63"/>
                    </a:cubicBezTo>
                    <a:cubicBezTo>
                      <a:pt x="3" y="53"/>
                      <a:pt x="5" y="43"/>
                      <a:pt x="2" y="34"/>
                    </a:cubicBezTo>
                    <a:cubicBezTo>
                      <a:pt x="0" y="26"/>
                      <a:pt x="0" y="18"/>
                      <a:pt x="2" y="10"/>
                    </a:cubicBezTo>
                    <a:cubicBezTo>
                      <a:pt x="3" y="5"/>
                      <a:pt x="6" y="1"/>
                      <a:pt x="11" y="0"/>
                    </a:cubicBezTo>
                    <a:cubicBezTo>
                      <a:pt x="17" y="18"/>
                      <a:pt x="12" y="38"/>
                      <a:pt x="17" y="56"/>
                    </a:cubicBezTo>
                    <a:cubicBezTo>
                      <a:pt x="22" y="67"/>
                      <a:pt x="21" y="79"/>
                      <a:pt x="19" y="91"/>
                    </a:cubicBezTo>
                    <a:close/>
                  </a:path>
                </a:pathLst>
              </a:custGeom>
              <a:solidFill>
                <a:srgbClr val="7C6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7" name="Freeform 61"/>
              <p:cNvSpPr>
                <a:spLocks/>
              </p:cNvSpPr>
              <p:nvPr/>
            </p:nvSpPr>
            <p:spPr bwMode="auto">
              <a:xfrm>
                <a:off x="3063" y="837"/>
                <a:ext cx="51" cy="63"/>
              </a:xfrm>
              <a:custGeom>
                <a:avLst/>
                <a:gdLst>
                  <a:gd name="T0" fmla="*/ 47 w 64"/>
                  <a:gd name="T1" fmla="*/ 47 h 79"/>
                  <a:gd name="T2" fmla="*/ 52 w 64"/>
                  <a:gd name="T3" fmla="*/ 51 h 79"/>
                  <a:gd name="T4" fmla="*/ 52 w 64"/>
                  <a:gd name="T5" fmla="*/ 59 h 79"/>
                  <a:gd name="T6" fmla="*/ 64 w 64"/>
                  <a:gd name="T7" fmla="*/ 63 h 79"/>
                  <a:gd name="T8" fmla="*/ 60 w 64"/>
                  <a:gd name="T9" fmla="*/ 67 h 79"/>
                  <a:gd name="T10" fmla="*/ 40 w 64"/>
                  <a:gd name="T11" fmla="*/ 71 h 79"/>
                  <a:gd name="T12" fmla="*/ 22 w 64"/>
                  <a:gd name="T13" fmla="*/ 76 h 79"/>
                  <a:gd name="T14" fmla="*/ 14 w 64"/>
                  <a:gd name="T15" fmla="*/ 66 h 79"/>
                  <a:gd name="T16" fmla="*/ 0 w 64"/>
                  <a:gd name="T17" fmla="*/ 48 h 79"/>
                  <a:gd name="T18" fmla="*/ 0 w 64"/>
                  <a:gd name="T19" fmla="*/ 44 h 79"/>
                  <a:gd name="T20" fmla="*/ 8 w 64"/>
                  <a:gd name="T21" fmla="*/ 43 h 79"/>
                  <a:gd name="T22" fmla="*/ 20 w 64"/>
                  <a:gd name="T23" fmla="*/ 31 h 79"/>
                  <a:gd name="T24" fmla="*/ 20 w 64"/>
                  <a:gd name="T25" fmla="*/ 0 h 79"/>
                  <a:gd name="T26" fmla="*/ 27 w 64"/>
                  <a:gd name="T27" fmla="*/ 28 h 79"/>
                  <a:gd name="T28" fmla="*/ 47 w 64"/>
                  <a:gd name="T2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9">
                    <a:moveTo>
                      <a:pt x="47" y="47"/>
                    </a:moveTo>
                    <a:cubicBezTo>
                      <a:pt x="48" y="48"/>
                      <a:pt x="50" y="50"/>
                      <a:pt x="52" y="51"/>
                    </a:cubicBezTo>
                    <a:cubicBezTo>
                      <a:pt x="49" y="54"/>
                      <a:pt x="46" y="57"/>
                      <a:pt x="52" y="59"/>
                    </a:cubicBezTo>
                    <a:cubicBezTo>
                      <a:pt x="56" y="60"/>
                      <a:pt x="60" y="62"/>
                      <a:pt x="64" y="63"/>
                    </a:cubicBezTo>
                    <a:cubicBezTo>
                      <a:pt x="63" y="65"/>
                      <a:pt x="62" y="66"/>
                      <a:pt x="60" y="67"/>
                    </a:cubicBezTo>
                    <a:cubicBezTo>
                      <a:pt x="54" y="70"/>
                      <a:pt x="47" y="70"/>
                      <a:pt x="40" y="71"/>
                    </a:cubicBezTo>
                    <a:cubicBezTo>
                      <a:pt x="33" y="71"/>
                      <a:pt x="29" y="79"/>
                      <a:pt x="22" y="76"/>
                    </a:cubicBezTo>
                    <a:cubicBezTo>
                      <a:pt x="18" y="74"/>
                      <a:pt x="13" y="69"/>
                      <a:pt x="14" y="66"/>
                    </a:cubicBezTo>
                    <a:cubicBezTo>
                      <a:pt x="18" y="52"/>
                      <a:pt x="7" y="52"/>
                      <a:pt x="0" y="48"/>
                    </a:cubicBezTo>
                    <a:cubicBezTo>
                      <a:pt x="0" y="47"/>
                      <a:pt x="0" y="46"/>
                      <a:pt x="0" y="44"/>
                    </a:cubicBezTo>
                    <a:cubicBezTo>
                      <a:pt x="3" y="44"/>
                      <a:pt x="5" y="43"/>
                      <a:pt x="8" y="43"/>
                    </a:cubicBezTo>
                    <a:cubicBezTo>
                      <a:pt x="16" y="43"/>
                      <a:pt x="21" y="41"/>
                      <a:pt x="20" y="31"/>
                    </a:cubicBezTo>
                    <a:cubicBezTo>
                      <a:pt x="19" y="22"/>
                      <a:pt x="20" y="12"/>
                      <a:pt x="20" y="0"/>
                    </a:cubicBezTo>
                    <a:cubicBezTo>
                      <a:pt x="30" y="8"/>
                      <a:pt x="27" y="19"/>
                      <a:pt x="27" y="28"/>
                    </a:cubicBezTo>
                    <a:cubicBezTo>
                      <a:pt x="28" y="41"/>
                      <a:pt x="31" y="49"/>
                      <a:pt x="47" y="47"/>
                    </a:cubicBezTo>
                    <a:close/>
                  </a:path>
                </a:pathLst>
              </a:custGeom>
              <a:solidFill>
                <a:srgbClr val="5F3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8" name="Freeform 62"/>
              <p:cNvSpPr>
                <a:spLocks/>
              </p:cNvSpPr>
              <p:nvPr/>
            </p:nvSpPr>
            <p:spPr bwMode="auto">
              <a:xfrm>
                <a:off x="3196" y="980"/>
                <a:ext cx="109" cy="44"/>
              </a:xfrm>
              <a:custGeom>
                <a:avLst/>
                <a:gdLst>
                  <a:gd name="T0" fmla="*/ 123 w 137"/>
                  <a:gd name="T1" fmla="*/ 1 h 55"/>
                  <a:gd name="T2" fmla="*/ 126 w 137"/>
                  <a:gd name="T3" fmla="*/ 0 h 55"/>
                  <a:gd name="T4" fmla="*/ 137 w 137"/>
                  <a:gd name="T5" fmla="*/ 15 h 55"/>
                  <a:gd name="T6" fmla="*/ 126 w 137"/>
                  <a:gd name="T7" fmla="*/ 17 h 55"/>
                  <a:gd name="T8" fmla="*/ 66 w 137"/>
                  <a:gd name="T9" fmla="*/ 42 h 55"/>
                  <a:gd name="T10" fmla="*/ 48 w 137"/>
                  <a:gd name="T11" fmla="*/ 46 h 55"/>
                  <a:gd name="T12" fmla="*/ 3 w 137"/>
                  <a:gd name="T13" fmla="*/ 47 h 55"/>
                  <a:gd name="T14" fmla="*/ 0 w 137"/>
                  <a:gd name="T15" fmla="*/ 41 h 55"/>
                  <a:gd name="T16" fmla="*/ 27 w 137"/>
                  <a:gd name="T17" fmla="*/ 30 h 55"/>
                  <a:gd name="T18" fmla="*/ 123 w 137"/>
                  <a:gd name="T19"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55">
                    <a:moveTo>
                      <a:pt x="123" y="1"/>
                    </a:moveTo>
                    <a:cubicBezTo>
                      <a:pt x="124" y="1"/>
                      <a:pt x="125" y="0"/>
                      <a:pt x="126" y="0"/>
                    </a:cubicBezTo>
                    <a:cubicBezTo>
                      <a:pt x="132" y="3"/>
                      <a:pt x="134" y="9"/>
                      <a:pt x="137" y="15"/>
                    </a:cubicBezTo>
                    <a:cubicBezTo>
                      <a:pt x="133" y="16"/>
                      <a:pt x="129" y="12"/>
                      <a:pt x="126" y="17"/>
                    </a:cubicBezTo>
                    <a:cubicBezTo>
                      <a:pt x="109" y="33"/>
                      <a:pt x="88" y="37"/>
                      <a:pt x="66" y="42"/>
                    </a:cubicBezTo>
                    <a:cubicBezTo>
                      <a:pt x="60" y="42"/>
                      <a:pt x="54" y="43"/>
                      <a:pt x="48" y="46"/>
                    </a:cubicBezTo>
                    <a:cubicBezTo>
                      <a:pt x="33" y="47"/>
                      <a:pt x="18" y="55"/>
                      <a:pt x="3" y="47"/>
                    </a:cubicBezTo>
                    <a:cubicBezTo>
                      <a:pt x="1" y="46"/>
                      <a:pt x="0" y="44"/>
                      <a:pt x="0" y="41"/>
                    </a:cubicBezTo>
                    <a:cubicBezTo>
                      <a:pt x="6" y="31"/>
                      <a:pt x="17" y="32"/>
                      <a:pt x="27" y="30"/>
                    </a:cubicBezTo>
                    <a:cubicBezTo>
                      <a:pt x="60" y="25"/>
                      <a:pt x="93" y="18"/>
                      <a:pt x="123" y="1"/>
                    </a:cubicBezTo>
                    <a:close/>
                  </a:path>
                </a:pathLst>
              </a:custGeom>
              <a:solidFill>
                <a:srgbClr val="7C5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9" name="Freeform 63"/>
              <p:cNvSpPr>
                <a:spLocks/>
              </p:cNvSpPr>
              <p:nvPr/>
            </p:nvSpPr>
            <p:spPr bwMode="auto">
              <a:xfrm>
                <a:off x="3017" y="1612"/>
                <a:ext cx="110" cy="43"/>
              </a:xfrm>
              <a:custGeom>
                <a:avLst/>
                <a:gdLst>
                  <a:gd name="T0" fmla="*/ 9 w 138"/>
                  <a:gd name="T1" fmla="*/ 0 h 55"/>
                  <a:gd name="T2" fmla="*/ 15 w 138"/>
                  <a:gd name="T3" fmla="*/ 1 h 55"/>
                  <a:gd name="T4" fmla="*/ 31 w 138"/>
                  <a:gd name="T5" fmla="*/ 18 h 55"/>
                  <a:gd name="T6" fmla="*/ 115 w 138"/>
                  <a:gd name="T7" fmla="*/ 36 h 55"/>
                  <a:gd name="T8" fmla="*/ 138 w 138"/>
                  <a:gd name="T9" fmla="*/ 45 h 55"/>
                  <a:gd name="T10" fmla="*/ 130 w 138"/>
                  <a:gd name="T11" fmla="*/ 48 h 55"/>
                  <a:gd name="T12" fmla="*/ 111 w 138"/>
                  <a:gd name="T13" fmla="*/ 54 h 55"/>
                  <a:gd name="T14" fmla="*/ 59 w 138"/>
                  <a:gd name="T15" fmla="*/ 46 h 55"/>
                  <a:gd name="T16" fmla="*/ 42 w 138"/>
                  <a:gd name="T17" fmla="*/ 41 h 55"/>
                  <a:gd name="T18" fmla="*/ 10 w 138"/>
                  <a:gd name="T19" fmla="*/ 29 h 55"/>
                  <a:gd name="T20" fmla="*/ 1 w 138"/>
                  <a:gd name="T21" fmla="*/ 22 h 55"/>
                  <a:gd name="T22" fmla="*/ 1 w 138"/>
                  <a:gd name="T23" fmla="*/ 14 h 55"/>
                  <a:gd name="T24" fmla="*/ 9 w 13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55">
                    <a:moveTo>
                      <a:pt x="9" y="0"/>
                    </a:moveTo>
                    <a:cubicBezTo>
                      <a:pt x="11" y="0"/>
                      <a:pt x="13" y="1"/>
                      <a:pt x="15" y="1"/>
                    </a:cubicBezTo>
                    <a:cubicBezTo>
                      <a:pt x="15" y="12"/>
                      <a:pt x="22" y="15"/>
                      <a:pt x="31" y="18"/>
                    </a:cubicBezTo>
                    <a:cubicBezTo>
                      <a:pt x="59" y="27"/>
                      <a:pt x="86" y="33"/>
                      <a:pt x="115" y="36"/>
                    </a:cubicBezTo>
                    <a:cubicBezTo>
                      <a:pt x="123" y="37"/>
                      <a:pt x="132" y="36"/>
                      <a:pt x="138" y="45"/>
                    </a:cubicBezTo>
                    <a:cubicBezTo>
                      <a:pt x="135" y="46"/>
                      <a:pt x="132" y="47"/>
                      <a:pt x="130" y="48"/>
                    </a:cubicBezTo>
                    <a:cubicBezTo>
                      <a:pt x="125" y="55"/>
                      <a:pt x="117" y="54"/>
                      <a:pt x="111" y="54"/>
                    </a:cubicBezTo>
                    <a:cubicBezTo>
                      <a:pt x="94" y="51"/>
                      <a:pt x="76" y="51"/>
                      <a:pt x="59" y="46"/>
                    </a:cubicBezTo>
                    <a:cubicBezTo>
                      <a:pt x="54" y="44"/>
                      <a:pt x="48" y="42"/>
                      <a:pt x="42" y="41"/>
                    </a:cubicBezTo>
                    <a:cubicBezTo>
                      <a:pt x="31" y="39"/>
                      <a:pt x="20" y="34"/>
                      <a:pt x="10" y="29"/>
                    </a:cubicBezTo>
                    <a:cubicBezTo>
                      <a:pt x="6" y="27"/>
                      <a:pt x="3" y="25"/>
                      <a:pt x="1" y="22"/>
                    </a:cubicBezTo>
                    <a:cubicBezTo>
                      <a:pt x="0" y="19"/>
                      <a:pt x="0" y="16"/>
                      <a:pt x="1" y="14"/>
                    </a:cubicBezTo>
                    <a:cubicBezTo>
                      <a:pt x="4" y="9"/>
                      <a:pt x="6" y="4"/>
                      <a:pt x="9" y="0"/>
                    </a:cubicBezTo>
                    <a:close/>
                  </a:path>
                </a:pathLst>
              </a:custGeom>
              <a:solidFill>
                <a:srgbClr val="8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0" name="Freeform 64"/>
              <p:cNvSpPr>
                <a:spLocks/>
              </p:cNvSpPr>
              <p:nvPr/>
            </p:nvSpPr>
            <p:spPr bwMode="auto">
              <a:xfrm>
                <a:off x="3556" y="821"/>
                <a:ext cx="42" cy="92"/>
              </a:xfrm>
              <a:custGeom>
                <a:avLst/>
                <a:gdLst>
                  <a:gd name="T0" fmla="*/ 11 w 53"/>
                  <a:gd name="T1" fmla="*/ 108 h 116"/>
                  <a:gd name="T2" fmla="*/ 8 w 53"/>
                  <a:gd name="T3" fmla="*/ 98 h 116"/>
                  <a:gd name="T4" fmla="*/ 2 w 53"/>
                  <a:gd name="T5" fmla="*/ 88 h 116"/>
                  <a:gd name="T6" fmla="*/ 1 w 53"/>
                  <a:gd name="T7" fmla="*/ 73 h 116"/>
                  <a:gd name="T8" fmla="*/ 5 w 53"/>
                  <a:gd name="T9" fmla="*/ 65 h 116"/>
                  <a:gd name="T10" fmla="*/ 3 w 53"/>
                  <a:gd name="T11" fmla="*/ 1 h 116"/>
                  <a:gd name="T12" fmla="*/ 9 w 53"/>
                  <a:gd name="T13" fmla="*/ 1 h 116"/>
                  <a:gd name="T14" fmla="*/ 16 w 53"/>
                  <a:gd name="T15" fmla="*/ 19 h 116"/>
                  <a:gd name="T16" fmla="*/ 21 w 53"/>
                  <a:gd name="T17" fmla="*/ 89 h 116"/>
                  <a:gd name="T18" fmla="*/ 36 w 53"/>
                  <a:gd name="T19" fmla="*/ 99 h 116"/>
                  <a:gd name="T20" fmla="*/ 51 w 53"/>
                  <a:gd name="T21" fmla="*/ 105 h 116"/>
                  <a:gd name="T22" fmla="*/ 52 w 53"/>
                  <a:gd name="T23" fmla="*/ 110 h 116"/>
                  <a:gd name="T24" fmla="*/ 52 w 53"/>
                  <a:gd name="T25" fmla="*/ 113 h 116"/>
                  <a:gd name="T26" fmla="*/ 49 w 53"/>
                  <a:gd name="T27" fmla="*/ 114 h 116"/>
                  <a:gd name="T28" fmla="*/ 47 w 53"/>
                  <a:gd name="T29" fmla="*/ 115 h 116"/>
                  <a:gd name="T30" fmla="*/ 26 w 53"/>
                  <a:gd name="T31" fmla="*/ 116 h 116"/>
                  <a:gd name="T32" fmla="*/ 13 w 53"/>
                  <a:gd name="T33" fmla="*/ 112 h 116"/>
                  <a:gd name="T34" fmla="*/ 11 w 53"/>
                  <a:gd name="T3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16">
                    <a:moveTo>
                      <a:pt x="11" y="108"/>
                    </a:moveTo>
                    <a:cubicBezTo>
                      <a:pt x="10" y="104"/>
                      <a:pt x="9" y="101"/>
                      <a:pt x="8" y="98"/>
                    </a:cubicBezTo>
                    <a:cubicBezTo>
                      <a:pt x="6" y="95"/>
                      <a:pt x="3" y="92"/>
                      <a:pt x="2" y="88"/>
                    </a:cubicBezTo>
                    <a:cubicBezTo>
                      <a:pt x="1" y="83"/>
                      <a:pt x="0" y="78"/>
                      <a:pt x="1" y="73"/>
                    </a:cubicBezTo>
                    <a:cubicBezTo>
                      <a:pt x="2" y="70"/>
                      <a:pt x="3" y="67"/>
                      <a:pt x="5" y="65"/>
                    </a:cubicBezTo>
                    <a:cubicBezTo>
                      <a:pt x="4" y="43"/>
                      <a:pt x="4" y="22"/>
                      <a:pt x="3" y="1"/>
                    </a:cubicBezTo>
                    <a:cubicBezTo>
                      <a:pt x="5" y="0"/>
                      <a:pt x="7" y="0"/>
                      <a:pt x="9" y="1"/>
                    </a:cubicBezTo>
                    <a:cubicBezTo>
                      <a:pt x="15" y="6"/>
                      <a:pt x="17" y="12"/>
                      <a:pt x="16" y="19"/>
                    </a:cubicBezTo>
                    <a:cubicBezTo>
                      <a:pt x="14" y="43"/>
                      <a:pt x="19" y="66"/>
                      <a:pt x="21" y="89"/>
                    </a:cubicBezTo>
                    <a:cubicBezTo>
                      <a:pt x="23" y="97"/>
                      <a:pt x="29" y="98"/>
                      <a:pt x="36" y="99"/>
                    </a:cubicBezTo>
                    <a:cubicBezTo>
                      <a:pt x="41" y="99"/>
                      <a:pt x="47" y="100"/>
                      <a:pt x="51" y="105"/>
                    </a:cubicBezTo>
                    <a:cubicBezTo>
                      <a:pt x="52" y="106"/>
                      <a:pt x="53" y="108"/>
                      <a:pt x="52" y="110"/>
                    </a:cubicBezTo>
                    <a:cubicBezTo>
                      <a:pt x="52" y="111"/>
                      <a:pt x="52" y="112"/>
                      <a:pt x="52" y="113"/>
                    </a:cubicBezTo>
                    <a:cubicBezTo>
                      <a:pt x="51" y="113"/>
                      <a:pt x="50" y="114"/>
                      <a:pt x="49" y="114"/>
                    </a:cubicBezTo>
                    <a:cubicBezTo>
                      <a:pt x="48" y="114"/>
                      <a:pt x="48" y="115"/>
                      <a:pt x="47" y="115"/>
                    </a:cubicBezTo>
                    <a:cubicBezTo>
                      <a:pt x="40" y="115"/>
                      <a:pt x="33" y="114"/>
                      <a:pt x="26" y="116"/>
                    </a:cubicBezTo>
                    <a:cubicBezTo>
                      <a:pt x="21" y="116"/>
                      <a:pt x="17" y="115"/>
                      <a:pt x="13" y="112"/>
                    </a:cubicBezTo>
                    <a:cubicBezTo>
                      <a:pt x="12" y="111"/>
                      <a:pt x="11" y="109"/>
                      <a:pt x="11" y="108"/>
                    </a:cubicBezTo>
                    <a:close/>
                  </a:path>
                </a:pathLst>
              </a:custGeom>
              <a:solidFill>
                <a:srgbClr val="7B6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1" name="Freeform 65"/>
              <p:cNvSpPr>
                <a:spLocks/>
              </p:cNvSpPr>
              <p:nvPr/>
            </p:nvSpPr>
            <p:spPr bwMode="auto">
              <a:xfrm>
                <a:off x="3707" y="704"/>
                <a:ext cx="52" cy="33"/>
              </a:xfrm>
              <a:custGeom>
                <a:avLst/>
                <a:gdLst>
                  <a:gd name="T0" fmla="*/ 65 w 65"/>
                  <a:gd name="T1" fmla="*/ 27 h 41"/>
                  <a:gd name="T2" fmla="*/ 60 w 65"/>
                  <a:gd name="T3" fmla="*/ 39 h 41"/>
                  <a:gd name="T4" fmla="*/ 54 w 65"/>
                  <a:gd name="T5" fmla="*/ 41 h 41"/>
                  <a:gd name="T6" fmla="*/ 14 w 65"/>
                  <a:gd name="T7" fmla="*/ 40 h 41"/>
                  <a:gd name="T8" fmla="*/ 6 w 65"/>
                  <a:gd name="T9" fmla="*/ 36 h 41"/>
                  <a:gd name="T10" fmla="*/ 0 w 65"/>
                  <a:gd name="T11" fmla="*/ 34 h 41"/>
                  <a:gd name="T12" fmla="*/ 29 w 65"/>
                  <a:gd name="T13" fmla="*/ 2 h 41"/>
                  <a:gd name="T14" fmla="*/ 65 w 65"/>
                  <a:gd name="T15" fmla="*/ 2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1">
                    <a:moveTo>
                      <a:pt x="65" y="27"/>
                    </a:moveTo>
                    <a:cubicBezTo>
                      <a:pt x="64" y="31"/>
                      <a:pt x="64" y="36"/>
                      <a:pt x="60" y="39"/>
                    </a:cubicBezTo>
                    <a:cubicBezTo>
                      <a:pt x="58" y="40"/>
                      <a:pt x="56" y="41"/>
                      <a:pt x="54" y="41"/>
                    </a:cubicBezTo>
                    <a:cubicBezTo>
                      <a:pt x="41" y="40"/>
                      <a:pt x="27" y="41"/>
                      <a:pt x="14" y="40"/>
                    </a:cubicBezTo>
                    <a:cubicBezTo>
                      <a:pt x="10" y="40"/>
                      <a:pt x="8" y="38"/>
                      <a:pt x="6" y="36"/>
                    </a:cubicBezTo>
                    <a:cubicBezTo>
                      <a:pt x="4" y="35"/>
                      <a:pt x="2" y="34"/>
                      <a:pt x="0" y="34"/>
                    </a:cubicBezTo>
                    <a:cubicBezTo>
                      <a:pt x="0" y="15"/>
                      <a:pt x="11" y="5"/>
                      <a:pt x="29" y="2"/>
                    </a:cubicBezTo>
                    <a:cubicBezTo>
                      <a:pt x="47" y="0"/>
                      <a:pt x="61" y="7"/>
                      <a:pt x="65" y="27"/>
                    </a:cubicBezTo>
                    <a:close/>
                  </a:path>
                </a:pathLst>
              </a:custGeom>
              <a:solidFill>
                <a:srgbClr val="78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2" name="Freeform 66"/>
              <p:cNvSpPr>
                <a:spLocks/>
              </p:cNvSpPr>
              <p:nvPr/>
            </p:nvSpPr>
            <p:spPr bwMode="auto">
              <a:xfrm>
                <a:off x="3826" y="1067"/>
                <a:ext cx="2" cy="159"/>
              </a:xfrm>
              <a:custGeom>
                <a:avLst/>
                <a:gdLst>
                  <a:gd name="T0" fmla="*/ 3 w 3"/>
                  <a:gd name="T1" fmla="*/ 199 h 199"/>
                  <a:gd name="T2" fmla="*/ 1 w 3"/>
                  <a:gd name="T3" fmla="*/ 186 h 199"/>
                  <a:gd name="T4" fmla="*/ 1 w 3"/>
                  <a:gd name="T5" fmla="*/ 13 h 199"/>
                  <a:gd name="T6" fmla="*/ 3 w 3"/>
                  <a:gd name="T7" fmla="*/ 0 h 199"/>
                  <a:gd name="T8" fmla="*/ 3 w 3"/>
                  <a:gd name="T9" fmla="*/ 199 h 199"/>
                </a:gdLst>
                <a:ahLst/>
                <a:cxnLst>
                  <a:cxn ang="0">
                    <a:pos x="T0" y="T1"/>
                  </a:cxn>
                  <a:cxn ang="0">
                    <a:pos x="T2" y="T3"/>
                  </a:cxn>
                  <a:cxn ang="0">
                    <a:pos x="T4" y="T5"/>
                  </a:cxn>
                  <a:cxn ang="0">
                    <a:pos x="T6" y="T7"/>
                  </a:cxn>
                  <a:cxn ang="0">
                    <a:pos x="T8" y="T9"/>
                  </a:cxn>
                </a:cxnLst>
                <a:rect l="0" t="0" r="r" b="b"/>
                <a:pathLst>
                  <a:path w="3" h="199">
                    <a:moveTo>
                      <a:pt x="3" y="199"/>
                    </a:moveTo>
                    <a:cubicBezTo>
                      <a:pt x="0" y="195"/>
                      <a:pt x="1" y="190"/>
                      <a:pt x="1" y="186"/>
                    </a:cubicBezTo>
                    <a:cubicBezTo>
                      <a:pt x="1" y="128"/>
                      <a:pt x="1" y="71"/>
                      <a:pt x="1" y="13"/>
                    </a:cubicBezTo>
                    <a:cubicBezTo>
                      <a:pt x="1" y="9"/>
                      <a:pt x="0" y="4"/>
                      <a:pt x="3" y="0"/>
                    </a:cubicBezTo>
                    <a:cubicBezTo>
                      <a:pt x="3" y="66"/>
                      <a:pt x="3" y="133"/>
                      <a:pt x="3" y="199"/>
                    </a:cubicBezTo>
                    <a:close/>
                  </a:path>
                </a:pathLst>
              </a:custGeom>
              <a:solidFill>
                <a:srgbClr val="764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3" name="Freeform 67"/>
              <p:cNvSpPr>
                <a:spLocks/>
              </p:cNvSpPr>
              <p:nvPr/>
            </p:nvSpPr>
            <p:spPr bwMode="auto">
              <a:xfrm>
                <a:off x="3555" y="783"/>
                <a:ext cx="54" cy="38"/>
              </a:xfrm>
              <a:custGeom>
                <a:avLst/>
                <a:gdLst>
                  <a:gd name="T0" fmla="*/ 7 w 68"/>
                  <a:gd name="T1" fmla="*/ 47 h 48"/>
                  <a:gd name="T2" fmla="*/ 4 w 68"/>
                  <a:gd name="T3" fmla="*/ 48 h 48"/>
                  <a:gd name="T4" fmla="*/ 4 w 68"/>
                  <a:gd name="T5" fmla="*/ 12 h 48"/>
                  <a:gd name="T6" fmla="*/ 11 w 68"/>
                  <a:gd name="T7" fmla="*/ 12 h 48"/>
                  <a:gd name="T8" fmla="*/ 58 w 68"/>
                  <a:gd name="T9" fmla="*/ 0 h 48"/>
                  <a:gd name="T10" fmla="*/ 62 w 68"/>
                  <a:gd name="T11" fmla="*/ 0 h 48"/>
                  <a:gd name="T12" fmla="*/ 68 w 68"/>
                  <a:gd name="T13" fmla="*/ 12 h 48"/>
                  <a:gd name="T14" fmla="*/ 64 w 68"/>
                  <a:gd name="T15" fmla="*/ 20 h 48"/>
                  <a:gd name="T16" fmla="*/ 46 w 68"/>
                  <a:gd name="T17" fmla="*/ 25 h 48"/>
                  <a:gd name="T18" fmla="*/ 38 w 68"/>
                  <a:gd name="T19" fmla="*/ 26 h 48"/>
                  <a:gd name="T20" fmla="*/ 28 w 68"/>
                  <a:gd name="T21" fmla="*/ 26 h 48"/>
                  <a:gd name="T22" fmla="*/ 18 w 68"/>
                  <a:gd name="T23" fmla="*/ 27 h 48"/>
                  <a:gd name="T24" fmla="*/ 7 w 68"/>
                  <a:gd name="T2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7" y="47"/>
                    </a:moveTo>
                    <a:cubicBezTo>
                      <a:pt x="6" y="47"/>
                      <a:pt x="5" y="48"/>
                      <a:pt x="4" y="48"/>
                    </a:cubicBezTo>
                    <a:cubicBezTo>
                      <a:pt x="4" y="36"/>
                      <a:pt x="0" y="24"/>
                      <a:pt x="4" y="12"/>
                    </a:cubicBezTo>
                    <a:cubicBezTo>
                      <a:pt x="6" y="12"/>
                      <a:pt x="9" y="12"/>
                      <a:pt x="11" y="12"/>
                    </a:cubicBezTo>
                    <a:cubicBezTo>
                      <a:pt x="25" y="1"/>
                      <a:pt x="43" y="5"/>
                      <a:pt x="58" y="0"/>
                    </a:cubicBezTo>
                    <a:cubicBezTo>
                      <a:pt x="60" y="0"/>
                      <a:pt x="61" y="0"/>
                      <a:pt x="62" y="0"/>
                    </a:cubicBezTo>
                    <a:cubicBezTo>
                      <a:pt x="64" y="4"/>
                      <a:pt x="66" y="8"/>
                      <a:pt x="68" y="12"/>
                    </a:cubicBezTo>
                    <a:cubicBezTo>
                      <a:pt x="67" y="14"/>
                      <a:pt x="65" y="17"/>
                      <a:pt x="64" y="20"/>
                    </a:cubicBezTo>
                    <a:cubicBezTo>
                      <a:pt x="58" y="23"/>
                      <a:pt x="53" y="25"/>
                      <a:pt x="46" y="25"/>
                    </a:cubicBezTo>
                    <a:cubicBezTo>
                      <a:pt x="44" y="25"/>
                      <a:pt x="41" y="25"/>
                      <a:pt x="38" y="26"/>
                    </a:cubicBezTo>
                    <a:cubicBezTo>
                      <a:pt x="35" y="26"/>
                      <a:pt x="31" y="25"/>
                      <a:pt x="28" y="26"/>
                    </a:cubicBezTo>
                    <a:cubicBezTo>
                      <a:pt x="24" y="26"/>
                      <a:pt x="21" y="26"/>
                      <a:pt x="18" y="27"/>
                    </a:cubicBezTo>
                    <a:cubicBezTo>
                      <a:pt x="10" y="32"/>
                      <a:pt x="15" y="43"/>
                      <a:pt x="7" y="47"/>
                    </a:cubicBezTo>
                    <a:close/>
                  </a:path>
                </a:pathLst>
              </a:custGeom>
              <a:solidFill>
                <a:srgbClr val="624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4" name="Freeform 68"/>
              <p:cNvSpPr>
                <a:spLocks/>
              </p:cNvSpPr>
              <p:nvPr/>
            </p:nvSpPr>
            <p:spPr bwMode="auto">
              <a:xfrm>
                <a:off x="3070" y="761"/>
                <a:ext cx="19" cy="73"/>
              </a:xfrm>
              <a:custGeom>
                <a:avLst/>
                <a:gdLst>
                  <a:gd name="T0" fmla="*/ 15 w 24"/>
                  <a:gd name="T1" fmla="*/ 3 h 92"/>
                  <a:gd name="T2" fmla="*/ 24 w 24"/>
                  <a:gd name="T3" fmla="*/ 7 h 92"/>
                  <a:gd name="T4" fmla="*/ 15 w 24"/>
                  <a:gd name="T5" fmla="*/ 53 h 92"/>
                  <a:gd name="T6" fmla="*/ 16 w 24"/>
                  <a:gd name="T7" fmla="*/ 82 h 92"/>
                  <a:gd name="T8" fmla="*/ 8 w 24"/>
                  <a:gd name="T9" fmla="*/ 90 h 92"/>
                  <a:gd name="T10" fmla="*/ 0 w 24"/>
                  <a:gd name="T11" fmla="*/ 4 h 92"/>
                  <a:gd name="T12" fmla="*/ 8 w 24"/>
                  <a:gd name="T13" fmla="*/ 0 h 92"/>
                  <a:gd name="T14" fmla="*/ 15 w 24"/>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2">
                    <a:moveTo>
                      <a:pt x="15" y="3"/>
                    </a:moveTo>
                    <a:cubicBezTo>
                      <a:pt x="18" y="5"/>
                      <a:pt x="21" y="6"/>
                      <a:pt x="24" y="7"/>
                    </a:cubicBezTo>
                    <a:cubicBezTo>
                      <a:pt x="11" y="21"/>
                      <a:pt x="12" y="37"/>
                      <a:pt x="15" y="53"/>
                    </a:cubicBezTo>
                    <a:cubicBezTo>
                      <a:pt x="15" y="62"/>
                      <a:pt x="16" y="72"/>
                      <a:pt x="16" y="82"/>
                    </a:cubicBezTo>
                    <a:cubicBezTo>
                      <a:pt x="17" y="87"/>
                      <a:pt x="16" y="92"/>
                      <a:pt x="8" y="90"/>
                    </a:cubicBezTo>
                    <a:cubicBezTo>
                      <a:pt x="8" y="61"/>
                      <a:pt x="6" y="32"/>
                      <a:pt x="0" y="4"/>
                    </a:cubicBezTo>
                    <a:cubicBezTo>
                      <a:pt x="2" y="2"/>
                      <a:pt x="5" y="0"/>
                      <a:pt x="8" y="0"/>
                    </a:cubicBezTo>
                    <a:cubicBezTo>
                      <a:pt x="11" y="0"/>
                      <a:pt x="13" y="1"/>
                      <a:pt x="15" y="3"/>
                    </a:cubicBezTo>
                    <a:close/>
                  </a:path>
                </a:pathLst>
              </a:custGeom>
              <a:solidFill>
                <a:srgbClr val="603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5" name="Freeform 69"/>
              <p:cNvSpPr>
                <a:spLocks/>
              </p:cNvSpPr>
              <p:nvPr/>
            </p:nvSpPr>
            <p:spPr bwMode="auto">
              <a:xfrm>
                <a:off x="3580" y="1437"/>
                <a:ext cx="122" cy="17"/>
              </a:xfrm>
              <a:custGeom>
                <a:avLst/>
                <a:gdLst>
                  <a:gd name="T0" fmla="*/ 0 w 153"/>
                  <a:gd name="T1" fmla="*/ 15 h 21"/>
                  <a:gd name="T2" fmla="*/ 0 w 153"/>
                  <a:gd name="T3" fmla="*/ 11 h 21"/>
                  <a:gd name="T4" fmla="*/ 56 w 153"/>
                  <a:gd name="T5" fmla="*/ 4 h 21"/>
                  <a:gd name="T6" fmla="*/ 153 w 153"/>
                  <a:gd name="T7" fmla="*/ 7 h 21"/>
                  <a:gd name="T8" fmla="*/ 148 w 153"/>
                  <a:gd name="T9" fmla="*/ 10 h 21"/>
                  <a:gd name="T10" fmla="*/ 136 w 153"/>
                  <a:gd name="T11" fmla="*/ 15 h 21"/>
                  <a:gd name="T12" fmla="*/ 18 w 153"/>
                  <a:gd name="T13" fmla="*/ 18 h 21"/>
                  <a:gd name="T14" fmla="*/ 0 w 153"/>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1">
                    <a:moveTo>
                      <a:pt x="0" y="15"/>
                    </a:moveTo>
                    <a:cubicBezTo>
                      <a:pt x="0" y="14"/>
                      <a:pt x="0" y="13"/>
                      <a:pt x="0" y="11"/>
                    </a:cubicBezTo>
                    <a:cubicBezTo>
                      <a:pt x="18" y="3"/>
                      <a:pt x="38" y="5"/>
                      <a:pt x="56" y="4"/>
                    </a:cubicBezTo>
                    <a:cubicBezTo>
                      <a:pt x="89" y="3"/>
                      <a:pt x="121" y="0"/>
                      <a:pt x="153" y="7"/>
                    </a:cubicBezTo>
                    <a:cubicBezTo>
                      <a:pt x="152" y="8"/>
                      <a:pt x="150" y="9"/>
                      <a:pt x="148" y="10"/>
                    </a:cubicBezTo>
                    <a:cubicBezTo>
                      <a:pt x="146" y="15"/>
                      <a:pt x="141" y="16"/>
                      <a:pt x="136" y="15"/>
                    </a:cubicBezTo>
                    <a:cubicBezTo>
                      <a:pt x="97" y="9"/>
                      <a:pt x="57" y="16"/>
                      <a:pt x="18" y="18"/>
                    </a:cubicBezTo>
                    <a:cubicBezTo>
                      <a:pt x="12" y="18"/>
                      <a:pt x="5" y="21"/>
                      <a:pt x="0" y="15"/>
                    </a:cubicBezTo>
                    <a:close/>
                  </a:path>
                </a:pathLst>
              </a:custGeom>
              <a:solidFill>
                <a:srgbClr val="715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6" name="Freeform 70"/>
              <p:cNvSpPr>
                <a:spLocks/>
              </p:cNvSpPr>
              <p:nvPr/>
            </p:nvSpPr>
            <p:spPr bwMode="auto">
              <a:xfrm>
                <a:off x="3224" y="720"/>
                <a:ext cx="61" cy="40"/>
              </a:xfrm>
              <a:custGeom>
                <a:avLst/>
                <a:gdLst>
                  <a:gd name="T0" fmla="*/ 55 w 77"/>
                  <a:gd name="T1" fmla="*/ 34 h 50"/>
                  <a:gd name="T2" fmla="*/ 45 w 77"/>
                  <a:gd name="T3" fmla="*/ 39 h 50"/>
                  <a:gd name="T4" fmla="*/ 3 w 77"/>
                  <a:gd name="T5" fmla="*/ 37 h 50"/>
                  <a:gd name="T6" fmla="*/ 2 w 77"/>
                  <a:gd name="T7" fmla="*/ 27 h 50"/>
                  <a:gd name="T8" fmla="*/ 3 w 77"/>
                  <a:gd name="T9" fmla="*/ 26 h 50"/>
                  <a:gd name="T10" fmla="*/ 18 w 77"/>
                  <a:gd name="T11" fmla="*/ 21 h 50"/>
                  <a:gd name="T12" fmla="*/ 65 w 77"/>
                  <a:gd name="T13" fmla="*/ 1 h 50"/>
                  <a:gd name="T14" fmla="*/ 71 w 77"/>
                  <a:gd name="T15" fmla="*/ 1 h 50"/>
                  <a:gd name="T16" fmla="*/ 75 w 77"/>
                  <a:gd name="T17" fmla="*/ 8 h 50"/>
                  <a:gd name="T18" fmla="*/ 55 w 77"/>
                  <a:gd name="T19"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0">
                    <a:moveTo>
                      <a:pt x="55" y="34"/>
                    </a:moveTo>
                    <a:cubicBezTo>
                      <a:pt x="51" y="36"/>
                      <a:pt x="48" y="37"/>
                      <a:pt x="45" y="39"/>
                    </a:cubicBezTo>
                    <a:cubicBezTo>
                      <a:pt x="31" y="50"/>
                      <a:pt x="17" y="43"/>
                      <a:pt x="3" y="37"/>
                    </a:cubicBezTo>
                    <a:cubicBezTo>
                      <a:pt x="0" y="34"/>
                      <a:pt x="0" y="31"/>
                      <a:pt x="2" y="27"/>
                    </a:cubicBezTo>
                    <a:cubicBezTo>
                      <a:pt x="2" y="27"/>
                      <a:pt x="3" y="26"/>
                      <a:pt x="3" y="26"/>
                    </a:cubicBezTo>
                    <a:cubicBezTo>
                      <a:pt x="8" y="22"/>
                      <a:pt x="13" y="20"/>
                      <a:pt x="18" y="21"/>
                    </a:cubicBezTo>
                    <a:cubicBezTo>
                      <a:pt x="39" y="27"/>
                      <a:pt x="53" y="15"/>
                      <a:pt x="65" y="1"/>
                    </a:cubicBezTo>
                    <a:cubicBezTo>
                      <a:pt x="67" y="0"/>
                      <a:pt x="69" y="0"/>
                      <a:pt x="71" y="1"/>
                    </a:cubicBezTo>
                    <a:cubicBezTo>
                      <a:pt x="74" y="2"/>
                      <a:pt x="77" y="4"/>
                      <a:pt x="75" y="8"/>
                    </a:cubicBezTo>
                    <a:cubicBezTo>
                      <a:pt x="70" y="18"/>
                      <a:pt x="63" y="27"/>
                      <a:pt x="55" y="34"/>
                    </a:cubicBezTo>
                    <a:close/>
                  </a:path>
                </a:pathLst>
              </a:custGeom>
              <a:solidFill>
                <a:srgbClr val="754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7" name="Freeform 71"/>
              <p:cNvSpPr>
                <a:spLocks/>
              </p:cNvSpPr>
              <p:nvPr/>
            </p:nvSpPr>
            <p:spPr bwMode="auto">
              <a:xfrm>
                <a:off x="3549" y="1544"/>
                <a:ext cx="98" cy="29"/>
              </a:xfrm>
              <a:custGeom>
                <a:avLst/>
                <a:gdLst>
                  <a:gd name="T0" fmla="*/ 122 w 122"/>
                  <a:gd name="T1" fmla="*/ 22 h 37"/>
                  <a:gd name="T2" fmla="*/ 109 w 122"/>
                  <a:gd name="T3" fmla="*/ 26 h 37"/>
                  <a:gd name="T4" fmla="*/ 65 w 122"/>
                  <a:gd name="T5" fmla="*/ 30 h 37"/>
                  <a:gd name="T6" fmla="*/ 32 w 122"/>
                  <a:gd name="T7" fmla="*/ 23 h 37"/>
                  <a:gd name="T8" fmla="*/ 19 w 122"/>
                  <a:gd name="T9" fmla="*/ 13 h 37"/>
                  <a:gd name="T10" fmla="*/ 13 w 122"/>
                  <a:gd name="T11" fmla="*/ 12 h 37"/>
                  <a:gd name="T12" fmla="*/ 3 w 122"/>
                  <a:gd name="T13" fmla="*/ 0 h 37"/>
                  <a:gd name="T14" fmla="*/ 122 w 122"/>
                  <a:gd name="T15" fmla="*/ 2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37">
                    <a:moveTo>
                      <a:pt x="122" y="22"/>
                    </a:moveTo>
                    <a:cubicBezTo>
                      <a:pt x="118" y="23"/>
                      <a:pt x="113" y="25"/>
                      <a:pt x="109" y="26"/>
                    </a:cubicBezTo>
                    <a:cubicBezTo>
                      <a:pt x="95" y="37"/>
                      <a:pt x="80" y="32"/>
                      <a:pt x="65" y="30"/>
                    </a:cubicBezTo>
                    <a:cubicBezTo>
                      <a:pt x="54" y="29"/>
                      <a:pt x="43" y="26"/>
                      <a:pt x="32" y="23"/>
                    </a:cubicBezTo>
                    <a:cubicBezTo>
                      <a:pt x="27" y="21"/>
                      <a:pt x="22" y="18"/>
                      <a:pt x="19" y="13"/>
                    </a:cubicBezTo>
                    <a:cubicBezTo>
                      <a:pt x="17" y="13"/>
                      <a:pt x="15" y="13"/>
                      <a:pt x="13" y="12"/>
                    </a:cubicBezTo>
                    <a:cubicBezTo>
                      <a:pt x="12" y="7"/>
                      <a:pt x="0" y="9"/>
                      <a:pt x="3" y="0"/>
                    </a:cubicBezTo>
                    <a:cubicBezTo>
                      <a:pt x="41" y="15"/>
                      <a:pt x="81" y="20"/>
                      <a:pt x="122" y="22"/>
                    </a:cubicBezTo>
                    <a:close/>
                  </a:path>
                </a:pathLst>
              </a:custGeom>
              <a:solidFill>
                <a:srgbClr val="766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8" name="Freeform 72"/>
              <p:cNvSpPr>
                <a:spLocks/>
              </p:cNvSpPr>
              <p:nvPr/>
            </p:nvSpPr>
            <p:spPr bwMode="auto">
              <a:xfrm>
                <a:off x="3525" y="872"/>
                <a:ext cx="39" cy="31"/>
              </a:xfrm>
              <a:custGeom>
                <a:avLst/>
                <a:gdLst>
                  <a:gd name="T0" fmla="*/ 43 w 48"/>
                  <a:gd name="T1" fmla="*/ 0 h 39"/>
                  <a:gd name="T2" fmla="*/ 44 w 48"/>
                  <a:gd name="T3" fmla="*/ 7 h 39"/>
                  <a:gd name="T4" fmla="*/ 45 w 48"/>
                  <a:gd name="T5" fmla="*/ 23 h 39"/>
                  <a:gd name="T6" fmla="*/ 46 w 48"/>
                  <a:gd name="T7" fmla="*/ 33 h 39"/>
                  <a:gd name="T8" fmla="*/ 14 w 48"/>
                  <a:gd name="T9" fmla="*/ 26 h 39"/>
                  <a:gd name="T10" fmla="*/ 15 w 48"/>
                  <a:gd name="T11" fmla="*/ 7 h 39"/>
                  <a:gd name="T12" fmla="*/ 43 w 4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8" h="39">
                    <a:moveTo>
                      <a:pt x="43" y="0"/>
                    </a:moveTo>
                    <a:cubicBezTo>
                      <a:pt x="43" y="2"/>
                      <a:pt x="44" y="5"/>
                      <a:pt x="44" y="7"/>
                    </a:cubicBezTo>
                    <a:cubicBezTo>
                      <a:pt x="39" y="13"/>
                      <a:pt x="31" y="19"/>
                      <a:pt x="45" y="23"/>
                    </a:cubicBezTo>
                    <a:cubicBezTo>
                      <a:pt x="48" y="26"/>
                      <a:pt x="47" y="30"/>
                      <a:pt x="46" y="33"/>
                    </a:cubicBezTo>
                    <a:cubicBezTo>
                      <a:pt x="34" y="39"/>
                      <a:pt x="24" y="31"/>
                      <a:pt x="14" y="26"/>
                    </a:cubicBezTo>
                    <a:cubicBezTo>
                      <a:pt x="0" y="20"/>
                      <a:pt x="19" y="14"/>
                      <a:pt x="15" y="7"/>
                    </a:cubicBezTo>
                    <a:cubicBezTo>
                      <a:pt x="24" y="2"/>
                      <a:pt x="33" y="0"/>
                      <a:pt x="43" y="0"/>
                    </a:cubicBezTo>
                    <a:close/>
                  </a:path>
                </a:pathLst>
              </a:custGeom>
              <a:solidFill>
                <a:srgbClr val="538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9" name="Freeform 73"/>
              <p:cNvSpPr>
                <a:spLocks/>
              </p:cNvSpPr>
              <p:nvPr/>
            </p:nvSpPr>
            <p:spPr bwMode="auto">
              <a:xfrm>
                <a:off x="3031" y="933"/>
                <a:ext cx="67" cy="28"/>
              </a:xfrm>
              <a:custGeom>
                <a:avLst/>
                <a:gdLst>
                  <a:gd name="T0" fmla="*/ 12 w 83"/>
                  <a:gd name="T1" fmla="*/ 3 h 35"/>
                  <a:gd name="T2" fmla="*/ 18 w 83"/>
                  <a:gd name="T3" fmla="*/ 3 h 35"/>
                  <a:gd name="T4" fmla="*/ 72 w 83"/>
                  <a:gd name="T5" fmla="*/ 10 h 35"/>
                  <a:gd name="T6" fmla="*/ 81 w 83"/>
                  <a:gd name="T7" fmla="*/ 23 h 35"/>
                  <a:gd name="T8" fmla="*/ 43 w 83"/>
                  <a:gd name="T9" fmla="*/ 25 h 35"/>
                  <a:gd name="T10" fmla="*/ 16 w 83"/>
                  <a:gd name="T11" fmla="*/ 30 h 35"/>
                  <a:gd name="T12" fmla="*/ 5 w 83"/>
                  <a:gd name="T13" fmla="*/ 31 h 35"/>
                  <a:gd name="T14" fmla="*/ 0 w 83"/>
                  <a:gd name="T15" fmla="*/ 32 h 35"/>
                  <a:gd name="T16" fmla="*/ 12 w 8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35">
                    <a:moveTo>
                      <a:pt x="12" y="3"/>
                    </a:moveTo>
                    <a:cubicBezTo>
                      <a:pt x="14" y="3"/>
                      <a:pt x="16" y="3"/>
                      <a:pt x="18" y="3"/>
                    </a:cubicBezTo>
                    <a:cubicBezTo>
                      <a:pt x="36" y="0"/>
                      <a:pt x="54" y="6"/>
                      <a:pt x="72" y="10"/>
                    </a:cubicBezTo>
                    <a:cubicBezTo>
                      <a:pt x="78" y="11"/>
                      <a:pt x="83" y="15"/>
                      <a:pt x="81" y="23"/>
                    </a:cubicBezTo>
                    <a:cubicBezTo>
                      <a:pt x="69" y="34"/>
                      <a:pt x="56" y="25"/>
                      <a:pt x="43" y="25"/>
                    </a:cubicBezTo>
                    <a:cubicBezTo>
                      <a:pt x="34" y="25"/>
                      <a:pt x="23" y="21"/>
                      <a:pt x="16" y="30"/>
                    </a:cubicBezTo>
                    <a:cubicBezTo>
                      <a:pt x="12" y="33"/>
                      <a:pt x="9" y="35"/>
                      <a:pt x="5" y="31"/>
                    </a:cubicBezTo>
                    <a:cubicBezTo>
                      <a:pt x="3" y="31"/>
                      <a:pt x="1" y="31"/>
                      <a:pt x="0" y="32"/>
                    </a:cubicBezTo>
                    <a:cubicBezTo>
                      <a:pt x="2" y="21"/>
                      <a:pt x="14" y="16"/>
                      <a:pt x="12" y="3"/>
                    </a:cubicBezTo>
                    <a:close/>
                  </a:path>
                </a:pathLst>
              </a:custGeom>
              <a:solidFill>
                <a:srgbClr val="746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0" name="Freeform 74"/>
              <p:cNvSpPr>
                <a:spLocks/>
              </p:cNvSpPr>
              <p:nvPr/>
            </p:nvSpPr>
            <p:spPr bwMode="auto">
              <a:xfrm>
                <a:off x="3758" y="872"/>
                <a:ext cx="36" cy="31"/>
              </a:xfrm>
              <a:custGeom>
                <a:avLst/>
                <a:gdLst>
                  <a:gd name="T0" fmla="*/ 2 w 45"/>
                  <a:gd name="T1" fmla="*/ 13 h 39"/>
                  <a:gd name="T2" fmla="*/ 2 w 45"/>
                  <a:gd name="T3" fmla="*/ 1 h 39"/>
                  <a:gd name="T4" fmla="*/ 45 w 45"/>
                  <a:gd name="T5" fmla="*/ 24 h 39"/>
                  <a:gd name="T6" fmla="*/ 41 w 45"/>
                  <a:gd name="T7" fmla="*/ 24 h 39"/>
                  <a:gd name="T8" fmla="*/ 27 w 45"/>
                  <a:gd name="T9" fmla="*/ 17 h 39"/>
                  <a:gd name="T10" fmla="*/ 41 w 45"/>
                  <a:gd name="T11" fmla="*/ 24 h 39"/>
                  <a:gd name="T12" fmla="*/ 41 w 45"/>
                  <a:gd name="T13" fmla="*/ 32 h 39"/>
                  <a:gd name="T14" fmla="*/ 33 w 45"/>
                  <a:gd name="T15" fmla="*/ 35 h 39"/>
                  <a:gd name="T16" fmla="*/ 20 w 45"/>
                  <a:gd name="T17" fmla="*/ 32 h 39"/>
                  <a:gd name="T18" fmla="*/ 12 w 45"/>
                  <a:gd name="T19" fmla="*/ 26 h 39"/>
                  <a:gd name="T20" fmla="*/ 2 w 45"/>
                  <a:gd name="T2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9">
                    <a:moveTo>
                      <a:pt x="2" y="13"/>
                    </a:moveTo>
                    <a:cubicBezTo>
                      <a:pt x="2" y="9"/>
                      <a:pt x="2" y="5"/>
                      <a:pt x="2" y="1"/>
                    </a:cubicBezTo>
                    <a:cubicBezTo>
                      <a:pt x="18" y="6"/>
                      <a:pt x="40" y="0"/>
                      <a:pt x="45" y="24"/>
                    </a:cubicBezTo>
                    <a:cubicBezTo>
                      <a:pt x="44" y="24"/>
                      <a:pt x="42" y="24"/>
                      <a:pt x="41" y="24"/>
                    </a:cubicBezTo>
                    <a:cubicBezTo>
                      <a:pt x="34" y="23"/>
                      <a:pt x="29" y="19"/>
                      <a:pt x="27" y="17"/>
                    </a:cubicBezTo>
                    <a:cubicBezTo>
                      <a:pt x="30" y="18"/>
                      <a:pt x="34" y="24"/>
                      <a:pt x="41" y="24"/>
                    </a:cubicBezTo>
                    <a:cubicBezTo>
                      <a:pt x="41" y="27"/>
                      <a:pt x="41" y="29"/>
                      <a:pt x="41" y="32"/>
                    </a:cubicBezTo>
                    <a:cubicBezTo>
                      <a:pt x="39" y="36"/>
                      <a:pt x="38" y="39"/>
                      <a:pt x="33" y="35"/>
                    </a:cubicBezTo>
                    <a:cubicBezTo>
                      <a:pt x="29" y="34"/>
                      <a:pt x="24" y="33"/>
                      <a:pt x="20" y="32"/>
                    </a:cubicBezTo>
                    <a:cubicBezTo>
                      <a:pt x="17" y="30"/>
                      <a:pt x="14" y="29"/>
                      <a:pt x="12" y="26"/>
                    </a:cubicBezTo>
                    <a:cubicBezTo>
                      <a:pt x="9" y="22"/>
                      <a:pt x="0" y="22"/>
                      <a:pt x="2" y="13"/>
                    </a:cubicBezTo>
                    <a:close/>
                  </a:path>
                </a:pathLst>
              </a:custGeom>
              <a:solidFill>
                <a:srgbClr val="4F65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1" name="Freeform 75"/>
              <p:cNvSpPr>
                <a:spLocks/>
              </p:cNvSpPr>
              <p:nvPr/>
            </p:nvSpPr>
            <p:spPr bwMode="auto">
              <a:xfrm>
                <a:off x="3205" y="1485"/>
                <a:ext cx="79" cy="15"/>
              </a:xfrm>
              <a:custGeom>
                <a:avLst/>
                <a:gdLst>
                  <a:gd name="T0" fmla="*/ 0 w 99"/>
                  <a:gd name="T1" fmla="*/ 4 h 19"/>
                  <a:gd name="T2" fmla="*/ 9 w 99"/>
                  <a:gd name="T3" fmla="*/ 0 h 19"/>
                  <a:gd name="T4" fmla="*/ 99 w 99"/>
                  <a:gd name="T5" fmla="*/ 10 h 19"/>
                  <a:gd name="T6" fmla="*/ 94 w 99"/>
                  <a:gd name="T7" fmla="*/ 15 h 19"/>
                  <a:gd name="T8" fmla="*/ 84 w 99"/>
                  <a:gd name="T9" fmla="*/ 19 h 19"/>
                  <a:gd name="T10" fmla="*/ 24 w 99"/>
                  <a:gd name="T11" fmla="*/ 14 h 19"/>
                  <a:gd name="T12" fmla="*/ 0 w 99"/>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99" h="19">
                    <a:moveTo>
                      <a:pt x="0" y="4"/>
                    </a:moveTo>
                    <a:cubicBezTo>
                      <a:pt x="3" y="3"/>
                      <a:pt x="6" y="1"/>
                      <a:pt x="9" y="0"/>
                    </a:cubicBezTo>
                    <a:cubicBezTo>
                      <a:pt x="39" y="1"/>
                      <a:pt x="70" y="2"/>
                      <a:pt x="99" y="10"/>
                    </a:cubicBezTo>
                    <a:cubicBezTo>
                      <a:pt x="97" y="12"/>
                      <a:pt x="96" y="13"/>
                      <a:pt x="94" y="15"/>
                    </a:cubicBezTo>
                    <a:cubicBezTo>
                      <a:pt x="92" y="18"/>
                      <a:pt x="88" y="19"/>
                      <a:pt x="84" y="19"/>
                    </a:cubicBezTo>
                    <a:cubicBezTo>
                      <a:pt x="64" y="18"/>
                      <a:pt x="44" y="15"/>
                      <a:pt x="24" y="14"/>
                    </a:cubicBezTo>
                    <a:cubicBezTo>
                      <a:pt x="15" y="14"/>
                      <a:pt x="5" y="15"/>
                      <a:pt x="0" y="4"/>
                    </a:cubicBezTo>
                    <a:close/>
                  </a:path>
                </a:pathLst>
              </a:custGeom>
              <a:solidFill>
                <a:srgbClr val="7B5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2" name="Freeform 76"/>
              <p:cNvSpPr>
                <a:spLocks/>
              </p:cNvSpPr>
              <p:nvPr/>
            </p:nvSpPr>
            <p:spPr bwMode="auto">
              <a:xfrm>
                <a:off x="3003" y="1232"/>
                <a:ext cx="28" cy="73"/>
              </a:xfrm>
              <a:custGeom>
                <a:avLst/>
                <a:gdLst>
                  <a:gd name="T0" fmla="*/ 0 w 36"/>
                  <a:gd name="T1" fmla="*/ 0 h 91"/>
                  <a:gd name="T2" fmla="*/ 3 w 36"/>
                  <a:gd name="T3" fmla="*/ 0 h 91"/>
                  <a:gd name="T4" fmla="*/ 10 w 36"/>
                  <a:gd name="T5" fmla="*/ 5 h 91"/>
                  <a:gd name="T6" fmla="*/ 35 w 36"/>
                  <a:gd name="T7" fmla="*/ 84 h 91"/>
                  <a:gd name="T8" fmla="*/ 32 w 36"/>
                  <a:gd name="T9" fmla="*/ 91 h 91"/>
                  <a:gd name="T10" fmla="*/ 13 w 36"/>
                  <a:gd name="T11" fmla="*/ 64 h 91"/>
                  <a:gd name="T12" fmla="*/ 0 w 3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36" h="91">
                    <a:moveTo>
                      <a:pt x="0" y="0"/>
                    </a:moveTo>
                    <a:cubicBezTo>
                      <a:pt x="1" y="0"/>
                      <a:pt x="2" y="0"/>
                      <a:pt x="3" y="0"/>
                    </a:cubicBezTo>
                    <a:cubicBezTo>
                      <a:pt x="6" y="1"/>
                      <a:pt x="9" y="2"/>
                      <a:pt x="10" y="5"/>
                    </a:cubicBezTo>
                    <a:cubicBezTo>
                      <a:pt x="17" y="32"/>
                      <a:pt x="26" y="58"/>
                      <a:pt x="35" y="84"/>
                    </a:cubicBezTo>
                    <a:cubicBezTo>
                      <a:pt x="36" y="86"/>
                      <a:pt x="34" y="89"/>
                      <a:pt x="32" y="91"/>
                    </a:cubicBezTo>
                    <a:cubicBezTo>
                      <a:pt x="22" y="85"/>
                      <a:pt x="19" y="73"/>
                      <a:pt x="13" y="64"/>
                    </a:cubicBezTo>
                    <a:cubicBezTo>
                      <a:pt x="6" y="43"/>
                      <a:pt x="0" y="22"/>
                      <a:pt x="0" y="0"/>
                    </a:cubicBezTo>
                    <a:close/>
                  </a:path>
                </a:pathLst>
              </a:custGeom>
              <a:solidFill>
                <a:srgbClr val="514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3" name="Freeform 77"/>
              <p:cNvSpPr>
                <a:spLocks/>
              </p:cNvSpPr>
              <p:nvPr/>
            </p:nvSpPr>
            <p:spPr bwMode="auto">
              <a:xfrm>
                <a:off x="3003" y="980"/>
                <a:ext cx="44" cy="62"/>
              </a:xfrm>
              <a:custGeom>
                <a:avLst/>
                <a:gdLst>
                  <a:gd name="T0" fmla="*/ 3 w 54"/>
                  <a:gd name="T1" fmla="*/ 77 h 78"/>
                  <a:gd name="T2" fmla="*/ 1 w 54"/>
                  <a:gd name="T3" fmla="*/ 77 h 78"/>
                  <a:gd name="T4" fmla="*/ 0 w 54"/>
                  <a:gd name="T5" fmla="*/ 77 h 78"/>
                  <a:gd name="T6" fmla="*/ 46 w 54"/>
                  <a:gd name="T7" fmla="*/ 0 h 78"/>
                  <a:gd name="T8" fmla="*/ 50 w 54"/>
                  <a:gd name="T9" fmla="*/ 0 h 78"/>
                  <a:gd name="T10" fmla="*/ 46 w 54"/>
                  <a:gd name="T11" fmla="*/ 19 h 78"/>
                  <a:gd name="T12" fmla="*/ 16 w 54"/>
                  <a:gd name="T13" fmla="*/ 65 h 78"/>
                  <a:gd name="T14" fmla="*/ 3 w 54"/>
                  <a:gd name="T15" fmla="*/ 7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8">
                    <a:moveTo>
                      <a:pt x="3" y="77"/>
                    </a:moveTo>
                    <a:cubicBezTo>
                      <a:pt x="1" y="77"/>
                      <a:pt x="1" y="77"/>
                      <a:pt x="1" y="77"/>
                    </a:cubicBezTo>
                    <a:cubicBezTo>
                      <a:pt x="1" y="77"/>
                      <a:pt x="0" y="77"/>
                      <a:pt x="0" y="77"/>
                    </a:cubicBezTo>
                    <a:cubicBezTo>
                      <a:pt x="8" y="47"/>
                      <a:pt x="27" y="23"/>
                      <a:pt x="46" y="0"/>
                    </a:cubicBezTo>
                    <a:cubicBezTo>
                      <a:pt x="48" y="0"/>
                      <a:pt x="49" y="0"/>
                      <a:pt x="50" y="0"/>
                    </a:cubicBezTo>
                    <a:cubicBezTo>
                      <a:pt x="54" y="8"/>
                      <a:pt x="48" y="13"/>
                      <a:pt x="46" y="19"/>
                    </a:cubicBezTo>
                    <a:cubicBezTo>
                      <a:pt x="33" y="32"/>
                      <a:pt x="27" y="50"/>
                      <a:pt x="16" y="65"/>
                    </a:cubicBezTo>
                    <a:cubicBezTo>
                      <a:pt x="12" y="69"/>
                      <a:pt x="12" y="78"/>
                      <a:pt x="3" y="77"/>
                    </a:cubicBezTo>
                    <a:close/>
                  </a:path>
                </a:pathLst>
              </a:custGeom>
              <a:solidFill>
                <a:srgbClr val="53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4" name="Freeform 78"/>
              <p:cNvSpPr>
                <a:spLocks/>
              </p:cNvSpPr>
              <p:nvPr/>
            </p:nvSpPr>
            <p:spPr bwMode="auto">
              <a:xfrm>
                <a:off x="3258" y="872"/>
                <a:ext cx="44" cy="23"/>
              </a:xfrm>
              <a:custGeom>
                <a:avLst/>
                <a:gdLst>
                  <a:gd name="T0" fmla="*/ 55 w 55"/>
                  <a:gd name="T1" fmla="*/ 29 h 29"/>
                  <a:gd name="T2" fmla="*/ 47 w 55"/>
                  <a:gd name="T3" fmla="*/ 25 h 29"/>
                  <a:gd name="T4" fmla="*/ 15 w 55"/>
                  <a:gd name="T5" fmla="*/ 19 h 29"/>
                  <a:gd name="T6" fmla="*/ 0 w 55"/>
                  <a:gd name="T7" fmla="*/ 7 h 29"/>
                  <a:gd name="T8" fmla="*/ 4 w 55"/>
                  <a:gd name="T9" fmla="*/ 0 h 29"/>
                  <a:gd name="T10" fmla="*/ 55 w 55"/>
                  <a:gd name="T11" fmla="*/ 29 h 29"/>
                </a:gdLst>
                <a:ahLst/>
                <a:cxnLst>
                  <a:cxn ang="0">
                    <a:pos x="T0" y="T1"/>
                  </a:cxn>
                  <a:cxn ang="0">
                    <a:pos x="T2" y="T3"/>
                  </a:cxn>
                  <a:cxn ang="0">
                    <a:pos x="T4" y="T5"/>
                  </a:cxn>
                  <a:cxn ang="0">
                    <a:pos x="T6" y="T7"/>
                  </a:cxn>
                  <a:cxn ang="0">
                    <a:pos x="T8" y="T9"/>
                  </a:cxn>
                  <a:cxn ang="0">
                    <a:pos x="T10" y="T11"/>
                  </a:cxn>
                </a:cxnLst>
                <a:rect l="0" t="0" r="r" b="b"/>
                <a:pathLst>
                  <a:path w="55" h="29">
                    <a:moveTo>
                      <a:pt x="55" y="29"/>
                    </a:moveTo>
                    <a:cubicBezTo>
                      <a:pt x="52" y="27"/>
                      <a:pt x="50" y="26"/>
                      <a:pt x="47" y="25"/>
                    </a:cubicBezTo>
                    <a:cubicBezTo>
                      <a:pt x="37" y="22"/>
                      <a:pt x="28" y="14"/>
                      <a:pt x="15" y="19"/>
                    </a:cubicBezTo>
                    <a:cubicBezTo>
                      <a:pt x="7" y="22"/>
                      <a:pt x="3" y="13"/>
                      <a:pt x="0" y="7"/>
                    </a:cubicBezTo>
                    <a:cubicBezTo>
                      <a:pt x="1" y="5"/>
                      <a:pt x="3" y="3"/>
                      <a:pt x="4" y="0"/>
                    </a:cubicBezTo>
                    <a:cubicBezTo>
                      <a:pt x="38" y="1"/>
                      <a:pt x="50" y="8"/>
                      <a:pt x="55" y="29"/>
                    </a:cubicBezTo>
                    <a:close/>
                  </a:path>
                </a:pathLst>
              </a:custGeom>
              <a:solidFill>
                <a:srgbClr val="6F6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5" name="Freeform 79"/>
              <p:cNvSpPr>
                <a:spLocks/>
              </p:cNvSpPr>
              <p:nvPr/>
            </p:nvSpPr>
            <p:spPr bwMode="auto">
              <a:xfrm>
                <a:off x="3319" y="1232"/>
                <a:ext cx="16" cy="52"/>
              </a:xfrm>
              <a:custGeom>
                <a:avLst/>
                <a:gdLst>
                  <a:gd name="T0" fmla="*/ 15 w 20"/>
                  <a:gd name="T1" fmla="*/ 0 h 65"/>
                  <a:gd name="T2" fmla="*/ 19 w 20"/>
                  <a:gd name="T3" fmla="*/ 0 h 65"/>
                  <a:gd name="T4" fmla="*/ 6 w 20"/>
                  <a:gd name="T5" fmla="*/ 64 h 65"/>
                  <a:gd name="T6" fmla="*/ 4 w 20"/>
                  <a:gd name="T7" fmla="*/ 65 h 65"/>
                  <a:gd name="T8" fmla="*/ 0 w 20"/>
                  <a:gd name="T9" fmla="*/ 61 h 65"/>
                  <a:gd name="T10" fmla="*/ 15 w 20"/>
                  <a:gd name="T11" fmla="*/ 0 h 65"/>
                </a:gdLst>
                <a:ahLst/>
                <a:cxnLst>
                  <a:cxn ang="0">
                    <a:pos x="T0" y="T1"/>
                  </a:cxn>
                  <a:cxn ang="0">
                    <a:pos x="T2" y="T3"/>
                  </a:cxn>
                  <a:cxn ang="0">
                    <a:pos x="T4" y="T5"/>
                  </a:cxn>
                  <a:cxn ang="0">
                    <a:pos x="T6" y="T7"/>
                  </a:cxn>
                  <a:cxn ang="0">
                    <a:pos x="T8" y="T9"/>
                  </a:cxn>
                  <a:cxn ang="0">
                    <a:pos x="T10" y="T11"/>
                  </a:cxn>
                </a:cxnLst>
                <a:rect l="0" t="0" r="r" b="b"/>
                <a:pathLst>
                  <a:path w="20" h="65">
                    <a:moveTo>
                      <a:pt x="15" y="0"/>
                    </a:moveTo>
                    <a:cubicBezTo>
                      <a:pt x="16" y="0"/>
                      <a:pt x="18" y="0"/>
                      <a:pt x="19" y="0"/>
                    </a:cubicBezTo>
                    <a:cubicBezTo>
                      <a:pt x="20" y="22"/>
                      <a:pt x="13" y="43"/>
                      <a:pt x="6" y="64"/>
                    </a:cubicBezTo>
                    <a:cubicBezTo>
                      <a:pt x="5" y="64"/>
                      <a:pt x="5" y="64"/>
                      <a:pt x="4" y="65"/>
                    </a:cubicBezTo>
                    <a:cubicBezTo>
                      <a:pt x="1" y="65"/>
                      <a:pt x="1" y="62"/>
                      <a:pt x="0" y="61"/>
                    </a:cubicBezTo>
                    <a:cubicBezTo>
                      <a:pt x="9" y="42"/>
                      <a:pt x="9" y="20"/>
                      <a:pt x="15" y="0"/>
                    </a:cubicBezTo>
                    <a:close/>
                  </a:path>
                </a:pathLst>
              </a:custGeom>
              <a:solidFill>
                <a:srgbClr val="545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6" name="Freeform 80"/>
              <p:cNvSpPr>
                <a:spLocks/>
              </p:cNvSpPr>
              <p:nvPr/>
            </p:nvSpPr>
            <p:spPr bwMode="auto">
              <a:xfrm>
                <a:off x="3301" y="1520"/>
                <a:ext cx="22" cy="21"/>
              </a:xfrm>
              <a:custGeom>
                <a:avLst/>
                <a:gdLst>
                  <a:gd name="T0" fmla="*/ 22 w 27"/>
                  <a:gd name="T1" fmla="*/ 20 h 27"/>
                  <a:gd name="T2" fmla="*/ 2 w 27"/>
                  <a:gd name="T3" fmla="*/ 16 h 27"/>
                  <a:gd name="T4" fmla="*/ 17 w 27"/>
                  <a:gd name="T5" fmla="*/ 1 h 27"/>
                  <a:gd name="T6" fmla="*/ 22 w 27"/>
                  <a:gd name="T7" fmla="*/ 20 h 27"/>
                </a:gdLst>
                <a:ahLst/>
                <a:cxnLst>
                  <a:cxn ang="0">
                    <a:pos x="T0" y="T1"/>
                  </a:cxn>
                  <a:cxn ang="0">
                    <a:pos x="T2" y="T3"/>
                  </a:cxn>
                  <a:cxn ang="0">
                    <a:pos x="T4" y="T5"/>
                  </a:cxn>
                  <a:cxn ang="0">
                    <a:pos x="T6" y="T7"/>
                  </a:cxn>
                </a:cxnLst>
                <a:rect l="0" t="0" r="r" b="b"/>
                <a:pathLst>
                  <a:path w="27" h="27">
                    <a:moveTo>
                      <a:pt x="22" y="20"/>
                    </a:moveTo>
                    <a:cubicBezTo>
                      <a:pt x="14" y="22"/>
                      <a:pt x="5" y="27"/>
                      <a:pt x="2" y="16"/>
                    </a:cubicBezTo>
                    <a:cubicBezTo>
                      <a:pt x="0" y="6"/>
                      <a:pt x="7" y="0"/>
                      <a:pt x="17" y="1"/>
                    </a:cubicBezTo>
                    <a:cubicBezTo>
                      <a:pt x="27" y="6"/>
                      <a:pt x="25" y="13"/>
                      <a:pt x="22" y="20"/>
                    </a:cubicBezTo>
                    <a:close/>
                  </a:path>
                </a:pathLst>
              </a:custGeom>
              <a:solidFill>
                <a:srgbClr val="6C9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7" name="Freeform 81"/>
              <p:cNvSpPr>
                <a:spLocks/>
              </p:cNvSpPr>
              <p:nvPr/>
            </p:nvSpPr>
            <p:spPr bwMode="auto">
              <a:xfrm>
                <a:off x="3301" y="1572"/>
                <a:ext cx="25" cy="36"/>
              </a:xfrm>
              <a:custGeom>
                <a:avLst/>
                <a:gdLst>
                  <a:gd name="T0" fmla="*/ 13 w 31"/>
                  <a:gd name="T1" fmla="*/ 45 h 45"/>
                  <a:gd name="T2" fmla="*/ 1 w 31"/>
                  <a:gd name="T3" fmla="*/ 42 h 45"/>
                  <a:gd name="T4" fmla="*/ 1 w 31"/>
                  <a:gd name="T5" fmla="*/ 8 h 45"/>
                  <a:gd name="T6" fmla="*/ 2 w 31"/>
                  <a:gd name="T7" fmla="*/ 2 h 45"/>
                  <a:gd name="T8" fmla="*/ 2 w 31"/>
                  <a:gd name="T9" fmla="*/ 0 h 45"/>
                  <a:gd name="T10" fmla="*/ 13 w 31"/>
                  <a:gd name="T11" fmla="*/ 45 h 45"/>
                </a:gdLst>
                <a:ahLst/>
                <a:cxnLst>
                  <a:cxn ang="0">
                    <a:pos x="T0" y="T1"/>
                  </a:cxn>
                  <a:cxn ang="0">
                    <a:pos x="T2" y="T3"/>
                  </a:cxn>
                  <a:cxn ang="0">
                    <a:pos x="T4" y="T5"/>
                  </a:cxn>
                  <a:cxn ang="0">
                    <a:pos x="T6" y="T7"/>
                  </a:cxn>
                  <a:cxn ang="0">
                    <a:pos x="T8" y="T9"/>
                  </a:cxn>
                  <a:cxn ang="0">
                    <a:pos x="T10" y="T11"/>
                  </a:cxn>
                </a:cxnLst>
                <a:rect l="0" t="0" r="r" b="b"/>
                <a:pathLst>
                  <a:path w="31" h="45">
                    <a:moveTo>
                      <a:pt x="13" y="45"/>
                    </a:moveTo>
                    <a:cubicBezTo>
                      <a:pt x="9" y="45"/>
                      <a:pt x="5" y="45"/>
                      <a:pt x="1" y="42"/>
                    </a:cubicBezTo>
                    <a:cubicBezTo>
                      <a:pt x="11" y="31"/>
                      <a:pt x="12" y="19"/>
                      <a:pt x="1" y="8"/>
                    </a:cubicBezTo>
                    <a:cubicBezTo>
                      <a:pt x="0" y="6"/>
                      <a:pt x="0" y="4"/>
                      <a:pt x="2" y="2"/>
                    </a:cubicBezTo>
                    <a:cubicBezTo>
                      <a:pt x="2" y="2"/>
                      <a:pt x="2" y="1"/>
                      <a:pt x="2" y="0"/>
                    </a:cubicBezTo>
                    <a:cubicBezTo>
                      <a:pt x="26" y="11"/>
                      <a:pt x="31" y="28"/>
                      <a:pt x="13" y="45"/>
                    </a:cubicBezTo>
                    <a:close/>
                  </a:path>
                </a:pathLst>
              </a:custGeom>
              <a:solidFill>
                <a:srgbClr val="3D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8" name="Freeform 82"/>
              <p:cNvSpPr>
                <a:spLocks/>
              </p:cNvSpPr>
              <p:nvPr/>
            </p:nvSpPr>
            <p:spPr bwMode="auto">
              <a:xfrm>
                <a:off x="3069" y="716"/>
                <a:ext cx="14" cy="48"/>
              </a:xfrm>
              <a:custGeom>
                <a:avLst/>
                <a:gdLst>
                  <a:gd name="T0" fmla="*/ 9 w 18"/>
                  <a:gd name="T1" fmla="*/ 59 h 60"/>
                  <a:gd name="T2" fmla="*/ 1 w 18"/>
                  <a:gd name="T3" fmla="*/ 60 h 60"/>
                  <a:gd name="T4" fmla="*/ 0 w 18"/>
                  <a:gd name="T5" fmla="*/ 5 h 60"/>
                  <a:gd name="T6" fmla="*/ 4 w 18"/>
                  <a:gd name="T7" fmla="*/ 0 h 60"/>
                  <a:gd name="T8" fmla="*/ 9 w 18"/>
                  <a:gd name="T9" fmla="*/ 59 h 60"/>
                </a:gdLst>
                <a:ahLst/>
                <a:cxnLst>
                  <a:cxn ang="0">
                    <a:pos x="T0" y="T1"/>
                  </a:cxn>
                  <a:cxn ang="0">
                    <a:pos x="T2" y="T3"/>
                  </a:cxn>
                  <a:cxn ang="0">
                    <a:pos x="T4" y="T5"/>
                  </a:cxn>
                  <a:cxn ang="0">
                    <a:pos x="T6" y="T7"/>
                  </a:cxn>
                  <a:cxn ang="0">
                    <a:pos x="T8" y="T9"/>
                  </a:cxn>
                </a:cxnLst>
                <a:rect l="0" t="0" r="r" b="b"/>
                <a:pathLst>
                  <a:path w="18" h="60">
                    <a:moveTo>
                      <a:pt x="9" y="59"/>
                    </a:moveTo>
                    <a:cubicBezTo>
                      <a:pt x="7" y="59"/>
                      <a:pt x="4" y="60"/>
                      <a:pt x="1" y="60"/>
                    </a:cubicBezTo>
                    <a:cubicBezTo>
                      <a:pt x="1" y="41"/>
                      <a:pt x="0" y="23"/>
                      <a:pt x="0" y="5"/>
                    </a:cubicBezTo>
                    <a:cubicBezTo>
                      <a:pt x="1" y="3"/>
                      <a:pt x="3" y="1"/>
                      <a:pt x="4" y="0"/>
                    </a:cubicBezTo>
                    <a:cubicBezTo>
                      <a:pt x="17" y="19"/>
                      <a:pt x="18" y="38"/>
                      <a:pt x="9" y="59"/>
                    </a:cubicBezTo>
                    <a:close/>
                  </a:path>
                </a:pathLst>
              </a:custGeom>
              <a:solidFill>
                <a:srgbClr val="654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9" name="Freeform 83"/>
              <p:cNvSpPr>
                <a:spLocks/>
              </p:cNvSpPr>
              <p:nvPr/>
            </p:nvSpPr>
            <p:spPr bwMode="auto">
              <a:xfrm>
                <a:off x="3125" y="843"/>
                <a:ext cx="14" cy="22"/>
              </a:xfrm>
              <a:custGeom>
                <a:avLst/>
                <a:gdLst>
                  <a:gd name="T0" fmla="*/ 11 w 18"/>
                  <a:gd name="T1" fmla="*/ 0 h 28"/>
                  <a:gd name="T2" fmla="*/ 0 w 18"/>
                  <a:gd name="T3" fmla="*/ 28 h 28"/>
                  <a:gd name="T4" fmla="*/ 11 w 18"/>
                  <a:gd name="T5" fmla="*/ 0 h 28"/>
                </a:gdLst>
                <a:ahLst/>
                <a:cxnLst>
                  <a:cxn ang="0">
                    <a:pos x="T0" y="T1"/>
                  </a:cxn>
                  <a:cxn ang="0">
                    <a:pos x="T2" y="T3"/>
                  </a:cxn>
                  <a:cxn ang="0">
                    <a:pos x="T4" y="T5"/>
                  </a:cxn>
                </a:cxnLst>
                <a:rect l="0" t="0" r="r" b="b"/>
                <a:pathLst>
                  <a:path w="18" h="28">
                    <a:moveTo>
                      <a:pt x="11" y="0"/>
                    </a:moveTo>
                    <a:cubicBezTo>
                      <a:pt x="18" y="22"/>
                      <a:pt x="16" y="27"/>
                      <a:pt x="0" y="28"/>
                    </a:cubicBezTo>
                    <a:cubicBezTo>
                      <a:pt x="3" y="19"/>
                      <a:pt x="4" y="9"/>
                      <a:pt x="11" y="0"/>
                    </a:cubicBezTo>
                    <a:close/>
                  </a:path>
                </a:pathLst>
              </a:custGeom>
              <a:solidFill>
                <a:srgbClr val="D8C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0" name="Freeform 84"/>
              <p:cNvSpPr>
                <a:spLocks/>
              </p:cNvSpPr>
              <p:nvPr/>
            </p:nvSpPr>
            <p:spPr bwMode="auto">
              <a:xfrm>
                <a:off x="3550" y="1490"/>
                <a:ext cx="31" cy="23"/>
              </a:xfrm>
              <a:custGeom>
                <a:avLst/>
                <a:gdLst>
                  <a:gd name="T0" fmla="*/ 5 w 39"/>
                  <a:gd name="T1" fmla="*/ 24 h 28"/>
                  <a:gd name="T2" fmla="*/ 4 w 39"/>
                  <a:gd name="T3" fmla="*/ 18 h 28"/>
                  <a:gd name="T4" fmla="*/ 0 w 39"/>
                  <a:gd name="T5" fmla="*/ 1 h 28"/>
                  <a:gd name="T6" fmla="*/ 3 w 39"/>
                  <a:gd name="T7" fmla="*/ 0 h 28"/>
                  <a:gd name="T8" fmla="*/ 39 w 39"/>
                  <a:gd name="T9" fmla="*/ 21 h 28"/>
                  <a:gd name="T10" fmla="*/ 27 w 39"/>
                  <a:gd name="T11" fmla="*/ 28 h 28"/>
                  <a:gd name="T12" fmla="*/ 5 w 39"/>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39" h="28">
                    <a:moveTo>
                      <a:pt x="5" y="24"/>
                    </a:moveTo>
                    <a:cubicBezTo>
                      <a:pt x="5" y="22"/>
                      <a:pt x="5" y="20"/>
                      <a:pt x="4" y="18"/>
                    </a:cubicBezTo>
                    <a:cubicBezTo>
                      <a:pt x="3" y="13"/>
                      <a:pt x="2" y="7"/>
                      <a:pt x="0" y="1"/>
                    </a:cubicBezTo>
                    <a:cubicBezTo>
                      <a:pt x="1" y="1"/>
                      <a:pt x="2" y="0"/>
                      <a:pt x="3" y="0"/>
                    </a:cubicBezTo>
                    <a:cubicBezTo>
                      <a:pt x="15" y="6"/>
                      <a:pt x="30" y="8"/>
                      <a:pt x="39" y="21"/>
                    </a:cubicBezTo>
                    <a:cubicBezTo>
                      <a:pt x="37" y="27"/>
                      <a:pt x="32" y="28"/>
                      <a:pt x="27" y="28"/>
                    </a:cubicBezTo>
                    <a:cubicBezTo>
                      <a:pt x="20" y="26"/>
                      <a:pt x="12" y="28"/>
                      <a:pt x="5" y="24"/>
                    </a:cubicBezTo>
                    <a:close/>
                  </a:path>
                </a:pathLst>
              </a:custGeom>
              <a:solidFill>
                <a:srgbClr val="795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1" name="Freeform 85"/>
              <p:cNvSpPr>
                <a:spLocks/>
              </p:cNvSpPr>
              <p:nvPr/>
            </p:nvSpPr>
            <p:spPr bwMode="auto">
              <a:xfrm>
                <a:off x="3278" y="706"/>
                <a:ext cx="18" cy="20"/>
              </a:xfrm>
              <a:custGeom>
                <a:avLst/>
                <a:gdLst>
                  <a:gd name="T0" fmla="*/ 7 w 22"/>
                  <a:gd name="T1" fmla="*/ 26 h 26"/>
                  <a:gd name="T2" fmla="*/ 2 w 22"/>
                  <a:gd name="T3" fmla="*/ 20 h 26"/>
                  <a:gd name="T4" fmla="*/ 15 w 22"/>
                  <a:gd name="T5" fmla="*/ 0 h 26"/>
                  <a:gd name="T6" fmla="*/ 22 w 22"/>
                  <a:gd name="T7" fmla="*/ 1 h 26"/>
                  <a:gd name="T8" fmla="*/ 7 w 22"/>
                  <a:gd name="T9" fmla="*/ 26 h 26"/>
                </a:gdLst>
                <a:ahLst/>
                <a:cxnLst>
                  <a:cxn ang="0">
                    <a:pos x="T0" y="T1"/>
                  </a:cxn>
                  <a:cxn ang="0">
                    <a:pos x="T2" y="T3"/>
                  </a:cxn>
                  <a:cxn ang="0">
                    <a:pos x="T4" y="T5"/>
                  </a:cxn>
                  <a:cxn ang="0">
                    <a:pos x="T6" y="T7"/>
                  </a:cxn>
                  <a:cxn ang="0">
                    <a:pos x="T8" y="T9"/>
                  </a:cxn>
                </a:cxnLst>
                <a:rect l="0" t="0" r="r" b="b"/>
                <a:pathLst>
                  <a:path w="22" h="26">
                    <a:moveTo>
                      <a:pt x="7" y="26"/>
                    </a:moveTo>
                    <a:cubicBezTo>
                      <a:pt x="5" y="24"/>
                      <a:pt x="4" y="22"/>
                      <a:pt x="2" y="20"/>
                    </a:cubicBezTo>
                    <a:cubicBezTo>
                      <a:pt x="0" y="9"/>
                      <a:pt x="4" y="3"/>
                      <a:pt x="15" y="0"/>
                    </a:cubicBezTo>
                    <a:cubicBezTo>
                      <a:pt x="17" y="1"/>
                      <a:pt x="20" y="1"/>
                      <a:pt x="22" y="1"/>
                    </a:cubicBezTo>
                    <a:cubicBezTo>
                      <a:pt x="18" y="10"/>
                      <a:pt x="15" y="19"/>
                      <a:pt x="7" y="26"/>
                    </a:cubicBezTo>
                    <a:close/>
                  </a:path>
                </a:pathLst>
              </a:custGeom>
              <a:solidFill>
                <a:srgbClr val="745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2" name="Freeform 86"/>
              <p:cNvSpPr>
                <a:spLocks/>
              </p:cNvSpPr>
              <p:nvPr/>
            </p:nvSpPr>
            <p:spPr bwMode="auto">
              <a:xfrm>
                <a:off x="3000" y="1623"/>
                <a:ext cx="19" cy="24"/>
              </a:xfrm>
              <a:custGeom>
                <a:avLst/>
                <a:gdLst>
                  <a:gd name="T0" fmla="*/ 22 w 24"/>
                  <a:gd name="T1" fmla="*/ 0 h 30"/>
                  <a:gd name="T2" fmla="*/ 23 w 24"/>
                  <a:gd name="T3" fmla="*/ 6 h 30"/>
                  <a:gd name="T4" fmla="*/ 6 w 24"/>
                  <a:gd name="T5" fmla="*/ 30 h 30"/>
                  <a:gd name="T6" fmla="*/ 0 w 24"/>
                  <a:gd name="T7" fmla="*/ 30 h 30"/>
                  <a:gd name="T8" fmla="*/ 22 w 24"/>
                  <a:gd name="T9" fmla="*/ 0 h 30"/>
                </a:gdLst>
                <a:ahLst/>
                <a:cxnLst>
                  <a:cxn ang="0">
                    <a:pos x="T0" y="T1"/>
                  </a:cxn>
                  <a:cxn ang="0">
                    <a:pos x="T2" y="T3"/>
                  </a:cxn>
                  <a:cxn ang="0">
                    <a:pos x="T4" y="T5"/>
                  </a:cxn>
                  <a:cxn ang="0">
                    <a:pos x="T6" y="T7"/>
                  </a:cxn>
                  <a:cxn ang="0">
                    <a:pos x="T8" y="T9"/>
                  </a:cxn>
                </a:cxnLst>
                <a:rect l="0" t="0" r="r" b="b"/>
                <a:pathLst>
                  <a:path w="24" h="30">
                    <a:moveTo>
                      <a:pt x="22" y="0"/>
                    </a:moveTo>
                    <a:cubicBezTo>
                      <a:pt x="22" y="2"/>
                      <a:pt x="22" y="4"/>
                      <a:pt x="23" y="6"/>
                    </a:cubicBezTo>
                    <a:cubicBezTo>
                      <a:pt x="24" y="19"/>
                      <a:pt x="18" y="27"/>
                      <a:pt x="6" y="30"/>
                    </a:cubicBezTo>
                    <a:cubicBezTo>
                      <a:pt x="4" y="30"/>
                      <a:pt x="2" y="30"/>
                      <a:pt x="0" y="30"/>
                    </a:cubicBezTo>
                    <a:cubicBezTo>
                      <a:pt x="6" y="19"/>
                      <a:pt x="13" y="8"/>
                      <a:pt x="22" y="0"/>
                    </a:cubicBezTo>
                    <a:close/>
                  </a:path>
                </a:pathLst>
              </a:custGeom>
              <a:solidFill>
                <a:srgbClr val="525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3" name="Freeform 87"/>
              <p:cNvSpPr>
                <a:spLocks/>
              </p:cNvSpPr>
              <p:nvPr/>
            </p:nvSpPr>
            <p:spPr bwMode="auto">
              <a:xfrm>
                <a:off x="3488" y="1678"/>
                <a:ext cx="16" cy="42"/>
              </a:xfrm>
              <a:custGeom>
                <a:avLst/>
                <a:gdLst>
                  <a:gd name="T0" fmla="*/ 4 w 20"/>
                  <a:gd name="T1" fmla="*/ 0 h 52"/>
                  <a:gd name="T2" fmla="*/ 8 w 20"/>
                  <a:gd name="T3" fmla="*/ 0 h 52"/>
                  <a:gd name="T4" fmla="*/ 7 w 20"/>
                  <a:gd name="T5" fmla="*/ 52 h 52"/>
                  <a:gd name="T6" fmla="*/ 3 w 20"/>
                  <a:gd name="T7" fmla="*/ 52 h 52"/>
                  <a:gd name="T8" fmla="*/ 3 w 20"/>
                  <a:gd name="T9" fmla="*/ 16 h 52"/>
                  <a:gd name="T10" fmla="*/ 4 w 20"/>
                  <a:gd name="T11" fmla="*/ 0 h 52"/>
                </a:gdLst>
                <a:ahLst/>
                <a:cxnLst>
                  <a:cxn ang="0">
                    <a:pos x="T0" y="T1"/>
                  </a:cxn>
                  <a:cxn ang="0">
                    <a:pos x="T2" y="T3"/>
                  </a:cxn>
                  <a:cxn ang="0">
                    <a:pos x="T4" y="T5"/>
                  </a:cxn>
                  <a:cxn ang="0">
                    <a:pos x="T6" y="T7"/>
                  </a:cxn>
                  <a:cxn ang="0">
                    <a:pos x="T8" y="T9"/>
                  </a:cxn>
                  <a:cxn ang="0">
                    <a:pos x="T10" y="T11"/>
                  </a:cxn>
                </a:cxnLst>
                <a:rect l="0" t="0" r="r" b="b"/>
                <a:pathLst>
                  <a:path w="20" h="52">
                    <a:moveTo>
                      <a:pt x="4" y="0"/>
                    </a:moveTo>
                    <a:cubicBezTo>
                      <a:pt x="5" y="0"/>
                      <a:pt x="7" y="0"/>
                      <a:pt x="8" y="0"/>
                    </a:cubicBezTo>
                    <a:cubicBezTo>
                      <a:pt x="19" y="18"/>
                      <a:pt x="20" y="35"/>
                      <a:pt x="7" y="52"/>
                    </a:cubicBezTo>
                    <a:cubicBezTo>
                      <a:pt x="6" y="52"/>
                      <a:pt x="4" y="52"/>
                      <a:pt x="3" y="52"/>
                    </a:cubicBezTo>
                    <a:cubicBezTo>
                      <a:pt x="0" y="40"/>
                      <a:pt x="1" y="28"/>
                      <a:pt x="3" y="16"/>
                    </a:cubicBezTo>
                    <a:cubicBezTo>
                      <a:pt x="3" y="11"/>
                      <a:pt x="4" y="6"/>
                      <a:pt x="4" y="0"/>
                    </a:cubicBezTo>
                    <a:close/>
                  </a:path>
                </a:pathLst>
              </a:custGeom>
              <a:solidFill>
                <a:srgbClr val="554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4" name="Freeform 88"/>
              <p:cNvSpPr>
                <a:spLocks/>
              </p:cNvSpPr>
              <p:nvPr/>
            </p:nvSpPr>
            <p:spPr bwMode="auto">
              <a:xfrm>
                <a:off x="3018" y="1494"/>
                <a:ext cx="26" cy="16"/>
              </a:xfrm>
              <a:custGeom>
                <a:avLst/>
                <a:gdLst>
                  <a:gd name="T0" fmla="*/ 29 w 33"/>
                  <a:gd name="T1" fmla="*/ 0 h 20"/>
                  <a:gd name="T2" fmla="*/ 33 w 33"/>
                  <a:gd name="T3" fmla="*/ 4 h 20"/>
                  <a:gd name="T4" fmla="*/ 5 w 33"/>
                  <a:gd name="T5" fmla="*/ 17 h 20"/>
                  <a:gd name="T6" fmla="*/ 0 w 33"/>
                  <a:gd name="T7" fmla="*/ 17 h 20"/>
                  <a:gd name="T8" fmla="*/ 29 w 33"/>
                  <a:gd name="T9" fmla="*/ 0 h 20"/>
                </a:gdLst>
                <a:ahLst/>
                <a:cxnLst>
                  <a:cxn ang="0">
                    <a:pos x="T0" y="T1"/>
                  </a:cxn>
                  <a:cxn ang="0">
                    <a:pos x="T2" y="T3"/>
                  </a:cxn>
                  <a:cxn ang="0">
                    <a:pos x="T4" y="T5"/>
                  </a:cxn>
                  <a:cxn ang="0">
                    <a:pos x="T6" y="T7"/>
                  </a:cxn>
                  <a:cxn ang="0">
                    <a:pos x="T8" y="T9"/>
                  </a:cxn>
                </a:cxnLst>
                <a:rect l="0" t="0" r="r" b="b"/>
                <a:pathLst>
                  <a:path w="33" h="20">
                    <a:moveTo>
                      <a:pt x="29" y="0"/>
                    </a:moveTo>
                    <a:cubicBezTo>
                      <a:pt x="31" y="2"/>
                      <a:pt x="32" y="3"/>
                      <a:pt x="33" y="4"/>
                    </a:cubicBezTo>
                    <a:cubicBezTo>
                      <a:pt x="28" y="17"/>
                      <a:pt x="18" y="20"/>
                      <a:pt x="5" y="17"/>
                    </a:cubicBezTo>
                    <a:cubicBezTo>
                      <a:pt x="3" y="17"/>
                      <a:pt x="2" y="17"/>
                      <a:pt x="0" y="17"/>
                    </a:cubicBezTo>
                    <a:cubicBezTo>
                      <a:pt x="6" y="3"/>
                      <a:pt x="18" y="4"/>
                      <a:pt x="29" y="0"/>
                    </a:cubicBezTo>
                    <a:close/>
                  </a:path>
                </a:pathLst>
              </a:custGeom>
              <a:solidFill>
                <a:srgbClr val="6D4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5" name="Freeform 89"/>
              <p:cNvSpPr>
                <a:spLocks/>
              </p:cNvSpPr>
              <p:nvPr/>
            </p:nvSpPr>
            <p:spPr bwMode="auto">
              <a:xfrm>
                <a:off x="3485" y="1691"/>
                <a:ext cx="5" cy="39"/>
              </a:xfrm>
              <a:custGeom>
                <a:avLst/>
                <a:gdLst>
                  <a:gd name="T0" fmla="*/ 7 w 7"/>
                  <a:gd name="T1" fmla="*/ 0 h 49"/>
                  <a:gd name="T2" fmla="*/ 7 w 7"/>
                  <a:gd name="T3" fmla="*/ 36 h 49"/>
                  <a:gd name="T4" fmla="*/ 4 w 7"/>
                  <a:gd name="T5" fmla="*/ 49 h 49"/>
                  <a:gd name="T6" fmla="*/ 7 w 7"/>
                  <a:gd name="T7" fmla="*/ 0 h 49"/>
                </a:gdLst>
                <a:ahLst/>
                <a:cxnLst>
                  <a:cxn ang="0">
                    <a:pos x="T0" y="T1"/>
                  </a:cxn>
                  <a:cxn ang="0">
                    <a:pos x="T2" y="T3"/>
                  </a:cxn>
                  <a:cxn ang="0">
                    <a:pos x="T4" y="T5"/>
                  </a:cxn>
                  <a:cxn ang="0">
                    <a:pos x="T6" y="T7"/>
                  </a:cxn>
                </a:cxnLst>
                <a:rect l="0" t="0" r="r" b="b"/>
                <a:pathLst>
                  <a:path w="7" h="49">
                    <a:moveTo>
                      <a:pt x="7" y="0"/>
                    </a:moveTo>
                    <a:cubicBezTo>
                      <a:pt x="7" y="12"/>
                      <a:pt x="7" y="24"/>
                      <a:pt x="7" y="36"/>
                    </a:cubicBezTo>
                    <a:cubicBezTo>
                      <a:pt x="6" y="40"/>
                      <a:pt x="5" y="45"/>
                      <a:pt x="4" y="49"/>
                    </a:cubicBezTo>
                    <a:cubicBezTo>
                      <a:pt x="4" y="33"/>
                      <a:pt x="0" y="16"/>
                      <a:pt x="7" y="0"/>
                    </a:cubicBezTo>
                    <a:close/>
                  </a:path>
                </a:pathLst>
              </a:custGeom>
              <a:solidFill>
                <a:srgbClr val="C5C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6" name="Freeform 90"/>
              <p:cNvSpPr>
                <a:spLocks/>
              </p:cNvSpPr>
              <p:nvPr/>
            </p:nvSpPr>
            <p:spPr bwMode="auto">
              <a:xfrm>
                <a:off x="3342" y="1876"/>
                <a:ext cx="13" cy="35"/>
              </a:xfrm>
              <a:custGeom>
                <a:avLst/>
                <a:gdLst>
                  <a:gd name="T0" fmla="*/ 11 w 16"/>
                  <a:gd name="T1" fmla="*/ 0 h 44"/>
                  <a:gd name="T2" fmla="*/ 15 w 16"/>
                  <a:gd name="T3" fmla="*/ 25 h 44"/>
                  <a:gd name="T4" fmla="*/ 14 w 16"/>
                  <a:gd name="T5" fmla="*/ 44 h 44"/>
                  <a:gd name="T6" fmla="*/ 10 w 16"/>
                  <a:gd name="T7" fmla="*/ 40 h 44"/>
                  <a:gd name="T8" fmla="*/ 11 w 16"/>
                  <a:gd name="T9" fmla="*/ 0 h 44"/>
                </a:gdLst>
                <a:ahLst/>
                <a:cxnLst>
                  <a:cxn ang="0">
                    <a:pos x="T0" y="T1"/>
                  </a:cxn>
                  <a:cxn ang="0">
                    <a:pos x="T2" y="T3"/>
                  </a:cxn>
                  <a:cxn ang="0">
                    <a:pos x="T4" y="T5"/>
                  </a:cxn>
                  <a:cxn ang="0">
                    <a:pos x="T6" y="T7"/>
                  </a:cxn>
                  <a:cxn ang="0">
                    <a:pos x="T8" y="T9"/>
                  </a:cxn>
                </a:cxnLst>
                <a:rect l="0" t="0" r="r" b="b"/>
                <a:pathLst>
                  <a:path w="16" h="44">
                    <a:moveTo>
                      <a:pt x="11" y="0"/>
                    </a:moveTo>
                    <a:cubicBezTo>
                      <a:pt x="16" y="8"/>
                      <a:pt x="12" y="17"/>
                      <a:pt x="15" y="25"/>
                    </a:cubicBezTo>
                    <a:cubicBezTo>
                      <a:pt x="15" y="31"/>
                      <a:pt x="14" y="38"/>
                      <a:pt x="14" y="44"/>
                    </a:cubicBezTo>
                    <a:cubicBezTo>
                      <a:pt x="13" y="43"/>
                      <a:pt x="11" y="41"/>
                      <a:pt x="10" y="40"/>
                    </a:cubicBezTo>
                    <a:cubicBezTo>
                      <a:pt x="0" y="26"/>
                      <a:pt x="0" y="13"/>
                      <a:pt x="11" y="0"/>
                    </a:cubicBezTo>
                    <a:close/>
                  </a:path>
                </a:pathLst>
              </a:custGeom>
              <a:solidFill>
                <a:srgbClr val="45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7" name="Freeform 91"/>
              <p:cNvSpPr>
                <a:spLocks/>
              </p:cNvSpPr>
              <p:nvPr/>
            </p:nvSpPr>
            <p:spPr bwMode="auto">
              <a:xfrm>
                <a:off x="3756" y="1506"/>
                <a:ext cx="22" cy="23"/>
              </a:xfrm>
              <a:custGeom>
                <a:avLst/>
                <a:gdLst>
                  <a:gd name="T0" fmla="*/ 4 w 27"/>
                  <a:gd name="T1" fmla="*/ 4 h 29"/>
                  <a:gd name="T2" fmla="*/ 7 w 27"/>
                  <a:gd name="T3" fmla="*/ 0 h 29"/>
                  <a:gd name="T4" fmla="*/ 12 w 27"/>
                  <a:gd name="T5" fmla="*/ 29 h 29"/>
                  <a:gd name="T6" fmla="*/ 10 w 27"/>
                  <a:gd name="T7" fmla="*/ 27 h 29"/>
                  <a:gd name="T8" fmla="*/ 4 w 27"/>
                  <a:gd name="T9" fmla="*/ 4 h 29"/>
                </a:gdLst>
                <a:ahLst/>
                <a:cxnLst>
                  <a:cxn ang="0">
                    <a:pos x="T0" y="T1"/>
                  </a:cxn>
                  <a:cxn ang="0">
                    <a:pos x="T2" y="T3"/>
                  </a:cxn>
                  <a:cxn ang="0">
                    <a:pos x="T4" y="T5"/>
                  </a:cxn>
                  <a:cxn ang="0">
                    <a:pos x="T6" y="T7"/>
                  </a:cxn>
                  <a:cxn ang="0">
                    <a:pos x="T8" y="T9"/>
                  </a:cxn>
                </a:cxnLst>
                <a:rect l="0" t="0" r="r" b="b"/>
                <a:pathLst>
                  <a:path w="27" h="29">
                    <a:moveTo>
                      <a:pt x="4" y="4"/>
                    </a:moveTo>
                    <a:cubicBezTo>
                      <a:pt x="5" y="3"/>
                      <a:pt x="6" y="2"/>
                      <a:pt x="7" y="0"/>
                    </a:cubicBezTo>
                    <a:cubicBezTo>
                      <a:pt x="13" y="9"/>
                      <a:pt x="27" y="17"/>
                      <a:pt x="12" y="29"/>
                    </a:cubicBezTo>
                    <a:cubicBezTo>
                      <a:pt x="11" y="29"/>
                      <a:pt x="11" y="28"/>
                      <a:pt x="10" y="27"/>
                    </a:cubicBezTo>
                    <a:cubicBezTo>
                      <a:pt x="5" y="20"/>
                      <a:pt x="0" y="13"/>
                      <a:pt x="4" y="4"/>
                    </a:cubicBezTo>
                    <a:close/>
                  </a:path>
                </a:pathLst>
              </a:custGeom>
              <a:solidFill>
                <a:srgbClr val="6E58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8" name="Freeform 92"/>
              <p:cNvSpPr>
                <a:spLocks/>
              </p:cNvSpPr>
              <p:nvPr/>
            </p:nvSpPr>
            <p:spPr bwMode="auto">
              <a:xfrm>
                <a:off x="3810" y="1014"/>
                <a:ext cx="16" cy="27"/>
              </a:xfrm>
              <a:custGeom>
                <a:avLst/>
                <a:gdLst>
                  <a:gd name="T0" fmla="*/ 21 w 21"/>
                  <a:gd name="T1" fmla="*/ 29 h 33"/>
                  <a:gd name="T2" fmla="*/ 17 w 21"/>
                  <a:gd name="T3" fmla="*/ 33 h 33"/>
                  <a:gd name="T4" fmla="*/ 2 w 21"/>
                  <a:gd name="T5" fmla="*/ 2 h 33"/>
                  <a:gd name="T6" fmla="*/ 6 w 21"/>
                  <a:gd name="T7" fmla="*/ 0 h 33"/>
                  <a:gd name="T8" fmla="*/ 21 w 21"/>
                  <a:gd name="T9" fmla="*/ 29 h 33"/>
                </a:gdLst>
                <a:ahLst/>
                <a:cxnLst>
                  <a:cxn ang="0">
                    <a:pos x="T0" y="T1"/>
                  </a:cxn>
                  <a:cxn ang="0">
                    <a:pos x="T2" y="T3"/>
                  </a:cxn>
                  <a:cxn ang="0">
                    <a:pos x="T4" y="T5"/>
                  </a:cxn>
                  <a:cxn ang="0">
                    <a:pos x="T6" y="T7"/>
                  </a:cxn>
                  <a:cxn ang="0">
                    <a:pos x="T8" y="T9"/>
                  </a:cxn>
                </a:cxnLst>
                <a:rect l="0" t="0" r="r" b="b"/>
                <a:pathLst>
                  <a:path w="21" h="33">
                    <a:moveTo>
                      <a:pt x="21" y="29"/>
                    </a:moveTo>
                    <a:cubicBezTo>
                      <a:pt x="20" y="30"/>
                      <a:pt x="18" y="32"/>
                      <a:pt x="17" y="33"/>
                    </a:cubicBezTo>
                    <a:cubicBezTo>
                      <a:pt x="5" y="26"/>
                      <a:pt x="0" y="16"/>
                      <a:pt x="2" y="2"/>
                    </a:cubicBezTo>
                    <a:cubicBezTo>
                      <a:pt x="3" y="2"/>
                      <a:pt x="5" y="1"/>
                      <a:pt x="6" y="0"/>
                    </a:cubicBezTo>
                    <a:cubicBezTo>
                      <a:pt x="13" y="9"/>
                      <a:pt x="18" y="18"/>
                      <a:pt x="21" y="29"/>
                    </a:cubicBezTo>
                    <a:close/>
                  </a:path>
                </a:pathLst>
              </a:custGeom>
              <a:solidFill>
                <a:srgbClr val="624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9" name="Freeform 93"/>
              <p:cNvSpPr>
                <a:spLocks/>
              </p:cNvSpPr>
              <p:nvPr/>
            </p:nvSpPr>
            <p:spPr bwMode="auto">
              <a:xfrm>
                <a:off x="3614" y="837"/>
                <a:ext cx="8" cy="28"/>
              </a:xfrm>
              <a:custGeom>
                <a:avLst/>
                <a:gdLst>
                  <a:gd name="T0" fmla="*/ 2 w 10"/>
                  <a:gd name="T1" fmla="*/ 35 h 35"/>
                  <a:gd name="T2" fmla="*/ 0 w 10"/>
                  <a:gd name="T3" fmla="*/ 0 h 35"/>
                  <a:gd name="T4" fmla="*/ 10 w 10"/>
                  <a:gd name="T5" fmla="*/ 35 h 35"/>
                  <a:gd name="T6" fmla="*/ 2 w 10"/>
                  <a:gd name="T7" fmla="*/ 35 h 35"/>
                </a:gdLst>
                <a:ahLst/>
                <a:cxnLst>
                  <a:cxn ang="0">
                    <a:pos x="T0" y="T1"/>
                  </a:cxn>
                  <a:cxn ang="0">
                    <a:pos x="T2" y="T3"/>
                  </a:cxn>
                  <a:cxn ang="0">
                    <a:pos x="T4" y="T5"/>
                  </a:cxn>
                  <a:cxn ang="0">
                    <a:pos x="T6" y="T7"/>
                  </a:cxn>
                </a:cxnLst>
                <a:rect l="0" t="0" r="r" b="b"/>
                <a:pathLst>
                  <a:path w="10" h="35">
                    <a:moveTo>
                      <a:pt x="2" y="35"/>
                    </a:moveTo>
                    <a:cubicBezTo>
                      <a:pt x="1" y="23"/>
                      <a:pt x="1" y="12"/>
                      <a:pt x="0" y="0"/>
                    </a:cubicBezTo>
                    <a:cubicBezTo>
                      <a:pt x="10" y="10"/>
                      <a:pt x="3" y="24"/>
                      <a:pt x="10" y="35"/>
                    </a:cubicBezTo>
                    <a:cubicBezTo>
                      <a:pt x="7" y="35"/>
                      <a:pt x="4" y="35"/>
                      <a:pt x="2" y="35"/>
                    </a:cubicBezTo>
                    <a:close/>
                  </a:path>
                </a:pathLst>
              </a:custGeom>
              <a:solidFill>
                <a:srgbClr val="D3D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0" name="Freeform 94"/>
              <p:cNvSpPr>
                <a:spLocks/>
              </p:cNvSpPr>
              <p:nvPr/>
            </p:nvSpPr>
            <p:spPr bwMode="auto">
              <a:xfrm>
                <a:off x="3005" y="994"/>
                <a:ext cx="228" cy="342"/>
              </a:xfrm>
              <a:custGeom>
                <a:avLst/>
                <a:gdLst>
                  <a:gd name="T0" fmla="*/ 1 w 286"/>
                  <a:gd name="T1" fmla="*/ 60 h 430"/>
                  <a:gd name="T2" fmla="*/ 29 w 286"/>
                  <a:gd name="T3" fmla="*/ 13 h 430"/>
                  <a:gd name="T4" fmla="*/ 45 w 286"/>
                  <a:gd name="T5" fmla="*/ 0 h 430"/>
                  <a:gd name="T6" fmla="*/ 48 w 286"/>
                  <a:gd name="T7" fmla="*/ 0 h 430"/>
                  <a:gd name="T8" fmla="*/ 53 w 286"/>
                  <a:gd name="T9" fmla="*/ 12 h 430"/>
                  <a:gd name="T10" fmla="*/ 21 w 286"/>
                  <a:gd name="T11" fmla="*/ 116 h 430"/>
                  <a:gd name="T12" fmla="*/ 22 w 286"/>
                  <a:gd name="T13" fmla="*/ 275 h 430"/>
                  <a:gd name="T14" fmla="*/ 130 w 286"/>
                  <a:gd name="T15" fmla="*/ 399 h 430"/>
                  <a:gd name="T16" fmla="*/ 258 w 286"/>
                  <a:gd name="T17" fmla="*/ 417 h 430"/>
                  <a:gd name="T18" fmla="*/ 286 w 286"/>
                  <a:gd name="T19" fmla="*/ 424 h 430"/>
                  <a:gd name="T20" fmla="*/ 282 w 286"/>
                  <a:gd name="T21" fmla="*/ 429 h 430"/>
                  <a:gd name="T22" fmla="*/ 133 w 286"/>
                  <a:gd name="T23" fmla="*/ 429 h 430"/>
                  <a:gd name="T24" fmla="*/ 39 w 286"/>
                  <a:gd name="T25" fmla="*/ 399 h 430"/>
                  <a:gd name="T26" fmla="*/ 29 w 286"/>
                  <a:gd name="T27" fmla="*/ 390 h 430"/>
                  <a:gd name="T28" fmla="*/ 0 w 286"/>
                  <a:gd name="T29" fmla="*/ 299 h 430"/>
                  <a:gd name="T30" fmla="*/ 1 w 286"/>
                  <a:gd name="T31" fmla="*/ 6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30">
                    <a:moveTo>
                      <a:pt x="1" y="60"/>
                    </a:moveTo>
                    <a:cubicBezTo>
                      <a:pt x="10" y="44"/>
                      <a:pt x="19" y="28"/>
                      <a:pt x="29" y="13"/>
                    </a:cubicBezTo>
                    <a:cubicBezTo>
                      <a:pt x="33" y="7"/>
                      <a:pt x="36" y="0"/>
                      <a:pt x="45" y="0"/>
                    </a:cubicBezTo>
                    <a:cubicBezTo>
                      <a:pt x="46" y="0"/>
                      <a:pt x="47" y="0"/>
                      <a:pt x="48" y="0"/>
                    </a:cubicBezTo>
                    <a:cubicBezTo>
                      <a:pt x="54" y="2"/>
                      <a:pt x="56" y="6"/>
                      <a:pt x="53" y="12"/>
                    </a:cubicBezTo>
                    <a:cubicBezTo>
                      <a:pt x="28" y="42"/>
                      <a:pt x="21" y="78"/>
                      <a:pt x="21" y="116"/>
                    </a:cubicBezTo>
                    <a:cubicBezTo>
                      <a:pt x="20" y="169"/>
                      <a:pt x="20" y="222"/>
                      <a:pt x="22" y="275"/>
                    </a:cubicBezTo>
                    <a:cubicBezTo>
                      <a:pt x="24" y="333"/>
                      <a:pt x="74" y="389"/>
                      <a:pt x="130" y="399"/>
                    </a:cubicBezTo>
                    <a:cubicBezTo>
                      <a:pt x="173" y="407"/>
                      <a:pt x="214" y="420"/>
                      <a:pt x="258" y="417"/>
                    </a:cubicBezTo>
                    <a:cubicBezTo>
                      <a:pt x="268" y="416"/>
                      <a:pt x="279" y="415"/>
                      <a:pt x="286" y="424"/>
                    </a:cubicBezTo>
                    <a:cubicBezTo>
                      <a:pt x="286" y="427"/>
                      <a:pt x="284" y="429"/>
                      <a:pt x="282" y="429"/>
                    </a:cubicBezTo>
                    <a:cubicBezTo>
                      <a:pt x="232" y="430"/>
                      <a:pt x="183" y="429"/>
                      <a:pt x="133" y="429"/>
                    </a:cubicBezTo>
                    <a:cubicBezTo>
                      <a:pt x="99" y="427"/>
                      <a:pt x="67" y="419"/>
                      <a:pt x="39" y="399"/>
                    </a:cubicBezTo>
                    <a:cubicBezTo>
                      <a:pt x="36" y="396"/>
                      <a:pt x="32" y="393"/>
                      <a:pt x="29" y="390"/>
                    </a:cubicBezTo>
                    <a:cubicBezTo>
                      <a:pt x="16" y="361"/>
                      <a:pt x="5" y="331"/>
                      <a:pt x="0" y="299"/>
                    </a:cubicBezTo>
                    <a:cubicBezTo>
                      <a:pt x="1" y="219"/>
                      <a:pt x="1" y="140"/>
                      <a:pt x="1" y="60"/>
                    </a:cubicBezTo>
                    <a:close/>
                  </a:path>
                </a:pathLst>
              </a:custGeom>
              <a:solidFill>
                <a:srgbClr val="98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1" name="Freeform 95"/>
              <p:cNvSpPr>
                <a:spLocks/>
              </p:cNvSpPr>
              <p:nvPr/>
            </p:nvSpPr>
            <p:spPr bwMode="auto">
              <a:xfrm>
                <a:off x="3231" y="1281"/>
                <a:ext cx="91" cy="56"/>
              </a:xfrm>
              <a:custGeom>
                <a:avLst/>
                <a:gdLst>
                  <a:gd name="T0" fmla="*/ 1 w 114"/>
                  <a:gd name="T1" fmla="*/ 67 h 71"/>
                  <a:gd name="T2" fmla="*/ 2 w 114"/>
                  <a:gd name="T3" fmla="*/ 64 h 71"/>
                  <a:gd name="T4" fmla="*/ 13 w 114"/>
                  <a:gd name="T5" fmla="*/ 63 h 71"/>
                  <a:gd name="T6" fmla="*/ 110 w 114"/>
                  <a:gd name="T7" fmla="*/ 0 h 71"/>
                  <a:gd name="T8" fmla="*/ 114 w 114"/>
                  <a:gd name="T9" fmla="*/ 4 h 71"/>
                  <a:gd name="T10" fmla="*/ 1 w 114"/>
                  <a:gd name="T11" fmla="*/ 71 h 71"/>
                  <a:gd name="T12" fmla="*/ 0 w 114"/>
                  <a:gd name="T13" fmla="*/ 68 h 71"/>
                  <a:gd name="T14" fmla="*/ 1 w 114"/>
                  <a:gd name="T15" fmla="*/ 6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1">
                    <a:moveTo>
                      <a:pt x="1" y="67"/>
                    </a:moveTo>
                    <a:cubicBezTo>
                      <a:pt x="2" y="66"/>
                      <a:pt x="2" y="65"/>
                      <a:pt x="2" y="64"/>
                    </a:cubicBezTo>
                    <a:cubicBezTo>
                      <a:pt x="6" y="60"/>
                      <a:pt x="9" y="60"/>
                      <a:pt x="13" y="63"/>
                    </a:cubicBezTo>
                    <a:cubicBezTo>
                      <a:pt x="58" y="60"/>
                      <a:pt x="91" y="41"/>
                      <a:pt x="110" y="0"/>
                    </a:cubicBezTo>
                    <a:cubicBezTo>
                      <a:pt x="111" y="1"/>
                      <a:pt x="113" y="3"/>
                      <a:pt x="114" y="4"/>
                    </a:cubicBezTo>
                    <a:cubicBezTo>
                      <a:pt x="98" y="45"/>
                      <a:pt x="53" y="71"/>
                      <a:pt x="1" y="71"/>
                    </a:cubicBezTo>
                    <a:cubicBezTo>
                      <a:pt x="0" y="70"/>
                      <a:pt x="0" y="69"/>
                      <a:pt x="0" y="68"/>
                    </a:cubicBezTo>
                    <a:cubicBezTo>
                      <a:pt x="1" y="67"/>
                      <a:pt x="1" y="67"/>
                      <a:pt x="1" y="67"/>
                    </a:cubicBezTo>
                    <a:close/>
                  </a:path>
                </a:pathLst>
              </a:custGeom>
              <a:solidFill>
                <a:srgbClr val="4F4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2" name="Freeform 96"/>
              <p:cNvSpPr>
                <a:spLocks/>
              </p:cNvSpPr>
              <p:nvPr/>
            </p:nvSpPr>
            <p:spPr bwMode="auto">
              <a:xfrm>
                <a:off x="3107" y="1334"/>
                <a:ext cx="125" cy="3"/>
              </a:xfrm>
              <a:custGeom>
                <a:avLst/>
                <a:gdLst>
                  <a:gd name="T0" fmla="*/ 156 w 156"/>
                  <a:gd name="T1" fmla="*/ 0 h 4"/>
                  <a:gd name="T2" fmla="*/ 156 w 156"/>
                  <a:gd name="T3" fmla="*/ 4 h 4"/>
                  <a:gd name="T4" fmla="*/ 1 w 156"/>
                  <a:gd name="T5" fmla="*/ 4 h 4"/>
                  <a:gd name="T6" fmla="*/ 0 w 156"/>
                  <a:gd name="T7" fmla="*/ 1 h 4"/>
                  <a:gd name="T8" fmla="*/ 1 w 156"/>
                  <a:gd name="T9" fmla="*/ 0 h 4"/>
                  <a:gd name="T10" fmla="*/ 156 w 156"/>
                  <a:gd name="T11" fmla="*/ 0 h 4"/>
                </a:gdLst>
                <a:ahLst/>
                <a:cxnLst>
                  <a:cxn ang="0">
                    <a:pos x="T0" y="T1"/>
                  </a:cxn>
                  <a:cxn ang="0">
                    <a:pos x="T2" y="T3"/>
                  </a:cxn>
                  <a:cxn ang="0">
                    <a:pos x="T4" y="T5"/>
                  </a:cxn>
                  <a:cxn ang="0">
                    <a:pos x="T6" y="T7"/>
                  </a:cxn>
                  <a:cxn ang="0">
                    <a:pos x="T8" y="T9"/>
                  </a:cxn>
                  <a:cxn ang="0">
                    <a:pos x="T10" y="T11"/>
                  </a:cxn>
                </a:cxnLst>
                <a:rect l="0" t="0" r="r" b="b"/>
                <a:pathLst>
                  <a:path w="156" h="4">
                    <a:moveTo>
                      <a:pt x="156" y="0"/>
                    </a:moveTo>
                    <a:cubicBezTo>
                      <a:pt x="156" y="1"/>
                      <a:pt x="156" y="2"/>
                      <a:pt x="156" y="4"/>
                    </a:cubicBezTo>
                    <a:cubicBezTo>
                      <a:pt x="104" y="4"/>
                      <a:pt x="53" y="4"/>
                      <a:pt x="1" y="4"/>
                    </a:cubicBezTo>
                    <a:cubicBezTo>
                      <a:pt x="0" y="3"/>
                      <a:pt x="0" y="2"/>
                      <a:pt x="0" y="1"/>
                    </a:cubicBezTo>
                    <a:cubicBezTo>
                      <a:pt x="0" y="0"/>
                      <a:pt x="0" y="0"/>
                      <a:pt x="1" y="0"/>
                    </a:cubicBezTo>
                    <a:cubicBezTo>
                      <a:pt x="53" y="0"/>
                      <a:pt x="105" y="0"/>
                      <a:pt x="156" y="0"/>
                    </a:cubicBezTo>
                    <a:close/>
                  </a:path>
                </a:pathLst>
              </a:custGeom>
              <a:solidFill>
                <a:srgbClr val="3B3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3" name="Freeform 97"/>
              <p:cNvSpPr>
                <a:spLocks/>
              </p:cNvSpPr>
              <p:nvPr/>
            </p:nvSpPr>
            <p:spPr bwMode="auto">
              <a:xfrm>
                <a:off x="3036" y="1311"/>
                <a:ext cx="72" cy="26"/>
              </a:xfrm>
              <a:custGeom>
                <a:avLst/>
                <a:gdLst>
                  <a:gd name="T0" fmla="*/ 90 w 90"/>
                  <a:gd name="T1" fmla="*/ 29 h 33"/>
                  <a:gd name="T2" fmla="*/ 90 w 90"/>
                  <a:gd name="T3" fmla="*/ 33 h 33"/>
                  <a:gd name="T4" fmla="*/ 0 w 90"/>
                  <a:gd name="T5" fmla="*/ 1 h 33"/>
                  <a:gd name="T6" fmla="*/ 24 w 90"/>
                  <a:gd name="T7" fmla="*/ 12 h 33"/>
                  <a:gd name="T8" fmla="*/ 90 w 90"/>
                  <a:gd name="T9" fmla="*/ 29 h 33"/>
                </a:gdLst>
                <a:ahLst/>
                <a:cxnLst>
                  <a:cxn ang="0">
                    <a:pos x="T0" y="T1"/>
                  </a:cxn>
                  <a:cxn ang="0">
                    <a:pos x="T2" y="T3"/>
                  </a:cxn>
                  <a:cxn ang="0">
                    <a:pos x="T4" y="T5"/>
                  </a:cxn>
                  <a:cxn ang="0">
                    <a:pos x="T6" y="T7"/>
                  </a:cxn>
                  <a:cxn ang="0">
                    <a:pos x="T8" y="T9"/>
                  </a:cxn>
                </a:cxnLst>
                <a:rect l="0" t="0" r="r" b="b"/>
                <a:pathLst>
                  <a:path w="90" h="33">
                    <a:moveTo>
                      <a:pt x="90" y="29"/>
                    </a:moveTo>
                    <a:cubicBezTo>
                      <a:pt x="90" y="30"/>
                      <a:pt x="90" y="31"/>
                      <a:pt x="90" y="33"/>
                    </a:cubicBezTo>
                    <a:cubicBezTo>
                      <a:pt x="56" y="32"/>
                      <a:pt x="25" y="25"/>
                      <a:pt x="0" y="1"/>
                    </a:cubicBezTo>
                    <a:cubicBezTo>
                      <a:pt x="10" y="0"/>
                      <a:pt x="16" y="8"/>
                      <a:pt x="24" y="12"/>
                    </a:cubicBezTo>
                    <a:cubicBezTo>
                      <a:pt x="45" y="23"/>
                      <a:pt x="68" y="24"/>
                      <a:pt x="90" y="29"/>
                    </a:cubicBezTo>
                    <a:close/>
                  </a:path>
                </a:pathLst>
              </a:custGeom>
              <a:solidFill>
                <a:srgbClr val="4D4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4" name="Freeform 98"/>
              <p:cNvSpPr>
                <a:spLocks/>
              </p:cNvSpPr>
              <p:nvPr/>
            </p:nvSpPr>
            <p:spPr bwMode="auto">
              <a:xfrm>
                <a:off x="3593" y="1328"/>
                <a:ext cx="140" cy="11"/>
              </a:xfrm>
              <a:custGeom>
                <a:avLst/>
                <a:gdLst>
                  <a:gd name="T0" fmla="*/ 0 w 175"/>
                  <a:gd name="T1" fmla="*/ 12 h 14"/>
                  <a:gd name="T2" fmla="*/ 4 w 175"/>
                  <a:gd name="T3" fmla="*/ 8 h 14"/>
                  <a:gd name="T4" fmla="*/ 26 w 175"/>
                  <a:gd name="T5" fmla="*/ 1 h 14"/>
                  <a:gd name="T6" fmla="*/ 144 w 175"/>
                  <a:gd name="T7" fmla="*/ 3 h 14"/>
                  <a:gd name="T8" fmla="*/ 162 w 175"/>
                  <a:gd name="T9" fmla="*/ 8 h 14"/>
                  <a:gd name="T10" fmla="*/ 175 w 175"/>
                  <a:gd name="T11" fmla="*/ 12 h 14"/>
                  <a:gd name="T12" fmla="*/ 0 w 175"/>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75" h="14">
                    <a:moveTo>
                      <a:pt x="0" y="12"/>
                    </a:moveTo>
                    <a:cubicBezTo>
                      <a:pt x="1" y="10"/>
                      <a:pt x="3" y="9"/>
                      <a:pt x="4" y="8"/>
                    </a:cubicBezTo>
                    <a:cubicBezTo>
                      <a:pt x="10" y="1"/>
                      <a:pt x="18" y="0"/>
                      <a:pt x="26" y="1"/>
                    </a:cubicBezTo>
                    <a:cubicBezTo>
                      <a:pt x="65" y="4"/>
                      <a:pt x="104" y="2"/>
                      <a:pt x="144" y="3"/>
                    </a:cubicBezTo>
                    <a:cubicBezTo>
                      <a:pt x="150" y="3"/>
                      <a:pt x="157" y="2"/>
                      <a:pt x="162" y="8"/>
                    </a:cubicBezTo>
                    <a:cubicBezTo>
                      <a:pt x="166" y="9"/>
                      <a:pt x="171" y="10"/>
                      <a:pt x="175" y="12"/>
                    </a:cubicBezTo>
                    <a:cubicBezTo>
                      <a:pt x="116" y="14"/>
                      <a:pt x="58" y="13"/>
                      <a:pt x="0" y="12"/>
                    </a:cubicBezTo>
                    <a:close/>
                  </a:path>
                </a:pathLst>
              </a:custGeom>
              <a:solidFill>
                <a:srgbClr val="5C3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5" name="Freeform 99"/>
              <p:cNvSpPr>
                <a:spLocks/>
              </p:cNvSpPr>
              <p:nvPr/>
            </p:nvSpPr>
            <p:spPr bwMode="auto">
              <a:xfrm>
                <a:off x="3604" y="2005"/>
                <a:ext cx="117" cy="15"/>
              </a:xfrm>
              <a:custGeom>
                <a:avLst/>
                <a:gdLst>
                  <a:gd name="T0" fmla="*/ 129 w 146"/>
                  <a:gd name="T1" fmla="*/ 7 h 18"/>
                  <a:gd name="T2" fmla="*/ 146 w 146"/>
                  <a:gd name="T3" fmla="*/ 10 h 18"/>
                  <a:gd name="T4" fmla="*/ 55 w 146"/>
                  <a:gd name="T5" fmla="*/ 14 h 18"/>
                  <a:gd name="T6" fmla="*/ 0 w 146"/>
                  <a:gd name="T7" fmla="*/ 11 h 18"/>
                  <a:gd name="T8" fmla="*/ 16 w 146"/>
                  <a:gd name="T9" fmla="*/ 0 h 18"/>
                  <a:gd name="T10" fmla="*/ 112 w 146"/>
                  <a:gd name="T11" fmla="*/ 0 h 18"/>
                  <a:gd name="T12" fmla="*/ 129 w 146"/>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6" h="18">
                    <a:moveTo>
                      <a:pt x="129" y="7"/>
                    </a:moveTo>
                    <a:cubicBezTo>
                      <a:pt x="134" y="11"/>
                      <a:pt x="141" y="9"/>
                      <a:pt x="146" y="10"/>
                    </a:cubicBezTo>
                    <a:cubicBezTo>
                      <a:pt x="116" y="18"/>
                      <a:pt x="86" y="14"/>
                      <a:pt x="55" y="14"/>
                    </a:cubicBezTo>
                    <a:cubicBezTo>
                      <a:pt x="37" y="14"/>
                      <a:pt x="18" y="17"/>
                      <a:pt x="0" y="11"/>
                    </a:cubicBezTo>
                    <a:cubicBezTo>
                      <a:pt x="4" y="5"/>
                      <a:pt x="10" y="2"/>
                      <a:pt x="16" y="0"/>
                    </a:cubicBezTo>
                    <a:cubicBezTo>
                      <a:pt x="48" y="0"/>
                      <a:pt x="80" y="0"/>
                      <a:pt x="112" y="0"/>
                    </a:cubicBezTo>
                    <a:cubicBezTo>
                      <a:pt x="118" y="0"/>
                      <a:pt x="125" y="0"/>
                      <a:pt x="129" y="7"/>
                    </a:cubicBezTo>
                    <a:close/>
                  </a:path>
                </a:pathLst>
              </a:custGeom>
              <a:solidFill>
                <a:srgbClr val="7C6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6" name="Freeform 100"/>
              <p:cNvSpPr>
                <a:spLocks/>
              </p:cNvSpPr>
              <p:nvPr/>
            </p:nvSpPr>
            <p:spPr bwMode="auto">
              <a:xfrm>
                <a:off x="3574" y="2001"/>
                <a:ext cx="41" cy="13"/>
              </a:xfrm>
              <a:custGeom>
                <a:avLst/>
                <a:gdLst>
                  <a:gd name="T0" fmla="*/ 51 w 51"/>
                  <a:gd name="T1" fmla="*/ 12 h 16"/>
                  <a:gd name="T2" fmla="*/ 38 w 51"/>
                  <a:gd name="T3" fmla="*/ 16 h 16"/>
                  <a:gd name="T4" fmla="*/ 0 w 51"/>
                  <a:gd name="T5" fmla="*/ 14 h 16"/>
                  <a:gd name="T6" fmla="*/ 8 w 51"/>
                  <a:gd name="T7" fmla="*/ 11 h 16"/>
                  <a:gd name="T8" fmla="*/ 51 w 51"/>
                  <a:gd name="T9" fmla="*/ 12 h 16"/>
                </a:gdLst>
                <a:ahLst/>
                <a:cxnLst>
                  <a:cxn ang="0">
                    <a:pos x="T0" y="T1"/>
                  </a:cxn>
                  <a:cxn ang="0">
                    <a:pos x="T2" y="T3"/>
                  </a:cxn>
                  <a:cxn ang="0">
                    <a:pos x="T4" y="T5"/>
                  </a:cxn>
                  <a:cxn ang="0">
                    <a:pos x="T6" y="T7"/>
                  </a:cxn>
                  <a:cxn ang="0">
                    <a:pos x="T8" y="T9"/>
                  </a:cxn>
                </a:cxnLst>
                <a:rect l="0" t="0" r="r" b="b"/>
                <a:pathLst>
                  <a:path w="51" h="16">
                    <a:moveTo>
                      <a:pt x="51" y="12"/>
                    </a:moveTo>
                    <a:cubicBezTo>
                      <a:pt x="47" y="13"/>
                      <a:pt x="43" y="14"/>
                      <a:pt x="38" y="16"/>
                    </a:cubicBezTo>
                    <a:cubicBezTo>
                      <a:pt x="25" y="15"/>
                      <a:pt x="13" y="15"/>
                      <a:pt x="0" y="14"/>
                    </a:cubicBezTo>
                    <a:cubicBezTo>
                      <a:pt x="2" y="13"/>
                      <a:pt x="5" y="12"/>
                      <a:pt x="8" y="11"/>
                    </a:cubicBezTo>
                    <a:cubicBezTo>
                      <a:pt x="23" y="1"/>
                      <a:pt x="37" y="0"/>
                      <a:pt x="51" y="12"/>
                    </a:cubicBezTo>
                    <a:close/>
                  </a:path>
                </a:pathLst>
              </a:custGeom>
              <a:solidFill>
                <a:srgbClr val="5B5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7" name="Freeform 101"/>
              <p:cNvSpPr>
                <a:spLocks/>
              </p:cNvSpPr>
              <p:nvPr/>
            </p:nvSpPr>
            <p:spPr bwMode="auto">
              <a:xfrm>
                <a:off x="3014" y="994"/>
                <a:ext cx="310" cy="339"/>
              </a:xfrm>
              <a:custGeom>
                <a:avLst/>
                <a:gdLst>
                  <a:gd name="T0" fmla="*/ 285 w 388"/>
                  <a:gd name="T1" fmla="*/ 423 h 426"/>
                  <a:gd name="T2" fmla="*/ 274 w 388"/>
                  <a:gd name="T3" fmla="*/ 424 h 426"/>
                  <a:gd name="T4" fmla="*/ 254 w 388"/>
                  <a:gd name="T5" fmla="*/ 423 h 426"/>
                  <a:gd name="T6" fmla="*/ 82 w 388"/>
                  <a:gd name="T7" fmla="*/ 393 h 426"/>
                  <a:gd name="T8" fmla="*/ 36 w 388"/>
                  <a:gd name="T9" fmla="*/ 355 h 426"/>
                  <a:gd name="T10" fmla="*/ 7 w 388"/>
                  <a:gd name="T11" fmla="*/ 303 h 426"/>
                  <a:gd name="T12" fmla="*/ 4 w 388"/>
                  <a:gd name="T13" fmla="*/ 100 h 426"/>
                  <a:gd name="T14" fmla="*/ 28 w 388"/>
                  <a:gd name="T15" fmla="*/ 17 h 426"/>
                  <a:gd name="T16" fmla="*/ 42 w 388"/>
                  <a:gd name="T17" fmla="*/ 7 h 426"/>
                  <a:gd name="T18" fmla="*/ 102 w 388"/>
                  <a:gd name="T19" fmla="*/ 24 h 426"/>
                  <a:gd name="T20" fmla="*/ 140 w 388"/>
                  <a:gd name="T21" fmla="*/ 312 h 426"/>
                  <a:gd name="T22" fmla="*/ 155 w 388"/>
                  <a:gd name="T23" fmla="*/ 364 h 426"/>
                  <a:gd name="T24" fmla="*/ 159 w 388"/>
                  <a:gd name="T25" fmla="*/ 346 h 426"/>
                  <a:gd name="T26" fmla="*/ 176 w 388"/>
                  <a:gd name="T27" fmla="*/ 326 h 426"/>
                  <a:gd name="T28" fmla="*/ 202 w 388"/>
                  <a:gd name="T29" fmla="*/ 341 h 426"/>
                  <a:gd name="T30" fmla="*/ 216 w 388"/>
                  <a:gd name="T31" fmla="*/ 361 h 426"/>
                  <a:gd name="T32" fmla="*/ 233 w 388"/>
                  <a:gd name="T33" fmla="*/ 339 h 426"/>
                  <a:gd name="T34" fmla="*/ 268 w 388"/>
                  <a:gd name="T35" fmla="*/ 198 h 426"/>
                  <a:gd name="T36" fmla="*/ 282 w 388"/>
                  <a:gd name="T37" fmla="*/ 106 h 426"/>
                  <a:gd name="T38" fmla="*/ 288 w 388"/>
                  <a:gd name="T39" fmla="*/ 47 h 426"/>
                  <a:gd name="T40" fmla="*/ 294 w 388"/>
                  <a:gd name="T41" fmla="*/ 20 h 426"/>
                  <a:gd name="T42" fmla="*/ 354 w 388"/>
                  <a:gd name="T43" fmla="*/ 0 h 426"/>
                  <a:gd name="T44" fmla="*/ 381 w 388"/>
                  <a:gd name="T45" fmla="*/ 233 h 426"/>
                  <a:gd name="T46" fmla="*/ 357 w 388"/>
                  <a:gd name="T47" fmla="*/ 361 h 426"/>
                  <a:gd name="T48" fmla="*/ 302 w 388"/>
                  <a:gd name="T49" fmla="*/ 413 h 426"/>
                  <a:gd name="T50" fmla="*/ 285 w 388"/>
                  <a:gd name="T5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26">
                    <a:moveTo>
                      <a:pt x="285" y="423"/>
                    </a:moveTo>
                    <a:cubicBezTo>
                      <a:pt x="282" y="423"/>
                      <a:pt x="278" y="423"/>
                      <a:pt x="274" y="424"/>
                    </a:cubicBezTo>
                    <a:cubicBezTo>
                      <a:pt x="268" y="424"/>
                      <a:pt x="261" y="423"/>
                      <a:pt x="254" y="423"/>
                    </a:cubicBezTo>
                    <a:cubicBezTo>
                      <a:pt x="195" y="426"/>
                      <a:pt x="138" y="413"/>
                      <a:pt x="82" y="393"/>
                    </a:cubicBezTo>
                    <a:cubicBezTo>
                      <a:pt x="62" y="386"/>
                      <a:pt x="48" y="374"/>
                      <a:pt x="36" y="355"/>
                    </a:cubicBezTo>
                    <a:cubicBezTo>
                      <a:pt x="26" y="338"/>
                      <a:pt x="10" y="325"/>
                      <a:pt x="7" y="303"/>
                    </a:cubicBezTo>
                    <a:cubicBezTo>
                      <a:pt x="0" y="235"/>
                      <a:pt x="1" y="168"/>
                      <a:pt x="4" y="100"/>
                    </a:cubicBezTo>
                    <a:cubicBezTo>
                      <a:pt x="5" y="69"/>
                      <a:pt x="15" y="43"/>
                      <a:pt x="28" y="17"/>
                    </a:cubicBezTo>
                    <a:cubicBezTo>
                      <a:pt x="30" y="12"/>
                      <a:pt x="37" y="10"/>
                      <a:pt x="42" y="7"/>
                    </a:cubicBezTo>
                    <a:cubicBezTo>
                      <a:pt x="64" y="3"/>
                      <a:pt x="84" y="10"/>
                      <a:pt x="102" y="24"/>
                    </a:cubicBezTo>
                    <a:cubicBezTo>
                      <a:pt x="111" y="120"/>
                      <a:pt x="122" y="217"/>
                      <a:pt x="140" y="312"/>
                    </a:cubicBezTo>
                    <a:cubicBezTo>
                      <a:pt x="141" y="330"/>
                      <a:pt x="151" y="344"/>
                      <a:pt x="155" y="364"/>
                    </a:cubicBezTo>
                    <a:cubicBezTo>
                      <a:pt x="160" y="357"/>
                      <a:pt x="159" y="351"/>
                      <a:pt x="159" y="346"/>
                    </a:cubicBezTo>
                    <a:cubicBezTo>
                      <a:pt x="161" y="335"/>
                      <a:pt x="164" y="327"/>
                      <a:pt x="176" y="326"/>
                    </a:cubicBezTo>
                    <a:cubicBezTo>
                      <a:pt x="187" y="325"/>
                      <a:pt x="196" y="330"/>
                      <a:pt x="202" y="341"/>
                    </a:cubicBezTo>
                    <a:cubicBezTo>
                      <a:pt x="205" y="349"/>
                      <a:pt x="204" y="362"/>
                      <a:pt x="216" y="361"/>
                    </a:cubicBezTo>
                    <a:cubicBezTo>
                      <a:pt x="227" y="360"/>
                      <a:pt x="231" y="348"/>
                      <a:pt x="233" y="339"/>
                    </a:cubicBezTo>
                    <a:cubicBezTo>
                      <a:pt x="247" y="292"/>
                      <a:pt x="262" y="247"/>
                      <a:pt x="268" y="198"/>
                    </a:cubicBezTo>
                    <a:cubicBezTo>
                      <a:pt x="272" y="168"/>
                      <a:pt x="275" y="137"/>
                      <a:pt x="282" y="106"/>
                    </a:cubicBezTo>
                    <a:cubicBezTo>
                      <a:pt x="286" y="87"/>
                      <a:pt x="288" y="67"/>
                      <a:pt x="288" y="47"/>
                    </a:cubicBezTo>
                    <a:cubicBezTo>
                      <a:pt x="288" y="37"/>
                      <a:pt x="287" y="28"/>
                      <a:pt x="294" y="20"/>
                    </a:cubicBezTo>
                    <a:cubicBezTo>
                      <a:pt x="314" y="13"/>
                      <a:pt x="334" y="7"/>
                      <a:pt x="354" y="0"/>
                    </a:cubicBezTo>
                    <a:cubicBezTo>
                      <a:pt x="374" y="76"/>
                      <a:pt x="388" y="154"/>
                      <a:pt x="381" y="233"/>
                    </a:cubicBezTo>
                    <a:cubicBezTo>
                      <a:pt x="377" y="276"/>
                      <a:pt x="377" y="320"/>
                      <a:pt x="357" y="361"/>
                    </a:cubicBezTo>
                    <a:cubicBezTo>
                      <a:pt x="345" y="385"/>
                      <a:pt x="328" y="404"/>
                      <a:pt x="302" y="413"/>
                    </a:cubicBezTo>
                    <a:cubicBezTo>
                      <a:pt x="296" y="415"/>
                      <a:pt x="289" y="416"/>
                      <a:pt x="285" y="423"/>
                    </a:cubicBezTo>
                    <a:close/>
                  </a:path>
                </a:pathLst>
              </a:custGeom>
              <a:solidFill>
                <a:srgbClr val="A6A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8" name="Freeform 102"/>
              <p:cNvSpPr>
                <a:spLocks/>
              </p:cNvSpPr>
              <p:nvPr/>
            </p:nvSpPr>
            <p:spPr bwMode="auto">
              <a:xfrm>
                <a:off x="3530" y="940"/>
                <a:ext cx="254" cy="58"/>
              </a:xfrm>
              <a:custGeom>
                <a:avLst/>
                <a:gdLst>
                  <a:gd name="T0" fmla="*/ 314 w 318"/>
                  <a:gd name="T1" fmla="*/ 42 h 72"/>
                  <a:gd name="T2" fmla="*/ 107 w 318"/>
                  <a:gd name="T3" fmla="*/ 64 h 72"/>
                  <a:gd name="T4" fmla="*/ 87 w 318"/>
                  <a:gd name="T5" fmla="*/ 64 h 72"/>
                  <a:gd name="T6" fmla="*/ 78 w 318"/>
                  <a:gd name="T7" fmla="*/ 67 h 72"/>
                  <a:gd name="T8" fmla="*/ 68 w 318"/>
                  <a:gd name="T9" fmla="*/ 58 h 72"/>
                  <a:gd name="T10" fmla="*/ 16 w 318"/>
                  <a:gd name="T11" fmla="*/ 43 h 72"/>
                  <a:gd name="T12" fmla="*/ 4 w 318"/>
                  <a:gd name="T13" fmla="*/ 19 h 72"/>
                  <a:gd name="T14" fmla="*/ 23 w 318"/>
                  <a:gd name="T15" fmla="*/ 6 h 72"/>
                  <a:gd name="T16" fmla="*/ 208 w 318"/>
                  <a:gd name="T17" fmla="*/ 18 h 72"/>
                  <a:gd name="T18" fmla="*/ 300 w 318"/>
                  <a:gd name="T19" fmla="*/ 2 h 72"/>
                  <a:gd name="T20" fmla="*/ 305 w 318"/>
                  <a:gd name="T21" fmla="*/ 1 h 72"/>
                  <a:gd name="T22" fmla="*/ 313 w 318"/>
                  <a:gd name="T23" fmla="*/ 5 h 72"/>
                  <a:gd name="T24" fmla="*/ 308 w 318"/>
                  <a:gd name="T25" fmla="*/ 9 h 72"/>
                  <a:gd name="T26" fmla="*/ 314 w 318"/>
                  <a:gd name="T27" fmla="*/ 34 h 72"/>
                  <a:gd name="T28" fmla="*/ 314 w 318"/>
                  <a:gd name="T2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72">
                    <a:moveTo>
                      <a:pt x="314" y="42"/>
                    </a:moveTo>
                    <a:cubicBezTo>
                      <a:pt x="247" y="65"/>
                      <a:pt x="177" y="72"/>
                      <a:pt x="107" y="64"/>
                    </a:cubicBezTo>
                    <a:cubicBezTo>
                      <a:pt x="100" y="64"/>
                      <a:pt x="94" y="63"/>
                      <a:pt x="87" y="64"/>
                    </a:cubicBezTo>
                    <a:cubicBezTo>
                      <a:pt x="85" y="69"/>
                      <a:pt x="82" y="69"/>
                      <a:pt x="78" y="67"/>
                    </a:cubicBezTo>
                    <a:cubicBezTo>
                      <a:pt x="79" y="58"/>
                      <a:pt x="73" y="59"/>
                      <a:pt x="68" y="58"/>
                    </a:cubicBezTo>
                    <a:cubicBezTo>
                      <a:pt x="51" y="53"/>
                      <a:pt x="34" y="46"/>
                      <a:pt x="16" y="43"/>
                    </a:cubicBezTo>
                    <a:cubicBezTo>
                      <a:pt x="0" y="40"/>
                      <a:pt x="3" y="28"/>
                      <a:pt x="4" y="19"/>
                    </a:cubicBezTo>
                    <a:cubicBezTo>
                      <a:pt x="4" y="9"/>
                      <a:pt x="11" y="4"/>
                      <a:pt x="23" y="6"/>
                    </a:cubicBezTo>
                    <a:cubicBezTo>
                      <a:pt x="84" y="18"/>
                      <a:pt x="146" y="22"/>
                      <a:pt x="208" y="18"/>
                    </a:cubicBezTo>
                    <a:cubicBezTo>
                      <a:pt x="239" y="16"/>
                      <a:pt x="270" y="14"/>
                      <a:pt x="300" y="2"/>
                    </a:cubicBezTo>
                    <a:cubicBezTo>
                      <a:pt x="301" y="0"/>
                      <a:pt x="303" y="0"/>
                      <a:pt x="305" y="1"/>
                    </a:cubicBezTo>
                    <a:cubicBezTo>
                      <a:pt x="309" y="1"/>
                      <a:pt x="312" y="1"/>
                      <a:pt x="313" y="5"/>
                    </a:cubicBezTo>
                    <a:cubicBezTo>
                      <a:pt x="314" y="9"/>
                      <a:pt x="308" y="7"/>
                      <a:pt x="308" y="9"/>
                    </a:cubicBezTo>
                    <a:cubicBezTo>
                      <a:pt x="308" y="18"/>
                      <a:pt x="318" y="24"/>
                      <a:pt x="314" y="34"/>
                    </a:cubicBezTo>
                    <a:cubicBezTo>
                      <a:pt x="317" y="37"/>
                      <a:pt x="317" y="39"/>
                      <a:pt x="314" y="42"/>
                    </a:cubicBezTo>
                    <a:close/>
                  </a:path>
                </a:pathLst>
              </a:custGeom>
              <a:solidFill>
                <a:srgbClr val="DAB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9" name="Freeform 103"/>
              <p:cNvSpPr>
                <a:spLocks/>
              </p:cNvSpPr>
              <p:nvPr/>
            </p:nvSpPr>
            <p:spPr bwMode="auto">
              <a:xfrm>
                <a:off x="3530" y="918"/>
                <a:ext cx="256" cy="35"/>
              </a:xfrm>
              <a:custGeom>
                <a:avLst/>
                <a:gdLst>
                  <a:gd name="T0" fmla="*/ 305 w 321"/>
                  <a:gd name="T1" fmla="*/ 29 h 44"/>
                  <a:gd name="T2" fmla="*/ 300 w 321"/>
                  <a:gd name="T3" fmla="*/ 30 h 44"/>
                  <a:gd name="T4" fmla="*/ 208 w 321"/>
                  <a:gd name="T5" fmla="*/ 41 h 44"/>
                  <a:gd name="T6" fmla="*/ 24 w 321"/>
                  <a:gd name="T7" fmla="*/ 29 h 44"/>
                  <a:gd name="T8" fmla="*/ 0 w 321"/>
                  <a:gd name="T9" fmla="*/ 0 h 44"/>
                  <a:gd name="T10" fmla="*/ 25 w 321"/>
                  <a:gd name="T11" fmla="*/ 7 h 44"/>
                  <a:gd name="T12" fmla="*/ 60 w 321"/>
                  <a:gd name="T13" fmla="*/ 9 h 44"/>
                  <a:gd name="T14" fmla="*/ 106 w 321"/>
                  <a:gd name="T15" fmla="*/ 17 h 44"/>
                  <a:gd name="T16" fmla="*/ 320 w 321"/>
                  <a:gd name="T17" fmla="*/ 3 h 44"/>
                  <a:gd name="T18" fmla="*/ 305 w 321"/>
                  <a:gd name="T1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44">
                    <a:moveTo>
                      <a:pt x="305" y="29"/>
                    </a:moveTo>
                    <a:cubicBezTo>
                      <a:pt x="303" y="29"/>
                      <a:pt x="301" y="29"/>
                      <a:pt x="300" y="30"/>
                    </a:cubicBezTo>
                    <a:cubicBezTo>
                      <a:pt x="269" y="29"/>
                      <a:pt x="239" y="39"/>
                      <a:pt x="208" y="41"/>
                    </a:cubicBezTo>
                    <a:cubicBezTo>
                      <a:pt x="146" y="44"/>
                      <a:pt x="85" y="39"/>
                      <a:pt x="24" y="29"/>
                    </a:cubicBezTo>
                    <a:cubicBezTo>
                      <a:pt x="8" y="26"/>
                      <a:pt x="9" y="12"/>
                      <a:pt x="0" y="0"/>
                    </a:cubicBezTo>
                    <a:cubicBezTo>
                      <a:pt x="11" y="3"/>
                      <a:pt x="18" y="5"/>
                      <a:pt x="25" y="7"/>
                    </a:cubicBezTo>
                    <a:cubicBezTo>
                      <a:pt x="37" y="8"/>
                      <a:pt x="49" y="6"/>
                      <a:pt x="60" y="9"/>
                    </a:cubicBezTo>
                    <a:cubicBezTo>
                      <a:pt x="76" y="10"/>
                      <a:pt x="92" y="11"/>
                      <a:pt x="106" y="17"/>
                    </a:cubicBezTo>
                    <a:cubicBezTo>
                      <a:pt x="178" y="20"/>
                      <a:pt x="250" y="22"/>
                      <a:pt x="320" y="3"/>
                    </a:cubicBezTo>
                    <a:cubicBezTo>
                      <a:pt x="321" y="17"/>
                      <a:pt x="310" y="21"/>
                      <a:pt x="305" y="29"/>
                    </a:cubicBezTo>
                    <a:close/>
                  </a:path>
                </a:pathLst>
              </a:custGeom>
              <a:solidFill>
                <a:srgbClr val="91C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0" name="Freeform 104"/>
              <p:cNvSpPr>
                <a:spLocks/>
              </p:cNvSpPr>
              <p:nvPr/>
            </p:nvSpPr>
            <p:spPr bwMode="auto">
              <a:xfrm>
                <a:off x="3640" y="710"/>
                <a:ext cx="42" cy="200"/>
              </a:xfrm>
              <a:custGeom>
                <a:avLst/>
                <a:gdLst>
                  <a:gd name="T0" fmla="*/ 20 w 52"/>
                  <a:gd name="T1" fmla="*/ 3 h 251"/>
                  <a:gd name="T2" fmla="*/ 52 w 52"/>
                  <a:gd name="T3" fmla="*/ 7 h 251"/>
                  <a:gd name="T4" fmla="*/ 51 w 52"/>
                  <a:gd name="T5" fmla="*/ 10 h 251"/>
                  <a:gd name="T6" fmla="*/ 44 w 52"/>
                  <a:gd name="T7" fmla="*/ 21 h 251"/>
                  <a:gd name="T8" fmla="*/ 42 w 52"/>
                  <a:gd name="T9" fmla="*/ 93 h 251"/>
                  <a:gd name="T10" fmla="*/ 42 w 52"/>
                  <a:gd name="T11" fmla="*/ 223 h 251"/>
                  <a:gd name="T12" fmla="*/ 38 w 52"/>
                  <a:gd name="T13" fmla="*/ 248 h 251"/>
                  <a:gd name="T14" fmla="*/ 20 w 52"/>
                  <a:gd name="T15" fmla="*/ 248 h 251"/>
                  <a:gd name="T16" fmla="*/ 14 w 52"/>
                  <a:gd name="T17" fmla="*/ 224 h 251"/>
                  <a:gd name="T18" fmla="*/ 14 w 52"/>
                  <a:gd name="T19" fmla="*/ 41 h 251"/>
                  <a:gd name="T20" fmla="*/ 14 w 52"/>
                  <a:gd name="T21" fmla="*/ 222 h 251"/>
                  <a:gd name="T22" fmla="*/ 11 w 52"/>
                  <a:gd name="T23" fmla="*/ 246 h 251"/>
                  <a:gd name="T24" fmla="*/ 9 w 52"/>
                  <a:gd name="T25" fmla="*/ 248 h 251"/>
                  <a:gd name="T26" fmla="*/ 1 w 52"/>
                  <a:gd name="T27" fmla="*/ 247 h 251"/>
                  <a:gd name="T28" fmla="*/ 0 w 52"/>
                  <a:gd name="T29" fmla="*/ 22 h 251"/>
                  <a:gd name="T30" fmla="*/ 20 w 52"/>
                  <a:gd name="T31" fmla="*/ 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51">
                    <a:moveTo>
                      <a:pt x="20" y="3"/>
                    </a:moveTo>
                    <a:cubicBezTo>
                      <a:pt x="31" y="5"/>
                      <a:pt x="42" y="0"/>
                      <a:pt x="52" y="7"/>
                    </a:cubicBezTo>
                    <a:cubicBezTo>
                      <a:pt x="52" y="8"/>
                      <a:pt x="52" y="9"/>
                      <a:pt x="51" y="10"/>
                    </a:cubicBezTo>
                    <a:cubicBezTo>
                      <a:pt x="49" y="14"/>
                      <a:pt x="46" y="17"/>
                      <a:pt x="44" y="21"/>
                    </a:cubicBezTo>
                    <a:cubicBezTo>
                      <a:pt x="40" y="45"/>
                      <a:pt x="43" y="69"/>
                      <a:pt x="42" y="93"/>
                    </a:cubicBezTo>
                    <a:cubicBezTo>
                      <a:pt x="42" y="136"/>
                      <a:pt x="42" y="179"/>
                      <a:pt x="42" y="223"/>
                    </a:cubicBezTo>
                    <a:cubicBezTo>
                      <a:pt x="42" y="231"/>
                      <a:pt x="44" y="240"/>
                      <a:pt x="38" y="248"/>
                    </a:cubicBezTo>
                    <a:cubicBezTo>
                      <a:pt x="32" y="251"/>
                      <a:pt x="26" y="250"/>
                      <a:pt x="20" y="248"/>
                    </a:cubicBezTo>
                    <a:cubicBezTo>
                      <a:pt x="12" y="242"/>
                      <a:pt x="14" y="232"/>
                      <a:pt x="14" y="224"/>
                    </a:cubicBezTo>
                    <a:cubicBezTo>
                      <a:pt x="14" y="163"/>
                      <a:pt x="14" y="102"/>
                      <a:pt x="14" y="41"/>
                    </a:cubicBezTo>
                    <a:cubicBezTo>
                      <a:pt x="14" y="101"/>
                      <a:pt x="14" y="162"/>
                      <a:pt x="14" y="222"/>
                    </a:cubicBezTo>
                    <a:cubicBezTo>
                      <a:pt x="14" y="230"/>
                      <a:pt x="16" y="239"/>
                      <a:pt x="11" y="246"/>
                    </a:cubicBezTo>
                    <a:cubicBezTo>
                      <a:pt x="10" y="247"/>
                      <a:pt x="9" y="247"/>
                      <a:pt x="9" y="248"/>
                    </a:cubicBezTo>
                    <a:cubicBezTo>
                      <a:pt x="6" y="248"/>
                      <a:pt x="4" y="247"/>
                      <a:pt x="1" y="247"/>
                    </a:cubicBezTo>
                    <a:cubicBezTo>
                      <a:pt x="1" y="172"/>
                      <a:pt x="1" y="97"/>
                      <a:pt x="0" y="22"/>
                    </a:cubicBezTo>
                    <a:cubicBezTo>
                      <a:pt x="0" y="6"/>
                      <a:pt x="7" y="2"/>
                      <a:pt x="20" y="3"/>
                    </a:cubicBezTo>
                    <a:close/>
                  </a:path>
                </a:pathLst>
              </a:custGeom>
              <a:solidFill>
                <a:srgbClr val="129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1" name="Freeform 105"/>
              <p:cNvSpPr>
                <a:spLocks/>
              </p:cNvSpPr>
              <p:nvPr/>
            </p:nvSpPr>
            <p:spPr bwMode="auto">
              <a:xfrm>
                <a:off x="3717" y="750"/>
                <a:ext cx="30" cy="154"/>
              </a:xfrm>
              <a:custGeom>
                <a:avLst/>
                <a:gdLst>
                  <a:gd name="T0" fmla="*/ 13 w 37"/>
                  <a:gd name="T1" fmla="*/ 0 h 193"/>
                  <a:gd name="T2" fmla="*/ 28 w 37"/>
                  <a:gd name="T3" fmla="*/ 1 h 193"/>
                  <a:gd name="T4" fmla="*/ 34 w 37"/>
                  <a:gd name="T5" fmla="*/ 13 h 193"/>
                  <a:gd name="T6" fmla="*/ 30 w 37"/>
                  <a:gd name="T7" fmla="*/ 95 h 193"/>
                  <a:gd name="T8" fmla="*/ 30 w 37"/>
                  <a:gd name="T9" fmla="*/ 112 h 193"/>
                  <a:gd name="T10" fmla="*/ 29 w 37"/>
                  <a:gd name="T11" fmla="*/ 169 h 193"/>
                  <a:gd name="T12" fmla="*/ 21 w 37"/>
                  <a:gd name="T13" fmla="*/ 192 h 193"/>
                  <a:gd name="T14" fmla="*/ 8 w 37"/>
                  <a:gd name="T15" fmla="*/ 193 h 193"/>
                  <a:gd name="T16" fmla="*/ 3 w 37"/>
                  <a:gd name="T17" fmla="*/ 182 h 193"/>
                  <a:gd name="T18" fmla="*/ 5 w 37"/>
                  <a:gd name="T19" fmla="*/ 79 h 193"/>
                  <a:gd name="T20" fmla="*/ 6 w 37"/>
                  <a:gd name="T21" fmla="*/ 22 h 193"/>
                  <a:gd name="T22" fmla="*/ 13 w 37"/>
                  <a:gd name="T2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93">
                    <a:moveTo>
                      <a:pt x="13" y="0"/>
                    </a:moveTo>
                    <a:cubicBezTo>
                      <a:pt x="18" y="0"/>
                      <a:pt x="23" y="0"/>
                      <a:pt x="28" y="1"/>
                    </a:cubicBezTo>
                    <a:cubicBezTo>
                      <a:pt x="32" y="4"/>
                      <a:pt x="34" y="8"/>
                      <a:pt x="34" y="13"/>
                    </a:cubicBezTo>
                    <a:cubicBezTo>
                      <a:pt x="33" y="41"/>
                      <a:pt x="37" y="68"/>
                      <a:pt x="30" y="95"/>
                    </a:cubicBezTo>
                    <a:cubicBezTo>
                      <a:pt x="30" y="101"/>
                      <a:pt x="30" y="106"/>
                      <a:pt x="30" y="112"/>
                    </a:cubicBezTo>
                    <a:cubicBezTo>
                      <a:pt x="31" y="131"/>
                      <a:pt x="29" y="150"/>
                      <a:pt x="29" y="169"/>
                    </a:cubicBezTo>
                    <a:cubicBezTo>
                      <a:pt x="29" y="178"/>
                      <a:pt x="27" y="186"/>
                      <a:pt x="21" y="192"/>
                    </a:cubicBezTo>
                    <a:cubicBezTo>
                      <a:pt x="16" y="193"/>
                      <a:pt x="12" y="193"/>
                      <a:pt x="8" y="193"/>
                    </a:cubicBezTo>
                    <a:cubicBezTo>
                      <a:pt x="4" y="190"/>
                      <a:pt x="2" y="187"/>
                      <a:pt x="3" y="182"/>
                    </a:cubicBezTo>
                    <a:cubicBezTo>
                      <a:pt x="4" y="148"/>
                      <a:pt x="0" y="114"/>
                      <a:pt x="5" y="79"/>
                    </a:cubicBezTo>
                    <a:cubicBezTo>
                      <a:pt x="8" y="60"/>
                      <a:pt x="6" y="41"/>
                      <a:pt x="6" y="22"/>
                    </a:cubicBezTo>
                    <a:cubicBezTo>
                      <a:pt x="7" y="14"/>
                      <a:pt x="5" y="5"/>
                      <a:pt x="13" y="0"/>
                    </a:cubicBezTo>
                    <a:close/>
                  </a:path>
                </a:pathLst>
              </a:custGeom>
              <a:solidFill>
                <a:srgbClr val="BC5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2" name="Freeform 106"/>
              <p:cNvSpPr>
                <a:spLocks/>
              </p:cNvSpPr>
              <p:nvPr/>
            </p:nvSpPr>
            <p:spPr bwMode="auto">
              <a:xfrm>
                <a:off x="3709" y="746"/>
                <a:ext cx="18" cy="161"/>
              </a:xfrm>
              <a:custGeom>
                <a:avLst/>
                <a:gdLst>
                  <a:gd name="T0" fmla="*/ 23 w 23"/>
                  <a:gd name="T1" fmla="*/ 6 h 203"/>
                  <a:gd name="T2" fmla="*/ 18 w 23"/>
                  <a:gd name="T3" fmla="*/ 199 h 203"/>
                  <a:gd name="T4" fmla="*/ 7 w 23"/>
                  <a:gd name="T5" fmla="*/ 202 h 203"/>
                  <a:gd name="T6" fmla="*/ 1 w 23"/>
                  <a:gd name="T7" fmla="*/ 189 h 203"/>
                  <a:gd name="T8" fmla="*/ 5 w 23"/>
                  <a:gd name="T9" fmla="*/ 50 h 203"/>
                  <a:gd name="T10" fmla="*/ 8 w 23"/>
                  <a:gd name="T11" fmla="*/ 43 h 203"/>
                  <a:gd name="T12" fmla="*/ 10 w 23"/>
                  <a:gd name="T13" fmla="*/ 39 h 203"/>
                  <a:gd name="T14" fmla="*/ 7 w 23"/>
                  <a:gd name="T15" fmla="*/ 43 h 203"/>
                  <a:gd name="T16" fmla="*/ 1 w 23"/>
                  <a:gd name="T17" fmla="*/ 43 h 203"/>
                  <a:gd name="T18" fmla="*/ 2 w 23"/>
                  <a:gd name="T19" fmla="*/ 35 h 203"/>
                  <a:gd name="T20" fmla="*/ 3 w 23"/>
                  <a:gd name="T21" fmla="*/ 12 h 203"/>
                  <a:gd name="T22" fmla="*/ 23 w 23"/>
                  <a:gd name="T23" fmla="*/ 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3">
                    <a:moveTo>
                      <a:pt x="23" y="6"/>
                    </a:moveTo>
                    <a:cubicBezTo>
                      <a:pt x="21" y="70"/>
                      <a:pt x="19" y="134"/>
                      <a:pt x="18" y="199"/>
                    </a:cubicBezTo>
                    <a:cubicBezTo>
                      <a:pt x="14" y="201"/>
                      <a:pt x="11" y="203"/>
                      <a:pt x="7" y="202"/>
                    </a:cubicBezTo>
                    <a:cubicBezTo>
                      <a:pt x="3" y="198"/>
                      <a:pt x="1" y="194"/>
                      <a:pt x="1" y="189"/>
                    </a:cubicBezTo>
                    <a:cubicBezTo>
                      <a:pt x="2" y="143"/>
                      <a:pt x="4" y="96"/>
                      <a:pt x="5" y="50"/>
                    </a:cubicBezTo>
                    <a:cubicBezTo>
                      <a:pt x="6" y="47"/>
                      <a:pt x="7" y="45"/>
                      <a:pt x="8" y="43"/>
                    </a:cubicBezTo>
                    <a:cubicBezTo>
                      <a:pt x="9" y="42"/>
                      <a:pt x="9" y="41"/>
                      <a:pt x="10" y="39"/>
                    </a:cubicBezTo>
                    <a:cubicBezTo>
                      <a:pt x="8" y="40"/>
                      <a:pt x="8" y="42"/>
                      <a:pt x="7" y="43"/>
                    </a:cubicBezTo>
                    <a:cubicBezTo>
                      <a:pt x="5" y="44"/>
                      <a:pt x="3" y="44"/>
                      <a:pt x="1" y="43"/>
                    </a:cubicBezTo>
                    <a:cubicBezTo>
                      <a:pt x="0" y="40"/>
                      <a:pt x="0" y="37"/>
                      <a:pt x="2" y="35"/>
                    </a:cubicBezTo>
                    <a:cubicBezTo>
                      <a:pt x="2" y="27"/>
                      <a:pt x="2" y="19"/>
                      <a:pt x="3" y="12"/>
                    </a:cubicBezTo>
                    <a:cubicBezTo>
                      <a:pt x="10" y="10"/>
                      <a:pt x="14" y="0"/>
                      <a:pt x="23" y="6"/>
                    </a:cubicBezTo>
                    <a:close/>
                  </a:path>
                </a:pathLst>
              </a:custGeom>
              <a:solidFill>
                <a:srgbClr val="CB8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3" name="Freeform 107"/>
              <p:cNvSpPr>
                <a:spLocks/>
              </p:cNvSpPr>
              <p:nvPr/>
            </p:nvSpPr>
            <p:spPr bwMode="auto">
              <a:xfrm>
                <a:off x="3671" y="715"/>
                <a:ext cx="15" cy="193"/>
              </a:xfrm>
              <a:custGeom>
                <a:avLst/>
                <a:gdLst>
                  <a:gd name="T0" fmla="*/ 14 w 19"/>
                  <a:gd name="T1" fmla="*/ 0 h 242"/>
                  <a:gd name="T2" fmla="*/ 18 w 19"/>
                  <a:gd name="T3" fmla="*/ 17 h 242"/>
                  <a:gd name="T4" fmla="*/ 18 w 19"/>
                  <a:gd name="T5" fmla="*/ 217 h 242"/>
                  <a:gd name="T6" fmla="*/ 14 w 19"/>
                  <a:gd name="T7" fmla="*/ 240 h 242"/>
                  <a:gd name="T8" fmla="*/ 10 w 19"/>
                  <a:gd name="T9" fmla="*/ 241 h 242"/>
                  <a:gd name="T10" fmla="*/ 4 w 19"/>
                  <a:gd name="T11" fmla="*/ 239 h 242"/>
                  <a:gd name="T12" fmla="*/ 5 w 19"/>
                  <a:gd name="T13" fmla="*/ 204 h 242"/>
                  <a:gd name="T14" fmla="*/ 2 w 19"/>
                  <a:gd name="T15" fmla="*/ 49 h 242"/>
                  <a:gd name="T16" fmla="*/ 6 w 19"/>
                  <a:gd name="T17" fmla="*/ 24 h 242"/>
                  <a:gd name="T18" fmla="*/ 13 w 19"/>
                  <a:gd name="T19" fmla="*/ 1 h 242"/>
                  <a:gd name="T20" fmla="*/ 14 w 19"/>
                  <a:gd name="T2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2">
                    <a:moveTo>
                      <a:pt x="14" y="0"/>
                    </a:moveTo>
                    <a:cubicBezTo>
                      <a:pt x="19" y="5"/>
                      <a:pt x="18" y="12"/>
                      <a:pt x="18" y="17"/>
                    </a:cubicBezTo>
                    <a:cubicBezTo>
                      <a:pt x="18" y="84"/>
                      <a:pt x="18" y="150"/>
                      <a:pt x="18" y="217"/>
                    </a:cubicBezTo>
                    <a:cubicBezTo>
                      <a:pt x="18" y="225"/>
                      <a:pt x="15" y="232"/>
                      <a:pt x="14" y="240"/>
                    </a:cubicBezTo>
                    <a:cubicBezTo>
                      <a:pt x="13" y="240"/>
                      <a:pt x="12" y="241"/>
                      <a:pt x="10" y="241"/>
                    </a:cubicBezTo>
                    <a:cubicBezTo>
                      <a:pt x="8" y="242"/>
                      <a:pt x="6" y="242"/>
                      <a:pt x="4" y="239"/>
                    </a:cubicBezTo>
                    <a:cubicBezTo>
                      <a:pt x="0" y="228"/>
                      <a:pt x="5" y="216"/>
                      <a:pt x="5" y="204"/>
                    </a:cubicBezTo>
                    <a:cubicBezTo>
                      <a:pt x="4" y="152"/>
                      <a:pt x="2" y="101"/>
                      <a:pt x="2" y="49"/>
                    </a:cubicBezTo>
                    <a:cubicBezTo>
                      <a:pt x="2" y="40"/>
                      <a:pt x="1" y="32"/>
                      <a:pt x="6" y="24"/>
                    </a:cubicBezTo>
                    <a:cubicBezTo>
                      <a:pt x="9" y="17"/>
                      <a:pt x="8" y="8"/>
                      <a:pt x="13" y="1"/>
                    </a:cubicBezTo>
                    <a:lnTo>
                      <a:pt x="14" y="0"/>
                    </a:lnTo>
                    <a:close/>
                  </a:path>
                </a:pathLst>
              </a:custGeom>
              <a:solidFill>
                <a:srgbClr val="258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4" name="Freeform 108"/>
              <p:cNvSpPr>
                <a:spLocks/>
              </p:cNvSpPr>
              <p:nvPr/>
            </p:nvSpPr>
            <p:spPr bwMode="auto">
              <a:xfrm>
                <a:off x="3703" y="778"/>
                <a:ext cx="16" cy="129"/>
              </a:xfrm>
              <a:custGeom>
                <a:avLst/>
                <a:gdLst>
                  <a:gd name="T0" fmla="*/ 10 w 19"/>
                  <a:gd name="T1" fmla="*/ 1 h 162"/>
                  <a:gd name="T2" fmla="*/ 14 w 19"/>
                  <a:gd name="T3" fmla="*/ 1 h 162"/>
                  <a:gd name="T4" fmla="*/ 17 w 19"/>
                  <a:gd name="T5" fmla="*/ 1 h 162"/>
                  <a:gd name="T6" fmla="*/ 14 w 19"/>
                  <a:gd name="T7" fmla="*/ 161 h 162"/>
                  <a:gd name="T8" fmla="*/ 2 w 19"/>
                  <a:gd name="T9" fmla="*/ 150 h 162"/>
                  <a:gd name="T10" fmla="*/ 6 w 19"/>
                  <a:gd name="T11" fmla="*/ 35 h 162"/>
                  <a:gd name="T12" fmla="*/ 10 w 19"/>
                  <a:gd name="T13" fmla="*/ 1 h 162"/>
                </a:gdLst>
                <a:ahLst/>
                <a:cxnLst>
                  <a:cxn ang="0">
                    <a:pos x="T0" y="T1"/>
                  </a:cxn>
                  <a:cxn ang="0">
                    <a:pos x="T2" y="T3"/>
                  </a:cxn>
                  <a:cxn ang="0">
                    <a:pos x="T4" y="T5"/>
                  </a:cxn>
                  <a:cxn ang="0">
                    <a:pos x="T6" y="T7"/>
                  </a:cxn>
                  <a:cxn ang="0">
                    <a:pos x="T8" y="T9"/>
                  </a:cxn>
                  <a:cxn ang="0">
                    <a:pos x="T10" y="T11"/>
                  </a:cxn>
                  <a:cxn ang="0">
                    <a:pos x="T12" y="T13"/>
                  </a:cxn>
                </a:cxnLst>
                <a:rect l="0" t="0" r="r" b="b"/>
                <a:pathLst>
                  <a:path w="19" h="162">
                    <a:moveTo>
                      <a:pt x="10" y="1"/>
                    </a:moveTo>
                    <a:cubicBezTo>
                      <a:pt x="12" y="1"/>
                      <a:pt x="13" y="1"/>
                      <a:pt x="14" y="1"/>
                    </a:cubicBezTo>
                    <a:cubicBezTo>
                      <a:pt x="16" y="0"/>
                      <a:pt x="17" y="0"/>
                      <a:pt x="17" y="1"/>
                    </a:cubicBezTo>
                    <a:cubicBezTo>
                      <a:pt x="19" y="55"/>
                      <a:pt x="10" y="107"/>
                      <a:pt x="14" y="161"/>
                    </a:cubicBezTo>
                    <a:cubicBezTo>
                      <a:pt x="5" y="162"/>
                      <a:pt x="0" y="159"/>
                      <a:pt x="2" y="150"/>
                    </a:cubicBezTo>
                    <a:cubicBezTo>
                      <a:pt x="8" y="112"/>
                      <a:pt x="4" y="73"/>
                      <a:pt x="6" y="35"/>
                    </a:cubicBezTo>
                    <a:cubicBezTo>
                      <a:pt x="11" y="24"/>
                      <a:pt x="3" y="12"/>
                      <a:pt x="10" y="1"/>
                    </a:cubicBezTo>
                    <a:close/>
                  </a:path>
                </a:pathLst>
              </a:custGeom>
              <a:solidFill>
                <a:srgbClr val="B85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5" name="Freeform 109"/>
              <p:cNvSpPr>
                <a:spLocks/>
              </p:cNvSpPr>
              <p:nvPr/>
            </p:nvSpPr>
            <p:spPr bwMode="auto">
              <a:xfrm>
                <a:off x="3616" y="867"/>
                <a:ext cx="20" cy="40"/>
              </a:xfrm>
              <a:custGeom>
                <a:avLst/>
                <a:gdLst>
                  <a:gd name="T0" fmla="*/ 3 w 25"/>
                  <a:gd name="T1" fmla="*/ 50 h 51"/>
                  <a:gd name="T2" fmla="*/ 0 w 25"/>
                  <a:gd name="T3" fmla="*/ 7 h 51"/>
                  <a:gd name="T4" fmla="*/ 24 w 25"/>
                  <a:gd name="T5" fmla="*/ 25 h 51"/>
                  <a:gd name="T6" fmla="*/ 23 w 25"/>
                  <a:gd name="T7" fmla="*/ 51 h 51"/>
                  <a:gd name="T8" fmla="*/ 3 w 25"/>
                  <a:gd name="T9" fmla="*/ 50 h 51"/>
                </a:gdLst>
                <a:ahLst/>
                <a:cxnLst>
                  <a:cxn ang="0">
                    <a:pos x="T0" y="T1"/>
                  </a:cxn>
                  <a:cxn ang="0">
                    <a:pos x="T2" y="T3"/>
                  </a:cxn>
                  <a:cxn ang="0">
                    <a:pos x="T4" y="T5"/>
                  </a:cxn>
                  <a:cxn ang="0">
                    <a:pos x="T6" y="T7"/>
                  </a:cxn>
                  <a:cxn ang="0">
                    <a:pos x="T8" y="T9"/>
                  </a:cxn>
                </a:cxnLst>
                <a:rect l="0" t="0" r="r" b="b"/>
                <a:pathLst>
                  <a:path w="25" h="51">
                    <a:moveTo>
                      <a:pt x="3" y="50"/>
                    </a:moveTo>
                    <a:cubicBezTo>
                      <a:pt x="2" y="35"/>
                      <a:pt x="1" y="21"/>
                      <a:pt x="0" y="7"/>
                    </a:cubicBezTo>
                    <a:cubicBezTo>
                      <a:pt x="24" y="0"/>
                      <a:pt x="25" y="1"/>
                      <a:pt x="24" y="25"/>
                    </a:cubicBezTo>
                    <a:cubicBezTo>
                      <a:pt x="24" y="33"/>
                      <a:pt x="23" y="42"/>
                      <a:pt x="23" y="51"/>
                    </a:cubicBezTo>
                    <a:cubicBezTo>
                      <a:pt x="16" y="50"/>
                      <a:pt x="10" y="50"/>
                      <a:pt x="3" y="50"/>
                    </a:cubicBezTo>
                    <a:close/>
                  </a:path>
                </a:pathLst>
              </a:custGeom>
              <a:solidFill>
                <a:srgbClr val="9CC6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6" name="Freeform 110"/>
              <p:cNvSpPr>
                <a:spLocks/>
              </p:cNvSpPr>
              <p:nvPr/>
            </p:nvSpPr>
            <p:spPr bwMode="auto">
              <a:xfrm>
                <a:off x="3734" y="836"/>
                <a:ext cx="16" cy="67"/>
              </a:xfrm>
              <a:custGeom>
                <a:avLst/>
                <a:gdLst>
                  <a:gd name="T0" fmla="*/ 0 w 20"/>
                  <a:gd name="T1" fmla="*/ 85 h 85"/>
                  <a:gd name="T2" fmla="*/ 3 w 20"/>
                  <a:gd name="T3" fmla="*/ 2 h 85"/>
                  <a:gd name="T4" fmla="*/ 19 w 20"/>
                  <a:gd name="T5" fmla="*/ 13 h 85"/>
                  <a:gd name="T6" fmla="*/ 19 w 20"/>
                  <a:gd name="T7" fmla="*/ 64 h 85"/>
                  <a:gd name="T8" fmla="*/ 11 w 20"/>
                  <a:gd name="T9" fmla="*/ 85 h 85"/>
                  <a:gd name="T10" fmla="*/ 0 w 20"/>
                  <a:gd name="T11" fmla="*/ 85 h 85"/>
                </a:gdLst>
                <a:ahLst/>
                <a:cxnLst>
                  <a:cxn ang="0">
                    <a:pos x="T0" y="T1"/>
                  </a:cxn>
                  <a:cxn ang="0">
                    <a:pos x="T2" y="T3"/>
                  </a:cxn>
                  <a:cxn ang="0">
                    <a:pos x="T4" y="T5"/>
                  </a:cxn>
                  <a:cxn ang="0">
                    <a:pos x="T6" y="T7"/>
                  </a:cxn>
                  <a:cxn ang="0">
                    <a:pos x="T8" y="T9"/>
                  </a:cxn>
                  <a:cxn ang="0">
                    <a:pos x="T10" y="T11"/>
                  </a:cxn>
                </a:cxnLst>
                <a:rect l="0" t="0" r="r" b="b"/>
                <a:pathLst>
                  <a:path w="20" h="85">
                    <a:moveTo>
                      <a:pt x="0" y="85"/>
                    </a:moveTo>
                    <a:cubicBezTo>
                      <a:pt x="1" y="58"/>
                      <a:pt x="2" y="30"/>
                      <a:pt x="3" y="2"/>
                    </a:cubicBezTo>
                    <a:cubicBezTo>
                      <a:pt x="12" y="0"/>
                      <a:pt x="16" y="5"/>
                      <a:pt x="19" y="13"/>
                    </a:cubicBezTo>
                    <a:cubicBezTo>
                      <a:pt x="20" y="30"/>
                      <a:pt x="20" y="47"/>
                      <a:pt x="19" y="64"/>
                    </a:cubicBezTo>
                    <a:cubicBezTo>
                      <a:pt x="18" y="71"/>
                      <a:pt x="18" y="80"/>
                      <a:pt x="11" y="85"/>
                    </a:cubicBezTo>
                    <a:cubicBezTo>
                      <a:pt x="7" y="85"/>
                      <a:pt x="3" y="85"/>
                      <a:pt x="0" y="85"/>
                    </a:cubicBezTo>
                    <a:close/>
                  </a:path>
                </a:pathLst>
              </a:custGeom>
              <a:solidFill>
                <a:srgbClr val="CA8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7" name="Freeform 111"/>
              <p:cNvSpPr>
                <a:spLocks/>
              </p:cNvSpPr>
              <p:nvPr/>
            </p:nvSpPr>
            <p:spPr bwMode="auto">
              <a:xfrm>
                <a:off x="3687" y="868"/>
                <a:ext cx="15" cy="40"/>
              </a:xfrm>
              <a:custGeom>
                <a:avLst/>
                <a:gdLst>
                  <a:gd name="T0" fmla="*/ 2 w 18"/>
                  <a:gd name="T1" fmla="*/ 49 h 51"/>
                  <a:gd name="T2" fmla="*/ 1 w 18"/>
                  <a:gd name="T3" fmla="*/ 17 h 51"/>
                  <a:gd name="T4" fmla="*/ 17 w 18"/>
                  <a:gd name="T5" fmla="*/ 2 h 51"/>
                  <a:gd name="T6" fmla="*/ 17 w 18"/>
                  <a:gd name="T7" fmla="*/ 38 h 51"/>
                  <a:gd name="T8" fmla="*/ 2 w 18"/>
                  <a:gd name="T9" fmla="*/ 49 h 51"/>
                </a:gdLst>
                <a:ahLst/>
                <a:cxnLst>
                  <a:cxn ang="0">
                    <a:pos x="T0" y="T1"/>
                  </a:cxn>
                  <a:cxn ang="0">
                    <a:pos x="T2" y="T3"/>
                  </a:cxn>
                  <a:cxn ang="0">
                    <a:pos x="T4" y="T5"/>
                  </a:cxn>
                  <a:cxn ang="0">
                    <a:pos x="T6" y="T7"/>
                  </a:cxn>
                  <a:cxn ang="0">
                    <a:pos x="T8" y="T9"/>
                  </a:cxn>
                </a:cxnLst>
                <a:rect l="0" t="0" r="r" b="b"/>
                <a:pathLst>
                  <a:path w="18" h="51">
                    <a:moveTo>
                      <a:pt x="2" y="49"/>
                    </a:moveTo>
                    <a:cubicBezTo>
                      <a:pt x="2" y="38"/>
                      <a:pt x="2" y="28"/>
                      <a:pt x="1" y="17"/>
                    </a:cubicBezTo>
                    <a:cubicBezTo>
                      <a:pt x="0" y="5"/>
                      <a:pt x="5" y="0"/>
                      <a:pt x="17" y="2"/>
                    </a:cubicBezTo>
                    <a:cubicBezTo>
                      <a:pt x="17" y="14"/>
                      <a:pt x="17" y="26"/>
                      <a:pt x="17" y="38"/>
                    </a:cubicBezTo>
                    <a:cubicBezTo>
                      <a:pt x="18" y="49"/>
                      <a:pt x="12" y="51"/>
                      <a:pt x="2" y="49"/>
                    </a:cubicBezTo>
                    <a:close/>
                  </a:path>
                </a:pathLst>
              </a:custGeom>
              <a:solidFill>
                <a:srgbClr val="9AC6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8" name="Freeform 112"/>
              <p:cNvSpPr>
                <a:spLocks/>
              </p:cNvSpPr>
              <p:nvPr/>
            </p:nvSpPr>
            <p:spPr bwMode="auto">
              <a:xfrm>
                <a:off x="3743" y="834"/>
                <a:ext cx="10" cy="71"/>
              </a:xfrm>
              <a:custGeom>
                <a:avLst/>
                <a:gdLst>
                  <a:gd name="T0" fmla="*/ 0 w 13"/>
                  <a:gd name="T1" fmla="*/ 87 h 89"/>
                  <a:gd name="T2" fmla="*/ 4 w 13"/>
                  <a:gd name="T3" fmla="*/ 11 h 89"/>
                  <a:gd name="T4" fmla="*/ 12 w 13"/>
                  <a:gd name="T5" fmla="*/ 4 h 89"/>
                  <a:gd name="T6" fmla="*/ 13 w 13"/>
                  <a:gd name="T7" fmla="*/ 20 h 89"/>
                  <a:gd name="T8" fmla="*/ 12 w 13"/>
                  <a:gd name="T9" fmla="*/ 74 h 89"/>
                  <a:gd name="T10" fmla="*/ 0 w 13"/>
                  <a:gd name="T11" fmla="*/ 87 h 89"/>
                </a:gdLst>
                <a:ahLst/>
                <a:cxnLst>
                  <a:cxn ang="0">
                    <a:pos x="T0" y="T1"/>
                  </a:cxn>
                  <a:cxn ang="0">
                    <a:pos x="T2" y="T3"/>
                  </a:cxn>
                  <a:cxn ang="0">
                    <a:pos x="T4" y="T5"/>
                  </a:cxn>
                  <a:cxn ang="0">
                    <a:pos x="T6" y="T7"/>
                  </a:cxn>
                  <a:cxn ang="0">
                    <a:pos x="T8" y="T9"/>
                  </a:cxn>
                  <a:cxn ang="0">
                    <a:pos x="T10" y="T11"/>
                  </a:cxn>
                </a:cxnLst>
                <a:rect l="0" t="0" r="r" b="b"/>
                <a:pathLst>
                  <a:path w="13" h="89">
                    <a:moveTo>
                      <a:pt x="0" y="87"/>
                    </a:moveTo>
                    <a:cubicBezTo>
                      <a:pt x="3" y="62"/>
                      <a:pt x="6" y="37"/>
                      <a:pt x="4" y="11"/>
                    </a:cubicBezTo>
                    <a:cubicBezTo>
                      <a:pt x="2" y="3"/>
                      <a:pt x="4" y="0"/>
                      <a:pt x="12" y="4"/>
                    </a:cubicBezTo>
                    <a:cubicBezTo>
                      <a:pt x="12" y="9"/>
                      <a:pt x="12" y="14"/>
                      <a:pt x="13" y="20"/>
                    </a:cubicBezTo>
                    <a:cubicBezTo>
                      <a:pt x="12" y="38"/>
                      <a:pt x="12" y="56"/>
                      <a:pt x="12" y="74"/>
                    </a:cubicBezTo>
                    <a:cubicBezTo>
                      <a:pt x="12" y="82"/>
                      <a:pt x="11" y="89"/>
                      <a:pt x="0" y="87"/>
                    </a:cubicBezTo>
                    <a:close/>
                  </a:path>
                </a:pathLst>
              </a:custGeom>
              <a:solidFill>
                <a:srgbClr val="B05E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9" name="Freeform 113"/>
              <p:cNvSpPr>
                <a:spLocks/>
              </p:cNvSpPr>
              <p:nvPr/>
            </p:nvSpPr>
            <p:spPr bwMode="auto">
              <a:xfrm>
                <a:off x="3572" y="903"/>
                <a:ext cx="46" cy="30"/>
              </a:xfrm>
              <a:custGeom>
                <a:avLst/>
                <a:gdLst>
                  <a:gd name="T0" fmla="*/ 54 w 58"/>
                  <a:gd name="T1" fmla="*/ 36 h 38"/>
                  <a:gd name="T2" fmla="*/ 7 w 58"/>
                  <a:gd name="T3" fmla="*/ 33 h 38"/>
                  <a:gd name="T4" fmla="*/ 1 w 58"/>
                  <a:gd name="T5" fmla="*/ 25 h 38"/>
                  <a:gd name="T6" fmla="*/ 6 w 58"/>
                  <a:gd name="T7" fmla="*/ 10 h 38"/>
                  <a:gd name="T8" fmla="*/ 26 w 58"/>
                  <a:gd name="T9" fmla="*/ 10 h 38"/>
                  <a:gd name="T10" fmla="*/ 21 w 58"/>
                  <a:gd name="T11" fmla="*/ 15 h 38"/>
                  <a:gd name="T12" fmla="*/ 26 w 58"/>
                  <a:gd name="T13" fmla="*/ 10 h 38"/>
                  <a:gd name="T14" fmla="*/ 30 w 58"/>
                  <a:gd name="T15" fmla="*/ 10 h 38"/>
                  <a:gd name="T16" fmla="*/ 36 w 58"/>
                  <a:gd name="T17" fmla="*/ 15 h 38"/>
                  <a:gd name="T18" fmla="*/ 31 w 58"/>
                  <a:gd name="T19" fmla="*/ 10 h 38"/>
                  <a:gd name="T20" fmla="*/ 31 w 58"/>
                  <a:gd name="T21" fmla="*/ 4 h 38"/>
                  <a:gd name="T22" fmla="*/ 42 w 58"/>
                  <a:gd name="T23" fmla="*/ 1 h 38"/>
                  <a:gd name="T24" fmla="*/ 50 w 58"/>
                  <a:gd name="T25" fmla="*/ 5 h 38"/>
                  <a:gd name="T26" fmla="*/ 58 w 58"/>
                  <a:gd name="T27" fmla="*/ 5 h 38"/>
                  <a:gd name="T28" fmla="*/ 58 w 58"/>
                  <a:gd name="T29" fmla="*/ 10 h 38"/>
                  <a:gd name="T30" fmla="*/ 55 w 58"/>
                  <a:gd name="T31" fmla="*/ 32 h 38"/>
                  <a:gd name="T32" fmla="*/ 54 w 58"/>
                  <a:gd name="T3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8">
                    <a:moveTo>
                      <a:pt x="54" y="36"/>
                    </a:moveTo>
                    <a:cubicBezTo>
                      <a:pt x="38" y="38"/>
                      <a:pt x="22" y="35"/>
                      <a:pt x="7" y="33"/>
                    </a:cubicBezTo>
                    <a:cubicBezTo>
                      <a:pt x="4" y="31"/>
                      <a:pt x="2" y="28"/>
                      <a:pt x="1" y="25"/>
                    </a:cubicBezTo>
                    <a:cubicBezTo>
                      <a:pt x="0" y="19"/>
                      <a:pt x="2" y="14"/>
                      <a:pt x="6" y="10"/>
                    </a:cubicBezTo>
                    <a:cubicBezTo>
                      <a:pt x="12" y="5"/>
                      <a:pt x="19" y="3"/>
                      <a:pt x="26" y="10"/>
                    </a:cubicBezTo>
                    <a:cubicBezTo>
                      <a:pt x="25" y="11"/>
                      <a:pt x="23" y="13"/>
                      <a:pt x="21" y="15"/>
                    </a:cubicBezTo>
                    <a:cubicBezTo>
                      <a:pt x="23" y="13"/>
                      <a:pt x="25" y="11"/>
                      <a:pt x="26" y="10"/>
                    </a:cubicBezTo>
                    <a:cubicBezTo>
                      <a:pt x="28" y="10"/>
                      <a:pt x="29" y="10"/>
                      <a:pt x="30" y="10"/>
                    </a:cubicBezTo>
                    <a:cubicBezTo>
                      <a:pt x="32" y="11"/>
                      <a:pt x="34" y="13"/>
                      <a:pt x="36" y="15"/>
                    </a:cubicBezTo>
                    <a:cubicBezTo>
                      <a:pt x="34" y="13"/>
                      <a:pt x="32" y="11"/>
                      <a:pt x="31" y="10"/>
                    </a:cubicBezTo>
                    <a:cubicBezTo>
                      <a:pt x="31" y="8"/>
                      <a:pt x="31" y="6"/>
                      <a:pt x="31" y="4"/>
                    </a:cubicBezTo>
                    <a:cubicBezTo>
                      <a:pt x="34" y="1"/>
                      <a:pt x="38" y="0"/>
                      <a:pt x="42" y="1"/>
                    </a:cubicBezTo>
                    <a:cubicBezTo>
                      <a:pt x="45" y="1"/>
                      <a:pt x="48" y="3"/>
                      <a:pt x="50" y="5"/>
                    </a:cubicBezTo>
                    <a:cubicBezTo>
                      <a:pt x="53" y="5"/>
                      <a:pt x="55" y="5"/>
                      <a:pt x="58" y="5"/>
                    </a:cubicBezTo>
                    <a:cubicBezTo>
                      <a:pt x="58" y="7"/>
                      <a:pt x="58" y="8"/>
                      <a:pt x="58" y="10"/>
                    </a:cubicBezTo>
                    <a:cubicBezTo>
                      <a:pt x="57" y="17"/>
                      <a:pt x="57" y="25"/>
                      <a:pt x="55" y="32"/>
                    </a:cubicBezTo>
                    <a:cubicBezTo>
                      <a:pt x="55" y="34"/>
                      <a:pt x="54" y="35"/>
                      <a:pt x="54" y="36"/>
                    </a:cubicBezTo>
                    <a:close/>
                  </a:path>
                </a:pathLst>
              </a:custGeom>
              <a:solidFill>
                <a:srgbClr val="774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0" name="Freeform 114"/>
              <p:cNvSpPr>
                <a:spLocks/>
              </p:cNvSpPr>
              <p:nvPr/>
            </p:nvSpPr>
            <p:spPr bwMode="auto">
              <a:xfrm>
                <a:off x="3711" y="731"/>
                <a:ext cx="46" cy="15"/>
              </a:xfrm>
              <a:custGeom>
                <a:avLst/>
                <a:gdLst>
                  <a:gd name="T0" fmla="*/ 51 w 57"/>
                  <a:gd name="T1" fmla="*/ 4 h 18"/>
                  <a:gd name="T2" fmla="*/ 55 w 57"/>
                  <a:gd name="T3" fmla="*/ 5 h 18"/>
                  <a:gd name="T4" fmla="*/ 43 w 57"/>
                  <a:gd name="T5" fmla="*/ 17 h 18"/>
                  <a:gd name="T6" fmla="*/ 0 w 57"/>
                  <a:gd name="T7" fmla="*/ 16 h 18"/>
                  <a:gd name="T8" fmla="*/ 1 w 57"/>
                  <a:gd name="T9" fmla="*/ 2 h 18"/>
                  <a:gd name="T10" fmla="*/ 6 w 57"/>
                  <a:gd name="T11" fmla="*/ 2 h 18"/>
                  <a:gd name="T12" fmla="*/ 51 w 57"/>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51" y="4"/>
                    </a:moveTo>
                    <a:cubicBezTo>
                      <a:pt x="52" y="5"/>
                      <a:pt x="54" y="5"/>
                      <a:pt x="55" y="5"/>
                    </a:cubicBezTo>
                    <a:cubicBezTo>
                      <a:pt x="57" y="15"/>
                      <a:pt x="52" y="18"/>
                      <a:pt x="43" y="17"/>
                    </a:cubicBezTo>
                    <a:cubicBezTo>
                      <a:pt x="28" y="16"/>
                      <a:pt x="14" y="16"/>
                      <a:pt x="0" y="16"/>
                    </a:cubicBezTo>
                    <a:cubicBezTo>
                      <a:pt x="0" y="11"/>
                      <a:pt x="0" y="6"/>
                      <a:pt x="1" y="2"/>
                    </a:cubicBezTo>
                    <a:cubicBezTo>
                      <a:pt x="2" y="2"/>
                      <a:pt x="4" y="2"/>
                      <a:pt x="6" y="2"/>
                    </a:cubicBezTo>
                    <a:cubicBezTo>
                      <a:pt x="21" y="5"/>
                      <a:pt x="36" y="0"/>
                      <a:pt x="51" y="4"/>
                    </a:cubicBezTo>
                    <a:close/>
                  </a:path>
                </a:pathLst>
              </a:custGeom>
              <a:solidFill>
                <a:srgbClr val="CA8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1" name="Freeform 115"/>
              <p:cNvSpPr>
                <a:spLocks/>
              </p:cNvSpPr>
              <p:nvPr/>
            </p:nvSpPr>
            <p:spPr bwMode="auto">
              <a:xfrm>
                <a:off x="3628" y="912"/>
                <a:ext cx="16" cy="17"/>
              </a:xfrm>
              <a:custGeom>
                <a:avLst/>
                <a:gdLst>
                  <a:gd name="T0" fmla="*/ 20 w 21"/>
                  <a:gd name="T1" fmla="*/ 12 h 21"/>
                  <a:gd name="T2" fmla="*/ 11 w 21"/>
                  <a:gd name="T3" fmla="*/ 20 h 21"/>
                  <a:gd name="T4" fmla="*/ 1 w 21"/>
                  <a:gd name="T5" fmla="*/ 9 h 21"/>
                  <a:gd name="T6" fmla="*/ 11 w 21"/>
                  <a:gd name="T7" fmla="*/ 0 h 21"/>
                  <a:gd name="T8" fmla="*/ 20 w 21"/>
                  <a:gd name="T9" fmla="*/ 12 h 21"/>
                </a:gdLst>
                <a:ahLst/>
                <a:cxnLst>
                  <a:cxn ang="0">
                    <a:pos x="T0" y="T1"/>
                  </a:cxn>
                  <a:cxn ang="0">
                    <a:pos x="T2" y="T3"/>
                  </a:cxn>
                  <a:cxn ang="0">
                    <a:pos x="T4" y="T5"/>
                  </a:cxn>
                  <a:cxn ang="0">
                    <a:pos x="T6" y="T7"/>
                  </a:cxn>
                  <a:cxn ang="0">
                    <a:pos x="T8" y="T9"/>
                  </a:cxn>
                </a:cxnLst>
                <a:rect l="0" t="0" r="r" b="b"/>
                <a:pathLst>
                  <a:path w="21" h="21">
                    <a:moveTo>
                      <a:pt x="20" y="12"/>
                    </a:moveTo>
                    <a:cubicBezTo>
                      <a:pt x="21" y="17"/>
                      <a:pt x="18" y="20"/>
                      <a:pt x="11" y="20"/>
                    </a:cubicBezTo>
                    <a:cubicBezTo>
                      <a:pt x="4" y="21"/>
                      <a:pt x="1" y="16"/>
                      <a:pt x="1" y="9"/>
                    </a:cubicBezTo>
                    <a:cubicBezTo>
                      <a:pt x="0" y="2"/>
                      <a:pt x="6" y="1"/>
                      <a:pt x="11" y="0"/>
                    </a:cubicBezTo>
                    <a:cubicBezTo>
                      <a:pt x="19" y="0"/>
                      <a:pt x="19" y="5"/>
                      <a:pt x="20" y="12"/>
                    </a:cubicBezTo>
                    <a:close/>
                  </a:path>
                </a:pathLst>
              </a:custGeom>
              <a:solidFill>
                <a:srgbClr val="CB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2" name="Freeform 116"/>
              <p:cNvSpPr>
                <a:spLocks/>
              </p:cNvSpPr>
              <p:nvPr/>
            </p:nvSpPr>
            <p:spPr bwMode="auto">
              <a:xfrm>
                <a:off x="3607" y="911"/>
                <a:ext cx="21" cy="17"/>
              </a:xfrm>
              <a:custGeom>
                <a:avLst/>
                <a:gdLst>
                  <a:gd name="T0" fmla="*/ 11 w 27"/>
                  <a:gd name="T1" fmla="*/ 22 h 22"/>
                  <a:gd name="T2" fmla="*/ 14 w 27"/>
                  <a:gd name="T3" fmla="*/ 0 h 22"/>
                  <a:gd name="T4" fmla="*/ 11 w 27"/>
                  <a:gd name="T5" fmla="*/ 22 h 22"/>
                </a:gdLst>
                <a:ahLst/>
                <a:cxnLst>
                  <a:cxn ang="0">
                    <a:pos x="T0" y="T1"/>
                  </a:cxn>
                  <a:cxn ang="0">
                    <a:pos x="T2" y="T3"/>
                  </a:cxn>
                  <a:cxn ang="0">
                    <a:pos x="T4" y="T5"/>
                  </a:cxn>
                </a:cxnLst>
                <a:rect l="0" t="0" r="r" b="b"/>
                <a:pathLst>
                  <a:path w="27" h="22">
                    <a:moveTo>
                      <a:pt x="11" y="22"/>
                    </a:moveTo>
                    <a:cubicBezTo>
                      <a:pt x="7" y="14"/>
                      <a:pt x="0" y="6"/>
                      <a:pt x="14" y="0"/>
                    </a:cubicBezTo>
                    <a:cubicBezTo>
                      <a:pt x="27" y="12"/>
                      <a:pt x="26" y="17"/>
                      <a:pt x="11" y="22"/>
                    </a:cubicBezTo>
                    <a:close/>
                  </a:path>
                </a:pathLst>
              </a:custGeom>
              <a:solidFill>
                <a:srgbClr val="C99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3" name="Freeform 117"/>
              <p:cNvSpPr>
                <a:spLocks/>
              </p:cNvSpPr>
              <p:nvPr/>
            </p:nvSpPr>
            <p:spPr bwMode="auto">
              <a:xfrm>
                <a:off x="3663" y="913"/>
                <a:ext cx="13" cy="16"/>
              </a:xfrm>
              <a:custGeom>
                <a:avLst/>
                <a:gdLst>
                  <a:gd name="T0" fmla="*/ 16 w 17"/>
                  <a:gd name="T1" fmla="*/ 12 h 20"/>
                  <a:gd name="T2" fmla="*/ 8 w 17"/>
                  <a:gd name="T3" fmla="*/ 20 h 20"/>
                  <a:gd name="T4" fmla="*/ 1 w 17"/>
                  <a:gd name="T5" fmla="*/ 8 h 20"/>
                  <a:gd name="T6" fmla="*/ 10 w 17"/>
                  <a:gd name="T7" fmla="*/ 1 h 20"/>
                  <a:gd name="T8" fmla="*/ 16 w 17"/>
                  <a:gd name="T9" fmla="*/ 12 h 20"/>
                </a:gdLst>
                <a:ahLst/>
                <a:cxnLst>
                  <a:cxn ang="0">
                    <a:pos x="T0" y="T1"/>
                  </a:cxn>
                  <a:cxn ang="0">
                    <a:pos x="T2" y="T3"/>
                  </a:cxn>
                  <a:cxn ang="0">
                    <a:pos x="T4" y="T5"/>
                  </a:cxn>
                  <a:cxn ang="0">
                    <a:pos x="T6" y="T7"/>
                  </a:cxn>
                  <a:cxn ang="0">
                    <a:pos x="T8" y="T9"/>
                  </a:cxn>
                </a:cxnLst>
                <a:rect l="0" t="0" r="r" b="b"/>
                <a:pathLst>
                  <a:path w="17" h="20">
                    <a:moveTo>
                      <a:pt x="16" y="12"/>
                    </a:moveTo>
                    <a:cubicBezTo>
                      <a:pt x="16" y="18"/>
                      <a:pt x="13" y="20"/>
                      <a:pt x="8" y="20"/>
                    </a:cubicBezTo>
                    <a:cubicBezTo>
                      <a:pt x="0" y="19"/>
                      <a:pt x="1" y="13"/>
                      <a:pt x="1" y="8"/>
                    </a:cubicBezTo>
                    <a:cubicBezTo>
                      <a:pt x="1" y="2"/>
                      <a:pt x="4" y="0"/>
                      <a:pt x="10" y="1"/>
                    </a:cubicBezTo>
                    <a:cubicBezTo>
                      <a:pt x="17" y="1"/>
                      <a:pt x="16" y="7"/>
                      <a:pt x="16" y="12"/>
                    </a:cubicBezTo>
                    <a:close/>
                  </a:path>
                </a:pathLst>
              </a:custGeom>
              <a:solidFill>
                <a:srgbClr val="D19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4" name="Freeform 118"/>
              <p:cNvSpPr>
                <a:spLocks/>
              </p:cNvSpPr>
              <p:nvPr/>
            </p:nvSpPr>
            <p:spPr bwMode="auto">
              <a:xfrm>
                <a:off x="3647" y="914"/>
                <a:ext cx="13" cy="15"/>
              </a:xfrm>
              <a:custGeom>
                <a:avLst/>
                <a:gdLst>
                  <a:gd name="T0" fmla="*/ 16 w 17"/>
                  <a:gd name="T1" fmla="*/ 8 h 19"/>
                  <a:gd name="T2" fmla="*/ 8 w 17"/>
                  <a:gd name="T3" fmla="*/ 19 h 19"/>
                  <a:gd name="T4" fmla="*/ 0 w 17"/>
                  <a:gd name="T5" fmla="*/ 8 h 19"/>
                  <a:gd name="T6" fmla="*/ 7 w 17"/>
                  <a:gd name="T7" fmla="*/ 0 h 19"/>
                  <a:gd name="T8" fmla="*/ 16 w 17"/>
                  <a:gd name="T9" fmla="*/ 8 h 19"/>
                </a:gdLst>
                <a:ahLst/>
                <a:cxnLst>
                  <a:cxn ang="0">
                    <a:pos x="T0" y="T1"/>
                  </a:cxn>
                  <a:cxn ang="0">
                    <a:pos x="T2" y="T3"/>
                  </a:cxn>
                  <a:cxn ang="0">
                    <a:pos x="T4" y="T5"/>
                  </a:cxn>
                  <a:cxn ang="0">
                    <a:pos x="T6" y="T7"/>
                  </a:cxn>
                  <a:cxn ang="0">
                    <a:pos x="T8" y="T9"/>
                  </a:cxn>
                </a:cxnLst>
                <a:rect l="0" t="0" r="r" b="b"/>
                <a:pathLst>
                  <a:path w="17" h="19">
                    <a:moveTo>
                      <a:pt x="16" y="8"/>
                    </a:moveTo>
                    <a:cubicBezTo>
                      <a:pt x="17" y="16"/>
                      <a:pt x="14" y="19"/>
                      <a:pt x="8" y="19"/>
                    </a:cubicBezTo>
                    <a:cubicBezTo>
                      <a:pt x="1" y="19"/>
                      <a:pt x="0" y="14"/>
                      <a:pt x="0" y="8"/>
                    </a:cubicBezTo>
                    <a:cubicBezTo>
                      <a:pt x="0" y="3"/>
                      <a:pt x="1" y="0"/>
                      <a:pt x="7" y="0"/>
                    </a:cubicBezTo>
                    <a:cubicBezTo>
                      <a:pt x="14" y="0"/>
                      <a:pt x="16" y="3"/>
                      <a:pt x="16" y="8"/>
                    </a:cubicBezTo>
                    <a:close/>
                  </a:path>
                </a:pathLst>
              </a:custGeom>
              <a:solidFill>
                <a:srgbClr val="D1A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5" name="Freeform 119"/>
              <p:cNvSpPr>
                <a:spLocks/>
              </p:cNvSpPr>
              <p:nvPr/>
            </p:nvSpPr>
            <p:spPr bwMode="auto">
              <a:xfrm>
                <a:off x="3779" y="897"/>
                <a:ext cx="14" cy="19"/>
              </a:xfrm>
              <a:custGeom>
                <a:avLst/>
                <a:gdLst>
                  <a:gd name="T0" fmla="*/ 6 w 17"/>
                  <a:gd name="T1" fmla="*/ 3 h 24"/>
                  <a:gd name="T2" fmla="*/ 14 w 17"/>
                  <a:gd name="T3" fmla="*/ 0 h 24"/>
                  <a:gd name="T4" fmla="*/ 17 w 17"/>
                  <a:gd name="T5" fmla="*/ 5 h 24"/>
                  <a:gd name="T6" fmla="*/ 9 w 17"/>
                  <a:gd name="T7" fmla="*/ 23 h 24"/>
                  <a:gd name="T8" fmla="*/ 3 w 17"/>
                  <a:gd name="T9" fmla="*/ 23 h 24"/>
                  <a:gd name="T10" fmla="*/ 6 w 17"/>
                  <a:gd name="T11" fmla="*/ 3 h 24"/>
                </a:gdLst>
                <a:ahLst/>
                <a:cxnLst>
                  <a:cxn ang="0">
                    <a:pos x="T0" y="T1"/>
                  </a:cxn>
                  <a:cxn ang="0">
                    <a:pos x="T2" y="T3"/>
                  </a:cxn>
                  <a:cxn ang="0">
                    <a:pos x="T4" y="T5"/>
                  </a:cxn>
                  <a:cxn ang="0">
                    <a:pos x="T6" y="T7"/>
                  </a:cxn>
                  <a:cxn ang="0">
                    <a:pos x="T8" y="T9"/>
                  </a:cxn>
                  <a:cxn ang="0">
                    <a:pos x="T10" y="T11"/>
                  </a:cxn>
                </a:cxnLst>
                <a:rect l="0" t="0" r="r" b="b"/>
                <a:pathLst>
                  <a:path w="17" h="24">
                    <a:moveTo>
                      <a:pt x="6" y="3"/>
                    </a:moveTo>
                    <a:cubicBezTo>
                      <a:pt x="9" y="2"/>
                      <a:pt x="11" y="1"/>
                      <a:pt x="14" y="0"/>
                    </a:cubicBezTo>
                    <a:cubicBezTo>
                      <a:pt x="15" y="1"/>
                      <a:pt x="17" y="3"/>
                      <a:pt x="17" y="5"/>
                    </a:cubicBezTo>
                    <a:cubicBezTo>
                      <a:pt x="17" y="12"/>
                      <a:pt x="16" y="19"/>
                      <a:pt x="9" y="23"/>
                    </a:cubicBezTo>
                    <a:cubicBezTo>
                      <a:pt x="7" y="24"/>
                      <a:pt x="4" y="23"/>
                      <a:pt x="3" y="23"/>
                    </a:cubicBezTo>
                    <a:cubicBezTo>
                      <a:pt x="1" y="16"/>
                      <a:pt x="0" y="9"/>
                      <a:pt x="6" y="3"/>
                    </a:cubicBezTo>
                    <a:close/>
                  </a:path>
                </a:pathLst>
              </a:custGeom>
              <a:solidFill>
                <a:srgbClr val="CA90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6" name="Freeform 120"/>
              <p:cNvSpPr>
                <a:spLocks/>
              </p:cNvSpPr>
              <p:nvPr/>
            </p:nvSpPr>
            <p:spPr bwMode="auto">
              <a:xfrm>
                <a:off x="3766" y="903"/>
                <a:ext cx="12" cy="16"/>
              </a:xfrm>
              <a:custGeom>
                <a:avLst/>
                <a:gdLst>
                  <a:gd name="T0" fmla="*/ 7 w 15"/>
                  <a:gd name="T1" fmla="*/ 20 h 20"/>
                  <a:gd name="T2" fmla="*/ 0 w 15"/>
                  <a:gd name="T3" fmla="*/ 12 h 20"/>
                  <a:gd name="T4" fmla="*/ 8 w 15"/>
                  <a:gd name="T5" fmla="*/ 1 h 20"/>
                  <a:gd name="T6" fmla="*/ 14 w 15"/>
                  <a:gd name="T7" fmla="*/ 8 h 20"/>
                  <a:gd name="T8" fmla="*/ 7 w 15"/>
                  <a:gd name="T9" fmla="*/ 20 h 20"/>
                </a:gdLst>
                <a:ahLst/>
                <a:cxnLst>
                  <a:cxn ang="0">
                    <a:pos x="T0" y="T1"/>
                  </a:cxn>
                  <a:cxn ang="0">
                    <a:pos x="T2" y="T3"/>
                  </a:cxn>
                  <a:cxn ang="0">
                    <a:pos x="T4" y="T5"/>
                  </a:cxn>
                  <a:cxn ang="0">
                    <a:pos x="T6" y="T7"/>
                  </a:cxn>
                  <a:cxn ang="0">
                    <a:pos x="T8" y="T9"/>
                  </a:cxn>
                </a:cxnLst>
                <a:rect l="0" t="0" r="r" b="b"/>
                <a:pathLst>
                  <a:path w="15" h="20">
                    <a:moveTo>
                      <a:pt x="7" y="20"/>
                    </a:moveTo>
                    <a:cubicBezTo>
                      <a:pt x="1" y="20"/>
                      <a:pt x="1" y="16"/>
                      <a:pt x="0" y="12"/>
                    </a:cubicBezTo>
                    <a:cubicBezTo>
                      <a:pt x="0" y="6"/>
                      <a:pt x="0" y="1"/>
                      <a:pt x="8" y="1"/>
                    </a:cubicBezTo>
                    <a:cubicBezTo>
                      <a:pt x="13" y="0"/>
                      <a:pt x="15" y="3"/>
                      <a:pt x="14" y="8"/>
                    </a:cubicBezTo>
                    <a:cubicBezTo>
                      <a:pt x="14" y="13"/>
                      <a:pt x="12" y="18"/>
                      <a:pt x="7" y="20"/>
                    </a:cubicBezTo>
                    <a:close/>
                  </a:path>
                </a:pathLst>
              </a:custGeom>
              <a:solidFill>
                <a:srgbClr val="D09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7" name="Freeform 121"/>
              <p:cNvSpPr>
                <a:spLocks/>
              </p:cNvSpPr>
              <p:nvPr/>
            </p:nvSpPr>
            <p:spPr bwMode="auto">
              <a:xfrm>
                <a:off x="3719" y="911"/>
                <a:ext cx="12" cy="15"/>
              </a:xfrm>
              <a:custGeom>
                <a:avLst/>
                <a:gdLst>
                  <a:gd name="T0" fmla="*/ 14 w 15"/>
                  <a:gd name="T1" fmla="*/ 9 h 19"/>
                  <a:gd name="T2" fmla="*/ 7 w 15"/>
                  <a:gd name="T3" fmla="*/ 19 h 19"/>
                  <a:gd name="T4" fmla="*/ 1 w 15"/>
                  <a:gd name="T5" fmla="*/ 8 h 19"/>
                  <a:gd name="T6" fmla="*/ 8 w 15"/>
                  <a:gd name="T7" fmla="*/ 0 h 19"/>
                  <a:gd name="T8" fmla="*/ 14 w 15"/>
                  <a:gd name="T9" fmla="*/ 9 h 19"/>
                </a:gdLst>
                <a:ahLst/>
                <a:cxnLst>
                  <a:cxn ang="0">
                    <a:pos x="T0" y="T1"/>
                  </a:cxn>
                  <a:cxn ang="0">
                    <a:pos x="T2" y="T3"/>
                  </a:cxn>
                  <a:cxn ang="0">
                    <a:pos x="T4" y="T5"/>
                  </a:cxn>
                  <a:cxn ang="0">
                    <a:pos x="T6" y="T7"/>
                  </a:cxn>
                  <a:cxn ang="0">
                    <a:pos x="T8" y="T9"/>
                  </a:cxn>
                </a:cxnLst>
                <a:rect l="0" t="0" r="r" b="b"/>
                <a:pathLst>
                  <a:path w="15" h="19">
                    <a:moveTo>
                      <a:pt x="14" y="9"/>
                    </a:moveTo>
                    <a:cubicBezTo>
                      <a:pt x="14" y="15"/>
                      <a:pt x="13" y="19"/>
                      <a:pt x="7" y="19"/>
                    </a:cubicBezTo>
                    <a:cubicBezTo>
                      <a:pt x="0" y="18"/>
                      <a:pt x="2" y="12"/>
                      <a:pt x="1" y="8"/>
                    </a:cubicBezTo>
                    <a:cubicBezTo>
                      <a:pt x="1" y="4"/>
                      <a:pt x="3" y="0"/>
                      <a:pt x="8" y="0"/>
                    </a:cubicBezTo>
                    <a:cubicBezTo>
                      <a:pt x="15" y="0"/>
                      <a:pt x="12" y="6"/>
                      <a:pt x="14" y="9"/>
                    </a:cubicBezTo>
                    <a:close/>
                  </a:path>
                </a:pathLst>
              </a:custGeom>
              <a:solidFill>
                <a:srgbClr val="E3B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8" name="Freeform 122"/>
              <p:cNvSpPr>
                <a:spLocks/>
              </p:cNvSpPr>
              <p:nvPr/>
            </p:nvSpPr>
            <p:spPr bwMode="auto">
              <a:xfrm>
                <a:off x="3735" y="909"/>
                <a:ext cx="12" cy="15"/>
              </a:xfrm>
              <a:custGeom>
                <a:avLst/>
                <a:gdLst>
                  <a:gd name="T0" fmla="*/ 10 w 16"/>
                  <a:gd name="T1" fmla="*/ 18 h 19"/>
                  <a:gd name="T2" fmla="*/ 1 w 16"/>
                  <a:gd name="T3" fmla="*/ 8 h 19"/>
                  <a:gd name="T4" fmla="*/ 9 w 16"/>
                  <a:gd name="T5" fmla="*/ 0 h 19"/>
                  <a:gd name="T6" fmla="*/ 15 w 16"/>
                  <a:gd name="T7" fmla="*/ 10 h 19"/>
                  <a:gd name="T8" fmla="*/ 10 w 16"/>
                  <a:gd name="T9" fmla="*/ 18 h 19"/>
                </a:gdLst>
                <a:ahLst/>
                <a:cxnLst>
                  <a:cxn ang="0">
                    <a:pos x="T0" y="T1"/>
                  </a:cxn>
                  <a:cxn ang="0">
                    <a:pos x="T2" y="T3"/>
                  </a:cxn>
                  <a:cxn ang="0">
                    <a:pos x="T4" y="T5"/>
                  </a:cxn>
                  <a:cxn ang="0">
                    <a:pos x="T6" y="T7"/>
                  </a:cxn>
                  <a:cxn ang="0">
                    <a:pos x="T8" y="T9"/>
                  </a:cxn>
                </a:cxnLst>
                <a:rect l="0" t="0" r="r" b="b"/>
                <a:pathLst>
                  <a:path w="16" h="19">
                    <a:moveTo>
                      <a:pt x="10" y="18"/>
                    </a:moveTo>
                    <a:cubicBezTo>
                      <a:pt x="0" y="18"/>
                      <a:pt x="2" y="12"/>
                      <a:pt x="1" y="8"/>
                    </a:cubicBezTo>
                    <a:cubicBezTo>
                      <a:pt x="0" y="1"/>
                      <a:pt x="4" y="0"/>
                      <a:pt x="9" y="0"/>
                    </a:cubicBezTo>
                    <a:cubicBezTo>
                      <a:pt x="16" y="0"/>
                      <a:pt x="15" y="6"/>
                      <a:pt x="15" y="10"/>
                    </a:cubicBezTo>
                    <a:cubicBezTo>
                      <a:pt x="16" y="15"/>
                      <a:pt x="14" y="19"/>
                      <a:pt x="10" y="18"/>
                    </a:cubicBezTo>
                    <a:close/>
                  </a:path>
                </a:pathLst>
              </a:custGeom>
              <a:solidFill>
                <a:srgbClr val="EDB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9" name="Freeform 123"/>
              <p:cNvSpPr>
                <a:spLocks/>
              </p:cNvSpPr>
              <p:nvPr/>
            </p:nvSpPr>
            <p:spPr bwMode="auto">
              <a:xfrm>
                <a:off x="3751" y="907"/>
                <a:ext cx="11" cy="16"/>
              </a:xfrm>
              <a:custGeom>
                <a:avLst/>
                <a:gdLst>
                  <a:gd name="T0" fmla="*/ 7 w 14"/>
                  <a:gd name="T1" fmla="*/ 1 h 20"/>
                  <a:gd name="T2" fmla="*/ 14 w 14"/>
                  <a:gd name="T3" fmla="*/ 8 h 20"/>
                  <a:gd name="T4" fmla="*/ 8 w 14"/>
                  <a:gd name="T5" fmla="*/ 19 h 20"/>
                  <a:gd name="T6" fmla="*/ 2 w 14"/>
                  <a:gd name="T7" fmla="*/ 11 h 20"/>
                  <a:gd name="T8" fmla="*/ 7 w 14"/>
                  <a:gd name="T9" fmla="*/ 1 h 20"/>
                </a:gdLst>
                <a:ahLst/>
                <a:cxnLst>
                  <a:cxn ang="0">
                    <a:pos x="T0" y="T1"/>
                  </a:cxn>
                  <a:cxn ang="0">
                    <a:pos x="T2" y="T3"/>
                  </a:cxn>
                  <a:cxn ang="0">
                    <a:pos x="T4" y="T5"/>
                  </a:cxn>
                  <a:cxn ang="0">
                    <a:pos x="T6" y="T7"/>
                  </a:cxn>
                  <a:cxn ang="0">
                    <a:pos x="T8" y="T9"/>
                  </a:cxn>
                </a:cxnLst>
                <a:rect l="0" t="0" r="r" b="b"/>
                <a:pathLst>
                  <a:path w="14" h="20">
                    <a:moveTo>
                      <a:pt x="7" y="1"/>
                    </a:moveTo>
                    <a:cubicBezTo>
                      <a:pt x="13" y="0"/>
                      <a:pt x="14" y="3"/>
                      <a:pt x="14" y="8"/>
                    </a:cubicBezTo>
                    <a:cubicBezTo>
                      <a:pt x="14" y="13"/>
                      <a:pt x="14" y="18"/>
                      <a:pt x="8" y="19"/>
                    </a:cubicBezTo>
                    <a:cubicBezTo>
                      <a:pt x="2" y="20"/>
                      <a:pt x="2" y="15"/>
                      <a:pt x="2" y="11"/>
                    </a:cubicBezTo>
                    <a:cubicBezTo>
                      <a:pt x="2" y="7"/>
                      <a:pt x="0" y="2"/>
                      <a:pt x="7" y="1"/>
                    </a:cubicBezTo>
                    <a:close/>
                  </a:path>
                </a:pathLst>
              </a:custGeom>
              <a:solidFill>
                <a:srgbClr val="D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0" name="Freeform 124"/>
              <p:cNvSpPr>
                <a:spLocks/>
              </p:cNvSpPr>
              <p:nvPr/>
            </p:nvSpPr>
            <p:spPr bwMode="auto">
              <a:xfrm>
                <a:off x="3754" y="882"/>
                <a:ext cx="17" cy="17"/>
              </a:xfrm>
              <a:custGeom>
                <a:avLst/>
                <a:gdLst>
                  <a:gd name="T0" fmla="*/ 7 w 22"/>
                  <a:gd name="T1" fmla="*/ 0 h 21"/>
                  <a:gd name="T2" fmla="*/ 22 w 22"/>
                  <a:gd name="T3" fmla="*/ 11 h 21"/>
                  <a:gd name="T4" fmla="*/ 4 w 22"/>
                  <a:gd name="T5" fmla="*/ 19 h 21"/>
                  <a:gd name="T6" fmla="*/ 7 w 22"/>
                  <a:gd name="T7" fmla="*/ 0 h 21"/>
                </a:gdLst>
                <a:ahLst/>
                <a:cxnLst>
                  <a:cxn ang="0">
                    <a:pos x="T0" y="T1"/>
                  </a:cxn>
                  <a:cxn ang="0">
                    <a:pos x="T2" y="T3"/>
                  </a:cxn>
                  <a:cxn ang="0">
                    <a:pos x="T4" y="T5"/>
                  </a:cxn>
                  <a:cxn ang="0">
                    <a:pos x="T6" y="T7"/>
                  </a:cxn>
                </a:cxnLst>
                <a:rect l="0" t="0" r="r" b="b"/>
                <a:pathLst>
                  <a:path w="22" h="21">
                    <a:moveTo>
                      <a:pt x="7" y="0"/>
                    </a:moveTo>
                    <a:cubicBezTo>
                      <a:pt x="11" y="5"/>
                      <a:pt x="21" y="2"/>
                      <a:pt x="22" y="11"/>
                    </a:cubicBezTo>
                    <a:cubicBezTo>
                      <a:pt x="18" y="18"/>
                      <a:pt x="12" y="21"/>
                      <a:pt x="4" y="19"/>
                    </a:cubicBezTo>
                    <a:cubicBezTo>
                      <a:pt x="3" y="13"/>
                      <a:pt x="0" y="6"/>
                      <a:pt x="7" y="0"/>
                    </a:cubicBezTo>
                    <a:close/>
                  </a:path>
                </a:pathLst>
              </a:custGeom>
              <a:solidFill>
                <a:srgbClr val="92BF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1" name="Freeform 125"/>
              <p:cNvSpPr>
                <a:spLocks/>
              </p:cNvSpPr>
              <p:nvPr/>
            </p:nvSpPr>
            <p:spPr bwMode="auto">
              <a:xfrm>
                <a:off x="3781" y="953"/>
                <a:ext cx="13" cy="21"/>
              </a:xfrm>
              <a:custGeom>
                <a:avLst/>
                <a:gdLst>
                  <a:gd name="T0" fmla="*/ 0 w 16"/>
                  <a:gd name="T1" fmla="*/ 26 h 26"/>
                  <a:gd name="T2" fmla="*/ 0 w 16"/>
                  <a:gd name="T3" fmla="*/ 18 h 26"/>
                  <a:gd name="T4" fmla="*/ 6 w 16"/>
                  <a:gd name="T5" fmla="*/ 0 h 26"/>
                  <a:gd name="T6" fmla="*/ 15 w 16"/>
                  <a:gd name="T7" fmla="*/ 18 h 26"/>
                  <a:gd name="T8" fmla="*/ 0 w 16"/>
                  <a:gd name="T9" fmla="*/ 26 h 26"/>
                </a:gdLst>
                <a:ahLst/>
                <a:cxnLst>
                  <a:cxn ang="0">
                    <a:pos x="T0" y="T1"/>
                  </a:cxn>
                  <a:cxn ang="0">
                    <a:pos x="T2" y="T3"/>
                  </a:cxn>
                  <a:cxn ang="0">
                    <a:pos x="T4" y="T5"/>
                  </a:cxn>
                  <a:cxn ang="0">
                    <a:pos x="T6" y="T7"/>
                  </a:cxn>
                  <a:cxn ang="0">
                    <a:pos x="T8" y="T9"/>
                  </a:cxn>
                </a:cxnLst>
                <a:rect l="0" t="0" r="r" b="b"/>
                <a:pathLst>
                  <a:path w="16" h="26">
                    <a:moveTo>
                      <a:pt x="0" y="26"/>
                    </a:moveTo>
                    <a:cubicBezTo>
                      <a:pt x="0" y="23"/>
                      <a:pt x="0" y="21"/>
                      <a:pt x="0" y="18"/>
                    </a:cubicBezTo>
                    <a:cubicBezTo>
                      <a:pt x="12" y="16"/>
                      <a:pt x="3" y="6"/>
                      <a:pt x="6" y="0"/>
                    </a:cubicBezTo>
                    <a:cubicBezTo>
                      <a:pt x="13" y="5"/>
                      <a:pt x="16" y="10"/>
                      <a:pt x="15" y="18"/>
                    </a:cubicBezTo>
                    <a:cubicBezTo>
                      <a:pt x="10" y="21"/>
                      <a:pt x="6" y="26"/>
                      <a:pt x="0" y="26"/>
                    </a:cubicBezTo>
                    <a:close/>
                  </a:path>
                </a:pathLst>
              </a:custGeom>
              <a:solidFill>
                <a:srgbClr val="C78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2" name="Freeform 126"/>
              <p:cNvSpPr>
                <a:spLocks/>
              </p:cNvSpPr>
              <p:nvPr/>
            </p:nvSpPr>
            <p:spPr bwMode="auto">
              <a:xfrm>
                <a:off x="3707" y="912"/>
                <a:ext cx="9" cy="15"/>
              </a:xfrm>
              <a:custGeom>
                <a:avLst/>
                <a:gdLst>
                  <a:gd name="T0" fmla="*/ 12 w 12"/>
                  <a:gd name="T1" fmla="*/ 9 h 18"/>
                  <a:gd name="T2" fmla="*/ 6 w 12"/>
                  <a:gd name="T3" fmla="*/ 18 h 18"/>
                  <a:gd name="T4" fmla="*/ 1 w 12"/>
                  <a:gd name="T5" fmla="*/ 9 h 18"/>
                  <a:gd name="T6" fmla="*/ 5 w 12"/>
                  <a:gd name="T7" fmla="*/ 0 h 18"/>
                  <a:gd name="T8" fmla="*/ 12 w 12"/>
                  <a:gd name="T9" fmla="*/ 9 h 18"/>
                </a:gdLst>
                <a:ahLst/>
                <a:cxnLst>
                  <a:cxn ang="0">
                    <a:pos x="T0" y="T1"/>
                  </a:cxn>
                  <a:cxn ang="0">
                    <a:pos x="T2" y="T3"/>
                  </a:cxn>
                  <a:cxn ang="0">
                    <a:pos x="T4" y="T5"/>
                  </a:cxn>
                  <a:cxn ang="0">
                    <a:pos x="T6" y="T7"/>
                  </a:cxn>
                  <a:cxn ang="0">
                    <a:pos x="T8" y="T9"/>
                  </a:cxn>
                </a:cxnLst>
                <a:rect l="0" t="0" r="r" b="b"/>
                <a:pathLst>
                  <a:path w="12" h="18">
                    <a:moveTo>
                      <a:pt x="12" y="9"/>
                    </a:moveTo>
                    <a:cubicBezTo>
                      <a:pt x="12" y="14"/>
                      <a:pt x="11" y="18"/>
                      <a:pt x="6" y="18"/>
                    </a:cubicBezTo>
                    <a:cubicBezTo>
                      <a:pt x="0" y="17"/>
                      <a:pt x="1" y="12"/>
                      <a:pt x="1" y="9"/>
                    </a:cubicBezTo>
                    <a:cubicBezTo>
                      <a:pt x="1" y="5"/>
                      <a:pt x="0" y="0"/>
                      <a:pt x="5" y="0"/>
                    </a:cubicBezTo>
                    <a:cubicBezTo>
                      <a:pt x="11" y="0"/>
                      <a:pt x="11" y="6"/>
                      <a:pt x="12" y="9"/>
                    </a:cubicBezTo>
                    <a:close/>
                  </a:path>
                </a:pathLst>
              </a:custGeom>
              <a:solidFill>
                <a:srgbClr val="E0B0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3" name="Freeform 127"/>
              <p:cNvSpPr>
                <a:spLocks/>
              </p:cNvSpPr>
              <p:nvPr/>
            </p:nvSpPr>
            <p:spPr bwMode="auto">
              <a:xfrm>
                <a:off x="3681" y="914"/>
                <a:ext cx="10" cy="14"/>
              </a:xfrm>
              <a:custGeom>
                <a:avLst/>
                <a:gdLst>
                  <a:gd name="T0" fmla="*/ 5 w 12"/>
                  <a:gd name="T1" fmla="*/ 18 h 18"/>
                  <a:gd name="T2" fmla="*/ 0 w 12"/>
                  <a:gd name="T3" fmla="*/ 9 h 18"/>
                  <a:gd name="T4" fmla="*/ 6 w 12"/>
                  <a:gd name="T5" fmla="*/ 0 h 18"/>
                  <a:gd name="T6" fmla="*/ 11 w 12"/>
                  <a:gd name="T7" fmla="*/ 9 h 18"/>
                  <a:gd name="T8" fmla="*/ 5 w 12"/>
                  <a:gd name="T9" fmla="*/ 18 h 18"/>
                </a:gdLst>
                <a:ahLst/>
                <a:cxnLst>
                  <a:cxn ang="0">
                    <a:pos x="T0" y="T1"/>
                  </a:cxn>
                  <a:cxn ang="0">
                    <a:pos x="T2" y="T3"/>
                  </a:cxn>
                  <a:cxn ang="0">
                    <a:pos x="T4" y="T5"/>
                  </a:cxn>
                  <a:cxn ang="0">
                    <a:pos x="T6" y="T7"/>
                  </a:cxn>
                  <a:cxn ang="0">
                    <a:pos x="T8" y="T9"/>
                  </a:cxn>
                </a:cxnLst>
                <a:rect l="0" t="0" r="r" b="b"/>
                <a:pathLst>
                  <a:path w="12" h="18">
                    <a:moveTo>
                      <a:pt x="5" y="18"/>
                    </a:moveTo>
                    <a:cubicBezTo>
                      <a:pt x="0" y="17"/>
                      <a:pt x="0" y="13"/>
                      <a:pt x="0" y="9"/>
                    </a:cubicBezTo>
                    <a:cubicBezTo>
                      <a:pt x="0" y="5"/>
                      <a:pt x="0" y="0"/>
                      <a:pt x="6" y="0"/>
                    </a:cubicBezTo>
                    <a:cubicBezTo>
                      <a:pt x="10" y="1"/>
                      <a:pt x="11" y="6"/>
                      <a:pt x="11" y="9"/>
                    </a:cubicBezTo>
                    <a:cubicBezTo>
                      <a:pt x="12" y="14"/>
                      <a:pt x="10" y="17"/>
                      <a:pt x="5" y="18"/>
                    </a:cubicBezTo>
                    <a:close/>
                  </a:path>
                </a:pathLst>
              </a:custGeom>
              <a:solidFill>
                <a:srgbClr val="EAB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4" name="Freeform 128"/>
              <p:cNvSpPr>
                <a:spLocks/>
              </p:cNvSpPr>
              <p:nvPr/>
            </p:nvSpPr>
            <p:spPr bwMode="auto">
              <a:xfrm>
                <a:off x="3757" y="891"/>
                <a:ext cx="17" cy="13"/>
              </a:xfrm>
              <a:custGeom>
                <a:avLst/>
                <a:gdLst>
                  <a:gd name="T0" fmla="*/ 0 w 21"/>
                  <a:gd name="T1" fmla="*/ 8 h 17"/>
                  <a:gd name="T2" fmla="*/ 18 w 21"/>
                  <a:gd name="T3" fmla="*/ 0 h 17"/>
                  <a:gd name="T4" fmla="*/ 21 w 21"/>
                  <a:gd name="T5" fmla="*/ 8 h 17"/>
                  <a:gd name="T6" fmla="*/ 0 w 21"/>
                  <a:gd name="T7" fmla="*/ 8 h 17"/>
                </a:gdLst>
                <a:ahLst/>
                <a:cxnLst>
                  <a:cxn ang="0">
                    <a:pos x="T0" y="T1"/>
                  </a:cxn>
                  <a:cxn ang="0">
                    <a:pos x="T2" y="T3"/>
                  </a:cxn>
                  <a:cxn ang="0">
                    <a:pos x="T4" y="T5"/>
                  </a:cxn>
                  <a:cxn ang="0">
                    <a:pos x="T6" y="T7"/>
                  </a:cxn>
                </a:cxnLst>
                <a:rect l="0" t="0" r="r" b="b"/>
                <a:pathLst>
                  <a:path w="21" h="17">
                    <a:moveTo>
                      <a:pt x="0" y="8"/>
                    </a:moveTo>
                    <a:cubicBezTo>
                      <a:pt x="6" y="5"/>
                      <a:pt x="12" y="3"/>
                      <a:pt x="18" y="0"/>
                    </a:cubicBezTo>
                    <a:cubicBezTo>
                      <a:pt x="19" y="3"/>
                      <a:pt x="20" y="5"/>
                      <a:pt x="21" y="8"/>
                    </a:cubicBezTo>
                    <a:cubicBezTo>
                      <a:pt x="14" y="10"/>
                      <a:pt x="7" y="17"/>
                      <a:pt x="0" y="8"/>
                    </a:cubicBezTo>
                    <a:close/>
                  </a:path>
                </a:pathLst>
              </a:custGeom>
              <a:solidFill>
                <a:srgbClr val="32A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5" name="Freeform 129"/>
              <p:cNvSpPr>
                <a:spLocks/>
              </p:cNvSpPr>
              <p:nvPr/>
            </p:nvSpPr>
            <p:spPr bwMode="auto">
              <a:xfrm>
                <a:off x="3694" y="914"/>
                <a:ext cx="9" cy="14"/>
              </a:xfrm>
              <a:custGeom>
                <a:avLst/>
                <a:gdLst>
                  <a:gd name="T0" fmla="*/ 10 w 11"/>
                  <a:gd name="T1" fmla="*/ 10 h 18"/>
                  <a:gd name="T2" fmla="*/ 6 w 11"/>
                  <a:gd name="T3" fmla="*/ 17 h 18"/>
                  <a:gd name="T4" fmla="*/ 1 w 11"/>
                  <a:gd name="T5" fmla="*/ 9 h 18"/>
                  <a:gd name="T6" fmla="*/ 6 w 11"/>
                  <a:gd name="T7" fmla="*/ 0 h 18"/>
                  <a:gd name="T8" fmla="*/ 10 w 11"/>
                  <a:gd name="T9" fmla="*/ 10 h 18"/>
                </a:gdLst>
                <a:ahLst/>
                <a:cxnLst>
                  <a:cxn ang="0">
                    <a:pos x="T0" y="T1"/>
                  </a:cxn>
                  <a:cxn ang="0">
                    <a:pos x="T2" y="T3"/>
                  </a:cxn>
                  <a:cxn ang="0">
                    <a:pos x="T4" y="T5"/>
                  </a:cxn>
                  <a:cxn ang="0">
                    <a:pos x="T6" y="T7"/>
                  </a:cxn>
                  <a:cxn ang="0">
                    <a:pos x="T8" y="T9"/>
                  </a:cxn>
                </a:cxnLst>
                <a:rect l="0" t="0" r="r" b="b"/>
                <a:pathLst>
                  <a:path w="11" h="18">
                    <a:moveTo>
                      <a:pt x="10" y="10"/>
                    </a:moveTo>
                    <a:cubicBezTo>
                      <a:pt x="10" y="13"/>
                      <a:pt x="10" y="17"/>
                      <a:pt x="6" y="17"/>
                    </a:cubicBezTo>
                    <a:cubicBezTo>
                      <a:pt x="0" y="18"/>
                      <a:pt x="1" y="13"/>
                      <a:pt x="1" y="9"/>
                    </a:cubicBezTo>
                    <a:cubicBezTo>
                      <a:pt x="1" y="6"/>
                      <a:pt x="0" y="0"/>
                      <a:pt x="6" y="0"/>
                    </a:cubicBezTo>
                    <a:cubicBezTo>
                      <a:pt x="11" y="1"/>
                      <a:pt x="10" y="6"/>
                      <a:pt x="10" y="10"/>
                    </a:cubicBezTo>
                    <a:close/>
                  </a:path>
                </a:pathLst>
              </a:custGeom>
              <a:solidFill>
                <a:srgbClr val="DBA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6" name="Freeform 130"/>
              <p:cNvSpPr>
                <a:spLocks/>
              </p:cNvSpPr>
              <p:nvPr/>
            </p:nvSpPr>
            <p:spPr bwMode="auto">
              <a:xfrm>
                <a:off x="3647" y="904"/>
                <a:ext cx="32" cy="7"/>
              </a:xfrm>
              <a:custGeom>
                <a:avLst/>
                <a:gdLst>
                  <a:gd name="T0" fmla="*/ 36 w 40"/>
                  <a:gd name="T1" fmla="*/ 3 h 9"/>
                  <a:gd name="T2" fmla="*/ 40 w 40"/>
                  <a:gd name="T3" fmla="*/ 4 h 9"/>
                  <a:gd name="T4" fmla="*/ 1 w 40"/>
                  <a:gd name="T5" fmla="*/ 4 h 9"/>
                  <a:gd name="T6" fmla="*/ 0 w 40"/>
                  <a:gd name="T7" fmla="*/ 3 h 9"/>
                  <a:gd name="T8" fmla="*/ 12 w 40"/>
                  <a:gd name="T9" fmla="*/ 3 h 9"/>
                  <a:gd name="T10" fmla="*/ 28 w 40"/>
                  <a:gd name="T11" fmla="*/ 3 h 9"/>
                  <a:gd name="T12" fmla="*/ 36 w 40"/>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6" y="3"/>
                    </a:moveTo>
                    <a:cubicBezTo>
                      <a:pt x="37" y="3"/>
                      <a:pt x="39" y="3"/>
                      <a:pt x="40" y="4"/>
                    </a:cubicBezTo>
                    <a:cubicBezTo>
                      <a:pt x="27" y="9"/>
                      <a:pt x="14" y="9"/>
                      <a:pt x="1" y="4"/>
                    </a:cubicBezTo>
                    <a:cubicBezTo>
                      <a:pt x="1" y="4"/>
                      <a:pt x="0" y="3"/>
                      <a:pt x="0" y="3"/>
                    </a:cubicBezTo>
                    <a:cubicBezTo>
                      <a:pt x="4" y="0"/>
                      <a:pt x="8" y="0"/>
                      <a:pt x="12" y="3"/>
                    </a:cubicBezTo>
                    <a:cubicBezTo>
                      <a:pt x="17" y="3"/>
                      <a:pt x="23" y="3"/>
                      <a:pt x="28" y="3"/>
                    </a:cubicBezTo>
                    <a:cubicBezTo>
                      <a:pt x="31" y="1"/>
                      <a:pt x="33" y="1"/>
                      <a:pt x="36" y="3"/>
                    </a:cubicBezTo>
                    <a:close/>
                  </a:path>
                </a:pathLst>
              </a:custGeom>
              <a:solidFill>
                <a:srgbClr val="285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7" name="Freeform 131"/>
              <p:cNvSpPr>
                <a:spLocks/>
              </p:cNvSpPr>
              <p:nvPr/>
            </p:nvSpPr>
            <p:spPr bwMode="auto">
              <a:xfrm>
                <a:off x="3705" y="773"/>
                <a:ext cx="8" cy="32"/>
              </a:xfrm>
              <a:custGeom>
                <a:avLst/>
                <a:gdLst>
                  <a:gd name="T0" fmla="*/ 8 w 10"/>
                  <a:gd name="T1" fmla="*/ 7 h 40"/>
                  <a:gd name="T2" fmla="*/ 4 w 10"/>
                  <a:gd name="T3" fmla="*/ 40 h 40"/>
                  <a:gd name="T4" fmla="*/ 7 w 10"/>
                  <a:gd name="T5" fmla="*/ 0 h 40"/>
                  <a:gd name="T6" fmla="*/ 8 w 10"/>
                  <a:gd name="T7" fmla="*/ 7 h 40"/>
                </a:gdLst>
                <a:ahLst/>
                <a:cxnLst>
                  <a:cxn ang="0">
                    <a:pos x="T0" y="T1"/>
                  </a:cxn>
                  <a:cxn ang="0">
                    <a:pos x="T2" y="T3"/>
                  </a:cxn>
                  <a:cxn ang="0">
                    <a:pos x="T4" y="T5"/>
                  </a:cxn>
                  <a:cxn ang="0">
                    <a:pos x="T6" y="T7"/>
                  </a:cxn>
                </a:cxnLst>
                <a:rect l="0" t="0" r="r" b="b"/>
                <a:pathLst>
                  <a:path w="10" h="40">
                    <a:moveTo>
                      <a:pt x="8" y="7"/>
                    </a:moveTo>
                    <a:cubicBezTo>
                      <a:pt x="5" y="18"/>
                      <a:pt x="10" y="30"/>
                      <a:pt x="4" y="40"/>
                    </a:cubicBezTo>
                    <a:cubicBezTo>
                      <a:pt x="4" y="27"/>
                      <a:pt x="0" y="13"/>
                      <a:pt x="7" y="0"/>
                    </a:cubicBezTo>
                    <a:cubicBezTo>
                      <a:pt x="7" y="2"/>
                      <a:pt x="8" y="5"/>
                      <a:pt x="8" y="7"/>
                    </a:cubicBezTo>
                    <a:close/>
                  </a:path>
                </a:pathLst>
              </a:custGeom>
              <a:solidFill>
                <a:srgbClr val="8342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8" name="Freeform 132"/>
              <p:cNvSpPr>
                <a:spLocks/>
              </p:cNvSpPr>
              <p:nvPr/>
            </p:nvSpPr>
            <p:spPr bwMode="auto">
              <a:xfrm>
                <a:off x="3173" y="667"/>
                <a:ext cx="53" cy="203"/>
              </a:xfrm>
              <a:custGeom>
                <a:avLst/>
                <a:gdLst>
                  <a:gd name="T0" fmla="*/ 8 w 67"/>
                  <a:gd name="T1" fmla="*/ 37 h 255"/>
                  <a:gd name="T2" fmla="*/ 15 w 67"/>
                  <a:gd name="T3" fmla="*/ 11 h 255"/>
                  <a:gd name="T4" fmla="*/ 20 w 67"/>
                  <a:gd name="T5" fmla="*/ 1 h 255"/>
                  <a:gd name="T6" fmla="*/ 30 w 67"/>
                  <a:gd name="T7" fmla="*/ 10 h 255"/>
                  <a:gd name="T8" fmla="*/ 60 w 67"/>
                  <a:gd name="T9" fmla="*/ 101 h 255"/>
                  <a:gd name="T10" fmla="*/ 62 w 67"/>
                  <a:gd name="T11" fmla="*/ 136 h 255"/>
                  <a:gd name="T12" fmla="*/ 52 w 67"/>
                  <a:gd name="T13" fmla="*/ 207 h 255"/>
                  <a:gd name="T14" fmla="*/ 46 w 67"/>
                  <a:gd name="T15" fmla="*/ 220 h 255"/>
                  <a:gd name="T16" fmla="*/ 43 w 67"/>
                  <a:gd name="T17" fmla="*/ 230 h 255"/>
                  <a:gd name="T18" fmla="*/ 9 w 67"/>
                  <a:gd name="T19" fmla="*/ 249 h 255"/>
                  <a:gd name="T20" fmla="*/ 3 w 67"/>
                  <a:gd name="T21" fmla="*/ 232 h 255"/>
                  <a:gd name="T22" fmla="*/ 2 w 67"/>
                  <a:gd name="T23" fmla="*/ 166 h 255"/>
                  <a:gd name="T24" fmla="*/ 8 w 67"/>
                  <a:gd name="T25" fmla="*/ 3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255">
                    <a:moveTo>
                      <a:pt x="8" y="37"/>
                    </a:moveTo>
                    <a:cubicBezTo>
                      <a:pt x="10" y="29"/>
                      <a:pt x="12" y="20"/>
                      <a:pt x="15" y="11"/>
                    </a:cubicBezTo>
                    <a:cubicBezTo>
                      <a:pt x="16" y="7"/>
                      <a:pt x="14" y="1"/>
                      <a:pt x="20" y="1"/>
                    </a:cubicBezTo>
                    <a:cubicBezTo>
                      <a:pt x="26" y="0"/>
                      <a:pt x="26" y="7"/>
                      <a:pt x="30" y="10"/>
                    </a:cubicBezTo>
                    <a:cubicBezTo>
                      <a:pt x="36" y="41"/>
                      <a:pt x="47" y="72"/>
                      <a:pt x="60" y="101"/>
                    </a:cubicBezTo>
                    <a:cubicBezTo>
                      <a:pt x="67" y="112"/>
                      <a:pt x="64" y="124"/>
                      <a:pt x="62" y="136"/>
                    </a:cubicBezTo>
                    <a:cubicBezTo>
                      <a:pt x="58" y="159"/>
                      <a:pt x="57" y="183"/>
                      <a:pt x="52" y="207"/>
                    </a:cubicBezTo>
                    <a:cubicBezTo>
                      <a:pt x="51" y="212"/>
                      <a:pt x="51" y="217"/>
                      <a:pt x="46" y="220"/>
                    </a:cubicBezTo>
                    <a:cubicBezTo>
                      <a:pt x="45" y="224"/>
                      <a:pt x="44" y="227"/>
                      <a:pt x="43" y="230"/>
                    </a:cubicBezTo>
                    <a:cubicBezTo>
                      <a:pt x="41" y="247"/>
                      <a:pt x="26" y="255"/>
                      <a:pt x="9" y="249"/>
                    </a:cubicBezTo>
                    <a:cubicBezTo>
                      <a:pt x="0" y="246"/>
                      <a:pt x="3" y="238"/>
                      <a:pt x="3" y="232"/>
                    </a:cubicBezTo>
                    <a:cubicBezTo>
                      <a:pt x="2" y="210"/>
                      <a:pt x="2" y="188"/>
                      <a:pt x="2" y="166"/>
                    </a:cubicBezTo>
                    <a:cubicBezTo>
                      <a:pt x="4" y="123"/>
                      <a:pt x="6" y="80"/>
                      <a:pt x="8" y="37"/>
                    </a:cubicBezTo>
                    <a:close/>
                  </a:path>
                </a:pathLst>
              </a:custGeom>
              <a:solidFill>
                <a:srgbClr val="BCDF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9" name="Freeform 133"/>
              <p:cNvSpPr>
                <a:spLocks/>
              </p:cNvSpPr>
              <p:nvPr/>
            </p:nvSpPr>
            <p:spPr bwMode="auto">
              <a:xfrm>
                <a:off x="3137" y="716"/>
                <a:ext cx="33" cy="116"/>
              </a:xfrm>
              <a:custGeom>
                <a:avLst/>
                <a:gdLst>
                  <a:gd name="T0" fmla="*/ 8 w 41"/>
                  <a:gd name="T1" fmla="*/ 136 h 146"/>
                  <a:gd name="T2" fmla="*/ 3 w 41"/>
                  <a:gd name="T3" fmla="*/ 16 h 146"/>
                  <a:gd name="T4" fmla="*/ 4 w 41"/>
                  <a:gd name="T5" fmla="*/ 4 h 146"/>
                  <a:gd name="T6" fmla="*/ 17 w 41"/>
                  <a:gd name="T7" fmla="*/ 5 h 146"/>
                  <a:gd name="T8" fmla="*/ 34 w 41"/>
                  <a:gd name="T9" fmla="*/ 33 h 146"/>
                  <a:gd name="T10" fmla="*/ 35 w 41"/>
                  <a:gd name="T11" fmla="*/ 120 h 146"/>
                  <a:gd name="T12" fmla="*/ 19 w 41"/>
                  <a:gd name="T13" fmla="*/ 143 h 146"/>
                  <a:gd name="T14" fmla="*/ 8 w 41"/>
                  <a:gd name="T15" fmla="*/ 13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46">
                    <a:moveTo>
                      <a:pt x="8" y="136"/>
                    </a:moveTo>
                    <a:cubicBezTo>
                      <a:pt x="7" y="96"/>
                      <a:pt x="5" y="56"/>
                      <a:pt x="3" y="16"/>
                    </a:cubicBezTo>
                    <a:cubicBezTo>
                      <a:pt x="1" y="12"/>
                      <a:pt x="0" y="7"/>
                      <a:pt x="4" y="4"/>
                    </a:cubicBezTo>
                    <a:cubicBezTo>
                      <a:pt x="8" y="0"/>
                      <a:pt x="13" y="3"/>
                      <a:pt x="17" y="5"/>
                    </a:cubicBezTo>
                    <a:cubicBezTo>
                      <a:pt x="27" y="12"/>
                      <a:pt x="34" y="22"/>
                      <a:pt x="34" y="33"/>
                    </a:cubicBezTo>
                    <a:cubicBezTo>
                      <a:pt x="36" y="62"/>
                      <a:pt x="41" y="91"/>
                      <a:pt x="35" y="120"/>
                    </a:cubicBezTo>
                    <a:cubicBezTo>
                      <a:pt x="33" y="130"/>
                      <a:pt x="29" y="138"/>
                      <a:pt x="19" y="143"/>
                    </a:cubicBezTo>
                    <a:cubicBezTo>
                      <a:pt x="11" y="146"/>
                      <a:pt x="10" y="141"/>
                      <a:pt x="8" y="136"/>
                    </a:cubicBezTo>
                    <a:close/>
                  </a:path>
                </a:pathLst>
              </a:custGeom>
              <a:solidFill>
                <a:srgbClr val="DAD7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0" name="Freeform 134"/>
              <p:cNvSpPr>
                <a:spLocks/>
              </p:cNvSpPr>
              <p:nvPr/>
            </p:nvSpPr>
            <p:spPr bwMode="auto">
              <a:xfrm>
                <a:off x="3136" y="707"/>
                <a:ext cx="36" cy="131"/>
              </a:xfrm>
              <a:custGeom>
                <a:avLst/>
                <a:gdLst>
                  <a:gd name="T0" fmla="*/ 9 w 45"/>
                  <a:gd name="T1" fmla="*/ 148 h 165"/>
                  <a:gd name="T2" fmla="*/ 26 w 45"/>
                  <a:gd name="T3" fmla="*/ 143 h 165"/>
                  <a:gd name="T4" fmla="*/ 18 w 45"/>
                  <a:gd name="T5" fmla="*/ 25 h 165"/>
                  <a:gd name="T6" fmla="*/ 4 w 45"/>
                  <a:gd name="T7" fmla="*/ 28 h 165"/>
                  <a:gd name="T8" fmla="*/ 15 w 45"/>
                  <a:gd name="T9" fmla="*/ 12 h 165"/>
                  <a:gd name="T10" fmla="*/ 44 w 45"/>
                  <a:gd name="T11" fmla="*/ 26 h 165"/>
                  <a:gd name="T12" fmla="*/ 40 w 45"/>
                  <a:gd name="T13" fmla="*/ 147 h 165"/>
                  <a:gd name="T14" fmla="*/ 29 w 45"/>
                  <a:gd name="T15" fmla="*/ 159 h 165"/>
                  <a:gd name="T16" fmla="*/ 9 w 45"/>
                  <a:gd name="T1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65">
                    <a:moveTo>
                      <a:pt x="9" y="148"/>
                    </a:moveTo>
                    <a:cubicBezTo>
                      <a:pt x="18" y="158"/>
                      <a:pt x="23" y="147"/>
                      <a:pt x="26" y="143"/>
                    </a:cubicBezTo>
                    <a:cubicBezTo>
                      <a:pt x="43" y="121"/>
                      <a:pt x="37" y="45"/>
                      <a:pt x="18" y="25"/>
                    </a:cubicBezTo>
                    <a:cubicBezTo>
                      <a:pt x="11" y="18"/>
                      <a:pt x="5" y="13"/>
                      <a:pt x="4" y="28"/>
                    </a:cubicBezTo>
                    <a:cubicBezTo>
                      <a:pt x="0" y="17"/>
                      <a:pt x="2" y="9"/>
                      <a:pt x="15" y="12"/>
                    </a:cubicBezTo>
                    <a:cubicBezTo>
                      <a:pt x="26" y="14"/>
                      <a:pt x="45" y="0"/>
                      <a:pt x="44" y="26"/>
                    </a:cubicBezTo>
                    <a:cubicBezTo>
                      <a:pt x="42" y="66"/>
                      <a:pt x="41" y="106"/>
                      <a:pt x="40" y="147"/>
                    </a:cubicBezTo>
                    <a:cubicBezTo>
                      <a:pt x="39" y="154"/>
                      <a:pt x="38" y="161"/>
                      <a:pt x="29" y="159"/>
                    </a:cubicBezTo>
                    <a:cubicBezTo>
                      <a:pt x="21" y="158"/>
                      <a:pt x="8" y="165"/>
                      <a:pt x="9" y="148"/>
                    </a:cubicBezTo>
                    <a:close/>
                  </a:path>
                </a:pathLst>
              </a:custGeom>
              <a:solidFill>
                <a:srgbClr val="C0B8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1" name="Freeform 135"/>
              <p:cNvSpPr>
                <a:spLocks/>
              </p:cNvSpPr>
              <p:nvPr/>
            </p:nvSpPr>
            <p:spPr bwMode="auto">
              <a:xfrm>
                <a:off x="3128" y="628"/>
                <a:ext cx="29" cy="80"/>
              </a:xfrm>
              <a:custGeom>
                <a:avLst/>
                <a:gdLst>
                  <a:gd name="T0" fmla="*/ 2 w 36"/>
                  <a:gd name="T1" fmla="*/ 19 h 101"/>
                  <a:gd name="T2" fmla="*/ 19 w 36"/>
                  <a:gd name="T3" fmla="*/ 12 h 101"/>
                  <a:gd name="T4" fmla="*/ 22 w 36"/>
                  <a:gd name="T5" fmla="*/ 32 h 101"/>
                  <a:gd name="T6" fmla="*/ 34 w 36"/>
                  <a:gd name="T7" fmla="*/ 82 h 101"/>
                  <a:gd name="T8" fmla="*/ 15 w 36"/>
                  <a:gd name="T9" fmla="*/ 92 h 101"/>
                  <a:gd name="T10" fmla="*/ 2 w 36"/>
                  <a:gd name="T11" fmla="*/ 19 h 101"/>
                </a:gdLst>
                <a:ahLst/>
                <a:cxnLst>
                  <a:cxn ang="0">
                    <a:pos x="T0" y="T1"/>
                  </a:cxn>
                  <a:cxn ang="0">
                    <a:pos x="T2" y="T3"/>
                  </a:cxn>
                  <a:cxn ang="0">
                    <a:pos x="T4" y="T5"/>
                  </a:cxn>
                  <a:cxn ang="0">
                    <a:pos x="T6" y="T7"/>
                  </a:cxn>
                  <a:cxn ang="0">
                    <a:pos x="T8" y="T9"/>
                  </a:cxn>
                  <a:cxn ang="0">
                    <a:pos x="T10" y="T11"/>
                  </a:cxn>
                </a:cxnLst>
                <a:rect l="0" t="0" r="r" b="b"/>
                <a:pathLst>
                  <a:path w="36" h="101">
                    <a:moveTo>
                      <a:pt x="2" y="19"/>
                    </a:moveTo>
                    <a:cubicBezTo>
                      <a:pt x="0" y="0"/>
                      <a:pt x="13" y="15"/>
                      <a:pt x="19" y="12"/>
                    </a:cubicBezTo>
                    <a:cubicBezTo>
                      <a:pt x="29" y="17"/>
                      <a:pt x="23" y="25"/>
                      <a:pt x="22" y="32"/>
                    </a:cubicBezTo>
                    <a:cubicBezTo>
                      <a:pt x="21" y="50"/>
                      <a:pt x="18" y="68"/>
                      <a:pt x="34" y="82"/>
                    </a:cubicBezTo>
                    <a:cubicBezTo>
                      <a:pt x="36" y="101"/>
                      <a:pt x="22" y="90"/>
                      <a:pt x="15" y="92"/>
                    </a:cubicBezTo>
                    <a:cubicBezTo>
                      <a:pt x="7" y="68"/>
                      <a:pt x="8" y="43"/>
                      <a:pt x="2" y="19"/>
                    </a:cubicBezTo>
                    <a:close/>
                  </a:path>
                </a:pathLst>
              </a:custGeom>
              <a:solidFill>
                <a:srgbClr val="F7C7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2" name="Freeform 136"/>
              <p:cNvSpPr>
                <a:spLocks/>
              </p:cNvSpPr>
              <p:nvPr/>
            </p:nvSpPr>
            <p:spPr bwMode="auto">
              <a:xfrm>
                <a:off x="3140" y="663"/>
                <a:ext cx="35" cy="43"/>
              </a:xfrm>
              <a:custGeom>
                <a:avLst/>
                <a:gdLst>
                  <a:gd name="T0" fmla="*/ 0 w 44"/>
                  <a:gd name="T1" fmla="*/ 48 h 54"/>
                  <a:gd name="T2" fmla="*/ 15 w 44"/>
                  <a:gd name="T3" fmla="*/ 39 h 54"/>
                  <a:gd name="T4" fmla="*/ 28 w 44"/>
                  <a:gd name="T5" fmla="*/ 7 h 54"/>
                  <a:gd name="T6" fmla="*/ 34 w 44"/>
                  <a:gd name="T7" fmla="*/ 1 h 54"/>
                  <a:gd name="T8" fmla="*/ 39 w 44"/>
                  <a:gd name="T9" fmla="*/ 0 h 54"/>
                  <a:gd name="T10" fmla="*/ 44 w 44"/>
                  <a:gd name="T11" fmla="*/ 2 h 54"/>
                  <a:gd name="T12" fmla="*/ 40 w 44"/>
                  <a:gd name="T13" fmla="*/ 42 h 54"/>
                  <a:gd name="T14" fmla="*/ 31 w 44"/>
                  <a:gd name="T15" fmla="*/ 50 h 54"/>
                  <a:gd name="T16" fmla="*/ 0 w 44"/>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4">
                    <a:moveTo>
                      <a:pt x="0" y="48"/>
                    </a:moveTo>
                    <a:cubicBezTo>
                      <a:pt x="4" y="43"/>
                      <a:pt x="18" y="54"/>
                      <a:pt x="15" y="39"/>
                    </a:cubicBezTo>
                    <a:cubicBezTo>
                      <a:pt x="15" y="26"/>
                      <a:pt x="24" y="18"/>
                      <a:pt x="28" y="7"/>
                    </a:cubicBezTo>
                    <a:cubicBezTo>
                      <a:pt x="29" y="4"/>
                      <a:pt x="31" y="3"/>
                      <a:pt x="34" y="1"/>
                    </a:cubicBezTo>
                    <a:cubicBezTo>
                      <a:pt x="35" y="0"/>
                      <a:pt x="37" y="0"/>
                      <a:pt x="39" y="0"/>
                    </a:cubicBezTo>
                    <a:cubicBezTo>
                      <a:pt x="41" y="0"/>
                      <a:pt x="42" y="1"/>
                      <a:pt x="44" y="2"/>
                    </a:cubicBezTo>
                    <a:cubicBezTo>
                      <a:pt x="42" y="16"/>
                      <a:pt x="41" y="29"/>
                      <a:pt x="40" y="42"/>
                    </a:cubicBezTo>
                    <a:cubicBezTo>
                      <a:pt x="39" y="48"/>
                      <a:pt x="37" y="51"/>
                      <a:pt x="31" y="50"/>
                    </a:cubicBezTo>
                    <a:cubicBezTo>
                      <a:pt x="21" y="49"/>
                      <a:pt x="10" y="53"/>
                      <a:pt x="0" y="48"/>
                    </a:cubicBezTo>
                    <a:close/>
                  </a:path>
                </a:pathLst>
              </a:custGeom>
              <a:solidFill>
                <a:srgbClr val="F4B4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3" name="Freeform 137"/>
              <p:cNvSpPr>
                <a:spLocks/>
              </p:cNvSpPr>
              <p:nvPr/>
            </p:nvSpPr>
            <p:spPr bwMode="auto">
              <a:xfrm>
                <a:off x="3160" y="632"/>
                <a:ext cx="21" cy="32"/>
              </a:xfrm>
              <a:custGeom>
                <a:avLst/>
                <a:gdLst>
                  <a:gd name="T0" fmla="*/ 19 w 26"/>
                  <a:gd name="T1" fmla="*/ 40 h 40"/>
                  <a:gd name="T2" fmla="*/ 15 w 26"/>
                  <a:gd name="T3" fmla="*/ 40 h 40"/>
                  <a:gd name="T4" fmla="*/ 1 w 26"/>
                  <a:gd name="T5" fmla="*/ 13 h 40"/>
                  <a:gd name="T6" fmla="*/ 2 w 26"/>
                  <a:gd name="T7" fmla="*/ 4 h 40"/>
                  <a:gd name="T8" fmla="*/ 10 w 26"/>
                  <a:gd name="T9" fmla="*/ 0 h 40"/>
                  <a:gd name="T10" fmla="*/ 19 w 26"/>
                  <a:gd name="T11" fmla="*/ 40 h 40"/>
                </a:gdLst>
                <a:ahLst/>
                <a:cxnLst>
                  <a:cxn ang="0">
                    <a:pos x="T0" y="T1"/>
                  </a:cxn>
                  <a:cxn ang="0">
                    <a:pos x="T2" y="T3"/>
                  </a:cxn>
                  <a:cxn ang="0">
                    <a:pos x="T4" y="T5"/>
                  </a:cxn>
                  <a:cxn ang="0">
                    <a:pos x="T6" y="T7"/>
                  </a:cxn>
                  <a:cxn ang="0">
                    <a:pos x="T8" y="T9"/>
                  </a:cxn>
                  <a:cxn ang="0">
                    <a:pos x="T10" y="T11"/>
                  </a:cxn>
                </a:cxnLst>
                <a:rect l="0" t="0" r="r" b="b"/>
                <a:pathLst>
                  <a:path w="26" h="40">
                    <a:moveTo>
                      <a:pt x="19" y="40"/>
                    </a:moveTo>
                    <a:cubicBezTo>
                      <a:pt x="17" y="40"/>
                      <a:pt x="16" y="40"/>
                      <a:pt x="15" y="40"/>
                    </a:cubicBezTo>
                    <a:cubicBezTo>
                      <a:pt x="6" y="33"/>
                      <a:pt x="10" y="20"/>
                      <a:pt x="1" y="13"/>
                    </a:cubicBezTo>
                    <a:cubicBezTo>
                      <a:pt x="0" y="10"/>
                      <a:pt x="0" y="7"/>
                      <a:pt x="2" y="4"/>
                    </a:cubicBezTo>
                    <a:cubicBezTo>
                      <a:pt x="5" y="3"/>
                      <a:pt x="8" y="1"/>
                      <a:pt x="10" y="0"/>
                    </a:cubicBezTo>
                    <a:cubicBezTo>
                      <a:pt x="26" y="11"/>
                      <a:pt x="23" y="25"/>
                      <a:pt x="19" y="40"/>
                    </a:cubicBezTo>
                    <a:close/>
                  </a:path>
                </a:pathLst>
              </a:custGeom>
              <a:solidFill>
                <a:srgbClr val="F7D2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4" name="Freeform 138"/>
              <p:cNvSpPr>
                <a:spLocks/>
              </p:cNvSpPr>
              <p:nvPr/>
            </p:nvSpPr>
            <p:spPr bwMode="auto">
              <a:xfrm>
                <a:off x="3138" y="837"/>
                <a:ext cx="34" cy="7"/>
              </a:xfrm>
              <a:custGeom>
                <a:avLst/>
                <a:gdLst>
                  <a:gd name="T0" fmla="*/ 38 w 42"/>
                  <a:gd name="T1" fmla="*/ 8 h 8"/>
                  <a:gd name="T2" fmla="*/ 11 w 42"/>
                  <a:gd name="T3" fmla="*/ 8 h 8"/>
                  <a:gd name="T4" fmla="*/ 1 w 42"/>
                  <a:gd name="T5" fmla="*/ 0 h 8"/>
                  <a:gd name="T6" fmla="*/ 41 w 42"/>
                  <a:gd name="T7" fmla="*/ 0 h 8"/>
                  <a:gd name="T8" fmla="*/ 38 w 42"/>
                  <a:gd name="T9" fmla="*/ 8 h 8"/>
                </a:gdLst>
                <a:ahLst/>
                <a:cxnLst>
                  <a:cxn ang="0">
                    <a:pos x="T0" y="T1"/>
                  </a:cxn>
                  <a:cxn ang="0">
                    <a:pos x="T2" y="T3"/>
                  </a:cxn>
                  <a:cxn ang="0">
                    <a:pos x="T4" y="T5"/>
                  </a:cxn>
                  <a:cxn ang="0">
                    <a:pos x="T6" y="T7"/>
                  </a:cxn>
                  <a:cxn ang="0">
                    <a:pos x="T8" y="T9"/>
                  </a:cxn>
                </a:cxnLst>
                <a:rect l="0" t="0" r="r" b="b"/>
                <a:pathLst>
                  <a:path w="42" h="8">
                    <a:moveTo>
                      <a:pt x="38" y="8"/>
                    </a:moveTo>
                    <a:cubicBezTo>
                      <a:pt x="29" y="8"/>
                      <a:pt x="20" y="8"/>
                      <a:pt x="11" y="8"/>
                    </a:cubicBezTo>
                    <a:cubicBezTo>
                      <a:pt x="5" y="8"/>
                      <a:pt x="0" y="8"/>
                      <a:pt x="1" y="0"/>
                    </a:cubicBezTo>
                    <a:cubicBezTo>
                      <a:pt x="15" y="0"/>
                      <a:pt x="28" y="0"/>
                      <a:pt x="41" y="0"/>
                    </a:cubicBezTo>
                    <a:cubicBezTo>
                      <a:pt x="41" y="3"/>
                      <a:pt x="42" y="7"/>
                      <a:pt x="38" y="8"/>
                    </a:cubicBezTo>
                    <a:close/>
                  </a:path>
                </a:pathLst>
              </a:custGeom>
              <a:solidFill>
                <a:srgbClr val="E4A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5" name="Freeform 139"/>
              <p:cNvSpPr>
                <a:spLocks/>
              </p:cNvSpPr>
              <p:nvPr/>
            </p:nvSpPr>
            <p:spPr bwMode="auto">
              <a:xfrm>
                <a:off x="3495" y="992"/>
                <a:ext cx="229" cy="342"/>
              </a:xfrm>
              <a:custGeom>
                <a:avLst/>
                <a:gdLst>
                  <a:gd name="T0" fmla="*/ 285 w 287"/>
                  <a:gd name="T1" fmla="*/ 429 h 429"/>
                  <a:gd name="T2" fmla="*/ 127 w 287"/>
                  <a:gd name="T3" fmla="*/ 429 h 429"/>
                  <a:gd name="T4" fmla="*/ 70 w 287"/>
                  <a:gd name="T5" fmla="*/ 414 h 429"/>
                  <a:gd name="T6" fmla="*/ 10 w 287"/>
                  <a:gd name="T7" fmla="*/ 329 h 429"/>
                  <a:gd name="T8" fmla="*/ 7 w 287"/>
                  <a:gd name="T9" fmla="*/ 159 h 429"/>
                  <a:gd name="T10" fmla="*/ 6 w 287"/>
                  <a:gd name="T11" fmla="*/ 133 h 429"/>
                  <a:gd name="T12" fmla="*/ 6 w 287"/>
                  <a:gd name="T13" fmla="*/ 108 h 429"/>
                  <a:gd name="T14" fmla="*/ 43 w 287"/>
                  <a:gd name="T15" fmla="*/ 2 h 429"/>
                  <a:gd name="T16" fmla="*/ 48 w 287"/>
                  <a:gd name="T17" fmla="*/ 4 h 429"/>
                  <a:gd name="T18" fmla="*/ 48 w 287"/>
                  <a:gd name="T19" fmla="*/ 20 h 429"/>
                  <a:gd name="T20" fmla="*/ 28 w 287"/>
                  <a:gd name="T21" fmla="*/ 67 h 429"/>
                  <a:gd name="T22" fmla="*/ 24 w 287"/>
                  <a:gd name="T23" fmla="*/ 128 h 429"/>
                  <a:gd name="T24" fmla="*/ 22 w 287"/>
                  <a:gd name="T25" fmla="*/ 146 h 429"/>
                  <a:gd name="T26" fmla="*/ 30 w 287"/>
                  <a:gd name="T27" fmla="*/ 299 h 429"/>
                  <a:gd name="T28" fmla="*/ 45 w 287"/>
                  <a:gd name="T29" fmla="*/ 327 h 429"/>
                  <a:gd name="T30" fmla="*/ 56 w 287"/>
                  <a:gd name="T31" fmla="*/ 364 h 429"/>
                  <a:gd name="T32" fmla="*/ 59 w 287"/>
                  <a:gd name="T33" fmla="*/ 369 h 429"/>
                  <a:gd name="T34" fmla="*/ 86 w 287"/>
                  <a:gd name="T35" fmla="*/ 385 h 429"/>
                  <a:gd name="T36" fmla="*/ 139 w 287"/>
                  <a:gd name="T37" fmla="*/ 401 h 429"/>
                  <a:gd name="T38" fmla="*/ 144 w 287"/>
                  <a:gd name="T39" fmla="*/ 404 h 429"/>
                  <a:gd name="T40" fmla="*/ 256 w 287"/>
                  <a:gd name="T41" fmla="*/ 418 h 429"/>
                  <a:gd name="T42" fmla="*/ 287 w 287"/>
                  <a:gd name="T43" fmla="*/ 426 h 429"/>
                  <a:gd name="T44" fmla="*/ 285 w 287"/>
                  <a:gd name="T45"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429">
                    <a:moveTo>
                      <a:pt x="285" y="429"/>
                    </a:moveTo>
                    <a:cubicBezTo>
                      <a:pt x="233" y="429"/>
                      <a:pt x="180" y="429"/>
                      <a:pt x="127" y="429"/>
                    </a:cubicBezTo>
                    <a:cubicBezTo>
                      <a:pt x="108" y="424"/>
                      <a:pt x="88" y="422"/>
                      <a:pt x="70" y="414"/>
                    </a:cubicBezTo>
                    <a:cubicBezTo>
                      <a:pt x="34" y="396"/>
                      <a:pt x="18" y="366"/>
                      <a:pt x="10" y="329"/>
                    </a:cubicBezTo>
                    <a:cubicBezTo>
                      <a:pt x="3" y="273"/>
                      <a:pt x="8" y="216"/>
                      <a:pt x="7" y="159"/>
                    </a:cubicBezTo>
                    <a:cubicBezTo>
                      <a:pt x="6" y="151"/>
                      <a:pt x="6" y="142"/>
                      <a:pt x="6" y="133"/>
                    </a:cubicBezTo>
                    <a:cubicBezTo>
                      <a:pt x="6" y="125"/>
                      <a:pt x="7" y="116"/>
                      <a:pt x="6" y="108"/>
                    </a:cubicBezTo>
                    <a:cubicBezTo>
                      <a:pt x="0" y="66"/>
                      <a:pt x="16" y="32"/>
                      <a:pt x="43" y="2"/>
                    </a:cubicBezTo>
                    <a:cubicBezTo>
                      <a:pt x="46" y="0"/>
                      <a:pt x="47" y="2"/>
                      <a:pt x="48" y="4"/>
                    </a:cubicBezTo>
                    <a:cubicBezTo>
                      <a:pt x="49" y="10"/>
                      <a:pt x="49" y="15"/>
                      <a:pt x="48" y="20"/>
                    </a:cubicBezTo>
                    <a:cubicBezTo>
                      <a:pt x="40" y="35"/>
                      <a:pt x="21" y="45"/>
                      <a:pt x="28" y="67"/>
                    </a:cubicBezTo>
                    <a:cubicBezTo>
                      <a:pt x="30" y="87"/>
                      <a:pt x="25" y="108"/>
                      <a:pt x="24" y="128"/>
                    </a:cubicBezTo>
                    <a:cubicBezTo>
                      <a:pt x="23" y="134"/>
                      <a:pt x="22" y="140"/>
                      <a:pt x="22" y="146"/>
                    </a:cubicBezTo>
                    <a:cubicBezTo>
                      <a:pt x="22" y="197"/>
                      <a:pt x="22" y="248"/>
                      <a:pt x="30" y="299"/>
                    </a:cubicBezTo>
                    <a:cubicBezTo>
                      <a:pt x="31" y="311"/>
                      <a:pt x="34" y="321"/>
                      <a:pt x="45" y="327"/>
                    </a:cubicBezTo>
                    <a:cubicBezTo>
                      <a:pt x="52" y="339"/>
                      <a:pt x="44" y="354"/>
                      <a:pt x="56" y="364"/>
                    </a:cubicBezTo>
                    <a:cubicBezTo>
                      <a:pt x="57" y="366"/>
                      <a:pt x="58" y="367"/>
                      <a:pt x="59" y="369"/>
                    </a:cubicBezTo>
                    <a:cubicBezTo>
                      <a:pt x="64" y="380"/>
                      <a:pt x="72" y="386"/>
                      <a:pt x="86" y="385"/>
                    </a:cubicBezTo>
                    <a:cubicBezTo>
                      <a:pt x="104" y="389"/>
                      <a:pt x="120" y="400"/>
                      <a:pt x="139" y="401"/>
                    </a:cubicBezTo>
                    <a:cubicBezTo>
                      <a:pt x="141" y="402"/>
                      <a:pt x="143" y="403"/>
                      <a:pt x="144" y="404"/>
                    </a:cubicBezTo>
                    <a:cubicBezTo>
                      <a:pt x="181" y="413"/>
                      <a:pt x="218" y="418"/>
                      <a:pt x="256" y="418"/>
                    </a:cubicBezTo>
                    <a:cubicBezTo>
                      <a:pt x="267" y="418"/>
                      <a:pt x="279" y="416"/>
                      <a:pt x="287" y="426"/>
                    </a:cubicBezTo>
                    <a:cubicBezTo>
                      <a:pt x="287" y="427"/>
                      <a:pt x="286" y="428"/>
                      <a:pt x="285" y="429"/>
                    </a:cubicBezTo>
                    <a:close/>
                  </a:path>
                </a:pathLst>
              </a:custGeom>
              <a:solidFill>
                <a:srgbClr val="F5C5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6" name="Freeform 140"/>
              <p:cNvSpPr>
                <a:spLocks/>
              </p:cNvSpPr>
              <p:nvPr/>
            </p:nvSpPr>
            <p:spPr bwMode="auto">
              <a:xfrm>
                <a:off x="3532" y="974"/>
                <a:ext cx="256" cy="43"/>
              </a:xfrm>
              <a:custGeom>
                <a:avLst/>
                <a:gdLst>
                  <a:gd name="T0" fmla="*/ 76 w 321"/>
                  <a:gd name="T1" fmla="*/ 25 h 55"/>
                  <a:gd name="T2" fmla="*/ 85 w 321"/>
                  <a:gd name="T3" fmla="*/ 22 h 55"/>
                  <a:gd name="T4" fmla="*/ 137 w 321"/>
                  <a:gd name="T5" fmla="*/ 32 h 55"/>
                  <a:gd name="T6" fmla="*/ 301 w 321"/>
                  <a:gd name="T7" fmla="*/ 10 h 55"/>
                  <a:gd name="T8" fmla="*/ 321 w 321"/>
                  <a:gd name="T9" fmla="*/ 12 h 55"/>
                  <a:gd name="T10" fmla="*/ 300 w 321"/>
                  <a:gd name="T11" fmla="*/ 33 h 55"/>
                  <a:gd name="T12" fmla="*/ 224 w 321"/>
                  <a:gd name="T13" fmla="*/ 50 h 55"/>
                  <a:gd name="T14" fmla="*/ 200 w 321"/>
                  <a:gd name="T15" fmla="*/ 54 h 55"/>
                  <a:gd name="T16" fmla="*/ 186 w 321"/>
                  <a:gd name="T17" fmla="*/ 54 h 55"/>
                  <a:gd name="T18" fmla="*/ 118 w 321"/>
                  <a:gd name="T19" fmla="*/ 54 h 55"/>
                  <a:gd name="T20" fmla="*/ 62 w 321"/>
                  <a:gd name="T21" fmla="*/ 46 h 55"/>
                  <a:gd name="T22" fmla="*/ 20 w 321"/>
                  <a:gd name="T23" fmla="*/ 35 h 55"/>
                  <a:gd name="T24" fmla="*/ 0 w 321"/>
                  <a:gd name="T25" fmla="*/ 20 h 55"/>
                  <a:gd name="T26" fmla="*/ 24 w 321"/>
                  <a:gd name="T27" fmla="*/ 10 h 55"/>
                  <a:gd name="T28" fmla="*/ 76 w 321"/>
                  <a:gd name="T29"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55">
                    <a:moveTo>
                      <a:pt x="76" y="25"/>
                    </a:moveTo>
                    <a:cubicBezTo>
                      <a:pt x="80" y="25"/>
                      <a:pt x="83" y="26"/>
                      <a:pt x="85" y="22"/>
                    </a:cubicBezTo>
                    <a:cubicBezTo>
                      <a:pt x="101" y="34"/>
                      <a:pt x="119" y="31"/>
                      <a:pt x="137" y="32"/>
                    </a:cubicBezTo>
                    <a:cubicBezTo>
                      <a:pt x="192" y="35"/>
                      <a:pt x="247" y="27"/>
                      <a:pt x="301" y="10"/>
                    </a:cubicBezTo>
                    <a:cubicBezTo>
                      <a:pt x="307" y="8"/>
                      <a:pt x="315" y="0"/>
                      <a:pt x="321" y="12"/>
                    </a:cubicBezTo>
                    <a:cubicBezTo>
                      <a:pt x="321" y="26"/>
                      <a:pt x="309" y="29"/>
                      <a:pt x="300" y="33"/>
                    </a:cubicBezTo>
                    <a:cubicBezTo>
                      <a:pt x="275" y="42"/>
                      <a:pt x="250" y="49"/>
                      <a:pt x="224" y="50"/>
                    </a:cubicBezTo>
                    <a:cubicBezTo>
                      <a:pt x="215" y="51"/>
                      <a:pt x="208" y="54"/>
                      <a:pt x="200" y="54"/>
                    </a:cubicBezTo>
                    <a:cubicBezTo>
                      <a:pt x="196" y="54"/>
                      <a:pt x="191" y="54"/>
                      <a:pt x="186" y="54"/>
                    </a:cubicBezTo>
                    <a:cubicBezTo>
                      <a:pt x="164" y="54"/>
                      <a:pt x="141" y="55"/>
                      <a:pt x="118" y="54"/>
                    </a:cubicBezTo>
                    <a:cubicBezTo>
                      <a:pt x="100" y="50"/>
                      <a:pt x="81" y="50"/>
                      <a:pt x="62" y="46"/>
                    </a:cubicBezTo>
                    <a:cubicBezTo>
                      <a:pt x="48" y="41"/>
                      <a:pt x="34" y="41"/>
                      <a:pt x="20" y="35"/>
                    </a:cubicBezTo>
                    <a:cubicBezTo>
                      <a:pt x="13" y="32"/>
                      <a:pt x="4" y="30"/>
                      <a:pt x="0" y="20"/>
                    </a:cubicBezTo>
                    <a:cubicBezTo>
                      <a:pt x="4" y="7"/>
                      <a:pt x="12" y="7"/>
                      <a:pt x="24" y="10"/>
                    </a:cubicBezTo>
                    <a:cubicBezTo>
                      <a:pt x="41" y="16"/>
                      <a:pt x="58" y="24"/>
                      <a:pt x="76" y="25"/>
                    </a:cubicBezTo>
                    <a:close/>
                  </a:path>
                </a:pathLst>
              </a:custGeom>
              <a:solidFill>
                <a:srgbClr val="D7E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7" name="Freeform 141"/>
              <p:cNvSpPr>
                <a:spLocks/>
              </p:cNvSpPr>
              <p:nvPr/>
            </p:nvSpPr>
            <p:spPr bwMode="auto">
              <a:xfrm>
                <a:off x="3550" y="907"/>
                <a:ext cx="27" cy="22"/>
              </a:xfrm>
              <a:custGeom>
                <a:avLst/>
                <a:gdLst>
                  <a:gd name="T0" fmla="*/ 33 w 34"/>
                  <a:gd name="T1" fmla="*/ 20 h 28"/>
                  <a:gd name="T2" fmla="*/ 34 w 34"/>
                  <a:gd name="T3" fmla="*/ 28 h 28"/>
                  <a:gd name="T4" fmla="*/ 0 w 34"/>
                  <a:gd name="T5" fmla="*/ 21 h 28"/>
                  <a:gd name="T6" fmla="*/ 9 w 34"/>
                  <a:gd name="T7" fmla="*/ 18 h 28"/>
                  <a:gd name="T8" fmla="*/ 13 w 34"/>
                  <a:gd name="T9" fmla="*/ 1 h 28"/>
                  <a:gd name="T10" fmla="*/ 18 w 34"/>
                  <a:gd name="T11" fmla="*/ 0 h 28"/>
                  <a:gd name="T12" fmla="*/ 22 w 34"/>
                  <a:gd name="T13" fmla="*/ 2 h 28"/>
                  <a:gd name="T14" fmla="*/ 33 w 34"/>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8">
                    <a:moveTo>
                      <a:pt x="33" y="20"/>
                    </a:moveTo>
                    <a:cubicBezTo>
                      <a:pt x="33" y="23"/>
                      <a:pt x="33" y="25"/>
                      <a:pt x="34" y="28"/>
                    </a:cubicBezTo>
                    <a:cubicBezTo>
                      <a:pt x="22" y="27"/>
                      <a:pt x="11" y="27"/>
                      <a:pt x="0" y="21"/>
                    </a:cubicBezTo>
                    <a:cubicBezTo>
                      <a:pt x="3" y="20"/>
                      <a:pt x="6" y="19"/>
                      <a:pt x="9" y="18"/>
                    </a:cubicBezTo>
                    <a:cubicBezTo>
                      <a:pt x="8" y="12"/>
                      <a:pt x="8" y="6"/>
                      <a:pt x="13" y="1"/>
                    </a:cubicBezTo>
                    <a:cubicBezTo>
                      <a:pt x="14" y="1"/>
                      <a:pt x="16" y="0"/>
                      <a:pt x="18" y="0"/>
                    </a:cubicBezTo>
                    <a:cubicBezTo>
                      <a:pt x="19" y="0"/>
                      <a:pt x="21" y="1"/>
                      <a:pt x="22" y="2"/>
                    </a:cubicBezTo>
                    <a:cubicBezTo>
                      <a:pt x="27" y="7"/>
                      <a:pt x="27" y="16"/>
                      <a:pt x="33" y="20"/>
                    </a:cubicBezTo>
                    <a:close/>
                  </a:path>
                </a:pathLst>
              </a:custGeom>
              <a:solidFill>
                <a:srgbClr val="9360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8" name="Freeform 142"/>
              <p:cNvSpPr>
                <a:spLocks/>
              </p:cNvSpPr>
              <p:nvPr/>
            </p:nvSpPr>
            <p:spPr bwMode="auto">
              <a:xfrm>
                <a:off x="3529" y="990"/>
                <a:ext cx="51" cy="20"/>
              </a:xfrm>
              <a:custGeom>
                <a:avLst/>
                <a:gdLst>
                  <a:gd name="T0" fmla="*/ 3 w 63"/>
                  <a:gd name="T1" fmla="*/ 0 h 26"/>
                  <a:gd name="T2" fmla="*/ 63 w 63"/>
                  <a:gd name="T3" fmla="*/ 20 h 26"/>
                  <a:gd name="T4" fmla="*/ 52 w 63"/>
                  <a:gd name="T5" fmla="*/ 26 h 26"/>
                  <a:gd name="T6" fmla="*/ 4 w 63"/>
                  <a:gd name="T7" fmla="*/ 8 h 26"/>
                  <a:gd name="T8" fmla="*/ 0 w 63"/>
                  <a:gd name="T9" fmla="*/ 5 h 26"/>
                  <a:gd name="T10" fmla="*/ 3 w 63"/>
                  <a:gd name="T11" fmla="*/ 0 h 26"/>
                </a:gdLst>
                <a:ahLst/>
                <a:cxnLst>
                  <a:cxn ang="0">
                    <a:pos x="T0" y="T1"/>
                  </a:cxn>
                  <a:cxn ang="0">
                    <a:pos x="T2" y="T3"/>
                  </a:cxn>
                  <a:cxn ang="0">
                    <a:pos x="T4" y="T5"/>
                  </a:cxn>
                  <a:cxn ang="0">
                    <a:pos x="T6" y="T7"/>
                  </a:cxn>
                  <a:cxn ang="0">
                    <a:pos x="T8" y="T9"/>
                  </a:cxn>
                  <a:cxn ang="0">
                    <a:pos x="T10" y="T11"/>
                  </a:cxn>
                </a:cxnLst>
                <a:rect l="0" t="0" r="r" b="b"/>
                <a:pathLst>
                  <a:path w="63" h="26">
                    <a:moveTo>
                      <a:pt x="3" y="0"/>
                    </a:moveTo>
                    <a:cubicBezTo>
                      <a:pt x="22" y="10"/>
                      <a:pt x="43" y="14"/>
                      <a:pt x="63" y="20"/>
                    </a:cubicBezTo>
                    <a:cubicBezTo>
                      <a:pt x="61" y="24"/>
                      <a:pt x="56" y="26"/>
                      <a:pt x="52" y="26"/>
                    </a:cubicBezTo>
                    <a:cubicBezTo>
                      <a:pt x="34" y="25"/>
                      <a:pt x="16" y="23"/>
                      <a:pt x="4" y="8"/>
                    </a:cubicBezTo>
                    <a:cubicBezTo>
                      <a:pt x="2" y="7"/>
                      <a:pt x="1" y="6"/>
                      <a:pt x="0" y="5"/>
                    </a:cubicBezTo>
                    <a:cubicBezTo>
                      <a:pt x="1" y="3"/>
                      <a:pt x="2" y="2"/>
                      <a:pt x="3" y="0"/>
                    </a:cubicBezTo>
                    <a:close/>
                  </a:path>
                </a:pathLst>
              </a:custGeom>
              <a:solidFill>
                <a:srgbClr val="B6A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9" name="Freeform 143"/>
              <p:cNvSpPr>
                <a:spLocks/>
              </p:cNvSpPr>
              <p:nvPr/>
            </p:nvSpPr>
            <p:spPr bwMode="auto">
              <a:xfrm>
                <a:off x="3551" y="906"/>
                <a:ext cx="12" cy="15"/>
              </a:xfrm>
              <a:custGeom>
                <a:avLst/>
                <a:gdLst>
                  <a:gd name="T0" fmla="*/ 12 w 15"/>
                  <a:gd name="T1" fmla="*/ 2 h 19"/>
                  <a:gd name="T2" fmla="*/ 8 w 15"/>
                  <a:gd name="T3" fmla="*/ 19 h 19"/>
                  <a:gd name="T4" fmla="*/ 1 w 15"/>
                  <a:gd name="T5" fmla="*/ 7 h 19"/>
                  <a:gd name="T6" fmla="*/ 12 w 15"/>
                  <a:gd name="T7" fmla="*/ 2 h 19"/>
                </a:gdLst>
                <a:ahLst/>
                <a:cxnLst>
                  <a:cxn ang="0">
                    <a:pos x="T0" y="T1"/>
                  </a:cxn>
                  <a:cxn ang="0">
                    <a:pos x="T2" y="T3"/>
                  </a:cxn>
                  <a:cxn ang="0">
                    <a:pos x="T4" y="T5"/>
                  </a:cxn>
                  <a:cxn ang="0">
                    <a:pos x="T6" y="T7"/>
                  </a:cxn>
                </a:cxnLst>
                <a:rect l="0" t="0" r="r" b="b"/>
                <a:pathLst>
                  <a:path w="15" h="19">
                    <a:moveTo>
                      <a:pt x="12" y="2"/>
                    </a:moveTo>
                    <a:cubicBezTo>
                      <a:pt x="12" y="8"/>
                      <a:pt x="15" y="14"/>
                      <a:pt x="8" y="19"/>
                    </a:cubicBezTo>
                    <a:cubicBezTo>
                      <a:pt x="2" y="17"/>
                      <a:pt x="0" y="13"/>
                      <a:pt x="1" y="7"/>
                    </a:cubicBezTo>
                    <a:cubicBezTo>
                      <a:pt x="2" y="0"/>
                      <a:pt x="8" y="3"/>
                      <a:pt x="12" y="2"/>
                    </a:cubicBezTo>
                    <a:close/>
                  </a:path>
                </a:pathLst>
              </a:custGeom>
              <a:solidFill>
                <a:srgbClr val="D9A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0" name="Freeform 144"/>
              <p:cNvSpPr>
                <a:spLocks/>
              </p:cNvSpPr>
              <p:nvPr/>
            </p:nvSpPr>
            <p:spPr bwMode="auto">
              <a:xfrm>
                <a:off x="3527" y="896"/>
                <a:ext cx="10" cy="16"/>
              </a:xfrm>
              <a:custGeom>
                <a:avLst/>
                <a:gdLst>
                  <a:gd name="T0" fmla="*/ 9 w 13"/>
                  <a:gd name="T1" fmla="*/ 20 h 20"/>
                  <a:gd name="T2" fmla="*/ 2 w 13"/>
                  <a:gd name="T3" fmla="*/ 3 h 20"/>
                  <a:gd name="T4" fmla="*/ 7 w 13"/>
                  <a:gd name="T5" fmla="*/ 2 h 20"/>
                  <a:gd name="T6" fmla="*/ 9 w 13"/>
                  <a:gd name="T7" fmla="*/ 20 h 20"/>
                </a:gdLst>
                <a:ahLst/>
                <a:cxnLst>
                  <a:cxn ang="0">
                    <a:pos x="T0" y="T1"/>
                  </a:cxn>
                  <a:cxn ang="0">
                    <a:pos x="T2" y="T3"/>
                  </a:cxn>
                  <a:cxn ang="0">
                    <a:pos x="T4" y="T5"/>
                  </a:cxn>
                  <a:cxn ang="0">
                    <a:pos x="T6" y="T7"/>
                  </a:cxn>
                </a:cxnLst>
                <a:rect l="0" t="0" r="r" b="b"/>
                <a:pathLst>
                  <a:path w="13" h="20">
                    <a:moveTo>
                      <a:pt x="9" y="20"/>
                    </a:moveTo>
                    <a:cubicBezTo>
                      <a:pt x="0" y="16"/>
                      <a:pt x="1" y="10"/>
                      <a:pt x="2" y="3"/>
                    </a:cubicBezTo>
                    <a:cubicBezTo>
                      <a:pt x="3" y="1"/>
                      <a:pt x="5" y="0"/>
                      <a:pt x="7" y="2"/>
                    </a:cubicBezTo>
                    <a:cubicBezTo>
                      <a:pt x="13" y="7"/>
                      <a:pt x="11" y="13"/>
                      <a:pt x="9" y="20"/>
                    </a:cubicBezTo>
                    <a:close/>
                  </a:path>
                </a:pathLst>
              </a:custGeom>
              <a:solidFill>
                <a:srgbClr val="DAB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1" name="Freeform 145"/>
              <p:cNvSpPr>
                <a:spLocks/>
              </p:cNvSpPr>
              <p:nvPr/>
            </p:nvSpPr>
            <p:spPr bwMode="auto">
              <a:xfrm>
                <a:off x="3539" y="904"/>
                <a:ext cx="10" cy="13"/>
              </a:xfrm>
              <a:custGeom>
                <a:avLst/>
                <a:gdLst>
                  <a:gd name="T0" fmla="*/ 9 w 12"/>
                  <a:gd name="T1" fmla="*/ 16 h 16"/>
                  <a:gd name="T2" fmla="*/ 3 w 12"/>
                  <a:gd name="T3" fmla="*/ 1 h 16"/>
                  <a:gd name="T4" fmla="*/ 8 w 12"/>
                  <a:gd name="T5" fmla="*/ 0 h 16"/>
                  <a:gd name="T6" fmla="*/ 9 w 12"/>
                  <a:gd name="T7" fmla="*/ 16 h 16"/>
                </a:gdLst>
                <a:ahLst/>
                <a:cxnLst>
                  <a:cxn ang="0">
                    <a:pos x="T0" y="T1"/>
                  </a:cxn>
                  <a:cxn ang="0">
                    <a:pos x="T2" y="T3"/>
                  </a:cxn>
                  <a:cxn ang="0">
                    <a:pos x="T4" y="T5"/>
                  </a:cxn>
                  <a:cxn ang="0">
                    <a:pos x="T6" y="T7"/>
                  </a:cxn>
                </a:cxnLst>
                <a:rect l="0" t="0" r="r" b="b"/>
                <a:pathLst>
                  <a:path w="12" h="16">
                    <a:moveTo>
                      <a:pt x="9" y="16"/>
                    </a:moveTo>
                    <a:cubicBezTo>
                      <a:pt x="1" y="11"/>
                      <a:pt x="0" y="7"/>
                      <a:pt x="3" y="1"/>
                    </a:cubicBezTo>
                    <a:cubicBezTo>
                      <a:pt x="3" y="0"/>
                      <a:pt x="7" y="0"/>
                      <a:pt x="8" y="0"/>
                    </a:cubicBezTo>
                    <a:cubicBezTo>
                      <a:pt x="12" y="4"/>
                      <a:pt x="11" y="9"/>
                      <a:pt x="9" y="16"/>
                    </a:cubicBezTo>
                    <a:close/>
                  </a:path>
                </a:pathLst>
              </a:custGeom>
              <a:solidFill>
                <a:srgbClr val="DAA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2" name="Freeform 146"/>
              <p:cNvSpPr>
                <a:spLocks/>
              </p:cNvSpPr>
              <p:nvPr/>
            </p:nvSpPr>
            <p:spPr bwMode="auto">
              <a:xfrm>
                <a:off x="3220" y="754"/>
                <a:ext cx="43" cy="108"/>
              </a:xfrm>
              <a:custGeom>
                <a:avLst/>
                <a:gdLst>
                  <a:gd name="T0" fmla="*/ 48 w 54"/>
                  <a:gd name="T1" fmla="*/ 28 h 135"/>
                  <a:gd name="T2" fmla="*/ 43 w 54"/>
                  <a:gd name="T3" fmla="*/ 112 h 135"/>
                  <a:gd name="T4" fmla="*/ 14 w 54"/>
                  <a:gd name="T5" fmla="*/ 123 h 135"/>
                  <a:gd name="T6" fmla="*/ 2 w 54"/>
                  <a:gd name="T7" fmla="*/ 101 h 135"/>
                  <a:gd name="T8" fmla="*/ 12 w 54"/>
                  <a:gd name="T9" fmla="*/ 26 h 135"/>
                  <a:gd name="T10" fmla="*/ 16 w 54"/>
                  <a:gd name="T11" fmla="*/ 17 h 135"/>
                  <a:gd name="T12" fmla="*/ 42 w 54"/>
                  <a:gd name="T13" fmla="*/ 4 h 135"/>
                  <a:gd name="T14" fmla="*/ 48 w 54"/>
                  <a:gd name="T15" fmla="*/ 2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35">
                    <a:moveTo>
                      <a:pt x="48" y="28"/>
                    </a:moveTo>
                    <a:cubicBezTo>
                      <a:pt x="46" y="56"/>
                      <a:pt x="44" y="84"/>
                      <a:pt x="43" y="112"/>
                    </a:cubicBezTo>
                    <a:cubicBezTo>
                      <a:pt x="40" y="131"/>
                      <a:pt x="30" y="135"/>
                      <a:pt x="14" y="123"/>
                    </a:cubicBezTo>
                    <a:cubicBezTo>
                      <a:pt x="7" y="117"/>
                      <a:pt x="3" y="110"/>
                      <a:pt x="2" y="101"/>
                    </a:cubicBezTo>
                    <a:cubicBezTo>
                      <a:pt x="0" y="75"/>
                      <a:pt x="2" y="50"/>
                      <a:pt x="12" y="26"/>
                    </a:cubicBezTo>
                    <a:cubicBezTo>
                      <a:pt x="13" y="23"/>
                      <a:pt x="15" y="20"/>
                      <a:pt x="16" y="17"/>
                    </a:cubicBezTo>
                    <a:cubicBezTo>
                      <a:pt x="23" y="8"/>
                      <a:pt x="30" y="0"/>
                      <a:pt x="42" y="4"/>
                    </a:cubicBezTo>
                    <a:cubicBezTo>
                      <a:pt x="54" y="9"/>
                      <a:pt x="49" y="20"/>
                      <a:pt x="48" y="28"/>
                    </a:cubicBezTo>
                    <a:close/>
                  </a:path>
                </a:pathLst>
              </a:custGeom>
              <a:solidFill>
                <a:srgbClr val="DB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3" name="Freeform 147"/>
              <p:cNvSpPr>
                <a:spLocks/>
              </p:cNvSpPr>
              <p:nvPr/>
            </p:nvSpPr>
            <p:spPr bwMode="auto">
              <a:xfrm>
                <a:off x="3209" y="749"/>
                <a:ext cx="52" cy="116"/>
              </a:xfrm>
              <a:custGeom>
                <a:avLst/>
                <a:gdLst>
                  <a:gd name="T0" fmla="*/ 62 w 66"/>
                  <a:gd name="T1" fmla="*/ 35 h 146"/>
                  <a:gd name="T2" fmla="*/ 55 w 66"/>
                  <a:gd name="T3" fmla="*/ 15 h 146"/>
                  <a:gd name="T4" fmla="*/ 36 w 66"/>
                  <a:gd name="T5" fmla="*/ 29 h 146"/>
                  <a:gd name="T6" fmla="*/ 22 w 66"/>
                  <a:gd name="T7" fmla="*/ 110 h 146"/>
                  <a:gd name="T8" fmla="*/ 35 w 66"/>
                  <a:gd name="T9" fmla="*/ 127 h 146"/>
                  <a:gd name="T10" fmla="*/ 57 w 66"/>
                  <a:gd name="T11" fmla="*/ 119 h 146"/>
                  <a:gd name="T12" fmla="*/ 31 w 66"/>
                  <a:gd name="T13" fmla="*/ 141 h 146"/>
                  <a:gd name="T14" fmla="*/ 5 w 66"/>
                  <a:gd name="T15" fmla="*/ 134 h 146"/>
                  <a:gd name="T16" fmla="*/ 12 w 66"/>
                  <a:gd name="T17" fmla="*/ 57 h 146"/>
                  <a:gd name="T18" fmla="*/ 22 w 66"/>
                  <a:gd name="T19" fmla="*/ 0 h 146"/>
                  <a:gd name="T20" fmla="*/ 64 w 66"/>
                  <a:gd name="T21" fmla="*/ 3 h 146"/>
                  <a:gd name="T22" fmla="*/ 62 w 66"/>
                  <a:gd name="T23" fmla="*/ 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46">
                    <a:moveTo>
                      <a:pt x="62" y="35"/>
                    </a:moveTo>
                    <a:cubicBezTo>
                      <a:pt x="59" y="29"/>
                      <a:pt x="66" y="18"/>
                      <a:pt x="55" y="15"/>
                    </a:cubicBezTo>
                    <a:cubicBezTo>
                      <a:pt x="43" y="12"/>
                      <a:pt x="40" y="22"/>
                      <a:pt x="36" y="29"/>
                    </a:cubicBezTo>
                    <a:cubicBezTo>
                      <a:pt x="21" y="54"/>
                      <a:pt x="20" y="82"/>
                      <a:pt x="22" y="110"/>
                    </a:cubicBezTo>
                    <a:cubicBezTo>
                      <a:pt x="23" y="117"/>
                      <a:pt x="27" y="123"/>
                      <a:pt x="35" y="127"/>
                    </a:cubicBezTo>
                    <a:cubicBezTo>
                      <a:pt x="45" y="133"/>
                      <a:pt x="54" y="134"/>
                      <a:pt x="57" y="119"/>
                    </a:cubicBezTo>
                    <a:cubicBezTo>
                      <a:pt x="57" y="145"/>
                      <a:pt x="57" y="146"/>
                      <a:pt x="31" y="141"/>
                    </a:cubicBezTo>
                    <a:cubicBezTo>
                      <a:pt x="22" y="140"/>
                      <a:pt x="12" y="143"/>
                      <a:pt x="5" y="134"/>
                    </a:cubicBezTo>
                    <a:cubicBezTo>
                      <a:pt x="0" y="108"/>
                      <a:pt x="10" y="83"/>
                      <a:pt x="12" y="57"/>
                    </a:cubicBezTo>
                    <a:cubicBezTo>
                      <a:pt x="13" y="38"/>
                      <a:pt x="13" y="18"/>
                      <a:pt x="22" y="0"/>
                    </a:cubicBezTo>
                    <a:cubicBezTo>
                      <a:pt x="36" y="1"/>
                      <a:pt x="50" y="2"/>
                      <a:pt x="64" y="3"/>
                    </a:cubicBezTo>
                    <a:cubicBezTo>
                      <a:pt x="65" y="14"/>
                      <a:pt x="66" y="25"/>
                      <a:pt x="62" y="35"/>
                    </a:cubicBezTo>
                    <a:close/>
                  </a:path>
                </a:pathLst>
              </a:custGeom>
              <a:solidFill>
                <a:srgbClr val="C3B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4" name="Freeform 148"/>
              <p:cNvSpPr>
                <a:spLocks/>
              </p:cNvSpPr>
              <p:nvPr/>
            </p:nvSpPr>
            <p:spPr bwMode="auto">
              <a:xfrm>
                <a:off x="3136" y="852"/>
                <a:ext cx="37" cy="59"/>
              </a:xfrm>
              <a:custGeom>
                <a:avLst/>
                <a:gdLst>
                  <a:gd name="T0" fmla="*/ 9 w 46"/>
                  <a:gd name="T1" fmla="*/ 72 h 74"/>
                  <a:gd name="T2" fmla="*/ 10 w 46"/>
                  <a:gd name="T3" fmla="*/ 5 h 74"/>
                  <a:gd name="T4" fmla="*/ 32 w 46"/>
                  <a:gd name="T5" fmla="*/ 18 h 74"/>
                  <a:gd name="T6" fmla="*/ 44 w 46"/>
                  <a:gd name="T7" fmla="*/ 53 h 74"/>
                  <a:gd name="T8" fmla="*/ 26 w 46"/>
                  <a:gd name="T9" fmla="*/ 72 h 74"/>
                  <a:gd name="T10" fmla="*/ 9 w 46"/>
                  <a:gd name="T11" fmla="*/ 72 h 74"/>
                </a:gdLst>
                <a:ahLst/>
                <a:cxnLst>
                  <a:cxn ang="0">
                    <a:pos x="T0" y="T1"/>
                  </a:cxn>
                  <a:cxn ang="0">
                    <a:pos x="T2" y="T3"/>
                  </a:cxn>
                  <a:cxn ang="0">
                    <a:pos x="T4" y="T5"/>
                  </a:cxn>
                  <a:cxn ang="0">
                    <a:pos x="T6" y="T7"/>
                  </a:cxn>
                  <a:cxn ang="0">
                    <a:pos x="T8" y="T9"/>
                  </a:cxn>
                  <a:cxn ang="0">
                    <a:pos x="T10" y="T11"/>
                  </a:cxn>
                </a:cxnLst>
                <a:rect l="0" t="0" r="r" b="b"/>
                <a:pathLst>
                  <a:path w="46" h="74">
                    <a:moveTo>
                      <a:pt x="9" y="72"/>
                    </a:moveTo>
                    <a:cubicBezTo>
                      <a:pt x="0" y="49"/>
                      <a:pt x="9" y="27"/>
                      <a:pt x="10" y="5"/>
                    </a:cubicBezTo>
                    <a:cubicBezTo>
                      <a:pt x="23" y="0"/>
                      <a:pt x="27" y="10"/>
                      <a:pt x="32" y="18"/>
                    </a:cubicBezTo>
                    <a:cubicBezTo>
                      <a:pt x="38" y="29"/>
                      <a:pt x="37" y="42"/>
                      <a:pt x="44" y="53"/>
                    </a:cubicBezTo>
                    <a:cubicBezTo>
                      <a:pt x="46" y="67"/>
                      <a:pt x="41" y="74"/>
                      <a:pt x="26" y="72"/>
                    </a:cubicBezTo>
                    <a:cubicBezTo>
                      <a:pt x="21" y="71"/>
                      <a:pt x="15" y="72"/>
                      <a:pt x="9" y="72"/>
                    </a:cubicBezTo>
                    <a:close/>
                  </a:path>
                </a:pathLst>
              </a:custGeom>
              <a:solidFill>
                <a:srgbClr val="E04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5" name="Freeform 149"/>
              <p:cNvSpPr>
                <a:spLocks/>
              </p:cNvSpPr>
              <p:nvPr/>
            </p:nvSpPr>
            <p:spPr bwMode="auto">
              <a:xfrm>
                <a:off x="3177" y="864"/>
                <a:ext cx="28" cy="43"/>
              </a:xfrm>
              <a:custGeom>
                <a:avLst/>
                <a:gdLst>
                  <a:gd name="T0" fmla="*/ 26 w 36"/>
                  <a:gd name="T1" fmla="*/ 54 h 54"/>
                  <a:gd name="T2" fmla="*/ 3 w 36"/>
                  <a:gd name="T3" fmla="*/ 54 h 54"/>
                  <a:gd name="T4" fmla="*/ 1 w 36"/>
                  <a:gd name="T5" fmla="*/ 26 h 54"/>
                  <a:gd name="T6" fmla="*/ 29 w 36"/>
                  <a:gd name="T7" fmla="*/ 6 h 54"/>
                  <a:gd name="T8" fmla="*/ 33 w 36"/>
                  <a:gd name="T9" fmla="*/ 17 h 54"/>
                  <a:gd name="T10" fmla="*/ 26 w 36"/>
                  <a:gd name="T11" fmla="*/ 54 h 54"/>
                </a:gdLst>
                <a:ahLst/>
                <a:cxnLst>
                  <a:cxn ang="0">
                    <a:pos x="T0" y="T1"/>
                  </a:cxn>
                  <a:cxn ang="0">
                    <a:pos x="T2" y="T3"/>
                  </a:cxn>
                  <a:cxn ang="0">
                    <a:pos x="T4" y="T5"/>
                  </a:cxn>
                  <a:cxn ang="0">
                    <a:pos x="T6" y="T7"/>
                  </a:cxn>
                  <a:cxn ang="0">
                    <a:pos x="T8" y="T9"/>
                  </a:cxn>
                  <a:cxn ang="0">
                    <a:pos x="T10" y="T11"/>
                  </a:cxn>
                </a:cxnLst>
                <a:rect l="0" t="0" r="r" b="b"/>
                <a:pathLst>
                  <a:path w="36" h="54">
                    <a:moveTo>
                      <a:pt x="26" y="54"/>
                    </a:moveTo>
                    <a:cubicBezTo>
                      <a:pt x="18" y="54"/>
                      <a:pt x="10" y="54"/>
                      <a:pt x="3" y="54"/>
                    </a:cubicBezTo>
                    <a:cubicBezTo>
                      <a:pt x="2" y="45"/>
                      <a:pt x="2" y="36"/>
                      <a:pt x="1" y="26"/>
                    </a:cubicBezTo>
                    <a:cubicBezTo>
                      <a:pt x="0" y="7"/>
                      <a:pt x="10" y="0"/>
                      <a:pt x="29" y="6"/>
                    </a:cubicBezTo>
                    <a:cubicBezTo>
                      <a:pt x="36" y="8"/>
                      <a:pt x="34" y="13"/>
                      <a:pt x="33" y="17"/>
                    </a:cubicBezTo>
                    <a:cubicBezTo>
                      <a:pt x="31" y="29"/>
                      <a:pt x="28" y="41"/>
                      <a:pt x="26" y="54"/>
                    </a:cubicBezTo>
                    <a:close/>
                  </a:path>
                </a:pathLst>
              </a:custGeom>
              <a:solidFill>
                <a:srgbClr val="E0CC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6" name="Freeform 150"/>
              <p:cNvSpPr>
                <a:spLocks/>
              </p:cNvSpPr>
              <p:nvPr/>
            </p:nvSpPr>
            <p:spPr bwMode="auto">
              <a:xfrm>
                <a:off x="3206" y="884"/>
                <a:ext cx="47" cy="23"/>
              </a:xfrm>
              <a:custGeom>
                <a:avLst/>
                <a:gdLst>
                  <a:gd name="T0" fmla="*/ 56 w 58"/>
                  <a:gd name="T1" fmla="*/ 25 h 30"/>
                  <a:gd name="T2" fmla="*/ 28 w 58"/>
                  <a:gd name="T3" fmla="*/ 29 h 30"/>
                  <a:gd name="T4" fmla="*/ 1 w 58"/>
                  <a:gd name="T5" fmla="*/ 18 h 30"/>
                  <a:gd name="T6" fmla="*/ 0 w 58"/>
                  <a:gd name="T7" fmla="*/ 18 h 30"/>
                  <a:gd name="T8" fmla="*/ 19 w 58"/>
                  <a:gd name="T9" fmla="*/ 4 h 30"/>
                  <a:gd name="T10" fmla="*/ 39 w 58"/>
                  <a:gd name="T11" fmla="*/ 6 h 30"/>
                  <a:gd name="T12" fmla="*/ 56 w 58"/>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6" y="25"/>
                    </a:moveTo>
                    <a:cubicBezTo>
                      <a:pt x="47" y="28"/>
                      <a:pt x="37" y="30"/>
                      <a:pt x="28" y="29"/>
                    </a:cubicBezTo>
                    <a:cubicBezTo>
                      <a:pt x="18" y="28"/>
                      <a:pt x="8" y="26"/>
                      <a:pt x="1" y="18"/>
                    </a:cubicBezTo>
                    <a:cubicBezTo>
                      <a:pt x="1" y="18"/>
                      <a:pt x="0" y="18"/>
                      <a:pt x="0" y="18"/>
                    </a:cubicBezTo>
                    <a:cubicBezTo>
                      <a:pt x="1" y="6"/>
                      <a:pt x="6" y="0"/>
                      <a:pt x="19" y="4"/>
                    </a:cubicBezTo>
                    <a:cubicBezTo>
                      <a:pt x="25" y="6"/>
                      <a:pt x="32" y="6"/>
                      <a:pt x="39" y="6"/>
                    </a:cubicBezTo>
                    <a:cubicBezTo>
                      <a:pt x="54" y="4"/>
                      <a:pt x="58" y="12"/>
                      <a:pt x="56" y="25"/>
                    </a:cubicBezTo>
                    <a:close/>
                  </a:path>
                </a:pathLst>
              </a:custGeom>
              <a:solidFill>
                <a:srgbClr val="7F5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7" name="Freeform 151"/>
              <p:cNvSpPr>
                <a:spLocks/>
              </p:cNvSpPr>
              <p:nvPr/>
            </p:nvSpPr>
            <p:spPr bwMode="auto">
              <a:xfrm>
                <a:off x="3144" y="840"/>
                <a:ext cx="28" cy="55"/>
              </a:xfrm>
              <a:custGeom>
                <a:avLst/>
                <a:gdLst>
                  <a:gd name="T0" fmla="*/ 34 w 35"/>
                  <a:gd name="T1" fmla="*/ 68 h 68"/>
                  <a:gd name="T2" fmla="*/ 20 w 35"/>
                  <a:gd name="T3" fmla="*/ 44 h 68"/>
                  <a:gd name="T4" fmla="*/ 0 w 35"/>
                  <a:gd name="T5" fmla="*/ 20 h 68"/>
                  <a:gd name="T6" fmla="*/ 31 w 35"/>
                  <a:gd name="T7" fmla="*/ 11 h 68"/>
                  <a:gd name="T8" fmla="*/ 34 w 35"/>
                  <a:gd name="T9" fmla="*/ 68 h 68"/>
                </a:gdLst>
                <a:ahLst/>
                <a:cxnLst>
                  <a:cxn ang="0">
                    <a:pos x="T0" y="T1"/>
                  </a:cxn>
                  <a:cxn ang="0">
                    <a:pos x="T2" y="T3"/>
                  </a:cxn>
                  <a:cxn ang="0">
                    <a:pos x="T4" y="T5"/>
                  </a:cxn>
                  <a:cxn ang="0">
                    <a:pos x="T6" y="T7"/>
                  </a:cxn>
                  <a:cxn ang="0">
                    <a:pos x="T8" y="T9"/>
                  </a:cxn>
                </a:cxnLst>
                <a:rect l="0" t="0" r="r" b="b"/>
                <a:pathLst>
                  <a:path w="35" h="68">
                    <a:moveTo>
                      <a:pt x="34" y="68"/>
                    </a:moveTo>
                    <a:cubicBezTo>
                      <a:pt x="22" y="65"/>
                      <a:pt x="23" y="53"/>
                      <a:pt x="20" y="44"/>
                    </a:cubicBezTo>
                    <a:cubicBezTo>
                      <a:pt x="15" y="34"/>
                      <a:pt x="13" y="23"/>
                      <a:pt x="0" y="20"/>
                    </a:cubicBezTo>
                    <a:cubicBezTo>
                      <a:pt x="6" y="0"/>
                      <a:pt x="19" y="9"/>
                      <a:pt x="31" y="11"/>
                    </a:cubicBezTo>
                    <a:cubicBezTo>
                      <a:pt x="34" y="30"/>
                      <a:pt x="35" y="49"/>
                      <a:pt x="34" y="68"/>
                    </a:cubicBezTo>
                    <a:close/>
                  </a:path>
                </a:pathLst>
              </a:custGeom>
              <a:solidFill>
                <a:srgbClr val="D91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8" name="Freeform 152"/>
              <p:cNvSpPr>
                <a:spLocks/>
              </p:cNvSpPr>
              <p:nvPr/>
            </p:nvSpPr>
            <p:spPr bwMode="auto">
              <a:xfrm>
                <a:off x="3257" y="876"/>
                <a:ext cx="39" cy="27"/>
              </a:xfrm>
              <a:custGeom>
                <a:avLst/>
                <a:gdLst>
                  <a:gd name="T0" fmla="*/ 2 w 49"/>
                  <a:gd name="T1" fmla="*/ 1 h 34"/>
                  <a:gd name="T2" fmla="*/ 26 w 49"/>
                  <a:gd name="T3" fmla="*/ 4 h 34"/>
                  <a:gd name="T4" fmla="*/ 49 w 49"/>
                  <a:gd name="T5" fmla="*/ 19 h 34"/>
                  <a:gd name="T6" fmla="*/ 8 w 49"/>
                  <a:gd name="T7" fmla="*/ 32 h 34"/>
                  <a:gd name="T8" fmla="*/ 0 w 49"/>
                  <a:gd name="T9" fmla="*/ 26 h 34"/>
                  <a:gd name="T10" fmla="*/ 2 w 49"/>
                  <a:gd name="T11" fmla="*/ 1 h 34"/>
                </a:gdLst>
                <a:ahLst/>
                <a:cxnLst>
                  <a:cxn ang="0">
                    <a:pos x="T0" y="T1"/>
                  </a:cxn>
                  <a:cxn ang="0">
                    <a:pos x="T2" y="T3"/>
                  </a:cxn>
                  <a:cxn ang="0">
                    <a:pos x="T4" y="T5"/>
                  </a:cxn>
                  <a:cxn ang="0">
                    <a:pos x="T6" y="T7"/>
                  </a:cxn>
                  <a:cxn ang="0">
                    <a:pos x="T8" y="T9"/>
                  </a:cxn>
                  <a:cxn ang="0">
                    <a:pos x="T10" y="T11"/>
                  </a:cxn>
                </a:cxnLst>
                <a:rect l="0" t="0" r="r" b="b"/>
                <a:pathLst>
                  <a:path w="49" h="34">
                    <a:moveTo>
                      <a:pt x="2" y="1"/>
                    </a:moveTo>
                    <a:cubicBezTo>
                      <a:pt x="10" y="0"/>
                      <a:pt x="15" y="16"/>
                      <a:pt x="26" y="4"/>
                    </a:cubicBezTo>
                    <a:cubicBezTo>
                      <a:pt x="28" y="2"/>
                      <a:pt x="47" y="5"/>
                      <a:pt x="49" y="19"/>
                    </a:cubicBezTo>
                    <a:cubicBezTo>
                      <a:pt x="37" y="28"/>
                      <a:pt x="23" y="29"/>
                      <a:pt x="8" y="32"/>
                    </a:cubicBezTo>
                    <a:cubicBezTo>
                      <a:pt x="3" y="34"/>
                      <a:pt x="1" y="31"/>
                      <a:pt x="0" y="26"/>
                    </a:cubicBezTo>
                    <a:cubicBezTo>
                      <a:pt x="1" y="18"/>
                      <a:pt x="1" y="10"/>
                      <a:pt x="2" y="1"/>
                    </a:cubicBezTo>
                    <a:close/>
                  </a:path>
                </a:pathLst>
              </a:custGeom>
              <a:solidFill>
                <a:srgbClr val="E4C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9" name="Freeform 153"/>
              <p:cNvSpPr>
                <a:spLocks/>
              </p:cNvSpPr>
              <p:nvPr/>
            </p:nvSpPr>
            <p:spPr bwMode="auto">
              <a:xfrm>
                <a:off x="3209" y="742"/>
                <a:ext cx="17" cy="114"/>
              </a:xfrm>
              <a:custGeom>
                <a:avLst/>
                <a:gdLst>
                  <a:gd name="T0" fmla="*/ 22 w 22"/>
                  <a:gd name="T1" fmla="*/ 9 h 143"/>
                  <a:gd name="T2" fmla="*/ 5 w 22"/>
                  <a:gd name="T3" fmla="*/ 143 h 143"/>
                  <a:gd name="T4" fmla="*/ 1 w 22"/>
                  <a:gd name="T5" fmla="*/ 126 h 143"/>
                  <a:gd name="T6" fmla="*/ 15 w 22"/>
                  <a:gd name="T7" fmla="*/ 7 h 143"/>
                  <a:gd name="T8" fmla="*/ 21 w 22"/>
                  <a:gd name="T9" fmla="*/ 0 h 143"/>
                  <a:gd name="T10" fmla="*/ 22 w 22"/>
                  <a:gd name="T11" fmla="*/ 9 h 143"/>
                </a:gdLst>
                <a:ahLst/>
                <a:cxnLst>
                  <a:cxn ang="0">
                    <a:pos x="T0" y="T1"/>
                  </a:cxn>
                  <a:cxn ang="0">
                    <a:pos x="T2" y="T3"/>
                  </a:cxn>
                  <a:cxn ang="0">
                    <a:pos x="T4" y="T5"/>
                  </a:cxn>
                  <a:cxn ang="0">
                    <a:pos x="T6" y="T7"/>
                  </a:cxn>
                  <a:cxn ang="0">
                    <a:pos x="T8" y="T9"/>
                  </a:cxn>
                  <a:cxn ang="0">
                    <a:pos x="T10" y="T11"/>
                  </a:cxn>
                </a:cxnLst>
                <a:rect l="0" t="0" r="r" b="b"/>
                <a:pathLst>
                  <a:path w="22" h="143">
                    <a:moveTo>
                      <a:pt x="22" y="9"/>
                    </a:moveTo>
                    <a:cubicBezTo>
                      <a:pt x="17" y="54"/>
                      <a:pt x="11" y="99"/>
                      <a:pt x="5" y="143"/>
                    </a:cubicBezTo>
                    <a:cubicBezTo>
                      <a:pt x="0" y="139"/>
                      <a:pt x="2" y="132"/>
                      <a:pt x="1" y="126"/>
                    </a:cubicBezTo>
                    <a:cubicBezTo>
                      <a:pt x="6" y="87"/>
                      <a:pt x="10" y="47"/>
                      <a:pt x="15" y="7"/>
                    </a:cubicBezTo>
                    <a:cubicBezTo>
                      <a:pt x="17" y="5"/>
                      <a:pt x="19" y="3"/>
                      <a:pt x="21" y="0"/>
                    </a:cubicBezTo>
                    <a:cubicBezTo>
                      <a:pt x="21" y="3"/>
                      <a:pt x="22" y="6"/>
                      <a:pt x="22" y="9"/>
                    </a:cubicBezTo>
                    <a:close/>
                  </a:path>
                </a:pathLst>
              </a:custGeom>
              <a:solidFill>
                <a:srgbClr val="543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0" name="Freeform 154"/>
              <p:cNvSpPr>
                <a:spLocks/>
              </p:cNvSpPr>
              <p:nvPr/>
            </p:nvSpPr>
            <p:spPr bwMode="auto">
              <a:xfrm>
                <a:off x="3212" y="866"/>
                <a:ext cx="40" cy="18"/>
              </a:xfrm>
              <a:custGeom>
                <a:avLst/>
                <a:gdLst>
                  <a:gd name="T0" fmla="*/ 33 w 50"/>
                  <a:gd name="T1" fmla="*/ 20 h 23"/>
                  <a:gd name="T2" fmla="*/ 9 w 50"/>
                  <a:gd name="T3" fmla="*/ 17 h 23"/>
                  <a:gd name="T4" fmla="*/ 1 w 50"/>
                  <a:gd name="T5" fmla="*/ 8 h 23"/>
                  <a:gd name="T6" fmla="*/ 12 w 50"/>
                  <a:gd name="T7" fmla="*/ 1 h 23"/>
                  <a:gd name="T8" fmla="*/ 35 w 50"/>
                  <a:gd name="T9" fmla="*/ 4 h 23"/>
                  <a:gd name="T10" fmla="*/ 49 w 50"/>
                  <a:gd name="T11" fmla="*/ 12 h 23"/>
                  <a:gd name="T12" fmla="*/ 33 w 50"/>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50" h="23">
                    <a:moveTo>
                      <a:pt x="33" y="20"/>
                    </a:moveTo>
                    <a:cubicBezTo>
                      <a:pt x="26" y="19"/>
                      <a:pt x="17" y="18"/>
                      <a:pt x="9" y="17"/>
                    </a:cubicBezTo>
                    <a:cubicBezTo>
                      <a:pt x="3" y="17"/>
                      <a:pt x="0" y="14"/>
                      <a:pt x="1" y="8"/>
                    </a:cubicBezTo>
                    <a:cubicBezTo>
                      <a:pt x="1" y="1"/>
                      <a:pt x="5" y="0"/>
                      <a:pt x="12" y="1"/>
                    </a:cubicBezTo>
                    <a:cubicBezTo>
                      <a:pt x="19" y="2"/>
                      <a:pt x="27" y="2"/>
                      <a:pt x="35" y="4"/>
                    </a:cubicBezTo>
                    <a:cubicBezTo>
                      <a:pt x="41" y="4"/>
                      <a:pt x="50" y="2"/>
                      <a:pt x="49" y="12"/>
                    </a:cubicBezTo>
                    <a:cubicBezTo>
                      <a:pt x="49" y="23"/>
                      <a:pt x="41" y="20"/>
                      <a:pt x="33" y="20"/>
                    </a:cubicBezTo>
                    <a:close/>
                  </a:path>
                </a:pathLst>
              </a:custGeom>
              <a:solidFill>
                <a:srgbClr val="EAA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1" name="Freeform 155"/>
              <p:cNvSpPr>
                <a:spLocks/>
              </p:cNvSpPr>
              <p:nvPr/>
            </p:nvSpPr>
            <p:spPr bwMode="auto">
              <a:xfrm>
                <a:off x="3038" y="918"/>
                <a:ext cx="259" cy="40"/>
              </a:xfrm>
              <a:custGeom>
                <a:avLst/>
                <a:gdLst>
                  <a:gd name="T0" fmla="*/ 72 w 325"/>
                  <a:gd name="T1" fmla="*/ 43 h 51"/>
                  <a:gd name="T2" fmla="*/ 58 w 325"/>
                  <a:gd name="T3" fmla="*/ 34 h 51"/>
                  <a:gd name="T4" fmla="*/ 10 w 325"/>
                  <a:gd name="T5" fmla="*/ 22 h 51"/>
                  <a:gd name="T6" fmla="*/ 0 w 325"/>
                  <a:gd name="T7" fmla="*/ 0 h 51"/>
                  <a:gd name="T8" fmla="*/ 32 w 325"/>
                  <a:gd name="T9" fmla="*/ 6 h 51"/>
                  <a:gd name="T10" fmla="*/ 40 w 325"/>
                  <a:gd name="T11" fmla="*/ 1 h 51"/>
                  <a:gd name="T12" fmla="*/ 50 w 325"/>
                  <a:gd name="T13" fmla="*/ 2 h 51"/>
                  <a:gd name="T14" fmla="*/ 106 w 325"/>
                  <a:gd name="T15" fmla="*/ 13 h 51"/>
                  <a:gd name="T16" fmla="*/ 140 w 325"/>
                  <a:gd name="T17" fmla="*/ 18 h 51"/>
                  <a:gd name="T18" fmla="*/ 311 w 325"/>
                  <a:gd name="T19" fmla="*/ 4 h 51"/>
                  <a:gd name="T20" fmla="*/ 318 w 325"/>
                  <a:gd name="T21" fmla="*/ 14 h 51"/>
                  <a:gd name="T22" fmla="*/ 279 w 325"/>
                  <a:gd name="T23" fmla="*/ 31 h 51"/>
                  <a:gd name="T24" fmla="*/ 256 w 325"/>
                  <a:gd name="T25" fmla="*/ 36 h 51"/>
                  <a:gd name="T26" fmla="*/ 203 w 325"/>
                  <a:gd name="T27" fmla="*/ 47 h 51"/>
                  <a:gd name="T28" fmla="*/ 106 w 325"/>
                  <a:gd name="T29" fmla="*/ 45 h 51"/>
                  <a:gd name="T30" fmla="*/ 72 w 325"/>
                  <a:gd name="T3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5" h="51">
                    <a:moveTo>
                      <a:pt x="72" y="43"/>
                    </a:moveTo>
                    <a:cubicBezTo>
                      <a:pt x="72" y="33"/>
                      <a:pt x="63" y="36"/>
                      <a:pt x="58" y="34"/>
                    </a:cubicBezTo>
                    <a:cubicBezTo>
                      <a:pt x="42" y="30"/>
                      <a:pt x="24" y="33"/>
                      <a:pt x="10" y="22"/>
                    </a:cubicBezTo>
                    <a:cubicBezTo>
                      <a:pt x="7" y="15"/>
                      <a:pt x="4" y="8"/>
                      <a:pt x="0" y="0"/>
                    </a:cubicBezTo>
                    <a:cubicBezTo>
                      <a:pt x="12" y="0"/>
                      <a:pt x="21" y="10"/>
                      <a:pt x="32" y="6"/>
                    </a:cubicBezTo>
                    <a:cubicBezTo>
                      <a:pt x="34" y="3"/>
                      <a:pt x="37" y="2"/>
                      <a:pt x="40" y="1"/>
                    </a:cubicBezTo>
                    <a:cubicBezTo>
                      <a:pt x="44" y="1"/>
                      <a:pt x="47" y="1"/>
                      <a:pt x="50" y="2"/>
                    </a:cubicBezTo>
                    <a:cubicBezTo>
                      <a:pt x="68" y="11"/>
                      <a:pt x="87" y="11"/>
                      <a:pt x="106" y="13"/>
                    </a:cubicBezTo>
                    <a:cubicBezTo>
                      <a:pt x="117" y="14"/>
                      <a:pt x="130" y="10"/>
                      <a:pt x="140" y="18"/>
                    </a:cubicBezTo>
                    <a:cubicBezTo>
                      <a:pt x="197" y="20"/>
                      <a:pt x="255" y="18"/>
                      <a:pt x="311" y="4"/>
                    </a:cubicBezTo>
                    <a:cubicBezTo>
                      <a:pt x="325" y="1"/>
                      <a:pt x="320" y="7"/>
                      <a:pt x="318" y="14"/>
                    </a:cubicBezTo>
                    <a:cubicBezTo>
                      <a:pt x="309" y="29"/>
                      <a:pt x="293" y="27"/>
                      <a:pt x="279" y="31"/>
                    </a:cubicBezTo>
                    <a:cubicBezTo>
                      <a:pt x="271" y="33"/>
                      <a:pt x="263" y="34"/>
                      <a:pt x="256" y="36"/>
                    </a:cubicBezTo>
                    <a:cubicBezTo>
                      <a:pt x="241" y="51"/>
                      <a:pt x="220" y="46"/>
                      <a:pt x="203" y="47"/>
                    </a:cubicBezTo>
                    <a:cubicBezTo>
                      <a:pt x="171" y="50"/>
                      <a:pt x="138" y="51"/>
                      <a:pt x="106" y="45"/>
                    </a:cubicBezTo>
                    <a:cubicBezTo>
                      <a:pt x="95" y="45"/>
                      <a:pt x="83" y="51"/>
                      <a:pt x="72" y="43"/>
                    </a:cubicBezTo>
                    <a:close/>
                  </a:path>
                </a:pathLst>
              </a:custGeom>
              <a:solidFill>
                <a:srgbClr val="E1D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2" name="Freeform 156"/>
              <p:cNvSpPr>
                <a:spLocks/>
              </p:cNvSpPr>
              <p:nvPr/>
            </p:nvSpPr>
            <p:spPr bwMode="auto">
              <a:xfrm>
                <a:off x="3052" y="887"/>
                <a:ext cx="78" cy="42"/>
              </a:xfrm>
              <a:custGeom>
                <a:avLst/>
                <a:gdLst>
                  <a:gd name="T0" fmla="*/ 30 w 98"/>
                  <a:gd name="T1" fmla="*/ 45 h 53"/>
                  <a:gd name="T2" fmla="*/ 21 w 98"/>
                  <a:gd name="T3" fmla="*/ 45 h 53"/>
                  <a:gd name="T4" fmla="*/ 6 w 98"/>
                  <a:gd name="T5" fmla="*/ 31 h 53"/>
                  <a:gd name="T6" fmla="*/ 10 w 98"/>
                  <a:gd name="T7" fmla="*/ 16 h 53"/>
                  <a:gd name="T8" fmla="*/ 38 w 98"/>
                  <a:gd name="T9" fmla="*/ 13 h 53"/>
                  <a:gd name="T10" fmla="*/ 50 w 98"/>
                  <a:gd name="T11" fmla="*/ 2 h 53"/>
                  <a:gd name="T12" fmla="*/ 60 w 98"/>
                  <a:gd name="T13" fmla="*/ 17 h 53"/>
                  <a:gd name="T14" fmla="*/ 73 w 98"/>
                  <a:gd name="T15" fmla="*/ 2 h 53"/>
                  <a:gd name="T16" fmla="*/ 78 w 98"/>
                  <a:gd name="T17" fmla="*/ 1 h 53"/>
                  <a:gd name="T18" fmla="*/ 81 w 98"/>
                  <a:gd name="T19" fmla="*/ 1 h 53"/>
                  <a:gd name="T20" fmla="*/ 85 w 98"/>
                  <a:gd name="T21" fmla="*/ 25 h 53"/>
                  <a:gd name="T22" fmla="*/ 84 w 98"/>
                  <a:gd name="T23" fmla="*/ 32 h 53"/>
                  <a:gd name="T24" fmla="*/ 98 w 98"/>
                  <a:gd name="T25" fmla="*/ 36 h 53"/>
                  <a:gd name="T26" fmla="*/ 97 w 98"/>
                  <a:gd name="T27" fmla="*/ 39 h 53"/>
                  <a:gd name="T28" fmla="*/ 88 w 98"/>
                  <a:gd name="T29" fmla="*/ 50 h 53"/>
                  <a:gd name="T30" fmla="*/ 83 w 98"/>
                  <a:gd name="T31" fmla="*/ 53 h 53"/>
                  <a:gd name="T32" fmla="*/ 57 w 98"/>
                  <a:gd name="T33" fmla="*/ 45 h 53"/>
                  <a:gd name="T34" fmla="*/ 45 w 98"/>
                  <a:gd name="T35" fmla="*/ 45 h 53"/>
                  <a:gd name="T36" fmla="*/ 30 w 98"/>
                  <a:gd name="T3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53">
                    <a:moveTo>
                      <a:pt x="30" y="45"/>
                    </a:moveTo>
                    <a:cubicBezTo>
                      <a:pt x="27" y="45"/>
                      <a:pt x="24" y="45"/>
                      <a:pt x="21" y="45"/>
                    </a:cubicBezTo>
                    <a:cubicBezTo>
                      <a:pt x="17" y="40"/>
                      <a:pt x="14" y="32"/>
                      <a:pt x="6" y="31"/>
                    </a:cubicBezTo>
                    <a:cubicBezTo>
                      <a:pt x="4" y="25"/>
                      <a:pt x="0" y="19"/>
                      <a:pt x="10" y="16"/>
                    </a:cubicBezTo>
                    <a:cubicBezTo>
                      <a:pt x="18" y="12"/>
                      <a:pt x="28" y="15"/>
                      <a:pt x="38" y="13"/>
                    </a:cubicBezTo>
                    <a:cubicBezTo>
                      <a:pt x="42" y="10"/>
                      <a:pt x="41" y="0"/>
                      <a:pt x="50" y="2"/>
                    </a:cubicBezTo>
                    <a:cubicBezTo>
                      <a:pt x="54" y="7"/>
                      <a:pt x="51" y="17"/>
                      <a:pt x="60" y="17"/>
                    </a:cubicBezTo>
                    <a:cubicBezTo>
                      <a:pt x="69" y="17"/>
                      <a:pt x="67" y="6"/>
                      <a:pt x="73" y="2"/>
                    </a:cubicBezTo>
                    <a:cubicBezTo>
                      <a:pt x="75" y="2"/>
                      <a:pt x="76" y="1"/>
                      <a:pt x="78" y="1"/>
                    </a:cubicBezTo>
                    <a:cubicBezTo>
                      <a:pt x="79" y="1"/>
                      <a:pt x="80" y="1"/>
                      <a:pt x="81" y="1"/>
                    </a:cubicBezTo>
                    <a:cubicBezTo>
                      <a:pt x="89" y="8"/>
                      <a:pt x="90" y="16"/>
                      <a:pt x="85" y="25"/>
                    </a:cubicBezTo>
                    <a:cubicBezTo>
                      <a:pt x="80" y="27"/>
                      <a:pt x="79" y="29"/>
                      <a:pt x="84" y="32"/>
                    </a:cubicBezTo>
                    <a:cubicBezTo>
                      <a:pt x="88" y="34"/>
                      <a:pt x="93" y="35"/>
                      <a:pt x="98" y="36"/>
                    </a:cubicBezTo>
                    <a:cubicBezTo>
                      <a:pt x="98" y="37"/>
                      <a:pt x="98" y="38"/>
                      <a:pt x="97" y="39"/>
                    </a:cubicBezTo>
                    <a:cubicBezTo>
                      <a:pt x="94" y="43"/>
                      <a:pt x="91" y="46"/>
                      <a:pt x="88" y="50"/>
                    </a:cubicBezTo>
                    <a:cubicBezTo>
                      <a:pt x="86" y="51"/>
                      <a:pt x="85" y="52"/>
                      <a:pt x="83" y="53"/>
                    </a:cubicBezTo>
                    <a:cubicBezTo>
                      <a:pt x="73" y="53"/>
                      <a:pt x="66" y="48"/>
                      <a:pt x="57" y="45"/>
                    </a:cubicBezTo>
                    <a:cubicBezTo>
                      <a:pt x="53" y="43"/>
                      <a:pt x="49" y="43"/>
                      <a:pt x="45" y="45"/>
                    </a:cubicBezTo>
                    <a:cubicBezTo>
                      <a:pt x="40" y="48"/>
                      <a:pt x="35" y="43"/>
                      <a:pt x="30" y="45"/>
                    </a:cubicBezTo>
                    <a:close/>
                  </a:path>
                </a:pathLst>
              </a:custGeom>
              <a:solidFill>
                <a:srgbClr val="474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3" name="Freeform 157"/>
              <p:cNvSpPr>
                <a:spLocks/>
              </p:cNvSpPr>
              <p:nvPr/>
            </p:nvSpPr>
            <p:spPr bwMode="auto">
              <a:xfrm>
                <a:off x="3108" y="869"/>
                <a:ext cx="28" cy="38"/>
              </a:xfrm>
              <a:custGeom>
                <a:avLst/>
                <a:gdLst>
                  <a:gd name="T0" fmla="*/ 15 w 35"/>
                  <a:gd name="T1" fmla="*/ 47 h 48"/>
                  <a:gd name="T2" fmla="*/ 11 w 35"/>
                  <a:gd name="T3" fmla="*/ 23 h 48"/>
                  <a:gd name="T4" fmla="*/ 21 w 35"/>
                  <a:gd name="T5" fmla="*/ 0 h 48"/>
                  <a:gd name="T6" fmla="*/ 34 w 35"/>
                  <a:gd name="T7" fmla="*/ 12 h 48"/>
                  <a:gd name="T8" fmla="*/ 31 w 35"/>
                  <a:gd name="T9" fmla="*/ 48 h 48"/>
                  <a:gd name="T10" fmla="*/ 15 w 35"/>
                  <a:gd name="T11" fmla="*/ 47 h 48"/>
                </a:gdLst>
                <a:ahLst/>
                <a:cxnLst>
                  <a:cxn ang="0">
                    <a:pos x="T0" y="T1"/>
                  </a:cxn>
                  <a:cxn ang="0">
                    <a:pos x="T2" y="T3"/>
                  </a:cxn>
                  <a:cxn ang="0">
                    <a:pos x="T4" y="T5"/>
                  </a:cxn>
                  <a:cxn ang="0">
                    <a:pos x="T6" y="T7"/>
                  </a:cxn>
                  <a:cxn ang="0">
                    <a:pos x="T8" y="T9"/>
                  </a:cxn>
                  <a:cxn ang="0">
                    <a:pos x="T10" y="T11"/>
                  </a:cxn>
                </a:cxnLst>
                <a:rect l="0" t="0" r="r" b="b"/>
                <a:pathLst>
                  <a:path w="35" h="48">
                    <a:moveTo>
                      <a:pt x="15" y="47"/>
                    </a:moveTo>
                    <a:cubicBezTo>
                      <a:pt x="14" y="39"/>
                      <a:pt x="13" y="31"/>
                      <a:pt x="11" y="23"/>
                    </a:cubicBezTo>
                    <a:cubicBezTo>
                      <a:pt x="20" y="18"/>
                      <a:pt x="0" y="1"/>
                      <a:pt x="21" y="0"/>
                    </a:cubicBezTo>
                    <a:cubicBezTo>
                      <a:pt x="30" y="0"/>
                      <a:pt x="35" y="2"/>
                      <a:pt x="34" y="12"/>
                    </a:cubicBezTo>
                    <a:cubicBezTo>
                      <a:pt x="32" y="24"/>
                      <a:pt x="32" y="36"/>
                      <a:pt x="31" y="48"/>
                    </a:cubicBezTo>
                    <a:cubicBezTo>
                      <a:pt x="26" y="48"/>
                      <a:pt x="21" y="48"/>
                      <a:pt x="15" y="47"/>
                    </a:cubicBezTo>
                    <a:close/>
                  </a:path>
                </a:pathLst>
              </a:custGeom>
              <a:solidFill>
                <a:srgbClr val="DEC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4" name="Freeform 158"/>
              <p:cNvSpPr>
                <a:spLocks/>
              </p:cNvSpPr>
              <p:nvPr/>
            </p:nvSpPr>
            <p:spPr bwMode="auto">
              <a:xfrm>
                <a:off x="3118" y="915"/>
                <a:ext cx="32" cy="17"/>
              </a:xfrm>
              <a:custGeom>
                <a:avLst/>
                <a:gdLst>
                  <a:gd name="T0" fmla="*/ 39 w 39"/>
                  <a:gd name="T1" fmla="*/ 21 h 21"/>
                  <a:gd name="T2" fmla="*/ 2 w 39"/>
                  <a:gd name="T3" fmla="*/ 21 h 21"/>
                  <a:gd name="T4" fmla="*/ 1 w 39"/>
                  <a:gd name="T5" fmla="*/ 13 h 21"/>
                  <a:gd name="T6" fmla="*/ 3 w 39"/>
                  <a:gd name="T7" fmla="*/ 13 h 21"/>
                  <a:gd name="T8" fmla="*/ 15 w 39"/>
                  <a:gd name="T9" fmla="*/ 2 h 21"/>
                  <a:gd name="T10" fmla="*/ 15 w 39"/>
                  <a:gd name="T11" fmla="*/ 0 h 21"/>
                  <a:gd name="T12" fmla="*/ 23 w 39"/>
                  <a:gd name="T13" fmla="*/ 2 h 21"/>
                  <a:gd name="T14" fmla="*/ 38 w 39"/>
                  <a:gd name="T15" fmla="*/ 13 h 21"/>
                  <a:gd name="T16" fmla="*/ 39 w 3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1">
                    <a:moveTo>
                      <a:pt x="39" y="21"/>
                    </a:moveTo>
                    <a:cubicBezTo>
                      <a:pt x="27" y="21"/>
                      <a:pt x="15" y="21"/>
                      <a:pt x="2" y="21"/>
                    </a:cubicBezTo>
                    <a:cubicBezTo>
                      <a:pt x="0" y="19"/>
                      <a:pt x="0" y="16"/>
                      <a:pt x="1" y="13"/>
                    </a:cubicBezTo>
                    <a:cubicBezTo>
                      <a:pt x="3" y="13"/>
                      <a:pt x="3" y="13"/>
                      <a:pt x="3" y="13"/>
                    </a:cubicBezTo>
                    <a:cubicBezTo>
                      <a:pt x="6" y="9"/>
                      <a:pt x="16" y="11"/>
                      <a:pt x="15" y="2"/>
                    </a:cubicBezTo>
                    <a:cubicBezTo>
                      <a:pt x="15" y="2"/>
                      <a:pt x="15" y="0"/>
                      <a:pt x="15" y="0"/>
                    </a:cubicBezTo>
                    <a:cubicBezTo>
                      <a:pt x="18" y="1"/>
                      <a:pt x="20" y="2"/>
                      <a:pt x="23" y="2"/>
                    </a:cubicBezTo>
                    <a:cubicBezTo>
                      <a:pt x="27" y="7"/>
                      <a:pt x="34" y="8"/>
                      <a:pt x="38" y="13"/>
                    </a:cubicBezTo>
                    <a:cubicBezTo>
                      <a:pt x="39" y="16"/>
                      <a:pt x="39" y="18"/>
                      <a:pt x="39" y="21"/>
                    </a:cubicBezTo>
                    <a:close/>
                  </a:path>
                </a:pathLst>
              </a:custGeom>
              <a:solidFill>
                <a:srgbClr val="746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5" name="Freeform 159"/>
              <p:cNvSpPr>
                <a:spLocks/>
              </p:cNvSpPr>
              <p:nvPr/>
            </p:nvSpPr>
            <p:spPr bwMode="auto">
              <a:xfrm>
                <a:off x="3206" y="898"/>
                <a:ext cx="23" cy="15"/>
              </a:xfrm>
              <a:custGeom>
                <a:avLst/>
                <a:gdLst>
                  <a:gd name="T0" fmla="*/ 1 w 28"/>
                  <a:gd name="T1" fmla="*/ 0 h 19"/>
                  <a:gd name="T2" fmla="*/ 28 w 28"/>
                  <a:gd name="T3" fmla="*/ 11 h 19"/>
                  <a:gd name="T4" fmla="*/ 1 w 28"/>
                  <a:gd name="T5" fmla="*/ 0 h 19"/>
                </a:gdLst>
                <a:ahLst/>
                <a:cxnLst>
                  <a:cxn ang="0">
                    <a:pos x="T0" y="T1"/>
                  </a:cxn>
                  <a:cxn ang="0">
                    <a:pos x="T2" y="T3"/>
                  </a:cxn>
                  <a:cxn ang="0">
                    <a:pos x="T4" y="T5"/>
                  </a:cxn>
                </a:cxnLst>
                <a:rect l="0" t="0" r="r" b="b"/>
                <a:pathLst>
                  <a:path w="28" h="19">
                    <a:moveTo>
                      <a:pt x="1" y="0"/>
                    </a:moveTo>
                    <a:cubicBezTo>
                      <a:pt x="12" y="0"/>
                      <a:pt x="21" y="4"/>
                      <a:pt x="28" y="11"/>
                    </a:cubicBezTo>
                    <a:cubicBezTo>
                      <a:pt x="2" y="19"/>
                      <a:pt x="0" y="18"/>
                      <a:pt x="1" y="0"/>
                    </a:cubicBezTo>
                    <a:close/>
                  </a:path>
                </a:pathLst>
              </a:custGeom>
              <a:solidFill>
                <a:srgbClr val="B19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6" name="Freeform 160"/>
              <p:cNvSpPr>
                <a:spLocks/>
              </p:cNvSpPr>
              <p:nvPr/>
            </p:nvSpPr>
            <p:spPr bwMode="auto">
              <a:xfrm>
                <a:off x="3257" y="905"/>
                <a:ext cx="17" cy="20"/>
              </a:xfrm>
              <a:custGeom>
                <a:avLst/>
                <a:gdLst>
                  <a:gd name="T0" fmla="*/ 17 w 21"/>
                  <a:gd name="T1" fmla="*/ 18 h 25"/>
                  <a:gd name="T2" fmla="*/ 3 w 21"/>
                  <a:gd name="T3" fmla="*/ 20 h 25"/>
                  <a:gd name="T4" fmla="*/ 1 w 21"/>
                  <a:gd name="T5" fmla="*/ 9 h 25"/>
                  <a:gd name="T6" fmla="*/ 17 w 21"/>
                  <a:gd name="T7" fmla="*/ 3 h 25"/>
                  <a:gd name="T8" fmla="*/ 17 w 21"/>
                  <a:gd name="T9" fmla="*/ 18 h 25"/>
                </a:gdLst>
                <a:ahLst/>
                <a:cxnLst>
                  <a:cxn ang="0">
                    <a:pos x="T0" y="T1"/>
                  </a:cxn>
                  <a:cxn ang="0">
                    <a:pos x="T2" y="T3"/>
                  </a:cxn>
                  <a:cxn ang="0">
                    <a:pos x="T4" y="T5"/>
                  </a:cxn>
                  <a:cxn ang="0">
                    <a:pos x="T6" y="T7"/>
                  </a:cxn>
                  <a:cxn ang="0">
                    <a:pos x="T8" y="T9"/>
                  </a:cxn>
                </a:cxnLst>
                <a:rect l="0" t="0" r="r" b="b"/>
                <a:pathLst>
                  <a:path w="21" h="25">
                    <a:moveTo>
                      <a:pt x="17" y="18"/>
                    </a:moveTo>
                    <a:cubicBezTo>
                      <a:pt x="12" y="19"/>
                      <a:pt x="7" y="25"/>
                      <a:pt x="3" y="20"/>
                    </a:cubicBezTo>
                    <a:cubicBezTo>
                      <a:pt x="0" y="18"/>
                      <a:pt x="0" y="13"/>
                      <a:pt x="1" y="9"/>
                    </a:cubicBezTo>
                    <a:cubicBezTo>
                      <a:pt x="3" y="0"/>
                      <a:pt x="11" y="4"/>
                      <a:pt x="17" y="3"/>
                    </a:cubicBezTo>
                    <a:cubicBezTo>
                      <a:pt x="21" y="8"/>
                      <a:pt x="21" y="13"/>
                      <a:pt x="17" y="18"/>
                    </a:cubicBezTo>
                    <a:close/>
                  </a:path>
                </a:pathLst>
              </a:custGeom>
              <a:solidFill>
                <a:srgbClr val="90B7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7" name="Freeform 161"/>
              <p:cNvSpPr>
                <a:spLocks/>
              </p:cNvSpPr>
              <p:nvPr/>
            </p:nvSpPr>
            <p:spPr bwMode="auto">
              <a:xfrm>
                <a:off x="3153" y="917"/>
                <a:ext cx="15" cy="12"/>
              </a:xfrm>
              <a:custGeom>
                <a:avLst/>
                <a:gdLst>
                  <a:gd name="T0" fmla="*/ 8 w 19"/>
                  <a:gd name="T1" fmla="*/ 0 h 15"/>
                  <a:gd name="T2" fmla="*/ 18 w 19"/>
                  <a:gd name="T3" fmla="*/ 7 h 15"/>
                  <a:gd name="T4" fmla="*/ 9 w 19"/>
                  <a:gd name="T5" fmla="*/ 15 h 15"/>
                  <a:gd name="T6" fmla="*/ 0 w 19"/>
                  <a:gd name="T7" fmla="*/ 7 h 15"/>
                  <a:gd name="T8" fmla="*/ 8 w 19"/>
                  <a:gd name="T9" fmla="*/ 0 h 15"/>
                </a:gdLst>
                <a:ahLst/>
                <a:cxnLst>
                  <a:cxn ang="0">
                    <a:pos x="T0" y="T1"/>
                  </a:cxn>
                  <a:cxn ang="0">
                    <a:pos x="T2" y="T3"/>
                  </a:cxn>
                  <a:cxn ang="0">
                    <a:pos x="T4" y="T5"/>
                  </a:cxn>
                  <a:cxn ang="0">
                    <a:pos x="T6" y="T7"/>
                  </a:cxn>
                  <a:cxn ang="0">
                    <a:pos x="T8" y="T9"/>
                  </a:cxn>
                </a:cxnLst>
                <a:rect l="0" t="0" r="r" b="b"/>
                <a:pathLst>
                  <a:path w="19" h="15">
                    <a:moveTo>
                      <a:pt x="8" y="0"/>
                    </a:moveTo>
                    <a:cubicBezTo>
                      <a:pt x="13" y="0"/>
                      <a:pt x="18" y="1"/>
                      <a:pt x="18" y="7"/>
                    </a:cubicBezTo>
                    <a:cubicBezTo>
                      <a:pt x="19" y="12"/>
                      <a:pt x="14" y="15"/>
                      <a:pt x="9" y="15"/>
                    </a:cubicBezTo>
                    <a:cubicBezTo>
                      <a:pt x="4" y="15"/>
                      <a:pt x="0" y="12"/>
                      <a:pt x="0" y="7"/>
                    </a:cubicBezTo>
                    <a:cubicBezTo>
                      <a:pt x="0" y="1"/>
                      <a:pt x="4" y="0"/>
                      <a:pt x="8" y="0"/>
                    </a:cubicBezTo>
                    <a:close/>
                  </a:path>
                </a:pathLst>
              </a:custGeom>
              <a:solidFill>
                <a:srgbClr val="84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8" name="Freeform 162"/>
              <p:cNvSpPr>
                <a:spLocks/>
              </p:cNvSpPr>
              <p:nvPr/>
            </p:nvSpPr>
            <p:spPr bwMode="auto">
              <a:xfrm>
                <a:off x="3241" y="910"/>
                <a:ext cx="13" cy="14"/>
              </a:xfrm>
              <a:custGeom>
                <a:avLst/>
                <a:gdLst>
                  <a:gd name="T0" fmla="*/ 8 w 16"/>
                  <a:gd name="T1" fmla="*/ 17 h 18"/>
                  <a:gd name="T2" fmla="*/ 1 w 16"/>
                  <a:gd name="T3" fmla="*/ 11 h 18"/>
                  <a:gd name="T4" fmla="*/ 8 w 16"/>
                  <a:gd name="T5" fmla="*/ 1 h 18"/>
                  <a:gd name="T6" fmla="*/ 16 w 16"/>
                  <a:gd name="T7" fmla="*/ 8 h 18"/>
                  <a:gd name="T8" fmla="*/ 8 w 16"/>
                  <a:gd name="T9" fmla="*/ 17 h 18"/>
                </a:gdLst>
                <a:ahLst/>
                <a:cxnLst>
                  <a:cxn ang="0">
                    <a:pos x="T0" y="T1"/>
                  </a:cxn>
                  <a:cxn ang="0">
                    <a:pos x="T2" y="T3"/>
                  </a:cxn>
                  <a:cxn ang="0">
                    <a:pos x="T4" y="T5"/>
                  </a:cxn>
                  <a:cxn ang="0">
                    <a:pos x="T6" y="T7"/>
                  </a:cxn>
                  <a:cxn ang="0">
                    <a:pos x="T8" y="T9"/>
                  </a:cxn>
                </a:cxnLst>
                <a:rect l="0" t="0" r="r" b="b"/>
                <a:pathLst>
                  <a:path w="16" h="18">
                    <a:moveTo>
                      <a:pt x="8" y="17"/>
                    </a:moveTo>
                    <a:cubicBezTo>
                      <a:pt x="3" y="18"/>
                      <a:pt x="1" y="16"/>
                      <a:pt x="1" y="11"/>
                    </a:cubicBezTo>
                    <a:cubicBezTo>
                      <a:pt x="0" y="6"/>
                      <a:pt x="2" y="2"/>
                      <a:pt x="8" y="1"/>
                    </a:cubicBezTo>
                    <a:cubicBezTo>
                      <a:pt x="13" y="0"/>
                      <a:pt x="16" y="2"/>
                      <a:pt x="16" y="8"/>
                    </a:cubicBezTo>
                    <a:cubicBezTo>
                      <a:pt x="16" y="14"/>
                      <a:pt x="13" y="17"/>
                      <a:pt x="8" y="17"/>
                    </a:cubicBezTo>
                    <a:close/>
                  </a:path>
                </a:pathLst>
              </a:custGeom>
              <a:solidFill>
                <a:srgbClr val="9DC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9" name="Freeform 163"/>
              <p:cNvSpPr>
                <a:spLocks/>
              </p:cNvSpPr>
              <p:nvPr/>
            </p:nvSpPr>
            <p:spPr bwMode="auto">
              <a:xfrm>
                <a:off x="3226" y="912"/>
                <a:ext cx="12" cy="14"/>
              </a:xfrm>
              <a:custGeom>
                <a:avLst/>
                <a:gdLst>
                  <a:gd name="T0" fmla="*/ 15 w 15"/>
                  <a:gd name="T1" fmla="*/ 7 h 17"/>
                  <a:gd name="T2" fmla="*/ 8 w 15"/>
                  <a:gd name="T3" fmla="*/ 17 h 17"/>
                  <a:gd name="T4" fmla="*/ 0 w 15"/>
                  <a:gd name="T5" fmla="*/ 9 h 17"/>
                  <a:gd name="T6" fmla="*/ 7 w 15"/>
                  <a:gd name="T7" fmla="*/ 1 h 17"/>
                  <a:gd name="T8" fmla="*/ 15 w 15"/>
                  <a:gd name="T9" fmla="*/ 7 h 17"/>
                </a:gdLst>
                <a:ahLst/>
                <a:cxnLst>
                  <a:cxn ang="0">
                    <a:pos x="T0" y="T1"/>
                  </a:cxn>
                  <a:cxn ang="0">
                    <a:pos x="T2" y="T3"/>
                  </a:cxn>
                  <a:cxn ang="0">
                    <a:pos x="T4" y="T5"/>
                  </a:cxn>
                  <a:cxn ang="0">
                    <a:pos x="T6" y="T7"/>
                  </a:cxn>
                  <a:cxn ang="0">
                    <a:pos x="T8" y="T9"/>
                  </a:cxn>
                </a:cxnLst>
                <a:rect l="0" t="0" r="r" b="b"/>
                <a:pathLst>
                  <a:path w="15" h="17">
                    <a:moveTo>
                      <a:pt x="15" y="7"/>
                    </a:moveTo>
                    <a:cubicBezTo>
                      <a:pt x="15" y="14"/>
                      <a:pt x="13" y="17"/>
                      <a:pt x="8" y="17"/>
                    </a:cubicBezTo>
                    <a:cubicBezTo>
                      <a:pt x="2" y="17"/>
                      <a:pt x="0" y="14"/>
                      <a:pt x="0" y="9"/>
                    </a:cubicBezTo>
                    <a:cubicBezTo>
                      <a:pt x="0" y="4"/>
                      <a:pt x="2" y="1"/>
                      <a:pt x="7" y="1"/>
                    </a:cubicBezTo>
                    <a:cubicBezTo>
                      <a:pt x="12" y="0"/>
                      <a:pt x="15" y="3"/>
                      <a:pt x="15" y="7"/>
                    </a:cubicBezTo>
                    <a:close/>
                  </a:path>
                </a:pathLst>
              </a:custGeom>
              <a:solidFill>
                <a:srgbClr val="96B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0" name="Freeform 164"/>
              <p:cNvSpPr>
                <a:spLocks/>
              </p:cNvSpPr>
              <p:nvPr/>
            </p:nvSpPr>
            <p:spPr bwMode="auto">
              <a:xfrm>
                <a:off x="3171" y="917"/>
                <a:ext cx="13" cy="11"/>
              </a:xfrm>
              <a:custGeom>
                <a:avLst/>
                <a:gdLst>
                  <a:gd name="T0" fmla="*/ 8 w 16"/>
                  <a:gd name="T1" fmla="*/ 14 h 14"/>
                  <a:gd name="T2" fmla="*/ 0 w 16"/>
                  <a:gd name="T3" fmla="*/ 7 h 14"/>
                  <a:gd name="T4" fmla="*/ 8 w 16"/>
                  <a:gd name="T5" fmla="*/ 0 h 14"/>
                  <a:gd name="T6" fmla="*/ 16 w 16"/>
                  <a:gd name="T7" fmla="*/ 6 h 14"/>
                  <a:gd name="T8" fmla="*/ 8 w 16"/>
                  <a:gd name="T9" fmla="*/ 14 h 14"/>
                </a:gdLst>
                <a:ahLst/>
                <a:cxnLst>
                  <a:cxn ang="0">
                    <a:pos x="T0" y="T1"/>
                  </a:cxn>
                  <a:cxn ang="0">
                    <a:pos x="T2" y="T3"/>
                  </a:cxn>
                  <a:cxn ang="0">
                    <a:pos x="T4" y="T5"/>
                  </a:cxn>
                  <a:cxn ang="0">
                    <a:pos x="T6" y="T7"/>
                  </a:cxn>
                  <a:cxn ang="0">
                    <a:pos x="T8" y="T9"/>
                  </a:cxn>
                </a:cxnLst>
                <a:rect l="0" t="0" r="r" b="b"/>
                <a:pathLst>
                  <a:path w="16" h="14">
                    <a:moveTo>
                      <a:pt x="8" y="14"/>
                    </a:moveTo>
                    <a:cubicBezTo>
                      <a:pt x="2" y="14"/>
                      <a:pt x="0" y="12"/>
                      <a:pt x="0" y="7"/>
                    </a:cubicBezTo>
                    <a:cubicBezTo>
                      <a:pt x="0" y="2"/>
                      <a:pt x="3" y="0"/>
                      <a:pt x="8" y="0"/>
                    </a:cubicBezTo>
                    <a:cubicBezTo>
                      <a:pt x="13" y="0"/>
                      <a:pt x="16" y="1"/>
                      <a:pt x="16" y="6"/>
                    </a:cubicBezTo>
                    <a:cubicBezTo>
                      <a:pt x="16" y="12"/>
                      <a:pt x="12" y="14"/>
                      <a:pt x="8" y="14"/>
                    </a:cubicBezTo>
                    <a:close/>
                  </a:path>
                </a:pathLst>
              </a:custGeom>
              <a:solidFill>
                <a:srgbClr val="84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1" name="Freeform 165"/>
              <p:cNvSpPr>
                <a:spLocks/>
              </p:cNvSpPr>
              <p:nvPr/>
            </p:nvSpPr>
            <p:spPr bwMode="auto">
              <a:xfrm>
                <a:off x="3271" y="903"/>
                <a:ext cx="13" cy="16"/>
              </a:xfrm>
              <a:custGeom>
                <a:avLst/>
                <a:gdLst>
                  <a:gd name="T0" fmla="*/ 0 w 16"/>
                  <a:gd name="T1" fmla="*/ 21 h 21"/>
                  <a:gd name="T2" fmla="*/ 0 w 16"/>
                  <a:gd name="T3" fmla="*/ 6 h 21"/>
                  <a:gd name="T4" fmla="*/ 15 w 16"/>
                  <a:gd name="T5" fmla="*/ 11 h 21"/>
                  <a:gd name="T6" fmla="*/ 0 w 16"/>
                  <a:gd name="T7" fmla="*/ 21 h 21"/>
                </a:gdLst>
                <a:ahLst/>
                <a:cxnLst>
                  <a:cxn ang="0">
                    <a:pos x="T0" y="T1"/>
                  </a:cxn>
                  <a:cxn ang="0">
                    <a:pos x="T2" y="T3"/>
                  </a:cxn>
                  <a:cxn ang="0">
                    <a:pos x="T4" y="T5"/>
                  </a:cxn>
                  <a:cxn ang="0">
                    <a:pos x="T6" y="T7"/>
                  </a:cxn>
                </a:cxnLst>
                <a:rect l="0" t="0" r="r" b="b"/>
                <a:pathLst>
                  <a:path w="16" h="21">
                    <a:moveTo>
                      <a:pt x="0" y="21"/>
                    </a:moveTo>
                    <a:cubicBezTo>
                      <a:pt x="0" y="16"/>
                      <a:pt x="0" y="11"/>
                      <a:pt x="0" y="6"/>
                    </a:cubicBezTo>
                    <a:cubicBezTo>
                      <a:pt x="5" y="6"/>
                      <a:pt x="14" y="0"/>
                      <a:pt x="15" y="11"/>
                    </a:cubicBezTo>
                    <a:cubicBezTo>
                      <a:pt x="16" y="21"/>
                      <a:pt x="7" y="21"/>
                      <a:pt x="0" y="21"/>
                    </a:cubicBezTo>
                    <a:close/>
                  </a:path>
                </a:pathLst>
              </a:custGeom>
              <a:solidFill>
                <a:srgbClr val="9FC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2" name="Freeform 166"/>
              <p:cNvSpPr>
                <a:spLocks/>
              </p:cNvSpPr>
              <p:nvPr/>
            </p:nvSpPr>
            <p:spPr bwMode="auto">
              <a:xfrm>
                <a:off x="3187" y="917"/>
                <a:ext cx="10" cy="11"/>
              </a:xfrm>
              <a:custGeom>
                <a:avLst/>
                <a:gdLst>
                  <a:gd name="T0" fmla="*/ 13 w 13"/>
                  <a:gd name="T1" fmla="*/ 7 h 14"/>
                  <a:gd name="T2" fmla="*/ 6 w 13"/>
                  <a:gd name="T3" fmla="*/ 14 h 14"/>
                  <a:gd name="T4" fmla="*/ 0 w 13"/>
                  <a:gd name="T5" fmla="*/ 7 h 14"/>
                  <a:gd name="T6" fmla="*/ 7 w 13"/>
                  <a:gd name="T7" fmla="*/ 0 h 14"/>
                  <a:gd name="T8" fmla="*/ 13 w 13"/>
                  <a:gd name="T9" fmla="*/ 7 h 14"/>
                </a:gdLst>
                <a:ahLst/>
                <a:cxnLst>
                  <a:cxn ang="0">
                    <a:pos x="T0" y="T1"/>
                  </a:cxn>
                  <a:cxn ang="0">
                    <a:pos x="T2" y="T3"/>
                  </a:cxn>
                  <a:cxn ang="0">
                    <a:pos x="T4" y="T5"/>
                  </a:cxn>
                  <a:cxn ang="0">
                    <a:pos x="T6" y="T7"/>
                  </a:cxn>
                  <a:cxn ang="0">
                    <a:pos x="T8" y="T9"/>
                  </a:cxn>
                </a:cxnLst>
                <a:rect l="0" t="0" r="r" b="b"/>
                <a:pathLst>
                  <a:path w="13" h="14">
                    <a:moveTo>
                      <a:pt x="13" y="7"/>
                    </a:moveTo>
                    <a:cubicBezTo>
                      <a:pt x="12" y="11"/>
                      <a:pt x="11" y="14"/>
                      <a:pt x="6" y="14"/>
                    </a:cubicBezTo>
                    <a:cubicBezTo>
                      <a:pt x="2" y="14"/>
                      <a:pt x="0" y="11"/>
                      <a:pt x="0" y="7"/>
                    </a:cubicBezTo>
                    <a:cubicBezTo>
                      <a:pt x="0" y="3"/>
                      <a:pt x="2" y="0"/>
                      <a:pt x="7" y="0"/>
                    </a:cubicBezTo>
                    <a:cubicBezTo>
                      <a:pt x="11" y="0"/>
                      <a:pt x="13" y="3"/>
                      <a:pt x="13" y="7"/>
                    </a:cubicBezTo>
                    <a:close/>
                  </a:path>
                </a:pathLst>
              </a:custGeom>
              <a:solidFill>
                <a:srgbClr val="95AF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3" name="Freeform 167"/>
              <p:cNvSpPr>
                <a:spLocks/>
              </p:cNvSpPr>
              <p:nvPr/>
            </p:nvSpPr>
            <p:spPr bwMode="auto">
              <a:xfrm>
                <a:off x="3135" y="915"/>
                <a:ext cx="15" cy="13"/>
              </a:xfrm>
              <a:custGeom>
                <a:avLst/>
                <a:gdLst>
                  <a:gd name="T0" fmla="*/ 17 w 19"/>
                  <a:gd name="T1" fmla="*/ 13 h 16"/>
                  <a:gd name="T2" fmla="*/ 2 w 19"/>
                  <a:gd name="T3" fmla="*/ 2 h 16"/>
                  <a:gd name="T4" fmla="*/ 17 w 19"/>
                  <a:gd name="T5" fmla="*/ 13 h 16"/>
                </a:gdLst>
                <a:ahLst/>
                <a:cxnLst>
                  <a:cxn ang="0">
                    <a:pos x="T0" y="T1"/>
                  </a:cxn>
                  <a:cxn ang="0">
                    <a:pos x="T2" y="T3"/>
                  </a:cxn>
                  <a:cxn ang="0">
                    <a:pos x="T4" y="T5"/>
                  </a:cxn>
                </a:cxnLst>
                <a:rect l="0" t="0" r="r" b="b"/>
                <a:pathLst>
                  <a:path w="19" h="16">
                    <a:moveTo>
                      <a:pt x="17" y="13"/>
                    </a:moveTo>
                    <a:cubicBezTo>
                      <a:pt x="9" y="14"/>
                      <a:pt x="0" y="16"/>
                      <a:pt x="2" y="2"/>
                    </a:cubicBezTo>
                    <a:cubicBezTo>
                      <a:pt x="10" y="2"/>
                      <a:pt x="19" y="0"/>
                      <a:pt x="17" y="13"/>
                    </a:cubicBezTo>
                    <a:close/>
                  </a:path>
                </a:pathLst>
              </a:custGeom>
              <a:solidFill>
                <a:srgbClr val="9BB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4" name="Freeform 168"/>
              <p:cNvSpPr>
                <a:spLocks/>
              </p:cNvSpPr>
              <p:nvPr/>
            </p:nvSpPr>
            <p:spPr bwMode="auto">
              <a:xfrm>
                <a:off x="3201" y="916"/>
                <a:ext cx="9" cy="12"/>
              </a:xfrm>
              <a:custGeom>
                <a:avLst/>
                <a:gdLst>
                  <a:gd name="T0" fmla="*/ 11 w 12"/>
                  <a:gd name="T1" fmla="*/ 6 h 15"/>
                  <a:gd name="T2" fmla="*/ 4 w 12"/>
                  <a:gd name="T3" fmla="*/ 14 h 15"/>
                  <a:gd name="T4" fmla="*/ 0 w 12"/>
                  <a:gd name="T5" fmla="*/ 7 h 15"/>
                  <a:gd name="T6" fmla="*/ 6 w 12"/>
                  <a:gd name="T7" fmla="*/ 0 h 15"/>
                  <a:gd name="T8" fmla="*/ 11 w 12"/>
                  <a:gd name="T9" fmla="*/ 6 h 15"/>
                </a:gdLst>
                <a:ahLst/>
                <a:cxnLst>
                  <a:cxn ang="0">
                    <a:pos x="T0" y="T1"/>
                  </a:cxn>
                  <a:cxn ang="0">
                    <a:pos x="T2" y="T3"/>
                  </a:cxn>
                  <a:cxn ang="0">
                    <a:pos x="T4" y="T5"/>
                  </a:cxn>
                  <a:cxn ang="0">
                    <a:pos x="T6" y="T7"/>
                  </a:cxn>
                  <a:cxn ang="0">
                    <a:pos x="T8" y="T9"/>
                  </a:cxn>
                </a:cxnLst>
                <a:rect l="0" t="0" r="r" b="b"/>
                <a:pathLst>
                  <a:path w="12" h="15">
                    <a:moveTo>
                      <a:pt x="11" y="6"/>
                    </a:moveTo>
                    <a:cubicBezTo>
                      <a:pt x="11" y="12"/>
                      <a:pt x="9" y="15"/>
                      <a:pt x="4" y="14"/>
                    </a:cubicBezTo>
                    <a:cubicBezTo>
                      <a:pt x="0" y="14"/>
                      <a:pt x="0" y="10"/>
                      <a:pt x="0" y="7"/>
                    </a:cubicBezTo>
                    <a:cubicBezTo>
                      <a:pt x="0" y="3"/>
                      <a:pt x="2" y="1"/>
                      <a:pt x="6" y="0"/>
                    </a:cubicBezTo>
                    <a:cubicBezTo>
                      <a:pt x="9" y="0"/>
                      <a:pt x="12" y="3"/>
                      <a:pt x="11" y="6"/>
                    </a:cubicBezTo>
                    <a:close/>
                  </a:path>
                </a:pathLst>
              </a:custGeom>
              <a:solidFill>
                <a:srgbClr val="96A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5" name="Freeform 169"/>
              <p:cNvSpPr>
                <a:spLocks/>
              </p:cNvSpPr>
              <p:nvPr/>
            </p:nvSpPr>
            <p:spPr bwMode="auto">
              <a:xfrm>
                <a:off x="3213" y="915"/>
                <a:ext cx="10" cy="12"/>
              </a:xfrm>
              <a:custGeom>
                <a:avLst/>
                <a:gdLst>
                  <a:gd name="T0" fmla="*/ 7 w 12"/>
                  <a:gd name="T1" fmla="*/ 0 h 15"/>
                  <a:gd name="T2" fmla="*/ 12 w 12"/>
                  <a:gd name="T3" fmla="*/ 9 h 15"/>
                  <a:gd name="T4" fmla="*/ 6 w 12"/>
                  <a:gd name="T5" fmla="*/ 15 h 15"/>
                  <a:gd name="T6" fmla="*/ 0 w 12"/>
                  <a:gd name="T7" fmla="*/ 7 h 15"/>
                  <a:gd name="T8" fmla="*/ 7 w 12"/>
                  <a:gd name="T9" fmla="*/ 0 h 15"/>
                </a:gdLst>
                <a:ahLst/>
                <a:cxnLst>
                  <a:cxn ang="0">
                    <a:pos x="T0" y="T1"/>
                  </a:cxn>
                  <a:cxn ang="0">
                    <a:pos x="T2" y="T3"/>
                  </a:cxn>
                  <a:cxn ang="0">
                    <a:pos x="T4" y="T5"/>
                  </a:cxn>
                  <a:cxn ang="0">
                    <a:pos x="T6" y="T7"/>
                  </a:cxn>
                  <a:cxn ang="0">
                    <a:pos x="T8" y="T9"/>
                  </a:cxn>
                </a:cxnLst>
                <a:rect l="0" t="0" r="r" b="b"/>
                <a:pathLst>
                  <a:path w="12" h="15">
                    <a:moveTo>
                      <a:pt x="7" y="0"/>
                    </a:moveTo>
                    <a:cubicBezTo>
                      <a:pt x="12" y="1"/>
                      <a:pt x="12" y="5"/>
                      <a:pt x="12" y="9"/>
                    </a:cubicBezTo>
                    <a:cubicBezTo>
                      <a:pt x="12" y="13"/>
                      <a:pt x="10" y="15"/>
                      <a:pt x="6" y="15"/>
                    </a:cubicBezTo>
                    <a:cubicBezTo>
                      <a:pt x="1" y="15"/>
                      <a:pt x="0" y="12"/>
                      <a:pt x="0" y="7"/>
                    </a:cubicBezTo>
                    <a:cubicBezTo>
                      <a:pt x="0" y="3"/>
                      <a:pt x="2" y="0"/>
                      <a:pt x="7" y="0"/>
                    </a:cubicBezTo>
                    <a:close/>
                  </a:path>
                </a:pathLst>
              </a:custGeom>
              <a:solidFill>
                <a:srgbClr val="90B9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6" name="Freeform 170"/>
              <p:cNvSpPr>
                <a:spLocks/>
              </p:cNvSpPr>
              <p:nvPr/>
            </p:nvSpPr>
            <p:spPr bwMode="auto">
              <a:xfrm>
                <a:off x="2986" y="1672"/>
                <a:ext cx="179" cy="338"/>
              </a:xfrm>
              <a:custGeom>
                <a:avLst/>
                <a:gdLst>
                  <a:gd name="T0" fmla="*/ 221 w 224"/>
                  <a:gd name="T1" fmla="*/ 423 h 424"/>
                  <a:gd name="T2" fmla="*/ 125 w 224"/>
                  <a:gd name="T3" fmla="*/ 424 h 424"/>
                  <a:gd name="T4" fmla="*/ 74 w 224"/>
                  <a:gd name="T5" fmla="*/ 408 h 424"/>
                  <a:gd name="T6" fmla="*/ 2 w 224"/>
                  <a:gd name="T7" fmla="*/ 282 h 424"/>
                  <a:gd name="T8" fmla="*/ 2 w 224"/>
                  <a:gd name="T9" fmla="*/ 28 h 424"/>
                  <a:gd name="T10" fmla="*/ 5 w 224"/>
                  <a:gd name="T11" fmla="*/ 17 h 424"/>
                  <a:gd name="T12" fmla="*/ 24 w 224"/>
                  <a:gd name="T13" fmla="*/ 10 h 424"/>
                  <a:gd name="T14" fmla="*/ 22 w 224"/>
                  <a:gd name="T15" fmla="*/ 89 h 424"/>
                  <a:gd name="T16" fmla="*/ 35 w 224"/>
                  <a:gd name="T17" fmla="*/ 313 h 424"/>
                  <a:gd name="T18" fmla="*/ 41 w 224"/>
                  <a:gd name="T19" fmla="*/ 330 h 424"/>
                  <a:gd name="T20" fmla="*/ 58 w 224"/>
                  <a:gd name="T21" fmla="*/ 355 h 424"/>
                  <a:gd name="T22" fmla="*/ 61 w 224"/>
                  <a:gd name="T23" fmla="*/ 360 h 424"/>
                  <a:gd name="T24" fmla="*/ 89 w 224"/>
                  <a:gd name="T25" fmla="*/ 374 h 424"/>
                  <a:gd name="T26" fmla="*/ 207 w 224"/>
                  <a:gd name="T27" fmla="*/ 408 h 424"/>
                  <a:gd name="T28" fmla="*/ 221 w 224"/>
                  <a:gd name="T29" fmla="*/ 42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424">
                    <a:moveTo>
                      <a:pt x="221" y="423"/>
                    </a:moveTo>
                    <a:cubicBezTo>
                      <a:pt x="189" y="423"/>
                      <a:pt x="157" y="424"/>
                      <a:pt x="125" y="424"/>
                    </a:cubicBezTo>
                    <a:cubicBezTo>
                      <a:pt x="108" y="417"/>
                      <a:pt x="90" y="416"/>
                      <a:pt x="74" y="408"/>
                    </a:cubicBezTo>
                    <a:cubicBezTo>
                      <a:pt x="20" y="383"/>
                      <a:pt x="3" y="335"/>
                      <a:pt x="2" y="282"/>
                    </a:cubicBezTo>
                    <a:cubicBezTo>
                      <a:pt x="0" y="197"/>
                      <a:pt x="2" y="113"/>
                      <a:pt x="2" y="28"/>
                    </a:cubicBezTo>
                    <a:cubicBezTo>
                      <a:pt x="4" y="25"/>
                      <a:pt x="4" y="21"/>
                      <a:pt x="5" y="17"/>
                    </a:cubicBezTo>
                    <a:cubicBezTo>
                      <a:pt x="7" y="0"/>
                      <a:pt x="9" y="0"/>
                      <a:pt x="24" y="10"/>
                    </a:cubicBezTo>
                    <a:cubicBezTo>
                      <a:pt x="26" y="36"/>
                      <a:pt x="23" y="63"/>
                      <a:pt x="22" y="89"/>
                    </a:cubicBezTo>
                    <a:cubicBezTo>
                      <a:pt x="19" y="164"/>
                      <a:pt x="15" y="239"/>
                      <a:pt x="35" y="313"/>
                    </a:cubicBezTo>
                    <a:cubicBezTo>
                      <a:pt x="37" y="319"/>
                      <a:pt x="38" y="324"/>
                      <a:pt x="41" y="330"/>
                    </a:cubicBezTo>
                    <a:cubicBezTo>
                      <a:pt x="49" y="337"/>
                      <a:pt x="52" y="348"/>
                      <a:pt x="58" y="355"/>
                    </a:cubicBezTo>
                    <a:cubicBezTo>
                      <a:pt x="59" y="357"/>
                      <a:pt x="60" y="358"/>
                      <a:pt x="61" y="360"/>
                    </a:cubicBezTo>
                    <a:cubicBezTo>
                      <a:pt x="67" y="372"/>
                      <a:pt x="77" y="375"/>
                      <a:pt x="89" y="374"/>
                    </a:cubicBezTo>
                    <a:cubicBezTo>
                      <a:pt x="128" y="387"/>
                      <a:pt x="165" y="405"/>
                      <a:pt x="207" y="408"/>
                    </a:cubicBezTo>
                    <a:cubicBezTo>
                      <a:pt x="222" y="409"/>
                      <a:pt x="224" y="413"/>
                      <a:pt x="221" y="423"/>
                    </a:cubicBezTo>
                    <a:close/>
                  </a:path>
                </a:pathLst>
              </a:custGeom>
              <a:solidFill>
                <a:srgbClr val="ADD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7" name="Freeform 171"/>
              <p:cNvSpPr>
                <a:spLocks/>
              </p:cNvSpPr>
              <p:nvPr/>
            </p:nvSpPr>
            <p:spPr bwMode="auto">
              <a:xfrm>
                <a:off x="2984" y="1627"/>
                <a:ext cx="47" cy="67"/>
              </a:xfrm>
              <a:custGeom>
                <a:avLst/>
                <a:gdLst>
                  <a:gd name="T0" fmla="*/ 24 w 59"/>
                  <a:gd name="T1" fmla="*/ 64 h 84"/>
                  <a:gd name="T2" fmla="*/ 12 w 59"/>
                  <a:gd name="T3" fmla="*/ 70 h 84"/>
                  <a:gd name="T4" fmla="*/ 5 w 59"/>
                  <a:gd name="T5" fmla="*/ 84 h 84"/>
                  <a:gd name="T6" fmla="*/ 27 w 59"/>
                  <a:gd name="T7" fmla="*/ 24 h 84"/>
                  <a:gd name="T8" fmla="*/ 44 w 59"/>
                  <a:gd name="T9" fmla="*/ 0 h 84"/>
                  <a:gd name="T10" fmla="*/ 52 w 59"/>
                  <a:gd name="T11" fmla="*/ 4 h 84"/>
                  <a:gd name="T12" fmla="*/ 24 w 59"/>
                  <a:gd name="T13" fmla="*/ 6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24" y="64"/>
                    </a:moveTo>
                    <a:cubicBezTo>
                      <a:pt x="19" y="64"/>
                      <a:pt x="12" y="60"/>
                      <a:pt x="12" y="70"/>
                    </a:cubicBezTo>
                    <a:cubicBezTo>
                      <a:pt x="12" y="76"/>
                      <a:pt x="13" y="83"/>
                      <a:pt x="5" y="84"/>
                    </a:cubicBezTo>
                    <a:cubicBezTo>
                      <a:pt x="0" y="60"/>
                      <a:pt x="17" y="43"/>
                      <a:pt x="27" y="24"/>
                    </a:cubicBezTo>
                    <a:cubicBezTo>
                      <a:pt x="32" y="16"/>
                      <a:pt x="38" y="8"/>
                      <a:pt x="44" y="0"/>
                    </a:cubicBezTo>
                    <a:cubicBezTo>
                      <a:pt x="46" y="2"/>
                      <a:pt x="49" y="3"/>
                      <a:pt x="52" y="4"/>
                    </a:cubicBezTo>
                    <a:cubicBezTo>
                      <a:pt x="59" y="32"/>
                      <a:pt x="40" y="47"/>
                      <a:pt x="24" y="64"/>
                    </a:cubicBezTo>
                    <a:close/>
                  </a:path>
                </a:pathLst>
              </a:custGeom>
              <a:solidFill>
                <a:srgbClr val="B3C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8" name="Freeform 172"/>
              <p:cNvSpPr>
                <a:spLocks/>
              </p:cNvSpPr>
              <p:nvPr/>
            </p:nvSpPr>
            <p:spPr bwMode="auto">
              <a:xfrm>
                <a:off x="3201" y="620"/>
                <a:ext cx="89" cy="119"/>
              </a:xfrm>
              <a:custGeom>
                <a:avLst/>
                <a:gdLst>
                  <a:gd name="T0" fmla="*/ 112 w 112"/>
                  <a:gd name="T1" fmla="*/ 107 h 149"/>
                  <a:gd name="T2" fmla="*/ 99 w 112"/>
                  <a:gd name="T3" fmla="*/ 127 h 149"/>
                  <a:gd name="T4" fmla="*/ 97 w 112"/>
                  <a:gd name="T5" fmla="*/ 127 h 149"/>
                  <a:gd name="T6" fmla="*/ 95 w 112"/>
                  <a:gd name="T7" fmla="*/ 128 h 149"/>
                  <a:gd name="T8" fmla="*/ 76 w 112"/>
                  <a:gd name="T9" fmla="*/ 133 h 149"/>
                  <a:gd name="T10" fmla="*/ 27 w 112"/>
                  <a:gd name="T11" fmla="*/ 136 h 149"/>
                  <a:gd name="T12" fmla="*/ 1 w 112"/>
                  <a:gd name="T13" fmla="*/ 37 h 149"/>
                  <a:gd name="T14" fmla="*/ 35 w 112"/>
                  <a:gd name="T15" fmla="*/ 1 h 149"/>
                  <a:gd name="T16" fmla="*/ 59 w 112"/>
                  <a:gd name="T17" fmla="*/ 0 h 149"/>
                  <a:gd name="T18" fmla="*/ 52 w 112"/>
                  <a:gd name="T19" fmla="*/ 7 h 149"/>
                  <a:gd name="T20" fmla="*/ 105 w 112"/>
                  <a:gd name="T21" fmla="*/ 72 h 149"/>
                  <a:gd name="T22" fmla="*/ 110 w 112"/>
                  <a:gd name="T23" fmla="*/ 107 h 149"/>
                  <a:gd name="T24" fmla="*/ 112 w 112"/>
                  <a:gd name="T25" fmla="*/ 10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49">
                    <a:moveTo>
                      <a:pt x="112" y="107"/>
                    </a:moveTo>
                    <a:cubicBezTo>
                      <a:pt x="108" y="114"/>
                      <a:pt x="103" y="121"/>
                      <a:pt x="99" y="127"/>
                    </a:cubicBezTo>
                    <a:cubicBezTo>
                      <a:pt x="99" y="127"/>
                      <a:pt x="97" y="127"/>
                      <a:pt x="97" y="127"/>
                    </a:cubicBezTo>
                    <a:cubicBezTo>
                      <a:pt x="95" y="128"/>
                      <a:pt x="95" y="128"/>
                      <a:pt x="95" y="128"/>
                    </a:cubicBezTo>
                    <a:cubicBezTo>
                      <a:pt x="87" y="124"/>
                      <a:pt x="82" y="128"/>
                      <a:pt x="76" y="133"/>
                    </a:cubicBezTo>
                    <a:cubicBezTo>
                      <a:pt x="57" y="149"/>
                      <a:pt x="48" y="149"/>
                      <a:pt x="27" y="136"/>
                    </a:cubicBezTo>
                    <a:cubicBezTo>
                      <a:pt x="9" y="106"/>
                      <a:pt x="2" y="72"/>
                      <a:pt x="1" y="37"/>
                    </a:cubicBezTo>
                    <a:cubicBezTo>
                      <a:pt x="0" y="16"/>
                      <a:pt x="12" y="5"/>
                      <a:pt x="35" y="1"/>
                    </a:cubicBezTo>
                    <a:cubicBezTo>
                      <a:pt x="43" y="0"/>
                      <a:pt x="51" y="0"/>
                      <a:pt x="59" y="0"/>
                    </a:cubicBezTo>
                    <a:cubicBezTo>
                      <a:pt x="60" y="6"/>
                      <a:pt x="56" y="6"/>
                      <a:pt x="52" y="7"/>
                    </a:cubicBezTo>
                    <a:cubicBezTo>
                      <a:pt x="91" y="14"/>
                      <a:pt x="108" y="34"/>
                      <a:pt x="105" y="72"/>
                    </a:cubicBezTo>
                    <a:cubicBezTo>
                      <a:pt x="105" y="84"/>
                      <a:pt x="107" y="95"/>
                      <a:pt x="110" y="107"/>
                    </a:cubicBezTo>
                    <a:lnTo>
                      <a:pt x="112" y="107"/>
                    </a:lnTo>
                    <a:close/>
                  </a:path>
                </a:pathLst>
              </a:custGeom>
              <a:solidFill>
                <a:srgbClr val="FBD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9" name="Freeform 173"/>
              <p:cNvSpPr>
                <a:spLocks/>
              </p:cNvSpPr>
              <p:nvPr/>
            </p:nvSpPr>
            <p:spPr bwMode="auto">
              <a:xfrm>
                <a:off x="3237" y="618"/>
                <a:ext cx="74" cy="88"/>
              </a:xfrm>
              <a:custGeom>
                <a:avLst/>
                <a:gdLst>
                  <a:gd name="T0" fmla="*/ 64 w 92"/>
                  <a:gd name="T1" fmla="*/ 110 h 110"/>
                  <a:gd name="T2" fmla="*/ 53 w 92"/>
                  <a:gd name="T3" fmla="*/ 82 h 110"/>
                  <a:gd name="T4" fmla="*/ 14 w 92"/>
                  <a:gd name="T5" fmla="*/ 17 h 110"/>
                  <a:gd name="T6" fmla="*/ 0 w 92"/>
                  <a:gd name="T7" fmla="*/ 9 h 110"/>
                  <a:gd name="T8" fmla="*/ 13 w 92"/>
                  <a:gd name="T9" fmla="*/ 3 h 110"/>
                  <a:gd name="T10" fmla="*/ 67 w 92"/>
                  <a:gd name="T11" fmla="*/ 14 h 110"/>
                  <a:gd name="T12" fmla="*/ 86 w 92"/>
                  <a:gd name="T13" fmla="*/ 59 h 110"/>
                  <a:gd name="T14" fmla="*/ 64 w 9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0">
                    <a:moveTo>
                      <a:pt x="64" y="110"/>
                    </a:moveTo>
                    <a:cubicBezTo>
                      <a:pt x="54" y="103"/>
                      <a:pt x="51" y="96"/>
                      <a:pt x="53" y="82"/>
                    </a:cubicBezTo>
                    <a:cubicBezTo>
                      <a:pt x="59" y="45"/>
                      <a:pt x="50" y="33"/>
                      <a:pt x="14" y="17"/>
                    </a:cubicBezTo>
                    <a:cubicBezTo>
                      <a:pt x="10" y="15"/>
                      <a:pt x="5" y="12"/>
                      <a:pt x="0" y="9"/>
                    </a:cubicBezTo>
                    <a:cubicBezTo>
                      <a:pt x="5" y="7"/>
                      <a:pt x="9" y="5"/>
                      <a:pt x="13" y="3"/>
                    </a:cubicBezTo>
                    <a:cubicBezTo>
                      <a:pt x="33" y="0"/>
                      <a:pt x="50" y="7"/>
                      <a:pt x="67" y="14"/>
                    </a:cubicBezTo>
                    <a:cubicBezTo>
                      <a:pt x="86" y="24"/>
                      <a:pt x="92" y="38"/>
                      <a:pt x="86" y="59"/>
                    </a:cubicBezTo>
                    <a:cubicBezTo>
                      <a:pt x="81" y="77"/>
                      <a:pt x="74" y="94"/>
                      <a:pt x="64" y="110"/>
                    </a:cubicBezTo>
                    <a:close/>
                  </a:path>
                </a:pathLst>
              </a:custGeom>
              <a:solidFill>
                <a:srgbClr val="F1B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0" name="Freeform 174"/>
              <p:cNvSpPr>
                <a:spLocks/>
              </p:cNvSpPr>
              <p:nvPr/>
            </p:nvSpPr>
            <p:spPr bwMode="auto">
              <a:xfrm>
                <a:off x="3222" y="705"/>
                <a:ext cx="54" cy="44"/>
              </a:xfrm>
              <a:custGeom>
                <a:avLst/>
                <a:gdLst>
                  <a:gd name="T0" fmla="*/ 0 w 68"/>
                  <a:gd name="T1" fmla="*/ 30 h 55"/>
                  <a:gd name="T2" fmla="*/ 55 w 68"/>
                  <a:gd name="T3" fmla="*/ 14 h 55"/>
                  <a:gd name="T4" fmla="*/ 68 w 68"/>
                  <a:gd name="T5" fmla="*/ 22 h 55"/>
                  <a:gd name="T6" fmla="*/ 27 w 68"/>
                  <a:gd name="T7" fmla="*/ 47 h 55"/>
                  <a:gd name="T8" fmla="*/ 5 w 68"/>
                  <a:gd name="T9" fmla="*/ 45 h 55"/>
                  <a:gd name="T10" fmla="*/ 0 w 68"/>
                  <a:gd name="T11" fmla="*/ 30 h 55"/>
                </a:gdLst>
                <a:ahLst/>
                <a:cxnLst>
                  <a:cxn ang="0">
                    <a:pos x="T0" y="T1"/>
                  </a:cxn>
                  <a:cxn ang="0">
                    <a:pos x="T2" y="T3"/>
                  </a:cxn>
                  <a:cxn ang="0">
                    <a:pos x="T4" y="T5"/>
                  </a:cxn>
                  <a:cxn ang="0">
                    <a:pos x="T6" y="T7"/>
                  </a:cxn>
                  <a:cxn ang="0">
                    <a:pos x="T8" y="T9"/>
                  </a:cxn>
                  <a:cxn ang="0">
                    <a:pos x="T10" y="T11"/>
                  </a:cxn>
                </a:cxnLst>
                <a:rect l="0" t="0" r="r" b="b"/>
                <a:pathLst>
                  <a:path w="68" h="55">
                    <a:moveTo>
                      <a:pt x="0" y="30"/>
                    </a:moveTo>
                    <a:cubicBezTo>
                      <a:pt x="21" y="36"/>
                      <a:pt x="40" y="34"/>
                      <a:pt x="55" y="14"/>
                    </a:cubicBezTo>
                    <a:cubicBezTo>
                      <a:pt x="66" y="0"/>
                      <a:pt x="68" y="13"/>
                      <a:pt x="68" y="22"/>
                    </a:cubicBezTo>
                    <a:cubicBezTo>
                      <a:pt x="61" y="40"/>
                      <a:pt x="51" y="55"/>
                      <a:pt x="27" y="47"/>
                    </a:cubicBezTo>
                    <a:cubicBezTo>
                      <a:pt x="20" y="45"/>
                      <a:pt x="13" y="45"/>
                      <a:pt x="5" y="45"/>
                    </a:cubicBezTo>
                    <a:cubicBezTo>
                      <a:pt x="4" y="40"/>
                      <a:pt x="2" y="35"/>
                      <a:pt x="0" y="30"/>
                    </a:cubicBezTo>
                    <a:close/>
                  </a:path>
                </a:pathLst>
              </a:custGeom>
              <a:solidFill>
                <a:srgbClr val="F1A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1" name="Freeform 175"/>
              <p:cNvSpPr>
                <a:spLocks/>
              </p:cNvSpPr>
              <p:nvPr/>
            </p:nvSpPr>
            <p:spPr bwMode="auto">
              <a:xfrm>
                <a:off x="3078" y="766"/>
                <a:ext cx="21" cy="37"/>
              </a:xfrm>
              <a:custGeom>
                <a:avLst/>
                <a:gdLst>
                  <a:gd name="T0" fmla="*/ 5 w 27"/>
                  <a:gd name="T1" fmla="*/ 46 h 46"/>
                  <a:gd name="T2" fmla="*/ 2 w 27"/>
                  <a:gd name="T3" fmla="*/ 11 h 46"/>
                  <a:gd name="T4" fmla="*/ 14 w 27"/>
                  <a:gd name="T5" fmla="*/ 0 h 46"/>
                  <a:gd name="T6" fmla="*/ 22 w 27"/>
                  <a:gd name="T7" fmla="*/ 1 h 46"/>
                  <a:gd name="T8" fmla="*/ 25 w 27"/>
                  <a:gd name="T9" fmla="*/ 37 h 46"/>
                  <a:gd name="T10" fmla="*/ 5 w 27"/>
                  <a:gd name="T11" fmla="*/ 15 h 46"/>
                  <a:gd name="T12" fmla="*/ 5 w 27"/>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5" y="46"/>
                    </a:moveTo>
                    <a:cubicBezTo>
                      <a:pt x="0" y="35"/>
                      <a:pt x="3" y="23"/>
                      <a:pt x="2" y="11"/>
                    </a:cubicBezTo>
                    <a:cubicBezTo>
                      <a:pt x="0" y="1"/>
                      <a:pt x="7" y="1"/>
                      <a:pt x="14" y="0"/>
                    </a:cubicBezTo>
                    <a:cubicBezTo>
                      <a:pt x="16" y="0"/>
                      <a:pt x="19" y="1"/>
                      <a:pt x="22" y="1"/>
                    </a:cubicBezTo>
                    <a:cubicBezTo>
                      <a:pt x="24" y="13"/>
                      <a:pt x="27" y="24"/>
                      <a:pt x="25" y="37"/>
                    </a:cubicBezTo>
                    <a:cubicBezTo>
                      <a:pt x="19" y="30"/>
                      <a:pt x="13" y="24"/>
                      <a:pt x="5" y="15"/>
                    </a:cubicBezTo>
                    <a:cubicBezTo>
                      <a:pt x="5" y="27"/>
                      <a:pt x="5" y="36"/>
                      <a:pt x="5" y="46"/>
                    </a:cubicBezTo>
                    <a:close/>
                  </a:path>
                </a:pathLst>
              </a:custGeom>
              <a:solidFill>
                <a:srgbClr val="C4AE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2" name="Freeform 176"/>
              <p:cNvSpPr>
                <a:spLocks/>
              </p:cNvSpPr>
              <p:nvPr/>
            </p:nvSpPr>
            <p:spPr bwMode="auto">
              <a:xfrm>
                <a:off x="3555" y="1501"/>
                <a:ext cx="205" cy="53"/>
              </a:xfrm>
              <a:custGeom>
                <a:avLst/>
                <a:gdLst>
                  <a:gd name="T0" fmla="*/ 19 w 257"/>
                  <a:gd name="T1" fmla="*/ 11 h 67"/>
                  <a:gd name="T2" fmla="*/ 31 w 257"/>
                  <a:gd name="T3" fmla="*/ 8 h 67"/>
                  <a:gd name="T4" fmla="*/ 44 w 257"/>
                  <a:gd name="T5" fmla="*/ 6 h 67"/>
                  <a:gd name="T6" fmla="*/ 204 w 257"/>
                  <a:gd name="T7" fmla="*/ 8 h 67"/>
                  <a:gd name="T8" fmla="*/ 232 w 257"/>
                  <a:gd name="T9" fmla="*/ 8 h 67"/>
                  <a:gd name="T10" fmla="*/ 251 w 257"/>
                  <a:gd name="T11" fmla="*/ 7 h 67"/>
                  <a:gd name="T12" fmla="*/ 247 w 257"/>
                  <a:gd name="T13" fmla="*/ 38 h 67"/>
                  <a:gd name="T14" fmla="*/ 23 w 257"/>
                  <a:gd name="T15" fmla="*/ 43 h 67"/>
                  <a:gd name="T16" fmla="*/ 9 w 257"/>
                  <a:gd name="T17" fmla="*/ 33 h 67"/>
                  <a:gd name="T18" fmla="*/ 19 w 257"/>
                  <a:gd name="T19"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67">
                    <a:moveTo>
                      <a:pt x="19" y="11"/>
                    </a:moveTo>
                    <a:cubicBezTo>
                      <a:pt x="23" y="10"/>
                      <a:pt x="28" y="12"/>
                      <a:pt x="31" y="8"/>
                    </a:cubicBezTo>
                    <a:cubicBezTo>
                      <a:pt x="35" y="4"/>
                      <a:pt x="40" y="5"/>
                      <a:pt x="44" y="6"/>
                    </a:cubicBezTo>
                    <a:cubicBezTo>
                      <a:pt x="98" y="16"/>
                      <a:pt x="151" y="17"/>
                      <a:pt x="204" y="8"/>
                    </a:cubicBezTo>
                    <a:cubicBezTo>
                      <a:pt x="213" y="6"/>
                      <a:pt x="222" y="3"/>
                      <a:pt x="232" y="8"/>
                    </a:cubicBezTo>
                    <a:cubicBezTo>
                      <a:pt x="238" y="11"/>
                      <a:pt x="245" y="0"/>
                      <a:pt x="251" y="7"/>
                    </a:cubicBezTo>
                    <a:cubicBezTo>
                      <a:pt x="257" y="19"/>
                      <a:pt x="256" y="29"/>
                      <a:pt x="247" y="38"/>
                    </a:cubicBezTo>
                    <a:cubicBezTo>
                      <a:pt x="173" y="66"/>
                      <a:pt x="98" y="67"/>
                      <a:pt x="23" y="43"/>
                    </a:cubicBezTo>
                    <a:cubicBezTo>
                      <a:pt x="19" y="40"/>
                      <a:pt x="13" y="38"/>
                      <a:pt x="9" y="33"/>
                    </a:cubicBezTo>
                    <a:cubicBezTo>
                      <a:pt x="0" y="23"/>
                      <a:pt x="5" y="13"/>
                      <a:pt x="19" y="11"/>
                    </a:cubicBezTo>
                    <a:close/>
                  </a:path>
                </a:pathLst>
              </a:custGeom>
              <a:solidFill>
                <a:srgbClr val="F0C7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3" name="Freeform 177"/>
              <p:cNvSpPr>
                <a:spLocks/>
              </p:cNvSpPr>
              <p:nvPr/>
            </p:nvSpPr>
            <p:spPr bwMode="auto">
              <a:xfrm>
                <a:off x="3550" y="1481"/>
                <a:ext cx="210" cy="34"/>
              </a:xfrm>
              <a:custGeom>
                <a:avLst/>
                <a:gdLst>
                  <a:gd name="T0" fmla="*/ 45 w 263"/>
                  <a:gd name="T1" fmla="*/ 36 h 43"/>
                  <a:gd name="T2" fmla="*/ 37 w 263"/>
                  <a:gd name="T3" fmla="*/ 33 h 43"/>
                  <a:gd name="T4" fmla="*/ 3 w 263"/>
                  <a:gd name="T5" fmla="*/ 12 h 43"/>
                  <a:gd name="T6" fmla="*/ 11 w 263"/>
                  <a:gd name="T7" fmla="*/ 7 h 43"/>
                  <a:gd name="T8" fmla="*/ 65 w 263"/>
                  <a:gd name="T9" fmla="*/ 17 h 43"/>
                  <a:gd name="T10" fmla="*/ 68 w 263"/>
                  <a:gd name="T11" fmla="*/ 18 h 43"/>
                  <a:gd name="T12" fmla="*/ 190 w 263"/>
                  <a:gd name="T13" fmla="*/ 17 h 43"/>
                  <a:gd name="T14" fmla="*/ 263 w 263"/>
                  <a:gd name="T15" fmla="*/ 8 h 43"/>
                  <a:gd name="T16" fmla="*/ 237 w 263"/>
                  <a:gd name="T17" fmla="*/ 29 h 43"/>
                  <a:gd name="T18" fmla="*/ 122 w 263"/>
                  <a:gd name="T19" fmla="*/ 42 h 43"/>
                  <a:gd name="T20" fmla="*/ 45 w 263"/>
                  <a:gd name="T21"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43">
                    <a:moveTo>
                      <a:pt x="45" y="36"/>
                    </a:moveTo>
                    <a:cubicBezTo>
                      <a:pt x="42" y="35"/>
                      <a:pt x="40" y="34"/>
                      <a:pt x="37" y="33"/>
                    </a:cubicBezTo>
                    <a:cubicBezTo>
                      <a:pt x="26" y="26"/>
                      <a:pt x="7" y="30"/>
                      <a:pt x="3" y="12"/>
                    </a:cubicBezTo>
                    <a:cubicBezTo>
                      <a:pt x="0" y="0"/>
                      <a:pt x="7" y="5"/>
                      <a:pt x="11" y="7"/>
                    </a:cubicBezTo>
                    <a:cubicBezTo>
                      <a:pt x="29" y="12"/>
                      <a:pt x="46" y="18"/>
                      <a:pt x="65" y="17"/>
                    </a:cubicBezTo>
                    <a:cubicBezTo>
                      <a:pt x="66" y="17"/>
                      <a:pt x="67" y="18"/>
                      <a:pt x="68" y="18"/>
                    </a:cubicBezTo>
                    <a:cubicBezTo>
                      <a:pt x="109" y="12"/>
                      <a:pt x="150" y="10"/>
                      <a:pt x="190" y="17"/>
                    </a:cubicBezTo>
                    <a:cubicBezTo>
                      <a:pt x="215" y="19"/>
                      <a:pt x="239" y="10"/>
                      <a:pt x="263" y="8"/>
                    </a:cubicBezTo>
                    <a:cubicBezTo>
                      <a:pt x="262" y="26"/>
                      <a:pt x="247" y="24"/>
                      <a:pt x="237" y="29"/>
                    </a:cubicBezTo>
                    <a:cubicBezTo>
                      <a:pt x="200" y="41"/>
                      <a:pt x="161" y="43"/>
                      <a:pt x="122" y="42"/>
                    </a:cubicBezTo>
                    <a:cubicBezTo>
                      <a:pt x="96" y="41"/>
                      <a:pt x="71" y="37"/>
                      <a:pt x="45" y="36"/>
                    </a:cubicBezTo>
                    <a:close/>
                  </a:path>
                </a:pathLst>
              </a:custGeom>
              <a:solidFill>
                <a:srgbClr val="F1E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4" name="Freeform 178"/>
              <p:cNvSpPr>
                <a:spLocks/>
              </p:cNvSpPr>
              <p:nvPr/>
            </p:nvSpPr>
            <p:spPr bwMode="auto">
              <a:xfrm>
                <a:off x="3570" y="1446"/>
                <a:ext cx="177" cy="30"/>
              </a:xfrm>
              <a:custGeom>
                <a:avLst/>
                <a:gdLst>
                  <a:gd name="T0" fmla="*/ 200 w 221"/>
                  <a:gd name="T1" fmla="*/ 9 h 38"/>
                  <a:gd name="T2" fmla="*/ 208 w 221"/>
                  <a:gd name="T3" fmla="*/ 9 h 38"/>
                  <a:gd name="T4" fmla="*/ 220 w 221"/>
                  <a:gd name="T5" fmla="*/ 20 h 38"/>
                  <a:gd name="T6" fmla="*/ 206 w 221"/>
                  <a:gd name="T7" fmla="*/ 30 h 38"/>
                  <a:gd name="T8" fmla="*/ 193 w 221"/>
                  <a:gd name="T9" fmla="*/ 32 h 38"/>
                  <a:gd name="T10" fmla="*/ 40 w 221"/>
                  <a:gd name="T11" fmla="*/ 33 h 38"/>
                  <a:gd name="T12" fmla="*/ 11 w 221"/>
                  <a:gd name="T13" fmla="*/ 27 h 38"/>
                  <a:gd name="T14" fmla="*/ 1 w 221"/>
                  <a:gd name="T15" fmla="*/ 18 h 38"/>
                  <a:gd name="T16" fmla="*/ 10 w 221"/>
                  <a:gd name="T17" fmla="*/ 9 h 38"/>
                  <a:gd name="T18" fmla="*/ 20 w 221"/>
                  <a:gd name="T19" fmla="*/ 8 h 38"/>
                  <a:gd name="T20" fmla="*/ 200 w 221"/>
                  <a:gd name="T2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8">
                    <a:moveTo>
                      <a:pt x="200" y="9"/>
                    </a:moveTo>
                    <a:cubicBezTo>
                      <a:pt x="203" y="9"/>
                      <a:pt x="205" y="9"/>
                      <a:pt x="208" y="9"/>
                    </a:cubicBezTo>
                    <a:cubicBezTo>
                      <a:pt x="212" y="12"/>
                      <a:pt x="221" y="12"/>
                      <a:pt x="220" y="20"/>
                    </a:cubicBezTo>
                    <a:cubicBezTo>
                      <a:pt x="219" y="26"/>
                      <a:pt x="212" y="28"/>
                      <a:pt x="206" y="30"/>
                    </a:cubicBezTo>
                    <a:cubicBezTo>
                      <a:pt x="202" y="32"/>
                      <a:pt x="197" y="32"/>
                      <a:pt x="193" y="32"/>
                    </a:cubicBezTo>
                    <a:cubicBezTo>
                      <a:pt x="142" y="32"/>
                      <a:pt x="91" y="38"/>
                      <a:pt x="40" y="33"/>
                    </a:cubicBezTo>
                    <a:cubicBezTo>
                      <a:pt x="31" y="31"/>
                      <a:pt x="21" y="28"/>
                      <a:pt x="11" y="27"/>
                    </a:cubicBezTo>
                    <a:cubicBezTo>
                      <a:pt x="6" y="27"/>
                      <a:pt x="0" y="24"/>
                      <a:pt x="1" y="18"/>
                    </a:cubicBezTo>
                    <a:cubicBezTo>
                      <a:pt x="1" y="12"/>
                      <a:pt x="5" y="10"/>
                      <a:pt x="10" y="9"/>
                    </a:cubicBezTo>
                    <a:cubicBezTo>
                      <a:pt x="13" y="8"/>
                      <a:pt x="17" y="8"/>
                      <a:pt x="20" y="8"/>
                    </a:cubicBezTo>
                    <a:cubicBezTo>
                      <a:pt x="80" y="0"/>
                      <a:pt x="140" y="0"/>
                      <a:pt x="200" y="9"/>
                    </a:cubicBezTo>
                    <a:close/>
                  </a:path>
                </a:pathLst>
              </a:custGeom>
              <a:solidFill>
                <a:srgbClr val="FD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5" name="Freeform 179"/>
              <p:cNvSpPr>
                <a:spLocks/>
              </p:cNvSpPr>
              <p:nvPr/>
            </p:nvSpPr>
            <p:spPr bwMode="auto">
              <a:xfrm>
                <a:off x="3560" y="1446"/>
                <a:ext cx="196" cy="44"/>
              </a:xfrm>
              <a:custGeom>
                <a:avLst/>
                <a:gdLst>
                  <a:gd name="T0" fmla="*/ 33 w 246"/>
                  <a:gd name="T1" fmla="*/ 11 h 55"/>
                  <a:gd name="T2" fmla="*/ 15 w 246"/>
                  <a:gd name="T3" fmla="*/ 18 h 55"/>
                  <a:gd name="T4" fmla="*/ 229 w 246"/>
                  <a:gd name="T5" fmla="*/ 18 h 55"/>
                  <a:gd name="T6" fmla="*/ 221 w 246"/>
                  <a:gd name="T7" fmla="*/ 8 h 55"/>
                  <a:gd name="T8" fmla="*/ 230 w 246"/>
                  <a:gd name="T9" fmla="*/ 8 h 55"/>
                  <a:gd name="T10" fmla="*/ 246 w 246"/>
                  <a:gd name="T11" fmla="*/ 24 h 55"/>
                  <a:gd name="T12" fmla="*/ 245 w 246"/>
                  <a:gd name="T13" fmla="*/ 28 h 55"/>
                  <a:gd name="T14" fmla="*/ 245 w 246"/>
                  <a:gd name="T15" fmla="*/ 27 h 55"/>
                  <a:gd name="T16" fmla="*/ 240 w 246"/>
                  <a:gd name="T17" fmla="*/ 27 h 55"/>
                  <a:gd name="T18" fmla="*/ 176 w 246"/>
                  <a:gd name="T19" fmla="*/ 35 h 55"/>
                  <a:gd name="T20" fmla="*/ 161 w 246"/>
                  <a:gd name="T21" fmla="*/ 48 h 55"/>
                  <a:gd name="T22" fmla="*/ 139 w 246"/>
                  <a:gd name="T23" fmla="*/ 53 h 55"/>
                  <a:gd name="T24" fmla="*/ 77 w 246"/>
                  <a:gd name="T25" fmla="*/ 48 h 55"/>
                  <a:gd name="T26" fmla="*/ 56 w 246"/>
                  <a:gd name="T27" fmla="*/ 35 h 55"/>
                  <a:gd name="T28" fmla="*/ 13 w 246"/>
                  <a:gd name="T29" fmla="*/ 27 h 55"/>
                  <a:gd name="T30" fmla="*/ 9 w 246"/>
                  <a:gd name="T31" fmla="*/ 8 h 55"/>
                  <a:gd name="T32" fmla="*/ 18 w 246"/>
                  <a:gd name="T33" fmla="*/ 4 h 55"/>
                  <a:gd name="T34" fmla="*/ 33 w 246"/>
                  <a:gd name="T35" fmla="*/ 1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5">
                    <a:moveTo>
                      <a:pt x="33" y="11"/>
                    </a:moveTo>
                    <a:cubicBezTo>
                      <a:pt x="27" y="12"/>
                      <a:pt x="20" y="11"/>
                      <a:pt x="15" y="18"/>
                    </a:cubicBezTo>
                    <a:cubicBezTo>
                      <a:pt x="47" y="32"/>
                      <a:pt x="195" y="32"/>
                      <a:pt x="229" y="18"/>
                    </a:cubicBezTo>
                    <a:cubicBezTo>
                      <a:pt x="226" y="15"/>
                      <a:pt x="223" y="11"/>
                      <a:pt x="221" y="8"/>
                    </a:cubicBezTo>
                    <a:cubicBezTo>
                      <a:pt x="224" y="8"/>
                      <a:pt x="227" y="8"/>
                      <a:pt x="230" y="8"/>
                    </a:cubicBezTo>
                    <a:cubicBezTo>
                      <a:pt x="238" y="10"/>
                      <a:pt x="244" y="14"/>
                      <a:pt x="246" y="24"/>
                    </a:cubicBezTo>
                    <a:cubicBezTo>
                      <a:pt x="245" y="25"/>
                      <a:pt x="245" y="26"/>
                      <a:pt x="245" y="28"/>
                    </a:cubicBezTo>
                    <a:cubicBezTo>
                      <a:pt x="245" y="27"/>
                      <a:pt x="245" y="27"/>
                      <a:pt x="245" y="27"/>
                    </a:cubicBezTo>
                    <a:cubicBezTo>
                      <a:pt x="244" y="27"/>
                      <a:pt x="241" y="27"/>
                      <a:pt x="240" y="27"/>
                    </a:cubicBezTo>
                    <a:cubicBezTo>
                      <a:pt x="221" y="49"/>
                      <a:pt x="198" y="37"/>
                      <a:pt x="176" y="35"/>
                    </a:cubicBezTo>
                    <a:cubicBezTo>
                      <a:pt x="165" y="34"/>
                      <a:pt x="161" y="38"/>
                      <a:pt x="161" y="48"/>
                    </a:cubicBezTo>
                    <a:cubicBezTo>
                      <a:pt x="155" y="55"/>
                      <a:pt x="146" y="55"/>
                      <a:pt x="139" y="53"/>
                    </a:cubicBezTo>
                    <a:cubicBezTo>
                      <a:pt x="119" y="48"/>
                      <a:pt x="97" y="52"/>
                      <a:pt x="77" y="48"/>
                    </a:cubicBezTo>
                    <a:cubicBezTo>
                      <a:pt x="73" y="39"/>
                      <a:pt x="67" y="34"/>
                      <a:pt x="56" y="35"/>
                    </a:cubicBezTo>
                    <a:cubicBezTo>
                      <a:pt x="42" y="36"/>
                      <a:pt x="27" y="33"/>
                      <a:pt x="13" y="27"/>
                    </a:cubicBezTo>
                    <a:cubicBezTo>
                      <a:pt x="4" y="22"/>
                      <a:pt x="0" y="16"/>
                      <a:pt x="9" y="8"/>
                    </a:cubicBezTo>
                    <a:cubicBezTo>
                      <a:pt x="12" y="6"/>
                      <a:pt x="15" y="5"/>
                      <a:pt x="18" y="4"/>
                    </a:cubicBezTo>
                    <a:cubicBezTo>
                      <a:pt x="22" y="9"/>
                      <a:pt x="32" y="0"/>
                      <a:pt x="33" y="11"/>
                    </a:cubicBezTo>
                    <a:close/>
                  </a:path>
                </a:pathLst>
              </a:custGeom>
              <a:solidFill>
                <a:srgbClr val="97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6" name="Freeform 180"/>
              <p:cNvSpPr>
                <a:spLocks/>
              </p:cNvSpPr>
              <p:nvPr/>
            </p:nvSpPr>
            <p:spPr bwMode="auto">
              <a:xfrm>
                <a:off x="3574" y="1440"/>
                <a:ext cx="156" cy="19"/>
              </a:xfrm>
              <a:custGeom>
                <a:avLst/>
                <a:gdLst>
                  <a:gd name="T0" fmla="*/ 15 w 195"/>
                  <a:gd name="T1" fmla="*/ 19 h 24"/>
                  <a:gd name="T2" fmla="*/ 0 w 195"/>
                  <a:gd name="T3" fmla="*/ 12 h 24"/>
                  <a:gd name="T4" fmla="*/ 7 w 195"/>
                  <a:gd name="T5" fmla="*/ 11 h 24"/>
                  <a:gd name="T6" fmla="*/ 155 w 195"/>
                  <a:gd name="T7" fmla="*/ 6 h 24"/>
                  <a:gd name="T8" fmla="*/ 195 w 195"/>
                  <a:gd name="T9" fmla="*/ 16 h 24"/>
                  <a:gd name="T10" fmla="*/ 165 w 195"/>
                  <a:gd name="T11" fmla="*/ 16 h 24"/>
                  <a:gd name="T12" fmla="*/ 15 w 195"/>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5" h="24">
                    <a:moveTo>
                      <a:pt x="15" y="19"/>
                    </a:moveTo>
                    <a:cubicBezTo>
                      <a:pt x="11" y="14"/>
                      <a:pt x="3" y="18"/>
                      <a:pt x="0" y="12"/>
                    </a:cubicBezTo>
                    <a:cubicBezTo>
                      <a:pt x="2" y="11"/>
                      <a:pt x="5" y="11"/>
                      <a:pt x="7" y="11"/>
                    </a:cubicBezTo>
                    <a:cubicBezTo>
                      <a:pt x="56" y="5"/>
                      <a:pt x="106" y="0"/>
                      <a:pt x="155" y="6"/>
                    </a:cubicBezTo>
                    <a:cubicBezTo>
                      <a:pt x="169" y="9"/>
                      <a:pt x="185" y="1"/>
                      <a:pt x="195" y="16"/>
                    </a:cubicBezTo>
                    <a:cubicBezTo>
                      <a:pt x="185" y="24"/>
                      <a:pt x="175" y="16"/>
                      <a:pt x="165" y="16"/>
                    </a:cubicBezTo>
                    <a:cubicBezTo>
                      <a:pt x="115" y="15"/>
                      <a:pt x="65" y="13"/>
                      <a:pt x="15" y="19"/>
                    </a:cubicBezTo>
                    <a:close/>
                  </a:path>
                </a:pathLst>
              </a:custGeom>
              <a:solidFill>
                <a:srgbClr val="B08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7" name="Freeform 181"/>
              <p:cNvSpPr>
                <a:spLocks/>
              </p:cNvSpPr>
              <p:nvPr/>
            </p:nvSpPr>
            <p:spPr bwMode="auto">
              <a:xfrm>
                <a:off x="3602" y="1476"/>
                <a:ext cx="100" cy="24"/>
              </a:xfrm>
              <a:custGeom>
                <a:avLst/>
                <a:gdLst>
                  <a:gd name="T0" fmla="*/ 24 w 125"/>
                  <a:gd name="T1" fmla="*/ 11 h 30"/>
                  <a:gd name="T2" fmla="*/ 77 w 125"/>
                  <a:gd name="T3" fmla="*/ 8 h 30"/>
                  <a:gd name="T4" fmla="*/ 108 w 125"/>
                  <a:gd name="T5" fmla="*/ 11 h 30"/>
                  <a:gd name="T6" fmla="*/ 125 w 125"/>
                  <a:gd name="T7" fmla="*/ 23 h 30"/>
                  <a:gd name="T8" fmla="*/ 0 w 125"/>
                  <a:gd name="T9" fmla="*/ 23 h 30"/>
                  <a:gd name="T10" fmla="*/ 24 w 125"/>
                  <a:gd name="T11" fmla="*/ 11 h 30"/>
                </a:gdLst>
                <a:ahLst/>
                <a:cxnLst>
                  <a:cxn ang="0">
                    <a:pos x="T0" y="T1"/>
                  </a:cxn>
                  <a:cxn ang="0">
                    <a:pos x="T2" y="T3"/>
                  </a:cxn>
                  <a:cxn ang="0">
                    <a:pos x="T4" y="T5"/>
                  </a:cxn>
                  <a:cxn ang="0">
                    <a:pos x="T6" y="T7"/>
                  </a:cxn>
                  <a:cxn ang="0">
                    <a:pos x="T8" y="T9"/>
                  </a:cxn>
                  <a:cxn ang="0">
                    <a:pos x="T10" y="T11"/>
                  </a:cxn>
                </a:cxnLst>
                <a:rect l="0" t="0" r="r" b="b"/>
                <a:pathLst>
                  <a:path w="125" h="30">
                    <a:moveTo>
                      <a:pt x="24" y="11"/>
                    </a:moveTo>
                    <a:cubicBezTo>
                      <a:pt x="41" y="9"/>
                      <a:pt x="58" y="0"/>
                      <a:pt x="77" y="8"/>
                    </a:cubicBezTo>
                    <a:cubicBezTo>
                      <a:pt x="86" y="12"/>
                      <a:pt x="97" y="10"/>
                      <a:pt x="108" y="11"/>
                    </a:cubicBezTo>
                    <a:cubicBezTo>
                      <a:pt x="111" y="19"/>
                      <a:pt x="117" y="23"/>
                      <a:pt x="125" y="23"/>
                    </a:cubicBezTo>
                    <a:cubicBezTo>
                      <a:pt x="83" y="29"/>
                      <a:pt x="42" y="27"/>
                      <a:pt x="0" y="23"/>
                    </a:cubicBezTo>
                    <a:cubicBezTo>
                      <a:pt x="8" y="18"/>
                      <a:pt x="23" y="30"/>
                      <a:pt x="24" y="11"/>
                    </a:cubicBezTo>
                    <a:close/>
                  </a:path>
                </a:pathLst>
              </a:custGeom>
              <a:solidFill>
                <a:srgbClr val="8D6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8" name="Freeform 182"/>
              <p:cNvSpPr>
                <a:spLocks/>
              </p:cNvSpPr>
              <p:nvPr/>
            </p:nvSpPr>
            <p:spPr bwMode="auto">
              <a:xfrm>
                <a:off x="3586" y="1502"/>
                <a:ext cx="154" cy="18"/>
              </a:xfrm>
              <a:custGeom>
                <a:avLst/>
                <a:gdLst>
                  <a:gd name="T0" fmla="*/ 0 w 193"/>
                  <a:gd name="T1" fmla="*/ 9 h 22"/>
                  <a:gd name="T2" fmla="*/ 30 w 193"/>
                  <a:gd name="T3" fmla="*/ 9 h 22"/>
                  <a:gd name="T4" fmla="*/ 192 w 193"/>
                  <a:gd name="T5" fmla="*/ 2 h 22"/>
                  <a:gd name="T6" fmla="*/ 193 w 193"/>
                  <a:gd name="T7" fmla="*/ 6 h 22"/>
                  <a:gd name="T8" fmla="*/ 0 w 193"/>
                  <a:gd name="T9" fmla="*/ 9 h 22"/>
                </a:gdLst>
                <a:ahLst/>
                <a:cxnLst>
                  <a:cxn ang="0">
                    <a:pos x="T0" y="T1"/>
                  </a:cxn>
                  <a:cxn ang="0">
                    <a:pos x="T2" y="T3"/>
                  </a:cxn>
                  <a:cxn ang="0">
                    <a:pos x="T4" y="T5"/>
                  </a:cxn>
                  <a:cxn ang="0">
                    <a:pos x="T6" y="T7"/>
                  </a:cxn>
                  <a:cxn ang="0">
                    <a:pos x="T8" y="T9"/>
                  </a:cxn>
                </a:cxnLst>
                <a:rect l="0" t="0" r="r" b="b"/>
                <a:pathLst>
                  <a:path w="193" h="22">
                    <a:moveTo>
                      <a:pt x="0" y="9"/>
                    </a:moveTo>
                    <a:cubicBezTo>
                      <a:pt x="10" y="0"/>
                      <a:pt x="20" y="8"/>
                      <a:pt x="30" y="9"/>
                    </a:cubicBezTo>
                    <a:cubicBezTo>
                      <a:pt x="84" y="13"/>
                      <a:pt x="138" y="12"/>
                      <a:pt x="192" y="2"/>
                    </a:cubicBezTo>
                    <a:cubicBezTo>
                      <a:pt x="192" y="3"/>
                      <a:pt x="192" y="4"/>
                      <a:pt x="193" y="6"/>
                    </a:cubicBezTo>
                    <a:cubicBezTo>
                      <a:pt x="129" y="22"/>
                      <a:pt x="64" y="21"/>
                      <a:pt x="0" y="9"/>
                    </a:cubicBezTo>
                    <a:close/>
                  </a:path>
                </a:pathLst>
              </a:custGeom>
              <a:solidFill>
                <a:srgbClr val="835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9" name="Freeform 183"/>
              <p:cNvSpPr>
                <a:spLocks/>
              </p:cNvSpPr>
              <p:nvPr/>
            </p:nvSpPr>
            <p:spPr bwMode="auto">
              <a:xfrm>
                <a:off x="3751" y="1506"/>
                <a:ext cx="16" cy="25"/>
              </a:xfrm>
              <a:custGeom>
                <a:avLst/>
                <a:gdLst>
                  <a:gd name="T0" fmla="*/ 2 w 21"/>
                  <a:gd name="T1" fmla="*/ 31 h 31"/>
                  <a:gd name="T2" fmla="*/ 6 w 21"/>
                  <a:gd name="T3" fmla="*/ 0 h 31"/>
                  <a:gd name="T4" fmla="*/ 11 w 21"/>
                  <a:gd name="T5" fmla="*/ 4 h 31"/>
                  <a:gd name="T6" fmla="*/ 17 w 21"/>
                  <a:gd name="T7" fmla="*/ 27 h 31"/>
                  <a:gd name="T8" fmla="*/ 2 w 21"/>
                  <a:gd name="T9" fmla="*/ 31 h 31"/>
                </a:gdLst>
                <a:ahLst/>
                <a:cxnLst>
                  <a:cxn ang="0">
                    <a:pos x="T0" y="T1"/>
                  </a:cxn>
                  <a:cxn ang="0">
                    <a:pos x="T2" y="T3"/>
                  </a:cxn>
                  <a:cxn ang="0">
                    <a:pos x="T4" y="T5"/>
                  </a:cxn>
                  <a:cxn ang="0">
                    <a:pos x="T6" y="T7"/>
                  </a:cxn>
                  <a:cxn ang="0">
                    <a:pos x="T8" y="T9"/>
                  </a:cxn>
                </a:cxnLst>
                <a:rect l="0" t="0" r="r" b="b"/>
                <a:pathLst>
                  <a:path w="21" h="31">
                    <a:moveTo>
                      <a:pt x="2" y="31"/>
                    </a:moveTo>
                    <a:cubicBezTo>
                      <a:pt x="0" y="20"/>
                      <a:pt x="10" y="11"/>
                      <a:pt x="6" y="0"/>
                    </a:cubicBezTo>
                    <a:cubicBezTo>
                      <a:pt x="8" y="2"/>
                      <a:pt x="9" y="3"/>
                      <a:pt x="11" y="4"/>
                    </a:cubicBezTo>
                    <a:cubicBezTo>
                      <a:pt x="15" y="11"/>
                      <a:pt x="21" y="18"/>
                      <a:pt x="17" y="27"/>
                    </a:cubicBezTo>
                    <a:cubicBezTo>
                      <a:pt x="12" y="29"/>
                      <a:pt x="7" y="30"/>
                      <a:pt x="2" y="31"/>
                    </a:cubicBezTo>
                    <a:close/>
                  </a:path>
                </a:pathLst>
              </a:custGeom>
              <a:solidFill>
                <a:srgbClr val="D89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0" name="Freeform 184"/>
              <p:cNvSpPr>
                <a:spLocks/>
              </p:cNvSpPr>
              <p:nvPr/>
            </p:nvSpPr>
            <p:spPr bwMode="auto">
              <a:xfrm>
                <a:off x="3743" y="1452"/>
                <a:ext cx="21" cy="14"/>
              </a:xfrm>
              <a:custGeom>
                <a:avLst/>
                <a:gdLst>
                  <a:gd name="T0" fmla="*/ 16 w 26"/>
                  <a:gd name="T1" fmla="*/ 17 h 17"/>
                  <a:gd name="T2" fmla="*/ 0 w 26"/>
                  <a:gd name="T3" fmla="*/ 1 h 17"/>
                  <a:gd name="T4" fmla="*/ 18 w 26"/>
                  <a:gd name="T5" fmla="*/ 5 h 17"/>
                  <a:gd name="T6" fmla="*/ 16 w 26"/>
                  <a:gd name="T7" fmla="*/ 17 h 17"/>
                </a:gdLst>
                <a:ahLst/>
                <a:cxnLst>
                  <a:cxn ang="0">
                    <a:pos x="T0" y="T1"/>
                  </a:cxn>
                  <a:cxn ang="0">
                    <a:pos x="T2" y="T3"/>
                  </a:cxn>
                  <a:cxn ang="0">
                    <a:pos x="T4" y="T5"/>
                  </a:cxn>
                  <a:cxn ang="0">
                    <a:pos x="T6" y="T7"/>
                  </a:cxn>
                </a:cxnLst>
                <a:rect l="0" t="0" r="r" b="b"/>
                <a:pathLst>
                  <a:path w="26" h="17">
                    <a:moveTo>
                      <a:pt x="16" y="17"/>
                    </a:moveTo>
                    <a:cubicBezTo>
                      <a:pt x="7" y="15"/>
                      <a:pt x="8" y="3"/>
                      <a:pt x="0" y="1"/>
                    </a:cubicBezTo>
                    <a:cubicBezTo>
                      <a:pt x="6" y="0"/>
                      <a:pt x="12" y="1"/>
                      <a:pt x="18" y="5"/>
                    </a:cubicBezTo>
                    <a:cubicBezTo>
                      <a:pt x="26" y="10"/>
                      <a:pt x="21" y="14"/>
                      <a:pt x="16" y="17"/>
                    </a:cubicBezTo>
                    <a:close/>
                  </a:path>
                </a:pathLst>
              </a:custGeom>
              <a:solidFill>
                <a:srgbClr val="AD7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1" name="Freeform 185"/>
              <p:cNvSpPr>
                <a:spLocks/>
              </p:cNvSpPr>
              <p:nvPr/>
            </p:nvSpPr>
            <p:spPr bwMode="auto">
              <a:xfrm>
                <a:off x="3751" y="1466"/>
                <a:ext cx="15" cy="16"/>
              </a:xfrm>
              <a:custGeom>
                <a:avLst/>
                <a:gdLst>
                  <a:gd name="T0" fmla="*/ 5 w 18"/>
                  <a:gd name="T1" fmla="*/ 3 h 19"/>
                  <a:gd name="T2" fmla="*/ 17 w 18"/>
                  <a:gd name="T3" fmla="*/ 10 h 19"/>
                  <a:gd name="T4" fmla="*/ 11 w 18"/>
                  <a:gd name="T5" fmla="*/ 18 h 19"/>
                  <a:gd name="T6" fmla="*/ 5 w 18"/>
                  <a:gd name="T7" fmla="*/ 2 h 19"/>
                  <a:gd name="T8" fmla="*/ 5 w 18"/>
                  <a:gd name="T9" fmla="*/ 3 h 19"/>
                </a:gdLst>
                <a:ahLst/>
                <a:cxnLst>
                  <a:cxn ang="0">
                    <a:pos x="T0" y="T1"/>
                  </a:cxn>
                  <a:cxn ang="0">
                    <a:pos x="T2" y="T3"/>
                  </a:cxn>
                  <a:cxn ang="0">
                    <a:pos x="T4" y="T5"/>
                  </a:cxn>
                  <a:cxn ang="0">
                    <a:pos x="T6" y="T7"/>
                  </a:cxn>
                  <a:cxn ang="0">
                    <a:pos x="T8" y="T9"/>
                  </a:cxn>
                </a:cxnLst>
                <a:rect l="0" t="0" r="r" b="b"/>
                <a:pathLst>
                  <a:path w="18" h="19">
                    <a:moveTo>
                      <a:pt x="5" y="3"/>
                    </a:moveTo>
                    <a:cubicBezTo>
                      <a:pt x="10" y="3"/>
                      <a:pt x="18" y="0"/>
                      <a:pt x="17" y="10"/>
                    </a:cubicBezTo>
                    <a:cubicBezTo>
                      <a:pt x="17" y="14"/>
                      <a:pt x="15" y="19"/>
                      <a:pt x="11" y="18"/>
                    </a:cubicBezTo>
                    <a:cubicBezTo>
                      <a:pt x="0" y="17"/>
                      <a:pt x="8" y="8"/>
                      <a:pt x="5" y="2"/>
                    </a:cubicBezTo>
                    <a:lnTo>
                      <a:pt x="5" y="3"/>
                    </a:lnTo>
                    <a:close/>
                  </a:path>
                </a:pathLst>
              </a:custGeom>
              <a:solidFill>
                <a:srgbClr val="E0A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2" name="Freeform 186"/>
              <p:cNvSpPr>
                <a:spLocks/>
              </p:cNvSpPr>
              <p:nvPr/>
            </p:nvSpPr>
            <p:spPr bwMode="auto">
              <a:xfrm>
                <a:off x="3023" y="1572"/>
                <a:ext cx="279" cy="57"/>
              </a:xfrm>
              <a:custGeom>
                <a:avLst/>
                <a:gdLst>
                  <a:gd name="T0" fmla="*/ 306 w 349"/>
                  <a:gd name="T1" fmla="*/ 54 h 72"/>
                  <a:gd name="T2" fmla="*/ 301 w 349"/>
                  <a:gd name="T3" fmla="*/ 55 h 72"/>
                  <a:gd name="T4" fmla="*/ 134 w 349"/>
                  <a:gd name="T5" fmla="*/ 66 h 72"/>
                  <a:gd name="T6" fmla="*/ 5 w 349"/>
                  <a:gd name="T7" fmla="*/ 30 h 72"/>
                  <a:gd name="T8" fmla="*/ 1 w 349"/>
                  <a:gd name="T9" fmla="*/ 11 h 72"/>
                  <a:gd name="T10" fmla="*/ 18 w 349"/>
                  <a:gd name="T11" fmla="*/ 2 h 72"/>
                  <a:gd name="T12" fmla="*/ 142 w 349"/>
                  <a:gd name="T13" fmla="*/ 18 h 72"/>
                  <a:gd name="T14" fmla="*/ 229 w 349"/>
                  <a:gd name="T15" fmla="*/ 18 h 72"/>
                  <a:gd name="T16" fmla="*/ 313 w 349"/>
                  <a:gd name="T17" fmla="*/ 6 h 72"/>
                  <a:gd name="T18" fmla="*/ 315 w 349"/>
                  <a:gd name="T19" fmla="*/ 8 h 72"/>
                  <a:gd name="T20" fmla="*/ 318 w 349"/>
                  <a:gd name="T21" fmla="*/ 27 h 72"/>
                  <a:gd name="T22" fmla="*/ 349 w 349"/>
                  <a:gd name="T23" fmla="*/ 38 h 72"/>
                  <a:gd name="T24" fmla="*/ 346 w 349"/>
                  <a:gd name="T25" fmla="*/ 43 h 72"/>
                  <a:gd name="T26" fmla="*/ 345 w 349"/>
                  <a:gd name="T27" fmla="*/ 42 h 72"/>
                  <a:gd name="T28" fmla="*/ 306 w 349"/>
                  <a:gd name="T2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72">
                    <a:moveTo>
                      <a:pt x="306" y="54"/>
                    </a:moveTo>
                    <a:cubicBezTo>
                      <a:pt x="304" y="54"/>
                      <a:pt x="303" y="55"/>
                      <a:pt x="301" y="55"/>
                    </a:cubicBezTo>
                    <a:cubicBezTo>
                      <a:pt x="246" y="63"/>
                      <a:pt x="191" y="72"/>
                      <a:pt x="134" y="66"/>
                    </a:cubicBezTo>
                    <a:cubicBezTo>
                      <a:pt x="89" y="61"/>
                      <a:pt x="45" y="52"/>
                      <a:pt x="5" y="30"/>
                    </a:cubicBezTo>
                    <a:cubicBezTo>
                      <a:pt x="0" y="24"/>
                      <a:pt x="1" y="18"/>
                      <a:pt x="1" y="11"/>
                    </a:cubicBezTo>
                    <a:cubicBezTo>
                      <a:pt x="6" y="6"/>
                      <a:pt x="9" y="0"/>
                      <a:pt x="18" y="2"/>
                    </a:cubicBezTo>
                    <a:cubicBezTo>
                      <a:pt x="59" y="11"/>
                      <a:pt x="100" y="13"/>
                      <a:pt x="142" y="18"/>
                    </a:cubicBezTo>
                    <a:cubicBezTo>
                      <a:pt x="171" y="22"/>
                      <a:pt x="200" y="22"/>
                      <a:pt x="229" y="18"/>
                    </a:cubicBezTo>
                    <a:cubicBezTo>
                      <a:pt x="257" y="14"/>
                      <a:pt x="285" y="10"/>
                      <a:pt x="313" y="6"/>
                    </a:cubicBezTo>
                    <a:cubicBezTo>
                      <a:pt x="314" y="7"/>
                      <a:pt x="314" y="7"/>
                      <a:pt x="315" y="8"/>
                    </a:cubicBezTo>
                    <a:cubicBezTo>
                      <a:pt x="319" y="14"/>
                      <a:pt x="311" y="21"/>
                      <a:pt x="318" y="27"/>
                    </a:cubicBezTo>
                    <a:cubicBezTo>
                      <a:pt x="328" y="31"/>
                      <a:pt x="345" y="16"/>
                      <a:pt x="349" y="38"/>
                    </a:cubicBezTo>
                    <a:cubicBezTo>
                      <a:pt x="348" y="39"/>
                      <a:pt x="347" y="41"/>
                      <a:pt x="346" y="43"/>
                    </a:cubicBezTo>
                    <a:cubicBezTo>
                      <a:pt x="345" y="42"/>
                      <a:pt x="345" y="42"/>
                      <a:pt x="345" y="42"/>
                    </a:cubicBezTo>
                    <a:cubicBezTo>
                      <a:pt x="332" y="47"/>
                      <a:pt x="319" y="49"/>
                      <a:pt x="306" y="54"/>
                    </a:cubicBezTo>
                    <a:close/>
                  </a:path>
                </a:pathLst>
              </a:custGeom>
              <a:solidFill>
                <a:srgbClr val="BAD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3" name="Freeform 187"/>
              <p:cNvSpPr>
                <a:spLocks/>
              </p:cNvSpPr>
              <p:nvPr/>
            </p:nvSpPr>
            <p:spPr bwMode="auto">
              <a:xfrm>
                <a:off x="3022" y="1541"/>
                <a:ext cx="289" cy="45"/>
              </a:xfrm>
              <a:custGeom>
                <a:avLst/>
                <a:gdLst>
                  <a:gd name="T0" fmla="*/ 327 w 362"/>
                  <a:gd name="T1" fmla="*/ 11 h 56"/>
                  <a:gd name="T2" fmla="*/ 362 w 362"/>
                  <a:gd name="T3" fmla="*/ 5 h 56"/>
                  <a:gd name="T4" fmla="*/ 338 w 362"/>
                  <a:gd name="T5" fmla="*/ 32 h 56"/>
                  <a:gd name="T6" fmla="*/ 34 w 362"/>
                  <a:gd name="T7" fmla="*/ 36 h 56"/>
                  <a:gd name="T8" fmla="*/ 4 w 362"/>
                  <a:gd name="T9" fmla="*/ 0 h 56"/>
                  <a:gd name="T10" fmla="*/ 100 w 362"/>
                  <a:gd name="T11" fmla="*/ 20 h 56"/>
                  <a:gd name="T12" fmla="*/ 148 w 362"/>
                  <a:gd name="T13" fmla="*/ 15 h 56"/>
                  <a:gd name="T14" fmla="*/ 246 w 362"/>
                  <a:gd name="T15" fmla="*/ 15 h 56"/>
                  <a:gd name="T16" fmla="*/ 266 w 362"/>
                  <a:gd name="T17" fmla="*/ 14 h 56"/>
                  <a:gd name="T18" fmla="*/ 279 w 362"/>
                  <a:gd name="T19" fmla="*/ 13 h 56"/>
                  <a:gd name="T20" fmla="*/ 327 w 362"/>
                  <a:gd name="T21" fmla="*/ 1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6">
                    <a:moveTo>
                      <a:pt x="327" y="11"/>
                    </a:moveTo>
                    <a:cubicBezTo>
                      <a:pt x="338" y="9"/>
                      <a:pt x="350" y="8"/>
                      <a:pt x="362" y="5"/>
                    </a:cubicBezTo>
                    <a:cubicBezTo>
                      <a:pt x="358" y="18"/>
                      <a:pt x="352" y="28"/>
                      <a:pt x="338" y="32"/>
                    </a:cubicBezTo>
                    <a:cubicBezTo>
                      <a:pt x="237" y="56"/>
                      <a:pt x="136" y="53"/>
                      <a:pt x="34" y="36"/>
                    </a:cubicBezTo>
                    <a:cubicBezTo>
                      <a:pt x="11" y="32"/>
                      <a:pt x="0" y="19"/>
                      <a:pt x="4" y="0"/>
                    </a:cubicBezTo>
                    <a:cubicBezTo>
                      <a:pt x="34" y="14"/>
                      <a:pt x="66" y="21"/>
                      <a:pt x="100" y="20"/>
                    </a:cubicBezTo>
                    <a:cubicBezTo>
                      <a:pt x="115" y="10"/>
                      <a:pt x="132" y="14"/>
                      <a:pt x="148" y="15"/>
                    </a:cubicBezTo>
                    <a:cubicBezTo>
                      <a:pt x="181" y="18"/>
                      <a:pt x="213" y="16"/>
                      <a:pt x="246" y="15"/>
                    </a:cubicBezTo>
                    <a:cubicBezTo>
                      <a:pt x="252" y="15"/>
                      <a:pt x="259" y="14"/>
                      <a:pt x="266" y="14"/>
                    </a:cubicBezTo>
                    <a:cubicBezTo>
                      <a:pt x="270" y="14"/>
                      <a:pt x="274" y="14"/>
                      <a:pt x="279" y="13"/>
                    </a:cubicBezTo>
                    <a:cubicBezTo>
                      <a:pt x="295" y="11"/>
                      <a:pt x="310" y="5"/>
                      <a:pt x="327" y="11"/>
                    </a:cubicBezTo>
                    <a:close/>
                  </a:path>
                </a:pathLst>
              </a:custGeom>
              <a:solidFill>
                <a:srgbClr val="E5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4" name="Freeform 188"/>
              <p:cNvSpPr>
                <a:spLocks/>
              </p:cNvSpPr>
              <p:nvPr/>
            </p:nvSpPr>
            <p:spPr bwMode="auto">
              <a:xfrm>
                <a:off x="3272" y="1570"/>
                <a:ext cx="40" cy="38"/>
              </a:xfrm>
              <a:custGeom>
                <a:avLst/>
                <a:gdLst>
                  <a:gd name="T0" fmla="*/ 34 w 49"/>
                  <a:gd name="T1" fmla="*/ 41 h 48"/>
                  <a:gd name="T2" fmla="*/ 11 w 49"/>
                  <a:gd name="T3" fmla="*/ 38 h 48"/>
                  <a:gd name="T4" fmla="*/ 1 w 49"/>
                  <a:gd name="T5" fmla="*/ 33 h 48"/>
                  <a:gd name="T6" fmla="*/ 2 w 49"/>
                  <a:gd name="T7" fmla="*/ 9 h 48"/>
                  <a:gd name="T8" fmla="*/ 1 w 49"/>
                  <a:gd name="T9" fmla="*/ 8 h 48"/>
                  <a:gd name="T10" fmla="*/ 29 w 49"/>
                  <a:gd name="T11" fmla="*/ 0 h 48"/>
                  <a:gd name="T12" fmla="*/ 33 w 49"/>
                  <a:gd name="T13" fmla="*/ 4 h 48"/>
                  <a:gd name="T14" fmla="*/ 39 w 49"/>
                  <a:gd name="T15" fmla="*/ 40 h 48"/>
                  <a:gd name="T16" fmla="*/ 34 w 49"/>
                  <a:gd name="T1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8">
                    <a:moveTo>
                      <a:pt x="34" y="41"/>
                    </a:moveTo>
                    <a:cubicBezTo>
                      <a:pt x="28" y="27"/>
                      <a:pt x="19" y="31"/>
                      <a:pt x="11" y="38"/>
                    </a:cubicBezTo>
                    <a:cubicBezTo>
                      <a:pt x="0" y="48"/>
                      <a:pt x="2" y="38"/>
                      <a:pt x="1" y="33"/>
                    </a:cubicBezTo>
                    <a:cubicBezTo>
                      <a:pt x="9" y="25"/>
                      <a:pt x="9" y="17"/>
                      <a:pt x="2" y="9"/>
                    </a:cubicBezTo>
                    <a:cubicBezTo>
                      <a:pt x="2" y="9"/>
                      <a:pt x="1" y="8"/>
                      <a:pt x="1" y="8"/>
                    </a:cubicBezTo>
                    <a:cubicBezTo>
                      <a:pt x="10" y="5"/>
                      <a:pt x="20" y="2"/>
                      <a:pt x="29" y="0"/>
                    </a:cubicBezTo>
                    <a:cubicBezTo>
                      <a:pt x="31" y="1"/>
                      <a:pt x="32" y="3"/>
                      <a:pt x="33" y="4"/>
                    </a:cubicBezTo>
                    <a:cubicBezTo>
                      <a:pt x="36" y="16"/>
                      <a:pt x="49" y="26"/>
                      <a:pt x="39" y="40"/>
                    </a:cubicBezTo>
                    <a:cubicBezTo>
                      <a:pt x="38" y="41"/>
                      <a:pt x="36" y="42"/>
                      <a:pt x="34" y="41"/>
                    </a:cubicBezTo>
                    <a:close/>
                  </a:path>
                </a:pathLst>
              </a:custGeom>
              <a:solidFill>
                <a:srgbClr val="C2D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5" name="Freeform 189"/>
              <p:cNvSpPr>
                <a:spLocks/>
              </p:cNvSpPr>
              <p:nvPr/>
            </p:nvSpPr>
            <p:spPr bwMode="auto">
              <a:xfrm>
                <a:off x="3137" y="1586"/>
                <a:ext cx="69" cy="6"/>
              </a:xfrm>
              <a:custGeom>
                <a:avLst/>
                <a:gdLst>
                  <a:gd name="T0" fmla="*/ 87 w 87"/>
                  <a:gd name="T1" fmla="*/ 0 h 7"/>
                  <a:gd name="T2" fmla="*/ 0 w 87"/>
                  <a:gd name="T3" fmla="*/ 0 h 7"/>
                  <a:gd name="T4" fmla="*/ 87 w 87"/>
                  <a:gd name="T5" fmla="*/ 0 h 7"/>
                </a:gdLst>
                <a:ahLst/>
                <a:cxnLst>
                  <a:cxn ang="0">
                    <a:pos x="T0" y="T1"/>
                  </a:cxn>
                  <a:cxn ang="0">
                    <a:pos x="T2" y="T3"/>
                  </a:cxn>
                  <a:cxn ang="0">
                    <a:pos x="T4" y="T5"/>
                  </a:cxn>
                </a:cxnLst>
                <a:rect l="0" t="0" r="r" b="b"/>
                <a:pathLst>
                  <a:path w="87" h="7">
                    <a:moveTo>
                      <a:pt x="87" y="0"/>
                    </a:moveTo>
                    <a:cubicBezTo>
                      <a:pt x="58" y="7"/>
                      <a:pt x="29" y="7"/>
                      <a:pt x="0" y="0"/>
                    </a:cubicBezTo>
                    <a:cubicBezTo>
                      <a:pt x="29" y="0"/>
                      <a:pt x="58" y="0"/>
                      <a:pt x="87" y="0"/>
                    </a:cubicBezTo>
                    <a:close/>
                  </a:path>
                </a:pathLst>
              </a:custGeom>
              <a:solidFill>
                <a:srgbClr val="D0D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6" name="Freeform 190"/>
              <p:cNvSpPr>
                <a:spLocks/>
              </p:cNvSpPr>
              <p:nvPr/>
            </p:nvSpPr>
            <p:spPr bwMode="auto">
              <a:xfrm>
                <a:off x="3017" y="1580"/>
                <a:ext cx="14" cy="24"/>
              </a:xfrm>
              <a:custGeom>
                <a:avLst/>
                <a:gdLst>
                  <a:gd name="T0" fmla="*/ 9 w 18"/>
                  <a:gd name="T1" fmla="*/ 0 h 30"/>
                  <a:gd name="T2" fmla="*/ 14 w 18"/>
                  <a:gd name="T3" fmla="*/ 15 h 30"/>
                  <a:gd name="T4" fmla="*/ 11 w 18"/>
                  <a:gd name="T5" fmla="*/ 30 h 30"/>
                  <a:gd name="T6" fmla="*/ 2 w 18"/>
                  <a:gd name="T7" fmla="*/ 27 h 30"/>
                  <a:gd name="T8" fmla="*/ 9 w 18"/>
                  <a:gd name="T9" fmla="*/ 0 h 30"/>
                </a:gdLst>
                <a:ahLst/>
                <a:cxnLst>
                  <a:cxn ang="0">
                    <a:pos x="T0" y="T1"/>
                  </a:cxn>
                  <a:cxn ang="0">
                    <a:pos x="T2" y="T3"/>
                  </a:cxn>
                  <a:cxn ang="0">
                    <a:pos x="T4" y="T5"/>
                  </a:cxn>
                  <a:cxn ang="0">
                    <a:pos x="T6" y="T7"/>
                  </a:cxn>
                  <a:cxn ang="0">
                    <a:pos x="T8" y="T9"/>
                  </a:cxn>
                </a:cxnLst>
                <a:rect l="0" t="0" r="r" b="b"/>
                <a:pathLst>
                  <a:path w="18" h="30">
                    <a:moveTo>
                      <a:pt x="9" y="0"/>
                    </a:moveTo>
                    <a:cubicBezTo>
                      <a:pt x="11" y="5"/>
                      <a:pt x="12" y="10"/>
                      <a:pt x="14" y="15"/>
                    </a:cubicBezTo>
                    <a:cubicBezTo>
                      <a:pt x="18" y="21"/>
                      <a:pt x="18" y="26"/>
                      <a:pt x="11" y="30"/>
                    </a:cubicBezTo>
                    <a:cubicBezTo>
                      <a:pt x="8" y="29"/>
                      <a:pt x="5" y="28"/>
                      <a:pt x="2" y="27"/>
                    </a:cubicBezTo>
                    <a:cubicBezTo>
                      <a:pt x="1" y="17"/>
                      <a:pt x="0" y="7"/>
                      <a:pt x="9" y="0"/>
                    </a:cubicBezTo>
                    <a:close/>
                  </a:path>
                </a:pathLst>
              </a:custGeom>
              <a:solidFill>
                <a:srgbClr val="7480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7" name="Freeform 191"/>
              <p:cNvSpPr>
                <a:spLocks/>
              </p:cNvSpPr>
              <p:nvPr/>
            </p:nvSpPr>
            <p:spPr bwMode="auto">
              <a:xfrm>
                <a:off x="3016" y="1520"/>
                <a:ext cx="13" cy="18"/>
              </a:xfrm>
              <a:custGeom>
                <a:avLst/>
                <a:gdLst>
                  <a:gd name="T0" fmla="*/ 7 w 16"/>
                  <a:gd name="T1" fmla="*/ 20 h 23"/>
                  <a:gd name="T2" fmla="*/ 4 w 16"/>
                  <a:gd name="T3" fmla="*/ 1 h 23"/>
                  <a:gd name="T4" fmla="*/ 9 w 16"/>
                  <a:gd name="T5" fmla="*/ 1 h 23"/>
                  <a:gd name="T6" fmla="*/ 11 w 16"/>
                  <a:gd name="T7" fmla="*/ 23 h 23"/>
                  <a:gd name="T8" fmla="*/ 7 w 16"/>
                  <a:gd name="T9" fmla="*/ 20 h 23"/>
                </a:gdLst>
                <a:ahLst/>
                <a:cxnLst>
                  <a:cxn ang="0">
                    <a:pos x="T0" y="T1"/>
                  </a:cxn>
                  <a:cxn ang="0">
                    <a:pos x="T2" y="T3"/>
                  </a:cxn>
                  <a:cxn ang="0">
                    <a:pos x="T4" y="T5"/>
                  </a:cxn>
                  <a:cxn ang="0">
                    <a:pos x="T6" y="T7"/>
                  </a:cxn>
                  <a:cxn ang="0">
                    <a:pos x="T8" y="T9"/>
                  </a:cxn>
                </a:cxnLst>
                <a:rect l="0" t="0" r="r" b="b"/>
                <a:pathLst>
                  <a:path w="16" h="23">
                    <a:moveTo>
                      <a:pt x="7" y="20"/>
                    </a:moveTo>
                    <a:cubicBezTo>
                      <a:pt x="0" y="14"/>
                      <a:pt x="2" y="7"/>
                      <a:pt x="4" y="1"/>
                    </a:cubicBezTo>
                    <a:cubicBezTo>
                      <a:pt x="4" y="0"/>
                      <a:pt x="8" y="0"/>
                      <a:pt x="9" y="1"/>
                    </a:cubicBezTo>
                    <a:cubicBezTo>
                      <a:pt x="16" y="7"/>
                      <a:pt x="16" y="15"/>
                      <a:pt x="11" y="23"/>
                    </a:cubicBezTo>
                    <a:cubicBezTo>
                      <a:pt x="9" y="22"/>
                      <a:pt x="8" y="21"/>
                      <a:pt x="7" y="20"/>
                    </a:cubicBezTo>
                    <a:close/>
                  </a:path>
                </a:pathLst>
              </a:custGeom>
              <a:solidFill>
                <a:srgbClr val="C4C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8" name="Freeform 192"/>
              <p:cNvSpPr>
                <a:spLocks/>
              </p:cNvSpPr>
              <p:nvPr/>
            </p:nvSpPr>
            <p:spPr bwMode="auto">
              <a:xfrm>
                <a:off x="2994" y="1631"/>
                <a:ext cx="338" cy="382"/>
              </a:xfrm>
              <a:custGeom>
                <a:avLst/>
                <a:gdLst>
                  <a:gd name="T0" fmla="*/ 11 w 423"/>
                  <a:gd name="T1" fmla="*/ 60 h 480"/>
                  <a:gd name="T2" fmla="*/ 22 w 423"/>
                  <a:gd name="T3" fmla="*/ 37 h 480"/>
                  <a:gd name="T4" fmla="*/ 28 w 423"/>
                  <a:gd name="T5" fmla="*/ 14 h 480"/>
                  <a:gd name="T6" fmla="*/ 39 w 423"/>
                  <a:gd name="T7" fmla="*/ 0 h 480"/>
                  <a:gd name="T8" fmla="*/ 71 w 423"/>
                  <a:gd name="T9" fmla="*/ 12 h 480"/>
                  <a:gd name="T10" fmla="*/ 65 w 423"/>
                  <a:gd name="T11" fmla="*/ 28 h 480"/>
                  <a:gd name="T12" fmla="*/ 78 w 423"/>
                  <a:gd name="T13" fmla="*/ 128 h 480"/>
                  <a:gd name="T14" fmla="*/ 107 w 423"/>
                  <a:gd name="T15" fmla="*/ 145 h 480"/>
                  <a:gd name="T16" fmla="*/ 168 w 423"/>
                  <a:gd name="T17" fmla="*/ 201 h 480"/>
                  <a:gd name="T18" fmla="*/ 180 w 423"/>
                  <a:gd name="T19" fmla="*/ 224 h 480"/>
                  <a:gd name="T20" fmla="*/ 232 w 423"/>
                  <a:gd name="T21" fmla="*/ 391 h 480"/>
                  <a:gd name="T22" fmla="*/ 235 w 423"/>
                  <a:gd name="T23" fmla="*/ 398 h 480"/>
                  <a:gd name="T24" fmla="*/ 255 w 423"/>
                  <a:gd name="T25" fmla="*/ 425 h 480"/>
                  <a:gd name="T26" fmla="*/ 268 w 423"/>
                  <a:gd name="T27" fmla="*/ 398 h 480"/>
                  <a:gd name="T28" fmla="*/ 285 w 423"/>
                  <a:gd name="T29" fmla="*/ 391 h 480"/>
                  <a:gd name="T30" fmla="*/ 302 w 423"/>
                  <a:gd name="T31" fmla="*/ 406 h 480"/>
                  <a:gd name="T32" fmla="*/ 312 w 423"/>
                  <a:gd name="T33" fmla="*/ 418 h 480"/>
                  <a:gd name="T34" fmla="*/ 324 w 423"/>
                  <a:gd name="T35" fmla="*/ 432 h 480"/>
                  <a:gd name="T36" fmla="*/ 307 w 423"/>
                  <a:gd name="T37" fmla="*/ 442 h 480"/>
                  <a:gd name="T38" fmla="*/ 142 w 423"/>
                  <a:gd name="T39" fmla="*/ 445 h 480"/>
                  <a:gd name="T40" fmla="*/ 142 w 423"/>
                  <a:gd name="T41" fmla="*/ 443 h 480"/>
                  <a:gd name="T42" fmla="*/ 143 w 423"/>
                  <a:gd name="T43" fmla="*/ 445 h 480"/>
                  <a:gd name="T44" fmla="*/ 316 w 423"/>
                  <a:gd name="T45" fmla="*/ 440 h 480"/>
                  <a:gd name="T46" fmla="*/ 354 w 423"/>
                  <a:gd name="T47" fmla="*/ 425 h 480"/>
                  <a:gd name="T48" fmla="*/ 383 w 423"/>
                  <a:gd name="T49" fmla="*/ 392 h 480"/>
                  <a:gd name="T50" fmla="*/ 403 w 423"/>
                  <a:gd name="T51" fmla="*/ 364 h 480"/>
                  <a:gd name="T52" fmla="*/ 415 w 423"/>
                  <a:gd name="T53" fmla="*/ 363 h 480"/>
                  <a:gd name="T54" fmla="*/ 397 w 423"/>
                  <a:gd name="T55" fmla="*/ 423 h 480"/>
                  <a:gd name="T56" fmla="*/ 350 w 423"/>
                  <a:gd name="T57" fmla="*/ 467 h 480"/>
                  <a:gd name="T58" fmla="*/ 211 w 423"/>
                  <a:gd name="T59" fmla="*/ 475 h 480"/>
                  <a:gd name="T60" fmla="*/ 186 w 423"/>
                  <a:gd name="T61" fmla="*/ 464 h 480"/>
                  <a:gd name="T62" fmla="*/ 74 w 423"/>
                  <a:gd name="T63" fmla="*/ 428 h 480"/>
                  <a:gd name="T64" fmla="*/ 47 w 423"/>
                  <a:gd name="T65" fmla="*/ 412 h 480"/>
                  <a:gd name="T66" fmla="*/ 47 w 423"/>
                  <a:gd name="T67" fmla="*/ 412 h 480"/>
                  <a:gd name="T68" fmla="*/ 31 w 423"/>
                  <a:gd name="T69" fmla="*/ 371 h 480"/>
                  <a:gd name="T70" fmla="*/ 31 w 423"/>
                  <a:gd name="T71" fmla="*/ 374 h 480"/>
                  <a:gd name="T72" fmla="*/ 33 w 423"/>
                  <a:gd name="T73" fmla="*/ 376 h 480"/>
                  <a:gd name="T74" fmla="*/ 31 w 423"/>
                  <a:gd name="T75" fmla="*/ 388 h 480"/>
                  <a:gd name="T76" fmla="*/ 11 w 423"/>
                  <a:gd name="T77" fmla="*/ 341 h 480"/>
                  <a:gd name="T78" fmla="*/ 6 w 423"/>
                  <a:gd name="T79" fmla="*/ 131 h 480"/>
                  <a:gd name="T80" fmla="*/ 11 w 423"/>
                  <a:gd name="T81" fmla="*/ 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3" h="480">
                    <a:moveTo>
                      <a:pt x="11" y="60"/>
                    </a:moveTo>
                    <a:cubicBezTo>
                      <a:pt x="12" y="51"/>
                      <a:pt x="20" y="45"/>
                      <a:pt x="22" y="37"/>
                    </a:cubicBezTo>
                    <a:cubicBezTo>
                      <a:pt x="23" y="29"/>
                      <a:pt x="49" y="28"/>
                      <a:pt x="28" y="14"/>
                    </a:cubicBezTo>
                    <a:cubicBezTo>
                      <a:pt x="32" y="10"/>
                      <a:pt x="35" y="5"/>
                      <a:pt x="39" y="0"/>
                    </a:cubicBezTo>
                    <a:cubicBezTo>
                      <a:pt x="50" y="4"/>
                      <a:pt x="60" y="8"/>
                      <a:pt x="71" y="12"/>
                    </a:cubicBezTo>
                    <a:cubicBezTo>
                      <a:pt x="74" y="19"/>
                      <a:pt x="69" y="24"/>
                      <a:pt x="65" y="28"/>
                    </a:cubicBezTo>
                    <a:cubicBezTo>
                      <a:pt x="36" y="62"/>
                      <a:pt x="47" y="101"/>
                      <a:pt x="78" y="128"/>
                    </a:cubicBezTo>
                    <a:cubicBezTo>
                      <a:pt x="86" y="136"/>
                      <a:pt x="96" y="143"/>
                      <a:pt x="107" y="145"/>
                    </a:cubicBezTo>
                    <a:cubicBezTo>
                      <a:pt x="138" y="152"/>
                      <a:pt x="155" y="174"/>
                      <a:pt x="168" y="201"/>
                    </a:cubicBezTo>
                    <a:cubicBezTo>
                      <a:pt x="172" y="209"/>
                      <a:pt x="178" y="215"/>
                      <a:pt x="180" y="224"/>
                    </a:cubicBezTo>
                    <a:cubicBezTo>
                      <a:pt x="197" y="280"/>
                      <a:pt x="214" y="336"/>
                      <a:pt x="232" y="391"/>
                    </a:cubicBezTo>
                    <a:cubicBezTo>
                      <a:pt x="233" y="394"/>
                      <a:pt x="233" y="396"/>
                      <a:pt x="235" y="398"/>
                    </a:cubicBezTo>
                    <a:cubicBezTo>
                      <a:pt x="241" y="408"/>
                      <a:pt x="241" y="425"/>
                      <a:pt x="255" y="425"/>
                    </a:cubicBezTo>
                    <a:cubicBezTo>
                      <a:pt x="271" y="425"/>
                      <a:pt x="261" y="406"/>
                      <a:pt x="268" y="398"/>
                    </a:cubicBezTo>
                    <a:cubicBezTo>
                      <a:pt x="272" y="392"/>
                      <a:pt x="278" y="390"/>
                      <a:pt x="285" y="391"/>
                    </a:cubicBezTo>
                    <a:cubicBezTo>
                      <a:pt x="293" y="393"/>
                      <a:pt x="297" y="400"/>
                      <a:pt x="302" y="406"/>
                    </a:cubicBezTo>
                    <a:cubicBezTo>
                      <a:pt x="305" y="410"/>
                      <a:pt x="308" y="415"/>
                      <a:pt x="312" y="418"/>
                    </a:cubicBezTo>
                    <a:cubicBezTo>
                      <a:pt x="318" y="421"/>
                      <a:pt x="325" y="424"/>
                      <a:pt x="324" y="432"/>
                    </a:cubicBezTo>
                    <a:cubicBezTo>
                      <a:pt x="323" y="441"/>
                      <a:pt x="313" y="440"/>
                      <a:pt x="307" y="442"/>
                    </a:cubicBezTo>
                    <a:cubicBezTo>
                      <a:pt x="252" y="455"/>
                      <a:pt x="197" y="455"/>
                      <a:pt x="142" y="445"/>
                    </a:cubicBezTo>
                    <a:cubicBezTo>
                      <a:pt x="140" y="443"/>
                      <a:pt x="143" y="441"/>
                      <a:pt x="142" y="443"/>
                    </a:cubicBezTo>
                    <a:cubicBezTo>
                      <a:pt x="141" y="444"/>
                      <a:pt x="142" y="445"/>
                      <a:pt x="143" y="445"/>
                    </a:cubicBezTo>
                    <a:cubicBezTo>
                      <a:pt x="201" y="456"/>
                      <a:pt x="258" y="455"/>
                      <a:pt x="316" y="440"/>
                    </a:cubicBezTo>
                    <a:cubicBezTo>
                      <a:pt x="328" y="434"/>
                      <a:pt x="340" y="428"/>
                      <a:pt x="354" y="425"/>
                    </a:cubicBezTo>
                    <a:cubicBezTo>
                      <a:pt x="371" y="421"/>
                      <a:pt x="381" y="409"/>
                      <a:pt x="383" y="392"/>
                    </a:cubicBezTo>
                    <a:cubicBezTo>
                      <a:pt x="385" y="378"/>
                      <a:pt x="392" y="370"/>
                      <a:pt x="403" y="364"/>
                    </a:cubicBezTo>
                    <a:cubicBezTo>
                      <a:pt x="407" y="363"/>
                      <a:pt x="411" y="362"/>
                      <a:pt x="415" y="363"/>
                    </a:cubicBezTo>
                    <a:cubicBezTo>
                      <a:pt x="423" y="387"/>
                      <a:pt x="407" y="404"/>
                      <a:pt x="397" y="423"/>
                    </a:cubicBezTo>
                    <a:cubicBezTo>
                      <a:pt x="387" y="443"/>
                      <a:pt x="367" y="454"/>
                      <a:pt x="350" y="467"/>
                    </a:cubicBezTo>
                    <a:cubicBezTo>
                      <a:pt x="304" y="480"/>
                      <a:pt x="257" y="475"/>
                      <a:pt x="211" y="475"/>
                    </a:cubicBezTo>
                    <a:cubicBezTo>
                      <a:pt x="207" y="463"/>
                      <a:pt x="195" y="466"/>
                      <a:pt x="186" y="464"/>
                    </a:cubicBezTo>
                    <a:cubicBezTo>
                      <a:pt x="147" y="458"/>
                      <a:pt x="109" y="448"/>
                      <a:pt x="74" y="428"/>
                    </a:cubicBezTo>
                    <a:cubicBezTo>
                      <a:pt x="60" y="432"/>
                      <a:pt x="56" y="418"/>
                      <a:pt x="47" y="412"/>
                    </a:cubicBezTo>
                    <a:cubicBezTo>
                      <a:pt x="47" y="412"/>
                      <a:pt x="47" y="412"/>
                      <a:pt x="47" y="412"/>
                    </a:cubicBezTo>
                    <a:cubicBezTo>
                      <a:pt x="38" y="401"/>
                      <a:pt x="36" y="387"/>
                      <a:pt x="31" y="371"/>
                    </a:cubicBezTo>
                    <a:cubicBezTo>
                      <a:pt x="31" y="372"/>
                      <a:pt x="29" y="375"/>
                      <a:pt x="31" y="374"/>
                    </a:cubicBezTo>
                    <a:cubicBezTo>
                      <a:pt x="32" y="374"/>
                      <a:pt x="32" y="374"/>
                      <a:pt x="33" y="376"/>
                    </a:cubicBezTo>
                    <a:cubicBezTo>
                      <a:pt x="33" y="380"/>
                      <a:pt x="35" y="385"/>
                      <a:pt x="31" y="388"/>
                    </a:cubicBezTo>
                    <a:cubicBezTo>
                      <a:pt x="17" y="376"/>
                      <a:pt x="14" y="358"/>
                      <a:pt x="11" y="341"/>
                    </a:cubicBezTo>
                    <a:cubicBezTo>
                      <a:pt x="0" y="272"/>
                      <a:pt x="0" y="202"/>
                      <a:pt x="6" y="131"/>
                    </a:cubicBezTo>
                    <a:cubicBezTo>
                      <a:pt x="8" y="108"/>
                      <a:pt x="6" y="84"/>
                      <a:pt x="11" y="60"/>
                    </a:cubicBezTo>
                    <a:close/>
                  </a:path>
                </a:pathLst>
              </a:custGeom>
              <a:solidFill>
                <a:srgbClr val="C7E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9" name="Freeform 193"/>
              <p:cNvSpPr>
                <a:spLocks/>
              </p:cNvSpPr>
              <p:nvPr/>
            </p:nvSpPr>
            <p:spPr bwMode="auto">
              <a:xfrm>
                <a:off x="3268" y="1624"/>
                <a:ext cx="83" cy="379"/>
              </a:xfrm>
              <a:custGeom>
                <a:avLst/>
                <a:gdLst>
                  <a:gd name="T0" fmla="*/ 7 w 104"/>
                  <a:gd name="T1" fmla="*/ 475 h 475"/>
                  <a:gd name="T2" fmla="*/ 5 w 104"/>
                  <a:gd name="T3" fmla="*/ 467 h 475"/>
                  <a:gd name="T4" fmla="*/ 72 w 104"/>
                  <a:gd name="T5" fmla="*/ 372 h 475"/>
                  <a:gd name="T6" fmla="*/ 76 w 104"/>
                  <a:gd name="T7" fmla="*/ 313 h 475"/>
                  <a:gd name="T8" fmla="*/ 73 w 104"/>
                  <a:gd name="T9" fmla="*/ 117 h 475"/>
                  <a:gd name="T10" fmla="*/ 65 w 104"/>
                  <a:gd name="T11" fmla="*/ 67 h 475"/>
                  <a:gd name="T12" fmla="*/ 52 w 104"/>
                  <a:gd name="T13" fmla="*/ 22 h 475"/>
                  <a:gd name="T14" fmla="*/ 55 w 104"/>
                  <a:gd name="T15" fmla="*/ 3 h 475"/>
                  <a:gd name="T16" fmla="*/ 60 w 104"/>
                  <a:gd name="T17" fmla="*/ 0 h 475"/>
                  <a:gd name="T18" fmla="*/ 98 w 104"/>
                  <a:gd name="T19" fmla="*/ 58 h 475"/>
                  <a:gd name="T20" fmla="*/ 103 w 104"/>
                  <a:gd name="T21" fmla="*/ 83 h 475"/>
                  <a:gd name="T22" fmla="*/ 104 w 104"/>
                  <a:gd name="T23" fmla="*/ 228 h 475"/>
                  <a:gd name="T24" fmla="*/ 104 w 104"/>
                  <a:gd name="T25" fmla="*/ 316 h 475"/>
                  <a:gd name="T26" fmla="*/ 103 w 104"/>
                  <a:gd name="T27" fmla="*/ 356 h 475"/>
                  <a:gd name="T28" fmla="*/ 91 w 104"/>
                  <a:gd name="T29" fmla="*/ 401 h 475"/>
                  <a:gd name="T30" fmla="*/ 7 w 104"/>
                  <a:gd name="T31"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75">
                    <a:moveTo>
                      <a:pt x="7" y="475"/>
                    </a:moveTo>
                    <a:cubicBezTo>
                      <a:pt x="0" y="470"/>
                      <a:pt x="0" y="469"/>
                      <a:pt x="5" y="467"/>
                    </a:cubicBezTo>
                    <a:cubicBezTo>
                      <a:pt x="44" y="448"/>
                      <a:pt x="62" y="413"/>
                      <a:pt x="72" y="372"/>
                    </a:cubicBezTo>
                    <a:cubicBezTo>
                      <a:pt x="74" y="353"/>
                      <a:pt x="81" y="333"/>
                      <a:pt x="76" y="313"/>
                    </a:cubicBezTo>
                    <a:cubicBezTo>
                      <a:pt x="78" y="248"/>
                      <a:pt x="85" y="182"/>
                      <a:pt x="73" y="117"/>
                    </a:cubicBezTo>
                    <a:cubicBezTo>
                      <a:pt x="74" y="100"/>
                      <a:pt x="75" y="83"/>
                      <a:pt x="65" y="67"/>
                    </a:cubicBezTo>
                    <a:cubicBezTo>
                      <a:pt x="62" y="52"/>
                      <a:pt x="60" y="36"/>
                      <a:pt x="52" y="22"/>
                    </a:cubicBezTo>
                    <a:cubicBezTo>
                      <a:pt x="49" y="15"/>
                      <a:pt x="49" y="9"/>
                      <a:pt x="55" y="3"/>
                    </a:cubicBezTo>
                    <a:cubicBezTo>
                      <a:pt x="57" y="2"/>
                      <a:pt x="58" y="1"/>
                      <a:pt x="60" y="0"/>
                    </a:cubicBezTo>
                    <a:cubicBezTo>
                      <a:pt x="75" y="18"/>
                      <a:pt x="86" y="38"/>
                      <a:pt x="98" y="58"/>
                    </a:cubicBezTo>
                    <a:cubicBezTo>
                      <a:pt x="102" y="66"/>
                      <a:pt x="103" y="74"/>
                      <a:pt x="103" y="83"/>
                    </a:cubicBezTo>
                    <a:cubicBezTo>
                      <a:pt x="103" y="131"/>
                      <a:pt x="104" y="179"/>
                      <a:pt x="104" y="228"/>
                    </a:cubicBezTo>
                    <a:cubicBezTo>
                      <a:pt x="104" y="257"/>
                      <a:pt x="104" y="287"/>
                      <a:pt x="104" y="316"/>
                    </a:cubicBezTo>
                    <a:cubicBezTo>
                      <a:pt x="104" y="330"/>
                      <a:pt x="104" y="343"/>
                      <a:pt x="103" y="356"/>
                    </a:cubicBezTo>
                    <a:cubicBezTo>
                      <a:pt x="99" y="371"/>
                      <a:pt x="96" y="387"/>
                      <a:pt x="91" y="401"/>
                    </a:cubicBezTo>
                    <a:cubicBezTo>
                      <a:pt x="77" y="441"/>
                      <a:pt x="49" y="466"/>
                      <a:pt x="7" y="475"/>
                    </a:cubicBezTo>
                    <a:close/>
                  </a:path>
                </a:pathLst>
              </a:custGeom>
              <a:solidFill>
                <a:srgbClr val="AED1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0" name="Freeform 194"/>
              <p:cNvSpPr>
                <a:spLocks/>
              </p:cNvSpPr>
              <p:nvPr/>
            </p:nvSpPr>
            <p:spPr bwMode="auto">
              <a:xfrm>
                <a:off x="3487" y="1554"/>
                <a:ext cx="407" cy="457"/>
              </a:xfrm>
              <a:custGeom>
                <a:avLst/>
                <a:gdLst>
                  <a:gd name="T0" fmla="*/ 109 w 510"/>
                  <a:gd name="T1" fmla="*/ 4 h 573"/>
                  <a:gd name="T2" fmla="*/ 32 w 510"/>
                  <a:gd name="T3" fmla="*/ 174 h 573"/>
                  <a:gd name="T4" fmla="*/ 24 w 510"/>
                  <a:gd name="T5" fmla="*/ 233 h 573"/>
                  <a:gd name="T6" fmla="*/ 29 w 510"/>
                  <a:gd name="T7" fmla="*/ 297 h 573"/>
                  <a:gd name="T8" fmla="*/ 33 w 510"/>
                  <a:gd name="T9" fmla="*/ 321 h 573"/>
                  <a:gd name="T10" fmla="*/ 34 w 510"/>
                  <a:gd name="T11" fmla="*/ 388 h 573"/>
                  <a:gd name="T12" fmla="*/ 48 w 510"/>
                  <a:gd name="T13" fmla="*/ 506 h 573"/>
                  <a:gd name="T14" fmla="*/ 50 w 510"/>
                  <a:gd name="T15" fmla="*/ 523 h 573"/>
                  <a:gd name="T16" fmla="*/ 57 w 510"/>
                  <a:gd name="T17" fmla="*/ 536 h 573"/>
                  <a:gd name="T18" fmla="*/ 84 w 510"/>
                  <a:gd name="T19" fmla="*/ 538 h 573"/>
                  <a:gd name="T20" fmla="*/ 144 w 510"/>
                  <a:gd name="T21" fmla="*/ 551 h 573"/>
                  <a:gd name="T22" fmla="*/ 235 w 510"/>
                  <a:gd name="T23" fmla="*/ 555 h 573"/>
                  <a:gd name="T24" fmla="*/ 311 w 510"/>
                  <a:gd name="T25" fmla="*/ 546 h 573"/>
                  <a:gd name="T26" fmla="*/ 360 w 510"/>
                  <a:gd name="T27" fmla="*/ 512 h 573"/>
                  <a:gd name="T28" fmla="*/ 378 w 510"/>
                  <a:gd name="T29" fmla="*/ 470 h 573"/>
                  <a:gd name="T30" fmla="*/ 447 w 510"/>
                  <a:gd name="T31" fmla="*/ 360 h 573"/>
                  <a:gd name="T32" fmla="*/ 500 w 510"/>
                  <a:gd name="T33" fmla="*/ 252 h 573"/>
                  <a:gd name="T34" fmla="*/ 508 w 510"/>
                  <a:gd name="T35" fmla="*/ 224 h 573"/>
                  <a:gd name="T36" fmla="*/ 503 w 510"/>
                  <a:gd name="T37" fmla="*/ 308 h 573"/>
                  <a:gd name="T38" fmla="*/ 438 w 510"/>
                  <a:gd name="T39" fmla="*/ 383 h 573"/>
                  <a:gd name="T40" fmla="*/ 400 w 510"/>
                  <a:gd name="T41" fmla="*/ 447 h 573"/>
                  <a:gd name="T42" fmla="*/ 397 w 510"/>
                  <a:gd name="T43" fmla="*/ 513 h 573"/>
                  <a:gd name="T44" fmla="*/ 336 w 510"/>
                  <a:gd name="T45" fmla="*/ 568 h 573"/>
                  <a:gd name="T46" fmla="*/ 276 w 510"/>
                  <a:gd name="T47" fmla="*/ 573 h 573"/>
                  <a:gd name="T48" fmla="*/ 160 w 510"/>
                  <a:gd name="T49" fmla="*/ 573 h 573"/>
                  <a:gd name="T50" fmla="*/ 117 w 510"/>
                  <a:gd name="T51" fmla="*/ 572 h 573"/>
                  <a:gd name="T52" fmla="*/ 82 w 510"/>
                  <a:gd name="T53" fmla="*/ 566 h 573"/>
                  <a:gd name="T54" fmla="*/ 13 w 510"/>
                  <a:gd name="T55" fmla="*/ 483 h 573"/>
                  <a:gd name="T56" fmla="*/ 9 w 510"/>
                  <a:gd name="T57" fmla="*/ 464 h 573"/>
                  <a:gd name="T58" fmla="*/ 8 w 510"/>
                  <a:gd name="T59" fmla="*/ 208 h 573"/>
                  <a:gd name="T60" fmla="*/ 9 w 510"/>
                  <a:gd name="T61" fmla="*/ 156 h 573"/>
                  <a:gd name="T62" fmla="*/ 48 w 510"/>
                  <a:gd name="T63" fmla="*/ 56 h 573"/>
                  <a:gd name="T64" fmla="*/ 97 w 510"/>
                  <a:gd name="T65" fmla="*/ 0 h 573"/>
                  <a:gd name="T66" fmla="*/ 109 w 510"/>
                  <a:gd name="T67" fmla="*/ 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0" h="573">
                    <a:moveTo>
                      <a:pt x="109" y="4"/>
                    </a:moveTo>
                    <a:cubicBezTo>
                      <a:pt x="72" y="55"/>
                      <a:pt x="37" y="108"/>
                      <a:pt x="32" y="174"/>
                    </a:cubicBezTo>
                    <a:cubicBezTo>
                      <a:pt x="31" y="194"/>
                      <a:pt x="23" y="213"/>
                      <a:pt x="24" y="233"/>
                    </a:cubicBezTo>
                    <a:cubicBezTo>
                      <a:pt x="24" y="255"/>
                      <a:pt x="26" y="276"/>
                      <a:pt x="29" y="297"/>
                    </a:cubicBezTo>
                    <a:cubicBezTo>
                      <a:pt x="36" y="304"/>
                      <a:pt x="32" y="313"/>
                      <a:pt x="33" y="321"/>
                    </a:cubicBezTo>
                    <a:cubicBezTo>
                      <a:pt x="36" y="343"/>
                      <a:pt x="34" y="366"/>
                      <a:pt x="34" y="388"/>
                    </a:cubicBezTo>
                    <a:cubicBezTo>
                      <a:pt x="35" y="428"/>
                      <a:pt x="37" y="467"/>
                      <a:pt x="48" y="506"/>
                    </a:cubicBezTo>
                    <a:cubicBezTo>
                      <a:pt x="50" y="511"/>
                      <a:pt x="51" y="517"/>
                      <a:pt x="50" y="523"/>
                    </a:cubicBezTo>
                    <a:cubicBezTo>
                      <a:pt x="51" y="529"/>
                      <a:pt x="52" y="533"/>
                      <a:pt x="57" y="536"/>
                    </a:cubicBezTo>
                    <a:cubicBezTo>
                      <a:pt x="66" y="541"/>
                      <a:pt x="75" y="535"/>
                      <a:pt x="84" y="538"/>
                    </a:cubicBezTo>
                    <a:cubicBezTo>
                      <a:pt x="103" y="548"/>
                      <a:pt x="123" y="551"/>
                      <a:pt x="144" y="551"/>
                    </a:cubicBezTo>
                    <a:cubicBezTo>
                      <a:pt x="174" y="551"/>
                      <a:pt x="204" y="556"/>
                      <a:pt x="235" y="555"/>
                    </a:cubicBezTo>
                    <a:cubicBezTo>
                      <a:pt x="260" y="554"/>
                      <a:pt x="287" y="560"/>
                      <a:pt x="311" y="546"/>
                    </a:cubicBezTo>
                    <a:cubicBezTo>
                      <a:pt x="330" y="538"/>
                      <a:pt x="348" y="530"/>
                      <a:pt x="360" y="512"/>
                    </a:cubicBezTo>
                    <a:cubicBezTo>
                      <a:pt x="376" y="502"/>
                      <a:pt x="377" y="483"/>
                      <a:pt x="378" y="470"/>
                    </a:cubicBezTo>
                    <a:cubicBezTo>
                      <a:pt x="383" y="421"/>
                      <a:pt x="410" y="387"/>
                      <a:pt x="447" y="360"/>
                    </a:cubicBezTo>
                    <a:cubicBezTo>
                      <a:pt x="486" y="333"/>
                      <a:pt x="495" y="294"/>
                      <a:pt x="500" y="252"/>
                    </a:cubicBezTo>
                    <a:cubicBezTo>
                      <a:pt x="501" y="242"/>
                      <a:pt x="500" y="232"/>
                      <a:pt x="508" y="224"/>
                    </a:cubicBezTo>
                    <a:cubicBezTo>
                      <a:pt x="510" y="252"/>
                      <a:pt x="505" y="280"/>
                      <a:pt x="503" y="308"/>
                    </a:cubicBezTo>
                    <a:cubicBezTo>
                      <a:pt x="496" y="346"/>
                      <a:pt x="475" y="370"/>
                      <a:pt x="438" y="383"/>
                    </a:cubicBezTo>
                    <a:cubicBezTo>
                      <a:pt x="408" y="393"/>
                      <a:pt x="401" y="419"/>
                      <a:pt x="400" y="447"/>
                    </a:cubicBezTo>
                    <a:cubicBezTo>
                      <a:pt x="399" y="469"/>
                      <a:pt x="401" y="491"/>
                      <a:pt x="397" y="513"/>
                    </a:cubicBezTo>
                    <a:cubicBezTo>
                      <a:pt x="390" y="548"/>
                      <a:pt x="372" y="565"/>
                      <a:pt x="336" y="568"/>
                    </a:cubicBezTo>
                    <a:cubicBezTo>
                      <a:pt x="316" y="570"/>
                      <a:pt x="296" y="571"/>
                      <a:pt x="276" y="573"/>
                    </a:cubicBezTo>
                    <a:cubicBezTo>
                      <a:pt x="238" y="573"/>
                      <a:pt x="199" y="573"/>
                      <a:pt x="160" y="573"/>
                    </a:cubicBezTo>
                    <a:cubicBezTo>
                      <a:pt x="146" y="572"/>
                      <a:pt x="131" y="572"/>
                      <a:pt x="117" y="572"/>
                    </a:cubicBezTo>
                    <a:cubicBezTo>
                      <a:pt x="105" y="570"/>
                      <a:pt x="93" y="569"/>
                      <a:pt x="82" y="566"/>
                    </a:cubicBezTo>
                    <a:cubicBezTo>
                      <a:pt x="39" y="556"/>
                      <a:pt x="20" y="534"/>
                      <a:pt x="13" y="483"/>
                    </a:cubicBezTo>
                    <a:cubicBezTo>
                      <a:pt x="12" y="477"/>
                      <a:pt x="13" y="470"/>
                      <a:pt x="9" y="464"/>
                    </a:cubicBezTo>
                    <a:cubicBezTo>
                      <a:pt x="0" y="379"/>
                      <a:pt x="6" y="293"/>
                      <a:pt x="8" y="208"/>
                    </a:cubicBezTo>
                    <a:cubicBezTo>
                      <a:pt x="8" y="191"/>
                      <a:pt x="8" y="174"/>
                      <a:pt x="9" y="156"/>
                    </a:cubicBezTo>
                    <a:cubicBezTo>
                      <a:pt x="15" y="120"/>
                      <a:pt x="22" y="84"/>
                      <a:pt x="48" y="56"/>
                    </a:cubicBezTo>
                    <a:cubicBezTo>
                      <a:pt x="65" y="38"/>
                      <a:pt x="83" y="21"/>
                      <a:pt x="97" y="0"/>
                    </a:cubicBezTo>
                    <a:cubicBezTo>
                      <a:pt x="101" y="0"/>
                      <a:pt x="106" y="0"/>
                      <a:pt x="109" y="4"/>
                    </a:cubicBezTo>
                    <a:close/>
                  </a:path>
                </a:pathLst>
              </a:custGeom>
              <a:solidFill>
                <a:srgbClr val="C5C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1" name="Freeform 195"/>
              <p:cNvSpPr>
                <a:spLocks/>
              </p:cNvSpPr>
              <p:nvPr/>
            </p:nvSpPr>
            <p:spPr bwMode="auto">
              <a:xfrm>
                <a:off x="3746" y="1545"/>
                <a:ext cx="102" cy="55"/>
              </a:xfrm>
              <a:custGeom>
                <a:avLst/>
                <a:gdLst>
                  <a:gd name="T0" fmla="*/ 128 w 128"/>
                  <a:gd name="T1" fmla="*/ 67 h 69"/>
                  <a:gd name="T2" fmla="*/ 23 w 128"/>
                  <a:gd name="T3" fmla="*/ 50 h 69"/>
                  <a:gd name="T4" fmla="*/ 0 w 128"/>
                  <a:gd name="T5" fmla="*/ 11 h 69"/>
                  <a:gd name="T6" fmla="*/ 20 w 128"/>
                  <a:gd name="T7" fmla="*/ 19 h 69"/>
                  <a:gd name="T8" fmla="*/ 78 w 128"/>
                  <a:gd name="T9" fmla="*/ 51 h 69"/>
                  <a:gd name="T10" fmla="*/ 128 w 128"/>
                  <a:gd name="T11" fmla="*/ 67 h 69"/>
                </a:gdLst>
                <a:ahLst/>
                <a:cxnLst>
                  <a:cxn ang="0">
                    <a:pos x="T0" y="T1"/>
                  </a:cxn>
                  <a:cxn ang="0">
                    <a:pos x="T2" y="T3"/>
                  </a:cxn>
                  <a:cxn ang="0">
                    <a:pos x="T4" y="T5"/>
                  </a:cxn>
                  <a:cxn ang="0">
                    <a:pos x="T6" y="T7"/>
                  </a:cxn>
                  <a:cxn ang="0">
                    <a:pos x="T8" y="T9"/>
                  </a:cxn>
                  <a:cxn ang="0">
                    <a:pos x="T10" y="T11"/>
                  </a:cxn>
                </a:cxnLst>
                <a:rect l="0" t="0" r="r" b="b"/>
                <a:pathLst>
                  <a:path w="128" h="69">
                    <a:moveTo>
                      <a:pt x="128" y="67"/>
                    </a:moveTo>
                    <a:cubicBezTo>
                      <a:pt x="92" y="64"/>
                      <a:pt x="56" y="69"/>
                      <a:pt x="23" y="50"/>
                    </a:cubicBezTo>
                    <a:cubicBezTo>
                      <a:pt x="8" y="42"/>
                      <a:pt x="1" y="28"/>
                      <a:pt x="0" y="11"/>
                    </a:cubicBezTo>
                    <a:cubicBezTo>
                      <a:pt x="12" y="0"/>
                      <a:pt x="14" y="14"/>
                      <a:pt x="20" y="19"/>
                    </a:cubicBezTo>
                    <a:cubicBezTo>
                      <a:pt x="32" y="42"/>
                      <a:pt x="55" y="47"/>
                      <a:pt x="78" y="51"/>
                    </a:cubicBezTo>
                    <a:cubicBezTo>
                      <a:pt x="95" y="55"/>
                      <a:pt x="113" y="56"/>
                      <a:pt x="128" y="67"/>
                    </a:cubicBezTo>
                    <a:close/>
                  </a:path>
                </a:pathLst>
              </a:custGeom>
              <a:solidFill>
                <a:srgbClr val="C6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2" name="Freeform 196"/>
              <p:cNvSpPr>
                <a:spLocks/>
              </p:cNvSpPr>
              <p:nvPr/>
            </p:nvSpPr>
            <p:spPr bwMode="auto">
              <a:xfrm>
                <a:off x="3545" y="1505"/>
                <a:ext cx="28" cy="30"/>
              </a:xfrm>
              <a:custGeom>
                <a:avLst/>
                <a:gdLst>
                  <a:gd name="T0" fmla="*/ 31 w 35"/>
                  <a:gd name="T1" fmla="*/ 5 h 37"/>
                  <a:gd name="T2" fmla="*/ 24 w 35"/>
                  <a:gd name="T3" fmla="*/ 24 h 37"/>
                  <a:gd name="T4" fmla="*/ 35 w 35"/>
                  <a:gd name="T5" fmla="*/ 37 h 37"/>
                  <a:gd name="T6" fmla="*/ 20 w 35"/>
                  <a:gd name="T7" fmla="*/ 33 h 37"/>
                  <a:gd name="T8" fmla="*/ 11 w 35"/>
                  <a:gd name="T9" fmla="*/ 5 h 37"/>
                  <a:gd name="T10" fmla="*/ 31 w 35"/>
                  <a:gd name="T11" fmla="*/ 5 h 37"/>
                </a:gdLst>
                <a:ahLst/>
                <a:cxnLst>
                  <a:cxn ang="0">
                    <a:pos x="T0" y="T1"/>
                  </a:cxn>
                  <a:cxn ang="0">
                    <a:pos x="T2" y="T3"/>
                  </a:cxn>
                  <a:cxn ang="0">
                    <a:pos x="T4" y="T5"/>
                  </a:cxn>
                  <a:cxn ang="0">
                    <a:pos x="T6" y="T7"/>
                  </a:cxn>
                  <a:cxn ang="0">
                    <a:pos x="T8" y="T9"/>
                  </a:cxn>
                  <a:cxn ang="0">
                    <a:pos x="T10" y="T11"/>
                  </a:cxn>
                </a:cxnLst>
                <a:rect l="0" t="0" r="r" b="b"/>
                <a:pathLst>
                  <a:path w="35" h="37">
                    <a:moveTo>
                      <a:pt x="31" y="5"/>
                    </a:moveTo>
                    <a:cubicBezTo>
                      <a:pt x="19" y="7"/>
                      <a:pt x="19" y="15"/>
                      <a:pt x="24" y="24"/>
                    </a:cubicBezTo>
                    <a:cubicBezTo>
                      <a:pt x="27" y="29"/>
                      <a:pt x="32" y="33"/>
                      <a:pt x="35" y="37"/>
                    </a:cubicBezTo>
                    <a:cubicBezTo>
                      <a:pt x="30" y="36"/>
                      <a:pt x="25" y="35"/>
                      <a:pt x="20" y="33"/>
                    </a:cubicBezTo>
                    <a:cubicBezTo>
                      <a:pt x="0" y="26"/>
                      <a:pt x="0" y="23"/>
                      <a:pt x="11" y="5"/>
                    </a:cubicBezTo>
                    <a:cubicBezTo>
                      <a:pt x="18" y="0"/>
                      <a:pt x="24" y="0"/>
                      <a:pt x="31" y="5"/>
                    </a:cubicBezTo>
                    <a:close/>
                  </a:path>
                </a:pathLst>
              </a:custGeom>
              <a:solidFill>
                <a:srgbClr val="DFA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3" name="Freeform 197"/>
              <p:cNvSpPr>
                <a:spLocks/>
              </p:cNvSpPr>
              <p:nvPr/>
            </p:nvSpPr>
            <p:spPr bwMode="auto">
              <a:xfrm>
                <a:off x="3732" y="990"/>
                <a:ext cx="91" cy="341"/>
              </a:xfrm>
              <a:custGeom>
                <a:avLst/>
                <a:gdLst>
                  <a:gd name="T0" fmla="*/ 99 w 114"/>
                  <a:gd name="T1" fmla="*/ 33 h 428"/>
                  <a:gd name="T2" fmla="*/ 114 w 114"/>
                  <a:gd name="T3" fmla="*/ 64 h 428"/>
                  <a:gd name="T4" fmla="*/ 114 w 114"/>
                  <a:gd name="T5" fmla="*/ 305 h 428"/>
                  <a:gd name="T6" fmla="*/ 104 w 114"/>
                  <a:gd name="T7" fmla="*/ 357 h 428"/>
                  <a:gd name="T8" fmla="*/ 1 w 114"/>
                  <a:gd name="T9" fmla="*/ 428 h 428"/>
                  <a:gd name="T10" fmla="*/ 17 w 114"/>
                  <a:gd name="T11" fmla="*/ 411 h 428"/>
                  <a:gd name="T12" fmla="*/ 73 w 114"/>
                  <a:gd name="T13" fmla="*/ 351 h 428"/>
                  <a:gd name="T14" fmla="*/ 91 w 114"/>
                  <a:gd name="T15" fmla="*/ 252 h 428"/>
                  <a:gd name="T16" fmla="*/ 88 w 114"/>
                  <a:gd name="T17" fmla="*/ 104 h 428"/>
                  <a:gd name="T18" fmla="*/ 81 w 114"/>
                  <a:gd name="T19" fmla="*/ 55 h 428"/>
                  <a:gd name="T20" fmla="*/ 60 w 114"/>
                  <a:gd name="T21" fmla="*/ 8 h 428"/>
                  <a:gd name="T22" fmla="*/ 73 w 114"/>
                  <a:gd name="T23" fmla="*/ 0 h 428"/>
                  <a:gd name="T24" fmla="*/ 99 w 114"/>
                  <a:gd name="T25" fmla="*/ 3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428">
                    <a:moveTo>
                      <a:pt x="99" y="33"/>
                    </a:moveTo>
                    <a:cubicBezTo>
                      <a:pt x="104" y="44"/>
                      <a:pt x="109" y="54"/>
                      <a:pt x="114" y="64"/>
                    </a:cubicBezTo>
                    <a:cubicBezTo>
                      <a:pt x="114" y="144"/>
                      <a:pt x="114" y="225"/>
                      <a:pt x="114" y="305"/>
                    </a:cubicBezTo>
                    <a:cubicBezTo>
                      <a:pt x="113" y="323"/>
                      <a:pt x="109" y="340"/>
                      <a:pt x="104" y="357"/>
                    </a:cubicBezTo>
                    <a:cubicBezTo>
                      <a:pt x="90" y="400"/>
                      <a:pt x="51" y="427"/>
                      <a:pt x="1" y="428"/>
                    </a:cubicBezTo>
                    <a:cubicBezTo>
                      <a:pt x="0" y="417"/>
                      <a:pt x="9" y="414"/>
                      <a:pt x="17" y="411"/>
                    </a:cubicBezTo>
                    <a:cubicBezTo>
                      <a:pt x="46" y="401"/>
                      <a:pt x="63" y="380"/>
                      <a:pt x="73" y="351"/>
                    </a:cubicBezTo>
                    <a:cubicBezTo>
                      <a:pt x="84" y="319"/>
                      <a:pt x="88" y="286"/>
                      <a:pt x="91" y="252"/>
                    </a:cubicBezTo>
                    <a:cubicBezTo>
                      <a:pt x="95" y="202"/>
                      <a:pt x="92" y="153"/>
                      <a:pt x="88" y="104"/>
                    </a:cubicBezTo>
                    <a:cubicBezTo>
                      <a:pt x="87" y="87"/>
                      <a:pt x="89" y="70"/>
                      <a:pt x="81" y="55"/>
                    </a:cubicBezTo>
                    <a:cubicBezTo>
                      <a:pt x="77" y="37"/>
                      <a:pt x="67" y="24"/>
                      <a:pt x="60" y="8"/>
                    </a:cubicBezTo>
                    <a:cubicBezTo>
                      <a:pt x="61" y="0"/>
                      <a:pt x="68" y="1"/>
                      <a:pt x="73" y="0"/>
                    </a:cubicBezTo>
                    <a:cubicBezTo>
                      <a:pt x="82" y="11"/>
                      <a:pt x="91" y="22"/>
                      <a:pt x="99" y="33"/>
                    </a:cubicBezTo>
                    <a:close/>
                  </a:path>
                </a:pathLst>
              </a:custGeom>
              <a:solidFill>
                <a:srgbClr val="F1C5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4" name="Freeform 198"/>
              <p:cNvSpPr>
                <a:spLocks/>
              </p:cNvSpPr>
              <p:nvPr/>
            </p:nvSpPr>
            <p:spPr bwMode="auto">
              <a:xfrm>
                <a:off x="3686" y="983"/>
                <a:ext cx="104" cy="237"/>
              </a:xfrm>
              <a:custGeom>
                <a:avLst/>
                <a:gdLst>
                  <a:gd name="T0" fmla="*/ 131 w 131"/>
                  <a:gd name="T1" fmla="*/ 8 h 297"/>
                  <a:gd name="T2" fmla="*/ 119 w 131"/>
                  <a:gd name="T3" fmla="*/ 16 h 297"/>
                  <a:gd name="T4" fmla="*/ 117 w 131"/>
                  <a:gd name="T5" fmla="*/ 20 h 297"/>
                  <a:gd name="T6" fmla="*/ 88 w 131"/>
                  <a:gd name="T7" fmla="*/ 89 h 297"/>
                  <a:gd name="T8" fmla="*/ 83 w 131"/>
                  <a:gd name="T9" fmla="*/ 240 h 297"/>
                  <a:gd name="T10" fmla="*/ 73 w 131"/>
                  <a:gd name="T11" fmla="*/ 271 h 297"/>
                  <a:gd name="T12" fmla="*/ 22 w 131"/>
                  <a:gd name="T13" fmla="*/ 263 h 297"/>
                  <a:gd name="T14" fmla="*/ 60 w 131"/>
                  <a:gd name="T15" fmla="*/ 252 h 297"/>
                  <a:gd name="T16" fmla="*/ 64 w 131"/>
                  <a:gd name="T17" fmla="*/ 247 h 297"/>
                  <a:gd name="T18" fmla="*/ 63 w 131"/>
                  <a:gd name="T19" fmla="*/ 207 h 297"/>
                  <a:gd name="T20" fmla="*/ 67 w 131"/>
                  <a:gd name="T21" fmla="*/ 67 h 297"/>
                  <a:gd name="T22" fmla="*/ 53 w 131"/>
                  <a:gd name="T23" fmla="*/ 43 h 297"/>
                  <a:gd name="T24" fmla="*/ 27 w 131"/>
                  <a:gd name="T25" fmla="*/ 69 h 297"/>
                  <a:gd name="T26" fmla="*/ 23 w 131"/>
                  <a:gd name="T27" fmla="*/ 245 h 297"/>
                  <a:gd name="T28" fmla="*/ 22 w 131"/>
                  <a:gd name="T29" fmla="*/ 257 h 297"/>
                  <a:gd name="T30" fmla="*/ 23 w 131"/>
                  <a:gd name="T31" fmla="*/ 266 h 297"/>
                  <a:gd name="T32" fmla="*/ 19 w 131"/>
                  <a:gd name="T33" fmla="*/ 297 h 297"/>
                  <a:gd name="T34" fmla="*/ 2 w 131"/>
                  <a:gd name="T35" fmla="*/ 258 h 297"/>
                  <a:gd name="T36" fmla="*/ 2 w 131"/>
                  <a:gd name="T37" fmla="*/ 212 h 297"/>
                  <a:gd name="T38" fmla="*/ 5 w 131"/>
                  <a:gd name="T39" fmla="*/ 90 h 297"/>
                  <a:gd name="T40" fmla="*/ 6 w 131"/>
                  <a:gd name="T41" fmla="*/ 43 h 297"/>
                  <a:gd name="T42" fmla="*/ 7 w 131"/>
                  <a:gd name="T43" fmla="*/ 37 h 297"/>
                  <a:gd name="T44" fmla="*/ 101 w 131"/>
                  <a:gd name="T45" fmla="*/ 16 h 297"/>
                  <a:gd name="T46" fmla="*/ 128 w 131"/>
                  <a:gd name="T47" fmla="*/ 0 h 297"/>
                  <a:gd name="T48" fmla="*/ 131 w 131"/>
                  <a:gd name="T49" fmla="*/ 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297">
                    <a:moveTo>
                      <a:pt x="131" y="8"/>
                    </a:moveTo>
                    <a:cubicBezTo>
                      <a:pt x="127" y="11"/>
                      <a:pt x="123" y="13"/>
                      <a:pt x="119" y="16"/>
                    </a:cubicBezTo>
                    <a:cubicBezTo>
                      <a:pt x="118" y="17"/>
                      <a:pt x="118" y="19"/>
                      <a:pt x="117" y="20"/>
                    </a:cubicBezTo>
                    <a:cubicBezTo>
                      <a:pt x="85" y="33"/>
                      <a:pt x="88" y="63"/>
                      <a:pt x="88" y="89"/>
                    </a:cubicBezTo>
                    <a:cubicBezTo>
                      <a:pt x="86" y="139"/>
                      <a:pt x="87" y="190"/>
                      <a:pt x="83" y="240"/>
                    </a:cubicBezTo>
                    <a:cubicBezTo>
                      <a:pt x="82" y="251"/>
                      <a:pt x="84" y="263"/>
                      <a:pt x="73" y="271"/>
                    </a:cubicBezTo>
                    <a:cubicBezTo>
                      <a:pt x="56" y="268"/>
                      <a:pt x="38" y="277"/>
                      <a:pt x="22" y="263"/>
                    </a:cubicBezTo>
                    <a:cubicBezTo>
                      <a:pt x="31" y="247"/>
                      <a:pt x="48" y="257"/>
                      <a:pt x="60" y="252"/>
                    </a:cubicBezTo>
                    <a:cubicBezTo>
                      <a:pt x="61" y="250"/>
                      <a:pt x="63" y="249"/>
                      <a:pt x="64" y="247"/>
                    </a:cubicBezTo>
                    <a:cubicBezTo>
                      <a:pt x="68" y="233"/>
                      <a:pt x="64" y="220"/>
                      <a:pt x="63" y="207"/>
                    </a:cubicBezTo>
                    <a:cubicBezTo>
                      <a:pt x="62" y="160"/>
                      <a:pt x="70" y="114"/>
                      <a:pt x="67" y="67"/>
                    </a:cubicBezTo>
                    <a:cubicBezTo>
                      <a:pt x="67" y="57"/>
                      <a:pt x="73" y="43"/>
                      <a:pt x="53" y="43"/>
                    </a:cubicBezTo>
                    <a:cubicBezTo>
                      <a:pt x="32" y="44"/>
                      <a:pt x="27" y="48"/>
                      <a:pt x="27" y="69"/>
                    </a:cubicBezTo>
                    <a:cubicBezTo>
                      <a:pt x="27" y="128"/>
                      <a:pt x="20" y="186"/>
                      <a:pt x="23" y="245"/>
                    </a:cubicBezTo>
                    <a:cubicBezTo>
                      <a:pt x="23" y="249"/>
                      <a:pt x="23" y="253"/>
                      <a:pt x="22" y="257"/>
                    </a:cubicBezTo>
                    <a:cubicBezTo>
                      <a:pt x="21" y="260"/>
                      <a:pt x="21" y="263"/>
                      <a:pt x="23" y="266"/>
                    </a:cubicBezTo>
                    <a:cubicBezTo>
                      <a:pt x="22" y="276"/>
                      <a:pt x="36" y="289"/>
                      <a:pt x="19" y="297"/>
                    </a:cubicBezTo>
                    <a:cubicBezTo>
                      <a:pt x="5" y="287"/>
                      <a:pt x="3" y="272"/>
                      <a:pt x="2" y="258"/>
                    </a:cubicBezTo>
                    <a:cubicBezTo>
                      <a:pt x="0" y="243"/>
                      <a:pt x="0" y="227"/>
                      <a:pt x="2" y="212"/>
                    </a:cubicBezTo>
                    <a:cubicBezTo>
                      <a:pt x="8" y="172"/>
                      <a:pt x="5" y="131"/>
                      <a:pt x="5" y="90"/>
                    </a:cubicBezTo>
                    <a:cubicBezTo>
                      <a:pt x="5" y="75"/>
                      <a:pt x="15" y="59"/>
                      <a:pt x="6" y="43"/>
                    </a:cubicBezTo>
                    <a:cubicBezTo>
                      <a:pt x="5" y="41"/>
                      <a:pt x="6" y="39"/>
                      <a:pt x="7" y="37"/>
                    </a:cubicBezTo>
                    <a:cubicBezTo>
                      <a:pt x="39" y="31"/>
                      <a:pt x="71" y="29"/>
                      <a:pt x="101" y="16"/>
                    </a:cubicBezTo>
                    <a:cubicBezTo>
                      <a:pt x="111" y="12"/>
                      <a:pt x="122" y="11"/>
                      <a:pt x="128" y="0"/>
                    </a:cubicBezTo>
                    <a:cubicBezTo>
                      <a:pt x="131" y="2"/>
                      <a:pt x="131" y="5"/>
                      <a:pt x="131" y="8"/>
                    </a:cubicBezTo>
                    <a:close/>
                  </a:path>
                </a:pathLst>
              </a:custGeom>
              <a:solidFill>
                <a:srgbClr val="BD9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5" name="Freeform 199"/>
              <p:cNvSpPr>
                <a:spLocks/>
              </p:cNvSpPr>
              <p:nvPr/>
            </p:nvSpPr>
            <p:spPr bwMode="auto">
              <a:xfrm>
                <a:off x="3171" y="1627"/>
                <a:ext cx="169" cy="252"/>
              </a:xfrm>
              <a:custGeom>
                <a:avLst/>
                <a:gdLst>
                  <a:gd name="T0" fmla="*/ 176 w 211"/>
                  <a:gd name="T1" fmla="*/ 0 h 316"/>
                  <a:gd name="T2" fmla="*/ 185 w 211"/>
                  <a:gd name="T3" fmla="*/ 31 h 316"/>
                  <a:gd name="T4" fmla="*/ 189 w 211"/>
                  <a:gd name="T5" fmla="*/ 61 h 316"/>
                  <a:gd name="T6" fmla="*/ 197 w 211"/>
                  <a:gd name="T7" fmla="*/ 109 h 316"/>
                  <a:gd name="T8" fmla="*/ 204 w 211"/>
                  <a:gd name="T9" fmla="*/ 122 h 316"/>
                  <a:gd name="T10" fmla="*/ 203 w 211"/>
                  <a:gd name="T11" fmla="*/ 310 h 316"/>
                  <a:gd name="T12" fmla="*/ 201 w 211"/>
                  <a:gd name="T13" fmla="*/ 313 h 316"/>
                  <a:gd name="T14" fmla="*/ 189 w 211"/>
                  <a:gd name="T15" fmla="*/ 306 h 316"/>
                  <a:gd name="T16" fmla="*/ 150 w 211"/>
                  <a:gd name="T17" fmla="*/ 287 h 316"/>
                  <a:gd name="T18" fmla="*/ 119 w 211"/>
                  <a:gd name="T19" fmla="*/ 276 h 316"/>
                  <a:gd name="T20" fmla="*/ 59 w 211"/>
                  <a:gd name="T21" fmla="*/ 266 h 316"/>
                  <a:gd name="T22" fmla="*/ 38 w 211"/>
                  <a:gd name="T23" fmla="*/ 282 h 316"/>
                  <a:gd name="T24" fmla="*/ 21 w 211"/>
                  <a:gd name="T25" fmla="*/ 286 h 316"/>
                  <a:gd name="T26" fmla="*/ 0 w 211"/>
                  <a:gd name="T27" fmla="*/ 213 h 316"/>
                  <a:gd name="T28" fmla="*/ 3 w 211"/>
                  <a:gd name="T29" fmla="*/ 170 h 316"/>
                  <a:gd name="T30" fmla="*/ 23 w 211"/>
                  <a:gd name="T31" fmla="*/ 121 h 316"/>
                  <a:gd name="T32" fmla="*/ 50 w 211"/>
                  <a:gd name="T33" fmla="*/ 73 h 316"/>
                  <a:gd name="T34" fmla="*/ 56 w 211"/>
                  <a:gd name="T35" fmla="*/ 34 h 316"/>
                  <a:gd name="T36" fmla="*/ 176 w 211"/>
                  <a:gd name="T3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316">
                    <a:moveTo>
                      <a:pt x="176" y="0"/>
                    </a:moveTo>
                    <a:cubicBezTo>
                      <a:pt x="171" y="13"/>
                      <a:pt x="182" y="21"/>
                      <a:pt x="185" y="31"/>
                    </a:cubicBezTo>
                    <a:cubicBezTo>
                      <a:pt x="188" y="41"/>
                      <a:pt x="191" y="51"/>
                      <a:pt x="189" y="61"/>
                    </a:cubicBezTo>
                    <a:cubicBezTo>
                      <a:pt x="198" y="76"/>
                      <a:pt x="200" y="92"/>
                      <a:pt x="197" y="109"/>
                    </a:cubicBezTo>
                    <a:cubicBezTo>
                      <a:pt x="199" y="113"/>
                      <a:pt x="204" y="116"/>
                      <a:pt x="204" y="122"/>
                    </a:cubicBezTo>
                    <a:cubicBezTo>
                      <a:pt x="211" y="185"/>
                      <a:pt x="209" y="247"/>
                      <a:pt x="203" y="310"/>
                    </a:cubicBezTo>
                    <a:cubicBezTo>
                      <a:pt x="203" y="311"/>
                      <a:pt x="202" y="312"/>
                      <a:pt x="201" y="313"/>
                    </a:cubicBezTo>
                    <a:cubicBezTo>
                      <a:pt x="194" y="316"/>
                      <a:pt x="191" y="311"/>
                      <a:pt x="189" y="306"/>
                    </a:cubicBezTo>
                    <a:cubicBezTo>
                      <a:pt x="179" y="292"/>
                      <a:pt x="166" y="287"/>
                      <a:pt x="150" y="287"/>
                    </a:cubicBezTo>
                    <a:cubicBezTo>
                      <a:pt x="138" y="287"/>
                      <a:pt x="128" y="284"/>
                      <a:pt x="119" y="276"/>
                    </a:cubicBezTo>
                    <a:cubicBezTo>
                      <a:pt x="102" y="258"/>
                      <a:pt x="81" y="255"/>
                      <a:pt x="59" y="266"/>
                    </a:cubicBezTo>
                    <a:cubicBezTo>
                      <a:pt x="48" y="267"/>
                      <a:pt x="41" y="271"/>
                      <a:pt x="38" y="282"/>
                    </a:cubicBezTo>
                    <a:cubicBezTo>
                      <a:pt x="35" y="292"/>
                      <a:pt x="28" y="292"/>
                      <a:pt x="21" y="286"/>
                    </a:cubicBezTo>
                    <a:cubicBezTo>
                      <a:pt x="9" y="263"/>
                      <a:pt x="7" y="237"/>
                      <a:pt x="0" y="213"/>
                    </a:cubicBezTo>
                    <a:cubicBezTo>
                      <a:pt x="2" y="199"/>
                      <a:pt x="4" y="184"/>
                      <a:pt x="3" y="170"/>
                    </a:cubicBezTo>
                    <a:cubicBezTo>
                      <a:pt x="1" y="150"/>
                      <a:pt x="9" y="134"/>
                      <a:pt x="23" y="121"/>
                    </a:cubicBezTo>
                    <a:cubicBezTo>
                      <a:pt x="36" y="107"/>
                      <a:pt x="46" y="92"/>
                      <a:pt x="50" y="73"/>
                    </a:cubicBezTo>
                    <a:cubicBezTo>
                      <a:pt x="53" y="60"/>
                      <a:pt x="47" y="46"/>
                      <a:pt x="56" y="34"/>
                    </a:cubicBezTo>
                    <a:cubicBezTo>
                      <a:pt x="97" y="25"/>
                      <a:pt x="138" y="17"/>
                      <a:pt x="176" y="0"/>
                    </a:cubicBezTo>
                    <a:close/>
                  </a:path>
                </a:pathLst>
              </a:custGeom>
              <a:solidFill>
                <a:srgbClr val="C7E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6" name="Freeform 200"/>
              <p:cNvSpPr>
                <a:spLocks/>
              </p:cNvSpPr>
              <p:nvPr/>
            </p:nvSpPr>
            <p:spPr bwMode="auto">
              <a:xfrm>
                <a:off x="3022" y="1608"/>
                <a:ext cx="289" cy="43"/>
              </a:xfrm>
              <a:custGeom>
                <a:avLst/>
                <a:gdLst>
                  <a:gd name="T0" fmla="*/ 132 w 362"/>
                  <a:gd name="T1" fmla="*/ 50 h 54"/>
                  <a:gd name="T2" fmla="*/ 15 w 362"/>
                  <a:gd name="T3" fmla="*/ 26 h 54"/>
                  <a:gd name="T4" fmla="*/ 9 w 362"/>
                  <a:gd name="T5" fmla="*/ 6 h 54"/>
                  <a:gd name="T6" fmla="*/ 115 w 362"/>
                  <a:gd name="T7" fmla="*/ 30 h 54"/>
                  <a:gd name="T8" fmla="*/ 291 w 362"/>
                  <a:gd name="T9" fmla="*/ 21 h 54"/>
                  <a:gd name="T10" fmla="*/ 339 w 362"/>
                  <a:gd name="T11" fmla="*/ 9 h 54"/>
                  <a:gd name="T12" fmla="*/ 360 w 362"/>
                  <a:gd name="T13" fmla="*/ 12 h 54"/>
                  <a:gd name="T14" fmla="*/ 345 w 362"/>
                  <a:gd name="T15" fmla="*/ 24 h 54"/>
                  <a:gd name="T16" fmla="*/ 237 w 362"/>
                  <a:gd name="T17" fmla="*/ 50 h 54"/>
                  <a:gd name="T18" fmla="*/ 132 w 362"/>
                  <a:gd name="T19"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54">
                    <a:moveTo>
                      <a:pt x="132" y="50"/>
                    </a:moveTo>
                    <a:cubicBezTo>
                      <a:pt x="92" y="46"/>
                      <a:pt x="52" y="41"/>
                      <a:pt x="15" y="26"/>
                    </a:cubicBezTo>
                    <a:cubicBezTo>
                      <a:pt x="2" y="21"/>
                      <a:pt x="0" y="16"/>
                      <a:pt x="9" y="6"/>
                    </a:cubicBezTo>
                    <a:cubicBezTo>
                      <a:pt x="45" y="12"/>
                      <a:pt x="79" y="26"/>
                      <a:pt x="115" y="30"/>
                    </a:cubicBezTo>
                    <a:cubicBezTo>
                      <a:pt x="175" y="37"/>
                      <a:pt x="233" y="33"/>
                      <a:pt x="291" y="21"/>
                    </a:cubicBezTo>
                    <a:cubicBezTo>
                      <a:pt x="309" y="22"/>
                      <a:pt x="323" y="12"/>
                      <a:pt x="339" y="9"/>
                    </a:cubicBezTo>
                    <a:cubicBezTo>
                      <a:pt x="347" y="8"/>
                      <a:pt x="356" y="0"/>
                      <a:pt x="360" y="12"/>
                    </a:cubicBezTo>
                    <a:cubicBezTo>
                      <a:pt x="362" y="20"/>
                      <a:pt x="350" y="21"/>
                      <a:pt x="345" y="24"/>
                    </a:cubicBezTo>
                    <a:cubicBezTo>
                      <a:pt x="311" y="40"/>
                      <a:pt x="274" y="45"/>
                      <a:pt x="237" y="50"/>
                    </a:cubicBezTo>
                    <a:cubicBezTo>
                      <a:pt x="202" y="54"/>
                      <a:pt x="167" y="53"/>
                      <a:pt x="132" y="50"/>
                    </a:cubicBezTo>
                    <a:close/>
                  </a:path>
                </a:pathLst>
              </a:custGeom>
              <a:solidFill>
                <a:srgbClr val="E05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7" name="Freeform 201"/>
              <p:cNvSpPr>
                <a:spLocks/>
              </p:cNvSpPr>
              <p:nvPr/>
            </p:nvSpPr>
            <p:spPr bwMode="auto">
              <a:xfrm>
                <a:off x="3114" y="1652"/>
                <a:ext cx="103" cy="141"/>
              </a:xfrm>
              <a:custGeom>
                <a:avLst/>
                <a:gdLst>
                  <a:gd name="T0" fmla="*/ 13 w 129"/>
                  <a:gd name="T1" fmla="*/ 1 h 177"/>
                  <a:gd name="T2" fmla="*/ 29 w 129"/>
                  <a:gd name="T3" fmla="*/ 2 h 177"/>
                  <a:gd name="T4" fmla="*/ 34 w 129"/>
                  <a:gd name="T5" fmla="*/ 26 h 177"/>
                  <a:gd name="T6" fmla="*/ 50 w 129"/>
                  <a:gd name="T7" fmla="*/ 58 h 177"/>
                  <a:gd name="T8" fmla="*/ 85 w 129"/>
                  <a:gd name="T9" fmla="*/ 65 h 177"/>
                  <a:gd name="T10" fmla="*/ 107 w 129"/>
                  <a:gd name="T11" fmla="*/ 29 h 177"/>
                  <a:gd name="T12" fmla="*/ 108 w 129"/>
                  <a:gd name="T13" fmla="*/ 2 h 177"/>
                  <a:gd name="T14" fmla="*/ 124 w 129"/>
                  <a:gd name="T15" fmla="*/ 2 h 177"/>
                  <a:gd name="T16" fmla="*/ 126 w 129"/>
                  <a:gd name="T17" fmla="*/ 36 h 177"/>
                  <a:gd name="T18" fmla="*/ 98 w 129"/>
                  <a:gd name="T19" fmla="*/ 89 h 177"/>
                  <a:gd name="T20" fmla="*/ 77 w 129"/>
                  <a:gd name="T21" fmla="*/ 144 h 177"/>
                  <a:gd name="T22" fmla="*/ 77 w 129"/>
                  <a:gd name="T23" fmla="*/ 158 h 177"/>
                  <a:gd name="T24" fmla="*/ 66 w 129"/>
                  <a:gd name="T25" fmla="*/ 176 h 177"/>
                  <a:gd name="T26" fmla="*/ 48 w 129"/>
                  <a:gd name="T27" fmla="*/ 159 h 177"/>
                  <a:gd name="T28" fmla="*/ 15 w 129"/>
                  <a:gd name="T29" fmla="*/ 52 h 177"/>
                  <a:gd name="T30" fmla="*/ 13 w 129"/>
                  <a:gd name="T31" fmla="*/ 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77">
                    <a:moveTo>
                      <a:pt x="13" y="1"/>
                    </a:moveTo>
                    <a:cubicBezTo>
                      <a:pt x="18" y="1"/>
                      <a:pt x="23" y="1"/>
                      <a:pt x="29" y="2"/>
                    </a:cubicBezTo>
                    <a:cubicBezTo>
                      <a:pt x="36" y="8"/>
                      <a:pt x="34" y="17"/>
                      <a:pt x="34" y="26"/>
                    </a:cubicBezTo>
                    <a:cubicBezTo>
                      <a:pt x="35" y="39"/>
                      <a:pt x="39" y="51"/>
                      <a:pt x="50" y="58"/>
                    </a:cubicBezTo>
                    <a:cubicBezTo>
                      <a:pt x="60" y="66"/>
                      <a:pt x="72" y="71"/>
                      <a:pt x="85" y="65"/>
                    </a:cubicBezTo>
                    <a:cubicBezTo>
                      <a:pt x="99" y="57"/>
                      <a:pt x="105" y="44"/>
                      <a:pt x="107" y="29"/>
                    </a:cubicBezTo>
                    <a:cubicBezTo>
                      <a:pt x="108" y="20"/>
                      <a:pt x="102" y="11"/>
                      <a:pt x="108" y="2"/>
                    </a:cubicBezTo>
                    <a:cubicBezTo>
                      <a:pt x="114" y="0"/>
                      <a:pt x="119" y="1"/>
                      <a:pt x="124" y="2"/>
                    </a:cubicBezTo>
                    <a:cubicBezTo>
                      <a:pt x="129" y="13"/>
                      <a:pt x="126" y="24"/>
                      <a:pt x="126" y="36"/>
                    </a:cubicBezTo>
                    <a:cubicBezTo>
                      <a:pt x="123" y="57"/>
                      <a:pt x="114" y="75"/>
                      <a:pt x="98" y="89"/>
                    </a:cubicBezTo>
                    <a:cubicBezTo>
                      <a:pt x="81" y="104"/>
                      <a:pt x="73" y="121"/>
                      <a:pt x="77" y="144"/>
                    </a:cubicBezTo>
                    <a:cubicBezTo>
                      <a:pt x="77" y="148"/>
                      <a:pt x="77" y="153"/>
                      <a:pt x="77" y="158"/>
                    </a:cubicBezTo>
                    <a:cubicBezTo>
                      <a:pt x="76" y="166"/>
                      <a:pt x="78" y="175"/>
                      <a:pt x="66" y="176"/>
                    </a:cubicBezTo>
                    <a:cubicBezTo>
                      <a:pt x="55" y="177"/>
                      <a:pt x="48" y="169"/>
                      <a:pt x="48" y="159"/>
                    </a:cubicBezTo>
                    <a:cubicBezTo>
                      <a:pt x="47" y="120"/>
                      <a:pt x="33" y="86"/>
                      <a:pt x="15" y="52"/>
                    </a:cubicBezTo>
                    <a:cubicBezTo>
                      <a:pt x="7" y="37"/>
                      <a:pt x="0" y="19"/>
                      <a:pt x="13" y="1"/>
                    </a:cubicBezTo>
                    <a:close/>
                  </a:path>
                </a:pathLst>
              </a:custGeom>
              <a:solidFill>
                <a:srgbClr val="F9F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8" name="Freeform 202"/>
              <p:cNvSpPr>
                <a:spLocks/>
              </p:cNvSpPr>
              <p:nvPr/>
            </p:nvSpPr>
            <p:spPr bwMode="auto">
              <a:xfrm>
                <a:off x="3134" y="1654"/>
                <a:ext cx="68" cy="60"/>
              </a:xfrm>
              <a:custGeom>
                <a:avLst/>
                <a:gdLst>
                  <a:gd name="T0" fmla="*/ 11 w 85"/>
                  <a:gd name="T1" fmla="*/ 0 h 76"/>
                  <a:gd name="T2" fmla="*/ 78 w 85"/>
                  <a:gd name="T3" fmla="*/ 0 h 76"/>
                  <a:gd name="T4" fmla="*/ 79 w 85"/>
                  <a:gd name="T5" fmla="*/ 44 h 76"/>
                  <a:gd name="T6" fmla="*/ 25 w 85"/>
                  <a:gd name="T7" fmla="*/ 60 h 76"/>
                  <a:gd name="T8" fmla="*/ 11 w 85"/>
                  <a:gd name="T9" fmla="*/ 0 h 76"/>
                </a:gdLst>
                <a:ahLst/>
                <a:cxnLst>
                  <a:cxn ang="0">
                    <a:pos x="T0" y="T1"/>
                  </a:cxn>
                  <a:cxn ang="0">
                    <a:pos x="T2" y="T3"/>
                  </a:cxn>
                  <a:cxn ang="0">
                    <a:pos x="T4" y="T5"/>
                  </a:cxn>
                  <a:cxn ang="0">
                    <a:pos x="T6" y="T7"/>
                  </a:cxn>
                  <a:cxn ang="0">
                    <a:pos x="T8" y="T9"/>
                  </a:cxn>
                </a:cxnLst>
                <a:rect l="0" t="0" r="r" b="b"/>
                <a:pathLst>
                  <a:path w="85" h="76">
                    <a:moveTo>
                      <a:pt x="11" y="0"/>
                    </a:moveTo>
                    <a:cubicBezTo>
                      <a:pt x="33" y="0"/>
                      <a:pt x="56" y="0"/>
                      <a:pt x="78" y="0"/>
                    </a:cubicBezTo>
                    <a:cubicBezTo>
                      <a:pt x="85" y="15"/>
                      <a:pt x="85" y="30"/>
                      <a:pt x="79" y="44"/>
                    </a:cubicBezTo>
                    <a:cubicBezTo>
                      <a:pt x="70" y="70"/>
                      <a:pt x="46" y="76"/>
                      <a:pt x="25" y="60"/>
                    </a:cubicBezTo>
                    <a:cubicBezTo>
                      <a:pt x="6" y="46"/>
                      <a:pt x="0" y="21"/>
                      <a:pt x="11" y="0"/>
                    </a:cubicBezTo>
                    <a:close/>
                  </a:path>
                </a:pathLst>
              </a:custGeom>
              <a:solidFill>
                <a:srgbClr val="C7D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9" name="Freeform 203"/>
              <p:cNvSpPr>
                <a:spLocks/>
              </p:cNvSpPr>
              <p:nvPr/>
            </p:nvSpPr>
            <p:spPr bwMode="auto">
              <a:xfrm>
                <a:off x="3103" y="1650"/>
                <a:ext cx="113" cy="161"/>
              </a:xfrm>
              <a:custGeom>
                <a:avLst/>
                <a:gdLst>
                  <a:gd name="T0" fmla="*/ 26 w 141"/>
                  <a:gd name="T1" fmla="*/ 4 h 202"/>
                  <a:gd name="T2" fmla="*/ 43 w 141"/>
                  <a:gd name="T3" fmla="*/ 72 h 202"/>
                  <a:gd name="T4" fmla="*/ 66 w 141"/>
                  <a:gd name="T5" fmla="*/ 152 h 202"/>
                  <a:gd name="T6" fmla="*/ 69 w 141"/>
                  <a:gd name="T7" fmla="*/ 169 h 202"/>
                  <a:gd name="T8" fmla="*/ 80 w 141"/>
                  <a:gd name="T9" fmla="*/ 175 h 202"/>
                  <a:gd name="T10" fmla="*/ 85 w 141"/>
                  <a:gd name="T11" fmla="*/ 165 h 202"/>
                  <a:gd name="T12" fmla="*/ 85 w 141"/>
                  <a:gd name="T13" fmla="*/ 139 h 202"/>
                  <a:gd name="T14" fmla="*/ 103 w 141"/>
                  <a:gd name="T15" fmla="*/ 95 h 202"/>
                  <a:gd name="T16" fmla="*/ 137 w 141"/>
                  <a:gd name="T17" fmla="*/ 40 h 202"/>
                  <a:gd name="T18" fmla="*/ 141 w 141"/>
                  <a:gd name="T19" fmla="*/ 48 h 202"/>
                  <a:gd name="T20" fmla="*/ 115 w 141"/>
                  <a:gd name="T21" fmla="*/ 93 h 202"/>
                  <a:gd name="T22" fmla="*/ 93 w 141"/>
                  <a:gd name="T23" fmla="*/ 149 h 202"/>
                  <a:gd name="T24" fmla="*/ 90 w 141"/>
                  <a:gd name="T25" fmla="*/ 184 h 202"/>
                  <a:gd name="T26" fmla="*/ 85 w 141"/>
                  <a:gd name="T27" fmla="*/ 186 h 202"/>
                  <a:gd name="T28" fmla="*/ 58 w 141"/>
                  <a:gd name="T29" fmla="*/ 192 h 202"/>
                  <a:gd name="T30" fmla="*/ 42 w 141"/>
                  <a:gd name="T31" fmla="*/ 202 h 202"/>
                  <a:gd name="T32" fmla="*/ 38 w 141"/>
                  <a:gd name="T33" fmla="*/ 200 h 202"/>
                  <a:gd name="T34" fmla="*/ 27 w 141"/>
                  <a:gd name="T35" fmla="*/ 180 h 202"/>
                  <a:gd name="T36" fmla="*/ 32 w 141"/>
                  <a:gd name="T37" fmla="*/ 174 h 202"/>
                  <a:gd name="T38" fmla="*/ 37 w 141"/>
                  <a:gd name="T39" fmla="*/ 157 h 202"/>
                  <a:gd name="T40" fmla="*/ 19 w 141"/>
                  <a:gd name="T41" fmla="*/ 78 h 202"/>
                  <a:gd name="T42" fmla="*/ 4 w 141"/>
                  <a:gd name="T43" fmla="*/ 12 h 202"/>
                  <a:gd name="T44" fmla="*/ 2 w 141"/>
                  <a:gd name="T45" fmla="*/ 1 h 202"/>
                  <a:gd name="T46" fmla="*/ 22 w 141"/>
                  <a:gd name="T47" fmla="*/ 0 h 202"/>
                  <a:gd name="T48" fmla="*/ 26 w 141"/>
                  <a:gd name="T49" fmla="*/ 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202">
                    <a:moveTo>
                      <a:pt x="26" y="4"/>
                    </a:moveTo>
                    <a:cubicBezTo>
                      <a:pt x="24" y="29"/>
                      <a:pt x="30" y="52"/>
                      <a:pt x="43" y="72"/>
                    </a:cubicBezTo>
                    <a:cubicBezTo>
                      <a:pt x="60" y="96"/>
                      <a:pt x="63" y="124"/>
                      <a:pt x="66" y="152"/>
                    </a:cubicBezTo>
                    <a:cubicBezTo>
                      <a:pt x="66" y="158"/>
                      <a:pt x="65" y="164"/>
                      <a:pt x="69" y="169"/>
                    </a:cubicBezTo>
                    <a:cubicBezTo>
                      <a:pt x="72" y="173"/>
                      <a:pt x="75" y="176"/>
                      <a:pt x="80" y="175"/>
                    </a:cubicBezTo>
                    <a:cubicBezTo>
                      <a:pt x="86" y="174"/>
                      <a:pt x="85" y="169"/>
                      <a:pt x="85" y="165"/>
                    </a:cubicBezTo>
                    <a:cubicBezTo>
                      <a:pt x="85" y="157"/>
                      <a:pt x="86" y="148"/>
                      <a:pt x="85" y="139"/>
                    </a:cubicBezTo>
                    <a:cubicBezTo>
                      <a:pt x="84" y="122"/>
                      <a:pt x="90" y="107"/>
                      <a:pt x="103" y="95"/>
                    </a:cubicBezTo>
                    <a:cubicBezTo>
                      <a:pt x="121" y="81"/>
                      <a:pt x="130" y="61"/>
                      <a:pt x="137" y="40"/>
                    </a:cubicBezTo>
                    <a:cubicBezTo>
                      <a:pt x="141" y="41"/>
                      <a:pt x="139" y="45"/>
                      <a:pt x="141" y="48"/>
                    </a:cubicBezTo>
                    <a:cubicBezTo>
                      <a:pt x="137" y="66"/>
                      <a:pt x="128" y="81"/>
                      <a:pt x="115" y="93"/>
                    </a:cubicBezTo>
                    <a:cubicBezTo>
                      <a:pt x="98" y="108"/>
                      <a:pt x="90" y="126"/>
                      <a:pt x="93" y="149"/>
                    </a:cubicBezTo>
                    <a:cubicBezTo>
                      <a:pt x="94" y="161"/>
                      <a:pt x="94" y="173"/>
                      <a:pt x="90" y="184"/>
                    </a:cubicBezTo>
                    <a:cubicBezTo>
                      <a:pt x="89" y="185"/>
                      <a:pt x="87" y="186"/>
                      <a:pt x="85" y="186"/>
                    </a:cubicBezTo>
                    <a:cubicBezTo>
                      <a:pt x="76" y="186"/>
                      <a:pt x="66" y="184"/>
                      <a:pt x="58" y="192"/>
                    </a:cubicBezTo>
                    <a:cubicBezTo>
                      <a:pt x="52" y="195"/>
                      <a:pt x="48" y="199"/>
                      <a:pt x="42" y="202"/>
                    </a:cubicBezTo>
                    <a:cubicBezTo>
                      <a:pt x="41" y="202"/>
                      <a:pt x="39" y="201"/>
                      <a:pt x="38" y="200"/>
                    </a:cubicBezTo>
                    <a:cubicBezTo>
                      <a:pt x="34" y="193"/>
                      <a:pt x="30" y="187"/>
                      <a:pt x="27" y="180"/>
                    </a:cubicBezTo>
                    <a:cubicBezTo>
                      <a:pt x="27" y="177"/>
                      <a:pt x="29" y="175"/>
                      <a:pt x="32" y="174"/>
                    </a:cubicBezTo>
                    <a:cubicBezTo>
                      <a:pt x="43" y="171"/>
                      <a:pt x="41" y="163"/>
                      <a:pt x="37" y="157"/>
                    </a:cubicBezTo>
                    <a:cubicBezTo>
                      <a:pt x="22" y="133"/>
                      <a:pt x="18" y="106"/>
                      <a:pt x="19" y="78"/>
                    </a:cubicBezTo>
                    <a:cubicBezTo>
                      <a:pt x="22" y="55"/>
                      <a:pt x="17" y="32"/>
                      <a:pt x="4" y="12"/>
                    </a:cubicBezTo>
                    <a:cubicBezTo>
                      <a:pt x="2" y="9"/>
                      <a:pt x="0" y="5"/>
                      <a:pt x="2" y="1"/>
                    </a:cubicBezTo>
                    <a:cubicBezTo>
                      <a:pt x="9" y="1"/>
                      <a:pt x="15" y="0"/>
                      <a:pt x="22" y="0"/>
                    </a:cubicBezTo>
                    <a:cubicBezTo>
                      <a:pt x="23" y="2"/>
                      <a:pt x="24" y="3"/>
                      <a:pt x="26" y="4"/>
                    </a:cubicBezTo>
                    <a:close/>
                  </a:path>
                </a:pathLst>
              </a:custGeom>
              <a:solidFill>
                <a:srgbClr val="AB9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0" name="Freeform 204"/>
              <p:cNvSpPr>
                <a:spLocks/>
              </p:cNvSpPr>
              <p:nvPr/>
            </p:nvSpPr>
            <p:spPr bwMode="auto">
              <a:xfrm>
                <a:off x="3026" y="1592"/>
                <a:ext cx="238" cy="37"/>
              </a:xfrm>
              <a:custGeom>
                <a:avLst/>
                <a:gdLst>
                  <a:gd name="T0" fmla="*/ 0 w 298"/>
                  <a:gd name="T1" fmla="*/ 15 h 46"/>
                  <a:gd name="T2" fmla="*/ 3 w 298"/>
                  <a:gd name="T3" fmla="*/ 0 h 46"/>
                  <a:gd name="T4" fmla="*/ 148 w 298"/>
                  <a:gd name="T5" fmla="*/ 38 h 46"/>
                  <a:gd name="T6" fmla="*/ 253 w 298"/>
                  <a:gd name="T7" fmla="*/ 31 h 46"/>
                  <a:gd name="T8" fmla="*/ 298 w 298"/>
                  <a:gd name="T9" fmla="*/ 29 h 46"/>
                  <a:gd name="T10" fmla="*/ 287 w 298"/>
                  <a:gd name="T11" fmla="*/ 35 h 46"/>
                  <a:gd name="T12" fmla="*/ 160 w 298"/>
                  <a:gd name="T13" fmla="*/ 46 h 46"/>
                  <a:gd name="T14" fmla="*/ 0 w 298"/>
                  <a:gd name="T15" fmla="*/ 1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46">
                    <a:moveTo>
                      <a:pt x="0" y="15"/>
                    </a:moveTo>
                    <a:cubicBezTo>
                      <a:pt x="1" y="10"/>
                      <a:pt x="2" y="5"/>
                      <a:pt x="3" y="0"/>
                    </a:cubicBezTo>
                    <a:cubicBezTo>
                      <a:pt x="50" y="18"/>
                      <a:pt x="97" y="33"/>
                      <a:pt x="148" y="38"/>
                    </a:cubicBezTo>
                    <a:cubicBezTo>
                      <a:pt x="184" y="41"/>
                      <a:pt x="218" y="36"/>
                      <a:pt x="253" y="31"/>
                    </a:cubicBezTo>
                    <a:cubicBezTo>
                      <a:pt x="268" y="29"/>
                      <a:pt x="283" y="29"/>
                      <a:pt x="298" y="29"/>
                    </a:cubicBezTo>
                    <a:cubicBezTo>
                      <a:pt x="295" y="31"/>
                      <a:pt x="291" y="33"/>
                      <a:pt x="287" y="35"/>
                    </a:cubicBezTo>
                    <a:cubicBezTo>
                      <a:pt x="244" y="41"/>
                      <a:pt x="202" y="46"/>
                      <a:pt x="160" y="46"/>
                    </a:cubicBezTo>
                    <a:cubicBezTo>
                      <a:pt x="104" y="46"/>
                      <a:pt x="52" y="32"/>
                      <a:pt x="0" y="15"/>
                    </a:cubicBezTo>
                    <a:close/>
                  </a:path>
                </a:pathLst>
              </a:custGeom>
              <a:solidFill>
                <a:srgbClr val="67A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7" name="Group 406"/>
            <p:cNvGrpSpPr>
              <a:grpSpLocks/>
            </p:cNvGrpSpPr>
            <p:nvPr/>
          </p:nvGrpSpPr>
          <p:grpSpPr bwMode="auto">
            <a:xfrm>
              <a:off x="3016" y="619"/>
              <a:ext cx="847" cy="1385"/>
              <a:chOff x="3016" y="619"/>
              <a:chExt cx="847" cy="1385"/>
            </a:xfrm>
          </p:grpSpPr>
          <p:sp>
            <p:nvSpPr>
              <p:cNvPr id="31" name="Freeform 206"/>
              <p:cNvSpPr>
                <a:spLocks/>
              </p:cNvSpPr>
              <p:nvPr/>
            </p:nvSpPr>
            <p:spPr bwMode="auto">
              <a:xfrm>
                <a:off x="3136" y="1654"/>
                <a:ext cx="69" cy="58"/>
              </a:xfrm>
              <a:custGeom>
                <a:avLst/>
                <a:gdLst>
                  <a:gd name="T0" fmla="*/ 9 w 86"/>
                  <a:gd name="T1" fmla="*/ 0 h 73"/>
                  <a:gd name="T2" fmla="*/ 20 w 86"/>
                  <a:gd name="T3" fmla="*/ 53 h 73"/>
                  <a:gd name="T4" fmla="*/ 52 w 86"/>
                  <a:gd name="T5" fmla="*/ 65 h 73"/>
                  <a:gd name="T6" fmla="*/ 76 w 86"/>
                  <a:gd name="T7" fmla="*/ 36 h 73"/>
                  <a:gd name="T8" fmla="*/ 76 w 86"/>
                  <a:gd name="T9" fmla="*/ 0 h 73"/>
                  <a:gd name="T10" fmla="*/ 80 w 86"/>
                  <a:gd name="T11" fmla="*/ 0 h 73"/>
                  <a:gd name="T12" fmla="*/ 85 w 86"/>
                  <a:gd name="T13" fmla="*/ 29 h 73"/>
                  <a:gd name="T14" fmla="*/ 48 w 86"/>
                  <a:gd name="T15" fmla="*/ 72 h 73"/>
                  <a:gd name="T16" fmla="*/ 1 w 86"/>
                  <a:gd name="T17" fmla="*/ 31 h 73"/>
                  <a:gd name="T18" fmla="*/ 1 w 86"/>
                  <a:gd name="T19" fmla="*/ 0 h 73"/>
                  <a:gd name="T20" fmla="*/ 9 w 8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73">
                    <a:moveTo>
                      <a:pt x="9" y="0"/>
                    </a:moveTo>
                    <a:cubicBezTo>
                      <a:pt x="4" y="20"/>
                      <a:pt x="6" y="38"/>
                      <a:pt x="20" y="53"/>
                    </a:cubicBezTo>
                    <a:cubicBezTo>
                      <a:pt x="29" y="62"/>
                      <a:pt x="39" y="69"/>
                      <a:pt x="52" y="65"/>
                    </a:cubicBezTo>
                    <a:cubicBezTo>
                      <a:pt x="65" y="60"/>
                      <a:pt x="75" y="50"/>
                      <a:pt x="76" y="36"/>
                    </a:cubicBezTo>
                    <a:cubicBezTo>
                      <a:pt x="77" y="24"/>
                      <a:pt x="76" y="12"/>
                      <a:pt x="76" y="0"/>
                    </a:cubicBezTo>
                    <a:cubicBezTo>
                      <a:pt x="78" y="0"/>
                      <a:pt x="79" y="0"/>
                      <a:pt x="80" y="0"/>
                    </a:cubicBezTo>
                    <a:cubicBezTo>
                      <a:pt x="84" y="9"/>
                      <a:pt x="86" y="19"/>
                      <a:pt x="85" y="29"/>
                    </a:cubicBezTo>
                    <a:cubicBezTo>
                      <a:pt x="83" y="52"/>
                      <a:pt x="67" y="71"/>
                      <a:pt x="48" y="72"/>
                    </a:cubicBezTo>
                    <a:cubicBezTo>
                      <a:pt x="25" y="73"/>
                      <a:pt x="5" y="56"/>
                      <a:pt x="1" y="31"/>
                    </a:cubicBezTo>
                    <a:cubicBezTo>
                      <a:pt x="0" y="21"/>
                      <a:pt x="1" y="10"/>
                      <a:pt x="1" y="0"/>
                    </a:cubicBezTo>
                    <a:cubicBezTo>
                      <a:pt x="3" y="0"/>
                      <a:pt x="6" y="0"/>
                      <a:pt x="9" y="0"/>
                    </a:cubicBezTo>
                    <a:close/>
                  </a:path>
                </a:pathLst>
              </a:custGeom>
              <a:solidFill>
                <a:srgbClr val="ADA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07"/>
              <p:cNvSpPr>
                <a:spLocks/>
              </p:cNvSpPr>
              <p:nvPr/>
            </p:nvSpPr>
            <p:spPr bwMode="auto">
              <a:xfrm>
                <a:off x="3299" y="1576"/>
                <a:ext cx="21" cy="30"/>
              </a:xfrm>
              <a:custGeom>
                <a:avLst/>
                <a:gdLst>
                  <a:gd name="T0" fmla="*/ 1 w 26"/>
                  <a:gd name="T1" fmla="*/ 33 h 37"/>
                  <a:gd name="T2" fmla="*/ 5 w 26"/>
                  <a:gd name="T3" fmla="*/ 32 h 37"/>
                  <a:gd name="T4" fmla="*/ 4 w 26"/>
                  <a:gd name="T5" fmla="*/ 0 h 37"/>
                  <a:gd name="T6" fmla="*/ 4 w 26"/>
                  <a:gd name="T7" fmla="*/ 37 h 37"/>
                  <a:gd name="T8" fmla="*/ 1 w 26"/>
                  <a:gd name="T9" fmla="*/ 37 h 37"/>
                  <a:gd name="T10" fmla="*/ 1 w 26"/>
                  <a:gd name="T11" fmla="*/ 33 h 37"/>
                </a:gdLst>
                <a:ahLst/>
                <a:cxnLst>
                  <a:cxn ang="0">
                    <a:pos x="T0" y="T1"/>
                  </a:cxn>
                  <a:cxn ang="0">
                    <a:pos x="T2" y="T3"/>
                  </a:cxn>
                  <a:cxn ang="0">
                    <a:pos x="T4" y="T5"/>
                  </a:cxn>
                  <a:cxn ang="0">
                    <a:pos x="T6" y="T7"/>
                  </a:cxn>
                  <a:cxn ang="0">
                    <a:pos x="T8" y="T9"/>
                  </a:cxn>
                  <a:cxn ang="0">
                    <a:pos x="T10" y="T11"/>
                  </a:cxn>
                </a:cxnLst>
                <a:rect l="0" t="0" r="r" b="b"/>
                <a:pathLst>
                  <a:path w="26" h="37">
                    <a:moveTo>
                      <a:pt x="1" y="33"/>
                    </a:moveTo>
                    <a:cubicBezTo>
                      <a:pt x="3" y="33"/>
                      <a:pt x="4" y="32"/>
                      <a:pt x="5" y="32"/>
                    </a:cubicBezTo>
                    <a:cubicBezTo>
                      <a:pt x="15" y="21"/>
                      <a:pt x="0" y="11"/>
                      <a:pt x="4" y="0"/>
                    </a:cubicBezTo>
                    <a:cubicBezTo>
                      <a:pt x="26" y="17"/>
                      <a:pt x="26" y="26"/>
                      <a:pt x="4" y="37"/>
                    </a:cubicBezTo>
                    <a:cubicBezTo>
                      <a:pt x="3" y="37"/>
                      <a:pt x="2" y="37"/>
                      <a:pt x="1" y="37"/>
                    </a:cubicBezTo>
                    <a:cubicBezTo>
                      <a:pt x="1" y="35"/>
                      <a:pt x="1" y="34"/>
                      <a:pt x="1" y="33"/>
                    </a:cubicBezTo>
                    <a:close/>
                  </a:path>
                </a:pathLst>
              </a:custGeom>
              <a:solidFill>
                <a:srgbClr val="7E9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08"/>
              <p:cNvSpPr>
                <a:spLocks/>
              </p:cNvSpPr>
              <p:nvPr/>
            </p:nvSpPr>
            <p:spPr bwMode="auto">
              <a:xfrm>
                <a:off x="3268" y="1605"/>
                <a:ext cx="31" cy="10"/>
              </a:xfrm>
              <a:custGeom>
                <a:avLst/>
                <a:gdLst>
                  <a:gd name="T0" fmla="*/ 0 w 39"/>
                  <a:gd name="T1" fmla="*/ 12 h 12"/>
                  <a:gd name="T2" fmla="*/ 39 w 39"/>
                  <a:gd name="T3" fmla="*/ 0 h 12"/>
                  <a:gd name="T4" fmla="*/ 0 w 39"/>
                  <a:gd name="T5" fmla="*/ 12 h 12"/>
                </a:gdLst>
                <a:ahLst/>
                <a:cxnLst>
                  <a:cxn ang="0">
                    <a:pos x="T0" y="T1"/>
                  </a:cxn>
                  <a:cxn ang="0">
                    <a:pos x="T2" y="T3"/>
                  </a:cxn>
                  <a:cxn ang="0">
                    <a:pos x="T4" y="T5"/>
                  </a:cxn>
                </a:cxnLst>
                <a:rect l="0" t="0" r="r" b="b"/>
                <a:pathLst>
                  <a:path w="39" h="12">
                    <a:moveTo>
                      <a:pt x="0" y="12"/>
                    </a:moveTo>
                    <a:cubicBezTo>
                      <a:pt x="11" y="3"/>
                      <a:pt x="25" y="1"/>
                      <a:pt x="39" y="0"/>
                    </a:cubicBezTo>
                    <a:cubicBezTo>
                      <a:pt x="27" y="8"/>
                      <a:pt x="14" y="11"/>
                      <a:pt x="0" y="12"/>
                    </a:cubicBezTo>
                    <a:close/>
                  </a:path>
                </a:pathLst>
              </a:custGeom>
              <a:solidFill>
                <a:srgbClr val="C2D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09"/>
              <p:cNvSpPr>
                <a:spLocks/>
              </p:cNvSpPr>
              <p:nvPr/>
            </p:nvSpPr>
            <p:spPr bwMode="auto">
              <a:xfrm>
                <a:off x="3213" y="1653"/>
                <a:ext cx="5" cy="35"/>
              </a:xfrm>
              <a:custGeom>
                <a:avLst/>
                <a:gdLst>
                  <a:gd name="T0" fmla="*/ 4 w 7"/>
                  <a:gd name="T1" fmla="*/ 44 h 44"/>
                  <a:gd name="T2" fmla="*/ 0 w 7"/>
                  <a:gd name="T3" fmla="*/ 36 h 44"/>
                  <a:gd name="T4" fmla="*/ 0 w 7"/>
                  <a:gd name="T5" fmla="*/ 1 h 44"/>
                  <a:gd name="T6" fmla="*/ 4 w 7"/>
                  <a:gd name="T7" fmla="*/ 1 h 44"/>
                  <a:gd name="T8" fmla="*/ 4 w 7"/>
                  <a:gd name="T9" fmla="*/ 44 h 44"/>
                </a:gdLst>
                <a:ahLst/>
                <a:cxnLst>
                  <a:cxn ang="0">
                    <a:pos x="T0" y="T1"/>
                  </a:cxn>
                  <a:cxn ang="0">
                    <a:pos x="T2" y="T3"/>
                  </a:cxn>
                  <a:cxn ang="0">
                    <a:pos x="T4" y="T5"/>
                  </a:cxn>
                  <a:cxn ang="0">
                    <a:pos x="T6" y="T7"/>
                  </a:cxn>
                  <a:cxn ang="0">
                    <a:pos x="T8" y="T9"/>
                  </a:cxn>
                </a:cxnLst>
                <a:rect l="0" t="0" r="r" b="b"/>
                <a:pathLst>
                  <a:path w="7" h="44">
                    <a:moveTo>
                      <a:pt x="4" y="44"/>
                    </a:moveTo>
                    <a:cubicBezTo>
                      <a:pt x="3" y="41"/>
                      <a:pt x="1" y="39"/>
                      <a:pt x="0" y="36"/>
                    </a:cubicBezTo>
                    <a:cubicBezTo>
                      <a:pt x="0" y="24"/>
                      <a:pt x="0" y="13"/>
                      <a:pt x="0" y="1"/>
                    </a:cubicBezTo>
                    <a:cubicBezTo>
                      <a:pt x="1" y="0"/>
                      <a:pt x="3" y="0"/>
                      <a:pt x="4" y="1"/>
                    </a:cubicBezTo>
                    <a:cubicBezTo>
                      <a:pt x="7" y="15"/>
                      <a:pt x="6" y="29"/>
                      <a:pt x="4" y="44"/>
                    </a:cubicBezTo>
                    <a:close/>
                  </a:path>
                </a:pathLst>
              </a:custGeom>
              <a:solidFill>
                <a:srgbClr val="979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10"/>
              <p:cNvSpPr>
                <a:spLocks/>
              </p:cNvSpPr>
              <p:nvPr/>
            </p:nvSpPr>
            <p:spPr bwMode="auto">
              <a:xfrm>
                <a:off x="3067" y="619"/>
                <a:ext cx="29" cy="147"/>
              </a:xfrm>
              <a:custGeom>
                <a:avLst/>
                <a:gdLst>
                  <a:gd name="T0" fmla="*/ 11 w 36"/>
                  <a:gd name="T1" fmla="*/ 181 h 184"/>
                  <a:gd name="T2" fmla="*/ 6 w 36"/>
                  <a:gd name="T3" fmla="*/ 122 h 184"/>
                  <a:gd name="T4" fmla="*/ 6 w 36"/>
                  <a:gd name="T5" fmla="*/ 0 h 184"/>
                  <a:gd name="T6" fmla="*/ 31 w 36"/>
                  <a:gd name="T7" fmla="*/ 133 h 184"/>
                  <a:gd name="T8" fmla="*/ 28 w 36"/>
                  <a:gd name="T9" fmla="*/ 154 h 184"/>
                  <a:gd name="T10" fmla="*/ 35 w 36"/>
                  <a:gd name="T11" fmla="*/ 170 h 184"/>
                  <a:gd name="T12" fmla="*/ 18 w 36"/>
                  <a:gd name="T13" fmla="*/ 181 h 184"/>
                  <a:gd name="T14" fmla="*/ 11 w 36"/>
                  <a:gd name="T15" fmla="*/ 18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84">
                    <a:moveTo>
                      <a:pt x="11" y="181"/>
                    </a:moveTo>
                    <a:cubicBezTo>
                      <a:pt x="10" y="161"/>
                      <a:pt x="8" y="142"/>
                      <a:pt x="6" y="122"/>
                    </a:cubicBezTo>
                    <a:cubicBezTo>
                      <a:pt x="5" y="81"/>
                      <a:pt x="0" y="41"/>
                      <a:pt x="6" y="0"/>
                    </a:cubicBezTo>
                    <a:cubicBezTo>
                      <a:pt x="25" y="43"/>
                      <a:pt x="24" y="88"/>
                      <a:pt x="31" y="133"/>
                    </a:cubicBezTo>
                    <a:cubicBezTo>
                      <a:pt x="31" y="140"/>
                      <a:pt x="30" y="147"/>
                      <a:pt x="28" y="154"/>
                    </a:cubicBezTo>
                    <a:cubicBezTo>
                      <a:pt x="26" y="161"/>
                      <a:pt x="27" y="167"/>
                      <a:pt x="35" y="170"/>
                    </a:cubicBezTo>
                    <a:cubicBezTo>
                      <a:pt x="36" y="184"/>
                      <a:pt x="21" y="174"/>
                      <a:pt x="18" y="181"/>
                    </a:cubicBezTo>
                    <a:cubicBezTo>
                      <a:pt x="16" y="181"/>
                      <a:pt x="14" y="181"/>
                      <a:pt x="11" y="181"/>
                    </a:cubicBezTo>
                    <a:close/>
                  </a:path>
                </a:pathLst>
              </a:custGeom>
              <a:solidFill>
                <a:srgbClr val="F4C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211"/>
              <p:cNvSpPr>
                <a:spLocks/>
              </p:cNvSpPr>
              <p:nvPr/>
            </p:nvSpPr>
            <p:spPr bwMode="auto">
              <a:xfrm>
                <a:off x="3080" y="725"/>
                <a:ext cx="17" cy="34"/>
              </a:xfrm>
              <a:custGeom>
                <a:avLst/>
                <a:gdLst>
                  <a:gd name="T0" fmla="*/ 19 w 21"/>
                  <a:gd name="T1" fmla="*/ 37 h 43"/>
                  <a:gd name="T2" fmla="*/ 5 w 21"/>
                  <a:gd name="T3" fmla="*/ 25 h 43"/>
                  <a:gd name="T4" fmla="*/ 15 w 21"/>
                  <a:gd name="T5" fmla="*/ 0 h 43"/>
                  <a:gd name="T6" fmla="*/ 19 w 21"/>
                  <a:gd name="T7" fmla="*/ 37 h 43"/>
                </a:gdLst>
                <a:ahLst/>
                <a:cxnLst>
                  <a:cxn ang="0">
                    <a:pos x="T0" y="T1"/>
                  </a:cxn>
                  <a:cxn ang="0">
                    <a:pos x="T2" y="T3"/>
                  </a:cxn>
                  <a:cxn ang="0">
                    <a:pos x="T4" y="T5"/>
                  </a:cxn>
                  <a:cxn ang="0">
                    <a:pos x="T6" y="T7"/>
                  </a:cxn>
                </a:cxnLst>
                <a:rect l="0" t="0" r="r" b="b"/>
                <a:pathLst>
                  <a:path w="21" h="43">
                    <a:moveTo>
                      <a:pt x="19" y="37"/>
                    </a:moveTo>
                    <a:cubicBezTo>
                      <a:pt x="5" y="43"/>
                      <a:pt x="0" y="40"/>
                      <a:pt x="5" y="25"/>
                    </a:cubicBezTo>
                    <a:cubicBezTo>
                      <a:pt x="8" y="17"/>
                      <a:pt x="11" y="8"/>
                      <a:pt x="15" y="0"/>
                    </a:cubicBezTo>
                    <a:cubicBezTo>
                      <a:pt x="21" y="12"/>
                      <a:pt x="18" y="25"/>
                      <a:pt x="19" y="37"/>
                    </a:cubicBezTo>
                    <a:close/>
                  </a:path>
                </a:pathLst>
              </a:custGeom>
              <a:solidFill>
                <a:srgbClr val="DDA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212"/>
              <p:cNvSpPr>
                <a:spLocks/>
              </p:cNvSpPr>
              <p:nvPr/>
            </p:nvSpPr>
            <p:spPr bwMode="auto">
              <a:xfrm>
                <a:off x="3022" y="1487"/>
                <a:ext cx="274" cy="54"/>
              </a:xfrm>
              <a:custGeom>
                <a:avLst/>
                <a:gdLst>
                  <a:gd name="T0" fmla="*/ 0 w 344"/>
                  <a:gd name="T1" fmla="*/ 26 h 68"/>
                  <a:gd name="T2" fmla="*/ 28 w 344"/>
                  <a:gd name="T3" fmla="*/ 13 h 68"/>
                  <a:gd name="T4" fmla="*/ 230 w 344"/>
                  <a:gd name="T5" fmla="*/ 1 h 68"/>
                  <a:gd name="T6" fmla="*/ 303 w 344"/>
                  <a:gd name="T7" fmla="*/ 9 h 68"/>
                  <a:gd name="T8" fmla="*/ 315 w 344"/>
                  <a:gd name="T9" fmla="*/ 13 h 68"/>
                  <a:gd name="T10" fmla="*/ 316 w 344"/>
                  <a:gd name="T11" fmla="*/ 15 h 68"/>
                  <a:gd name="T12" fmla="*/ 344 w 344"/>
                  <a:gd name="T13" fmla="*/ 37 h 68"/>
                  <a:gd name="T14" fmla="*/ 343 w 344"/>
                  <a:gd name="T15" fmla="*/ 40 h 68"/>
                  <a:gd name="T16" fmla="*/ 327 w 344"/>
                  <a:gd name="T17" fmla="*/ 47 h 68"/>
                  <a:gd name="T18" fmla="*/ 212 w 344"/>
                  <a:gd name="T19" fmla="*/ 62 h 68"/>
                  <a:gd name="T20" fmla="*/ 156 w 344"/>
                  <a:gd name="T21" fmla="*/ 62 h 68"/>
                  <a:gd name="T22" fmla="*/ 109 w 344"/>
                  <a:gd name="T23" fmla="*/ 56 h 68"/>
                  <a:gd name="T24" fmla="*/ 29 w 344"/>
                  <a:gd name="T25" fmla="*/ 43 h 68"/>
                  <a:gd name="T26" fmla="*/ 0 w 344"/>
                  <a:gd name="T2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68">
                    <a:moveTo>
                      <a:pt x="0" y="26"/>
                    </a:moveTo>
                    <a:cubicBezTo>
                      <a:pt x="10" y="21"/>
                      <a:pt x="19" y="17"/>
                      <a:pt x="28" y="13"/>
                    </a:cubicBezTo>
                    <a:cubicBezTo>
                      <a:pt x="95" y="2"/>
                      <a:pt x="163" y="0"/>
                      <a:pt x="230" y="1"/>
                    </a:cubicBezTo>
                    <a:cubicBezTo>
                      <a:pt x="255" y="4"/>
                      <a:pt x="279" y="6"/>
                      <a:pt x="303" y="9"/>
                    </a:cubicBezTo>
                    <a:cubicBezTo>
                      <a:pt x="307" y="9"/>
                      <a:pt x="312" y="8"/>
                      <a:pt x="315" y="13"/>
                    </a:cubicBezTo>
                    <a:cubicBezTo>
                      <a:pt x="316" y="13"/>
                      <a:pt x="316" y="14"/>
                      <a:pt x="316" y="15"/>
                    </a:cubicBezTo>
                    <a:cubicBezTo>
                      <a:pt x="329" y="18"/>
                      <a:pt x="344" y="19"/>
                      <a:pt x="344" y="37"/>
                    </a:cubicBezTo>
                    <a:cubicBezTo>
                      <a:pt x="344" y="38"/>
                      <a:pt x="343" y="39"/>
                      <a:pt x="343" y="40"/>
                    </a:cubicBezTo>
                    <a:cubicBezTo>
                      <a:pt x="339" y="46"/>
                      <a:pt x="331" y="42"/>
                      <a:pt x="327" y="47"/>
                    </a:cubicBezTo>
                    <a:cubicBezTo>
                      <a:pt x="289" y="62"/>
                      <a:pt x="251" y="62"/>
                      <a:pt x="212" y="62"/>
                    </a:cubicBezTo>
                    <a:cubicBezTo>
                      <a:pt x="193" y="62"/>
                      <a:pt x="174" y="64"/>
                      <a:pt x="156" y="62"/>
                    </a:cubicBezTo>
                    <a:cubicBezTo>
                      <a:pt x="140" y="59"/>
                      <a:pt x="123" y="68"/>
                      <a:pt x="109" y="56"/>
                    </a:cubicBezTo>
                    <a:cubicBezTo>
                      <a:pt x="82" y="52"/>
                      <a:pt x="56" y="49"/>
                      <a:pt x="29" y="43"/>
                    </a:cubicBezTo>
                    <a:cubicBezTo>
                      <a:pt x="18" y="41"/>
                      <a:pt x="4" y="41"/>
                      <a:pt x="0" y="26"/>
                    </a:cubicBezTo>
                    <a:close/>
                  </a:path>
                </a:pathLst>
              </a:custGeom>
              <a:solidFill>
                <a:srgbClr val="E3B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13"/>
              <p:cNvSpPr>
                <a:spLocks/>
              </p:cNvSpPr>
              <p:nvPr/>
            </p:nvSpPr>
            <p:spPr bwMode="auto">
              <a:xfrm>
                <a:off x="3095" y="1523"/>
                <a:ext cx="197" cy="38"/>
              </a:xfrm>
              <a:custGeom>
                <a:avLst/>
                <a:gdLst>
                  <a:gd name="T0" fmla="*/ 17 w 246"/>
                  <a:gd name="T1" fmla="*/ 11 h 48"/>
                  <a:gd name="T2" fmla="*/ 63 w 246"/>
                  <a:gd name="T3" fmla="*/ 12 h 48"/>
                  <a:gd name="T4" fmla="*/ 41 w 246"/>
                  <a:gd name="T5" fmla="*/ 37 h 48"/>
                  <a:gd name="T6" fmla="*/ 34 w 246"/>
                  <a:gd name="T7" fmla="*/ 33 h 48"/>
                  <a:gd name="T8" fmla="*/ 40 w 246"/>
                  <a:gd name="T9" fmla="*/ 37 h 48"/>
                  <a:gd name="T10" fmla="*/ 48 w 246"/>
                  <a:gd name="T11" fmla="*/ 34 h 48"/>
                  <a:gd name="T12" fmla="*/ 63 w 246"/>
                  <a:gd name="T13" fmla="*/ 33 h 48"/>
                  <a:gd name="T14" fmla="*/ 71 w 246"/>
                  <a:gd name="T15" fmla="*/ 33 h 48"/>
                  <a:gd name="T16" fmla="*/ 85 w 246"/>
                  <a:gd name="T17" fmla="*/ 33 h 48"/>
                  <a:gd name="T18" fmla="*/ 96 w 246"/>
                  <a:gd name="T19" fmla="*/ 31 h 48"/>
                  <a:gd name="T20" fmla="*/ 108 w 246"/>
                  <a:gd name="T21" fmla="*/ 19 h 48"/>
                  <a:gd name="T22" fmla="*/ 119 w 246"/>
                  <a:gd name="T23" fmla="*/ 12 h 48"/>
                  <a:gd name="T24" fmla="*/ 235 w 246"/>
                  <a:gd name="T25" fmla="*/ 2 h 48"/>
                  <a:gd name="T26" fmla="*/ 244 w 246"/>
                  <a:gd name="T27" fmla="*/ 6 h 48"/>
                  <a:gd name="T28" fmla="*/ 239 w 246"/>
                  <a:gd name="T29" fmla="*/ 23 h 48"/>
                  <a:gd name="T30" fmla="*/ 220 w 246"/>
                  <a:gd name="T31" fmla="*/ 11 h 48"/>
                  <a:gd name="T32" fmla="*/ 231 w 246"/>
                  <a:gd name="T33" fmla="*/ 31 h 48"/>
                  <a:gd name="T34" fmla="*/ 235 w 246"/>
                  <a:gd name="T35" fmla="*/ 34 h 48"/>
                  <a:gd name="T36" fmla="*/ 187 w 246"/>
                  <a:gd name="T37" fmla="*/ 42 h 48"/>
                  <a:gd name="T38" fmla="*/ 183 w 246"/>
                  <a:gd name="T39" fmla="*/ 36 h 48"/>
                  <a:gd name="T40" fmla="*/ 180 w 246"/>
                  <a:gd name="T41" fmla="*/ 27 h 48"/>
                  <a:gd name="T42" fmla="*/ 176 w 246"/>
                  <a:gd name="T43" fmla="*/ 43 h 48"/>
                  <a:gd name="T44" fmla="*/ 8 w 246"/>
                  <a:gd name="T45" fmla="*/ 43 h 48"/>
                  <a:gd name="T46" fmla="*/ 8 w 246"/>
                  <a:gd name="T47" fmla="*/ 39 h 48"/>
                  <a:gd name="T48" fmla="*/ 0 w 246"/>
                  <a:gd name="T49" fmla="*/ 15 h 48"/>
                  <a:gd name="T50" fmla="*/ 17 w 246"/>
                  <a:gd name="T51"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8">
                    <a:moveTo>
                      <a:pt x="17" y="11"/>
                    </a:moveTo>
                    <a:cubicBezTo>
                      <a:pt x="32" y="11"/>
                      <a:pt x="48" y="12"/>
                      <a:pt x="63" y="12"/>
                    </a:cubicBezTo>
                    <a:cubicBezTo>
                      <a:pt x="57" y="21"/>
                      <a:pt x="49" y="29"/>
                      <a:pt x="41" y="37"/>
                    </a:cubicBezTo>
                    <a:cubicBezTo>
                      <a:pt x="38" y="36"/>
                      <a:pt x="37" y="34"/>
                      <a:pt x="34" y="33"/>
                    </a:cubicBezTo>
                    <a:cubicBezTo>
                      <a:pt x="36" y="35"/>
                      <a:pt x="38" y="36"/>
                      <a:pt x="40" y="37"/>
                    </a:cubicBezTo>
                    <a:cubicBezTo>
                      <a:pt x="43" y="37"/>
                      <a:pt x="46" y="35"/>
                      <a:pt x="48" y="34"/>
                    </a:cubicBezTo>
                    <a:cubicBezTo>
                      <a:pt x="53" y="33"/>
                      <a:pt x="58" y="33"/>
                      <a:pt x="63" y="33"/>
                    </a:cubicBezTo>
                    <a:cubicBezTo>
                      <a:pt x="66" y="33"/>
                      <a:pt x="68" y="33"/>
                      <a:pt x="71" y="33"/>
                    </a:cubicBezTo>
                    <a:cubicBezTo>
                      <a:pt x="76" y="33"/>
                      <a:pt x="81" y="33"/>
                      <a:pt x="85" y="33"/>
                    </a:cubicBezTo>
                    <a:cubicBezTo>
                      <a:pt x="89" y="33"/>
                      <a:pt x="92" y="32"/>
                      <a:pt x="96" y="31"/>
                    </a:cubicBezTo>
                    <a:cubicBezTo>
                      <a:pt x="102" y="30"/>
                      <a:pt x="106" y="25"/>
                      <a:pt x="108" y="19"/>
                    </a:cubicBezTo>
                    <a:cubicBezTo>
                      <a:pt x="110" y="14"/>
                      <a:pt x="115" y="14"/>
                      <a:pt x="119" y="12"/>
                    </a:cubicBezTo>
                    <a:cubicBezTo>
                      <a:pt x="158" y="9"/>
                      <a:pt x="196" y="6"/>
                      <a:pt x="235" y="2"/>
                    </a:cubicBezTo>
                    <a:cubicBezTo>
                      <a:pt x="238" y="4"/>
                      <a:pt x="241" y="5"/>
                      <a:pt x="244" y="6"/>
                    </a:cubicBezTo>
                    <a:cubicBezTo>
                      <a:pt x="245" y="13"/>
                      <a:pt x="246" y="19"/>
                      <a:pt x="239" y="23"/>
                    </a:cubicBezTo>
                    <a:cubicBezTo>
                      <a:pt x="234" y="17"/>
                      <a:pt x="236" y="0"/>
                      <a:pt x="220" y="11"/>
                    </a:cubicBezTo>
                    <a:cubicBezTo>
                      <a:pt x="223" y="17"/>
                      <a:pt x="225" y="25"/>
                      <a:pt x="231" y="31"/>
                    </a:cubicBezTo>
                    <a:cubicBezTo>
                      <a:pt x="232" y="32"/>
                      <a:pt x="234" y="33"/>
                      <a:pt x="235" y="34"/>
                    </a:cubicBezTo>
                    <a:cubicBezTo>
                      <a:pt x="219" y="37"/>
                      <a:pt x="203" y="39"/>
                      <a:pt x="187" y="42"/>
                    </a:cubicBezTo>
                    <a:cubicBezTo>
                      <a:pt x="185" y="40"/>
                      <a:pt x="184" y="38"/>
                      <a:pt x="183" y="36"/>
                    </a:cubicBezTo>
                    <a:cubicBezTo>
                      <a:pt x="182" y="33"/>
                      <a:pt x="182" y="29"/>
                      <a:pt x="180" y="27"/>
                    </a:cubicBezTo>
                    <a:cubicBezTo>
                      <a:pt x="174" y="31"/>
                      <a:pt x="180" y="38"/>
                      <a:pt x="176" y="43"/>
                    </a:cubicBezTo>
                    <a:cubicBezTo>
                      <a:pt x="120" y="48"/>
                      <a:pt x="64" y="45"/>
                      <a:pt x="8" y="43"/>
                    </a:cubicBezTo>
                    <a:cubicBezTo>
                      <a:pt x="8" y="42"/>
                      <a:pt x="8" y="41"/>
                      <a:pt x="8" y="39"/>
                    </a:cubicBezTo>
                    <a:cubicBezTo>
                      <a:pt x="9" y="30"/>
                      <a:pt x="7" y="22"/>
                      <a:pt x="0" y="15"/>
                    </a:cubicBezTo>
                    <a:cubicBezTo>
                      <a:pt x="4" y="10"/>
                      <a:pt x="11" y="12"/>
                      <a:pt x="17" y="11"/>
                    </a:cubicBezTo>
                    <a:close/>
                  </a:path>
                </a:pathLst>
              </a:custGeom>
              <a:solidFill>
                <a:srgbClr val="644B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214"/>
              <p:cNvSpPr>
                <a:spLocks/>
              </p:cNvSpPr>
              <p:nvPr/>
            </p:nvSpPr>
            <p:spPr bwMode="auto">
              <a:xfrm>
                <a:off x="3090" y="1535"/>
                <a:ext cx="19" cy="19"/>
              </a:xfrm>
              <a:custGeom>
                <a:avLst/>
                <a:gdLst>
                  <a:gd name="T0" fmla="*/ 7 w 24"/>
                  <a:gd name="T1" fmla="*/ 0 h 24"/>
                  <a:gd name="T2" fmla="*/ 23 w 24"/>
                  <a:gd name="T3" fmla="*/ 10 h 24"/>
                  <a:gd name="T4" fmla="*/ 15 w 24"/>
                  <a:gd name="T5" fmla="*/ 24 h 24"/>
                  <a:gd name="T6" fmla="*/ 7 w 24"/>
                  <a:gd name="T7" fmla="*/ 20 h 24"/>
                  <a:gd name="T8" fmla="*/ 2 w 24"/>
                  <a:gd name="T9" fmla="*/ 5 h 24"/>
                  <a:gd name="T10" fmla="*/ 7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7" y="0"/>
                    </a:moveTo>
                    <a:cubicBezTo>
                      <a:pt x="14" y="2"/>
                      <a:pt x="22" y="0"/>
                      <a:pt x="23" y="10"/>
                    </a:cubicBezTo>
                    <a:cubicBezTo>
                      <a:pt x="24" y="17"/>
                      <a:pt x="24" y="24"/>
                      <a:pt x="15" y="24"/>
                    </a:cubicBezTo>
                    <a:cubicBezTo>
                      <a:pt x="12" y="23"/>
                      <a:pt x="9" y="21"/>
                      <a:pt x="7" y="20"/>
                    </a:cubicBezTo>
                    <a:cubicBezTo>
                      <a:pt x="2" y="16"/>
                      <a:pt x="0" y="11"/>
                      <a:pt x="2" y="5"/>
                    </a:cubicBezTo>
                    <a:cubicBezTo>
                      <a:pt x="4" y="4"/>
                      <a:pt x="5" y="2"/>
                      <a:pt x="7" y="0"/>
                    </a:cubicBezTo>
                    <a:close/>
                  </a:path>
                </a:pathLst>
              </a:custGeom>
              <a:solidFill>
                <a:srgbClr val="AC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15"/>
              <p:cNvSpPr>
                <a:spLocks/>
              </p:cNvSpPr>
              <p:nvPr/>
            </p:nvSpPr>
            <p:spPr bwMode="auto">
              <a:xfrm>
                <a:off x="3074" y="1535"/>
                <a:ext cx="21" cy="16"/>
              </a:xfrm>
              <a:custGeom>
                <a:avLst/>
                <a:gdLst>
                  <a:gd name="T0" fmla="*/ 22 w 27"/>
                  <a:gd name="T1" fmla="*/ 5 h 20"/>
                  <a:gd name="T2" fmla="*/ 27 w 27"/>
                  <a:gd name="T3" fmla="*/ 20 h 20"/>
                  <a:gd name="T4" fmla="*/ 7 w 27"/>
                  <a:gd name="T5" fmla="*/ 20 h 20"/>
                  <a:gd name="T6" fmla="*/ 18 w 27"/>
                  <a:gd name="T7" fmla="*/ 1 h 20"/>
                  <a:gd name="T8" fmla="*/ 22 w 27"/>
                  <a:gd name="T9" fmla="*/ 5 h 20"/>
                </a:gdLst>
                <a:ahLst/>
                <a:cxnLst>
                  <a:cxn ang="0">
                    <a:pos x="T0" y="T1"/>
                  </a:cxn>
                  <a:cxn ang="0">
                    <a:pos x="T2" y="T3"/>
                  </a:cxn>
                  <a:cxn ang="0">
                    <a:pos x="T4" y="T5"/>
                  </a:cxn>
                  <a:cxn ang="0">
                    <a:pos x="T6" y="T7"/>
                  </a:cxn>
                  <a:cxn ang="0">
                    <a:pos x="T8" y="T9"/>
                  </a:cxn>
                </a:cxnLst>
                <a:rect l="0" t="0" r="r" b="b"/>
                <a:pathLst>
                  <a:path w="27" h="20">
                    <a:moveTo>
                      <a:pt x="22" y="5"/>
                    </a:moveTo>
                    <a:cubicBezTo>
                      <a:pt x="24" y="10"/>
                      <a:pt x="25" y="15"/>
                      <a:pt x="27" y="20"/>
                    </a:cubicBezTo>
                    <a:cubicBezTo>
                      <a:pt x="20" y="20"/>
                      <a:pt x="14" y="20"/>
                      <a:pt x="7" y="20"/>
                    </a:cubicBezTo>
                    <a:cubicBezTo>
                      <a:pt x="0" y="3"/>
                      <a:pt x="1" y="0"/>
                      <a:pt x="18" y="1"/>
                    </a:cubicBezTo>
                    <a:cubicBezTo>
                      <a:pt x="19" y="2"/>
                      <a:pt x="21" y="4"/>
                      <a:pt x="22" y="5"/>
                    </a:cubicBezTo>
                    <a:close/>
                  </a:path>
                </a:pathLst>
              </a:custGeom>
              <a:solidFill>
                <a:srgbClr val="D1D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16"/>
              <p:cNvSpPr>
                <a:spLocks/>
              </p:cNvSpPr>
              <p:nvPr/>
            </p:nvSpPr>
            <p:spPr bwMode="auto">
              <a:xfrm>
                <a:off x="3044" y="1529"/>
                <a:ext cx="14" cy="18"/>
              </a:xfrm>
              <a:custGeom>
                <a:avLst/>
                <a:gdLst>
                  <a:gd name="T0" fmla="*/ 0 w 17"/>
                  <a:gd name="T1" fmla="*/ 10 h 22"/>
                  <a:gd name="T2" fmla="*/ 8 w 17"/>
                  <a:gd name="T3" fmla="*/ 1 h 22"/>
                  <a:gd name="T4" fmla="*/ 16 w 17"/>
                  <a:gd name="T5" fmla="*/ 13 h 22"/>
                  <a:gd name="T6" fmla="*/ 11 w 17"/>
                  <a:gd name="T7" fmla="*/ 22 h 22"/>
                  <a:gd name="T8" fmla="*/ 0 w 17"/>
                  <a:gd name="T9" fmla="*/ 10 h 22"/>
                </a:gdLst>
                <a:ahLst/>
                <a:cxnLst>
                  <a:cxn ang="0">
                    <a:pos x="T0" y="T1"/>
                  </a:cxn>
                  <a:cxn ang="0">
                    <a:pos x="T2" y="T3"/>
                  </a:cxn>
                  <a:cxn ang="0">
                    <a:pos x="T4" y="T5"/>
                  </a:cxn>
                  <a:cxn ang="0">
                    <a:pos x="T6" y="T7"/>
                  </a:cxn>
                  <a:cxn ang="0">
                    <a:pos x="T8" y="T9"/>
                  </a:cxn>
                </a:cxnLst>
                <a:rect l="0" t="0" r="r" b="b"/>
                <a:pathLst>
                  <a:path w="17" h="22">
                    <a:moveTo>
                      <a:pt x="0" y="10"/>
                    </a:moveTo>
                    <a:cubicBezTo>
                      <a:pt x="0" y="5"/>
                      <a:pt x="2" y="1"/>
                      <a:pt x="8" y="1"/>
                    </a:cubicBezTo>
                    <a:cubicBezTo>
                      <a:pt x="17" y="0"/>
                      <a:pt x="16" y="7"/>
                      <a:pt x="16" y="13"/>
                    </a:cubicBezTo>
                    <a:cubicBezTo>
                      <a:pt x="16" y="17"/>
                      <a:pt x="16" y="22"/>
                      <a:pt x="11" y="22"/>
                    </a:cubicBezTo>
                    <a:cubicBezTo>
                      <a:pt x="4" y="21"/>
                      <a:pt x="0" y="18"/>
                      <a:pt x="0" y="10"/>
                    </a:cubicBezTo>
                    <a:close/>
                  </a:path>
                </a:pathLst>
              </a:custGeom>
              <a:solidFill>
                <a:srgbClr val="A2B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17"/>
              <p:cNvSpPr>
                <a:spLocks/>
              </p:cNvSpPr>
              <p:nvPr/>
            </p:nvSpPr>
            <p:spPr bwMode="auto">
              <a:xfrm>
                <a:off x="3061" y="1533"/>
                <a:ext cx="17" cy="18"/>
              </a:xfrm>
              <a:custGeom>
                <a:avLst/>
                <a:gdLst>
                  <a:gd name="T0" fmla="*/ 14 w 21"/>
                  <a:gd name="T1" fmla="*/ 23 h 23"/>
                  <a:gd name="T2" fmla="*/ 0 w 21"/>
                  <a:gd name="T3" fmla="*/ 11 h 23"/>
                  <a:gd name="T4" fmla="*/ 13 w 21"/>
                  <a:gd name="T5" fmla="*/ 0 h 23"/>
                  <a:gd name="T6" fmla="*/ 14 w 21"/>
                  <a:gd name="T7" fmla="*/ 23 h 23"/>
                </a:gdLst>
                <a:ahLst/>
                <a:cxnLst>
                  <a:cxn ang="0">
                    <a:pos x="T0" y="T1"/>
                  </a:cxn>
                  <a:cxn ang="0">
                    <a:pos x="T2" y="T3"/>
                  </a:cxn>
                  <a:cxn ang="0">
                    <a:pos x="T4" y="T5"/>
                  </a:cxn>
                  <a:cxn ang="0">
                    <a:pos x="T6" y="T7"/>
                  </a:cxn>
                </a:cxnLst>
                <a:rect l="0" t="0" r="r" b="b"/>
                <a:pathLst>
                  <a:path w="21" h="23">
                    <a:moveTo>
                      <a:pt x="14" y="23"/>
                    </a:moveTo>
                    <a:cubicBezTo>
                      <a:pt x="7" y="22"/>
                      <a:pt x="0" y="22"/>
                      <a:pt x="0" y="11"/>
                    </a:cubicBezTo>
                    <a:cubicBezTo>
                      <a:pt x="0" y="1"/>
                      <a:pt x="7" y="1"/>
                      <a:pt x="13" y="0"/>
                    </a:cubicBezTo>
                    <a:cubicBezTo>
                      <a:pt x="21" y="7"/>
                      <a:pt x="20" y="15"/>
                      <a:pt x="14" y="23"/>
                    </a:cubicBezTo>
                    <a:close/>
                  </a:path>
                </a:pathLst>
              </a:custGeom>
              <a:solidFill>
                <a:srgbClr val="CAC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218"/>
              <p:cNvSpPr>
                <a:spLocks/>
              </p:cNvSpPr>
              <p:nvPr/>
            </p:nvSpPr>
            <p:spPr bwMode="auto">
              <a:xfrm>
                <a:off x="3071" y="1529"/>
                <a:ext cx="17" cy="22"/>
              </a:xfrm>
              <a:custGeom>
                <a:avLst/>
                <a:gdLst>
                  <a:gd name="T0" fmla="*/ 1 w 21"/>
                  <a:gd name="T1" fmla="*/ 27 h 27"/>
                  <a:gd name="T2" fmla="*/ 0 w 21"/>
                  <a:gd name="T3" fmla="*/ 4 h 27"/>
                  <a:gd name="T4" fmla="*/ 21 w 21"/>
                  <a:gd name="T5" fmla="*/ 8 h 27"/>
                  <a:gd name="T6" fmla="*/ 10 w 21"/>
                  <a:gd name="T7" fmla="*/ 27 h 27"/>
                  <a:gd name="T8" fmla="*/ 1 w 21"/>
                  <a:gd name="T9" fmla="*/ 27 h 27"/>
                </a:gdLst>
                <a:ahLst/>
                <a:cxnLst>
                  <a:cxn ang="0">
                    <a:pos x="T0" y="T1"/>
                  </a:cxn>
                  <a:cxn ang="0">
                    <a:pos x="T2" y="T3"/>
                  </a:cxn>
                  <a:cxn ang="0">
                    <a:pos x="T4" y="T5"/>
                  </a:cxn>
                  <a:cxn ang="0">
                    <a:pos x="T6" y="T7"/>
                  </a:cxn>
                  <a:cxn ang="0">
                    <a:pos x="T8" y="T9"/>
                  </a:cxn>
                </a:cxnLst>
                <a:rect l="0" t="0" r="r" b="b"/>
                <a:pathLst>
                  <a:path w="21" h="27">
                    <a:moveTo>
                      <a:pt x="1" y="27"/>
                    </a:moveTo>
                    <a:cubicBezTo>
                      <a:pt x="4" y="19"/>
                      <a:pt x="1" y="12"/>
                      <a:pt x="0" y="4"/>
                    </a:cubicBezTo>
                    <a:cubicBezTo>
                      <a:pt x="7" y="4"/>
                      <a:pt x="15" y="0"/>
                      <a:pt x="21" y="8"/>
                    </a:cubicBezTo>
                    <a:cubicBezTo>
                      <a:pt x="5" y="7"/>
                      <a:pt x="10" y="19"/>
                      <a:pt x="10" y="27"/>
                    </a:cubicBezTo>
                    <a:cubicBezTo>
                      <a:pt x="7" y="27"/>
                      <a:pt x="4" y="27"/>
                      <a:pt x="1" y="27"/>
                    </a:cubicBezTo>
                    <a:close/>
                  </a:path>
                </a:pathLst>
              </a:custGeom>
              <a:solidFill>
                <a:srgbClr val="644B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19"/>
              <p:cNvSpPr>
                <a:spLocks/>
              </p:cNvSpPr>
              <p:nvPr/>
            </p:nvSpPr>
            <p:spPr bwMode="auto">
              <a:xfrm>
                <a:off x="3031" y="1527"/>
                <a:ext cx="11" cy="15"/>
              </a:xfrm>
              <a:custGeom>
                <a:avLst/>
                <a:gdLst>
                  <a:gd name="T0" fmla="*/ 4 w 13"/>
                  <a:gd name="T1" fmla="*/ 0 h 19"/>
                  <a:gd name="T2" fmla="*/ 11 w 13"/>
                  <a:gd name="T3" fmla="*/ 8 h 19"/>
                  <a:gd name="T4" fmla="*/ 8 w 13"/>
                  <a:gd name="T5" fmla="*/ 18 h 19"/>
                  <a:gd name="T6" fmla="*/ 0 w 13"/>
                  <a:gd name="T7" fmla="*/ 9 h 19"/>
                  <a:gd name="T8" fmla="*/ 4 w 13"/>
                  <a:gd name="T9" fmla="*/ 0 h 19"/>
                </a:gdLst>
                <a:ahLst/>
                <a:cxnLst>
                  <a:cxn ang="0">
                    <a:pos x="T0" y="T1"/>
                  </a:cxn>
                  <a:cxn ang="0">
                    <a:pos x="T2" y="T3"/>
                  </a:cxn>
                  <a:cxn ang="0">
                    <a:pos x="T4" y="T5"/>
                  </a:cxn>
                  <a:cxn ang="0">
                    <a:pos x="T6" y="T7"/>
                  </a:cxn>
                  <a:cxn ang="0">
                    <a:pos x="T8" y="T9"/>
                  </a:cxn>
                </a:cxnLst>
                <a:rect l="0" t="0" r="r" b="b"/>
                <a:pathLst>
                  <a:path w="13" h="19">
                    <a:moveTo>
                      <a:pt x="4" y="0"/>
                    </a:moveTo>
                    <a:cubicBezTo>
                      <a:pt x="10" y="0"/>
                      <a:pt x="11" y="4"/>
                      <a:pt x="11" y="8"/>
                    </a:cubicBezTo>
                    <a:cubicBezTo>
                      <a:pt x="11" y="11"/>
                      <a:pt x="13" y="16"/>
                      <a:pt x="8" y="18"/>
                    </a:cubicBezTo>
                    <a:cubicBezTo>
                      <a:pt x="2" y="19"/>
                      <a:pt x="1" y="14"/>
                      <a:pt x="0" y="9"/>
                    </a:cubicBezTo>
                    <a:cubicBezTo>
                      <a:pt x="0" y="5"/>
                      <a:pt x="0" y="1"/>
                      <a:pt x="4" y="0"/>
                    </a:cubicBezTo>
                    <a:close/>
                  </a:path>
                </a:pathLst>
              </a:custGeom>
              <a:solidFill>
                <a:srgbClr val="B7B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220"/>
              <p:cNvSpPr>
                <a:spLocks/>
              </p:cNvSpPr>
              <p:nvPr/>
            </p:nvSpPr>
            <p:spPr bwMode="auto">
              <a:xfrm>
                <a:off x="3553" y="1453"/>
                <a:ext cx="17" cy="15"/>
              </a:xfrm>
              <a:custGeom>
                <a:avLst/>
                <a:gdLst>
                  <a:gd name="T0" fmla="*/ 18 w 22"/>
                  <a:gd name="T1" fmla="*/ 0 h 19"/>
                  <a:gd name="T2" fmla="*/ 22 w 22"/>
                  <a:gd name="T3" fmla="*/ 19 h 19"/>
                  <a:gd name="T4" fmla="*/ 20 w 22"/>
                  <a:gd name="T5" fmla="*/ 19 h 19"/>
                  <a:gd name="T6" fmla="*/ 1 w 22"/>
                  <a:gd name="T7" fmla="*/ 10 h 19"/>
                  <a:gd name="T8" fmla="*/ 18 w 22"/>
                  <a:gd name="T9" fmla="*/ 0 h 19"/>
                </a:gdLst>
                <a:ahLst/>
                <a:cxnLst>
                  <a:cxn ang="0">
                    <a:pos x="T0" y="T1"/>
                  </a:cxn>
                  <a:cxn ang="0">
                    <a:pos x="T2" y="T3"/>
                  </a:cxn>
                  <a:cxn ang="0">
                    <a:pos x="T4" y="T5"/>
                  </a:cxn>
                  <a:cxn ang="0">
                    <a:pos x="T6" y="T7"/>
                  </a:cxn>
                  <a:cxn ang="0">
                    <a:pos x="T8" y="T9"/>
                  </a:cxn>
                </a:cxnLst>
                <a:rect l="0" t="0" r="r" b="b"/>
                <a:pathLst>
                  <a:path w="22" h="19">
                    <a:moveTo>
                      <a:pt x="18" y="0"/>
                    </a:moveTo>
                    <a:cubicBezTo>
                      <a:pt x="16" y="7"/>
                      <a:pt x="16" y="13"/>
                      <a:pt x="22" y="19"/>
                    </a:cubicBezTo>
                    <a:cubicBezTo>
                      <a:pt x="21" y="19"/>
                      <a:pt x="21" y="19"/>
                      <a:pt x="20" y="19"/>
                    </a:cubicBezTo>
                    <a:cubicBezTo>
                      <a:pt x="12" y="19"/>
                      <a:pt x="2" y="19"/>
                      <a:pt x="1" y="10"/>
                    </a:cubicBezTo>
                    <a:cubicBezTo>
                      <a:pt x="0" y="1"/>
                      <a:pt x="11" y="1"/>
                      <a:pt x="18" y="0"/>
                    </a:cubicBezTo>
                    <a:close/>
                  </a:path>
                </a:pathLst>
              </a:custGeom>
              <a:solidFill>
                <a:srgbClr val="AE7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221"/>
              <p:cNvSpPr>
                <a:spLocks/>
              </p:cNvSpPr>
              <p:nvPr/>
            </p:nvSpPr>
            <p:spPr bwMode="auto">
              <a:xfrm>
                <a:off x="3592" y="1478"/>
                <a:ext cx="10" cy="12"/>
              </a:xfrm>
              <a:custGeom>
                <a:avLst/>
                <a:gdLst>
                  <a:gd name="T0" fmla="*/ 7 w 13"/>
                  <a:gd name="T1" fmla="*/ 1 h 16"/>
                  <a:gd name="T2" fmla="*/ 12 w 13"/>
                  <a:gd name="T3" fmla="*/ 9 h 16"/>
                  <a:gd name="T4" fmla="*/ 6 w 13"/>
                  <a:gd name="T5" fmla="*/ 16 h 16"/>
                  <a:gd name="T6" fmla="*/ 1 w 13"/>
                  <a:gd name="T7" fmla="*/ 6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12" y="1"/>
                      <a:pt x="12" y="5"/>
                      <a:pt x="12" y="9"/>
                    </a:cubicBezTo>
                    <a:cubicBezTo>
                      <a:pt x="13" y="14"/>
                      <a:pt x="10" y="16"/>
                      <a:pt x="6" y="16"/>
                    </a:cubicBezTo>
                    <a:cubicBezTo>
                      <a:pt x="0" y="15"/>
                      <a:pt x="1" y="10"/>
                      <a:pt x="1" y="6"/>
                    </a:cubicBezTo>
                    <a:cubicBezTo>
                      <a:pt x="1" y="3"/>
                      <a:pt x="2" y="0"/>
                      <a:pt x="7" y="1"/>
                    </a:cubicBezTo>
                    <a:close/>
                  </a:path>
                </a:pathLst>
              </a:custGeom>
              <a:solidFill>
                <a:srgbClr val="E4B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222"/>
              <p:cNvSpPr>
                <a:spLocks/>
              </p:cNvSpPr>
              <p:nvPr/>
            </p:nvSpPr>
            <p:spPr bwMode="auto">
              <a:xfrm>
                <a:off x="3604" y="1478"/>
                <a:ext cx="11" cy="12"/>
              </a:xfrm>
              <a:custGeom>
                <a:avLst/>
                <a:gdLst>
                  <a:gd name="T0" fmla="*/ 13 w 13"/>
                  <a:gd name="T1" fmla="*/ 7 h 15"/>
                  <a:gd name="T2" fmla="*/ 7 w 13"/>
                  <a:gd name="T3" fmla="*/ 15 h 15"/>
                  <a:gd name="T4" fmla="*/ 1 w 13"/>
                  <a:gd name="T5" fmla="*/ 9 h 15"/>
                  <a:gd name="T6" fmla="*/ 6 w 13"/>
                  <a:gd name="T7" fmla="*/ 0 h 15"/>
                  <a:gd name="T8" fmla="*/ 13 w 13"/>
                  <a:gd name="T9" fmla="*/ 7 h 15"/>
                </a:gdLst>
                <a:ahLst/>
                <a:cxnLst>
                  <a:cxn ang="0">
                    <a:pos x="T0" y="T1"/>
                  </a:cxn>
                  <a:cxn ang="0">
                    <a:pos x="T2" y="T3"/>
                  </a:cxn>
                  <a:cxn ang="0">
                    <a:pos x="T4" y="T5"/>
                  </a:cxn>
                  <a:cxn ang="0">
                    <a:pos x="T6" y="T7"/>
                  </a:cxn>
                  <a:cxn ang="0">
                    <a:pos x="T8" y="T9"/>
                  </a:cxn>
                </a:cxnLst>
                <a:rect l="0" t="0" r="r" b="b"/>
                <a:pathLst>
                  <a:path w="13" h="15">
                    <a:moveTo>
                      <a:pt x="13" y="7"/>
                    </a:moveTo>
                    <a:cubicBezTo>
                      <a:pt x="13" y="11"/>
                      <a:pt x="13" y="15"/>
                      <a:pt x="7" y="15"/>
                    </a:cubicBezTo>
                    <a:cubicBezTo>
                      <a:pt x="3" y="15"/>
                      <a:pt x="1" y="13"/>
                      <a:pt x="1" y="9"/>
                    </a:cubicBezTo>
                    <a:cubicBezTo>
                      <a:pt x="1" y="6"/>
                      <a:pt x="0" y="1"/>
                      <a:pt x="6" y="0"/>
                    </a:cubicBezTo>
                    <a:cubicBezTo>
                      <a:pt x="11" y="0"/>
                      <a:pt x="13" y="3"/>
                      <a:pt x="13" y="7"/>
                    </a:cubicBezTo>
                    <a:close/>
                  </a:path>
                </a:pathLst>
              </a:custGeom>
              <a:solidFill>
                <a:srgbClr val="EAB7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223"/>
              <p:cNvSpPr>
                <a:spLocks/>
              </p:cNvSpPr>
              <p:nvPr/>
            </p:nvSpPr>
            <p:spPr bwMode="auto">
              <a:xfrm>
                <a:off x="3567" y="1474"/>
                <a:ext cx="10" cy="12"/>
              </a:xfrm>
              <a:custGeom>
                <a:avLst/>
                <a:gdLst>
                  <a:gd name="T0" fmla="*/ 12 w 12"/>
                  <a:gd name="T1" fmla="*/ 8 h 15"/>
                  <a:gd name="T2" fmla="*/ 7 w 12"/>
                  <a:gd name="T3" fmla="*/ 14 h 15"/>
                  <a:gd name="T4" fmla="*/ 1 w 12"/>
                  <a:gd name="T5" fmla="*/ 5 h 15"/>
                  <a:gd name="T6" fmla="*/ 6 w 12"/>
                  <a:gd name="T7" fmla="*/ 0 h 15"/>
                  <a:gd name="T8" fmla="*/ 12 w 12"/>
                  <a:gd name="T9" fmla="*/ 8 h 15"/>
                </a:gdLst>
                <a:ahLst/>
                <a:cxnLst>
                  <a:cxn ang="0">
                    <a:pos x="T0" y="T1"/>
                  </a:cxn>
                  <a:cxn ang="0">
                    <a:pos x="T2" y="T3"/>
                  </a:cxn>
                  <a:cxn ang="0">
                    <a:pos x="T4" y="T5"/>
                  </a:cxn>
                  <a:cxn ang="0">
                    <a:pos x="T6" y="T7"/>
                  </a:cxn>
                  <a:cxn ang="0">
                    <a:pos x="T8" y="T9"/>
                  </a:cxn>
                </a:cxnLst>
                <a:rect l="0" t="0" r="r" b="b"/>
                <a:pathLst>
                  <a:path w="12" h="15">
                    <a:moveTo>
                      <a:pt x="12" y="8"/>
                    </a:moveTo>
                    <a:cubicBezTo>
                      <a:pt x="12" y="11"/>
                      <a:pt x="11" y="15"/>
                      <a:pt x="7" y="14"/>
                    </a:cubicBezTo>
                    <a:cubicBezTo>
                      <a:pt x="3" y="13"/>
                      <a:pt x="0" y="10"/>
                      <a:pt x="1" y="5"/>
                    </a:cubicBezTo>
                    <a:cubicBezTo>
                      <a:pt x="1" y="2"/>
                      <a:pt x="2" y="0"/>
                      <a:pt x="6" y="0"/>
                    </a:cubicBezTo>
                    <a:cubicBezTo>
                      <a:pt x="11" y="0"/>
                      <a:pt x="12" y="3"/>
                      <a:pt x="12" y="8"/>
                    </a:cubicBezTo>
                    <a:close/>
                  </a:path>
                </a:pathLst>
              </a:custGeom>
              <a:solidFill>
                <a:srgbClr val="DCA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224"/>
              <p:cNvSpPr>
                <a:spLocks/>
              </p:cNvSpPr>
              <p:nvPr/>
            </p:nvSpPr>
            <p:spPr bwMode="auto">
              <a:xfrm>
                <a:off x="3580" y="1475"/>
                <a:ext cx="9" cy="13"/>
              </a:xfrm>
              <a:custGeom>
                <a:avLst/>
                <a:gdLst>
                  <a:gd name="T0" fmla="*/ 6 w 12"/>
                  <a:gd name="T1" fmla="*/ 1 h 16"/>
                  <a:gd name="T2" fmla="*/ 12 w 12"/>
                  <a:gd name="T3" fmla="*/ 10 h 16"/>
                  <a:gd name="T4" fmla="*/ 6 w 12"/>
                  <a:gd name="T5" fmla="*/ 16 h 16"/>
                  <a:gd name="T6" fmla="*/ 0 w 12"/>
                  <a:gd name="T7" fmla="*/ 7 h 16"/>
                  <a:gd name="T8" fmla="*/ 6 w 12"/>
                  <a:gd name="T9" fmla="*/ 1 h 16"/>
                </a:gdLst>
                <a:ahLst/>
                <a:cxnLst>
                  <a:cxn ang="0">
                    <a:pos x="T0" y="T1"/>
                  </a:cxn>
                  <a:cxn ang="0">
                    <a:pos x="T2" y="T3"/>
                  </a:cxn>
                  <a:cxn ang="0">
                    <a:pos x="T4" y="T5"/>
                  </a:cxn>
                  <a:cxn ang="0">
                    <a:pos x="T6" y="T7"/>
                  </a:cxn>
                  <a:cxn ang="0">
                    <a:pos x="T8" y="T9"/>
                  </a:cxn>
                </a:cxnLst>
                <a:rect l="0" t="0" r="r" b="b"/>
                <a:pathLst>
                  <a:path w="12" h="16">
                    <a:moveTo>
                      <a:pt x="6" y="1"/>
                    </a:moveTo>
                    <a:cubicBezTo>
                      <a:pt x="10" y="2"/>
                      <a:pt x="12" y="5"/>
                      <a:pt x="12" y="10"/>
                    </a:cubicBezTo>
                    <a:cubicBezTo>
                      <a:pt x="11" y="14"/>
                      <a:pt x="10" y="16"/>
                      <a:pt x="6" y="16"/>
                    </a:cubicBezTo>
                    <a:cubicBezTo>
                      <a:pt x="0" y="15"/>
                      <a:pt x="0" y="11"/>
                      <a:pt x="0" y="7"/>
                    </a:cubicBezTo>
                    <a:cubicBezTo>
                      <a:pt x="1" y="4"/>
                      <a:pt x="1" y="0"/>
                      <a:pt x="6" y="1"/>
                    </a:cubicBezTo>
                    <a:close/>
                  </a:path>
                </a:pathLst>
              </a:custGeom>
              <a:solidFill>
                <a:srgbClr val="E0B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225"/>
              <p:cNvSpPr>
                <a:spLocks/>
              </p:cNvSpPr>
              <p:nvPr/>
            </p:nvSpPr>
            <p:spPr bwMode="auto">
              <a:xfrm>
                <a:off x="3272" y="1497"/>
                <a:ext cx="40" cy="22"/>
              </a:xfrm>
              <a:custGeom>
                <a:avLst/>
                <a:gdLst>
                  <a:gd name="T0" fmla="*/ 1 w 49"/>
                  <a:gd name="T1" fmla="*/ 1 h 28"/>
                  <a:gd name="T2" fmla="*/ 10 w 49"/>
                  <a:gd name="T3" fmla="*/ 0 h 28"/>
                  <a:gd name="T4" fmla="*/ 31 w 49"/>
                  <a:gd name="T5" fmla="*/ 5 h 28"/>
                  <a:gd name="T6" fmla="*/ 49 w 49"/>
                  <a:gd name="T7" fmla="*/ 16 h 28"/>
                  <a:gd name="T8" fmla="*/ 29 w 49"/>
                  <a:gd name="T9" fmla="*/ 28 h 28"/>
                  <a:gd name="T10" fmla="*/ 30 w 49"/>
                  <a:gd name="T11" fmla="*/ 28 h 28"/>
                  <a:gd name="T12" fmla="*/ 12 w 49"/>
                  <a:gd name="T13" fmla="*/ 7 h 28"/>
                  <a:gd name="T14" fmla="*/ 2 w 49"/>
                  <a:gd name="T15" fmla="*/ 0 h 28"/>
                  <a:gd name="T16" fmla="*/ 1 w 49"/>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1" y="1"/>
                    </a:moveTo>
                    <a:cubicBezTo>
                      <a:pt x="4" y="0"/>
                      <a:pt x="7" y="0"/>
                      <a:pt x="10" y="0"/>
                    </a:cubicBezTo>
                    <a:cubicBezTo>
                      <a:pt x="17" y="1"/>
                      <a:pt x="24" y="2"/>
                      <a:pt x="31" y="5"/>
                    </a:cubicBezTo>
                    <a:cubicBezTo>
                      <a:pt x="37" y="8"/>
                      <a:pt x="49" y="7"/>
                      <a:pt x="49" y="16"/>
                    </a:cubicBezTo>
                    <a:cubicBezTo>
                      <a:pt x="48" y="27"/>
                      <a:pt x="38" y="27"/>
                      <a:pt x="29" y="28"/>
                    </a:cubicBezTo>
                    <a:cubicBezTo>
                      <a:pt x="30" y="28"/>
                      <a:pt x="30" y="28"/>
                      <a:pt x="30" y="28"/>
                    </a:cubicBezTo>
                    <a:cubicBezTo>
                      <a:pt x="30" y="16"/>
                      <a:pt x="23" y="10"/>
                      <a:pt x="12" y="7"/>
                    </a:cubicBezTo>
                    <a:cubicBezTo>
                      <a:pt x="8" y="5"/>
                      <a:pt x="0" y="10"/>
                      <a:pt x="2" y="0"/>
                    </a:cubicBezTo>
                    <a:lnTo>
                      <a:pt x="1" y="1"/>
                    </a:lnTo>
                    <a:close/>
                  </a:path>
                </a:pathLst>
              </a:custGeom>
              <a:solidFill>
                <a:srgbClr val="E6B7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226"/>
              <p:cNvSpPr>
                <a:spLocks/>
              </p:cNvSpPr>
              <p:nvPr/>
            </p:nvSpPr>
            <p:spPr bwMode="auto">
              <a:xfrm>
                <a:off x="3265" y="1530"/>
                <a:ext cx="20" cy="19"/>
              </a:xfrm>
              <a:custGeom>
                <a:avLst/>
                <a:gdLst>
                  <a:gd name="T0" fmla="*/ 18 w 25"/>
                  <a:gd name="T1" fmla="*/ 22 h 23"/>
                  <a:gd name="T2" fmla="*/ 7 w 25"/>
                  <a:gd name="T3" fmla="*/ 2 h 23"/>
                  <a:gd name="T4" fmla="*/ 18 w 25"/>
                  <a:gd name="T5" fmla="*/ 22 h 23"/>
                </a:gdLst>
                <a:ahLst/>
                <a:cxnLst>
                  <a:cxn ang="0">
                    <a:pos x="T0" y="T1"/>
                  </a:cxn>
                  <a:cxn ang="0">
                    <a:pos x="T2" y="T3"/>
                  </a:cxn>
                  <a:cxn ang="0">
                    <a:pos x="T4" y="T5"/>
                  </a:cxn>
                </a:cxnLst>
                <a:rect l="0" t="0" r="r" b="b"/>
                <a:pathLst>
                  <a:path w="25" h="23">
                    <a:moveTo>
                      <a:pt x="18" y="22"/>
                    </a:moveTo>
                    <a:cubicBezTo>
                      <a:pt x="0" y="23"/>
                      <a:pt x="5" y="11"/>
                      <a:pt x="7" y="2"/>
                    </a:cubicBezTo>
                    <a:cubicBezTo>
                      <a:pt x="25" y="0"/>
                      <a:pt x="19" y="12"/>
                      <a:pt x="18" y="22"/>
                    </a:cubicBezTo>
                    <a:close/>
                  </a:path>
                </a:pathLst>
              </a:custGeom>
              <a:solidFill>
                <a:srgbClr val="CA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227"/>
              <p:cNvSpPr>
                <a:spLocks/>
              </p:cNvSpPr>
              <p:nvPr/>
            </p:nvSpPr>
            <p:spPr bwMode="auto">
              <a:xfrm>
                <a:off x="3292" y="1573"/>
                <a:ext cx="24" cy="29"/>
              </a:xfrm>
              <a:custGeom>
                <a:avLst/>
                <a:gdLst>
                  <a:gd name="T0" fmla="*/ 12 w 30"/>
                  <a:gd name="T1" fmla="*/ 4 h 36"/>
                  <a:gd name="T2" fmla="*/ 13 w 30"/>
                  <a:gd name="T3" fmla="*/ 36 h 36"/>
                  <a:gd name="T4" fmla="*/ 8 w 30"/>
                  <a:gd name="T5" fmla="*/ 0 h 36"/>
                  <a:gd name="T6" fmla="*/ 13 w 30"/>
                  <a:gd name="T7" fmla="*/ 1 h 36"/>
                  <a:gd name="T8" fmla="*/ 12 w 30"/>
                  <a:gd name="T9" fmla="*/ 4 h 36"/>
                </a:gdLst>
                <a:ahLst/>
                <a:cxnLst>
                  <a:cxn ang="0">
                    <a:pos x="T0" y="T1"/>
                  </a:cxn>
                  <a:cxn ang="0">
                    <a:pos x="T2" y="T3"/>
                  </a:cxn>
                  <a:cxn ang="0">
                    <a:pos x="T4" y="T5"/>
                  </a:cxn>
                  <a:cxn ang="0">
                    <a:pos x="T6" y="T7"/>
                  </a:cxn>
                  <a:cxn ang="0">
                    <a:pos x="T8" y="T9"/>
                  </a:cxn>
                </a:cxnLst>
                <a:rect l="0" t="0" r="r" b="b"/>
                <a:pathLst>
                  <a:path w="30" h="36">
                    <a:moveTo>
                      <a:pt x="12" y="4"/>
                    </a:moveTo>
                    <a:cubicBezTo>
                      <a:pt x="13" y="15"/>
                      <a:pt x="30" y="25"/>
                      <a:pt x="13" y="36"/>
                    </a:cubicBezTo>
                    <a:cubicBezTo>
                      <a:pt x="20" y="23"/>
                      <a:pt x="0" y="14"/>
                      <a:pt x="8" y="0"/>
                    </a:cubicBezTo>
                    <a:cubicBezTo>
                      <a:pt x="10" y="1"/>
                      <a:pt x="11" y="1"/>
                      <a:pt x="13" y="1"/>
                    </a:cubicBezTo>
                    <a:cubicBezTo>
                      <a:pt x="12" y="2"/>
                      <a:pt x="12" y="3"/>
                      <a:pt x="12" y="4"/>
                    </a:cubicBezTo>
                    <a:close/>
                  </a:path>
                </a:pathLst>
              </a:custGeom>
              <a:solidFill>
                <a:srgbClr val="546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228"/>
              <p:cNvSpPr>
                <a:spLocks/>
              </p:cNvSpPr>
              <p:nvPr/>
            </p:nvSpPr>
            <p:spPr bwMode="auto">
              <a:xfrm>
                <a:off x="3284" y="1528"/>
                <a:ext cx="15" cy="18"/>
              </a:xfrm>
              <a:custGeom>
                <a:avLst/>
                <a:gdLst>
                  <a:gd name="T0" fmla="*/ 2 w 18"/>
                  <a:gd name="T1" fmla="*/ 17 h 23"/>
                  <a:gd name="T2" fmla="*/ 7 w 18"/>
                  <a:gd name="T3" fmla="*/ 0 h 23"/>
                  <a:gd name="T4" fmla="*/ 15 w 18"/>
                  <a:gd name="T5" fmla="*/ 15 h 23"/>
                  <a:gd name="T6" fmla="*/ 2 w 18"/>
                  <a:gd name="T7" fmla="*/ 17 h 23"/>
                </a:gdLst>
                <a:ahLst/>
                <a:cxnLst>
                  <a:cxn ang="0">
                    <a:pos x="T0" y="T1"/>
                  </a:cxn>
                  <a:cxn ang="0">
                    <a:pos x="T2" y="T3"/>
                  </a:cxn>
                  <a:cxn ang="0">
                    <a:pos x="T4" y="T5"/>
                  </a:cxn>
                  <a:cxn ang="0">
                    <a:pos x="T6" y="T7"/>
                  </a:cxn>
                </a:cxnLst>
                <a:rect l="0" t="0" r="r" b="b"/>
                <a:pathLst>
                  <a:path w="18" h="23">
                    <a:moveTo>
                      <a:pt x="2" y="17"/>
                    </a:moveTo>
                    <a:cubicBezTo>
                      <a:pt x="4" y="12"/>
                      <a:pt x="0" y="4"/>
                      <a:pt x="7" y="0"/>
                    </a:cubicBezTo>
                    <a:cubicBezTo>
                      <a:pt x="17" y="1"/>
                      <a:pt x="18" y="8"/>
                      <a:pt x="15" y="15"/>
                    </a:cubicBezTo>
                    <a:cubicBezTo>
                      <a:pt x="12" y="22"/>
                      <a:pt x="7" y="23"/>
                      <a:pt x="2" y="17"/>
                    </a:cubicBezTo>
                    <a:close/>
                  </a:path>
                </a:pathLst>
              </a:custGeom>
              <a:solidFill>
                <a:srgbClr val="C2D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229"/>
              <p:cNvSpPr>
                <a:spLocks/>
              </p:cNvSpPr>
              <p:nvPr/>
            </p:nvSpPr>
            <p:spPr bwMode="auto">
              <a:xfrm>
                <a:off x="3036" y="978"/>
                <a:ext cx="261" cy="40"/>
              </a:xfrm>
              <a:custGeom>
                <a:avLst/>
                <a:gdLst>
                  <a:gd name="T0" fmla="*/ 6 w 327"/>
                  <a:gd name="T1" fmla="*/ 20 h 51"/>
                  <a:gd name="T2" fmla="*/ 9 w 327"/>
                  <a:gd name="T3" fmla="*/ 3 h 51"/>
                  <a:gd name="T4" fmla="*/ 205 w 327"/>
                  <a:gd name="T5" fmla="*/ 27 h 51"/>
                  <a:gd name="T6" fmla="*/ 277 w 327"/>
                  <a:gd name="T7" fmla="*/ 12 h 51"/>
                  <a:gd name="T8" fmla="*/ 284 w 327"/>
                  <a:gd name="T9" fmla="*/ 7 h 51"/>
                  <a:gd name="T10" fmla="*/ 313 w 327"/>
                  <a:gd name="T11" fmla="*/ 3 h 51"/>
                  <a:gd name="T12" fmla="*/ 323 w 327"/>
                  <a:gd name="T13" fmla="*/ 4 h 51"/>
                  <a:gd name="T14" fmla="*/ 310 w 327"/>
                  <a:gd name="T15" fmla="*/ 17 h 51"/>
                  <a:gd name="T16" fmla="*/ 202 w 327"/>
                  <a:gd name="T17" fmla="*/ 43 h 51"/>
                  <a:gd name="T18" fmla="*/ 174 w 327"/>
                  <a:gd name="T19" fmla="*/ 49 h 51"/>
                  <a:gd name="T20" fmla="*/ 121 w 327"/>
                  <a:gd name="T21" fmla="*/ 49 h 51"/>
                  <a:gd name="T22" fmla="*/ 6 w 327"/>
                  <a:gd name="T23" fmla="*/ 19 h 51"/>
                  <a:gd name="T24" fmla="*/ 6 w 327"/>
                  <a:gd name="T25"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51">
                    <a:moveTo>
                      <a:pt x="6" y="20"/>
                    </a:moveTo>
                    <a:cubicBezTo>
                      <a:pt x="0" y="13"/>
                      <a:pt x="7" y="9"/>
                      <a:pt x="9" y="3"/>
                    </a:cubicBezTo>
                    <a:cubicBezTo>
                      <a:pt x="73" y="24"/>
                      <a:pt x="138" y="34"/>
                      <a:pt x="205" y="27"/>
                    </a:cubicBezTo>
                    <a:cubicBezTo>
                      <a:pt x="229" y="25"/>
                      <a:pt x="254" y="24"/>
                      <a:pt x="277" y="12"/>
                    </a:cubicBezTo>
                    <a:cubicBezTo>
                      <a:pt x="279" y="9"/>
                      <a:pt x="281" y="8"/>
                      <a:pt x="284" y="7"/>
                    </a:cubicBezTo>
                    <a:cubicBezTo>
                      <a:pt x="293" y="5"/>
                      <a:pt x="303" y="2"/>
                      <a:pt x="313" y="3"/>
                    </a:cubicBezTo>
                    <a:cubicBezTo>
                      <a:pt x="316" y="3"/>
                      <a:pt x="320" y="0"/>
                      <a:pt x="323" y="4"/>
                    </a:cubicBezTo>
                    <a:cubicBezTo>
                      <a:pt x="327" y="16"/>
                      <a:pt x="316" y="15"/>
                      <a:pt x="310" y="17"/>
                    </a:cubicBezTo>
                    <a:cubicBezTo>
                      <a:pt x="276" y="34"/>
                      <a:pt x="239" y="38"/>
                      <a:pt x="202" y="43"/>
                    </a:cubicBezTo>
                    <a:cubicBezTo>
                      <a:pt x="194" y="51"/>
                      <a:pt x="183" y="49"/>
                      <a:pt x="174" y="49"/>
                    </a:cubicBezTo>
                    <a:cubicBezTo>
                      <a:pt x="156" y="49"/>
                      <a:pt x="138" y="50"/>
                      <a:pt x="121" y="49"/>
                    </a:cubicBezTo>
                    <a:cubicBezTo>
                      <a:pt x="81" y="44"/>
                      <a:pt x="43" y="35"/>
                      <a:pt x="6" y="19"/>
                    </a:cubicBezTo>
                    <a:lnTo>
                      <a:pt x="6" y="20"/>
                    </a:lnTo>
                    <a:close/>
                  </a:path>
                </a:pathLst>
              </a:custGeom>
              <a:solidFill>
                <a:srgbClr val="F9E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230"/>
              <p:cNvSpPr>
                <a:spLocks/>
              </p:cNvSpPr>
              <p:nvPr/>
            </p:nvSpPr>
            <p:spPr bwMode="auto">
              <a:xfrm>
                <a:off x="3034" y="954"/>
                <a:ext cx="232" cy="47"/>
              </a:xfrm>
              <a:custGeom>
                <a:avLst/>
                <a:gdLst>
                  <a:gd name="T0" fmla="*/ 289 w 291"/>
                  <a:gd name="T1" fmla="*/ 41 h 59"/>
                  <a:gd name="T2" fmla="*/ 280 w 291"/>
                  <a:gd name="T3" fmla="*/ 42 h 59"/>
                  <a:gd name="T4" fmla="*/ 231 w 291"/>
                  <a:gd name="T5" fmla="*/ 49 h 59"/>
                  <a:gd name="T6" fmla="*/ 29 w 291"/>
                  <a:gd name="T7" fmla="*/ 31 h 59"/>
                  <a:gd name="T8" fmla="*/ 2 w 291"/>
                  <a:gd name="T9" fmla="*/ 5 h 59"/>
                  <a:gd name="T10" fmla="*/ 9 w 291"/>
                  <a:gd name="T11" fmla="*/ 3 h 59"/>
                  <a:gd name="T12" fmla="*/ 20 w 291"/>
                  <a:gd name="T13" fmla="*/ 4 h 59"/>
                  <a:gd name="T14" fmla="*/ 227 w 291"/>
                  <a:gd name="T15" fmla="*/ 33 h 59"/>
                  <a:gd name="T16" fmla="*/ 288 w 291"/>
                  <a:gd name="T17" fmla="*/ 31 h 59"/>
                  <a:gd name="T18" fmla="*/ 289 w 291"/>
                  <a:gd name="T19"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59">
                    <a:moveTo>
                      <a:pt x="289" y="41"/>
                    </a:moveTo>
                    <a:cubicBezTo>
                      <a:pt x="286" y="41"/>
                      <a:pt x="283" y="42"/>
                      <a:pt x="280" y="42"/>
                    </a:cubicBezTo>
                    <a:cubicBezTo>
                      <a:pt x="263" y="40"/>
                      <a:pt x="248" y="47"/>
                      <a:pt x="231" y="49"/>
                    </a:cubicBezTo>
                    <a:cubicBezTo>
                      <a:pt x="162" y="59"/>
                      <a:pt x="95" y="54"/>
                      <a:pt x="29" y="31"/>
                    </a:cubicBezTo>
                    <a:cubicBezTo>
                      <a:pt x="16" y="27"/>
                      <a:pt x="0" y="25"/>
                      <a:pt x="2" y="5"/>
                    </a:cubicBezTo>
                    <a:cubicBezTo>
                      <a:pt x="4" y="4"/>
                      <a:pt x="6" y="4"/>
                      <a:pt x="9" y="3"/>
                    </a:cubicBezTo>
                    <a:cubicBezTo>
                      <a:pt x="13" y="0"/>
                      <a:pt x="16" y="2"/>
                      <a:pt x="20" y="4"/>
                    </a:cubicBezTo>
                    <a:cubicBezTo>
                      <a:pt x="86" y="35"/>
                      <a:pt x="155" y="45"/>
                      <a:pt x="227" y="33"/>
                    </a:cubicBezTo>
                    <a:cubicBezTo>
                      <a:pt x="247" y="30"/>
                      <a:pt x="267" y="24"/>
                      <a:pt x="288" y="31"/>
                    </a:cubicBezTo>
                    <a:cubicBezTo>
                      <a:pt x="291" y="34"/>
                      <a:pt x="291" y="37"/>
                      <a:pt x="289" y="41"/>
                    </a:cubicBezTo>
                    <a:close/>
                  </a:path>
                </a:pathLst>
              </a:custGeom>
              <a:solidFill>
                <a:srgbClr val="2E5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231"/>
              <p:cNvSpPr>
                <a:spLocks/>
              </p:cNvSpPr>
              <p:nvPr/>
            </p:nvSpPr>
            <p:spPr bwMode="auto">
              <a:xfrm>
                <a:off x="3640" y="697"/>
                <a:ext cx="47" cy="12"/>
              </a:xfrm>
              <a:custGeom>
                <a:avLst/>
                <a:gdLst>
                  <a:gd name="T0" fmla="*/ 2 w 59"/>
                  <a:gd name="T1" fmla="*/ 15 h 15"/>
                  <a:gd name="T2" fmla="*/ 1 w 59"/>
                  <a:gd name="T3" fmla="*/ 0 h 15"/>
                  <a:gd name="T4" fmla="*/ 57 w 59"/>
                  <a:gd name="T5" fmla="*/ 0 h 15"/>
                  <a:gd name="T6" fmla="*/ 45 w 59"/>
                  <a:gd name="T7" fmla="*/ 15 h 15"/>
                  <a:gd name="T8" fmla="*/ 22 w 59"/>
                  <a:gd name="T9" fmla="*/ 15 h 15"/>
                  <a:gd name="T10" fmla="*/ 2 w 59"/>
                  <a:gd name="T11" fmla="*/ 15 h 15"/>
                </a:gdLst>
                <a:ahLst/>
                <a:cxnLst>
                  <a:cxn ang="0">
                    <a:pos x="T0" y="T1"/>
                  </a:cxn>
                  <a:cxn ang="0">
                    <a:pos x="T2" y="T3"/>
                  </a:cxn>
                  <a:cxn ang="0">
                    <a:pos x="T4" y="T5"/>
                  </a:cxn>
                  <a:cxn ang="0">
                    <a:pos x="T6" y="T7"/>
                  </a:cxn>
                  <a:cxn ang="0">
                    <a:pos x="T8" y="T9"/>
                  </a:cxn>
                  <a:cxn ang="0">
                    <a:pos x="T10" y="T11"/>
                  </a:cxn>
                </a:cxnLst>
                <a:rect l="0" t="0" r="r" b="b"/>
                <a:pathLst>
                  <a:path w="59" h="15">
                    <a:moveTo>
                      <a:pt x="2" y="15"/>
                    </a:moveTo>
                    <a:cubicBezTo>
                      <a:pt x="0" y="10"/>
                      <a:pt x="0" y="5"/>
                      <a:pt x="1" y="0"/>
                    </a:cubicBezTo>
                    <a:cubicBezTo>
                      <a:pt x="20" y="0"/>
                      <a:pt x="38" y="0"/>
                      <a:pt x="57" y="0"/>
                    </a:cubicBezTo>
                    <a:cubicBezTo>
                      <a:pt x="59" y="10"/>
                      <a:pt x="56" y="15"/>
                      <a:pt x="45" y="15"/>
                    </a:cubicBezTo>
                    <a:cubicBezTo>
                      <a:pt x="37" y="14"/>
                      <a:pt x="29" y="15"/>
                      <a:pt x="22" y="15"/>
                    </a:cubicBezTo>
                    <a:cubicBezTo>
                      <a:pt x="15" y="15"/>
                      <a:pt x="9" y="15"/>
                      <a:pt x="2" y="15"/>
                    </a:cubicBezTo>
                    <a:close/>
                  </a:path>
                </a:pathLst>
              </a:custGeom>
              <a:solidFill>
                <a:srgbClr val="B1C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232"/>
              <p:cNvSpPr>
                <a:spLocks/>
              </p:cNvSpPr>
              <p:nvPr/>
            </p:nvSpPr>
            <p:spPr bwMode="auto">
              <a:xfrm>
                <a:off x="3736" y="751"/>
                <a:ext cx="18" cy="81"/>
              </a:xfrm>
              <a:custGeom>
                <a:avLst/>
                <a:gdLst>
                  <a:gd name="T0" fmla="*/ 0 w 22"/>
                  <a:gd name="T1" fmla="*/ 100 h 101"/>
                  <a:gd name="T2" fmla="*/ 4 w 22"/>
                  <a:gd name="T3" fmla="*/ 0 h 101"/>
                  <a:gd name="T4" fmla="*/ 16 w 22"/>
                  <a:gd name="T5" fmla="*/ 0 h 101"/>
                  <a:gd name="T6" fmla="*/ 20 w 22"/>
                  <a:gd name="T7" fmla="*/ 20 h 101"/>
                  <a:gd name="T8" fmla="*/ 16 w 22"/>
                  <a:gd name="T9" fmla="*/ 88 h 101"/>
                  <a:gd name="T10" fmla="*/ 0 w 22"/>
                  <a:gd name="T11" fmla="*/ 100 h 101"/>
                </a:gdLst>
                <a:ahLst/>
                <a:cxnLst>
                  <a:cxn ang="0">
                    <a:pos x="T0" y="T1"/>
                  </a:cxn>
                  <a:cxn ang="0">
                    <a:pos x="T2" y="T3"/>
                  </a:cxn>
                  <a:cxn ang="0">
                    <a:pos x="T4" y="T5"/>
                  </a:cxn>
                  <a:cxn ang="0">
                    <a:pos x="T6" y="T7"/>
                  </a:cxn>
                  <a:cxn ang="0">
                    <a:pos x="T8" y="T9"/>
                  </a:cxn>
                  <a:cxn ang="0">
                    <a:pos x="T10" y="T11"/>
                  </a:cxn>
                </a:cxnLst>
                <a:rect l="0" t="0" r="r" b="b"/>
                <a:pathLst>
                  <a:path w="22" h="101">
                    <a:moveTo>
                      <a:pt x="0" y="100"/>
                    </a:moveTo>
                    <a:cubicBezTo>
                      <a:pt x="6" y="67"/>
                      <a:pt x="4" y="33"/>
                      <a:pt x="4" y="0"/>
                    </a:cubicBezTo>
                    <a:cubicBezTo>
                      <a:pt x="8" y="0"/>
                      <a:pt x="12" y="0"/>
                      <a:pt x="16" y="0"/>
                    </a:cubicBezTo>
                    <a:cubicBezTo>
                      <a:pt x="22" y="6"/>
                      <a:pt x="20" y="13"/>
                      <a:pt x="20" y="20"/>
                    </a:cubicBezTo>
                    <a:cubicBezTo>
                      <a:pt x="20" y="43"/>
                      <a:pt x="18" y="66"/>
                      <a:pt x="16" y="88"/>
                    </a:cubicBezTo>
                    <a:cubicBezTo>
                      <a:pt x="14" y="96"/>
                      <a:pt x="9" y="101"/>
                      <a:pt x="0" y="100"/>
                    </a:cubicBezTo>
                    <a:close/>
                  </a:path>
                </a:pathLst>
              </a:custGeom>
              <a:solidFill>
                <a:srgbClr val="CD8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233"/>
              <p:cNvSpPr>
                <a:spLocks/>
              </p:cNvSpPr>
              <p:nvPr/>
            </p:nvSpPr>
            <p:spPr bwMode="auto">
              <a:xfrm>
                <a:off x="3743" y="751"/>
                <a:ext cx="15" cy="82"/>
              </a:xfrm>
              <a:custGeom>
                <a:avLst/>
                <a:gdLst>
                  <a:gd name="T0" fmla="*/ 3 w 18"/>
                  <a:gd name="T1" fmla="*/ 92 h 103"/>
                  <a:gd name="T2" fmla="*/ 7 w 18"/>
                  <a:gd name="T3" fmla="*/ 0 h 103"/>
                  <a:gd name="T4" fmla="*/ 15 w 18"/>
                  <a:gd name="T5" fmla="*/ 14 h 103"/>
                  <a:gd name="T6" fmla="*/ 11 w 18"/>
                  <a:gd name="T7" fmla="*/ 99 h 103"/>
                  <a:gd name="T8" fmla="*/ 3 w 18"/>
                  <a:gd name="T9" fmla="*/ 92 h 103"/>
                </a:gdLst>
                <a:ahLst/>
                <a:cxnLst>
                  <a:cxn ang="0">
                    <a:pos x="T0" y="T1"/>
                  </a:cxn>
                  <a:cxn ang="0">
                    <a:pos x="T2" y="T3"/>
                  </a:cxn>
                  <a:cxn ang="0">
                    <a:pos x="T4" y="T5"/>
                  </a:cxn>
                  <a:cxn ang="0">
                    <a:pos x="T6" y="T7"/>
                  </a:cxn>
                  <a:cxn ang="0">
                    <a:pos x="T8" y="T9"/>
                  </a:cxn>
                </a:cxnLst>
                <a:rect l="0" t="0" r="r" b="b"/>
                <a:pathLst>
                  <a:path w="18" h="103">
                    <a:moveTo>
                      <a:pt x="3" y="92"/>
                    </a:moveTo>
                    <a:cubicBezTo>
                      <a:pt x="4" y="61"/>
                      <a:pt x="6" y="30"/>
                      <a:pt x="7" y="0"/>
                    </a:cubicBezTo>
                    <a:cubicBezTo>
                      <a:pt x="18" y="0"/>
                      <a:pt x="15" y="8"/>
                      <a:pt x="15" y="14"/>
                    </a:cubicBezTo>
                    <a:cubicBezTo>
                      <a:pt x="15" y="43"/>
                      <a:pt x="16" y="71"/>
                      <a:pt x="11" y="99"/>
                    </a:cubicBezTo>
                    <a:cubicBezTo>
                      <a:pt x="2" y="103"/>
                      <a:pt x="0" y="99"/>
                      <a:pt x="3" y="92"/>
                    </a:cubicBezTo>
                    <a:close/>
                  </a:path>
                </a:pathLst>
              </a:custGeom>
              <a:solidFill>
                <a:srgbClr val="BA5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234"/>
              <p:cNvSpPr>
                <a:spLocks/>
              </p:cNvSpPr>
              <p:nvPr/>
            </p:nvSpPr>
            <p:spPr bwMode="auto">
              <a:xfrm>
                <a:off x="3734" y="825"/>
                <a:ext cx="18" cy="19"/>
              </a:xfrm>
              <a:custGeom>
                <a:avLst/>
                <a:gdLst>
                  <a:gd name="T0" fmla="*/ 15 w 23"/>
                  <a:gd name="T1" fmla="*/ 0 h 24"/>
                  <a:gd name="T2" fmla="*/ 23 w 23"/>
                  <a:gd name="T3" fmla="*/ 7 h 24"/>
                  <a:gd name="T4" fmla="*/ 23 w 23"/>
                  <a:gd name="T5" fmla="*/ 16 h 24"/>
                  <a:gd name="T6" fmla="*/ 15 w 23"/>
                  <a:gd name="T7" fmla="*/ 23 h 24"/>
                  <a:gd name="T8" fmla="*/ 3 w 23"/>
                  <a:gd name="T9" fmla="*/ 16 h 24"/>
                  <a:gd name="T10" fmla="*/ 3 w 23"/>
                  <a:gd name="T11" fmla="*/ 8 h 24"/>
                  <a:gd name="T12" fmla="*/ 15 w 2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5" y="0"/>
                    </a:moveTo>
                    <a:cubicBezTo>
                      <a:pt x="15" y="4"/>
                      <a:pt x="17" y="8"/>
                      <a:pt x="23" y="7"/>
                    </a:cubicBezTo>
                    <a:cubicBezTo>
                      <a:pt x="23" y="10"/>
                      <a:pt x="23" y="13"/>
                      <a:pt x="23" y="16"/>
                    </a:cubicBezTo>
                    <a:cubicBezTo>
                      <a:pt x="18" y="15"/>
                      <a:pt x="15" y="18"/>
                      <a:pt x="15" y="23"/>
                    </a:cubicBezTo>
                    <a:cubicBezTo>
                      <a:pt x="9" y="24"/>
                      <a:pt x="8" y="17"/>
                      <a:pt x="3" y="16"/>
                    </a:cubicBezTo>
                    <a:cubicBezTo>
                      <a:pt x="0" y="13"/>
                      <a:pt x="0" y="10"/>
                      <a:pt x="3" y="8"/>
                    </a:cubicBezTo>
                    <a:cubicBezTo>
                      <a:pt x="7" y="5"/>
                      <a:pt x="11" y="2"/>
                      <a:pt x="15" y="0"/>
                    </a:cubicBezTo>
                    <a:close/>
                  </a:path>
                </a:pathLst>
              </a:custGeom>
              <a:solidFill>
                <a:srgbClr val="F4D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235"/>
              <p:cNvSpPr>
                <a:spLocks/>
              </p:cNvSpPr>
              <p:nvPr/>
            </p:nvSpPr>
            <p:spPr bwMode="auto">
              <a:xfrm>
                <a:off x="3039" y="871"/>
                <a:ext cx="44" cy="40"/>
              </a:xfrm>
              <a:custGeom>
                <a:avLst/>
                <a:gdLst>
                  <a:gd name="T0" fmla="*/ 55 w 55"/>
                  <a:gd name="T1" fmla="*/ 33 h 50"/>
                  <a:gd name="T2" fmla="*/ 27 w 55"/>
                  <a:gd name="T3" fmla="*/ 36 h 50"/>
                  <a:gd name="T4" fmla="*/ 8 w 55"/>
                  <a:gd name="T5" fmla="*/ 29 h 50"/>
                  <a:gd name="T6" fmla="*/ 1 w 55"/>
                  <a:gd name="T7" fmla="*/ 22 h 50"/>
                  <a:gd name="T8" fmla="*/ 8 w 55"/>
                  <a:gd name="T9" fmla="*/ 16 h 50"/>
                  <a:gd name="T10" fmla="*/ 12 w 55"/>
                  <a:gd name="T11" fmla="*/ 25 h 50"/>
                  <a:gd name="T12" fmla="*/ 19 w 55"/>
                  <a:gd name="T13" fmla="*/ 29 h 50"/>
                  <a:gd name="T14" fmla="*/ 31 w 55"/>
                  <a:gd name="T15" fmla="*/ 6 h 50"/>
                  <a:gd name="T16" fmla="*/ 49 w 55"/>
                  <a:gd name="T17" fmla="*/ 19 h 50"/>
                  <a:gd name="T18" fmla="*/ 55 w 55"/>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0">
                    <a:moveTo>
                      <a:pt x="55" y="33"/>
                    </a:moveTo>
                    <a:cubicBezTo>
                      <a:pt x="47" y="50"/>
                      <a:pt x="36" y="37"/>
                      <a:pt x="27" y="36"/>
                    </a:cubicBezTo>
                    <a:cubicBezTo>
                      <a:pt x="21" y="34"/>
                      <a:pt x="14" y="32"/>
                      <a:pt x="8" y="29"/>
                    </a:cubicBezTo>
                    <a:cubicBezTo>
                      <a:pt x="5" y="28"/>
                      <a:pt x="0" y="27"/>
                      <a:pt x="1" y="22"/>
                    </a:cubicBezTo>
                    <a:cubicBezTo>
                      <a:pt x="1" y="20"/>
                      <a:pt x="5" y="16"/>
                      <a:pt x="8" y="16"/>
                    </a:cubicBezTo>
                    <a:cubicBezTo>
                      <a:pt x="18" y="14"/>
                      <a:pt x="8" y="22"/>
                      <a:pt x="12" y="25"/>
                    </a:cubicBezTo>
                    <a:cubicBezTo>
                      <a:pt x="14" y="26"/>
                      <a:pt x="14" y="29"/>
                      <a:pt x="19" y="29"/>
                    </a:cubicBezTo>
                    <a:cubicBezTo>
                      <a:pt x="19" y="19"/>
                      <a:pt x="17" y="8"/>
                      <a:pt x="31" y="6"/>
                    </a:cubicBezTo>
                    <a:cubicBezTo>
                      <a:pt x="40" y="7"/>
                      <a:pt x="52" y="0"/>
                      <a:pt x="49" y="19"/>
                    </a:cubicBezTo>
                    <a:cubicBezTo>
                      <a:pt x="48" y="23"/>
                      <a:pt x="53" y="28"/>
                      <a:pt x="55" y="33"/>
                    </a:cubicBezTo>
                    <a:close/>
                  </a:path>
                </a:pathLst>
              </a:custGeom>
              <a:solidFill>
                <a:srgbClr val="E3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236"/>
              <p:cNvSpPr>
                <a:spLocks/>
              </p:cNvSpPr>
              <p:nvPr/>
            </p:nvSpPr>
            <p:spPr bwMode="auto">
              <a:xfrm>
                <a:off x="3035" y="898"/>
                <a:ext cx="8" cy="13"/>
              </a:xfrm>
              <a:custGeom>
                <a:avLst/>
                <a:gdLst>
                  <a:gd name="T0" fmla="*/ 11 w 11"/>
                  <a:gd name="T1" fmla="*/ 11 h 17"/>
                  <a:gd name="T2" fmla="*/ 7 w 11"/>
                  <a:gd name="T3" fmla="*/ 17 h 17"/>
                  <a:gd name="T4" fmla="*/ 0 w 11"/>
                  <a:gd name="T5" fmla="*/ 7 h 17"/>
                  <a:gd name="T6" fmla="*/ 4 w 11"/>
                  <a:gd name="T7" fmla="*/ 1 h 17"/>
                  <a:gd name="T8" fmla="*/ 11 w 11"/>
                  <a:gd name="T9" fmla="*/ 11 h 17"/>
                </a:gdLst>
                <a:ahLst/>
                <a:cxnLst>
                  <a:cxn ang="0">
                    <a:pos x="T0" y="T1"/>
                  </a:cxn>
                  <a:cxn ang="0">
                    <a:pos x="T2" y="T3"/>
                  </a:cxn>
                  <a:cxn ang="0">
                    <a:pos x="T4" y="T5"/>
                  </a:cxn>
                  <a:cxn ang="0">
                    <a:pos x="T6" y="T7"/>
                  </a:cxn>
                  <a:cxn ang="0">
                    <a:pos x="T8" y="T9"/>
                  </a:cxn>
                </a:cxnLst>
                <a:rect l="0" t="0" r="r" b="b"/>
                <a:pathLst>
                  <a:path w="11" h="17">
                    <a:moveTo>
                      <a:pt x="11" y="11"/>
                    </a:moveTo>
                    <a:cubicBezTo>
                      <a:pt x="10" y="13"/>
                      <a:pt x="11" y="17"/>
                      <a:pt x="7" y="17"/>
                    </a:cubicBezTo>
                    <a:cubicBezTo>
                      <a:pt x="1" y="16"/>
                      <a:pt x="0" y="12"/>
                      <a:pt x="0" y="7"/>
                    </a:cubicBezTo>
                    <a:cubicBezTo>
                      <a:pt x="0" y="4"/>
                      <a:pt x="0" y="0"/>
                      <a:pt x="4" y="1"/>
                    </a:cubicBezTo>
                    <a:cubicBezTo>
                      <a:pt x="9" y="2"/>
                      <a:pt x="11" y="7"/>
                      <a:pt x="11" y="11"/>
                    </a:cubicBezTo>
                    <a:close/>
                  </a:path>
                </a:pathLst>
              </a:custGeom>
              <a:solidFill>
                <a:srgbClr val="9BB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237"/>
              <p:cNvSpPr>
                <a:spLocks/>
              </p:cNvSpPr>
              <p:nvPr/>
            </p:nvSpPr>
            <p:spPr bwMode="auto">
              <a:xfrm>
                <a:off x="3057" y="907"/>
                <a:ext cx="13" cy="16"/>
              </a:xfrm>
              <a:custGeom>
                <a:avLst/>
                <a:gdLst>
                  <a:gd name="T0" fmla="*/ 0 w 16"/>
                  <a:gd name="T1" fmla="*/ 5 h 19"/>
                  <a:gd name="T2" fmla="*/ 15 w 16"/>
                  <a:gd name="T3" fmla="*/ 19 h 19"/>
                  <a:gd name="T4" fmla="*/ 8 w 16"/>
                  <a:gd name="T5" fmla="*/ 19 h 19"/>
                  <a:gd name="T6" fmla="*/ 0 w 16"/>
                  <a:gd name="T7" fmla="*/ 5 h 19"/>
                </a:gdLst>
                <a:ahLst/>
                <a:cxnLst>
                  <a:cxn ang="0">
                    <a:pos x="T0" y="T1"/>
                  </a:cxn>
                  <a:cxn ang="0">
                    <a:pos x="T2" y="T3"/>
                  </a:cxn>
                  <a:cxn ang="0">
                    <a:pos x="T4" y="T5"/>
                  </a:cxn>
                  <a:cxn ang="0">
                    <a:pos x="T6" y="T7"/>
                  </a:cxn>
                </a:cxnLst>
                <a:rect l="0" t="0" r="r" b="b"/>
                <a:pathLst>
                  <a:path w="16" h="19">
                    <a:moveTo>
                      <a:pt x="0" y="5"/>
                    </a:moveTo>
                    <a:cubicBezTo>
                      <a:pt x="15" y="0"/>
                      <a:pt x="16" y="8"/>
                      <a:pt x="15" y="19"/>
                    </a:cubicBezTo>
                    <a:cubicBezTo>
                      <a:pt x="13" y="19"/>
                      <a:pt x="10" y="19"/>
                      <a:pt x="8" y="19"/>
                    </a:cubicBezTo>
                    <a:cubicBezTo>
                      <a:pt x="5" y="14"/>
                      <a:pt x="3" y="9"/>
                      <a:pt x="0" y="5"/>
                    </a:cubicBezTo>
                    <a:close/>
                  </a:path>
                </a:pathLst>
              </a:custGeom>
              <a:solidFill>
                <a:srgbClr val="96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238"/>
              <p:cNvSpPr>
                <a:spLocks/>
              </p:cNvSpPr>
              <p:nvPr/>
            </p:nvSpPr>
            <p:spPr bwMode="auto">
              <a:xfrm>
                <a:off x="3081" y="876"/>
                <a:ext cx="33" cy="8"/>
              </a:xfrm>
              <a:custGeom>
                <a:avLst/>
                <a:gdLst>
                  <a:gd name="T0" fmla="*/ 30 w 41"/>
                  <a:gd name="T1" fmla="*/ 11 h 11"/>
                  <a:gd name="T2" fmla="*/ 0 w 41"/>
                  <a:gd name="T3" fmla="*/ 11 h 11"/>
                  <a:gd name="T4" fmla="*/ 30 w 41"/>
                  <a:gd name="T5" fmla="*/ 3 h 11"/>
                  <a:gd name="T6" fmla="*/ 40 w 41"/>
                  <a:gd name="T7" fmla="*/ 5 h 11"/>
                  <a:gd name="T8" fmla="*/ 30 w 41"/>
                  <a:gd name="T9" fmla="*/ 11 h 11"/>
                </a:gdLst>
                <a:ahLst/>
                <a:cxnLst>
                  <a:cxn ang="0">
                    <a:pos x="T0" y="T1"/>
                  </a:cxn>
                  <a:cxn ang="0">
                    <a:pos x="T2" y="T3"/>
                  </a:cxn>
                  <a:cxn ang="0">
                    <a:pos x="T4" y="T5"/>
                  </a:cxn>
                  <a:cxn ang="0">
                    <a:pos x="T6" y="T7"/>
                  </a:cxn>
                  <a:cxn ang="0">
                    <a:pos x="T8" y="T9"/>
                  </a:cxn>
                </a:cxnLst>
                <a:rect l="0" t="0" r="r" b="b"/>
                <a:pathLst>
                  <a:path w="41" h="11">
                    <a:moveTo>
                      <a:pt x="30" y="11"/>
                    </a:moveTo>
                    <a:cubicBezTo>
                      <a:pt x="21" y="11"/>
                      <a:pt x="12" y="11"/>
                      <a:pt x="0" y="11"/>
                    </a:cubicBezTo>
                    <a:cubicBezTo>
                      <a:pt x="9" y="0"/>
                      <a:pt x="21" y="6"/>
                      <a:pt x="30" y="3"/>
                    </a:cubicBezTo>
                    <a:cubicBezTo>
                      <a:pt x="33" y="4"/>
                      <a:pt x="40" y="1"/>
                      <a:pt x="40" y="5"/>
                    </a:cubicBezTo>
                    <a:cubicBezTo>
                      <a:pt x="41" y="11"/>
                      <a:pt x="32" y="7"/>
                      <a:pt x="30" y="11"/>
                    </a:cubicBezTo>
                    <a:close/>
                  </a:path>
                </a:pathLst>
              </a:custGeom>
              <a:solidFill>
                <a:srgbClr val="E1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239"/>
              <p:cNvSpPr>
                <a:spLocks/>
              </p:cNvSpPr>
              <p:nvPr/>
            </p:nvSpPr>
            <p:spPr bwMode="auto">
              <a:xfrm>
                <a:off x="3041" y="939"/>
                <a:ext cx="255" cy="55"/>
              </a:xfrm>
              <a:custGeom>
                <a:avLst/>
                <a:gdLst>
                  <a:gd name="T0" fmla="*/ 279 w 320"/>
                  <a:gd name="T1" fmla="*/ 54 h 70"/>
                  <a:gd name="T2" fmla="*/ 190 w 320"/>
                  <a:gd name="T3" fmla="*/ 62 h 70"/>
                  <a:gd name="T4" fmla="*/ 15 w 320"/>
                  <a:gd name="T5" fmla="*/ 34 h 70"/>
                  <a:gd name="T6" fmla="*/ 0 w 320"/>
                  <a:gd name="T7" fmla="*/ 22 h 70"/>
                  <a:gd name="T8" fmla="*/ 19 w 320"/>
                  <a:gd name="T9" fmla="*/ 9 h 70"/>
                  <a:gd name="T10" fmla="*/ 68 w 320"/>
                  <a:gd name="T11" fmla="*/ 17 h 70"/>
                  <a:gd name="T12" fmla="*/ 99 w 320"/>
                  <a:gd name="T13" fmla="*/ 13 h 70"/>
                  <a:gd name="T14" fmla="*/ 224 w 320"/>
                  <a:gd name="T15" fmla="*/ 16 h 70"/>
                  <a:gd name="T16" fmla="*/ 252 w 320"/>
                  <a:gd name="T17" fmla="*/ 13 h 70"/>
                  <a:gd name="T18" fmla="*/ 283 w 320"/>
                  <a:gd name="T19" fmla="*/ 9 h 70"/>
                  <a:gd name="T20" fmla="*/ 303 w 320"/>
                  <a:gd name="T21" fmla="*/ 7 h 70"/>
                  <a:gd name="T22" fmla="*/ 299 w 320"/>
                  <a:gd name="T23" fmla="*/ 48 h 70"/>
                  <a:gd name="T24" fmla="*/ 279 w 320"/>
                  <a:gd name="T25"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70">
                    <a:moveTo>
                      <a:pt x="279" y="54"/>
                    </a:moveTo>
                    <a:cubicBezTo>
                      <a:pt x="249" y="56"/>
                      <a:pt x="219" y="58"/>
                      <a:pt x="190" y="62"/>
                    </a:cubicBezTo>
                    <a:cubicBezTo>
                      <a:pt x="128" y="70"/>
                      <a:pt x="71" y="56"/>
                      <a:pt x="15" y="34"/>
                    </a:cubicBezTo>
                    <a:cubicBezTo>
                      <a:pt x="8" y="31"/>
                      <a:pt x="4" y="26"/>
                      <a:pt x="0" y="22"/>
                    </a:cubicBezTo>
                    <a:cubicBezTo>
                      <a:pt x="0" y="9"/>
                      <a:pt x="9" y="7"/>
                      <a:pt x="19" y="9"/>
                    </a:cubicBezTo>
                    <a:cubicBezTo>
                      <a:pt x="36" y="12"/>
                      <a:pt x="52" y="14"/>
                      <a:pt x="68" y="17"/>
                    </a:cubicBezTo>
                    <a:cubicBezTo>
                      <a:pt x="79" y="17"/>
                      <a:pt x="88" y="10"/>
                      <a:pt x="99" y="13"/>
                    </a:cubicBezTo>
                    <a:cubicBezTo>
                      <a:pt x="140" y="23"/>
                      <a:pt x="182" y="19"/>
                      <a:pt x="224" y="16"/>
                    </a:cubicBezTo>
                    <a:cubicBezTo>
                      <a:pt x="233" y="15"/>
                      <a:pt x="243" y="14"/>
                      <a:pt x="252" y="13"/>
                    </a:cubicBezTo>
                    <a:cubicBezTo>
                      <a:pt x="262" y="12"/>
                      <a:pt x="272" y="9"/>
                      <a:pt x="283" y="9"/>
                    </a:cubicBezTo>
                    <a:cubicBezTo>
                      <a:pt x="290" y="9"/>
                      <a:pt x="302" y="0"/>
                      <a:pt x="303" y="7"/>
                    </a:cubicBezTo>
                    <a:cubicBezTo>
                      <a:pt x="306" y="20"/>
                      <a:pt x="320" y="37"/>
                      <a:pt x="299" y="48"/>
                    </a:cubicBezTo>
                    <a:cubicBezTo>
                      <a:pt x="294" y="55"/>
                      <a:pt x="287" y="58"/>
                      <a:pt x="279" y="54"/>
                    </a:cubicBezTo>
                    <a:close/>
                  </a:path>
                </a:pathLst>
              </a:custGeom>
              <a:solidFill>
                <a:srgbClr val="83C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240"/>
              <p:cNvSpPr>
                <a:spLocks/>
              </p:cNvSpPr>
              <p:nvPr/>
            </p:nvSpPr>
            <p:spPr bwMode="auto">
              <a:xfrm>
                <a:off x="3120" y="947"/>
                <a:ext cx="122" cy="12"/>
              </a:xfrm>
              <a:custGeom>
                <a:avLst/>
                <a:gdLst>
                  <a:gd name="T0" fmla="*/ 153 w 153"/>
                  <a:gd name="T1" fmla="*/ 3 h 16"/>
                  <a:gd name="T2" fmla="*/ 4 w 153"/>
                  <a:gd name="T3" fmla="*/ 9 h 16"/>
                  <a:gd name="T4" fmla="*/ 0 w 153"/>
                  <a:gd name="T5" fmla="*/ 3 h 16"/>
                  <a:gd name="T6" fmla="*/ 153 w 153"/>
                  <a:gd name="T7" fmla="*/ 0 h 16"/>
                  <a:gd name="T8" fmla="*/ 153 w 153"/>
                  <a:gd name="T9" fmla="*/ 3 h 16"/>
                </a:gdLst>
                <a:ahLst/>
                <a:cxnLst>
                  <a:cxn ang="0">
                    <a:pos x="T0" y="T1"/>
                  </a:cxn>
                  <a:cxn ang="0">
                    <a:pos x="T2" y="T3"/>
                  </a:cxn>
                  <a:cxn ang="0">
                    <a:pos x="T4" y="T5"/>
                  </a:cxn>
                  <a:cxn ang="0">
                    <a:pos x="T6" y="T7"/>
                  </a:cxn>
                  <a:cxn ang="0">
                    <a:pos x="T8" y="T9"/>
                  </a:cxn>
                </a:cxnLst>
                <a:rect l="0" t="0" r="r" b="b"/>
                <a:pathLst>
                  <a:path w="153" h="16">
                    <a:moveTo>
                      <a:pt x="153" y="3"/>
                    </a:moveTo>
                    <a:cubicBezTo>
                      <a:pt x="104" y="16"/>
                      <a:pt x="54" y="12"/>
                      <a:pt x="4" y="9"/>
                    </a:cubicBezTo>
                    <a:cubicBezTo>
                      <a:pt x="3" y="9"/>
                      <a:pt x="1" y="5"/>
                      <a:pt x="0" y="3"/>
                    </a:cubicBezTo>
                    <a:cubicBezTo>
                      <a:pt x="51" y="8"/>
                      <a:pt x="102" y="8"/>
                      <a:pt x="153" y="0"/>
                    </a:cubicBezTo>
                    <a:cubicBezTo>
                      <a:pt x="153" y="1"/>
                      <a:pt x="153" y="2"/>
                      <a:pt x="153" y="3"/>
                    </a:cubicBezTo>
                    <a:close/>
                  </a:path>
                </a:pathLst>
              </a:custGeom>
              <a:solidFill>
                <a:srgbClr val="505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241"/>
              <p:cNvSpPr>
                <a:spLocks/>
              </p:cNvSpPr>
              <p:nvPr/>
            </p:nvSpPr>
            <p:spPr bwMode="auto">
              <a:xfrm>
                <a:off x="3264" y="977"/>
                <a:ext cx="22" cy="10"/>
              </a:xfrm>
              <a:custGeom>
                <a:avLst/>
                <a:gdLst>
                  <a:gd name="T0" fmla="*/ 0 w 28"/>
                  <a:gd name="T1" fmla="*/ 6 h 13"/>
                  <a:gd name="T2" fmla="*/ 20 w 28"/>
                  <a:gd name="T3" fmla="*/ 0 h 13"/>
                  <a:gd name="T4" fmla="*/ 28 w 28"/>
                  <a:gd name="T5" fmla="*/ 4 h 13"/>
                  <a:gd name="T6" fmla="*/ 1 w 28"/>
                  <a:gd name="T7" fmla="*/ 12 h 13"/>
                  <a:gd name="T8" fmla="*/ 0 w 28"/>
                  <a:gd name="T9" fmla="*/ 6 h 13"/>
                </a:gdLst>
                <a:ahLst/>
                <a:cxnLst>
                  <a:cxn ang="0">
                    <a:pos x="T0" y="T1"/>
                  </a:cxn>
                  <a:cxn ang="0">
                    <a:pos x="T2" y="T3"/>
                  </a:cxn>
                  <a:cxn ang="0">
                    <a:pos x="T4" y="T5"/>
                  </a:cxn>
                  <a:cxn ang="0">
                    <a:pos x="T6" y="T7"/>
                  </a:cxn>
                  <a:cxn ang="0">
                    <a:pos x="T8" y="T9"/>
                  </a:cxn>
                </a:cxnLst>
                <a:rect l="0" t="0" r="r" b="b"/>
                <a:pathLst>
                  <a:path w="28" h="13">
                    <a:moveTo>
                      <a:pt x="0" y="6"/>
                    </a:moveTo>
                    <a:cubicBezTo>
                      <a:pt x="7" y="4"/>
                      <a:pt x="14" y="2"/>
                      <a:pt x="20" y="0"/>
                    </a:cubicBezTo>
                    <a:cubicBezTo>
                      <a:pt x="23" y="1"/>
                      <a:pt x="25" y="3"/>
                      <a:pt x="28" y="4"/>
                    </a:cubicBezTo>
                    <a:cubicBezTo>
                      <a:pt x="19" y="8"/>
                      <a:pt x="11" y="13"/>
                      <a:pt x="1" y="12"/>
                    </a:cubicBezTo>
                    <a:cubicBezTo>
                      <a:pt x="1" y="10"/>
                      <a:pt x="0" y="8"/>
                      <a:pt x="0" y="6"/>
                    </a:cubicBezTo>
                    <a:close/>
                  </a:path>
                </a:pathLst>
              </a:custGeom>
              <a:solidFill>
                <a:srgbClr val="40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242"/>
              <p:cNvSpPr>
                <a:spLocks/>
              </p:cNvSpPr>
              <p:nvPr/>
            </p:nvSpPr>
            <p:spPr bwMode="auto">
              <a:xfrm>
                <a:off x="3505" y="996"/>
                <a:ext cx="311" cy="338"/>
              </a:xfrm>
              <a:custGeom>
                <a:avLst/>
                <a:gdLst>
                  <a:gd name="T0" fmla="*/ 234 w 390"/>
                  <a:gd name="T1" fmla="*/ 24 h 424"/>
                  <a:gd name="T2" fmla="*/ 241 w 390"/>
                  <a:gd name="T3" fmla="*/ 48 h 424"/>
                  <a:gd name="T4" fmla="*/ 234 w 390"/>
                  <a:gd name="T5" fmla="*/ 237 h 424"/>
                  <a:gd name="T6" fmla="*/ 250 w 390"/>
                  <a:gd name="T7" fmla="*/ 281 h 424"/>
                  <a:gd name="T8" fmla="*/ 253 w 390"/>
                  <a:gd name="T9" fmla="*/ 282 h 424"/>
                  <a:gd name="T10" fmla="*/ 262 w 390"/>
                  <a:gd name="T11" fmla="*/ 303 h 424"/>
                  <a:gd name="T12" fmla="*/ 270 w 390"/>
                  <a:gd name="T13" fmla="*/ 301 h 424"/>
                  <a:gd name="T14" fmla="*/ 272 w 390"/>
                  <a:gd name="T15" fmla="*/ 297 h 424"/>
                  <a:gd name="T16" fmla="*/ 288 w 390"/>
                  <a:gd name="T17" fmla="*/ 268 h 424"/>
                  <a:gd name="T18" fmla="*/ 300 w 390"/>
                  <a:gd name="T19" fmla="*/ 253 h 424"/>
                  <a:gd name="T20" fmla="*/ 305 w 390"/>
                  <a:gd name="T21" fmla="*/ 166 h 424"/>
                  <a:gd name="T22" fmla="*/ 310 w 390"/>
                  <a:gd name="T23" fmla="*/ 27 h 424"/>
                  <a:gd name="T24" fmla="*/ 323 w 390"/>
                  <a:gd name="T25" fmla="*/ 8 h 424"/>
                  <a:gd name="T26" fmla="*/ 346 w 390"/>
                  <a:gd name="T27" fmla="*/ 0 h 424"/>
                  <a:gd name="T28" fmla="*/ 370 w 390"/>
                  <a:gd name="T29" fmla="*/ 45 h 424"/>
                  <a:gd name="T30" fmla="*/ 378 w 390"/>
                  <a:gd name="T31" fmla="*/ 93 h 424"/>
                  <a:gd name="T32" fmla="*/ 383 w 390"/>
                  <a:gd name="T33" fmla="*/ 221 h 424"/>
                  <a:gd name="T34" fmla="*/ 378 w 390"/>
                  <a:gd name="T35" fmla="*/ 296 h 424"/>
                  <a:gd name="T36" fmla="*/ 337 w 390"/>
                  <a:gd name="T37" fmla="*/ 391 h 424"/>
                  <a:gd name="T38" fmla="*/ 306 w 390"/>
                  <a:gd name="T39" fmla="*/ 409 h 424"/>
                  <a:gd name="T40" fmla="*/ 286 w 390"/>
                  <a:gd name="T41" fmla="*/ 420 h 424"/>
                  <a:gd name="T42" fmla="*/ 275 w 390"/>
                  <a:gd name="T43" fmla="*/ 421 h 424"/>
                  <a:gd name="T44" fmla="*/ 244 w 390"/>
                  <a:gd name="T45" fmla="*/ 420 h 424"/>
                  <a:gd name="T46" fmla="*/ 137 w 390"/>
                  <a:gd name="T47" fmla="*/ 408 h 424"/>
                  <a:gd name="T48" fmla="*/ 126 w 390"/>
                  <a:gd name="T49" fmla="*/ 400 h 424"/>
                  <a:gd name="T50" fmla="*/ 145 w 390"/>
                  <a:gd name="T51" fmla="*/ 399 h 424"/>
                  <a:gd name="T52" fmla="*/ 316 w 390"/>
                  <a:gd name="T53" fmla="*/ 381 h 424"/>
                  <a:gd name="T54" fmla="*/ 146 w 390"/>
                  <a:gd name="T55" fmla="*/ 399 h 424"/>
                  <a:gd name="T56" fmla="*/ 126 w 390"/>
                  <a:gd name="T57" fmla="*/ 400 h 424"/>
                  <a:gd name="T58" fmla="*/ 70 w 390"/>
                  <a:gd name="T59" fmla="*/ 384 h 424"/>
                  <a:gd name="T60" fmla="*/ 42 w 390"/>
                  <a:gd name="T61" fmla="*/ 364 h 424"/>
                  <a:gd name="T62" fmla="*/ 42 w 390"/>
                  <a:gd name="T63" fmla="*/ 364 h 424"/>
                  <a:gd name="T64" fmla="*/ 34 w 390"/>
                  <a:gd name="T65" fmla="*/ 329 h 424"/>
                  <a:gd name="T66" fmla="*/ 11 w 390"/>
                  <a:gd name="T67" fmla="*/ 303 h 424"/>
                  <a:gd name="T68" fmla="*/ 6 w 390"/>
                  <a:gd name="T69" fmla="*/ 218 h 424"/>
                  <a:gd name="T70" fmla="*/ 2 w 390"/>
                  <a:gd name="T71" fmla="*/ 177 h 424"/>
                  <a:gd name="T72" fmla="*/ 10 w 390"/>
                  <a:gd name="T73" fmla="*/ 56 h 424"/>
                  <a:gd name="T74" fmla="*/ 34 w 390"/>
                  <a:gd name="T75" fmla="*/ 14 h 424"/>
                  <a:gd name="T76" fmla="*/ 35 w 390"/>
                  <a:gd name="T77" fmla="*/ 0 h 424"/>
                  <a:gd name="T78" fmla="*/ 81 w 390"/>
                  <a:gd name="T79" fmla="*/ 13 h 424"/>
                  <a:gd name="T80" fmla="*/ 89 w 390"/>
                  <a:gd name="T81" fmla="*/ 52 h 424"/>
                  <a:gd name="T82" fmla="*/ 93 w 390"/>
                  <a:gd name="T83" fmla="*/ 77 h 424"/>
                  <a:gd name="T84" fmla="*/ 99 w 390"/>
                  <a:gd name="T85" fmla="*/ 185 h 424"/>
                  <a:gd name="T86" fmla="*/ 104 w 390"/>
                  <a:gd name="T87" fmla="*/ 272 h 424"/>
                  <a:gd name="T88" fmla="*/ 110 w 390"/>
                  <a:gd name="T89" fmla="*/ 294 h 424"/>
                  <a:gd name="T90" fmla="*/ 115 w 390"/>
                  <a:gd name="T91" fmla="*/ 296 h 424"/>
                  <a:gd name="T92" fmla="*/ 127 w 390"/>
                  <a:gd name="T93" fmla="*/ 303 h 424"/>
                  <a:gd name="T94" fmla="*/ 126 w 390"/>
                  <a:gd name="T95" fmla="*/ 319 h 424"/>
                  <a:gd name="T96" fmla="*/ 164 w 390"/>
                  <a:gd name="T97" fmla="*/ 314 h 424"/>
                  <a:gd name="T98" fmla="*/ 169 w 390"/>
                  <a:gd name="T99" fmla="*/ 316 h 424"/>
                  <a:gd name="T100" fmla="*/ 198 w 390"/>
                  <a:gd name="T101" fmla="*/ 370 h 424"/>
                  <a:gd name="T102" fmla="*/ 223 w 390"/>
                  <a:gd name="T103" fmla="*/ 312 h 424"/>
                  <a:gd name="T104" fmla="*/ 225 w 390"/>
                  <a:gd name="T105" fmla="*/ 49 h 424"/>
                  <a:gd name="T106" fmla="*/ 234 w 390"/>
                  <a:gd name="T107" fmla="*/ 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424">
                    <a:moveTo>
                      <a:pt x="234" y="24"/>
                    </a:moveTo>
                    <a:cubicBezTo>
                      <a:pt x="247" y="29"/>
                      <a:pt x="242" y="40"/>
                      <a:pt x="241" y="48"/>
                    </a:cubicBezTo>
                    <a:cubicBezTo>
                      <a:pt x="239" y="111"/>
                      <a:pt x="236" y="174"/>
                      <a:pt x="234" y="237"/>
                    </a:cubicBezTo>
                    <a:cubicBezTo>
                      <a:pt x="234" y="253"/>
                      <a:pt x="238" y="269"/>
                      <a:pt x="250" y="281"/>
                    </a:cubicBezTo>
                    <a:cubicBezTo>
                      <a:pt x="251" y="281"/>
                      <a:pt x="252" y="281"/>
                      <a:pt x="253" y="282"/>
                    </a:cubicBezTo>
                    <a:cubicBezTo>
                      <a:pt x="258" y="288"/>
                      <a:pt x="258" y="296"/>
                      <a:pt x="262" y="303"/>
                    </a:cubicBezTo>
                    <a:cubicBezTo>
                      <a:pt x="266" y="308"/>
                      <a:pt x="268" y="305"/>
                      <a:pt x="270" y="301"/>
                    </a:cubicBezTo>
                    <a:cubicBezTo>
                      <a:pt x="270" y="300"/>
                      <a:pt x="271" y="298"/>
                      <a:pt x="272" y="297"/>
                    </a:cubicBezTo>
                    <a:cubicBezTo>
                      <a:pt x="279" y="288"/>
                      <a:pt x="283" y="278"/>
                      <a:pt x="288" y="268"/>
                    </a:cubicBezTo>
                    <a:cubicBezTo>
                      <a:pt x="290" y="262"/>
                      <a:pt x="292" y="255"/>
                      <a:pt x="300" y="253"/>
                    </a:cubicBezTo>
                    <a:cubicBezTo>
                      <a:pt x="306" y="225"/>
                      <a:pt x="303" y="195"/>
                      <a:pt x="305" y="166"/>
                    </a:cubicBezTo>
                    <a:cubicBezTo>
                      <a:pt x="308" y="120"/>
                      <a:pt x="306" y="73"/>
                      <a:pt x="310" y="27"/>
                    </a:cubicBezTo>
                    <a:cubicBezTo>
                      <a:pt x="311" y="16"/>
                      <a:pt x="314" y="11"/>
                      <a:pt x="323" y="8"/>
                    </a:cubicBezTo>
                    <a:cubicBezTo>
                      <a:pt x="331" y="6"/>
                      <a:pt x="339" y="3"/>
                      <a:pt x="346" y="0"/>
                    </a:cubicBezTo>
                    <a:cubicBezTo>
                      <a:pt x="363" y="10"/>
                      <a:pt x="368" y="27"/>
                      <a:pt x="370" y="45"/>
                    </a:cubicBezTo>
                    <a:cubicBezTo>
                      <a:pt x="374" y="61"/>
                      <a:pt x="376" y="77"/>
                      <a:pt x="378" y="93"/>
                    </a:cubicBezTo>
                    <a:cubicBezTo>
                      <a:pt x="383" y="135"/>
                      <a:pt x="390" y="178"/>
                      <a:pt x="383" y="221"/>
                    </a:cubicBezTo>
                    <a:cubicBezTo>
                      <a:pt x="380" y="246"/>
                      <a:pt x="384" y="272"/>
                      <a:pt x="378" y="296"/>
                    </a:cubicBezTo>
                    <a:cubicBezTo>
                      <a:pt x="369" y="330"/>
                      <a:pt x="365" y="366"/>
                      <a:pt x="337" y="391"/>
                    </a:cubicBezTo>
                    <a:cubicBezTo>
                      <a:pt x="328" y="399"/>
                      <a:pt x="318" y="406"/>
                      <a:pt x="306" y="409"/>
                    </a:cubicBezTo>
                    <a:cubicBezTo>
                      <a:pt x="299" y="411"/>
                      <a:pt x="290" y="412"/>
                      <a:pt x="286" y="420"/>
                    </a:cubicBezTo>
                    <a:cubicBezTo>
                      <a:pt x="283" y="421"/>
                      <a:pt x="279" y="421"/>
                      <a:pt x="275" y="421"/>
                    </a:cubicBezTo>
                    <a:cubicBezTo>
                      <a:pt x="265" y="421"/>
                      <a:pt x="254" y="419"/>
                      <a:pt x="244" y="420"/>
                    </a:cubicBezTo>
                    <a:cubicBezTo>
                      <a:pt x="207" y="424"/>
                      <a:pt x="173" y="411"/>
                      <a:pt x="137" y="408"/>
                    </a:cubicBezTo>
                    <a:cubicBezTo>
                      <a:pt x="132" y="408"/>
                      <a:pt x="129" y="405"/>
                      <a:pt x="126" y="400"/>
                    </a:cubicBezTo>
                    <a:cubicBezTo>
                      <a:pt x="132" y="394"/>
                      <a:pt x="139" y="398"/>
                      <a:pt x="145" y="399"/>
                    </a:cubicBezTo>
                    <a:cubicBezTo>
                      <a:pt x="204" y="409"/>
                      <a:pt x="260" y="399"/>
                      <a:pt x="316" y="381"/>
                    </a:cubicBezTo>
                    <a:cubicBezTo>
                      <a:pt x="260" y="399"/>
                      <a:pt x="205" y="409"/>
                      <a:pt x="146" y="399"/>
                    </a:cubicBezTo>
                    <a:cubicBezTo>
                      <a:pt x="140" y="398"/>
                      <a:pt x="132" y="392"/>
                      <a:pt x="126" y="400"/>
                    </a:cubicBezTo>
                    <a:cubicBezTo>
                      <a:pt x="105" y="403"/>
                      <a:pt x="89" y="389"/>
                      <a:pt x="70" y="384"/>
                    </a:cubicBezTo>
                    <a:cubicBezTo>
                      <a:pt x="57" y="383"/>
                      <a:pt x="49" y="375"/>
                      <a:pt x="42" y="364"/>
                    </a:cubicBezTo>
                    <a:cubicBezTo>
                      <a:pt x="42" y="364"/>
                      <a:pt x="42" y="364"/>
                      <a:pt x="42" y="364"/>
                    </a:cubicBezTo>
                    <a:cubicBezTo>
                      <a:pt x="35" y="354"/>
                      <a:pt x="29" y="343"/>
                      <a:pt x="34" y="329"/>
                    </a:cubicBezTo>
                    <a:cubicBezTo>
                      <a:pt x="16" y="329"/>
                      <a:pt x="12" y="316"/>
                      <a:pt x="11" y="303"/>
                    </a:cubicBezTo>
                    <a:cubicBezTo>
                      <a:pt x="9" y="274"/>
                      <a:pt x="1" y="247"/>
                      <a:pt x="6" y="218"/>
                    </a:cubicBezTo>
                    <a:cubicBezTo>
                      <a:pt x="8" y="205"/>
                      <a:pt x="3" y="191"/>
                      <a:pt x="2" y="177"/>
                    </a:cubicBezTo>
                    <a:cubicBezTo>
                      <a:pt x="0" y="136"/>
                      <a:pt x="10" y="96"/>
                      <a:pt x="10" y="56"/>
                    </a:cubicBezTo>
                    <a:cubicBezTo>
                      <a:pt x="9" y="37"/>
                      <a:pt x="25" y="27"/>
                      <a:pt x="34" y="14"/>
                    </a:cubicBezTo>
                    <a:cubicBezTo>
                      <a:pt x="32" y="9"/>
                      <a:pt x="32" y="4"/>
                      <a:pt x="35" y="0"/>
                    </a:cubicBezTo>
                    <a:cubicBezTo>
                      <a:pt x="50" y="3"/>
                      <a:pt x="65" y="12"/>
                      <a:pt x="81" y="13"/>
                    </a:cubicBezTo>
                    <a:cubicBezTo>
                      <a:pt x="94" y="24"/>
                      <a:pt x="85" y="39"/>
                      <a:pt x="89" y="52"/>
                    </a:cubicBezTo>
                    <a:cubicBezTo>
                      <a:pt x="89" y="60"/>
                      <a:pt x="93" y="68"/>
                      <a:pt x="93" y="77"/>
                    </a:cubicBezTo>
                    <a:cubicBezTo>
                      <a:pt x="92" y="113"/>
                      <a:pt x="97" y="149"/>
                      <a:pt x="99" y="185"/>
                    </a:cubicBezTo>
                    <a:cubicBezTo>
                      <a:pt x="100" y="214"/>
                      <a:pt x="103" y="243"/>
                      <a:pt x="104" y="272"/>
                    </a:cubicBezTo>
                    <a:cubicBezTo>
                      <a:pt x="105" y="280"/>
                      <a:pt x="102" y="289"/>
                      <a:pt x="110" y="294"/>
                    </a:cubicBezTo>
                    <a:cubicBezTo>
                      <a:pt x="112" y="295"/>
                      <a:pt x="113" y="295"/>
                      <a:pt x="115" y="296"/>
                    </a:cubicBezTo>
                    <a:cubicBezTo>
                      <a:pt x="120" y="297"/>
                      <a:pt x="124" y="299"/>
                      <a:pt x="127" y="303"/>
                    </a:cubicBezTo>
                    <a:cubicBezTo>
                      <a:pt x="131" y="309"/>
                      <a:pt x="126" y="314"/>
                      <a:pt x="126" y="319"/>
                    </a:cubicBezTo>
                    <a:cubicBezTo>
                      <a:pt x="141" y="331"/>
                      <a:pt x="151" y="313"/>
                      <a:pt x="164" y="314"/>
                    </a:cubicBezTo>
                    <a:cubicBezTo>
                      <a:pt x="166" y="314"/>
                      <a:pt x="168" y="315"/>
                      <a:pt x="169" y="316"/>
                    </a:cubicBezTo>
                    <a:cubicBezTo>
                      <a:pt x="180" y="333"/>
                      <a:pt x="184" y="353"/>
                      <a:pt x="198" y="370"/>
                    </a:cubicBezTo>
                    <a:cubicBezTo>
                      <a:pt x="207" y="350"/>
                      <a:pt x="217" y="332"/>
                      <a:pt x="223" y="312"/>
                    </a:cubicBezTo>
                    <a:cubicBezTo>
                      <a:pt x="226" y="224"/>
                      <a:pt x="224" y="136"/>
                      <a:pt x="225" y="49"/>
                    </a:cubicBezTo>
                    <a:cubicBezTo>
                      <a:pt x="225" y="40"/>
                      <a:pt x="221" y="28"/>
                      <a:pt x="234" y="24"/>
                    </a:cubicBezTo>
                    <a:close/>
                  </a:path>
                </a:pathLst>
              </a:custGeom>
              <a:solidFill>
                <a:srgbClr val="F9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243"/>
              <p:cNvSpPr>
                <a:spLocks/>
              </p:cNvSpPr>
              <p:nvPr/>
            </p:nvSpPr>
            <p:spPr bwMode="auto">
              <a:xfrm>
                <a:off x="3643" y="674"/>
                <a:ext cx="39" cy="22"/>
              </a:xfrm>
              <a:custGeom>
                <a:avLst/>
                <a:gdLst>
                  <a:gd name="T0" fmla="*/ 24 w 49"/>
                  <a:gd name="T1" fmla="*/ 22 h 28"/>
                  <a:gd name="T2" fmla="*/ 1 w 49"/>
                  <a:gd name="T3" fmla="*/ 15 h 28"/>
                  <a:gd name="T4" fmla="*/ 26 w 49"/>
                  <a:gd name="T5" fmla="*/ 1 h 28"/>
                  <a:gd name="T6" fmla="*/ 47 w 49"/>
                  <a:gd name="T7" fmla="*/ 16 h 28"/>
                  <a:gd name="T8" fmla="*/ 24 w 49"/>
                  <a:gd name="T9" fmla="*/ 22 h 28"/>
                </a:gdLst>
                <a:ahLst/>
                <a:cxnLst>
                  <a:cxn ang="0">
                    <a:pos x="T0" y="T1"/>
                  </a:cxn>
                  <a:cxn ang="0">
                    <a:pos x="T2" y="T3"/>
                  </a:cxn>
                  <a:cxn ang="0">
                    <a:pos x="T4" y="T5"/>
                  </a:cxn>
                  <a:cxn ang="0">
                    <a:pos x="T6" y="T7"/>
                  </a:cxn>
                  <a:cxn ang="0">
                    <a:pos x="T8" y="T9"/>
                  </a:cxn>
                </a:cxnLst>
                <a:rect l="0" t="0" r="r" b="b"/>
                <a:pathLst>
                  <a:path w="49" h="28">
                    <a:moveTo>
                      <a:pt x="24" y="22"/>
                    </a:moveTo>
                    <a:cubicBezTo>
                      <a:pt x="16" y="17"/>
                      <a:pt x="1" y="28"/>
                      <a:pt x="1" y="15"/>
                    </a:cubicBezTo>
                    <a:cubicBezTo>
                      <a:pt x="0" y="8"/>
                      <a:pt x="15" y="2"/>
                      <a:pt x="26" y="1"/>
                    </a:cubicBezTo>
                    <a:cubicBezTo>
                      <a:pt x="37" y="0"/>
                      <a:pt x="49" y="6"/>
                      <a:pt x="47" y="16"/>
                    </a:cubicBezTo>
                    <a:cubicBezTo>
                      <a:pt x="45" y="27"/>
                      <a:pt x="31" y="17"/>
                      <a:pt x="24" y="22"/>
                    </a:cubicBezTo>
                    <a:close/>
                  </a:path>
                </a:pathLst>
              </a:custGeom>
              <a:solidFill>
                <a:srgbClr val="E87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244"/>
              <p:cNvSpPr>
                <a:spLocks/>
              </p:cNvSpPr>
              <p:nvPr/>
            </p:nvSpPr>
            <p:spPr bwMode="auto">
              <a:xfrm>
                <a:off x="3135" y="633"/>
                <a:ext cx="31" cy="61"/>
              </a:xfrm>
              <a:custGeom>
                <a:avLst/>
                <a:gdLst>
                  <a:gd name="T0" fmla="*/ 38 w 38"/>
                  <a:gd name="T1" fmla="*/ 44 h 76"/>
                  <a:gd name="T2" fmla="*/ 21 w 38"/>
                  <a:gd name="T3" fmla="*/ 76 h 76"/>
                  <a:gd name="T4" fmla="*/ 7 w 38"/>
                  <a:gd name="T5" fmla="*/ 21 h 76"/>
                  <a:gd name="T6" fmla="*/ 10 w 38"/>
                  <a:gd name="T7" fmla="*/ 5 h 76"/>
                  <a:gd name="T8" fmla="*/ 14 w 38"/>
                  <a:gd name="T9" fmla="*/ 3 h 76"/>
                  <a:gd name="T10" fmla="*/ 27 w 38"/>
                  <a:gd name="T11" fmla="*/ 19 h 76"/>
                  <a:gd name="T12" fmla="*/ 38 w 38"/>
                  <a:gd name="T13" fmla="*/ 44 h 76"/>
                </a:gdLst>
                <a:ahLst/>
                <a:cxnLst>
                  <a:cxn ang="0">
                    <a:pos x="T0" y="T1"/>
                  </a:cxn>
                  <a:cxn ang="0">
                    <a:pos x="T2" y="T3"/>
                  </a:cxn>
                  <a:cxn ang="0">
                    <a:pos x="T4" y="T5"/>
                  </a:cxn>
                  <a:cxn ang="0">
                    <a:pos x="T6" y="T7"/>
                  </a:cxn>
                  <a:cxn ang="0">
                    <a:pos x="T8" y="T9"/>
                  </a:cxn>
                  <a:cxn ang="0">
                    <a:pos x="T10" y="T11"/>
                  </a:cxn>
                  <a:cxn ang="0">
                    <a:pos x="T12" y="T13"/>
                  </a:cxn>
                </a:cxnLst>
                <a:rect l="0" t="0" r="r" b="b"/>
                <a:pathLst>
                  <a:path w="38" h="76">
                    <a:moveTo>
                      <a:pt x="38" y="44"/>
                    </a:moveTo>
                    <a:cubicBezTo>
                      <a:pt x="34" y="56"/>
                      <a:pt x="32" y="68"/>
                      <a:pt x="21" y="76"/>
                    </a:cubicBezTo>
                    <a:cubicBezTo>
                      <a:pt x="6" y="68"/>
                      <a:pt x="0" y="46"/>
                      <a:pt x="7" y="21"/>
                    </a:cubicBezTo>
                    <a:cubicBezTo>
                      <a:pt x="9" y="16"/>
                      <a:pt x="14" y="11"/>
                      <a:pt x="10" y="5"/>
                    </a:cubicBezTo>
                    <a:cubicBezTo>
                      <a:pt x="11" y="4"/>
                      <a:pt x="12" y="4"/>
                      <a:pt x="14" y="3"/>
                    </a:cubicBezTo>
                    <a:cubicBezTo>
                      <a:pt x="28" y="0"/>
                      <a:pt x="27" y="11"/>
                      <a:pt x="27" y="19"/>
                    </a:cubicBezTo>
                    <a:cubicBezTo>
                      <a:pt x="27" y="29"/>
                      <a:pt x="29" y="38"/>
                      <a:pt x="38" y="44"/>
                    </a:cubicBezTo>
                    <a:close/>
                  </a:path>
                </a:pathLst>
              </a:custGeom>
              <a:solidFill>
                <a:srgbClr val="F7D2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245"/>
              <p:cNvSpPr>
                <a:spLocks/>
              </p:cNvSpPr>
              <p:nvPr/>
            </p:nvSpPr>
            <p:spPr bwMode="auto">
              <a:xfrm>
                <a:off x="3146" y="629"/>
                <a:ext cx="23" cy="44"/>
              </a:xfrm>
              <a:custGeom>
                <a:avLst/>
                <a:gdLst>
                  <a:gd name="T0" fmla="*/ 24 w 28"/>
                  <a:gd name="T1" fmla="*/ 49 h 55"/>
                  <a:gd name="T2" fmla="*/ 7 w 28"/>
                  <a:gd name="T3" fmla="*/ 36 h 55"/>
                  <a:gd name="T4" fmla="*/ 0 w 28"/>
                  <a:gd name="T5" fmla="*/ 8 h 55"/>
                  <a:gd name="T6" fmla="*/ 19 w 28"/>
                  <a:gd name="T7" fmla="*/ 8 h 55"/>
                  <a:gd name="T8" fmla="*/ 20 w 28"/>
                  <a:gd name="T9" fmla="*/ 17 h 55"/>
                  <a:gd name="T10" fmla="*/ 28 w 28"/>
                  <a:gd name="T11" fmla="*/ 45 h 55"/>
                  <a:gd name="T12" fmla="*/ 24 w 28"/>
                  <a:gd name="T13" fmla="*/ 49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24" y="49"/>
                    </a:moveTo>
                    <a:cubicBezTo>
                      <a:pt x="11" y="55"/>
                      <a:pt x="9" y="47"/>
                      <a:pt x="7" y="36"/>
                    </a:cubicBezTo>
                    <a:cubicBezTo>
                      <a:pt x="7" y="27"/>
                      <a:pt x="14" y="15"/>
                      <a:pt x="0" y="8"/>
                    </a:cubicBezTo>
                    <a:cubicBezTo>
                      <a:pt x="6" y="0"/>
                      <a:pt x="13" y="9"/>
                      <a:pt x="19" y="8"/>
                    </a:cubicBezTo>
                    <a:cubicBezTo>
                      <a:pt x="19" y="11"/>
                      <a:pt x="20" y="14"/>
                      <a:pt x="20" y="17"/>
                    </a:cubicBezTo>
                    <a:cubicBezTo>
                      <a:pt x="26" y="26"/>
                      <a:pt x="21" y="37"/>
                      <a:pt x="28" y="45"/>
                    </a:cubicBezTo>
                    <a:cubicBezTo>
                      <a:pt x="27" y="47"/>
                      <a:pt x="25" y="48"/>
                      <a:pt x="24" y="49"/>
                    </a:cubicBezTo>
                    <a:close/>
                  </a:path>
                </a:pathLst>
              </a:custGeom>
              <a:solidFill>
                <a:srgbClr val="F7C7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246"/>
              <p:cNvSpPr>
                <a:spLocks/>
              </p:cNvSpPr>
              <p:nvPr/>
            </p:nvSpPr>
            <p:spPr bwMode="auto">
              <a:xfrm>
                <a:off x="3564" y="768"/>
                <a:ext cx="40" cy="25"/>
              </a:xfrm>
              <a:custGeom>
                <a:avLst/>
                <a:gdLst>
                  <a:gd name="T0" fmla="*/ 47 w 50"/>
                  <a:gd name="T1" fmla="*/ 19 h 31"/>
                  <a:gd name="T2" fmla="*/ 39 w 50"/>
                  <a:gd name="T3" fmla="*/ 28 h 31"/>
                  <a:gd name="T4" fmla="*/ 0 w 50"/>
                  <a:gd name="T5" fmla="*/ 31 h 31"/>
                  <a:gd name="T6" fmla="*/ 26 w 50"/>
                  <a:gd name="T7" fmla="*/ 0 h 31"/>
                  <a:gd name="T8" fmla="*/ 47 w 50"/>
                  <a:gd name="T9" fmla="*/ 19 h 31"/>
                </a:gdLst>
                <a:ahLst/>
                <a:cxnLst>
                  <a:cxn ang="0">
                    <a:pos x="T0" y="T1"/>
                  </a:cxn>
                  <a:cxn ang="0">
                    <a:pos x="T2" y="T3"/>
                  </a:cxn>
                  <a:cxn ang="0">
                    <a:pos x="T4" y="T5"/>
                  </a:cxn>
                  <a:cxn ang="0">
                    <a:pos x="T6" y="T7"/>
                  </a:cxn>
                  <a:cxn ang="0">
                    <a:pos x="T8" y="T9"/>
                  </a:cxn>
                </a:cxnLst>
                <a:rect l="0" t="0" r="r" b="b"/>
                <a:pathLst>
                  <a:path w="50" h="31">
                    <a:moveTo>
                      <a:pt x="47" y="19"/>
                    </a:moveTo>
                    <a:cubicBezTo>
                      <a:pt x="50" y="27"/>
                      <a:pt x="45" y="28"/>
                      <a:pt x="39" y="28"/>
                    </a:cubicBezTo>
                    <a:cubicBezTo>
                      <a:pt x="26" y="29"/>
                      <a:pt x="13" y="30"/>
                      <a:pt x="0" y="31"/>
                    </a:cubicBezTo>
                    <a:cubicBezTo>
                      <a:pt x="3" y="16"/>
                      <a:pt x="4" y="1"/>
                      <a:pt x="26" y="0"/>
                    </a:cubicBezTo>
                    <a:cubicBezTo>
                      <a:pt x="42" y="0"/>
                      <a:pt x="39" y="14"/>
                      <a:pt x="47" y="19"/>
                    </a:cubicBezTo>
                    <a:close/>
                  </a:path>
                </a:pathLst>
              </a:custGeom>
              <a:solidFill>
                <a:srgbClr val="F4E8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247"/>
              <p:cNvSpPr>
                <a:spLocks/>
              </p:cNvSpPr>
              <p:nvPr/>
            </p:nvSpPr>
            <p:spPr bwMode="auto">
              <a:xfrm>
                <a:off x="3574" y="746"/>
                <a:ext cx="15" cy="19"/>
              </a:xfrm>
              <a:custGeom>
                <a:avLst/>
                <a:gdLst>
                  <a:gd name="T0" fmla="*/ 7 w 18"/>
                  <a:gd name="T1" fmla="*/ 0 h 24"/>
                  <a:gd name="T2" fmla="*/ 18 w 18"/>
                  <a:gd name="T3" fmla="*/ 21 h 24"/>
                  <a:gd name="T4" fmla="*/ 0 w 18"/>
                  <a:gd name="T5" fmla="*/ 21 h 24"/>
                  <a:gd name="T6" fmla="*/ 7 w 18"/>
                  <a:gd name="T7" fmla="*/ 0 h 24"/>
                </a:gdLst>
                <a:ahLst/>
                <a:cxnLst>
                  <a:cxn ang="0">
                    <a:pos x="T0" y="T1"/>
                  </a:cxn>
                  <a:cxn ang="0">
                    <a:pos x="T2" y="T3"/>
                  </a:cxn>
                  <a:cxn ang="0">
                    <a:pos x="T4" y="T5"/>
                  </a:cxn>
                  <a:cxn ang="0">
                    <a:pos x="T6" y="T7"/>
                  </a:cxn>
                </a:cxnLst>
                <a:rect l="0" t="0" r="r" b="b"/>
                <a:pathLst>
                  <a:path w="18" h="24">
                    <a:moveTo>
                      <a:pt x="7" y="0"/>
                    </a:moveTo>
                    <a:cubicBezTo>
                      <a:pt x="12" y="9"/>
                      <a:pt x="15" y="15"/>
                      <a:pt x="18" y="21"/>
                    </a:cubicBezTo>
                    <a:cubicBezTo>
                      <a:pt x="12" y="23"/>
                      <a:pt x="6" y="24"/>
                      <a:pt x="0" y="21"/>
                    </a:cubicBezTo>
                    <a:cubicBezTo>
                      <a:pt x="2" y="16"/>
                      <a:pt x="4" y="10"/>
                      <a:pt x="7" y="0"/>
                    </a:cubicBezTo>
                    <a:close/>
                  </a:path>
                </a:pathLst>
              </a:custGeom>
              <a:solidFill>
                <a:srgbClr val="F1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248"/>
              <p:cNvSpPr>
                <a:spLocks/>
              </p:cNvSpPr>
              <p:nvPr/>
            </p:nvSpPr>
            <p:spPr bwMode="auto">
              <a:xfrm>
                <a:off x="3593" y="818"/>
                <a:ext cx="19" cy="89"/>
              </a:xfrm>
              <a:custGeom>
                <a:avLst/>
                <a:gdLst>
                  <a:gd name="T0" fmla="*/ 23 w 24"/>
                  <a:gd name="T1" fmla="*/ 111 h 111"/>
                  <a:gd name="T2" fmla="*/ 15 w 24"/>
                  <a:gd name="T3" fmla="*/ 110 h 111"/>
                  <a:gd name="T4" fmla="*/ 7 w 24"/>
                  <a:gd name="T5" fmla="*/ 81 h 111"/>
                  <a:gd name="T6" fmla="*/ 2 w 24"/>
                  <a:gd name="T7" fmla="*/ 25 h 111"/>
                  <a:gd name="T8" fmla="*/ 10 w 24"/>
                  <a:gd name="T9" fmla="*/ 2 h 111"/>
                  <a:gd name="T10" fmla="*/ 17 w 24"/>
                  <a:gd name="T11" fmla="*/ 0 h 111"/>
                  <a:gd name="T12" fmla="*/ 23 w 24"/>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24" h="111">
                    <a:moveTo>
                      <a:pt x="23" y="111"/>
                    </a:moveTo>
                    <a:cubicBezTo>
                      <a:pt x="20" y="111"/>
                      <a:pt x="18" y="110"/>
                      <a:pt x="15" y="110"/>
                    </a:cubicBezTo>
                    <a:cubicBezTo>
                      <a:pt x="3" y="103"/>
                      <a:pt x="9" y="90"/>
                      <a:pt x="7" y="81"/>
                    </a:cubicBezTo>
                    <a:cubicBezTo>
                      <a:pt x="4" y="63"/>
                      <a:pt x="5" y="44"/>
                      <a:pt x="2" y="25"/>
                    </a:cubicBezTo>
                    <a:cubicBezTo>
                      <a:pt x="0" y="17"/>
                      <a:pt x="2" y="8"/>
                      <a:pt x="10" y="2"/>
                    </a:cubicBezTo>
                    <a:cubicBezTo>
                      <a:pt x="12" y="1"/>
                      <a:pt x="14" y="1"/>
                      <a:pt x="17" y="0"/>
                    </a:cubicBezTo>
                    <a:cubicBezTo>
                      <a:pt x="20" y="37"/>
                      <a:pt x="24" y="74"/>
                      <a:pt x="23" y="111"/>
                    </a:cubicBezTo>
                    <a:close/>
                  </a:path>
                </a:pathLst>
              </a:custGeom>
              <a:solidFill>
                <a:srgbClr val="F4E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249"/>
              <p:cNvSpPr>
                <a:spLocks/>
              </p:cNvSpPr>
              <p:nvPr/>
            </p:nvSpPr>
            <p:spPr bwMode="auto">
              <a:xfrm>
                <a:off x="3590" y="797"/>
                <a:ext cx="17" cy="28"/>
              </a:xfrm>
              <a:custGeom>
                <a:avLst/>
                <a:gdLst>
                  <a:gd name="T0" fmla="*/ 21 w 21"/>
                  <a:gd name="T1" fmla="*/ 26 h 35"/>
                  <a:gd name="T2" fmla="*/ 19 w 21"/>
                  <a:gd name="T3" fmla="*/ 30 h 35"/>
                  <a:gd name="T4" fmla="*/ 2 w 21"/>
                  <a:gd name="T5" fmla="*/ 21 h 35"/>
                  <a:gd name="T6" fmla="*/ 3 w 21"/>
                  <a:gd name="T7" fmla="*/ 2 h 35"/>
                  <a:gd name="T8" fmla="*/ 20 w 21"/>
                  <a:gd name="T9" fmla="*/ 2 h 35"/>
                  <a:gd name="T10" fmla="*/ 21 w 21"/>
                  <a:gd name="T11" fmla="*/ 26 h 35"/>
                </a:gdLst>
                <a:ahLst/>
                <a:cxnLst>
                  <a:cxn ang="0">
                    <a:pos x="T0" y="T1"/>
                  </a:cxn>
                  <a:cxn ang="0">
                    <a:pos x="T2" y="T3"/>
                  </a:cxn>
                  <a:cxn ang="0">
                    <a:pos x="T4" y="T5"/>
                  </a:cxn>
                  <a:cxn ang="0">
                    <a:pos x="T6" y="T7"/>
                  </a:cxn>
                  <a:cxn ang="0">
                    <a:pos x="T8" y="T9"/>
                  </a:cxn>
                  <a:cxn ang="0">
                    <a:pos x="T10" y="T11"/>
                  </a:cxn>
                </a:cxnLst>
                <a:rect l="0" t="0" r="r" b="b"/>
                <a:pathLst>
                  <a:path w="21" h="35">
                    <a:moveTo>
                      <a:pt x="21" y="26"/>
                    </a:moveTo>
                    <a:cubicBezTo>
                      <a:pt x="20" y="27"/>
                      <a:pt x="19" y="28"/>
                      <a:pt x="19" y="30"/>
                    </a:cubicBezTo>
                    <a:cubicBezTo>
                      <a:pt x="9" y="35"/>
                      <a:pt x="4" y="30"/>
                      <a:pt x="2" y="21"/>
                    </a:cubicBezTo>
                    <a:cubicBezTo>
                      <a:pt x="1" y="15"/>
                      <a:pt x="0" y="8"/>
                      <a:pt x="3" y="2"/>
                    </a:cubicBezTo>
                    <a:cubicBezTo>
                      <a:pt x="9" y="0"/>
                      <a:pt x="14" y="0"/>
                      <a:pt x="20" y="2"/>
                    </a:cubicBezTo>
                    <a:cubicBezTo>
                      <a:pt x="20" y="10"/>
                      <a:pt x="20" y="18"/>
                      <a:pt x="21" y="26"/>
                    </a:cubicBezTo>
                    <a:close/>
                  </a:path>
                </a:pathLst>
              </a:custGeom>
              <a:solidFill>
                <a:srgbClr val="FBF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250"/>
              <p:cNvSpPr>
                <a:spLocks/>
              </p:cNvSpPr>
              <p:nvPr/>
            </p:nvSpPr>
            <p:spPr bwMode="auto">
              <a:xfrm>
                <a:off x="3087" y="888"/>
                <a:ext cx="28" cy="21"/>
              </a:xfrm>
              <a:custGeom>
                <a:avLst/>
                <a:gdLst>
                  <a:gd name="T0" fmla="*/ 30 w 36"/>
                  <a:gd name="T1" fmla="*/ 0 h 26"/>
                  <a:gd name="T2" fmla="*/ 23 w 36"/>
                  <a:gd name="T3" fmla="*/ 23 h 26"/>
                  <a:gd name="T4" fmla="*/ 5 w 36"/>
                  <a:gd name="T5" fmla="*/ 20 h 26"/>
                  <a:gd name="T6" fmla="*/ 7 w 36"/>
                  <a:gd name="T7" fmla="*/ 0 h 26"/>
                  <a:gd name="T8" fmla="*/ 30 w 36"/>
                  <a:gd name="T9" fmla="*/ 0 h 26"/>
                </a:gdLst>
                <a:ahLst/>
                <a:cxnLst>
                  <a:cxn ang="0">
                    <a:pos x="T0" y="T1"/>
                  </a:cxn>
                  <a:cxn ang="0">
                    <a:pos x="T2" y="T3"/>
                  </a:cxn>
                  <a:cxn ang="0">
                    <a:pos x="T4" y="T5"/>
                  </a:cxn>
                  <a:cxn ang="0">
                    <a:pos x="T6" y="T7"/>
                  </a:cxn>
                  <a:cxn ang="0">
                    <a:pos x="T8" y="T9"/>
                  </a:cxn>
                </a:cxnLst>
                <a:rect l="0" t="0" r="r" b="b"/>
                <a:pathLst>
                  <a:path w="36" h="26">
                    <a:moveTo>
                      <a:pt x="30" y="0"/>
                    </a:moveTo>
                    <a:cubicBezTo>
                      <a:pt x="29" y="9"/>
                      <a:pt x="36" y="20"/>
                      <a:pt x="23" y="23"/>
                    </a:cubicBezTo>
                    <a:cubicBezTo>
                      <a:pt x="17" y="25"/>
                      <a:pt x="9" y="26"/>
                      <a:pt x="5" y="20"/>
                    </a:cubicBezTo>
                    <a:cubicBezTo>
                      <a:pt x="0" y="14"/>
                      <a:pt x="2" y="6"/>
                      <a:pt x="7" y="0"/>
                    </a:cubicBezTo>
                    <a:cubicBezTo>
                      <a:pt x="15" y="0"/>
                      <a:pt x="22" y="0"/>
                      <a:pt x="30" y="0"/>
                    </a:cubicBezTo>
                    <a:close/>
                  </a:path>
                </a:pathLst>
              </a:custGeom>
              <a:solidFill>
                <a:srgbClr val="2F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251"/>
              <p:cNvSpPr>
                <a:spLocks/>
              </p:cNvSpPr>
              <p:nvPr/>
            </p:nvSpPr>
            <p:spPr bwMode="auto">
              <a:xfrm>
                <a:off x="3170" y="1011"/>
                <a:ext cx="67" cy="250"/>
              </a:xfrm>
              <a:custGeom>
                <a:avLst/>
                <a:gdLst>
                  <a:gd name="T0" fmla="*/ 33 w 83"/>
                  <a:gd name="T1" fmla="*/ 5 h 313"/>
                  <a:gd name="T2" fmla="*/ 82 w 83"/>
                  <a:gd name="T3" fmla="*/ 1 h 313"/>
                  <a:gd name="T4" fmla="*/ 83 w 83"/>
                  <a:gd name="T5" fmla="*/ 4 h 313"/>
                  <a:gd name="T6" fmla="*/ 73 w 83"/>
                  <a:gd name="T7" fmla="*/ 138 h 313"/>
                  <a:gd name="T8" fmla="*/ 64 w 83"/>
                  <a:gd name="T9" fmla="*/ 215 h 313"/>
                  <a:gd name="T10" fmla="*/ 54 w 83"/>
                  <a:gd name="T11" fmla="*/ 255 h 313"/>
                  <a:gd name="T12" fmla="*/ 28 w 83"/>
                  <a:gd name="T13" fmla="*/ 298 h 313"/>
                  <a:gd name="T14" fmla="*/ 3 w 83"/>
                  <a:gd name="T15" fmla="*/ 305 h 313"/>
                  <a:gd name="T16" fmla="*/ 0 w 83"/>
                  <a:gd name="T17" fmla="*/ 288 h 313"/>
                  <a:gd name="T18" fmla="*/ 20 w 83"/>
                  <a:gd name="T19" fmla="*/ 43 h 313"/>
                  <a:gd name="T20" fmla="*/ 20 w 83"/>
                  <a:gd name="T21" fmla="*/ 6 h 313"/>
                  <a:gd name="T22" fmla="*/ 33 w 83"/>
                  <a:gd name="T23" fmla="*/ 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13">
                    <a:moveTo>
                      <a:pt x="33" y="5"/>
                    </a:moveTo>
                    <a:cubicBezTo>
                      <a:pt x="50" y="8"/>
                      <a:pt x="65" y="0"/>
                      <a:pt x="82" y="1"/>
                    </a:cubicBezTo>
                    <a:cubicBezTo>
                      <a:pt x="82" y="2"/>
                      <a:pt x="83" y="3"/>
                      <a:pt x="83" y="4"/>
                    </a:cubicBezTo>
                    <a:cubicBezTo>
                      <a:pt x="82" y="49"/>
                      <a:pt x="75" y="94"/>
                      <a:pt x="73" y="138"/>
                    </a:cubicBezTo>
                    <a:cubicBezTo>
                      <a:pt x="72" y="164"/>
                      <a:pt x="67" y="189"/>
                      <a:pt x="64" y="215"/>
                    </a:cubicBezTo>
                    <a:cubicBezTo>
                      <a:pt x="64" y="229"/>
                      <a:pt x="60" y="242"/>
                      <a:pt x="54" y="255"/>
                    </a:cubicBezTo>
                    <a:cubicBezTo>
                      <a:pt x="36" y="264"/>
                      <a:pt x="30" y="279"/>
                      <a:pt x="28" y="298"/>
                    </a:cubicBezTo>
                    <a:cubicBezTo>
                      <a:pt x="22" y="307"/>
                      <a:pt x="15" y="313"/>
                      <a:pt x="3" y="305"/>
                    </a:cubicBezTo>
                    <a:cubicBezTo>
                      <a:pt x="0" y="300"/>
                      <a:pt x="0" y="294"/>
                      <a:pt x="0" y="288"/>
                    </a:cubicBezTo>
                    <a:cubicBezTo>
                      <a:pt x="20" y="207"/>
                      <a:pt x="21" y="125"/>
                      <a:pt x="20" y="43"/>
                    </a:cubicBezTo>
                    <a:cubicBezTo>
                      <a:pt x="20" y="31"/>
                      <a:pt x="12" y="19"/>
                      <a:pt x="20" y="6"/>
                    </a:cubicBezTo>
                    <a:cubicBezTo>
                      <a:pt x="24" y="2"/>
                      <a:pt x="29" y="3"/>
                      <a:pt x="33" y="5"/>
                    </a:cubicBezTo>
                    <a:close/>
                  </a:path>
                </a:pathLst>
              </a:custGeom>
              <a:solidFill>
                <a:srgbClr val="D8C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252"/>
              <p:cNvSpPr>
                <a:spLocks/>
              </p:cNvSpPr>
              <p:nvPr/>
            </p:nvSpPr>
            <p:spPr bwMode="auto">
              <a:xfrm>
                <a:off x="3120" y="1009"/>
                <a:ext cx="130" cy="286"/>
              </a:xfrm>
              <a:custGeom>
                <a:avLst/>
                <a:gdLst>
                  <a:gd name="T0" fmla="*/ 68 w 163"/>
                  <a:gd name="T1" fmla="*/ 293 h 359"/>
                  <a:gd name="T2" fmla="*/ 69 w 163"/>
                  <a:gd name="T3" fmla="*/ 308 h 359"/>
                  <a:gd name="T4" fmla="*/ 82 w 163"/>
                  <a:gd name="T5" fmla="*/ 328 h 359"/>
                  <a:gd name="T6" fmla="*/ 97 w 163"/>
                  <a:gd name="T7" fmla="*/ 299 h 359"/>
                  <a:gd name="T8" fmla="*/ 97 w 163"/>
                  <a:gd name="T9" fmla="*/ 291 h 359"/>
                  <a:gd name="T10" fmla="*/ 112 w 163"/>
                  <a:gd name="T11" fmla="*/ 261 h 359"/>
                  <a:gd name="T12" fmla="*/ 120 w 163"/>
                  <a:gd name="T13" fmla="*/ 220 h 359"/>
                  <a:gd name="T14" fmla="*/ 139 w 163"/>
                  <a:gd name="T15" fmla="*/ 101 h 359"/>
                  <a:gd name="T16" fmla="*/ 146 w 163"/>
                  <a:gd name="T17" fmla="*/ 33 h 359"/>
                  <a:gd name="T18" fmla="*/ 144 w 163"/>
                  <a:gd name="T19" fmla="*/ 5 h 359"/>
                  <a:gd name="T20" fmla="*/ 145 w 163"/>
                  <a:gd name="T21" fmla="*/ 4 h 359"/>
                  <a:gd name="T22" fmla="*/ 161 w 163"/>
                  <a:gd name="T23" fmla="*/ 1 h 359"/>
                  <a:gd name="T24" fmla="*/ 147 w 163"/>
                  <a:gd name="T25" fmla="*/ 137 h 359"/>
                  <a:gd name="T26" fmla="*/ 136 w 163"/>
                  <a:gd name="T27" fmla="*/ 214 h 359"/>
                  <a:gd name="T28" fmla="*/ 116 w 163"/>
                  <a:gd name="T29" fmla="*/ 288 h 359"/>
                  <a:gd name="T30" fmla="*/ 97 w 163"/>
                  <a:gd name="T31" fmla="*/ 340 h 359"/>
                  <a:gd name="T32" fmla="*/ 81 w 163"/>
                  <a:gd name="T33" fmla="*/ 351 h 359"/>
                  <a:gd name="T34" fmla="*/ 66 w 163"/>
                  <a:gd name="T35" fmla="*/ 335 h 359"/>
                  <a:gd name="T36" fmla="*/ 62 w 163"/>
                  <a:gd name="T37" fmla="*/ 321 h 359"/>
                  <a:gd name="T38" fmla="*/ 41 w 163"/>
                  <a:gd name="T39" fmla="*/ 313 h 359"/>
                  <a:gd name="T40" fmla="*/ 32 w 163"/>
                  <a:gd name="T41" fmla="*/ 328 h 359"/>
                  <a:gd name="T42" fmla="*/ 24 w 163"/>
                  <a:gd name="T43" fmla="*/ 358 h 359"/>
                  <a:gd name="T44" fmla="*/ 11 w 163"/>
                  <a:gd name="T45" fmla="*/ 330 h 359"/>
                  <a:gd name="T46" fmla="*/ 1 w 163"/>
                  <a:gd name="T47" fmla="*/ 296 h 359"/>
                  <a:gd name="T48" fmla="*/ 8 w 163"/>
                  <a:gd name="T49" fmla="*/ 294 h 359"/>
                  <a:gd name="T50" fmla="*/ 14 w 163"/>
                  <a:gd name="T51" fmla="*/ 297 h 359"/>
                  <a:gd name="T52" fmla="*/ 23 w 163"/>
                  <a:gd name="T53" fmla="*/ 296 h 359"/>
                  <a:gd name="T54" fmla="*/ 34 w 163"/>
                  <a:gd name="T55" fmla="*/ 295 h 359"/>
                  <a:gd name="T56" fmla="*/ 68 w 163"/>
                  <a:gd name="T57" fmla="*/ 29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 h="359">
                    <a:moveTo>
                      <a:pt x="68" y="293"/>
                    </a:moveTo>
                    <a:cubicBezTo>
                      <a:pt x="68" y="298"/>
                      <a:pt x="68" y="303"/>
                      <a:pt x="69" y="308"/>
                    </a:cubicBezTo>
                    <a:cubicBezTo>
                      <a:pt x="76" y="313"/>
                      <a:pt x="74" y="330"/>
                      <a:pt x="82" y="328"/>
                    </a:cubicBezTo>
                    <a:cubicBezTo>
                      <a:pt x="94" y="325"/>
                      <a:pt x="95" y="310"/>
                      <a:pt x="97" y="299"/>
                    </a:cubicBezTo>
                    <a:cubicBezTo>
                      <a:pt x="97" y="297"/>
                      <a:pt x="97" y="294"/>
                      <a:pt x="97" y="291"/>
                    </a:cubicBezTo>
                    <a:cubicBezTo>
                      <a:pt x="100" y="280"/>
                      <a:pt x="103" y="269"/>
                      <a:pt x="112" y="261"/>
                    </a:cubicBezTo>
                    <a:cubicBezTo>
                      <a:pt x="111" y="246"/>
                      <a:pt x="124" y="235"/>
                      <a:pt x="120" y="220"/>
                    </a:cubicBezTo>
                    <a:cubicBezTo>
                      <a:pt x="132" y="181"/>
                      <a:pt x="133" y="141"/>
                      <a:pt x="139" y="101"/>
                    </a:cubicBezTo>
                    <a:cubicBezTo>
                      <a:pt x="142" y="79"/>
                      <a:pt x="141" y="55"/>
                      <a:pt x="146" y="33"/>
                    </a:cubicBezTo>
                    <a:cubicBezTo>
                      <a:pt x="148" y="24"/>
                      <a:pt x="149" y="14"/>
                      <a:pt x="144" y="5"/>
                    </a:cubicBezTo>
                    <a:cubicBezTo>
                      <a:pt x="144" y="5"/>
                      <a:pt x="145" y="4"/>
                      <a:pt x="145" y="4"/>
                    </a:cubicBezTo>
                    <a:cubicBezTo>
                      <a:pt x="149" y="0"/>
                      <a:pt x="155" y="1"/>
                      <a:pt x="161" y="1"/>
                    </a:cubicBezTo>
                    <a:cubicBezTo>
                      <a:pt x="163" y="47"/>
                      <a:pt x="153" y="92"/>
                      <a:pt x="147" y="137"/>
                    </a:cubicBezTo>
                    <a:cubicBezTo>
                      <a:pt x="143" y="162"/>
                      <a:pt x="141" y="188"/>
                      <a:pt x="136" y="214"/>
                    </a:cubicBezTo>
                    <a:cubicBezTo>
                      <a:pt x="131" y="239"/>
                      <a:pt x="123" y="263"/>
                      <a:pt x="116" y="288"/>
                    </a:cubicBezTo>
                    <a:cubicBezTo>
                      <a:pt x="112" y="306"/>
                      <a:pt x="108" y="324"/>
                      <a:pt x="97" y="340"/>
                    </a:cubicBezTo>
                    <a:cubicBezTo>
                      <a:pt x="93" y="346"/>
                      <a:pt x="89" y="353"/>
                      <a:pt x="81" y="351"/>
                    </a:cubicBezTo>
                    <a:cubicBezTo>
                      <a:pt x="71" y="350"/>
                      <a:pt x="68" y="342"/>
                      <a:pt x="66" y="335"/>
                    </a:cubicBezTo>
                    <a:cubicBezTo>
                      <a:pt x="65" y="330"/>
                      <a:pt x="64" y="325"/>
                      <a:pt x="62" y="321"/>
                    </a:cubicBezTo>
                    <a:cubicBezTo>
                      <a:pt x="58" y="313"/>
                      <a:pt x="50" y="312"/>
                      <a:pt x="41" y="313"/>
                    </a:cubicBezTo>
                    <a:cubicBezTo>
                      <a:pt x="32" y="314"/>
                      <a:pt x="34" y="321"/>
                      <a:pt x="32" y="328"/>
                    </a:cubicBezTo>
                    <a:cubicBezTo>
                      <a:pt x="30" y="338"/>
                      <a:pt x="40" y="357"/>
                      <a:pt x="24" y="358"/>
                    </a:cubicBezTo>
                    <a:cubicBezTo>
                      <a:pt x="11" y="359"/>
                      <a:pt x="14" y="341"/>
                      <a:pt x="11" y="330"/>
                    </a:cubicBezTo>
                    <a:cubicBezTo>
                      <a:pt x="8" y="319"/>
                      <a:pt x="0" y="309"/>
                      <a:pt x="1" y="296"/>
                    </a:cubicBezTo>
                    <a:cubicBezTo>
                      <a:pt x="3" y="294"/>
                      <a:pt x="5" y="293"/>
                      <a:pt x="8" y="294"/>
                    </a:cubicBezTo>
                    <a:cubicBezTo>
                      <a:pt x="11" y="294"/>
                      <a:pt x="13" y="295"/>
                      <a:pt x="14" y="297"/>
                    </a:cubicBezTo>
                    <a:cubicBezTo>
                      <a:pt x="20" y="312"/>
                      <a:pt x="20" y="296"/>
                      <a:pt x="23" y="296"/>
                    </a:cubicBezTo>
                    <a:cubicBezTo>
                      <a:pt x="27" y="293"/>
                      <a:pt x="32" y="292"/>
                      <a:pt x="34" y="295"/>
                    </a:cubicBezTo>
                    <a:cubicBezTo>
                      <a:pt x="46" y="306"/>
                      <a:pt x="57" y="302"/>
                      <a:pt x="68" y="293"/>
                    </a:cubicBezTo>
                    <a:close/>
                  </a:path>
                </a:pathLst>
              </a:custGeom>
              <a:solidFill>
                <a:srgbClr val="AA9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253"/>
              <p:cNvSpPr>
                <a:spLocks/>
              </p:cNvSpPr>
              <p:nvPr/>
            </p:nvSpPr>
            <p:spPr bwMode="auto">
              <a:xfrm>
                <a:off x="3126" y="1010"/>
                <a:ext cx="71" cy="14"/>
              </a:xfrm>
              <a:custGeom>
                <a:avLst/>
                <a:gdLst>
                  <a:gd name="T0" fmla="*/ 88 w 89"/>
                  <a:gd name="T1" fmla="*/ 6 h 17"/>
                  <a:gd name="T2" fmla="*/ 77 w 89"/>
                  <a:gd name="T3" fmla="*/ 8 h 17"/>
                  <a:gd name="T4" fmla="*/ 27 w 89"/>
                  <a:gd name="T5" fmla="*/ 13 h 17"/>
                  <a:gd name="T6" fmla="*/ 10 w 89"/>
                  <a:gd name="T7" fmla="*/ 12 h 17"/>
                  <a:gd name="T8" fmla="*/ 0 w 89"/>
                  <a:gd name="T9" fmla="*/ 7 h 17"/>
                  <a:gd name="T10" fmla="*/ 5 w 89"/>
                  <a:gd name="T11" fmla="*/ 2 h 17"/>
                  <a:gd name="T12" fmla="*/ 89 w 89"/>
                  <a:gd name="T13" fmla="*/ 2 h 17"/>
                  <a:gd name="T14" fmla="*/ 88 w 89"/>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7">
                    <a:moveTo>
                      <a:pt x="88" y="6"/>
                    </a:moveTo>
                    <a:cubicBezTo>
                      <a:pt x="85" y="7"/>
                      <a:pt x="81" y="7"/>
                      <a:pt x="77" y="8"/>
                    </a:cubicBezTo>
                    <a:cubicBezTo>
                      <a:pt x="61" y="17"/>
                      <a:pt x="44" y="10"/>
                      <a:pt x="27" y="13"/>
                    </a:cubicBezTo>
                    <a:cubicBezTo>
                      <a:pt x="21" y="14"/>
                      <a:pt x="15" y="13"/>
                      <a:pt x="10" y="12"/>
                    </a:cubicBezTo>
                    <a:cubicBezTo>
                      <a:pt x="6" y="12"/>
                      <a:pt x="3" y="10"/>
                      <a:pt x="0" y="7"/>
                    </a:cubicBezTo>
                    <a:cubicBezTo>
                      <a:pt x="0" y="3"/>
                      <a:pt x="0" y="0"/>
                      <a:pt x="5" y="2"/>
                    </a:cubicBezTo>
                    <a:cubicBezTo>
                      <a:pt x="33" y="2"/>
                      <a:pt x="61" y="2"/>
                      <a:pt x="89" y="2"/>
                    </a:cubicBezTo>
                    <a:cubicBezTo>
                      <a:pt x="89" y="4"/>
                      <a:pt x="89" y="5"/>
                      <a:pt x="88" y="6"/>
                    </a:cubicBezTo>
                    <a:close/>
                  </a:path>
                </a:pathLst>
              </a:custGeom>
              <a:solidFill>
                <a:srgbClr val="6C4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254"/>
              <p:cNvSpPr>
                <a:spLocks/>
              </p:cNvSpPr>
              <p:nvPr/>
            </p:nvSpPr>
            <p:spPr bwMode="auto">
              <a:xfrm>
                <a:off x="3052" y="1641"/>
                <a:ext cx="74" cy="90"/>
              </a:xfrm>
              <a:custGeom>
                <a:avLst/>
                <a:gdLst>
                  <a:gd name="T0" fmla="*/ 66 w 92"/>
                  <a:gd name="T1" fmla="*/ 12 h 113"/>
                  <a:gd name="T2" fmla="*/ 89 w 92"/>
                  <a:gd name="T3" fmla="*/ 92 h 113"/>
                  <a:gd name="T4" fmla="*/ 88 w 92"/>
                  <a:gd name="T5" fmla="*/ 95 h 113"/>
                  <a:gd name="T6" fmla="*/ 82 w 92"/>
                  <a:gd name="T7" fmla="*/ 112 h 113"/>
                  <a:gd name="T8" fmla="*/ 66 w 92"/>
                  <a:gd name="T9" fmla="*/ 100 h 113"/>
                  <a:gd name="T10" fmla="*/ 71 w 92"/>
                  <a:gd name="T11" fmla="*/ 65 h 113"/>
                  <a:gd name="T12" fmla="*/ 22 w 92"/>
                  <a:gd name="T13" fmla="*/ 21 h 113"/>
                  <a:gd name="T14" fmla="*/ 10 w 92"/>
                  <a:gd name="T15" fmla="*/ 19 h 113"/>
                  <a:gd name="T16" fmla="*/ 0 w 92"/>
                  <a:gd name="T17" fmla="*/ 8 h 113"/>
                  <a:gd name="T18" fmla="*/ 13 w 92"/>
                  <a:gd name="T19" fmla="*/ 2 h 113"/>
                  <a:gd name="T20" fmla="*/ 66 w 92"/>
                  <a:gd name="T21" fmla="*/ 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13">
                    <a:moveTo>
                      <a:pt x="66" y="12"/>
                    </a:moveTo>
                    <a:cubicBezTo>
                      <a:pt x="89" y="34"/>
                      <a:pt x="91" y="62"/>
                      <a:pt x="89" y="92"/>
                    </a:cubicBezTo>
                    <a:cubicBezTo>
                      <a:pt x="88" y="93"/>
                      <a:pt x="88" y="94"/>
                      <a:pt x="88" y="95"/>
                    </a:cubicBezTo>
                    <a:cubicBezTo>
                      <a:pt x="86" y="101"/>
                      <a:pt x="92" y="110"/>
                      <a:pt x="82" y="112"/>
                    </a:cubicBezTo>
                    <a:cubicBezTo>
                      <a:pt x="75" y="113"/>
                      <a:pt x="69" y="107"/>
                      <a:pt x="66" y="100"/>
                    </a:cubicBezTo>
                    <a:cubicBezTo>
                      <a:pt x="63" y="88"/>
                      <a:pt x="73" y="77"/>
                      <a:pt x="71" y="65"/>
                    </a:cubicBezTo>
                    <a:cubicBezTo>
                      <a:pt x="67" y="37"/>
                      <a:pt x="51" y="22"/>
                      <a:pt x="22" y="21"/>
                    </a:cubicBezTo>
                    <a:cubicBezTo>
                      <a:pt x="18" y="21"/>
                      <a:pt x="14" y="21"/>
                      <a:pt x="10" y="19"/>
                    </a:cubicBezTo>
                    <a:cubicBezTo>
                      <a:pt x="5" y="17"/>
                      <a:pt x="1" y="14"/>
                      <a:pt x="0" y="8"/>
                    </a:cubicBezTo>
                    <a:cubicBezTo>
                      <a:pt x="3" y="2"/>
                      <a:pt x="8" y="0"/>
                      <a:pt x="13" y="2"/>
                    </a:cubicBezTo>
                    <a:cubicBezTo>
                      <a:pt x="30" y="9"/>
                      <a:pt x="49" y="6"/>
                      <a:pt x="66" y="12"/>
                    </a:cubicBezTo>
                    <a:close/>
                  </a:path>
                </a:pathLst>
              </a:custGeom>
              <a:solidFill>
                <a:srgbClr val="FCF0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255"/>
              <p:cNvSpPr>
                <a:spLocks/>
              </p:cNvSpPr>
              <p:nvPr/>
            </p:nvSpPr>
            <p:spPr bwMode="auto">
              <a:xfrm>
                <a:off x="3027" y="1640"/>
                <a:ext cx="101" cy="153"/>
              </a:xfrm>
              <a:custGeom>
                <a:avLst/>
                <a:gdLst>
                  <a:gd name="T0" fmla="*/ 44 w 126"/>
                  <a:gd name="T1" fmla="*/ 3 h 192"/>
                  <a:gd name="T2" fmla="*/ 33 w 126"/>
                  <a:gd name="T3" fmla="*/ 9 h 192"/>
                  <a:gd name="T4" fmla="*/ 14 w 126"/>
                  <a:gd name="T5" fmla="*/ 52 h 192"/>
                  <a:gd name="T6" fmla="*/ 53 w 126"/>
                  <a:gd name="T7" fmla="*/ 119 h 192"/>
                  <a:gd name="T8" fmla="*/ 86 w 126"/>
                  <a:gd name="T9" fmla="*/ 134 h 192"/>
                  <a:gd name="T10" fmla="*/ 125 w 126"/>
                  <a:gd name="T11" fmla="*/ 187 h 192"/>
                  <a:gd name="T12" fmla="*/ 122 w 126"/>
                  <a:gd name="T13" fmla="*/ 192 h 192"/>
                  <a:gd name="T14" fmla="*/ 57 w 126"/>
                  <a:gd name="T15" fmla="*/ 135 h 192"/>
                  <a:gd name="T16" fmla="*/ 0 w 126"/>
                  <a:gd name="T17" fmla="*/ 55 h 192"/>
                  <a:gd name="T18" fmla="*/ 29 w 126"/>
                  <a:gd name="T19" fmla="*/ 0 h 192"/>
                  <a:gd name="T20" fmla="*/ 44 w 126"/>
                  <a:gd name="T21" fmla="*/ 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92">
                    <a:moveTo>
                      <a:pt x="44" y="3"/>
                    </a:moveTo>
                    <a:cubicBezTo>
                      <a:pt x="41" y="5"/>
                      <a:pt x="37" y="7"/>
                      <a:pt x="33" y="9"/>
                    </a:cubicBezTo>
                    <a:cubicBezTo>
                      <a:pt x="28" y="24"/>
                      <a:pt x="15" y="34"/>
                      <a:pt x="14" y="52"/>
                    </a:cubicBezTo>
                    <a:cubicBezTo>
                      <a:pt x="13" y="83"/>
                      <a:pt x="27" y="104"/>
                      <a:pt x="53" y="119"/>
                    </a:cubicBezTo>
                    <a:cubicBezTo>
                      <a:pt x="64" y="125"/>
                      <a:pt x="75" y="129"/>
                      <a:pt x="86" y="134"/>
                    </a:cubicBezTo>
                    <a:cubicBezTo>
                      <a:pt x="109" y="144"/>
                      <a:pt x="126" y="167"/>
                      <a:pt x="125" y="187"/>
                    </a:cubicBezTo>
                    <a:cubicBezTo>
                      <a:pt x="124" y="189"/>
                      <a:pt x="123" y="190"/>
                      <a:pt x="122" y="192"/>
                    </a:cubicBezTo>
                    <a:cubicBezTo>
                      <a:pt x="108" y="164"/>
                      <a:pt x="88" y="146"/>
                      <a:pt x="57" y="135"/>
                    </a:cubicBezTo>
                    <a:cubicBezTo>
                      <a:pt x="22" y="122"/>
                      <a:pt x="1" y="95"/>
                      <a:pt x="0" y="55"/>
                    </a:cubicBezTo>
                    <a:cubicBezTo>
                      <a:pt x="0" y="31"/>
                      <a:pt x="13" y="15"/>
                      <a:pt x="29" y="0"/>
                    </a:cubicBezTo>
                    <a:cubicBezTo>
                      <a:pt x="34" y="1"/>
                      <a:pt x="40" y="0"/>
                      <a:pt x="44" y="3"/>
                    </a:cubicBezTo>
                    <a:close/>
                  </a:path>
                </a:pathLst>
              </a:custGeom>
              <a:solidFill>
                <a:srgbClr val="A99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256"/>
              <p:cNvSpPr>
                <a:spLocks/>
              </p:cNvSpPr>
              <p:nvPr/>
            </p:nvSpPr>
            <p:spPr bwMode="auto">
              <a:xfrm>
                <a:off x="3564" y="799"/>
                <a:ext cx="41" cy="111"/>
              </a:xfrm>
              <a:custGeom>
                <a:avLst/>
                <a:gdLst>
                  <a:gd name="T0" fmla="*/ 36 w 52"/>
                  <a:gd name="T1" fmla="*/ 0 h 139"/>
                  <a:gd name="T2" fmla="*/ 40 w 52"/>
                  <a:gd name="T3" fmla="*/ 16 h 139"/>
                  <a:gd name="T4" fmla="*/ 52 w 52"/>
                  <a:gd name="T5" fmla="*/ 28 h 139"/>
                  <a:gd name="T6" fmla="*/ 44 w 52"/>
                  <a:gd name="T7" fmla="*/ 45 h 139"/>
                  <a:gd name="T8" fmla="*/ 52 w 52"/>
                  <a:gd name="T9" fmla="*/ 134 h 139"/>
                  <a:gd name="T10" fmla="*/ 41 w 52"/>
                  <a:gd name="T11" fmla="*/ 134 h 139"/>
                  <a:gd name="T12" fmla="*/ 5 w 52"/>
                  <a:gd name="T13" fmla="*/ 124 h 139"/>
                  <a:gd name="T14" fmla="*/ 4 w 52"/>
                  <a:gd name="T15" fmla="*/ 34 h 139"/>
                  <a:gd name="T16" fmla="*/ 4 w 52"/>
                  <a:gd name="T17" fmla="*/ 1 h 139"/>
                  <a:gd name="T18" fmla="*/ 17 w 52"/>
                  <a:gd name="T19" fmla="*/ 1 h 139"/>
                  <a:gd name="T20" fmla="*/ 26 w 52"/>
                  <a:gd name="T21" fmla="*/ 57 h 139"/>
                  <a:gd name="T22" fmla="*/ 28 w 52"/>
                  <a:gd name="T23" fmla="*/ 58 h 139"/>
                  <a:gd name="T24" fmla="*/ 26 w 52"/>
                  <a:gd name="T25" fmla="*/ 56 h 139"/>
                  <a:gd name="T26" fmla="*/ 29 w 52"/>
                  <a:gd name="T27" fmla="*/ 0 h 139"/>
                  <a:gd name="T28" fmla="*/ 36 w 52"/>
                  <a:gd name="T2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39">
                    <a:moveTo>
                      <a:pt x="36" y="0"/>
                    </a:moveTo>
                    <a:cubicBezTo>
                      <a:pt x="39" y="5"/>
                      <a:pt x="41" y="10"/>
                      <a:pt x="40" y="16"/>
                    </a:cubicBezTo>
                    <a:cubicBezTo>
                      <a:pt x="40" y="24"/>
                      <a:pt x="44" y="28"/>
                      <a:pt x="52" y="28"/>
                    </a:cubicBezTo>
                    <a:cubicBezTo>
                      <a:pt x="48" y="33"/>
                      <a:pt x="44" y="37"/>
                      <a:pt x="44" y="45"/>
                    </a:cubicBezTo>
                    <a:cubicBezTo>
                      <a:pt x="47" y="75"/>
                      <a:pt x="49" y="104"/>
                      <a:pt x="52" y="134"/>
                    </a:cubicBezTo>
                    <a:cubicBezTo>
                      <a:pt x="48" y="134"/>
                      <a:pt x="44" y="134"/>
                      <a:pt x="41" y="134"/>
                    </a:cubicBezTo>
                    <a:cubicBezTo>
                      <a:pt x="30" y="127"/>
                      <a:pt x="14" y="139"/>
                      <a:pt x="5" y="124"/>
                    </a:cubicBezTo>
                    <a:cubicBezTo>
                      <a:pt x="11" y="94"/>
                      <a:pt x="6" y="64"/>
                      <a:pt x="4" y="34"/>
                    </a:cubicBezTo>
                    <a:cubicBezTo>
                      <a:pt x="4" y="23"/>
                      <a:pt x="0" y="12"/>
                      <a:pt x="4" y="1"/>
                    </a:cubicBezTo>
                    <a:cubicBezTo>
                      <a:pt x="9" y="1"/>
                      <a:pt x="13" y="1"/>
                      <a:pt x="17" y="1"/>
                    </a:cubicBezTo>
                    <a:cubicBezTo>
                      <a:pt x="32" y="18"/>
                      <a:pt x="24" y="38"/>
                      <a:pt x="26" y="57"/>
                    </a:cubicBezTo>
                    <a:cubicBezTo>
                      <a:pt x="26" y="59"/>
                      <a:pt x="27" y="59"/>
                      <a:pt x="28" y="58"/>
                    </a:cubicBezTo>
                    <a:cubicBezTo>
                      <a:pt x="27" y="58"/>
                      <a:pt x="26" y="57"/>
                      <a:pt x="26" y="56"/>
                    </a:cubicBezTo>
                    <a:cubicBezTo>
                      <a:pt x="33" y="37"/>
                      <a:pt x="25" y="19"/>
                      <a:pt x="29" y="0"/>
                    </a:cubicBezTo>
                    <a:cubicBezTo>
                      <a:pt x="31" y="0"/>
                      <a:pt x="33" y="0"/>
                      <a:pt x="36" y="0"/>
                    </a:cubicBezTo>
                    <a:close/>
                  </a:path>
                </a:pathLst>
              </a:custGeom>
              <a:solidFill>
                <a:srgbClr val="F5E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Freeform 257"/>
              <p:cNvSpPr>
                <a:spLocks/>
              </p:cNvSpPr>
              <p:nvPr/>
            </p:nvSpPr>
            <p:spPr bwMode="auto">
              <a:xfrm>
                <a:off x="3553" y="800"/>
                <a:ext cx="22" cy="98"/>
              </a:xfrm>
              <a:custGeom>
                <a:avLst/>
                <a:gdLst>
                  <a:gd name="T0" fmla="*/ 17 w 27"/>
                  <a:gd name="T1" fmla="*/ 0 h 123"/>
                  <a:gd name="T2" fmla="*/ 25 w 27"/>
                  <a:gd name="T3" fmla="*/ 113 h 123"/>
                  <a:gd name="T4" fmla="*/ 18 w 27"/>
                  <a:gd name="T5" fmla="*/ 123 h 123"/>
                  <a:gd name="T6" fmla="*/ 9 w 27"/>
                  <a:gd name="T7" fmla="*/ 26 h 123"/>
                  <a:gd name="T8" fmla="*/ 17 w 27"/>
                  <a:gd name="T9" fmla="*/ 0 h 123"/>
                </a:gdLst>
                <a:ahLst/>
                <a:cxnLst>
                  <a:cxn ang="0">
                    <a:pos x="T0" y="T1"/>
                  </a:cxn>
                  <a:cxn ang="0">
                    <a:pos x="T2" y="T3"/>
                  </a:cxn>
                  <a:cxn ang="0">
                    <a:pos x="T4" y="T5"/>
                  </a:cxn>
                  <a:cxn ang="0">
                    <a:pos x="T6" y="T7"/>
                  </a:cxn>
                  <a:cxn ang="0">
                    <a:pos x="T8" y="T9"/>
                  </a:cxn>
                </a:cxnLst>
                <a:rect l="0" t="0" r="r" b="b"/>
                <a:pathLst>
                  <a:path w="27" h="123">
                    <a:moveTo>
                      <a:pt x="17" y="0"/>
                    </a:moveTo>
                    <a:cubicBezTo>
                      <a:pt x="27" y="37"/>
                      <a:pt x="25" y="75"/>
                      <a:pt x="25" y="113"/>
                    </a:cubicBezTo>
                    <a:cubicBezTo>
                      <a:pt x="25" y="118"/>
                      <a:pt x="23" y="121"/>
                      <a:pt x="18" y="123"/>
                    </a:cubicBezTo>
                    <a:cubicBezTo>
                      <a:pt x="13" y="91"/>
                      <a:pt x="16" y="58"/>
                      <a:pt x="9" y="26"/>
                    </a:cubicBezTo>
                    <a:cubicBezTo>
                      <a:pt x="14" y="18"/>
                      <a:pt x="0" y="5"/>
                      <a:pt x="17" y="0"/>
                    </a:cubicBezTo>
                    <a:close/>
                  </a:path>
                </a:pathLst>
              </a:custGeom>
              <a:solidFill>
                <a:srgbClr val="F4E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Freeform 258"/>
              <p:cNvSpPr>
                <a:spLocks/>
              </p:cNvSpPr>
              <p:nvPr/>
            </p:nvSpPr>
            <p:spPr bwMode="auto">
              <a:xfrm>
                <a:off x="3546" y="877"/>
                <a:ext cx="15" cy="20"/>
              </a:xfrm>
              <a:custGeom>
                <a:avLst/>
                <a:gdLst>
                  <a:gd name="T0" fmla="*/ 19 w 19"/>
                  <a:gd name="T1" fmla="*/ 17 h 25"/>
                  <a:gd name="T2" fmla="*/ 3 w 19"/>
                  <a:gd name="T3" fmla="*/ 13 h 25"/>
                  <a:gd name="T4" fmla="*/ 18 w 19"/>
                  <a:gd name="T5" fmla="*/ 1 h 25"/>
                  <a:gd name="T6" fmla="*/ 19 w 19"/>
                  <a:gd name="T7" fmla="*/ 17 h 25"/>
                </a:gdLst>
                <a:ahLst/>
                <a:cxnLst>
                  <a:cxn ang="0">
                    <a:pos x="T0" y="T1"/>
                  </a:cxn>
                  <a:cxn ang="0">
                    <a:pos x="T2" y="T3"/>
                  </a:cxn>
                  <a:cxn ang="0">
                    <a:pos x="T4" y="T5"/>
                  </a:cxn>
                  <a:cxn ang="0">
                    <a:pos x="T6" y="T7"/>
                  </a:cxn>
                </a:cxnLst>
                <a:rect l="0" t="0" r="r" b="b"/>
                <a:pathLst>
                  <a:path w="19" h="25">
                    <a:moveTo>
                      <a:pt x="19" y="17"/>
                    </a:moveTo>
                    <a:cubicBezTo>
                      <a:pt x="11" y="25"/>
                      <a:pt x="6" y="21"/>
                      <a:pt x="3" y="13"/>
                    </a:cubicBezTo>
                    <a:cubicBezTo>
                      <a:pt x="0" y="0"/>
                      <a:pt x="10" y="2"/>
                      <a:pt x="18" y="1"/>
                    </a:cubicBezTo>
                    <a:cubicBezTo>
                      <a:pt x="18" y="7"/>
                      <a:pt x="19" y="12"/>
                      <a:pt x="19" y="17"/>
                    </a:cubicBezTo>
                    <a:close/>
                  </a:path>
                </a:pathLst>
              </a:custGeom>
              <a:solidFill>
                <a:srgbClr val="9AC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259"/>
              <p:cNvSpPr>
                <a:spLocks/>
              </p:cNvSpPr>
              <p:nvPr/>
            </p:nvSpPr>
            <p:spPr bwMode="auto">
              <a:xfrm>
                <a:off x="3563" y="908"/>
                <a:ext cx="14" cy="16"/>
              </a:xfrm>
              <a:custGeom>
                <a:avLst/>
                <a:gdLst>
                  <a:gd name="T0" fmla="*/ 17 w 17"/>
                  <a:gd name="T1" fmla="*/ 18 h 20"/>
                  <a:gd name="T2" fmla="*/ 6 w 17"/>
                  <a:gd name="T3" fmla="*/ 0 h 20"/>
                  <a:gd name="T4" fmla="*/ 17 w 17"/>
                  <a:gd name="T5" fmla="*/ 3 h 20"/>
                  <a:gd name="T6" fmla="*/ 17 w 17"/>
                  <a:gd name="T7" fmla="*/ 18 h 20"/>
                </a:gdLst>
                <a:ahLst/>
                <a:cxnLst>
                  <a:cxn ang="0">
                    <a:pos x="T0" y="T1"/>
                  </a:cxn>
                  <a:cxn ang="0">
                    <a:pos x="T2" y="T3"/>
                  </a:cxn>
                  <a:cxn ang="0">
                    <a:pos x="T4" y="T5"/>
                  </a:cxn>
                  <a:cxn ang="0">
                    <a:pos x="T6" y="T7"/>
                  </a:cxn>
                </a:cxnLst>
                <a:rect l="0" t="0" r="r" b="b"/>
                <a:pathLst>
                  <a:path w="17" h="20">
                    <a:moveTo>
                      <a:pt x="17" y="18"/>
                    </a:moveTo>
                    <a:cubicBezTo>
                      <a:pt x="0" y="20"/>
                      <a:pt x="7" y="8"/>
                      <a:pt x="6" y="0"/>
                    </a:cubicBezTo>
                    <a:cubicBezTo>
                      <a:pt x="10" y="1"/>
                      <a:pt x="13" y="2"/>
                      <a:pt x="17" y="3"/>
                    </a:cubicBezTo>
                    <a:cubicBezTo>
                      <a:pt x="17" y="8"/>
                      <a:pt x="17" y="13"/>
                      <a:pt x="17" y="18"/>
                    </a:cubicBezTo>
                    <a:close/>
                  </a:path>
                </a:pathLst>
              </a:custGeom>
              <a:solidFill>
                <a:srgbClr val="E9B2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260"/>
              <p:cNvSpPr>
                <a:spLocks/>
              </p:cNvSpPr>
              <p:nvPr/>
            </p:nvSpPr>
            <p:spPr bwMode="auto">
              <a:xfrm>
                <a:off x="3713" y="710"/>
                <a:ext cx="42" cy="24"/>
              </a:xfrm>
              <a:custGeom>
                <a:avLst/>
                <a:gdLst>
                  <a:gd name="T0" fmla="*/ 0 w 53"/>
                  <a:gd name="T1" fmla="*/ 16 h 31"/>
                  <a:gd name="T2" fmla="*/ 27 w 53"/>
                  <a:gd name="T3" fmla="*/ 1 h 31"/>
                  <a:gd name="T4" fmla="*/ 51 w 53"/>
                  <a:gd name="T5" fmla="*/ 18 h 31"/>
                  <a:gd name="T6" fmla="*/ 22 w 53"/>
                  <a:gd name="T7" fmla="*/ 23 h 31"/>
                  <a:gd name="T8" fmla="*/ 0 w 53"/>
                  <a:gd name="T9" fmla="*/ 16 h 31"/>
                </a:gdLst>
                <a:ahLst/>
                <a:cxnLst>
                  <a:cxn ang="0">
                    <a:pos x="T0" y="T1"/>
                  </a:cxn>
                  <a:cxn ang="0">
                    <a:pos x="T2" y="T3"/>
                  </a:cxn>
                  <a:cxn ang="0">
                    <a:pos x="T4" y="T5"/>
                  </a:cxn>
                  <a:cxn ang="0">
                    <a:pos x="T6" y="T7"/>
                  </a:cxn>
                  <a:cxn ang="0">
                    <a:pos x="T8" y="T9"/>
                  </a:cxn>
                </a:cxnLst>
                <a:rect l="0" t="0" r="r" b="b"/>
                <a:pathLst>
                  <a:path w="53" h="31">
                    <a:moveTo>
                      <a:pt x="0" y="16"/>
                    </a:moveTo>
                    <a:cubicBezTo>
                      <a:pt x="10" y="10"/>
                      <a:pt x="15" y="0"/>
                      <a:pt x="27" y="1"/>
                    </a:cubicBezTo>
                    <a:cubicBezTo>
                      <a:pt x="39" y="2"/>
                      <a:pt x="53" y="9"/>
                      <a:pt x="51" y="18"/>
                    </a:cubicBezTo>
                    <a:cubicBezTo>
                      <a:pt x="47" y="31"/>
                      <a:pt x="32" y="22"/>
                      <a:pt x="22" y="23"/>
                    </a:cubicBezTo>
                    <a:cubicBezTo>
                      <a:pt x="15" y="24"/>
                      <a:pt x="6" y="26"/>
                      <a:pt x="0" y="16"/>
                    </a:cubicBezTo>
                    <a:close/>
                  </a:path>
                </a:pathLst>
              </a:custGeom>
              <a:solidFill>
                <a:srgbClr val="E373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261"/>
              <p:cNvSpPr>
                <a:spLocks/>
              </p:cNvSpPr>
              <p:nvPr/>
            </p:nvSpPr>
            <p:spPr bwMode="auto">
              <a:xfrm>
                <a:off x="3716" y="730"/>
                <a:ext cx="36" cy="6"/>
              </a:xfrm>
              <a:custGeom>
                <a:avLst/>
                <a:gdLst>
                  <a:gd name="T0" fmla="*/ 45 w 45"/>
                  <a:gd name="T1" fmla="*/ 6 h 8"/>
                  <a:gd name="T2" fmla="*/ 0 w 45"/>
                  <a:gd name="T3" fmla="*/ 4 h 8"/>
                  <a:gd name="T4" fmla="*/ 45 w 45"/>
                  <a:gd name="T5" fmla="*/ 6 h 8"/>
                </a:gdLst>
                <a:ahLst/>
                <a:cxnLst>
                  <a:cxn ang="0">
                    <a:pos x="T0" y="T1"/>
                  </a:cxn>
                  <a:cxn ang="0">
                    <a:pos x="T2" y="T3"/>
                  </a:cxn>
                  <a:cxn ang="0">
                    <a:pos x="T4" y="T5"/>
                  </a:cxn>
                </a:cxnLst>
                <a:rect l="0" t="0" r="r" b="b"/>
                <a:pathLst>
                  <a:path w="45" h="8">
                    <a:moveTo>
                      <a:pt x="45" y="6"/>
                    </a:moveTo>
                    <a:cubicBezTo>
                      <a:pt x="30" y="7"/>
                      <a:pt x="15" y="8"/>
                      <a:pt x="0" y="4"/>
                    </a:cubicBezTo>
                    <a:cubicBezTo>
                      <a:pt x="15" y="3"/>
                      <a:pt x="30" y="0"/>
                      <a:pt x="45" y="6"/>
                    </a:cubicBezTo>
                    <a:close/>
                  </a:path>
                </a:pathLst>
              </a:custGeom>
              <a:solidFill>
                <a:srgbClr val="8342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262"/>
              <p:cNvSpPr>
                <a:spLocks/>
              </p:cNvSpPr>
              <p:nvPr/>
            </p:nvSpPr>
            <p:spPr bwMode="auto">
              <a:xfrm>
                <a:off x="3577" y="799"/>
                <a:ext cx="20" cy="47"/>
              </a:xfrm>
              <a:custGeom>
                <a:avLst/>
                <a:gdLst>
                  <a:gd name="T0" fmla="*/ 12 w 25"/>
                  <a:gd name="T1" fmla="*/ 0 h 59"/>
                  <a:gd name="T2" fmla="*/ 11 w 25"/>
                  <a:gd name="T3" fmla="*/ 59 h 59"/>
                  <a:gd name="T4" fmla="*/ 11 w 25"/>
                  <a:gd name="T5" fmla="*/ 59 h 59"/>
                  <a:gd name="T6" fmla="*/ 3 w 25"/>
                  <a:gd name="T7" fmla="*/ 46 h 59"/>
                  <a:gd name="T8" fmla="*/ 0 w 25"/>
                  <a:gd name="T9" fmla="*/ 1 h 59"/>
                  <a:gd name="T10" fmla="*/ 12 w 25"/>
                  <a:gd name="T11" fmla="*/ 0 h 59"/>
                </a:gdLst>
                <a:ahLst/>
                <a:cxnLst>
                  <a:cxn ang="0">
                    <a:pos x="T0" y="T1"/>
                  </a:cxn>
                  <a:cxn ang="0">
                    <a:pos x="T2" y="T3"/>
                  </a:cxn>
                  <a:cxn ang="0">
                    <a:pos x="T4" y="T5"/>
                  </a:cxn>
                  <a:cxn ang="0">
                    <a:pos x="T6" y="T7"/>
                  </a:cxn>
                  <a:cxn ang="0">
                    <a:pos x="T8" y="T9"/>
                  </a:cxn>
                  <a:cxn ang="0">
                    <a:pos x="T10" y="T11"/>
                  </a:cxn>
                </a:cxnLst>
                <a:rect l="0" t="0" r="r" b="b"/>
                <a:pathLst>
                  <a:path w="25" h="59">
                    <a:moveTo>
                      <a:pt x="12" y="0"/>
                    </a:moveTo>
                    <a:cubicBezTo>
                      <a:pt x="20" y="20"/>
                      <a:pt x="25" y="40"/>
                      <a:pt x="11" y="59"/>
                    </a:cubicBezTo>
                    <a:cubicBezTo>
                      <a:pt x="11" y="59"/>
                      <a:pt x="11" y="59"/>
                      <a:pt x="11" y="59"/>
                    </a:cubicBezTo>
                    <a:cubicBezTo>
                      <a:pt x="3" y="58"/>
                      <a:pt x="4" y="51"/>
                      <a:pt x="3" y="46"/>
                    </a:cubicBezTo>
                    <a:cubicBezTo>
                      <a:pt x="2" y="31"/>
                      <a:pt x="1" y="16"/>
                      <a:pt x="0" y="1"/>
                    </a:cubicBezTo>
                    <a:cubicBezTo>
                      <a:pt x="4" y="0"/>
                      <a:pt x="8" y="0"/>
                      <a:pt x="12" y="0"/>
                    </a:cubicBezTo>
                    <a:close/>
                  </a:path>
                </a:pathLst>
              </a:custGeom>
              <a:solidFill>
                <a:srgbClr val="F4E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263"/>
              <p:cNvSpPr>
                <a:spLocks/>
              </p:cNvSpPr>
              <p:nvPr/>
            </p:nvSpPr>
            <p:spPr bwMode="auto">
              <a:xfrm>
                <a:off x="3768" y="879"/>
                <a:ext cx="22" cy="22"/>
              </a:xfrm>
              <a:custGeom>
                <a:avLst/>
                <a:gdLst>
                  <a:gd name="T0" fmla="*/ 28 w 28"/>
                  <a:gd name="T1" fmla="*/ 15 h 28"/>
                  <a:gd name="T2" fmla="*/ 0 w 28"/>
                  <a:gd name="T3" fmla="*/ 1 h 28"/>
                  <a:gd name="T4" fmla="*/ 28 w 28"/>
                  <a:gd name="T5" fmla="*/ 15 h 28"/>
                  <a:gd name="T6" fmla="*/ 28 w 28"/>
                  <a:gd name="T7" fmla="*/ 15 h 28"/>
                </a:gdLst>
                <a:ahLst/>
                <a:cxnLst>
                  <a:cxn ang="0">
                    <a:pos x="T0" y="T1"/>
                  </a:cxn>
                  <a:cxn ang="0">
                    <a:pos x="T2" y="T3"/>
                  </a:cxn>
                  <a:cxn ang="0">
                    <a:pos x="T4" y="T5"/>
                  </a:cxn>
                  <a:cxn ang="0">
                    <a:pos x="T6" y="T7"/>
                  </a:cxn>
                </a:cxnLst>
                <a:rect l="0" t="0" r="r" b="b"/>
                <a:pathLst>
                  <a:path w="28" h="28">
                    <a:moveTo>
                      <a:pt x="28" y="15"/>
                    </a:moveTo>
                    <a:cubicBezTo>
                      <a:pt x="9" y="28"/>
                      <a:pt x="12" y="0"/>
                      <a:pt x="0" y="1"/>
                    </a:cubicBezTo>
                    <a:cubicBezTo>
                      <a:pt x="12" y="0"/>
                      <a:pt x="21" y="5"/>
                      <a:pt x="28" y="15"/>
                    </a:cubicBezTo>
                    <a:cubicBezTo>
                      <a:pt x="28" y="15"/>
                      <a:pt x="28" y="15"/>
                      <a:pt x="28" y="15"/>
                    </a:cubicBezTo>
                    <a:close/>
                  </a:path>
                </a:pathLst>
              </a:custGeom>
              <a:solidFill>
                <a:srgbClr val="749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264"/>
              <p:cNvSpPr>
                <a:spLocks/>
              </p:cNvSpPr>
              <p:nvPr/>
            </p:nvSpPr>
            <p:spPr bwMode="auto">
              <a:xfrm>
                <a:off x="3041" y="993"/>
                <a:ext cx="89" cy="27"/>
              </a:xfrm>
              <a:custGeom>
                <a:avLst/>
                <a:gdLst>
                  <a:gd name="T0" fmla="*/ 112 w 112"/>
                  <a:gd name="T1" fmla="*/ 24 h 34"/>
                  <a:gd name="T2" fmla="*/ 108 w 112"/>
                  <a:gd name="T3" fmla="*/ 28 h 34"/>
                  <a:gd name="T4" fmla="*/ 103 w 112"/>
                  <a:gd name="T5" fmla="*/ 32 h 34"/>
                  <a:gd name="T6" fmla="*/ 69 w 112"/>
                  <a:gd name="T7" fmla="*/ 28 h 34"/>
                  <a:gd name="T8" fmla="*/ 64 w 112"/>
                  <a:gd name="T9" fmla="*/ 24 h 34"/>
                  <a:gd name="T10" fmla="*/ 8 w 112"/>
                  <a:gd name="T11" fmla="*/ 8 h 34"/>
                  <a:gd name="T12" fmla="*/ 0 w 112"/>
                  <a:gd name="T13" fmla="*/ 0 h 34"/>
                  <a:gd name="T14" fmla="*/ 112 w 112"/>
                  <a:gd name="T15" fmla="*/ 2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34">
                    <a:moveTo>
                      <a:pt x="112" y="24"/>
                    </a:moveTo>
                    <a:cubicBezTo>
                      <a:pt x="111" y="25"/>
                      <a:pt x="110" y="27"/>
                      <a:pt x="108" y="28"/>
                    </a:cubicBezTo>
                    <a:cubicBezTo>
                      <a:pt x="107" y="30"/>
                      <a:pt x="105" y="31"/>
                      <a:pt x="103" y="32"/>
                    </a:cubicBezTo>
                    <a:cubicBezTo>
                      <a:pt x="91" y="34"/>
                      <a:pt x="80" y="32"/>
                      <a:pt x="69" y="28"/>
                    </a:cubicBezTo>
                    <a:cubicBezTo>
                      <a:pt x="67" y="27"/>
                      <a:pt x="65" y="26"/>
                      <a:pt x="64" y="24"/>
                    </a:cubicBezTo>
                    <a:cubicBezTo>
                      <a:pt x="45" y="19"/>
                      <a:pt x="27" y="14"/>
                      <a:pt x="8" y="8"/>
                    </a:cubicBezTo>
                    <a:cubicBezTo>
                      <a:pt x="6" y="5"/>
                      <a:pt x="0" y="5"/>
                      <a:pt x="0" y="0"/>
                    </a:cubicBezTo>
                    <a:cubicBezTo>
                      <a:pt x="37" y="11"/>
                      <a:pt x="74" y="18"/>
                      <a:pt x="112" y="24"/>
                    </a:cubicBezTo>
                    <a:close/>
                  </a:path>
                </a:pathLst>
              </a:custGeom>
              <a:solidFill>
                <a:srgbClr val="755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265"/>
              <p:cNvSpPr>
                <a:spLocks/>
              </p:cNvSpPr>
              <p:nvPr/>
            </p:nvSpPr>
            <p:spPr bwMode="auto">
              <a:xfrm>
                <a:off x="3092" y="1012"/>
                <a:ext cx="42" cy="233"/>
              </a:xfrm>
              <a:custGeom>
                <a:avLst/>
                <a:gdLst>
                  <a:gd name="T0" fmla="*/ 0 w 53"/>
                  <a:gd name="T1" fmla="*/ 0 h 292"/>
                  <a:gd name="T2" fmla="*/ 4 w 53"/>
                  <a:gd name="T3" fmla="*/ 1 h 292"/>
                  <a:gd name="T4" fmla="*/ 18 w 53"/>
                  <a:gd name="T5" fmla="*/ 32 h 292"/>
                  <a:gd name="T6" fmla="*/ 47 w 53"/>
                  <a:gd name="T7" fmla="*/ 262 h 292"/>
                  <a:gd name="T8" fmla="*/ 44 w 53"/>
                  <a:gd name="T9" fmla="*/ 292 h 292"/>
                  <a:gd name="T10" fmla="*/ 36 w 53"/>
                  <a:gd name="T11" fmla="*/ 292 h 292"/>
                  <a:gd name="T12" fmla="*/ 13 w 53"/>
                  <a:gd name="T13" fmla="*/ 148 h 292"/>
                  <a:gd name="T14" fmla="*/ 0 w 53"/>
                  <a:gd name="T15" fmla="*/ 0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92">
                    <a:moveTo>
                      <a:pt x="0" y="0"/>
                    </a:moveTo>
                    <a:cubicBezTo>
                      <a:pt x="1" y="0"/>
                      <a:pt x="3" y="1"/>
                      <a:pt x="4" y="1"/>
                    </a:cubicBezTo>
                    <a:cubicBezTo>
                      <a:pt x="16" y="8"/>
                      <a:pt x="18" y="20"/>
                      <a:pt x="18" y="32"/>
                    </a:cubicBezTo>
                    <a:cubicBezTo>
                      <a:pt x="24" y="109"/>
                      <a:pt x="32" y="186"/>
                      <a:pt x="47" y="262"/>
                    </a:cubicBezTo>
                    <a:cubicBezTo>
                      <a:pt x="48" y="272"/>
                      <a:pt x="53" y="283"/>
                      <a:pt x="44" y="292"/>
                    </a:cubicBezTo>
                    <a:cubicBezTo>
                      <a:pt x="41" y="292"/>
                      <a:pt x="38" y="292"/>
                      <a:pt x="36" y="292"/>
                    </a:cubicBezTo>
                    <a:cubicBezTo>
                      <a:pt x="28" y="244"/>
                      <a:pt x="21" y="196"/>
                      <a:pt x="13" y="148"/>
                    </a:cubicBezTo>
                    <a:cubicBezTo>
                      <a:pt x="6" y="99"/>
                      <a:pt x="2" y="49"/>
                      <a:pt x="0" y="0"/>
                    </a:cubicBezTo>
                    <a:close/>
                  </a:path>
                </a:pathLst>
              </a:custGeom>
              <a:solidFill>
                <a:srgbClr val="A59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266"/>
              <p:cNvSpPr>
                <a:spLocks/>
              </p:cNvSpPr>
              <p:nvPr/>
            </p:nvSpPr>
            <p:spPr bwMode="auto">
              <a:xfrm>
                <a:off x="3067" y="1222"/>
                <a:ext cx="24" cy="24"/>
              </a:xfrm>
              <a:custGeom>
                <a:avLst/>
                <a:gdLst>
                  <a:gd name="T0" fmla="*/ 14 w 30"/>
                  <a:gd name="T1" fmla="*/ 0 h 29"/>
                  <a:gd name="T2" fmla="*/ 21 w 30"/>
                  <a:gd name="T3" fmla="*/ 19 h 29"/>
                  <a:gd name="T4" fmla="*/ 10 w 30"/>
                  <a:gd name="T5" fmla="*/ 23 h 29"/>
                  <a:gd name="T6" fmla="*/ 14 w 30"/>
                  <a:gd name="T7" fmla="*/ 0 h 29"/>
                </a:gdLst>
                <a:ahLst/>
                <a:cxnLst>
                  <a:cxn ang="0">
                    <a:pos x="T0" y="T1"/>
                  </a:cxn>
                  <a:cxn ang="0">
                    <a:pos x="T2" y="T3"/>
                  </a:cxn>
                  <a:cxn ang="0">
                    <a:pos x="T4" y="T5"/>
                  </a:cxn>
                  <a:cxn ang="0">
                    <a:pos x="T6" y="T7"/>
                  </a:cxn>
                </a:cxnLst>
                <a:rect l="0" t="0" r="r" b="b"/>
                <a:pathLst>
                  <a:path w="30" h="29">
                    <a:moveTo>
                      <a:pt x="14" y="0"/>
                    </a:moveTo>
                    <a:cubicBezTo>
                      <a:pt x="12" y="8"/>
                      <a:pt x="30" y="9"/>
                      <a:pt x="21" y="19"/>
                    </a:cubicBezTo>
                    <a:cubicBezTo>
                      <a:pt x="19" y="22"/>
                      <a:pt x="17" y="29"/>
                      <a:pt x="10" y="23"/>
                    </a:cubicBezTo>
                    <a:cubicBezTo>
                      <a:pt x="0" y="13"/>
                      <a:pt x="10" y="8"/>
                      <a:pt x="14" y="0"/>
                    </a:cubicBezTo>
                    <a:close/>
                  </a:path>
                </a:pathLst>
              </a:custGeom>
              <a:solidFill>
                <a:srgbClr val="E3E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267"/>
              <p:cNvSpPr>
                <a:spLocks/>
              </p:cNvSpPr>
              <p:nvPr/>
            </p:nvSpPr>
            <p:spPr bwMode="auto">
              <a:xfrm>
                <a:off x="3228" y="1285"/>
                <a:ext cx="17" cy="24"/>
              </a:xfrm>
              <a:custGeom>
                <a:avLst/>
                <a:gdLst>
                  <a:gd name="T0" fmla="*/ 22 w 22"/>
                  <a:gd name="T1" fmla="*/ 15 h 29"/>
                  <a:gd name="T2" fmla="*/ 4 w 22"/>
                  <a:gd name="T3" fmla="*/ 21 h 29"/>
                  <a:gd name="T4" fmla="*/ 3 w 22"/>
                  <a:gd name="T5" fmla="*/ 12 h 29"/>
                  <a:gd name="T6" fmla="*/ 22 w 22"/>
                  <a:gd name="T7" fmla="*/ 15 h 29"/>
                </a:gdLst>
                <a:ahLst/>
                <a:cxnLst>
                  <a:cxn ang="0">
                    <a:pos x="T0" y="T1"/>
                  </a:cxn>
                  <a:cxn ang="0">
                    <a:pos x="T2" y="T3"/>
                  </a:cxn>
                  <a:cxn ang="0">
                    <a:pos x="T4" y="T5"/>
                  </a:cxn>
                  <a:cxn ang="0">
                    <a:pos x="T6" y="T7"/>
                  </a:cxn>
                </a:cxnLst>
                <a:rect l="0" t="0" r="r" b="b"/>
                <a:pathLst>
                  <a:path w="22" h="29">
                    <a:moveTo>
                      <a:pt x="22" y="15"/>
                    </a:moveTo>
                    <a:cubicBezTo>
                      <a:pt x="16" y="19"/>
                      <a:pt x="13" y="29"/>
                      <a:pt x="4" y="21"/>
                    </a:cubicBezTo>
                    <a:cubicBezTo>
                      <a:pt x="1" y="18"/>
                      <a:pt x="0" y="16"/>
                      <a:pt x="3" y="12"/>
                    </a:cubicBezTo>
                    <a:cubicBezTo>
                      <a:pt x="13" y="0"/>
                      <a:pt x="15" y="16"/>
                      <a:pt x="22" y="15"/>
                    </a:cubicBezTo>
                    <a:close/>
                  </a:path>
                </a:pathLst>
              </a:custGeom>
              <a:solidFill>
                <a:srgbClr val="E7E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268"/>
              <p:cNvSpPr>
                <a:spLocks/>
              </p:cNvSpPr>
              <p:nvPr/>
            </p:nvSpPr>
            <p:spPr bwMode="auto">
              <a:xfrm>
                <a:off x="3056" y="1117"/>
                <a:ext cx="24" cy="20"/>
              </a:xfrm>
              <a:custGeom>
                <a:avLst/>
                <a:gdLst>
                  <a:gd name="T0" fmla="*/ 12 w 30"/>
                  <a:gd name="T1" fmla="*/ 25 h 25"/>
                  <a:gd name="T2" fmla="*/ 8 w 30"/>
                  <a:gd name="T3" fmla="*/ 5 h 25"/>
                  <a:gd name="T4" fmla="*/ 17 w 30"/>
                  <a:gd name="T5" fmla="*/ 8 h 25"/>
                  <a:gd name="T6" fmla="*/ 12 w 30"/>
                  <a:gd name="T7" fmla="*/ 25 h 25"/>
                </a:gdLst>
                <a:ahLst/>
                <a:cxnLst>
                  <a:cxn ang="0">
                    <a:pos x="T0" y="T1"/>
                  </a:cxn>
                  <a:cxn ang="0">
                    <a:pos x="T2" y="T3"/>
                  </a:cxn>
                  <a:cxn ang="0">
                    <a:pos x="T4" y="T5"/>
                  </a:cxn>
                  <a:cxn ang="0">
                    <a:pos x="T6" y="T7"/>
                  </a:cxn>
                </a:cxnLst>
                <a:rect l="0" t="0" r="r" b="b"/>
                <a:pathLst>
                  <a:path w="30" h="25">
                    <a:moveTo>
                      <a:pt x="12" y="25"/>
                    </a:moveTo>
                    <a:cubicBezTo>
                      <a:pt x="6" y="19"/>
                      <a:pt x="0" y="13"/>
                      <a:pt x="8" y="5"/>
                    </a:cubicBezTo>
                    <a:cubicBezTo>
                      <a:pt x="13" y="0"/>
                      <a:pt x="15" y="6"/>
                      <a:pt x="17" y="8"/>
                    </a:cubicBezTo>
                    <a:cubicBezTo>
                      <a:pt x="30" y="19"/>
                      <a:pt x="9" y="18"/>
                      <a:pt x="12" y="25"/>
                    </a:cubicBezTo>
                    <a:close/>
                  </a:path>
                </a:pathLst>
              </a:custGeom>
              <a:solidFill>
                <a:srgbClr val="E4E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269"/>
              <p:cNvSpPr>
                <a:spLocks/>
              </p:cNvSpPr>
              <p:nvPr/>
            </p:nvSpPr>
            <p:spPr bwMode="auto">
              <a:xfrm>
                <a:off x="3248" y="1181"/>
                <a:ext cx="12" cy="17"/>
              </a:xfrm>
              <a:custGeom>
                <a:avLst/>
                <a:gdLst>
                  <a:gd name="T0" fmla="*/ 6 w 16"/>
                  <a:gd name="T1" fmla="*/ 22 h 22"/>
                  <a:gd name="T2" fmla="*/ 0 w 16"/>
                  <a:gd name="T3" fmla="*/ 11 h 22"/>
                  <a:gd name="T4" fmla="*/ 6 w 16"/>
                  <a:gd name="T5" fmla="*/ 0 h 22"/>
                  <a:gd name="T6" fmla="*/ 15 w 16"/>
                  <a:gd name="T7" fmla="*/ 12 h 22"/>
                  <a:gd name="T8" fmla="*/ 6 w 16"/>
                  <a:gd name="T9" fmla="*/ 22 h 22"/>
                </a:gdLst>
                <a:ahLst/>
                <a:cxnLst>
                  <a:cxn ang="0">
                    <a:pos x="T0" y="T1"/>
                  </a:cxn>
                  <a:cxn ang="0">
                    <a:pos x="T2" y="T3"/>
                  </a:cxn>
                  <a:cxn ang="0">
                    <a:pos x="T4" y="T5"/>
                  </a:cxn>
                  <a:cxn ang="0">
                    <a:pos x="T6" y="T7"/>
                  </a:cxn>
                  <a:cxn ang="0">
                    <a:pos x="T8" y="T9"/>
                  </a:cxn>
                </a:cxnLst>
                <a:rect l="0" t="0" r="r" b="b"/>
                <a:pathLst>
                  <a:path w="16" h="22">
                    <a:moveTo>
                      <a:pt x="6" y="22"/>
                    </a:moveTo>
                    <a:cubicBezTo>
                      <a:pt x="4" y="18"/>
                      <a:pt x="0" y="15"/>
                      <a:pt x="0" y="11"/>
                    </a:cubicBezTo>
                    <a:cubicBezTo>
                      <a:pt x="0" y="8"/>
                      <a:pt x="4" y="4"/>
                      <a:pt x="6" y="0"/>
                    </a:cubicBezTo>
                    <a:cubicBezTo>
                      <a:pt x="9" y="4"/>
                      <a:pt x="14" y="7"/>
                      <a:pt x="15" y="12"/>
                    </a:cubicBezTo>
                    <a:cubicBezTo>
                      <a:pt x="16" y="16"/>
                      <a:pt x="10" y="18"/>
                      <a:pt x="6" y="22"/>
                    </a:cubicBezTo>
                    <a:close/>
                  </a:path>
                </a:pathLst>
              </a:custGeom>
              <a:solidFill>
                <a:srgbClr val="E7E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270"/>
              <p:cNvSpPr>
                <a:spLocks/>
              </p:cNvSpPr>
              <p:nvPr/>
            </p:nvSpPr>
            <p:spPr bwMode="auto">
              <a:xfrm>
                <a:off x="3050" y="1062"/>
                <a:ext cx="13" cy="15"/>
              </a:xfrm>
              <a:custGeom>
                <a:avLst/>
                <a:gdLst>
                  <a:gd name="T0" fmla="*/ 9 w 16"/>
                  <a:gd name="T1" fmla="*/ 0 h 19"/>
                  <a:gd name="T2" fmla="*/ 15 w 16"/>
                  <a:gd name="T3" fmla="*/ 10 h 19"/>
                  <a:gd name="T4" fmla="*/ 8 w 16"/>
                  <a:gd name="T5" fmla="*/ 18 h 19"/>
                  <a:gd name="T6" fmla="*/ 2 w 16"/>
                  <a:gd name="T7" fmla="*/ 8 h 19"/>
                  <a:gd name="T8" fmla="*/ 9 w 16"/>
                  <a:gd name="T9" fmla="*/ 0 h 19"/>
                </a:gdLst>
                <a:ahLst/>
                <a:cxnLst>
                  <a:cxn ang="0">
                    <a:pos x="T0" y="T1"/>
                  </a:cxn>
                  <a:cxn ang="0">
                    <a:pos x="T2" y="T3"/>
                  </a:cxn>
                  <a:cxn ang="0">
                    <a:pos x="T4" y="T5"/>
                  </a:cxn>
                  <a:cxn ang="0">
                    <a:pos x="T6" y="T7"/>
                  </a:cxn>
                  <a:cxn ang="0">
                    <a:pos x="T8" y="T9"/>
                  </a:cxn>
                </a:cxnLst>
                <a:rect l="0" t="0" r="r" b="b"/>
                <a:pathLst>
                  <a:path w="16" h="19">
                    <a:moveTo>
                      <a:pt x="9" y="0"/>
                    </a:moveTo>
                    <a:cubicBezTo>
                      <a:pt x="13" y="2"/>
                      <a:pt x="16" y="6"/>
                      <a:pt x="15" y="10"/>
                    </a:cubicBezTo>
                    <a:cubicBezTo>
                      <a:pt x="15" y="14"/>
                      <a:pt x="12" y="19"/>
                      <a:pt x="8" y="18"/>
                    </a:cubicBezTo>
                    <a:cubicBezTo>
                      <a:pt x="3" y="17"/>
                      <a:pt x="0" y="12"/>
                      <a:pt x="2" y="8"/>
                    </a:cubicBezTo>
                    <a:cubicBezTo>
                      <a:pt x="3" y="5"/>
                      <a:pt x="4" y="0"/>
                      <a:pt x="9" y="0"/>
                    </a:cubicBezTo>
                    <a:close/>
                  </a:path>
                </a:pathLst>
              </a:custGeom>
              <a:solidFill>
                <a:srgbClr val="E7E9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 name="Freeform 271"/>
              <p:cNvSpPr>
                <a:spLocks/>
              </p:cNvSpPr>
              <p:nvPr/>
            </p:nvSpPr>
            <p:spPr bwMode="auto">
              <a:xfrm>
                <a:off x="3647" y="717"/>
                <a:ext cx="9" cy="190"/>
              </a:xfrm>
              <a:custGeom>
                <a:avLst/>
                <a:gdLst>
                  <a:gd name="T0" fmla="*/ 12 w 12"/>
                  <a:gd name="T1" fmla="*/ 238 h 238"/>
                  <a:gd name="T2" fmla="*/ 0 w 12"/>
                  <a:gd name="T3" fmla="*/ 238 h 238"/>
                  <a:gd name="T4" fmla="*/ 0 w 12"/>
                  <a:gd name="T5" fmla="*/ 24 h 238"/>
                  <a:gd name="T6" fmla="*/ 1 w 12"/>
                  <a:gd name="T7" fmla="*/ 6 h 238"/>
                  <a:gd name="T8" fmla="*/ 6 w 12"/>
                  <a:gd name="T9" fmla="*/ 0 h 238"/>
                  <a:gd name="T10" fmla="*/ 12 w 12"/>
                  <a:gd name="T11" fmla="*/ 6 h 238"/>
                  <a:gd name="T12" fmla="*/ 12 w 12"/>
                  <a:gd name="T13" fmla="*/ 16 h 238"/>
                  <a:gd name="T14" fmla="*/ 12 w 12"/>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8">
                    <a:moveTo>
                      <a:pt x="12" y="238"/>
                    </a:moveTo>
                    <a:cubicBezTo>
                      <a:pt x="8" y="238"/>
                      <a:pt x="4" y="238"/>
                      <a:pt x="0" y="238"/>
                    </a:cubicBezTo>
                    <a:cubicBezTo>
                      <a:pt x="0" y="166"/>
                      <a:pt x="0" y="95"/>
                      <a:pt x="0" y="24"/>
                    </a:cubicBezTo>
                    <a:cubicBezTo>
                      <a:pt x="0" y="18"/>
                      <a:pt x="1" y="12"/>
                      <a:pt x="1" y="6"/>
                    </a:cubicBezTo>
                    <a:cubicBezTo>
                      <a:pt x="1" y="3"/>
                      <a:pt x="2" y="1"/>
                      <a:pt x="6" y="0"/>
                    </a:cubicBezTo>
                    <a:cubicBezTo>
                      <a:pt x="10" y="0"/>
                      <a:pt x="11" y="3"/>
                      <a:pt x="12" y="6"/>
                    </a:cubicBezTo>
                    <a:cubicBezTo>
                      <a:pt x="12" y="10"/>
                      <a:pt x="12" y="13"/>
                      <a:pt x="12" y="16"/>
                    </a:cubicBezTo>
                    <a:cubicBezTo>
                      <a:pt x="12" y="90"/>
                      <a:pt x="12" y="164"/>
                      <a:pt x="12" y="238"/>
                    </a:cubicBezTo>
                    <a:close/>
                  </a:path>
                </a:pathLst>
              </a:custGeom>
              <a:solidFill>
                <a:srgbClr val="1E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 name="Freeform 272"/>
              <p:cNvSpPr>
                <a:spLocks/>
              </p:cNvSpPr>
              <p:nvPr/>
            </p:nvSpPr>
            <p:spPr bwMode="auto">
              <a:xfrm>
                <a:off x="3667" y="718"/>
                <a:ext cx="15" cy="189"/>
              </a:xfrm>
              <a:custGeom>
                <a:avLst/>
                <a:gdLst>
                  <a:gd name="T0" fmla="*/ 11 w 19"/>
                  <a:gd name="T1" fmla="*/ 236 h 236"/>
                  <a:gd name="T2" fmla="*/ 3 w 19"/>
                  <a:gd name="T3" fmla="*/ 236 h 236"/>
                  <a:gd name="T4" fmla="*/ 3 w 19"/>
                  <a:gd name="T5" fmla="*/ 19 h 236"/>
                  <a:gd name="T6" fmla="*/ 11 w 19"/>
                  <a:gd name="T7" fmla="*/ 0 h 236"/>
                  <a:gd name="T8" fmla="*/ 18 w 19"/>
                  <a:gd name="T9" fmla="*/ 21 h 236"/>
                  <a:gd name="T10" fmla="*/ 11 w 19"/>
                  <a:gd name="T11" fmla="*/ 45 h 236"/>
                  <a:gd name="T12" fmla="*/ 15 w 19"/>
                  <a:gd name="T13" fmla="*/ 169 h 236"/>
                  <a:gd name="T14" fmla="*/ 11 w 19"/>
                  <a:gd name="T15" fmla="*/ 236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6">
                    <a:moveTo>
                      <a:pt x="11" y="236"/>
                    </a:moveTo>
                    <a:cubicBezTo>
                      <a:pt x="8" y="236"/>
                      <a:pt x="6" y="236"/>
                      <a:pt x="3" y="236"/>
                    </a:cubicBezTo>
                    <a:cubicBezTo>
                      <a:pt x="3" y="164"/>
                      <a:pt x="3" y="91"/>
                      <a:pt x="3" y="19"/>
                    </a:cubicBezTo>
                    <a:cubicBezTo>
                      <a:pt x="3" y="12"/>
                      <a:pt x="0" y="3"/>
                      <a:pt x="11" y="0"/>
                    </a:cubicBezTo>
                    <a:cubicBezTo>
                      <a:pt x="19" y="5"/>
                      <a:pt x="13" y="15"/>
                      <a:pt x="18" y="21"/>
                    </a:cubicBezTo>
                    <a:cubicBezTo>
                      <a:pt x="11" y="27"/>
                      <a:pt x="11" y="36"/>
                      <a:pt x="11" y="45"/>
                    </a:cubicBezTo>
                    <a:cubicBezTo>
                      <a:pt x="14" y="86"/>
                      <a:pt x="10" y="127"/>
                      <a:pt x="15" y="169"/>
                    </a:cubicBezTo>
                    <a:cubicBezTo>
                      <a:pt x="17" y="191"/>
                      <a:pt x="16" y="214"/>
                      <a:pt x="11" y="236"/>
                    </a:cubicBezTo>
                    <a:close/>
                  </a:path>
                </a:pathLst>
              </a:custGeom>
              <a:solidFill>
                <a:srgbClr val="22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 name="Freeform 273"/>
              <p:cNvSpPr>
                <a:spLocks/>
              </p:cNvSpPr>
              <p:nvPr/>
            </p:nvSpPr>
            <p:spPr bwMode="auto">
              <a:xfrm>
                <a:off x="3671" y="716"/>
                <a:ext cx="13" cy="19"/>
              </a:xfrm>
              <a:custGeom>
                <a:avLst/>
                <a:gdLst>
                  <a:gd name="T0" fmla="*/ 13 w 16"/>
                  <a:gd name="T1" fmla="*/ 24 h 24"/>
                  <a:gd name="T2" fmla="*/ 6 w 16"/>
                  <a:gd name="T3" fmla="*/ 3 h 24"/>
                  <a:gd name="T4" fmla="*/ 13 w 16"/>
                  <a:gd name="T5" fmla="*/ 0 h 24"/>
                  <a:gd name="T6" fmla="*/ 13 w 16"/>
                  <a:gd name="T7" fmla="*/ 24 h 24"/>
                </a:gdLst>
                <a:ahLst/>
                <a:cxnLst>
                  <a:cxn ang="0">
                    <a:pos x="T0" y="T1"/>
                  </a:cxn>
                  <a:cxn ang="0">
                    <a:pos x="T2" y="T3"/>
                  </a:cxn>
                  <a:cxn ang="0">
                    <a:pos x="T4" y="T5"/>
                  </a:cxn>
                  <a:cxn ang="0">
                    <a:pos x="T6" y="T7"/>
                  </a:cxn>
                </a:cxnLst>
                <a:rect l="0" t="0" r="r" b="b"/>
                <a:pathLst>
                  <a:path w="16" h="24">
                    <a:moveTo>
                      <a:pt x="13" y="24"/>
                    </a:moveTo>
                    <a:cubicBezTo>
                      <a:pt x="0" y="21"/>
                      <a:pt x="9" y="10"/>
                      <a:pt x="6" y="3"/>
                    </a:cubicBezTo>
                    <a:cubicBezTo>
                      <a:pt x="8" y="2"/>
                      <a:pt x="11" y="1"/>
                      <a:pt x="13" y="0"/>
                    </a:cubicBezTo>
                    <a:cubicBezTo>
                      <a:pt x="16" y="8"/>
                      <a:pt x="16" y="16"/>
                      <a:pt x="13" y="24"/>
                    </a:cubicBezTo>
                    <a:close/>
                  </a:path>
                </a:pathLst>
              </a:custGeom>
              <a:solidFill>
                <a:srgbClr val="D2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 name="Freeform 274"/>
              <p:cNvSpPr>
                <a:spLocks/>
              </p:cNvSpPr>
              <p:nvPr/>
            </p:nvSpPr>
            <p:spPr bwMode="auto">
              <a:xfrm>
                <a:off x="3713" y="755"/>
                <a:ext cx="9" cy="24"/>
              </a:xfrm>
              <a:custGeom>
                <a:avLst/>
                <a:gdLst>
                  <a:gd name="T0" fmla="*/ 5 w 11"/>
                  <a:gd name="T1" fmla="*/ 30 h 30"/>
                  <a:gd name="T2" fmla="*/ 2 w 11"/>
                  <a:gd name="T3" fmla="*/ 30 h 30"/>
                  <a:gd name="T4" fmla="*/ 5 w 11"/>
                  <a:gd name="T5" fmla="*/ 0 h 30"/>
                  <a:gd name="T6" fmla="*/ 5 w 11"/>
                  <a:gd name="T7" fmla="*/ 30 h 30"/>
                </a:gdLst>
                <a:ahLst/>
                <a:cxnLst>
                  <a:cxn ang="0">
                    <a:pos x="T0" y="T1"/>
                  </a:cxn>
                  <a:cxn ang="0">
                    <a:pos x="T2" y="T3"/>
                  </a:cxn>
                  <a:cxn ang="0">
                    <a:pos x="T4" y="T5"/>
                  </a:cxn>
                  <a:cxn ang="0">
                    <a:pos x="T6" y="T7"/>
                  </a:cxn>
                </a:cxnLst>
                <a:rect l="0" t="0" r="r" b="b"/>
                <a:pathLst>
                  <a:path w="11" h="30">
                    <a:moveTo>
                      <a:pt x="5" y="30"/>
                    </a:moveTo>
                    <a:cubicBezTo>
                      <a:pt x="4" y="30"/>
                      <a:pt x="3" y="30"/>
                      <a:pt x="2" y="30"/>
                    </a:cubicBezTo>
                    <a:cubicBezTo>
                      <a:pt x="1" y="21"/>
                      <a:pt x="0" y="12"/>
                      <a:pt x="5" y="0"/>
                    </a:cubicBezTo>
                    <a:cubicBezTo>
                      <a:pt x="11" y="13"/>
                      <a:pt x="11" y="22"/>
                      <a:pt x="5" y="30"/>
                    </a:cubicBezTo>
                    <a:close/>
                  </a:path>
                </a:pathLst>
              </a:custGeom>
              <a:solidFill>
                <a:srgbClr val="F8E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 name="Freeform 275"/>
              <p:cNvSpPr>
                <a:spLocks/>
              </p:cNvSpPr>
              <p:nvPr/>
            </p:nvSpPr>
            <p:spPr bwMode="auto">
              <a:xfrm>
                <a:off x="3596" y="911"/>
                <a:ext cx="14" cy="16"/>
              </a:xfrm>
              <a:custGeom>
                <a:avLst/>
                <a:gdLst>
                  <a:gd name="T0" fmla="*/ 1 w 18"/>
                  <a:gd name="T1" fmla="*/ 0 h 20"/>
                  <a:gd name="T2" fmla="*/ 10 w 18"/>
                  <a:gd name="T3" fmla="*/ 1 h 20"/>
                  <a:gd name="T4" fmla="*/ 16 w 18"/>
                  <a:gd name="T5" fmla="*/ 15 h 20"/>
                  <a:gd name="T6" fmla="*/ 9 w 18"/>
                  <a:gd name="T7" fmla="*/ 20 h 20"/>
                  <a:gd name="T8" fmla="*/ 0 w 18"/>
                  <a:gd name="T9" fmla="*/ 9 h 20"/>
                  <a:gd name="T10" fmla="*/ 0 w 18"/>
                  <a:gd name="T11" fmla="*/ 0 h 20"/>
                  <a:gd name="T12" fmla="*/ 1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 y="0"/>
                    </a:moveTo>
                    <a:cubicBezTo>
                      <a:pt x="4" y="0"/>
                      <a:pt x="7" y="0"/>
                      <a:pt x="10" y="1"/>
                    </a:cubicBezTo>
                    <a:cubicBezTo>
                      <a:pt x="18" y="3"/>
                      <a:pt x="16" y="9"/>
                      <a:pt x="16" y="15"/>
                    </a:cubicBezTo>
                    <a:cubicBezTo>
                      <a:pt x="16" y="19"/>
                      <a:pt x="13" y="20"/>
                      <a:pt x="9" y="20"/>
                    </a:cubicBezTo>
                    <a:cubicBezTo>
                      <a:pt x="2" y="20"/>
                      <a:pt x="1" y="15"/>
                      <a:pt x="0" y="9"/>
                    </a:cubicBezTo>
                    <a:cubicBezTo>
                      <a:pt x="0" y="6"/>
                      <a:pt x="0" y="3"/>
                      <a:pt x="0" y="0"/>
                    </a:cubicBezTo>
                    <a:cubicBezTo>
                      <a:pt x="0" y="0"/>
                      <a:pt x="1" y="0"/>
                      <a:pt x="1" y="0"/>
                    </a:cubicBezTo>
                    <a:close/>
                  </a:path>
                </a:pathLst>
              </a:custGeom>
              <a:solidFill>
                <a:srgbClr val="DAA3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 name="Freeform 276"/>
              <p:cNvSpPr>
                <a:spLocks/>
              </p:cNvSpPr>
              <p:nvPr/>
            </p:nvSpPr>
            <p:spPr bwMode="auto">
              <a:xfrm>
                <a:off x="3581" y="909"/>
                <a:ext cx="15" cy="17"/>
              </a:xfrm>
              <a:custGeom>
                <a:avLst/>
                <a:gdLst>
                  <a:gd name="T0" fmla="*/ 15 w 19"/>
                  <a:gd name="T1" fmla="*/ 2 h 21"/>
                  <a:gd name="T2" fmla="*/ 15 w 19"/>
                  <a:gd name="T3" fmla="*/ 6 h 21"/>
                  <a:gd name="T4" fmla="*/ 8 w 19"/>
                  <a:gd name="T5" fmla="*/ 21 h 21"/>
                  <a:gd name="T6" fmla="*/ 0 w 19"/>
                  <a:gd name="T7" fmla="*/ 12 h 21"/>
                  <a:gd name="T8" fmla="*/ 15 w 19"/>
                  <a:gd name="T9" fmla="*/ 2 h 21"/>
                  <a:gd name="T10" fmla="*/ 15 w 19"/>
                  <a:gd name="T11" fmla="*/ 2 h 21"/>
                </a:gdLst>
                <a:ahLst/>
                <a:cxnLst>
                  <a:cxn ang="0">
                    <a:pos x="T0" y="T1"/>
                  </a:cxn>
                  <a:cxn ang="0">
                    <a:pos x="T2" y="T3"/>
                  </a:cxn>
                  <a:cxn ang="0">
                    <a:pos x="T4" y="T5"/>
                  </a:cxn>
                  <a:cxn ang="0">
                    <a:pos x="T6" y="T7"/>
                  </a:cxn>
                  <a:cxn ang="0">
                    <a:pos x="T8" y="T9"/>
                  </a:cxn>
                  <a:cxn ang="0">
                    <a:pos x="T10" y="T11"/>
                  </a:cxn>
                </a:cxnLst>
                <a:rect l="0" t="0" r="r" b="b"/>
                <a:pathLst>
                  <a:path w="19" h="21">
                    <a:moveTo>
                      <a:pt x="15" y="2"/>
                    </a:moveTo>
                    <a:cubicBezTo>
                      <a:pt x="15" y="3"/>
                      <a:pt x="16" y="4"/>
                      <a:pt x="15" y="6"/>
                    </a:cubicBezTo>
                    <a:cubicBezTo>
                      <a:pt x="14" y="11"/>
                      <a:pt x="19" y="20"/>
                      <a:pt x="8" y="21"/>
                    </a:cubicBezTo>
                    <a:cubicBezTo>
                      <a:pt x="2" y="21"/>
                      <a:pt x="1" y="16"/>
                      <a:pt x="0" y="12"/>
                    </a:cubicBezTo>
                    <a:cubicBezTo>
                      <a:pt x="0" y="0"/>
                      <a:pt x="8" y="1"/>
                      <a:pt x="15" y="2"/>
                    </a:cubicBezTo>
                    <a:cubicBezTo>
                      <a:pt x="15" y="2"/>
                      <a:pt x="15" y="2"/>
                      <a:pt x="15" y="2"/>
                    </a:cubicBezTo>
                    <a:close/>
                  </a:path>
                </a:pathLst>
              </a:custGeom>
              <a:solidFill>
                <a:srgbClr val="CA9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 name="Freeform 277"/>
              <p:cNvSpPr>
                <a:spLocks/>
              </p:cNvSpPr>
              <p:nvPr/>
            </p:nvSpPr>
            <p:spPr bwMode="auto">
              <a:xfrm>
                <a:off x="3151" y="643"/>
                <a:ext cx="28" cy="22"/>
              </a:xfrm>
              <a:custGeom>
                <a:avLst/>
                <a:gdLst>
                  <a:gd name="T0" fmla="*/ 22 w 35"/>
                  <a:gd name="T1" fmla="*/ 28 h 28"/>
                  <a:gd name="T2" fmla="*/ 14 w 35"/>
                  <a:gd name="T3" fmla="*/ 0 h 28"/>
                  <a:gd name="T4" fmla="*/ 26 w 35"/>
                  <a:gd name="T5" fmla="*/ 27 h 28"/>
                  <a:gd name="T6" fmla="*/ 22 w 35"/>
                  <a:gd name="T7" fmla="*/ 28 h 28"/>
                </a:gdLst>
                <a:ahLst/>
                <a:cxnLst>
                  <a:cxn ang="0">
                    <a:pos x="T0" y="T1"/>
                  </a:cxn>
                  <a:cxn ang="0">
                    <a:pos x="T2" y="T3"/>
                  </a:cxn>
                  <a:cxn ang="0">
                    <a:pos x="T4" y="T5"/>
                  </a:cxn>
                  <a:cxn ang="0">
                    <a:pos x="T6" y="T7"/>
                  </a:cxn>
                </a:cxnLst>
                <a:rect l="0" t="0" r="r" b="b"/>
                <a:pathLst>
                  <a:path w="35" h="28">
                    <a:moveTo>
                      <a:pt x="22" y="28"/>
                    </a:moveTo>
                    <a:cubicBezTo>
                      <a:pt x="0" y="25"/>
                      <a:pt x="13" y="11"/>
                      <a:pt x="14" y="0"/>
                    </a:cubicBezTo>
                    <a:cubicBezTo>
                      <a:pt x="35" y="2"/>
                      <a:pt x="23" y="18"/>
                      <a:pt x="26" y="27"/>
                    </a:cubicBezTo>
                    <a:cubicBezTo>
                      <a:pt x="24" y="28"/>
                      <a:pt x="23" y="28"/>
                      <a:pt x="22" y="28"/>
                    </a:cubicBezTo>
                    <a:close/>
                  </a:path>
                </a:pathLst>
              </a:custGeom>
              <a:solidFill>
                <a:srgbClr val="FDF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 name="Freeform 278"/>
              <p:cNvSpPr>
                <a:spLocks/>
              </p:cNvSpPr>
              <p:nvPr/>
            </p:nvSpPr>
            <p:spPr bwMode="auto">
              <a:xfrm>
                <a:off x="3508" y="1007"/>
                <a:ext cx="24" cy="34"/>
              </a:xfrm>
              <a:custGeom>
                <a:avLst/>
                <a:gdLst>
                  <a:gd name="T0" fmla="*/ 30 w 30"/>
                  <a:gd name="T1" fmla="*/ 0 h 42"/>
                  <a:gd name="T2" fmla="*/ 6 w 30"/>
                  <a:gd name="T3" fmla="*/ 42 h 42"/>
                  <a:gd name="T4" fmla="*/ 30 w 30"/>
                  <a:gd name="T5" fmla="*/ 0 h 42"/>
                </a:gdLst>
                <a:ahLst/>
                <a:cxnLst>
                  <a:cxn ang="0">
                    <a:pos x="T0" y="T1"/>
                  </a:cxn>
                  <a:cxn ang="0">
                    <a:pos x="T2" y="T3"/>
                  </a:cxn>
                  <a:cxn ang="0">
                    <a:pos x="T4" y="T5"/>
                  </a:cxn>
                </a:cxnLst>
                <a:rect l="0" t="0" r="r" b="b"/>
                <a:pathLst>
                  <a:path w="30" h="42">
                    <a:moveTo>
                      <a:pt x="30" y="0"/>
                    </a:moveTo>
                    <a:cubicBezTo>
                      <a:pt x="25" y="16"/>
                      <a:pt x="9" y="25"/>
                      <a:pt x="6" y="42"/>
                    </a:cubicBezTo>
                    <a:cubicBezTo>
                      <a:pt x="0" y="20"/>
                      <a:pt x="18" y="11"/>
                      <a:pt x="30" y="0"/>
                    </a:cubicBezTo>
                    <a:close/>
                  </a:path>
                </a:pathLst>
              </a:custGeom>
              <a:solidFill>
                <a:srgbClr val="C59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 name="Freeform 279"/>
              <p:cNvSpPr>
                <a:spLocks/>
              </p:cNvSpPr>
              <p:nvPr/>
            </p:nvSpPr>
            <p:spPr bwMode="auto">
              <a:xfrm>
                <a:off x="3538" y="1286"/>
                <a:ext cx="23" cy="20"/>
              </a:xfrm>
              <a:custGeom>
                <a:avLst/>
                <a:gdLst>
                  <a:gd name="T0" fmla="*/ 0 w 28"/>
                  <a:gd name="T1" fmla="*/ 0 h 25"/>
                  <a:gd name="T2" fmla="*/ 28 w 28"/>
                  <a:gd name="T3" fmla="*/ 20 h 25"/>
                  <a:gd name="T4" fmla="*/ 0 w 28"/>
                  <a:gd name="T5" fmla="*/ 0 h 25"/>
                </a:gdLst>
                <a:ahLst/>
                <a:cxnLst>
                  <a:cxn ang="0">
                    <a:pos x="T0" y="T1"/>
                  </a:cxn>
                  <a:cxn ang="0">
                    <a:pos x="T2" y="T3"/>
                  </a:cxn>
                  <a:cxn ang="0">
                    <a:pos x="T4" y="T5"/>
                  </a:cxn>
                </a:cxnLst>
                <a:rect l="0" t="0" r="r" b="b"/>
                <a:pathLst>
                  <a:path w="28" h="25">
                    <a:moveTo>
                      <a:pt x="0" y="0"/>
                    </a:moveTo>
                    <a:cubicBezTo>
                      <a:pt x="10" y="7"/>
                      <a:pt x="19" y="14"/>
                      <a:pt x="28" y="20"/>
                    </a:cubicBezTo>
                    <a:cubicBezTo>
                      <a:pt x="11" y="25"/>
                      <a:pt x="5" y="13"/>
                      <a:pt x="0" y="0"/>
                    </a:cubicBezTo>
                    <a:close/>
                  </a:path>
                </a:pathLst>
              </a:custGeom>
              <a:solidFill>
                <a:srgbClr val="C8A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 name="Freeform 280"/>
              <p:cNvSpPr>
                <a:spLocks/>
              </p:cNvSpPr>
              <p:nvPr/>
            </p:nvSpPr>
            <p:spPr bwMode="auto">
              <a:xfrm>
                <a:off x="3525" y="1258"/>
                <a:ext cx="13" cy="28"/>
              </a:xfrm>
              <a:custGeom>
                <a:avLst/>
                <a:gdLst>
                  <a:gd name="T0" fmla="*/ 8 w 16"/>
                  <a:gd name="T1" fmla="*/ 0 h 35"/>
                  <a:gd name="T2" fmla="*/ 16 w 16"/>
                  <a:gd name="T3" fmla="*/ 35 h 35"/>
                  <a:gd name="T4" fmla="*/ 8 w 16"/>
                  <a:gd name="T5" fmla="*/ 0 h 35"/>
                </a:gdLst>
                <a:ahLst/>
                <a:cxnLst>
                  <a:cxn ang="0">
                    <a:pos x="T0" y="T1"/>
                  </a:cxn>
                  <a:cxn ang="0">
                    <a:pos x="T2" y="T3"/>
                  </a:cxn>
                  <a:cxn ang="0">
                    <a:pos x="T4" y="T5"/>
                  </a:cxn>
                </a:cxnLst>
                <a:rect l="0" t="0" r="r" b="b"/>
                <a:pathLst>
                  <a:path w="16" h="35">
                    <a:moveTo>
                      <a:pt x="8" y="0"/>
                    </a:moveTo>
                    <a:cubicBezTo>
                      <a:pt x="6" y="13"/>
                      <a:pt x="14" y="23"/>
                      <a:pt x="16" y="35"/>
                    </a:cubicBezTo>
                    <a:cubicBezTo>
                      <a:pt x="5" y="26"/>
                      <a:pt x="0" y="14"/>
                      <a:pt x="8" y="0"/>
                    </a:cubicBezTo>
                    <a:close/>
                  </a:path>
                </a:pathLst>
              </a:custGeom>
              <a:solidFill>
                <a:srgbClr val="C39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 name="Freeform 281"/>
              <p:cNvSpPr>
                <a:spLocks/>
              </p:cNvSpPr>
              <p:nvPr/>
            </p:nvSpPr>
            <p:spPr bwMode="auto">
              <a:xfrm>
                <a:off x="3629" y="1013"/>
                <a:ext cx="62" cy="242"/>
              </a:xfrm>
              <a:custGeom>
                <a:avLst/>
                <a:gdLst>
                  <a:gd name="T0" fmla="*/ 78 w 78"/>
                  <a:gd name="T1" fmla="*/ 3 h 304"/>
                  <a:gd name="T2" fmla="*/ 75 w 78"/>
                  <a:gd name="T3" fmla="*/ 26 h 304"/>
                  <a:gd name="T4" fmla="*/ 74 w 78"/>
                  <a:gd name="T5" fmla="*/ 274 h 304"/>
                  <a:gd name="T6" fmla="*/ 70 w 78"/>
                  <a:gd name="T7" fmla="*/ 299 h 304"/>
                  <a:gd name="T8" fmla="*/ 65 w 78"/>
                  <a:gd name="T9" fmla="*/ 302 h 304"/>
                  <a:gd name="T10" fmla="*/ 23 w 78"/>
                  <a:gd name="T11" fmla="*/ 300 h 304"/>
                  <a:gd name="T12" fmla="*/ 10 w 78"/>
                  <a:gd name="T13" fmla="*/ 296 h 304"/>
                  <a:gd name="T14" fmla="*/ 10 w 78"/>
                  <a:gd name="T15" fmla="*/ 295 h 304"/>
                  <a:gd name="T16" fmla="*/ 1 w 78"/>
                  <a:gd name="T17" fmla="*/ 271 h 304"/>
                  <a:gd name="T18" fmla="*/ 0 w 78"/>
                  <a:gd name="T19" fmla="*/ 257 h 304"/>
                  <a:gd name="T20" fmla="*/ 0 w 78"/>
                  <a:gd name="T21" fmla="*/ 212 h 304"/>
                  <a:gd name="T22" fmla="*/ 6 w 78"/>
                  <a:gd name="T23" fmla="*/ 195 h 304"/>
                  <a:gd name="T24" fmla="*/ 16 w 78"/>
                  <a:gd name="T25" fmla="*/ 215 h 304"/>
                  <a:gd name="T26" fmla="*/ 21 w 78"/>
                  <a:gd name="T27" fmla="*/ 257 h 304"/>
                  <a:gd name="T28" fmla="*/ 34 w 78"/>
                  <a:gd name="T29" fmla="*/ 276 h 304"/>
                  <a:gd name="T30" fmla="*/ 63 w 78"/>
                  <a:gd name="T31" fmla="*/ 256 h 304"/>
                  <a:gd name="T32" fmla="*/ 63 w 78"/>
                  <a:gd name="T33" fmla="*/ 33 h 304"/>
                  <a:gd name="T34" fmla="*/ 66 w 78"/>
                  <a:gd name="T35" fmla="*/ 0 h 304"/>
                  <a:gd name="T36" fmla="*/ 78 w 78"/>
                  <a:gd name="T37" fmla="*/ 0 h 304"/>
                  <a:gd name="T38" fmla="*/ 78 w 78"/>
                  <a:gd name="T39"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304">
                    <a:moveTo>
                      <a:pt x="78" y="3"/>
                    </a:moveTo>
                    <a:cubicBezTo>
                      <a:pt x="72" y="10"/>
                      <a:pt x="75" y="18"/>
                      <a:pt x="75" y="26"/>
                    </a:cubicBezTo>
                    <a:cubicBezTo>
                      <a:pt x="74" y="109"/>
                      <a:pt x="74" y="191"/>
                      <a:pt x="74" y="274"/>
                    </a:cubicBezTo>
                    <a:cubicBezTo>
                      <a:pt x="74" y="283"/>
                      <a:pt x="75" y="292"/>
                      <a:pt x="70" y="299"/>
                    </a:cubicBezTo>
                    <a:cubicBezTo>
                      <a:pt x="69" y="301"/>
                      <a:pt x="67" y="302"/>
                      <a:pt x="65" y="302"/>
                    </a:cubicBezTo>
                    <a:cubicBezTo>
                      <a:pt x="51" y="302"/>
                      <a:pt x="37" y="304"/>
                      <a:pt x="23" y="300"/>
                    </a:cubicBezTo>
                    <a:cubicBezTo>
                      <a:pt x="19" y="298"/>
                      <a:pt x="14" y="298"/>
                      <a:pt x="10" y="296"/>
                    </a:cubicBezTo>
                    <a:cubicBezTo>
                      <a:pt x="10" y="295"/>
                      <a:pt x="10" y="295"/>
                      <a:pt x="10" y="295"/>
                    </a:cubicBezTo>
                    <a:cubicBezTo>
                      <a:pt x="4" y="289"/>
                      <a:pt x="4" y="279"/>
                      <a:pt x="1" y="271"/>
                    </a:cubicBezTo>
                    <a:cubicBezTo>
                      <a:pt x="0" y="267"/>
                      <a:pt x="0" y="262"/>
                      <a:pt x="0" y="257"/>
                    </a:cubicBezTo>
                    <a:cubicBezTo>
                      <a:pt x="0" y="242"/>
                      <a:pt x="0" y="227"/>
                      <a:pt x="0" y="212"/>
                    </a:cubicBezTo>
                    <a:cubicBezTo>
                      <a:pt x="1" y="205"/>
                      <a:pt x="1" y="199"/>
                      <a:pt x="6" y="195"/>
                    </a:cubicBezTo>
                    <a:cubicBezTo>
                      <a:pt x="18" y="197"/>
                      <a:pt x="16" y="207"/>
                      <a:pt x="16" y="215"/>
                    </a:cubicBezTo>
                    <a:cubicBezTo>
                      <a:pt x="17" y="229"/>
                      <a:pt x="15" y="244"/>
                      <a:pt x="21" y="257"/>
                    </a:cubicBezTo>
                    <a:cubicBezTo>
                      <a:pt x="24" y="264"/>
                      <a:pt x="24" y="273"/>
                      <a:pt x="34" y="276"/>
                    </a:cubicBezTo>
                    <a:cubicBezTo>
                      <a:pt x="54" y="282"/>
                      <a:pt x="62" y="277"/>
                      <a:pt x="63" y="256"/>
                    </a:cubicBezTo>
                    <a:cubicBezTo>
                      <a:pt x="63" y="182"/>
                      <a:pt x="62" y="107"/>
                      <a:pt x="63" y="33"/>
                    </a:cubicBezTo>
                    <a:cubicBezTo>
                      <a:pt x="66" y="22"/>
                      <a:pt x="62" y="11"/>
                      <a:pt x="66" y="0"/>
                    </a:cubicBezTo>
                    <a:cubicBezTo>
                      <a:pt x="70" y="0"/>
                      <a:pt x="74" y="0"/>
                      <a:pt x="78" y="0"/>
                    </a:cubicBezTo>
                    <a:cubicBezTo>
                      <a:pt x="78" y="1"/>
                      <a:pt x="78" y="2"/>
                      <a:pt x="78" y="3"/>
                    </a:cubicBezTo>
                    <a:close/>
                  </a:path>
                </a:pathLst>
              </a:custGeom>
              <a:solidFill>
                <a:srgbClr val="9F9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 name="Freeform 282"/>
              <p:cNvSpPr>
                <a:spLocks/>
              </p:cNvSpPr>
              <p:nvPr/>
            </p:nvSpPr>
            <p:spPr bwMode="auto">
              <a:xfrm>
                <a:off x="3624" y="1012"/>
                <a:ext cx="63" cy="207"/>
              </a:xfrm>
              <a:custGeom>
                <a:avLst/>
                <a:gdLst>
                  <a:gd name="T0" fmla="*/ 21 w 79"/>
                  <a:gd name="T1" fmla="*/ 260 h 260"/>
                  <a:gd name="T2" fmla="*/ 17 w 79"/>
                  <a:gd name="T3" fmla="*/ 219 h 260"/>
                  <a:gd name="T4" fmla="*/ 14 w 79"/>
                  <a:gd name="T5" fmla="*/ 196 h 260"/>
                  <a:gd name="T6" fmla="*/ 7 w 79"/>
                  <a:gd name="T7" fmla="*/ 165 h 260"/>
                  <a:gd name="T8" fmla="*/ 7 w 79"/>
                  <a:gd name="T9" fmla="*/ 29 h 260"/>
                  <a:gd name="T10" fmla="*/ 1 w 79"/>
                  <a:gd name="T11" fmla="*/ 7 h 260"/>
                  <a:gd name="T12" fmla="*/ 1 w 79"/>
                  <a:gd name="T13" fmla="*/ 0 h 260"/>
                  <a:gd name="T14" fmla="*/ 73 w 79"/>
                  <a:gd name="T15" fmla="*/ 1 h 260"/>
                  <a:gd name="T16" fmla="*/ 77 w 79"/>
                  <a:gd name="T17" fmla="*/ 33 h 260"/>
                  <a:gd name="T18" fmla="*/ 64 w 79"/>
                  <a:gd name="T19" fmla="*/ 23 h 260"/>
                  <a:gd name="T20" fmla="*/ 41 w 79"/>
                  <a:gd name="T21" fmla="*/ 13 h 260"/>
                  <a:gd name="T22" fmla="*/ 29 w 79"/>
                  <a:gd name="T23" fmla="*/ 33 h 260"/>
                  <a:gd name="T24" fmla="*/ 29 w 79"/>
                  <a:gd name="T25" fmla="*/ 229 h 260"/>
                  <a:gd name="T26" fmla="*/ 21 w 79"/>
                  <a:gd name="T27"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260">
                    <a:moveTo>
                      <a:pt x="21" y="260"/>
                    </a:moveTo>
                    <a:cubicBezTo>
                      <a:pt x="14" y="247"/>
                      <a:pt x="19" y="233"/>
                      <a:pt x="17" y="219"/>
                    </a:cubicBezTo>
                    <a:cubicBezTo>
                      <a:pt x="16" y="212"/>
                      <a:pt x="19" y="203"/>
                      <a:pt x="14" y="196"/>
                    </a:cubicBezTo>
                    <a:cubicBezTo>
                      <a:pt x="4" y="187"/>
                      <a:pt x="9" y="175"/>
                      <a:pt x="7" y="165"/>
                    </a:cubicBezTo>
                    <a:cubicBezTo>
                      <a:pt x="7" y="119"/>
                      <a:pt x="7" y="74"/>
                      <a:pt x="7" y="29"/>
                    </a:cubicBezTo>
                    <a:cubicBezTo>
                      <a:pt x="7" y="21"/>
                      <a:pt x="8" y="13"/>
                      <a:pt x="1" y="7"/>
                    </a:cubicBezTo>
                    <a:cubicBezTo>
                      <a:pt x="0" y="5"/>
                      <a:pt x="0" y="2"/>
                      <a:pt x="1" y="0"/>
                    </a:cubicBezTo>
                    <a:cubicBezTo>
                      <a:pt x="25" y="0"/>
                      <a:pt x="49" y="1"/>
                      <a:pt x="73" y="1"/>
                    </a:cubicBezTo>
                    <a:cubicBezTo>
                      <a:pt x="79" y="11"/>
                      <a:pt x="77" y="22"/>
                      <a:pt x="77" y="33"/>
                    </a:cubicBezTo>
                    <a:cubicBezTo>
                      <a:pt x="69" y="34"/>
                      <a:pt x="66" y="28"/>
                      <a:pt x="64" y="23"/>
                    </a:cubicBezTo>
                    <a:cubicBezTo>
                      <a:pt x="59" y="11"/>
                      <a:pt x="50" y="12"/>
                      <a:pt x="41" y="13"/>
                    </a:cubicBezTo>
                    <a:cubicBezTo>
                      <a:pt x="29" y="15"/>
                      <a:pt x="29" y="25"/>
                      <a:pt x="29" y="33"/>
                    </a:cubicBezTo>
                    <a:cubicBezTo>
                      <a:pt x="29" y="98"/>
                      <a:pt x="29" y="164"/>
                      <a:pt x="29" y="229"/>
                    </a:cubicBezTo>
                    <a:cubicBezTo>
                      <a:pt x="29" y="240"/>
                      <a:pt x="31" y="252"/>
                      <a:pt x="21" y="260"/>
                    </a:cubicBezTo>
                    <a:close/>
                  </a:path>
                </a:pathLst>
              </a:custGeom>
              <a:solidFill>
                <a:srgbClr val="A1A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 name="Freeform 283"/>
              <p:cNvSpPr>
                <a:spLocks/>
              </p:cNvSpPr>
              <p:nvPr/>
            </p:nvSpPr>
            <p:spPr bwMode="auto">
              <a:xfrm>
                <a:off x="3568" y="1006"/>
                <a:ext cx="67" cy="177"/>
              </a:xfrm>
              <a:custGeom>
                <a:avLst/>
                <a:gdLst>
                  <a:gd name="T0" fmla="*/ 71 w 84"/>
                  <a:gd name="T1" fmla="*/ 8 h 222"/>
                  <a:gd name="T2" fmla="*/ 72 w 84"/>
                  <a:gd name="T3" fmla="*/ 13 h 222"/>
                  <a:gd name="T4" fmla="*/ 79 w 84"/>
                  <a:gd name="T5" fmla="*/ 61 h 222"/>
                  <a:gd name="T6" fmla="*/ 83 w 84"/>
                  <a:gd name="T7" fmla="*/ 173 h 222"/>
                  <a:gd name="T8" fmla="*/ 84 w 84"/>
                  <a:gd name="T9" fmla="*/ 204 h 222"/>
                  <a:gd name="T10" fmla="*/ 83 w 84"/>
                  <a:gd name="T11" fmla="*/ 220 h 222"/>
                  <a:gd name="T12" fmla="*/ 77 w 84"/>
                  <a:gd name="T13" fmla="*/ 219 h 222"/>
                  <a:gd name="T14" fmla="*/ 69 w 84"/>
                  <a:gd name="T15" fmla="*/ 179 h 222"/>
                  <a:gd name="T16" fmla="*/ 65 w 84"/>
                  <a:gd name="T17" fmla="*/ 82 h 222"/>
                  <a:gd name="T18" fmla="*/ 63 w 84"/>
                  <a:gd name="T19" fmla="*/ 68 h 222"/>
                  <a:gd name="T20" fmla="*/ 60 w 84"/>
                  <a:gd name="T21" fmla="*/ 37 h 222"/>
                  <a:gd name="T22" fmla="*/ 21 w 84"/>
                  <a:gd name="T23" fmla="*/ 14 h 222"/>
                  <a:gd name="T24" fmla="*/ 17 w 84"/>
                  <a:gd name="T25" fmla="*/ 34 h 222"/>
                  <a:gd name="T26" fmla="*/ 7 w 84"/>
                  <a:gd name="T27" fmla="*/ 45 h 222"/>
                  <a:gd name="T28" fmla="*/ 2 w 84"/>
                  <a:gd name="T29" fmla="*/ 1 h 222"/>
                  <a:gd name="T30" fmla="*/ 15 w 84"/>
                  <a:gd name="T31" fmla="*/ 0 h 222"/>
                  <a:gd name="T32" fmla="*/ 71 w 84"/>
                  <a:gd name="T33" fmla="*/ 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222">
                    <a:moveTo>
                      <a:pt x="71" y="8"/>
                    </a:moveTo>
                    <a:cubicBezTo>
                      <a:pt x="72" y="10"/>
                      <a:pt x="72" y="11"/>
                      <a:pt x="72" y="13"/>
                    </a:cubicBezTo>
                    <a:cubicBezTo>
                      <a:pt x="81" y="28"/>
                      <a:pt x="79" y="45"/>
                      <a:pt x="79" y="61"/>
                    </a:cubicBezTo>
                    <a:cubicBezTo>
                      <a:pt x="80" y="98"/>
                      <a:pt x="80" y="136"/>
                      <a:pt x="83" y="173"/>
                    </a:cubicBezTo>
                    <a:cubicBezTo>
                      <a:pt x="83" y="183"/>
                      <a:pt x="84" y="194"/>
                      <a:pt x="84" y="204"/>
                    </a:cubicBezTo>
                    <a:cubicBezTo>
                      <a:pt x="83" y="210"/>
                      <a:pt x="83" y="215"/>
                      <a:pt x="83" y="220"/>
                    </a:cubicBezTo>
                    <a:cubicBezTo>
                      <a:pt x="80" y="222"/>
                      <a:pt x="78" y="221"/>
                      <a:pt x="77" y="219"/>
                    </a:cubicBezTo>
                    <a:cubicBezTo>
                      <a:pt x="70" y="206"/>
                      <a:pt x="69" y="192"/>
                      <a:pt x="69" y="179"/>
                    </a:cubicBezTo>
                    <a:cubicBezTo>
                      <a:pt x="69" y="146"/>
                      <a:pt x="61" y="114"/>
                      <a:pt x="65" y="82"/>
                    </a:cubicBezTo>
                    <a:cubicBezTo>
                      <a:pt x="66" y="77"/>
                      <a:pt x="65" y="73"/>
                      <a:pt x="63" y="68"/>
                    </a:cubicBezTo>
                    <a:cubicBezTo>
                      <a:pt x="60" y="58"/>
                      <a:pt x="61" y="47"/>
                      <a:pt x="60" y="37"/>
                    </a:cubicBezTo>
                    <a:cubicBezTo>
                      <a:pt x="59" y="21"/>
                      <a:pt x="35" y="6"/>
                      <a:pt x="21" y="14"/>
                    </a:cubicBezTo>
                    <a:cubicBezTo>
                      <a:pt x="13" y="19"/>
                      <a:pt x="19" y="28"/>
                      <a:pt x="17" y="34"/>
                    </a:cubicBezTo>
                    <a:cubicBezTo>
                      <a:pt x="16" y="40"/>
                      <a:pt x="15" y="45"/>
                      <a:pt x="7" y="45"/>
                    </a:cubicBezTo>
                    <a:cubicBezTo>
                      <a:pt x="0" y="31"/>
                      <a:pt x="5" y="15"/>
                      <a:pt x="2" y="1"/>
                    </a:cubicBezTo>
                    <a:cubicBezTo>
                      <a:pt x="6" y="1"/>
                      <a:pt x="11" y="0"/>
                      <a:pt x="15" y="0"/>
                    </a:cubicBezTo>
                    <a:cubicBezTo>
                      <a:pt x="34" y="3"/>
                      <a:pt x="53" y="6"/>
                      <a:pt x="71" y="8"/>
                    </a:cubicBezTo>
                    <a:close/>
                  </a:path>
                </a:pathLst>
              </a:custGeom>
              <a:solidFill>
                <a:srgbClr val="BDA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 name="Freeform 284"/>
              <p:cNvSpPr>
                <a:spLocks/>
              </p:cNvSpPr>
              <p:nvPr/>
            </p:nvSpPr>
            <p:spPr bwMode="auto">
              <a:xfrm>
                <a:off x="3076" y="919"/>
                <a:ext cx="44" cy="16"/>
              </a:xfrm>
              <a:custGeom>
                <a:avLst/>
                <a:gdLst>
                  <a:gd name="T0" fmla="*/ 54 w 55"/>
                  <a:gd name="T1" fmla="*/ 9 h 20"/>
                  <a:gd name="T2" fmla="*/ 55 w 55"/>
                  <a:gd name="T3" fmla="*/ 17 h 20"/>
                  <a:gd name="T4" fmla="*/ 0 w 55"/>
                  <a:gd name="T5" fmla="*/ 5 h 20"/>
                  <a:gd name="T6" fmla="*/ 15 w 55"/>
                  <a:gd name="T7" fmla="*/ 1 h 20"/>
                  <a:gd name="T8" fmla="*/ 30 w 55"/>
                  <a:gd name="T9" fmla="*/ 2 h 20"/>
                  <a:gd name="T10" fmla="*/ 54 w 55"/>
                  <a:gd name="T11" fmla="*/ 9 h 20"/>
                </a:gdLst>
                <a:ahLst/>
                <a:cxnLst>
                  <a:cxn ang="0">
                    <a:pos x="T0" y="T1"/>
                  </a:cxn>
                  <a:cxn ang="0">
                    <a:pos x="T2" y="T3"/>
                  </a:cxn>
                  <a:cxn ang="0">
                    <a:pos x="T4" y="T5"/>
                  </a:cxn>
                  <a:cxn ang="0">
                    <a:pos x="T6" y="T7"/>
                  </a:cxn>
                  <a:cxn ang="0">
                    <a:pos x="T8" y="T9"/>
                  </a:cxn>
                  <a:cxn ang="0">
                    <a:pos x="T10" y="T11"/>
                  </a:cxn>
                </a:cxnLst>
                <a:rect l="0" t="0" r="r" b="b"/>
                <a:pathLst>
                  <a:path w="55" h="20">
                    <a:moveTo>
                      <a:pt x="54" y="9"/>
                    </a:moveTo>
                    <a:cubicBezTo>
                      <a:pt x="55" y="12"/>
                      <a:pt x="55" y="14"/>
                      <a:pt x="55" y="17"/>
                    </a:cubicBezTo>
                    <a:cubicBezTo>
                      <a:pt x="37" y="13"/>
                      <a:pt x="16" y="20"/>
                      <a:pt x="0" y="5"/>
                    </a:cubicBezTo>
                    <a:cubicBezTo>
                      <a:pt x="4" y="0"/>
                      <a:pt x="9" y="2"/>
                      <a:pt x="15" y="1"/>
                    </a:cubicBezTo>
                    <a:cubicBezTo>
                      <a:pt x="20" y="2"/>
                      <a:pt x="25" y="1"/>
                      <a:pt x="30" y="2"/>
                    </a:cubicBezTo>
                    <a:cubicBezTo>
                      <a:pt x="38" y="4"/>
                      <a:pt x="46" y="7"/>
                      <a:pt x="54" y="9"/>
                    </a:cubicBezTo>
                    <a:close/>
                  </a:path>
                </a:pathLst>
              </a:custGeom>
              <a:solidFill>
                <a:srgbClr val="4E4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 name="Freeform 285"/>
              <p:cNvSpPr>
                <a:spLocks/>
              </p:cNvSpPr>
              <p:nvPr/>
            </p:nvSpPr>
            <p:spPr bwMode="auto">
              <a:xfrm>
                <a:off x="3088" y="910"/>
                <a:ext cx="12" cy="17"/>
              </a:xfrm>
              <a:custGeom>
                <a:avLst/>
                <a:gdLst>
                  <a:gd name="T0" fmla="*/ 15 w 15"/>
                  <a:gd name="T1" fmla="*/ 13 h 21"/>
                  <a:gd name="T2" fmla="*/ 6 w 15"/>
                  <a:gd name="T3" fmla="*/ 20 h 21"/>
                  <a:gd name="T4" fmla="*/ 0 w 15"/>
                  <a:gd name="T5" fmla="*/ 12 h 21"/>
                  <a:gd name="T6" fmla="*/ 15 w 15"/>
                  <a:gd name="T7" fmla="*/ 13 h 21"/>
                </a:gdLst>
                <a:ahLst/>
                <a:cxnLst>
                  <a:cxn ang="0">
                    <a:pos x="T0" y="T1"/>
                  </a:cxn>
                  <a:cxn ang="0">
                    <a:pos x="T2" y="T3"/>
                  </a:cxn>
                  <a:cxn ang="0">
                    <a:pos x="T4" y="T5"/>
                  </a:cxn>
                  <a:cxn ang="0">
                    <a:pos x="T6" y="T7"/>
                  </a:cxn>
                </a:cxnLst>
                <a:rect l="0" t="0" r="r" b="b"/>
                <a:pathLst>
                  <a:path w="15" h="21">
                    <a:moveTo>
                      <a:pt x="15" y="13"/>
                    </a:moveTo>
                    <a:cubicBezTo>
                      <a:pt x="14" y="17"/>
                      <a:pt x="12" y="21"/>
                      <a:pt x="6" y="20"/>
                    </a:cubicBezTo>
                    <a:cubicBezTo>
                      <a:pt x="1" y="20"/>
                      <a:pt x="1" y="16"/>
                      <a:pt x="0" y="12"/>
                    </a:cubicBezTo>
                    <a:cubicBezTo>
                      <a:pt x="5" y="0"/>
                      <a:pt x="10" y="5"/>
                      <a:pt x="15" y="13"/>
                    </a:cubicBezTo>
                    <a:close/>
                  </a:path>
                </a:pathLst>
              </a:custGeom>
              <a:solidFill>
                <a:srgbClr val="91BE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 name="Freeform 286"/>
              <p:cNvSpPr>
                <a:spLocks/>
              </p:cNvSpPr>
              <p:nvPr/>
            </p:nvSpPr>
            <p:spPr bwMode="auto">
              <a:xfrm>
                <a:off x="3118" y="916"/>
                <a:ext cx="16" cy="11"/>
              </a:xfrm>
              <a:custGeom>
                <a:avLst/>
                <a:gdLst>
                  <a:gd name="T0" fmla="*/ 15 w 19"/>
                  <a:gd name="T1" fmla="*/ 1 h 14"/>
                  <a:gd name="T2" fmla="*/ 3 w 19"/>
                  <a:gd name="T3" fmla="*/ 12 h 14"/>
                  <a:gd name="T4" fmla="*/ 15 w 19"/>
                  <a:gd name="T5" fmla="*/ 1 h 14"/>
                </a:gdLst>
                <a:ahLst/>
                <a:cxnLst>
                  <a:cxn ang="0">
                    <a:pos x="T0" y="T1"/>
                  </a:cxn>
                  <a:cxn ang="0">
                    <a:pos x="T2" y="T3"/>
                  </a:cxn>
                  <a:cxn ang="0">
                    <a:pos x="T4" y="T5"/>
                  </a:cxn>
                </a:cxnLst>
                <a:rect l="0" t="0" r="r" b="b"/>
                <a:pathLst>
                  <a:path w="19" h="14">
                    <a:moveTo>
                      <a:pt x="15" y="1"/>
                    </a:moveTo>
                    <a:cubicBezTo>
                      <a:pt x="19" y="13"/>
                      <a:pt x="11" y="14"/>
                      <a:pt x="3" y="12"/>
                    </a:cubicBezTo>
                    <a:cubicBezTo>
                      <a:pt x="0" y="2"/>
                      <a:pt x="6" y="0"/>
                      <a:pt x="15" y="1"/>
                    </a:cubicBezTo>
                    <a:close/>
                  </a:path>
                </a:pathLst>
              </a:custGeom>
              <a:solidFill>
                <a:srgbClr val="98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 name="Freeform 287"/>
              <p:cNvSpPr>
                <a:spLocks/>
              </p:cNvSpPr>
              <p:nvPr/>
            </p:nvSpPr>
            <p:spPr bwMode="auto">
              <a:xfrm>
                <a:off x="3031" y="1959"/>
                <a:ext cx="22" cy="25"/>
              </a:xfrm>
              <a:custGeom>
                <a:avLst/>
                <a:gdLst>
                  <a:gd name="T0" fmla="*/ 0 w 27"/>
                  <a:gd name="T1" fmla="*/ 0 h 31"/>
                  <a:gd name="T2" fmla="*/ 27 w 27"/>
                  <a:gd name="T3" fmla="*/ 16 h 31"/>
                  <a:gd name="T4" fmla="*/ 12 w 27"/>
                  <a:gd name="T5" fmla="*/ 16 h 31"/>
                  <a:gd name="T6" fmla="*/ 0 w 27"/>
                  <a:gd name="T7" fmla="*/ 0 h 31"/>
                </a:gdLst>
                <a:ahLst/>
                <a:cxnLst>
                  <a:cxn ang="0">
                    <a:pos x="T0" y="T1"/>
                  </a:cxn>
                  <a:cxn ang="0">
                    <a:pos x="T2" y="T3"/>
                  </a:cxn>
                  <a:cxn ang="0">
                    <a:pos x="T4" y="T5"/>
                  </a:cxn>
                  <a:cxn ang="0">
                    <a:pos x="T6" y="T7"/>
                  </a:cxn>
                </a:cxnLst>
                <a:rect l="0" t="0" r="r" b="b"/>
                <a:pathLst>
                  <a:path w="27" h="31">
                    <a:moveTo>
                      <a:pt x="0" y="0"/>
                    </a:moveTo>
                    <a:cubicBezTo>
                      <a:pt x="12" y="1"/>
                      <a:pt x="16" y="15"/>
                      <a:pt x="27" y="16"/>
                    </a:cubicBezTo>
                    <a:cubicBezTo>
                      <a:pt x="22" y="31"/>
                      <a:pt x="17" y="18"/>
                      <a:pt x="12" y="16"/>
                    </a:cubicBezTo>
                    <a:cubicBezTo>
                      <a:pt x="5" y="13"/>
                      <a:pt x="0" y="8"/>
                      <a:pt x="0" y="0"/>
                    </a:cubicBezTo>
                    <a:close/>
                  </a:path>
                </a:pathLst>
              </a:custGeom>
              <a:solidFill>
                <a:srgbClr val="9EB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 name="Freeform 288"/>
              <p:cNvSpPr>
                <a:spLocks/>
              </p:cNvSpPr>
              <p:nvPr/>
            </p:nvSpPr>
            <p:spPr bwMode="auto">
              <a:xfrm>
                <a:off x="3019" y="1927"/>
                <a:ext cx="12" cy="32"/>
              </a:xfrm>
              <a:custGeom>
                <a:avLst/>
                <a:gdLst>
                  <a:gd name="T0" fmla="*/ 0 w 16"/>
                  <a:gd name="T1" fmla="*/ 16 h 40"/>
                  <a:gd name="T2" fmla="*/ 0 w 16"/>
                  <a:gd name="T3" fmla="*/ 1 h 40"/>
                  <a:gd name="T4" fmla="*/ 2 w 16"/>
                  <a:gd name="T5" fmla="*/ 0 h 40"/>
                  <a:gd name="T6" fmla="*/ 16 w 16"/>
                  <a:gd name="T7" fmla="*/ 40 h 40"/>
                  <a:gd name="T8" fmla="*/ 0 w 16"/>
                  <a:gd name="T9" fmla="*/ 16 h 40"/>
                </a:gdLst>
                <a:ahLst/>
                <a:cxnLst>
                  <a:cxn ang="0">
                    <a:pos x="T0" y="T1"/>
                  </a:cxn>
                  <a:cxn ang="0">
                    <a:pos x="T2" y="T3"/>
                  </a:cxn>
                  <a:cxn ang="0">
                    <a:pos x="T4" y="T5"/>
                  </a:cxn>
                  <a:cxn ang="0">
                    <a:pos x="T6" y="T7"/>
                  </a:cxn>
                  <a:cxn ang="0">
                    <a:pos x="T8" y="T9"/>
                  </a:cxn>
                </a:cxnLst>
                <a:rect l="0" t="0" r="r" b="b"/>
                <a:pathLst>
                  <a:path w="16" h="40">
                    <a:moveTo>
                      <a:pt x="0" y="16"/>
                    </a:moveTo>
                    <a:cubicBezTo>
                      <a:pt x="0" y="11"/>
                      <a:pt x="0" y="6"/>
                      <a:pt x="0" y="1"/>
                    </a:cubicBezTo>
                    <a:cubicBezTo>
                      <a:pt x="1" y="1"/>
                      <a:pt x="2" y="0"/>
                      <a:pt x="2" y="0"/>
                    </a:cubicBezTo>
                    <a:cubicBezTo>
                      <a:pt x="7" y="13"/>
                      <a:pt x="11" y="27"/>
                      <a:pt x="16" y="40"/>
                    </a:cubicBezTo>
                    <a:cubicBezTo>
                      <a:pt x="5" y="36"/>
                      <a:pt x="7" y="23"/>
                      <a:pt x="0" y="16"/>
                    </a:cubicBezTo>
                    <a:close/>
                  </a:path>
                </a:pathLst>
              </a:custGeom>
              <a:solidFill>
                <a:srgbClr val="A0A9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 name="Freeform 289"/>
              <p:cNvSpPr>
                <a:spLocks/>
              </p:cNvSpPr>
              <p:nvPr/>
            </p:nvSpPr>
            <p:spPr bwMode="auto">
              <a:xfrm>
                <a:off x="3276" y="633"/>
                <a:ext cx="26" cy="34"/>
              </a:xfrm>
              <a:custGeom>
                <a:avLst/>
                <a:gdLst>
                  <a:gd name="T0" fmla="*/ 33 w 33"/>
                  <a:gd name="T1" fmla="*/ 27 h 43"/>
                  <a:gd name="T2" fmla="*/ 27 w 33"/>
                  <a:gd name="T3" fmla="*/ 42 h 43"/>
                  <a:gd name="T4" fmla="*/ 17 w 33"/>
                  <a:gd name="T5" fmla="*/ 32 h 43"/>
                  <a:gd name="T6" fmla="*/ 14 w 33"/>
                  <a:gd name="T7" fmla="*/ 23 h 43"/>
                  <a:gd name="T8" fmla="*/ 10 w 33"/>
                  <a:gd name="T9" fmla="*/ 5 h 43"/>
                  <a:gd name="T10" fmla="*/ 30 w 33"/>
                  <a:gd name="T11" fmla="*/ 18 h 43"/>
                  <a:gd name="T12" fmla="*/ 33 w 33"/>
                  <a:gd name="T13" fmla="*/ 27 h 43"/>
                </a:gdLst>
                <a:ahLst/>
                <a:cxnLst>
                  <a:cxn ang="0">
                    <a:pos x="T0" y="T1"/>
                  </a:cxn>
                  <a:cxn ang="0">
                    <a:pos x="T2" y="T3"/>
                  </a:cxn>
                  <a:cxn ang="0">
                    <a:pos x="T4" y="T5"/>
                  </a:cxn>
                  <a:cxn ang="0">
                    <a:pos x="T6" y="T7"/>
                  </a:cxn>
                  <a:cxn ang="0">
                    <a:pos x="T8" y="T9"/>
                  </a:cxn>
                  <a:cxn ang="0">
                    <a:pos x="T10" y="T11"/>
                  </a:cxn>
                  <a:cxn ang="0">
                    <a:pos x="T12" y="T13"/>
                  </a:cxn>
                </a:cxnLst>
                <a:rect l="0" t="0" r="r" b="b"/>
                <a:pathLst>
                  <a:path w="33" h="43">
                    <a:moveTo>
                      <a:pt x="33" y="27"/>
                    </a:moveTo>
                    <a:cubicBezTo>
                      <a:pt x="33" y="34"/>
                      <a:pt x="33" y="40"/>
                      <a:pt x="27" y="42"/>
                    </a:cubicBezTo>
                    <a:cubicBezTo>
                      <a:pt x="20" y="43"/>
                      <a:pt x="18" y="37"/>
                      <a:pt x="17" y="32"/>
                    </a:cubicBezTo>
                    <a:cubicBezTo>
                      <a:pt x="16" y="29"/>
                      <a:pt x="15" y="26"/>
                      <a:pt x="14" y="23"/>
                    </a:cubicBezTo>
                    <a:cubicBezTo>
                      <a:pt x="11" y="17"/>
                      <a:pt x="0" y="11"/>
                      <a:pt x="10" y="5"/>
                    </a:cubicBezTo>
                    <a:cubicBezTo>
                      <a:pt x="20" y="0"/>
                      <a:pt x="26" y="9"/>
                      <a:pt x="30" y="18"/>
                    </a:cubicBezTo>
                    <a:cubicBezTo>
                      <a:pt x="32" y="21"/>
                      <a:pt x="33" y="25"/>
                      <a:pt x="33" y="27"/>
                    </a:cubicBezTo>
                    <a:close/>
                  </a:path>
                </a:pathLst>
              </a:custGeom>
              <a:solidFill>
                <a:srgbClr val="FEF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 name="Freeform 290"/>
              <p:cNvSpPr>
                <a:spLocks/>
              </p:cNvSpPr>
              <p:nvPr/>
            </p:nvSpPr>
            <p:spPr bwMode="auto">
              <a:xfrm>
                <a:off x="3266" y="1577"/>
                <a:ext cx="23" cy="19"/>
              </a:xfrm>
              <a:custGeom>
                <a:avLst/>
                <a:gdLst>
                  <a:gd name="T0" fmla="*/ 10 w 29"/>
                  <a:gd name="T1" fmla="*/ 0 h 24"/>
                  <a:gd name="T2" fmla="*/ 9 w 29"/>
                  <a:gd name="T3" fmla="*/ 24 h 24"/>
                  <a:gd name="T4" fmla="*/ 10 w 29"/>
                  <a:gd name="T5" fmla="*/ 0 h 24"/>
                </a:gdLst>
                <a:ahLst/>
                <a:cxnLst>
                  <a:cxn ang="0">
                    <a:pos x="T0" y="T1"/>
                  </a:cxn>
                  <a:cxn ang="0">
                    <a:pos x="T2" y="T3"/>
                  </a:cxn>
                  <a:cxn ang="0">
                    <a:pos x="T4" y="T5"/>
                  </a:cxn>
                </a:cxnLst>
                <a:rect l="0" t="0" r="r" b="b"/>
                <a:pathLst>
                  <a:path w="29" h="24">
                    <a:moveTo>
                      <a:pt x="10" y="0"/>
                    </a:moveTo>
                    <a:cubicBezTo>
                      <a:pt x="29" y="15"/>
                      <a:pt x="29" y="15"/>
                      <a:pt x="9" y="24"/>
                    </a:cubicBezTo>
                    <a:cubicBezTo>
                      <a:pt x="0" y="16"/>
                      <a:pt x="9" y="8"/>
                      <a:pt x="10" y="0"/>
                    </a:cubicBezTo>
                    <a:close/>
                  </a:path>
                </a:pathLst>
              </a:custGeom>
              <a:solidFill>
                <a:srgbClr val="ECF0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 name="Freeform 291"/>
              <p:cNvSpPr>
                <a:spLocks/>
              </p:cNvSpPr>
              <p:nvPr/>
            </p:nvSpPr>
            <p:spPr bwMode="auto">
              <a:xfrm>
                <a:off x="3229" y="1533"/>
                <a:ext cx="16" cy="24"/>
              </a:xfrm>
              <a:custGeom>
                <a:avLst/>
                <a:gdLst>
                  <a:gd name="T0" fmla="*/ 19 w 20"/>
                  <a:gd name="T1" fmla="*/ 22 h 30"/>
                  <a:gd name="T2" fmla="*/ 19 w 20"/>
                  <a:gd name="T3" fmla="*/ 29 h 30"/>
                  <a:gd name="T4" fmla="*/ 8 w 20"/>
                  <a:gd name="T5" fmla="*/ 30 h 30"/>
                  <a:gd name="T6" fmla="*/ 6 w 20"/>
                  <a:gd name="T7" fmla="*/ 4 h 30"/>
                  <a:gd name="T8" fmla="*/ 20 w 20"/>
                  <a:gd name="T9" fmla="*/ 6 h 30"/>
                  <a:gd name="T10" fmla="*/ 19 w 20"/>
                  <a:gd name="T11" fmla="*/ 22 h 30"/>
                </a:gdLst>
                <a:ahLst/>
                <a:cxnLst>
                  <a:cxn ang="0">
                    <a:pos x="T0" y="T1"/>
                  </a:cxn>
                  <a:cxn ang="0">
                    <a:pos x="T2" y="T3"/>
                  </a:cxn>
                  <a:cxn ang="0">
                    <a:pos x="T4" y="T5"/>
                  </a:cxn>
                  <a:cxn ang="0">
                    <a:pos x="T6" y="T7"/>
                  </a:cxn>
                  <a:cxn ang="0">
                    <a:pos x="T8" y="T9"/>
                  </a:cxn>
                  <a:cxn ang="0">
                    <a:pos x="T10" y="T11"/>
                  </a:cxn>
                </a:cxnLst>
                <a:rect l="0" t="0" r="r" b="b"/>
                <a:pathLst>
                  <a:path w="20" h="30">
                    <a:moveTo>
                      <a:pt x="19" y="22"/>
                    </a:moveTo>
                    <a:cubicBezTo>
                      <a:pt x="19" y="24"/>
                      <a:pt x="19" y="27"/>
                      <a:pt x="19" y="29"/>
                    </a:cubicBezTo>
                    <a:cubicBezTo>
                      <a:pt x="15" y="29"/>
                      <a:pt x="12" y="29"/>
                      <a:pt x="8" y="30"/>
                    </a:cubicBezTo>
                    <a:cubicBezTo>
                      <a:pt x="3" y="21"/>
                      <a:pt x="0" y="12"/>
                      <a:pt x="6" y="4"/>
                    </a:cubicBezTo>
                    <a:cubicBezTo>
                      <a:pt x="9" y="0"/>
                      <a:pt x="16" y="0"/>
                      <a:pt x="20" y="6"/>
                    </a:cubicBezTo>
                    <a:cubicBezTo>
                      <a:pt x="14" y="11"/>
                      <a:pt x="12" y="16"/>
                      <a:pt x="19" y="22"/>
                    </a:cubicBezTo>
                    <a:close/>
                  </a:path>
                </a:pathLst>
              </a:custGeom>
              <a:solidFill>
                <a:srgbClr val="9176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 name="Freeform 292"/>
              <p:cNvSpPr>
                <a:spLocks/>
              </p:cNvSpPr>
              <p:nvPr/>
            </p:nvSpPr>
            <p:spPr bwMode="auto">
              <a:xfrm>
                <a:off x="3134" y="1796"/>
                <a:ext cx="90" cy="182"/>
              </a:xfrm>
              <a:custGeom>
                <a:avLst/>
                <a:gdLst>
                  <a:gd name="T0" fmla="*/ 0 w 113"/>
                  <a:gd name="T1" fmla="*/ 16 h 228"/>
                  <a:gd name="T2" fmla="*/ 5 w 113"/>
                  <a:gd name="T3" fmla="*/ 16 h 228"/>
                  <a:gd name="T4" fmla="*/ 18 w 113"/>
                  <a:gd name="T5" fmla="*/ 36 h 228"/>
                  <a:gd name="T6" fmla="*/ 65 w 113"/>
                  <a:gd name="T7" fmla="*/ 184 h 228"/>
                  <a:gd name="T8" fmla="*/ 76 w 113"/>
                  <a:gd name="T9" fmla="*/ 207 h 228"/>
                  <a:gd name="T10" fmla="*/ 81 w 113"/>
                  <a:gd name="T11" fmla="*/ 205 h 228"/>
                  <a:gd name="T12" fmla="*/ 86 w 113"/>
                  <a:gd name="T13" fmla="*/ 162 h 228"/>
                  <a:gd name="T14" fmla="*/ 76 w 113"/>
                  <a:gd name="T15" fmla="*/ 150 h 228"/>
                  <a:gd name="T16" fmla="*/ 45 w 113"/>
                  <a:gd name="T17" fmla="*/ 20 h 228"/>
                  <a:gd name="T18" fmla="*/ 45 w 113"/>
                  <a:gd name="T19" fmla="*/ 2 h 228"/>
                  <a:gd name="T20" fmla="*/ 48 w 113"/>
                  <a:gd name="T21" fmla="*/ 0 h 228"/>
                  <a:gd name="T22" fmla="*/ 52 w 113"/>
                  <a:gd name="T23" fmla="*/ 0 h 228"/>
                  <a:gd name="T24" fmla="*/ 71 w 113"/>
                  <a:gd name="T25" fmla="*/ 72 h 228"/>
                  <a:gd name="T26" fmla="*/ 82 w 113"/>
                  <a:gd name="T27" fmla="*/ 99 h 228"/>
                  <a:gd name="T28" fmla="*/ 103 w 113"/>
                  <a:gd name="T29" fmla="*/ 144 h 228"/>
                  <a:gd name="T30" fmla="*/ 104 w 113"/>
                  <a:gd name="T31" fmla="*/ 174 h 228"/>
                  <a:gd name="T32" fmla="*/ 95 w 113"/>
                  <a:gd name="T33" fmla="*/ 192 h 228"/>
                  <a:gd name="T34" fmla="*/ 95 w 113"/>
                  <a:gd name="T35" fmla="*/ 212 h 228"/>
                  <a:gd name="T36" fmla="*/ 81 w 113"/>
                  <a:gd name="T37" fmla="*/ 226 h 228"/>
                  <a:gd name="T38" fmla="*/ 67 w 113"/>
                  <a:gd name="T39" fmla="*/ 219 h 228"/>
                  <a:gd name="T40" fmla="*/ 36 w 113"/>
                  <a:gd name="T41" fmla="*/ 139 h 228"/>
                  <a:gd name="T42" fmla="*/ 0 w 113"/>
                  <a:gd name="T43" fmla="*/ 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228">
                    <a:moveTo>
                      <a:pt x="0" y="16"/>
                    </a:moveTo>
                    <a:cubicBezTo>
                      <a:pt x="1" y="16"/>
                      <a:pt x="3" y="16"/>
                      <a:pt x="5" y="16"/>
                    </a:cubicBezTo>
                    <a:cubicBezTo>
                      <a:pt x="15" y="18"/>
                      <a:pt x="16" y="28"/>
                      <a:pt x="18" y="36"/>
                    </a:cubicBezTo>
                    <a:cubicBezTo>
                      <a:pt x="32" y="86"/>
                      <a:pt x="48" y="135"/>
                      <a:pt x="65" y="184"/>
                    </a:cubicBezTo>
                    <a:cubicBezTo>
                      <a:pt x="68" y="192"/>
                      <a:pt x="70" y="200"/>
                      <a:pt x="76" y="207"/>
                    </a:cubicBezTo>
                    <a:cubicBezTo>
                      <a:pt x="78" y="208"/>
                      <a:pt x="80" y="208"/>
                      <a:pt x="81" y="205"/>
                    </a:cubicBezTo>
                    <a:cubicBezTo>
                      <a:pt x="84" y="191"/>
                      <a:pt x="78" y="176"/>
                      <a:pt x="86" y="162"/>
                    </a:cubicBezTo>
                    <a:cubicBezTo>
                      <a:pt x="90" y="155"/>
                      <a:pt x="78" y="156"/>
                      <a:pt x="76" y="150"/>
                    </a:cubicBezTo>
                    <a:cubicBezTo>
                      <a:pt x="64" y="107"/>
                      <a:pt x="54" y="63"/>
                      <a:pt x="45" y="20"/>
                    </a:cubicBezTo>
                    <a:cubicBezTo>
                      <a:pt x="44" y="14"/>
                      <a:pt x="42" y="8"/>
                      <a:pt x="45" y="2"/>
                    </a:cubicBezTo>
                    <a:cubicBezTo>
                      <a:pt x="46" y="2"/>
                      <a:pt x="47" y="1"/>
                      <a:pt x="48" y="0"/>
                    </a:cubicBezTo>
                    <a:cubicBezTo>
                      <a:pt x="49" y="0"/>
                      <a:pt x="51" y="0"/>
                      <a:pt x="52" y="0"/>
                    </a:cubicBezTo>
                    <a:cubicBezTo>
                      <a:pt x="59" y="24"/>
                      <a:pt x="65" y="48"/>
                      <a:pt x="71" y="72"/>
                    </a:cubicBezTo>
                    <a:cubicBezTo>
                      <a:pt x="77" y="80"/>
                      <a:pt x="80" y="89"/>
                      <a:pt x="82" y="99"/>
                    </a:cubicBezTo>
                    <a:cubicBezTo>
                      <a:pt x="85" y="116"/>
                      <a:pt x="87" y="133"/>
                      <a:pt x="103" y="144"/>
                    </a:cubicBezTo>
                    <a:cubicBezTo>
                      <a:pt x="113" y="152"/>
                      <a:pt x="109" y="163"/>
                      <a:pt x="104" y="174"/>
                    </a:cubicBezTo>
                    <a:cubicBezTo>
                      <a:pt x="101" y="180"/>
                      <a:pt x="93" y="184"/>
                      <a:pt x="95" y="192"/>
                    </a:cubicBezTo>
                    <a:cubicBezTo>
                      <a:pt x="95" y="199"/>
                      <a:pt x="95" y="206"/>
                      <a:pt x="95" y="212"/>
                    </a:cubicBezTo>
                    <a:cubicBezTo>
                      <a:pt x="95" y="222"/>
                      <a:pt x="88" y="224"/>
                      <a:pt x="81" y="226"/>
                    </a:cubicBezTo>
                    <a:cubicBezTo>
                      <a:pt x="73" y="228"/>
                      <a:pt x="70" y="224"/>
                      <a:pt x="67" y="219"/>
                    </a:cubicBezTo>
                    <a:cubicBezTo>
                      <a:pt x="52" y="194"/>
                      <a:pt x="44" y="167"/>
                      <a:pt x="36" y="139"/>
                    </a:cubicBezTo>
                    <a:cubicBezTo>
                      <a:pt x="24" y="98"/>
                      <a:pt x="9" y="58"/>
                      <a:pt x="0" y="16"/>
                    </a:cubicBezTo>
                    <a:close/>
                  </a:path>
                </a:pathLst>
              </a:custGeom>
              <a:solidFill>
                <a:srgbClr val="A9A1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 name="Freeform 293"/>
              <p:cNvSpPr>
                <a:spLocks/>
              </p:cNvSpPr>
              <p:nvPr/>
            </p:nvSpPr>
            <p:spPr bwMode="auto">
              <a:xfrm>
                <a:off x="3217" y="1859"/>
                <a:ext cx="108" cy="125"/>
              </a:xfrm>
              <a:custGeom>
                <a:avLst/>
                <a:gdLst>
                  <a:gd name="T0" fmla="*/ 29 w 135"/>
                  <a:gd name="T1" fmla="*/ 154 h 157"/>
                  <a:gd name="T2" fmla="*/ 31 w 135"/>
                  <a:gd name="T3" fmla="*/ 138 h 157"/>
                  <a:gd name="T4" fmla="*/ 17 w 135"/>
                  <a:gd name="T5" fmla="*/ 122 h 157"/>
                  <a:gd name="T6" fmla="*/ 19 w 135"/>
                  <a:gd name="T7" fmla="*/ 121 h 157"/>
                  <a:gd name="T8" fmla="*/ 38 w 135"/>
                  <a:gd name="T9" fmla="*/ 126 h 157"/>
                  <a:gd name="T10" fmla="*/ 93 w 135"/>
                  <a:gd name="T11" fmla="*/ 85 h 157"/>
                  <a:gd name="T12" fmla="*/ 41 w 135"/>
                  <a:gd name="T13" fmla="*/ 59 h 157"/>
                  <a:gd name="T14" fmla="*/ 10 w 135"/>
                  <a:gd name="T15" fmla="*/ 95 h 157"/>
                  <a:gd name="T16" fmla="*/ 5 w 135"/>
                  <a:gd name="T17" fmla="*/ 94 h 157"/>
                  <a:gd name="T18" fmla="*/ 9 w 135"/>
                  <a:gd name="T19" fmla="*/ 61 h 157"/>
                  <a:gd name="T20" fmla="*/ 12 w 135"/>
                  <a:gd name="T21" fmla="*/ 56 h 157"/>
                  <a:gd name="T22" fmla="*/ 31 w 135"/>
                  <a:gd name="T23" fmla="*/ 23 h 157"/>
                  <a:gd name="T24" fmla="*/ 58 w 135"/>
                  <a:gd name="T25" fmla="*/ 0 h 157"/>
                  <a:gd name="T26" fmla="*/ 59 w 135"/>
                  <a:gd name="T27" fmla="*/ 19 h 157"/>
                  <a:gd name="T28" fmla="*/ 61 w 135"/>
                  <a:gd name="T29" fmla="*/ 36 h 157"/>
                  <a:gd name="T30" fmla="*/ 107 w 135"/>
                  <a:gd name="T31" fmla="*/ 66 h 157"/>
                  <a:gd name="T32" fmla="*/ 118 w 135"/>
                  <a:gd name="T33" fmla="*/ 69 h 157"/>
                  <a:gd name="T34" fmla="*/ 132 w 135"/>
                  <a:gd name="T35" fmla="*/ 67 h 157"/>
                  <a:gd name="T36" fmla="*/ 127 w 135"/>
                  <a:gd name="T37" fmla="*/ 82 h 157"/>
                  <a:gd name="T38" fmla="*/ 109 w 135"/>
                  <a:gd name="T39" fmla="*/ 108 h 157"/>
                  <a:gd name="T40" fmla="*/ 73 w 135"/>
                  <a:gd name="T41" fmla="*/ 145 h 157"/>
                  <a:gd name="T42" fmla="*/ 39 w 135"/>
                  <a:gd name="T43" fmla="*/ 155 h 157"/>
                  <a:gd name="T44" fmla="*/ 29 w 135"/>
                  <a:gd name="T45"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157">
                    <a:moveTo>
                      <a:pt x="29" y="154"/>
                    </a:moveTo>
                    <a:cubicBezTo>
                      <a:pt x="37" y="149"/>
                      <a:pt x="47" y="145"/>
                      <a:pt x="31" y="138"/>
                    </a:cubicBezTo>
                    <a:cubicBezTo>
                      <a:pt x="24" y="135"/>
                      <a:pt x="19" y="130"/>
                      <a:pt x="17" y="122"/>
                    </a:cubicBezTo>
                    <a:cubicBezTo>
                      <a:pt x="18" y="122"/>
                      <a:pt x="19" y="121"/>
                      <a:pt x="19" y="121"/>
                    </a:cubicBezTo>
                    <a:cubicBezTo>
                      <a:pt x="26" y="120"/>
                      <a:pt x="32" y="124"/>
                      <a:pt x="38" y="126"/>
                    </a:cubicBezTo>
                    <a:cubicBezTo>
                      <a:pt x="74" y="140"/>
                      <a:pt x="99" y="121"/>
                      <a:pt x="93" y="85"/>
                    </a:cubicBezTo>
                    <a:cubicBezTo>
                      <a:pt x="89" y="61"/>
                      <a:pt x="71" y="52"/>
                      <a:pt x="41" y="59"/>
                    </a:cubicBezTo>
                    <a:cubicBezTo>
                      <a:pt x="23" y="65"/>
                      <a:pt x="22" y="85"/>
                      <a:pt x="10" y="95"/>
                    </a:cubicBezTo>
                    <a:cubicBezTo>
                      <a:pt x="8" y="95"/>
                      <a:pt x="6" y="95"/>
                      <a:pt x="5" y="94"/>
                    </a:cubicBezTo>
                    <a:cubicBezTo>
                      <a:pt x="0" y="82"/>
                      <a:pt x="4" y="72"/>
                      <a:pt x="9" y="61"/>
                    </a:cubicBezTo>
                    <a:cubicBezTo>
                      <a:pt x="10" y="60"/>
                      <a:pt x="11" y="58"/>
                      <a:pt x="12" y="56"/>
                    </a:cubicBezTo>
                    <a:cubicBezTo>
                      <a:pt x="20" y="47"/>
                      <a:pt x="37" y="44"/>
                      <a:pt x="31" y="23"/>
                    </a:cubicBezTo>
                    <a:cubicBezTo>
                      <a:pt x="29" y="15"/>
                      <a:pt x="47" y="6"/>
                      <a:pt x="58" y="0"/>
                    </a:cubicBezTo>
                    <a:cubicBezTo>
                      <a:pt x="70" y="6"/>
                      <a:pt x="61" y="13"/>
                      <a:pt x="59" y="19"/>
                    </a:cubicBezTo>
                    <a:cubicBezTo>
                      <a:pt x="58" y="25"/>
                      <a:pt x="49" y="32"/>
                      <a:pt x="61" y="36"/>
                    </a:cubicBezTo>
                    <a:cubicBezTo>
                      <a:pt x="80" y="39"/>
                      <a:pt x="98" y="46"/>
                      <a:pt x="107" y="66"/>
                    </a:cubicBezTo>
                    <a:cubicBezTo>
                      <a:pt x="110" y="70"/>
                      <a:pt x="112" y="73"/>
                      <a:pt x="118" y="69"/>
                    </a:cubicBezTo>
                    <a:cubicBezTo>
                      <a:pt x="122" y="66"/>
                      <a:pt x="127" y="62"/>
                      <a:pt x="132" y="67"/>
                    </a:cubicBezTo>
                    <a:cubicBezTo>
                      <a:pt x="135" y="74"/>
                      <a:pt x="129" y="77"/>
                      <a:pt x="127" y="82"/>
                    </a:cubicBezTo>
                    <a:cubicBezTo>
                      <a:pt x="117" y="88"/>
                      <a:pt x="111" y="96"/>
                      <a:pt x="109" y="108"/>
                    </a:cubicBezTo>
                    <a:cubicBezTo>
                      <a:pt x="106" y="128"/>
                      <a:pt x="93" y="140"/>
                      <a:pt x="73" y="145"/>
                    </a:cubicBezTo>
                    <a:cubicBezTo>
                      <a:pt x="61" y="148"/>
                      <a:pt x="50" y="152"/>
                      <a:pt x="39" y="155"/>
                    </a:cubicBezTo>
                    <a:cubicBezTo>
                      <a:pt x="35" y="156"/>
                      <a:pt x="32" y="157"/>
                      <a:pt x="29" y="154"/>
                    </a:cubicBezTo>
                    <a:close/>
                  </a:path>
                </a:pathLst>
              </a:custGeom>
              <a:solidFill>
                <a:srgbClr val="AE9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 name="Freeform 294"/>
              <p:cNvSpPr>
                <a:spLocks/>
              </p:cNvSpPr>
              <p:nvPr/>
            </p:nvSpPr>
            <p:spPr bwMode="auto">
              <a:xfrm>
                <a:off x="3190" y="1835"/>
                <a:ext cx="39" cy="115"/>
              </a:xfrm>
              <a:custGeom>
                <a:avLst/>
                <a:gdLst>
                  <a:gd name="T0" fmla="*/ 48 w 48"/>
                  <a:gd name="T1" fmla="*/ 93 h 144"/>
                  <a:gd name="T2" fmla="*/ 41 w 48"/>
                  <a:gd name="T3" fmla="*/ 124 h 144"/>
                  <a:gd name="T4" fmla="*/ 41 w 48"/>
                  <a:gd name="T5" fmla="*/ 140 h 144"/>
                  <a:gd name="T6" fmla="*/ 24 w 48"/>
                  <a:gd name="T7" fmla="*/ 144 h 144"/>
                  <a:gd name="T8" fmla="*/ 27 w 48"/>
                  <a:gd name="T9" fmla="*/ 122 h 144"/>
                  <a:gd name="T10" fmla="*/ 22 w 48"/>
                  <a:gd name="T11" fmla="*/ 97 h 144"/>
                  <a:gd name="T12" fmla="*/ 12 w 48"/>
                  <a:gd name="T13" fmla="*/ 86 h 144"/>
                  <a:gd name="T14" fmla="*/ 0 w 48"/>
                  <a:gd name="T15" fmla="*/ 24 h 144"/>
                  <a:gd name="T16" fmla="*/ 9 w 48"/>
                  <a:gd name="T17" fmla="*/ 18 h 144"/>
                  <a:gd name="T18" fmla="*/ 32 w 48"/>
                  <a:gd name="T19" fmla="*/ 0 h 144"/>
                  <a:gd name="T20" fmla="*/ 34 w 48"/>
                  <a:gd name="T21" fmla="*/ 2 h 144"/>
                  <a:gd name="T22" fmla="*/ 33 w 48"/>
                  <a:gd name="T23" fmla="*/ 7 h 144"/>
                  <a:gd name="T24" fmla="*/ 39 w 48"/>
                  <a:gd name="T25" fmla="*/ 83 h 144"/>
                  <a:gd name="T26" fmla="*/ 48 w 48"/>
                  <a:gd name="T27"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44">
                    <a:moveTo>
                      <a:pt x="48" y="93"/>
                    </a:moveTo>
                    <a:cubicBezTo>
                      <a:pt x="44" y="103"/>
                      <a:pt x="39" y="113"/>
                      <a:pt x="41" y="124"/>
                    </a:cubicBezTo>
                    <a:cubicBezTo>
                      <a:pt x="45" y="129"/>
                      <a:pt x="46" y="134"/>
                      <a:pt x="41" y="140"/>
                    </a:cubicBezTo>
                    <a:cubicBezTo>
                      <a:pt x="35" y="140"/>
                      <a:pt x="29" y="139"/>
                      <a:pt x="24" y="144"/>
                    </a:cubicBezTo>
                    <a:cubicBezTo>
                      <a:pt x="20" y="136"/>
                      <a:pt x="20" y="129"/>
                      <a:pt x="27" y="122"/>
                    </a:cubicBezTo>
                    <a:cubicBezTo>
                      <a:pt x="36" y="112"/>
                      <a:pt x="36" y="102"/>
                      <a:pt x="22" y="97"/>
                    </a:cubicBezTo>
                    <a:cubicBezTo>
                      <a:pt x="16" y="95"/>
                      <a:pt x="14" y="92"/>
                      <a:pt x="12" y="86"/>
                    </a:cubicBezTo>
                    <a:cubicBezTo>
                      <a:pt x="9" y="65"/>
                      <a:pt x="4" y="45"/>
                      <a:pt x="0" y="24"/>
                    </a:cubicBezTo>
                    <a:cubicBezTo>
                      <a:pt x="7" y="27"/>
                      <a:pt x="9" y="24"/>
                      <a:pt x="9" y="18"/>
                    </a:cubicBezTo>
                    <a:cubicBezTo>
                      <a:pt x="10" y="4"/>
                      <a:pt x="19" y="0"/>
                      <a:pt x="32" y="0"/>
                    </a:cubicBezTo>
                    <a:cubicBezTo>
                      <a:pt x="32" y="1"/>
                      <a:pt x="33" y="1"/>
                      <a:pt x="34" y="2"/>
                    </a:cubicBezTo>
                    <a:cubicBezTo>
                      <a:pt x="34" y="4"/>
                      <a:pt x="34" y="6"/>
                      <a:pt x="33" y="7"/>
                    </a:cubicBezTo>
                    <a:cubicBezTo>
                      <a:pt x="9" y="34"/>
                      <a:pt x="9" y="63"/>
                      <a:pt x="39" y="83"/>
                    </a:cubicBezTo>
                    <a:cubicBezTo>
                      <a:pt x="43" y="85"/>
                      <a:pt x="46" y="89"/>
                      <a:pt x="48" y="93"/>
                    </a:cubicBezTo>
                    <a:close/>
                  </a:path>
                </a:pathLst>
              </a:custGeom>
              <a:solidFill>
                <a:srgbClr val="D1D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 name="Freeform 295"/>
              <p:cNvSpPr>
                <a:spLocks/>
              </p:cNvSpPr>
              <p:nvPr/>
            </p:nvSpPr>
            <p:spPr bwMode="auto">
              <a:xfrm>
                <a:off x="3216" y="1824"/>
                <a:ext cx="122" cy="100"/>
              </a:xfrm>
              <a:custGeom>
                <a:avLst/>
                <a:gdLst>
                  <a:gd name="T0" fmla="*/ 1 w 153"/>
                  <a:gd name="T1" fmla="*/ 18 h 126"/>
                  <a:gd name="T2" fmla="*/ 0 w 153"/>
                  <a:gd name="T3" fmla="*/ 14 h 126"/>
                  <a:gd name="T4" fmla="*/ 71 w 153"/>
                  <a:gd name="T5" fmla="*/ 28 h 126"/>
                  <a:gd name="T6" fmla="*/ 85 w 153"/>
                  <a:gd name="T7" fmla="*/ 34 h 126"/>
                  <a:gd name="T8" fmla="*/ 145 w 153"/>
                  <a:gd name="T9" fmla="*/ 66 h 126"/>
                  <a:gd name="T10" fmla="*/ 137 w 153"/>
                  <a:gd name="T11" fmla="*/ 122 h 126"/>
                  <a:gd name="T12" fmla="*/ 129 w 153"/>
                  <a:gd name="T13" fmla="*/ 126 h 126"/>
                  <a:gd name="T14" fmla="*/ 132 w 153"/>
                  <a:gd name="T15" fmla="*/ 110 h 126"/>
                  <a:gd name="T16" fmla="*/ 131 w 153"/>
                  <a:gd name="T17" fmla="*/ 95 h 126"/>
                  <a:gd name="T18" fmla="*/ 84 w 153"/>
                  <a:gd name="T19" fmla="*/ 45 h 126"/>
                  <a:gd name="T20" fmla="*/ 69 w 153"/>
                  <a:gd name="T21" fmla="*/ 45 h 126"/>
                  <a:gd name="T22" fmla="*/ 10 w 153"/>
                  <a:gd name="T23" fmla="*/ 21 h 126"/>
                  <a:gd name="T24" fmla="*/ 1 w 153"/>
                  <a:gd name="T25"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26">
                    <a:moveTo>
                      <a:pt x="1" y="18"/>
                    </a:moveTo>
                    <a:cubicBezTo>
                      <a:pt x="0" y="17"/>
                      <a:pt x="0" y="16"/>
                      <a:pt x="0" y="14"/>
                    </a:cubicBezTo>
                    <a:cubicBezTo>
                      <a:pt x="27" y="0"/>
                      <a:pt x="51" y="5"/>
                      <a:pt x="71" y="28"/>
                    </a:cubicBezTo>
                    <a:cubicBezTo>
                      <a:pt x="75" y="33"/>
                      <a:pt x="79" y="34"/>
                      <a:pt x="85" y="34"/>
                    </a:cubicBezTo>
                    <a:cubicBezTo>
                      <a:pt x="113" y="30"/>
                      <a:pt x="132" y="43"/>
                      <a:pt x="145" y="66"/>
                    </a:cubicBezTo>
                    <a:cubicBezTo>
                      <a:pt x="153" y="86"/>
                      <a:pt x="150" y="105"/>
                      <a:pt x="137" y="122"/>
                    </a:cubicBezTo>
                    <a:cubicBezTo>
                      <a:pt x="134" y="124"/>
                      <a:pt x="131" y="125"/>
                      <a:pt x="129" y="126"/>
                    </a:cubicBezTo>
                    <a:cubicBezTo>
                      <a:pt x="130" y="121"/>
                      <a:pt x="131" y="115"/>
                      <a:pt x="132" y="110"/>
                    </a:cubicBezTo>
                    <a:cubicBezTo>
                      <a:pt x="128" y="105"/>
                      <a:pt x="130" y="100"/>
                      <a:pt x="131" y="95"/>
                    </a:cubicBezTo>
                    <a:cubicBezTo>
                      <a:pt x="137" y="63"/>
                      <a:pt x="116" y="41"/>
                      <a:pt x="84" y="45"/>
                    </a:cubicBezTo>
                    <a:cubicBezTo>
                      <a:pt x="79" y="46"/>
                      <a:pt x="74" y="47"/>
                      <a:pt x="69" y="45"/>
                    </a:cubicBezTo>
                    <a:cubicBezTo>
                      <a:pt x="53" y="26"/>
                      <a:pt x="36" y="14"/>
                      <a:pt x="10" y="21"/>
                    </a:cubicBezTo>
                    <a:cubicBezTo>
                      <a:pt x="7" y="22"/>
                      <a:pt x="3" y="21"/>
                      <a:pt x="1" y="18"/>
                    </a:cubicBezTo>
                    <a:close/>
                  </a:path>
                </a:pathLst>
              </a:custGeom>
              <a:solidFill>
                <a:srgbClr val="A3A0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 name="Freeform 296"/>
              <p:cNvSpPr>
                <a:spLocks/>
              </p:cNvSpPr>
              <p:nvPr/>
            </p:nvSpPr>
            <p:spPr bwMode="auto">
              <a:xfrm>
                <a:off x="3098" y="1981"/>
                <a:ext cx="151" cy="16"/>
              </a:xfrm>
              <a:custGeom>
                <a:avLst/>
                <a:gdLst>
                  <a:gd name="T0" fmla="*/ 179 w 189"/>
                  <a:gd name="T1" fmla="*/ 0 h 20"/>
                  <a:gd name="T2" fmla="*/ 189 w 189"/>
                  <a:gd name="T3" fmla="*/ 1 h 20"/>
                  <a:gd name="T4" fmla="*/ 0 w 189"/>
                  <a:gd name="T5" fmla="*/ 2 h 20"/>
                  <a:gd name="T6" fmla="*/ 179 w 189"/>
                  <a:gd name="T7" fmla="*/ 0 h 20"/>
                </a:gdLst>
                <a:ahLst/>
                <a:cxnLst>
                  <a:cxn ang="0">
                    <a:pos x="T0" y="T1"/>
                  </a:cxn>
                  <a:cxn ang="0">
                    <a:pos x="T2" y="T3"/>
                  </a:cxn>
                  <a:cxn ang="0">
                    <a:pos x="T4" y="T5"/>
                  </a:cxn>
                  <a:cxn ang="0">
                    <a:pos x="T6" y="T7"/>
                  </a:cxn>
                </a:cxnLst>
                <a:rect l="0" t="0" r="r" b="b"/>
                <a:pathLst>
                  <a:path w="189" h="20">
                    <a:moveTo>
                      <a:pt x="179" y="0"/>
                    </a:moveTo>
                    <a:cubicBezTo>
                      <a:pt x="182" y="0"/>
                      <a:pt x="185" y="0"/>
                      <a:pt x="189" y="1"/>
                    </a:cubicBezTo>
                    <a:cubicBezTo>
                      <a:pt x="126" y="20"/>
                      <a:pt x="63" y="20"/>
                      <a:pt x="0" y="2"/>
                    </a:cubicBezTo>
                    <a:cubicBezTo>
                      <a:pt x="60" y="13"/>
                      <a:pt x="120" y="9"/>
                      <a:pt x="179" y="0"/>
                    </a:cubicBezTo>
                    <a:close/>
                  </a:path>
                </a:pathLst>
              </a:custGeom>
              <a:solidFill>
                <a:srgbClr val="A6AE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 name="Freeform 297"/>
              <p:cNvSpPr>
                <a:spLocks/>
              </p:cNvSpPr>
              <p:nvPr/>
            </p:nvSpPr>
            <p:spPr bwMode="auto">
              <a:xfrm>
                <a:off x="3056" y="1864"/>
                <a:ext cx="54" cy="41"/>
              </a:xfrm>
              <a:custGeom>
                <a:avLst/>
                <a:gdLst>
                  <a:gd name="T0" fmla="*/ 13 w 67"/>
                  <a:gd name="T1" fmla="*/ 23 h 51"/>
                  <a:gd name="T2" fmla="*/ 12 w 67"/>
                  <a:gd name="T3" fmla="*/ 7 h 51"/>
                  <a:gd name="T4" fmla="*/ 37 w 67"/>
                  <a:gd name="T5" fmla="*/ 12 h 51"/>
                  <a:gd name="T6" fmla="*/ 67 w 67"/>
                  <a:gd name="T7" fmla="*/ 48 h 51"/>
                  <a:gd name="T8" fmla="*/ 19 w 67"/>
                  <a:gd name="T9" fmla="*/ 40 h 51"/>
                  <a:gd name="T10" fmla="*/ 13 w 67"/>
                  <a:gd name="T11" fmla="*/ 23 h 51"/>
                  <a:gd name="T12" fmla="*/ 17 w 67"/>
                  <a:gd name="T13" fmla="*/ 20 h 51"/>
                  <a:gd name="T14" fmla="*/ 13 w 67"/>
                  <a:gd name="T15" fmla="*/ 2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1">
                    <a:moveTo>
                      <a:pt x="13" y="23"/>
                    </a:moveTo>
                    <a:cubicBezTo>
                      <a:pt x="9" y="18"/>
                      <a:pt x="0" y="13"/>
                      <a:pt x="12" y="7"/>
                    </a:cubicBezTo>
                    <a:cubicBezTo>
                      <a:pt x="22" y="2"/>
                      <a:pt x="34" y="0"/>
                      <a:pt x="37" y="12"/>
                    </a:cubicBezTo>
                    <a:cubicBezTo>
                      <a:pt x="42" y="29"/>
                      <a:pt x="54" y="37"/>
                      <a:pt x="67" y="48"/>
                    </a:cubicBezTo>
                    <a:cubicBezTo>
                      <a:pt x="50" y="51"/>
                      <a:pt x="39" y="17"/>
                      <a:pt x="19" y="40"/>
                    </a:cubicBezTo>
                    <a:cubicBezTo>
                      <a:pt x="16" y="36"/>
                      <a:pt x="13" y="30"/>
                      <a:pt x="13" y="23"/>
                    </a:cubicBezTo>
                    <a:cubicBezTo>
                      <a:pt x="14" y="22"/>
                      <a:pt x="16" y="21"/>
                      <a:pt x="17" y="20"/>
                    </a:cubicBezTo>
                    <a:cubicBezTo>
                      <a:pt x="15" y="21"/>
                      <a:pt x="14" y="22"/>
                      <a:pt x="13" y="23"/>
                    </a:cubicBezTo>
                    <a:close/>
                  </a:path>
                </a:pathLst>
              </a:custGeom>
              <a:solidFill>
                <a:srgbClr val="B1B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 name="Freeform 298"/>
              <p:cNvSpPr>
                <a:spLocks/>
              </p:cNvSpPr>
              <p:nvPr/>
            </p:nvSpPr>
            <p:spPr bwMode="auto">
              <a:xfrm>
                <a:off x="3026" y="1819"/>
                <a:ext cx="38" cy="32"/>
              </a:xfrm>
              <a:custGeom>
                <a:avLst/>
                <a:gdLst>
                  <a:gd name="T0" fmla="*/ 33 w 48"/>
                  <a:gd name="T1" fmla="*/ 40 h 40"/>
                  <a:gd name="T2" fmla="*/ 10 w 48"/>
                  <a:gd name="T3" fmla="*/ 10 h 40"/>
                  <a:gd name="T4" fmla="*/ 29 w 48"/>
                  <a:gd name="T5" fmla="*/ 3 h 40"/>
                  <a:gd name="T6" fmla="*/ 33 w 48"/>
                  <a:gd name="T7" fmla="*/ 40 h 40"/>
                </a:gdLst>
                <a:ahLst/>
                <a:cxnLst>
                  <a:cxn ang="0">
                    <a:pos x="T0" y="T1"/>
                  </a:cxn>
                  <a:cxn ang="0">
                    <a:pos x="T2" y="T3"/>
                  </a:cxn>
                  <a:cxn ang="0">
                    <a:pos x="T4" y="T5"/>
                  </a:cxn>
                  <a:cxn ang="0">
                    <a:pos x="T6" y="T7"/>
                  </a:cxn>
                </a:cxnLst>
                <a:rect l="0" t="0" r="r" b="b"/>
                <a:pathLst>
                  <a:path w="48" h="40">
                    <a:moveTo>
                      <a:pt x="33" y="40"/>
                    </a:moveTo>
                    <a:cubicBezTo>
                      <a:pt x="26" y="29"/>
                      <a:pt x="0" y="32"/>
                      <a:pt x="10" y="10"/>
                    </a:cubicBezTo>
                    <a:cubicBezTo>
                      <a:pt x="14" y="2"/>
                      <a:pt x="22" y="0"/>
                      <a:pt x="29" y="3"/>
                    </a:cubicBezTo>
                    <a:cubicBezTo>
                      <a:pt x="48" y="12"/>
                      <a:pt x="32" y="27"/>
                      <a:pt x="33" y="40"/>
                    </a:cubicBezTo>
                    <a:close/>
                  </a:path>
                </a:pathLst>
              </a:custGeom>
              <a:solidFill>
                <a:srgbClr val="A9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 name="Freeform 299"/>
              <p:cNvSpPr>
                <a:spLocks/>
              </p:cNvSpPr>
              <p:nvPr/>
            </p:nvSpPr>
            <p:spPr bwMode="auto">
              <a:xfrm>
                <a:off x="3065" y="1923"/>
                <a:ext cx="25" cy="23"/>
              </a:xfrm>
              <a:custGeom>
                <a:avLst/>
                <a:gdLst>
                  <a:gd name="T0" fmla="*/ 15 w 32"/>
                  <a:gd name="T1" fmla="*/ 0 h 29"/>
                  <a:gd name="T2" fmla="*/ 15 w 32"/>
                  <a:gd name="T3" fmla="*/ 29 h 29"/>
                  <a:gd name="T4" fmla="*/ 15 w 32"/>
                  <a:gd name="T5" fmla="*/ 0 h 29"/>
                </a:gdLst>
                <a:ahLst/>
                <a:cxnLst>
                  <a:cxn ang="0">
                    <a:pos x="T0" y="T1"/>
                  </a:cxn>
                  <a:cxn ang="0">
                    <a:pos x="T2" y="T3"/>
                  </a:cxn>
                  <a:cxn ang="0">
                    <a:pos x="T4" y="T5"/>
                  </a:cxn>
                </a:cxnLst>
                <a:rect l="0" t="0" r="r" b="b"/>
                <a:pathLst>
                  <a:path w="32" h="29">
                    <a:moveTo>
                      <a:pt x="15" y="0"/>
                    </a:moveTo>
                    <a:cubicBezTo>
                      <a:pt x="26" y="10"/>
                      <a:pt x="32" y="20"/>
                      <a:pt x="15" y="29"/>
                    </a:cubicBezTo>
                    <a:cubicBezTo>
                      <a:pt x="0" y="20"/>
                      <a:pt x="6" y="10"/>
                      <a:pt x="15" y="0"/>
                    </a:cubicBezTo>
                    <a:close/>
                  </a:path>
                </a:pathLst>
              </a:custGeom>
              <a:solidFill>
                <a:srgbClr val="EAF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 name="Freeform 300"/>
              <p:cNvSpPr>
                <a:spLocks/>
              </p:cNvSpPr>
              <p:nvPr/>
            </p:nvSpPr>
            <p:spPr bwMode="auto">
              <a:xfrm>
                <a:off x="3016" y="1765"/>
                <a:ext cx="25" cy="31"/>
              </a:xfrm>
              <a:custGeom>
                <a:avLst/>
                <a:gdLst>
                  <a:gd name="T0" fmla="*/ 31 w 31"/>
                  <a:gd name="T1" fmla="*/ 21 h 40"/>
                  <a:gd name="T2" fmla="*/ 16 w 31"/>
                  <a:gd name="T3" fmla="*/ 40 h 40"/>
                  <a:gd name="T4" fmla="*/ 9 w 31"/>
                  <a:gd name="T5" fmla="*/ 15 h 40"/>
                  <a:gd name="T6" fmla="*/ 31 w 31"/>
                  <a:gd name="T7" fmla="*/ 21 h 40"/>
                </a:gdLst>
                <a:ahLst/>
                <a:cxnLst>
                  <a:cxn ang="0">
                    <a:pos x="T0" y="T1"/>
                  </a:cxn>
                  <a:cxn ang="0">
                    <a:pos x="T2" y="T3"/>
                  </a:cxn>
                  <a:cxn ang="0">
                    <a:pos x="T4" y="T5"/>
                  </a:cxn>
                  <a:cxn ang="0">
                    <a:pos x="T6" y="T7"/>
                  </a:cxn>
                </a:cxnLst>
                <a:rect l="0" t="0" r="r" b="b"/>
                <a:pathLst>
                  <a:path w="31" h="40">
                    <a:moveTo>
                      <a:pt x="31" y="21"/>
                    </a:moveTo>
                    <a:cubicBezTo>
                      <a:pt x="24" y="25"/>
                      <a:pt x="19" y="30"/>
                      <a:pt x="16" y="40"/>
                    </a:cubicBezTo>
                    <a:cubicBezTo>
                      <a:pt x="12" y="30"/>
                      <a:pt x="0" y="27"/>
                      <a:pt x="9" y="15"/>
                    </a:cubicBezTo>
                    <a:cubicBezTo>
                      <a:pt x="21" y="0"/>
                      <a:pt x="21" y="26"/>
                      <a:pt x="31" y="21"/>
                    </a:cubicBezTo>
                    <a:close/>
                  </a:path>
                </a:pathLst>
              </a:custGeom>
              <a:solidFill>
                <a:srgbClr val="E8F2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 name="Freeform 301"/>
              <p:cNvSpPr>
                <a:spLocks/>
              </p:cNvSpPr>
              <p:nvPr/>
            </p:nvSpPr>
            <p:spPr bwMode="auto">
              <a:xfrm>
                <a:off x="3223" y="1934"/>
                <a:ext cx="14" cy="22"/>
              </a:xfrm>
              <a:custGeom>
                <a:avLst/>
                <a:gdLst>
                  <a:gd name="T0" fmla="*/ 0 w 18"/>
                  <a:gd name="T1" fmla="*/ 16 h 28"/>
                  <a:gd name="T2" fmla="*/ 0 w 18"/>
                  <a:gd name="T3" fmla="*/ 0 h 28"/>
                  <a:gd name="T4" fmla="*/ 4 w 18"/>
                  <a:gd name="T5" fmla="*/ 0 h 28"/>
                  <a:gd name="T6" fmla="*/ 12 w 18"/>
                  <a:gd name="T7" fmla="*/ 28 h 28"/>
                  <a:gd name="T8" fmla="*/ 10 w 18"/>
                  <a:gd name="T9" fmla="*/ 28 h 28"/>
                  <a:gd name="T10" fmla="*/ 0 w 18"/>
                  <a:gd name="T11" fmla="*/ 16 h 28"/>
                </a:gdLst>
                <a:ahLst/>
                <a:cxnLst>
                  <a:cxn ang="0">
                    <a:pos x="T0" y="T1"/>
                  </a:cxn>
                  <a:cxn ang="0">
                    <a:pos x="T2" y="T3"/>
                  </a:cxn>
                  <a:cxn ang="0">
                    <a:pos x="T4" y="T5"/>
                  </a:cxn>
                  <a:cxn ang="0">
                    <a:pos x="T6" y="T7"/>
                  </a:cxn>
                  <a:cxn ang="0">
                    <a:pos x="T8" y="T9"/>
                  </a:cxn>
                  <a:cxn ang="0">
                    <a:pos x="T10" y="T11"/>
                  </a:cxn>
                </a:cxnLst>
                <a:rect l="0" t="0" r="r" b="b"/>
                <a:pathLst>
                  <a:path w="18" h="28">
                    <a:moveTo>
                      <a:pt x="0" y="16"/>
                    </a:moveTo>
                    <a:cubicBezTo>
                      <a:pt x="0" y="11"/>
                      <a:pt x="0" y="5"/>
                      <a:pt x="0" y="0"/>
                    </a:cubicBezTo>
                    <a:cubicBezTo>
                      <a:pt x="1" y="0"/>
                      <a:pt x="2" y="0"/>
                      <a:pt x="4" y="0"/>
                    </a:cubicBezTo>
                    <a:cubicBezTo>
                      <a:pt x="13" y="7"/>
                      <a:pt x="18" y="16"/>
                      <a:pt x="12" y="28"/>
                    </a:cubicBezTo>
                    <a:cubicBezTo>
                      <a:pt x="12" y="28"/>
                      <a:pt x="10" y="28"/>
                      <a:pt x="10" y="28"/>
                    </a:cubicBezTo>
                    <a:cubicBezTo>
                      <a:pt x="7" y="24"/>
                      <a:pt x="4" y="20"/>
                      <a:pt x="0" y="16"/>
                    </a:cubicBezTo>
                    <a:close/>
                  </a:path>
                </a:pathLst>
              </a:custGeom>
              <a:solidFill>
                <a:srgbClr val="ABA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 name="Freeform 302"/>
              <p:cNvSpPr>
                <a:spLocks/>
              </p:cNvSpPr>
              <p:nvPr/>
            </p:nvSpPr>
            <p:spPr bwMode="auto">
              <a:xfrm>
                <a:off x="3322" y="1675"/>
                <a:ext cx="12" cy="39"/>
              </a:xfrm>
              <a:custGeom>
                <a:avLst/>
                <a:gdLst>
                  <a:gd name="T0" fmla="*/ 8 w 15"/>
                  <a:gd name="T1" fmla="*/ 48 h 48"/>
                  <a:gd name="T2" fmla="*/ 0 w 15"/>
                  <a:gd name="T3" fmla="*/ 0 h 48"/>
                  <a:gd name="T4" fmla="*/ 8 w 15"/>
                  <a:gd name="T5" fmla="*/ 48 h 48"/>
                </a:gdLst>
                <a:ahLst/>
                <a:cxnLst>
                  <a:cxn ang="0">
                    <a:pos x="T0" y="T1"/>
                  </a:cxn>
                  <a:cxn ang="0">
                    <a:pos x="T2" y="T3"/>
                  </a:cxn>
                  <a:cxn ang="0">
                    <a:pos x="T4" y="T5"/>
                  </a:cxn>
                </a:cxnLst>
                <a:rect l="0" t="0" r="r" b="b"/>
                <a:pathLst>
                  <a:path w="15" h="48">
                    <a:moveTo>
                      <a:pt x="8" y="48"/>
                    </a:moveTo>
                    <a:cubicBezTo>
                      <a:pt x="6" y="32"/>
                      <a:pt x="5" y="16"/>
                      <a:pt x="0" y="0"/>
                    </a:cubicBezTo>
                    <a:cubicBezTo>
                      <a:pt x="14" y="14"/>
                      <a:pt x="15" y="30"/>
                      <a:pt x="8" y="48"/>
                    </a:cubicBezTo>
                    <a:close/>
                  </a:path>
                </a:pathLst>
              </a:custGeom>
              <a:solidFill>
                <a:srgbClr val="95A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 name="Freeform 303"/>
              <p:cNvSpPr>
                <a:spLocks/>
              </p:cNvSpPr>
              <p:nvPr/>
            </p:nvSpPr>
            <p:spPr bwMode="auto">
              <a:xfrm>
                <a:off x="3558" y="1820"/>
                <a:ext cx="228" cy="181"/>
              </a:xfrm>
              <a:custGeom>
                <a:avLst/>
                <a:gdLst>
                  <a:gd name="T0" fmla="*/ 271 w 285"/>
                  <a:gd name="T1" fmla="*/ 178 h 226"/>
                  <a:gd name="T2" fmla="*/ 223 w 285"/>
                  <a:gd name="T3" fmla="*/ 213 h 226"/>
                  <a:gd name="T4" fmla="*/ 151 w 285"/>
                  <a:gd name="T5" fmla="*/ 221 h 226"/>
                  <a:gd name="T6" fmla="*/ 50 w 285"/>
                  <a:gd name="T7" fmla="*/ 218 h 226"/>
                  <a:gd name="T8" fmla="*/ 5 w 285"/>
                  <a:gd name="T9" fmla="*/ 212 h 226"/>
                  <a:gd name="T10" fmla="*/ 13 w 285"/>
                  <a:gd name="T11" fmla="*/ 201 h 226"/>
                  <a:gd name="T12" fmla="*/ 119 w 285"/>
                  <a:gd name="T13" fmla="*/ 204 h 226"/>
                  <a:gd name="T14" fmla="*/ 158 w 285"/>
                  <a:gd name="T15" fmla="*/ 190 h 226"/>
                  <a:gd name="T16" fmla="*/ 168 w 285"/>
                  <a:gd name="T17" fmla="*/ 191 h 226"/>
                  <a:gd name="T18" fmla="*/ 231 w 285"/>
                  <a:gd name="T19" fmla="*/ 200 h 226"/>
                  <a:gd name="T20" fmla="*/ 251 w 285"/>
                  <a:gd name="T21" fmla="*/ 192 h 226"/>
                  <a:gd name="T22" fmla="*/ 236 w 285"/>
                  <a:gd name="T23" fmla="*/ 198 h 226"/>
                  <a:gd name="T24" fmla="*/ 187 w 285"/>
                  <a:gd name="T25" fmla="*/ 204 h 226"/>
                  <a:gd name="T26" fmla="*/ 185 w 285"/>
                  <a:gd name="T27" fmla="*/ 194 h 226"/>
                  <a:gd name="T28" fmla="*/ 221 w 285"/>
                  <a:gd name="T29" fmla="*/ 186 h 226"/>
                  <a:gd name="T30" fmla="*/ 240 w 285"/>
                  <a:gd name="T31" fmla="*/ 168 h 226"/>
                  <a:gd name="T32" fmla="*/ 171 w 285"/>
                  <a:gd name="T33" fmla="*/ 169 h 226"/>
                  <a:gd name="T34" fmla="*/ 146 w 285"/>
                  <a:gd name="T35" fmla="*/ 162 h 226"/>
                  <a:gd name="T36" fmla="*/ 147 w 285"/>
                  <a:gd name="T37" fmla="*/ 153 h 226"/>
                  <a:gd name="T38" fmla="*/ 170 w 285"/>
                  <a:gd name="T39" fmla="*/ 148 h 226"/>
                  <a:gd name="T40" fmla="*/ 249 w 285"/>
                  <a:gd name="T41" fmla="*/ 148 h 226"/>
                  <a:gd name="T42" fmla="*/ 148 w 285"/>
                  <a:gd name="T43" fmla="*/ 147 h 226"/>
                  <a:gd name="T44" fmla="*/ 128 w 285"/>
                  <a:gd name="T45" fmla="*/ 141 h 226"/>
                  <a:gd name="T46" fmla="*/ 125 w 285"/>
                  <a:gd name="T47" fmla="*/ 128 h 226"/>
                  <a:gd name="T48" fmla="*/ 143 w 285"/>
                  <a:gd name="T49" fmla="*/ 127 h 226"/>
                  <a:gd name="T50" fmla="*/ 231 w 285"/>
                  <a:gd name="T51" fmla="*/ 130 h 226"/>
                  <a:gd name="T52" fmla="*/ 253 w 285"/>
                  <a:gd name="T53" fmla="*/ 92 h 226"/>
                  <a:gd name="T54" fmla="*/ 247 w 285"/>
                  <a:gd name="T55" fmla="*/ 82 h 226"/>
                  <a:gd name="T56" fmla="*/ 164 w 285"/>
                  <a:gd name="T57" fmla="*/ 65 h 226"/>
                  <a:gd name="T58" fmla="*/ 148 w 285"/>
                  <a:gd name="T59" fmla="*/ 71 h 226"/>
                  <a:gd name="T60" fmla="*/ 129 w 285"/>
                  <a:gd name="T61" fmla="*/ 37 h 226"/>
                  <a:gd name="T62" fmla="*/ 149 w 285"/>
                  <a:gd name="T63" fmla="*/ 72 h 226"/>
                  <a:gd name="T64" fmla="*/ 134 w 285"/>
                  <a:gd name="T65" fmla="*/ 108 h 226"/>
                  <a:gd name="T66" fmla="*/ 128 w 285"/>
                  <a:gd name="T67" fmla="*/ 108 h 226"/>
                  <a:gd name="T68" fmla="*/ 125 w 285"/>
                  <a:gd name="T69" fmla="*/ 105 h 226"/>
                  <a:gd name="T70" fmla="*/ 106 w 285"/>
                  <a:gd name="T71" fmla="*/ 89 h 226"/>
                  <a:gd name="T72" fmla="*/ 98 w 285"/>
                  <a:gd name="T73" fmla="*/ 111 h 226"/>
                  <a:gd name="T74" fmla="*/ 89 w 285"/>
                  <a:gd name="T75" fmla="*/ 114 h 226"/>
                  <a:gd name="T76" fmla="*/ 74 w 285"/>
                  <a:gd name="T77" fmla="*/ 95 h 226"/>
                  <a:gd name="T78" fmla="*/ 39 w 285"/>
                  <a:gd name="T79" fmla="*/ 69 h 226"/>
                  <a:gd name="T80" fmla="*/ 41 w 285"/>
                  <a:gd name="T81" fmla="*/ 54 h 226"/>
                  <a:gd name="T82" fmla="*/ 59 w 285"/>
                  <a:gd name="T83" fmla="*/ 37 h 226"/>
                  <a:gd name="T84" fmla="*/ 65 w 285"/>
                  <a:gd name="T85" fmla="*/ 24 h 226"/>
                  <a:gd name="T86" fmla="*/ 72 w 285"/>
                  <a:gd name="T87" fmla="*/ 22 h 226"/>
                  <a:gd name="T88" fmla="*/ 81 w 285"/>
                  <a:gd name="T89" fmla="*/ 40 h 226"/>
                  <a:gd name="T90" fmla="*/ 82 w 285"/>
                  <a:gd name="T91" fmla="*/ 10 h 226"/>
                  <a:gd name="T92" fmla="*/ 116 w 285"/>
                  <a:gd name="T93" fmla="*/ 10 h 226"/>
                  <a:gd name="T94" fmla="*/ 121 w 285"/>
                  <a:gd name="T95" fmla="*/ 8 h 226"/>
                  <a:gd name="T96" fmla="*/ 138 w 285"/>
                  <a:gd name="T97" fmla="*/ 1 h 226"/>
                  <a:gd name="T98" fmla="*/ 142 w 285"/>
                  <a:gd name="T99" fmla="*/ 4 h 226"/>
                  <a:gd name="T100" fmla="*/ 193 w 285"/>
                  <a:gd name="T101" fmla="*/ 31 h 226"/>
                  <a:gd name="T102" fmla="*/ 224 w 285"/>
                  <a:gd name="T103" fmla="*/ 27 h 226"/>
                  <a:gd name="T104" fmla="*/ 231 w 285"/>
                  <a:gd name="T105" fmla="*/ 47 h 226"/>
                  <a:gd name="T106" fmla="*/ 266 w 285"/>
                  <a:gd name="T107" fmla="*/ 86 h 226"/>
                  <a:gd name="T108" fmla="*/ 272 w 285"/>
                  <a:gd name="T109" fmla="*/ 11 h 226"/>
                  <a:gd name="T110" fmla="*/ 271 w 285"/>
                  <a:gd name="T111"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 h="226">
                    <a:moveTo>
                      <a:pt x="271" y="178"/>
                    </a:moveTo>
                    <a:cubicBezTo>
                      <a:pt x="267" y="206"/>
                      <a:pt x="245" y="211"/>
                      <a:pt x="223" y="213"/>
                    </a:cubicBezTo>
                    <a:cubicBezTo>
                      <a:pt x="200" y="226"/>
                      <a:pt x="175" y="221"/>
                      <a:pt x="151" y="221"/>
                    </a:cubicBezTo>
                    <a:cubicBezTo>
                      <a:pt x="117" y="222"/>
                      <a:pt x="84" y="219"/>
                      <a:pt x="50" y="218"/>
                    </a:cubicBezTo>
                    <a:cubicBezTo>
                      <a:pt x="35" y="218"/>
                      <a:pt x="20" y="217"/>
                      <a:pt x="5" y="212"/>
                    </a:cubicBezTo>
                    <a:cubicBezTo>
                      <a:pt x="0" y="203"/>
                      <a:pt x="8" y="203"/>
                      <a:pt x="13" y="201"/>
                    </a:cubicBezTo>
                    <a:cubicBezTo>
                      <a:pt x="48" y="201"/>
                      <a:pt x="83" y="205"/>
                      <a:pt x="119" y="204"/>
                    </a:cubicBezTo>
                    <a:cubicBezTo>
                      <a:pt x="133" y="204"/>
                      <a:pt x="148" y="203"/>
                      <a:pt x="158" y="190"/>
                    </a:cubicBezTo>
                    <a:cubicBezTo>
                      <a:pt x="161" y="189"/>
                      <a:pt x="164" y="190"/>
                      <a:pt x="168" y="191"/>
                    </a:cubicBezTo>
                    <a:cubicBezTo>
                      <a:pt x="186" y="213"/>
                      <a:pt x="209" y="204"/>
                      <a:pt x="231" y="200"/>
                    </a:cubicBezTo>
                    <a:cubicBezTo>
                      <a:pt x="238" y="198"/>
                      <a:pt x="247" y="201"/>
                      <a:pt x="251" y="192"/>
                    </a:cubicBezTo>
                    <a:cubicBezTo>
                      <a:pt x="245" y="191"/>
                      <a:pt x="242" y="199"/>
                      <a:pt x="236" y="198"/>
                    </a:cubicBezTo>
                    <a:cubicBezTo>
                      <a:pt x="220" y="204"/>
                      <a:pt x="204" y="205"/>
                      <a:pt x="187" y="204"/>
                    </a:cubicBezTo>
                    <a:cubicBezTo>
                      <a:pt x="176" y="203"/>
                      <a:pt x="176" y="199"/>
                      <a:pt x="185" y="194"/>
                    </a:cubicBezTo>
                    <a:cubicBezTo>
                      <a:pt x="197" y="190"/>
                      <a:pt x="210" y="191"/>
                      <a:pt x="221" y="186"/>
                    </a:cubicBezTo>
                    <a:cubicBezTo>
                      <a:pt x="229" y="182"/>
                      <a:pt x="237" y="179"/>
                      <a:pt x="240" y="168"/>
                    </a:cubicBezTo>
                    <a:cubicBezTo>
                      <a:pt x="217" y="168"/>
                      <a:pt x="194" y="169"/>
                      <a:pt x="171" y="169"/>
                    </a:cubicBezTo>
                    <a:cubicBezTo>
                      <a:pt x="162" y="168"/>
                      <a:pt x="153" y="170"/>
                      <a:pt x="146" y="162"/>
                    </a:cubicBezTo>
                    <a:cubicBezTo>
                      <a:pt x="145" y="158"/>
                      <a:pt x="145" y="155"/>
                      <a:pt x="147" y="153"/>
                    </a:cubicBezTo>
                    <a:cubicBezTo>
                      <a:pt x="154" y="147"/>
                      <a:pt x="162" y="148"/>
                      <a:pt x="170" y="148"/>
                    </a:cubicBezTo>
                    <a:cubicBezTo>
                      <a:pt x="196" y="148"/>
                      <a:pt x="223" y="149"/>
                      <a:pt x="249" y="148"/>
                    </a:cubicBezTo>
                    <a:cubicBezTo>
                      <a:pt x="216" y="148"/>
                      <a:pt x="182" y="149"/>
                      <a:pt x="148" y="147"/>
                    </a:cubicBezTo>
                    <a:cubicBezTo>
                      <a:pt x="141" y="147"/>
                      <a:pt x="134" y="145"/>
                      <a:pt x="128" y="141"/>
                    </a:cubicBezTo>
                    <a:cubicBezTo>
                      <a:pt x="124" y="137"/>
                      <a:pt x="123" y="133"/>
                      <a:pt x="125" y="128"/>
                    </a:cubicBezTo>
                    <a:cubicBezTo>
                      <a:pt x="130" y="121"/>
                      <a:pt x="137" y="126"/>
                      <a:pt x="143" y="127"/>
                    </a:cubicBezTo>
                    <a:cubicBezTo>
                      <a:pt x="172" y="135"/>
                      <a:pt x="202" y="133"/>
                      <a:pt x="231" y="130"/>
                    </a:cubicBezTo>
                    <a:cubicBezTo>
                      <a:pt x="262" y="128"/>
                      <a:pt x="266" y="119"/>
                      <a:pt x="253" y="92"/>
                    </a:cubicBezTo>
                    <a:cubicBezTo>
                      <a:pt x="252" y="88"/>
                      <a:pt x="250" y="85"/>
                      <a:pt x="247" y="82"/>
                    </a:cubicBezTo>
                    <a:cubicBezTo>
                      <a:pt x="225" y="49"/>
                      <a:pt x="197" y="43"/>
                      <a:pt x="164" y="65"/>
                    </a:cubicBezTo>
                    <a:cubicBezTo>
                      <a:pt x="159" y="68"/>
                      <a:pt x="155" y="72"/>
                      <a:pt x="148" y="71"/>
                    </a:cubicBezTo>
                    <a:cubicBezTo>
                      <a:pt x="139" y="61"/>
                      <a:pt x="145" y="42"/>
                      <a:pt x="129" y="37"/>
                    </a:cubicBezTo>
                    <a:cubicBezTo>
                      <a:pt x="125" y="53"/>
                      <a:pt x="125" y="53"/>
                      <a:pt x="149" y="72"/>
                    </a:cubicBezTo>
                    <a:cubicBezTo>
                      <a:pt x="151" y="87"/>
                      <a:pt x="144" y="98"/>
                      <a:pt x="134" y="108"/>
                    </a:cubicBezTo>
                    <a:cubicBezTo>
                      <a:pt x="132" y="108"/>
                      <a:pt x="130" y="108"/>
                      <a:pt x="128" y="108"/>
                    </a:cubicBezTo>
                    <a:cubicBezTo>
                      <a:pt x="127" y="107"/>
                      <a:pt x="126" y="106"/>
                      <a:pt x="125" y="105"/>
                    </a:cubicBezTo>
                    <a:cubicBezTo>
                      <a:pt x="120" y="98"/>
                      <a:pt x="118" y="86"/>
                      <a:pt x="106" y="89"/>
                    </a:cubicBezTo>
                    <a:cubicBezTo>
                      <a:pt x="95" y="91"/>
                      <a:pt x="103" y="104"/>
                      <a:pt x="98" y="111"/>
                    </a:cubicBezTo>
                    <a:cubicBezTo>
                      <a:pt x="96" y="115"/>
                      <a:pt x="93" y="116"/>
                      <a:pt x="89" y="114"/>
                    </a:cubicBezTo>
                    <a:cubicBezTo>
                      <a:pt x="81" y="110"/>
                      <a:pt x="76" y="105"/>
                      <a:pt x="74" y="95"/>
                    </a:cubicBezTo>
                    <a:cubicBezTo>
                      <a:pt x="66" y="64"/>
                      <a:pt x="65" y="71"/>
                      <a:pt x="39" y="69"/>
                    </a:cubicBezTo>
                    <a:cubicBezTo>
                      <a:pt x="30" y="63"/>
                      <a:pt x="37" y="59"/>
                      <a:pt x="41" y="54"/>
                    </a:cubicBezTo>
                    <a:cubicBezTo>
                      <a:pt x="46" y="48"/>
                      <a:pt x="56" y="45"/>
                      <a:pt x="59" y="37"/>
                    </a:cubicBezTo>
                    <a:cubicBezTo>
                      <a:pt x="61" y="33"/>
                      <a:pt x="62" y="28"/>
                      <a:pt x="65" y="24"/>
                    </a:cubicBezTo>
                    <a:cubicBezTo>
                      <a:pt x="67" y="22"/>
                      <a:pt x="69" y="20"/>
                      <a:pt x="72" y="22"/>
                    </a:cubicBezTo>
                    <a:cubicBezTo>
                      <a:pt x="78" y="27"/>
                      <a:pt x="80" y="34"/>
                      <a:pt x="81" y="40"/>
                    </a:cubicBezTo>
                    <a:cubicBezTo>
                      <a:pt x="82" y="31"/>
                      <a:pt x="78" y="20"/>
                      <a:pt x="82" y="10"/>
                    </a:cubicBezTo>
                    <a:cubicBezTo>
                      <a:pt x="93" y="2"/>
                      <a:pt x="104" y="18"/>
                      <a:pt x="116" y="10"/>
                    </a:cubicBezTo>
                    <a:cubicBezTo>
                      <a:pt x="117" y="9"/>
                      <a:pt x="119" y="9"/>
                      <a:pt x="121" y="8"/>
                    </a:cubicBezTo>
                    <a:cubicBezTo>
                      <a:pt x="126" y="6"/>
                      <a:pt x="131" y="0"/>
                      <a:pt x="138" y="1"/>
                    </a:cubicBezTo>
                    <a:cubicBezTo>
                      <a:pt x="140" y="1"/>
                      <a:pt x="141" y="3"/>
                      <a:pt x="142" y="4"/>
                    </a:cubicBezTo>
                    <a:cubicBezTo>
                      <a:pt x="139" y="32"/>
                      <a:pt x="165" y="52"/>
                      <a:pt x="193" y="31"/>
                    </a:cubicBezTo>
                    <a:cubicBezTo>
                      <a:pt x="203" y="27"/>
                      <a:pt x="213" y="20"/>
                      <a:pt x="224" y="27"/>
                    </a:cubicBezTo>
                    <a:cubicBezTo>
                      <a:pt x="214" y="37"/>
                      <a:pt x="225" y="43"/>
                      <a:pt x="231" y="47"/>
                    </a:cubicBezTo>
                    <a:cubicBezTo>
                      <a:pt x="245" y="56"/>
                      <a:pt x="256" y="67"/>
                      <a:pt x="266" y="86"/>
                    </a:cubicBezTo>
                    <a:cubicBezTo>
                      <a:pt x="270" y="59"/>
                      <a:pt x="263" y="34"/>
                      <a:pt x="272" y="11"/>
                    </a:cubicBezTo>
                    <a:cubicBezTo>
                      <a:pt x="261" y="67"/>
                      <a:pt x="285" y="123"/>
                      <a:pt x="271" y="178"/>
                    </a:cubicBezTo>
                    <a:close/>
                  </a:path>
                </a:pathLst>
              </a:custGeom>
              <a:solidFill>
                <a:srgbClr val="A58A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 name="Freeform 304"/>
              <p:cNvSpPr>
                <a:spLocks/>
              </p:cNvSpPr>
              <p:nvPr/>
            </p:nvSpPr>
            <p:spPr bwMode="auto">
              <a:xfrm>
                <a:off x="3582" y="1634"/>
                <a:ext cx="153" cy="219"/>
              </a:xfrm>
              <a:custGeom>
                <a:avLst/>
                <a:gdLst>
                  <a:gd name="T0" fmla="*/ 35 w 192"/>
                  <a:gd name="T1" fmla="*/ 135 h 275"/>
                  <a:gd name="T2" fmla="*/ 53 w 192"/>
                  <a:gd name="T3" fmla="*/ 150 h 275"/>
                  <a:gd name="T4" fmla="*/ 35 w 192"/>
                  <a:gd name="T5" fmla="*/ 56 h 275"/>
                  <a:gd name="T6" fmla="*/ 29 w 192"/>
                  <a:gd name="T7" fmla="*/ 19 h 275"/>
                  <a:gd name="T8" fmla="*/ 36 w 192"/>
                  <a:gd name="T9" fmla="*/ 1 h 275"/>
                  <a:gd name="T10" fmla="*/ 48 w 192"/>
                  <a:gd name="T11" fmla="*/ 15 h 275"/>
                  <a:gd name="T12" fmla="*/ 73 w 192"/>
                  <a:gd name="T13" fmla="*/ 99 h 275"/>
                  <a:gd name="T14" fmla="*/ 95 w 192"/>
                  <a:gd name="T15" fmla="*/ 181 h 275"/>
                  <a:gd name="T16" fmla="*/ 118 w 192"/>
                  <a:gd name="T17" fmla="*/ 230 h 275"/>
                  <a:gd name="T18" fmla="*/ 114 w 192"/>
                  <a:gd name="T19" fmla="*/ 198 h 275"/>
                  <a:gd name="T20" fmla="*/ 114 w 192"/>
                  <a:gd name="T21" fmla="*/ 182 h 275"/>
                  <a:gd name="T22" fmla="*/ 128 w 192"/>
                  <a:gd name="T23" fmla="*/ 195 h 275"/>
                  <a:gd name="T24" fmla="*/ 169 w 192"/>
                  <a:gd name="T25" fmla="*/ 168 h 275"/>
                  <a:gd name="T26" fmla="*/ 187 w 192"/>
                  <a:gd name="T27" fmla="*/ 177 h 275"/>
                  <a:gd name="T28" fmla="*/ 187 w 192"/>
                  <a:gd name="T29" fmla="*/ 186 h 275"/>
                  <a:gd name="T30" fmla="*/ 185 w 192"/>
                  <a:gd name="T31" fmla="*/ 194 h 275"/>
                  <a:gd name="T32" fmla="*/ 173 w 192"/>
                  <a:gd name="T33" fmla="*/ 219 h 275"/>
                  <a:gd name="T34" fmla="*/ 168 w 192"/>
                  <a:gd name="T35" fmla="*/ 217 h 275"/>
                  <a:gd name="T36" fmla="*/ 158 w 192"/>
                  <a:gd name="T37" fmla="*/ 194 h 275"/>
                  <a:gd name="T38" fmla="*/ 151 w 192"/>
                  <a:gd name="T39" fmla="*/ 191 h 275"/>
                  <a:gd name="T40" fmla="*/ 138 w 192"/>
                  <a:gd name="T41" fmla="*/ 236 h 275"/>
                  <a:gd name="T42" fmla="*/ 153 w 192"/>
                  <a:gd name="T43" fmla="*/ 253 h 275"/>
                  <a:gd name="T44" fmla="*/ 161 w 192"/>
                  <a:gd name="T45" fmla="*/ 270 h 275"/>
                  <a:gd name="T46" fmla="*/ 110 w 192"/>
                  <a:gd name="T47" fmla="*/ 237 h 275"/>
                  <a:gd name="T48" fmla="*/ 109 w 192"/>
                  <a:gd name="T49" fmla="*/ 236 h 275"/>
                  <a:gd name="T50" fmla="*/ 99 w 192"/>
                  <a:gd name="T51" fmla="*/ 219 h 275"/>
                  <a:gd name="T52" fmla="*/ 79 w 192"/>
                  <a:gd name="T53" fmla="*/ 202 h 275"/>
                  <a:gd name="T54" fmla="*/ 58 w 192"/>
                  <a:gd name="T55" fmla="*/ 222 h 275"/>
                  <a:gd name="T56" fmla="*/ 52 w 192"/>
                  <a:gd name="T57" fmla="*/ 238 h 275"/>
                  <a:gd name="T58" fmla="*/ 40 w 192"/>
                  <a:gd name="T59" fmla="*/ 228 h 275"/>
                  <a:gd name="T60" fmla="*/ 9 w 192"/>
                  <a:gd name="T61" fmla="*/ 153 h 275"/>
                  <a:gd name="T62" fmla="*/ 2 w 192"/>
                  <a:gd name="T63" fmla="*/ 133 h 275"/>
                  <a:gd name="T64" fmla="*/ 5 w 192"/>
                  <a:gd name="T65" fmla="*/ 128 h 275"/>
                  <a:gd name="T66" fmla="*/ 23 w 192"/>
                  <a:gd name="T67" fmla="*/ 142 h 275"/>
                  <a:gd name="T68" fmla="*/ 52 w 192"/>
                  <a:gd name="T69" fmla="*/ 193 h 275"/>
                  <a:gd name="T70" fmla="*/ 45 w 192"/>
                  <a:gd name="T71" fmla="*/ 166 h 275"/>
                  <a:gd name="T72" fmla="*/ 35 w 192"/>
                  <a:gd name="T73" fmla="*/ 13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75">
                    <a:moveTo>
                      <a:pt x="35" y="135"/>
                    </a:moveTo>
                    <a:cubicBezTo>
                      <a:pt x="44" y="136"/>
                      <a:pt x="44" y="146"/>
                      <a:pt x="53" y="150"/>
                    </a:cubicBezTo>
                    <a:cubicBezTo>
                      <a:pt x="47" y="118"/>
                      <a:pt x="41" y="87"/>
                      <a:pt x="35" y="56"/>
                    </a:cubicBezTo>
                    <a:cubicBezTo>
                      <a:pt x="33" y="44"/>
                      <a:pt x="30" y="32"/>
                      <a:pt x="29" y="19"/>
                    </a:cubicBezTo>
                    <a:cubicBezTo>
                      <a:pt x="29" y="13"/>
                      <a:pt x="25" y="3"/>
                      <a:pt x="36" y="1"/>
                    </a:cubicBezTo>
                    <a:cubicBezTo>
                      <a:pt x="44" y="0"/>
                      <a:pt x="46" y="9"/>
                      <a:pt x="48" y="15"/>
                    </a:cubicBezTo>
                    <a:cubicBezTo>
                      <a:pt x="57" y="43"/>
                      <a:pt x="65" y="70"/>
                      <a:pt x="73" y="99"/>
                    </a:cubicBezTo>
                    <a:cubicBezTo>
                      <a:pt x="81" y="126"/>
                      <a:pt x="87" y="154"/>
                      <a:pt x="95" y="181"/>
                    </a:cubicBezTo>
                    <a:cubicBezTo>
                      <a:pt x="99" y="199"/>
                      <a:pt x="115" y="211"/>
                      <a:pt x="118" y="230"/>
                    </a:cubicBezTo>
                    <a:cubicBezTo>
                      <a:pt x="122" y="218"/>
                      <a:pt x="121" y="208"/>
                      <a:pt x="114" y="198"/>
                    </a:cubicBezTo>
                    <a:cubicBezTo>
                      <a:pt x="110" y="193"/>
                      <a:pt x="106" y="186"/>
                      <a:pt x="114" y="182"/>
                    </a:cubicBezTo>
                    <a:cubicBezTo>
                      <a:pt x="125" y="176"/>
                      <a:pt x="124" y="188"/>
                      <a:pt x="128" y="195"/>
                    </a:cubicBezTo>
                    <a:cubicBezTo>
                      <a:pt x="138" y="179"/>
                      <a:pt x="156" y="179"/>
                      <a:pt x="169" y="168"/>
                    </a:cubicBezTo>
                    <a:cubicBezTo>
                      <a:pt x="178" y="165"/>
                      <a:pt x="183" y="171"/>
                      <a:pt x="187" y="177"/>
                    </a:cubicBezTo>
                    <a:cubicBezTo>
                      <a:pt x="188" y="180"/>
                      <a:pt x="188" y="183"/>
                      <a:pt x="187" y="186"/>
                    </a:cubicBezTo>
                    <a:cubicBezTo>
                      <a:pt x="187" y="189"/>
                      <a:pt x="186" y="192"/>
                      <a:pt x="185" y="194"/>
                    </a:cubicBezTo>
                    <a:cubicBezTo>
                      <a:pt x="180" y="202"/>
                      <a:pt x="192" y="219"/>
                      <a:pt x="173" y="219"/>
                    </a:cubicBezTo>
                    <a:cubicBezTo>
                      <a:pt x="171" y="219"/>
                      <a:pt x="169" y="218"/>
                      <a:pt x="168" y="217"/>
                    </a:cubicBezTo>
                    <a:cubicBezTo>
                      <a:pt x="163" y="210"/>
                      <a:pt x="159" y="203"/>
                      <a:pt x="158" y="194"/>
                    </a:cubicBezTo>
                    <a:cubicBezTo>
                      <a:pt x="158" y="188"/>
                      <a:pt x="155" y="188"/>
                      <a:pt x="151" y="191"/>
                    </a:cubicBezTo>
                    <a:cubicBezTo>
                      <a:pt x="134" y="199"/>
                      <a:pt x="129" y="219"/>
                      <a:pt x="138" y="236"/>
                    </a:cubicBezTo>
                    <a:cubicBezTo>
                      <a:pt x="141" y="243"/>
                      <a:pt x="149" y="247"/>
                      <a:pt x="153" y="253"/>
                    </a:cubicBezTo>
                    <a:cubicBezTo>
                      <a:pt x="155" y="259"/>
                      <a:pt x="166" y="261"/>
                      <a:pt x="161" y="270"/>
                    </a:cubicBezTo>
                    <a:cubicBezTo>
                      <a:pt x="134" y="275"/>
                      <a:pt x="124" y="268"/>
                      <a:pt x="110" y="237"/>
                    </a:cubicBezTo>
                    <a:cubicBezTo>
                      <a:pt x="109" y="236"/>
                      <a:pt x="109" y="236"/>
                      <a:pt x="109" y="236"/>
                    </a:cubicBezTo>
                    <a:cubicBezTo>
                      <a:pt x="103" y="232"/>
                      <a:pt x="101" y="226"/>
                      <a:pt x="99" y="219"/>
                    </a:cubicBezTo>
                    <a:cubicBezTo>
                      <a:pt x="97" y="209"/>
                      <a:pt x="90" y="202"/>
                      <a:pt x="79" y="202"/>
                    </a:cubicBezTo>
                    <a:cubicBezTo>
                      <a:pt x="67" y="203"/>
                      <a:pt x="59" y="209"/>
                      <a:pt x="58" y="222"/>
                    </a:cubicBezTo>
                    <a:cubicBezTo>
                      <a:pt x="57" y="227"/>
                      <a:pt x="59" y="234"/>
                      <a:pt x="52" y="238"/>
                    </a:cubicBezTo>
                    <a:cubicBezTo>
                      <a:pt x="45" y="239"/>
                      <a:pt x="41" y="234"/>
                      <a:pt x="40" y="228"/>
                    </a:cubicBezTo>
                    <a:cubicBezTo>
                      <a:pt x="38" y="199"/>
                      <a:pt x="20" y="177"/>
                      <a:pt x="9" y="153"/>
                    </a:cubicBezTo>
                    <a:cubicBezTo>
                      <a:pt x="6" y="146"/>
                      <a:pt x="0" y="141"/>
                      <a:pt x="2" y="133"/>
                    </a:cubicBezTo>
                    <a:cubicBezTo>
                      <a:pt x="2" y="131"/>
                      <a:pt x="3" y="129"/>
                      <a:pt x="5" y="128"/>
                    </a:cubicBezTo>
                    <a:cubicBezTo>
                      <a:pt x="16" y="126"/>
                      <a:pt x="19" y="135"/>
                      <a:pt x="23" y="142"/>
                    </a:cubicBezTo>
                    <a:cubicBezTo>
                      <a:pt x="32" y="159"/>
                      <a:pt x="41" y="175"/>
                      <a:pt x="52" y="193"/>
                    </a:cubicBezTo>
                    <a:cubicBezTo>
                      <a:pt x="56" y="180"/>
                      <a:pt x="48" y="173"/>
                      <a:pt x="45" y="166"/>
                    </a:cubicBezTo>
                    <a:cubicBezTo>
                      <a:pt x="41" y="156"/>
                      <a:pt x="30" y="148"/>
                      <a:pt x="35" y="135"/>
                    </a:cubicBezTo>
                    <a:close/>
                  </a:path>
                </a:pathLst>
              </a:custGeom>
              <a:solidFill>
                <a:srgbClr val="A59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 name="Freeform 305"/>
              <p:cNvSpPr>
                <a:spLocks/>
              </p:cNvSpPr>
              <p:nvPr/>
            </p:nvSpPr>
            <p:spPr bwMode="auto">
              <a:xfrm>
                <a:off x="3549" y="1659"/>
                <a:ext cx="87" cy="139"/>
              </a:xfrm>
              <a:custGeom>
                <a:avLst/>
                <a:gdLst>
                  <a:gd name="T0" fmla="*/ 77 w 109"/>
                  <a:gd name="T1" fmla="*/ 103 h 174"/>
                  <a:gd name="T2" fmla="*/ 103 w 109"/>
                  <a:gd name="T3" fmla="*/ 148 h 174"/>
                  <a:gd name="T4" fmla="*/ 98 w 109"/>
                  <a:gd name="T5" fmla="*/ 167 h 174"/>
                  <a:gd name="T6" fmla="*/ 85 w 109"/>
                  <a:gd name="T7" fmla="*/ 159 h 174"/>
                  <a:gd name="T8" fmla="*/ 48 w 109"/>
                  <a:gd name="T9" fmla="*/ 95 h 174"/>
                  <a:gd name="T10" fmla="*/ 36 w 109"/>
                  <a:gd name="T11" fmla="*/ 75 h 174"/>
                  <a:gd name="T12" fmla="*/ 10 w 109"/>
                  <a:gd name="T13" fmla="*/ 23 h 174"/>
                  <a:gd name="T14" fmla="*/ 7 w 109"/>
                  <a:gd name="T15" fmla="*/ 5 h 174"/>
                  <a:gd name="T16" fmla="*/ 22 w 109"/>
                  <a:gd name="T17" fmla="*/ 12 h 174"/>
                  <a:gd name="T18" fmla="*/ 27 w 109"/>
                  <a:gd name="T19" fmla="*/ 16 h 174"/>
                  <a:gd name="T20" fmla="*/ 28 w 109"/>
                  <a:gd name="T21" fmla="*/ 29 h 174"/>
                  <a:gd name="T22" fmla="*/ 61 w 109"/>
                  <a:gd name="T23" fmla="*/ 74 h 174"/>
                  <a:gd name="T24" fmla="*/ 69 w 109"/>
                  <a:gd name="T25" fmla="*/ 84 h 174"/>
                  <a:gd name="T26" fmla="*/ 77 w 109"/>
                  <a:gd name="T27" fmla="*/ 10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74">
                    <a:moveTo>
                      <a:pt x="77" y="103"/>
                    </a:moveTo>
                    <a:cubicBezTo>
                      <a:pt x="86" y="118"/>
                      <a:pt x="94" y="133"/>
                      <a:pt x="103" y="148"/>
                    </a:cubicBezTo>
                    <a:cubicBezTo>
                      <a:pt x="109" y="157"/>
                      <a:pt x="106" y="162"/>
                      <a:pt x="98" y="167"/>
                    </a:cubicBezTo>
                    <a:cubicBezTo>
                      <a:pt x="87" y="174"/>
                      <a:pt x="88" y="163"/>
                      <a:pt x="85" y="159"/>
                    </a:cubicBezTo>
                    <a:cubicBezTo>
                      <a:pt x="72" y="138"/>
                      <a:pt x="63" y="115"/>
                      <a:pt x="48" y="95"/>
                    </a:cubicBezTo>
                    <a:cubicBezTo>
                      <a:pt x="37" y="93"/>
                      <a:pt x="39" y="82"/>
                      <a:pt x="36" y="75"/>
                    </a:cubicBezTo>
                    <a:cubicBezTo>
                      <a:pt x="27" y="57"/>
                      <a:pt x="16" y="41"/>
                      <a:pt x="10" y="23"/>
                    </a:cubicBezTo>
                    <a:cubicBezTo>
                      <a:pt x="8" y="17"/>
                      <a:pt x="0" y="10"/>
                      <a:pt x="7" y="5"/>
                    </a:cubicBezTo>
                    <a:cubicBezTo>
                      <a:pt x="14" y="0"/>
                      <a:pt x="17" y="10"/>
                      <a:pt x="22" y="12"/>
                    </a:cubicBezTo>
                    <a:cubicBezTo>
                      <a:pt x="24" y="13"/>
                      <a:pt x="25" y="15"/>
                      <a:pt x="27" y="16"/>
                    </a:cubicBezTo>
                    <a:cubicBezTo>
                      <a:pt x="27" y="20"/>
                      <a:pt x="28" y="24"/>
                      <a:pt x="28" y="29"/>
                    </a:cubicBezTo>
                    <a:cubicBezTo>
                      <a:pt x="44" y="40"/>
                      <a:pt x="49" y="59"/>
                      <a:pt x="61" y="74"/>
                    </a:cubicBezTo>
                    <a:cubicBezTo>
                      <a:pt x="64" y="77"/>
                      <a:pt x="65" y="82"/>
                      <a:pt x="69" y="84"/>
                    </a:cubicBezTo>
                    <a:cubicBezTo>
                      <a:pt x="72" y="91"/>
                      <a:pt x="75" y="97"/>
                      <a:pt x="77" y="103"/>
                    </a:cubicBezTo>
                    <a:close/>
                  </a:path>
                </a:pathLst>
              </a:custGeom>
              <a:solidFill>
                <a:srgbClr val="EDE3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 name="Freeform 306"/>
              <p:cNvSpPr>
                <a:spLocks/>
              </p:cNvSpPr>
              <p:nvPr/>
            </p:nvSpPr>
            <p:spPr bwMode="auto">
              <a:xfrm>
                <a:off x="3717" y="1730"/>
                <a:ext cx="47" cy="56"/>
              </a:xfrm>
              <a:custGeom>
                <a:avLst/>
                <a:gdLst>
                  <a:gd name="T0" fmla="*/ 17 w 59"/>
                  <a:gd name="T1" fmla="*/ 58 h 70"/>
                  <a:gd name="T2" fmla="*/ 0 w 59"/>
                  <a:gd name="T3" fmla="*/ 47 h 70"/>
                  <a:gd name="T4" fmla="*/ 0 w 59"/>
                  <a:gd name="T5" fmla="*/ 24 h 70"/>
                  <a:gd name="T6" fmla="*/ 53 w 59"/>
                  <a:gd name="T7" fmla="*/ 26 h 70"/>
                  <a:gd name="T8" fmla="*/ 46 w 59"/>
                  <a:gd name="T9" fmla="*/ 51 h 70"/>
                  <a:gd name="T10" fmla="*/ 40 w 59"/>
                  <a:gd name="T11" fmla="*/ 63 h 70"/>
                  <a:gd name="T12" fmla="*/ 40 w 59"/>
                  <a:gd name="T13" fmla="*/ 63 h 70"/>
                  <a:gd name="T14" fmla="*/ 17 w 59"/>
                  <a:gd name="T15" fmla="*/ 58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70">
                    <a:moveTo>
                      <a:pt x="17" y="58"/>
                    </a:moveTo>
                    <a:cubicBezTo>
                      <a:pt x="11" y="55"/>
                      <a:pt x="5" y="51"/>
                      <a:pt x="0" y="47"/>
                    </a:cubicBezTo>
                    <a:cubicBezTo>
                      <a:pt x="0" y="40"/>
                      <a:pt x="0" y="32"/>
                      <a:pt x="0" y="24"/>
                    </a:cubicBezTo>
                    <a:cubicBezTo>
                      <a:pt x="19" y="0"/>
                      <a:pt x="35" y="1"/>
                      <a:pt x="53" y="26"/>
                    </a:cubicBezTo>
                    <a:cubicBezTo>
                      <a:pt x="55" y="36"/>
                      <a:pt x="59" y="45"/>
                      <a:pt x="46" y="51"/>
                    </a:cubicBezTo>
                    <a:cubicBezTo>
                      <a:pt x="44" y="52"/>
                      <a:pt x="47" y="61"/>
                      <a:pt x="40" y="63"/>
                    </a:cubicBezTo>
                    <a:cubicBezTo>
                      <a:pt x="40" y="63"/>
                      <a:pt x="40" y="63"/>
                      <a:pt x="40" y="63"/>
                    </a:cubicBezTo>
                    <a:cubicBezTo>
                      <a:pt x="32" y="64"/>
                      <a:pt x="23" y="70"/>
                      <a:pt x="17" y="58"/>
                    </a:cubicBezTo>
                    <a:close/>
                  </a:path>
                </a:pathLst>
              </a:custGeom>
              <a:solidFill>
                <a:srgbClr val="EED1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 name="Freeform 307"/>
              <p:cNvSpPr>
                <a:spLocks/>
              </p:cNvSpPr>
              <p:nvPr/>
            </p:nvSpPr>
            <p:spPr bwMode="auto">
              <a:xfrm>
                <a:off x="3510" y="1730"/>
                <a:ext cx="68" cy="94"/>
              </a:xfrm>
              <a:custGeom>
                <a:avLst/>
                <a:gdLst>
                  <a:gd name="T0" fmla="*/ 0 w 85"/>
                  <a:gd name="T1" fmla="*/ 96 h 119"/>
                  <a:gd name="T2" fmla="*/ 0 w 85"/>
                  <a:gd name="T3" fmla="*/ 77 h 119"/>
                  <a:gd name="T4" fmla="*/ 14 w 85"/>
                  <a:gd name="T5" fmla="*/ 31 h 119"/>
                  <a:gd name="T6" fmla="*/ 62 w 85"/>
                  <a:gd name="T7" fmla="*/ 5 h 119"/>
                  <a:gd name="T8" fmla="*/ 75 w 85"/>
                  <a:gd name="T9" fmla="*/ 9 h 119"/>
                  <a:gd name="T10" fmla="*/ 77 w 85"/>
                  <a:gd name="T11" fmla="*/ 14 h 119"/>
                  <a:gd name="T12" fmla="*/ 74 w 85"/>
                  <a:gd name="T13" fmla="*/ 18 h 119"/>
                  <a:gd name="T14" fmla="*/ 31 w 85"/>
                  <a:gd name="T15" fmla="*/ 29 h 119"/>
                  <a:gd name="T16" fmla="*/ 79 w 85"/>
                  <a:gd name="T17" fmla="*/ 28 h 119"/>
                  <a:gd name="T18" fmla="*/ 84 w 85"/>
                  <a:gd name="T19" fmla="*/ 31 h 119"/>
                  <a:gd name="T20" fmla="*/ 68 w 85"/>
                  <a:gd name="T21" fmla="*/ 46 h 119"/>
                  <a:gd name="T22" fmla="*/ 30 w 85"/>
                  <a:gd name="T23" fmla="*/ 60 h 119"/>
                  <a:gd name="T24" fmla="*/ 27 w 85"/>
                  <a:gd name="T25" fmla="*/ 64 h 119"/>
                  <a:gd name="T26" fmla="*/ 25 w 85"/>
                  <a:gd name="T27" fmla="*/ 111 h 119"/>
                  <a:gd name="T28" fmla="*/ 22 w 85"/>
                  <a:gd name="T29" fmla="*/ 115 h 119"/>
                  <a:gd name="T30" fmla="*/ 11 w 85"/>
                  <a:gd name="T31" fmla="*/ 118 h 119"/>
                  <a:gd name="T32" fmla="*/ 0 w 85"/>
                  <a:gd name="T33"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19">
                    <a:moveTo>
                      <a:pt x="0" y="96"/>
                    </a:moveTo>
                    <a:cubicBezTo>
                      <a:pt x="0" y="90"/>
                      <a:pt x="0" y="84"/>
                      <a:pt x="0" y="77"/>
                    </a:cubicBezTo>
                    <a:cubicBezTo>
                      <a:pt x="12" y="64"/>
                      <a:pt x="6" y="46"/>
                      <a:pt x="14" y="31"/>
                    </a:cubicBezTo>
                    <a:cubicBezTo>
                      <a:pt x="24" y="10"/>
                      <a:pt x="39" y="0"/>
                      <a:pt x="62" y="5"/>
                    </a:cubicBezTo>
                    <a:cubicBezTo>
                      <a:pt x="67" y="5"/>
                      <a:pt x="71" y="7"/>
                      <a:pt x="75" y="9"/>
                    </a:cubicBezTo>
                    <a:cubicBezTo>
                      <a:pt x="77" y="10"/>
                      <a:pt x="77" y="12"/>
                      <a:pt x="77" y="14"/>
                    </a:cubicBezTo>
                    <a:cubicBezTo>
                      <a:pt x="77" y="16"/>
                      <a:pt x="76" y="17"/>
                      <a:pt x="74" y="18"/>
                    </a:cubicBezTo>
                    <a:cubicBezTo>
                      <a:pt x="59" y="18"/>
                      <a:pt x="43" y="11"/>
                      <a:pt x="31" y="29"/>
                    </a:cubicBezTo>
                    <a:cubicBezTo>
                      <a:pt x="48" y="32"/>
                      <a:pt x="64" y="23"/>
                      <a:pt x="79" y="28"/>
                    </a:cubicBezTo>
                    <a:cubicBezTo>
                      <a:pt x="81" y="29"/>
                      <a:pt x="82" y="30"/>
                      <a:pt x="84" y="31"/>
                    </a:cubicBezTo>
                    <a:cubicBezTo>
                      <a:pt x="85" y="43"/>
                      <a:pt x="76" y="46"/>
                      <a:pt x="68" y="46"/>
                    </a:cubicBezTo>
                    <a:cubicBezTo>
                      <a:pt x="54" y="47"/>
                      <a:pt x="42" y="52"/>
                      <a:pt x="30" y="60"/>
                    </a:cubicBezTo>
                    <a:cubicBezTo>
                      <a:pt x="29" y="61"/>
                      <a:pt x="28" y="63"/>
                      <a:pt x="27" y="64"/>
                    </a:cubicBezTo>
                    <a:cubicBezTo>
                      <a:pt x="11" y="80"/>
                      <a:pt x="11" y="80"/>
                      <a:pt x="25" y="111"/>
                    </a:cubicBezTo>
                    <a:cubicBezTo>
                      <a:pt x="24" y="112"/>
                      <a:pt x="23" y="114"/>
                      <a:pt x="22" y="115"/>
                    </a:cubicBezTo>
                    <a:cubicBezTo>
                      <a:pt x="19" y="118"/>
                      <a:pt x="15" y="119"/>
                      <a:pt x="11" y="118"/>
                    </a:cubicBezTo>
                    <a:cubicBezTo>
                      <a:pt x="3" y="113"/>
                      <a:pt x="3" y="104"/>
                      <a:pt x="0" y="96"/>
                    </a:cubicBezTo>
                    <a:close/>
                  </a:path>
                </a:pathLst>
              </a:custGeom>
              <a:solidFill>
                <a:srgbClr val="BC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 name="Freeform 308"/>
              <p:cNvSpPr>
                <a:spLocks/>
              </p:cNvSpPr>
              <p:nvPr/>
            </p:nvSpPr>
            <p:spPr bwMode="auto">
              <a:xfrm>
                <a:off x="3796" y="1623"/>
                <a:ext cx="53" cy="210"/>
              </a:xfrm>
              <a:custGeom>
                <a:avLst/>
                <a:gdLst>
                  <a:gd name="T0" fmla="*/ 66 w 66"/>
                  <a:gd name="T1" fmla="*/ 229 h 263"/>
                  <a:gd name="T2" fmla="*/ 15 w 66"/>
                  <a:gd name="T3" fmla="*/ 261 h 263"/>
                  <a:gd name="T4" fmla="*/ 4 w 66"/>
                  <a:gd name="T5" fmla="*/ 251 h 263"/>
                  <a:gd name="T6" fmla="*/ 1 w 66"/>
                  <a:gd name="T7" fmla="*/ 205 h 263"/>
                  <a:gd name="T8" fmla="*/ 0 w 66"/>
                  <a:gd name="T9" fmla="*/ 28 h 263"/>
                  <a:gd name="T10" fmla="*/ 30 w 66"/>
                  <a:gd name="T11" fmla="*/ 9 h 263"/>
                  <a:gd name="T12" fmla="*/ 24 w 66"/>
                  <a:gd name="T13" fmla="*/ 16 h 263"/>
                  <a:gd name="T14" fmla="*/ 12 w 66"/>
                  <a:gd name="T15" fmla="*/ 35 h 263"/>
                  <a:gd name="T16" fmla="*/ 16 w 66"/>
                  <a:gd name="T17" fmla="*/ 226 h 263"/>
                  <a:gd name="T18" fmla="*/ 41 w 66"/>
                  <a:gd name="T19" fmla="*/ 238 h 263"/>
                  <a:gd name="T20" fmla="*/ 60 w 66"/>
                  <a:gd name="T21" fmla="*/ 228 h 263"/>
                  <a:gd name="T22" fmla="*/ 66 w 66"/>
                  <a:gd name="T23" fmla="*/ 22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63">
                    <a:moveTo>
                      <a:pt x="66" y="229"/>
                    </a:moveTo>
                    <a:cubicBezTo>
                      <a:pt x="57" y="253"/>
                      <a:pt x="35" y="256"/>
                      <a:pt x="15" y="261"/>
                    </a:cubicBezTo>
                    <a:cubicBezTo>
                      <a:pt x="7" y="263"/>
                      <a:pt x="4" y="258"/>
                      <a:pt x="4" y="251"/>
                    </a:cubicBezTo>
                    <a:cubicBezTo>
                      <a:pt x="3" y="236"/>
                      <a:pt x="1" y="220"/>
                      <a:pt x="1" y="205"/>
                    </a:cubicBezTo>
                    <a:cubicBezTo>
                      <a:pt x="1" y="146"/>
                      <a:pt x="0" y="87"/>
                      <a:pt x="0" y="28"/>
                    </a:cubicBezTo>
                    <a:cubicBezTo>
                      <a:pt x="0" y="2"/>
                      <a:pt x="4" y="0"/>
                      <a:pt x="30" y="9"/>
                    </a:cubicBezTo>
                    <a:cubicBezTo>
                      <a:pt x="29" y="12"/>
                      <a:pt x="27" y="15"/>
                      <a:pt x="24" y="16"/>
                    </a:cubicBezTo>
                    <a:cubicBezTo>
                      <a:pt x="14" y="19"/>
                      <a:pt x="12" y="26"/>
                      <a:pt x="12" y="35"/>
                    </a:cubicBezTo>
                    <a:cubicBezTo>
                      <a:pt x="14" y="99"/>
                      <a:pt x="9" y="163"/>
                      <a:pt x="16" y="226"/>
                    </a:cubicBezTo>
                    <a:cubicBezTo>
                      <a:pt x="18" y="247"/>
                      <a:pt x="22" y="249"/>
                      <a:pt x="41" y="238"/>
                    </a:cubicBezTo>
                    <a:cubicBezTo>
                      <a:pt x="47" y="235"/>
                      <a:pt x="52" y="229"/>
                      <a:pt x="60" y="228"/>
                    </a:cubicBezTo>
                    <a:cubicBezTo>
                      <a:pt x="62" y="227"/>
                      <a:pt x="64" y="228"/>
                      <a:pt x="66" y="229"/>
                    </a:cubicBezTo>
                    <a:close/>
                  </a:path>
                </a:pathLst>
              </a:custGeom>
              <a:solidFill>
                <a:srgbClr val="A29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 name="Freeform 309"/>
              <p:cNvSpPr>
                <a:spLocks/>
              </p:cNvSpPr>
              <p:nvPr/>
            </p:nvSpPr>
            <p:spPr bwMode="auto">
              <a:xfrm>
                <a:off x="3701" y="1777"/>
                <a:ext cx="57" cy="71"/>
              </a:xfrm>
              <a:custGeom>
                <a:avLst/>
                <a:gdLst>
                  <a:gd name="T0" fmla="*/ 37 w 71"/>
                  <a:gd name="T1" fmla="*/ 0 h 90"/>
                  <a:gd name="T2" fmla="*/ 60 w 71"/>
                  <a:gd name="T3" fmla="*/ 5 h 90"/>
                  <a:gd name="T4" fmla="*/ 60 w 71"/>
                  <a:gd name="T5" fmla="*/ 21 h 90"/>
                  <a:gd name="T6" fmla="*/ 45 w 71"/>
                  <a:gd name="T7" fmla="*/ 82 h 90"/>
                  <a:gd name="T8" fmla="*/ 16 w 71"/>
                  <a:gd name="T9" fmla="*/ 89 h 90"/>
                  <a:gd name="T10" fmla="*/ 12 w 71"/>
                  <a:gd name="T11" fmla="*/ 88 h 90"/>
                  <a:gd name="T12" fmla="*/ 1 w 71"/>
                  <a:gd name="T13" fmla="*/ 78 h 90"/>
                  <a:gd name="T14" fmla="*/ 14 w 71"/>
                  <a:gd name="T15" fmla="*/ 75 h 90"/>
                  <a:gd name="T16" fmla="*/ 37 w 71"/>
                  <a:gd name="T17" fmla="*/ 11 h 90"/>
                  <a:gd name="T18" fmla="*/ 33 w 71"/>
                  <a:gd name="T19" fmla="*/ 5 h 90"/>
                  <a:gd name="T20" fmla="*/ 37 w 71"/>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0">
                    <a:moveTo>
                      <a:pt x="37" y="0"/>
                    </a:moveTo>
                    <a:cubicBezTo>
                      <a:pt x="45" y="2"/>
                      <a:pt x="53" y="3"/>
                      <a:pt x="60" y="5"/>
                    </a:cubicBezTo>
                    <a:cubicBezTo>
                      <a:pt x="54" y="10"/>
                      <a:pt x="58" y="15"/>
                      <a:pt x="60" y="21"/>
                    </a:cubicBezTo>
                    <a:cubicBezTo>
                      <a:pt x="71" y="47"/>
                      <a:pt x="67" y="63"/>
                      <a:pt x="45" y="82"/>
                    </a:cubicBezTo>
                    <a:cubicBezTo>
                      <a:pt x="36" y="84"/>
                      <a:pt x="26" y="87"/>
                      <a:pt x="16" y="89"/>
                    </a:cubicBezTo>
                    <a:cubicBezTo>
                      <a:pt x="14" y="90"/>
                      <a:pt x="13" y="90"/>
                      <a:pt x="12" y="88"/>
                    </a:cubicBezTo>
                    <a:cubicBezTo>
                      <a:pt x="9" y="84"/>
                      <a:pt x="0" y="86"/>
                      <a:pt x="1" y="78"/>
                    </a:cubicBezTo>
                    <a:cubicBezTo>
                      <a:pt x="4" y="74"/>
                      <a:pt x="9" y="76"/>
                      <a:pt x="14" y="75"/>
                    </a:cubicBezTo>
                    <a:cubicBezTo>
                      <a:pt x="51" y="70"/>
                      <a:pt x="63" y="41"/>
                      <a:pt x="37" y="11"/>
                    </a:cubicBezTo>
                    <a:cubicBezTo>
                      <a:pt x="36" y="9"/>
                      <a:pt x="34" y="7"/>
                      <a:pt x="33" y="5"/>
                    </a:cubicBezTo>
                    <a:cubicBezTo>
                      <a:pt x="34" y="3"/>
                      <a:pt x="35" y="2"/>
                      <a:pt x="37" y="0"/>
                    </a:cubicBezTo>
                    <a:close/>
                  </a:path>
                </a:pathLst>
              </a:custGeom>
              <a:solidFill>
                <a:srgbClr val="96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 name="Freeform 310"/>
              <p:cNvSpPr>
                <a:spLocks/>
              </p:cNvSpPr>
              <p:nvPr/>
            </p:nvSpPr>
            <p:spPr bwMode="auto">
              <a:xfrm>
                <a:off x="3530" y="1576"/>
                <a:ext cx="61" cy="138"/>
              </a:xfrm>
              <a:custGeom>
                <a:avLst/>
                <a:gdLst>
                  <a:gd name="T0" fmla="*/ 76 w 76"/>
                  <a:gd name="T1" fmla="*/ 0 h 172"/>
                  <a:gd name="T2" fmla="*/ 59 w 76"/>
                  <a:gd name="T3" fmla="*/ 28 h 172"/>
                  <a:gd name="T4" fmla="*/ 7 w 76"/>
                  <a:gd name="T5" fmla="*/ 144 h 172"/>
                  <a:gd name="T6" fmla="*/ 3 w 76"/>
                  <a:gd name="T7" fmla="*/ 172 h 172"/>
                  <a:gd name="T8" fmla="*/ 12 w 76"/>
                  <a:gd name="T9" fmla="*/ 73 h 172"/>
                  <a:gd name="T10" fmla="*/ 76 w 76"/>
                  <a:gd name="T11" fmla="*/ 0 h 172"/>
                </a:gdLst>
                <a:ahLst/>
                <a:cxnLst>
                  <a:cxn ang="0">
                    <a:pos x="T0" y="T1"/>
                  </a:cxn>
                  <a:cxn ang="0">
                    <a:pos x="T2" y="T3"/>
                  </a:cxn>
                  <a:cxn ang="0">
                    <a:pos x="T4" y="T5"/>
                  </a:cxn>
                  <a:cxn ang="0">
                    <a:pos x="T6" y="T7"/>
                  </a:cxn>
                  <a:cxn ang="0">
                    <a:pos x="T8" y="T9"/>
                  </a:cxn>
                  <a:cxn ang="0">
                    <a:pos x="T10" y="T11"/>
                  </a:cxn>
                </a:cxnLst>
                <a:rect l="0" t="0" r="r" b="b"/>
                <a:pathLst>
                  <a:path w="76" h="172">
                    <a:moveTo>
                      <a:pt x="76" y="0"/>
                    </a:moveTo>
                    <a:cubicBezTo>
                      <a:pt x="75" y="12"/>
                      <a:pt x="69" y="22"/>
                      <a:pt x="59" y="28"/>
                    </a:cubicBezTo>
                    <a:cubicBezTo>
                      <a:pt x="18" y="56"/>
                      <a:pt x="6" y="97"/>
                      <a:pt x="7" y="144"/>
                    </a:cubicBezTo>
                    <a:cubicBezTo>
                      <a:pt x="7" y="152"/>
                      <a:pt x="9" y="160"/>
                      <a:pt x="3" y="172"/>
                    </a:cubicBezTo>
                    <a:cubicBezTo>
                      <a:pt x="1" y="135"/>
                      <a:pt x="0" y="104"/>
                      <a:pt x="12" y="73"/>
                    </a:cubicBezTo>
                    <a:cubicBezTo>
                      <a:pt x="25" y="41"/>
                      <a:pt x="58" y="27"/>
                      <a:pt x="76" y="0"/>
                    </a:cubicBezTo>
                    <a:close/>
                  </a:path>
                </a:pathLst>
              </a:custGeom>
              <a:solidFill>
                <a:srgbClr val="A79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 name="Freeform 311"/>
              <p:cNvSpPr>
                <a:spLocks/>
              </p:cNvSpPr>
              <p:nvPr/>
            </p:nvSpPr>
            <p:spPr bwMode="auto">
              <a:xfrm>
                <a:off x="3841" y="1649"/>
                <a:ext cx="22" cy="157"/>
              </a:xfrm>
              <a:custGeom>
                <a:avLst/>
                <a:gdLst>
                  <a:gd name="T0" fmla="*/ 10 w 28"/>
                  <a:gd name="T1" fmla="*/ 197 h 197"/>
                  <a:gd name="T2" fmla="*/ 8 w 28"/>
                  <a:gd name="T3" fmla="*/ 197 h 197"/>
                  <a:gd name="T4" fmla="*/ 6 w 28"/>
                  <a:gd name="T5" fmla="*/ 197 h 197"/>
                  <a:gd name="T6" fmla="*/ 5 w 28"/>
                  <a:gd name="T7" fmla="*/ 175 h 197"/>
                  <a:gd name="T8" fmla="*/ 10 w 28"/>
                  <a:gd name="T9" fmla="*/ 137 h 197"/>
                  <a:gd name="T10" fmla="*/ 2 w 28"/>
                  <a:gd name="T11" fmla="*/ 5 h 197"/>
                  <a:gd name="T12" fmla="*/ 7 w 28"/>
                  <a:gd name="T13" fmla="*/ 0 h 197"/>
                  <a:gd name="T14" fmla="*/ 23 w 28"/>
                  <a:gd name="T15" fmla="*/ 46 h 197"/>
                  <a:gd name="T16" fmla="*/ 16 w 28"/>
                  <a:gd name="T17" fmla="*/ 185 h 197"/>
                  <a:gd name="T18" fmla="*/ 10 w 28"/>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97">
                    <a:moveTo>
                      <a:pt x="10" y="197"/>
                    </a:moveTo>
                    <a:cubicBezTo>
                      <a:pt x="8" y="197"/>
                      <a:pt x="8" y="197"/>
                      <a:pt x="8" y="197"/>
                    </a:cubicBezTo>
                    <a:cubicBezTo>
                      <a:pt x="6" y="197"/>
                      <a:pt x="6" y="197"/>
                      <a:pt x="6" y="197"/>
                    </a:cubicBezTo>
                    <a:cubicBezTo>
                      <a:pt x="0" y="190"/>
                      <a:pt x="4" y="182"/>
                      <a:pt x="5" y="175"/>
                    </a:cubicBezTo>
                    <a:cubicBezTo>
                      <a:pt x="8" y="162"/>
                      <a:pt x="8" y="150"/>
                      <a:pt x="10" y="137"/>
                    </a:cubicBezTo>
                    <a:cubicBezTo>
                      <a:pt x="18" y="92"/>
                      <a:pt x="10" y="49"/>
                      <a:pt x="2" y="5"/>
                    </a:cubicBezTo>
                    <a:cubicBezTo>
                      <a:pt x="3" y="3"/>
                      <a:pt x="4" y="1"/>
                      <a:pt x="7" y="0"/>
                    </a:cubicBezTo>
                    <a:cubicBezTo>
                      <a:pt x="19" y="13"/>
                      <a:pt x="21" y="30"/>
                      <a:pt x="23" y="46"/>
                    </a:cubicBezTo>
                    <a:cubicBezTo>
                      <a:pt x="28" y="93"/>
                      <a:pt x="27" y="139"/>
                      <a:pt x="16" y="185"/>
                    </a:cubicBezTo>
                    <a:cubicBezTo>
                      <a:pt x="15" y="190"/>
                      <a:pt x="12" y="193"/>
                      <a:pt x="10" y="197"/>
                    </a:cubicBezTo>
                    <a:close/>
                  </a:path>
                </a:pathLst>
              </a:custGeom>
              <a:solidFill>
                <a:srgbClr val="A99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 name="Freeform 312"/>
              <p:cNvSpPr>
                <a:spLocks/>
              </p:cNvSpPr>
              <p:nvPr/>
            </p:nvSpPr>
            <p:spPr bwMode="auto">
              <a:xfrm>
                <a:off x="3718" y="1580"/>
                <a:ext cx="66" cy="130"/>
              </a:xfrm>
              <a:custGeom>
                <a:avLst/>
                <a:gdLst>
                  <a:gd name="T0" fmla="*/ 73 w 83"/>
                  <a:gd name="T1" fmla="*/ 162 h 162"/>
                  <a:gd name="T2" fmla="*/ 60 w 83"/>
                  <a:gd name="T3" fmla="*/ 72 h 162"/>
                  <a:gd name="T4" fmla="*/ 0 w 83"/>
                  <a:gd name="T5" fmla="*/ 0 h 162"/>
                  <a:gd name="T6" fmla="*/ 73 w 83"/>
                  <a:gd name="T7" fmla="*/ 162 h 162"/>
                </a:gdLst>
                <a:ahLst/>
                <a:cxnLst>
                  <a:cxn ang="0">
                    <a:pos x="T0" y="T1"/>
                  </a:cxn>
                  <a:cxn ang="0">
                    <a:pos x="T2" y="T3"/>
                  </a:cxn>
                  <a:cxn ang="0">
                    <a:pos x="T4" y="T5"/>
                  </a:cxn>
                  <a:cxn ang="0">
                    <a:pos x="T6" y="T7"/>
                  </a:cxn>
                </a:cxnLst>
                <a:rect l="0" t="0" r="r" b="b"/>
                <a:pathLst>
                  <a:path w="83" h="162">
                    <a:moveTo>
                      <a:pt x="73" y="162"/>
                    </a:moveTo>
                    <a:cubicBezTo>
                      <a:pt x="70" y="132"/>
                      <a:pt x="71" y="102"/>
                      <a:pt x="60" y="72"/>
                    </a:cubicBezTo>
                    <a:cubicBezTo>
                      <a:pt x="49" y="42"/>
                      <a:pt x="19" y="29"/>
                      <a:pt x="0" y="0"/>
                    </a:cubicBezTo>
                    <a:cubicBezTo>
                      <a:pt x="64" y="43"/>
                      <a:pt x="83" y="87"/>
                      <a:pt x="73" y="162"/>
                    </a:cubicBezTo>
                    <a:close/>
                  </a:path>
                </a:pathLst>
              </a:custGeom>
              <a:solidFill>
                <a:srgbClr val="A59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 name="Freeform 313"/>
              <p:cNvSpPr>
                <a:spLocks/>
              </p:cNvSpPr>
              <p:nvPr/>
            </p:nvSpPr>
            <p:spPr bwMode="auto">
              <a:xfrm>
                <a:off x="3545" y="1653"/>
                <a:ext cx="42" cy="87"/>
              </a:xfrm>
              <a:custGeom>
                <a:avLst/>
                <a:gdLst>
                  <a:gd name="T0" fmla="*/ 32 w 53"/>
                  <a:gd name="T1" fmla="*/ 24 h 109"/>
                  <a:gd name="T2" fmla="*/ 12 w 53"/>
                  <a:gd name="T3" fmla="*/ 14 h 109"/>
                  <a:gd name="T4" fmla="*/ 53 w 53"/>
                  <a:gd name="T5" fmla="*/ 103 h 109"/>
                  <a:gd name="T6" fmla="*/ 52 w 53"/>
                  <a:gd name="T7" fmla="*/ 109 h 109"/>
                  <a:gd name="T8" fmla="*/ 39 w 53"/>
                  <a:gd name="T9" fmla="*/ 88 h 109"/>
                  <a:gd name="T10" fmla="*/ 10 w 53"/>
                  <a:gd name="T11" fmla="*/ 27 h 109"/>
                  <a:gd name="T12" fmla="*/ 9 w 53"/>
                  <a:gd name="T13" fmla="*/ 6 h 109"/>
                  <a:gd name="T14" fmla="*/ 27 w 53"/>
                  <a:gd name="T15" fmla="*/ 17 h 109"/>
                  <a:gd name="T16" fmla="*/ 32 w 53"/>
                  <a:gd name="T17"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9">
                    <a:moveTo>
                      <a:pt x="32" y="24"/>
                    </a:moveTo>
                    <a:cubicBezTo>
                      <a:pt x="23" y="27"/>
                      <a:pt x="21" y="15"/>
                      <a:pt x="12" y="14"/>
                    </a:cubicBezTo>
                    <a:cubicBezTo>
                      <a:pt x="22" y="47"/>
                      <a:pt x="42" y="73"/>
                      <a:pt x="53" y="103"/>
                    </a:cubicBezTo>
                    <a:cubicBezTo>
                      <a:pt x="53" y="105"/>
                      <a:pt x="52" y="107"/>
                      <a:pt x="52" y="109"/>
                    </a:cubicBezTo>
                    <a:cubicBezTo>
                      <a:pt x="39" y="107"/>
                      <a:pt x="41" y="96"/>
                      <a:pt x="39" y="88"/>
                    </a:cubicBezTo>
                    <a:cubicBezTo>
                      <a:pt x="29" y="68"/>
                      <a:pt x="19" y="48"/>
                      <a:pt x="10" y="27"/>
                    </a:cubicBezTo>
                    <a:cubicBezTo>
                      <a:pt x="7" y="21"/>
                      <a:pt x="0" y="12"/>
                      <a:pt x="9" y="6"/>
                    </a:cubicBezTo>
                    <a:cubicBezTo>
                      <a:pt x="19" y="0"/>
                      <a:pt x="22" y="13"/>
                      <a:pt x="27" y="17"/>
                    </a:cubicBezTo>
                    <a:cubicBezTo>
                      <a:pt x="29" y="19"/>
                      <a:pt x="30" y="21"/>
                      <a:pt x="32" y="24"/>
                    </a:cubicBezTo>
                    <a:close/>
                  </a:path>
                </a:pathLst>
              </a:custGeom>
              <a:solidFill>
                <a:srgbClr val="A59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 name="Freeform 314"/>
              <p:cNvSpPr>
                <a:spLocks/>
              </p:cNvSpPr>
              <p:nvPr/>
            </p:nvSpPr>
            <p:spPr bwMode="auto">
              <a:xfrm>
                <a:off x="3717" y="1733"/>
                <a:ext cx="44" cy="20"/>
              </a:xfrm>
              <a:custGeom>
                <a:avLst/>
                <a:gdLst>
                  <a:gd name="T0" fmla="*/ 52 w 55"/>
                  <a:gd name="T1" fmla="*/ 25 h 25"/>
                  <a:gd name="T2" fmla="*/ 0 w 55"/>
                  <a:gd name="T3" fmla="*/ 21 h 25"/>
                  <a:gd name="T4" fmla="*/ 23 w 55"/>
                  <a:gd name="T5" fmla="*/ 1 h 25"/>
                  <a:gd name="T6" fmla="*/ 55 w 55"/>
                  <a:gd name="T7" fmla="*/ 21 h 25"/>
                  <a:gd name="T8" fmla="*/ 52 w 55"/>
                  <a:gd name="T9" fmla="*/ 25 h 25"/>
                </a:gdLst>
                <a:ahLst/>
                <a:cxnLst>
                  <a:cxn ang="0">
                    <a:pos x="T0" y="T1"/>
                  </a:cxn>
                  <a:cxn ang="0">
                    <a:pos x="T2" y="T3"/>
                  </a:cxn>
                  <a:cxn ang="0">
                    <a:pos x="T4" y="T5"/>
                  </a:cxn>
                  <a:cxn ang="0">
                    <a:pos x="T6" y="T7"/>
                  </a:cxn>
                  <a:cxn ang="0">
                    <a:pos x="T8" y="T9"/>
                  </a:cxn>
                </a:cxnLst>
                <a:rect l="0" t="0" r="r" b="b"/>
                <a:pathLst>
                  <a:path w="55" h="25">
                    <a:moveTo>
                      <a:pt x="52" y="25"/>
                    </a:moveTo>
                    <a:cubicBezTo>
                      <a:pt x="32" y="3"/>
                      <a:pt x="26" y="3"/>
                      <a:pt x="0" y="21"/>
                    </a:cubicBezTo>
                    <a:cubicBezTo>
                      <a:pt x="2" y="7"/>
                      <a:pt x="12" y="2"/>
                      <a:pt x="23" y="1"/>
                    </a:cubicBezTo>
                    <a:cubicBezTo>
                      <a:pt x="38" y="0"/>
                      <a:pt x="49" y="6"/>
                      <a:pt x="55" y="21"/>
                    </a:cubicBezTo>
                    <a:cubicBezTo>
                      <a:pt x="55" y="23"/>
                      <a:pt x="53" y="24"/>
                      <a:pt x="52" y="25"/>
                    </a:cubicBezTo>
                    <a:close/>
                  </a:path>
                </a:pathLst>
              </a:custGeom>
              <a:solidFill>
                <a:srgbClr val="BDA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 name="Freeform 315"/>
              <p:cNvSpPr>
                <a:spLocks/>
              </p:cNvSpPr>
              <p:nvPr/>
            </p:nvSpPr>
            <p:spPr bwMode="auto">
              <a:xfrm>
                <a:off x="3571" y="1681"/>
                <a:ext cx="33" cy="45"/>
              </a:xfrm>
              <a:custGeom>
                <a:avLst/>
                <a:gdLst>
                  <a:gd name="T0" fmla="*/ 41 w 41"/>
                  <a:gd name="T1" fmla="*/ 57 h 57"/>
                  <a:gd name="T2" fmla="*/ 0 w 41"/>
                  <a:gd name="T3" fmla="*/ 2 h 57"/>
                  <a:gd name="T4" fmla="*/ 11 w 41"/>
                  <a:gd name="T5" fmla="*/ 8 h 57"/>
                  <a:gd name="T6" fmla="*/ 41 w 41"/>
                  <a:gd name="T7" fmla="*/ 57 h 57"/>
                </a:gdLst>
                <a:ahLst/>
                <a:cxnLst>
                  <a:cxn ang="0">
                    <a:pos x="T0" y="T1"/>
                  </a:cxn>
                  <a:cxn ang="0">
                    <a:pos x="T2" y="T3"/>
                  </a:cxn>
                  <a:cxn ang="0">
                    <a:pos x="T4" y="T5"/>
                  </a:cxn>
                  <a:cxn ang="0">
                    <a:pos x="T6" y="T7"/>
                  </a:cxn>
                </a:cxnLst>
                <a:rect l="0" t="0" r="r" b="b"/>
                <a:pathLst>
                  <a:path w="41" h="57">
                    <a:moveTo>
                      <a:pt x="41" y="57"/>
                    </a:moveTo>
                    <a:cubicBezTo>
                      <a:pt x="21" y="44"/>
                      <a:pt x="15" y="20"/>
                      <a:pt x="0" y="2"/>
                    </a:cubicBezTo>
                    <a:cubicBezTo>
                      <a:pt x="6" y="0"/>
                      <a:pt x="8" y="4"/>
                      <a:pt x="11" y="8"/>
                    </a:cubicBezTo>
                    <a:cubicBezTo>
                      <a:pt x="21" y="24"/>
                      <a:pt x="31" y="41"/>
                      <a:pt x="41" y="57"/>
                    </a:cubicBezTo>
                    <a:close/>
                  </a:path>
                </a:pathLst>
              </a:custGeom>
              <a:solidFill>
                <a:srgbClr val="9F9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 name="Freeform 316"/>
              <p:cNvSpPr>
                <a:spLocks/>
              </p:cNvSpPr>
              <p:nvPr/>
            </p:nvSpPr>
            <p:spPr bwMode="auto">
              <a:xfrm>
                <a:off x="3570" y="1723"/>
                <a:ext cx="22" cy="32"/>
              </a:xfrm>
              <a:custGeom>
                <a:avLst/>
                <a:gdLst>
                  <a:gd name="T0" fmla="*/ 7 w 27"/>
                  <a:gd name="T1" fmla="*/ 0 h 40"/>
                  <a:gd name="T2" fmla="*/ 20 w 27"/>
                  <a:gd name="T3" fmla="*/ 21 h 40"/>
                  <a:gd name="T4" fmla="*/ 27 w 27"/>
                  <a:gd name="T5" fmla="*/ 36 h 40"/>
                  <a:gd name="T6" fmla="*/ 20 w 27"/>
                  <a:gd name="T7" fmla="*/ 40 h 40"/>
                  <a:gd name="T8" fmla="*/ 12 w 27"/>
                  <a:gd name="T9" fmla="*/ 38 h 40"/>
                  <a:gd name="T10" fmla="*/ 2 w 27"/>
                  <a:gd name="T11" fmla="*/ 20 h 40"/>
                  <a:gd name="T12" fmla="*/ 0 w 27"/>
                  <a:gd name="T13" fmla="*/ 17 h 40"/>
                  <a:gd name="T14" fmla="*/ 7 w 27"/>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0">
                    <a:moveTo>
                      <a:pt x="7" y="0"/>
                    </a:moveTo>
                    <a:cubicBezTo>
                      <a:pt x="12" y="7"/>
                      <a:pt x="16" y="14"/>
                      <a:pt x="20" y="21"/>
                    </a:cubicBezTo>
                    <a:cubicBezTo>
                      <a:pt x="22" y="26"/>
                      <a:pt x="25" y="31"/>
                      <a:pt x="27" y="36"/>
                    </a:cubicBezTo>
                    <a:cubicBezTo>
                      <a:pt x="25" y="39"/>
                      <a:pt x="23" y="40"/>
                      <a:pt x="20" y="40"/>
                    </a:cubicBezTo>
                    <a:cubicBezTo>
                      <a:pt x="17" y="40"/>
                      <a:pt x="15" y="40"/>
                      <a:pt x="12" y="38"/>
                    </a:cubicBezTo>
                    <a:cubicBezTo>
                      <a:pt x="8" y="33"/>
                      <a:pt x="7" y="25"/>
                      <a:pt x="2" y="20"/>
                    </a:cubicBezTo>
                    <a:cubicBezTo>
                      <a:pt x="1" y="19"/>
                      <a:pt x="1" y="18"/>
                      <a:pt x="0" y="17"/>
                    </a:cubicBezTo>
                    <a:cubicBezTo>
                      <a:pt x="6" y="12"/>
                      <a:pt x="3" y="4"/>
                      <a:pt x="7" y="0"/>
                    </a:cubicBezTo>
                    <a:close/>
                  </a:path>
                </a:pathLst>
              </a:custGeom>
              <a:solidFill>
                <a:srgbClr val="EDDB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 name="Freeform 317"/>
              <p:cNvSpPr>
                <a:spLocks/>
              </p:cNvSpPr>
              <p:nvPr/>
            </p:nvSpPr>
            <p:spPr bwMode="auto">
              <a:xfrm>
                <a:off x="3748" y="1749"/>
                <a:ext cx="18" cy="32"/>
              </a:xfrm>
              <a:custGeom>
                <a:avLst/>
                <a:gdLst>
                  <a:gd name="T0" fmla="*/ 13 w 22"/>
                  <a:gd name="T1" fmla="*/ 4 h 39"/>
                  <a:gd name="T2" fmla="*/ 16 w 22"/>
                  <a:gd name="T3" fmla="*/ 0 h 39"/>
                  <a:gd name="T4" fmla="*/ 1 w 22"/>
                  <a:gd name="T5" fmla="*/ 39 h 39"/>
                  <a:gd name="T6" fmla="*/ 13 w 22"/>
                  <a:gd name="T7" fmla="*/ 4 h 39"/>
                </a:gdLst>
                <a:ahLst/>
                <a:cxnLst>
                  <a:cxn ang="0">
                    <a:pos x="T0" y="T1"/>
                  </a:cxn>
                  <a:cxn ang="0">
                    <a:pos x="T2" y="T3"/>
                  </a:cxn>
                  <a:cxn ang="0">
                    <a:pos x="T4" y="T5"/>
                  </a:cxn>
                  <a:cxn ang="0">
                    <a:pos x="T6" y="T7"/>
                  </a:cxn>
                </a:cxnLst>
                <a:rect l="0" t="0" r="r" b="b"/>
                <a:pathLst>
                  <a:path w="22" h="39">
                    <a:moveTo>
                      <a:pt x="13" y="4"/>
                    </a:moveTo>
                    <a:cubicBezTo>
                      <a:pt x="14" y="2"/>
                      <a:pt x="15" y="1"/>
                      <a:pt x="16" y="0"/>
                    </a:cubicBezTo>
                    <a:cubicBezTo>
                      <a:pt x="22" y="17"/>
                      <a:pt x="21" y="32"/>
                      <a:pt x="1" y="39"/>
                    </a:cubicBezTo>
                    <a:cubicBezTo>
                      <a:pt x="0" y="26"/>
                      <a:pt x="18" y="18"/>
                      <a:pt x="13" y="4"/>
                    </a:cubicBezTo>
                    <a:close/>
                  </a:path>
                </a:pathLst>
              </a:custGeom>
              <a:solidFill>
                <a:srgbClr val="96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 name="Freeform 318"/>
              <p:cNvSpPr>
                <a:spLocks/>
              </p:cNvSpPr>
              <p:nvPr/>
            </p:nvSpPr>
            <p:spPr bwMode="auto">
              <a:xfrm>
                <a:off x="3771" y="1784"/>
                <a:ext cx="3" cy="36"/>
              </a:xfrm>
              <a:custGeom>
                <a:avLst/>
                <a:gdLst>
                  <a:gd name="T0" fmla="*/ 4 w 4"/>
                  <a:gd name="T1" fmla="*/ 46 h 46"/>
                  <a:gd name="T2" fmla="*/ 4 w 4"/>
                  <a:gd name="T3" fmla="*/ 0 h 46"/>
                  <a:gd name="T4" fmla="*/ 4 w 4"/>
                  <a:gd name="T5" fmla="*/ 46 h 46"/>
                </a:gdLst>
                <a:ahLst/>
                <a:cxnLst>
                  <a:cxn ang="0">
                    <a:pos x="T0" y="T1"/>
                  </a:cxn>
                  <a:cxn ang="0">
                    <a:pos x="T2" y="T3"/>
                  </a:cxn>
                  <a:cxn ang="0">
                    <a:pos x="T4" y="T5"/>
                  </a:cxn>
                </a:cxnLst>
                <a:rect l="0" t="0" r="r" b="b"/>
                <a:pathLst>
                  <a:path w="4" h="46">
                    <a:moveTo>
                      <a:pt x="4" y="46"/>
                    </a:moveTo>
                    <a:cubicBezTo>
                      <a:pt x="0" y="30"/>
                      <a:pt x="0" y="15"/>
                      <a:pt x="4" y="0"/>
                    </a:cubicBezTo>
                    <a:cubicBezTo>
                      <a:pt x="4" y="15"/>
                      <a:pt x="4" y="30"/>
                      <a:pt x="4" y="46"/>
                    </a:cubicBezTo>
                    <a:close/>
                  </a:path>
                </a:pathLst>
              </a:custGeom>
              <a:solidFill>
                <a:srgbClr val="998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 name="Freeform 319"/>
              <p:cNvSpPr>
                <a:spLocks/>
              </p:cNvSpPr>
              <p:nvPr/>
            </p:nvSpPr>
            <p:spPr bwMode="auto">
              <a:xfrm>
                <a:off x="3816" y="1631"/>
                <a:ext cx="30" cy="20"/>
              </a:xfrm>
              <a:custGeom>
                <a:avLst/>
                <a:gdLst>
                  <a:gd name="T0" fmla="*/ 0 w 38"/>
                  <a:gd name="T1" fmla="*/ 3 h 25"/>
                  <a:gd name="T2" fmla="*/ 5 w 38"/>
                  <a:gd name="T3" fmla="*/ 0 h 25"/>
                  <a:gd name="T4" fmla="*/ 38 w 38"/>
                  <a:gd name="T5" fmla="*/ 23 h 25"/>
                  <a:gd name="T6" fmla="*/ 35 w 38"/>
                  <a:gd name="T7" fmla="*/ 25 h 25"/>
                  <a:gd name="T8" fmla="*/ 0 w 38"/>
                  <a:gd name="T9" fmla="*/ 3 h 25"/>
                </a:gdLst>
                <a:ahLst/>
                <a:cxnLst>
                  <a:cxn ang="0">
                    <a:pos x="T0" y="T1"/>
                  </a:cxn>
                  <a:cxn ang="0">
                    <a:pos x="T2" y="T3"/>
                  </a:cxn>
                  <a:cxn ang="0">
                    <a:pos x="T4" y="T5"/>
                  </a:cxn>
                  <a:cxn ang="0">
                    <a:pos x="T6" y="T7"/>
                  </a:cxn>
                  <a:cxn ang="0">
                    <a:pos x="T8" y="T9"/>
                  </a:cxn>
                </a:cxnLst>
                <a:rect l="0" t="0" r="r" b="b"/>
                <a:pathLst>
                  <a:path w="38" h="25">
                    <a:moveTo>
                      <a:pt x="0" y="3"/>
                    </a:moveTo>
                    <a:cubicBezTo>
                      <a:pt x="2" y="2"/>
                      <a:pt x="3" y="1"/>
                      <a:pt x="5" y="0"/>
                    </a:cubicBezTo>
                    <a:cubicBezTo>
                      <a:pt x="19" y="3"/>
                      <a:pt x="31" y="9"/>
                      <a:pt x="38" y="23"/>
                    </a:cubicBezTo>
                    <a:cubicBezTo>
                      <a:pt x="37" y="24"/>
                      <a:pt x="36" y="25"/>
                      <a:pt x="35" y="25"/>
                    </a:cubicBezTo>
                    <a:cubicBezTo>
                      <a:pt x="21" y="22"/>
                      <a:pt x="8" y="16"/>
                      <a:pt x="0" y="3"/>
                    </a:cubicBezTo>
                    <a:close/>
                  </a:path>
                </a:pathLst>
              </a:custGeom>
              <a:solidFill>
                <a:srgbClr val="9F9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 name="Freeform 320"/>
              <p:cNvSpPr>
                <a:spLocks/>
              </p:cNvSpPr>
              <p:nvPr/>
            </p:nvSpPr>
            <p:spPr bwMode="auto">
              <a:xfrm>
                <a:off x="3522" y="1889"/>
                <a:ext cx="90" cy="90"/>
              </a:xfrm>
              <a:custGeom>
                <a:avLst/>
                <a:gdLst>
                  <a:gd name="T0" fmla="*/ 1 w 112"/>
                  <a:gd name="T1" fmla="*/ 108 h 113"/>
                  <a:gd name="T2" fmla="*/ 0 w 112"/>
                  <a:gd name="T3" fmla="*/ 87 h 113"/>
                  <a:gd name="T4" fmla="*/ 1 w 112"/>
                  <a:gd name="T5" fmla="*/ 85 h 113"/>
                  <a:gd name="T6" fmla="*/ 3 w 112"/>
                  <a:gd name="T7" fmla="*/ 32 h 113"/>
                  <a:gd name="T8" fmla="*/ 14 w 112"/>
                  <a:gd name="T9" fmla="*/ 18 h 113"/>
                  <a:gd name="T10" fmla="*/ 32 w 112"/>
                  <a:gd name="T11" fmla="*/ 7 h 113"/>
                  <a:gd name="T12" fmla="*/ 58 w 112"/>
                  <a:gd name="T13" fmla="*/ 2 h 113"/>
                  <a:gd name="T14" fmla="*/ 83 w 112"/>
                  <a:gd name="T15" fmla="*/ 27 h 113"/>
                  <a:gd name="T16" fmla="*/ 45 w 112"/>
                  <a:gd name="T17" fmla="*/ 30 h 113"/>
                  <a:gd name="T18" fmla="*/ 76 w 112"/>
                  <a:gd name="T19" fmla="*/ 31 h 113"/>
                  <a:gd name="T20" fmla="*/ 64 w 112"/>
                  <a:gd name="T21" fmla="*/ 38 h 113"/>
                  <a:gd name="T22" fmla="*/ 102 w 112"/>
                  <a:gd name="T23" fmla="*/ 41 h 113"/>
                  <a:gd name="T24" fmla="*/ 103 w 112"/>
                  <a:gd name="T25" fmla="*/ 72 h 113"/>
                  <a:gd name="T26" fmla="*/ 53 w 112"/>
                  <a:gd name="T27" fmla="*/ 82 h 113"/>
                  <a:gd name="T28" fmla="*/ 70 w 112"/>
                  <a:gd name="T29" fmla="*/ 82 h 113"/>
                  <a:gd name="T30" fmla="*/ 73 w 112"/>
                  <a:gd name="T31" fmla="*/ 91 h 113"/>
                  <a:gd name="T32" fmla="*/ 62 w 112"/>
                  <a:gd name="T33" fmla="*/ 106 h 113"/>
                  <a:gd name="T34" fmla="*/ 49 w 112"/>
                  <a:gd name="T35" fmla="*/ 111 h 113"/>
                  <a:gd name="T36" fmla="*/ 1 w 112"/>
                  <a:gd name="T37"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13">
                    <a:moveTo>
                      <a:pt x="1" y="108"/>
                    </a:moveTo>
                    <a:cubicBezTo>
                      <a:pt x="0" y="101"/>
                      <a:pt x="0" y="94"/>
                      <a:pt x="0" y="87"/>
                    </a:cubicBezTo>
                    <a:cubicBezTo>
                      <a:pt x="0" y="86"/>
                      <a:pt x="0" y="86"/>
                      <a:pt x="1" y="85"/>
                    </a:cubicBezTo>
                    <a:cubicBezTo>
                      <a:pt x="3" y="67"/>
                      <a:pt x="5" y="50"/>
                      <a:pt x="3" y="32"/>
                    </a:cubicBezTo>
                    <a:cubicBezTo>
                      <a:pt x="2" y="23"/>
                      <a:pt x="7" y="20"/>
                      <a:pt x="14" y="18"/>
                    </a:cubicBezTo>
                    <a:cubicBezTo>
                      <a:pt x="21" y="16"/>
                      <a:pt x="25" y="9"/>
                      <a:pt x="32" y="7"/>
                    </a:cubicBezTo>
                    <a:cubicBezTo>
                      <a:pt x="41" y="5"/>
                      <a:pt x="49" y="3"/>
                      <a:pt x="58" y="2"/>
                    </a:cubicBezTo>
                    <a:cubicBezTo>
                      <a:pt x="77" y="0"/>
                      <a:pt x="83" y="6"/>
                      <a:pt x="83" y="27"/>
                    </a:cubicBezTo>
                    <a:cubicBezTo>
                      <a:pt x="70" y="30"/>
                      <a:pt x="58" y="31"/>
                      <a:pt x="45" y="30"/>
                    </a:cubicBezTo>
                    <a:cubicBezTo>
                      <a:pt x="56" y="31"/>
                      <a:pt x="66" y="28"/>
                      <a:pt x="76" y="31"/>
                    </a:cubicBezTo>
                    <a:cubicBezTo>
                      <a:pt x="77" y="42"/>
                      <a:pt x="69" y="36"/>
                      <a:pt x="64" y="38"/>
                    </a:cubicBezTo>
                    <a:cubicBezTo>
                      <a:pt x="77" y="38"/>
                      <a:pt x="90" y="33"/>
                      <a:pt x="102" y="41"/>
                    </a:cubicBezTo>
                    <a:cubicBezTo>
                      <a:pt x="112" y="51"/>
                      <a:pt x="106" y="62"/>
                      <a:pt x="103" y="72"/>
                    </a:cubicBezTo>
                    <a:cubicBezTo>
                      <a:pt x="87" y="84"/>
                      <a:pt x="68" y="78"/>
                      <a:pt x="53" y="82"/>
                    </a:cubicBezTo>
                    <a:cubicBezTo>
                      <a:pt x="58" y="83"/>
                      <a:pt x="64" y="79"/>
                      <a:pt x="70" y="82"/>
                    </a:cubicBezTo>
                    <a:cubicBezTo>
                      <a:pt x="74" y="84"/>
                      <a:pt x="76" y="90"/>
                      <a:pt x="73" y="91"/>
                    </a:cubicBezTo>
                    <a:cubicBezTo>
                      <a:pt x="65" y="94"/>
                      <a:pt x="63" y="99"/>
                      <a:pt x="62" y="106"/>
                    </a:cubicBezTo>
                    <a:cubicBezTo>
                      <a:pt x="58" y="109"/>
                      <a:pt x="54" y="111"/>
                      <a:pt x="49" y="111"/>
                    </a:cubicBezTo>
                    <a:cubicBezTo>
                      <a:pt x="33" y="101"/>
                      <a:pt x="16" y="113"/>
                      <a:pt x="1" y="108"/>
                    </a:cubicBezTo>
                    <a:close/>
                  </a:path>
                </a:pathLst>
              </a:custGeom>
              <a:solidFill>
                <a:srgbClr val="C79B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 name="Freeform 321"/>
              <p:cNvSpPr>
                <a:spLocks/>
              </p:cNvSpPr>
              <p:nvPr/>
            </p:nvSpPr>
            <p:spPr bwMode="auto">
              <a:xfrm>
                <a:off x="3551" y="1981"/>
                <a:ext cx="197" cy="23"/>
              </a:xfrm>
              <a:custGeom>
                <a:avLst/>
                <a:gdLst>
                  <a:gd name="T0" fmla="*/ 13 w 247"/>
                  <a:gd name="T1" fmla="*/ 9 h 29"/>
                  <a:gd name="T2" fmla="*/ 232 w 247"/>
                  <a:gd name="T3" fmla="*/ 12 h 29"/>
                  <a:gd name="T4" fmla="*/ 247 w 247"/>
                  <a:gd name="T5" fmla="*/ 14 h 29"/>
                  <a:gd name="T6" fmla="*/ 160 w 247"/>
                  <a:gd name="T7" fmla="*/ 28 h 29"/>
                  <a:gd name="T8" fmla="*/ 42 w 247"/>
                  <a:gd name="T9" fmla="*/ 21 h 29"/>
                  <a:gd name="T10" fmla="*/ 0 w 247"/>
                  <a:gd name="T11" fmla="*/ 6 h 29"/>
                  <a:gd name="T12" fmla="*/ 13 w 247"/>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247" h="29">
                    <a:moveTo>
                      <a:pt x="13" y="9"/>
                    </a:moveTo>
                    <a:cubicBezTo>
                      <a:pt x="85" y="18"/>
                      <a:pt x="159" y="12"/>
                      <a:pt x="232" y="12"/>
                    </a:cubicBezTo>
                    <a:cubicBezTo>
                      <a:pt x="235" y="13"/>
                      <a:pt x="239" y="13"/>
                      <a:pt x="247" y="14"/>
                    </a:cubicBezTo>
                    <a:cubicBezTo>
                      <a:pt x="217" y="28"/>
                      <a:pt x="188" y="29"/>
                      <a:pt x="160" y="28"/>
                    </a:cubicBezTo>
                    <a:cubicBezTo>
                      <a:pt x="121" y="27"/>
                      <a:pt x="81" y="21"/>
                      <a:pt x="42" y="21"/>
                    </a:cubicBezTo>
                    <a:cubicBezTo>
                      <a:pt x="26" y="21"/>
                      <a:pt x="12" y="16"/>
                      <a:pt x="0" y="6"/>
                    </a:cubicBezTo>
                    <a:cubicBezTo>
                      <a:pt x="6" y="0"/>
                      <a:pt x="9" y="4"/>
                      <a:pt x="13" y="9"/>
                    </a:cubicBezTo>
                    <a:close/>
                  </a:path>
                </a:pathLst>
              </a:custGeom>
              <a:solidFill>
                <a:srgbClr val="DD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 name="Freeform 322"/>
              <p:cNvSpPr>
                <a:spLocks/>
              </p:cNvSpPr>
              <p:nvPr/>
            </p:nvSpPr>
            <p:spPr bwMode="auto">
              <a:xfrm>
                <a:off x="3506" y="1806"/>
                <a:ext cx="24" cy="153"/>
              </a:xfrm>
              <a:custGeom>
                <a:avLst/>
                <a:gdLst>
                  <a:gd name="T0" fmla="*/ 5 w 30"/>
                  <a:gd name="T1" fmla="*/ 0 h 192"/>
                  <a:gd name="T2" fmla="*/ 16 w 30"/>
                  <a:gd name="T3" fmla="*/ 20 h 192"/>
                  <a:gd name="T4" fmla="*/ 24 w 30"/>
                  <a:gd name="T5" fmla="*/ 39 h 192"/>
                  <a:gd name="T6" fmla="*/ 23 w 30"/>
                  <a:gd name="T7" fmla="*/ 106 h 192"/>
                  <a:gd name="T8" fmla="*/ 24 w 30"/>
                  <a:gd name="T9" fmla="*/ 142 h 192"/>
                  <a:gd name="T10" fmla="*/ 21 w 30"/>
                  <a:gd name="T11" fmla="*/ 192 h 192"/>
                  <a:gd name="T12" fmla="*/ 20 w 30"/>
                  <a:gd name="T13" fmla="*/ 191 h 192"/>
                  <a:gd name="T14" fmla="*/ 5 w 30"/>
                  <a:gd name="T15" fmla="*/ 35 h 192"/>
                  <a:gd name="T16" fmla="*/ 5 w 30"/>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92">
                    <a:moveTo>
                      <a:pt x="5" y="0"/>
                    </a:moveTo>
                    <a:cubicBezTo>
                      <a:pt x="10" y="6"/>
                      <a:pt x="15" y="12"/>
                      <a:pt x="16" y="20"/>
                    </a:cubicBezTo>
                    <a:cubicBezTo>
                      <a:pt x="22" y="25"/>
                      <a:pt x="24" y="32"/>
                      <a:pt x="24" y="39"/>
                    </a:cubicBezTo>
                    <a:cubicBezTo>
                      <a:pt x="22" y="61"/>
                      <a:pt x="26" y="84"/>
                      <a:pt x="23" y="106"/>
                    </a:cubicBezTo>
                    <a:cubicBezTo>
                      <a:pt x="23" y="118"/>
                      <a:pt x="19" y="130"/>
                      <a:pt x="24" y="142"/>
                    </a:cubicBezTo>
                    <a:cubicBezTo>
                      <a:pt x="19" y="158"/>
                      <a:pt x="30" y="176"/>
                      <a:pt x="21" y="192"/>
                    </a:cubicBezTo>
                    <a:cubicBezTo>
                      <a:pt x="21" y="192"/>
                      <a:pt x="20" y="191"/>
                      <a:pt x="20" y="191"/>
                    </a:cubicBezTo>
                    <a:cubicBezTo>
                      <a:pt x="2" y="140"/>
                      <a:pt x="4" y="88"/>
                      <a:pt x="5" y="35"/>
                    </a:cubicBezTo>
                    <a:cubicBezTo>
                      <a:pt x="5" y="24"/>
                      <a:pt x="0" y="12"/>
                      <a:pt x="5" y="0"/>
                    </a:cubicBezTo>
                    <a:close/>
                  </a:path>
                </a:pathLst>
              </a:custGeom>
              <a:solidFill>
                <a:srgbClr val="E5D8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 name="Freeform 323"/>
              <p:cNvSpPr>
                <a:spLocks/>
              </p:cNvSpPr>
              <p:nvPr/>
            </p:nvSpPr>
            <p:spPr bwMode="auto">
              <a:xfrm>
                <a:off x="3529" y="1962"/>
                <a:ext cx="94" cy="29"/>
              </a:xfrm>
              <a:custGeom>
                <a:avLst/>
                <a:gdLst>
                  <a:gd name="T0" fmla="*/ 40 w 117"/>
                  <a:gd name="T1" fmla="*/ 32 h 36"/>
                  <a:gd name="T2" fmla="*/ 27 w 117"/>
                  <a:gd name="T3" fmla="*/ 29 h 36"/>
                  <a:gd name="T4" fmla="*/ 0 w 117"/>
                  <a:gd name="T5" fmla="*/ 28 h 36"/>
                  <a:gd name="T6" fmla="*/ 1 w 117"/>
                  <a:gd name="T7" fmla="*/ 26 h 36"/>
                  <a:gd name="T8" fmla="*/ 72 w 117"/>
                  <a:gd name="T9" fmla="*/ 11 h 36"/>
                  <a:gd name="T10" fmla="*/ 98 w 117"/>
                  <a:gd name="T11" fmla="*/ 2 h 36"/>
                  <a:gd name="T12" fmla="*/ 104 w 117"/>
                  <a:gd name="T13" fmla="*/ 0 h 36"/>
                  <a:gd name="T14" fmla="*/ 117 w 117"/>
                  <a:gd name="T15" fmla="*/ 12 h 36"/>
                  <a:gd name="T16" fmla="*/ 111 w 117"/>
                  <a:gd name="T17" fmla="*/ 20 h 36"/>
                  <a:gd name="T18" fmla="*/ 53 w 117"/>
                  <a:gd name="T19" fmla="*/ 28 h 36"/>
                  <a:gd name="T20" fmla="*/ 40 w 117"/>
                  <a:gd name="T2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6">
                    <a:moveTo>
                      <a:pt x="40" y="32"/>
                    </a:moveTo>
                    <a:cubicBezTo>
                      <a:pt x="36" y="31"/>
                      <a:pt x="31" y="30"/>
                      <a:pt x="27" y="29"/>
                    </a:cubicBezTo>
                    <a:cubicBezTo>
                      <a:pt x="18" y="31"/>
                      <a:pt x="9" y="36"/>
                      <a:pt x="0" y="28"/>
                    </a:cubicBezTo>
                    <a:cubicBezTo>
                      <a:pt x="0" y="27"/>
                      <a:pt x="1" y="26"/>
                      <a:pt x="1" y="26"/>
                    </a:cubicBezTo>
                    <a:cubicBezTo>
                      <a:pt x="24" y="14"/>
                      <a:pt x="49" y="20"/>
                      <a:pt x="72" y="11"/>
                    </a:cubicBezTo>
                    <a:cubicBezTo>
                      <a:pt x="81" y="7"/>
                      <a:pt x="90" y="7"/>
                      <a:pt x="98" y="2"/>
                    </a:cubicBezTo>
                    <a:cubicBezTo>
                      <a:pt x="100" y="1"/>
                      <a:pt x="102" y="1"/>
                      <a:pt x="104" y="0"/>
                    </a:cubicBezTo>
                    <a:cubicBezTo>
                      <a:pt x="112" y="1"/>
                      <a:pt x="117" y="4"/>
                      <a:pt x="117" y="12"/>
                    </a:cubicBezTo>
                    <a:cubicBezTo>
                      <a:pt x="116" y="15"/>
                      <a:pt x="114" y="18"/>
                      <a:pt x="111" y="20"/>
                    </a:cubicBezTo>
                    <a:cubicBezTo>
                      <a:pt x="93" y="30"/>
                      <a:pt x="72" y="22"/>
                      <a:pt x="53" y="28"/>
                    </a:cubicBezTo>
                    <a:cubicBezTo>
                      <a:pt x="48" y="28"/>
                      <a:pt x="43" y="28"/>
                      <a:pt x="40" y="32"/>
                    </a:cubicBezTo>
                    <a:close/>
                  </a:path>
                </a:pathLst>
              </a:custGeom>
              <a:solidFill>
                <a:srgbClr val="B59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 name="Freeform 324"/>
              <p:cNvSpPr>
                <a:spLocks/>
              </p:cNvSpPr>
              <p:nvPr/>
            </p:nvSpPr>
            <p:spPr bwMode="auto">
              <a:xfrm>
                <a:off x="3523" y="1964"/>
                <a:ext cx="38" cy="21"/>
              </a:xfrm>
              <a:custGeom>
                <a:avLst/>
                <a:gdLst>
                  <a:gd name="T0" fmla="*/ 0 w 47"/>
                  <a:gd name="T1" fmla="*/ 14 h 26"/>
                  <a:gd name="T2" fmla="*/ 47 w 47"/>
                  <a:gd name="T3" fmla="*/ 13 h 26"/>
                  <a:gd name="T4" fmla="*/ 7 w 47"/>
                  <a:gd name="T5" fmla="*/ 26 h 26"/>
                  <a:gd name="T6" fmla="*/ 8 w 47"/>
                  <a:gd name="T7" fmla="*/ 26 h 26"/>
                  <a:gd name="T8" fmla="*/ 0 w 47"/>
                  <a:gd name="T9" fmla="*/ 14 h 26"/>
                </a:gdLst>
                <a:ahLst/>
                <a:cxnLst>
                  <a:cxn ang="0">
                    <a:pos x="T0" y="T1"/>
                  </a:cxn>
                  <a:cxn ang="0">
                    <a:pos x="T2" y="T3"/>
                  </a:cxn>
                  <a:cxn ang="0">
                    <a:pos x="T4" y="T5"/>
                  </a:cxn>
                  <a:cxn ang="0">
                    <a:pos x="T6" y="T7"/>
                  </a:cxn>
                  <a:cxn ang="0">
                    <a:pos x="T8" y="T9"/>
                  </a:cxn>
                </a:cxnLst>
                <a:rect l="0" t="0" r="r" b="b"/>
                <a:pathLst>
                  <a:path w="47" h="26">
                    <a:moveTo>
                      <a:pt x="0" y="14"/>
                    </a:moveTo>
                    <a:cubicBezTo>
                      <a:pt x="15" y="9"/>
                      <a:pt x="31" y="0"/>
                      <a:pt x="47" y="13"/>
                    </a:cubicBezTo>
                    <a:cubicBezTo>
                      <a:pt x="36" y="23"/>
                      <a:pt x="19" y="18"/>
                      <a:pt x="7" y="26"/>
                    </a:cubicBezTo>
                    <a:cubicBezTo>
                      <a:pt x="7" y="26"/>
                      <a:pt x="8" y="26"/>
                      <a:pt x="8" y="26"/>
                    </a:cubicBezTo>
                    <a:cubicBezTo>
                      <a:pt x="2" y="24"/>
                      <a:pt x="0" y="20"/>
                      <a:pt x="0" y="14"/>
                    </a:cubicBezTo>
                    <a:close/>
                  </a:path>
                </a:pathLst>
              </a:custGeom>
              <a:solidFill>
                <a:srgbClr val="B59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 name="Freeform 325"/>
              <p:cNvSpPr>
                <a:spLocks/>
              </p:cNvSpPr>
              <p:nvPr/>
            </p:nvSpPr>
            <p:spPr bwMode="auto">
              <a:xfrm>
                <a:off x="3798" y="1032"/>
                <a:ext cx="11" cy="38"/>
              </a:xfrm>
              <a:custGeom>
                <a:avLst/>
                <a:gdLst>
                  <a:gd name="T0" fmla="*/ 11 w 14"/>
                  <a:gd name="T1" fmla="*/ 48 h 48"/>
                  <a:gd name="T2" fmla="*/ 3 w 14"/>
                  <a:gd name="T3" fmla="*/ 0 h 48"/>
                  <a:gd name="T4" fmla="*/ 11 w 14"/>
                  <a:gd name="T5" fmla="*/ 48 h 48"/>
                </a:gdLst>
                <a:ahLst/>
                <a:cxnLst>
                  <a:cxn ang="0">
                    <a:pos x="T0" y="T1"/>
                  </a:cxn>
                  <a:cxn ang="0">
                    <a:pos x="T2" y="T3"/>
                  </a:cxn>
                  <a:cxn ang="0">
                    <a:pos x="T4" y="T5"/>
                  </a:cxn>
                </a:cxnLst>
                <a:rect l="0" t="0" r="r" b="b"/>
                <a:pathLst>
                  <a:path w="14" h="48">
                    <a:moveTo>
                      <a:pt x="11" y="48"/>
                    </a:moveTo>
                    <a:cubicBezTo>
                      <a:pt x="5" y="32"/>
                      <a:pt x="0" y="17"/>
                      <a:pt x="3" y="0"/>
                    </a:cubicBezTo>
                    <a:cubicBezTo>
                      <a:pt x="14" y="14"/>
                      <a:pt x="12" y="31"/>
                      <a:pt x="11" y="48"/>
                    </a:cubicBezTo>
                    <a:close/>
                  </a:path>
                </a:pathLst>
              </a:custGeom>
              <a:solidFill>
                <a:srgbClr val="CDA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 name="Freeform 326"/>
              <p:cNvSpPr>
                <a:spLocks/>
              </p:cNvSpPr>
              <p:nvPr/>
            </p:nvSpPr>
            <p:spPr bwMode="auto">
              <a:xfrm>
                <a:off x="3696" y="1008"/>
                <a:ext cx="50" cy="186"/>
              </a:xfrm>
              <a:custGeom>
                <a:avLst/>
                <a:gdLst>
                  <a:gd name="T0" fmla="*/ 6 w 62"/>
                  <a:gd name="T1" fmla="*/ 229 h 234"/>
                  <a:gd name="T2" fmla="*/ 2 w 62"/>
                  <a:gd name="T3" fmla="*/ 211 h 234"/>
                  <a:gd name="T4" fmla="*/ 6 w 62"/>
                  <a:gd name="T5" fmla="*/ 24 h 234"/>
                  <a:gd name="T6" fmla="*/ 23 w 62"/>
                  <a:gd name="T7" fmla="*/ 6 h 234"/>
                  <a:gd name="T8" fmla="*/ 62 w 62"/>
                  <a:gd name="T9" fmla="*/ 41 h 234"/>
                  <a:gd name="T10" fmla="*/ 58 w 62"/>
                  <a:gd name="T11" fmla="*/ 210 h 234"/>
                  <a:gd name="T12" fmla="*/ 54 w 62"/>
                  <a:gd name="T13" fmla="*/ 225 h 234"/>
                  <a:gd name="T14" fmla="*/ 50 w 62"/>
                  <a:gd name="T15" fmla="*/ 219 h 234"/>
                  <a:gd name="T16" fmla="*/ 54 w 62"/>
                  <a:gd name="T17" fmla="*/ 225 h 234"/>
                  <a:gd name="T18" fmla="*/ 10 w 62"/>
                  <a:gd name="T19" fmla="*/ 229 h 234"/>
                  <a:gd name="T20" fmla="*/ 6 w 62"/>
                  <a:gd name="T21"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234">
                    <a:moveTo>
                      <a:pt x="6" y="229"/>
                    </a:moveTo>
                    <a:cubicBezTo>
                      <a:pt x="0" y="224"/>
                      <a:pt x="2" y="217"/>
                      <a:pt x="2" y="211"/>
                    </a:cubicBezTo>
                    <a:cubicBezTo>
                      <a:pt x="3" y="148"/>
                      <a:pt x="5" y="86"/>
                      <a:pt x="6" y="24"/>
                    </a:cubicBezTo>
                    <a:cubicBezTo>
                      <a:pt x="6" y="12"/>
                      <a:pt x="12" y="7"/>
                      <a:pt x="23" y="6"/>
                    </a:cubicBezTo>
                    <a:cubicBezTo>
                      <a:pt x="62" y="0"/>
                      <a:pt x="62" y="0"/>
                      <a:pt x="62" y="41"/>
                    </a:cubicBezTo>
                    <a:cubicBezTo>
                      <a:pt x="62" y="98"/>
                      <a:pt x="56" y="154"/>
                      <a:pt x="58" y="210"/>
                    </a:cubicBezTo>
                    <a:cubicBezTo>
                      <a:pt x="58" y="215"/>
                      <a:pt x="59" y="221"/>
                      <a:pt x="54" y="225"/>
                    </a:cubicBezTo>
                    <a:cubicBezTo>
                      <a:pt x="52" y="223"/>
                      <a:pt x="51" y="221"/>
                      <a:pt x="50" y="219"/>
                    </a:cubicBezTo>
                    <a:cubicBezTo>
                      <a:pt x="51" y="221"/>
                      <a:pt x="52" y="223"/>
                      <a:pt x="54" y="225"/>
                    </a:cubicBezTo>
                    <a:cubicBezTo>
                      <a:pt x="40" y="234"/>
                      <a:pt x="25" y="227"/>
                      <a:pt x="10" y="229"/>
                    </a:cubicBezTo>
                    <a:cubicBezTo>
                      <a:pt x="9" y="231"/>
                      <a:pt x="8" y="231"/>
                      <a:pt x="6" y="229"/>
                    </a:cubicBezTo>
                    <a:close/>
                  </a:path>
                </a:pathLst>
              </a:custGeom>
              <a:solidFill>
                <a:srgbClr val="DFB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 name="Freeform 327"/>
              <p:cNvSpPr>
                <a:spLocks/>
              </p:cNvSpPr>
              <p:nvPr/>
            </p:nvSpPr>
            <p:spPr bwMode="auto">
              <a:xfrm>
                <a:off x="3696" y="1194"/>
                <a:ext cx="44" cy="35"/>
              </a:xfrm>
              <a:custGeom>
                <a:avLst/>
                <a:gdLst>
                  <a:gd name="T0" fmla="*/ 10 w 55"/>
                  <a:gd name="T1" fmla="*/ 33 h 44"/>
                  <a:gd name="T2" fmla="*/ 6 w 55"/>
                  <a:gd name="T3" fmla="*/ 5 h 44"/>
                  <a:gd name="T4" fmla="*/ 27 w 55"/>
                  <a:gd name="T5" fmla="*/ 3 h 44"/>
                  <a:gd name="T6" fmla="*/ 51 w 55"/>
                  <a:gd name="T7" fmla="*/ 10 h 44"/>
                  <a:gd name="T8" fmla="*/ 40 w 55"/>
                  <a:gd name="T9" fmla="*/ 36 h 44"/>
                  <a:gd name="T10" fmla="*/ 17 w 55"/>
                  <a:gd name="T11" fmla="*/ 37 h 44"/>
                  <a:gd name="T12" fmla="*/ 10 w 55"/>
                  <a:gd name="T13" fmla="*/ 32 h 44"/>
                  <a:gd name="T14" fmla="*/ 10 w 55"/>
                  <a:gd name="T15" fmla="*/ 3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4">
                    <a:moveTo>
                      <a:pt x="10" y="33"/>
                    </a:moveTo>
                    <a:cubicBezTo>
                      <a:pt x="13" y="23"/>
                      <a:pt x="0" y="15"/>
                      <a:pt x="6" y="5"/>
                    </a:cubicBezTo>
                    <a:cubicBezTo>
                      <a:pt x="13" y="0"/>
                      <a:pt x="20" y="2"/>
                      <a:pt x="27" y="3"/>
                    </a:cubicBezTo>
                    <a:cubicBezTo>
                      <a:pt x="35" y="3"/>
                      <a:pt x="47" y="1"/>
                      <a:pt x="51" y="10"/>
                    </a:cubicBezTo>
                    <a:cubicBezTo>
                      <a:pt x="55" y="20"/>
                      <a:pt x="47" y="29"/>
                      <a:pt x="40" y="36"/>
                    </a:cubicBezTo>
                    <a:cubicBezTo>
                      <a:pt x="34" y="44"/>
                      <a:pt x="25" y="40"/>
                      <a:pt x="17" y="37"/>
                    </a:cubicBezTo>
                    <a:cubicBezTo>
                      <a:pt x="14" y="36"/>
                      <a:pt x="12" y="34"/>
                      <a:pt x="10" y="32"/>
                    </a:cubicBezTo>
                    <a:lnTo>
                      <a:pt x="10" y="33"/>
                    </a:lnTo>
                    <a:close/>
                  </a:path>
                </a:pathLst>
              </a:custGeom>
              <a:solidFill>
                <a:srgbClr val="F9F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 name="Freeform 328"/>
              <p:cNvSpPr>
                <a:spLocks/>
              </p:cNvSpPr>
              <p:nvPr/>
            </p:nvSpPr>
            <p:spPr bwMode="auto">
              <a:xfrm>
                <a:off x="3701" y="1190"/>
                <a:ext cx="43" cy="60"/>
              </a:xfrm>
              <a:custGeom>
                <a:avLst/>
                <a:gdLst>
                  <a:gd name="T0" fmla="*/ 4 w 54"/>
                  <a:gd name="T1" fmla="*/ 37 h 75"/>
                  <a:gd name="T2" fmla="*/ 40 w 54"/>
                  <a:gd name="T3" fmla="*/ 27 h 75"/>
                  <a:gd name="T4" fmla="*/ 33 w 54"/>
                  <a:gd name="T5" fmla="*/ 12 h 75"/>
                  <a:gd name="T6" fmla="*/ 0 w 54"/>
                  <a:gd name="T7" fmla="*/ 10 h 75"/>
                  <a:gd name="T8" fmla="*/ 0 w 54"/>
                  <a:gd name="T9" fmla="*/ 1 h 75"/>
                  <a:gd name="T10" fmla="*/ 4 w 54"/>
                  <a:gd name="T11" fmla="*/ 1 h 75"/>
                  <a:gd name="T12" fmla="*/ 54 w 54"/>
                  <a:gd name="T13" fmla="*/ 10 h 75"/>
                  <a:gd name="T14" fmla="*/ 28 w 54"/>
                  <a:gd name="T15" fmla="*/ 58 h 75"/>
                  <a:gd name="T16" fmla="*/ 25 w 54"/>
                  <a:gd name="T17" fmla="*/ 55 h 75"/>
                  <a:gd name="T18" fmla="*/ 28 w 54"/>
                  <a:gd name="T19" fmla="*/ 57 h 75"/>
                  <a:gd name="T20" fmla="*/ 20 w 54"/>
                  <a:gd name="T21" fmla="*/ 75 h 75"/>
                  <a:gd name="T22" fmla="*/ 10 w 54"/>
                  <a:gd name="T23" fmla="*/ 60 h 75"/>
                  <a:gd name="T24" fmla="*/ 4 w 54"/>
                  <a:gd name="T25"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5">
                    <a:moveTo>
                      <a:pt x="4" y="37"/>
                    </a:moveTo>
                    <a:cubicBezTo>
                      <a:pt x="17" y="37"/>
                      <a:pt x="33" y="48"/>
                      <a:pt x="40" y="27"/>
                    </a:cubicBezTo>
                    <a:cubicBezTo>
                      <a:pt x="43" y="18"/>
                      <a:pt x="45" y="13"/>
                      <a:pt x="33" y="12"/>
                    </a:cubicBezTo>
                    <a:cubicBezTo>
                      <a:pt x="22" y="12"/>
                      <a:pt x="11" y="11"/>
                      <a:pt x="0" y="10"/>
                    </a:cubicBezTo>
                    <a:cubicBezTo>
                      <a:pt x="0" y="7"/>
                      <a:pt x="0" y="4"/>
                      <a:pt x="0" y="1"/>
                    </a:cubicBezTo>
                    <a:cubicBezTo>
                      <a:pt x="2" y="1"/>
                      <a:pt x="3" y="1"/>
                      <a:pt x="4" y="1"/>
                    </a:cubicBezTo>
                    <a:cubicBezTo>
                      <a:pt x="19" y="11"/>
                      <a:pt x="38" y="0"/>
                      <a:pt x="54" y="10"/>
                    </a:cubicBezTo>
                    <a:cubicBezTo>
                      <a:pt x="47" y="27"/>
                      <a:pt x="42" y="45"/>
                      <a:pt x="28" y="58"/>
                    </a:cubicBezTo>
                    <a:cubicBezTo>
                      <a:pt x="27" y="57"/>
                      <a:pt x="26" y="56"/>
                      <a:pt x="25" y="55"/>
                    </a:cubicBezTo>
                    <a:cubicBezTo>
                      <a:pt x="26" y="56"/>
                      <a:pt x="27" y="57"/>
                      <a:pt x="28" y="57"/>
                    </a:cubicBezTo>
                    <a:cubicBezTo>
                      <a:pt x="29" y="65"/>
                      <a:pt x="27" y="74"/>
                      <a:pt x="20" y="75"/>
                    </a:cubicBezTo>
                    <a:cubicBezTo>
                      <a:pt x="13" y="75"/>
                      <a:pt x="13" y="65"/>
                      <a:pt x="10" y="60"/>
                    </a:cubicBezTo>
                    <a:cubicBezTo>
                      <a:pt x="7" y="53"/>
                      <a:pt x="3" y="46"/>
                      <a:pt x="4" y="37"/>
                    </a:cubicBezTo>
                    <a:close/>
                  </a:path>
                </a:pathLst>
              </a:custGeom>
              <a:solidFill>
                <a:srgbClr val="BDA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 name="Freeform 329"/>
              <p:cNvSpPr>
                <a:spLocks/>
              </p:cNvSpPr>
              <p:nvPr/>
            </p:nvSpPr>
            <p:spPr bwMode="auto">
              <a:xfrm>
                <a:off x="3277" y="1691"/>
                <a:ext cx="23" cy="19"/>
              </a:xfrm>
              <a:custGeom>
                <a:avLst/>
                <a:gdLst>
                  <a:gd name="T0" fmla="*/ 29 w 29"/>
                  <a:gd name="T1" fmla="*/ 9 h 23"/>
                  <a:gd name="T2" fmla="*/ 12 w 29"/>
                  <a:gd name="T3" fmla="*/ 21 h 23"/>
                  <a:gd name="T4" fmla="*/ 2 w 29"/>
                  <a:gd name="T5" fmla="*/ 11 h 23"/>
                  <a:gd name="T6" fmla="*/ 15 w 29"/>
                  <a:gd name="T7" fmla="*/ 0 h 23"/>
                  <a:gd name="T8" fmla="*/ 29 w 29"/>
                  <a:gd name="T9" fmla="*/ 9 h 23"/>
                </a:gdLst>
                <a:ahLst/>
                <a:cxnLst>
                  <a:cxn ang="0">
                    <a:pos x="T0" y="T1"/>
                  </a:cxn>
                  <a:cxn ang="0">
                    <a:pos x="T2" y="T3"/>
                  </a:cxn>
                  <a:cxn ang="0">
                    <a:pos x="T4" y="T5"/>
                  </a:cxn>
                  <a:cxn ang="0">
                    <a:pos x="T6" y="T7"/>
                  </a:cxn>
                  <a:cxn ang="0">
                    <a:pos x="T8" y="T9"/>
                  </a:cxn>
                </a:cxnLst>
                <a:rect l="0" t="0" r="r" b="b"/>
                <a:pathLst>
                  <a:path w="29" h="23">
                    <a:moveTo>
                      <a:pt x="29" y="9"/>
                    </a:moveTo>
                    <a:cubicBezTo>
                      <a:pt x="22" y="17"/>
                      <a:pt x="18" y="23"/>
                      <a:pt x="12" y="21"/>
                    </a:cubicBezTo>
                    <a:cubicBezTo>
                      <a:pt x="8" y="20"/>
                      <a:pt x="0" y="17"/>
                      <a:pt x="2" y="11"/>
                    </a:cubicBezTo>
                    <a:cubicBezTo>
                      <a:pt x="4" y="6"/>
                      <a:pt x="10" y="0"/>
                      <a:pt x="15" y="0"/>
                    </a:cubicBezTo>
                    <a:cubicBezTo>
                      <a:pt x="19" y="0"/>
                      <a:pt x="24" y="6"/>
                      <a:pt x="29" y="9"/>
                    </a:cubicBezTo>
                    <a:close/>
                  </a:path>
                </a:pathLst>
              </a:custGeom>
              <a:solidFill>
                <a:srgbClr val="EFF6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 name="Freeform 330"/>
              <p:cNvSpPr>
                <a:spLocks/>
              </p:cNvSpPr>
              <p:nvPr/>
            </p:nvSpPr>
            <p:spPr bwMode="auto">
              <a:xfrm>
                <a:off x="3033" y="1647"/>
                <a:ext cx="110" cy="153"/>
              </a:xfrm>
              <a:custGeom>
                <a:avLst/>
                <a:gdLst>
                  <a:gd name="T0" fmla="*/ 118 w 138"/>
                  <a:gd name="T1" fmla="*/ 178 h 191"/>
                  <a:gd name="T2" fmla="*/ 64 w 138"/>
                  <a:gd name="T3" fmla="*/ 125 h 191"/>
                  <a:gd name="T4" fmla="*/ 1 w 138"/>
                  <a:gd name="T5" fmla="*/ 44 h 191"/>
                  <a:gd name="T6" fmla="*/ 26 w 138"/>
                  <a:gd name="T7" fmla="*/ 0 h 191"/>
                  <a:gd name="T8" fmla="*/ 34 w 138"/>
                  <a:gd name="T9" fmla="*/ 8 h 191"/>
                  <a:gd name="T10" fmla="*/ 27 w 138"/>
                  <a:gd name="T11" fmla="*/ 25 h 191"/>
                  <a:gd name="T12" fmla="*/ 44 w 138"/>
                  <a:gd name="T13" fmla="*/ 96 h 191"/>
                  <a:gd name="T14" fmla="*/ 79 w 138"/>
                  <a:gd name="T15" fmla="*/ 95 h 191"/>
                  <a:gd name="T16" fmla="*/ 94 w 138"/>
                  <a:gd name="T17" fmla="*/ 91 h 191"/>
                  <a:gd name="T18" fmla="*/ 108 w 138"/>
                  <a:gd name="T19" fmla="*/ 100 h 191"/>
                  <a:gd name="T20" fmla="*/ 113 w 138"/>
                  <a:gd name="T21" fmla="*/ 84 h 191"/>
                  <a:gd name="T22" fmla="*/ 130 w 138"/>
                  <a:gd name="T23" fmla="*/ 157 h 191"/>
                  <a:gd name="T24" fmla="*/ 135 w 138"/>
                  <a:gd name="T25" fmla="*/ 168 h 191"/>
                  <a:gd name="T26" fmla="*/ 132 w 138"/>
                  <a:gd name="T27" fmla="*/ 185 h 191"/>
                  <a:gd name="T28" fmla="*/ 118 w 138"/>
                  <a:gd name="T29" fmla="*/ 17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91">
                    <a:moveTo>
                      <a:pt x="118" y="178"/>
                    </a:moveTo>
                    <a:cubicBezTo>
                      <a:pt x="107" y="154"/>
                      <a:pt x="92" y="134"/>
                      <a:pt x="64" y="125"/>
                    </a:cubicBezTo>
                    <a:cubicBezTo>
                      <a:pt x="20" y="110"/>
                      <a:pt x="0" y="82"/>
                      <a:pt x="1" y="44"/>
                    </a:cubicBezTo>
                    <a:cubicBezTo>
                      <a:pt x="2" y="25"/>
                      <a:pt x="8" y="9"/>
                      <a:pt x="26" y="0"/>
                    </a:cubicBezTo>
                    <a:cubicBezTo>
                      <a:pt x="29" y="3"/>
                      <a:pt x="31" y="5"/>
                      <a:pt x="34" y="8"/>
                    </a:cubicBezTo>
                    <a:cubicBezTo>
                      <a:pt x="36" y="16"/>
                      <a:pt x="30" y="20"/>
                      <a:pt x="27" y="25"/>
                    </a:cubicBezTo>
                    <a:cubicBezTo>
                      <a:pt x="11" y="48"/>
                      <a:pt x="20" y="83"/>
                      <a:pt x="44" y="96"/>
                    </a:cubicBezTo>
                    <a:cubicBezTo>
                      <a:pt x="56" y="102"/>
                      <a:pt x="68" y="103"/>
                      <a:pt x="79" y="95"/>
                    </a:cubicBezTo>
                    <a:cubicBezTo>
                      <a:pt x="83" y="92"/>
                      <a:pt x="88" y="88"/>
                      <a:pt x="94" y="91"/>
                    </a:cubicBezTo>
                    <a:cubicBezTo>
                      <a:pt x="97" y="95"/>
                      <a:pt x="102" y="99"/>
                      <a:pt x="108" y="100"/>
                    </a:cubicBezTo>
                    <a:cubicBezTo>
                      <a:pt x="109" y="94"/>
                      <a:pt x="111" y="89"/>
                      <a:pt x="113" y="84"/>
                    </a:cubicBezTo>
                    <a:cubicBezTo>
                      <a:pt x="110" y="110"/>
                      <a:pt x="118" y="134"/>
                      <a:pt x="130" y="157"/>
                    </a:cubicBezTo>
                    <a:cubicBezTo>
                      <a:pt x="132" y="161"/>
                      <a:pt x="134" y="164"/>
                      <a:pt x="135" y="168"/>
                    </a:cubicBezTo>
                    <a:cubicBezTo>
                      <a:pt x="138" y="174"/>
                      <a:pt x="136" y="181"/>
                      <a:pt x="132" y="185"/>
                    </a:cubicBezTo>
                    <a:cubicBezTo>
                      <a:pt x="125" y="191"/>
                      <a:pt x="123" y="180"/>
                      <a:pt x="118" y="178"/>
                    </a:cubicBezTo>
                    <a:close/>
                  </a:path>
                </a:pathLst>
              </a:custGeom>
              <a:solidFill>
                <a:srgbClr val="FAE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 name="Freeform 331"/>
              <p:cNvSpPr>
                <a:spLocks/>
              </p:cNvSpPr>
              <p:nvPr/>
            </p:nvSpPr>
            <p:spPr bwMode="auto">
              <a:xfrm>
                <a:off x="3143" y="1791"/>
                <a:ext cx="61" cy="183"/>
              </a:xfrm>
              <a:custGeom>
                <a:avLst/>
                <a:gdLst>
                  <a:gd name="T0" fmla="*/ 76 w 76"/>
                  <a:gd name="T1" fmla="*/ 219 h 230"/>
                  <a:gd name="T2" fmla="*/ 64 w 76"/>
                  <a:gd name="T3" fmla="*/ 223 h 230"/>
                  <a:gd name="T4" fmla="*/ 2 w 76"/>
                  <a:gd name="T5" fmla="*/ 27 h 230"/>
                  <a:gd name="T6" fmla="*/ 3 w 76"/>
                  <a:gd name="T7" fmla="*/ 12 h 230"/>
                  <a:gd name="T8" fmla="*/ 36 w 76"/>
                  <a:gd name="T9" fmla="*/ 7 h 230"/>
                  <a:gd name="T10" fmla="*/ 35 w 76"/>
                  <a:gd name="T11" fmla="*/ 8 h 230"/>
                  <a:gd name="T12" fmla="*/ 32 w 76"/>
                  <a:gd name="T13" fmla="*/ 26 h 230"/>
                  <a:gd name="T14" fmla="*/ 65 w 76"/>
                  <a:gd name="T15" fmla="*/ 162 h 230"/>
                  <a:gd name="T16" fmla="*/ 76 w 76"/>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30">
                    <a:moveTo>
                      <a:pt x="76" y="219"/>
                    </a:moveTo>
                    <a:cubicBezTo>
                      <a:pt x="73" y="224"/>
                      <a:pt x="70" y="230"/>
                      <a:pt x="64" y="223"/>
                    </a:cubicBezTo>
                    <a:cubicBezTo>
                      <a:pt x="38" y="159"/>
                      <a:pt x="21" y="93"/>
                      <a:pt x="2" y="27"/>
                    </a:cubicBezTo>
                    <a:cubicBezTo>
                      <a:pt x="0" y="22"/>
                      <a:pt x="0" y="17"/>
                      <a:pt x="3" y="12"/>
                    </a:cubicBezTo>
                    <a:cubicBezTo>
                      <a:pt x="13" y="1"/>
                      <a:pt x="24" y="0"/>
                      <a:pt x="36" y="7"/>
                    </a:cubicBezTo>
                    <a:cubicBezTo>
                      <a:pt x="36" y="7"/>
                      <a:pt x="35" y="8"/>
                      <a:pt x="35" y="8"/>
                    </a:cubicBezTo>
                    <a:cubicBezTo>
                      <a:pt x="28" y="13"/>
                      <a:pt x="31" y="19"/>
                      <a:pt x="32" y="26"/>
                    </a:cubicBezTo>
                    <a:cubicBezTo>
                      <a:pt x="42" y="72"/>
                      <a:pt x="54" y="117"/>
                      <a:pt x="65" y="162"/>
                    </a:cubicBezTo>
                    <a:cubicBezTo>
                      <a:pt x="70" y="181"/>
                      <a:pt x="70" y="201"/>
                      <a:pt x="76" y="219"/>
                    </a:cubicBezTo>
                    <a:close/>
                  </a:path>
                </a:pathLst>
              </a:custGeom>
              <a:solidFill>
                <a:srgbClr val="B09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 name="Freeform 332"/>
              <p:cNvSpPr>
                <a:spLocks/>
              </p:cNvSpPr>
              <p:nvPr/>
            </p:nvSpPr>
            <p:spPr bwMode="auto">
              <a:xfrm>
                <a:off x="3137" y="1800"/>
                <a:ext cx="57" cy="169"/>
              </a:xfrm>
              <a:custGeom>
                <a:avLst/>
                <a:gdLst>
                  <a:gd name="T0" fmla="*/ 11 w 72"/>
                  <a:gd name="T1" fmla="*/ 0 h 211"/>
                  <a:gd name="T2" fmla="*/ 72 w 72"/>
                  <a:gd name="T3" fmla="*/ 211 h 211"/>
                  <a:gd name="T4" fmla="*/ 44 w 72"/>
                  <a:gd name="T5" fmla="*/ 146 h 211"/>
                  <a:gd name="T6" fmla="*/ 1 w 72"/>
                  <a:gd name="T7" fmla="*/ 11 h 211"/>
                  <a:gd name="T8" fmla="*/ 11 w 72"/>
                  <a:gd name="T9" fmla="*/ 0 h 211"/>
                </a:gdLst>
                <a:ahLst/>
                <a:cxnLst>
                  <a:cxn ang="0">
                    <a:pos x="T0" y="T1"/>
                  </a:cxn>
                  <a:cxn ang="0">
                    <a:pos x="T2" y="T3"/>
                  </a:cxn>
                  <a:cxn ang="0">
                    <a:pos x="T4" y="T5"/>
                  </a:cxn>
                  <a:cxn ang="0">
                    <a:pos x="T6" y="T7"/>
                  </a:cxn>
                  <a:cxn ang="0">
                    <a:pos x="T8" y="T9"/>
                  </a:cxn>
                </a:cxnLst>
                <a:rect l="0" t="0" r="r" b="b"/>
                <a:pathLst>
                  <a:path w="72" h="211">
                    <a:moveTo>
                      <a:pt x="11" y="0"/>
                    </a:moveTo>
                    <a:cubicBezTo>
                      <a:pt x="31" y="70"/>
                      <a:pt x="51" y="140"/>
                      <a:pt x="72" y="211"/>
                    </a:cubicBezTo>
                    <a:cubicBezTo>
                      <a:pt x="55" y="192"/>
                      <a:pt x="51" y="168"/>
                      <a:pt x="44" y="146"/>
                    </a:cubicBezTo>
                    <a:cubicBezTo>
                      <a:pt x="28" y="101"/>
                      <a:pt x="15" y="56"/>
                      <a:pt x="1" y="11"/>
                    </a:cubicBezTo>
                    <a:cubicBezTo>
                      <a:pt x="0" y="3"/>
                      <a:pt x="5" y="2"/>
                      <a:pt x="11" y="0"/>
                    </a:cubicBezTo>
                    <a:close/>
                  </a:path>
                </a:pathLst>
              </a:custGeom>
              <a:solidFill>
                <a:srgbClr val="EFE5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 name="Freeform 333"/>
              <p:cNvSpPr>
                <a:spLocks/>
              </p:cNvSpPr>
              <p:nvPr/>
            </p:nvSpPr>
            <p:spPr bwMode="auto">
              <a:xfrm>
                <a:off x="3122" y="1705"/>
                <a:ext cx="28" cy="73"/>
              </a:xfrm>
              <a:custGeom>
                <a:avLst/>
                <a:gdLst>
                  <a:gd name="T0" fmla="*/ 10 w 36"/>
                  <a:gd name="T1" fmla="*/ 0 h 92"/>
                  <a:gd name="T2" fmla="*/ 32 w 36"/>
                  <a:gd name="T3" fmla="*/ 92 h 92"/>
                  <a:gd name="T4" fmla="*/ 10 w 36"/>
                  <a:gd name="T5" fmla="*/ 0 h 92"/>
                </a:gdLst>
                <a:ahLst/>
                <a:cxnLst>
                  <a:cxn ang="0">
                    <a:pos x="T0" y="T1"/>
                  </a:cxn>
                  <a:cxn ang="0">
                    <a:pos x="T2" y="T3"/>
                  </a:cxn>
                  <a:cxn ang="0">
                    <a:pos x="T4" y="T5"/>
                  </a:cxn>
                </a:cxnLst>
                <a:rect l="0" t="0" r="r" b="b"/>
                <a:pathLst>
                  <a:path w="36" h="92">
                    <a:moveTo>
                      <a:pt x="10" y="0"/>
                    </a:moveTo>
                    <a:cubicBezTo>
                      <a:pt x="33" y="29"/>
                      <a:pt x="36" y="59"/>
                      <a:pt x="32" y="92"/>
                    </a:cubicBezTo>
                    <a:cubicBezTo>
                      <a:pt x="17" y="64"/>
                      <a:pt x="0" y="37"/>
                      <a:pt x="10" y="0"/>
                    </a:cubicBezTo>
                    <a:close/>
                  </a:path>
                </a:pathLst>
              </a:custGeom>
              <a:solidFill>
                <a:srgbClr val="D0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 name="Freeform 334"/>
              <p:cNvSpPr>
                <a:spLocks/>
              </p:cNvSpPr>
              <p:nvPr/>
            </p:nvSpPr>
            <p:spPr bwMode="auto">
              <a:xfrm>
                <a:off x="3126" y="1533"/>
                <a:ext cx="64" cy="21"/>
              </a:xfrm>
              <a:custGeom>
                <a:avLst/>
                <a:gdLst>
                  <a:gd name="T0" fmla="*/ 34 w 81"/>
                  <a:gd name="T1" fmla="*/ 27 h 27"/>
                  <a:gd name="T2" fmla="*/ 25 w 81"/>
                  <a:gd name="T3" fmla="*/ 27 h 27"/>
                  <a:gd name="T4" fmla="*/ 10 w 81"/>
                  <a:gd name="T5" fmla="*/ 27 h 27"/>
                  <a:gd name="T6" fmla="*/ 1 w 81"/>
                  <a:gd name="T7" fmla="*/ 27 h 27"/>
                  <a:gd name="T8" fmla="*/ 2 w 81"/>
                  <a:gd name="T9" fmla="*/ 23 h 27"/>
                  <a:gd name="T10" fmla="*/ 25 w 81"/>
                  <a:gd name="T11" fmla="*/ 0 h 27"/>
                  <a:gd name="T12" fmla="*/ 81 w 81"/>
                  <a:gd name="T13" fmla="*/ 0 h 27"/>
                  <a:gd name="T14" fmla="*/ 73 w 81"/>
                  <a:gd name="T15" fmla="*/ 8 h 27"/>
                  <a:gd name="T16" fmla="*/ 58 w 81"/>
                  <a:gd name="T17" fmla="*/ 23 h 27"/>
                  <a:gd name="T18" fmla="*/ 49 w 81"/>
                  <a:gd name="T19" fmla="*/ 27 h 27"/>
                  <a:gd name="T20" fmla="*/ 34 w 81"/>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27">
                    <a:moveTo>
                      <a:pt x="34" y="27"/>
                    </a:moveTo>
                    <a:cubicBezTo>
                      <a:pt x="31" y="27"/>
                      <a:pt x="28" y="27"/>
                      <a:pt x="25" y="27"/>
                    </a:cubicBezTo>
                    <a:cubicBezTo>
                      <a:pt x="20" y="19"/>
                      <a:pt x="15" y="18"/>
                      <a:pt x="10" y="27"/>
                    </a:cubicBezTo>
                    <a:cubicBezTo>
                      <a:pt x="7" y="27"/>
                      <a:pt x="4" y="27"/>
                      <a:pt x="1" y="27"/>
                    </a:cubicBezTo>
                    <a:cubicBezTo>
                      <a:pt x="0" y="25"/>
                      <a:pt x="1" y="24"/>
                      <a:pt x="2" y="23"/>
                    </a:cubicBezTo>
                    <a:cubicBezTo>
                      <a:pt x="4" y="9"/>
                      <a:pt x="12" y="2"/>
                      <a:pt x="25" y="0"/>
                    </a:cubicBezTo>
                    <a:cubicBezTo>
                      <a:pt x="44" y="0"/>
                      <a:pt x="63" y="0"/>
                      <a:pt x="81" y="0"/>
                    </a:cubicBezTo>
                    <a:cubicBezTo>
                      <a:pt x="78" y="3"/>
                      <a:pt x="76" y="6"/>
                      <a:pt x="73" y="8"/>
                    </a:cubicBezTo>
                    <a:cubicBezTo>
                      <a:pt x="68" y="13"/>
                      <a:pt x="63" y="18"/>
                      <a:pt x="58" y="23"/>
                    </a:cubicBezTo>
                    <a:cubicBezTo>
                      <a:pt x="56" y="26"/>
                      <a:pt x="53" y="27"/>
                      <a:pt x="49" y="27"/>
                    </a:cubicBezTo>
                    <a:cubicBezTo>
                      <a:pt x="44" y="21"/>
                      <a:pt x="39" y="20"/>
                      <a:pt x="34" y="27"/>
                    </a:cubicBezTo>
                    <a:close/>
                  </a:path>
                </a:pathLst>
              </a:custGeom>
              <a:solidFill>
                <a:srgbClr val="745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 name="Freeform 335"/>
              <p:cNvSpPr>
                <a:spLocks/>
              </p:cNvSpPr>
              <p:nvPr/>
            </p:nvSpPr>
            <p:spPr bwMode="auto">
              <a:xfrm>
                <a:off x="3265" y="1497"/>
                <a:ext cx="35" cy="22"/>
              </a:xfrm>
              <a:custGeom>
                <a:avLst/>
                <a:gdLst>
                  <a:gd name="T0" fmla="*/ 11 w 44"/>
                  <a:gd name="T1" fmla="*/ 0 h 28"/>
                  <a:gd name="T2" fmla="*/ 29 w 44"/>
                  <a:gd name="T3" fmla="*/ 6 h 28"/>
                  <a:gd name="T4" fmla="*/ 39 w 44"/>
                  <a:gd name="T5" fmla="*/ 28 h 28"/>
                  <a:gd name="T6" fmla="*/ 9 w 44"/>
                  <a:gd name="T7" fmla="*/ 8 h 28"/>
                  <a:gd name="T8" fmla="*/ 2 w 44"/>
                  <a:gd name="T9" fmla="*/ 2 h 28"/>
                  <a:gd name="T10" fmla="*/ 11 w 44"/>
                  <a:gd name="T11" fmla="*/ 0 h 28"/>
                </a:gdLst>
                <a:ahLst/>
                <a:cxnLst>
                  <a:cxn ang="0">
                    <a:pos x="T0" y="T1"/>
                  </a:cxn>
                  <a:cxn ang="0">
                    <a:pos x="T2" y="T3"/>
                  </a:cxn>
                  <a:cxn ang="0">
                    <a:pos x="T4" y="T5"/>
                  </a:cxn>
                  <a:cxn ang="0">
                    <a:pos x="T6" y="T7"/>
                  </a:cxn>
                  <a:cxn ang="0">
                    <a:pos x="T8" y="T9"/>
                  </a:cxn>
                  <a:cxn ang="0">
                    <a:pos x="T10" y="T11"/>
                  </a:cxn>
                </a:cxnLst>
                <a:rect l="0" t="0" r="r" b="b"/>
                <a:pathLst>
                  <a:path w="44" h="28">
                    <a:moveTo>
                      <a:pt x="11" y="0"/>
                    </a:moveTo>
                    <a:cubicBezTo>
                      <a:pt x="15" y="6"/>
                      <a:pt x="23" y="4"/>
                      <a:pt x="29" y="6"/>
                    </a:cubicBezTo>
                    <a:cubicBezTo>
                      <a:pt x="40" y="11"/>
                      <a:pt x="44" y="17"/>
                      <a:pt x="39" y="28"/>
                    </a:cubicBezTo>
                    <a:cubicBezTo>
                      <a:pt x="34" y="14"/>
                      <a:pt x="23" y="9"/>
                      <a:pt x="9" y="8"/>
                    </a:cubicBezTo>
                    <a:cubicBezTo>
                      <a:pt x="5" y="8"/>
                      <a:pt x="0" y="8"/>
                      <a:pt x="2" y="2"/>
                    </a:cubicBezTo>
                    <a:cubicBezTo>
                      <a:pt x="2" y="1"/>
                      <a:pt x="7" y="1"/>
                      <a:pt x="11" y="0"/>
                    </a:cubicBezTo>
                    <a:close/>
                  </a:path>
                </a:pathLst>
              </a:custGeom>
              <a:solidFill>
                <a:srgbClr val="8B55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 name="Freeform 336"/>
              <p:cNvSpPr>
                <a:spLocks/>
              </p:cNvSpPr>
              <p:nvPr/>
            </p:nvSpPr>
            <p:spPr bwMode="auto">
              <a:xfrm>
                <a:off x="3249" y="1533"/>
                <a:ext cx="15" cy="18"/>
              </a:xfrm>
              <a:custGeom>
                <a:avLst/>
                <a:gdLst>
                  <a:gd name="T0" fmla="*/ 19 w 19"/>
                  <a:gd name="T1" fmla="*/ 11 h 23"/>
                  <a:gd name="T2" fmla="*/ 9 w 19"/>
                  <a:gd name="T3" fmla="*/ 22 h 23"/>
                  <a:gd name="T4" fmla="*/ 2 w 19"/>
                  <a:gd name="T5" fmla="*/ 11 h 23"/>
                  <a:gd name="T6" fmla="*/ 10 w 19"/>
                  <a:gd name="T7" fmla="*/ 1 h 23"/>
                  <a:gd name="T8" fmla="*/ 19 w 19"/>
                  <a:gd name="T9" fmla="*/ 11 h 23"/>
                </a:gdLst>
                <a:ahLst/>
                <a:cxnLst>
                  <a:cxn ang="0">
                    <a:pos x="T0" y="T1"/>
                  </a:cxn>
                  <a:cxn ang="0">
                    <a:pos x="T2" y="T3"/>
                  </a:cxn>
                  <a:cxn ang="0">
                    <a:pos x="T4" y="T5"/>
                  </a:cxn>
                  <a:cxn ang="0">
                    <a:pos x="T6" y="T7"/>
                  </a:cxn>
                  <a:cxn ang="0">
                    <a:pos x="T8" y="T9"/>
                  </a:cxn>
                </a:cxnLst>
                <a:rect l="0" t="0" r="r" b="b"/>
                <a:pathLst>
                  <a:path w="19" h="23">
                    <a:moveTo>
                      <a:pt x="19" y="11"/>
                    </a:moveTo>
                    <a:cubicBezTo>
                      <a:pt x="19" y="18"/>
                      <a:pt x="16" y="22"/>
                      <a:pt x="9" y="22"/>
                    </a:cubicBezTo>
                    <a:cubicBezTo>
                      <a:pt x="0" y="23"/>
                      <a:pt x="3" y="16"/>
                      <a:pt x="2" y="11"/>
                    </a:cubicBezTo>
                    <a:cubicBezTo>
                      <a:pt x="1" y="5"/>
                      <a:pt x="4" y="1"/>
                      <a:pt x="10" y="1"/>
                    </a:cubicBezTo>
                    <a:cubicBezTo>
                      <a:pt x="18" y="0"/>
                      <a:pt x="19" y="5"/>
                      <a:pt x="19" y="11"/>
                    </a:cubicBezTo>
                    <a:close/>
                  </a:path>
                </a:pathLst>
              </a:custGeom>
              <a:solidFill>
                <a:srgbClr val="C8C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 name="Freeform 337"/>
              <p:cNvSpPr>
                <a:spLocks/>
              </p:cNvSpPr>
              <p:nvPr/>
            </p:nvSpPr>
            <p:spPr bwMode="auto">
              <a:xfrm>
                <a:off x="3113" y="1538"/>
                <a:ext cx="15" cy="16"/>
              </a:xfrm>
              <a:custGeom>
                <a:avLst/>
                <a:gdLst>
                  <a:gd name="T0" fmla="*/ 18 w 19"/>
                  <a:gd name="T1" fmla="*/ 16 h 20"/>
                  <a:gd name="T2" fmla="*/ 17 w 19"/>
                  <a:gd name="T3" fmla="*/ 20 h 20"/>
                  <a:gd name="T4" fmla="*/ 15 w 19"/>
                  <a:gd name="T5" fmla="*/ 20 h 20"/>
                  <a:gd name="T6" fmla="*/ 1 w 19"/>
                  <a:gd name="T7" fmla="*/ 9 h 20"/>
                  <a:gd name="T8" fmla="*/ 9 w 19"/>
                  <a:gd name="T9" fmla="*/ 0 h 20"/>
                  <a:gd name="T10" fmla="*/ 18 w 19"/>
                  <a:gd name="T11" fmla="*/ 16 h 20"/>
                </a:gdLst>
                <a:ahLst/>
                <a:cxnLst>
                  <a:cxn ang="0">
                    <a:pos x="T0" y="T1"/>
                  </a:cxn>
                  <a:cxn ang="0">
                    <a:pos x="T2" y="T3"/>
                  </a:cxn>
                  <a:cxn ang="0">
                    <a:pos x="T4" y="T5"/>
                  </a:cxn>
                  <a:cxn ang="0">
                    <a:pos x="T6" y="T7"/>
                  </a:cxn>
                  <a:cxn ang="0">
                    <a:pos x="T8" y="T9"/>
                  </a:cxn>
                  <a:cxn ang="0">
                    <a:pos x="T10" y="T11"/>
                  </a:cxn>
                </a:cxnLst>
                <a:rect l="0" t="0" r="r" b="b"/>
                <a:pathLst>
                  <a:path w="19" h="20">
                    <a:moveTo>
                      <a:pt x="18" y="16"/>
                    </a:moveTo>
                    <a:cubicBezTo>
                      <a:pt x="18" y="17"/>
                      <a:pt x="17" y="18"/>
                      <a:pt x="17" y="20"/>
                    </a:cubicBezTo>
                    <a:cubicBezTo>
                      <a:pt x="16" y="20"/>
                      <a:pt x="16" y="20"/>
                      <a:pt x="15" y="20"/>
                    </a:cubicBezTo>
                    <a:cubicBezTo>
                      <a:pt x="7" y="20"/>
                      <a:pt x="0" y="20"/>
                      <a:pt x="1" y="9"/>
                    </a:cubicBezTo>
                    <a:cubicBezTo>
                      <a:pt x="2" y="4"/>
                      <a:pt x="2" y="0"/>
                      <a:pt x="9" y="0"/>
                    </a:cubicBezTo>
                    <a:cubicBezTo>
                      <a:pt x="19" y="1"/>
                      <a:pt x="17" y="10"/>
                      <a:pt x="18" y="16"/>
                    </a:cubicBezTo>
                    <a:close/>
                  </a:path>
                </a:pathLst>
              </a:custGeom>
              <a:solidFill>
                <a:srgbClr val="B9C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 name="Freeform 338"/>
              <p:cNvSpPr>
                <a:spLocks/>
              </p:cNvSpPr>
              <p:nvPr/>
            </p:nvSpPr>
            <p:spPr bwMode="auto">
              <a:xfrm>
                <a:off x="3129" y="1539"/>
                <a:ext cx="21" cy="15"/>
              </a:xfrm>
              <a:custGeom>
                <a:avLst/>
                <a:gdLst>
                  <a:gd name="T0" fmla="*/ 6 w 26"/>
                  <a:gd name="T1" fmla="*/ 19 h 19"/>
                  <a:gd name="T2" fmla="*/ 13 w 26"/>
                  <a:gd name="T3" fmla="*/ 1 h 19"/>
                  <a:gd name="T4" fmla="*/ 21 w 26"/>
                  <a:gd name="T5" fmla="*/ 19 h 19"/>
                  <a:gd name="T6" fmla="*/ 6 w 26"/>
                  <a:gd name="T7" fmla="*/ 19 h 19"/>
                </a:gdLst>
                <a:ahLst/>
                <a:cxnLst>
                  <a:cxn ang="0">
                    <a:pos x="T0" y="T1"/>
                  </a:cxn>
                  <a:cxn ang="0">
                    <a:pos x="T2" y="T3"/>
                  </a:cxn>
                  <a:cxn ang="0">
                    <a:pos x="T4" y="T5"/>
                  </a:cxn>
                  <a:cxn ang="0">
                    <a:pos x="T6" y="T7"/>
                  </a:cxn>
                </a:cxnLst>
                <a:rect l="0" t="0" r="r" b="b"/>
                <a:pathLst>
                  <a:path w="26" h="19">
                    <a:moveTo>
                      <a:pt x="6" y="19"/>
                    </a:moveTo>
                    <a:cubicBezTo>
                      <a:pt x="6" y="11"/>
                      <a:pt x="0" y="1"/>
                      <a:pt x="13" y="1"/>
                    </a:cubicBezTo>
                    <a:cubicBezTo>
                      <a:pt x="26" y="0"/>
                      <a:pt x="21" y="12"/>
                      <a:pt x="21" y="19"/>
                    </a:cubicBezTo>
                    <a:cubicBezTo>
                      <a:pt x="16" y="19"/>
                      <a:pt x="11" y="19"/>
                      <a:pt x="6" y="19"/>
                    </a:cubicBezTo>
                    <a:close/>
                  </a:path>
                </a:pathLst>
              </a:custGeom>
              <a:solidFill>
                <a:srgbClr val="B4C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 name="Freeform 339"/>
              <p:cNvSpPr>
                <a:spLocks/>
              </p:cNvSpPr>
              <p:nvPr/>
            </p:nvSpPr>
            <p:spPr bwMode="auto">
              <a:xfrm>
                <a:off x="3187" y="1539"/>
                <a:ext cx="14" cy="16"/>
              </a:xfrm>
              <a:custGeom>
                <a:avLst/>
                <a:gdLst>
                  <a:gd name="T0" fmla="*/ 17 w 17"/>
                  <a:gd name="T1" fmla="*/ 11 h 20"/>
                  <a:gd name="T2" fmla="*/ 9 w 17"/>
                  <a:gd name="T3" fmla="*/ 19 h 20"/>
                  <a:gd name="T4" fmla="*/ 0 w 17"/>
                  <a:gd name="T5" fmla="*/ 9 h 20"/>
                  <a:gd name="T6" fmla="*/ 8 w 17"/>
                  <a:gd name="T7" fmla="*/ 0 h 20"/>
                  <a:gd name="T8" fmla="*/ 17 w 17"/>
                  <a:gd name="T9" fmla="*/ 11 h 20"/>
                </a:gdLst>
                <a:ahLst/>
                <a:cxnLst>
                  <a:cxn ang="0">
                    <a:pos x="T0" y="T1"/>
                  </a:cxn>
                  <a:cxn ang="0">
                    <a:pos x="T2" y="T3"/>
                  </a:cxn>
                  <a:cxn ang="0">
                    <a:pos x="T4" y="T5"/>
                  </a:cxn>
                  <a:cxn ang="0">
                    <a:pos x="T6" y="T7"/>
                  </a:cxn>
                  <a:cxn ang="0">
                    <a:pos x="T8" y="T9"/>
                  </a:cxn>
                </a:cxnLst>
                <a:rect l="0" t="0" r="r" b="b"/>
                <a:pathLst>
                  <a:path w="17" h="20">
                    <a:moveTo>
                      <a:pt x="17" y="11"/>
                    </a:moveTo>
                    <a:cubicBezTo>
                      <a:pt x="17" y="17"/>
                      <a:pt x="14" y="19"/>
                      <a:pt x="9" y="19"/>
                    </a:cubicBezTo>
                    <a:cubicBezTo>
                      <a:pt x="1" y="20"/>
                      <a:pt x="0" y="15"/>
                      <a:pt x="0" y="9"/>
                    </a:cubicBezTo>
                    <a:cubicBezTo>
                      <a:pt x="1" y="5"/>
                      <a:pt x="1" y="0"/>
                      <a:pt x="8" y="0"/>
                    </a:cubicBezTo>
                    <a:cubicBezTo>
                      <a:pt x="14" y="1"/>
                      <a:pt x="17" y="5"/>
                      <a:pt x="17" y="11"/>
                    </a:cubicBezTo>
                    <a:close/>
                  </a:path>
                </a:pathLst>
              </a:custGeom>
              <a:solidFill>
                <a:srgbClr val="BDCA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 name="Freeform 340"/>
              <p:cNvSpPr>
                <a:spLocks/>
              </p:cNvSpPr>
              <p:nvPr/>
            </p:nvSpPr>
            <p:spPr bwMode="auto">
              <a:xfrm>
                <a:off x="3217" y="1537"/>
                <a:ext cx="12" cy="17"/>
              </a:xfrm>
              <a:custGeom>
                <a:avLst/>
                <a:gdLst>
                  <a:gd name="T0" fmla="*/ 15 w 15"/>
                  <a:gd name="T1" fmla="*/ 10 h 21"/>
                  <a:gd name="T2" fmla="*/ 7 w 15"/>
                  <a:gd name="T3" fmla="*/ 20 h 21"/>
                  <a:gd name="T4" fmla="*/ 3 w 15"/>
                  <a:gd name="T5" fmla="*/ 9 h 21"/>
                  <a:gd name="T6" fmla="*/ 7 w 15"/>
                  <a:gd name="T7" fmla="*/ 0 h 21"/>
                  <a:gd name="T8" fmla="*/ 15 w 15"/>
                  <a:gd name="T9" fmla="*/ 10 h 21"/>
                </a:gdLst>
                <a:ahLst/>
                <a:cxnLst>
                  <a:cxn ang="0">
                    <a:pos x="T0" y="T1"/>
                  </a:cxn>
                  <a:cxn ang="0">
                    <a:pos x="T2" y="T3"/>
                  </a:cxn>
                  <a:cxn ang="0">
                    <a:pos x="T4" y="T5"/>
                  </a:cxn>
                  <a:cxn ang="0">
                    <a:pos x="T6" y="T7"/>
                  </a:cxn>
                  <a:cxn ang="0">
                    <a:pos x="T8" y="T9"/>
                  </a:cxn>
                </a:cxnLst>
                <a:rect l="0" t="0" r="r" b="b"/>
                <a:pathLst>
                  <a:path w="15" h="21">
                    <a:moveTo>
                      <a:pt x="15" y="10"/>
                    </a:moveTo>
                    <a:cubicBezTo>
                      <a:pt x="15" y="17"/>
                      <a:pt x="13" y="21"/>
                      <a:pt x="7" y="20"/>
                    </a:cubicBezTo>
                    <a:cubicBezTo>
                      <a:pt x="0" y="19"/>
                      <a:pt x="3" y="13"/>
                      <a:pt x="3" y="9"/>
                    </a:cubicBezTo>
                    <a:cubicBezTo>
                      <a:pt x="2" y="6"/>
                      <a:pt x="2" y="0"/>
                      <a:pt x="7" y="0"/>
                    </a:cubicBezTo>
                    <a:cubicBezTo>
                      <a:pt x="15" y="0"/>
                      <a:pt x="14" y="7"/>
                      <a:pt x="15" y="10"/>
                    </a:cubicBezTo>
                    <a:close/>
                  </a:path>
                </a:pathLst>
              </a:custGeom>
              <a:solidFill>
                <a:srgbClr val="C9C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 name="Freeform 341"/>
              <p:cNvSpPr>
                <a:spLocks/>
              </p:cNvSpPr>
              <p:nvPr/>
            </p:nvSpPr>
            <p:spPr bwMode="auto">
              <a:xfrm>
                <a:off x="3170" y="1537"/>
                <a:ext cx="17" cy="16"/>
              </a:xfrm>
              <a:custGeom>
                <a:avLst/>
                <a:gdLst>
                  <a:gd name="T0" fmla="*/ 3 w 22"/>
                  <a:gd name="T1" fmla="*/ 17 h 19"/>
                  <a:gd name="T2" fmla="*/ 18 w 22"/>
                  <a:gd name="T3" fmla="*/ 2 h 19"/>
                  <a:gd name="T4" fmla="*/ 3 w 22"/>
                  <a:gd name="T5" fmla="*/ 17 h 19"/>
                </a:gdLst>
                <a:ahLst/>
                <a:cxnLst>
                  <a:cxn ang="0">
                    <a:pos x="T0" y="T1"/>
                  </a:cxn>
                  <a:cxn ang="0">
                    <a:pos x="T2" y="T3"/>
                  </a:cxn>
                  <a:cxn ang="0">
                    <a:pos x="T4" y="T5"/>
                  </a:cxn>
                </a:cxnLst>
                <a:rect l="0" t="0" r="r" b="b"/>
                <a:pathLst>
                  <a:path w="22" h="19">
                    <a:moveTo>
                      <a:pt x="3" y="17"/>
                    </a:moveTo>
                    <a:cubicBezTo>
                      <a:pt x="0" y="5"/>
                      <a:pt x="5" y="0"/>
                      <a:pt x="18" y="2"/>
                    </a:cubicBezTo>
                    <a:cubicBezTo>
                      <a:pt x="22" y="17"/>
                      <a:pt x="14" y="19"/>
                      <a:pt x="3" y="17"/>
                    </a:cubicBezTo>
                    <a:close/>
                  </a:path>
                </a:pathLst>
              </a:custGeom>
              <a:solidFill>
                <a:srgbClr val="9AB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 name="Freeform 342"/>
              <p:cNvSpPr>
                <a:spLocks/>
              </p:cNvSpPr>
              <p:nvPr/>
            </p:nvSpPr>
            <p:spPr bwMode="auto">
              <a:xfrm>
                <a:off x="3152" y="1542"/>
                <a:ext cx="14" cy="12"/>
              </a:xfrm>
              <a:custGeom>
                <a:avLst/>
                <a:gdLst>
                  <a:gd name="T0" fmla="*/ 1 w 18"/>
                  <a:gd name="T1" fmla="*/ 15 h 15"/>
                  <a:gd name="T2" fmla="*/ 9 w 18"/>
                  <a:gd name="T3" fmla="*/ 1 h 15"/>
                  <a:gd name="T4" fmla="*/ 16 w 18"/>
                  <a:gd name="T5" fmla="*/ 15 h 15"/>
                  <a:gd name="T6" fmla="*/ 1 w 18"/>
                  <a:gd name="T7" fmla="*/ 15 h 15"/>
                </a:gdLst>
                <a:ahLst/>
                <a:cxnLst>
                  <a:cxn ang="0">
                    <a:pos x="T0" y="T1"/>
                  </a:cxn>
                  <a:cxn ang="0">
                    <a:pos x="T2" y="T3"/>
                  </a:cxn>
                  <a:cxn ang="0">
                    <a:pos x="T4" y="T5"/>
                  </a:cxn>
                  <a:cxn ang="0">
                    <a:pos x="T6" y="T7"/>
                  </a:cxn>
                </a:cxnLst>
                <a:rect l="0" t="0" r="r" b="b"/>
                <a:pathLst>
                  <a:path w="18" h="15">
                    <a:moveTo>
                      <a:pt x="1" y="15"/>
                    </a:moveTo>
                    <a:cubicBezTo>
                      <a:pt x="0" y="8"/>
                      <a:pt x="0" y="0"/>
                      <a:pt x="9" y="1"/>
                    </a:cubicBezTo>
                    <a:cubicBezTo>
                      <a:pt x="17" y="1"/>
                      <a:pt x="18" y="8"/>
                      <a:pt x="16" y="15"/>
                    </a:cubicBezTo>
                    <a:cubicBezTo>
                      <a:pt x="11" y="15"/>
                      <a:pt x="6" y="15"/>
                      <a:pt x="1" y="15"/>
                    </a:cubicBezTo>
                    <a:close/>
                  </a:path>
                </a:pathLst>
              </a:custGeom>
              <a:solidFill>
                <a:srgbClr val="D2C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 name="Freeform 343"/>
              <p:cNvSpPr>
                <a:spLocks/>
              </p:cNvSpPr>
              <p:nvPr/>
            </p:nvSpPr>
            <p:spPr bwMode="auto">
              <a:xfrm>
                <a:off x="3204" y="1540"/>
                <a:ext cx="10" cy="14"/>
              </a:xfrm>
              <a:custGeom>
                <a:avLst/>
                <a:gdLst>
                  <a:gd name="T0" fmla="*/ 13 w 13"/>
                  <a:gd name="T1" fmla="*/ 9 h 18"/>
                  <a:gd name="T2" fmla="*/ 6 w 13"/>
                  <a:gd name="T3" fmla="*/ 18 h 18"/>
                  <a:gd name="T4" fmla="*/ 2 w 13"/>
                  <a:gd name="T5" fmla="*/ 9 h 18"/>
                  <a:gd name="T6" fmla="*/ 8 w 13"/>
                  <a:gd name="T7" fmla="*/ 0 h 18"/>
                  <a:gd name="T8" fmla="*/ 13 w 13"/>
                  <a:gd name="T9" fmla="*/ 9 h 18"/>
                </a:gdLst>
                <a:ahLst/>
                <a:cxnLst>
                  <a:cxn ang="0">
                    <a:pos x="T0" y="T1"/>
                  </a:cxn>
                  <a:cxn ang="0">
                    <a:pos x="T2" y="T3"/>
                  </a:cxn>
                  <a:cxn ang="0">
                    <a:pos x="T4" y="T5"/>
                  </a:cxn>
                  <a:cxn ang="0">
                    <a:pos x="T6" y="T7"/>
                  </a:cxn>
                  <a:cxn ang="0">
                    <a:pos x="T8" y="T9"/>
                  </a:cxn>
                </a:cxnLst>
                <a:rect l="0" t="0" r="r" b="b"/>
                <a:pathLst>
                  <a:path w="13" h="18">
                    <a:moveTo>
                      <a:pt x="13" y="9"/>
                    </a:moveTo>
                    <a:cubicBezTo>
                      <a:pt x="12" y="14"/>
                      <a:pt x="12" y="18"/>
                      <a:pt x="6" y="18"/>
                    </a:cubicBezTo>
                    <a:cubicBezTo>
                      <a:pt x="0" y="17"/>
                      <a:pt x="1" y="13"/>
                      <a:pt x="2" y="9"/>
                    </a:cubicBezTo>
                    <a:cubicBezTo>
                      <a:pt x="2" y="5"/>
                      <a:pt x="2" y="0"/>
                      <a:pt x="8" y="0"/>
                    </a:cubicBezTo>
                    <a:cubicBezTo>
                      <a:pt x="13" y="1"/>
                      <a:pt x="12" y="6"/>
                      <a:pt x="13" y="9"/>
                    </a:cubicBezTo>
                    <a:close/>
                  </a:path>
                </a:pathLst>
              </a:custGeom>
              <a:solidFill>
                <a:srgbClr val="D4C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 name="Freeform 344"/>
              <p:cNvSpPr>
                <a:spLocks/>
              </p:cNvSpPr>
              <p:nvPr/>
            </p:nvSpPr>
            <p:spPr bwMode="auto">
              <a:xfrm>
                <a:off x="3235" y="1537"/>
                <a:ext cx="10" cy="15"/>
              </a:xfrm>
              <a:custGeom>
                <a:avLst/>
                <a:gdLst>
                  <a:gd name="T0" fmla="*/ 12 w 13"/>
                  <a:gd name="T1" fmla="*/ 17 h 18"/>
                  <a:gd name="T2" fmla="*/ 1 w 13"/>
                  <a:gd name="T3" fmla="*/ 9 h 18"/>
                  <a:gd name="T4" fmla="*/ 13 w 13"/>
                  <a:gd name="T5" fmla="*/ 1 h 18"/>
                  <a:gd name="T6" fmla="*/ 12 w 13"/>
                  <a:gd name="T7" fmla="*/ 17 h 18"/>
                </a:gdLst>
                <a:ahLst/>
                <a:cxnLst>
                  <a:cxn ang="0">
                    <a:pos x="T0" y="T1"/>
                  </a:cxn>
                  <a:cxn ang="0">
                    <a:pos x="T2" y="T3"/>
                  </a:cxn>
                  <a:cxn ang="0">
                    <a:pos x="T4" y="T5"/>
                  </a:cxn>
                  <a:cxn ang="0">
                    <a:pos x="T6" y="T7"/>
                  </a:cxn>
                </a:cxnLst>
                <a:rect l="0" t="0" r="r" b="b"/>
                <a:pathLst>
                  <a:path w="13" h="18">
                    <a:moveTo>
                      <a:pt x="12" y="17"/>
                    </a:moveTo>
                    <a:cubicBezTo>
                      <a:pt x="6" y="17"/>
                      <a:pt x="0" y="18"/>
                      <a:pt x="1" y="9"/>
                    </a:cubicBezTo>
                    <a:cubicBezTo>
                      <a:pt x="1" y="0"/>
                      <a:pt x="7" y="0"/>
                      <a:pt x="13" y="1"/>
                    </a:cubicBezTo>
                    <a:cubicBezTo>
                      <a:pt x="13" y="6"/>
                      <a:pt x="12" y="12"/>
                      <a:pt x="12" y="17"/>
                    </a:cubicBezTo>
                    <a:close/>
                  </a:path>
                </a:pathLst>
              </a:custGeom>
              <a:solidFill>
                <a:srgbClr val="D4D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 name="Freeform 345"/>
              <p:cNvSpPr>
                <a:spLocks/>
              </p:cNvSpPr>
              <p:nvPr/>
            </p:nvSpPr>
            <p:spPr bwMode="auto">
              <a:xfrm>
                <a:off x="3573" y="1055"/>
                <a:ext cx="61" cy="191"/>
              </a:xfrm>
              <a:custGeom>
                <a:avLst/>
                <a:gdLst>
                  <a:gd name="T0" fmla="*/ 74 w 77"/>
                  <a:gd name="T1" fmla="*/ 158 h 239"/>
                  <a:gd name="T2" fmla="*/ 77 w 77"/>
                  <a:gd name="T3" fmla="*/ 158 h 239"/>
                  <a:gd name="T4" fmla="*/ 77 w 77"/>
                  <a:gd name="T5" fmla="*/ 207 h 239"/>
                  <a:gd name="T6" fmla="*/ 45 w 77"/>
                  <a:gd name="T7" fmla="*/ 212 h 239"/>
                  <a:gd name="T8" fmla="*/ 26 w 77"/>
                  <a:gd name="T9" fmla="*/ 226 h 239"/>
                  <a:gd name="T10" fmla="*/ 14 w 77"/>
                  <a:gd name="T11" fmla="*/ 220 h 239"/>
                  <a:gd name="T12" fmla="*/ 11 w 77"/>
                  <a:gd name="T13" fmla="*/ 170 h 239"/>
                  <a:gd name="T14" fmla="*/ 1 w 77"/>
                  <a:gd name="T15" fmla="*/ 12 h 239"/>
                  <a:gd name="T16" fmla="*/ 5 w 77"/>
                  <a:gd name="T17" fmla="*/ 0 h 239"/>
                  <a:gd name="T18" fmla="*/ 15 w 77"/>
                  <a:gd name="T19" fmla="*/ 20 h 239"/>
                  <a:gd name="T20" fmla="*/ 17 w 77"/>
                  <a:gd name="T21" fmla="*/ 58 h 239"/>
                  <a:gd name="T22" fmla="*/ 23 w 77"/>
                  <a:gd name="T23" fmla="*/ 147 h 239"/>
                  <a:gd name="T24" fmla="*/ 24 w 77"/>
                  <a:gd name="T25" fmla="*/ 175 h 239"/>
                  <a:gd name="T26" fmla="*/ 41 w 77"/>
                  <a:gd name="T27" fmla="*/ 196 h 239"/>
                  <a:gd name="T28" fmla="*/ 67 w 77"/>
                  <a:gd name="T29" fmla="*/ 173 h 239"/>
                  <a:gd name="T30" fmla="*/ 74 w 77"/>
                  <a:gd name="T31" fmla="*/ 15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239">
                    <a:moveTo>
                      <a:pt x="74" y="158"/>
                    </a:moveTo>
                    <a:cubicBezTo>
                      <a:pt x="75" y="158"/>
                      <a:pt x="76" y="158"/>
                      <a:pt x="77" y="158"/>
                    </a:cubicBezTo>
                    <a:cubicBezTo>
                      <a:pt x="77" y="175"/>
                      <a:pt x="77" y="191"/>
                      <a:pt x="77" y="207"/>
                    </a:cubicBezTo>
                    <a:cubicBezTo>
                      <a:pt x="68" y="216"/>
                      <a:pt x="56" y="212"/>
                      <a:pt x="45" y="212"/>
                    </a:cubicBezTo>
                    <a:cubicBezTo>
                      <a:pt x="36" y="213"/>
                      <a:pt x="27" y="213"/>
                      <a:pt x="26" y="226"/>
                    </a:cubicBezTo>
                    <a:cubicBezTo>
                      <a:pt x="14" y="239"/>
                      <a:pt x="15" y="226"/>
                      <a:pt x="14" y="220"/>
                    </a:cubicBezTo>
                    <a:cubicBezTo>
                      <a:pt x="13" y="203"/>
                      <a:pt x="12" y="187"/>
                      <a:pt x="11" y="170"/>
                    </a:cubicBezTo>
                    <a:cubicBezTo>
                      <a:pt x="8" y="118"/>
                      <a:pt x="5" y="65"/>
                      <a:pt x="1" y="12"/>
                    </a:cubicBezTo>
                    <a:cubicBezTo>
                      <a:pt x="1" y="8"/>
                      <a:pt x="0" y="3"/>
                      <a:pt x="5" y="0"/>
                    </a:cubicBezTo>
                    <a:cubicBezTo>
                      <a:pt x="12" y="5"/>
                      <a:pt x="13" y="13"/>
                      <a:pt x="15" y="20"/>
                    </a:cubicBezTo>
                    <a:cubicBezTo>
                      <a:pt x="16" y="33"/>
                      <a:pt x="14" y="46"/>
                      <a:pt x="17" y="58"/>
                    </a:cubicBezTo>
                    <a:cubicBezTo>
                      <a:pt x="22" y="88"/>
                      <a:pt x="20" y="118"/>
                      <a:pt x="23" y="147"/>
                    </a:cubicBezTo>
                    <a:cubicBezTo>
                      <a:pt x="23" y="156"/>
                      <a:pt x="25" y="166"/>
                      <a:pt x="24" y="175"/>
                    </a:cubicBezTo>
                    <a:cubicBezTo>
                      <a:pt x="24" y="187"/>
                      <a:pt x="26" y="196"/>
                      <a:pt x="41" y="196"/>
                    </a:cubicBezTo>
                    <a:cubicBezTo>
                      <a:pt x="60" y="196"/>
                      <a:pt x="66" y="190"/>
                      <a:pt x="67" y="173"/>
                    </a:cubicBezTo>
                    <a:cubicBezTo>
                      <a:pt x="67" y="167"/>
                      <a:pt x="68" y="162"/>
                      <a:pt x="74" y="158"/>
                    </a:cubicBezTo>
                    <a:close/>
                  </a:path>
                </a:pathLst>
              </a:custGeom>
              <a:solidFill>
                <a:srgbClr val="C1AA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 name="Freeform 346"/>
              <p:cNvSpPr>
                <a:spLocks/>
              </p:cNvSpPr>
              <p:nvPr/>
            </p:nvSpPr>
            <p:spPr bwMode="auto">
              <a:xfrm>
                <a:off x="3637" y="1246"/>
                <a:ext cx="48" cy="59"/>
              </a:xfrm>
              <a:custGeom>
                <a:avLst/>
                <a:gdLst>
                  <a:gd name="T0" fmla="*/ 56 w 60"/>
                  <a:gd name="T1" fmla="*/ 7 h 74"/>
                  <a:gd name="T2" fmla="*/ 60 w 60"/>
                  <a:gd name="T3" fmla="*/ 7 h 74"/>
                  <a:gd name="T4" fmla="*/ 31 w 60"/>
                  <a:gd name="T5" fmla="*/ 74 h 74"/>
                  <a:gd name="T6" fmla="*/ 0 w 60"/>
                  <a:gd name="T7" fmla="*/ 4 h 74"/>
                  <a:gd name="T8" fmla="*/ 8 w 60"/>
                  <a:gd name="T9" fmla="*/ 3 h 74"/>
                  <a:gd name="T10" fmla="*/ 14 w 60"/>
                  <a:gd name="T11" fmla="*/ 9 h 74"/>
                  <a:gd name="T12" fmla="*/ 48 w 60"/>
                  <a:gd name="T13" fmla="*/ 12 h 74"/>
                  <a:gd name="T14" fmla="*/ 56 w 60"/>
                  <a:gd name="T15" fmla="*/ 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74">
                    <a:moveTo>
                      <a:pt x="56" y="7"/>
                    </a:moveTo>
                    <a:cubicBezTo>
                      <a:pt x="58" y="7"/>
                      <a:pt x="59" y="7"/>
                      <a:pt x="60" y="7"/>
                    </a:cubicBezTo>
                    <a:cubicBezTo>
                      <a:pt x="53" y="29"/>
                      <a:pt x="43" y="49"/>
                      <a:pt x="31" y="74"/>
                    </a:cubicBezTo>
                    <a:cubicBezTo>
                      <a:pt x="20" y="47"/>
                      <a:pt x="6" y="27"/>
                      <a:pt x="0" y="4"/>
                    </a:cubicBezTo>
                    <a:cubicBezTo>
                      <a:pt x="3" y="3"/>
                      <a:pt x="5" y="0"/>
                      <a:pt x="8" y="3"/>
                    </a:cubicBezTo>
                    <a:cubicBezTo>
                      <a:pt x="10" y="5"/>
                      <a:pt x="12" y="7"/>
                      <a:pt x="14" y="9"/>
                    </a:cubicBezTo>
                    <a:cubicBezTo>
                      <a:pt x="28" y="29"/>
                      <a:pt x="30" y="29"/>
                      <a:pt x="48" y="12"/>
                    </a:cubicBezTo>
                    <a:cubicBezTo>
                      <a:pt x="50" y="9"/>
                      <a:pt x="53" y="8"/>
                      <a:pt x="56" y="7"/>
                    </a:cubicBezTo>
                    <a:close/>
                  </a:path>
                </a:pathLst>
              </a:custGeom>
              <a:solidFill>
                <a:srgbClr val="B8A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 name="Freeform 347"/>
              <p:cNvSpPr>
                <a:spLocks/>
              </p:cNvSpPr>
              <p:nvPr/>
            </p:nvSpPr>
            <p:spPr bwMode="auto">
              <a:xfrm>
                <a:off x="3596" y="1293"/>
                <a:ext cx="175" cy="29"/>
              </a:xfrm>
              <a:custGeom>
                <a:avLst/>
                <a:gdLst>
                  <a:gd name="T0" fmla="*/ 12 w 219"/>
                  <a:gd name="T1" fmla="*/ 27 h 36"/>
                  <a:gd name="T2" fmla="*/ 0 w 219"/>
                  <a:gd name="T3" fmla="*/ 18 h 36"/>
                  <a:gd name="T4" fmla="*/ 113 w 219"/>
                  <a:gd name="T5" fmla="*/ 25 h 36"/>
                  <a:gd name="T6" fmla="*/ 219 w 219"/>
                  <a:gd name="T7" fmla="*/ 0 h 36"/>
                  <a:gd name="T8" fmla="*/ 139 w 219"/>
                  <a:gd name="T9" fmla="*/ 27 h 36"/>
                  <a:gd name="T10" fmla="*/ 12 w 219"/>
                  <a:gd name="T11" fmla="*/ 27 h 36"/>
                </a:gdLst>
                <a:ahLst/>
                <a:cxnLst>
                  <a:cxn ang="0">
                    <a:pos x="T0" y="T1"/>
                  </a:cxn>
                  <a:cxn ang="0">
                    <a:pos x="T2" y="T3"/>
                  </a:cxn>
                  <a:cxn ang="0">
                    <a:pos x="T4" y="T5"/>
                  </a:cxn>
                  <a:cxn ang="0">
                    <a:pos x="T6" y="T7"/>
                  </a:cxn>
                  <a:cxn ang="0">
                    <a:pos x="T8" y="T9"/>
                  </a:cxn>
                  <a:cxn ang="0">
                    <a:pos x="T10" y="T11"/>
                  </a:cxn>
                </a:cxnLst>
                <a:rect l="0" t="0" r="r" b="b"/>
                <a:pathLst>
                  <a:path w="219" h="36">
                    <a:moveTo>
                      <a:pt x="12" y="27"/>
                    </a:moveTo>
                    <a:cubicBezTo>
                      <a:pt x="10" y="25"/>
                      <a:pt x="7" y="24"/>
                      <a:pt x="0" y="18"/>
                    </a:cubicBezTo>
                    <a:cubicBezTo>
                      <a:pt x="41" y="23"/>
                      <a:pt x="76" y="30"/>
                      <a:pt x="113" y="25"/>
                    </a:cubicBezTo>
                    <a:cubicBezTo>
                      <a:pt x="150" y="20"/>
                      <a:pt x="185" y="11"/>
                      <a:pt x="219" y="0"/>
                    </a:cubicBezTo>
                    <a:cubicBezTo>
                      <a:pt x="195" y="17"/>
                      <a:pt x="167" y="21"/>
                      <a:pt x="139" y="27"/>
                    </a:cubicBezTo>
                    <a:cubicBezTo>
                      <a:pt x="97" y="36"/>
                      <a:pt x="55" y="31"/>
                      <a:pt x="12" y="27"/>
                    </a:cubicBezTo>
                    <a:close/>
                  </a:path>
                </a:pathLst>
              </a:custGeom>
              <a:solidFill>
                <a:srgbClr val="C0A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 name="Freeform 348"/>
              <p:cNvSpPr>
                <a:spLocks/>
              </p:cNvSpPr>
              <p:nvPr/>
            </p:nvSpPr>
            <p:spPr bwMode="auto">
              <a:xfrm>
                <a:off x="3585" y="1220"/>
                <a:ext cx="49" cy="18"/>
              </a:xfrm>
              <a:custGeom>
                <a:avLst/>
                <a:gdLst>
                  <a:gd name="T0" fmla="*/ 11 w 62"/>
                  <a:gd name="T1" fmla="*/ 19 h 22"/>
                  <a:gd name="T2" fmla="*/ 20 w 62"/>
                  <a:gd name="T3" fmla="*/ 0 h 22"/>
                  <a:gd name="T4" fmla="*/ 62 w 62"/>
                  <a:gd name="T5" fmla="*/ 0 h 22"/>
                  <a:gd name="T6" fmla="*/ 62 w 62"/>
                  <a:gd name="T7" fmla="*/ 11 h 22"/>
                  <a:gd name="T8" fmla="*/ 15 w 62"/>
                  <a:gd name="T9" fmla="*/ 19 h 22"/>
                  <a:gd name="T10" fmla="*/ 11 w 62"/>
                  <a:gd name="T11" fmla="*/ 19 h 22"/>
                </a:gdLst>
                <a:ahLst/>
                <a:cxnLst>
                  <a:cxn ang="0">
                    <a:pos x="T0" y="T1"/>
                  </a:cxn>
                  <a:cxn ang="0">
                    <a:pos x="T2" y="T3"/>
                  </a:cxn>
                  <a:cxn ang="0">
                    <a:pos x="T4" y="T5"/>
                  </a:cxn>
                  <a:cxn ang="0">
                    <a:pos x="T6" y="T7"/>
                  </a:cxn>
                  <a:cxn ang="0">
                    <a:pos x="T8" y="T9"/>
                  </a:cxn>
                  <a:cxn ang="0">
                    <a:pos x="T10" y="T11"/>
                  </a:cxn>
                </a:cxnLst>
                <a:rect l="0" t="0" r="r" b="b"/>
                <a:pathLst>
                  <a:path w="62" h="22">
                    <a:moveTo>
                      <a:pt x="11" y="19"/>
                    </a:moveTo>
                    <a:cubicBezTo>
                      <a:pt x="0" y="5"/>
                      <a:pt x="3" y="0"/>
                      <a:pt x="20" y="0"/>
                    </a:cubicBezTo>
                    <a:cubicBezTo>
                      <a:pt x="34" y="0"/>
                      <a:pt x="48" y="0"/>
                      <a:pt x="62" y="0"/>
                    </a:cubicBezTo>
                    <a:cubicBezTo>
                      <a:pt x="62" y="4"/>
                      <a:pt x="62" y="7"/>
                      <a:pt x="62" y="11"/>
                    </a:cubicBezTo>
                    <a:cubicBezTo>
                      <a:pt x="48" y="22"/>
                      <a:pt x="30" y="16"/>
                      <a:pt x="15" y="19"/>
                    </a:cubicBezTo>
                    <a:cubicBezTo>
                      <a:pt x="13" y="19"/>
                      <a:pt x="12" y="19"/>
                      <a:pt x="11" y="19"/>
                    </a:cubicBezTo>
                    <a:close/>
                  </a:path>
                </a:pathLst>
              </a:custGeom>
              <a:solidFill>
                <a:srgbClr val="FBF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 name="Freeform 349"/>
              <p:cNvSpPr>
                <a:spLocks/>
              </p:cNvSpPr>
              <p:nvPr/>
            </p:nvSpPr>
            <p:spPr bwMode="auto">
              <a:xfrm>
                <a:off x="3597" y="1230"/>
                <a:ext cx="40" cy="30"/>
              </a:xfrm>
              <a:custGeom>
                <a:avLst/>
                <a:gdLst>
                  <a:gd name="T0" fmla="*/ 0 w 51"/>
                  <a:gd name="T1" fmla="*/ 28 h 38"/>
                  <a:gd name="T2" fmla="*/ 11 w 51"/>
                  <a:gd name="T3" fmla="*/ 12 h 38"/>
                  <a:gd name="T4" fmla="*/ 46 w 51"/>
                  <a:gd name="T5" fmla="*/ 7 h 38"/>
                  <a:gd name="T6" fmla="*/ 45 w 51"/>
                  <a:gd name="T7" fmla="*/ 22 h 38"/>
                  <a:gd name="T8" fmla="*/ 0 w 51"/>
                  <a:gd name="T9" fmla="*/ 28 h 38"/>
                </a:gdLst>
                <a:ahLst/>
                <a:cxnLst>
                  <a:cxn ang="0">
                    <a:pos x="T0" y="T1"/>
                  </a:cxn>
                  <a:cxn ang="0">
                    <a:pos x="T2" y="T3"/>
                  </a:cxn>
                  <a:cxn ang="0">
                    <a:pos x="T4" y="T5"/>
                  </a:cxn>
                  <a:cxn ang="0">
                    <a:pos x="T6" y="T7"/>
                  </a:cxn>
                  <a:cxn ang="0">
                    <a:pos x="T8" y="T9"/>
                  </a:cxn>
                </a:cxnLst>
                <a:rect l="0" t="0" r="r" b="b"/>
                <a:pathLst>
                  <a:path w="51" h="38">
                    <a:moveTo>
                      <a:pt x="0" y="28"/>
                    </a:moveTo>
                    <a:cubicBezTo>
                      <a:pt x="1" y="21"/>
                      <a:pt x="11" y="20"/>
                      <a:pt x="11" y="12"/>
                    </a:cubicBezTo>
                    <a:cubicBezTo>
                      <a:pt x="18" y="3"/>
                      <a:pt x="40" y="0"/>
                      <a:pt x="46" y="7"/>
                    </a:cubicBezTo>
                    <a:cubicBezTo>
                      <a:pt x="51" y="12"/>
                      <a:pt x="50" y="17"/>
                      <a:pt x="45" y="22"/>
                    </a:cubicBezTo>
                    <a:cubicBezTo>
                      <a:pt x="31" y="34"/>
                      <a:pt x="17" y="38"/>
                      <a:pt x="0" y="28"/>
                    </a:cubicBezTo>
                    <a:close/>
                  </a:path>
                </a:pathLst>
              </a:custGeom>
              <a:solidFill>
                <a:srgbClr val="F1C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 name="Freeform 350"/>
              <p:cNvSpPr>
                <a:spLocks/>
              </p:cNvSpPr>
              <p:nvPr/>
            </p:nvSpPr>
            <p:spPr bwMode="auto">
              <a:xfrm>
                <a:off x="3563" y="1031"/>
                <a:ext cx="35" cy="39"/>
              </a:xfrm>
              <a:custGeom>
                <a:avLst/>
                <a:gdLst>
                  <a:gd name="T0" fmla="*/ 21 w 44"/>
                  <a:gd name="T1" fmla="*/ 49 h 49"/>
                  <a:gd name="T2" fmla="*/ 17 w 44"/>
                  <a:gd name="T3" fmla="*/ 30 h 49"/>
                  <a:gd name="T4" fmla="*/ 13 w 44"/>
                  <a:gd name="T5" fmla="*/ 13 h 49"/>
                  <a:gd name="T6" fmla="*/ 18 w 44"/>
                  <a:gd name="T7" fmla="*/ 1 h 49"/>
                  <a:gd name="T8" fmla="*/ 41 w 44"/>
                  <a:gd name="T9" fmla="*/ 22 h 49"/>
                  <a:gd name="T10" fmla="*/ 21 w 44"/>
                  <a:gd name="T11" fmla="*/ 49 h 49"/>
                </a:gdLst>
                <a:ahLst/>
                <a:cxnLst>
                  <a:cxn ang="0">
                    <a:pos x="T0" y="T1"/>
                  </a:cxn>
                  <a:cxn ang="0">
                    <a:pos x="T2" y="T3"/>
                  </a:cxn>
                  <a:cxn ang="0">
                    <a:pos x="T4" y="T5"/>
                  </a:cxn>
                  <a:cxn ang="0">
                    <a:pos x="T6" y="T7"/>
                  </a:cxn>
                  <a:cxn ang="0">
                    <a:pos x="T8" y="T9"/>
                  </a:cxn>
                  <a:cxn ang="0">
                    <a:pos x="T10" y="T11"/>
                  </a:cxn>
                </a:cxnLst>
                <a:rect l="0" t="0" r="r" b="b"/>
                <a:pathLst>
                  <a:path w="44" h="49">
                    <a:moveTo>
                      <a:pt x="21" y="49"/>
                    </a:moveTo>
                    <a:cubicBezTo>
                      <a:pt x="20" y="42"/>
                      <a:pt x="18" y="36"/>
                      <a:pt x="17" y="30"/>
                    </a:cubicBezTo>
                    <a:cubicBezTo>
                      <a:pt x="14" y="24"/>
                      <a:pt x="0" y="22"/>
                      <a:pt x="13" y="13"/>
                    </a:cubicBezTo>
                    <a:cubicBezTo>
                      <a:pt x="18" y="10"/>
                      <a:pt x="17" y="5"/>
                      <a:pt x="18" y="1"/>
                    </a:cubicBezTo>
                    <a:cubicBezTo>
                      <a:pt x="33" y="0"/>
                      <a:pt x="44" y="8"/>
                      <a:pt x="41" y="22"/>
                    </a:cubicBezTo>
                    <a:cubicBezTo>
                      <a:pt x="40" y="34"/>
                      <a:pt x="35" y="46"/>
                      <a:pt x="21" y="49"/>
                    </a:cubicBezTo>
                    <a:close/>
                  </a:path>
                </a:pathLst>
              </a:custGeom>
              <a:solidFill>
                <a:srgbClr val="FDF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 name="Freeform 351"/>
              <p:cNvSpPr>
                <a:spLocks/>
              </p:cNvSpPr>
              <p:nvPr/>
            </p:nvSpPr>
            <p:spPr bwMode="auto">
              <a:xfrm>
                <a:off x="3597" y="1226"/>
                <a:ext cx="41" cy="35"/>
              </a:xfrm>
              <a:custGeom>
                <a:avLst/>
                <a:gdLst>
                  <a:gd name="T0" fmla="*/ 0 w 52"/>
                  <a:gd name="T1" fmla="*/ 32 h 43"/>
                  <a:gd name="T2" fmla="*/ 40 w 52"/>
                  <a:gd name="T3" fmla="*/ 25 h 43"/>
                  <a:gd name="T4" fmla="*/ 46 w 52"/>
                  <a:gd name="T5" fmla="*/ 16 h 43"/>
                  <a:gd name="T6" fmla="*/ 36 w 52"/>
                  <a:gd name="T7" fmla="*/ 12 h 43"/>
                  <a:gd name="T8" fmla="*/ 11 w 52"/>
                  <a:gd name="T9" fmla="*/ 16 h 43"/>
                  <a:gd name="T10" fmla="*/ 0 w 52"/>
                  <a:gd name="T11" fmla="*/ 11 h 43"/>
                  <a:gd name="T12" fmla="*/ 47 w 52"/>
                  <a:gd name="T13" fmla="*/ 3 h 43"/>
                  <a:gd name="T14" fmla="*/ 51 w 52"/>
                  <a:gd name="T15" fmla="*/ 27 h 43"/>
                  <a:gd name="T16" fmla="*/ 18 w 52"/>
                  <a:gd name="T17" fmla="*/ 40 h 43"/>
                  <a:gd name="T18" fmla="*/ 0 w 52"/>
                  <a:gd name="T19"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3">
                    <a:moveTo>
                      <a:pt x="0" y="32"/>
                    </a:moveTo>
                    <a:cubicBezTo>
                      <a:pt x="14" y="34"/>
                      <a:pt x="29" y="38"/>
                      <a:pt x="40" y="25"/>
                    </a:cubicBezTo>
                    <a:cubicBezTo>
                      <a:pt x="43" y="22"/>
                      <a:pt x="47" y="20"/>
                      <a:pt x="46" y="16"/>
                    </a:cubicBezTo>
                    <a:cubicBezTo>
                      <a:pt x="44" y="11"/>
                      <a:pt x="39" y="11"/>
                      <a:pt x="36" y="12"/>
                    </a:cubicBezTo>
                    <a:cubicBezTo>
                      <a:pt x="27" y="13"/>
                      <a:pt x="18" y="9"/>
                      <a:pt x="11" y="16"/>
                    </a:cubicBezTo>
                    <a:cubicBezTo>
                      <a:pt x="7" y="14"/>
                      <a:pt x="3" y="13"/>
                      <a:pt x="0" y="11"/>
                    </a:cubicBezTo>
                    <a:cubicBezTo>
                      <a:pt x="14" y="0"/>
                      <a:pt x="31" y="6"/>
                      <a:pt x="47" y="3"/>
                    </a:cubicBezTo>
                    <a:cubicBezTo>
                      <a:pt x="52" y="11"/>
                      <a:pt x="51" y="19"/>
                      <a:pt x="51" y="27"/>
                    </a:cubicBezTo>
                    <a:cubicBezTo>
                      <a:pt x="39" y="30"/>
                      <a:pt x="32" y="43"/>
                      <a:pt x="18" y="40"/>
                    </a:cubicBezTo>
                    <a:cubicBezTo>
                      <a:pt x="11" y="39"/>
                      <a:pt x="3" y="41"/>
                      <a:pt x="0" y="32"/>
                    </a:cubicBezTo>
                    <a:close/>
                  </a:path>
                </a:pathLst>
              </a:custGeom>
              <a:solidFill>
                <a:srgbClr val="C19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 name="Freeform 352"/>
              <p:cNvSpPr>
                <a:spLocks/>
              </p:cNvSpPr>
              <p:nvPr/>
            </p:nvSpPr>
            <p:spPr bwMode="auto">
              <a:xfrm>
                <a:off x="3116" y="1015"/>
                <a:ext cx="76" cy="243"/>
              </a:xfrm>
              <a:custGeom>
                <a:avLst/>
                <a:gdLst>
                  <a:gd name="T0" fmla="*/ 9 w 95"/>
                  <a:gd name="T1" fmla="*/ 1 h 305"/>
                  <a:gd name="T2" fmla="*/ 14 w 95"/>
                  <a:gd name="T3" fmla="*/ 0 h 305"/>
                  <a:gd name="T4" fmla="*/ 22 w 95"/>
                  <a:gd name="T5" fmla="*/ 1 h 305"/>
                  <a:gd name="T6" fmla="*/ 28 w 95"/>
                  <a:gd name="T7" fmla="*/ 33 h 305"/>
                  <a:gd name="T8" fmla="*/ 40 w 95"/>
                  <a:gd name="T9" fmla="*/ 258 h 305"/>
                  <a:gd name="T10" fmla="*/ 44 w 95"/>
                  <a:gd name="T11" fmla="*/ 267 h 305"/>
                  <a:gd name="T12" fmla="*/ 55 w 95"/>
                  <a:gd name="T13" fmla="*/ 277 h 305"/>
                  <a:gd name="T14" fmla="*/ 60 w 95"/>
                  <a:gd name="T15" fmla="*/ 265 h 305"/>
                  <a:gd name="T16" fmla="*/ 64 w 95"/>
                  <a:gd name="T17" fmla="*/ 242 h 305"/>
                  <a:gd name="T18" fmla="*/ 78 w 95"/>
                  <a:gd name="T19" fmla="*/ 147 h 305"/>
                  <a:gd name="T20" fmla="*/ 78 w 95"/>
                  <a:gd name="T21" fmla="*/ 41 h 305"/>
                  <a:gd name="T22" fmla="*/ 53 w 95"/>
                  <a:gd name="T23" fmla="*/ 11 h 305"/>
                  <a:gd name="T24" fmla="*/ 38 w 95"/>
                  <a:gd name="T25" fmla="*/ 1 h 305"/>
                  <a:gd name="T26" fmla="*/ 90 w 95"/>
                  <a:gd name="T27" fmla="*/ 2 h 305"/>
                  <a:gd name="T28" fmla="*/ 94 w 95"/>
                  <a:gd name="T29" fmla="*/ 118 h 305"/>
                  <a:gd name="T30" fmla="*/ 73 w 95"/>
                  <a:gd name="T31" fmla="*/ 285 h 305"/>
                  <a:gd name="T32" fmla="*/ 42 w 95"/>
                  <a:gd name="T33" fmla="*/ 294 h 305"/>
                  <a:gd name="T34" fmla="*/ 30 w 95"/>
                  <a:gd name="T35" fmla="*/ 288 h 305"/>
                  <a:gd name="T36" fmla="*/ 20 w 95"/>
                  <a:gd name="T37" fmla="*/ 269 h 305"/>
                  <a:gd name="T38" fmla="*/ 6 w 95"/>
                  <a:gd name="T39" fmla="*/ 179 h 305"/>
                  <a:gd name="T40" fmla="*/ 2 w 95"/>
                  <a:gd name="T41" fmla="*/ 31 h 305"/>
                  <a:gd name="T42" fmla="*/ 9 w 95"/>
                  <a:gd name="T43" fmla="*/ 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305">
                    <a:moveTo>
                      <a:pt x="9" y="1"/>
                    </a:moveTo>
                    <a:cubicBezTo>
                      <a:pt x="11" y="1"/>
                      <a:pt x="13" y="0"/>
                      <a:pt x="14" y="0"/>
                    </a:cubicBezTo>
                    <a:cubicBezTo>
                      <a:pt x="17" y="0"/>
                      <a:pt x="19" y="1"/>
                      <a:pt x="22" y="1"/>
                    </a:cubicBezTo>
                    <a:cubicBezTo>
                      <a:pt x="31" y="11"/>
                      <a:pt x="29" y="22"/>
                      <a:pt x="28" y="33"/>
                    </a:cubicBezTo>
                    <a:cubicBezTo>
                      <a:pt x="20" y="109"/>
                      <a:pt x="29" y="184"/>
                      <a:pt x="40" y="258"/>
                    </a:cubicBezTo>
                    <a:cubicBezTo>
                      <a:pt x="41" y="261"/>
                      <a:pt x="42" y="264"/>
                      <a:pt x="44" y="267"/>
                    </a:cubicBezTo>
                    <a:cubicBezTo>
                      <a:pt x="46" y="272"/>
                      <a:pt x="48" y="278"/>
                      <a:pt x="55" y="277"/>
                    </a:cubicBezTo>
                    <a:cubicBezTo>
                      <a:pt x="60" y="275"/>
                      <a:pt x="59" y="269"/>
                      <a:pt x="60" y="265"/>
                    </a:cubicBezTo>
                    <a:cubicBezTo>
                      <a:pt x="60" y="257"/>
                      <a:pt x="62" y="249"/>
                      <a:pt x="64" y="242"/>
                    </a:cubicBezTo>
                    <a:cubicBezTo>
                      <a:pt x="73" y="211"/>
                      <a:pt x="77" y="179"/>
                      <a:pt x="78" y="147"/>
                    </a:cubicBezTo>
                    <a:cubicBezTo>
                      <a:pt x="79" y="112"/>
                      <a:pt x="79" y="77"/>
                      <a:pt x="78" y="41"/>
                    </a:cubicBezTo>
                    <a:cubicBezTo>
                      <a:pt x="77" y="18"/>
                      <a:pt x="75" y="16"/>
                      <a:pt x="53" y="11"/>
                    </a:cubicBezTo>
                    <a:cubicBezTo>
                      <a:pt x="46" y="10"/>
                      <a:pt x="39" y="10"/>
                      <a:pt x="38" y="1"/>
                    </a:cubicBezTo>
                    <a:cubicBezTo>
                      <a:pt x="55" y="1"/>
                      <a:pt x="73" y="1"/>
                      <a:pt x="90" y="2"/>
                    </a:cubicBezTo>
                    <a:cubicBezTo>
                      <a:pt x="95" y="40"/>
                      <a:pt x="94" y="79"/>
                      <a:pt x="94" y="118"/>
                    </a:cubicBezTo>
                    <a:cubicBezTo>
                      <a:pt x="95" y="175"/>
                      <a:pt x="87" y="230"/>
                      <a:pt x="73" y="285"/>
                    </a:cubicBezTo>
                    <a:cubicBezTo>
                      <a:pt x="65" y="303"/>
                      <a:pt x="58" y="305"/>
                      <a:pt x="42" y="294"/>
                    </a:cubicBezTo>
                    <a:cubicBezTo>
                      <a:pt x="38" y="292"/>
                      <a:pt x="35" y="289"/>
                      <a:pt x="30" y="288"/>
                    </a:cubicBezTo>
                    <a:cubicBezTo>
                      <a:pt x="23" y="284"/>
                      <a:pt x="22" y="276"/>
                      <a:pt x="20" y="269"/>
                    </a:cubicBezTo>
                    <a:cubicBezTo>
                      <a:pt x="14" y="239"/>
                      <a:pt x="8" y="209"/>
                      <a:pt x="6" y="179"/>
                    </a:cubicBezTo>
                    <a:cubicBezTo>
                      <a:pt x="4" y="130"/>
                      <a:pt x="0" y="80"/>
                      <a:pt x="2" y="31"/>
                    </a:cubicBezTo>
                    <a:cubicBezTo>
                      <a:pt x="2" y="21"/>
                      <a:pt x="1" y="10"/>
                      <a:pt x="9" y="1"/>
                    </a:cubicBezTo>
                    <a:close/>
                  </a:path>
                </a:pathLst>
              </a:custGeom>
              <a:solidFill>
                <a:srgbClr val="B99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 name="Freeform 353"/>
              <p:cNvSpPr>
                <a:spLocks/>
              </p:cNvSpPr>
              <p:nvPr/>
            </p:nvSpPr>
            <p:spPr bwMode="auto">
              <a:xfrm>
                <a:off x="3216" y="1011"/>
                <a:ext cx="28" cy="173"/>
              </a:xfrm>
              <a:custGeom>
                <a:avLst/>
                <a:gdLst>
                  <a:gd name="T0" fmla="*/ 24 w 35"/>
                  <a:gd name="T1" fmla="*/ 2 h 217"/>
                  <a:gd name="T2" fmla="*/ 33 w 35"/>
                  <a:gd name="T3" fmla="*/ 14 h 217"/>
                  <a:gd name="T4" fmla="*/ 19 w 35"/>
                  <a:gd name="T5" fmla="*/ 132 h 217"/>
                  <a:gd name="T6" fmla="*/ 9 w 35"/>
                  <a:gd name="T7" fmla="*/ 200 h 217"/>
                  <a:gd name="T8" fmla="*/ 0 w 35"/>
                  <a:gd name="T9" fmla="*/ 217 h 217"/>
                  <a:gd name="T10" fmla="*/ 16 w 35"/>
                  <a:gd name="T11" fmla="*/ 73 h 217"/>
                  <a:gd name="T12" fmla="*/ 24 w 35"/>
                  <a:gd name="T13" fmla="*/ 2 h 217"/>
                </a:gdLst>
                <a:ahLst/>
                <a:cxnLst>
                  <a:cxn ang="0">
                    <a:pos x="T0" y="T1"/>
                  </a:cxn>
                  <a:cxn ang="0">
                    <a:pos x="T2" y="T3"/>
                  </a:cxn>
                  <a:cxn ang="0">
                    <a:pos x="T4" y="T5"/>
                  </a:cxn>
                  <a:cxn ang="0">
                    <a:pos x="T6" y="T7"/>
                  </a:cxn>
                  <a:cxn ang="0">
                    <a:pos x="T8" y="T9"/>
                  </a:cxn>
                  <a:cxn ang="0">
                    <a:pos x="T10" y="T11"/>
                  </a:cxn>
                  <a:cxn ang="0">
                    <a:pos x="T12" y="T13"/>
                  </a:cxn>
                </a:cxnLst>
                <a:rect l="0" t="0" r="r" b="b"/>
                <a:pathLst>
                  <a:path w="35" h="217">
                    <a:moveTo>
                      <a:pt x="24" y="2"/>
                    </a:moveTo>
                    <a:cubicBezTo>
                      <a:pt x="35" y="0"/>
                      <a:pt x="33" y="7"/>
                      <a:pt x="33" y="14"/>
                    </a:cubicBezTo>
                    <a:cubicBezTo>
                      <a:pt x="29" y="53"/>
                      <a:pt x="26" y="93"/>
                      <a:pt x="19" y="132"/>
                    </a:cubicBezTo>
                    <a:cubicBezTo>
                      <a:pt x="15" y="154"/>
                      <a:pt x="12" y="177"/>
                      <a:pt x="9" y="200"/>
                    </a:cubicBezTo>
                    <a:cubicBezTo>
                      <a:pt x="8" y="207"/>
                      <a:pt x="6" y="213"/>
                      <a:pt x="0" y="217"/>
                    </a:cubicBezTo>
                    <a:cubicBezTo>
                      <a:pt x="9" y="170"/>
                      <a:pt x="11" y="121"/>
                      <a:pt x="16" y="73"/>
                    </a:cubicBezTo>
                    <a:cubicBezTo>
                      <a:pt x="18" y="50"/>
                      <a:pt x="19" y="26"/>
                      <a:pt x="24" y="2"/>
                    </a:cubicBezTo>
                    <a:close/>
                  </a:path>
                </a:pathLst>
              </a:custGeom>
              <a:solidFill>
                <a:srgbClr val="C2A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 name="Freeform 354"/>
              <p:cNvSpPr>
                <a:spLocks/>
              </p:cNvSpPr>
              <p:nvPr/>
            </p:nvSpPr>
            <p:spPr bwMode="auto">
              <a:xfrm>
                <a:off x="3174" y="1239"/>
                <a:ext cx="31" cy="43"/>
              </a:xfrm>
              <a:custGeom>
                <a:avLst/>
                <a:gdLst>
                  <a:gd name="T0" fmla="*/ 34 w 40"/>
                  <a:gd name="T1" fmla="*/ 4 h 54"/>
                  <a:gd name="T2" fmla="*/ 14 w 40"/>
                  <a:gd name="T3" fmla="*/ 54 h 54"/>
                  <a:gd name="T4" fmla="*/ 2 w 40"/>
                  <a:gd name="T5" fmla="*/ 19 h 54"/>
                  <a:gd name="T6" fmla="*/ 22 w 40"/>
                  <a:gd name="T7" fmla="*/ 7 h 54"/>
                  <a:gd name="T8" fmla="*/ 34 w 40"/>
                  <a:gd name="T9" fmla="*/ 4 h 54"/>
                </a:gdLst>
                <a:ahLst/>
                <a:cxnLst>
                  <a:cxn ang="0">
                    <a:pos x="T0" y="T1"/>
                  </a:cxn>
                  <a:cxn ang="0">
                    <a:pos x="T2" y="T3"/>
                  </a:cxn>
                  <a:cxn ang="0">
                    <a:pos x="T4" y="T5"/>
                  </a:cxn>
                  <a:cxn ang="0">
                    <a:pos x="T6" y="T7"/>
                  </a:cxn>
                  <a:cxn ang="0">
                    <a:pos x="T8" y="T9"/>
                  </a:cxn>
                </a:cxnLst>
                <a:rect l="0" t="0" r="r" b="b"/>
                <a:pathLst>
                  <a:path w="40" h="54">
                    <a:moveTo>
                      <a:pt x="34" y="4"/>
                    </a:moveTo>
                    <a:cubicBezTo>
                      <a:pt x="40" y="26"/>
                      <a:pt x="27" y="39"/>
                      <a:pt x="14" y="54"/>
                    </a:cubicBezTo>
                    <a:cubicBezTo>
                      <a:pt x="5" y="43"/>
                      <a:pt x="0" y="33"/>
                      <a:pt x="2" y="19"/>
                    </a:cubicBezTo>
                    <a:cubicBezTo>
                      <a:pt x="11" y="20"/>
                      <a:pt x="18" y="15"/>
                      <a:pt x="22" y="7"/>
                    </a:cubicBezTo>
                    <a:cubicBezTo>
                      <a:pt x="25" y="4"/>
                      <a:pt x="28" y="0"/>
                      <a:pt x="34" y="4"/>
                    </a:cubicBezTo>
                    <a:close/>
                  </a:path>
                </a:pathLst>
              </a:custGeom>
              <a:solidFill>
                <a:srgbClr val="BEA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 name="Freeform 355"/>
              <p:cNvSpPr>
                <a:spLocks/>
              </p:cNvSpPr>
              <p:nvPr/>
            </p:nvSpPr>
            <p:spPr bwMode="auto">
              <a:xfrm>
                <a:off x="3188" y="1214"/>
                <a:ext cx="22" cy="31"/>
              </a:xfrm>
              <a:custGeom>
                <a:avLst/>
                <a:gdLst>
                  <a:gd name="T0" fmla="*/ 16 w 28"/>
                  <a:gd name="T1" fmla="*/ 35 h 38"/>
                  <a:gd name="T2" fmla="*/ 4 w 28"/>
                  <a:gd name="T3" fmla="*/ 38 h 38"/>
                  <a:gd name="T4" fmla="*/ 27 w 28"/>
                  <a:gd name="T5" fmla="*/ 3 h 38"/>
                  <a:gd name="T6" fmla="*/ 16 w 28"/>
                  <a:gd name="T7" fmla="*/ 35 h 38"/>
                </a:gdLst>
                <a:ahLst/>
                <a:cxnLst>
                  <a:cxn ang="0">
                    <a:pos x="T0" y="T1"/>
                  </a:cxn>
                  <a:cxn ang="0">
                    <a:pos x="T2" y="T3"/>
                  </a:cxn>
                  <a:cxn ang="0">
                    <a:pos x="T4" y="T5"/>
                  </a:cxn>
                  <a:cxn ang="0">
                    <a:pos x="T6" y="T7"/>
                  </a:cxn>
                </a:cxnLst>
                <a:rect l="0" t="0" r="r" b="b"/>
                <a:pathLst>
                  <a:path w="28" h="38">
                    <a:moveTo>
                      <a:pt x="16" y="35"/>
                    </a:moveTo>
                    <a:cubicBezTo>
                      <a:pt x="12" y="36"/>
                      <a:pt x="8" y="37"/>
                      <a:pt x="4" y="38"/>
                    </a:cubicBezTo>
                    <a:cubicBezTo>
                      <a:pt x="0" y="18"/>
                      <a:pt x="11" y="0"/>
                      <a:pt x="27" y="3"/>
                    </a:cubicBezTo>
                    <a:cubicBezTo>
                      <a:pt x="28" y="15"/>
                      <a:pt x="20" y="24"/>
                      <a:pt x="16" y="35"/>
                    </a:cubicBezTo>
                    <a:close/>
                  </a:path>
                </a:pathLst>
              </a:custGeom>
              <a:solidFill>
                <a:srgbClr val="FA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 name="Freeform 356"/>
              <p:cNvSpPr>
                <a:spLocks/>
              </p:cNvSpPr>
              <p:nvPr/>
            </p:nvSpPr>
            <p:spPr bwMode="auto">
              <a:xfrm>
                <a:off x="3095" y="1012"/>
                <a:ext cx="46" cy="253"/>
              </a:xfrm>
              <a:custGeom>
                <a:avLst/>
                <a:gdLst>
                  <a:gd name="T0" fmla="*/ 35 w 57"/>
                  <a:gd name="T1" fmla="*/ 5 h 318"/>
                  <a:gd name="T2" fmla="*/ 44 w 57"/>
                  <a:gd name="T3" fmla="*/ 214 h 318"/>
                  <a:gd name="T4" fmla="*/ 56 w 57"/>
                  <a:gd name="T5" fmla="*/ 292 h 318"/>
                  <a:gd name="T6" fmla="*/ 53 w 57"/>
                  <a:gd name="T7" fmla="*/ 318 h 318"/>
                  <a:gd name="T8" fmla="*/ 40 w 57"/>
                  <a:gd name="T9" fmla="*/ 292 h 318"/>
                  <a:gd name="T10" fmla="*/ 18 w 57"/>
                  <a:gd name="T11" fmla="*/ 147 h 318"/>
                  <a:gd name="T12" fmla="*/ 8 w 57"/>
                  <a:gd name="T13" fmla="*/ 42 h 318"/>
                  <a:gd name="T14" fmla="*/ 0 w 57"/>
                  <a:gd name="T15" fmla="*/ 1 h 318"/>
                  <a:gd name="T16" fmla="*/ 35 w 57"/>
                  <a:gd name="T17" fmla="*/ 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18">
                    <a:moveTo>
                      <a:pt x="35" y="5"/>
                    </a:moveTo>
                    <a:cubicBezTo>
                      <a:pt x="37" y="75"/>
                      <a:pt x="35" y="145"/>
                      <a:pt x="44" y="214"/>
                    </a:cubicBezTo>
                    <a:cubicBezTo>
                      <a:pt x="47" y="240"/>
                      <a:pt x="55" y="266"/>
                      <a:pt x="56" y="292"/>
                    </a:cubicBezTo>
                    <a:cubicBezTo>
                      <a:pt x="54" y="301"/>
                      <a:pt x="57" y="309"/>
                      <a:pt x="53" y="318"/>
                    </a:cubicBezTo>
                    <a:cubicBezTo>
                      <a:pt x="39" y="314"/>
                      <a:pt x="47" y="299"/>
                      <a:pt x="40" y="292"/>
                    </a:cubicBezTo>
                    <a:cubicBezTo>
                      <a:pt x="34" y="244"/>
                      <a:pt x="22" y="196"/>
                      <a:pt x="18" y="147"/>
                    </a:cubicBezTo>
                    <a:cubicBezTo>
                      <a:pt x="15" y="112"/>
                      <a:pt x="11" y="77"/>
                      <a:pt x="8" y="42"/>
                    </a:cubicBezTo>
                    <a:cubicBezTo>
                      <a:pt x="7" y="28"/>
                      <a:pt x="6" y="14"/>
                      <a:pt x="0" y="1"/>
                    </a:cubicBezTo>
                    <a:cubicBezTo>
                      <a:pt x="12" y="1"/>
                      <a:pt x="24" y="0"/>
                      <a:pt x="35" y="5"/>
                    </a:cubicBezTo>
                    <a:close/>
                  </a:path>
                </a:pathLst>
              </a:custGeom>
              <a:solidFill>
                <a:srgbClr val="B7D1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 name="Freeform 357"/>
              <p:cNvSpPr>
                <a:spLocks/>
              </p:cNvSpPr>
              <p:nvPr/>
            </p:nvSpPr>
            <p:spPr bwMode="auto">
              <a:xfrm>
                <a:off x="3127" y="1015"/>
                <a:ext cx="62" cy="233"/>
              </a:xfrm>
              <a:custGeom>
                <a:avLst/>
                <a:gdLst>
                  <a:gd name="T0" fmla="*/ 51 w 78"/>
                  <a:gd name="T1" fmla="*/ 264 h 292"/>
                  <a:gd name="T2" fmla="*/ 51 w 78"/>
                  <a:gd name="T3" fmla="*/ 278 h 292"/>
                  <a:gd name="T4" fmla="*/ 41 w 78"/>
                  <a:gd name="T5" fmla="*/ 291 h 292"/>
                  <a:gd name="T6" fmla="*/ 29 w 78"/>
                  <a:gd name="T7" fmla="*/ 283 h 292"/>
                  <a:gd name="T8" fmla="*/ 16 w 78"/>
                  <a:gd name="T9" fmla="*/ 237 h 292"/>
                  <a:gd name="T10" fmla="*/ 8 w 78"/>
                  <a:gd name="T11" fmla="*/ 1 h 292"/>
                  <a:gd name="T12" fmla="*/ 24 w 78"/>
                  <a:gd name="T13" fmla="*/ 1 h 292"/>
                  <a:gd name="T14" fmla="*/ 41 w 78"/>
                  <a:gd name="T15" fmla="*/ 4 h 292"/>
                  <a:gd name="T16" fmla="*/ 71 w 78"/>
                  <a:gd name="T17" fmla="*/ 31 h 292"/>
                  <a:gd name="T18" fmla="*/ 57 w 78"/>
                  <a:gd name="T19" fmla="*/ 244 h 292"/>
                  <a:gd name="T20" fmla="*/ 43 w 78"/>
                  <a:gd name="T21" fmla="*/ 251 h 292"/>
                  <a:gd name="T22" fmla="*/ 51 w 78"/>
                  <a:gd name="T23" fmla="*/ 26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292">
                    <a:moveTo>
                      <a:pt x="51" y="264"/>
                    </a:moveTo>
                    <a:cubicBezTo>
                      <a:pt x="51" y="269"/>
                      <a:pt x="51" y="273"/>
                      <a:pt x="51" y="278"/>
                    </a:cubicBezTo>
                    <a:cubicBezTo>
                      <a:pt x="51" y="285"/>
                      <a:pt x="48" y="290"/>
                      <a:pt x="41" y="291"/>
                    </a:cubicBezTo>
                    <a:cubicBezTo>
                      <a:pt x="35" y="292"/>
                      <a:pt x="32" y="287"/>
                      <a:pt x="29" y="283"/>
                    </a:cubicBezTo>
                    <a:cubicBezTo>
                      <a:pt x="21" y="269"/>
                      <a:pt x="18" y="253"/>
                      <a:pt x="16" y="237"/>
                    </a:cubicBezTo>
                    <a:cubicBezTo>
                      <a:pt x="4" y="159"/>
                      <a:pt x="0" y="80"/>
                      <a:pt x="8" y="1"/>
                    </a:cubicBezTo>
                    <a:cubicBezTo>
                      <a:pt x="13" y="1"/>
                      <a:pt x="19" y="1"/>
                      <a:pt x="24" y="1"/>
                    </a:cubicBezTo>
                    <a:cubicBezTo>
                      <a:pt x="29" y="5"/>
                      <a:pt x="35" y="5"/>
                      <a:pt x="41" y="4"/>
                    </a:cubicBezTo>
                    <a:cubicBezTo>
                      <a:pt x="64" y="0"/>
                      <a:pt x="71" y="12"/>
                      <a:pt x="71" y="31"/>
                    </a:cubicBezTo>
                    <a:cubicBezTo>
                      <a:pt x="71" y="103"/>
                      <a:pt x="78" y="174"/>
                      <a:pt x="57" y="244"/>
                    </a:cubicBezTo>
                    <a:cubicBezTo>
                      <a:pt x="50" y="243"/>
                      <a:pt x="45" y="244"/>
                      <a:pt x="43" y="251"/>
                    </a:cubicBezTo>
                    <a:cubicBezTo>
                      <a:pt x="41" y="258"/>
                      <a:pt x="45" y="261"/>
                      <a:pt x="51" y="264"/>
                    </a:cubicBezTo>
                    <a:close/>
                  </a:path>
                </a:pathLst>
              </a:custGeom>
              <a:solidFill>
                <a:srgbClr val="F3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 name="Freeform 358"/>
              <p:cNvSpPr>
                <a:spLocks/>
              </p:cNvSpPr>
              <p:nvPr/>
            </p:nvSpPr>
            <p:spPr bwMode="auto">
              <a:xfrm>
                <a:off x="3039" y="1644"/>
                <a:ext cx="86" cy="93"/>
              </a:xfrm>
              <a:custGeom>
                <a:avLst/>
                <a:gdLst>
                  <a:gd name="T0" fmla="*/ 87 w 108"/>
                  <a:gd name="T1" fmla="*/ 95 h 116"/>
                  <a:gd name="T2" fmla="*/ 22 w 108"/>
                  <a:gd name="T3" fmla="*/ 96 h 116"/>
                  <a:gd name="T4" fmla="*/ 19 w 108"/>
                  <a:gd name="T5" fmla="*/ 20 h 116"/>
                  <a:gd name="T6" fmla="*/ 27 w 108"/>
                  <a:gd name="T7" fmla="*/ 12 h 116"/>
                  <a:gd name="T8" fmla="*/ 87 w 108"/>
                  <a:gd name="T9" fmla="*/ 95 h 116"/>
                </a:gdLst>
                <a:ahLst/>
                <a:cxnLst>
                  <a:cxn ang="0">
                    <a:pos x="T0" y="T1"/>
                  </a:cxn>
                  <a:cxn ang="0">
                    <a:pos x="T2" y="T3"/>
                  </a:cxn>
                  <a:cxn ang="0">
                    <a:pos x="T4" y="T5"/>
                  </a:cxn>
                  <a:cxn ang="0">
                    <a:pos x="T6" y="T7"/>
                  </a:cxn>
                  <a:cxn ang="0">
                    <a:pos x="T8" y="T9"/>
                  </a:cxn>
                </a:cxnLst>
                <a:rect l="0" t="0" r="r" b="b"/>
                <a:pathLst>
                  <a:path w="108" h="116">
                    <a:moveTo>
                      <a:pt x="87" y="95"/>
                    </a:moveTo>
                    <a:cubicBezTo>
                      <a:pt x="61" y="116"/>
                      <a:pt x="41" y="116"/>
                      <a:pt x="22" y="96"/>
                    </a:cubicBezTo>
                    <a:cubicBezTo>
                      <a:pt x="2" y="74"/>
                      <a:pt x="0" y="41"/>
                      <a:pt x="19" y="20"/>
                    </a:cubicBezTo>
                    <a:cubicBezTo>
                      <a:pt x="21" y="17"/>
                      <a:pt x="24" y="15"/>
                      <a:pt x="27" y="12"/>
                    </a:cubicBezTo>
                    <a:cubicBezTo>
                      <a:pt x="76" y="0"/>
                      <a:pt x="108" y="49"/>
                      <a:pt x="87" y="95"/>
                    </a:cubicBezTo>
                    <a:close/>
                  </a:path>
                </a:pathLst>
              </a:custGeom>
              <a:solidFill>
                <a:srgbClr val="AAA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 name="Freeform 359"/>
              <p:cNvSpPr>
                <a:spLocks/>
              </p:cNvSpPr>
              <p:nvPr/>
            </p:nvSpPr>
            <p:spPr bwMode="auto">
              <a:xfrm>
                <a:off x="3577" y="860"/>
                <a:ext cx="21" cy="40"/>
              </a:xfrm>
              <a:custGeom>
                <a:avLst/>
                <a:gdLst>
                  <a:gd name="T0" fmla="*/ 24 w 27"/>
                  <a:gd name="T1" fmla="*/ 26 h 50"/>
                  <a:gd name="T2" fmla="*/ 24 w 27"/>
                  <a:gd name="T3" fmla="*/ 34 h 50"/>
                  <a:gd name="T4" fmla="*/ 17 w 27"/>
                  <a:gd name="T5" fmla="*/ 50 h 50"/>
                  <a:gd name="T6" fmla="*/ 8 w 27"/>
                  <a:gd name="T7" fmla="*/ 35 h 50"/>
                  <a:gd name="T8" fmla="*/ 5 w 27"/>
                  <a:gd name="T9" fmla="*/ 15 h 50"/>
                  <a:gd name="T10" fmla="*/ 12 w 27"/>
                  <a:gd name="T11" fmla="*/ 0 h 50"/>
                  <a:gd name="T12" fmla="*/ 24 w 27"/>
                  <a:gd name="T13" fmla="*/ 12 h 50"/>
                  <a:gd name="T14" fmla="*/ 24 w 27"/>
                  <a:gd name="T15" fmla="*/ 2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0">
                    <a:moveTo>
                      <a:pt x="24" y="26"/>
                    </a:moveTo>
                    <a:cubicBezTo>
                      <a:pt x="24" y="29"/>
                      <a:pt x="25" y="32"/>
                      <a:pt x="24" y="34"/>
                    </a:cubicBezTo>
                    <a:cubicBezTo>
                      <a:pt x="24" y="40"/>
                      <a:pt x="27" y="49"/>
                      <a:pt x="17" y="50"/>
                    </a:cubicBezTo>
                    <a:cubicBezTo>
                      <a:pt x="6" y="50"/>
                      <a:pt x="9" y="41"/>
                      <a:pt x="8" y="35"/>
                    </a:cubicBezTo>
                    <a:cubicBezTo>
                      <a:pt x="7" y="28"/>
                      <a:pt x="6" y="22"/>
                      <a:pt x="5" y="15"/>
                    </a:cubicBezTo>
                    <a:cubicBezTo>
                      <a:pt x="5" y="9"/>
                      <a:pt x="0" y="1"/>
                      <a:pt x="12" y="0"/>
                    </a:cubicBezTo>
                    <a:cubicBezTo>
                      <a:pt x="20" y="0"/>
                      <a:pt x="24" y="4"/>
                      <a:pt x="24" y="12"/>
                    </a:cubicBezTo>
                    <a:cubicBezTo>
                      <a:pt x="24" y="17"/>
                      <a:pt x="24" y="22"/>
                      <a:pt x="24" y="26"/>
                    </a:cubicBezTo>
                    <a:close/>
                  </a:path>
                </a:pathLst>
              </a:custGeom>
              <a:solidFill>
                <a:srgbClr val="F1E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 name="Freeform 360"/>
              <p:cNvSpPr>
                <a:spLocks/>
              </p:cNvSpPr>
              <p:nvPr/>
            </p:nvSpPr>
            <p:spPr bwMode="auto">
              <a:xfrm>
                <a:off x="3586" y="846"/>
                <a:ext cx="12" cy="10"/>
              </a:xfrm>
              <a:custGeom>
                <a:avLst/>
                <a:gdLst>
                  <a:gd name="T0" fmla="*/ 0 w 15"/>
                  <a:gd name="T1" fmla="*/ 0 h 13"/>
                  <a:gd name="T2" fmla="*/ 14 w 15"/>
                  <a:gd name="T3" fmla="*/ 8 h 13"/>
                  <a:gd name="T4" fmla="*/ 9 w 15"/>
                  <a:gd name="T5" fmla="*/ 12 h 13"/>
                  <a:gd name="T6" fmla="*/ 0 w 15"/>
                  <a:gd name="T7" fmla="*/ 0 h 13"/>
                  <a:gd name="T8" fmla="*/ 0 w 15"/>
                  <a:gd name="T9" fmla="*/ 0 h 13"/>
                </a:gdLst>
                <a:ahLst/>
                <a:cxnLst>
                  <a:cxn ang="0">
                    <a:pos x="T0" y="T1"/>
                  </a:cxn>
                  <a:cxn ang="0">
                    <a:pos x="T2" y="T3"/>
                  </a:cxn>
                  <a:cxn ang="0">
                    <a:pos x="T4" y="T5"/>
                  </a:cxn>
                  <a:cxn ang="0">
                    <a:pos x="T6" y="T7"/>
                  </a:cxn>
                  <a:cxn ang="0">
                    <a:pos x="T8" y="T9"/>
                  </a:cxn>
                </a:cxnLst>
                <a:rect l="0" t="0" r="r" b="b"/>
                <a:pathLst>
                  <a:path w="15" h="13">
                    <a:moveTo>
                      <a:pt x="0" y="0"/>
                    </a:moveTo>
                    <a:cubicBezTo>
                      <a:pt x="6" y="1"/>
                      <a:pt x="13" y="0"/>
                      <a:pt x="14" y="8"/>
                    </a:cubicBezTo>
                    <a:cubicBezTo>
                      <a:pt x="15" y="11"/>
                      <a:pt x="12" y="12"/>
                      <a:pt x="9" y="12"/>
                    </a:cubicBezTo>
                    <a:cubicBezTo>
                      <a:pt x="0" y="13"/>
                      <a:pt x="0" y="6"/>
                      <a:pt x="0" y="0"/>
                    </a:cubicBezTo>
                    <a:cubicBezTo>
                      <a:pt x="0" y="0"/>
                      <a:pt x="0" y="0"/>
                      <a:pt x="0" y="0"/>
                    </a:cubicBezTo>
                    <a:close/>
                  </a:path>
                </a:pathLst>
              </a:custGeom>
              <a:solidFill>
                <a:srgbClr val="FAF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 name="Freeform 361"/>
              <p:cNvSpPr>
                <a:spLocks/>
              </p:cNvSpPr>
              <p:nvPr/>
            </p:nvSpPr>
            <p:spPr bwMode="auto">
              <a:xfrm>
                <a:off x="3640" y="1007"/>
                <a:ext cx="45" cy="235"/>
              </a:xfrm>
              <a:custGeom>
                <a:avLst/>
                <a:gdLst>
                  <a:gd name="T0" fmla="*/ 0 w 56"/>
                  <a:gd name="T1" fmla="*/ 266 h 295"/>
                  <a:gd name="T2" fmla="*/ 0 w 56"/>
                  <a:gd name="T3" fmla="*/ 38 h 295"/>
                  <a:gd name="T4" fmla="*/ 44 w 56"/>
                  <a:gd name="T5" fmla="*/ 12 h 295"/>
                  <a:gd name="T6" fmla="*/ 50 w 56"/>
                  <a:gd name="T7" fmla="*/ 26 h 295"/>
                  <a:gd name="T8" fmla="*/ 56 w 56"/>
                  <a:gd name="T9" fmla="*/ 39 h 295"/>
                  <a:gd name="T10" fmla="*/ 56 w 56"/>
                  <a:gd name="T11" fmla="*/ 268 h 295"/>
                  <a:gd name="T12" fmla="*/ 31 w 56"/>
                  <a:gd name="T13" fmla="*/ 292 h 295"/>
                  <a:gd name="T14" fmla="*/ 0 w 56"/>
                  <a:gd name="T15" fmla="*/ 266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95">
                    <a:moveTo>
                      <a:pt x="0" y="266"/>
                    </a:moveTo>
                    <a:cubicBezTo>
                      <a:pt x="0" y="190"/>
                      <a:pt x="0" y="114"/>
                      <a:pt x="0" y="38"/>
                    </a:cubicBezTo>
                    <a:cubicBezTo>
                      <a:pt x="1" y="14"/>
                      <a:pt x="24" y="0"/>
                      <a:pt x="44" y="12"/>
                    </a:cubicBezTo>
                    <a:cubicBezTo>
                      <a:pt x="49" y="15"/>
                      <a:pt x="52" y="20"/>
                      <a:pt x="50" y="26"/>
                    </a:cubicBezTo>
                    <a:cubicBezTo>
                      <a:pt x="48" y="32"/>
                      <a:pt x="51" y="36"/>
                      <a:pt x="56" y="39"/>
                    </a:cubicBezTo>
                    <a:cubicBezTo>
                      <a:pt x="56" y="115"/>
                      <a:pt x="56" y="192"/>
                      <a:pt x="56" y="268"/>
                    </a:cubicBezTo>
                    <a:cubicBezTo>
                      <a:pt x="56" y="294"/>
                      <a:pt x="55" y="290"/>
                      <a:pt x="31" y="292"/>
                    </a:cubicBezTo>
                    <a:cubicBezTo>
                      <a:pt x="7" y="295"/>
                      <a:pt x="2" y="285"/>
                      <a:pt x="0" y="266"/>
                    </a:cubicBezTo>
                    <a:close/>
                  </a:path>
                </a:pathLst>
              </a:custGeom>
              <a:solidFill>
                <a:srgbClr val="9D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 name="Freeform 362"/>
              <p:cNvSpPr>
                <a:spLocks/>
              </p:cNvSpPr>
              <p:nvPr/>
            </p:nvSpPr>
            <p:spPr bwMode="auto">
              <a:xfrm>
                <a:off x="3644" y="1245"/>
                <a:ext cx="38" cy="29"/>
              </a:xfrm>
              <a:custGeom>
                <a:avLst/>
                <a:gdLst>
                  <a:gd name="T0" fmla="*/ 48 w 48"/>
                  <a:gd name="T1" fmla="*/ 8 h 37"/>
                  <a:gd name="T2" fmla="*/ 30 w 48"/>
                  <a:gd name="T3" fmla="*/ 32 h 37"/>
                  <a:gd name="T4" fmla="*/ 0 w 48"/>
                  <a:gd name="T5" fmla="*/ 4 h 37"/>
                  <a:gd name="T6" fmla="*/ 48 w 48"/>
                  <a:gd name="T7" fmla="*/ 8 h 37"/>
                </a:gdLst>
                <a:ahLst/>
                <a:cxnLst>
                  <a:cxn ang="0">
                    <a:pos x="T0" y="T1"/>
                  </a:cxn>
                  <a:cxn ang="0">
                    <a:pos x="T2" y="T3"/>
                  </a:cxn>
                  <a:cxn ang="0">
                    <a:pos x="T4" y="T5"/>
                  </a:cxn>
                  <a:cxn ang="0">
                    <a:pos x="T6" y="T7"/>
                  </a:cxn>
                </a:cxnLst>
                <a:rect l="0" t="0" r="r" b="b"/>
                <a:pathLst>
                  <a:path w="48" h="37">
                    <a:moveTo>
                      <a:pt x="48" y="8"/>
                    </a:moveTo>
                    <a:cubicBezTo>
                      <a:pt x="41" y="15"/>
                      <a:pt x="43" y="29"/>
                      <a:pt x="30" y="32"/>
                    </a:cubicBezTo>
                    <a:cubicBezTo>
                      <a:pt x="12" y="37"/>
                      <a:pt x="5" y="30"/>
                      <a:pt x="0" y="4"/>
                    </a:cubicBezTo>
                    <a:cubicBezTo>
                      <a:pt x="16" y="7"/>
                      <a:pt x="33" y="0"/>
                      <a:pt x="48" y="8"/>
                    </a:cubicBezTo>
                    <a:close/>
                  </a:path>
                </a:pathLst>
              </a:custGeom>
              <a:solidFill>
                <a:srgbClr val="FCF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 name="Freeform 363"/>
              <p:cNvSpPr>
                <a:spLocks/>
              </p:cNvSpPr>
              <p:nvPr/>
            </p:nvSpPr>
            <p:spPr bwMode="auto">
              <a:xfrm>
                <a:off x="3625" y="1014"/>
                <a:ext cx="12" cy="129"/>
              </a:xfrm>
              <a:custGeom>
                <a:avLst/>
                <a:gdLst>
                  <a:gd name="T0" fmla="*/ 11 w 15"/>
                  <a:gd name="T1" fmla="*/ 162 h 162"/>
                  <a:gd name="T2" fmla="*/ 4 w 15"/>
                  <a:gd name="T3" fmla="*/ 85 h 162"/>
                  <a:gd name="T4" fmla="*/ 0 w 15"/>
                  <a:gd name="T5" fmla="*/ 2 h 162"/>
                  <a:gd name="T6" fmla="*/ 11 w 15"/>
                  <a:gd name="T7" fmla="*/ 19 h 162"/>
                  <a:gd name="T8" fmla="*/ 11 w 15"/>
                  <a:gd name="T9" fmla="*/ 162 h 162"/>
                </a:gdLst>
                <a:ahLst/>
                <a:cxnLst>
                  <a:cxn ang="0">
                    <a:pos x="T0" y="T1"/>
                  </a:cxn>
                  <a:cxn ang="0">
                    <a:pos x="T2" y="T3"/>
                  </a:cxn>
                  <a:cxn ang="0">
                    <a:pos x="T4" y="T5"/>
                  </a:cxn>
                  <a:cxn ang="0">
                    <a:pos x="T6" y="T7"/>
                  </a:cxn>
                  <a:cxn ang="0">
                    <a:pos x="T8" y="T9"/>
                  </a:cxn>
                </a:cxnLst>
                <a:rect l="0" t="0" r="r" b="b"/>
                <a:pathLst>
                  <a:path w="15" h="162">
                    <a:moveTo>
                      <a:pt x="11" y="162"/>
                    </a:moveTo>
                    <a:cubicBezTo>
                      <a:pt x="4" y="137"/>
                      <a:pt x="8" y="111"/>
                      <a:pt x="4" y="85"/>
                    </a:cubicBezTo>
                    <a:cubicBezTo>
                      <a:pt x="0" y="58"/>
                      <a:pt x="1" y="30"/>
                      <a:pt x="0" y="2"/>
                    </a:cubicBezTo>
                    <a:cubicBezTo>
                      <a:pt x="15" y="0"/>
                      <a:pt x="11" y="12"/>
                      <a:pt x="11" y="19"/>
                    </a:cubicBezTo>
                    <a:cubicBezTo>
                      <a:pt x="11" y="67"/>
                      <a:pt x="11" y="114"/>
                      <a:pt x="11" y="162"/>
                    </a:cubicBezTo>
                    <a:close/>
                  </a:path>
                </a:pathLst>
              </a:custGeom>
              <a:solidFill>
                <a:srgbClr val="F6DB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 name="Freeform 364"/>
              <p:cNvSpPr>
                <a:spLocks/>
              </p:cNvSpPr>
              <p:nvPr/>
            </p:nvSpPr>
            <p:spPr bwMode="auto">
              <a:xfrm>
                <a:off x="3581" y="1048"/>
                <a:ext cx="51" cy="165"/>
              </a:xfrm>
              <a:custGeom>
                <a:avLst/>
                <a:gdLst>
                  <a:gd name="T0" fmla="*/ 64 w 64"/>
                  <a:gd name="T1" fmla="*/ 167 h 207"/>
                  <a:gd name="T2" fmla="*/ 63 w 64"/>
                  <a:gd name="T3" fmla="*/ 184 h 207"/>
                  <a:gd name="T4" fmla="*/ 46 w 64"/>
                  <a:gd name="T5" fmla="*/ 206 h 207"/>
                  <a:gd name="T6" fmla="*/ 21 w 64"/>
                  <a:gd name="T7" fmla="*/ 190 h 207"/>
                  <a:gd name="T8" fmla="*/ 7 w 64"/>
                  <a:gd name="T9" fmla="*/ 160 h 207"/>
                  <a:gd name="T10" fmla="*/ 0 w 64"/>
                  <a:gd name="T11" fmla="*/ 67 h 207"/>
                  <a:gd name="T12" fmla="*/ 15 w 64"/>
                  <a:gd name="T13" fmla="*/ 13 h 207"/>
                  <a:gd name="T14" fmla="*/ 26 w 64"/>
                  <a:gd name="T15" fmla="*/ 1 h 207"/>
                  <a:gd name="T16" fmla="*/ 37 w 64"/>
                  <a:gd name="T17" fmla="*/ 15 h 207"/>
                  <a:gd name="T18" fmla="*/ 40 w 64"/>
                  <a:gd name="T19" fmla="*/ 20 h 207"/>
                  <a:gd name="T20" fmla="*/ 52 w 64"/>
                  <a:gd name="T21" fmla="*/ 11 h 207"/>
                  <a:gd name="T22" fmla="*/ 58 w 64"/>
                  <a:gd name="T23" fmla="*/ 86 h 207"/>
                  <a:gd name="T24" fmla="*/ 64 w 64"/>
                  <a:gd name="T25" fmla="*/ 16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7">
                    <a:moveTo>
                      <a:pt x="64" y="167"/>
                    </a:moveTo>
                    <a:cubicBezTo>
                      <a:pt x="63" y="173"/>
                      <a:pt x="63" y="178"/>
                      <a:pt x="63" y="184"/>
                    </a:cubicBezTo>
                    <a:cubicBezTo>
                      <a:pt x="58" y="191"/>
                      <a:pt x="63" y="205"/>
                      <a:pt x="46" y="206"/>
                    </a:cubicBezTo>
                    <a:cubicBezTo>
                      <a:pt x="32" y="207"/>
                      <a:pt x="25" y="202"/>
                      <a:pt x="21" y="190"/>
                    </a:cubicBezTo>
                    <a:cubicBezTo>
                      <a:pt x="18" y="179"/>
                      <a:pt x="15" y="168"/>
                      <a:pt x="7" y="160"/>
                    </a:cubicBezTo>
                    <a:cubicBezTo>
                      <a:pt x="1" y="129"/>
                      <a:pt x="4" y="98"/>
                      <a:pt x="0" y="67"/>
                    </a:cubicBezTo>
                    <a:cubicBezTo>
                      <a:pt x="0" y="48"/>
                      <a:pt x="5" y="30"/>
                      <a:pt x="15" y="13"/>
                    </a:cubicBezTo>
                    <a:cubicBezTo>
                      <a:pt x="17" y="8"/>
                      <a:pt x="18" y="0"/>
                      <a:pt x="26" y="1"/>
                    </a:cubicBezTo>
                    <a:cubicBezTo>
                      <a:pt x="34" y="1"/>
                      <a:pt x="36" y="8"/>
                      <a:pt x="37" y="15"/>
                    </a:cubicBezTo>
                    <a:cubicBezTo>
                      <a:pt x="38" y="17"/>
                      <a:pt x="38" y="19"/>
                      <a:pt x="40" y="20"/>
                    </a:cubicBezTo>
                    <a:cubicBezTo>
                      <a:pt x="44" y="18"/>
                      <a:pt x="46" y="11"/>
                      <a:pt x="52" y="11"/>
                    </a:cubicBezTo>
                    <a:cubicBezTo>
                      <a:pt x="59" y="35"/>
                      <a:pt x="54" y="61"/>
                      <a:pt x="58" y="86"/>
                    </a:cubicBezTo>
                    <a:cubicBezTo>
                      <a:pt x="62" y="113"/>
                      <a:pt x="62" y="140"/>
                      <a:pt x="64" y="167"/>
                    </a:cubicBezTo>
                    <a:close/>
                  </a:path>
                </a:pathLst>
              </a:custGeom>
              <a:solidFill>
                <a:srgbClr val="F8F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 name="Freeform 365"/>
              <p:cNvSpPr>
                <a:spLocks/>
              </p:cNvSpPr>
              <p:nvPr/>
            </p:nvSpPr>
            <p:spPr bwMode="auto">
              <a:xfrm>
                <a:off x="3573" y="1008"/>
                <a:ext cx="49" cy="93"/>
              </a:xfrm>
              <a:custGeom>
                <a:avLst/>
                <a:gdLst>
                  <a:gd name="T0" fmla="*/ 62 w 62"/>
                  <a:gd name="T1" fmla="*/ 61 h 117"/>
                  <a:gd name="T2" fmla="*/ 49 w 62"/>
                  <a:gd name="T3" fmla="*/ 87 h 117"/>
                  <a:gd name="T4" fmla="*/ 41 w 62"/>
                  <a:gd name="T5" fmla="*/ 63 h 117"/>
                  <a:gd name="T6" fmla="*/ 36 w 62"/>
                  <a:gd name="T7" fmla="*/ 55 h 117"/>
                  <a:gd name="T8" fmla="*/ 30 w 62"/>
                  <a:gd name="T9" fmla="*/ 61 h 117"/>
                  <a:gd name="T10" fmla="*/ 10 w 62"/>
                  <a:gd name="T11" fmla="*/ 117 h 117"/>
                  <a:gd name="T12" fmla="*/ 9 w 62"/>
                  <a:gd name="T13" fmla="*/ 78 h 117"/>
                  <a:gd name="T14" fmla="*/ 17 w 62"/>
                  <a:gd name="T15" fmla="*/ 64 h 117"/>
                  <a:gd name="T16" fmla="*/ 6 w 62"/>
                  <a:gd name="T17" fmla="*/ 30 h 117"/>
                  <a:gd name="T18" fmla="*/ 3 w 62"/>
                  <a:gd name="T19" fmla="*/ 16 h 117"/>
                  <a:gd name="T20" fmla="*/ 17 w 62"/>
                  <a:gd name="T21" fmla="*/ 2 h 117"/>
                  <a:gd name="T22" fmla="*/ 19 w 62"/>
                  <a:gd name="T23" fmla="*/ 3 h 117"/>
                  <a:gd name="T24" fmla="*/ 62 w 62"/>
                  <a:gd name="T2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17">
                    <a:moveTo>
                      <a:pt x="62" y="61"/>
                    </a:moveTo>
                    <a:cubicBezTo>
                      <a:pt x="57" y="69"/>
                      <a:pt x="57" y="80"/>
                      <a:pt x="49" y="87"/>
                    </a:cubicBezTo>
                    <a:cubicBezTo>
                      <a:pt x="39" y="80"/>
                      <a:pt x="42" y="71"/>
                      <a:pt x="41" y="63"/>
                    </a:cubicBezTo>
                    <a:cubicBezTo>
                      <a:pt x="41" y="59"/>
                      <a:pt x="40" y="56"/>
                      <a:pt x="36" y="55"/>
                    </a:cubicBezTo>
                    <a:cubicBezTo>
                      <a:pt x="32" y="54"/>
                      <a:pt x="30" y="57"/>
                      <a:pt x="30" y="61"/>
                    </a:cubicBezTo>
                    <a:cubicBezTo>
                      <a:pt x="27" y="81"/>
                      <a:pt x="10" y="96"/>
                      <a:pt x="10" y="117"/>
                    </a:cubicBezTo>
                    <a:cubicBezTo>
                      <a:pt x="10" y="104"/>
                      <a:pt x="9" y="91"/>
                      <a:pt x="9" y="78"/>
                    </a:cubicBezTo>
                    <a:cubicBezTo>
                      <a:pt x="12" y="73"/>
                      <a:pt x="14" y="69"/>
                      <a:pt x="17" y="64"/>
                    </a:cubicBezTo>
                    <a:cubicBezTo>
                      <a:pt x="29" y="46"/>
                      <a:pt x="27" y="40"/>
                      <a:pt x="6" y="30"/>
                    </a:cubicBezTo>
                    <a:cubicBezTo>
                      <a:pt x="5" y="25"/>
                      <a:pt x="4" y="20"/>
                      <a:pt x="3" y="16"/>
                    </a:cubicBezTo>
                    <a:cubicBezTo>
                      <a:pt x="0" y="4"/>
                      <a:pt x="5" y="0"/>
                      <a:pt x="17" y="2"/>
                    </a:cubicBezTo>
                    <a:cubicBezTo>
                      <a:pt x="17" y="3"/>
                      <a:pt x="18" y="3"/>
                      <a:pt x="19" y="3"/>
                    </a:cubicBezTo>
                    <a:cubicBezTo>
                      <a:pt x="61" y="10"/>
                      <a:pt x="61" y="10"/>
                      <a:pt x="62" y="61"/>
                    </a:cubicBezTo>
                    <a:close/>
                  </a:path>
                </a:pathLst>
              </a:custGeom>
              <a:solidFill>
                <a:srgbClr val="F9F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 name="Freeform 366"/>
              <p:cNvSpPr>
                <a:spLocks/>
              </p:cNvSpPr>
              <p:nvPr/>
            </p:nvSpPr>
            <p:spPr bwMode="auto">
              <a:xfrm>
                <a:off x="3158" y="1796"/>
                <a:ext cx="39" cy="126"/>
              </a:xfrm>
              <a:custGeom>
                <a:avLst/>
                <a:gdLst>
                  <a:gd name="T0" fmla="*/ 42 w 50"/>
                  <a:gd name="T1" fmla="*/ 157 h 159"/>
                  <a:gd name="T2" fmla="*/ 7 w 50"/>
                  <a:gd name="T3" fmla="*/ 19 h 159"/>
                  <a:gd name="T4" fmla="*/ 17 w 50"/>
                  <a:gd name="T5" fmla="*/ 2 h 159"/>
                  <a:gd name="T6" fmla="*/ 50 w 50"/>
                  <a:gd name="T7" fmla="*/ 153 h 159"/>
                  <a:gd name="T8" fmla="*/ 42 w 50"/>
                  <a:gd name="T9" fmla="*/ 157 h 159"/>
                </a:gdLst>
                <a:ahLst/>
                <a:cxnLst>
                  <a:cxn ang="0">
                    <a:pos x="T0" y="T1"/>
                  </a:cxn>
                  <a:cxn ang="0">
                    <a:pos x="T2" y="T3"/>
                  </a:cxn>
                  <a:cxn ang="0">
                    <a:pos x="T4" y="T5"/>
                  </a:cxn>
                  <a:cxn ang="0">
                    <a:pos x="T6" y="T7"/>
                  </a:cxn>
                  <a:cxn ang="0">
                    <a:pos x="T8" y="T9"/>
                  </a:cxn>
                </a:cxnLst>
                <a:rect l="0" t="0" r="r" b="b"/>
                <a:pathLst>
                  <a:path w="50" h="159">
                    <a:moveTo>
                      <a:pt x="42" y="157"/>
                    </a:moveTo>
                    <a:cubicBezTo>
                      <a:pt x="30" y="111"/>
                      <a:pt x="18" y="65"/>
                      <a:pt x="7" y="19"/>
                    </a:cubicBezTo>
                    <a:cubicBezTo>
                      <a:pt x="6" y="12"/>
                      <a:pt x="0" y="0"/>
                      <a:pt x="17" y="2"/>
                    </a:cubicBezTo>
                    <a:cubicBezTo>
                      <a:pt x="26" y="53"/>
                      <a:pt x="42" y="102"/>
                      <a:pt x="50" y="153"/>
                    </a:cubicBezTo>
                    <a:cubicBezTo>
                      <a:pt x="48" y="157"/>
                      <a:pt x="46" y="159"/>
                      <a:pt x="42" y="157"/>
                    </a:cubicBezTo>
                    <a:close/>
                  </a:path>
                </a:pathLst>
              </a:custGeom>
              <a:solidFill>
                <a:srgbClr val="ED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 name="Freeform 367"/>
              <p:cNvSpPr>
                <a:spLocks/>
              </p:cNvSpPr>
              <p:nvPr/>
            </p:nvSpPr>
            <p:spPr bwMode="auto">
              <a:xfrm>
                <a:off x="3191" y="1912"/>
                <a:ext cx="24" cy="54"/>
              </a:xfrm>
              <a:custGeom>
                <a:avLst/>
                <a:gdLst>
                  <a:gd name="T0" fmla="*/ 0 w 30"/>
                  <a:gd name="T1" fmla="*/ 11 h 67"/>
                  <a:gd name="T2" fmla="*/ 8 w 30"/>
                  <a:gd name="T3" fmla="*/ 7 h 67"/>
                  <a:gd name="T4" fmla="*/ 25 w 30"/>
                  <a:gd name="T5" fmla="*/ 8 h 67"/>
                  <a:gd name="T6" fmla="*/ 19 w 30"/>
                  <a:gd name="T7" fmla="*/ 23 h 67"/>
                  <a:gd name="T8" fmla="*/ 15 w 30"/>
                  <a:gd name="T9" fmla="*/ 38 h 67"/>
                  <a:gd name="T10" fmla="*/ 16 w 30"/>
                  <a:gd name="T11" fmla="*/ 67 h 67"/>
                  <a:gd name="T12" fmla="*/ 0 w 30"/>
                  <a:gd name="T13" fmla="*/ 11 h 67"/>
                </a:gdLst>
                <a:ahLst/>
                <a:cxnLst>
                  <a:cxn ang="0">
                    <a:pos x="T0" y="T1"/>
                  </a:cxn>
                  <a:cxn ang="0">
                    <a:pos x="T2" y="T3"/>
                  </a:cxn>
                  <a:cxn ang="0">
                    <a:pos x="T4" y="T5"/>
                  </a:cxn>
                  <a:cxn ang="0">
                    <a:pos x="T6" y="T7"/>
                  </a:cxn>
                  <a:cxn ang="0">
                    <a:pos x="T8" y="T9"/>
                  </a:cxn>
                  <a:cxn ang="0">
                    <a:pos x="T10" y="T11"/>
                  </a:cxn>
                  <a:cxn ang="0">
                    <a:pos x="T12" y="T13"/>
                  </a:cxn>
                </a:cxnLst>
                <a:rect l="0" t="0" r="r" b="b"/>
                <a:pathLst>
                  <a:path w="30" h="67">
                    <a:moveTo>
                      <a:pt x="0" y="11"/>
                    </a:moveTo>
                    <a:cubicBezTo>
                      <a:pt x="2" y="10"/>
                      <a:pt x="5" y="8"/>
                      <a:pt x="8" y="7"/>
                    </a:cubicBezTo>
                    <a:cubicBezTo>
                      <a:pt x="14" y="4"/>
                      <a:pt x="20" y="0"/>
                      <a:pt x="25" y="8"/>
                    </a:cubicBezTo>
                    <a:cubicBezTo>
                      <a:pt x="30" y="15"/>
                      <a:pt x="26" y="20"/>
                      <a:pt x="19" y="23"/>
                    </a:cubicBezTo>
                    <a:cubicBezTo>
                      <a:pt x="10" y="26"/>
                      <a:pt x="16" y="33"/>
                      <a:pt x="15" y="38"/>
                    </a:cubicBezTo>
                    <a:cubicBezTo>
                      <a:pt x="15" y="48"/>
                      <a:pt x="15" y="58"/>
                      <a:pt x="16" y="67"/>
                    </a:cubicBezTo>
                    <a:cubicBezTo>
                      <a:pt x="5" y="50"/>
                      <a:pt x="3" y="30"/>
                      <a:pt x="0" y="11"/>
                    </a:cubicBezTo>
                    <a:close/>
                  </a:path>
                </a:pathLst>
              </a:custGeom>
              <a:solidFill>
                <a:srgbClr val="DBCF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 name="Freeform 368"/>
              <p:cNvSpPr>
                <a:spLocks/>
              </p:cNvSpPr>
              <p:nvPr/>
            </p:nvSpPr>
            <p:spPr bwMode="auto">
              <a:xfrm>
                <a:off x="3198" y="1829"/>
                <a:ext cx="73" cy="76"/>
              </a:xfrm>
              <a:custGeom>
                <a:avLst/>
                <a:gdLst>
                  <a:gd name="T0" fmla="*/ 23 w 91"/>
                  <a:gd name="T1" fmla="*/ 11 h 95"/>
                  <a:gd name="T2" fmla="*/ 81 w 91"/>
                  <a:gd name="T3" fmla="*/ 18 h 95"/>
                  <a:gd name="T4" fmla="*/ 88 w 91"/>
                  <a:gd name="T5" fmla="*/ 34 h 95"/>
                  <a:gd name="T6" fmla="*/ 83 w 91"/>
                  <a:gd name="T7" fmla="*/ 39 h 95"/>
                  <a:gd name="T8" fmla="*/ 53 w 91"/>
                  <a:gd name="T9" fmla="*/ 58 h 95"/>
                  <a:gd name="T10" fmla="*/ 54 w 91"/>
                  <a:gd name="T11" fmla="*/ 86 h 95"/>
                  <a:gd name="T12" fmla="*/ 39 w 91"/>
                  <a:gd name="T13" fmla="*/ 94 h 95"/>
                  <a:gd name="T14" fmla="*/ 5 w 91"/>
                  <a:gd name="T15" fmla="*/ 62 h 95"/>
                  <a:gd name="T16" fmla="*/ 23 w 91"/>
                  <a:gd name="T17"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5">
                    <a:moveTo>
                      <a:pt x="23" y="11"/>
                    </a:moveTo>
                    <a:cubicBezTo>
                      <a:pt x="43" y="6"/>
                      <a:pt x="63" y="0"/>
                      <a:pt x="81" y="18"/>
                    </a:cubicBezTo>
                    <a:cubicBezTo>
                      <a:pt x="85" y="23"/>
                      <a:pt x="91" y="26"/>
                      <a:pt x="88" y="34"/>
                    </a:cubicBezTo>
                    <a:cubicBezTo>
                      <a:pt x="86" y="36"/>
                      <a:pt x="85" y="37"/>
                      <a:pt x="83" y="39"/>
                    </a:cubicBezTo>
                    <a:cubicBezTo>
                      <a:pt x="74" y="46"/>
                      <a:pt x="72" y="62"/>
                      <a:pt x="53" y="58"/>
                    </a:cubicBezTo>
                    <a:cubicBezTo>
                      <a:pt x="71" y="72"/>
                      <a:pt x="70" y="76"/>
                      <a:pt x="54" y="86"/>
                    </a:cubicBezTo>
                    <a:cubicBezTo>
                      <a:pt x="49" y="89"/>
                      <a:pt x="45" y="95"/>
                      <a:pt x="39" y="94"/>
                    </a:cubicBezTo>
                    <a:cubicBezTo>
                      <a:pt x="20" y="91"/>
                      <a:pt x="9" y="80"/>
                      <a:pt x="5" y="62"/>
                    </a:cubicBezTo>
                    <a:cubicBezTo>
                      <a:pt x="0" y="42"/>
                      <a:pt x="6" y="25"/>
                      <a:pt x="23" y="11"/>
                    </a:cubicBezTo>
                    <a:close/>
                  </a:path>
                </a:pathLst>
              </a:custGeom>
              <a:solidFill>
                <a:srgbClr val="F8F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 name="Freeform 369"/>
              <p:cNvSpPr>
                <a:spLocks/>
              </p:cNvSpPr>
              <p:nvPr/>
            </p:nvSpPr>
            <p:spPr bwMode="auto">
              <a:xfrm>
                <a:off x="3226" y="1901"/>
                <a:ext cx="69" cy="67"/>
              </a:xfrm>
              <a:custGeom>
                <a:avLst/>
                <a:gdLst>
                  <a:gd name="T0" fmla="*/ 8 w 86"/>
                  <a:gd name="T1" fmla="*/ 69 h 84"/>
                  <a:gd name="T2" fmla="*/ 0 w 86"/>
                  <a:gd name="T3" fmla="*/ 41 h 84"/>
                  <a:gd name="T4" fmla="*/ 28 w 86"/>
                  <a:gd name="T5" fmla="*/ 1 h 84"/>
                  <a:gd name="T6" fmla="*/ 49 w 86"/>
                  <a:gd name="T7" fmla="*/ 1 h 84"/>
                  <a:gd name="T8" fmla="*/ 83 w 86"/>
                  <a:gd name="T9" fmla="*/ 45 h 84"/>
                  <a:gd name="T10" fmla="*/ 37 w 86"/>
                  <a:gd name="T11" fmla="*/ 79 h 84"/>
                  <a:gd name="T12" fmla="*/ 23 w 86"/>
                  <a:gd name="T13" fmla="*/ 77 h 84"/>
                  <a:gd name="T14" fmla="*/ 8 w 86"/>
                  <a:gd name="T15" fmla="*/ 69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4">
                    <a:moveTo>
                      <a:pt x="8" y="69"/>
                    </a:moveTo>
                    <a:cubicBezTo>
                      <a:pt x="5" y="59"/>
                      <a:pt x="2" y="50"/>
                      <a:pt x="0" y="41"/>
                    </a:cubicBezTo>
                    <a:cubicBezTo>
                      <a:pt x="2" y="23"/>
                      <a:pt x="8" y="7"/>
                      <a:pt x="28" y="1"/>
                    </a:cubicBezTo>
                    <a:cubicBezTo>
                      <a:pt x="35" y="0"/>
                      <a:pt x="42" y="1"/>
                      <a:pt x="49" y="1"/>
                    </a:cubicBezTo>
                    <a:cubicBezTo>
                      <a:pt x="73" y="3"/>
                      <a:pt x="86" y="20"/>
                      <a:pt x="83" y="45"/>
                    </a:cubicBezTo>
                    <a:cubicBezTo>
                      <a:pt x="80" y="69"/>
                      <a:pt x="60" y="84"/>
                      <a:pt x="37" y="79"/>
                    </a:cubicBezTo>
                    <a:cubicBezTo>
                      <a:pt x="32" y="77"/>
                      <a:pt x="28" y="79"/>
                      <a:pt x="23" y="77"/>
                    </a:cubicBezTo>
                    <a:cubicBezTo>
                      <a:pt x="18" y="74"/>
                      <a:pt x="13" y="72"/>
                      <a:pt x="8" y="69"/>
                    </a:cubicBezTo>
                    <a:close/>
                  </a:path>
                </a:pathLst>
              </a:custGeom>
              <a:solidFill>
                <a:srgbClr val="E0C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 name="Freeform 370"/>
              <p:cNvSpPr>
                <a:spLocks/>
              </p:cNvSpPr>
              <p:nvPr/>
            </p:nvSpPr>
            <p:spPr bwMode="auto">
              <a:xfrm>
                <a:off x="3257" y="1857"/>
                <a:ext cx="73" cy="62"/>
              </a:xfrm>
              <a:custGeom>
                <a:avLst/>
                <a:gdLst>
                  <a:gd name="T0" fmla="*/ 53 w 91"/>
                  <a:gd name="T1" fmla="*/ 72 h 78"/>
                  <a:gd name="T2" fmla="*/ 8 w 91"/>
                  <a:gd name="T3" fmla="*/ 44 h 78"/>
                  <a:gd name="T4" fmla="*/ 13 w 91"/>
                  <a:gd name="T5" fmla="*/ 14 h 78"/>
                  <a:gd name="T6" fmla="*/ 53 w 91"/>
                  <a:gd name="T7" fmla="*/ 4 h 78"/>
                  <a:gd name="T8" fmla="*/ 75 w 91"/>
                  <a:gd name="T9" fmla="*/ 64 h 78"/>
                  <a:gd name="T10" fmla="*/ 53 w 91"/>
                  <a:gd name="T11" fmla="*/ 72 h 78"/>
                </a:gdLst>
                <a:ahLst/>
                <a:cxnLst>
                  <a:cxn ang="0">
                    <a:pos x="T0" y="T1"/>
                  </a:cxn>
                  <a:cxn ang="0">
                    <a:pos x="T2" y="T3"/>
                  </a:cxn>
                  <a:cxn ang="0">
                    <a:pos x="T4" y="T5"/>
                  </a:cxn>
                  <a:cxn ang="0">
                    <a:pos x="T6" y="T7"/>
                  </a:cxn>
                  <a:cxn ang="0">
                    <a:pos x="T8" y="T9"/>
                  </a:cxn>
                  <a:cxn ang="0">
                    <a:pos x="T10" y="T11"/>
                  </a:cxn>
                </a:cxnLst>
                <a:rect l="0" t="0" r="r" b="b"/>
                <a:pathLst>
                  <a:path w="91" h="78">
                    <a:moveTo>
                      <a:pt x="53" y="72"/>
                    </a:moveTo>
                    <a:cubicBezTo>
                      <a:pt x="43" y="55"/>
                      <a:pt x="28" y="45"/>
                      <a:pt x="8" y="44"/>
                    </a:cubicBezTo>
                    <a:cubicBezTo>
                      <a:pt x="0" y="33"/>
                      <a:pt x="6" y="23"/>
                      <a:pt x="13" y="14"/>
                    </a:cubicBezTo>
                    <a:cubicBezTo>
                      <a:pt x="24" y="2"/>
                      <a:pt x="38" y="0"/>
                      <a:pt x="53" y="4"/>
                    </a:cubicBezTo>
                    <a:cubicBezTo>
                      <a:pt x="79" y="11"/>
                      <a:pt x="91" y="44"/>
                      <a:pt x="75" y="64"/>
                    </a:cubicBezTo>
                    <a:cubicBezTo>
                      <a:pt x="70" y="71"/>
                      <a:pt x="63" y="78"/>
                      <a:pt x="53" y="72"/>
                    </a:cubicBezTo>
                    <a:close/>
                  </a:path>
                </a:pathLst>
              </a:custGeom>
              <a:solidFill>
                <a:srgbClr val="D4D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 name="Freeform 371"/>
              <p:cNvSpPr>
                <a:spLocks/>
              </p:cNvSpPr>
              <p:nvPr/>
            </p:nvSpPr>
            <p:spPr bwMode="auto">
              <a:xfrm>
                <a:off x="3254" y="1851"/>
                <a:ext cx="78" cy="83"/>
              </a:xfrm>
              <a:custGeom>
                <a:avLst/>
                <a:gdLst>
                  <a:gd name="T0" fmla="*/ 57 w 98"/>
                  <a:gd name="T1" fmla="*/ 80 h 105"/>
                  <a:gd name="T2" fmla="*/ 80 w 98"/>
                  <a:gd name="T3" fmla="*/ 42 h 105"/>
                  <a:gd name="T4" fmla="*/ 41 w 98"/>
                  <a:gd name="T5" fmla="*/ 16 h 105"/>
                  <a:gd name="T6" fmla="*/ 12 w 98"/>
                  <a:gd name="T7" fmla="*/ 52 h 105"/>
                  <a:gd name="T8" fmla="*/ 2 w 98"/>
                  <a:gd name="T9" fmla="*/ 39 h 105"/>
                  <a:gd name="T10" fmla="*/ 13 w 98"/>
                  <a:gd name="T11" fmla="*/ 12 h 105"/>
                  <a:gd name="T12" fmla="*/ 18 w 98"/>
                  <a:gd name="T13" fmla="*/ 7 h 105"/>
                  <a:gd name="T14" fmla="*/ 39 w 98"/>
                  <a:gd name="T15" fmla="*/ 4 h 105"/>
                  <a:gd name="T16" fmla="*/ 84 w 98"/>
                  <a:gd name="T17" fmla="*/ 76 h 105"/>
                  <a:gd name="T18" fmla="*/ 57 w 98"/>
                  <a:gd name="T19" fmla="*/ 8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5">
                    <a:moveTo>
                      <a:pt x="57" y="80"/>
                    </a:moveTo>
                    <a:cubicBezTo>
                      <a:pt x="78" y="71"/>
                      <a:pt x="85" y="59"/>
                      <a:pt x="80" y="42"/>
                    </a:cubicBezTo>
                    <a:cubicBezTo>
                      <a:pt x="74" y="23"/>
                      <a:pt x="61" y="14"/>
                      <a:pt x="41" y="16"/>
                    </a:cubicBezTo>
                    <a:cubicBezTo>
                      <a:pt x="23" y="18"/>
                      <a:pt x="13" y="31"/>
                      <a:pt x="12" y="52"/>
                    </a:cubicBezTo>
                    <a:cubicBezTo>
                      <a:pt x="3" y="53"/>
                      <a:pt x="0" y="49"/>
                      <a:pt x="2" y="39"/>
                    </a:cubicBezTo>
                    <a:cubicBezTo>
                      <a:pt x="4" y="29"/>
                      <a:pt x="16" y="23"/>
                      <a:pt x="13" y="12"/>
                    </a:cubicBezTo>
                    <a:cubicBezTo>
                      <a:pt x="13" y="8"/>
                      <a:pt x="13" y="5"/>
                      <a:pt x="18" y="7"/>
                    </a:cubicBezTo>
                    <a:cubicBezTo>
                      <a:pt x="26" y="10"/>
                      <a:pt x="32" y="5"/>
                      <a:pt x="39" y="4"/>
                    </a:cubicBezTo>
                    <a:cubicBezTo>
                      <a:pt x="78" y="0"/>
                      <a:pt x="98" y="32"/>
                      <a:pt x="84" y="76"/>
                    </a:cubicBezTo>
                    <a:cubicBezTo>
                      <a:pt x="75" y="76"/>
                      <a:pt x="70" y="105"/>
                      <a:pt x="57" y="80"/>
                    </a:cubicBezTo>
                    <a:close/>
                  </a:path>
                </a:pathLst>
              </a:custGeom>
              <a:solidFill>
                <a:srgbClr val="C3C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 name="Freeform 372"/>
              <p:cNvSpPr>
                <a:spLocks/>
              </p:cNvSpPr>
              <p:nvPr/>
            </p:nvSpPr>
            <p:spPr bwMode="auto">
              <a:xfrm>
                <a:off x="3244" y="1895"/>
                <a:ext cx="56" cy="77"/>
              </a:xfrm>
              <a:custGeom>
                <a:avLst/>
                <a:gdLst>
                  <a:gd name="T0" fmla="*/ 1 w 70"/>
                  <a:gd name="T1" fmla="*/ 84 h 96"/>
                  <a:gd name="T2" fmla="*/ 12 w 70"/>
                  <a:gd name="T3" fmla="*/ 81 h 96"/>
                  <a:gd name="T4" fmla="*/ 52 w 70"/>
                  <a:gd name="T5" fmla="*/ 64 h 96"/>
                  <a:gd name="T6" fmla="*/ 50 w 70"/>
                  <a:gd name="T7" fmla="*/ 24 h 96"/>
                  <a:gd name="T8" fmla="*/ 10 w 70"/>
                  <a:gd name="T9" fmla="*/ 13 h 96"/>
                  <a:gd name="T10" fmla="*/ 6 w 70"/>
                  <a:gd name="T11" fmla="*/ 8 h 96"/>
                  <a:gd name="T12" fmla="*/ 59 w 70"/>
                  <a:gd name="T13" fmla="*/ 20 h 96"/>
                  <a:gd name="T14" fmla="*/ 57 w 70"/>
                  <a:gd name="T15" fmla="*/ 78 h 96"/>
                  <a:gd name="T16" fmla="*/ 1 w 70"/>
                  <a:gd name="T1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 y="84"/>
                    </a:moveTo>
                    <a:cubicBezTo>
                      <a:pt x="5" y="83"/>
                      <a:pt x="9" y="80"/>
                      <a:pt x="12" y="81"/>
                    </a:cubicBezTo>
                    <a:cubicBezTo>
                      <a:pt x="31" y="87"/>
                      <a:pt x="42" y="78"/>
                      <a:pt x="52" y="64"/>
                    </a:cubicBezTo>
                    <a:cubicBezTo>
                      <a:pt x="61" y="50"/>
                      <a:pt x="57" y="36"/>
                      <a:pt x="50" y="24"/>
                    </a:cubicBezTo>
                    <a:cubicBezTo>
                      <a:pt x="41" y="9"/>
                      <a:pt x="25" y="9"/>
                      <a:pt x="10" y="13"/>
                    </a:cubicBezTo>
                    <a:cubicBezTo>
                      <a:pt x="0" y="16"/>
                      <a:pt x="5" y="11"/>
                      <a:pt x="6" y="8"/>
                    </a:cubicBezTo>
                    <a:cubicBezTo>
                      <a:pt x="28" y="0"/>
                      <a:pt x="48" y="5"/>
                      <a:pt x="59" y="20"/>
                    </a:cubicBezTo>
                    <a:cubicBezTo>
                      <a:pt x="70" y="36"/>
                      <a:pt x="69" y="65"/>
                      <a:pt x="57" y="78"/>
                    </a:cubicBezTo>
                    <a:cubicBezTo>
                      <a:pt x="43" y="94"/>
                      <a:pt x="25" y="96"/>
                      <a:pt x="1" y="84"/>
                    </a:cubicBezTo>
                    <a:close/>
                  </a:path>
                </a:pathLst>
              </a:custGeom>
              <a:solidFill>
                <a:srgbClr val="D2B1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 name="Freeform 373"/>
              <p:cNvSpPr>
                <a:spLocks/>
              </p:cNvSpPr>
              <p:nvPr/>
            </p:nvSpPr>
            <p:spPr bwMode="auto">
              <a:xfrm>
                <a:off x="3189" y="1838"/>
                <a:ext cx="40" cy="71"/>
              </a:xfrm>
              <a:custGeom>
                <a:avLst/>
                <a:gdLst>
                  <a:gd name="T0" fmla="*/ 34 w 50"/>
                  <a:gd name="T1" fmla="*/ 0 h 89"/>
                  <a:gd name="T2" fmla="*/ 18 w 50"/>
                  <a:gd name="T3" fmla="*/ 32 h 89"/>
                  <a:gd name="T4" fmla="*/ 50 w 50"/>
                  <a:gd name="T5" fmla="*/ 83 h 89"/>
                  <a:gd name="T6" fmla="*/ 49 w 50"/>
                  <a:gd name="T7" fmla="*/ 89 h 89"/>
                  <a:gd name="T8" fmla="*/ 21 w 50"/>
                  <a:gd name="T9" fmla="*/ 9 h 89"/>
                  <a:gd name="T10" fmla="*/ 34 w 50"/>
                  <a:gd name="T11" fmla="*/ 0 h 89"/>
                </a:gdLst>
                <a:ahLst/>
                <a:cxnLst>
                  <a:cxn ang="0">
                    <a:pos x="T0" y="T1"/>
                  </a:cxn>
                  <a:cxn ang="0">
                    <a:pos x="T2" y="T3"/>
                  </a:cxn>
                  <a:cxn ang="0">
                    <a:pos x="T4" y="T5"/>
                  </a:cxn>
                  <a:cxn ang="0">
                    <a:pos x="T6" y="T7"/>
                  </a:cxn>
                  <a:cxn ang="0">
                    <a:pos x="T8" y="T9"/>
                  </a:cxn>
                  <a:cxn ang="0">
                    <a:pos x="T10" y="T11"/>
                  </a:cxn>
                </a:cxnLst>
                <a:rect l="0" t="0" r="r" b="b"/>
                <a:pathLst>
                  <a:path w="50" h="89">
                    <a:moveTo>
                      <a:pt x="34" y="0"/>
                    </a:moveTo>
                    <a:cubicBezTo>
                      <a:pt x="29" y="11"/>
                      <a:pt x="19" y="19"/>
                      <a:pt x="18" y="32"/>
                    </a:cubicBezTo>
                    <a:cubicBezTo>
                      <a:pt x="15" y="58"/>
                      <a:pt x="28" y="73"/>
                      <a:pt x="50" y="83"/>
                    </a:cubicBezTo>
                    <a:cubicBezTo>
                      <a:pt x="49" y="85"/>
                      <a:pt x="49" y="87"/>
                      <a:pt x="49" y="89"/>
                    </a:cubicBezTo>
                    <a:cubicBezTo>
                      <a:pt x="11" y="73"/>
                      <a:pt x="0" y="40"/>
                      <a:pt x="21" y="9"/>
                    </a:cubicBezTo>
                    <a:cubicBezTo>
                      <a:pt x="24" y="4"/>
                      <a:pt x="27" y="0"/>
                      <a:pt x="34" y="0"/>
                    </a:cubicBezTo>
                    <a:close/>
                  </a:path>
                </a:pathLst>
              </a:custGeom>
              <a:solidFill>
                <a:srgbClr val="ABA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 name="Freeform 374"/>
              <p:cNvSpPr>
                <a:spLocks/>
              </p:cNvSpPr>
              <p:nvPr/>
            </p:nvSpPr>
            <p:spPr bwMode="auto">
              <a:xfrm>
                <a:off x="3067" y="1872"/>
                <a:ext cx="16" cy="16"/>
              </a:xfrm>
              <a:custGeom>
                <a:avLst/>
                <a:gdLst>
                  <a:gd name="T0" fmla="*/ 0 w 20"/>
                  <a:gd name="T1" fmla="*/ 13 h 20"/>
                  <a:gd name="T2" fmla="*/ 0 w 20"/>
                  <a:gd name="T3" fmla="*/ 11 h 20"/>
                  <a:gd name="T4" fmla="*/ 14 w 20"/>
                  <a:gd name="T5" fmla="*/ 2 h 20"/>
                  <a:gd name="T6" fmla="*/ 18 w 20"/>
                  <a:gd name="T7" fmla="*/ 11 h 20"/>
                  <a:gd name="T8" fmla="*/ 0 w 20"/>
                  <a:gd name="T9" fmla="*/ 13 h 20"/>
                  <a:gd name="T10" fmla="*/ 0 w 20"/>
                  <a:gd name="T11" fmla="*/ 13 h 20"/>
                </a:gdLst>
                <a:ahLst/>
                <a:cxnLst>
                  <a:cxn ang="0">
                    <a:pos x="T0" y="T1"/>
                  </a:cxn>
                  <a:cxn ang="0">
                    <a:pos x="T2" y="T3"/>
                  </a:cxn>
                  <a:cxn ang="0">
                    <a:pos x="T4" y="T5"/>
                  </a:cxn>
                  <a:cxn ang="0">
                    <a:pos x="T6" y="T7"/>
                  </a:cxn>
                  <a:cxn ang="0">
                    <a:pos x="T8" y="T9"/>
                  </a:cxn>
                  <a:cxn ang="0">
                    <a:pos x="T10" y="T11"/>
                  </a:cxn>
                </a:cxnLst>
                <a:rect l="0" t="0" r="r" b="b"/>
                <a:pathLst>
                  <a:path w="20" h="20">
                    <a:moveTo>
                      <a:pt x="0" y="13"/>
                    </a:moveTo>
                    <a:cubicBezTo>
                      <a:pt x="0" y="13"/>
                      <a:pt x="0" y="12"/>
                      <a:pt x="0" y="11"/>
                    </a:cubicBezTo>
                    <a:cubicBezTo>
                      <a:pt x="2" y="4"/>
                      <a:pt x="6" y="0"/>
                      <a:pt x="14" y="2"/>
                    </a:cubicBezTo>
                    <a:cubicBezTo>
                      <a:pt x="19" y="3"/>
                      <a:pt x="20" y="7"/>
                      <a:pt x="18" y="11"/>
                    </a:cubicBezTo>
                    <a:cubicBezTo>
                      <a:pt x="13" y="20"/>
                      <a:pt x="6" y="16"/>
                      <a:pt x="0" y="13"/>
                    </a:cubicBezTo>
                    <a:cubicBezTo>
                      <a:pt x="0" y="13"/>
                      <a:pt x="0" y="13"/>
                      <a:pt x="0" y="13"/>
                    </a:cubicBezTo>
                    <a:close/>
                  </a:path>
                </a:pathLst>
              </a:custGeom>
              <a:solidFill>
                <a:srgbClr val="E1C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 name="Freeform 375"/>
              <p:cNvSpPr>
                <a:spLocks/>
              </p:cNvSpPr>
              <p:nvPr/>
            </p:nvSpPr>
            <p:spPr bwMode="auto">
              <a:xfrm>
                <a:off x="3037" y="1827"/>
                <a:ext cx="12" cy="11"/>
              </a:xfrm>
              <a:custGeom>
                <a:avLst/>
                <a:gdLst>
                  <a:gd name="T0" fmla="*/ 14 w 15"/>
                  <a:gd name="T1" fmla="*/ 7 h 14"/>
                  <a:gd name="T2" fmla="*/ 9 w 15"/>
                  <a:gd name="T3" fmla="*/ 13 h 14"/>
                  <a:gd name="T4" fmla="*/ 1 w 15"/>
                  <a:gd name="T5" fmla="*/ 7 h 14"/>
                  <a:gd name="T6" fmla="*/ 6 w 15"/>
                  <a:gd name="T7" fmla="*/ 0 h 14"/>
                  <a:gd name="T8" fmla="*/ 14 w 15"/>
                  <a:gd name="T9" fmla="*/ 7 h 14"/>
                </a:gdLst>
                <a:ahLst/>
                <a:cxnLst>
                  <a:cxn ang="0">
                    <a:pos x="T0" y="T1"/>
                  </a:cxn>
                  <a:cxn ang="0">
                    <a:pos x="T2" y="T3"/>
                  </a:cxn>
                  <a:cxn ang="0">
                    <a:pos x="T4" y="T5"/>
                  </a:cxn>
                  <a:cxn ang="0">
                    <a:pos x="T6" y="T7"/>
                  </a:cxn>
                  <a:cxn ang="0">
                    <a:pos x="T8" y="T9"/>
                  </a:cxn>
                </a:cxnLst>
                <a:rect l="0" t="0" r="r" b="b"/>
                <a:pathLst>
                  <a:path w="15" h="14">
                    <a:moveTo>
                      <a:pt x="14" y="7"/>
                    </a:moveTo>
                    <a:cubicBezTo>
                      <a:pt x="15" y="11"/>
                      <a:pt x="12" y="13"/>
                      <a:pt x="9" y="13"/>
                    </a:cubicBezTo>
                    <a:cubicBezTo>
                      <a:pt x="4" y="14"/>
                      <a:pt x="1" y="12"/>
                      <a:pt x="1" y="7"/>
                    </a:cubicBezTo>
                    <a:cubicBezTo>
                      <a:pt x="0" y="3"/>
                      <a:pt x="2" y="0"/>
                      <a:pt x="6" y="0"/>
                    </a:cubicBezTo>
                    <a:cubicBezTo>
                      <a:pt x="10" y="0"/>
                      <a:pt x="13" y="3"/>
                      <a:pt x="14" y="7"/>
                    </a:cubicBezTo>
                    <a:close/>
                  </a:path>
                </a:pathLst>
              </a:custGeom>
              <a:solidFill>
                <a:srgbClr val="D9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 name="Freeform 376"/>
              <p:cNvSpPr>
                <a:spLocks/>
              </p:cNvSpPr>
              <p:nvPr/>
            </p:nvSpPr>
            <p:spPr bwMode="auto">
              <a:xfrm>
                <a:off x="3519" y="1751"/>
                <a:ext cx="99" cy="149"/>
              </a:xfrm>
              <a:custGeom>
                <a:avLst/>
                <a:gdLst>
                  <a:gd name="T0" fmla="*/ 1 w 124"/>
                  <a:gd name="T1" fmla="*/ 177 h 187"/>
                  <a:gd name="T2" fmla="*/ 0 w 124"/>
                  <a:gd name="T3" fmla="*/ 89 h 187"/>
                  <a:gd name="T4" fmla="*/ 8 w 124"/>
                  <a:gd name="T5" fmla="*/ 85 h 187"/>
                  <a:gd name="T6" fmla="*/ 25 w 124"/>
                  <a:gd name="T7" fmla="*/ 87 h 187"/>
                  <a:gd name="T8" fmla="*/ 72 w 124"/>
                  <a:gd name="T9" fmla="*/ 92 h 187"/>
                  <a:gd name="T10" fmla="*/ 46 w 124"/>
                  <a:gd name="T11" fmla="*/ 81 h 187"/>
                  <a:gd name="T12" fmla="*/ 49 w 124"/>
                  <a:gd name="T13" fmla="*/ 51 h 187"/>
                  <a:gd name="T14" fmla="*/ 63 w 124"/>
                  <a:gd name="T15" fmla="*/ 43 h 187"/>
                  <a:gd name="T16" fmla="*/ 38 w 124"/>
                  <a:gd name="T17" fmla="*/ 42 h 187"/>
                  <a:gd name="T18" fmla="*/ 16 w 124"/>
                  <a:gd name="T19" fmla="*/ 33 h 187"/>
                  <a:gd name="T20" fmla="*/ 16 w 124"/>
                  <a:gd name="T21" fmla="*/ 29 h 187"/>
                  <a:gd name="T22" fmla="*/ 54 w 124"/>
                  <a:gd name="T23" fmla="*/ 20 h 187"/>
                  <a:gd name="T24" fmla="*/ 74 w 124"/>
                  <a:gd name="T25" fmla="*/ 3 h 187"/>
                  <a:gd name="T26" fmla="*/ 78 w 124"/>
                  <a:gd name="T27" fmla="*/ 0 h 187"/>
                  <a:gd name="T28" fmla="*/ 84 w 124"/>
                  <a:gd name="T29" fmla="*/ 1 h 187"/>
                  <a:gd name="T30" fmla="*/ 99 w 124"/>
                  <a:gd name="T31" fmla="*/ 28 h 187"/>
                  <a:gd name="T32" fmla="*/ 121 w 124"/>
                  <a:gd name="T33" fmla="*/ 94 h 187"/>
                  <a:gd name="T34" fmla="*/ 119 w 124"/>
                  <a:gd name="T35" fmla="*/ 109 h 187"/>
                  <a:gd name="T36" fmla="*/ 116 w 124"/>
                  <a:gd name="T37" fmla="*/ 113 h 187"/>
                  <a:gd name="T38" fmla="*/ 112 w 124"/>
                  <a:gd name="T39" fmla="*/ 125 h 187"/>
                  <a:gd name="T40" fmla="*/ 89 w 124"/>
                  <a:gd name="T41" fmla="*/ 153 h 187"/>
                  <a:gd name="T42" fmla="*/ 69 w 124"/>
                  <a:gd name="T43" fmla="*/ 163 h 187"/>
                  <a:gd name="T44" fmla="*/ 25 w 124"/>
                  <a:gd name="T45" fmla="*/ 169 h 187"/>
                  <a:gd name="T46" fmla="*/ 18 w 124"/>
                  <a:gd name="T47" fmla="*/ 179 h 187"/>
                  <a:gd name="T48" fmla="*/ 1 w 124"/>
                  <a:gd name="T49"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87">
                    <a:moveTo>
                      <a:pt x="1" y="177"/>
                    </a:moveTo>
                    <a:cubicBezTo>
                      <a:pt x="1" y="148"/>
                      <a:pt x="0" y="118"/>
                      <a:pt x="0" y="89"/>
                    </a:cubicBezTo>
                    <a:cubicBezTo>
                      <a:pt x="3" y="88"/>
                      <a:pt x="5" y="86"/>
                      <a:pt x="8" y="85"/>
                    </a:cubicBezTo>
                    <a:cubicBezTo>
                      <a:pt x="13" y="89"/>
                      <a:pt x="20" y="82"/>
                      <a:pt x="25" y="87"/>
                    </a:cubicBezTo>
                    <a:cubicBezTo>
                      <a:pt x="38" y="107"/>
                      <a:pt x="55" y="95"/>
                      <a:pt x="72" y="92"/>
                    </a:cubicBezTo>
                    <a:cubicBezTo>
                      <a:pt x="63" y="87"/>
                      <a:pt x="52" y="89"/>
                      <a:pt x="46" y="81"/>
                    </a:cubicBezTo>
                    <a:cubicBezTo>
                      <a:pt x="41" y="70"/>
                      <a:pt x="47" y="61"/>
                      <a:pt x="49" y="51"/>
                    </a:cubicBezTo>
                    <a:cubicBezTo>
                      <a:pt x="51" y="45"/>
                      <a:pt x="59" y="49"/>
                      <a:pt x="63" y="43"/>
                    </a:cubicBezTo>
                    <a:cubicBezTo>
                      <a:pt x="54" y="45"/>
                      <a:pt x="46" y="37"/>
                      <a:pt x="38" y="42"/>
                    </a:cubicBezTo>
                    <a:cubicBezTo>
                      <a:pt x="29" y="42"/>
                      <a:pt x="21" y="41"/>
                      <a:pt x="16" y="33"/>
                    </a:cubicBezTo>
                    <a:cubicBezTo>
                      <a:pt x="16" y="32"/>
                      <a:pt x="16" y="31"/>
                      <a:pt x="16" y="29"/>
                    </a:cubicBezTo>
                    <a:cubicBezTo>
                      <a:pt x="28" y="24"/>
                      <a:pt x="41" y="22"/>
                      <a:pt x="54" y="20"/>
                    </a:cubicBezTo>
                    <a:cubicBezTo>
                      <a:pt x="65" y="19"/>
                      <a:pt x="73" y="15"/>
                      <a:pt x="74" y="3"/>
                    </a:cubicBezTo>
                    <a:cubicBezTo>
                      <a:pt x="75" y="1"/>
                      <a:pt x="76" y="0"/>
                      <a:pt x="78" y="0"/>
                    </a:cubicBezTo>
                    <a:cubicBezTo>
                      <a:pt x="80" y="1"/>
                      <a:pt x="82" y="1"/>
                      <a:pt x="84" y="1"/>
                    </a:cubicBezTo>
                    <a:cubicBezTo>
                      <a:pt x="95" y="7"/>
                      <a:pt x="95" y="19"/>
                      <a:pt x="99" y="28"/>
                    </a:cubicBezTo>
                    <a:cubicBezTo>
                      <a:pt x="108" y="50"/>
                      <a:pt x="114" y="72"/>
                      <a:pt x="121" y="94"/>
                    </a:cubicBezTo>
                    <a:cubicBezTo>
                      <a:pt x="123" y="99"/>
                      <a:pt x="124" y="105"/>
                      <a:pt x="119" y="109"/>
                    </a:cubicBezTo>
                    <a:cubicBezTo>
                      <a:pt x="118" y="111"/>
                      <a:pt x="117" y="112"/>
                      <a:pt x="116" y="113"/>
                    </a:cubicBezTo>
                    <a:cubicBezTo>
                      <a:pt x="118" y="118"/>
                      <a:pt x="99" y="117"/>
                      <a:pt x="112" y="125"/>
                    </a:cubicBezTo>
                    <a:cubicBezTo>
                      <a:pt x="111" y="140"/>
                      <a:pt x="91" y="139"/>
                      <a:pt x="89" y="153"/>
                    </a:cubicBezTo>
                    <a:cubicBezTo>
                      <a:pt x="86" y="165"/>
                      <a:pt x="76" y="162"/>
                      <a:pt x="69" y="163"/>
                    </a:cubicBezTo>
                    <a:cubicBezTo>
                      <a:pt x="54" y="165"/>
                      <a:pt x="39" y="159"/>
                      <a:pt x="25" y="169"/>
                    </a:cubicBezTo>
                    <a:cubicBezTo>
                      <a:pt x="23" y="173"/>
                      <a:pt x="21" y="176"/>
                      <a:pt x="18" y="179"/>
                    </a:cubicBezTo>
                    <a:cubicBezTo>
                      <a:pt x="12" y="182"/>
                      <a:pt x="6" y="187"/>
                      <a:pt x="1" y="177"/>
                    </a:cubicBezTo>
                    <a:close/>
                  </a:path>
                </a:pathLst>
              </a:custGeom>
              <a:solidFill>
                <a:srgbClr val="BA9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 name="Freeform 377"/>
              <p:cNvSpPr>
                <a:spLocks/>
              </p:cNvSpPr>
              <p:nvPr/>
            </p:nvSpPr>
            <p:spPr bwMode="auto">
              <a:xfrm>
                <a:off x="3655" y="1855"/>
                <a:ext cx="109" cy="74"/>
              </a:xfrm>
              <a:custGeom>
                <a:avLst/>
                <a:gdLst>
                  <a:gd name="T0" fmla="*/ 19 w 137"/>
                  <a:gd name="T1" fmla="*/ 89 h 93"/>
                  <a:gd name="T2" fmla="*/ 7 w 137"/>
                  <a:gd name="T3" fmla="*/ 83 h 93"/>
                  <a:gd name="T4" fmla="*/ 11 w 137"/>
                  <a:gd name="T5" fmla="*/ 63 h 93"/>
                  <a:gd name="T6" fmla="*/ 26 w 137"/>
                  <a:gd name="T7" fmla="*/ 27 h 93"/>
                  <a:gd name="T8" fmla="*/ 26 w 137"/>
                  <a:gd name="T9" fmla="*/ 27 h 93"/>
                  <a:gd name="T10" fmla="*/ 82 w 137"/>
                  <a:gd name="T11" fmla="*/ 3 h 93"/>
                  <a:gd name="T12" fmla="*/ 131 w 137"/>
                  <a:gd name="T13" fmla="*/ 35 h 93"/>
                  <a:gd name="T14" fmla="*/ 81 w 137"/>
                  <a:gd name="T15" fmla="*/ 91 h 93"/>
                  <a:gd name="T16" fmla="*/ 19 w 137"/>
                  <a:gd name="T17"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3">
                    <a:moveTo>
                      <a:pt x="19" y="89"/>
                    </a:moveTo>
                    <a:cubicBezTo>
                      <a:pt x="13" y="89"/>
                      <a:pt x="10" y="85"/>
                      <a:pt x="7" y="83"/>
                    </a:cubicBezTo>
                    <a:cubicBezTo>
                      <a:pt x="0" y="75"/>
                      <a:pt x="5" y="69"/>
                      <a:pt x="11" y="63"/>
                    </a:cubicBezTo>
                    <a:cubicBezTo>
                      <a:pt x="16" y="51"/>
                      <a:pt x="21" y="39"/>
                      <a:pt x="26" y="27"/>
                    </a:cubicBezTo>
                    <a:cubicBezTo>
                      <a:pt x="26" y="27"/>
                      <a:pt x="26" y="27"/>
                      <a:pt x="26" y="27"/>
                    </a:cubicBezTo>
                    <a:cubicBezTo>
                      <a:pt x="42" y="13"/>
                      <a:pt x="58" y="0"/>
                      <a:pt x="82" y="3"/>
                    </a:cubicBezTo>
                    <a:cubicBezTo>
                      <a:pt x="104" y="5"/>
                      <a:pt x="121" y="14"/>
                      <a:pt x="131" y="35"/>
                    </a:cubicBezTo>
                    <a:cubicBezTo>
                      <a:pt x="137" y="64"/>
                      <a:pt x="115" y="89"/>
                      <a:pt x="81" y="91"/>
                    </a:cubicBezTo>
                    <a:cubicBezTo>
                      <a:pt x="60" y="93"/>
                      <a:pt x="40" y="86"/>
                      <a:pt x="19" y="89"/>
                    </a:cubicBezTo>
                    <a:close/>
                  </a:path>
                </a:pathLst>
              </a:custGeom>
              <a:solidFill>
                <a:srgbClr val="F8D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 name="Freeform 378"/>
              <p:cNvSpPr>
                <a:spLocks/>
              </p:cNvSpPr>
              <p:nvPr/>
            </p:nvSpPr>
            <p:spPr bwMode="auto">
              <a:xfrm>
                <a:off x="3598" y="1905"/>
                <a:ext cx="73" cy="77"/>
              </a:xfrm>
              <a:custGeom>
                <a:avLst/>
                <a:gdLst>
                  <a:gd name="T0" fmla="*/ 30 w 91"/>
                  <a:gd name="T1" fmla="*/ 83 h 97"/>
                  <a:gd name="T2" fmla="*/ 19 w 91"/>
                  <a:gd name="T3" fmla="*/ 76 h 97"/>
                  <a:gd name="T4" fmla="*/ 9 w 91"/>
                  <a:gd name="T5" fmla="*/ 35 h 97"/>
                  <a:gd name="T6" fmla="*/ 15 w 91"/>
                  <a:gd name="T7" fmla="*/ 19 h 97"/>
                  <a:gd name="T8" fmla="*/ 40 w 91"/>
                  <a:gd name="T9" fmla="*/ 5 h 97"/>
                  <a:gd name="T10" fmla="*/ 47 w 91"/>
                  <a:gd name="T11" fmla="*/ 3 h 97"/>
                  <a:gd name="T12" fmla="*/ 59 w 91"/>
                  <a:gd name="T13" fmla="*/ 2 h 97"/>
                  <a:gd name="T14" fmla="*/ 75 w 91"/>
                  <a:gd name="T15" fmla="*/ 27 h 97"/>
                  <a:gd name="T16" fmla="*/ 82 w 91"/>
                  <a:gd name="T17" fmla="*/ 47 h 97"/>
                  <a:gd name="T18" fmla="*/ 74 w 91"/>
                  <a:gd name="T19" fmla="*/ 85 h 97"/>
                  <a:gd name="T20" fmla="*/ 30 w 91"/>
                  <a:gd name="T21"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97">
                    <a:moveTo>
                      <a:pt x="30" y="83"/>
                    </a:moveTo>
                    <a:cubicBezTo>
                      <a:pt x="27" y="80"/>
                      <a:pt x="24" y="76"/>
                      <a:pt x="19" y="76"/>
                    </a:cubicBezTo>
                    <a:cubicBezTo>
                      <a:pt x="0" y="66"/>
                      <a:pt x="7" y="50"/>
                      <a:pt x="9" y="35"/>
                    </a:cubicBezTo>
                    <a:cubicBezTo>
                      <a:pt x="10" y="30"/>
                      <a:pt x="12" y="24"/>
                      <a:pt x="15" y="19"/>
                    </a:cubicBezTo>
                    <a:cubicBezTo>
                      <a:pt x="23" y="13"/>
                      <a:pt x="28" y="3"/>
                      <a:pt x="40" y="5"/>
                    </a:cubicBezTo>
                    <a:cubicBezTo>
                      <a:pt x="43" y="8"/>
                      <a:pt x="45" y="6"/>
                      <a:pt x="47" y="3"/>
                    </a:cubicBezTo>
                    <a:cubicBezTo>
                      <a:pt x="51" y="0"/>
                      <a:pt x="55" y="0"/>
                      <a:pt x="59" y="2"/>
                    </a:cubicBezTo>
                    <a:cubicBezTo>
                      <a:pt x="69" y="7"/>
                      <a:pt x="76" y="14"/>
                      <a:pt x="75" y="27"/>
                    </a:cubicBezTo>
                    <a:cubicBezTo>
                      <a:pt x="75" y="34"/>
                      <a:pt x="78" y="41"/>
                      <a:pt x="82" y="47"/>
                    </a:cubicBezTo>
                    <a:cubicBezTo>
                      <a:pt x="91" y="64"/>
                      <a:pt x="88" y="74"/>
                      <a:pt x="74" y="85"/>
                    </a:cubicBezTo>
                    <a:cubicBezTo>
                      <a:pt x="58" y="97"/>
                      <a:pt x="43" y="96"/>
                      <a:pt x="30" y="83"/>
                    </a:cubicBezTo>
                    <a:close/>
                  </a:path>
                </a:pathLst>
              </a:custGeom>
              <a:solidFill>
                <a:srgbClr val="F5D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 name="Freeform 379"/>
              <p:cNvSpPr>
                <a:spLocks/>
              </p:cNvSpPr>
              <p:nvPr/>
            </p:nvSpPr>
            <p:spPr bwMode="auto">
              <a:xfrm>
                <a:off x="3533" y="1868"/>
                <a:ext cx="98" cy="56"/>
              </a:xfrm>
              <a:custGeom>
                <a:avLst/>
                <a:gdLst>
                  <a:gd name="T0" fmla="*/ 122 w 123"/>
                  <a:gd name="T1" fmla="*/ 51 h 70"/>
                  <a:gd name="T2" fmla="*/ 104 w 123"/>
                  <a:gd name="T3" fmla="*/ 66 h 70"/>
                  <a:gd name="T4" fmla="*/ 87 w 123"/>
                  <a:gd name="T5" fmla="*/ 70 h 70"/>
                  <a:gd name="T6" fmla="*/ 43 w 123"/>
                  <a:gd name="T7" fmla="*/ 65 h 70"/>
                  <a:gd name="T8" fmla="*/ 63 w 123"/>
                  <a:gd name="T9" fmla="*/ 58 h 70"/>
                  <a:gd name="T10" fmla="*/ 72 w 123"/>
                  <a:gd name="T11" fmla="*/ 52 h 70"/>
                  <a:gd name="T12" fmla="*/ 72 w 123"/>
                  <a:gd name="T13" fmla="*/ 51 h 70"/>
                  <a:gd name="T14" fmla="*/ 71 w 123"/>
                  <a:gd name="T15" fmla="*/ 50 h 70"/>
                  <a:gd name="T16" fmla="*/ 59 w 123"/>
                  <a:gd name="T17" fmla="*/ 35 h 70"/>
                  <a:gd name="T18" fmla="*/ 59 w 123"/>
                  <a:gd name="T19" fmla="*/ 31 h 70"/>
                  <a:gd name="T20" fmla="*/ 51 w 123"/>
                  <a:gd name="T21" fmla="*/ 32 h 70"/>
                  <a:gd name="T22" fmla="*/ 18 w 123"/>
                  <a:gd name="T23" fmla="*/ 37 h 70"/>
                  <a:gd name="T24" fmla="*/ 3 w 123"/>
                  <a:gd name="T25" fmla="*/ 22 h 70"/>
                  <a:gd name="T26" fmla="*/ 14 w 123"/>
                  <a:gd name="T27" fmla="*/ 10 h 70"/>
                  <a:gd name="T28" fmla="*/ 72 w 123"/>
                  <a:gd name="T29" fmla="*/ 6 h 70"/>
                  <a:gd name="T30" fmla="*/ 106 w 123"/>
                  <a:gd name="T31" fmla="*/ 12 h 70"/>
                  <a:gd name="T32" fmla="*/ 110 w 123"/>
                  <a:gd name="T33" fmla="*/ 25 h 70"/>
                  <a:gd name="T34" fmla="*/ 113 w 123"/>
                  <a:gd name="T35" fmla="*/ 29 h 70"/>
                  <a:gd name="T36" fmla="*/ 117 w 123"/>
                  <a:gd name="T37" fmla="*/ 32 h 70"/>
                  <a:gd name="T38" fmla="*/ 122 w 123"/>
                  <a:gd name="T3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70">
                    <a:moveTo>
                      <a:pt x="122" y="51"/>
                    </a:moveTo>
                    <a:cubicBezTo>
                      <a:pt x="116" y="56"/>
                      <a:pt x="110" y="61"/>
                      <a:pt x="104" y="66"/>
                    </a:cubicBezTo>
                    <a:cubicBezTo>
                      <a:pt x="97" y="64"/>
                      <a:pt x="93" y="70"/>
                      <a:pt x="87" y="70"/>
                    </a:cubicBezTo>
                    <a:cubicBezTo>
                      <a:pt x="73" y="69"/>
                      <a:pt x="59" y="67"/>
                      <a:pt x="43" y="65"/>
                    </a:cubicBezTo>
                    <a:cubicBezTo>
                      <a:pt x="49" y="59"/>
                      <a:pt x="59" y="65"/>
                      <a:pt x="63" y="58"/>
                    </a:cubicBezTo>
                    <a:cubicBezTo>
                      <a:pt x="62" y="50"/>
                      <a:pt x="68" y="53"/>
                      <a:pt x="72" y="52"/>
                    </a:cubicBezTo>
                    <a:cubicBezTo>
                      <a:pt x="74" y="51"/>
                      <a:pt x="75" y="50"/>
                      <a:pt x="72" y="51"/>
                    </a:cubicBezTo>
                    <a:cubicBezTo>
                      <a:pt x="70" y="52"/>
                      <a:pt x="72" y="47"/>
                      <a:pt x="71" y="50"/>
                    </a:cubicBezTo>
                    <a:cubicBezTo>
                      <a:pt x="67" y="44"/>
                      <a:pt x="56" y="46"/>
                      <a:pt x="59" y="35"/>
                    </a:cubicBezTo>
                    <a:cubicBezTo>
                      <a:pt x="59" y="34"/>
                      <a:pt x="59" y="32"/>
                      <a:pt x="59" y="31"/>
                    </a:cubicBezTo>
                    <a:cubicBezTo>
                      <a:pt x="56" y="31"/>
                      <a:pt x="54" y="32"/>
                      <a:pt x="51" y="32"/>
                    </a:cubicBezTo>
                    <a:cubicBezTo>
                      <a:pt x="40" y="34"/>
                      <a:pt x="29" y="36"/>
                      <a:pt x="18" y="37"/>
                    </a:cubicBezTo>
                    <a:cubicBezTo>
                      <a:pt x="10" y="35"/>
                      <a:pt x="4" y="31"/>
                      <a:pt x="3" y="22"/>
                    </a:cubicBezTo>
                    <a:cubicBezTo>
                      <a:pt x="0" y="12"/>
                      <a:pt x="4" y="10"/>
                      <a:pt x="14" y="10"/>
                    </a:cubicBezTo>
                    <a:cubicBezTo>
                      <a:pt x="33" y="9"/>
                      <a:pt x="53" y="14"/>
                      <a:pt x="72" y="6"/>
                    </a:cubicBezTo>
                    <a:cubicBezTo>
                      <a:pt x="84" y="3"/>
                      <a:pt x="95" y="0"/>
                      <a:pt x="106" y="12"/>
                    </a:cubicBezTo>
                    <a:cubicBezTo>
                      <a:pt x="110" y="16"/>
                      <a:pt x="119" y="17"/>
                      <a:pt x="110" y="25"/>
                    </a:cubicBezTo>
                    <a:cubicBezTo>
                      <a:pt x="104" y="31"/>
                      <a:pt x="111" y="29"/>
                      <a:pt x="113" y="29"/>
                    </a:cubicBezTo>
                    <a:cubicBezTo>
                      <a:pt x="115" y="29"/>
                      <a:pt x="120" y="30"/>
                      <a:pt x="117" y="32"/>
                    </a:cubicBezTo>
                    <a:cubicBezTo>
                      <a:pt x="100" y="44"/>
                      <a:pt x="123" y="44"/>
                      <a:pt x="122" y="51"/>
                    </a:cubicBezTo>
                    <a:close/>
                  </a:path>
                </a:pathLst>
              </a:custGeom>
              <a:solidFill>
                <a:srgbClr val="D2A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 name="Freeform 380"/>
              <p:cNvSpPr>
                <a:spLocks/>
              </p:cNvSpPr>
              <p:nvPr/>
            </p:nvSpPr>
            <p:spPr bwMode="auto">
              <a:xfrm>
                <a:off x="3669" y="1946"/>
                <a:ext cx="92" cy="34"/>
              </a:xfrm>
              <a:custGeom>
                <a:avLst/>
                <a:gdLst>
                  <a:gd name="T0" fmla="*/ 8 w 115"/>
                  <a:gd name="T1" fmla="*/ 5 h 43"/>
                  <a:gd name="T2" fmla="*/ 104 w 115"/>
                  <a:gd name="T3" fmla="*/ 2 h 43"/>
                  <a:gd name="T4" fmla="*/ 114 w 115"/>
                  <a:gd name="T5" fmla="*/ 4 h 43"/>
                  <a:gd name="T6" fmla="*/ 111 w 115"/>
                  <a:gd name="T7" fmla="*/ 15 h 43"/>
                  <a:gd name="T8" fmla="*/ 48 w 115"/>
                  <a:gd name="T9" fmla="*/ 40 h 43"/>
                  <a:gd name="T10" fmla="*/ 26 w 115"/>
                  <a:gd name="T11" fmla="*/ 35 h 43"/>
                  <a:gd name="T12" fmla="*/ 8 w 115"/>
                  <a:gd name="T13" fmla="*/ 5 h 43"/>
                </a:gdLst>
                <a:ahLst/>
                <a:cxnLst>
                  <a:cxn ang="0">
                    <a:pos x="T0" y="T1"/>
                  </a:cxn>
                  <a:cxn ang="0">
                    <a:pos x="T2" y="T3"/>
                  </a:cxn>
                  <a:cxn ang="0">
                    <a:pos x="T4" y="T5"/>
                  </a:cxn>
                  <a:cxn ang="0">
                    <a:pos x="T6" y="T7"/>
                  </a:cxn>
                  <a:cxn ang="0">
                    <a:pos x="T8" y="T9"/>
                  </a:cxn>
                  <a:cxn ang="0">
                    <a:pos x="T10" y="T11"/>
                  </a:cxn>
                  <a:cxn ang="0">
                    <a:pos x="T12" y="T13"/>
                  </a:cxn>
                </a:cxnLst>
                <a:rect l="0" t="0" r="r" b="b"/>
                <a:pathLst>
                  <a:path w="115" h="43">
                    <a:moveTo>
                      <a:pt x="8" y="5"/>
                    </a:moveTo>
                    <a:cubicBezTo>
                      <a:pt x="40" y="3"/>
                      <a:pt x="72" y="8"/>
                      <a:pt x="104" y="2"/>
                    </a:cubicBezTo>
                    <a:cubicBezTo>
                      <a:pt x="107" y="1"/>
                      <a:pt x="113" y="0"/>
                      <a:pt x="114" y="4"/>
                    </a:cubicBezTo>
                    <a:cubicBezTo>
                      <a:pt x="115" y="7"/>
                      <a:pt x="113" y="12"/>
                      <a:pt x="111" y="15"/>
                    </a:cubicBezTo>
                    <a:cubicBezTo>
                      <a:pt x="96" y="38"/>
                      <a:pt x="73" y="43"/>
                      <a:pt x="48" y="40"/>
                    </a:cubicBezTo>
                    <a:cubicBezTo>
                      <a:pt x="41" y="38"/>
                      <a:pt x="33" y="39"/>
                      <a:pt x="26" y="35"/>
                    </a:cubicBezTo>
                    <a:cubicBezTo>
                      <a:pt x="14" y="29"/>
                      <a:pt x="0" y="24"/>
                      <a:pt x="8" y="5"/>
                    </a:cubicBezTo>
                    <a:close/>
                  </a:path>
                </a:pathLst>
              </a:custGeom>
              <a:solidFill>
                <a:srgbClr val="E0D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 name="Freeform 381"/>
              <p:cNvSpPr>
                <a:spLocks/>
              </p:cNvSpPr>
              <p:nvPr/>
            </p:nvSpPr>
            <p:spPr bwMode="auto">
              <a:xfrm>
                <a:off x="3670" y="1883"/>
                <a:ext cx="107" cy="54"/>
              </a:xfrm>
              <a:custGeom>
                <a:avLst/>
                <a:gdLst>
                  <a:gd name="T0" fmla="*/ 0 w 134"/>
                  <a:gd name="T1" fmla="*/ 54 h 68"/>
                  <a:gd name="T2" fmla="*/ 25 w 134"/>
                  <a:gd name="T3" fmla="*/ 49 h 68"/>
                  <a:gd name="T4" fmla="*/ 112 w 134"/>
                  <a:gd name="T5" fmla="*/ 0 h 68"/>
                  <a:gd name="T6" fmla="*/ 128 w 134"/>
                  <a:gd name="T7" fmla="*/ 48 h 68"/>
                  <a:gd name="T8" fmla="*/ 82 w 134"/>
                  <a:gd name="T9" fmla="*/ 60 h 68"/>
                  <a:gd name="T10" fmla="*/ 0 w 134"/>
                  <a:gd name="T11" fmla="*/ 54 h 68"/>
                </a:gdLst>
                <a:ahLst/>
                <a:cxnLst>
                  <a:cxn ang="0">
                    <a:pos x="T0" y="T1"/>
                  </a:cxn>
                  <a:cxn ang="0">
                    <a:pos x="T2" y="T3"/>
                  </a:cxn>
                  <a:cxn ang="0">
                    <a:pos x="T4" y="T5"/>
                  </a:cxn>
                  <a:cxn ang="0">
                    <a:pos x="T6" y="T7"/>
                  </a:cxn>
                  <a:cxn ang="0">
                    <a:pos x="T8" y="T9"/>
                  </a:cxn>
                  <a:cxn ang="0">
                    <a:pos x="T10" y="T11"/>
                  </a:cxn>
                </a:cxnLst>
                <a:rect l="0" t="0" r="r" b="b"/>
                <a:pathLst>
                  <a:path w="134" h="68">
                    <a:moveTo>
                      <a:pt x="0" y="54"/>
                    </a:moveTo>
                    <a:cubicBezTo>
                      <a:pt x="7" y="45"/>
                      <a:pt x="11" y="42"/>
                      <a:pt x="25" y="49"/>
                    </a:cubicBezTo>
                    <a:cubicBezTo>
                      <a:pt x="60" y="68"/>
                      <a:pt x="108" y="38"/>
                      <a:pt x="112" y="0"/>
                    </a:cubicBezTo>
                    <a:cubicBezTo>
                      <a:pt x="123" y="14"/>
                      <a:pt x="134" y="34"/>
                      <a:pt x="128" y="48"/>
                    </a:cubicBezTo>
                    <a:cubicBezTo>
                      <a:pt x="122" y="61"/>
                      <a:pt x="99" y="60"/>
                      <a:pt x="82" y="60"/>
                    </a:cubicBezTo>
                    <a:cubicBezTo>
                      <a:pt x="55" y="59"/>
                      <a:pt x="27" y="64"/>
                      <a:pt x="0" y="54"/>
                    </a:cubicBezTo>
                    <a:close/>
                  </a:path>
                </a:pathLst>
              </a:custGeom>
              <a:solidFill>
                <a:srgbClr val="F2C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 name="Freeform 382"/>
              <p:cNvSpPr>
                <a:spLocks/>
              </p:cNvSpPr>
              <p:nvPr/>
            </p:nvSpPr>
            <p:spPr bwMode="auto">
              <a:xfrm>
                <a:off x="3586" y="1752"/>
                <a:ext cx="44" cy="118"/>
              </a:xfrm>
              <a:custGeom>
                <a:avLst/>
                <a:gdLst>
                  <a:gd name="T0" fmla="*/ 35 w 55"/>
                  <a:gd name="T1" fmla="*/ 108 h 148"/>
                  <a:gd name="T2" fmla="*/ 0 w 55"/>
                  <a:gd name="T3" fmla="*/ 0 h 148"/>
                  <a:gd name="T4" fmla="*/ 7 w 55"/>
                  <a:gd name="T5" fmla="*/ 0 h 148"/>
                  <a:gd name="T6" fmla="*/ 32 w 55"/>
                  <a:gd name="T7" fmla="*/ 45 h 148"/>
                  <a:gd name="T8" fmla="*/ 40 w 55"/>
                  <a:gd name="T9" fmla="*/ 75 h 148"/>
                  <a:gd name="T10" fmla="*/ 48 w 55"/>
                  <a:gd name="T11" fmla="*/ 88 h 148"/>
                  <a:gd name="T12" fmla="*/ 49 w 55"/>
                  <a:gd name="T13" fmla="*/ 96 h 148"/>
                  <a:gd name="T14" fmla="*/ 48 w 55"/>
                  <a:gd name="T15" fmla="*/ 148 h 148"/>
                  <a:gd name="T16" fmla="*/ 35 w 55"/>
                  <a:gd name="T17"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48">
                    <a:moveTo>
                      <a:pt x="35" y="108"/>
                    </a:moveTo>
                    <a:cubicBezTo>
                      <a:pt x="23" y="72"/>
                      <a:pt x="12" y="36"/>
                      <a:pt x="0" y="0"/>
                    </a:cubicBezTo>
                    <a:cubicBezTo>
                      <a:pt x="3" y="0"/>
                      <a:pt x="5" y="0"/>
                      <a:pt x="7" y="0"/>
                    </a:cubicBezTo>
                    <a:cubicBezTo>
                      <a:pt x="16" y="15"/>
                      <a:pt x="24" y="30"/>
                      <a:pt x="32" y="45"/>
                    </a:cubicBezTo>
                    <a:cubicBezTo>
                      <a:pt x="38" y="54"/>
                      <a:pt x="42" y="63"/>
                      <a:pt x="40" y="75"/>
                    </a:cubicBezTo>
                    <a:cubicBezTo>
                      <a:pt x="39" y="80"/>
                      <a:pt x="40" y="87"/>
                      <a:pt x="48" y="88"/>
                    </a:cubicBezTo>
                    <a:cubicBezTo>
                      <a:pt x="50" y="91"/>
                      <a:pt x="51" y="93"/>
                      <a:pt x="49" y="96"/>
                    </a:cubicBezTo>
                    <a:cubicBezTo>
                      <a:pt x="55" y="113"/>
                      <a:pt x="51" y="131"/>
                      <a:pt x="48" y="148"/>
                    </a:cubicBezTo>
                    <a:cubicBezTo>
                      <a:pt x="43" y="135"/>
                      <a:pt x="39" y="122"/>
                      <a:pt x="35" y="108"/>
                    </a:cubicBezTo>
                    <a:close/>
                  </a:path>
                </a:pathLst>
              </a:custGeom>
              <a:solidFill>
                <a:srgbClr val="E4D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 name="Freeform 383"/>
              <p:cNvSpPr>
                <a:spLocks/>
              </p:cNvSpPr>
              <p:nvPr/>
            </p:nvSpPr>
            <p:spPr bwMode="auto">
              <a:xfrm>
                <a:off x="3572" y="1960"/>
                <a:ext cx="119" cy="29"/>
              </a:xfrm>
              <a:custGeom>
                <a:avLst/>
                <a:gdLst>
                  <a:gd name="T0" fmla="*/ 0 w 150"/>
                  <a:gd name="T1" fmla="*/ 31 h 37"/>
                  <a:gd name="T2" fmla="*/ 59 w 150"/>
                  <a:gd name="T3" fmla="*/ 18 h 37"/>
                  <a:gd name="T4" fmla="*/ 116 w 150"/>
                  <a:gd name="T5" fmla="*/ 10 h 37"/>
                  <a:gd name="T6" fmla="*/ 142 w 150"/>
                  <a:gd name="T7" fmla="*/ 19 h 37"/>
                  <a:gd name="T8" fmla="*/ 150 w 150"/>
                  <a:gd name="T9" fmla="*/ 34 h 37"/>
                  <a:gd name="T10" fmla="*/ 0 w 150"/>
                  <a:gd name="T11" fmla="*/ 31 h 37"/>
                </a:gdLst>
                <a:ahLst/>
                <a:cxnLst>
                  <a:cxn ang="0">
                    <a:pos x="T0" y="T1"/>
                  </a:cxn>
                  <a:cxn ang="0">
                    <a:pos x="T2" y="T3"/>
                  </a:cxn>
                  <a:cxn ang="0">
                    <a:pos x="T4" y="T5"/>
                  </a:cxn>
                  <a:cxn ang="0">
                    <a:pos x="T6" y="T7"/>
                  </a:cxn>
                  <a:cxn ang="0">
                    <a:pos x="T8" y="T9"/>
                  </a:cxn>
                  <a:cxn ang="0">
                    <a:pos x="T10" y="T11"/>
                  </a:cxn>
                </a:cxnLst>
                <a:rect l="0" t="0" r="r" b="b"/>
                <a:pathLst>
                  <a:path w="150" h="37">
                    <a:moveTo>
                      <a:pt x="0" y="31"/>
                    </a:moveTo>
                    <a:cubicBezTo>
                      <a:pt x="19" y="22"/>
                      <a:pt x="39" y="23"/>
                      <a:pt x="59" y="18"/>
                    </a:cubicBezTo>
                    <a:cubicBezTo>
                      <a:pt x="79" y="25"/>
                      <a:pt x="98" y="24"/>
                      <a:pt x="116" y="10"/>
                    </a:cubicBezTo>
                    <a:cubicBezTo>
                      <a:pt x="124" y="4"/>
                      <a:pt x="139" y="0"/>
                      <a:pt x="142" y="19"/>
                    </a:cubicBezTo>
                    <a:cubicBezTo>
                      <a:pt x="139" y="24"/>
                      <a:pt x="139" y="24"/>
                      <a:pt x="150" y="34"/>
                    </a:cubicBezTo>
                    <a:cubicBezTo>
                      <a:pt x="98" y="35"/>
                      <a:pt x="49" y="37"/>
                      <a:pt x="0" y="31"/>
                    </a:cubicBezTo>
                    <a:close/>
                  </a:path>
                </a:pathLst>
              </a:custGeom>
              <a:solidFill>
                <a:srgbClr val="E8D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 name="Freeform 384"/>
              <p:cNvSpPr>
                <a:spLocks/>
              </p:cNvSpPr>
              <p:nvPr/>
            </p:nvSpPr>
            <p:spPr bwMode="auto">
              <a:xfrm>
                <a:off x="3658" y="1927"/>
                <a:ext cx="117" cy="20"/>
              </a:xfrm>
              <a:custGeom>
                <a:avLst/>
                <a:gdLst>
                  <a:gd name="T0" fmla="*/ 2 w 147"/>
                  <a:gd name="T1" fmla="*/ 4 h 25"/>
                  <a:gd name="T2" fmla="*/ 100 w 147"/>
                  <a:gd name="T3" fmla="*/ 8 h 25"/>
                  <a:gd name="T4" fmla="*/ 135 w 147"/>
                  <a:gd name="T5" fmla="*/ 4 h 25"/>
                  <a:gd name="T6" fmla="*/ 146 w 147"/>
                  <a:gd name="T7" fmla="*/ 8 h 25"/>
                  <a:gd name="T8" fmla="*/ 138 w 147"/>
                  <a:gd name="T9" fmla="*/ 16 h 25"/>
                  <a:gd name="T10" fmla="*/ 74 w 147"/>
                  <a:gd name="T11" fmla="*/ 20 h 25"/>
                  <a:gd name="T12" fmla="*/ 22 w 147"/>
                  <a:gd name="T13" fmla="*/ 20 h 25"/>
                  <a:gd name="T14" fmla="*/ 2 w 147"/>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5">
                    <a:moveTo>
                      <a:pt x="2" y="4"/>
                    </a:moveTo>
                    <a:cubicBezTo>
                      <a:pt x="35" y="9"/>
                      <a:pt x="67" y="9"/>
                      <a:pt x="100" y="8"/>
                    </a:cubicBezTo>
                    <a:cubicBezTo>
                      <a:pt x="112" y="8"/>
                      <a:pt x="123" y="7"/>
                      <a:pt x="135" y="4"/>
                    </a:cubicBezTo>
                    <a:cubicBezTo>
                      <a:pt x="139" y="3"/>
                      <a:pt x="145" y="0"/>
                      <a:pt x="146" y="8"/>
                    </a:cubicBezTo>
                    <a:cubicBezTo>
                      <a:pt x="147" y="13"/>
                      <a:pt x="143" y="15"/>
                      <a:pt x="138" y="16"/>
                    </a:cubicBezTo>
                    <a:cubicBezTo>
                      <a:pt x="117" y="21"/>
                      <a:pt x="95" y="20"/>
                      <a:pt x="74" y="20"/>
                    </a:cubicBezTo>
                    <a:cubicBezTo>
                      <a:pt x="57" y="20"/>
                      <a:pt x="40" y="20"/>
                      <a:pt x="22" y="20"/>
                    </a:cubicBezTo>
                    <a:cubicBezTo>
                      <a:pt x="5" y="25"/>
                      <a:pt x="0" y="22"/>
                      <a:pt x="2" y="4"/>
                    </a:cubicBezTo>
                    <a:close/>
                  </a:path>
                </a:pathLst>
              </a:custGeom>
              <a:solidFill>
                <a:srgbClr val="E7C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 name="Freeform 385"/>
              <p:cNvSpPr>
                <a:spLocks/>
              </p:cNvSpPr>
              <p:nvPr/>
            </p:nvSpPr>
            <p:spPr bwMode="auto">
              <a:xfrm>
                <a:off x="3621" y="1789"/>
                <a:ext cx="48" cy="51"/>
              </a:xfrm>
              <a:custGeom>
                <a:avLst/>
                <a:gdLst>
                  <a:gd name="T0" fmla="*/ 5 w 60"/>
                  <a:gd name="T1" fmla="*/ 50 h 65"/>
                  <a:gd name="T2" fmla="*/ 4 w 60"/>
                  <a:gd name="T3" fmla="*/ 42 h 65"/>
                  <a:gd name="T4" fmla="*/ 25 w 60"/>
                  <a:gd name="T5" fmla="*/ 3 h 65"/>
                  <a:gd name="T6" fmla="*/ 56 w 60"/>
                  <a:gd name="T7" fmla="*/ 24 h 65"/>
                  <a:gd name="T8" fmla="*/ 60 w 60"/>
                  <a:gd name="T9" fmla="*/ 42 h 65"/>
                  <a:gd name="T10" fmla="*/ 44 w 60"/>
                  <a:gd name="T11" fmla="*/ 54 h 65"/>
                  <a:gd name="T12" fmla="*/ 38 w 60"/>
                  <a:gd name="T13" fmla="*/ 42 h 65"/>
                  <a:gd name="T14" fmla="*/ 29 w 60"/>
                  <a:gd name="T15" fmla="*/ 24 h 65"/>
                  <a:gd name="T16" fmla="*/ 24 w 60"/>
                  <a:gd name="T17" fmla="*/ 27 h 65"/>
                  <a:gd name="T18" fmla="*/ 34 w 60"/>
                  <a:gd name="T19" fmla="*/ 42 h 65"/>
                  <a:gd name="T20" fmla="*/ 41 w 60"/>
                  <a:gd name="T21" fmla="*/ 54 h 65"/>
                  <a:gd name="T22" fmla="*/ 5 w 60"/>
                  <a:gd name="T23"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5">
                    <a:moveTo>
                      <a:pt x="5" y="50"/>
                    </a:moveTo>
                    <a:cubicBezTo>
                      <a:pt x="4" y="48"/>
                      <a:pt x="4" y="45"/>
                      <a:pt x="4" y="42"/>
                    </a:cubicBezTo>
                    <a:cubicBezTo>
                      <a:pt x="0" y="20"/>
                      <a:pt x="7" y="7"/>
                      <a:pt x="25" y="3"/>
                    </a:cubicBezTo>
                    <a:cubicBezTo>
                      <a:pt x="41" y="0"/>
                      <a:pt x="53" y="8"/>
                      <a:pt x="56" y="24"/>
                    </a:cubicBezTo>
                    <a:cubicBezTo>
                      <a:pt x="58" y="30"/>
                      <a:pt x="59" y="36"/>
                      <a:pt x="60" y="42"/>
                    </a:cubicBezTo>
                    <a:cubicBezTo>
                      <a:pt x="55" y="46"/>
                      <a:pt x="50" y="50"/>
                      <a:pt x="44" y="54"/>
                    </a:cubicBezTo>
                    <a:cubicBezTo>
                      <a:pt x="41" y="51"/>
                      <a:pt x="39" y="47"/>
                      <a:pt x="38" y="42"/>
                    </a:cubicBezTo>
                    <a:cubicBezTo>
                      <a:pt x="36" y="35"/>
                      <a:pt x="39" y="26"/>
                      <a:pt x="29" y="24"/>
                    </a:cubicBezTo>
                    <a:cubicBezTo>
                      <a:pt x="27" y="24"/>
                      <a:pt x="25" y="25"/>
                      <a:pt x="24" y="27"/>
                    </a:cubicBezTo>
                    <a:cubicBezTo>
                      <a:pt x="22" y="35"/>
                      <a:pt x="30" y="38"/>
                      <a:pt x="34" y="42"/>
                    </a:cubicBezTo>
                    <a:cubicBezTo>
                      <a:pt x="38" y="46"/>
                      <a:pt x="40" y="49"/>
                      <a:pt x="41" y="54"/>
                    </a:cubicBezTo>
                    <a:cubicBezTo>
                      <a:pt x="27" y="65"/>
                      <a:pt x="16" y="54"/>
                      <a:pt x="5" y="50"/>
                    </a:cubicBezTo>
                    <a:close/>
                  </a:path>
                </a:pathLst>
              </a:custGeom>
              <a:solidFill>
                <a:srgbClr val="EBAB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 name="Freeform 386"/>
              <p:cNvSpPr>
                <a:spLocks/>
              </p:cNvSpPr>
              <p:nvPr/>
            </p:nvSpPr>
            <p:spPr bwMode="auto">
              <a:xfrm>
                <a:off x="3619" y="1905"/>
                <a:ext cx="74" cy="79"/>
              </a:xfrm>
              <a:custGeom>
                <a:avLst/>
                <a:gdLst>
                  <a:gd name="T0" fmla="*/ 51 w 93"/>
                  <a:gd name="T1" fmla="*/ 32 h 99"/>
                  <a:gd name="T2" fmla="*/ 71 w 93"/>
                  <a:gd name="T3" fmla="*/ 48 h 99"/>
                  <a:gd name="T4" fmla="*/ 71 w 93"/>
                  <a:gd name="T5" fmla="*/ 56 h 99"/>
                  <a:gd name="T6" fmla="*/ 92 w 93"/>
                  <a:gd name="T7" fmla="*/ 84 h 99"/>
                  <a:gd name="T8" fmla="*/ 92 w 93"/>
                  <a:gd name="T9" fmla="*/ 87 h 99"/>
                  <a:gd name="T10" fmla="*/ 91 w 93"/>
                  <a:gd name="T11" fmla="*/ 88 h 99"/>
                  <a:gd name="T12" fmla="*/ 83 w 93"/>
                  <a:gd name="T13" fmla="*/ 88 h 99"/>
                  <a:gd name="T14" fmla="*/ 57 w 93"/>
                  <a:gd name="T15" fmla="*/ 85 h 99"/>
                  <a:gd name="T16" fmla="*/ 0 w 93"/>
                  <a:gd name="T17" fmla="*/ 87 h 99"/>
                  <a:gd name="T18" fmla="*/ 4 w 93"/>
                  <a:gd name="T19" fmla="*/ 83 h 99"/>
                  <a:gd name="T20" fmla="*/ 42 w 93"/>
                  <a:gd name="T21" fmla="*/ 83 h 99"/>
                  <a:gd name="T22" fmla="*/ 50 w 93"/>
                  <a:gd name="T23" fmla="*/ 49 h 99"/>
                  <a:gd name="T24" fmla="*/ 45 w 93"/>
                  <a:gd name="T25" fmla="*/ 41 h 99"/>
                  <a:gd name="T26" fmla="*/ 32 w 93"/>
                  <a:gd name="T27" fmla="*/ 5 h 99"/>
                  <a:gd name="T28" fmla="*/ 52 w 93"/>
                  <a:gd name="T29" fmla="*/ 0 h 99"/>
                  <a:gd name="T30" fmla="*/ 56 w 93"/>
                  <a:gd name="T31" fmla="*/ 0 h 99"/>
                  <a:gd name="T32" fmla="*/ 52 w 93"/>
                  <a:gd name="T33" fmla="*/ 20 h 99"/>
                  <a:gd name="T34" fmla="*/ 51 w 93"/>
                  <a:gd name="T35"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99">
                    <a:moveTo>
                      <a:pt x="51" y="32"/>
                    </a:moveTo>
                    <a:cubicBezTo>
                      <a:pt x="50" y="47"/>
                      <a:pt x="60" y="48"/>
                      <a:pt x="71" y="48"/>
                    </a:cubicBezTo>
                    <a:cubicBezTo>
                      <a:pt x="71" y="51"/>
                      <a:pt x="71" y="53"/>
                      <a:pt x="71" y="56"/>
                    </a:cubicBezTo>
                    <a:cubicBezTo>
                      <a:pt x="71" y="71"/>
                      <a:pt x="81" y="78"/>
                      <a:pt x="92" y="84"/>
                    </a:cubicBezTo>
                    <a:cubicBezTo>
                      <a:pt x="92" y="85"/>
                      <a:pt x="93" y="86"/>
                      <a:pt x="92" y="87"/>
                    </a:cubicBezTo>
                    <a:cubicBezTo>
                      <a:pt x="92" y="88"/>
                      <a:pt x="92" y="88"/>
                      <a:pt x="91" y="88"/>
                    </a:cubicBezTo>
                    <a:cubicBezTo>
                      <a:pt x="89" y="88"/>
                      <a:pt x="86" y="88"/>
                      <a:pt x="83" y="88"/>
                    </a:cubicBezTo>
                    <a:cubicBezTo>
                      <a:pt x="76" y="73"/>
                      <a:pt x="64" y="80"/>
                      <a:pt x="57" y="85"/>
                    </a:cubicBezTo>
                    <a:cubicBezTo>
                      <a:pt x="38" y="99"/>
                      <a:pt x="19" y="99"/>
                      <a:pt x="0" y="87"/>
                    </a:cubicBezTo>
                    <a:cubicBezTo>
                      <a:pt x="1" y="86"/>
                      <a:pt x="3" y="85"/>
                      <a:pt x="4" y="83"/>
                    </a:cubicBezTo>
                    <a:cubicBezTo>
                      <a:pt x="17" y="89"/>
                      <a:pt x="30" y="90"/>
                      <a:pt x="42" y="83"/>
                    </a:cubicBezTo>
                    <a:cubicBezTo>
                      <a:pt x="57" y="74"/>
                      <a:pt x="60" y="64"/>
                      <a:pt x="50" y="49"/>
                    </a:cubicBezTo>
                    <a:cubicBezTo>
                      <a:pt x="48" y="46"/>
                      <a:pt x="44" y="43"/>
                      <a:pt x="45" y="41"/>
                    </a:cubicBezTo>
                    <a:cubicBezTo>
                      <a:pt x="51" y="25"/>
                      <a:pt x="41" y="15"/>
                      <a:pt x="32" y="5"/>
                    </a:cubicBezTo>
                    <a:cubicBezTo>
                      <a:pt x="38" y="0"/>
                      <a:pt x="45" y="1"/>
                      <a:pt x="52" y="0"/>
                    </a:cubicBezTo>
                    <a:cubicBezTo>
                      <a:pt x="53" y="0"/>
                      <a:pt x="54" y="0"/>
                      <a:pt x="56" y="0"/>
                    </a:cubicBezTo>
                    <a:cubicBezTo>
                      <a:pt x="54" y="7"/>
                      <a:pt x="53" y="13"/>
                      <a:pt x="52" y="20"/>
                    </a:cubicBezTo>
                    <a:cubicBezTo>
                      <a:pt x="51" y="24"/>
                      <a:pt x="51" y="28"/>
                      <a:pt x="51" y="32"/>
                    </a:cubicBezTo>
                    <a:close/>
                  </a:path>
                </a:pathLst>
              </a:custGeom>
              <a:solidFill>
                <a:srgbClr val="A686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 name="Freeform 387"/>
              <p:cNvSpPr>
                <a:spLocks/>
              </p:cNvSpPr>
              <p:nvPr/>
            </p:nvSpPr>
            <p:spPr bwMode="auto">
              <a:xfrm>
                <a:off x="3628" y="1840"/>
                <a:ext cx="38" cy="50"/>
              </a:xfrm>
              <a:custGeom>
                <a:avLst/>
                <a:gdLst>
                  <a:gd name="T0" fmla="*/ 46 w 48"/>
                  <a:gd name="T1" fmla="*/ 63 h 63"/>
                  <a:gd name="T2" fmla="*/ 0 w 48"/>
                  <a:gd name="T3" fmla="*/ 55 h 63"/>
                  <a:gd name="T4" fmla="*/ 8 w 48"/>
                  <a:gd name="T5" fmla="*/ 10 h 63"/>
                  <a:gd name="T6" fmla="*/ 14 w 48"/>
                  <a:gd name="T7" fmla="*/ 0 h 63"/>
                  <a:gd name="T8" fmla="*/ 24 w 48"/>
                  <a:gd name="T9" fmla="*/ 9 h 63"/>
                  <a:gd name="T10" fmla="*/ 25 w 48"/>
                  <a:gd name="T11" fmla="*/ 21 h 63"/>
                  <a:gd name="T12" fmla="*/ 40 w 48"/>
                  <a:gd name="T13" fmla="*/ 47 h 63"/>
                  <a:gd name="T14" fmla="*/ 46 w 48"/>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3">
                    <a:moveTo>
                      <a:pt x="46" y="63"/>
                    </a:moveTo>
                    <a:cubicBezTo>
                      <a:pt x="33" y="50"/>
                      <a:pt x="19" y="47"/>
                      <a:pt x="0" y="55"/>
                    </a:cubicBezTo>
                    <a:cubicBezTo>
                      <a:pt x="12" y="41"/>
                      <a:pt x="7" y="25"/>
                      <a:pt x="8" y="10"/>
                    </a:cubicBezTo>
                    <a:cubicBezTo>
                      <a:pt x="8" y="6"/>
                      <a:pt x="7" y="0"/>
                      <a:pt x="14" y="0"/>
                    </a:cubicBezTo>
                    <a:cubicBezTo>
                      <a:pt x="19" y="0"/>
                      <a:pt x="23" y="3"/>
                      <a:pt x="24" y="9"/>
                    </a:cubicBezTo>
                    <a:cubicBezTo>
                      <a:pt x="24" y="13"/>
                      <a:pt x="25" y="17"/>
                      <a:pt x="25" y="21"/>
                    </a:cubicBezTo>
                    <a:cubicBezTo>
                      <a:pt x="24" y="33"/>
                      <a:pt x="25" y="43"/>
                      <a:pt x="40" y="47"/>
                    </a:cubicBezTo>
                    <a:cubicBezTo>
                      <a:pt x="48" y="49"/>
                      <a:pt x="45" y="56"/>
                      <a:pt x="46" y="63"/>
                    </a:cubicBezTo>
                    <a:close/>
                  </a:path>
                </a:pathLst>
              </a:custGeom>
              <a:solidFill>
                <a:srgbClr val="C9B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 name="Freeform 388"/>
              <p:cNvSpPr>
                <a:spLocks/>
              </p:cNvSpPr>
              <p:nvPr/>
            </p:nvSpPr>
            <p:spPr bwMode="auto">
              <a:xfrm>
                <a:off x="3664" y="1823"/>
                <a:ext cx="50" cy="39"/>
              </a:xfrm>
              <a:custGeom>
                <a:avLst/>
                <a:gdLst>
                  <a:gd name="T0" fmla="*/ 59 w 63"/>
                  <a:gd name="T1" fmla="*/ 30 h 49"/>
                  <a:gd name="T2" fmla="*/ 63 w 63"/>
                  <a:gd name="T3" fmla="*/ 31 h 49"/>
                  <a:gd name="T4" fmla="*/ 25 w 63"/>
                  <a:gd name="T5" fmla="*/ 42 h 49"/>
                  <a:gd name="T6" fmla="*/ 8 w 63"/>
                  <a:gd name="T7" fmla="*/ 0 h 49"/>
                  <a:gd name="T8" fmla="*/ 23 w 63"/>
                  <a:gd name="T9" fmla="*/ 15 h 49"/>
                  <a:gd name="T10" fmla="*/ 59 w 63"/>
                  <a:gd name="T11" fmla="*/ 30 h 49"/>
                </a:gdLst>
                <a:ahLst/>
                <a:cxnLst>
                  <a:cxn ang="0">
                    <a:pos x="T0" y="T1"/>
                  </a:cxn>
                  <a:cxn ang="0">
                    <a:pos x="T2" y="T3"/>
                  </a:cxn>
                  <a:cxn ang="0">
                    <a:pos x="T4" y="T5"/>
                  </a:cxn>
                  <a:cxn ang="0">
                    <a:pos x="T6" y="T7"/>
                  </a:cxn>
                  <a:cxn ang="0">
                    <a:pos x="T8" y="T9"/>
                  </a:cxn>
                  <a:cxn ang="0">
                    <a:pos x="T10" y="T11"/>
                  </a:cxn>
                </a:cxnLst>
                <a:rect l="0" t="0" r="r" b="b"/>
                <a:pathLst>
                  <a:path w="63" h="49">
                    <a:moveTo>
                      <a:pt x="59" y="30"/>
                    </a:moveTo>
                    <a:cubicBezTo>
                      <a:pt x="60" y="31"/>
                      <a:pt x="62" y="31"/>
                      <a:pt x="63" y="31"/>
                    </a:cubicBezTo>
                    <a:cubicBezTo>
                      <a:pt x="52" y="42"/>
                      <a:pt x="38" y="49"/>
                      <a:pt x="25" y="42"/>
                    </a:cubicBezTo>
                    <a:cubicBezTo>
                      <a:pt x="4" y="30"/>
                      <a:pt x="0" y="16"/>
                      <a:pt x="8" y="0"/>
                    </a:cubicBezTo>
                    <a:cubicBezTo>
                      <a:pt x="13" y="5"/>
                      <a:pt x="20" y="9"/>
                      <a:pt x="23" y="15"/>
                    </a:cubicBezTo>
                    <a:cubicBezTo>
                      <a:pt x="32" y="29"/>
                      <a:pt x="44" y="34"/>
                      <a:pt x="59" y="30"/>
                    </a:cubicBezTo>
                    <a:close/>
                  </a:path>
                </a:pathLst>
              </a:custGeom>
              <a:solidFill>
                <a:srgbClr val="D1B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 name="Freeform 389"/>
              <p:cNvSpPr>
                <a:spLocks/>
              </p:cNvSpPr>
              <p:nvPr/>
            </p:nvSpPr>
            <p:spPr bwMode="auto">
              <a:xfrm>
                <a:off x="3648" y="1838"/>
                <a:ext cx="33" cy="38"/>
              </a:xfrm>
              <a:custGeom>
                <a:avLst/>
                <a:gdLst>
                  <a:gd name="T0" fmla="*/ 35 w 42"/>
                  <a:gd name="T1" fmla="*/ 48 h 48"/>
                  <a:gd name="T2" fmla="*/ 7 w 42"/>
                  <a:gd name="T3" fmla="*/ 8 h 48"/>
                  <a:gd name="T4" fmla="*/ 19 w 42"/>
                  <a:gd name="T5" fmla="*/ 7 h 48"/>
                  <a:gd name="T6" fmla="*/ 35 w 42"/>
                  <a:gd name="T7" fmla="*/ 48 h 48"/>
                  <a:gd name="T8" fmla="*/ 35 w 42"/>
                  <a:gd name="T9" fmla="*/ 48 h 48"/>
                </a:gdLst>
                <a:ahLst/>
                <a:cxnLst>
                  <a:cxn ang="0">
                    <a:pos x="T0" y="T1"/>
                  </a:cxn>
                  <a:cxn ang="0">
                    <a:pos x="T2" y="T3"/>
                  </a:cxn>
                  <a:cxn ang="0">
                    <a:pos x="T4" y="T5"/>
                  </a:cxn>
                  <a:cxn ang="0">
                    <a:pos x="T6" y="T7"/>
                  </a:cxn>
                  <a:cxn ang="0">
                    <a:pos x="T8" y="T9"/>
                  </a:cxn>
                </a:cxnLst>
                <a:rect l="0" t="0" r="r" b="b"/>
                <a:pathLst>
                  <a:path w="42" h="48">
                    <a:moveTo>
                      <a:pt x="35" y="48"/>
                    </a:moveTo>
                    <a:cubicBezTo>
                      <a:pt x="11" y="46"/>
                      <a:pt x="0" y="30"/>
                      <a:pt x="7" y="8"/>
                    </a:cubicBezTo>
                    <a:cubicBezTo>
                      <a:pt x="10" y="0"/>
                      <a:pt x="15" y="3"/>
                      <a:pt x="19" y="7"/>
                    </a:cubicBezTo>
                    <a:cubicBezTo>
                      <a:pt x="32" y="17"/>
                      <a:pt x="42" y="30"/>
                      <a:pt x="35" y="48"/>
                    </a:cubicBezTo>
                    <a:cubicBezTo>
                      <a:pt x="35" y="48"/>
                      <a:pt x="35" y="48"/>
                      <a:pt x="35" y="48"/>
                    </a:cubicBezTo>
                    <a:close/>
                  </a:path>
                </a:pathLst>
              </a:custGeom>
              <a:solidFill>
                <a:srgbClr val="DD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 name="Freeform 390"/>
              <p:cNvSpPr>
                <a:spLocks/>
              </p:cNvSpPr>
              <p:nvPr/>
            </p:nvSpPr>
            <p:spPr bwMode="auto">
              <a:xfrm>
                <a:off x="3627" y="1883"/>
                <a:ext cx="36" cy="32"/>
              </a:xfrm>
              <a:custGeom>
                <a:avLst/>
                <a:gdLst>
                  <a:gd name="T0" fmla="*/ 42 w 45"/>
                  <a:gd name="T1" fmla="*/ 28 h 41"/>
                  <a:gd name="T2" fmla="*/ 22 w 45"/>
                  <a:gd name="T3" fmla="*/ 33 h 41"/>
                  <a:gd name="T4" fmla="*/ 11 w 45"/>
                  <a:gd name="T5" fmla="*/ 31 h 41"/>
                  <a:gd name="T6" fmla="*/ 10 w 45"/>
                  <a:gd name="T7" fmla="*/ 6 h 41"/>
                  <a:gd name="T8" fmla="*/ 30 w 45"/>
                  <a:gd name="T9" fmla="*/ 4 h 41"/>
                  <a:gd name="T10" fmla="*/ 42 w 45"/>
                  <a:gd name="T11" fmla="*/ 28 h 41"/>
                </a:gdLst>
                <a:ahLst/>
                <a:cxnLst>
                  <a:cxn ang="0">
                    <a:pos x="T0" y="T1"/>
                  </a:cxn>
                  <a:cxn ang="0">
                    <a:pos x="T2" y="T3"/>
                  </a:cxn>
                  <a:cxn ang="0">
                    <a:pos x="T4" y="T5"/>
                  </a:cxn>
                  <a:cxn ang="0">
                    <a:pos x="T6" y="T7"/>
                  </a:cxn>
                  <a:cxn ang="0">
                    <a:pos x="T8" y="T9"/>
                  </a:cxn>
                  <a:cxn ang="0">
                    <a:pos x="T10" y="T11"/>
                  </a:cxn>
                </a:cxnLst>
                <a:rect l="0" t="0" r="r" b="b"/>
                <a:pathLst>
                  <a:path w="45" h="41">
                    <a:moveTo>
                      <a:pt x="42" y="28"/>
                    </a:moveTo>
                    <a:cubicBezTo>
                      <a:pt x="38" y="41"/>
                      <a:pt x="30" y="36"/>
                      <a:pt x="22" y="33"/>
                    </a:cubicBezTo>
                    <a:cubicBezTo>
                      <a:pt x="18" y="32"/>
                      <a:pt x="15" y="32"/>
                      <a:pt x="11" y="31"/>
                    </a:cubicBezTo>
                    <a:cubicBezTo>
                      <a:pt x="11" y="23"/>
                      <a:pt x="0" y="15"/>
                      <a:pt x="10" y="6"/>
                    </a:cubicBezTo>
                    <a:cubicBezTo>
                      <a:pt x="16" y="1"/>
                      <a:pt x="23" y="0"/>
                      <a:pt x="30" y="4"/>
                    </a:cubicBezTo>
                    <a:cubicBezTo>
                      <a:pt x="39" y="9"/>
                      <a:pt x="45" y="17"/>
                      <a:pt x="42" y="28"/>
                    </a:cubicBezTo>
                    <a:close/>
                  </a:path>
                </a:pathLst>
              </a:custGeom>
              <a:solidFill>
                <a:srgbClr val="FBF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 name="Freeform 391"/>
              <p:cNvSpPr>
                <a:spLocks/>
              </p:cNvSpPr>
              <p:nvPr/>
            </p:nvSpPr>
            <p:spPr bwMode="auto">
              <a:xfrm>
                <a:off x="3632" y="1800"/>
                <a:ext cx="25" cy="32"/>
              </a:xfrm>
              <a:custGeom>
                <a:avLst/>
                <a:gdLst>
                  <a:gd name="T0" fmla="*/ 28 w 32"/>
                  <a:gd name="T1" fmla="*/ 40 h 40"/>
                  <a:gd name="T2" fmla="*/ 10 w 32"/>
                  <a:gd name="T3" fmla="*/ 29 h 40"/>
                  <a:gd name="T4" fmla="*/ 3 w 32"/>
                  <a:gd name="T5" fmla="*/ 10 h 40"/>
                  <a:gd name="T6" fmla="*/ 19 w 32"/>
                  <a:gd name="T7" fmla="*/ 1 h 40"/>
                  <a:gd name="T8" fmla="*/ 31 w 32"/>
                  <a:gd name="T9" fmla="*/ 19 h 40"/>
                  <a:gd name="T10" fmla="*/ 31 w 32"/>
                  <a:gd name="T11" fmla="*/ 40 h 40"/>
                  <a:gd name="T12" fmla="*/ 28 w 3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28" y="40"/>
                    </a:moveTo>
                    <a:cubicBezTo>
                      <a:pt x="23" y="34"/>
                      <a:pt x="16" y="33"/>
                      <a:pt x="10" y="29"/>
                    </a:cubicBezTo>
                    <a:cubicBezTo>
                      <a:pt x="4" y="24"/>
                      <a:pt x="0" y="18"/>
                      <a:pt x="3" y="10"/>
                    </a:cubicBezTo>
                    <a:cubicBezTo>
                      <a:pt x="6" y="4"/>
                      <a:pt x="12" y="0"/>
                      <a:pt x="19" y="1"/>
                    </a:cubicBezTo>
                    <a:cubicBezTo>
                      <a:pt x="28" y="3"/>
                      <a:pt x="32" y="10"/>
                      <a:pt x="31" y="19"/>
                    </a:cubicBezTo>
                    <a:cubicBezTo>
                      <a:pt x="31" y="26"/>
                      <a:pt x="28" y="33"/>
                      <a:pt x="31" y="40"/>
                    </a:cubicBezTo>
                    <a:cubicBezTo>
                      <a:pt x="30" y="40"/>
                      <a:pt x="29" y="40"/>
                      <a:pt x="28" y="40"/>
                    </a:cubicBezTo>
                    <a:close/>
                  </a:path>
                </a:pathLst>
              </a:custGeom>
              <a:solidFill>
                <a:srgbClr val="C09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 name="Freeform 392"/>
              <p:cNvSpPr>
                <a:spLocks/>
              </p:cNvSpPr>
              <p:nvPr/>
            </p:nvSpPr>
            <p:spPr bwMode="auto">
              <a:xfrm>
                <a:off x="3691" y="1971"/>
                <a:ext cx="62" cy="15"/>
              </a:xfrm>
              <a:custGeom>
                <a:avLst/>
                <a:gdLst>
                  <a:gd name="T0" fmla="*/ 0 w 77"/>
                  <a:gd name="T1" fmla="*/ 5 h 19"/>
                  <a:gd name="T2" fmla="*/ 1 w 77"/>
                  <a:gd name="T3" fmla="*/ 1 h 19"/>
                  <a:gd name="T4" fmla="*/ 20 w 77"/>
                  <a:gd name="T5" fmla="*/ 8 h 19"/>
                  <a:gd name="T6" fmla="*/ 21 w 77"/>
                  <a:gd name="T7" fmla="*/ 13 h 19"/>
                  <a:gd name="T8" fmla="*/ 71 w 77"/>
                  <a:gd name="T9" fmla="*/ 4 h 19"/>
                  <a:gd name="T10" fmla="*/ 76 w 77"/>
                  <a:gd name="T11" fmla="*/ 9 h 19"/>
                  <a:gd name="T12" fmla="*/ 68 w 77"/>
                  <a:gd name="T13" fmla="*/ 13 h 19"/>
                  <a:gd name="T14" fmla="*/ 17 w 77"/>
                  <a:gd name="T15" fmla="*/ 17 h 19"/>
                  <a:gd name="T16" fmla="*/ 0 w 7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9">
                    <a:moveTo>
                      <a:pt x="0" y="5"/>
                    </a:moveTo>
                    <a:cubicBezTo>
                      <a:pt x="1" y="4"/>
                      <a:pt x="1" y="2"/>
                      <a:pt x="1" y="1"/>
                    </a:cubicBezTo>
                    <a:cubicBezTo>
                      <a:pt x="8" y="1"/>
                      <a:pt x="15" y="0"/>
                      <a:pt x="20" y="8"/>
                    </a:cubicBezTo>
                    <a:cubicBezTo>
                      <a:pt x="16" y="10"/>
                      <a:pt x="14" y="12"/>
                      <a:pt x="21" y="13"/>
                    </a:cubicBezTo>
                    <a:cubicBezTo>
                      <a:pt x="38" y="15"/>
                      <a:pt x="55" y="12"/>
                      <a:pt x="71" y="4"/>
                    </a:cubicBezTo>
                    <a:cubicBezTo>
                      <a:pt x="75" y="3"/>
                      <a:pt x="77" y="5"/>
                      <a:pt x="76" y="9"/>
                    </a:cubicBezTo>
                    <a:cubicBezTo>
                      <a:pt x="75" y="13"/>
                      <a:pt x="72" y="15"/>
                      <a:pt x="68" y="13"/>
                    </a:cubicBezTo>
                    <a:cubicBezTo>
                      <a:pt x="51" y="17"/>
                      <a:pt x="34" y="19"/>
                      <a:pt x="17" y="17"/>
                    </a:cubicBezTo>
                    <a:cubicBezTo>
                      <a:pt x="10" y="16"/>
                      <a:pt x="1" y="16"/>
                      <a:pt x="0" y="5"/>
                    </a:cubicBezTo>
                    <a:close/>
                  </a:path>
                </a:pathLst>
              </a:custGeom>
              <a:solidFill>
                <a:srgbClr val="E9C1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 name="Freeform 393"/>
              <p:cNvSpPr>
                <a:spLocks/>
              </p:cNvSpPr>
              <p:nvPr/>
            </p:nvSpPr>
            <p:spPr bwMode="auto">
              <a:xfrm>
                <a:off x="3746" y="1962"/>
                <a:ext cx="23" cy="23"/>
              </a:xfrm>
              <a:custGeom>
                <a:avLst/>
                <a:gdLst>
                  <a:gd name="T0" fmla="*/ 0 w 29"/>
                  <a:gd name="T1" fmla="*/ 25 h 30"/>
                  <a:gd name="T2" fmla="*/ 3 w 29"/>
                  <a:gd name="T3" fmla="*/ 16 h 30"/>
                  <a:gd name="T4" fmla="*/ 21 w 29"/>
                  <a:gd name="T5" fmla="*/ 6 h 30"/>
                  <a:gd name="T6" fmla="*/ 26 w 29"/>
                  <a:gd name="T7" fmla="*/ 14 h 30"/>
                  <a:gd name="T8" fmla="*/ 3 w 29"/>
                  <a:gd name="T9" fmla="*/ 28 h 30"/>
                  <a:gd name="T10" fmla="*/ 0 w 29"/>
                  <a:gd name="T11" fmla="*/ 25 h 30"/>
                </a:gdLst>
                <a:ahLst/>
                <a:cxnLst>
                  <a:cxn ang="0">
                    <a:pos x="T0" y="T1"/>
                  </a:cxn>
                  <a:cxn ang="0">
                    <a:pos x="T2" y="T3"/>
                  </a:cxn>
                  <a:cxn ang="0">
                    <a:pos x="T4" y="T5"/>
                  </a:cxn>
                  <a:cxn ang="0">
                    <a:pos x="T6" y="T7"/>
                  </a:cxn>
                  <a:cxn ang="0">
                    <a:pos x="T8" y="T9"/>
                  </a:cxn>
                  <a:cxn ang="0">
                    <a:pos x="T10" y="T11"/>
                  </a:cxn>
                </a:cxnLst>
                <a:rect l="0" t="0" r="r" b="b"/>
                <a:pathLst>
                  <a:path w="29" h="30">
                    <a:moveTo>
                      <a:pt x="0" y="25"/>
                    </a:moveTo>
                    <a:cubicBezTo>
                      <a:pt x="3" y="23"/>
                      <a:pt x="9" y="22"/>
                      <a:pt x="3" y="16"/>
                    </a:cubicBezTo>
                    <a:cubicBezTo>
                      <a:pt x="10" y="14"/>
                      <a:pt x="10" y="0"/>
                      <a:pt x="21" y="6"/>
                    </a:cubicBezTo>
                    <a:cubicBezTo>
                      <a:pt x="24" y="8"/>
                      <a:pt x="29" y="8"/>
                      <a:pt x="26" y="14"/>
                    </a:cubicBezTo>
                    <a:cubicBezTo>
                      <a:pt x="20" y="23"/>
                      <a:pt x="14" y="30"/>
                      <a:pt x="3" y="28"/>
                    </a:cubicBezTo>
                    <a:cubicBezTo>
                      <a:pt x="2" y="28"/>
                      <a:pt x="1" y="26"/>
                      <a:pt x="0" y="25"/>
                    </a:cubicBezTo>
                    <a:close/>
                  </a:path>
                </a:pathLst>
              </a:custGeom>
              <a:solidFill>
                <a:srgbClr val="E0C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 name="Freeform 394"/>
              <p:cNvSpPr>
                <a:spLocks/>
              </p:cNvSpPr>
              <p:nvPr/>
            </p:nvSpPr>
            <p:spPr bwMode="auto">
              <a:xfrm>
                <a:off x="3596" y="1841"/>
                <a:ext cx="16" cy="11"/>
              </a:xfrm>
              <a:custGeom>
                <a:avLst/>
                <a:gdLst>
                  <a:gd name="T0" fmla="*/ 16 w 21"/>
                  <a:gd name="T1" fmla="*/ 12 h 14"/>
                  <a:gd name="T2" fmla="*/ 0 w 21"/>
                  <a:gd name="T3" fmla="*/ 10 h 14"/>
                  <a:gd name="T4" fmla="*/ 20 w 21"/>
                  <a:gd name="T5" fmla="*/ 0 h 14"/>
                  <a:gd name="T6" fmla="*/ 16 w 21"/>
                  <a:gd name="T7" fmla="*/ 12 h 14"/>
                </a:gdLst>
                <a:ahLst/>
                <a:cxnLst>
                  <a:cxn ang="0">
                    <a:pos x="T0" y="T1"/>
                  </a:cxn>
                  <a:cxn ang="0">
                    <a:pos x="T2" y="T3"/>
                  </a:cxn>
                  <a:cxn ang="0">
                    <a:pos x="T4" y="T5"/>
                  </a:cxn>
                  <a:cxn ang="0">
                    <a:pos x="T6" y="T7"/>
                  </a:cxn>
                </a:cxnLst>
                <a:rect l="0" t="0" r="r" b="b"/>
                <a:pathLst>
                  <a:path w="21" h="14">
                    <a:moveTo>
                      <a:pt x="16" y="12"/>
                    </a:moveTo>
                    <a:cubicBezTo>
                      <a:pt x="11" y="12"/>
                      <a:pt x="5" y="14"/>
                      <a:pt x="0" y="10"/>
                    </a:cubicBezTo>
                    <a:cubicBezTo>
                      <a:pt x="6" y="4"/>
                      <a:pt x="12" y="1"/>
                      <a:pt x="20" y="0"/>
                    </a:cubicBezTo>
                    <a:cubicBezTo>
                      <a:pt x="21" y="5"/>
                      <a:pt x="20" y="9"/>
                      <a:pt x="16" y="12"/>
                    </a:cubicBezTo>
                    <a:close/>
                  </a:path>
                </a:pathLst>
              </a:custGeom>
              <a:solidFill>
                <a:srgbClr val="E4AC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 name="Freeform 395"/>
              <p:cNvSpPr>
                <a:spLocks/>
              </p:cNvSpPr>
              <p:nvPr/>
            </p:nvSpPr>
            <p:spPr bwMode="auto">
              <a:xfrm>
                <a:off x="3609" y="1643"/>
                <a:ext cx="48" cy="145"/>
              </a:xfrm>
              <a:custGeom>
                <a:avLst/>
                <a:gdLst>
                  <a:gd name="T0" fmla="*/ 1 w 60"/>
                  <a:gd name="T1" fmla="*/ 0 h 182"/>
                  <a:gd name="T2" fmla="*/ 29 w 60"/>
                  <a:gd name="T3" fmla="*/ 74 h 182"/>
                  <a:gd name="T4" fmla="*/ 54 w 60"/>
                  <a:gd name="T5" fmla="*/ 166 h 182"/>
                  <a:gd name="T6" fmla="*/ 53 w 60"/>
                  <a:gd name="T7" fmla="*/ 180 h 182"/>
                  <a:gd name="T8" fmla="*/ 37 w 60"/>
                  <a:gd name="T9" fmla="*/ 174 h 182"/>
                  <a:gd name="T10" fmla="*/ 29 w 60"/>
                  <a:gd name="T11" fmla="*/ 154 h 182"/>
                  <a:gd name="T12" fmla="*/ 0 w 60"/>
                  <a:gd name="T13" fmla="*/ 7 h 182"/>
                  <a:gd name="T14" fmla="*/ 1 w 60"/>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82">
                    <a:moveTo>
                      <a:pt x="1" y="0"/>
                    </a:moveTo>
                    <a:cubicBezTo>
                      <a:pt x="16" y="23"/>
                      <a:pt x="22" y="49"/>
                      <a:pt x="29" y="74"/>
                    </a:cubicBezTo>
                    <a:cubicBezTo>
                      <a:pt x="38" y="105"/>
                      <a:pt x="46" y="135"/>
                      <a:pt x="54" y="166"/>
                    </a:cubicBezTo>
                    <a:cubicBezTo>
                      <a:pt x="55" y="170"/>
                      <a:pt x="60" y="177"/>
                      <a:pt x="53" y="180"/>
                    </a:cubicBezTo>
                    <a:cubicBezTo>
                      <a:pt x="47" y="182"/>
                      <a:pt x="41" y="180"/>
                      <a:pt x="37" y="174"/>
                    </a:cubicBezTo>
                    <a:cubicBezTo>
                      <a:pt x="34" y="167"/>
                      <a:pt x="30" y="161"/>
                      <a:pt x="29" y="154"/>
                    </a:cubicBezTo>
                    <a:cubicBezTo>
                      <a:pt x="19" y="105"/>
                      <a:pt x="9" y="56"/>
                      <a:pt x="0" y="7"/>
                    </a:cubicBezTo>
                    <a:cubicBezTo>
                      <a:pt x="0" y="5"/>
                      <a:pt x="1" y="2"/>
                      <a:pt x="1" y="0"/>
                    </a:cubicBezTo>
                    <a:close/>
                  </a:path>
                </a:pathLst>
              </a:custGeom>
              <a:solidFill>
                <a:srgbClr val="F0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 name="Freeform 396"/>
              <p:cNvSpPr>
                <a:spLocks/>
              </p:cNvSpPr>
              <p:nvPr/>
            </p:nvSpPr>
            <p:spPr bwMode="auto">
              <a:xfrm>
                <a:off x="3677" y="1777"/>
                <a:ext cx="74" cy="67"/>
              </a:xfrm>
              <a:custGeom>
                <a:avLst/>
                <a:gdLst>
                  <a:gd name="T0" fmla="*/ 63 w 92"/>
                  <a:gd name="T1" fmla="*/ 5 h 84"/>
                  <a:gd name="T2" fmla="*/ 84 w 92"/>
                  <a:gd name="T3" fmla="*/ 57 h 84"/>
                  <a:gd name="T4" fmla="*/ 31 w 92"/>
                  <a:gd name="T5" fmla="*/ 78 h 84"/>
                  <a:gd name="T6" fmla="*/ 33 w 92"/>
                  <a:gd name="T7" fmla="*/ 4 h 84"/>
                  <a:gd name="T8" fmla="*/ 45 w 92"/>
                  <a:gd name="T9" fmla="*/ 5 h 84"/>
                  <a:gd name="T10" fmla="*/ 42 w 92"/>
                  <a:gd name="T11" fmla="*/ 13 h 84"/>
                  <a:gd name="T12" fmla="*/ 36 w 92"/>
                  <a:gd name="T13" fmla="*/ 19 h 84"/>
                  <a:gd name="T14" fmla="*/ 25 w 92"/>
                  <a:gd name="T15" fmla="*/ 42 h 84"/>
                  <a:gd name="T16" fmla="*/ 28 w 92"/>
                  <a:gd name="T17" fmla="*/ 52 h 84"/>
                  <a:gd name="T18" fmla="*/ 39 w 92"/>
                  <a:gd name="T19" fmla="*/ 59 h 84"/>
                  <a:gd name="T20" fmla="*/ 44 w 92"/>
                  <a:gd name="T21" fmla="*/ 49 h 84"/>
                  <a:gd name="T22" fmla="*/ 51 w 92"/>
                  <a:gd name="T23" fmla="*/ 37 h 84"/>
                  <a:gd name="T24" fmla="*/ 54 w 92"/>
                  <a:gd name="T25" fmla="*/ 37 h 84"/>
                  <a:gd name="T26" fmla="*/ 67 w 92"/>
                  <a:gd name="T27" fmla="*/ 54 h 84"/>
                  <a:gd name="T28" fmla="*/ 63 w 92"/>
                  <a:gd name="T29" fmla="*/ 14 h 84"/>
                  <a:gd name="T30" fmla="*/ 63 w 92"/>
                  <a:gd name="T31"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84">
                    <a:moveTo>
                      <a:pt x="63" y="5"/>
                    </a:moveTo>
                    <a:cubicBezTo>
                      <a:pt x="83" y="15"/>
                      <a:pt x="92" y="36"/>
                      <a:pt x="84" y="57"/>
                    </a:cubicBezTo>
                    <a:cubicBezTo>
                      <a:pt x="78" y="74"/>
                      <a:pt x="53" y="84"/>
                      <a:pt x="31" y="78"/>
                    </a:cubicBezTo>
                    <a:cubicBezTo>
                      <a:pt x="0" y="52"/>
                      <a:pt x="1" y="16"/>
                      <a:pt x="33" y="4"/>
                    </a:cubicBezTo>
                    <a:cubicBezTo>
                      <a:pt x="37" y="2"/>
                      <a:pt x="42" y="0"/>
                      <a:pt x="45" y="5"/>
                    </a:cubicBezTo>
                    <a:cubicBezTo>
                      <a:pt x="48" y="9"/>
                      <a:pt x="48" y="12"/>
                      <a:pt x="42" y="13"/>
                    </a:cubicBezTo>
                    <a:cubicBezTo>
                      <a:pt x="40" y="15"/>
                      <a:pt x="38" y="17"/>
                      <a:pt x="36" y="19"/>
                    </a:cubicBezTo>
                    <a:cubicBezTo>
                      <a:pt x="28" y="24"/>
                      <a:pt x="22" y="31"/>
                      <a:pt x="25" y="42"/>
                    </a:cubicBezTo>
                    <a:cubicBezTo>
                      <a:pt x="26" y="45"/>
                      <a:pt x="26" y="49"/>
                      <a:pt x="28" y="52"/>
                    </a:cubicBezTo>
                    <a:cubicBezTo>
                      <a:pt x="31" y="56"/>
                      <a:pt x="34" y="60"/>
                      <a:pt x="39" y="59"/>
                    </a:cubicBezTo>
                    <a:cubicBezTo>
                      <a:pt x="44" y="58"/>
                      <a:pt x="43" y="52"/>
                      <a:pt x="44" y="49"/>
                    </a:cubicBezTo>
                    <a:cubicBezTo>
                      <a:pt x="45" y="44"/>
                      <a:pt x="46" y="40"/>
                      <a:pt x="51" y="37"/>
                    </a:cubicBezTo>
                    <a:cubicBezTo>
                      <a:pt x="52" y="37"/>
                      <a:pt x="53" y="37"/>
                      <a:pt x="54" y="37"/>
                    </a:cubicBezTo>
                    <a:cubicBezTo>
                      <a:pt x="62" y="40"/>
                      <a:pt x="66" y="45"/>
                      <a:pt x="67" y="54"/>
                    </a:cubicBezTo>
                    <a:cubicBezTo>
                      <a:pt x="78" y="39"/>
                      <a:pt x="65" y="27"/>
                      <a:pt x="63" y="14"/>
                    </a:cubicBezTo>
                    <a:cubicBezTo>
                      <a:pt x="63" y="11"/>
                      <a:pt x="63" y="8"/>
                      <a:pt x="63" y="5"/>
                    </a:cubicBezTo>
                    <a:close/>
                  </a:path>
                </a:pathLst>
              </a:custGeom>
              <a:solidFill>
                <a:srgbClr val="B7B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 name="Freeform 397"/>
              <p:cNvSpPr>
                <a:spLocks/>
              </p:cNvSpPr>
              <p:nvPr/>
            </p:nvSpPr>
            <p:spPr bwMode="auto">
              <a:xfrm>
                <a:off x="3691" y="1787"/>
                <a:ext cx="31" cy="45"/>
              </a:xfrm>
              <a:custGeom>
                <a:avLst/>
                <a:gdLst>
                  <a:gd name="T0" fmla="*/ 16 w 38"/>
                  <a:gd name="T1" fmla="*/ 0 h 57"/>
                  <a:gd name="T2" fmla="*/ 24 w 38"/>
                  <a:gd name="T3" fmla="*/ 0 h 57"/>
                  <a:gd name="T4" fmla="*/ 32 w 38"/>
                  <a:gd name="T5" fmla="*/ 24 h 57"/>
                  <a:gd name="T6" fmla="*/ 32 w 38"/>
                  <a:gd name="T7" fmla="*/ 34 h 57"/>
                  <a:gd name="T8" fmla="*/ 25 w 38"/>
                  <a:gd name="T9" fmla="*/ 55 h 57"/>
                  <a:gd name="T10" fmla="*/ 2 w 38"/>
                  <a:gd name="T11" fmla="*/ 38 h 57"/>
                  <a:gd name="T12" fmla="*/ 0 w 38"/>
                  <a:gd name="T13" fmla="*/ 28 h 57"/>
                  <a:gd name="T14" fmla="*/ 16 w 38"/>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7">
                    <a:moveTo>
                      <a:pt x="16" y="0"/>
                    </a:moveTo>
                    <a:cubicBezTo>
                      <a:pt x="19" y="0"/>
                      <a:pt x="21" y="0"/>
                      <a:pt x="24" y="0"/>
                    </a:cubicBezTo>
                    <a:cubicBezTo>
                      <a:pt x="27" y="8"/>
                      <a:pt x="35" y="14"/>
                      <a:pt x="32" y="24"/>
                    </a:cubicBezTo>
                    <a:cubicBezTo>
                      <a:pt x="32" y="27"/>
                      <a:pt x="33" y="31"/>
                      <a:pt x="32" y="34"/>
                    </a:cubicBezTo>
                    <a:cubicBezTo>
                      <a:pt x="30" y="41"/>
                      <a:pt x="38" y="53"/>
                      <a:pt x="25" y="55"/>
                    </a:cubicBezTo>
                    <a:cubicBezTo>
                      <a:pt x="13" y="57"/>
                      <a:pt x="5" y="49"/>
                      <a:pt x="2" y="38"/>
                    </a:cubicBezTo>
                    <a:cubicBezTo>
                      <a:pt x="1" y="35"/>
                      <a:pt x="1" y="31"/>
                      <a:pt x="0" y="28"/>
                    </a:cubicBezTo>
                    <a:cubicBezTo>
                      <a:pt x="4" y="18"/>
                      <a:pt x="9" y="9"/>
                      <a:pt x="16" y="0"/>
                    </a:cubicBezTo>
                    <a:close/>
                  </a:path>
                </a:pathLst>
              </a:custGeom>
              <a:solidFill>
                <a:srgbClr val="C5D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 name="Freeform 398"/>
              <p:cNvSpPr>
                <a:spLocks/>
              </p:cNvSpPr>
              <p:nvPr/>
            </p:nvSpPr>
            <p:spPr bwMode="auto">
              <a:xfrm>
                <a:off x="3718" y="1788"/>
                <a:ext cx="24" cy="42"/>
              </a:xfrm>
              <a:custGeom>
                <a:avLst/>
                <a:gdLst>
                  <a:gd name="T0" fmla="*/ 12 w 30"/>
                  <a:gd name="T1" fmla="*/ 0 h 53"/>
                  <a:gd name="T2" fmla="*/ 26 w 30"/>
                  <a:gd name="T3" fmla="*/ 36 h 53"/>
                  <a:gd name="T4" fmla="*/ 4 w 30"/>
                  <a:gd name="T5" fmla="*/ 53 h 53"/>
                  <a:gd name="T6" fmla="*/ 3 w 30"/>
                  <a:gd name="T7" fmla="*/ 23 h 53"/>
                  <a:gd name="T8" fmla="*/ 10 w 30"/>
                  <a:gd name="T9" fmla="*/ 17 h 53"/>
                  <a:gd name="T10" fmla="*/ 12 w 30"/>
                  <a:gd name="T11" fmla="*/ 0 h 53"/>
                </a:gdLst>
                <a:ahLst/>
                <a:cxnLst>
                  <a:cxn ang="0">
                    <a:pos x="T0" y="T1"/>
                  </a:cxn>
                  <a:cxn ang="0">
                    <a:pos x="T2" y="T3"/>
                  </a:cxn>
                  <a:cxn ang="0">
                    <a:pos x="T4" y="T5"/>
                  </a:cxn>
                  <a:cxn ang="0">
                    <a:pos x="T6" y="T7"/>
                  </a:cxn>
                  <a:cxn ang="0">
                    <a:pos x="T8" y="T9"/>
                  </a:cxn>
                  <a:cxn ang="0">
                    <a:pos x="T10" y="T11"/>
                  </a:cxn>
                </a:cxnLst>
                <a:rect l="0" t="0" r="r" b="b"/>
                <a:pathLst>
                  <a:path w="30" h="53">
                    <a:moveTo>
                      <a:pt x="12" y="0"/>
                    </a:moveTo>
                    <a:cubicBezTo>
                      <a:pt x="24" y="9"/>
                      <a:pt x="30" y="21"/>
                      <a:pt x="26" y="36"/>
                    </a:cubicBezTo>
                    <a:cubicBezTo>
                      <a:pt x="23" y="46"/>
                      <a:pt x="18" y="53"/>
                      <a:pt x="4" y="53"/>
                    </a:cubicBezTo>
                    <a:cubicBezTo>
                      <a:pt x="11" y="42"/>
                      <a:pt x="13" y="32"/>
                      <a:pt x="3" y="23"/>
                    </a:cubicBezTo>
                    <a:cubicBezTo>
                      <a:pt x="7" y="22"/>
                      <a:pt x="13" y="19"/>
                      <a:pt x="10" y="17"/>
                    </a:cubicBezTo>
                    <a:cubicBezTo>
                      <a:pt x="0" y="9"/>
                      <a:pt x="9" y="5"/>
                      <a:pt x="12" y="0"/>
                    </a:cubicBezTo>
                    <a:close/>
                  </a:path>
                </a:pathLst>
              </a:custGeom>
              <a:solidFill>
                <a:srgbClr val="CCD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 name="Freeform 399"/>
              <p:cNvSpPr>
                <a:spLocks/>
              </p:cNvSpPr>
              <p:nvPr/>
            </p:nvSpPr>
            <p:spPr bwMode="auto">
              <a:xfrm>
                <a:off x="3510" y="1777"/>
                <a:ext cx="49" cy="46"/>
              </a:xfrm>
              <a:custGeom>
                <a:avLst/>
                <a:gdLst>
                  <a:gd name="T0" fmla="*/ 28 w 62"/>
                  <a:gd name="T1" fmla="*/ 0 h 57"/>
                  <a:gd name="T2" fmla="*/ 53 w 62"/>
                  <a:gd name="T3" fmla="*/ 6 h 57"/>
                  <a:gd name="T4" fmla="*/ 58 w 62"/>
                  <a:gd name="T5" fmla="*/ 8 h 57"/>
                  <a:gd name="T6" fmla="*/ 60 w 62"/>
                  <a:gd name="T7" fmla="*/ 30 h 57"/>
                  <a:gd name="T8" fmla="*/ 25 w 62"/>
                  <a:gd name="T9" fmla="*/ 52 h 57"/>
                  <a:gd name="T10" fmla="*/ 28 w 62"/>
                  <a:gd name="T11" fmla="*/ 0 h 57"/>
                </a:gdLst>
                <a:ahLst/>
                <a:cxnLst>
                  <a:cxn ang="0">
                    <a:pos x="T0" y="T1"/>
                  </a:cxn>
                  <a:cxn ang="0">
                    <a:pos x="T2" y="T3"/>
                  </a:cxn>
                  <a:cxn ang="0">
                    <a:pos x="T4" y="T5"/>
                  </a:cxn>
                  <a:cxn ang="0">
                    <a:pos x="T6" y="T7"/>
                  </a:cxn>
                  <a:cxn ang="0">
                    <a:pos x="T8" y="T9"/>
                  </a:cxn>
                  <a:cxn ang="0">
                    <a:pos x="T10" y="T11"/>
                  </a:cxn>
                </a:cxnLst>
                <a:rect l="0" t="0" r="r" b="b"/>
                <a:pathLst>
                  <a:path w="62" h="57">
                    <a:moveTo>
                      <a:pt x="28" y="0"/>
                    </a:moveTo>
                    <a:cubicBezTo>
                      <a:pt x="36" y="2"/>
                      <a:pt x="44" y="4"/>
                      <a:pt x="53" y="6"/>
                    </a:cubicBezTo>
                    <a:cubicBezTo>
                      <a:pt x="55" y="6"/>
                      <a:pt x="57" y="7"/>
                      <a:pt x="58" y="8"/>
                    </a:cubicBezTo>
                    <a:cubicBezTo>
                      <a:pt x="62" y="15"/>
                      <a:pt x="61" y="22"/>
                      <a:pt x="60" y="30"/>
                    </a:cubicBezTo>
                    <a:cubicBezTo>
                      <a:pt x="57" y="51"/>
                      <a:pt x="48" y="57"/>
                      <a:pt x="25" y="52"/>
                    </a:cubicBezTo>
                    <a:cubicBezTo>
                      <a:pt x="0" y="30"/>
                      <a:pt x="2" y="11"/>
                      <a:pt x="28" y="0"/>
                    </a:cubicBezTo>
                    <a:close/>
                  </a:path>
                </a:pathLst>
              </a:custGeom>
              <a:solidFill>
                <a:srgbClr val="F2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 name="Freeform 400"/>
              <p:cNvSpPr>
                <a:spLocks/>
              </p:cNvSpPr>
              <p:nvPr/>
            </p:nvSpPr>
            <p:spPr bwMode="auto">
              <a:xfrm>
                <a:off x="3525" y="1734"/>
                <a:ext cx="50" cy="29"/>
              </a:xfrm>
              <a:custGeom>
                <a:avLst/>
                <a:gdLst>
                  <a:gd name="T0" fmla="*/ 59 w 63"/>
                  <a:gd name="T1" fmla="*/ 26 h 37"/>
                  <a:gd name="T2" fmla="*/ 14 w 63"/>
                  <a:gd name="T3" fmla="*/ 32 h 37"/>
                  <a:gd name="T4" fmla="*/ 2 w 63"/>
                  <a:gd name="T5" fmla="*/ 31 h 37"/>
                  <a:gd name="T6" fmla="*/ 6 w 63"/>
                  <a:gd name="T7" fmla="*/ 18 h 37"/>
                  <a:gd name="T8" fmla="*/ 55 w 63"/>
                  <a:gd name="T9" fmla="*/ 11 h 37"/>
                  <a:gd name="T10" fmla="*/ 59 w 63"/>
                  <a:gd name="T11" fmla="*/ 26 h 37"/>
                </a:gdLst>
                <a:ahLst/>
                <a:cxnLst>
                  <a:cxn ang="0">
                    <a:pos x="T0" y="T1"/>
                  </a:cxn>
                  <a:cxn ang="0">
                    <a:pos x="T2" y="T3"/>
                  </a:cxn>
                  <a:cxn ang="0">
                    <a:pos x="T4" y="T5"/>
                  </a:cxn>
                  <a:cxn ang="0">
                    <a:pos x="T6" y="T7"/>
                  </a:cxn>
                  <a:cxn ang="0">
                    <a:pos x="T8" y="T9"/>
                  </a:cxn>
                  <a:cxn ang="0">
                    <a:pos x="T10" y="T11"/>
                  </a:cxn>
                </a:cxnLst>
                <a:rect l="0" t="0" r="r" b="b"/>
                <a:pathLst>
                  <a:path w="63" h="37">
                    <a:moveTo>
                      <a:pt x="59" y="26"/>
                    </a:moveTo>
                    <a:cubicBezTo>
                      <a:pt x="44" y="28"/>
                      <a:pt x="29" y="30"/>
                      <a:pt x="14" y="32"/>
                    </a:cubicBezTo>
                    <a:cubicBezTo>
                      <a:pt x="10" y="33"/>
                      <a:pt x="5" y="37"/>
                      <a:pt x="2" y="31"/>
                    </a:cubicBezTo>
                    <a:cubicBezTo>
                      <a:pt x="0" y="26"/>
                      <a:pt x="4" y="22"/>
                      <a:pt x="6" y="18"/>
                    </a:cubicBezTo>
                    <a:cubicBezTo>
                      <a:pt x="18" y="2"/>
                      <a:pt x="35" y="0"/>
                      <a:pt x="55" y="11"/>
                    </a:cubicBezTo>
                    <a:cubicBezTo>
                      <a:pt x="62" y="15"/>
                      <a:pt x="63" y="18"/>
                      <a:pt x="59" y="26"/>
                    </a:cubicBezTo>
                    <a:close/>
                  </a:path>
                </a:pathLst>
              </a:custGeom>
              <a:solidFill>
                <a:srgbClr val="FAF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 name="Freeform 401"/>
              <p:cNvSpPr>
                <a:spLocks/>
              </p:cNvSpPr>
              <p:nvPr/>
            </p:nvSpPr>
            <p:spPr bwMode="auto">
              <a:xfrm>
                <a:off x="3532" y="1754"/>
                <a:ext cx="49" cy="24"/>
              </a:xfrm>
              <a:custGeom>
                <a:avLst/>
                <a:gdLst>
                  <a:gd name="T0" fmla="*/ 60 w 61"/>
                  <a:gd name="T1" fmla="*/ 2 h 30"/>
                  <a:gd name="T2" fmla="*/ 23 w 61"/>
                  <a:gd name="T3" fmla="*/ 25 h 30"/>
                  <a:gd name="T4" fmla="*/ 0 w 61"/>
                  <a:gd name="T5" fmla="*/ 25 h 30"/>
                  <a:gd name="T6" fmla="*/ 38 w 61"/>
                  <a:gd name="T7" fmla="*/ 10 h 30"/>
                  <a:gd name="T8" fmla="*/ 57 w 61"/>
                  <a:gd name="T9" fmla="*/ 2 h 30"/>
                  <a:gd name="T10" fmla="*/ 60 w 61"/>
                  <a:gd name="T11" fmla="*/ 2 h 30"/>
                </a:gdLst>
                <a:ahLst/>
                <a:cxnLst>
                  <a:cxn ang="0">
                    <a:pos x="T0" y="T1"/>
                  </a:cxn>
                  <a:cxn ang="0">
                    <a:pos x="T2" y="T3"/>
                  </a:cxn>
                  <a:cxn ang="0">
                    <a:pos x="T4" y="T5"/>
                  </a:cxn>
                  <a:cxn ang="0">
                    <a:pos x="T6" y="T7"/>
                  </a:cxn>
                  <a:cxn ang="0">
                    <a:pos x="T8" y="T9"/>
                  </a:cxn>
                  <a:cxn ang="0">
                    <a:pos x="T10" y="T11"/>
                  </a:cxn>
                </a:cxnLst>
                <a:rect l="0" t="0" r="r" b="b"/>
                <a:pathLst>
                  <a:path w="61" h="30">
                    <a:moveTo>
                      <a:pt x="60" y="2"/>
                    </a:moveTo>
                    <a:cubicBezTo>
                      <a:pt x="61" y="30"/>
                      <a:pt x="36" y="18"/>
                      <a:pt x="23" y="25"/>
                    </a:cubicBezTo>
                    <a:cubicBezTo>
                      <a:pt x="18" y="28"/>
                      <a:pt x="8" y="25"/>
                      <a:pt x="0" y="25"/>
                    </a:cubicBezTo>
                    <a:cubicBezTo>
                      <a:pt x="11" y="17"/>
                      <a:pt x="22" y="7"/>
                      <a:pt x="38" y="10"/>
                    </a:cubicBezTo>
                    <a:cubicBezTo>
                      <a:pt x="46" y="12"/>
                      <a:pt x="51" y="6"/>
                      <a:pt x="57" y="2"/>
                    </a:cubicBezTo>
                    <a:cubicBezTo>
                      <a:pt x="57" y="0"/>
                      <a:pt x="58" y="0"/>
                      <a:pt x="60" y="2"/>
                    </a:cubicBezTo>
                    <a:close/>
                  </a:path>
                </a:pathLst>
              </a:custGeom>
              <a:solidFill>
                <a:srgbClr val="DB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 name="Freeform 402"/>
              <p:cNvSpPr>
                <a:spLocks/>
              </p:cNvSpPr>
              <p:nvPr/>
            </p:nvSpPr>
            <p:spPr bwMode="auto">
              <a:xfrm>
                <a:off x="3525" y="1781"/>
                <a:ext cx="37" cy="47"/>
              </a:xfrm>
              <a:custGeom>
                <a:avLst/>
                <a:gdLst>
                  <a:gd name="T0" fmla="*/ 5 w 46"/>
                  <a:gd name="T1" fmla="*/ 47 h 58"/>
                  <a:gd name="T2" fmla="*/ 33 w 46"/>
                  <a:gd name="T3" fmla="*/ 1 h 58"/>
                  <a:gd name="T4" fmla="*/ 44 w 46"/>
                  <a:gd name="T5" fmla="*/ 11 h 58"/>
                  <a:gd name="T6" fmla="*/ 40 w 46"/>
                  <a:gd name="T7" fmla="*/ 43 h 58"/>
                  <a:gd name="T8" fmla="*/ 17 w 46"/>
                  <a:gd name="T9" fmla="*/ 52 h 58"/>
                  <a:gd name="T10" fmla="*/ 0 w 46"/>
                  <a:gd name="T11" fmla="*/ 47 h 58"/>
                  <a:gd name="T12" fmla="*/ 5 w 46"/>
                  <a:gd name="T13" fmla="*/ 47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5" y="47"/>
                    </a:moveTo>
                    <a:cubicBezTo>
                      <a:pt x="35" y="45"/>
                      <a:pt x="43" y="31"/>
                      <a:pt x="33" y="1"/>
                    </a:cubicBezTo>
                    <a:cubicBezTo>
                      <a:pt x="41" y="0"/>
                      <a:pt x="44" y="4"/>
                      <a:pt x="44" y="11"/>
                    </a:cubicBezTo>
                    <a:cubicBezTo>
                      <a:pt x="46" y="22"/>
                      <a:pt x="41" y="32"/>
                      <a:pt x="40" y="43"/>
                    </a:cubicBezTo>
                    <a:cubicBezTo>
                      <a:pt x="36" y="56"/>
                      <a:pt x="28" y="58"/>
                      <a:pt x="17" y="52"/>
                    </a:cubicBezTo>
                    <a:cubicBezTo>
                      <a:pt x="11" y="50"/>
                      <a:pt x="5" y="53"/>
                      <a:pt x="0" y="47"/>
                    </a:cubicBezTo>
                    <a:cubicBezTo>
                      <a:pt x="2" y="47"/>
                      <a:pt x="3" y="47"/>
                      <a:pt x="5" y="47"/>
                    </a:cubicBezTo>
                    <a:close/>
                  </a:path>
                </a:pathLst>
              </a:custGeom>
              <a:solidFill>
                <a:srgbClr val="AF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 name="Freeform 403"/>
              <p:cNvSpPr>
                <a:spLocks/>
              </p:cNvSpPr>
              <p:nvPr/>
            </p:nvSpPr>
            <p:spPr bwMode="auto">
              <a:xfrm>
                <a:off x="3567" y="1739"/>
                <a:ext cx="17" cy="17"/>
              </a:xfrm>
              <a:custGeom>
                <a:avLst/>
                <a:gdLst>
                  <a:gd name="T0" fmla="*/ 16 w 21"/>
                  <a:gd name="T1" fmla="*/ 21 h 21"/>
                  <a:gd name="T2" fmla="*/ 14 w 21"/>
                  <a:gd name="T3" fmla="*/ 21 h 21"/>
                  <a:gd name="T4" fmla="*/ 13 w 21"/>
                  <a:gd name="T5" fmla="*/ 21 h 21"/>
                  <a:gd name="T6" fmla="*/ 6 w 21"/>
                  <a:gd name="T7" fmla="*/ 19 h 21"/>
                  <a:gd name="T8" fmla="*/ 2 w 21"/>
                  <a:gd name="T9" fmla="*/ 4 h 21"/>
                  <a:gd name="T10" fmla="*/ 6 w 21"/>
                  <a:gd name="T11" fmla="*/ 0 h 21"/>
                  <a:gd name="T12" fmla="*/ 18 w 21"/>
                  <a:gd name="T13" fmla="*/ 15 h 21"/>
                  <a:gd name="T14" fmla="*/ 16 w 21"/>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16" y="21"/>
                    </a:moveTo>
                    <a:cubicBezTo>
                      <a:pt x="14" y="21"/>
                      <a:pt x="14" y="21"/>
                      <a:pt x="14" y="21"/>
                    </a:cubicBezTo>
                    <a:cubicBezTo>
                      <a:pt x="14" y="21"/>
                      <a:pt x="13" y="21"/>
                      <a:pt x="13" y="21"/>
                    </a:cubicBezTo>
                    <a:cubicBezTo>
                      <a:pt x="11" y="21"/>
                      <a:pt x="9" y="20"/>
                      <a:pt x="6" y="19"/>
                    </a:cubicBezTo>
                    <a:cubicBezTo>
                      <a:pt x="5" y="14"/>
                      <a:pt x="0" y="10"/>
                      <a:pt x="2" y="4"/>
                    </a:cubicBezTo>
                    <a:cubicBezTo>
                      <a:pt x="4" y="3"/>
                      <a:pt x="5" y="1"/>
                      <a:pt x="6" y="0"/>
                    </a:cubicBezTo>
                    <a:cubicBezTo>
                      <a:pt x="16" y="0"/>
                      <a:pt x="21" y="5"/>
                      <a:pt x="18" y="15"/>
                    </a:cubicBezTo>
                    <a:cubicBezTo>
                      <a:pt x="17" y="17"/>
                      <a:pt x="16" y="19"/>
                      <a:pt x="16" y="21"/>
                    </a:cubicBezTo>
                    <a:close/>
                  </a:path>
                </a:pathLst>
              </a:custGeom>
              <a:solidFill>
                <a:srgbClr val="EBD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 name="Freeform 404"/>
              <p:cNvSpPr>
                <a:spLocks/>
              </p:cNvSpPr>
              <p:nvPr/>
            </p:nvSpPr>
            <p:spPr bwMode="auto">
              <a:xfrm>
                <a:off x="3565" y="1916"/>
                <a:ext cx="51" cy="60"/>
              </a:xfrm>
              <a:custGeom>
                <a:avLst/>
                <a:gdLst>
                  <a:gd name="T0" fmla="*/ 47 w 64"/>
                  <a:gd name="T1" fmla="*/ 10 h 75"/>
                  <a:gd name="T2" fmla="*/ 64 w 64"/>
                  <a:gd name="T3" fmla="*/ 6 h 75"/>
                  <a:gd name="T4" fmla="*/ 61 w 64"/>
                  <a:gd name="T5" fmla="*/ 62 h 75"/>
                  <a:gd name="T6" fmla="*/ 55 w 64"/>
                  <a:gd name="T7" fmla="*/ 62 h 75"/>
                  <a:gd name="T8" fmla="*/ 8 w 64"/>
                  <a:gd name="T9" fmla="*/ 69 h 75"/>
                  <a:gd name="T10" fmla="*/ 0 w 64"/>
                  <a:gd name="T11" fmla="*/ 60 h 75"/>
                  <a:gd name="T12" fmla="*/ 19 w 64"/>
                  <a:gd name="T13" fmla="*/ 50 h 75"/>
                  <a:gd name="T14" fmla="*/ 21 w 64"/>
                  <a:gd name="T15" fmla="*/ 48 h 75"/>
                  <a:gd name="T16" fmla="*/ 43 w 64"/>
                  <a:gd name="T17" fmla="*/ 43 h 75"/>
                  <a:gd name="T18" fmla="*/ 46 w 64"/>
                  <a:gd name="T19" fmla="*/ 39 h 75"/>
                  <a:gd name="T20" fmla="*/ 47 w 64"/>
                  <a:gd name="T21" fmla="*/ 1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75">
                    <a:moveTo>
                      <a:pt x="47" y="10"/>
                    </a:moveTo>
                    <a:cubicBezTo>
                      <a:pt x="53" y="7"/>
                      <a:pt x="56" y="0"/>
                      <a:pt x="64" y="6"/>
                    </a:cubicBezTo>
                    <a:cubicBezTo>
                      <a:pt x="47" y="24"/>
                      <a:pt x="48" y="42"/>
                      <a:pt x="61" y="62"/>
                    </a:cubicBezTo>
                    <a:cubicBezTo>
                      <a:pt x="59" y="62"/>
                      <a:pt x="57" y="62"/>
                      <a:pt x="55" y="62"/>
                    </a:cubicBezTo>
                    <a:cubicBezTo>
                      <a:pt x="40" y="69"/>
                      <a:pt x="25" y="75"/>
                      <a:pt x="8" y="69"/>
                    </a:cubicBezTo>
                    <a:cubicBezTo>
                      <a:pt x="12" y="61"/>
                      <a:pt x="2" y="63"/>
                      <a:pt x="0" y="60"/>
                    </a:cubicBezTo>
                    <a:cubicBezTo>
                      <a:pt x="6" y="56"/>
                      <a:pt x="18" y="63"/>
                      <a:pt x="19" y="50"/>
                    </a:cubicBezTo>
                    <a:cubicBezTo>
                      <a:pt x="20" y="49"/>
                      <a:pt x="20" y="49"/>
                      <a:pt x="21" y="48"/>
                    </a:cubicBezTo>
                    <a:cubicBezTo>
                      <a:pt x="28" y="43"/>
                      <a:pt x="39" y="60"/>
                      <a:pt x="43" y="43"/>
                    </a:cubicBezTo>
                    <a:cubicBezTo>
                      <a:pt x="44" y="41"/>
                      <a:pt x="45" y="40"/>
                      <a:pt x="46" y="39"/>
                    </a:cubicBezTo>
                    <a:cubicBezTo>
                      <a:pt x="46" y="29"/>
                      <a:pt x="52" y="20"/>
                      <a:pt x="47" y="10"/>
                    </a:cubicBezTo>
                    <a:close/>
                  </a:path>
                </a:pathLst>
              </a:custGeom>
              <a:solidFill>
                <a:srgbClr val="A7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 name="Freeform 405"/>
              <p:cNvSpPr>
                <a:spLocks/>
              </p:cNvSpPr>
              <p:nvPr/>
            </p:nvSpPr>
            <p:spPr bwMode="auto">
              <a:xfrm>
                <a:off x="3529" y="1966"/>
                <a:ext cx="83" cy="19"/>
              </a:xfrm>
              <a:custGeom>
                <a:avLst/>
                <a:gdLst>
                  <a:gd name="T0" fmla="*/ 53 w 105"/>
                  <a:gd name="T1" fmla="*/ 7 h 24"/>
                  <a:gd name="T2" fmla="*/ 100 w 105"/>
                  <a:gd name="T3" fmla="*/ 0 h 24"/>
                  <a:gd name="T4" fmla="*/ 99 w 105"/>
                  <a:gd name="T5" fmla="*/ 8 h 24"/>
                  <a:gd name="T6" fmla="*/ 0 w 105"/>
                  <a:gd name="T7" fmla="*/ 24 h 24"/>
                  <a:gd name="T8" fmla="*/ 40 w 105"/>
                  <a:gd name="T9" fmla="*/ 11 h 24"/>
                  <a:gd name="T10" fmla="*/ 53 w 105"/>
                  <a:gd name="T11" fmla="*/ 7 h 24"/>
                </a:gdLst>
                <a:ahLst/>
                <a:cxnLst>
                  <a:cxn ang="0">
                    <a:pos x="T0" y="T1"/>
                  </a:cxn>
                  <a:cxn ang="0">
                    <a:pos x="T2" y="T3"/>
                  </a:cxn>
                  <a:cxn ang="0">
                    <a:pos x="T4" y="T5"/>
                  </a:cxn>
                  <a:cxn ang="0">
                    <a:pos x="T6" y="T7"/>
                  </a:cxn>
                  <a:cxn ang="0">
                    <a:pos x="T8" y="T9"/>
                  </a:cxn>
                  <a:cxn ang="0">
                    <a:pos x="T10" y="T11"/>
                  </a:cxn>
                </a:cxnLst>
                <a:rect l="0" t="0" r="r" b="b"/>
                <a:pathLst>
                  <a:path w="105" h="24">
                    <a:moveTo>
                      <a:pt x="53" y="7"/>
                    </a:moveTo>
                    <a:cubicBezTo>
                      <a:pt x="69" y="5"/>
                      <a:pt x="84" y="3"/>
                      <a:pt x="100" y="0"/>
                    </a:cubicBezTo>
                    <a:cubicBezTo>
                      <a:pt x="101" y="3"/>
                      <a:pt x="105" y="7"/>
                      <a:pt x="99" y="8"/>
                    </a:cubicBezTo>
                    <a:cubicBezTo>
                      <a:pt x="66" y="13"/>
                      <a:pt x="33" y="19"/>
                      <a:pt x="0" y="24"/>
                    </a:cubicBezTo>
                    <a:cubicBezTo>
                      <a:pt x="11" y="10"/>
                      <a:pt x="27" y="16"/>
                      <a:pt x="40" y="11"/>
                    </a:cubicBezTo>
                    <a:cubicBezTo>
                      <a:pt x="44" y="10"/>
                      <a:pt x="49" y="9"/>
                      <a:pt x="53" y="7"/>
                    </a:cubicBezTo>
                    <a:close/>
                  </a:path>
                </a:pathLst>
              </a:custGeom>
              <a:solidFill>
                <a:srgbClr val="F6E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8" name="Freeform 407"/>
            <p:cNvSpPr>
              <a:spLocks/>
            </p:cNvSpPr>
            <p:nvPr/>
          </p:nvSpPr>
          <p:spPr bwMode="auto">
            <a:xfrm>
              <a:off x="3515" y="1896"/>
              <a:ext cx="24" cy="64"/>
            </a:xfrm>
            <a:custGeom>
              <a:avLst/>
              <a:gdLst>
                <a:gd name="T0" fmla="*/ 10 w 30"/>
                <a:gd name="T1" fmla="*/ 79 h 80"/>
                <a:gd name="T2" fmla="*/ 9 w 30"/>
                <a:gd name="T3" fmla="*/ 27 h 80"/>
                <a:gd name="T4" fmla="*/ 16 w 30"/>
                <a:gd name="T5" fmla="*/ 0 h 80"/>
                <a:gd name="T6" fmla="*/ 25 w 30"/>
                <a:gd name="T7" fmla="*/ 15 h 80"/>
                <a:gd name="T8" fmla="*/ 17 w 30"/>
                <a:gd name="T9" fmla="*/ 20 h 80"/>
                <a:gd name="T10" fmla="*/ 19 w 30"/>
                <a:gd name="T11" fmla="*/ 71 h 80"/>
                <a:gd name="T12" fmla="*/ 10 w 30"/>
                <a:gd name="T13" fmla="*/ 79 h 80"/>
              </a:gdLst>
              <a:ahLst/>
              <a:cxnLst>
                <a:cxn ang="0">
                  <a:pos x="T0" y="T1"/>
                </a:cxn>
                <a:cxn ang="0">
                  <a:pos x="T2" y="T3"/>
                </a:cxn>
                <a:cxn ang="0">
                  <a:pos x="T4" y="T5"/>
                </a:cxn>
                <a:cxn ang="0">
                  <a:pos x="T6" y="T7"/>
                </a:cxn>
                <a:cxn ang="0">
                  <a:pos x="T8" y="T9"/>
                </a:cxn>
                <a:cxn ang="0">
                  <a:pos x="T10" y="T11"/>
                </a:cxn>
                <a:cxn ang="0">
                  <a:pos x="T12" y="T13"/>
                </a:cxn>
              </a:cxnLst>
              <a:rect l="0" t="0" r="r" b="b"/>
              <a:pathLst>
                <a:path w="30" h="80">
                  <a:moveTo>
                    <a:pt x="10" y="79"/>
                  </a:moveTo>
                  <a:cubicBezTo>
                    <a:pt x="9" y="62"/>
                    <a:pt x="9" y="45"/>
                    <a:pt x="9" y="27"/>
                  </a:cubicBezTo>
                  <a:cubicBezTo>
                    <a:pt x="9" y="18"/>
                    <a:pt x="0" y="6"/>
                    <a:pt x="16" y="0"/>
                  </a:cubicBezTo>
                  <a:cubicBezTo>
                    <a:pt x="24" y="2"/>
                    <a:pt x="30" y="5"/>
                    <a:pt x="25" y="15"/>
                  </a:cubicBezTo>
                  <a:cubicBezTo>
                    <a:pt x="22" y="16"/>
                    <a:pt x="14" y="14"/>
                    <a:pt x="17" y="20"/>
                  </a:cubicBezTo>
                  <a:cubicBezTo>
                    <a:pt x="24" y="37"/>
                    <a:pt x="13" y="54"/>
                    <a:pt x="19" y="71"/>
                  </a:cubicBezTo>
                  <a:cubicBezTo>
                    <a:pt x="22" y="80"/>
                    <a:pt x="15" y="79"/>
                    <a:pt x="10" y="79"/>
                  </a:cubicBezTo>
                  <a:close/>
                </a:path>
              </a:pathLst>
            </a:custGeom>
            <a:solidFill>
              <a:srgbClr val="AC8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408"/>
            <p:cNvSpPr>
              <a:spLocks/>
            </p:cNvSpPr>
            <p:nvPr/>
          </p:nvSpPr>
          <p:spPr bwMode="auto">
            <a:xfrm>
              <a:off x="3527" y="1886"/>
              <a:ext cx="20" cy="22"/>
            </a:xfrm>
            <a:custGeom>
              <a:avLst/>
              <a:gdLst>
                <a:gd name="T0" fmla="*/ 10 w 25"/>
                <a:gd name="T1" fmla="*/ 28 h 28"/>
                <a:gd name="T2" fmla="*/ 2 w 25"/>
                <a:gd name="T3" fmla="*/ 16 h 28"/>
                <a:gd name="T4" fmla="*/ 6 w 25"/>
                <a:gd name="T5" fmla="*/ 8 h 28"/>
                <a:gd name="T6" fmla="*/ 10 w 25"/>
                <a:gd name="T7" fmla="*/ 0 h 28"/>
                <a:gd name="T8" fmla="*/ 25 w 25"/>
                <a:gd name="T9" fmla="*/ 15 h 28"/>
                <a:gd name="T10" fmla="*/ 10 w 25"/>
                <a:gd name="T11" fmla="*/ 28 h 28"/>
              </a:gdLst>
              <a:ahLst/>
              <a:cxnLst>
                <a:cxn ang="0">
                  <a:pos x="T0" y="T1"/>
                </a:cxn>
                <a:cxn ang="0">
                  <a:pos x="T2" y="T3"/>
                </a:cxn>
                <a:cxn ang="0">
                  <a:pos x="T4" y="T5"/>
                </a:cxn>
                <a:cxn ang="0">
                  <a:pos x="T6" y="T7"/>
                </a:cxn>
                <a:cxn ang="0">
                  <a:pos x="T8" y="T9"/>
                </a:cxn>
                <a:cxn ang="0">
                  <a:pos x="T10" y="T11"/>
                </a:cxn>
              </a:cxnLst>
              <a:rect l="0" t="0" r="r" b="b"/>
              <a:pathLst>
                <a:path w="25" h="28">
                  <a:moveTo>
                    <a:pt x="10" y="28"/>
                  </a:moveTo>
                  <a:cubicBezTo>
                    <a:pt x="11" y="22"/>
                    <a:pt x="8" y="18"/>
                    <a:pt x="2" y="16"/>
                  </a:cubicBezTo>
                  <a:cubicBezTo>
                    <a:pt x="0" y="12"/>
                    <a:pt x="4" y="10"/>
                    <a:pt x="6" y="8"/>
                  </a:cubicBezTo>
                  <a:cubicBezTo>
                    <a:pt x="7" y="5"/>
                    <a:pt x="9" y="3"/>
                    <a:pt x="10" y="0"/>
                  </a:cubicBezTo>
                  <a:cubicBezTo>
                    <a:pt x="17" y="4"/>
                    <a:pt x="22" y="8"/>
                    <a:pt x="25" y="15"/>
                  </a:cubicBezTo>
                  <a:cubicBezTo>
                    <a:pt x="19" y="18"/>
                    <a:pt x="19" y="28"/>
                    <a:pt x="10" y="28"/>
                  </a:cubicBezTo>
                  <a:close/>
                </a:path>
              </a:pathLst>
            </a:custGeom>
            <a:solidFill>
              <a:srgbClr val="F6E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409"/>
            <p:cNvSpPr>
              <a:spLocks/>
            </p:cNvSpPr>
            <p:nvPr/>
          </p:nvSpPr>
          <p:spPr bwMode="auto">
            <a:xfrm>
              <a:off x="3557" y="1946"/>
              <a:ext cx="45" cy="13"/>
            </a:xfrm>
            <a:custGeom>
              <a:avLst/>
              <a:gdLst>
                <a:gd name="T0" fmla="*/ 56 w 57"/>
                <a:gd name="T1" fmla="*/ 1 h 16"/>
                <a:gd name="T2" fmla="*/ 57 w 57"/>
                <a:gd name="T3" fmla="*/ 4 h 16"/>
                <a:gd name="T4" fmla="*/ 29 w 57"/>
                <a:gd name="T5" fmla="*/ 12 h 16"/>
                <a:gd name="T6" fmla="*/ 29 w 57"/>
                <a:gd name="T7" fmla="*/ 12 h 16"/>
                <a:gd name="T8" fmla="*/ 0 w 57"/>
                <a:gd name="T9" fmla="*/ 12 h 16"/>
                <a:gd name="T10" fmla="*/ 56 w 57"/>
                <a:gd name="T11" fmla="*/ 1 h 16"/>
              </a:gdLst>
              <a:ahLst/>
              <a:cxnLst>
                <a:cxn ang="0">
                  <a:pos x="T0" y="T1"/>
                </a:cxn>
                <a:cxn ang="0">
                  <a:pos x="T2" y="T3"/>
                </a:cxn>
                <a:cxn ang="0">
                  <a:pos x="T4" y="T5"/>
                </a:cxn>
                <a:cxn ang="0">
                  <a:pos x="T6" y="T7"/>
                </a:cxn>
                <a:cxn ang="0">
                  <a:pos x="T8" y="T9"/>
                </a:cxn>
                <a:cxn ang="0">
                  <a:pos x="T10" y="T11"/>
                </a:cxn>
              </a:cxnLst>
              <a:rect l="0" t="0" r="r" b="b"/>
              <a:pathLst>
                <a:path w="57" h="16">
                  <a:moveTo>
                    <a:pt x="56" y="1"/>
                  </a:moveTo>
                  <a:cubicBezTo>
                    <a:pt x="57" y="2"/>
                    <a:pt x="57" y="3"/>
                    <a:pt x="57" y="4"/>
                  </a:cubicBezTo>
                  <a:cubicBezTo>
                    <a:pt x="50" y="16"/>
                    <a:pt x="38" y="7"/>
                    <a:pt x="29" y="12"/>
                  </a:cubicBezTo>
                  <a:cubicBezTo>
                    <a:pt x="29" y="12"/>
                    <a:pt x="29" y="12"/>
                    <a:pt x="29" y="12"/>
                  </a:cubicBezTo>
                  <a:cubicBezTo>
                    <a:pt x="19" y="12"/>
                    <a:pt x="9" y="12"/>
                    <a:pt x="0" y="12"/>
                  </a:cubicBezTo>
                  <a:cubicBezTo>
                    <a:pt x="19" y="8"/>
                    <a:pt x="37" y="0"/>
                    <a:pt x="56" y="1"/>
                  </a:cubicBezTo>
                  <a:close/>
                </a:path>
              </a:pathLst>
            </a:custGeom>
            <a:solidFill>
              <a:srgbClr val="F3C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410"/>
            <p:cNvSpPr>
              <a:spLocks/>
            </p:cNvSpPr>
            <p:nvPr/>
          </p:nvSpPr>
          <p:spPr bwMode="auto">
            <a:xfrm>
              <a:off x="3555" y="1905"/>
              <a:ext cx="44" cy="10"/>
            </a:xfrm>
            <a:custGeom>
              <a:avLst/>
              <a:gdLst>
                <a:gd name="T0" fmla="*/ 43 w 55"/>
                <a:gd name="T1" fmla="*/ 4 h 12"/>
                <a:gd name="T2" fmla="*/ 55 w 55"/>
                <a:gd name="T3" fmla="*/ 0 h 12"/>
                <a:gd name="T4" fmla="*/ 35 w 55"/>
                <a:gd name="T5" fmla="*/ 12 h 12"/>
                <a:gd name="T6" fmla="*/ 0 w 55"/>
                <a:gd name="T7" fmla="*/ 12 h 12"/>
                <a:gd name="T8" fmla="*/ 0 w 55"/>
                <a:gd name="T9" fmla="*/ 10 h 12"/>
                <a:gd name="T10" fmla="*/ 43 w 55"/>
                <a:gd name="T11" fmla="*/ 4 h 12"/>
              </a:gdLst>
              <a:ahLst/>
              <a:cxnLst>
                <a:cxn ang="0">
                  <a:pos x="T0" y="T1"/>
                </a:cxn>
                <a:cxn ang="0">
                  <a:pos x="T2" y="T3"/>
                </a:cxn>
                <a:cxn ang="0">
                  <a:pos x="T4" y="T5"/>
                </a:cxn>
                <a:cxn ang="0">
                  <a:pos x="T6" y="T7"/>
                </a:cxn>
                <a:cxn ang="0">
                  <a:pos x="T8" y="T9"/>
                </a:cxn>
                <a:cxn ang="0">
                  <a:pos x="T10" y="T11"/>
                </a:cxn>
              </a:cxnLst>
              <a:rect l="0" t="0" r="r" b="b"/>
              <a:pathLst>
                <a:path w="55" h="12">
                  <a:moveTo>
                    <a:pt x="43" y="4"/>
                  </a:moveTo>
                  <a:cubicBezTo>
                    <a:pt x="47" y="3"/>
                    <a:pt x="50" y="1"/>
                    <a:pt x="55" y="0"/>
                  </a:cubicBezTo>
                  <a:cubicBezTo>
                    <a:pt x="52" y="11"/>
                    <a:pt x="39" y="5"/>
                    <a:pt x="35" y="12"/>
                  </a:cubicBezTo>
                  <a:cubicBezTo>
                    <a:pt x="24" y="12"/>
                    <a:pt x="12" y="12"/>
                    <a:pt x="0" y="12"/>
                  </a:cubicBezTo>
                  <a:cubicBezTo>
                    <a:pt x="0" y="11"/>
                    <a:pt x="0" y="11"/>
                    <a:pt x="0" y="10"/>
                  </a:cubicBezTo>
                  <a:cubicBezTo>
                    <a:pt x="14" y="8"/>
                    <a:pt x="29" y="6"/>
                    <a:pt x="43" y="4"/>
                  </a:cubicBezTo>
                  <a:close/>
                </a:path>
              </a:pathLst>
            </a:custGeom>
            <a:solidFill>
              <a:srgbClr val="EFC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411"/>
            <p:cNvSpPr>
              <a:spLocks/>
            </p:cNvSpPr>
            <p:nvPr/>
          </p:nvSpPr>
          <p:spPr bwMode="auto">
            <a:xfrm>
              <a:off x="3517" y="1892"/>
              <a:ext cx="15" cy="26"/>
            </a:xfrm>
            <a:custGeom>
              <a:avLst/>
              <a:gdLst>
                <a:gd name="T0" fmla="*/ 18 w 18"/>
                <a:gd name="T1" fmla="*/ 0 h 32"/>
                <a:gd name="T2" fmla="*/ 14 w 18"/>
                <a:gd name="T3" fmla="*/ 8 h 32"/>
                <a:gd name="T4" fmla="*/ 6 w 18"/>
                <a:gd name="T5" fmla="*/ 32 h 32"/>
                <a:gd name="T6" fmla="*/ 3 w 18"/>
                <a:gd name="T7" fmla="*/ 0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cubicBezTo>
                    <a:pt x="17" y="3"/>
                    <a:pt x="16" y="5"/>
                    <a:pt x="14" y="8"/>
                  </a:cubicBezTo>
                  <a:cubicBezTo>
                    <a:pt x="0" y="12"/>
                    <a:pt x="9" y="24"/>
                    <a:pt x="6" y="32"/>
                  </a:cubicBezTo>
                  <a:cubicBezTo>
                    <a:pt x="0" y="22"/>
                    <a:pt x="3" y="11"/>
                    <a:pt x="3" y="0"/>
                  </a:cubicBezTo>
                  <a:cubicBezTo>
                    <a:pt x="8" y="4"/>
                    <a:pt x="13" y="0"/>
                    <a:pt x="18" y="0"/>
                  </a:cubicBezTo>
                  <a:close/>
                </a:path>
              </a:pathLst>
            </a:custGeom>
            <a:solidFill>
              <a:srgbClr val="D2A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412"/>
            <p:cNvSpPr>
              <a:spLocks/>
            </p:cNvSpPr>
            <p:nvPr/>
          </p:nvSpPr>
          <p:spPr bwMode="auto">
            <a:xfrm>
              <a:off x="3729" y="1168"/>
              <a:ext cx="12" cy="19"/>
            </a:xfrm>
            <a:custGeom>
              <a:avLst/>
              <a:gdLst>
                <a:gd name="T0" fmla="*/ 13 w 15"/>
                <a:gd name="T1" fmla="*/ 24 h 24"/>
                <a:gd name="T2" fmla="*/ 8 w 15"/>
                <a:gd name="T3" fmla="*/ 0 h 24"/>
                <a:gd name="T4" fmla="*/ 13 w 15"/>
                <a:gd name="T5" fmla="*/ 24 h 24"/>
                <a:gd name="T6" fmla="*/ 13 w 15"/>
                <a:gd name="T7" fmla="*/ 24 h 24"/>
              </a:gdLst>
              <a:ahLst/>
              <a:cxnLst>
                <a:cxn ang="0">
                  <a:pos x="T0" y="T1"/>
                </a:cxn>
                <a:cxn ang="0">
                  <a:pos x="T2" y="T3"/>
                </a:cxn>
                <a:cxn ang="0">
                  <a:pos x="T4" y="T5"/>
                </a:cxn>
                <a:cxn ang="0">
                  <a:pos x="T6" y="T7"/>
                </a:cxn>
              </a:cxnLst>
              <a:rect l="0" t="0" r="r" b="b"/>
              <a:pathLst>
                <a:path w="15" h="24">
                  <a:moveTo>
                    <a:pt x="13" y="24"/>
                  </a:moveTo>
                  <a:cubicBezTo>
                    <a:pt x="0" y="19"/>
                    <a:pt x="5" y="11"/>
                    <a:pt x="8" y="0"/>
                  </a:cubicBezTo>
                  <a:cubicBezTo>
                    <a:pt x="15" y="9"/>
                    <a:pt x="12" y="17"/>
                    <a:pt x="13" y="24"/>
                  </a:cubicBezTo>
                  <a:cubicBezTo>
                    <a:pt x="13" y="24"/>
                    <a:pt x="13" y="24"/>
                    <a:pt x="13" y="24"/>
                  </a:cubicBezTo>
                  <a:close/>
                </a:path>
              </a:pathLst>
            </a:custGeom>
            <a:solidFill>
              <a:srgbClr val="FCEB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413"/>
            <p:cNvSpPr>
              <a:spLocks/>
            </p:cNvSpPr>
            <p:nvPr/>
          </p:nvSpPr>
          <p:spPr bwMode="auto">
            <a:xfrm>
              <a:off x="3709" y="1225"/>
              <a:ext cx="14" cy="21"/>
            </a:xfrm>
            <a:custGeom>
              <a:avLst/>
              <a:gdLst>
                <a:gd name="T0" fmla="*/ 18 w 18"/>
                <a:gd name="T1" fmla="*/ 13 h 26"/>
                <a:gd name="T2" fmla="*/ 6 w 18"/>
                <a:gd name="T3" fmla="*/ 15 h 26"/>
                <a:gd name="T4" fmla="*/ 8 w 18"/>
                <a:gd name="T5" fmla="*/ 2 h 26"/>
                <a:gd name="T6" fmla="*/ 18 w 18"/>
                <a:gd name="T7" fmla="*/ 14 h 26"/>
                <a:gd name="T8" fmla="*/ 18 w 18"/>
                <a:gd name="T9" fmla="*/ 13 h 26"/>
              </a:gdLst>
              <a:ahLst/>
              <a:cxnLst>
                <a:cxn ang="0">
                  <a:pos x="T0" y="T1"/>
                </a:cxn>
                <a:cxn ang="0">
                  <a:pos x="T2" y="T3"/>
                </a:cxn>
                <a:cxn ang="0">
                  <a:pos x="T4" y="T5"/>
                </a:cxn>
                <a:cxn ang="0">
                  <a:pos x="T6" y="T7"/>
                </a:cxn>
                <a:cxn ang="0">
                  <a:pos x="T8" y="T9"/>
                </a:cxn>
              </a:cxnLst>
              <a:rect l="0" t="0" r="r" b="b"/>
              <a:pathLst>
                <a:path w="18" h="26">
                  <a:moveTo>
                    <a:pt x="18" y="13"/>
                  </a:moveTo>
                  <a:cubicBezTo>
                    <a:pt x="14" y="14"/>
                    <a:pt x="11" y="26"/>
                    <a:pt x="6" y="15"/>
                  </a:cubicBezTo>
                  <a:cubicBezTo>
                    <a:pt x="3" y="11"/>
                    <a:pt x="0" y="5"/>
                    <a:pt x="8" y="2"/>
                  </a:cubicBezTo>
                  <a:cubicBezTo>
                    <a:pt x="17" y="0"/>
                    <a:pt x="18" y="7"/>
                    <a:pt x="18" y="14"/>
                  </a:cubicBezTo>
                  <a:cubicBezTo>
                    <a:pt x="18" y="14"/>
                    <a:pt x="18" y="13"/>
                    <a:pt x="18" y="13"/>
                  </a:cubicBezTo>
                  <a:close/>
                </a:path>
              </a:pathLst>
            </a:custGeom>
            <a:solidFill>
              <a:srgbClr val="E5C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414"/>
            <p:cNvSpPr>
              <a:spLocks/>
            </p:cNvSpPr>
            <p:nvPr/>
          </p:nvSpPr>
          <p:spPr bwMode="auto">
            <a:xfrm>
              <a:off x="3154" y="1803"/>
              <a:ext cx="8" cy="28"/>
            </a:xfrm>
            <a:custGeom>
              <a:avLst/>
              <a:gdLst>
                <a:gd name="T0" fmla="*/ 0 w 10"/>
                <a:gd name="T1" fmla="*/ 0 h 35"/>
                <a:gd name="T2" fmla="*/ 10 w 10"/>
                <a:gd name="T3" fmla="*/ 35 h 35"/>
                <a:gd name="T4" fmla="*/ 0 w 10"/>
                <a:gd name="T5" fmla="*/ 0 h 35"/>
              </a:gdLst>
              <a:ahLst/>
              <a:cxnLst>
                <a:cxn ang="0">
                  <a:pos x="T0" y="T1"/>
                </a:cxn>
                <a:cxn ang="0">
                  <a:pos x="T2" y="T3"/>
                </a:cxn>
                <a:cxn ang="0">
                  <a:pos x="T4" y="T5"/>
                </a:cxn>
              </a:cxnLst>
              <a:rect l="0" t="0" r="r" b="b"/>
              <a:pathLst>
                <a:path w="10" h="35">
                  <a:moveTo>
                    <a:pt x="0" y="0"/>
                  </a:moveTo>
                  <a:cubicBezTo>
                    <a:pt x="8" y="11"/>
                    <a:pt x="9" y="23"/>
                    <a:pt x="10" y="35"/>
                  </a:cubicBezTo>
                  <a:cubicBezTo>
                    <a:pt x="5" y="24"/>
                    <a:pt x="0" y="13"/>
                    <a:pt x="0" y="0"/>
                  </a:cubicBezTo>
                  <a:close/>
                </a:path>
              </a:pathLst>
            </a:custGeom>
            <a:solidFill>
              <a:srgbClr val="D2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415"/>
            <p:cNvSpPr>
              <a:spLocks/>
            </p:cNvSpPr>
            <p:nvPr/>
          </p:nvSpPr>
          <p:spPr bwMode="auto">
            <a:xfrm>
              <a:off x="3586" y="1175"/>
              <a:ext cx="50" cy="43"/>
            </a:xfrm>
            <a:custGeom>
              <a:avLst/>
              <a:gdLst>
                <a:gd name="T0" fmla="*/ 0 w 62"/>
                <a:gd name="T1" fmla="*/ 0 h 54"/>
                <a:gd name="T2" fmla="*/ 17 w 62"/>
                <a:gd name="T3" fmla="*/ 17 h 54"/>
                <a:gd name="T4" fmla="*/ 21 w 62"/>
                <a:gd name="T5" fmla="*/ 32 h 54"/>
                <a:gd name="T6" fmla="*/ 35 w 62"/>
                <a:gd name="T7" fmla="*/ 44 h 54"/>
                <a:gd name="T8" fmla="*/ 50 w 62"/>
                <a:gd name="T9" fmla="*/ 34 h 54"/>
                <a:gd name="T10" fmla="*/ 56 w 62"/>
                <a:gd name="T11" fmla="*/ 24 h 54"/>
                <a:gd name="T12" fmla="*/ 51 w 62"/>
                <a:gd name="T13" fmla="*/ 46 h 54"/>
                <a:gd name="T14" fmla="*/ 4 w 62"/>
                <a:gd name="T15" fmla="*/ 49 h 54"/>
                <a:gd name="T16" fmla="*/ 1 w 62"/>
                <a:gd name="T17" fmla="*/ 37 h 54"/>
                <a:gd name="T18" fmla="*/ 0 w 62"/>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54">
                  <a:moveTo>
                    <a:pt x="0" y="0"/>
                  </a:moveTo>
                  <a:cubicBezTo>
                    <a:pt x="10" y="1"/>
                    <a:pt x="18" y="4"/>
                    <a:pt x="17" y="17"/>
                  </a:cubicBezTo>
                  <a:cubicBezTo>
                    <a:pt x="17" y="22"/>
                    <a:pt x="19" y="27"/>
                    <a:pt x="21" y="32"/>
                  </a:cubicBezTo>
                  <a:cubicBezTo>
                    <a:pt x="23" y="39"/>
                    <a:pt x="27" y="43"/>
                    <a:pt x="35" y="44"/>
                  </a:cubicBezTo>
                  <a:cubicBezTo>
                    <a:pt x="43" y="44"/>
                    <a:pt x="47" y="41"/>
                    <a:pt x="50" y="34"/>
                  </a:cubicBezTo>
                  <a:cubicBezTo>
                    <a:pt x="51" y="30"/>
                    <a:pt x="54" y="27"/>
                    <a:pt x="56" y="24"/>
                  </a:cubicBezTo>
                  <a:cubicBezTo>
                    <a:pt x="55" y="32"/>
                    <a:pt x="62" y="43"/>
                    <a:pt x="51" y="46"/>
                  </a:cubicBezTo>
                  <a:cubicBezTo>
                    <a:pt x="36" y="50"/>
                    <a:pt x="20" y="54"/>
                    <a:pt x="4" y="49"/>
                  </a:cubicBezTo>
                  <a:cubicBezTo>
                    <a:pt x="0" y="48"/>
                    <a:pt x="1" y="41"/>
                    <a:pt x="1" y="37"/>
                  </a:cubicBezTo>
                  <a:cubicBezTo>
                    <a:pt x="1" y="24"/>
                    <a:pt x="1" y="12"/>
                    <a:pt x="0" y="0"/>
                  </a:cubicBezTo>
                  <a:close/>
                </a:path>
              </a:pathLst>
            </a:custGeom>
            <a:solidFill>
              <a:srgbClr val="FBF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416"/>
            <p:cNvSpPr>
              <a:spLocks/>
            </p:cNvSpPr>
            <p:nvPr/>
          </p:nvSpPr>
          <p:spPr bwMode="auto">
            <a:xfrm>
              <a:off x="3152" y="1200"/>
              <a:ext cx="20" cy="32"/>
            </a:xfrm>
            <a:custGeom>
              <a:avLst/>
              <a:gdLst>
                <a:gd name="T0" fmla="*/ 20 w 25"/>
                <a:gd name="T1" fmla="*/ 32 h 40"/>
                <a:gd name="T2" fmla="*/ 3 w 25"/>
                <a:gd name="T3" fmla="*/ 31 h 40"/>
                <a:gd name="T4" fmla="*/ 15 w 25"/>
                <a:gd name="T5" fmla="*/ 2 h 40"/>
                <a:gd name="T6" fmla="*/ 25 w 25"/>
                <a:gd name="T7" fmla="*/ 12 h 40"/>
                <a:gd name="T8" fmla="*/ 20 w 25"/>
                <a:gd name="T9" fmla="*/ 32 h 40"/>
              </a:gdLst>
              <a:ahLst/>
              <a:cxnLst>
                <a:cxn ang="0">
                  <a:pos x="T0" y="T1"/>
                </a:cxn>
                <a:cxn ang="0">
                  <a:pos x="T2" y="T3"/>
                </a:cxn>
                <a:cxn ang="0">
                  <a:pos x="T4" y="T5"/>
                </a:cxn>
                <a:cxn ang="0">
                  <a:pos x="T6" y="T7"/>
                </a:cxn>
                <a:cxn ang="0">
                  <a:pos x="T8" y="T9"/>
                </a:cxn>
              </a:cxnLst>
              <a:rect l="0" t="0" r="r" b="b"/>
              <a:pathLst>
                <a:path w="25" h="40">
                  <a:moveTo>
                    <a:pt x="20" y="32"/>
                  </a:moveTo>
                  <a:cubicBezTo>
                    <a:pt x="14" y="35"/>
                    <a:pt x="8" y="40"/>
                    <a:pt x="3" y="31"/>
                  </a:cubicBezTo>
                  <a:cubicBezTo>
                    <a:pt x="0" y="25"/>
                    <a:pt x="9" y="3"/>
                    <a:pt x="15" y="2"/>
                  </a:cubicBezTo>
                  <a:cubicBezTo>
                    <a:pt x="24" y="0"/>
                    <a:pt x="24" y="7"/>
                    <a:pt x="25" y="12"/>
                  </a:cubicBezTo>
                  <a:cubicBezTo>
                    <a:pt x="24" y="19"/>
                    <a:pt x="22" y="25"/>
                    <a:pt x="20" y="32"/>
                  </a:cubicBezTo>
                  <a:close/>
                </a:path>
              </a:pathLst>
            </a:custGeom>
            <a:solidFill>
              <a:srgbClr val="FD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417"/>
            <p:cNvSpPr>
              <a:spLocks/>
            </p:cNvSpPr>
            <p:nvPr/>
          </p:nvSpPr>
          <p:spPr bwMode="auto">
            <a:xfrm>
              <a:off x="3047" y="1656"/>
              <a:ext cx="61" cy="71"/>
            </a:xfrm>
            <a:custGeom>
              <a:avLst/>
              <a:gdLst>
                <a:gd name="T0" fmla="*/ 44 w 76"/>
                <a:gd name="T1" fmla="*/ 88 h 89"/>
                <a:gd name="T2" fmla="*/ 1 w 76"/>
                <a:gd name="T3" fmla="*/ 38 h 89"/>
                <a:gd name="T4" fmla="*/ 31 w 76"/>
                <a:gd name="T5" fmla="*/ 1 h 89"/>
                <a:gd name="T6" fmla="*/ 76 w 76"/>
                <a:gd name="T7" fmla="*/ 50 h 89"/>
                <a:gd name="T8" fmla="*/ 44 w 76"/>
                <a:gd name="T9" fmla="*/ 88 h 89"/>
              </a:gdLst>
              <a:ahLst/>
              <a:cxnLst>
                <a:cxn ang="0">
                  <a:pos x="T0" y="T1"/>
                </a:cxn>
                <a:cxn ang="0">
                  <a:pos x="T2" y="T3"/>
                </a:cxn>
                <a:cxn ang="0">
                  <a:pos x="T4" y="T5"/>
                </a:cxn>
                <a:cxn ang="0">
                  <a:pos x="T6" y="T7"/>
                </a:cxn>
                <a:cxn ang="0">
                  <a:pos x="T8" y="T9"/>
                </a:cxn>
              </a:cxnLst>
              <a:rect l="0" t="0" r="r" b="b"/>
              <a:pathLst>
                <a:path w="76" h="89">
                  <a:moveTo>
                    <a:pt x="44" y="88"/>
                  </a:moveTo>
                  <a:cubicBezTo>
                    <a:pt x="22" y="89"/>
                    <a:pt x="2" y="66"/>
                    <a:pt x="1" y="38"/>
                  </a:cubicBezTo>
                  <a:cubicBezTo>
                    <a:pt x="0" y="19"/>
                    <a:pt x="15" y="1"/>
                    <a:pt x="31" y="1"/>
                  </a:cubicBezTo>
                  <a:cubicBezTo>
                    <a:pt x="54" y="0"/>
                    <a:pt x="76" y="24"/>
                    <a:pt x="76" y="50"/>
                  </a:cubicBezTo>
                  <a:cubicBezTo>
                    <a:pt x="75" y="74"/>
                    <a:pt x="64" y="88"/>
                    <a:pt x="44" y="88"/>
                  </a:cubicBezTo>
                  <a:close/>
                </a:path>
              </a:pathLst>
            </a:custGeom>
            <a:solidFill>
              <a:srgbClr val="C9E0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418"/>
            <p:cNvSpPr>
              <a:spLocks/>
            </p:cNvSpPr>
            <p:nvPr/>
          </p:nvSpPr>
          <p:spPr bwMode="auto">
            <a:xfrm>
              <a:off x="3226" y="1856"/>
              <a:ext cx="11" cy="10"/>
            </a:xfrm>
            <a:custGeom>
              <a:avLst/>
              <a:gdLst>
                <a:gd name="T0" fmla="*/ 7 w 13"/>
                <a:gd name="T1" fmla="*/ 1 h 13"/>
                <a:gd name="T2" fmla="*/ 13 w 13"/>
                <a:gd name="T3" fmla="*/ 7 h 13"/>
                <a:gd name="T4" fmla="*/ 7 w 13"/>
                <a:gd name="T5" fmla="*/ 13 h 13"/>
                <a:gd name="T6" fmla="*/ 1 w 13"/>
                <a:gd name="T7" fmla="*/ 6 h 13"/>
                <a:gd name="T8" fmla="*/ 7 w 13"/>
                <a:gd name="T9" fmla="*/ 1 h 13"/>
              </a:gdLst>
              <a:ahLst/>
              <a:cxnLst>
                <a:cxn ang="0">
                  <a:pos x="T0" y="T1"/>
                </a:cxn>
                <a:cxn ang="0">
                  <a:pos x="T2" y="T3"/>
                </a:cxn>
                <a:cxn ang="0">
                  <a:pos x="T4" y="T5"/>
                </a:cxn>
                <a:cxn ang="0">
                  <a:pos x="T6" y="T7"/>
                </a:cxn>
                <a:cxn ang="0">
                  <a:pos x="T8" y="T9"/>
                </a:cxn>
              </a:cxnLst>
              <a:rect l="0" t="0" r="r" b="b"/>
              <a:pathLst>
                <a:path w="13" h="13">
                  <a:moveTo>
                    <a:pt x="7" y="1"/>
                  </a:moveTo>
                  <a:cubicBezTo>
                    <a:pt x="10" y="2"/>
                    <a:pt x="12" y="4"/>
                    <a:pt x="13" y="7"/>
                  </a:cubicBezTo>
                  <a:cubicBezTo>
                    <a:pt x="13" y="11"/>
                    <a:pt x="10" y="13"/>
                    <a:pt x="7" y="13"/>
                  </a:cubicBezTo>
                  <a:cubicBezTo>
                    <a:pt x="3" y="12"/>
                    <a:pt x="0" y="10"/>
                    <a:pt x="1" y="6"/>
                  </a:cubicBezTo>
                  <a:cubicBezTo>
                    <a:pt x="1" y="3"/>
                    <a:pt x="2" y="0"/>
                    <a:pt x="7" y="1"/>
                  </a:cubicBezTo>
                  <a:close/>
                </a:path>
              </a:pathLst>
            </a:custGeom>
            <a:solidFill>
              <a:srgbClr val="CFC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419"/>
            <p:cNvSpPr>
              <a:spLocks/>
            </p:cNvSpPr>
            <p:nvPr/>
          </p:nvSpPr>
          <p:spPr bwMode="auto">
            <a:xfrm>
              <a:off x="3536" y="1815"/>
              <a:ext cx="51" cy="25"/>
            </a:xfrm>
            <a:custGeom>
              <a:avLst/>
              <a:gdLst>
                <a:gd name="T0" fmla="*/ 4 w 64"/>
                <a:gd name="T1" fmla="*/ 10 h 32"/>
                <a:gd name="T2" fmla="*/ 27 w 64"/>
                <a:gd name="T3" fmla="*/ 1 h 32"/>
                <a:gd name="T4" fmla="*/ 64 w 64"/>
                <a:gd name="T5" fmla="*/ 1 h 32"/>
                <a:gd name="T6" fmla="*/ 5 w 64"/>
                <a:gd name="T7" fmla="*/ 22 h 32"/>
                <a:gd name="T8" fmla="*/ 4 w 64"/>
                <a:gd name="T9" fmla="*/ 10 h 32"/>
              </a:gdLst>
              <a:ahLst/>
              <a:cxnLst>
                <a:cxn ang="0">
                  <a:pos x="T0" y="T1"/>
                </a:cxn>
                <a:cxn ang="0">
                  <a:pos x="T2" y="T3"/>
                </a:cxn>
                <a:cxn ang="0">
                  <a:pos x="T4" y="T5"/>
                </a:cxn>
                <a:cxn ang="0">
                  <a:pos x="T6" y="T7"/>
                </a:cxn>
                <a:cxn ang="0">
                  <a:pos x="T8" y="T9"/>
                </a:cxn>
              </a:cxnLst>
              <a:rect l="0" t="0" r="r" b="b"/>
              <a:pathLst>
                <a:path w="64" h="32">
                  <a:moveTo>
                    <a:pt x="4" y="10"/>
                  </a:moveTo>
                  <a:cubicBezTo>
                    <a:pt x="13" y="11"/>
                    <a:pt x="20" y="6"/>
                    <a:pt x="27" y="1"/>
                  </a:cubicBezTo>
                  <a:cubicBezTo>
                    <a:pt x="39" y="0"/>
                    <a:pt x="51" y="9"/>
                    <a:pt x="64" y="1"/>
                  </a:cubicBezTo>
                  <a:cubicBezTo>
                    <a:pt x="57" y="20"/>
                    <a:pt x="19" y="32"/>
                    <a:pt x="5" y="22"/>
                  </a:cubicBezTo>
                  <a:cubicBezTo>
                    <a:pt x="0" y="18"/>
                    <a:pt x="4" y="14"/>
                    <a:pt x="4" y="10"/>
                  </a:cubicBezTo>
                  <a:close/>
                </a:path>
              </a:pathLst>
            </a:custGeom>
            <a:solidFill>
              <a:srgbClr val="D9A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420"/>
            <p:cNvSpPr>
              <a:spLocks/>
            </p:cNvSpPr>
            <p:nvPr/>
          </p:nvSpPr>
          <p:spPr bwMode="auto">
            <a:xfrm>
              <a:off x="3552" y="1774"/>
              <a:ext cx="31" cy="22"/>
            </a:xfrm>
            <a:custGeom>
              <a:avLst/>
              <a:gdLst>
                <a:gd name="T0" fmla="*/ 11 w 39"/>
                <a:gd name="T1" fmla="*/ 20 h 27"/>
                <a:gd name="T2" fmla="*/ 0 w 39"/>
                <a:gd name="T3" fmla="*/ 10 h 27"/>
                <a:gd name="T4" fmla="*/ 0 w 39"/>
                <a:gd name="T5" fmla="*/ 10 h 27"/>
                <a:gd name="T6" fmla="*/ 35 w 39"/>
                <a:gd name="T7" fmla="*/ 6 h 27"/>
                <a:gd name="T8" fmla="*/ 35 w 39"/>
                <a:gd name="T9" fmla="*/ 13 h 27"/>
                <a:gd name="T10" fmla="*/ 11 w 39"/>
                <a:gd name="T11" fmla="*/ 20 h 27"/>
              </a:gdLst>
              <a:ahLst/>
              <a:cxnLst>
                <a:cxn ang="0">
                  <a:pos x="T0" y="T1"/>
                </a:cxn>
                <a:cxn ang="0">
                  <a:pos x="T2" y="T3"/>
                </a:cxn>
                <a:cxn ang="0">
                  <a:pos x="T4" y="T5"/>
                </a:cxn>
                <a:cxn ang="0">
                  <a:pos x="T6" y="T7"/>
                </a:cxn>
                <a:cxn ang="0">
                  <a:pos x="T8" y="T9"/>
                </a:cxn>
                <a:cxn ang="0">
                  <a:pos x="T10" y="T11"/>
                </a:cxn>
              </a:cxnLst>
              <a:rect l="0" t="0" r="r" b="b"/>
              <a:pathLst>
                <a:path w="39" h="27">
                  <a:moveTo>
                    <a:pt x="11" y="20"/>
                  </a:moveTo>
                  <a:cubicBezTo>
                    <a:pt x="7" y="17"/>
                    <a:pt x="5" y="11"/>
                    <a:pt x="0" y="10"/>
                  </a:cubicBezTo>
                  <a:cubicBezTo>
                    <a:pt x="0" y="10"/>
                    <a:pt x="0" y="10"/>
                    <a:pt x="0" y="10"/>
                  </a:cubicBezTo>
                  <a:cubicBezTo>
                    <a:pt x="10" y="0"/>
                    <a:pt x="24" y="13"/>
                    <a:pt x="35" y="6"/>
                  </a:cubicBezTo>
                  <a:cubicBezTo>
                    <a:pt x="37" y="4"/>
                    <a:pt x="39" y="11"/>
                    <a:pt x="35" y="13"/>
                  </a:cubicBezTo>
                  <a:cubicBezTo>
                    <a:pt x="28" y="18"/>
                    <a:pt x="22" y="27"/>
                    <a:pt x="11" y="20"/>
                  </a:cubicBezTo>
                  <a:close/>
                </a:path>
              </a:pathLst>
            </a:custGeom>
            <a:solidFill>
              <a:srgbClr val="DA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421"/>
            <p:cNvSpPr>
              <a:spLocks/>
            </p:cNvSpPr>
            <p:nvPr/>
          </p:nvSpPr>
          <p:spPr bwMode="auto">
            <a:xfrm>
              <a:off x="3557" y="1827"/>
              <a:ext cx="43" cy="16"/>
            </a:xfrm>
            <a:custGeom>
              <a:avLst/>
              <a:gdLst>
                <a:gd name="T0" fmla="*/ 53 w 53"/>
                <a:gd name="T1" fmla="*/ 0 h 20"/>
                <a:gd name="T2" fmla="*/ 0 w 53"/>
                <a:gd name="T3" fmla="*/ 17 h 20"/>
                <a:gd name="T4" fmla="*/ 53 w 53"/>
                <a:gd name="T5" fmla="*/ 0 h 20"/>
              </a:gdLst>
              <a:ahLst/>
              <a:cxnLst>
                <a:cxn ang="0">
                  <a:pos x="T0" y="T1"/>
                </a:cxn>
                <a:cxn ang="0">
                  <a:pos x="T2" y="T3"/>
                </a:cxn>
                <a:cxn ang="0">
                  <a:pos x="T4" y="T5"/>
                </a:cxn>
              </a:cxnLst>
              <a:rect l="0" t="0" r="r" b="b"/>
              <a:pathLst>
                <a:path w="53" h="20">
                  <a:moveTo>
                    <a:pt x="53" y="0"/>
                  </a:moveTo>
                  <a:cubicBezTo>
                    <a:pt x="38" y="15"/>
                    <a:pt x="20" y="20"/>
                    <a:pt x="0" y="17"/>
                  </a:cubicBezTo>
                  <a:cubicBezTo>
                    <a:pt x="17" y="11"/>
                    <a:pt x="35" y="5"/>
                    <a:pt x="53" y="0"/>
                  </a:cubicBezTo>
                  <a:close/>
                </a:path>
              </a:pathLst>
            </a:custGeom>
            <a:solidFill>
              <a:srgbClr val="E6B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422"/>
            <p:cNvSpPr>
              <a:spLocks/>
            </p:cNvSpPr>
            <p:nvPr/>
          </p:nvSpPr>
          <p:spPr bwMode="auto">
            <a:xfrm>
              <a:off x="3564" y="1798"/>
              <a:ext cx="28" cy="18"/>
            </a:xfrm>
            <a:custGeom>
              <a:avLst/>
              <a:gdLst>
                <a:gd name="T0" fmla="*/ 0 w 35"/>
                <a:gd name="T1" fmla="*/ 16 h 22"/>
                <a:gd name="T2" fmla="*/ 23 w 35"/>
                <a:gd name="T3" fmla="*/ 5 h 22"/>
                <a:gd name="T4" fmla="*/ 33 w 35"/>
                <a:gd name="T5" fmla="*/ 5 h 22"/>
                <a:gd name="T6" fmla="*/ 28 w 35"/>
                <a:gd name="T7" fmla="*/ 16 h 22"/>
                <a:gd name="T8" fmla="*/ 0 w 35"/>
                <a:gd name="T9" fmla="*/ 16 h 22"/>
              </a:gdLst>
              <a:ahLst/>
              <a:cxnLst>
                <a:cxn ang="0">
                  <a:pos x="T0" y="T1"/>
                </a:cxn>
                <a:cxn ang="0">
                  <a:pos x="T2" y="T3"/>
                </a:cxn>
                <a:cxn ang="0">
                  <a:pos x="T4" y="T5"/>
                </a:cxn>
                <a:cxn ang="0">
                  <a:pos x="T6" y="T7"/>
                </a:cxn>
                <a:cxn ang="0">
                  <a:pos x="T8" y="T9"/>
                </a:cxn>
              </a:cxnLst>
              <a:rect l="0" t="0" r="r" b="b"/>
              <a:pathLst>
                <a:path w="35" h="22">
                  <a:moveTo>
                    <a:pt x="0" y="16"/>
                  </a:moveTo>
                  <a:cubicBezTo>
                    <a:pt x="7" y="9"/>
                    <a:pt x="15" y="7"/>
                    <a:pt x="23" y="5"/>
                  </a:cubicBezTo>
                  <a:cubicBezTo>
                    <a:pt x="27" y="4"/>
                    <a:pt x="31" y="0"/>
                    <a:pt x="33" y="5"/>
                  </a:cubicBezTo>
                  <a:cubicBezTo>
                    <a:pt x="35" y="10"/>
                    <a:pt x="33" y="13"/>
                    <a:pt x="28" y="16"/>
                  </a:cubicBezTo>
                  <a:cubicBezTo>
                    <a:pt x="19" y="22"/>
                    <a:pt x="10" y="18"/>
                    <a:pt x="0" y="16"/>
                  </a:cubicBezTo>
                  <a:close/>
                </a:path>
              </a:pathLst>
            </a:custGeom>
            <a:solidFill>
              <a:srgbClr val="D3A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423"/>
            <p:cNvSpPr>
              <a:spLocks/>
            </p:cNvSpPr>
            <p:nvPr/>
          </p:nvSpPr>
          <p:spPr bwMode="auto">
            <a:xfrm>
              <a:off x="3552" y="1853"/>
              <a:ext cx="45" cy="11"/>
            </a:xfrm>
            <a:custGeom>
              <a:avLst/>
              <a:gdLst>
                <a:gd name="T0" fmla="*/ 57 w 57"/>
                <a:gd name="T1" fmla="*/ 2 h 14"/>
                <a:gd name="T2" fmla="*/ 0 w 57"/>
                <a:gd name="T3" fmla="*/ 8 h 14"/>
                <a:gd name="T4" fmla="*/ 57 w 57"/>
                <a:gd name="T5" fmla="*/ 2 h 14"/>
              </a:gdLst>
              <a:ahLst/>
              <a:cxnLst>
                <a:cxn ang="0">
                  <a:pos x="T0" y="T1"/>
                </a:cxn>
                <a:cxn ang="0">
                  <a:pos x="T2" y="T3"/>
                </a:cxn>
                <a:cxn ang="0">
                  <a:pos x="T4" y="T5"/>
                </a:cxn>
              </a:cxnLst>
              <a:rect l="0" t="0" r="r" b="b"/>
              <a:pathLst>
                <a:path w="57" h="14">
                  <a:moveTo>
                    <a:pt x="57" y="2"/>
                  </a:moveTo>
                  <a:cubicBezTo>
                    <a:pt x="37" y="14"/>
                    <a:pt x="18" y="9"/>
                    <a:pt x="0" y="8"/>
                  </a:cubicBezTo>
                  <a:cubicBezTo>
                    <a:pt x="18" y="5"/>
                    <a:pt x="36" y="0"/>
                    <a:pt x="57" y="2"/>
                  </a:cubicBezTo>
                  <a:close/>
                </a:path>
              </a:pathLst>
            </a:custGeom>
            <a:solidFill>
              <a:srgbClr val="EBC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424"/>
            <p:cNvSpPr>
              <a:spLocks/>
            </p:cNvSpPr>
            <p:nvPr/>
          </p:nvSpPr>
          <p:spPr bwMode="auto">
            <a:xfrm>
              <a:off x="3529" y="1859"/>
              <a:ext cx="37" cy="9"/>
            </a:xfrm>
            <a:custGeom>
              <a:avLst/>
              <a:gdLst>
                <a:gd name="T0" fmla="*/ 46 w 46"/>
                <a:gd name="T1" fmla="*/ 8 h 12"/>
                <a:gd name="T2" fmla="*/ 0 w 46"/>
                <a:gd name="T3" fmla="*/ 0 h 12"/>
                <a:gd name="T4" fmla="*/ 46 w 46"/>
                <a:gd name="T5" fmla="*/ 8 h 12"/>
              </a:gdLst>
              <a:ahLst/>
              <a:cxnLst>
                <a:cxn ang="0">
                  <a:pos x="T0" y="T1"/>
                </a:cxn>
                <a:cxn ang="0">
                  <a:pos x="T2" y="T3"/>
                </a:cxn>
                <a:cxn ang="0">
                  <a:pos x="T4" y="T5"/>
                </a:cxn>
              </a:cxnLst>
              <a:rect l="0" t="0" r="r" b="b"/>
              <a:pathLst>
                <a:path w="46" h="12">
                  <a:moveTo>
                    <a:pt x="46" y="8"/>
                  </a:moveTo>
                  <a:cubicBezTo>
                    <a:pt x="30" y="12"/>
                    <a:pt x="14" y="10"/>
                    <a:pt x="0" y="0"/>
                  </a:cubicBezTo>
                  <a:cubicBezTo>
                    <a:pt x="15" y="1"/>
                    <a:pt x="30" y="9"/>
                    <a:pt x="46" y="8"/>
                  </a:cubicBezTo>
                  <a:close/>
                </a:path>
              </a:pathLst>
            </a:custGeom>
            <a:solidFill>
              <a:srgbClr val="E4B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425"/>
            <p:cNvSpPr>
              <a:spLocks/>
            </p:cNvSpPr>
            <p:nvPr/>
          </p:nvSpPr>
          <p:spPr bwMode="auto">
            <a:xfrm>
              <a:off x="3570" y="1789"/>
              <a:ext cx="16" cy="11"/>
            </a:xfrm>
            <a:custGeom>
              <a:avLst/>
              <a:gdLst>
                <a:gd name="T0" fmla="*/ 20 w 20"/>
                <a:gd name="T1" fmla="*/ 0 h 14"/>
                <a:gd name="T2" fmla="*/ 0 w 20"/>
                <a:gd name="T3" fmla="*/ 14 h 14"/>
                <a:gd name="T4" fmla="*/ 20 w 20"/>
                <a:gd name="T5" fmla="*/ 0 h 14"/>
              </a:gdLst>
              <a:ahLst/>
              <a:cxnLst>
                <a:cxn ang="0">
                  <a:pos x="T0" y="T1"/>
                </a:cxn>
                <a:cxn ang="0">
                  <a:pos x="T2" y="T3"/>
                </a:cxn>
                <a:cxn ang="0">
                  <a:pos x="T4" y="T5"/>
                </a:cxn>
              </a:cxnLst>
              <a:rect l="0" t="0" r="r" b="b"/>
              <a:pathLst>
                <a:path w="20" h="14">
                  <a:moveTo>
                    <a:pt x="20" y="0"/>
                  </a:moveTo>
                  <a:cubicBezTo>
                    <a:pt x="17" y="9"/>
                    <a:pt x="10" y="13"/>
                    <a:pt x="0" y="14"/>
                  </a:cubicBezTo>
                  <a:cubicBezTo>
                    <a:pt x="5" y="5"/>
                    <a:pt x="13" y="4"/>
                    <a:pt x="20" y="0"/>
                  </a:cubicBezTo>
                  <a:close/>
                </a:path>
              </a:pathLst>
            </a:custGeom>
            <a:solidFill>
              <a:srgbClr val="DFB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426"/>
            <p:cNvSpPr>
              <a:spLocks/>
            </p:cNvSpPr>
            <p:nvPr/>
          </p:nvSpPr>
          <p:spPr bwMode="auto">
            <a:xfrm>
              <a:off x="3567" y="1844"/>
              <a:ext cx="22" cy="8"/>
            </a:xfrm>
            <a:custGeom>
              <a:avLst/>
              <a:gdLst>
                <a:gd name="T0" fmla="*/ 0 w 27"/>
                <a:gd name="T1" fmla="*/ 7 h 9"/>
                <a:gd name="T2" fmla="*/ 27 w 27"/>
                <a:gd name="T3" fmla="*/ 1 h 9"/>
                <a:gd name="T4" fmla="*/ 0 w 27"/>
                <a:gd name="T5" fmla="*/ 7 h 9"/>
              </a:gdLst>
              <a:ahLst/>
              <a:cxnLst>
                <a:cxn ang="0">
                  <a:pos x="T0" y="T1"/>
                </a:cxn>
                <a:cxn ang="0">
                  <a:pos x="T2" y="T3"/>
                </a:cxn>
                <a:cxn ang="0">
                  <a:pos x="T4" y="T5"/>
                </a:cxn>
              </a:cxnLst>
              <a:rect l="0" t="0" r="r" b="b"/>
              <a:pathLst>
                <a:path w="27" h="9">
                  <a:moveTo>
                    <a:pt x="0" y="7"/>
                  </a:moveTo>
                  <a:cubicBezTo>
                    <a:pt x="8" y="4"/>
                    <a:pt x="15" y="0"/>
                    <a:pt x="27" y="1"/>
                  </a:cubicBezTo>
                  <a:cubicBezTo>
                    <a:pt x="17" y="9"/>
                    <a:pt x="9" y="8"/>
                    <a:pt x="0" y="7"/>
                  </a:cubicBezTo>
                  <a:close/>
                </a:path>
              </a:pathLst>
            </a:custGeom>
            <a:solidFill>
              <a:srgbClr val="E3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427"/>
            <p:cNvSpPr>
              <a:spLocks/>
            </p:cNvSpPr>
            <p:nvPr/>
          </p:nvSpPr>
          <p:spPr bwMode="auto">
            <a:xfrm>
              <a:off x="3555" y="1875"/>
              <a:ext cx="46" cy="19"/>
            </a:xfrm>
            <a:custGeom>
              <a:avLst/>
              <a:gdLst>
                <a:gd name="T0" fmla="*/ 0 w 57"/>
                <a:gd name="T1" fmla="*/ 15 h 23"/>
                <a:gd name="T2" fmla="*/ 57 w 57"/>
                <a:gd name="T3" fmla="*/ 0 h 23"/>
                <a:gd name="T4" fmla="*/ 0 w 57"/>
                <a:gd name="T5" fmla="*/ 15 h 23"/>
              </a:gdLst>
              <a:ahLst/>
              <a:cxnLst>
                <a:cxn ang="0">
                  <a:pos x="T0" y="T1"/>
                </a:cxn>
                <a:cxn ang="0">
                  <a:pos x="T2" y="T3"/>
                </a:cxn>
                <a:cxn ang="0">
                  <a:pos x="T4" y="T5"/>
                </a:cxn>
              </a:cxnLst>
              <a:rect l="0" t="0" r="r" b="b"/>
              <a:pathLst>
                <a:path w="57" h="23">
                  <a:moveTo>
                    <a:pt x="0" y="15"/>
                  </a:moveTo>
                  <a:cubicBezTo>
                    <a:pt x="19" y="14"/>
                    <a:pt x="37" y="8"/>
                    <a:pt x="57" y="0"/>
                  </a:cubicBezTo>
                  <a:cubicBezTo>
                    <a:pt x="44" y="16"/>
                    <a:pt x="16" y="23"/>
                    <a:pt x="0" y="15"/>
                  </a:cubicBezTo>
                  <a:close/>
                </a:path>
              </a:pathLst>
            </a:custGeom>
            <a:solidFill>
              <a:srgbClr val="AF8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428"/>
            <p:cNvSpPr>
              <a:spLocks/>
            </p:cNvSpPr>
            <p:nvPr/>
          </p:nvSpPr>
          <p:spPr bwMode="auto">
            <a:xfrm>
              <a:off x="3691" y="1787"/>
              <a:ext cx="13" cy="22"/>
            </a:xfrm>
            <a:custGeom>
              <a:avLst/>
              <a:gdLst>
                <a:gd name="T0" fmla="*/ 17 w 17"/>
                <a:gd name="T1" fmla="*/ 0 h 28"/>
                <a:gd name="T2" fmla="*/ 1 w 17"/>
                <a:gd name="T3" fmla="*/ 28 h 28"/>
                <a:gd name="T4" fmla="*/ 17 w 17"/>
                <a:gd name="T5" fmla="*/ 0 h 28"/>
              </a:gdLst>
              <a:ahLst/>
              <a:cxnLst>
                <a:cxn ang="0">
                  <a:pos x="T0" y="T1"/>
                </a:cxn>
                <a:cxn ang="0">
                  <a:pos x="T2" y="T3"/>
                </a:cxn>
                <a:cxn ang="0">
                  <a:pos x="T4" y="T5"/>
                </a:cxn>
              </a:cxnLst>
              <a:rect l="0" t="0" r="r" b="b"/>
              <a:pathLst>
                <a:path w="17" h="28">
                  <a:moveTo>
                    <a:pt x="17" y="0"/>
                  </a:moveTo>
                  <a:cubicBezTo>
                    <a:pt x="14" y="11"/>
                    <a:pt x="10" y="21"/>
                    <a:pt x="1" y="28"/>
                  </a:cubicBezTo>
                  <a:cubicBezTo>
                    <a:pt x="0" y="15"/>
                    <a:pt x="6" y="6"/>
                    <a:pt x="17" y="0"/>
                  </a:cubicBezTo>
                  <a:close/>
                </a:path>
              </a:pathLst>
            </a:custGeom>
            <a:solidFill>
              <a:srgbClr val="F0F4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429"/>
            <p:cNvSpPr>
              <a:spLocks/>
            </p:cNvSpPr>
            <p:nvPr/>
          </p:nvSpPr>
          <p:spPr bwMode="auto">
            <a:xfrm>
              <a:off x="3580" y="1950"/>
              <a:ext cx="28" cy="18"/>
            </a:xfrm>
            <a:custGeom>
              <a:avLst/>
              <a:gdLst>
                <a:gd name="T0" fmla="*/ 0 w 35"/>
                <a:gd name="T1" fmla="*/ 8 h 23"/>
                <a:gd name="T2" fmla="*/ 28 w 35"/>
                <a:gd name="T3" fmla="*/ 0 h 23"/>
                <a:gd name="T4" fmla="*/ 27 w 35"/>
                <a:gd name="T5" fmla="*/ 15 h 23"/>
                <a:gd name="T6" fmla="*/ 8 w 35"/>
                <a:gd name="T7" fmla="*/ 9 h 23"/>
                <a:gd name="T8" fmla="*/ 0 w 35"/>
                <a:gd name="T9" fmla="*/ 8 h 23"/>
              </a:gdLst>
              <a:ahLst/>
              <a:cxnLst>
                <a:cxn ang="0">
                  <a:pos x="T0" y="T1"/>
                </a:cxn>
                <a:cxn ang="0">
                  <a:pos x="T2" y="T3"/>
                </a:cxn>
                <a:cxn ang="0">
                  <a:pos x="T4" y="T5"/>
                </a:cxn>
                <a:cxn ang="0">
                  <a:pos x="T6" y="T7"/>
                </a:cxn>
                <a:cxn ang="0">
                  <a:pos x="T8" y="T9"/>
                </a:cxn>
              </a:cxnLst>
              <a:rect l="0" t="0" r="r" b="b"/>
              <a:pathLst>
                <a:path w="35" h="23">
                  <a:moveTo>
                    <a:pt x="0" y="8"/>
                  </a:moveTo>
                  <a:cubicBezTo>
                    <a:pt x="8" y="2"/>
                    <a:pt x="18" y="2"/>
                    <a:pt x="28" y="0"/>
                  </a:cubicBezTo>
                  <a:cubicBezTo>
                    <a:pt x="27" y="5"/>
                    <a:pt x="35" y="12"/>
                    <a:pt x="27" y="15"/>
                  </a:cubicBezTo>
                  <a:cubicBezTo>
                    <a:pt x="21" y="16"/>
                    <a:pt x="10" y="23"/>
                    <a:pt x="8" y="9"/>
                  </a:cubicBezTo>
                  <a:cubicBezTo>
                    <a:pt x="7" y="8"/>
                    <a:pt x="3" y="8"/>
                    <a:pt x="0" y="8"/>
                  </a:cubicBezTo>
                  <a:close/>
                </a:path>
              </a:pathLst>
            </a:custGeom>
            <a:solidFill>
              <a:srgbClr val="C79B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pic>
        <p:nvPicPr>
          <p:cNvPr id="2" name="Imagen 1"/>
          <p:cNvPicPr>
            <a:picLocks noChangeAspect="1"/>
          </p:cNvPicPr>
          <p:nvPr/>
        </p:nvPicPr>
        <p:blipFill>
          <a:blip r:embed="rId3"/>
          <a:stretch>
            <a:fillRect/>
          </a:stretch>
        </p:blipFill>
        <p:spPr>
          <a:xfrm>
            <a:off x="7891929" y="505084"/>
            <a:ext cx="950833" cy="4521588"/>
          </a:xfrm>
          <a:prstGeom prst="rect">
            <a:avLst/>
          </a:prstGeom>
        </p:spPr>
      </p:pic>
      <p:pic>
        <p:nvPicPr>
          <p:cNvPr id="431" name="Imagen 430"/>
          <p:cNvPicPr>
            <a:picLocks noChangeAspect="1"/>
          </p:cNvPicPr>
          <p:nvPr/>
        </p:nvPicPr>
        <p:blipFill>
          <a:blip r:embed="rId4"/>
          <a:stretch>
            <a:fillRect/>
          </a:stretch>
        </p:blipFill>
        <p:spPr>
          <a:xfrm>
            <a:off x="6337229" y="696940"/>
            <a:ext cx="1296261" cy="4464901"/>
          </a:xfrm>
          <a:prstGeom prst="rect">
            <a:avLst/>
          </a:prstGeom>
        </p:spPr>
      </p:pic>
      <p:pic>
        <p:nvPicPr>
          <p:cNvPr id="432" name="Imagen 431"/>
          <p:cNvPicPr>
            <a:picLocks noChangeAspect="1"/>
          </p:cNvPicPr>
          <p:nvPr/>
        </p:nvPicPr>
        <p:blipFill>
          <a:blip r:embed="rId5"/>
          <a:stretch>
            <a:fillRect/>
          </a:stretch>
        </p:blipFill>
        <p:spPr>
          <a:xfrm>
            <a:off x="3169979" y="1382978"/>
            <a:ext cx="3262500" cy="3262500"/>
          </a:xfrm>
          <a:prstGeom prst="rect">
            <a:avLst/>
          </a:prstGeom>
        </p:spPr>
      </p:pic>
      <p:pic>
        <p:nvPicPr>
          <p:cNvPr id="433" name="Imagen 432"/>
          <p:cNvPicPr>
            <a:picLocks noChangeAspect="1"/>
          </p:cNvPicPr>
          <p:nvPr/>
        </p:nvPicPr>
        <p:blipFill>
          <a:blip r:embed="rId6"/>
          <a:stretch>
            <a:fillRect/>
          </a:stretch>
        </p:blipFill>
        <p:spPr>
          <a:xfrm>
            <a:off x="933166" y="1083839"/>
            <a:ext cx="1446814" cy="1605369"/>
          </a:xfrm>
          <a:prstGeom prst="rect">
            <a:avLst/>
          </a:prstGeom>
        </p:spPr>
      </p:pic>
    </p:spTree>
    <p:extLst>
      <p:ext uri="{BB962C8B-B14F-4D97-AF65-F5344CB8AC3E}">
        <p14:creationId xmlns:p14="http://schemas.microsoft.com/office/powerpoint/2010/main" val="665999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pic>
        <p:nvPicPr>
          <p:cNvPr id="434" name="Imagen 433"/>
          <p:cNvPicPr>
            <a:picLocks noChangeAspect="1"/>
          </p:cNvPicPr>
          <p:nvPr/>
        </p:nvPicPr>
        <p:blipFill>
          <a:blip r:embed="rId3"/>
          <a:stretch>
            <a:fillRect/>
          </a:stretch>
        </p:blipFill>
        <p:spPr>
          <a:xfrm>
            <a:off x="393325" y="1466484"/>
            <a:ext cx="3519769" cy="3127144"/>
          </a:xfrm>
          <a:prstGeom prst="rect">
            <a:avLst/>
          </a:prstGeom>
        </p:spPr>
      </p:pic>
      <p:pic>
        <p:nvPicPr>
          <p:cNvPr id="435" name="Imagen 434"/>
          <p:cNvPicPr>
            <a:picLocks noChangeAspect="1"/>
          </p:cNvPicPr>
          <p:nvPr/>
        </p:nvPicPr>
        <p:blipFill>
          <a:blip r:embed="rId4"/>
          <a:stretch>
            <a:fillRect/>
          </a:stretch>
        </p:blipFill>
        <p:spPr>
          <a:xfrm>
            <a:off x="4293371" y="1574684"/>
            <a:ext cx="4567120" cy="3018944"/>
          </a:xfrm>
          <a:prstGeom prst="rect">
            <a:avLst/>
          </a:prstGeom>
        </p:spPr>
      </p:pic>
    </p:spTree>
    <p:extLst>
      <p:ext uri="{BB962C8B-B14F-4D97-AF65-F5344CB8AC3E}">
        <p14:creationId xmlns:p14="http://schemas.microsoft.com/office/powerpoint/2010/main" val="366026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622145" y="1256179"/>
            <a:ext cx="3458833" cy="3356174"/>
          </a:xfrm>
          <a:prstGeom prst="rect">
            <a:avLst/>
          </a:prstGeom>
        </p:spPr>
      </p:pic>
      <p:pic>
        <p:nvPicPr>
          <p:cNvPr id="3" name="Imagen 2"/>
          <p:cNvPicPr>
            <a:picLocks noChangeAspect="1"/>
          </p:cNvPicPr>
          <p:nvPr/>
        </p:nvPicPr>
        <p:blipFill>
          <a:blip r:embed="rId4"/>
          <a:stretch>
            <a:fillRect/>
          </a:stretch>
        </p:blipFill>
        <p:spPr>
          <a:xfrm>
            <a:off x="4733364" y="935141"/>
            <a:ext cx="3982368" cy="3998250"/>
          </a:xfrm>
          <a:prstGeom prst="rect">
            <a:avLst/>
          </a:prstGeom>
        </p:spPr>
      </p:pic>
    </p:spTree>
    <p:extLst>
      <p:ext uri="{BB962C8B-B14F-4D97-AF65-F5344CB8AC3E}">
        <p14:creationId xmlns:p14="http://schemas.microsoft.com/office/powerpoint/2010/main" val="147687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26"/>
          <p:cNvSpPr txBox="1">
            <a:spLocks noGrp="1"/>
          </p:cNvSpPr>
          <p:nvPr>
            <p:ph type="title"/>
          </p:nvPr>
        </p:nvSpPr>
        <p:spPr>
          <a:xfrm>
            <a:off x="1427266" y="322999"/>
            <a:ext cx="6321000" cy="13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 dirty="0">
                <a:solidFill>
                  <a:srgbClr val="FF3399"/>
                </a:solidFill>
              </a:rPr>
              <a:t>Whoa!</a:t>
            </a:r>
            <a:endParaRPr dirty="0">
              <a:solidFill>
                <a:srgbClr val="FF3399"/>
              </a:solidFill>
            </a:endParaRPr>
          </a:p>
        </p:txBody>
      </p:sp>
      <p:sp>
        <p:nvSpPr>
          <p:cNvPr id="882" name="Google Shape;882;p26"/>
          <p:cNvSpPr txBox="1">
            <a:spLocks noGrp="1"/>
          </p:cNvSpPr>
          <p:nvPr>
            <p:ph type="subTitle" idx="1"/>
          </p:nvPr>
        </p:nvSpPr>
        <p:spPr>
          <a:xfrm>
            <a:off x="1555216" y="1391624"/>
            <a:ext cx="6065100" cy="123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Learn how to give a good presentation in PowerPoint or Google Slides</a:t>
            </a:r>
            <a:endParaRPr/>
          </a:p>
        </p:txBody>
      </p:sp>
      <p:sp>
        <p:nvSpPr>
          <p:cNvPr id="883" name="Google Shape;883;p26"/>
          <p:cNvSpPr/>
          <p:nvPr/>
        </p:nvSpPr>
        <p:spPr>
          <a:xfrm>
            <a:off x="6678078" y="5741708"/>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3241213" y="2387516"/>
            <a:ext cx="2693106" cy="402261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737242" y="1267133"/>
            <a:ext cx="1760679" cy="1597420"/>
          </a:xfrm>
          <a:prstGeom prst="rect">
            <a:avLst/>
          </a:prstGeom>
        </p:spPr>
      </p:pic>
      <p:pic>
        <p:nvPicPr>
          <p:cNvPr id="3" name="Imagen 2"/>
          <p:cNvPicPr>
            <a:picLocks noChangeAspect="1"/>
          </p:cNvPicPr>
          <p:nvPr/>
        </p:nvPicPr>
        <p:blipFill>
          <a:blip r:embed="rId4"/>
          <a:stretch>
            <a:fillRect/>
          </a:stretch>
        </p:blipFill>
        <p:spPr>
          <a:xfrm>
            <a:off x="5914544" y="2720069"/>
            <a:ext cx="2977174" cy="2156732"/>
          </a:xfrm>
          <a:prstGeom prst="rect">
            <a:avLst/>
          </a:prstGeom>
        </p:spPr>
      </p:pic>
      <p:pic>
        <p:nvPicPr>
          <p:cNvPr id="5" name="Imagen 4"/>
          <p:cNvPicPr>
            <a:picLocks noChangeAspect="1"/>
          </p:cNvPicPr>
          <p:nvPr/>
        </p:nvPicPr>
        <p:blipFill>
          <a:blip r:embed="rId5"/>
          <a:stretch>
            <a:fillRect/>
          </a:stretch>
        </p:blipFill>
        <p:spPr>
          <a:xfrm>
            <a:off x="542878" y="2864553"/>
            <a:ext cx="1955043" cy="2012248"/>
          </a:xfrm>
          <a:prstGeom prst="rect">
            <a:avLst/>
          </a:prstGeom>
        </p:spPr>
      </p:pic>
      <p:pic>
        <p:nvPicPr>
          <p:cNvPr id="6" name="Imagen 5"/>
          <p:cNvPicPr>
            <a:picLocks noChangeAspect="1"/>
          </p:cNvPicPr>
          <p:nvPr/>
        </p:nvPicPr>
        <p:blipFill>
          <a:blip r:embed="rId6"/>
          <a:stretch>
            <a:fillRect/>
          </a:stretch>
        </p:blipFill>
        <p:spPr>
          <a:xfrm>
            <a:off x="2888798" y="1003661"/>
            <a:ext cx="1317434" cy="2124363"/>
          </a:xfrm>
          <a:prstGeom prst="rect">
            <a:avLst/>
          </a:prstGeom>
        </p:spPr>
      </p:pic>
      <p:pic>
        <p:nvPicPr>
          <p:cNvPr id="7" name="Imagen 6"/>
          <p:cNvPicPr>
            <a:picLocks noChangeAspect="1"/>
          </p:cNvPicPr>
          <p:nvPr/>
        </p:nvPicPr>
        <p:blipFill>
          <a:blip r:embed="rId7"/>
          <a:stretch>
            <a:fillRect/>
          </a:stretch>
        </p:blipFill>
        <p:spPr>
          <a:xfrm>
            <a:off x="3254770" y="3226711"/>
            <a:ext cx="1902925" cy="1633280"/>
          </a:xfrm>
          <a:prstGeom prst="rect">
            <a:avLst/>
          </a:prstGeom>
        </p:spPr>
      </p:pic>
      <p:pic>
        <p:nvPicPr>
          <p:cNvPr id="8" name="Imagen 7"/>
          <p:cNvPicPr>
            <a:picLocks noChangeAspect="1"/>
          </p:cNvPicPr>
          <p:nvPr/>
        </p:nvPicPr>
        <p:blipFill>
          <a:blip r:embed="rId8"/>
          <a:stretch>
            <a:fillRect/>
          </a:stretch>
        </p:blipFill>
        <p:spPr>
          <a:xfrm>
            <a:off x="4733364" y="1085489"/>
            <a:ext cx="3292242" cy="1529532"/>
          </a:xfrm>
          <a:prstGeom prst="rect">
            <a:avLst/>
          </a:prstGeom>
        </p:spPr>
      </p:pic>
    </p:spTree>
    <p:extLst>
      <p:ext uri="{BB962C8B-B14F-4D97-AF65-F5344CB8AC3E}">
        <p14:creationId xmlns:p14="http://schemas.microsoft.com/office/powerpoint/2010/main" val="246181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4" name="Google Shape;2900;p46"/>
          <p:cNvSpPr txBox="1">
            <a:spLocks/>
          </p:cNvSpPr>
          <p:nvPr/>
        </p:nvSpPr>
        <p:spPr>
          <a:xfrm>
            <a:off x="1209714" y="234202"/>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Clr>
                <a:srgbClr val="000000"/>
              </a:buClr>
              <a:buSzPts val="1100"/>
              <a:buFont typeface="Arial"/>
              <a:buNone/>
            </a:pPr>
            <a:r>
              <a:rPr lang="en-US" smtClean="0">
                <a:solidFill>
                  <a:srgbClr val="FF3399"/>
                </a:solidFill>
                <a:latin typeface="Arial"/>
                <a:ea typeface="Arial"/>
                <a:cs typeface="Arial"/>
                <a:sym typeface="Arial"/>
              </a:rPr>
              <a:t>Instructions for use (free users)</a:t>
            </a:r>
            <a:endParaRPr lang="en-US" dirty="0">
              <a:solidFill>
                <a:srgbClr val="FF3399"/>
              </a:solidFill>
              <a:latin typeface="Arial"/>
              <a:ea typeface="Arial"/>
              <a:cs typeface="Arial"/>
              <a:sym typeface="Arial"/>
            </a:endParaRPr>
          </a:p>
        </p:txBody>
      </p:sp>
      <p:sp>
        <p:nvSpPr>
          <p:cNvPr id="6" name="Freeform 5"/>
          <p:cNvSpPr>
            <a:spLocks/>
          </p:cNvSpPr>
          <p:nvPr/>
        </p:nvSpPr>
        <p:spPr bwMode="auto">
          <a:xfrm>
            <a:off x="1230313" y="1336675"/>
            <a:ext cx="1087438" cy="1949450"/>
          </a:xfrm>
          <a:custGeom>
            <a:avLst/>
            <a:gdLst>
              <a:gd name="T0" fmla="*/ 495 w 523"/>
              <a:gd name="T1" fmla="*/ 383 h 936"/>
              <a:gd name="T2" fmla="*/ 467 w 523"/>
              <a:gd name="T3" fmla="*/ 449 h 936"/>
              <a:gd name="T4" fmla="*/ 326 w 523"/>
              <a:gd name="T5" fmla="*/ 595 h 936"/>
              <a:gd name="T6" fmla="*/ 262 w 523"/>
              <a:gd name="T7" fmla="*/ 617 h 936"/>
              <a:gd name="T8" fmla="*/ 272 w 523"/>
              <a:gd name="T9" fmla="*/ 625 h 936"/>
              <a:gd name="T10" fmla="*/ 274 w 523"/>
              <a:gd name="T11" fmla="*/ 637 h 936"/>
              <a:gd name="T12" fmla="*/ 252 w 523"/>
              <a:gd name="T13" fmla="*/ 649 h 936"/>
              <a:gd name="T14" fmla="*/ 245 w 523"/>
              <a:gd name="T15" fmla="*/ 656 h 936"/>
              <a:gd name="T16" fmla="*/ 247 w 523"/>
              <a:gd name="T17" fmla="*/ 697 h 936"/>
              <a:gd name="T18" fmla="*/ 234 w 523"/>
              <a:gd name="T19" fmla="*/ 785 h 936"/>
              <a:gd name="T20" fmla="*/ 211 w 523"/>
              <a:gd name="T21" fmla="*/ 926 h 936"/>
              <a:gd name="T22" fmla="*/ 210 w 523"/>
              <a:gd name="T23" fmla="*/ 932 h 936"/>
              <a:gd name="T24" fmla="*/ 206 w 523"/>
              <a:gd name="T25" fmla="*/ 936 h 936"/>
              <a:gd name="T26" fmla="*/ 202 w 523"/>
              <a:gd name="T27" fmla="*/ 931 h 936"/>
              <a:gd name="T28" fmla="*/ 204 w 523"/>
              <a:gd name="T29" fmla="*/ 906 h 936"/>
              <a:gd name="T30" fmla="*/ 222 w 523"/>
              <a:gd name="T31" fmla="*/ 800 h 936"/>
              <a:gd name="T32" fmla="*/ 238 w 523"/>
              <a:gd name="T33" fmla="*/ 704 h 936"/>
              <a:gd name="T34" fmla="*/ 236 w 523"/>
              <a:gd name="T35" fmla="*/ 648 h 936"/>
              <a:gd name="T36" fmla="*/ 232 w 523"/>
              <a:gd name="T37" fmla="*/ 646 h 936"/>
              <a:gd name="T38" fmla="*/ 216 w 523"/>
              <a:gd name="T39" fmla="*/ 647 h 936"/>
              <a:gd name="T40" fmla="*/ 215 w 523"/>
              <a:gd name="T41" fmla="*/ 629 h 936"/>
              <a:gd name="T42" fmla="*/ 217 w 523"/>
              <a:gd name="T43" fmla="*/ 625 h 936"/>
              <a:gd name="T44" fmla="*/ 222 w 523"/>
              <a:gd name="T45" fmla="*/ 615 h 936"/>
              <a:gd name="T46" fmla="*/ 212 w 523"/>
              <a:gd name="T47" fmla="*/ 611 h 936"/>
              <a:gd name="T48" fmla="*/ 190 w 523"/>
              <a:gd name="T49" fmla="*/ 601 h 936"/>
              <a:gd name="T50" fmla="*/ 181 w 523"/>
              <a:gd name="T51" fmla="*/ 593 h 936"/>
              <a:gd name="T52" fmla="*/ 178 w 523"/>
              <a:gd name="T53" fmla="*/ 584 h 936"/>
              <a:gd name="T54" fmla="*/ 189 w 523"/>
              <a:gd name="T55" fmla="*/ 580 h 936"/>
              <a:gd name="T56" fmla="*/ 199 w 523"/>
              <a:gd name="T57" fmla="*/ 583 h 936"/>
              <a:gd name="T58" fmla="*/ 204 w 523"/>
              <a:gd name="T59" fmla="*/ 582 h 936"/>
              <a:gd name="T60" fmla="*/ 201 w 523"/>
              <a:gd name="T61" fmla="*/ 579 h 936"/>
              <a:gd name="T62" fmla="*/ 186 w 523"/>
              <a:gd name="T63" fmla="*/ 563 h 936"/>
              <a:gd name="T64" fmla="*/ 166 w 523"/>
              <a:gd name="T65" fmla="*/ 559 h 936"/>
              <a:gd name="T66" fmla="*/ 153 w 523"/>
              <a:gd name="T67" fmla="*/ 572 h 936"/>
              <a:gd name="T68" fmla="*/ 149 w 523"/>
              <a:gd name="T69" fmla="*/ 575 h 936"/>
              <a:gd name="T70" fmla="*/ 53 w 523"/>
              <a:gd name="T71" fmla="*/ 457 h 936"/>
              <a:gd name="T72" fmla="*/ 52 w 523"/>
              <a:gd name="T73" fmla="*/ 456 h 936"/>
              <a:gd name="T74" fmla="*/ 44 w 523"/>
              <a:gd name="T75" fmla="*/ 444 h 936"/>
              <a:gd name="T76" fmla="*/ 25 w 523"/>
              <a:gd name="T77" fmla="*/ 390 h 936"/>
              <a:gd name="T78" fmla="*/ 6 w 523"/>
              <a:gd name="T79" fmla="*/ 316 h 936"/>
              <a:gd name="T80" fmla="*/ 6 w 523"/>
              <a:gd name="T81" fmla="*/ 307 h 936"/>
              <a:gd name="T82" fmla="*/ 1 w 523"/>
              <a:gd name="T83" fmla="*/ 232 h 936"/>
              <a:gd name="T84" fmla="*/ 33 w 523"/>
              <a:gd name="T85" fmla="*/ 121 h 936"/>
              <a:gd name="T86" fmla="*/ 71 w 523"/>
              <a:gd name="T87" fmla="*/ 74 h 936"/>
              <a:gd name="T88" fmla="*/ 80 w 523"/>
              <a:gd name="T89" fmla="*/ 75 h 936"/>
              <a:gd name="T90" fmla="*/ 110 w 523"/>
              <a:gd name="T91" fmla="*/ 105 h 936"/>
              <a:gd name="T92" fmla="*/ 117 w 523"/>
              <a:gd name="T93" fmla="*/ 112 h 936"/>
              <a:gd name="T94" fmla="*/ 135 w 523"/>
              <a:gd name="T95" fmla="*/ 112 h 936"/>
              <a:gd name="T96" fmla="*/ 150 w 523"/>
              <a:gd name="T97" fmla="*/ 97 h 936"/>
              <a:gd name="T98" fmla="*/ 216 w 523"/>
              <a:gd name="T99" fmla="*/ 32 h 936"/>
              <a:gd name="T100" fmla="*/ 228 w 523"/>
              <a:gd name="T101" fmla="*/ 6 h 936"/>
              <a:gd name="T102" fmla="*/ 234 w 523"/>
              <a:gd name="T103" fmla="*/ 1 h 936"/>
              <a:gd name="T104" fmla="*/ 245 w 523"/>
              <a:gd name="T105" fmla="*/ 0 h 936"/>
              <a:gd name="T106" fmla="*/ 400 w 523"/>
              <a:gd name="T107" fmla="*/ 36 h 936"/>
              <a:gd name="T108" fmla="*/ 475 w 523"/>
              <a:gd name="T109" fmla="*/ 104 h 936"/>
              <a:gd name="T110" fmla="*/ 517 w 523"/>
              <a:gd name="T111" fmla="*/ 198 h 936"/>
              <a:gd name="T112" fmla="*/ 520 w 523"/>
              <a:gd name="T113" fmla="*/ 218 h 936"/>
              <a:gd name="T114" fmla="*/ 522 w 523"/>
              <a:gd name="T115" fmla="*/ 238 h 936"/>
              <a:gd name="T116" fmla="*/ 522 w 523"/>
              <a:gd name="T117" fmla="*/ 254 h 936"/>
              <a:gd name="T118" fmla="*/ 515 w 523"/>
              <a:gd name="T119" fmla="*/ 277 h 936"/>
              <a:gd name="T120" fmla="*/ 497 w 523"/>
              <a:gd name="T121" fmla="*/ 368 h 936"/>
              <a:gd name="T122" fmla="*/ 495 w 523"/>
              <a:gd name="T123" fmla="*/ 383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3" h="936">
                <a:moveTo>
                  <a:pt x="495" y="383"/>
                </a:moveTo>
                <a:cubicBezTo>
                  <a:pt x="486" y="405"/>
                  <a:pt x="477" y="428"/>
                  <a:pt x="467" y="449"/>
                </a:cubicBezTo>
                <a:cubicBezTo>
                  <a:pt x="435" y="512"/>
                  <a:pt x="389" y="562"/>
                  <a:pt x="326" y="595"/>
                </a:cubicBezTo>
                <a:cubicBezTo>
                  <a:pt x="306" y="605"/>
                  <a:pt x="285" y="614"/>
                  <a:pt x="262" y="617"/>
                </a:cubicBezTo>
                <a:cubicBezTo>
                  <a:pt x="266" y="620"/>
                  <a:pt x="269" y="623"/>
                  <a:pt x="272" y="625"/>
                </a:cubicBezTo>
                <a:cubicBezTo>
                  <a:pt x="276" y="629"/>
                  <a:pt x="277" y="633"/>
                  <a:pt x="274" y="637"/>
                </a:cubicBezTo>
                <a:cubicBezTo>
                  <a:pt x="269" y="645"/>
                  <a:pt x="261" y="650"/>
                  <a:pt x="252" y="649"/>
                </a:cubicBezTo>
                <a:cubicBezTo>
                  <a:pt x="244" y="648"/>
                  <a:pt x="245" y="651"/>
                  <a:pt x="245" y="656"/>
                </a:cubicBezTo>
                <a:cubicBezTo>
                  <a:pt x="246" y="670"/>
                  <a:pt x="247" y="683"/>
                  <a:pt x="247" y="697"/>
                </a:cubicBezTo>
                <a:cubicBezTo>
                  <a:pt x="247" y="727"/>
                  <a:pt x="242" y="756"/>
                  <a:pt x="234" y="785"/>
                </a:cubicBezTo>
                <a:cubicBezTo>
                  <a:pt x="222" y="831"/>
                  <a:pt x="214" y="878"/>
                  <a:pt x="211" y="926"/>
                </a:cubicBezTo>
                <a:cubicBezTo>
                  <a:pt x="211" y="928"/>
                  <a:pt x="210" y="930"/>
                  <a:pt x="210" y="932"/>
                </a:cubicBezTo>
                <a:cubicBezTo>
                  <a:pt x="210" y="935"/>
                  <a:pt x="209" y="936"/>
                  <a:pt x="206" y="936"/>
                </a:cubicBezTo>
                <a:cubicBezTo>
                  <a:pt x="202" y="935"/>
                  <a:pt x="202" y="934"/>
                  <a:pt x="202" y="931"/>
                </a:cubicBezTo>
                <a:cubicBezTo>
                  <a:pt x="202" y="922"/>
                  <a:pt x="203" y="914"/>
                  <a:pt x="204" y="906"/>
                </a:cubicBezTo>
                <a:cubicBezTo>
                  <a:pt x="207" y="870"/>
                  <a:pt x="213" y="835"/>
                  <a:pt x="222" y="800"/>
                </a:cubicBezTo>
                <a:cubicBezTo>
                  <a:pt x="229" y="769"/>
                  <a:pt x="238" y="737"/>
                  <a:pt x="238" y="704"/>
                </a:cubicBezTo>
                <a:cubicBezTo>
                  <a:pt x="239" y="685"/>
                  <a:pt x="237" y="667"/>
                  <a:pt x="236" y="648"/>
                </a:cubicBezTo>
                <a:cubicBezTo>
                  <a:pt x="235" y="645"/>
                  <a:pt x="234" y="645"/>
                  <a:pt x="232" y="646"/>
                </a:cubicBezTo>
                <a:cubicBezTo>
                  <a:pt x="227" y="649"/>
                  <a:pt x="221" y="653"/>
                  <a:pt x="216" y="647"/>
                </a:cubicBezTo>
                <a:cubicBezTo>
                  <a:pt x="211" y="642"/>
                  <a:pt x="212" y="636"/>
                  <a:pt x="215" y="629"/>
                </a:cubicBezTo>
                <a:cubicBezTo>
                  <a:pt x="216" y="628"/>
                  <a:pt x="216" y="626"/>
                  <a:pt x="217" y="625"/>
                </a:cubicBezTo>
                <a:cubicBezTo>
                  <a:pt x="218" y="621"/>
                  <a:pt x="223" y="619"/>
                  <a:pt x="222" y="615"/>
                </a:cubicBezTo>
                <a:cubicBezTo>
                  <a:pt x="220" y="613"/>
                  <a:pt x="215" y="612"/>
                  <a:pt x="212" y="611"/>
                </a:cubicBezTo>
                <a:cubicBezTo>
                  <a:pt x="205" y="608"/>
                  <a:pt x="198" y="604"/>
                  <a:pt x="190" y="601"/>
                </a:cubicBezTo>
                <a:cubicBezTo>
                  <a:pt x="188" y="598"/>
                  <a:pt x="184" y="596"/>
                  <a:pt x="181" y="593"/>
                </a:cubicBezTo>
                <a:cubicBezTo>
                  <a:pt x="179" y="591"/>
                  <a:pt x="176" y="588"/>
                  <a:pt x="178" y="584"/>
                </a:cubicBezTo>
                <a:cubicBezTo>
                  <a:pt x="181" y="581"/>
                  <a:pt x="184" y="578"/>
                  <a:pt x="189" y="580"/>
                </a:cubicBezTo>
                <a:cubicBezTo>
                  <a:pt x="192" y="581"/>
                  <a:pt x="196" y="582"/>
                  <a:pt x="199" y="583"/>
                </a:cubicBezTo>
                <a:cubicBezTo>
                  <a:pt x="201" y="584"/>
                  <a:pt x="203" y="584"/>
                  <a:pt x="204" y="582"/>
                </a:cubicBezTo>
                <a:cubicBezTo>
                  <a:pt x="205" y="580"/>
                  <a:pt x="203" y="579"/>
                  <a:pt x="201" y="579"/>
                </a:cubicBezTo>
                <a:cubicBezTo>
                  <a:pt x="193" y="576"/>
                  <a:pt x="189" y="570"/>
                  <a:pt x="186" y="563"/>
                </a:cubicBezTo>
                <a:cubicBezTo>
                  <a:pt x="182" y="553"/>
                  <a:pt x="174" y="552"/>
                  <a:pt x="166" y="559"/>
                </a:cubicBezTo>
                <a:cubicBezTo>
                  <a:pt x="161" y="563"/>
                  <a:pt x="157" y="567"/>
                  <a:pt x="153" y="572"/>
                </a:cubicBezTo>
                <a:cubicBezTo>
                  <a:pt x="152" y="574"/>
                  <a:pt x="151" y="576"/>
                  <a:pt x="149" y="575"/>
                </a:cubicBezTo>
                <a:cubicBezTo>
                  <a:pt x="107" y="544"/>
                  <a:pt x="76" y="504"/>
                  <a:pt x="53" y="457"/>
                </a:cubicBezTo>
                <a:cubicBezTo>
                  <a:pt x="53" y="456"/>
                  <a:pt x="52" y="456"/>
                  <a:pt x="52" y="456"/>
                </a:cubicBezTo>
                <a:cubicBezTo>
                  <a:pt x="47" y="453"/>
                  <a:pt x="46" y="448"/>
                  <a:pt x="44" y="444"/>
                </a:cubicBezTo>
                <a:cubicBezTo>
                  <a:pt x="37" y="426"/>
                  <a:pt x="30" y="408"/>
                  <a:pt x="25" y="390"/>
                </a:cubicBezTo>
                <a:cubicBezTo>
                  <a:pt x="17" y="366"/>
                  <a:pt x="10" y="341"/>
                  <a:pt x="6" y="316"/>
                </a:cubicBezTo>
                <a:cubicBezTo>
                  <a:pt x="6" y="313"/>
                  <a:pt x="4" y="310"/>
                  <a:pt x="6" y="307"/>
                </a:cubicBezTo>
                <a:cubicBezTo>
                  <a:pt x="2" y="282"/>
                  <a:pt x="0" y="257"/>
                  <a:pt x="1" y="232"/>
                </a:cubicBezTo>
                <a:cubicBezTo>
                  <a:pt x="3" y="193"/>
                  <a:pt x="13" y="155"/>
                  <a:pt x="33" y="121"/>
                </a:cubicBezTo>
                <a:cubicBezTo>
                  <a:pt x="44" y="104"/>
                  <a:pt x="57" y="88"/>
                  <a:pt x="71" y="74"/>
                </a:cubicBezTo>
                <a:cubicBezTo>
                  <a:pt x="74" y="70"/>
                  <a:pt x="77" y="72"/>
                  <a:pt x="80" y="75"/>
                </a:cubicBezTo>
                <a:cubicBezTo>
                  <a:pt x="90" y="84"/>
                  <a:pt x="100" y="95"/>
                  <a:pt x="110" y="105"/>
                </a:cubicBezTo>
                <a:cubicBezTo>
                  <a:pt x="112" y="107"/>
                  <a:pt x="115" y="110"/>
                  <a:pt x="117" y="112"/>
                </a:cubicBezTo>
                <a:cubicBezTo>
                  <a:pt x="124" y="117"/>
                  <a:pt x="128" y="117"/>
                  <a:pt x="135" y="112"/>
                </a:cubicBezTo>
                <a:cubicBezTo>
                  <a:pt x="141" y="108"/>
                  <a:pt x="145" y="102"/>
                  <a:pt x="150" y="97"/>
                </a:cubicBezTo>
                <a:cubicBezTo>
                  <a:pt x="172" y="75"/>
                  <a:pt x="193" y="52"/>
                  <a:pt x="216" y="32"/>
                </a:cubicBezTo>
                <a:cubicBezTo>
                  <a:pt x="223" y="25"/>
                  <a:pt x="232" y="18"/>
                  <a:pt x="228" y="6"/>
                </a:cubicBezTo>
                <a:cubicBezTo>
                  <a:pt x="227" y="2"/>
                  <a:pt x="229" y="1"/>
                  <a:pt x="234" y="1"/>
                </a:cubicBezTo>
                <a:cubicBezTo>
                  <a:pt x="237" y="1"/>
                  <a:pt x="242" y="2"/>
                  <a:pt x="245" y="0"/>
                </a:cubicBezTo>
                <a:cubicBezTo>
                  <a:pt x="300" y="0"/>
                  <a:pt x="352" y="8"/>
                  <a:pt x="400" y="36"/>
                </a:cubicBezTo>
                <a:cubicBezTo>
                  <a:pt x="429" y="54"/>
                  <a:pt x="454" y="77"/>
                  <a:pt x="475" y="104"/>
                </a:cubicBezTo>
                <a:cubicBezTo>
                  <a:pt x="496" y="132"/>
                  <a:pt x="510" y="164"/>
                  <a:pt x="517" y="198"/>
                </a:cubicBezTo>
                <a:cubicBezTo>
                  <a:pt x="519" y="205"/>
                  <a:pt x="519" y="211"/>
                  <a:pt x="520" y="218"/>
                </a:cubicBezTo>
                <a:cubicBezTo>
                  <a:pt x="522" y="224"/>
                  <a:pt x="520" y="231"/>
                  <a:pt x="522" y="238"/>
                </a:cubicBezTo>
                <a:cubicBezTo>
                  <a:pt x="519" y="243"/>
                  <a:pt x="523" y="248"/>
                  <a:pt x="522" y="254"/>
                </a:cubicBezTo>
                <a:cubicBezTo>
                  <a:pt x="523" y="262"/>
                  <a:pt x="519" y="269"/>
                  <a:pt x="515" y="277"/>
                </a:cubicBezTo>
                <a:cubicBezTo>
                  <a:pt x="501" y="305"/>
                  <a:pt x="494" y="336"/>
                  <a:pt x="497" y="368"/>
                </a:cubicBezTo>
                <a:cubicBezTo>
                  <a:pt x="498" y="373"/>
                  <a:pt x="499" y="379"/>
                  <a:pt x="495" y="383"/>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p:cNvSpPr>
            <a:spLocks/>
          </p:cNvSpPr>
          <p:nvPr/>
        </p:nvSpPr>
        <p:spPr bwMode="auto">
          <a:xfrm>
            <a:off x="271462" y="1874838"/>
            <a:ext cx="1066800" cy="966788"/>
          </a:xfrm>
          <a:custGeom>
            <a:avLst/>
            <a:gdLst>
              <a:gd name="T0" fmla="*/ 466 w 512"/>
              <a:gd name="T1" fmla="*/ 49 h 465"/>
              <a:gd name="T2" fmla="*/ 480 w 512"/>
              <a:gd name="T3" fmla="*/ 109 h 465"/>
              <a:gd name="T4" fmla="*/ 493 w 512"/>
              <a:gd name="T5" fmla="*/ 152 h 465"/>
              <a:gd name="T6" fmla="*/ 512 w 512"/>
              <a:gd name="T7" fmla="*/ 198 h 465"/>
              <a:gd name="T8" fmla="*/ 484 w 512"/>
              <a:gd name="T9" fmla="*/ 281 h 465"/>
              <a:gd name="T10" fmla="*/ 411 w 512"/>
              <a:gd name="T11" fmla="*/ 376 h 465"/>
              <a:gd name="T12" fmla="*/ 358 w 512"/>
              <a:gd name="T13" fmla="*/ 422 h 465"/>
              <a:gd name="T14" fmla="*/ 352 w 512"/>
              <a:gd name="T15" fmla="*/ 428 h 465"/>
              <a:gd name="T16" fmla="*/ 368 w 512"/>
              <a:gd name="T17" fmla="*/ 435 h 465"/>
              <a:gd name="T18" fmla="*/ 372 w 512"/>
              <a:gd name="T19" fmla="*/ 448 h 465"/>
              <a:gd name="T20" fmla="*/ 361 w 512"/>
              <a:gd name="T21" fmla="*/ 459 h 465"/>
              <a:gd name="T22" fmla="*/ 349 w 512"/>
              <a:gd name="T23" fmla="*/ 455 h 465"/>
              <a:gd name="T24" fmla="*/ 347 w 512"/>
              <a:gd name="T25" fmla="*/ 452 h 465"/>
              <a:gd name="T26" fmla="*/ 342 w 512"/>
              <a:gd name="T27" fmla="*/ 448 h 465"/>
              <a:gd name="T28" fmla="*/ 341 w 512"/>
              <a:gd name="T29" fmla="*/ 453 h 465"/>
              <a:gd name="T30" fmla="*/ 319 w 512"/>
              <a:gd name="T31" fmla="*/ 464 h 465"/>
              <a:gd name="T32" fmla="*/ 314 w 512"/>
              <a:gd name="T33" fmla="*/ 456 h 465"/>
              <a:gd name="T34" fmla="*/ 318 w 512"/>
              <a:gd name="T35" fmla="*/ 447 h 465"/>
              <a:gd name="T36" fmla="*/ 313 w 512"/>
              <a:gd name="T37" fmla="*/ 438 h 465"/>
              <a:gd name="T38" fmla="*/ 160 w 512"/>
              <a:gd name="T39" fmla="*/ 409 h 465"/>
              <a:gd name="T40" fmla="*/ 87 w 512"/>
              <a:gd name="T41" fmla="*/ 371 h 465"/>
              <a:gd name="T42" fmla="*/ 88 w 512"/>
              <a:gd name="T43" fmla="*/ 363 h 465"/>
              <a:gd name="T44" fmla="*/ 87 w 512"/>
              <a:gd name="T45" fmla="*/ 330 h 465"/>
              <a:gd name="T46" fmla="*/ 53 w 512"/>
              <a:gd name="T47" fmla="*/ 297 h 465"/>
              <a:gd name="T48" fmla="*/ 27 w 512"/>
              <a:gd name="T49" fmla="*/ 290 h 465"/>
              <a:gd name="T50" fmla="*/ 17 w 512"/>
              <a:gd name="T51" fmla="*/ 288 h 465"/>
              <a:gd name="T52" fmla="*/ 4 w 512"/>
              <a:gd name="T53" fmla="*/ 199 h 465"/>
              <a:gd name="T54" fmla="*/ 40 w 512"/>
              <a:gd name="T55" fmla="*/ 123 h 465"/>
              <a:gd name="T56" fmla="*/ 170 w 512"/>
              <a:gd name="T57" fmla="*/ 95 h 465"/>
              <a:gd name="T58" fmla="*/ 230 w 512"/>
              <a:gd name="T59" fmla="*/ 129 h 465"/>
              <a:gd name="T60" fmla="*/ 245 w 512"/>
              <a:gd name="T61" fmla="*/ 124 h 465"/>
              <a:gd name="T62" fmla="*/ 300 w 512"/>
              <a:gd name="T63" fmla="*/ 38 h 465"/>
              <a:gd name="T64" fmla="*/ 440 w 512"/>
              <a:gd name="T65" fmla="*/ 28 h 465"/>
              <a:gd name="T66" fmla="*/ 466 w 512"/>
              <a:gd name="T67" fmla="*/ 4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465">
                <a:moveTo>
                  <a:pt x="466" y="49"/>
                </a:moveTo>
                <a:cubicBezTo>
                  <a:pt x="471" y="69"/>
                  <a:pt x="474" y="89"/>
                  <a:pt x="480" y="109"/>
                </a:cubicBezTo>
                <a:cubicBezTo>
                  <a:pt x="483" y="124"/>
                  <a:pt x="489" y="138"/>
                  <a:pt x="493" y="152"/>
                </a:cubicBezTo>
                <a:cubicBezTo>
                  <a:pt x="498" y="168"/>
                  <a:pt x="506" y="183"/>
                  <a:pt x="512" y="198"/>
                </a:cubicBezTo>
                <a:cubicBezTo>
                  <a:pt x="507" y="227"/>
                  <a:pt x="498" y="255"/>
                  <a:pt x="484" y="281"/>
                </a:cubicBezTo>
                <a:cubicBezTo>
                  <a:pt x="464" y="316"/>
                  <a:pt x="439" y="348"/>
                  <a:pt x="411" y="376"/>
                </a:cubicBezTo>
                <a:cubicBezTo>
                  <a:pt x="394" y="393"/>
                  <a:pt x="377" y="408"/>
                  <a:pt x="358" y="422"/>
                </a:cubicBezTo>
                <a:cubicBezTo>
                  <a:pt x="357" y="424"/>
                  <a:pt x="355" y="426"/>
                  <a:pt x="352" y="428"/>
                </a:cubicBezTo>
                <a:cubicBezTo>
                  <a:pt x="358" y="431"/>
                  <a:pt x="363" y="434"/>
                  <a:pt x="368" y="435"/>
                </a:cubicBezTo>
                <a:cubicBezTo>
                  <a:pt x="375" y="438"/>
                  <a:pt x="376" y="442"/>
                  <a:pt x="372" y="448"/>
                </a:cubicBezTo>
                <a:cubicBezTo>
                  <a:pt x="370" y="453"/>
                  <a:pt x="367" y="458"/>
                  <a:pt x="361" y="459"/>
                </a:cubicBezTo>
                <a:cubicBezTo>
                  <a:pt x="356" y="462"/>
                  <a:pt x="352" y="459"/>
                  <a:pt x="349" y="455"/>
                </a:cubicBezTo>
                <a:cubicBezTo>
                  <a:pt x="349" y="454"/>
                  <a:pt x="348" y="453"/>
                  <a:pt x="347" y="452"/>
                </a:cubicBezTo>
                <a:cubicBezTo>
                  <a:pt x="346" y="450"/>
                  <a:pt x="344" y="448"/>
                  <a:pt x="342" y="448"/>
                </a:cubicBezTo>
                <a:cubicBezTo>
                  <a:pt x="340" y="449"/>
                  <a:pt x="342" y="452"/>
                  <a:pt x="341" y="453"/>
                </a:cubicBezTo>
                <a:cubicBezTo>
                  <a:pt x="336" y="463"/>
                  <a:pt x="329" y="465"/>
                  <a:pt x="319" y="464"/>
                </a:cubicBezTo>
                <a:cubicBezTo>
                  <a:pt x="314" y="464"/>
                  <a:pt x="312" y="462"/>
                  <a:pt x="314" y="456"/>
                </a:cubicBezTo>
                <a:cubicBezTo>
                  <a:pt x="315" y="453"/>
                  <a:pt x="316" y="450"/>
                  <a:pt x="318" y="447"/>
                </a:cubicBezTo>
                <a:cubicBezTo>
                  <a:pt x="322" y="440"/>
                  <a:pt x="321" y="439"/>
                  <a:pt x="313" y="438"/>
                </a:cubicBezTo>
                <a:cubicBezTo>
                  <a:pt x="260" y="437"/>
                  <a:pt x="209" y="427"/>
                  <a:pt x="160" y="409"/>
                </a:cubicBezTo>
                <a:cubicBezTo>
                  <a:pt x="134" y="400"/>
                  <a:pt x="109" y="388"/>
                  <a:pt x="87" y="371"/>
                </a:cubicBezTo>
                <a:cubicBezTo>
                  <a:pt x="83" y="367"/>
                  <a:pt x="86" y="365"/>
                  <a:pt x="88" y="363"/>
                </a:cubicBezTo>
                <a:cubicBezTo>
                  <a:pt x="99" y="349"/>
                  <a:pt x="99" y="343"/>
                  <a:pt x="87" y="330"/>
                </a:cubicBezTo>
                <a:cubicBezTo>
                  <a:pt x="75" y="319"/>
                  <a:pt x="64" y="308"/>
                  <a:pt x="53" y="297"/>
                </a:cubicBezTo>
                <a:cubicBezTo>
                  <a:pt x="46" y="289"/>
                  <a:pt x="38" y="286"/>
                  <a:pt x="27" y="290"/>
                </a:cubicBezTo>
                <a:cubicBezTo>
                  <a:pt x="24" y="291"/>
                  <a:pt x="20" y="292"/>
                  <a:pt x="17" y="288"/>
                </a:cubicBezTo>
                <a:cubicBezTo>
                  <a:pt x="4" y="260"/>
                  <a:pt x="0" y="230"/>
                  <a:pt x="4" y="199"/>
                </a:cubicBezTo>
                <a:cubicBezTo>
                  <a:pt x="7" y="169"/>
                  <a:pt x="18" y="142"/>
                  <a:pt x="40" y="123"/>
                </a:cubicBezTo>
                <a:cubicBezTo>
                  <a:pt x="78" y="90"/>
                  <a:pt x="121" y="79"/>
                  <a:pt x="170" y="95"/>
                </a:cubicBezTo>
                <a:cubicBezTo>
                  <a:pt x="192" y="103"/>
                  <a:pt x="211" y="115"/>
                  <a:pt x="230" y="129"/>
                </a:cubicBezTo>
                <a:cubicBezTo>
                  <a:pt x="240" y="137"/>
                  <a:pt x="241" y="136"/>
                  <a:pt x="245" y="124"/>
                </a:cubicBezTo>
                <a:cubicBezTo>
                  <a:pt x="257" y="92"/>
                  <a:pt x="271" y="60"/>
                  <a:pt x="300" y="38"/>
                </a:cubicBezTo>
                <a:cubicBezTo>
                  <a:pt x="335" y="10"/>
                  <a:pt x="395" y="0"/>
                  <a:pt x="440" y="28"/>
                </a:cubicBezTo>
                <a:cubicBezTo>
                  <a:pt x="449" y="34"/>
                  <a:pt x="458" y="41"/>
                  <a:pt x="466" y="49"/>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p:cNvSpPr>
            <a:spLocks/>
          </p:cNvSpPr>
          <p:nvPr/>
        </p:nvSpPr>
        <p:spPr bwMode="auto">
          <a:xfrm>
            <a:off x="2255838" y="1709738"/>
            <a:ext cx="755650" cy="1646238"/>
          </a:xfrm>
          <a:custGeom>
            <a:avLst/>
            <a:gdLst>
              <a:gd name="T0" fmla="*/ 2 w 363"/>
              <a:gd name="T1" fmla="*/ 204 h 791"/>
              <a:gd name="T2" fmla="*/ 2 w 363"/>
              <a:gd name="T3" fmla="*/ 184 h 791"/>
              <a:gd name="T4" fmla="*/ 23 w 363"/>
              <a:gd name="T5" fmla="*/ 91 h 791"/>
              <a:gd name="T6" fmla="*/ 29 w 363"/>
              <a:gd name="T7" fmla="*/ 75 h 791"/>
              <a:gd name="T8" fmla="*/ 33 w 363"/>
              <a:gd name="T9" fmla="*/ 75 h 791"/>
              <a:gd name="T10" fmla="*/ 70 w 363"/>
              <a:gd name="T11" fmla="*/ 38 h 791"/>
              <a:gd name="T12" fmla="*/ 137 w 363"/>
              <a:gd name="T13" fmla="*/ 7 h 791"/>
              <a:gd name="T14" fmla="*/ 227 w 363"/>
              <a:gd name="T15" fmla="*/ 6 h 791"/>
              <a:gd name="T16" fmla="*/ 314 w 363"/>
              <a:gd name="T17" fmla="*/ 52 h 791"/>
              <a:gd name="T18" fmla="*/ 360 w 363"/>
              <a:gd name="T19" fmla="*/ 151 h 791"/>
              <a:gd name="T20" fmla="*/ 358 w 363"/>
              <a:gd name="T21" fmla="*/ 223 h 791"/>
              <a:gd name="T22" fmla="*/ 357 w 363"/>
              <a:gd name="T23" fmla="*/ 231 h 791"/>
              <a:gd name="T24" fmla="*/ 357 w 363"/>
              <a:gd name="T25" fmla="*/ 240 h 791"/>
              <a:gd name="T26" fmla="*/ 313 w 363"/>
              <a:gd name="T27" fmla="*/ 341 h 791"/>
              <a:gd name="T28" fmla="*/ 286 w 363"/>
              <a:gd name="T29" fmla="*/ 371 h 791"/>
              <a:gd name="T30" fmla="*/ 274 w 363"/>
              <a:gd name="T31" fmla="*/ 381 h 791"/>
              <a:gd name="T32" fmla="*/ 258 w 363"/>
              <a:gd name="T33" fmla="*/ 390 h 791"/>
              <a:gd name="T34" fmla="*/ 231 w 363"/>
              <a:gd name="T35" fmla="*/ 403 h 791"/>
              <a:gd name="T36" fmla="*/ 225 w 363"/>
              <a:gd name="T37" fmla="*/ 409 h 791"/>
              <a:gd name="T38" fmla="*/ 231 w 363"/>
              <a:gd name="T39" fmla="*/ 413 h 791"/>
              <a:gd name="T40" fmla="*/ 235 w 363"/>
              <a:gd name="T41" fmla="*/ 414 h 791"/>
              <a:gd name="T42" fmla="*/ 245 w 363"/>
              <a:gd name="T43" fmla="*/ 428 h 791"/>
              <a:gd name="T44" fmla="*/ 230 w 363"/>
              <a:gd name="T45" fmla="*/ 439 h 791"/>
              <a:gd name="T46" fmla="*/ 222 w 363"/>
              <a:gd name="T47" fmla="*/ 433 h 791"/>
              <a:gd name="T48" fmla="*/ 216 w 363"/>
              <a:gd name="T49" fmla="*/ 429 h 791"/>
              <a:gd name="T50" fmla="*/ 215 w 363"/>
              <a:gd name="T51" fmla="*/ 435 h 791"/>
              <a:gd name="T52" fmla="*/ 226 w 363"/>
              <a:gd name="T53" fmla="*/ 499 h 791"/>
              <a:gd name="T54" fmla="*/ 263 w 363"/>
              <a:gd name="T55" fmla="*/ 595 h 791"/>
              <a:gd name="T56" fmla="*/ 261 w 363"/>
              <a:gd name="T57" fmla="*/ 699 h 791"/>
              <a:gd name="T58" fmla="*/ 243 w 363"/>
              <a:gd name="T59" fmla="*/ 759 h 791"/>
              <a:gd name="T60" fmla="*/ 237 w 363"/>
              <a:gd name="T61" fmla="*/ 785 h 791"/>
              <a:gd name="T62" fmla="*/ 233 w 363"/>
              <a:gd name="T63" fmla="*/ 790 h 791"/>
              <a:gd name="T64" fmla="*/ 229 w 363"/>
              <a:gd name="T65" fmla="*/ 783 h 791"/>
              <a:gd name="T66" fmla="*/ 235 w 363"/>
              <a:gd name="T67" fmla="*/ 757 h 791"/>
              <a:gd name="T68" fmla="*/ 257 w 363"/>
              <a:gd name="T69" fmla="*/ 679 h 791"/>
              <a:gd name="T70" fmla="*/ 252 w 363"/>
              <a:gd name="T71" fmla="*/ 589 h 791"/>
              <a:gd name="T72" fmla="*/ 228 w 363"/>
              <a:gd name="T73" fmla="*/ 529 h 791"/>
              <a:gd name="T74" fmla="*/ 208 w 363"/>
              <a:gd name="T75" fmla="*/ 455 h 791"/>
              <a:gd name="T76" fmla="*/ 199 w 363"/>
              <a:gd name="T77" fmla="*/ 447 h 791"/>
              <a:gd name="T78" fmla="*/ 188 w 363"/>
              <a:gd name="T79" fmla="*/ 426 h 791"/>
              <a:gd name="T80" fmla="*/ 194 w 363"/>
              <a:gd name="T81" fmla="*/ 417 h 791"/>
              <a:gd name="T82" fmla="*/ 192 w 363"/>
              <a:gd name="T83" fmla="*/ 412 h 791"/>
              <a:gd name="T84" fmla="*/ 106 w 363"/>
              <a:gd name="T85" fmla="*/ 376 h 791"/>
              <a:gd name="T86" fmla="*/ 44 w 363"/>
              <a:gd name="T87" fmla="*/ 307 h 791"/>
              <a:gd name="T88" fmla="*/ 6 w 363"/>
              <a:gd name="T89" fmla="*/ 213 h 791"/>
              <a:gd name="T90" fmla="*/ 2 w 363"/>
              <a:gd name="T91" fmla="*/ 204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791">
                <a:moveTo>
                  <a:pt x="2" y="204"/>
                </a:moveTo>
                <a:cubicBezTo>
                  <a:pt x="4" y="197"/>
                  <a:pt x="2" y="191"/>
                  <a:pt x="2" y="184"/>
                </a:cubicBezTo>
                <a:cubicBezTo>
                  <a:pt x="0" y="151"/>
                  <a:pt x="6" y="120"/>
                  <a:pt x="23" y="91"/>
                </a:cubicBezTo>
                <a:cubicBezTo>
                  <a:pt x="26" y="86"/>
                  <a:pt x="27" y="80"/>
                  <a:pt x="29" y="75"/>
                </a:cubicBezTo>
                <a:cubicBezTo>
                  <a:pt x="30" y="78"/>
                  <a:pt x="31" y="78"/>
                  <a:pt x="33" y="75"/>
                </a:cubicBezTo>
                <a:cubicBezTo>
                  <a:pt x="43" y="60"/>
                  <a:pt x="56" y="48"/>
                  <a:pt x="70" y="38"/>
                </a:cubicBezTo>
                <a:cubicBezTo>
                  <a:pt x="90" y="23"/>
                  <a:pt x="112" y="12"/>
                  <a:pt x="137" y="7"/>
                </a:cubicBezTo>
                <a:cubicBezTo>
                  <a:pt x="166" y="0"/>
                  <a:pt x="196" y="0"/>
                  <a:pt x="227" y="6"/>
                </a:cubicBezTo>
                <a:cubicBezTo>
                  <a:pt x="260" y="13"/>
                  <a:pt x="290" y="28"/>
                  <a:pt x="314" y="52"/>
                </a:cubicBezTo>
                <a:cubicBezTo>
                  <a:pt x="341" y="79"/>
                  <a:pt x="356" y="113"/>
                  <a:pt x="360" y="151"/>
                </a:cubicBezTo>
                <a:cubicBezTo>
                  <a:pt x="363" y="175"/>
                  <a:pt x="361" y="199"/>
                  <a:pt x="358" y="223"/>
                </a:cubicBezTo>
                <a:cubicBezTo>
                  <a:pt x="358" y="226"/>
                  <a:pt x="355" y="228"/>
                  <a:pt x="357" y="231"/>
                </a:cubicBezTo>
                <a:cubicBezTo>
                  <a:pt x="359" y="234"/>
                  <a:pt x="357" y="237"/>
                  <a:pt x="357" y="240"/>
                </a:cubicBezTo>
                <a:cubicBezTo>
                  <a:pt x="348" y="276"/>
                  <a:pt x="336" y="311"/>
                  <a:pt x="313" y="341"/>
                </a:cubicBezTo>
                <a:cubicBezTo>
                  <a:pt x="305" y="352"/>
                  <a:pt x="296" y="362"/>
                  <a:pt x="286" y="371"/>
                </a:cubicBezTo>
                <a:cubicBezTo>
                  <a:pt x="281" y="374"/>
                  <a:pt x="277" y="377"/>
                  <a:pt x="274" y="381"/>
                </a:cubicBezTo>
                <a:cubicBezTo>
                  <a:pt x="268" y="384"/>
                  <a:pt x="265" y="390"/>
                  <a:pt x="258" y="390"/>
                </a:cubicBezTo>
                <a:cubicBezTo>
                  <a:pt x="249" y="394"/>
                  <a:pt x="241" y="401"/>
                  <a:pt x="231" y="403"/>
                </a:cubicBezTo>
                <a:cubicBezTo>
                  <a:pt x="228" y="404"/>
                  <a:pt x="225" y="406"/>
                  <a:pt x="225" y="409"/>
                </a:cubicBezTo>
                <a:cubicBezTo>
                  <a:pt x="225" y="412"/>
                  <a:pt x="229" y="412"/>
                  <a:pt x="231" y="413"/>
                </a:cubicBezTo>
                <a:cubicBezTo>
                  <a:pt x="232" y="413"/>
                  <a:pt x="234" y="414"/>
                  <a:pt x="235" y="414"/>
                </a:cubicBezTo>
                <a:cubicBezTo>
                  <a:pt x="240" y="418"/>
                  <a:pt x="246" y="420"/>
                  <a:pt x="245" y="428"/>
                </a:cubicBezTo>
                <a:cubicBezTo>
                  <a:pt x="243" y="436"/>
                  <a:pt x="236" y="437"/>
                  <a:pt x="230" y="439"/>
                </a:cubicBezTo>
                <a:cubicBezTo>
                  <a:pt x="226" y="440"/>
                  <a:pt x="224" y="436"/>
                  <a:pt x="222" y="433"/>
                </a:cubicBezTo>
                <a:cubicBezTo>
                  <a:pt x="220" y="432"/>
                  <a:pt x="219" y="429"/>
                  <a:pt x="216" y="429"/>
                </a:cubicBezTo>
                <a:cubicBezTo>
                  <a:pt x="214" y="430"/>
                  <a:pt x="215" y="433"/>
                  <a:pt x="215" y="435"/>
                </a:cubicBezTo>
                <a:cubicBezTo>
                  <a:pt x="216" y="457"/>
                  <a:pt x="220" y="478"/>
                  <a:pt x="226" y="499"/>
                </a:cubicBezTo>
                <a:cubicBezTo>
                  <a:pt x="237" y="532"/>
                  <a:pt x="254" y="562"/>
                  <a:pt x="263" y="595"/>
                </a:cubicBezTo>
                <a:cubicBezTo>
                  <a:pt x="272" y="630"/>
                  <a:pt x="271" y="665"/>
                  <a:pt x="261" y="699"/>
                </a:cubicBezTo>
                <a:cubicBezTo>
                  <a:pt x="255" y="719"/>
                  <a:pt x="249" y="739"/>
                  <a:pt x="243" y="759"/>
                </a:cubicBezTo>
                <a:cubicBezTo>
                  <a:pt x="241" y="767"/>
                  <a:pt x="239" y="776"/>
                  <a:pt x="237" y="785"/>
                </a:cubicBezTo>
                <a:cubicBezTo>
                  <a:pt x="237" y="787"/>
                  <a:pt x="238" y="791"/>
                  <a:pt x="233" y="790"/>
                </a:cubicBezTo>
                <a:cubicBezTo>
                  <a:pt x="229" y="790"/>
                  <a:pt x="229" y="786"/>
                  <a:pt x="229" y="783"/>
                </a:cubicBezTo>
                <a:cubicBezTo>
                  <a:pt x="231" y="774"/>
                  <a:pt x="232" y="765"/>
                  <a:pt x="235" y="757"/>
                </a:cubicBezTo>
                <a:cubicBezTo>
                  <a:pt x="243" y="731"/>
                  <a:pt x="252" y="706"/>
                  <a:pt x="257" y="679"/>
                </a:cubicBezTo>
                <a:cubicBezTo>
                  <a:pt x="263" y="649"/>
                  <a:pt x="262" y="619"/>
                  <a:pt x="252" y="589"/>
                </a:cubicBezTo>
                <a:cubicBezTo>
                  <a:pt x="245" y="569"/>
                  <a:pt x="236" y="549"/>
                  <a:pt x="228" y="529"/>
                </a:cubicBezTo>
                <a:cubicBezTo>
                  <a:pt x="219" y="505"/>
                  <a:pt x="211" y="480"/>
                  <a:pt x="208" y="455"/>
                </a:cubicBezTo>
                <a:cubicBezTo>
                  <a:pt x="207" y="451"/>
                  <a:pt x="207" y="446"/>
                  <a:pt x="199" y="447"/>
                </a:cubicBezTo>
                <a:cubicBezTo>
                  <a:pt x="191" y="449"/>
                  <a:pt x="184" y="435"/>
                  <a:pt x="188" y="426"/>
                </a:cubicBezTo>
                <a:cubicBezTo>
                  <a:pt x="190" y="423"/>
                  <a:pt x="192" y="420"/>
                  <a:pt x="194" y="417"/>
                </a:cubicBezTo>
                <a:cubicBezTo>
                  <a:pt x="198" y="414"/>
                  <a:pt x="196" y="412"/>
                  <a:pt x="192" y="412"/>
                </a:cubicBezTo>
                <a:cubicBezTo>
                  <a:pt x="159" y="410"/>
                  <a:pt x="131" y="396"/>
                  <a:pt x="106" y="376"/>
                </a:cubicBezTo>
                <a:cubicBezTo>
                  <a:pt x="81" y="357"/>
                  <a:pt x="60" y="334"/>
                  <a:pt x="44" y="307"/>
                </a:cubicBezTo>
                <a:cubicBezTo>
                  <a:pt x="26" y="278"/>
                  <a:pt x="13" y="247"/>
                  <a:pt x="6" y="213"/>
                </a:cubicBezTo>
                <a:cubicBezTo>
                  <a:pt x="5" y="210"/>
                  <a:pt x="6" y="205"/>
                  <a:pt x="2" y="204"/>
                </a:cubicBezTo>
                <a:close/>
              </a:path>
            </a:pathLst>
          </a:custGeom>
          <a:solidFill>
            <a:srgbClr val="F9D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p:cNvSpPr>
            <a:spLocks/>
          </p:cNvSpPr>
          <p:nvPr/>
        </p:nvSpPr>
        <p:spPr bwMode="auto">
          <a:xfrm>
            <a:off x="2844800" y="2184400"/>
            <a:ext cx="915988" cy="917575"/>
          </a:xfrm>
          <a:custGeom>
            <a:avLst/>
            <a:gdLst>
              <a:gd name="T0" fmla="*/ 1 w 440"/>
              <a:gd name="T1" fmla="*/ 142 h 441"/>
              <a:gd name="T2" fmla="*/ 22 w 440"/>
              <a:gd name="T3" fmla="*/ 120 h 441"/>
              <a:gd name="T4" fmla="*/ 59 w 440"/>
              <a:gd name="T5" fmla="*/ 53 h 441"/>
              <a:gd name="T6" fmla="*/ 74 w 440"/>
              <a:gd name="T7" fmla="*/ 3 h 441"/>
              <a:gd name="T8" fmla="*/ 117 w 440"/>
              <a:gd name="T9" fmla="*/ 2 h 441"/>
              <a:gd name="T10" fmla="*/ 177 w 440"/>
              <a:gd name="T11" fmla="*/ 32 h 441"/>
              <a:gd name="T12" fmla="*/ 228 w 440"/>
              <a:gd name="T13" fmla="*/ 104 h 441"/>
              <a:gd name="T14" fmla="*/ 244 w 440"/>
              <a:gd name="T15" fmla="*/ 113 h 441"/>
              <a:gd name="T16" fmla="*/ 336 w 440"/>
              <a:gd name="T17" fmla="*/ 111 h 441"/>
              <a:gd name="T18" fmla="*/ 426 w 440"/>
              <a:gd name="T19" fmla="*/ 197 h 441"/>
              <a:gd name="T20" fmla="*/ 388 w 440"/>
              <a:gd name="T21" fmla="*/ 324 h 441"/>
              <a:gd name="T22" fmla="*/ 304 w 440"/>
              <a:gd name="T23" fmla="*/ 368 h 441"/>
              <a:gd name="T24" fmla="*/ 216 w 440"/>
              <a:gd name="T25" fmla="*/ 393 h 441"/>
              <a:gd name="T26" fmla="*/ 119 w 440"/>
              <a:gd name="T27" fmla="*/ 409 h 441"/>
              <a:gd name="T28" fmla="*/ 103 w 440"/>
              <a:gd name="T29" fmla="*/ 408 h 441"/>
              <a:gd name="T30" fmla="*/ 111 w 440"/>
              <a:gd name="T31" fmla="*/ 422 h 441"/>
              <a:gd name="T32" fmla="*/ 109 w 440"/>
              <a:gd name="T33" fmla="*/ 430 h 441"/>
              <a:gd name="T34" fmla="*/ 80 w 440"/>
              <a:gd name="T35" fmla="*/ 436 h 441"/>
              <a:gd name="T36" fmla="*/ 78 w 440"/>
              <a:gd name="T37" fmla="*/ 431 h 441"/>
              <a:gd name="T38" fmla="*/ 82 w 440"/>
              <a:gd name="T39" fmla="*/ 425 h 441"/>
              <a:gd name="T40" fmla="*/ 82 w 440"/>
              <a:gd name="T41" fmla="*/ 418 h 441"/>
              <a:gd name="T42" fmla="*/ 77 w 440"/>
              <a:gd name="T43" fmla="*/ 421 h 441"/>
              <a:gd name="T44" fmla="*/ 71 w 440"/>
              <a:gd name="T45" fmla="*/ 423 h 441"/>
              <a:gd name="T46" fmla="*/ 66 w 440"/>
              <a:gd name="T47" fmla="*/ 423 h 441"/>
              <a:gd name="T48" fmla="*/ 55 w 440"/>
              <a:gd name="T49" fmla="*/ 419 h 441"/>
              <a:gd name="T50" fmla="*/ 62 w 440"/>
              <a:gd name="T51" fmla="*/ 411 h 441"/>
              <a:gd name="T52" fmla="*/ 77 w 440"/>
              <a:gd name="T53" fmla="*/ 398 h 441"/>
              <a:gd name="T54" fmla="*/ 67 w 440"/>
              <a:gd name="T55" fmla="*/ 383 h 441"/>
              <a:gd name="T56" fmla="*/ 28 w 440"/>
              <a:gd name="T57" fmla="*/ 314 h 441"/>
              <a:gd name="T58" fmla="*/ 4 w 440"/>
              <a:gd name="T59" fmla="*/ 257 h 441"/>
              <a:gd name="T60" fmla="*/ 4 w 440"/>
              <a:gd name="T61" fmla="*/ 254 h 441"/>
              <a:gd name="T62" fmla="*/ 7 w 440"/>
              <a:gd name="T63" fmla="*/ 243 h 441"/>
              <a:gd name="T64" fmla="*/ 40 w 440"/>
              <a:gd name="T65" fmla="*/ 212 h 441"/>
              <a:gd name="T66" fmla="*/ 40 w 440"/>
              <a:gd name="T67" fmla="*/ 185 h 441"/>
              <a:gd name="T68" fmla="*/ 6 w 440"/>
              <a:gd name="T69" fmla="*/ 151 h 441"/>
              <a:gd name="T70" fmla="*/ 1 w 440"/>
              <a:gd name="T71" fmla="*/ 14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441">
                <a:moveTo>
                  <a:pt x="1" y="142"/>
                </a:moveTo>
                <a:cubicBezTo>
                  <a:pt x="8" y="135"/>
                  <a:pt x="15" y="128"/>
                  <a:pt x="22" y="120"/>
                </a:cubicBezTo>
                <a:cubicBezTo>
                  <a:pt x="38" y="100"/>
                  <a:pt x="50" y="77"/>
                  <a:pt x="59" y="53"/>
                </a:cubicBezTo>
                <a:cubicBezTo>
                  <a:pt x="65" y="37"/>
                  <a:pt x="69" y="20"/>
                  <a:pt x="74" y="3"/>
                </a:cubicBezTo>
                <a:cubicBezTo>
                  <a:pt x="88" y="1"/>
                  <a:pt x="103" y="0"/>
                  <a:pt x="117" y="2"/>
                </a:cubicBezTo>
                <a:cubicBezTo>
                  <a:pt x="141" y="5"/>
                  <a:pt x="160" y="17"/>
                  <a:pt x="177" y="32"/>
                </a:cubicBezTo>
                <a:cubicBezTo>
                  <a:pt x="199" y="53"/>
                  <a:pt x="215" y="77"/>
                  <a:pt x="228" y="104"/>
                </a:cubicBezTo>
                <a:cubicBezTo>
                  <a:pt x="231" y="112"/>
                  <a:pt x="235" y="114"/>
                  <a:pt x="244" y="113"/>
                </a:cubicBezTo>
                <a:cubicBezTo>
                  <a:pt x="274" y="106"/>
                  <a:pt x="305" y="104"/>
                  <a:pt x="336" y="111"/>
                </a:cubicBezTo>
                <a:cubicBezTo>
                  <a:pt x="384" y="121"/>
                  <a:pt x="413" y="151"/>
                  <a:pt x="426" y="197"/>
                </a:cubicBezTo>
                <a:cubicBezTo>
                  <a:pt x="440" y="247"/>
                  <a:pt x="426" y="290"/>
                  <a:pt x="388" y="324"/>
                </a:cubicBezTo>
                <a:cubicBezTo>
                  <a:pt x="364" y="347"/>
                  <a:pt x="334" y="358"/>
                  <a:pt x="304" y="368"/>
                </a:cubicBezTo>
                <a:cubicBezTo>
                  <a:pt x="275" y="377"/>
                  <a:pt x="245" y="386"/>
                  <a:pt x="216" y="393"/>
                </a:cubicBezTo>
                <a:cubicBezTo>
                  <a:pt x="184" y="402"/>
                  <a:pt x="152" y="408"/>
                  <a:pt x="119" y="409"/>
                </a:cubicBezTo>
                <a:cubicBezTo>
                  <a:pt x="114" y="409"/>
                  <a:pt x="109" y="408"/>
                  <a:pt x="103" y="408"/>
                </a:cubicBezTo>
                <a:cubicBezTo>
                  <a:pt x="106" y="413"/>
                  <a:pt x="108" y="418"/>
                  <a:pt x="111" y="422"/>
                </a:cubicBezTo>
                <a:cubicBezTo>
                  <a:pt x="113" y="425"/>
                  <a:pt x="112" y="428"/>
                  <a:pt x="109" y="430"/>
                </a:cubicBezTo>
                <a:cubicBezTo>
                  <a:pt x="101" y="437"/>
                  <a:pt x="91" y="441"/>
                  <a:pt x="80" y="436"/>
                </a:cubicBezTo>
                <a:cubicBezTo>
                  <a:pt x="78" y="435"/>
                  <a:pt x="76" y="434"/>
                  <a:pt x="78" y="431"/>
                </a:cubicBezTo>
                <a:cubicBezTo>
                  <a:pt x="79" y="429"/>
                  <a:pt x="81" y="428"/>
                  <a:pt x="82" y="425"/>
                </a:cubicBezTo>
                <a:cubicBezTo>
                  <a:pt x="83" y="423"/>
                  <a:pt x="85" y="420"/>
                  <a:pt x="82" y="418"/>
                </a:cubicBezTo>
                <a:cubicBezTo>
                  <a:pt x="79" y="415"/>
                  <a:pt x="79" y="419"/>
                  <a:pt x="77" y="421"/>
                </a:cubicBezTo>
                <a:cubicBezTo>
                  <a:pt x="75" y="423"/>
                  <a:pt x="73" y="422"/>
                  <a:pt x="71" y="423"/>
                </a:cubicBezTo>
                <a:cubicBezTo>
                  <a:pt x="69" y="423"/>
                  <a:pt x="67" y="423"/>
                  <a:pt x="66" y="423"/>
                </a:cubicBezTo>
                <a:cubicBezTo>
                  <a:pt x="62" y="423"/>
                  <a:pt x="56" y="424"/>
                  <a:pt x="55" y="419"/>
                </a:cubicBezTo>
                <a:cubicBezTo>
                  <a:pt x="54" y="414"/>
                  <a:pt x="59" y="413"/>
                  <a:pt x="62" y="411"/>
                </a:cubicBezTo>
                <a:cubicBezTo>
                  <a:pt x="67" y="407"/>
                  <a:pt x="76" y="404"/>
                  <a:pt x="77" y="398"/>
                </a:cubicBezTo>
                <a:cubicBezTo>
                  <a:pt x="79" y="393"/>
                  <a:pt x="70" y="388"/>
                  <a:pt x="67" y="383"/>
                </a:cubicBezTo>
                <a:cubicBezTo>
                  <a:pt x="51" y="362"/>
                  <a:pt x="39" y="338"/>
                  <a:pt x="28" y="314"/>
                </a:cubicBezTo>
                <a:cubicBezTo>
                  <a:pt x="20" y="295"/>
                  <a:pt x="13" y="276"/>
                  <a:pt x="4" y="257"/>
                </a:cubicBezTo>
                <a:cubicBezTo>
                  <a:pt x="4" y="256"/>
                  <a:pt x="4" y="255"/>
                  <a:pt x="4" y="254"/>
                </a:cubicBezTo>
                <a:cubicBezTo>
                  <a:pt x="3" y="250"/>
                  <a:pt x="4" y="246"/>
                  <a:pt x="7" y="243"/>
                </a:cubicBezTo>
                <a:cubicBezTo>
                  <a:pt x="19" y="233"/>
                  <a:pt x="29" y="222"/>
                  <a:pt x="40" y="212"/>
                </a:cubicBezTo>
                <a:cubicBezTo>
                  <a:pt x="48" y="203"/>
                  <a:pt x="48" y="194"/>
                  <a:pt x="40" y="185"/>
                </a:cubicBezTo>
                <a:cubicBezTo>
                  <a:pt x="29" y="173"/>
                  <a:pt x="17" y="162"/>
                  <a:pt x="6" y="151"/>
                </a:cubicBezTo>
                <a:cubicBezTo>
                  <a:pt x="4" y="149"/>
                  <a:pt x="0" y="147"/>
                  <a:pt x="1" y="142"/>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p:cNvSpPr>
            <a:spLocks/>
          </p:cNvSpPr>
          <p:nvPr/>
        </p:nvSpPr>
        <p:spPr bwMode="auto">
          <a:xfrm>
            <a:off x="1393825" y="1341438"/>
            <a:ext cx="307975" cy="228600"/>
          </a:xfrm>
          <a:custGeom>
            <a:avLst/>
            <a:gdLst>
              <a:gd name="T0" fmla="*/ 86 w 148"/>
              <a:gd name="T1" fmla="*/ 13 h 110"/>
              <a:gd name="T2" fmla="*/ 134 w 148"/>
              <a:gd name="T3" fmla="*/ 1 h 110"/>
              <a:gd name="T4" fmla="*/ 145 w 148"/>
              <a:gd name="T5" fmla="*/ 14 h 110"/>
              <a:gd name="T6" fmla="*/ 124 w 148"/>
              <a:gd name="T7" fmla="*/ 28 h 110"/>
              <a:gd name="T8" fmla="*/ 97 w 148"/>
              <a:gd name="T9" fmla="*/ 39 h 110"/>
              <a:gd name="T10" fmla="*/ 76 w 148"/>
              <a:gd name="T11" fmla="*/ 60 h 110"/>
              <a:gd name="T12" fmla="*/ 65 w 148"/>
              <a:gd name="T13" fmla="*/ 87 h 110"/>
              <a:gd name="T14" fmla="*/ 50 w 148"/>
              <a:gd name="T15" fmla="*/ 109 h 110"/>
              <a:gd name="T16" fmla="*/ 40 w 148"/>
              <a:gd name="T17" fmla="*/ 106 h 110"/>
              <a:gd name="T18" fmla="*/ 13 w 148"/>
              <a:gd name="T19" fmla="*/ 80 h 110"/>
              <a:gd name="T20" fmla="*/ 3 w 148"/>
              <a:gd name="T21" fmla="*/ 71 h 110"/>
              <a:gd name="T22" fmla="*/ 4 w 148"/>
              <a:gd name="T23" fmla="*/ 62 h 110"/>
              <a:gd name="T24" fmla="*/ 16 w 148"/>
              <a:gd name="T25" fmla="*/ 51 h 110"/>
              <a:gd name="T26" fmla="*/ 32 w 148"/>
              <a:gd name="T27" fmla="*/ 40 h 110"/>
              <a:gd name="T28" fmla="*/ 40 w 148"/>
              <a:gd name="T29" fmla="*/ 42 h 110"/>
              <a:gd name="T30" fmla="*/ 84 w 148"/>
              <a:gd name="T31" fmla="*/ 20 h 110"/>
              <a:gd name="T32" fmla="*/ 86 w 148"/>
              <a:gd name="T33" fmla="*/ 1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10">
                <a:moveTo>
                  <a:pt x="86" y="13"/>
                </a:moveTo>
                <a:cubicBezTo>
                  <a:pt x="101" y="6"/>
                  <a:pt x="118" y="3"/>
                  <a:pt x="134" y="1"/>
                </a:cubicBezTo>
                <a:cubicBezTo>
                  <a:pt x="144" y="0"/>
                  <a:pt x="148" y="5"/>
                  <a:pt x="145" y="14"/>
                </a:cubicBezTo>
                <a:cubicBezTo>
                  <a:pt x="142" y="23"/>
                  <a:pt x="133" y="29"/>
                  <a:pt x="124" y="28"/>
                </a:cubicBezTo>
                <a:cubicBezTo>
                  <a:pt x="113" y="27"/>
                  <a:pt x="104" y="30"/>
                  <a:pt x="97" y="39"/>
                </a:cubicBezTo>
                <a:cubicBezTo>
                  <a:pt x="91" y="47"/>
                  <a:pt x="84" y="53"/>
                  <a:pt x="76" y="60"/>
                </a:cubicBezTo>
                <a:cubicBezTo>
                  <a:pt x="68" y="67"/>
                  <a:pt x="64" y="76"/>
                  <a:pt x="65" y="87"/>
                </a:cubicBezTo>
                <a:cubicBezTo>
                  <a:pt x="67" y="96"/>
                  <a:pt x="58" y="107"/>
                  <a:pt x="50" y="109"/>
                </a:cubicBezTo>
                <a:cubicBezTo>
                  <a:pt x="46" y="110"/>
                  <a:pt x="43" y="109"/>
                  <a:pt x="40" y="106"/>
                </a:cubicBezTo>
                <a:cubicBezTo>
                  <a:pt x="30" y="99"/>
                  <a:pt x="21" y="89"/>
                  <a:pt x="13" y="80"/>
                </a:cubicBezTo>
                <a:cubicBezTo>
                  <a:pt x="10" y="77"/>
                  <a:pt x="7" y="74"/>
                  <a:pt x="3" y="71"/>
                </a:cubicBezTo>
                <a:cubicBezTo>
                  <a:pt x="0" y="68"/>
                  <a:pt x="0" y="64"/>
                  <a:pt x="4" y="62"/>
                </a:cubicBezTo>
                <a:cubicBezTo>
                  <a:pt x="9" y="59"/>
                  <a:pt x="12" y="54"/>
                  <a:pt x="16" y="51"/>
                </a:cubicBezTo>
                <a:cubicBezTo>
                  <a:pt x="21" y="47"/>
                  <a:pt x="26" y="43"/>
                  <a:pt x="32" y="40"/>
                </a:cubicBezTo>
                <a:cubicBezTo>
                  <a:pt x="35" y="39"/>
                  <a:pt x="38" y="41"/>
                  <a:pt x="40" y="42"/>
                </a:cubicBezTo>
                <a:cubicBezTo>
                  <a:pt x="61" y="55"/>
                  <a:pt x="82" y="44"/>
                  <a:pt x="84" y="20"/>
                </a:cubicBezTo>
                <a:cubicBezTo>
                  <a:pt x="84" y="17"/>
                  <a:pt x="84" y="15"/>
                  <a:pt x="86" y="13"/>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p:cNvSpPr>
            <a:spLocks/>
          </p:cNvSpPr>
          <p:nvPr/>
        </p:nvSpPr>
        <p:spPr bwMode="auto">
          <a:xfrm>
            <a:off x="2960688" y="3044825"/>
            <a:ext cx="207963" cy="776288"/>
          </a:xfrm>
          <a:custGeom>
            <a:avLst/>
            <a:gdLst>
              <a:gd name="T0" fmla="*/ 15 w 100"/>
              <a:gd name="T1" fmla="*/ 10 h 373"/>
              <a:gd name="T2" fmla="*/ 21 w 100"/>
              <a:gd name="T3" fmla="*/ 4 h 373"/>
              <a:gd name="T4" fmla="*/ 27 w 100"/>
              <a:gd name="T5" fmla="*/ 2 h 373"/>
              <a:gd name="T6" fmla="*/ 30 w 100"/>
              <a:gd name="T7" fmla="*/ 7 h 373"/>
              <a:gd name="T8" fmla="*/ 24 w 100"/>
              <a:gd name="T9" fmla="*/ 18 h 373"/>
              <a:gd name="T10" fmla="*/ 24 w 100"/>
              <a:gd name="T11" fmla="*/ 23 h 373"/>
              <a:gd name="T12" fmla="*/ 19 w 100"/>
              <a:gd name="T13" fmla="*/ 32 h 373"/>
              <a:gd name="T14" fmla="*/ 11 w 100"/>
              <a:gd name="T15" fmla="*/ 95 h 373"/>
              <a:gd name="T16" fmla="*/ 29 w 100"/>
              <a:gd name="T17" fmla="*/ 145 h 373"/>
              <a:gd name="T18" fmla="*/ 68 w 100"/>
              <a:gd name="T19" fmla="*/ 194 h 373"/>
              <a:gd name="T20" fmla="*/ 96 w 100"/>
              <a:gd name="T21" fmla="*/ 287 h 373"/>
              <a:gd name="T22" fmla="*/ 84 w 100"/>
              <a:gd name="T23" fmla="*/ 364 h 373"/>
              <a:gd name="T24" fmla="*/ 82 w 100"/>
              <a:gd name="T25" fmla="*/ 370 h 373"/>
              <a:gd name="T26" fmla="*/ 76 w 100"/>
              <a:gd name="T27" fmla="*/ 372 h 373"/>
              <a:gd name="T28" fmla="*/ 74 w 100"/>
              <a:gd name="T29" fmla="*/ 367 h 373"/>
              <a:gd name="T30" fmla="*/ 86 w 100"/>
              <a:gd name="T31" fmla="*/ 297 h 373"/>
              <a:gd name="T32" fmla="*/ 80 w 100"/>
              <a:gd name="T33" fmla="*/ 229 h 373"/>
              <a:gd name="T34" fmla="*/ 51 w 100"/>
              <a:gd name="T35" fmla="*/ 187 h 373"/>
              <a:gd name="T36" fmla="*/ 12 w 100"/>
              <a:gd name="T37" fmla="*/ 134 h 373"/>
              <a:gd name="T38" fmla="*/ 2 w 100"/>
              <a:gd name="T39" fmla="*/ 71 h 373"/>
              <a:gd name="T40" fmla="*/ 16 w 100"/>
              <a:gd name="T41" fmla="*/ 16 h 373"/>
              <a:gd name="T42" fmla="*/ 15 w 100"/>
              <a:gd name="T43" fmla="*/ 1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373">
                <a:moveTo>
                  <a:pt x="15" y="10"/>
                </a:moveTo>
                <a:cubicBezTo>
                  <a:pt x="17" y="8"/>
                  <a:pt x="21" y="8"/>
                  <a:pt x="21" y="4"/>
                </a:cubicBezTo>
                <a:cubicBezTo>
                  <a:pt x="22" y="1"/>
                  <a:pt x="24" y="0"/>
                  <a:pt x="27" y="2"/>
                </a:cubicBezTo>
                <a:cubicBezTo>
                  <a:pt x="29" y="3"/>
                  <a:pt x="31" y="4"/>
                  <a:pt x="30" y="7"/>
                </a:cubicBezTo>
                <a:cubicBezTo>
                  <a:pt x="29" y="11"/>
                  <a:pt x="28" y="15"/>
                  <a:pt x="24" y="18"/>
                </a:cubicBezTo>
                <a:cubicBezTo>
                  <a:pt x="22" y="20"/>
                  <a:pt x="22" y="21"/>
                  <a:pt x="24" y="23"/>
                </a:cubicBezTo>
                <a:cubicBezTo>
                  <a:pt x="20" y="25"/>
                  <a:pt x="20" y="29"/>
                  <a:pt x="19" y="32"/>
                </a:cubicBezTo>
                <a:cubicBezTo>
                  <a:pt x="13" y="53"/>
                  <a:pt x="10" y="74"/>
                  <a:pt x="11" y="95"/>
                </a:cubicBezTo>
                <a:cubicBezTo>
                  <a:pt x="12" y="114"/>
                  <a:pt x="19" y="130"/>
                  <a:pt x="29" y="145"/>
                </a:cubicBezTo>
                <a:cubicBezTo>
                  <a:pt x="41" y="162"/>
                  <a:pt x="54" y="178"/>
                  <a:pt x="68" y="194"/>
                </a:cubicBezTo>
                <a:cubicBezTo>
                  <a:pt x="92" y="221"/>
                  <a:pt x="100" y="252"/>
                  <a:pt x="96" y="287"/>
                </a:cubicBezTo>
                <a:cubicBezTo>
                  <a:pt x="93" y="313"/>
                  <a:pt x="90" y="339"/>
                  <a:pt x="84" y="364"/>
                </a:cubicBezTo>
                <a:cubicBezTo>
                  <a:pt x="83" y="366"/>
                  <a:pt x="83" y="368"/>
                  <a:pt x="82" y="370"/>
                </a:cubicBezTo>
                <a:cubicBezTo>
                  <a:pt x="81" y="373"/>
                  <a:pt x="79" y="373"/>
                  <a:pt x="76" y="372"/>
                </a:cubicBezTo>
                <a:cubicBezTo>
                  <a:pt x="74" y="372"/>
                  <a:pt x="74" y="370"/>
                  <a:pt x="74" y="367"/>
                </a:cubicBezTo>
                <a:cubicBezTo>
                  <a:pt x="80" y="344"/>
                  <a:pt x="84" y="321"/>
                  <a:pt x="86" y="297"/>
                </a:cubicBezTo>
                <a:cubicBezTo>
                  <a:pt x="88" y="274"/>
                  <a:pt x="90" y="250"/>
                  <a:pt x="80" y="229"/>
                </a:cubicBezTo>
                <a:cubicBezTo>
                  <a:pt x="73" y="213"/>
                  <a:pt x="61" y="200"/>
                  <a:pt x="51" y="187"/>
                </a:cubicBezTo>
                <a:cubicBezTo>
                  <a:pt x="37" y="170"/>
                  <a:pt x="23" y="153"/>
                  <a:pt x="12" y="134"/>
                </a:cubicBezTo>
                <a:cubicBezTo>
                  <a:pt x="2" y="114"/>
                  <a:pt x="0" y="93"/>
                  <a:pt x="2" y="71"/>
                </a:cubicBezTo>
                <a:cubicBezTo>
                  <a:pt x="4" y="52"/>
                  <a:pt x="8" y="34"/>
                  <a:pt x="16" y="16"/>
                </a:cubicBezTo>
                <a:cubicBezTo>
                  <a:pt x="16" y="14"/>
                  <a:pt x="19" y="11"/>
                  <a:pt x="15" y="10"/>
                </a:cubicBezTo>
                <a:close/>
              </a:path>
            </a:pathLst>
          </a:custGeom>
          <a:solidFill>
            <a:srgbClr val="E75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p:cNvSpPr>
            <a:spLocks/>
          </p:cNvSpPr>
          <p:nvPr/>
        </p:nvSpPr>
        <p:spPr bwMode="auto">
          <a:xfrm>
            <a:off x="1377950" y="1335087"/>
            <a:ext cx="361950" cy="252413"/>
          </a:xfrm>
          <a:custGeom>
            <a:avLst/>
            <a:gdLst>
              <a:gd name="T0" fmla="*/ 24 w 174"/>
              <a:gd name="T1" fmla="*/ 54 h 121"/>
              <a:gd name="T2" fmla="*/ 13 w 174"/>
              <a:gd name="T3" fmla="*/ 65 h 121"/>
              <a:gd name="T4" fmla="*/ 12 w 174"/>
              <a:gd name="T5" fmla="*/ 72 h 121"/>
              <a:gd name="T6" fmla="*/ 49 w 174"/>
              <a:gd name="T7" fmla="*/ 108 h 121"/>
              <a:gd name="T8" fmla="*/ 61 w 174"/>
              <a:gd name="T9" fmla="*/ 108 h 121"/>
              <a:gd name="T10" fmla="*/ 71 w 174"/>
              <a:gd name="T11" fmla="*/ 88 h 121"/>
              <a:gd name="T12" fmla="*/ 83 w 174"/>
              <a:gd name="T13" fmla="*/ 61 h 121"/>
              <a:gd name="T14" fmla="*/ 103 w 174"/>
              <a:gd name="T15" fmla="*/ 41 h 121"/>
              <a:gd name="T16" fmla="*/ 135 w 174"/>
              <a:gd name="T17" fmla="*/ 30 h 121"/>
              <a:gd name="T18" fmla="*/ 148 w 174"/>
              <a:gd name="T19" fmla="*/ 21 h 121"/>
              <a:gd name="T20" fmla="*/ 151 w 174"/>
              <a:gd name="T21" fmla="*/ 9 h 121"/>
              <a:gd name="T22" fmla="*/ 142 w 174"/>
              <a:gd name="T23" fmla="*/ 4 h 121"/>
              <a:gd name="T24" fmla="*/ 174 w 174"/>
              <a:gd name="T25" fmla="*/ 1 h 121"/>
              <a:gd name="T26" fmla="*/ 163 w 174"/>
              <a:gd name="T27" fmla="*/ 3 h 121"/>
              <a:gd name="T28" fmla="*/ 159 w 174"/>
              <a:gd name="T29" fmla="*/ 7 h 121"/>
              <a:gd name="T30" fmla="*/ 145 w 174"/>
              <a:gd name="T31" fmla="*/ 36 h 121"/>
              <a:gd name="T32" fmla="*/ 77 w 174"/>
              <a:gd name="T33" fmla="*/ 104 h 121"/>
              <a:gd name="T34" fmla="*/ 62 w 174"/>
              <a:gd name="T35" fmla="*/ 117 h 121"/>
              <a:gd name="T36" fmla="*/ 43 w 174"/>
              <a:gd name="T37" fmla="*/ 112 h 121"/>
              <a:gd name="T38" fmla="*/ 7 w 174"/>
              <a:gd name="T39" fmla="*/ 77 h 121"/>
              <a:gd name="T40" fmla="*/ 0 w 174"/>
              <a:gd name="T41" fmla="*/ 75 h 121"/>
              <a:gd name="T42" fmla="*/ 24 w 174"/>
              <a:gd name="T43"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21">
                <a:moveTo>
                  <a:pt x="24" y="54"/>
                </a:moveTo>
                <a:cubicBezTo>
                  <a:pt x="21" y="59"/>
                  <a:pt x="18" y="62"/>
                  <a:pt x="13" y="65"/>
                </a:cubicBezTo>
                <a:cubicBezTo>
                  <a:pt x="11" y="66"/>
                  <a:pt x="9" y="69"/>
                  <a:pt x="12" y="72"/>
                </a:cubicBezTo>
                <a:cubicBezTo>
                  <a:pt x="25" y="83"/>
                  <a:pt x="36" y="97"/>
                  <a:pt x="49" y="108"/>
                </a:cubicBezTo>
                <a:cubicBezTo>
                  <a:pt x="54" y="111"/>
                  <a:pt x="57" y="112"/>
                  <a:pt x="61" y="108"/>
                </a:cubicBezTo>
                <a:cubicBezTo>
                  <a:pt x="67" y="103"/>
                  <a:pt x="74" y="99"/>
                  <a:pt x="71" y="88"/>
                </a:cubicBezTo>
                <a:cubicBezTo>
                  <a:pt x="69" y="77"/>
                  <a:pt x="74" y="68"/>
                  <a:pt x="83" y="61"/>
                </a:cubicBezTo>
                <a:cubicBezTo>
                  <a:pt x="90" y="55"/>
                  <a:pt x="97" y="49"/>
                  <a:pt x="103" y="41"/>
                </a:cubicBezTo>
                <a:cubicBezTo>
                  <a:pt x="111" y="31"/>
                  <a:pt x="122" y="26"/>
                  <a:pt x="135" y="30"/>
                </a:cubicBezTo>
                <a:cubicBezTo>
                  <a:pt x="142" y="31"/>
                  <a:pt x="144" y="25"/>
                  <a:pt x="148" y="21"/>
                </a:cubicBezTo>
                <a:cubicBezTo>
                  <a:pt x="152" y="18"/>
                  <a:pt x="153" y="13"/>
                  <a:pt x="151" y="9"/>
                </a:cubicBezTo>
                <a:cubicBezTo>
                  <a:pt x="150" y="4"/>
                  <a:pt x="146" y="4"/>
                  <a:pt x="142" y="4"/>
                </a:cubicBezTo>
                <a:cubicBezTo>
                  <a:pt x="153" y="2"/>
                  <a:pt x="163" y="0"/>
                  <a:pt x="174" y="1"/>
                </a:cubicBezTo>
                <a:cubicBezTo>
                  <a:pt x="171" y="4"/>
                  <a:pt x="167" y="2"/>
                  <a:pt x="163" y="3"/>
                </a:cubicBezTo>
                <a:cubicBezTo>
                  <a:pt x="160" y="3"/>
                  <a:pt x="158" y="4"/>
                  <a:pt x="159" y="7"/>
                </a:cubicBezTo>
                <a:cubicBezTo>
                  <a:pt x="164" y="21"/>
                  <a:pt x="153" y="28"/>
                  <a:pt x="145" y="36"/>
                </a:cubicBezTo>
                <a:cubicBezTo>
                  <a:pt x="121" y="58"/>
                  <a:pt x="98" y="80"/>
                  <a:pt x="77" y="104"/>
                </a:cubicBezTo>
                <a:cubicBezTo>
                  <a:pt x="72" y="109"/>
                  <a:pt x="68" y="113"/>
                  <a:pt x="62" y="117"/>
                </a:cubicBezTo>
                <a:cubicBezTo>
                  <a:pt x="55" y="121"/>
                  <a:pt x="48" y="118"/>
                  <a:pt x="43" y="112"/>
                </a:cubicBezTo>
                <a:cubicBezTo>
                  <a:pt x="31" y="101"/>
                  <a:pt x="19" y="89"/>
                  <a:pt x="7" y="77"/>
                </a:cubicBezTo>
                <a:cubicBezTo>
                  <a:pt x="4" y="74"/>
                  <a:pt x="3" y="74"/>
                  <a:pt x="0" y="75"/>
                </a:cubicBezTo>
                <a:cubicBezTo>
                  <a:pt x="7" y="67"/>
                  <a:pt x="15" y="60"/>
                  <a:pt x="24" y="54"/>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p:cNvSpPr>
            <a:spLocks/>
          </p:cNvSpPr>
          <p:nvPr/>
        </p:nvSpPr>
        <p:spPr bwMode="auto">
          <a:xfrm>
            <a:off x="2792413" y="2490788"/>
            <a:ext cx="144463" cy="157163"/>
          </a:xfrm>
          <a:custGeom>
            <a:avLst/>
            <a:gdLst>
              <a:gd name="T0" fmla="*/ 0 w 69"/>
              <a:gd name="T1" fmla="*/ 15 h 76"/>
              <a:gd name="T2" fmla="*/ 15 w 69"/>
              <a:gd name="T3" fmla="*/ 5 h 76"/>
              <a:gd name="T4" fmla="*/ 27 w 69"/>
              <a:gd name="T5" fmla="*/ 5 h 76"/>
              <a:gd name="T6" fmla="*/ 61 w 69"/>
              <a:gd name="T7" fmla="*/ 39 h 76"/>
              <a:gd name="T8" fmla="*/ 65 w 69"/>
              <a:gd name="T9" fmla="*/ 58 h 76"/>
              <a:gd name="T10" fmla="*/ 48 w 69"/>
              <a:gd name="T11" fmla="*/ 70 h 76"/>
              <a:gd name="T12" fmla="*/ 18 w 69"/>
              <a:gd name="T13" fmla="*/ 76 h 76"/>
              <a:gd name="T14" fmla="*/ 0 w 69"/>
              <a:gd name="T15" fmla="*/ 1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76">
                <a:moveTo>
                  <a:pt x="0" y="15"/>
                </a:moveTo>
                <a:cubicBezTo>
                  <a:pt x="5" y="11"/>
                  <a:pt x="10" y="8"/>
                  <a:pt x="15" y="5"/>
                </a:cubicBezTo>
                <a:cubicBezTo>
                  <a:pt x="19" y="0"/>
                  <a:pt x="23" y="1"/>
                  <a:pt x="27" y="5"/>
                </a:cubicBezTo>
                <a:cubicBezTo>
                  <a:pt x="38" y="17"/>
                  <a:pt x="49" y="28"/>
                  <a:pt x="61" y="39"/>
                </a:cubicBezTo>
                <a:cubicBezTo>
                  <a:pt x="66" y="44"/>
                  <a:pt x="69" y="51"/>
                  <a:pt x="65" y="58"/>
                </a:cubicBezTo>
                <a:cubicBezTo>
                  <a:pt x="62" y="65"/>
                  <a:pt x="57" y="71"/>
                  <a:pt x="48" y="70"/>
                </a:cubicBezTo>
                <a:cubicBezTo>
                  <a:pt x="37" y="69"/>
                  <a:pt x="28" y="72"/>
                  <a:pt x="18" y="76"/>
                </a:cubicBezTo>
                <a:cubicBezTo>
                  <a:pt x="10" y="56"/>
                  <a:pt x="2" y="36"/>
                  <a:pt x="0" y="15"/>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30" name="Grupo 29"/>
          <p:cNvGrpSpPr/>
          <p:nvPr/>
        </p:nvGrpSpPr>
        <p:grpSpPr>
          <a:xfrm>
            <a:off x="434975" y="4134004"/>
            <a:ext cx="795338" cy="620713"/>
            <a:chOff x="4064000" y="3500438"/>
            <a:chExt cx="795338" cy="620713"/>
          </a:xfrm>
        </p:grpSpPr>
        <p:sp>
          <p:nvSpPr>
            <p:cNvPr id="12" name="Freeform 11"/>
            <p:cNvSpPr>
              <a:spLocks/>
            </p:cNvSpPr>
            <p:nvPr/>
          </p:nvSpPr>
          <p:spPr bwMode="auto">
            <a:xfrm>
              <a:off x="4743450" y="3621088"/>
              <a:ext cx="115888" cy="119063"/>
            </a:xfrm>
            <a:custGeom>
              <a:avLst/>
              <a:gdLst>
                <a:gd name="T0" fmla="*/ 23 w 56"/>
                <a:gd name="T1" fmla="*/ 27 h 57"/>
                <a:gd name="T2" fmla="*/ 9 w 56"/>
                <a:gd name="T3" fmla="*/ 16 h 57"/>
                <a:gd name="T4" fmla="*/ 7 w 56"/>
                <a:gd name="T5" fmla="*/ 10 h 57"/>
                <a:gd name="T6" fmla="*/ 14 w 56"/>
                <a:gd name="T7" fmla="*/ 10 h 57"/>
                <a:gd name="T8" fmla="*/ 27 w 56"/>
                <a:gd name="T9" fmla="*/ 23 h 57"/>
                <a:gd name="T10" fmla="*/ 29 w 56"/>
                <a:gd name="T11" fmla="*/ 12 h 57"/>
                <a:gd name="T12" fmla="*/ 29 w 56"/>
                <a:gd name="T13" fmla="*/ 5 h 57"/>
                <a:gd name="T14" fmla="*/ 35 w 56"/>
                <a:gd name="T15" fmla="*/ 1 h 57"/>
                <a:gd name="T16" fmla="*/ 37 w 56"/>
                <a:gd name="T17" fmla="*/ 7 h 57"/>
                <a:gd name="T18" fmla="*/ 32 w 56"/>
                <a:gd name="T19" fmla="*/ 25 h 57"/>
                <a:gd name="T20" fmla="*/ 49 w 56"/>
                <a:gd name="T21" fmla="*/ 18 h 57"/>
                <a:gd name="T22" fmla="*/ 54 w 56"/>
                <a:gd name="T23" fmla="*/ 17 h 57"/>
                <a:gd name="T24" fmla="*/ 56 w 56"/>
                <a:gd name="T25" fmla="*/ 23 h 57"/>
                <a:gd name="T26" fmla="*/ 51 w 56"/>
                <a:gd name="T27" fmla="*/ 25 h 57"/>
                <a:gd name="T28" fmla="*/ 33 w 56"/>
                <a:gd name="T29" fmla="*/ 29 h 57"/>
                <a:gd name="T30" fmla="*/ 49 w 56"/>
                <a:gd name="T31" fmla="*/ 41 h 57"/>
                <a:gd name="T32" fmla="*/ 50 w 56"/>
                <a:gd name="T33" fmla="*/ 46 h 57"/>
                <a:gd name="T34" fmla="*/ 44 w 56"/>
                <a:gd name="T35" fmla="*/ 47 h 57"/>
                <a:gd name="T36" fmla="*/ 30 w 56"/>
                <a:gd name="T37" fmla="*/ 34 h 57"/>
                <a:gd name="T38" fmla="*/ 28 w 56"/>
                <a:gd name="T39" fmla="*/ 51 h 57"/>
                <a:gd name="T40" fmla="*/ 26 w 56"/>
                <a:gd name="T41" fmla="*/ 56 h 57"/>
                <a:gd name="T42" fmla="*/ 20 w 56"/>
                <a:gd name="T43" fmla="*/ 55 h 57"/>
                <a:gd name="T44" fmla="*/ 20 w 56"/>
                <a:gd name="T45" fmla="*/ 49 h 57"/>
                <a:gd name="T46" fmla="*/ 25 w 56"/>
                <a:gd name="T47" fmla="*/ 32 h 57"/>
                <a:gd name="T48" fmla="*/ 8 w 56"/>
                <a:gd name="T49" fmla="*/ 39 h 57"/>
                <a:gd name="T50" fmla="*/ 2 w 56"/>
                <a:gd name="T51" fmla="*/ 37 h 57"/>
                <a:gd name="T52" fmla="*/ 6 w 56"/>
                <a:gd name="T53" fmla="*/ 32 h 57"/>
                <a:gd name="T54" fmla="*/ 23 w 56"/>
                <a:gd name="T55"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7">
                  <a:moveTo>
                    <a:pt x="23" y="27"/>
                  </a:moveTo>
                  <a:cubicBezTo>
                    <a:pt x="18" y="22"/>
                    <a:pt x="13" y="19"/>
                    <a:pt x="9" y="16"/>
                  </a:cubicBezTo>
                  <a:cubicBezTo>
                    <a:pt x="7" y="14"/>
                    <a:pt x="5" y="13"/>
                    <a:pt x="7" y="10"/>
                  </a:cubicBezTo>
                  <a:cubicBezTo>
                    <a:pt x="10" y="8"/>
                    <a:pt x="11" y="7"/>
                    <a:pt x="14" y="10"/>
                  </a:cubicBezTo>
                  <a:cubicBezTo>
                    <a:pt x="18" y="14"/>
                    <a:pt x="22" y="19"/>
                    <a:pt x="27" y="23"/>
                  </a:cubicBezTo>
                  <a:cubicBezTo>
                    <a:pt x="29" y="19"/>
                    <a:pt x="28" y="16"/>
                    <a:pt x="29" y="12"/>
                  </a:cubicBezTo>
                  <a:cubicBezTo>
                    <a:pt x="29" y="10"/>
                    <a:pt x="29" y="7"/>
                    <a:pt x="29" y="5"/>
                  </a:cubicBezTo>
                  <a:cubicBezTo>
                    <a:pt x="30" y="1"/>
                    <a:pt x="32" y="0"/>
                    <a:pt x="35" y="1"/>
                  </a:cubicBezTo>
                  <a:cubicBezTo>
                    <a:pt x="40" y="2"/>
                    <a:pt x="38" y="4"/>
                    <a:pt x="37" y="7"/>
                  </a:cubicBezTo>
                  <a:cubicBezTo>
                    <a:pt x="36" y="12"/>
                    <a:pt x="34" y="18"/>
                    <a:pt x="32" y="25"/>
                  </a:cubicBezTo>
                  <a:cubicBezTo>
                    <a:pt x="38" y="22"/>
                    <a:pt x="44" y="20"/>
                    <a:pt x="49" y="18"/>
                  </a:cubicBezTo>
                  <a:cubicBezTo>
                    <a:pt x="50" y="17"/>
                    <a:pt x="52" y="15"/>
                    <a:pt x="54" y="17"/>
                  </a:cubicBezTo>
                  <a:cubicBezTo>
                    <a:pt x="55" y="18"/>
                    <a:pt x="56" y="20"/>
                    <a:pt x="56" y="23"/>
                  </a:cubicBezTo>
                  <a:cubicBezTo>
                    <a:pt x="55" y="25"/>
                    <a:pt x="53" y="25"/>
                    <a:pt x="51" y="25"/>
                  </a:cubicBezTo>
                  <a:cubicBezTo>
                    <a:pt x="46" y="26"/>
                    <a:pt x="40" y="28"/>
                    <a:pt x="33" y="29"/>
                  </a:cubicBezTo>
                  <a:cubicBezTo>
                    <a:pt x="39" y="34"/>
                    <a:pt x="44" y="37"/>
                    <a:pt x="49" y="41"/>
                  </a:cubicBezTo>
                  <a:cubicBezTo>
                    <a:pt x="51" y="43"/>
                    <a:pt x="53" y="44"/>
                    <a:pt x="50" y="46"/>
                  </a:cubicBezTo>
                  <a:cubicBezTo>
                    <a:pt x="48" y="49"/>
                    <a:pt x="47" y="50"/>
                    <a:pt x="44" y="47"/>
                  </a:cubicBezTo>
                  <a:cubicBezTo>
                    <a:pt x="40" y="43"/>
                    <a:pt x="35" y="39"/>
                    <a:pt x="30" y="34"/>
                  </a:cubicBezTo>
                  <a:cubicBezTo>
                    <a:pt x="29" y="39"/>
                    <a:pt x="29" y="45"/>
                    <a:pt x="28" y="51"/>
                  </a:cubicBezTo>
                  <a:cubicBezTo>
                    <a:pt x="28" y="53"/>
                    <a:pt x="28" y="55"/>
                    <a:pt x="26" y="56"/>
                  </a:cubicBezTo>
                  <a:cubicBezTo>
                    <a:pt x="24" y="57"/>
                    <a:pt x="22" y="56"/>
                    <a:pt x="20" y="55"/>
                  </a:cubicBezTo>
                  <a:cubicBezTo>
                    <a:pt x="19" y="53"/>
                    <a:pt x="20" y="51"/>
                    <a:pt x="20" y="49"/>
                  </a:cubicBezTo>
                  <a:cubicBezTo>
                    <a:pt x="22" y="44"/>
                    <a:pt x="25" y="39"/>
                    <a:pt x="25" y="32"/>
                  </a:cubicBezTo>
                  <a:cubicBezTo>
                    <a:pt x="19" y="35"/>
                    <a:pt x="14" y="37"/>
                    <a:pt x="8" y="39"/>
                  </a:cubicBezTo>
                  <a:cubicBezTo>
                    <a:pt x="5" y="41"/>
                    <a:pt x="3" y="40"/>
                    <a:pt x="2" y="37"/>
                  </a:cubicBezTo>
                  <a:cubicBezTo>
                    <a:pt x="0" y="33"/>
                    <a:pt x="3" y="32"/>
                    <a:pt x="6" y="32"/>
                  </a:cubicBezTo>
                  <a:cubicBezTo>
                    <a:pt x="11" y="31"/>
                    <a:pt x="17" y="29"/>
                    <a:pt x="23" y="27"/>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2"/>
            <p:cNvSpPr>
              <a:spLocks/>
            </p:cNvSpPr>
            <p:nvPr/>
          </p:nvSpPr>
          <p:spPr bwMode="auto">
            <a:xfrm>
              <a:off x="4398963" y="3913188"/>
              <a:ext cx="204788" cy="207963"/>
            </a:xfrm>
            <a:custGeom>
              <a:avLst/>
              <a:gdLst>
                <a:gd name="T0" fmla="*/ 40 w 98"/>
                <a:gd name="T1" fmla="*/ 48 h 100"/>
                <a:gd name="T2" fmla="*/ 15 w 98"/>
                <a:gd name="T3" fmla="*/ 28 h 100"/>
                <a:gd name="T4" fmla="*/ 13 w 98"/>
                <a:gd name="T5" fmla="*/ 18 h 100"/>
                <a:gd name="T6" fmla="*/ 24 w 98"/>
                <a:gd name="T7" fmla="*/ 17 h 100"/>
                <a:gd name="T8" fmla="*/ 47 w 98"/>
                <a:gd name="T9" fmla="*/ 41 h 100"/>
                <a:gd name="T10" fmla="*/ 50 w 98"/>
                <a:gd name="T11" fmla="*/ 21 h 100"/>
                <a:gd name="T12" fmla="*/ 52 w 98"/>
                <a:gd name="T13" fmla="*/ 8 h 100"/>
                <a:gd name="T14" fmla="*/ 62 w 98"/>
                <a:gd name="T15" fmla="*/ 2 h 100"/>
                <a:gd name="T16" fmla="*/ 65 w 98"/>
                <a:gd name="T17" fmla="*/ 12 h 100"/>
                <a:gd name="T18" fmla="*/ 56 w 98"/>
                <a:gd name="T19" fmla="*/ 43 h 100"/>
                <a:gd name="T20" fmla="*/ 86 w 98"/>
                <a:gd name="T21" fmla="*/ 31 h 100"/>
                <a:gd name="T22" fmla="*/ 95 w 98"/>
                <a:gd name="T23" fmla="*/ 29 h 100"/>
                <a:gd name="T24" fmla="*/ 98 w 98"/>
                <a:gd name="T25" fmla="*/ 40 h 100"/>
                <a:gd name="T26" fmla="*/ 90 w 98"/>
                <a:gd name="T27" fmla="*/ 44 h 100"/>
                <a:gd name="T28" fmla="*/ 59 w 98"/>
                <a:gd name="T29" fmla="*/ 51 h 100"/>
                <a:gd name="T30" fmla="*/ 86 w 98"/>
                <a:gd name="T31" fmla="*/ 72 h 100"/>
                <a:gd name="T32" fmla="*/ 88 w 98"/>
                <a:gd name="T33" fmla="*/ 82 h 100"/>
                <a:gd name="T34" fmla="*/ 77 w 98"/>
                <a:gd name="T35" fmla="*/ 83 h 100"/>
                <a:gd name="T36" fmla="*/ 53 w 98"/>
                <a:gd name="T37" fmla="*/ 60 h 100"/>
                <a:gd name="T38" fmla="*/ 49 w 98"/>
                <a:gd name="T39" fmla="*/ 89 h 100"/>
                <a:gd name="T40" fmla="*/ 46 w 98"/>
                <a:gd name="T41" fmla="*/ 99 h 100"/>
                <a:gd name="T42" fmla="*/ 36 w 98"/>
                <a:gd name="T43" fmla="*/ 97 h 100"/>
                <a:gd name="T44" fmla="*/ 36 w 98"/>
                <a:gd name="T45" fmla="*/ 86 h 100"/>
                <a:gd name="T46" fmla="*/ 43 w 98"/>
                <a:gd name="T47" fmla="*/ 57 h 100"/>
                <a:gd name="T48" fmla="*/ 14 w 98"/>
                <a:gd name="T49" fmla="*/ 69 h 100"/>
                <a:gd name="T50" fmla="*/ 3 w 98"/>
                <a:gd name="T51" fmla="*/ 64 h 100"/>
                <a:gd name="T52" fmla="*/ 10 w 98"/>
                <a:gd name="T53" fmla="*/ 56 h 100"/>
                <a:gd name="T54" fmla="*/ 40 w 98"/>
                <a:gd name="T55"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0">
                  <a:moveTo>
                    <a:pt x="40" y="48"/>
                  </a:moveTo>
                  <a:cubicBezTo>
                    <a:pt x="32" y="39"/>
                    <a:pt x="23" y="34"/>
                    <a:pt x="15" y="28"/>
                  </a:cubicBezTo>
                  <a:cubicBezTo>
                    <a:pt x="12" y="25"/>
                    <a:pt x="8" y="23"/>
                    <a:pt x="13" y="18"/>
                  </a:cubicBezTo>
                  <a:cubicBezTo>
                    <a:pt x="17" y="14"/>
                    <a:pt x="20" y="11"/>
                    <a:pt x="24" y="17"/>
                  </a:cubicBezTo>
                  <a:cubicBezTo>
                    <a:pt x="31" y="25"/>
                    <a:pt x="39" y="33"/>
                    <a:pt x="47" y="41"/>
                  </a:cubicBezTo>
                  <a:cubicBezTo>
                    <a:pt x="50" y="34"/>
                    <a:pt x="49" y="27"/>
                    <a:pt x="50" y="21"/>
                  </a:cubicBezTo>
                  <a:cubicBezTo>
                    <a:pt x="51" y="17"/>
                    <a:pt x="52" y="12"/>
                    <a:pt x="52" y="8"/>
                  </a:cubicBezTo>
                  <a:cubicBezTo>
                    <a:pt x="52" y="1"/>
                    <a:pt x="55" y="0"/>
                    <a:pt x="62" y="2"/>
                  </a:cubicBezTo>
                  <a:cubicBezTo>
                    <a:pt x="70" y="3"/>
                    <a:pt x="66" y="8"/>
                    <a:pt x="65" y="12"/>
                  </a:cubicBezTo>
                  <a:cubicBezTo>
                    <a:pt x="62" y="22"/>
                    <a:pt x="60" y="31"/>
                    <a:pt x="56" y="43"/>
                  </a:cubicBezTo>
                  <a:cubicBezTo>
                    <a:pt x="67" y="39"/>
                    <a:pt x="76" y="35"/>
                    <a:pt x="86" y="31"/>
                  </a:cubicBezTo>
                  <a:cubicBezTo>
                    <a:pt x="89" y="30"/>
                    <a:pt x="92" y="27"/>
                    <a:pt x="95" y="29"/>
                  </a:cubicBezTo>
                  <a:cubicBezTo>
                    <a:pt x="97" y="32"/>
                    <a:pt x="98" y="36"/>
                    <a:pt x="98" y="40"/>
                  </a:cubicBezTo>
                  <a:cubicBezTo>
                    <a:pt x="97" y="44"/>
                    <a:pt x="93" y="43"/>
                    <a:pt x="90" y="44"/>
                  </a:cubicBezTo>
                  <a:cubicBezTo>
                    <a:pt x="80" y="46"/>
                    <a:pt x="70" y="49"/>
                    <a:pt x="59" y="51"/>
                  </a:cubicBezTo>
                  <a:cubicBezTo>
                    <a:pt x="69" y="59"/>
                    <a:pt x="77" y="66"/>
                    <a:pt x="86" y="72"/>
                  </a:cubicBezTo>
                  <a:cubicBezTo>
                    <a:pt x="90" y="75"/>
                    <a:pt x="93" y="77"/>
                    <a:pt x="88" y="82"/>
                  </a:cubicBezTo>
                  <a:cubicBezTo>
                    <a:pt x="85" y="86"/>
                    <a:pt x="82" y="88"/>
                    <a:pt x="77" y="83"/>
                  </a:cubicBezTo>
                  <a:cubicBezTo>
                    <a:pt x="69" y="75"/>
                    <a:pt x="61" y="68"/>
                    <a:pt x="53" y="60"/>
                  </a:cubicBezTo>
                  <a:cubicBezTo>
                    <a:pt x="52" y="70"/>
                    <a:pt x="50" y="79"/>
                    <a:pt x="49" y="89"/>
                  </a:cubicBezTo>
                  <a:cubicBezTo>
                    <a:pt x="49" y="93"/>
                    <a:pt x="49" y="97"/>
                    <a:pt x="46" y="99"/>
                  </a:cubicBezTo>
                  <a:cubicBezTo>
                    <a:pt x="42" y="100"/>
                    <a:pt x="38" y="99"/>
                    <a:pt x="36" y="97"/>
                  </a:cubicBezTo>
                  <a:cubicBezTo>
                    <a:pt x="32" y="94"/>
                    <a:pt x="35" y="90"/>
                    <a:pt x="36" y="86"/>
                  </a:cubicBezTo>
                  <a:cubicBezTo>
                    <a:pt x="38" y="77"/>
                    <a:pt x="43" y="68"/>
                    <a:pt x="43" y="57"/>
                  </a:cubicBezTo>
                  <a:cubicBezTo>
                    <a:pt x="33" y="61"/>
                    <a:pt x="24" y="65"/>
                    <a:pt x="14" y="69"/>
                  </a:cubicBezTo>
                  <a:cubicBezTo>
                    <a:pt x="8" y="72"/>
                    <a:pt x="5" y="71"/>
                    <a:pt x="3" y="64"/>
                  </a:cubicBezTo>
                  <a:cubicBezTo>
                    <a:pt x="0" y="57"/>
                    <a:pt x="5" y="56"/>
                    <a:pt x="10" y="56"/>
                  </a:cubicBezTo>
                  <a:cubicBezTo>
                    <a:pt x="20" y="54"/>
                    <a:pt x="30" y="51"/>
                    <a:pt x="40" y="48"/>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p:cNvSpPr>
              <a:spLocks/>
            </p:cNvSpPr>
            <p:nvPr/>
          </p:nvSpPr>
          <p:spPr bwMode="auto">
            <a:xfrm>
              <a:off x="4164013" y="3500438"/>
              <a:ext cx="204788" cy="207963"/>
            </a:xfrm>
            <a:custGeom>
              <a:avLst/>
              <a:gdLst>
                <a:gd name="T0" fmla="*/ 40 w 98"/>
                <a:gd name="T1" fmla="*/ 48 h 100"/>
                <a:gd name="T2" fmla="*/ 15 w 98"/>
                <a:gd name="T3" fmla="*/ 28 h 100"/>
                <a:gd name="T4" fmla="*/ 13 w 98"/>
                <a:gd name="T5" fmla="*/ 17 h 100"/>
                <a:gd name="T6" fmla="*/ 24 w 98"/>
                <a:gd name="T7" fmla="*/ 17 h 100"/>
                <a:gd name="T8" fmla="*/ 47 w 98"/>
                <a:gd name="T9" fmla="*/ 40 h 100"/>
                <a:gd name="T10" fmla="*/ 50 w 98"/>
                <a:gd name="T11" fmla="*/ 21 h 100"/>
                <a:gd name="T12" fmla="*/ 52 w 98"/>
                <a:gd name="T13" fmla="*/ 8 h 100"/>
                <a:gd name="T14" fmla="*/ 62 w 98"/>
                <a:gd name="T15" fmla="*/ 1 h 100"/>
                <a:gd name="T16" fmla="*/ 65 w 98"/>
                <a:gd name="T17" fmla="*/ 11 h 100"/>
                <a:gd name="T18" fmla="*/ 56 w 98"/>
                <a:gd name="T19" fmla="*/ 43 h 100"/>
                <a:gd name="T20" fmla="*/ 86 w 98"/>
                <a:gd name="T21" fmla="*/ 30 h 100"/>
                <a:gd name="T22" fmla="*/ 95 w 98"/>
                <a:gd name="T23" fmla="*/ 29 h 100"/>
                <a:gd name="T24" fmla="*/ 98 w 98"/>
                <a:gd name="T25" fmla="*/ 39 h 100"/>
                <a:gd name="T26" fmla="*/ 90 w 98"/>
                <a:gd name="T27" fmla="*/ 44 h 100"/>
                <a:gd name="T28" fmla="*/ 59 w 98"/>
                <a:gd name="T29" fmla="*/ 51 h 100"/>
                <a:gd name="T30" fmla="*/ 86 w 98"/>
                <a:gd name="T31" fmla="*/ 72 h 100"/>
                <a:gd name="T32" fmla="*/ 88 w 98"/>
                <a:gd name="T33" fmla="*/ 82 h 100"/>
                <a:gd name="T34" fmla="*/ 77 w 98"/>
                <a:gd name="T35" fmla="*/ 83 h 100"/>
                <a:gd name="T36" fmla="*/ 53 w 98"/>
                <a:gd name="T37" fmla="*/ 60 h 100"/>
                <a:gd name="T38" fmla="*/ 49 w 98"/>
                <a:gd name="T39" fmla="*/ 89 h 100"/>
                <a:gd name="T40" fmla="*/ 46 w 98"/>
                <a:gd name="T41" fmla="*/ 98 h 100"/>
                <a:gd name="T42" fmla="*/ 36 w 98"/>
                <a:gd name="T43" fmla="*/ 96 h 100"/>
                <a:gd name="T44" fmla="*/ 36 w 98"/>
                <a:gd name="T45" fmla="*/ 86 h 100"/>
                <a:gd name="T46" fmla="*/ 43 w 98"/>
                <a:gd name="T47" fmla="*/ 56 h 100"/>
                <a:gd name="T48" fmla="*/ 14 w 98"/>
                <a:gd name="T49" fmla="*/ 69 h 100"/>
                <a:gd name="T50" fmla="*/ 3 w 98"/>
                <a:gd name="T51" fmla="*/ 64 h 100"/>
                <a:gd name="T52" fmla="*/ 10 w 98"/>
                <a:gd name="T53" fmla="*/ 55 h 100"/>
                <a:gd name="T54" fmla="*/ 40 w 98"/>
                <a:gd name="T55"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0">
                  <a:moveTo>
                    <a:pt x="40" y="48"/>
                  </a:moveTo>
                  <a:cubicBezTo>
                    <a:pt x="32" y="39"/>
                    <a:pt x="23" y="34"/>
                    <a:pt x="15" y="28"/>
                  </a:cubicBezTo>
                  <a:cubicBezTo>
                    <a:pt x="12" y="25"/>
                    <a:pt x="8" y="22"/>
                    <a:pt x="13" y="17"/>
                  </a:cubicBezTo>
                  <a:cubicBezTo>
                    <a:pt x="17" y="13"/>
                    <a:pt x="20" y="11"/>
                    <a:pt x="24" y="17"/>
                  </a:cubicBezTo>
                  <a:cubicBezTo>
                    <a:pt x="31" y="25"/>
                    <a:pt x="39" y="32"/>
                    <a:pt x="47" y="40"/>
                  </a:cubicBezTo>
                  <a:cubicBezTo>
                    <a:pt x="50" y="34"/>
                    <a:pt x="49" y="27"/>
                    <a:pt x="50" y="21"/>
                  </a:cubicBezTo>
                  <a:cubicBezTo>
                    <a:pt x="51" y="16"/>
                    <a:pt x="52" y="12"/>
                    <a:pt x="52" y="8"/>
                  </a:cubicBezTo>
                  <a:cubicBezTo>
                    <a:pt x="52" y="1"/>
                    <a:pt x="55" y="0"/>
                    <a:pt x="62" y="1"/>
                  </a:cubicBezTo>
                  <a:cubicBezTo>
                    <a:pt x="70" y="3"/>
                    <a:pt x="66" y="7"/>
                    <a:pt x="65" y="11"/>
                  </a:cubicBezTo>
                  <a:cubicBezTo>
                    <a:pt x="62" y="21"/>
                    <a:pt x="60" y="31"/>
                    <a:pt x="56" y="43"/>
                  </a:cubicBezTo>
                  <a:cubicBezTo>
                    <a:pt x="67" y="38"/>
                    <a:pt x="76" y="34"/>
                    <a:pt x="86" y="30"/>
                  </a:cubicBezTo>
                  <a:cubicBezTo>
                    <a:pt x="89" y="29"/>
                    <a:pt x="92" y="27"/>
                    <a:pt x="95" y="29"/>
                  </a:cubicBezTo>
                  <a:cubicBezTo>
                    <a:pt x="97" y="31"/>
                    <a:pt x="98" y="36"/>
                    <a:pt x="98" y="39"/>
                  </a:cubicBezTo>
                  <a:cubicBezTo>
                    <a:pt x="97" y="43"/>
                    <a:pt x="93" y="43"/>
                    <a:pt x="90" y="44"/>
                  </a:cubicBezTo>
                  <a:cubicBezTo>
                    <a:pt x="80" y="46"/>
                    <a:pt x="70" y="48"/>
                    <a:pt x="59" y="51"/>
                  </a:cubicBezTo>
                  <a:cubicBezTo>
                    <a:pt x="69" y="59"/>
                    <a:pt x="77" y="66"/>
                    <a:pt x="86" y="72"/>
                  </a:cubicBezTo>
                  <a:cubicBezTo>
                    <a:pt x="90" y="75"/>
                    <a:pt x="93" y="77"/>
                    <a:pt x="88" y="82"/>
                  </a:cubicBezTo>
                  <a:cubicBezTo>
                    <a:pt x="85" y="85"/>
                    <a:pt x="82" y="88"/>
                    <a:pt x="77" y="83"/>
                  </a:cubicBezTo>
                  <a:cubicBezTo>
                    <a:pt x="69" y="75"/>
                    <a:pt x="61" y="68"/>
                    <a:pt x="53" y="60"/>
                  </a:cubicBezTo>
                  <a:cubicBezTo>
                    <a:pt x="52" y="69"/>
                    <a:pt x="50" y="79"/>
                    <a:pt x="49" y="89"/>
                  </a:cubicBezTo>
                  <a:cubicBezTo>
                    <a:pt x="49" y="92"/>
                    <a:pt x="49" y="97"/>
                    <a:pt x="46" y="98"/>
                  </a:cubicBezTo>
                  <a:cubicBezTo>
                    <a:pt x="42" y="100"/>
                    <a:pt x="38" y="99"/>
                    <a:pt x="36" y="96"/>
                  </a:cubicBezTo>
                  <a:cubicBezTo>
                    <a:pt x="32" y="93"/>
                    <a:pt x="35" y="90"/>
                    <a:pt x="36" y="86"/>
                  </a:cubicBezTo>
                  <a:cubicBezTo>
                    <a:pt x="38" y="76"/>
                    <a:pt x="43" y="68"/>
                    <a:pt x="43" y="56"/>
                  </a:cubicBezTo>
                  <a:cubicBezTo>
                    <a:pt x="33" y="61"/>
                    <a:pt x="24" y="65"/>
                    <a:pt x="14" y="69"/>
                  </a:cubicBezTo>
                  <a:cubicBezTo>
                    <a:pt x="8" y="72"/>
                    <a:pt x="5" y="70"/>
                    <a:pt x="3" y="64"/>
                  </a:cubicBezTo>
                  <a:cubicBezTo>
                    <a:pt x="0" y="57"/>
                    <a:pt x="5" y="56"/>
                    <a:pt x="10" y="55"/>
                  </a:cubicBezTo>
                  <a:cubicBezTo>
                    <a:pt x="20" y="54"/>
                    <a:pt x="30" y="51"/>
                    <a:pt x="40" y="48"/>
                  </a:cubicBezTo>
                  <a:close/>
                </a:path>
              </a:pathLst>
            </a:custGeom>
            <a:solidFill>
              <a:srgbClr val="F9D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6"/>
            <p:cNvSpPr>
              <a:spLocks/>
            </p:cNvSpPr>
            <p:nvPr/>
          </p:nvSpPr>
          <p:spPr bwMode="auto">
            <a:xfrm>
              <a:off x="4064000" y="3967163"/>
              <a:ext cx="100013" cy="107950"/>
            </a:xfrm>
            <a:custGeom>
              <a:avLst/>
              <a:gdLst>
                <a:gd name="T0" fmla="*/ 26 w 48"/>
                <a:gd name="T1" fmla="*/ 22 h 52"/>
                <a:gd name="T2" fmla="*/ 40 w 48"/>
                <a:gd name="T3" fmla="*/ 12 h 52"/>
                <a:gd name="T4" fmla="*/ 46 w 48"/>
                <a:gd name="T5" fmla="*/ 13 h 52"/>
                <a:gd name="T6" fmla="*/ 44 w 48"/>
                <a:gd name="T7" fmla="*/ 18 h 52"/>
                <a:gd name="T8" fmla="*/ 28 w 48"/>
                <a:gd name="T9" fmla="*/ 26 h 52"/>
                <a:gd name="T10" fmla="*/ 44 w 48"/>
                <a:gd name="T11" fmla="*/ 33 h 52"/>
                <a:gd name="T12" fmla="*/ 45 w 48"/>
                <a:gd name="T13" fmla="*/ 39 h 52"/>
                <a:gd name="T14" fmla="*/ 41 w 48"/>
                <a:gd name="T15" fmla="*/ 40 h 52"/>
                <a:gd name="T16" fmla="*/ 31 w 48"/>
                <a:gd name="T17" fmla="*/ 33 h 52"/>
                <a:gd name="T18" fmla="*/ 27 w 48"/>
                <a:gd name="T19" fmla="*/ 31 h 52"/>
                <a:gd name="T20" fmla="*/ 26 w 48"/>
                <a:gd name="T21" fmla="*/ 35 h 52"/>
                <a:gd name="T22" fmla="*/ 27 w 48"/>
                <a:gd name="T23" fmla="*/ 47 h 52"/>
                <a:gd name="T24" fmla="*/ 23 w 48"/>
                <a:gd name="T25" fmla="*/ 51 h 52"/>
                <a:gd name="T26" fmla="*/ 20 w 48"/>
                <a:gd name="T27" fmla="*/ 47 h 52"/>
                <a:gd name="T28" fmla="*/ 21 w 48"/>
                <a:gd name="T29" fmla="*/ 31 h 52"/>
                <a:gd name="T30" fmla="*/ 7 w 48"/>
                <a:gd name="T31" fmla="*/ 40 h 52"/>
                <a:gd name="T32" fmla="*/ 2 w 48"/>
                <a:gd name="T33" fmla="*/ 39 h 52"/>
                <a:gd name="T34" fmla="*/ 3 w 48"/>
                <a:gd name="T35" fmla="*/ 34 h 52"/>
                <a:gd name="T36" fmla="*/ 19 w 48"/>
                <a:gd name="T37" fmla="*/ 26 h 52"/>
                <a:gd name="T38" fmla="*/ 4 w 48"/>
                <a:gd name="T39" fmla="*/ 19 h 52"/>
                <a:gd name="T40" fmla="*/ 1 w 48"/>
                <a:gd name="T41" fmla="*/ 13 h 52"/>
                <a:gd name="T42" fmla="*/ 7 w 48"/>
                <a:gd name="T43" fmla="*/ 12 h 52"/>
                <a:gd name="T44" fmla="*/ 21 w 48"/>
                <a:gd name="T45" fmla="*/ 21 h 52"/>
                <a:gd name="T46" fmla="*/ 20 w 48"/>
                <a:gd name="T47" fmla="*/ 5 h 52"/>
                <a:gd name="T48" fmla="*/ 24 w 48"/>
                <a:gd name="T49" fmla="*/ 0 h 52"/>
                <a:gd name="T50" fmla="*/ 27 w 48"/>
                <a:gd name="T51" fmla="*/ 5 h 52"/>
                <a:gd name="T52" fmla="*/ 26 w 48"/>
                <a:gd name="T53"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52">
                  <a:moveTo>
                    <a:pt x="26" y="22"/>
                  </a:moveTo>
                  <a:cubicBezTo>
                    <a:pt x="31" y="18"/>
                    <a:pt x="36" y="15"/>
                    <a:pt x="40" y="12"/>
                  </a:cubicBezTo>
                  <a:cubicBezTo>
                    <a:pt x="43" y="10"/>
                    <a:pt x="44" y="10"/>
                    <a:pt x="46" y="13"/>
                  </a:cubicBezTo>
                  <a:cubicBezTo>
                    <a:pt x="47" y="15"/>
                    <a:pt x="47" y="17"/>
                    <a:pt x="44" y="18"/>
                  </a:cubicBezTo>
                  <a:cubicBezTo>
                    <a:pt x="39" y="20"/>
                    <a:pt x="34" y="23"/>
                    <a:pt x="28" y="26"/>
                  </a:cubicBezTo>
                  <a:cubicBezTo>
                    <a:pt x="33" y="29"/>
                    <a:pt x="39" y="31"/>
                    <a:pt x="44" y="33"/>
                  </a:cubicBezTo>
                  <a:cubicBezTo>
                    <a:pt x="47" y="34"/>
                    <a:pt x="48" y="36"/>
                    <a:pt x="45" y="39"/>
                  </a:cubicBezTo>
                  <a:cubicBezTo>
                    <a:pt x="44" y="41"/>
                    <a:pt x="43" y="41"/>
                    <a:pt x="41" y="40"/>
                  </a:cubicBezTo>
                  <a:cubicBezTo>
                    <a:pt x="38" y="37"/>
                    <a:pt x="34" y="35"/>
                    <a:pt x="31" y="33"/>
                  </a:cubicBezTo>
                  <a:cubicBezTo>
                    <a:pt x="29" y="32"/>
                    <a:pt x="28" y="30"/>
                    <a:pt x="27" y="31"/>
                  </a:cubicBezTo>
                  <a:cubicBezTo>
                    <a:pt x="25" y="32"/>
                    <a:pt x="26" y="34"/>
                    <a:pt x="26" y="35"/>
                  </a:cubicBezTo>
                  <a:cubicBezTo>
                    <a:pt x="27" y="39"/>
                    <a:pt x="27" y="43"/>
                    <a:pt x="27" y="47"/>
                  </a:cubicBezTo>
                  <a:cubicBezTo>
                    <a:pt x="28" y="50"/>
                    <a:pt x="27" y="52"/>
                    <a:pt x="23" y="51"/>
                  </a:cubicBezTo>
                  <a:cubicBezTo>
                    <a:pt x="20" y="51"/>
                    <a:pt x="20" y="49"/>
                    <a:pt x="20" y="47"/>
                  </a:cubicBezTo>
                  <a:cubicBezTo>
                    <a:pt x="21" y="42"/>
                    <a:pt x="21" y="36"/>
                    <a:pt x="21" y="31"/>
                  </a:cubicBezTo>
                  <a:cubicBezTo>
                    <a:pt x="15" y="33"/>
                    <a:pt x="12" y="37"/>
                    <a:pt x="7" y="40"/>
                  </a:cubicBezTo>
                  <a:cubicBezTo>
                    <a:pt x="4" y="42"/>
                    <a:pt x="3" y="41"/>
                    <a:pt x="2" y="39"/>
                  </a:cubicBezTo>
                  <a:cubicBezTo>
                    <a:pt x="0" y="36"/>
                    <a:pt x="1" y="35"/>
                    <a:pt x="3" y="34"/>
                  </a:cubicBezTo>
                  <a:cubicBezTo>
                    <a:pt x="8" y="31"/>
                    <a:pt x="13" y="29"/>
                    <a:pt x="19" y="26"/>
                  </a:cubicBezTo>
                  <a:cubicBezTo>
                    <a:pt x="14" y="23"/>
                    <a:pt x="9" y="21"/>
                    <a:pt x="4" y="19"/>
                  </a:cubicBezTo>
                  <a:cubicBezTo>
                    <a:pt x="1" y="18"/>
                    <a:pt x="0" y="16"/>
                    <a:pt x="1" y="13"/>
                  </a:cubicBezTo>
                  <a:cubicBezTo>
                    <a:pt x="3" y="10"/>
                    <a:pt x="5" y="11"/>
                    <a:pt x="7" y="12"/>
                  </a:cubicBezTo>
                  <a:cubicBezTo>
                    <a:pt x="12" y="15"/>
                    <a:pt x="15" y="19"/>
                    <a:pt x="21" y="21"/>
                  </a:cubicBezTo>
                  <a:cubicBezTo>
                    <a:pt x="21" y="15"/>
                    <a:pt x="20" y="10"/>
                    <a:pt x="20" y="5"/>
                  </a:cubicBezTo>
                  <a:cubicBezTo>
                    <a:pt x="20" y="2"/>
                    <a:pt x="20" y="0"/>
                    <a:pt x="24" y="0"/>
                  </a:cubicBezTo>
                  <a:cubicBezTo>
                    <a:pt x="27" y="0"/>
                    <a:pt x="27" y="2"/>
                    <a:pt x="27" y="5"/>
                  </a:cubicBezTo>
                  <a:cubicBezTo>
                    <a:pt x="26" y="10"/>
                    <a:pt x="26" y="16"/>
                    <a:pt x="26" y="22"/>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8" name="Freeform 17"/>
          <p:cNvSpPr>
            <a:spLocks/>
          </p:cNvSpPr>
          <p:nvPr/>
        </p:nvSpPr>
        <p:spPr bwMode="auto">
          <a:xfrm>
            <a:off x="973138" y="2800350"/>
            <a:ext cx="171450" cy="588963"/>
          </a:xfrm>
          <a:custGeom>
            <a:avLst/>
            <a:gdLst>
              <a:gd name="T0" fmla="*/ 4 w 82"/>
              <a:gd name="T1" fmla="*/ 8 h 283"/>
              <a:gd name="T2" fmla="*/ 5 w 82"/>
              <a:gd name="T3" fmla="*/ 2 h 283"/>
              <a:gd name="T4" fmla="*/ 12 w 82"/>
              <a:gd name="T5" fmla="*/ 6 h 283"/>
              <a:gd name="T6" fmla="*/ 24 w 82"/>
              <a:gd name="T7" fmla="*/ 14 h 283"/>
              <a:gd name="T8" fmla="*/ 22 w 82"/>
              <a:gd name="T9" fmla="*/ 21 h 283"/>
              <a:gd name="T10" fmla="*/ 58 w 82"/>
              <a:gd name="T11" fmla="*/ 98 h 283"/>
              <a:gd name="T12" fmla="*/ 81 w 82"/>
              <a:gd name="T13" fmla="*/ 200 h 283"/>
              <a:gd name="T14" fmla="*/ 66 w 82"/>
              <a:gd name="T15" fmla="*/ 278 h 283"/>
              <a:gd name="T16" fmla="*/ 61 w 82"/>
              <a:gd name="T17" fmla="*/ 282 h 283"/>
              <a:gd name="T18" fmla="*/ 58 w 82"/>
              <a:gd name="T19" fmla="*/ 275 h 283"/>
              <a:gd name="T20" fmla="*/ 71 w 82"/>
              <a:gd name="T21" fmla="*/ 222 h 283"/>
              <a:gd name="T22" fmla="*/ 63 w 82"/>
              <a:gd name="T23" fmla="*/ 139 h 283"/>
              <a:gd name="T24" fmla="*/ 7 w 82"/>
              <a:gd name="T25" fmla="*/ 12 h 283"/>
              <a:gd name="T26" fmla="*/ 4 w 82"/>
              <a:gd name="T27" fmla="*/ 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283">
                <a:moveTo>
                  <a:pt x="4" y="8"/>
                </a:moveTo>
                <a:cubicBezTo>
                  <a:pt x="4" y="6"/>
                  <a:pt x="0" y="3"/>
                  <a:pt x="5" y="2"/>
                </a:cubicBezTo>
                <a:cubicBezTo>
                  <a:pt x="9" y="0"/>
                  <a:pt x="10" y="3"/>
                  <a:pt x="12" y="6"/>
                </a:cubicBezTo>
                <a:cubicBezTo>
                  <a:pt x="14" y="11"/>
                  <a:pt x="18" y="15"/>
                  <a:pt x="24" y="14"/>
                </a:cubicBezTo>
                <a:cubicBezTo>
                  <a:pt x="21" y="16"/>
                  <a:pt x="20" y="17"/>
                  <a:pt x="22" y="21"/>
                </a:cubicBezTo>
                <a:cubicBezTo>
                  <a:pt x="36" y="46"/>
                  <a:pt x="48" y="72"/>
                  <a:pt x="58" y="98"/>
                </a:cubicBezTo>
                <a:cubicBezTo>
                  <a:pt x="71" y="131"/>
                  <a:pt x="82" y="164"/>
                  <a:pt x="81" y="200"/>
                </a:cubicBezTo>
                <a:cubicBezTo>
                  <a:pt x="81" y="227"/>
                  <a:pt x="74" y="252"/>
                  <a:pt x="66" y="278"/>
                </a:cubicBezTo>
                <a:cubicBezTo>
                  <a:pt x="66" y="280"/>
                  <a:pt x="65" y="283"/>
                  <a:pt x="61" y="282"/>
                </a:cubicBezTo>
                <a:cubicBezTo>
                  <a:pt x="57" y="280"/>
                  <a:pt x="57" y="278"/>
                  <a:pt x="58" y="275"/>
                </a:cubicBezTo>
                <a:cubicBezTo>
                  <a:pt x="63" y="257"/>
                  <a:pt x="69" y="240"/>
                  <a:pt x="71" y="222"/>
                </a:cubicBezTo>
                <a:cubicBezTo>
                  <a:pt x="75" y="194"/>
                  <a:pt x="71" y="167"/>
                  <a:pt x="63" y="139"/>
                </a:cubicBezTo>
                <a:cubicBezTo>
                  <a:pt x="50" y="94"/>
                  <a:pt x="29" y="53"/>
                  <a:pt x="7" y="12"/>
                </a:cubicBezTo>
                <a:cubicBezTo>
                  <a:pt x="6" y="10"/>
                  <a:pt x="5" y="9"/>
                  <a:pt x="4" y="8"/>
                </a:cubicBezTo>
                <a:close/>
              </a:path>
            </a:pathLst>
          </a:custGeom>
          <a:solidFill>
            <a:srgbClr val="E55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8"/>
          <p:cNvSpPr>
            <a:spLocks/>
          </p:cNvSpPr>
          <p:nvPr/>
        </p:nvSpPr>
        <p:spPr bwMode="auto">
          <a:xfrm>
            <a:off x="322263" y="2478088"/>
            <a:ext cx="147638" cy="153988"/>
          </a:xfrm>
          <a:custGeom>
            <a:avLst/>
            <a:gdLst>
              <a:gd name="T0" fmla="*/ 51 w 71"/>
              <a:gd name="T1" fmla="*/ 72 h 74"/>
              <a:gd name="T2" fmla="*/ 0 w 71"/>
              <a:gd name="T3" fmla="*/ 11 h 74"/>
              <a:gd name="T4" fmla="*/ 13 w 71"/>
              <a:gd name="T5" fmla="*/ 2 h 74"/>
              <a:gd name="T6" fmla="*/ 23 w 71"/>
              <a:gd name="T7" fmla="*/ 7 h 74"/>
              <a:gd name="T8" fmla="*/ 63 w 71"/>
              <a:gd name="T9" fmla="*/ 46 h 74"/>
              <a:gd name="T10" fmla="*/ 57 w 71"/>
              <a:gd name="T11" fmla="*/ 72 h 74"/>
              <a:gd name="T12" fmla="*/ 51 w 71"/>
              <a:gd name="T13" fmla="*/ 72 h 74"/>
            </a:gdLst>
            <a:ahLst/>
            <a:cxnLst>
              <a:cxn ang="0">
                <a:pos x="T0" y="T1"/>
              </a:cxn>
              <a:cxn ang="0">
                <a:pos x="T2" y="T3"/>
              </a:cxn>
              <a:cxn ang="0">
                <a:pos x="T4" y="T5"/>
              </a:cxn>
              <a:cxn ang="0">
                <a:pos x="T6" y="T7"/>
              </a:cxn>
              <a:cxn ang="0">
                <a:pos x="T8" y="T9"/>
              </a:cxn>
              <a:cxn ang="0">
                <a:pos x="T10" y="T11"/>
              </a:cxn>
              <a:cxn ang="0">
                <a:pos x="T12" y="T13"/>
              </a:cxn>
            </a:cxnLst>
            <a:rect l="0" t="0" r="r" b="b"/>
            <a:pathLst>
              <a:path w="71" h="74">
                <a:moveTo>
                  <a:pt x="51" y="72"/>
                </a:moveTo>
                <a:cubicBezTo>
                  <a:pt x="30" y="55"/>
                  <a:pt x="13" y="35"/>
                  <a:pt x="0" y="11"/>
                </a:cubicBezTo>
                <a:cubicBezTo>
                  <a:pt x="0" y="5"/>
                  <a:pt x="6" y="0"/>
                  <a:pt x="13" y="2"/>
                </a:cubicBezTo>
                <a:cubicBezTo>
                  <a:pt x="17" y="2"/>
                  <a:pt x="20" y="4"/>
                  <a:pt x="23" y="7"/>
                </a:cubicBezTo>
                <a:cubicBezTo>
                  <a:pt x="36" y="20"/>
                  <a:pt x="50" y="33"/>
                  <a:pt x="63" y="46"/>
                </a:cubicBezTo>
                <a:cubicBezTo>
                  <a:pt x="71" y="56"/>
                  <a:pt x="69" y="67"/>
                  <a:pt x="57" y="72"/>
                </a:cubicBezTo>
                <a:cubicBezTo>
                  <a:pt x="55" y="74"/>
                  <a:pt x="53" y="74"/>
                  <a:pt x="51" y="72"/>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9"/>
          <p:cNvSpPr>
            <a:spLocks/>
          </p:cNvSpPr>
          <p:nvPr/>
        </p:nvSpPr>
        <p:spPr bwMode="auto">
          <a:xfrm>
            <a:off x="2824163" y="2479675"/>
            <a:ext cx="127000" cy="233363"/>
          </a:xfrm>
          <a:custGeom>
            <a:avLst/>
            <a:gdLst>
              <a:gd name="T0" fmla="*/ 3 w 61"/>
              <a:gd name="T1" fmla="*/ 81 h 112"/>
              <a:gd name="T2" fmla="*/ 31 w 61"/>
              <a:gd name="T3" fmla="*/ 73 h 112"/>
              <a:gd name="T4" fmla="*/ 49 w 61"/>
              <a:gd name="T5" fmla="*/ 62 h 112"/>
              <a:gd name="T6" fmla="*/ 43 w 61"/>
              <a:gd name="T7" fmla="*/ 44 h 112"/>
              <a:gd name="T8" fmla="*/ 11 w 61"/>
              <a:gd name="T9" fmla="*/ 12 h 112"/>
              <a:gd name="T10" fmla="*/ 0 w 61"/>
              <a:gd name="T11" fmla="*/ 10 h 112"/>
              <a:gd name="T12" fmla="*/ 11 w 61"/>
              <a:gd name="T13" fmla="*/ 0 h 112"/>
              <a:gd name="T14" fmla="*/ 51 w 61"/>
              <a:gd name="T15" fmla="*/ 41 h 112"/>
              <a:gd name="T16" fmla="*/ 51 w 61"/>
              <a:gd name="T17" fmla="*/ 71 h 112"/>
              <a:gd name="T18" fmla="*/ 18 w 61"/>
              <a:gd name="T19" fmla="*/ 104 h 112"/>
              <a:gd name="T20" fmla="*/ 14 w 61"/>
              <a:gd name="T21" fmla="*/ 112 h 112"/>
              <a:gd name="T22" fmla="*/ 3 w 61"/>
              <a:gd name="T23" fmla="*/ 8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12">
                <a:moveTo>
                  <a:pt x="3" y="81"/>
                </a:moveTo>
                <a:cubicBezTo>
                  <a:pt x="11" y="72"/>
                  <a:pt x="21" y="72"/>
                  <a:pt x="31" y="73"/>
                </a:cubicBezTo>
                <a:cubicBezTo>
                  <a:pt x="40" y="74"/>
                  <a:pt x="45" y="69"/>
                  <a:pt x="49" y="62"/>
                </a:cubicBezTo>
                <a:cubicBezTo>
                  <a:pt x="52" y="55"/>
                  <a:pt x="48" y="49"/>
                  <a:pt x="43" y="44"/>
                </a:cubicBezTo>
                <a:cubicBezTo>
                  <a:pt x="32" y="34"/>
                  <a:pt x="21" y="23"/>
                  <a:pt x="11" y="12"/>
                </a:cubicBezTo>
                <a:cubicBezTo>
                  <a:pt x="7" y="8"/>
                  <a:pt x="4" y="8"/>
                  <a:pt x="0" y="10"/>
                </a:cubicBezTo>
                <a:cubicBezTo>
                  <a:pt x="3" y="5"/>
                  <a:pt x="6" y="2"/>
                  <a:pt x="11" y="0"/>
                </a:cubicBezTo>
                <a:cubicBezTo>
                  <a:pt x="24" y="14"/>
                  <a:pt x="38" y="28"/>
                  <a:pt x="51" y="41"/>
                </a:cubicBezTo>
                <a:cubicBezTo>
                  <a:pt x="61" y="51"/>
                  <a:pt x="61" y="62"/>
                  <a:pt x="51" y="71"/>
                </a:cubicBezTo>
                <a:cubicBezTo>
                  <a:pt x="40" y="82"/>
                  <a:pt x="29" y="93"/>
                  <a:pt x="18" y="104"/>
                </a:cubicBezTo>
                <a:cubicBezTo>
                  <a:pt x="15" y="106"/>
                  <a:pt x="14" y="109"/>
                  <a:pt x="14" y="112"/>
                </a:cubicBezTo>
                <a:cubicBezTo>
                  <a:pt x="10" y="102"/>
                  <a:pt x="7" y="91"/>
                  <a:pt x="3" y="81"/>
                </a:cubicBezTo>
                <a:close/>
              </a:path>
            </a:pathLst>
          </a:custGeom>
          <a:solidFill>
            <a:srgbClr val="1D6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0"/>
          <p:cNvSpPr>
            <a:spLocks/>
          </p:cNvSpPr>
          <p:nvPr/>
        </p:nvSpPr>
        <p:spPr bwMode="auto">
          <a:xfrm>
            <a:off x="1539875" y="2479675"/>
            <a:ext cx="125413" cy="107950"/>
          </a:xfrm>
          <a:custGeom>
            <a:avLst/>
            <a:gdLst>
              <a:gd name="T0" fmla="*/ 0 w 60"/>
              <a:gd name="T1" fmla="*/ 26 h 52"/>
              <a:gd name="T2" fmla="*/ 19 w 60"/>
              <a:gd name="T3" fmla="*/ 5 h 52"/>
              <a:gd name="T4" fmla="*/ 40 w 60"/>
              <a:gd name="T5" fmla="*/ 15 h 52"/>
              <a:gd name="T6" fmla="*/ 52 w 60"/>
              <a:gd name="T7" fmla="*/ 27 h 52"/>
              <a:gd name="T8" fmla="*/ 58 w 60"/>
              <a:gd name="T9" fmla="*/ 34 h 52"/>
              <a:gd name="T10" fmla="*/ 48 w 60"/>
              <a:gd name="T11" fmla="*/ 36 h 52"/>
              <a:gd name="T12" fmla="*/ 32 w 60"/>
              <a:gd name="T13" fmla="*/ 35 h 52"/>
              <a:gd name="T14" fmla="*/ 32 w 60"/>
              <a:gd name="T15" fmla="*/ 42 h 52"/>
              <a:gd name="T16" fmla="*/ 41 w 60"/>
              <a:gd name="T17" fmla="*/ 52 h 52"/>
              <a:gd name="T18" fmla="*/ 0 w 60"/>
              <a:gd name="T1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2">
                <a:moveTo>
                  <a:pt x="0" y="26"/>
                </a:moveTo>
                <a:cubicBezTo>
                  <a:pt x="4" y="17"/>
                  <a:pt x="12" y="11"/>
                  <a:pt x="19" y="5"/>
                </a:cubicBezTo>
                <a:cubicBezTo>
                  <a:pt x="25" y="0"/>
                  <a:pt x="38" y="5"/>
                  <a:pt x="40" y="15"/>
                </a:cubicBezTo>
                <a:cubicBezTo>
                  <a:pt x="42" y="22"/>
                  <a:pt x="46" y="25"/>
                  <a:pt x="52" y="27"/>
                </a:cubicBezTo>
                <a:cubicBezTo>
                  <a:pt x="55" y="29"/>
                  <a:pt x="60" y="29"/>
                  <a:pt x="58" y="34"/>
                </a:cubicBezTo>
                <a:cubicBezTo>
                  <a:pt x="56" y="38"/>
                  <a:pt x="53" y="37"/>
                  <a:pt x="48" y="36"/>
                </a:cubicBezTo>
                <a:cubicBezTo>
                  <a:pt x="43" y="34"/>
                  <a:pt x="38" y="28"/>
                  <a:pt x="32" y="35"/>
                </a:cubicBezTo>
                <a:cubicBezTo>
                  <a:pt x="30" y="38"/>
                  <a:pt x="29" y="39"/>
                  <a:pt x="32" y="42"/>
                </a:cubicBezTo>
                <a:cubicBezTo>
                  <a:pt x="35" y="45"/>
                  <a:pt x="39" y="48"/>
                  <a:pt x="41" y="52"/>
                </a:cubicBezTo>
                <a:cubicBezTo>
                  <a:pt x="27" y="44"/>
                  <a:pt x="12" y="37"/>
                  <a:pt x="0" y="26"/>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1"/>
          <p:cNvSpPr>
            <a:spLocks/>
          </p:cNvSpPr>
          <p:nvPr/>
        </p:nvSpPr>
        <p:spPr bwMode="auto">
          <a:xfrm>
            <a:off x="1460500" y="1368425"/>
            <a:ext cx="112713" cy="87313"/>
          </a:xfrm>
          <a:custGeom>
            <a:avLst/>
            <a:gdLst>
              <a:gd name="T0" fmla="*/ 54 w 54"/>
              <a:gd name="T1" fmla="*/ 0 h 42"/>
              <a:gd name="T2" fmla="*/ 52 w 54"/>
              <a:gd name="T3" fmla="*/ 20 h 42"/>
              <a:gd name="T4" fmla="*/ 8 w 54"/>
              <a:gd name="T5" fmla="*/ 32 h 42"/>
              <a:gd name="T6" fmla="*/ 0 w 54"/>
              <a:gd name="T7" fmla="*/ 27 h 42"/>
              <a:gd name="T8" fmla="*/ 54 w 54"/>
              <a:gd name="T9" fmla="*/ 0 h 42"/>
            </a:gdLst>
            <a:ahLst/>
            <a:cxnLst>
              <a:cxn ang="0">
                <a:pos x="T0" y="T1"/>
              </a:cxn>
              <a:cxn ang="0">
                <a:pos x="T2" y="T3"/>
              </a:cxn>
              <a:cxn ang="0">
                <a:pos x="T4" y="T5"/>
              </a:cxn>
              <a:cxn ang="0">
                <a:pos x="T6" y="T7"/>
              </a:cxn>
              <a:cxn ang="0">
                <a:pos x="T8" y="T9"/>
              </a:cxn>
            </a:cxnLst>
            <a:rect l="0" t="0" r="r" b="b"/>
            <a:pathLst>
              <a:path w="54" h="42">
                <a:moveTo>
                  <a:pt x="54" y="0"/>
                </a:moveTo>
                <a:cubicBezTo>
                  <a:pt x="53" y="6"/>
                  <a:pt x="54" y="13"/>
                  <a:pt x="52" y="20"/>
                </a:cubicBezTo>
                <a:cubicBezTo>
                  <a:pt x="46" y="37"/>
                  <a:pt x="20" y="42"/>
                  <a:pt x="8" y="32"/>
                </a:cubicBezTo>
                <a:cubicBezTo>
                  <a:pt x="5" y="30"/>
                  <a:pt x="3" y="28"/>
                  <a:pt x="0" y="27"/>
                </a:cubicBezTo>
                <a:cubicBezTo>
                  <a:pt x="17" y="15"/>
                  <a:pt x="35" y="6"/>
                  <a:pt x="54" y="0"/>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2"/>
          <p:cNvSpPr>
            <a:spLocks/>
          </p:cNvSpPr>
          <p:nvPr/>
        </p:nvSpPr>
        <p:spPr bwMode="auto">
          <a:xfrm>
            <a:off x="307975" y="2466975"/>
            <a:ext cx="173038" cy="179388"/>
          </a:xfrm>
          <a:custGeom>
            <a:avLst/>
            <a:gdLst>
              <a:gd name="T0" fmla="*/ 58 w 83"/>
              <a:gd name="T1" fmla="*/ 77 h 86"/>
              <a:gd name="T2" fmla="*/ 72 w 83"/>
              <a:gd name="T3" fmla="*/ 66 h 86"/>
              <a:gd name="T4" fmla="*/ 67 w 83"/>
              <a:gd name="T5" fmla="*/ 51 h 86"/>
              <a:gd name="T6" fmla="*/ 29 w 83"/>
              <a:gd name="T7" fmla="*/ 13 h 86"/>
              <a:gd name="T8" fmla="*/ 7 w 83"/>
              <a:gd name="T9" fmla="*/ 16 h 86"/>
              <a:gd name="T10" fmla="*/ 0 w 83"/>
              <a:gd name="T11" fmla="*/ 3 h 86"/>
              <a:gd name="T12" fmla="*/ 18 w 83"/>
              <a:gd name="T13" fmla="*/ 1 h 86"/>
              <a:gd name="T14" fmla="*/ 33 w 83"/>
              <a:gd name="T15" fmla="*/ 6 h 86"/>
              <a:gd name="T16" fmla="*/ 76 w 83"/>
              <a:gd name="T17" fmla="*/ 49 h 86"/>
              <a:gd name="T18" fmla="*/ 76 w 83"/>
              <a:gd name="T19" fmla="*/ 76 h 86"/>
              <a:gd name="T20" fmla="*/ 70 w 83"/>
              <a:gd name="T21" fmla="*/ 86 h 86"/>
              <a:gd name="T22" fmla="*/ 58 w 83"/>
              <a:gd name="T23"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58" y="77"/>
                </a:moveTo>
                <a:cubicBezTo>
                  <a:pt x="66" y="77"/>
                  <a:pt x="70" y="71"/>
                  <a:pt x="72" y="66"/>
                </a:cubicBezTo>
                <a:cubicBezTo>
                  <a:pt x="75" y="60"/>
                  <a:pt x="71" y="56"/>
                  <a:pt x="67" y="51"/>
                </a:cubicBezTo>
                <a:cubicBezTo>
                  <a:pt x="54" y="39"/>
                  <a:pt x="42" y="26"/>
                  <a:pt x="29" y="13"/>
                </a:cubicBezTo>
                <a:cubicBezTo>
                  <a:pt x="21" y="5"/>
                  <a:pt x="13" y="6"/>
                  <a:pt x="7" y="16"/>
                </a:cubicBezTo>
                <a:cubicBezTo>
                  <a:pt x="4" y="12"/>
                  <a:pt x="2" y="7"/>
                  <a:pt x="0" y="3"/>
                </a:cubicBezTo>
                <a:cubicBezTo>
                  <a:pt x="6" y="7"/>
                  <a:pt x="12" y="2"/>
                  <a:pt x="18" y="1"/>
                </a:cubicBezTo>
                <a:cubicBezTo>
                  <a:pt x="24" y="0"/>
                  <a:pt x="29" y="2"/>
                  <a:pt x="33" y="6"/>
                </a:cubicBezTo>
                <a:cubicBezTo>
                  <a:pt x="47" y="20"/>
                  <a:pt x="62" y="35"/>
                  <a:pt x="76" y="49"/>
                </a:cubicBezTo>
                <a:cubicBezTo>
                  <a:pt x="83" y="56"/>
                  <a:pt x="83" y="68"/>
                  <a:pt x="76" y="76"/>
                </a:cubicBezTo>
                <a:cubicBezTo>
                  <a:pt x="73" y="78"/>
                  <a:pt x="68" y="80"/>
                  <a:pt x="70" y="86"/>
                </a:cubicBezTo>
                <a:cubicBezTo>
                  <a:pt x="66" y="83"/>
                  <a:pt x="62" y="80"/>
                  <a:pt x="58" y="77"/>
                </a:cubicBezTo>
                <a:close/>
              </a:path>
            </a:pathLst>
          </a:custGeom>
          <a:solidFill>
            <a:srgbClr val="262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3"/>
          <p:cNvSpPr>
            <a:spLocks/>
          </p:cNvSpPr>
          <p:nvPr/>
        </p:nvSpPr>
        <p:spPr bwMode="auto">
          <a:xfrm>
            <a:off x="2309813" y="1790700"/>
            <a:ext cx="7938" cy="41275"/>
          </a:xfrm>
          <a:custGeom>
            <a:avLst/>
            <a:gdLst>
              <a:gd name="T0" fmla="*/ 3 w 4"/>
              <a:gd name="T1" fmla="*/ 20 h 20"/>
              <a:gd name="T2" fmla="*/ 1 w 4"/>
              <a:gd name="T3" fmla="*/ 0 h 20"/>
              <a:gd name="T4" fmla="*/ 3 w 4"/>
              <a:gd name="T5" fmla="*/ 20 h 20"/>
            </a:gdLst>
            <a:ahLst/>
            <a:cxnLst>
              <a:cxn ang="0">
                <a:pos x="T0" y="T1"/>
              </a:cxn>
              <a:cxn ang="0">
                <a:pos x="T2" y="T3"/>
              </a:cxn>
              <a:cxn ang="0">
                <a:pos x="T4" y="T5"/>
              </a:cxn>
            </a:cxnLst>
            <a:rect l="0" t="0" r="r" b="b"/>
            <a:pathLst>
              <a:path w="4" h="20">
                <a:moveTo>
                  <a:pt x="3" y="20"/>
                </a:moveTo>
                <a:cubicBezTo>
                  <a:pt x="0" y="13"/>
                  <a:pt x="1" y="7"/>
                  <a:pt x="1" y="0"/>
                </a:cubicBezTo>
                <a:cubicBezTo>
                  <a:pt x="4" y="6"/>
                  <a:pt x="3" y="13"/>
                  <a:pt x="3" y="20"/>
                </a:cubicBezTo>
                <a:close/>
              </a:path>
            </a:pathLst>
          </a:custGeom>
          <a:solidFill>
            <a:srgbClr val="ACD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4"/>
          <p:cNvSpPr>
            <a:spLocks/>
          </p:cNvSpPr>
          <p:nvPr/>
        </p:nvSpPr>
        <p:spPr bwMode="auto">
          <a:xfrm>
            <a:off x="2054225" y="1525588"/>
            <a:ext cx="168275" cy="233363"/>
          </a:xfrm>
          <a:custGeom>
            <a:avLst/>
            <a:gdLst>
              <a:gd name="T0" fmla="*/ 81 w 81"/>
              <a:gd name="T1" fmla="*/ 96 h 112"/>
              <a:gd name="T2" fmla="*/ 70 w 81"/>
              <a:gd name="T3" fmla="*/ 111 h 112"/>
              <a:gd name="T4" fmla="*/ 53 w 81"/>
              <a:gd name="T5" fmla="*/ 98 h 112"/>
              <a:gd name="T6" fmla="*/ 44 w 81"/>
              <a:gd name="T7" fmla="*/ 69 h 112"/>
              <a:gd name="T8" fmla="*/ 14 w 81"/>
              <a:gd name="T9" fmla="*/ 35 h 112"/>
              <a:gd name="T10" fmla="*/ 5 w 81"/>
              <a:gd name="T11" fmla="*/ 11 h 112"/>
              <a:gd name="T12" fmla="*/ 33 w 81"/>
              <a:gd name="T13" fmla="*/ 7 h 112"/>
              <a:gd name="T14" fmla="*/ 69 w 81"/>
              <a:gd name="T15" fmla="*/ 53 h 112"/>
              <a:gd name="T16" fmla="*/ 81 w 81"/>
              <a:gd name="T1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12">
                <a:moveTo>
                  <a:pt x="81" y="96"/>
                </a:moveTo>
                <a:cubicBezTo>
                  <a:pt x="81" y="105"/>
                  <a:pt x="77" y="110"/>
                  <a:pt x="70" y="111"/>
                </a:cubicBezTo>
                <a:cubicBezTo>
                  <a:pt x="61" y="112"/>
                  <a:pt x="55" y="107"/>
                  <a:pt x="53" y="98"/>
                </a:cubicBezTo>
                <a:cubicBezTo>
                  <a:pt x="52" y="88"/>
                  <a:pt x="49" y="78"/>
                  <a:pt x="44" y="69"/>
                </a:cubicBezTo>
                <a:cubicBezTo>
                  <a:pt x="37" y="54"/>
                  <a:pt x="27" y="44"/>
                  <a:pt x="14" y="35"/>
                </a:cubicBezTo>
                <a:cubicBezTo>
                  <a:pt x="3" y="27"/>
                  <a:pt x="0" y="19"/>
                  <a:pt x="5" y="11"/>
                </a:cubicBezTo>
                <a:cubicBezTo>
                  <a:pt x="10" y="2"/>
                  <a:pt x="22" y="0"/>
                  <a:pt x="33" y="7"/>
                </a:cubicBezTo>
                <a:cubicBezTo>
                  <a:pt x="50" y="18"/>
                  <a:pt x="61" y="34"/>
                  <a:pt x="69" y="53"/>
                </a:cubicBezTo>
                <a:cubicBezTo>
                  <a:pt x="75" y="67"/>
                  <a:pt x="80" y="81"/>
                  <a:pt x="81" y="96"/>
                </a:cubicBezTo>
                <a:close/>
              </a:path>
            </a:pathLst>
          </a:custGeom>
          <a:solidFill>
            <a:srgbClr val="FA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5"/>
          <p:cNvSpPr>
            <a:spLocks/>
          </p:cNvSpPr>
          <p:nvPr/>
        </p:nvSpPr>
        <p:spPr bwMode="auto">
          <a:xfrm>
            <a:off x="1608138" y="2416175"/>
            <a:ext cx="84138" cy="120650"/>
          </a:xfrm>
          <a:custGeom>
            <a:avLst/>
            <a:gdLst>
              <a:gd name="T0" fmla="*/ 19 w 40"/>
              <a:gd name="T1" fmla="*/ 30 h 58"/>
              <a:gd name="T2" fmla="*/ 30 w 40"/>
              <a:gd name="T3" fmla="*/ 20 h 58"/>
              <a:gd name="T4" fmla="*/ 36 w 40"/>
              <a:gd name="T5" fmla="*/ 18 h 58"/>
              <a:gd name="T6" fmla="*/ 38 w 40"/>
              <a:gd name="T7" fmla="*/ 24 h 58"/>
              <a:gd name="T8" fmla="*/ 34 w 40"/>
              <a:gd name="T9" fmla="*/ 27 h 58"/>
              <a:gd name="T10" fmla="*/ 34 w 40"/>
              <a:gd name="T11" fmla="*/ 46 h 58"/>
              <a:gd name="T12" fmla="*/ 35 w 40"/>
              <a:gd name="T13" fmla="*/ 55 h 58"/>
              <a:gd name="T14" fmla="*/ 27 w 40"/>
              <a:gd name="T15" fmla="*/ 53 h 58"/>
              <a:gd name="T16" fmla="*/ 5 w 40"/>
              <a:gd name="T17" fmla="*/ 31 h 58"/>
              <a:gd name="T18" fmla="*/ 5 w 40"/>
              <a:gd name="T19" fmla="*/ 17 h 58"/>
              <a:gd name="T20" fmla="*/ 18 w 40"/>
              <a:gd name="T21" fmla="*/ 4 h 58"/>
              <a:gd name="T22" fmla="*/ 24 w 40"/>
              <a:gd name="T23" fmla="*/ 3 h 58"/>
              <a:gd name="T24" fmla="*/ 24 w 40"/>
              <a:gd name="T25" fmla="*/ 10 h 58"/>
              <a:gd name="T26" fmla="*/ 15 w 40"/>
              <a:gd name="T27" fmla="*/ 19 h 58"/>
              <a:gd name="T28" fmla="*/ 13 w 40"/>
              <a:gd name="T29" fmla="*/ 25 h 58"/>
              <a:gd name="T30" fmla="*/ 19 w 40"/>
              <a:gd name="T3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8">
                <a:moveTo>
                  <a:pt x="19" y="30"/>
                </a:moveTo>
                <a:cubicBezTo>
                  <a:pt x="24" y="28"/>
                  <a:pt x="26" y="23"/>
                  <a:pt x="30" y="20"/>
                </a:cubicBezTo>
                <a:cubicBezTo>
                  <a:pt x="32" y="19"/>
                  <a:pt x="33" y="16"/>
                  <a:pt x="36" y="18"/>
                </a:cubicBezTo>
                <a:cubicBezTo>
                  <a:pt x="38" y="19"/>
                  <a:pt x="40" y="21"/>
                  <a:pt x="38" y="24"/>
                </a:cubicBezTo>
                <a:cubicBezTo>
                  <a:pt x="37" y="25"/>
                  <a:pt x="36" y="26"/>
                  <a:pt x="34" y="27"/>
                </a:cubicBezTo>
                <a:cubicBezTo>
                  <a:pt x="24" y="38"/>
                  <a:pt x="24" y="36"/>
                  <a:pt x="34" y="46"/>
                </a:cubicBezTo>
                <a:cubicBezTo>
                  <a:pt x="36" y="49"/>
                  <a:pt x="40" y="51"/>
                  <a:pt x="35" y="55"/>
                </a:cubicBezTo>
                <a:cubicBezTo>
                  <a:pt x="32" y="58"/>
                  <a:pt x="29" y="57"/>
                  <a:pt x="27" y="53"/>
                </a:cubicBezTo>
                <a:cubicBezTo>
                  <a:pt x="20" y="45"/>
                  <a:pt x="13" y="38"/>
                  <a:pt x="5" y="31"/>
                </a:cubicBezTo>
                <a:cubicBezTo>
                  <a:pt x="0" y="26"/>
                  <a:pt x="0" y="21"/>
                  <a:pt x="5" y="17"/>
                </a:cubicBezTo>
                <a:cubicBezTo>
                  <a:pt x="9" y="12"/>
                  <a:pt x="13" y="8"/>
                  <a:pt x="18" y="4"/>
                </a:cubicBezTo>
                <a:cubicBezTo>
                  <a:pt x="20" y="2"/>
                  <a:pt x="21" y="0"/>
                  <a:pt x="24" y="3"/>
                </a:cubicBezTo>
                <a:cubicBezTo>
                  <a:pt x="27" y="5"/>
                  <a:pt x="26" y="8"/>
                  <a:pt x="24" y="10"/>
                </a:cubicBezTo>
                <a:cubicBezTo>
                  <a:pt x="21" y="13"/>
                  <a:pt x="18" y="16"/>
                  <a:pt x="15" y="19"/>
                </a:cubicBezTo>
                <a:cubicBezTo>
                  <a:pt x="13" y="21"/>
                  <a:pt x="11" y="22"/>
                  <a:pt x="13" y="25"/>
                </a:cubicBezTo>
                <a:cubicBezTo>
                  <a:pt x="14" y="27"/>
                  <a:pt x="16" y="29"/>
                  <a:pt x="19" y="30"/>
                </a:cubicBezTo>
                <a:close/>
              </a:path>
            </a:pathLst>
          </a:custGeom>
          <a:solidFill>
            <a:srgbClr val="F89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6"/>
          <p:cNvSpPr>
            <a:spLocks/>
          </p:cNvSpPr>
          <p:nvPr/>
        </p:nvSpPr>
        <p:spPr bwMode="auto">
          <a:xfrm>
            <a:off x="1060450" y="1965325"/>
            <a:ext cx="185738" cy="138113"/>
          </a:xfrm>
          <a:custGeom>
            <a:avLst/>
            <a:gdLst>
              <a:gd name="T0" fmla="*/ 25 w 89"/>
              <a:gd name="T1" fmla="*/ 0 h 66"/>
              <a:gd name="T2" fmla="*/ 71 w 89"/>
              <a:gd name="T3" fmla="*/ 25 h 66"/>
              <a:gd name="T4" fmla="*/ 86 w 89"/>
              <a:gd name="T5" fmla="*/ 46 h 66"/>
              <a:gd name="T6" fmla="*/ 81 w 89"/>
              <a:gd name="T7" fmla="*/ 63 h 66"/>
              <a:gd name="T8" fmla="*/ 64 w 89"/>
              <a:gd name="T9" fmla="*/ 58 h 66"/>
              <a:gd name="T10" fmla="*/ 17 w 89"/>
              <a:gd name="T11" fmla="*/ 30 h 66"/>
              <a:gd name="T12" fmla="*/ 1 w 89"/>
              <a:gd name="T13" fmla="*/ 15 h 66"/>
              <a:gd name="T14" fmla="*/ 25 w 89"/>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6">
                <a:moveTo>
                  <a:pt x="25" y="0"/>
                </a:moveTo>
                <a:cubicBezTo>
                  <a:pt x="41" y="1"/>
                  <a:pt x="57" y="10"/>
                  <a:pt x="71" y="25"/>
                </a:cubicBezTo>
                <a:cubicBezTo>
                  <a:pt x="77" y="31"/>
                  <a:pt x="82" y="38"/>
                  <a:pt x="86" y="46"/>
                </a:cubicBezTo>
                <a:cubicBezTo>
                  <a:pt x="89" y="52"/>
                  <a:pt x="87" y="60"/>
                  <a:pt x="81" y="63"/>
                </a:cubicBezTo>
                <a:cubicBezTo>
                  <a:pt x="75" y="66"/>
                  <a:pt x="68" y="64"/>
                  <a:pt x="64" y="58"/>
                </a:cubicBezTo>
                <a:cubicBezTo>
                  <a:pt x="53" y="40"/>
                  <a:pt x="39" y="30"/>
                  <a:pt x="17" y="30"/>
                </a:cubicBezTo>
                <a:cubicBezTo>
                  <a:pt x="7" y="31"/>
                  <a:pt x="0" y="24"/>
                  <a:pt x="1" y="15"/>
                </a:cubicBezTo>
                <a:cubicBezTo>
                  <a:pt x="1" y="4"/>
                  <a:pt x="7" y="0"/>
                  <a:pt x="25" y="0"/>
                </a:cubicBezTo>
                <a:close/>
              </a:path>
            </a:pathLst>
          </a:custGeom>
          <a:solidFill>
            <a:srgbClr val="F9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7"/>
          <p:cNvSpPr>
            <a:spLocks/>
          </p:cNvSpPr>
          <p:nvPr/>
        </p:nvSpPr>
        <p:spPr bwMode="auto">
          <a:xfrm>
            <a:off x="2809875" y="1835150"/>
            <a:ext cx="128588" cy="157163"/>
          </a:xfrm>
          <a:custGeom>
            <a:avLst/>
            <a:gdLst>
              <a:gd name="T0" fmla="*/ 62 w 62"/>
              <a:gd name="T1" fmla="*/ 60 h 76"/>
              <a:gd name="T2" fmla="*/ 52 w 62"/>
              <a:gd name="T3" fmla="*/ 76 h 76"/>
              <a:gd name="T4" fmla="*/ 41 w 62"/>
              <a:gd name="T5" fmla="*/ 64 h 76"/>
              <a:gd name="T6" fmla="*/ 12 w 62"/>
              <a:gd name="T7" fmla="*/ 27 h 76"/>
              <a:gd name="T8" fmla="*/ 3 w 62"/>
              <a:gd name="T9" fmla="*/ 11 h 76"/>
              <a:gd name="T10" fmla="*/ 22 w 62"/>
              <a:gd name="T11" fmla="*/ 3 h 76"/>
              <a:gd name="T12" fmla="*/ 62 w 62"/>
              <a:gd name="T13" fmla="*/ 60 h 76"/>
            </a:gdLst>
            <a:ahLst/>
            <a:cxnLst>
              <a:cxn ang="0">
                <a:pos x="T0" y="T1"/>
              </a:cxn>
              <a:cxn ang="0">
                <a:pos x="T2" y="T3"/>
              </a:cxn>
              <a:cxn ang="0">
                <a:pos x="T4" y="T5"/>
              </a:cxn>
              <a:cxn ang="0">
                <a:pos x="T6" y="T7"/>
              </a:cxn>
              <a:cxn ang="0">
                <a:pos x="T8" y="T9"/>
              </a:cxn>
              <a:cxn ang="0">
                <a:pos x="T10" y="T11"/>
              </a:cxn>
              <a:cxn ang="0">
                <a:pos x="T12" y="T13"/>
              </a:cxn>
            </a:cxnLst>
            <a:rect l="0" t="0" r="r" b="b"/>
            <a:pathLst>
              <a:path w="62" h="76">
                <a:moveTo>
                  <a:pt x="62" y="60"/>
                </a:moveTo>
                <a:cubicBezTo>
                  <a:pt x="62" y="70"/>
                  <a:pt x="57" y="76"/>
                  <a:pt x="52" y="76"/>
                </a:cubicBezTo>
                <a:cubicBezTo>
                  <a:pt x="46" y="76"/>
                  <a:pt x="41" y="71"/>
                  <a:pt x="41" y="64"/>
                </a:cubicBezTo>
                <a:cubicBezTo>
                  <a:pt x="39" y="45"/>
                  <a:pt x="30" y="33"/>
                  <a:pt x="12" y="27"/>
                </a:cubicBezTo>
                <a:cubicBezTo>
                  <a:pt x="3" y="24"/>
                  <a:pt x="0" y="19"/>
                  <a:pt x="3" y="11"/>
                </a:cubicBezTo>
                <a:cubicBezTo>
                  <a:pt x="6" y="3"/>
                  <a:pt x="15" y="0"/>
                  <a:pt x="22" y="3"/>
                </a:cubicBezTo>
                <a:cubicBezTo>
                  <a:pt x="47" y="15"/>
                  <a:pt x="59" y="36"/>
                  <a:pt x="62" y="60"/>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8"/>
          <p:cNvSpPr>
            <a:spLocks/>
          </p:cNvSpPr>
          <p:nvPr/>
        </p:nvSpPr>
        <p:spPr bwMode="auto">
          <a:xfrm>
            <a:off x="3567113" y="2530475"/>
            <a:ext cx="109538" cy="201613"/>
          </a:xfrm>
          <a:custGeom>
            <a:avLst/>
            <a:gdLst>
              <a:gd name="T0" fmla="*/ 53 w 53"/>
              <a:gd name="T1" fmla="*/ 59 h 97"/>
              <a:gd name="T2" fmla="*/ 50 w 53"/>
              <a:gd name="T3" fmla="*/ 84 h 97"/>
              <a:gd name="T4" fmla="*/ 34 w 53"/>
              <a:gd name="T5" fmla="*/ 95 h 97"/>
              <a:gd name="T6" fmla="*/ 25 w 53"/>
              <a:gd name="T7" fmla="*/ 78 h 97"/>
              <a:gd name="T8" fmla="*/ 23 w 53"/>
              <a:gd name="T9" fmla="*/ 45 h 97"/>
              <a:gd name="T10" fmla="*/ 11 w 53"/>
              <a:gd name="T11" fmla="*/ 33 h 97"/>
              <a:gd name="T12" fmla="*/ 6 w 53"/>
              <a:gd name="T13" fmla="*/ 29 h 97"/>
              <a:gd name="T14" fmla="*/ 5 w 53"/>
              <a:gd name="T15" fmla="*/ 6 h 97"/>
              <a:gd name="T16" fmla="*/ 32 w 53"/>
              <a:gd name="T17" fmla="*/ 8 h 97"/>
              <a:gd name="T18" fmla="*/ 53 w 53"/>
              <a:gd name="T19"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7">
                <a:moveTo>
                  <a:pt x="53" y="59"/>
                </a:moveTo>
                <a:cubicBezTo>
                  <a:pt x="53" y="67"/>
                  <a:pt x="51" y="76"/>
                  <a:pt x="50" y="84"/>
                </a:cubicBezTo>
                <a:cubicBezTo>
                  <a:pt x="48" y="93"/>
                  <a:pt x="42" y="97"/>
                  <a:pt x="34" y="95"/>
                </a:cubicBezTo>
                <a:cubicBezTo>
                  <a:pt x="26" y="93"/>
                  <a:pt x="23" y="87"/>
                  <a:pt x="25" y="78"/>
                </a:cubicBezTo>
                <a:cubicBezTo>
                  <a:pt x="28" y="67"/>
                  <a:pt x="29" y="56"/>
                  <a:pt x="23" y="45"/>
                </a:cubicBezTo>
                <a:cubicBezTo>
                  <a:pt x="20" y="40"/>
                  <a:pt x="15" y="37"/>
                  <a:pt x="11" y="33"/>
                </a:cubicBezTo>
                <a:cubicBezTo>
                  <a:pt x="9" y="32"/>
                  <a:pt x="7" y="31"/>
                  <a:pt x="6" y="29"/>
                </a:cubicBezTo>
                <a:cubicBezTo>
                  <a:pt x="0" y="22"/>
                  <a:pt x="0" y="11"/>
                  <a:pt x="5" y="6"/>
                </a:cubicBezTo>
                <a:cubicBezTo>
                  <a:pt x="12" y="0"/>
                  <a:pt x="24" y="1"/>
                  <a:pt x="32" y="8"/>
                </a:cubicBezTo>
                <a:cubicBezTo>
                  <a:pt x="46" y="22"/>
                  <a:pt x="53" y="39"/>
                  <a:pt x="53" y="59"/>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pic>
        <p:nvPicPr>
          <p:cNvPr id="31" name="Imagen 30"/>
          <p:cNvPicPr>
            <a:picLocks noChangeAspect="1"/>
          </p:cNvPicPr>
          <p:nvPr/>
        </p:nvPicPr>
        <p:blipFill>
          <a:blip r:embed="rId3"/>
          <a:stretch>
            <a:fillRect/>
          </a:stretch>
        </p:blipFill>
        <p:spPr>
          <a:xfrm>
            <a:off x="5855340" y="1180181"/>
            <a:ext cx="3161501" cy="3843588"/>
          </a:xfrm>
          <a:prstGeom prst="rect">
            <a:avLst/>
          </a:prstGeom>
        </p:spPr>
      </p:pic>
      <p:pic>
        <p:nvPicPr>
          <p:cNvPr id="32" name="Imagen 31"/>
          <p:cNvPicPr>
            <a:picLocks noChangeAspect="1"/>
          </p:cNvPicPr>
          <p:nvPr/>
        </p:nvPicPr>
        <p:blipFill>
          <a:blip r:embed="rId4"/>
          <a:stretch>
            <a:fillRect/>
          </a:stretch>
        </p:blipFill>
        <p:spPr>
          <a:xfrm>
            <a:off x="1833663" y="4419440"/>
            <a:ext cx="3969830" cy="404334"/>
          </a:xfrm>
          <a:prstGeom prst="rect">
            <a:avLst/>
          </a:prstGeom>
        </p:spPr>
      </p:pic>
      <p:pic>
        <p:nvPicPr>
          <p:cNvPr id="34" name="Imagen 33"/>
          <p:cNvPicPr>
            <a:picLocks noChangeAspect="1"/>
          </p:cNvPicPr>
          <p:nvPr/>
        </p:nvPicPr>
        <p:blipFill>
          <a:blip r:embed="rId5"/>
          <a:stretch>
            <a:fillRect/>
          </a:stretch>
        </p:blipFill>
        <p:spPr>
          <a:xfrm>
            <a:off x="4084858" y="1919428"/>
            <a:ext cx="1799785" cy="1861054"/>
          </a:xfrm>
          <a:prstGeom prst="rect">
            <a:avLst/>
          </a:prstGeom>
        </p:spPr>
      </p:pic>
    </p:spTree>
    <p:extLst>
      <p:ext uri="{BB962C8B-B14F-4D97-AF65-F5344CB8AC3E}">
        <p14:creationId xmlns:p14="http://schemas.microsoft.com/office/powerpoint/2010/main" val="29223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2" name="Google Shape;1942;p43"/>
          <p:cNvGrpSpPr/>
          <p:nvPr/>
        </p:nvGrpSpPr>
        <p:grpSpPr>
          <a:xfrm>
            <a:off x="998663" y="1486975"/>
            <a:ext cx="7146675" cy="2583150"/>
            <a:chOff x="998663" y="1334575"/>
            <a:chExt cx="7146675" cy="2583150"/>
          </a:xfrm>
        </p:grpSpPr>
        <p:grpSp>
          <p:nvGrpSpPr>
            <p:cNvPr id="1943" name="Google Shape;1943;p43"/>
            <p:cNvGrpSpPr/>
            <p:nvPr/>
          </p:nvGrpSpPr>
          <p:grpSpPr>
            <a:xfrm>
              <a:off x="1845688" y="1336325"/>
              <a:ext cx="162575" cy="349325"/>
              <a:chOff x="1845688" y="1336325"/>
              <a:chExt cx="162575" cy="349325"/>
            </a:xfrm>
          </p:grpSpPr>
          <p:sp>
            <p:nvSpPr>
              <p:cNvPr id="1944" name="Google Shape;1944;p43"/>
              <p:cNvSpPr/>
              <p:nvPr/>
            </p:nvSpPr>
            <p:spPr>
              <a:xfrm>
                <a:off x="1897788" y="1637125"/>
                <a:ext cx="47250" cy="48525"/>
              </a:xfrm>
              <a:custGeom>
                <a:avLst/>
                <a:gdLst/>
                <a:ahLst/>
                <a:cxnLst/>
                <a:rect l="l" t="t" r="r" b="b"/>
                <a:pathLst>
                  <a:path w="1890" h="1941" extrusionOk="0">
                    <a:moveTo>
                      <a:pt x="249" y="0"/>
                    </a:moveTo>
                    <a:lnTo>
                      <a:pt x="24" y="1623"/>
                    </a:lnTo>
                    <a:cubicBezTo>
                      <a:pt x="0" y="1791"/>
                      <a:pt x="134" y="1941"/>
                      <a:pt x="301" y="1941"/>
                    </a:cubicBezTo>
                    <a:lnTo>
                      <a:pt x="1589" y="1941"/>
                    </a:lnTo>
                    <a:cubicBezTo>
                      <a:pt x="1762" y="1941"/>
                      <a:pt x="1889" y="1791"/>
                      <a:pt x="1866" y="1629"/>
                    </a:cubicBezTo>
                    <a:lnTo>
                      <a:pt x="1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1928838" y="1637125"/>
                <a:ext cx="23400" cy="48525"/>
              </a:xfrm>
              <a:custGeom>
                <a:avLst/>
                <a:gdLst/>
                <a:ahLst/>
                <a:cxnLst/>
                <a:rect l="l" t="t" r="r" b="b"/>
                <a:pathLst>
                  <a:path w="936" h="1941" extrusionOk="0">
                    <a:moveTo>
                      <a:pt x="52" y="0"/>
                    </a:moveTo>
                    <a:lnTo>
                      <a:pt x="272" y="1629"/>
                    </a:lnTo>
                    <a:cubicBezTo>
                      <a:pt x="294" y="1791"/>
                      <a:pt x="168" y="1941"/>
                      <a:pt x="0" y="1941"/>
                    </a:cubicBezTo>
                    <a:lnTo>
                      <a:pt x="635" y="1941"/>
                    </a:lnTo>
                    <a:cubicBezTo>
                      <a:pt x="803" y="1941"/>
                      <a:pt x="936" y="1791"/>
                      <a:pt x="912" y="1629"/>
                    </a:cubicBezTo>
                    <a:lnTo>
                      <a:pt x="6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1921463" y="1393150"/>
                <a:ext cx="9725" cy="61675"/>
              </a:xfrm>
              <a:custGeom>
                <a:avLst/>
                <a:gdLst/>
                <a:ahLst/>
                <a:cxnLst/>
                <a:rect l="l" t="t" r="r" b="b"/>
                <a:pathLst>
                  <a:path w="389" h="2467" extrusionOk="0">
                    <a:moveTo>
                      <a:pt x="191" y="1"/>
                    </a:moveTo>
                    <a:cubicBezTo>
                      <a:pt x="87" y="1"/>
                      <a:pt x="0" y="87"/>
                      <a:pt x="0" y="191"/>
                    </a:cubicBezTo>
                    <a:lnTo>
                      <a:pt x="0" y="2270"/>
                    </a:lnTo>
                    <a:cubicBezTo>
                      <a:pt x="0" y="2379"/>
                      <a:pt x="87" y="2467"/>
                      <a:pt x="191" y="2467"/>
                    </a:cubicBezTo>
                    <a:cubicBezTo>
                      <a:pt x="301" y="2467"/>
                      <a:pt x="388" y="2379"/>
                      <a:pt x="388" y="2270"/>
                    </a:cubicBezTo>
                    <a:lnTo>
                      <a:pt x="388" y="191"/>
                    </a:lnTo>
                    <a:cubicBezTo>
                      <a:pt x="388" y="87"/>
                      <a:pt x="301"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1845688" y="1417075"/>
                <a:ext cx="158950" cy="239575"/>
              </a:xfrm>
              <a:custGeom>
                <a:avLst/>
                <a:gdLst/>
                <a:ahLst/>
                <a:cxnLst/>
                <a:rect l="l" t="t" r="r" b="b"/>
                <a:pathLst>
                  <a:path w="6358" h="9583" extrusionOk="0">
                    <a:moveTo>
                      <a:pt x="2704" y="1"/>
                    </a:moveTo>
                    <a:cubicBezTo>
                      <a:pt x="2657" y="1"/>
                      <a:pt x="2610" y="3"/>
                      <a:pt x="2564" y="9"/>
                    </a:cubicBezTo>
                    <a:cubicBezTo>
                      <a:pt x="1328" y="198"/>
                      <a:pt x="317" y="1140"/>
                      <a:pt x="75" y="2392"/>
                    </a:cubicBezTo>
                    <a:cubicBezTo>
                      <a:pt x="0" y="2792"/>
                      <a:pt x="190" y="3328"/>
                      <a:pt x="531" y="3554"/>
                    </a:cubicBezTo>
                    <a:cubicBezTo>
                      <a:pt x="752" y="3699"/>
                      <a:pt x="987" y="3764"/>
                      <a:pt x="1211" y="3764"/>
                    </a:cubicBezTo>
                    <a:cubicBezTo>
                      <a:pt x="1753" y="3764"/>
                      <a:pt x="2238" y="3384"/>
                      <a:pt x="2345" y="2832"/>
                    </a:cubicBezTo>
                    <a:cubicBezTo>
                      <a:pt x="2407" y="2520"/>
                      <a:pt x="2685" y="2288"/>
                      <a:pt x="3003" y="2288"/>
                    </a:cubicBezTo>
                    <a:cubicBezTo>
                      <a:pt x="3401" y="2288"/>
                      <a:pt x="3713" y="2635"/>
                      <a:pt x="3662" y="3029"/>
                    </a:cubicBezTo>
                    <a:cubicBezTo>
                      <a:pt x="3603" y="3253"/>
                      <a:pt x="3454" y="3612"/>
                      <a:pt x="3095" y="4132"/>
                    </a:cubicBezTo>
                    <a:cubicBezTo>
                      <a:pt x="1836" y="5927"/>
                      <a:pt x="1507" y="6371"/>
                      <a:pt x="1293" y="6672"/>
                    </a:cubicBezTo>
                    <a:cubicBezTo>
                      <a:pt x="1109" y="6926"/>
                      <a:pt x="999" y="7077"/>
                      <a:pt x="491" y="7816"/>
                    </a:cubicBezTo>
                    <a:cubicBezTo>
                      <a:pt x="69" y="8428"/>
                      <a:pt x="370" y="9253"/>
                      <a:pt x="1074" y="9473"/>
                    </a:cubicBezTo>
                    <a:cubicBezTo>
                      <a:pt x="1306" y="9548"/>
                      <a:pt x="1258" y="9583"/>
                      <a:pt x="2719" y="9583"/>
                    </a:cubicBezTo>
                    <a:lnTo>
                      <a:pt x="4856" y="9583"/>
                    </a:lnTo>
                    <a:cubicBezTo>
                      <a:pt x="5168" y="9577"/>
                      <a:pt x="5469" y="9426"/>
                      <a:pt x="5682" y="9196"/>
                    </a:cubicBezTo>
                    <a:cubicBezTo>
                      <a:pt x="6357" y="8479"/>
                      <a:pt x="5832" y="7256"/>
                      <a:pt x="4845" y="7250"/>
                    </a:cubicBezTo>
                    <a:lnTo>
                      <a:pt x="3724" y="7243"/>
                    </a:lnTo>
                    <a:cubicBezTo>
                      <a:pt x="4152" y="6649"/>
                      <a:pt x="4510" y="6054"/>
                      <a:pt x="4926" y="5454"/>
                    </a:cubicBezTo>
                    <a:cubicBezTo>
                      <a:pt x="5602" y="4495"/>
                      <a:pt x="5856" y="3213"/>
                      <a:pt x="5589" y="2011"/>
                    </a:cubicBezTo>
                    <a:cubicBezTo>
                      <a:pt x="5325" y="817"/>
                      <a:pt x="4209" y="14"/>
                      <a:pt x="2991" y="9"/>
                    </a:cubicBezTo>
                    <a:cubicBezTo>
                      <a:pt x="2895" y="9"/>
                      <a:pt x="2799" y="1"/>
                      <a:pt x="2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1910513" y="1430975"/>
                <a:ext cx="97750" cy="225675"/>
              </a:xfrm>
              <a:custGeom>
                <a:avLst/>
                <a:gdLst/>
                <a:ahLst/>
                <a:cxnLst/>
                <a:rect l="l" t="t" r="r" b="b"/>
                <a:pathLst>
                  <a:path w="3910" h="9027" extrusionOk="0">
                    <a:moveTo>
                      <a:pt x="421" y="0"/>
                    </a:moveTo>
                    <a:cubicBezTo>
                      <a:pt x="277" y="0"/>
                      <a:pt x="139" y="13"/>
                      <a:pt x="0" y="35"/>
                    </a:cubicBezTo>
                    <a:cubicBezTo>
                      <a:pt x="1357" y="237"/>
                      <a:pt x="2396" y="1410"/>
                      <a:pt x="2396" y="2819"/>
                    </a:cubicBezTo>
                    <a:cubicBezTo>
                      <a:pt x="2396" y="3667"/>
                      <a:pt x="1917" y="4504"/>
                      <a:pt x="1450" y="5175"/>
                    </a:cubicBezTo>
                    <a:cubicBezTo>
                      <a:pt x="1155" y="5591"/>
                      <a:pt x="866" y="6007"/>
                      <a:pt x="571" y="6422"/>
                    </a:cubicBezTo>
                    <a:cubicBezTo>
                      <a:pt x="438" y="6607"/>
                      <a:pt x="797" y="7081"/>
                      <a:pt x="797" y="7081"/>
                    </a:cubicBezTo>
                    <a:lnTo>
                      <a:pt x="1594" y="7081"/>
                    </a:lnTo>
                    <a:cubicBezTo>
                      <a:pt x="1594" y="7081"/>
                      <a:pt x="3026" y="8027"/>
                      <a:pt x="2385" y="8709"/>
                    </a:cubicBezTo>
                    <a:cubicBezTo>
                      <a:pt x="2183" y="8923"/>
                      <a:pt x="1605" y="9027"/>
                      <a:pt x="1605" y="9027"/>
                    </a:cubicBezTo>
                    <a:lnTo>
                      <a:pt x="2407" y="9027"/>
                    </a:lnTo>
                    <a:cubicBezTo>
                      <a:pt x="2719" y="9021"/>
                      <a:pt x="3020" y="8870"/>
                      <a:pt x="3233" y="8640"/>
                    </a:cubicBezTo>
                    <a:cubicBezTo>
                      <a:pt x="3910" y="7923"/>
                      <a:pt x="3383" y="6700"/>
                      <a:pt x="2396" y="6694"/>
                    </a:cubicBezTo>
                    <a:lnTo>
                      <a:pt x="1103" y="6694"/>
                    </a:lnTo>
                    <a:cubicBezTo>
                      <a:pt x="1103" y="6694"/>
                      <a:pt x="1893" y="5741"/>
                      <a:pt x="2292" y="5175"/>
                    </a:cubicBezTo>
                    <a:cubicBezTo>
                      <a:pt x="2759" y="4504"/>
                      <a:pt x="3239" y="3667"/>
                      <a:pt x="3239" y="2819"/>
                    </a:cubicBezTo>
                    <a:cubicBezTo>
                      <a:pt x="3239" y="1265"/>
                      <a:pt x="1975"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1893913" y="1341800"/>
                <a:ext cx="57600" cy="68825"/>
              </a:xfrm>
              <a:custGeom>
                <a:avLst/>
                <a:gdLst/>
                <a:ahLst/>
                <a:cxnLst/>
                <a:rect l="l" t="t" r="r" b="b"/>
                <a:pathLst>
                  <a:path w="2304" h="2753" extrusionOk="0">
                    <a:moveTo>
                      <a:pt x="1241" y="0"/>
                    </a:moveTo>
                    <a:cubicBezTo>
                      <a:pt x="1214" y="0"/>
                      <a:pt x="1186" y="14"/>
                      <a:pt x="1171" y="40"/>
                    </a:cubicBezTo>
                    <a:lnTo>
                      <a:pt x="1022" y="75"/>
                    </a:lnTo>
                    <a:lnTo>
                      <a:pt x="352" y="1235"/>
                    </a:lnTo>
                    <a:cubicBezTo>
                      <a:pt x="0" y="1853"/>
                      <a:pt x="369" y="2609"/>
                      <a:pt x="1022" y="2748"/>
                    </a:cubicBezTo>
                    <a:cubicBezTo>
                      <a:pt x="1045" y="2752"/>
                      <a:pt x="1068" y="2753"/>
                      <a:pt x="1093" y="2753"/>
                    </a:cubicBezTo>
                    <a:cubicBezTo>
                      <a:pt x="1141" y="2753"/>
                      <a:pt x="1191" y="2748"/>
                      <a:pt x="1241" y="2748"/>
                    </a:cubicBezTo>
                    <a:cubicBezTo>
                      <a:pt x="2026" y="2748"/>
                      <a:pt x="2304" y="1916"/>
                      <a:pt x="1911" y="1235"/>
                    </a:cubicBezTo>
                    <a:lnTo>
                      <a:pt x="1310" y="40"/>
                    </a:lnTo>
                    <a:cubicBezTo>
                      <a:pt x="1296" y="14"/>
                      <a:pt x="1269" y="0"/>
                      <a:pt x="1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1919438" y="1336325"/>
                <a:ext cx="37425" cy="74750"/>
              </a:xfrm>
              <a:custGeom>
                <a:avLst/>
                <a:gdLst/>
                <a:ahLst/>
                <a:cxnLst/>
                <a:rect l="l" t="t" r="r" b="b"/>
                <a:pathLst>
                  <a:path w="1497" h="2990" extrusionOk="0">
                    <a:moveTo>
                      <a:pt x="220" y="0"/>
                    </a:moveTo>
                    <a:cubicBezTo>
                      <a:pt x="193" y="0"/>
                      <a:pt x="165" y="13"/>
                      <a:pt x="150" y="38"/>
                    </a:cubicBezTo>
                    <a:lnTo>
                      <a:pt x="1" y="294"/>
                    </a:lnTo>
                    <a:lnTo>
                      <a:pt x="670" y="1454"/>
                    </a:lnTo>
                    <a:cubicBezTo>
                      <a:pt x="1029" y="2072"/>
                      <a:pt x="659" y="2828"/>
                      <a:pt x="1" y="2967"/>
                    </a:cubicBezTo>
                    <a:cubicBezTo>
                      <a:pt x="70" y="2978"/>
                      <a:pt x="145" y="2989"/>
                      <a:pt x="220" y="2989"/>
                    </a:cubicBezTo>
                    <a:cubicBezTo>
                      <a:pt x="1005" y="2989"/>
                      <a:pt x="1496" y="2135"/>
                      <a:pt x="1104" y="1454"/>
                    </a:cubicBezTo>
                    <a:lnTo>
                      <a:pt x="289" y="38"/>
                    </a:lnTo>
                    <a:cubicBezTo>
                      <a:pt x="275" y="13"/>
                      <a:pt x="24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1909763" y="1373675"/>
                <a:ext cx="29200" cy="36575"/>
              </a:xfrm>
              <a:custGeom>
                <a:avLst/>
                <a:gdLst/>
                <a:ahLst/>
                <a:cxnLst/>
                <a:rect l="l" t="t" r="r" b="b"/>
                <a:pathLst>
                  <a:path w="1168" h="1463" extrusionOk="0">
                    <a:moveTo>
                      <a:pt x="605" y="0"/>
                    </a:moveTo>
                    <a:cubicBezTo>
                      <a:pt x="591" y="0"/>
                      <a:pt x="578" y="6"/>
                      <a:pt x="572" y="18"/>
                    </a:cubicBezTo>
                    <a:lnTo>
                      <a:pt x="163" y="727"/>
                    </a:lnTo>
                    <a:cubicBezTo>
                      <a:pt x="1" y="1005"/>
                      <a:pt x="134" y="1334"/>
                      <a:pt x="406" y="1449"/>
                    </a:cubicBezTo>
                    <a:cubicBezTo>
                      <a:pt x="425" y="1459"/>
                      <a:pt x="445" y="1462"/>
                      <a:pt x="466" y="1462"/>
                    </a:cubicBezTo>
                    <a:cubicBezTo>
                      <a:pt x="509" y="1462"/>
                      <a:pt x="557" y="1449"/>
                      <a:pt x="607" y="1449"/>
                    </a:cubicBezTo>
                    <a:lnTo>
                      <a:pt x="584" y="1426"/>
                    </a:lnTo>
                    <a:cubicBezTo>
                      <a:pt x="918" y="1426"/>
                      <a:pt x="1168" y="1183"/>
                      <a:pt x="1110" y="884"/>
                    </a:cubicBezTo>
                    <a:cubicBezTo>
                      <a:pt x="1099" y="831"/>
                      <a:pt x="1081" y="780"/>
                      <a:pt x="1052" y="727"/>
                    </a:cubicBezTo>
                    <a:lnTo>
                      <a:pt x="641" y="18"/>
                    </a:lnTo>
                    <a:cubicBezTo>
                      <a:pt x="633" y="6"/>
                      <a:pt x="6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43"/>
            <p:cNvGrpSpPr/>
            <p:nvPr/>
          </p:nvGrpSpPr>
          <p:grpSpPr>
            <a:xfrm>
              <a:off x="2508338" y="1335025"/>
              <a:ext cx="307650" cy="351950"/>
              <a:chOff x="2508338" y="1335025"/>
              <a:chExt cx="307650" cy="351950"/>
            </a:xfrm>
          </p:grpSpPr>
          <p:sp>
            <p:nvSpPr>
              <p:cNvPr id="1953" name="Google Shape;1953;p43"/>
              <p:cNvSpPr/>
              <p:nvPr/>
            </p:nvSpPr>
            <p:spPr>
              <a:xfrm>
                <a:off x="2508338" y="1335025"/>
                <a:ext cx="301325" cy="342275"/>
              </a:xfrm>
              <a:custGeom>
                <a:avLst/>
                <a:gdLst/>
                <a:ahLst/>
                <a:cxnLst/>
                <a:rect l="l" t="t" r="r" b="b"/>
                <a:pathLst>
                  <a:path w="12053" h="13691" extrusionOk="0">
                    <a:moveTo>
                      <a:pt x="6026" y="0"/>
                    </a:moveTo>
                    <a:cubicBezTo>
                      <a:pt x="5862" y="0"/>
                      <a:pt x="5697" y="59"/>
                      <a:pt x="5567" y="178"/>
                    </a:cubicBezTo>
                    <a:lnTo>
                      <a:pt x="133" y="5583"/>
                    </a:lnTo>
                    <a:cubicBezTo>
                      <a:pt x="0" y="5716"/>
                      <a:pt x="202" y="5895"/>
                      <a:pt x="202" y="6085"/>
                    </a:cubicBezTo>
                    <a:lnTo>
                      <a:pt x="202" y="12998"/>
                    </a:lnTo>
                    <a:cubicBezTo>
                      <a:pt x="202" y="13379"/>
                      <a:pt x="514" y="13691"/>
                      <a:pt x="895" y="13691"/>
                    </a:cubicBezTo>
                    <a:lnTo>
                      <a:pt x="11157" y="13691"/>
                    </a:lnTo>
                    <a:cubicBezTo>
                      <a:pt x="11538" y="13691"/>
                      <a:pt x="11850" y="13379"/>
                      <a:pt x="11850" y="12998"/>
                    </a:cubicBezTo>
                    <a:lnTo>
                      <a:pt x="11850" y="6085"/>
                    </a:lnTo>
                    <a:cubicBezTo>
                      <a:pt x="11850" y="5895"/>
                      <a:pt x="12052" y="5716"/>
                      <a:pt x="11919" y="5583"/>
                    </a:cubicBezTo>
                    <a:lnTo>
                      <a:pt x="6485" y="178"/>
                    </a:lnTo>
                    <a:cubicBezTo>
                      <a:pt x="6355" y="59"/>
                      <a:pt x="6191"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2527238" y="1386225"/>
                <a:ext cx="256425" cy="217725"/>
              </a:xfrm>
              <a:custGeom>
                <a:avLst/>
                <a:gdLst/>
                <a:ahLst/>
                <a:cxnLst/>
                <a:rect l="l" t="t" r="r" b="b"/>
                <a:pathLst>
                  <a:path w="10257" h="8709" extrusionOk="0">
                    <a:moveTo>
                      <a:pt x="1080" y="1"/>
                    </a:moveTo>
                    <a:cubicBezTo>
                      <a:pt x="694" y="1"/>
                      <a:pt x="376" y="313"/>
                      <a:pt x="376" y="699"/>
                    </a:cubicBezTo>
                    <a:lnTo>
                      <a:pt x="1" y="5273"/>
                    </a:lnTo>
                    <a:lnTo>
                      <a:pt x="4383" y="8709"/>
                    </a:lnTo>
                    <a:lnTo>
                      <a:pt x="5123" y="8304"/>
                    </a:lnTo>
                    <a:cubicBezTo>
                      <a:pt x="5227" y="8246"/>
                      <a:pt x="5343" y="8218"/>
                      <a:pt x="5458" y="8218"/>
                    </a:cubicBezTo>
                    <a:cubicBezTo>
                      <a:pt x="5573" y="8218"/>
                      <a:pt x="5689" y="8246"/>
                      <a:pt x="5793" y="8304"/>
                    </a:cubicBezTo>
                    <a:lnTo>
                      <a:pt x="6531" y="8709"/>
                    </a:lnTo>
                    <a:lnTo>
                      <a:pt x="9697" y="5550"/>
                    </a:lnTo>
                    <a:lnTo>
                      <a:pt x="10257" y="699"/>
                    </a:lnTo>
                    <a:cubicBezTo>
                      <a:pt x="10257" y="313"/>
                      <a:pt x="9945" y="1"/>
                      <a:pt x="9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2749538" y="1386225"/>
                <a:ext cx="35725" cy="145825"/>
              </a:xfrm>
              <a:custGeom>
                <a:avLst/>
                <a:gdLst/>
                <a:ahLst/>
                <a:cxnLst/>
                <a:rect l="l" t="t" r="r" b="b"/>
                <a:pathLst>
                  <a:path w="1429" h="5833" extrusionOk="0">
                    <a:moveTo>
                      <a:pt x="1" y="1"/>
                    </a:moveTo>
                    <a:cubicBezTo>
                      <a:pt x="360" y="1"/>
                      <a:pt x="648" y="313"/>
                      <a:pt x="648" y="699"/>
                    </a:cubicBezTo>
                    <a:lnTo>
                      <a:pt x="648" y="5833"/>
                    </a:lnTo>
                    <a:lnTo>
                      <a:pt x="1428" y="4430"/>
                    </a:lnTo>
                    <a:lnTo>
                      <a:pt x="1428" y="699"/>
                    </a:lnTo>
                    <a:cubicBezTo>
                      <a:pt x="1428" y="313"/>
                      <a:pt x="1110"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2513388" y="1477325"/>
                <a:ext cx="127775" cy="209650"/>
              </a:xfrm>
              <a:custGeom>
                <a:avLst/>
                <a:gdLst/>
                <a:ahLst/>
                <a:cxnLst/>
                <a:rect l="l" t="t" r="r" b="b"/>
                <a:pathLst>
                  <a:path w="5111" h="8386" extrusionOk="0">
                    <a:moveTo>
                      <a:pt x="214" y="0"/>
                    </a:moveTo>
                    <a:cubicBezTo>
                      <a:pt x="75" y="133"/>
                      <a:pt x="0" y="312"/>
                      <a:pt x="0" y="502"/>
                    </a:cubicBezTo>
                    <a:lnTo>
                      <a:pt x="0" y="7692"/>
                    </a:lnTo>
                    <a:cubicBezTo>
                      <a:pt x="0" y="8055"/>
                      <a:pt x="278" y="8356"/>
                      <a:pt x="635" y="8385"/>
                    </a:cubicBezTo>
                    <a:lnTo>
                      <a:pt x="5110" y="4886"/>
                    </a:lnTo>
                    <a:lnTo>
                      <a:pt x="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2659038" y="1474125"/>
                <a:ext cx="9700" cy="45525"/>
              </a:xfrm>
              <a:custGeom>
                <a:avLst/>
                <a:gdLst/>
                <a:ahLst/>
                <a:cxnLst/>
                <a:rect l="l" t="t" r="r" b="b"/>
                <a:pathLst>
                  <a:path w="388" h="1821" extrusionOk="0">
                    <a:moveTo>
                      <a:pt x="191" y="1"/>
                    </a:moveTo>
                    <a:cubicBezTo>
                      <a:pt x="87" y="1"/>
                      <a:pt x="1" y="88"/>
                      <a:pt x="1" y="198"/>
                    </a:cubicBezTo>
                    <a:lnTo>
                      <a:pt x="1" y="1624"/>
                    </a:lnTo>
                    <a:cubicBezTo>
                      <a:pt x="1" y="1728"/>
                      <a:pt x="87" y="1821"/>
                      <a:pt x="191" y="1821"/>
                    </a:cubicBezTo>
                    <a:cubicBezTo>
                      <a:pt x="302" y="1821"/>
                      <a:pt x="388" y="1728"/>
                      <a:pt x="388" y="1624"/>
                    </a:cubicBezTo>
                    <a:lnTo>
                      <a:pt x="388" y="198"/>
                    </a:lnTo>
                    <a:cubicBezTo>
                      <a:pt x="388" y="88"/>
                      <a:pt x="302"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2649238" y="1512375"/>
                <a:ext cx="29175" cy="48550"/>
              </a:xfrm>
              <a:custGeom>
                <a:avLst/>
                <a:gdLst/>
                <a:ahLst/>
                <a:cxnLst/>
                <a:rect l="l" t="t" r="r" b="b"/>
                <a:pathLst>
                  <a:path w="1167" h="1942" extrusionOk="0">
                    <a:moveTo>
                      <a:pt x="191" y="1"/>
                    </a:moveTo>
                    <a:cubicBezTo>
                      <a:pt x="87" y="1"/>
                      <a:pt x="1" y="83"/>
                      <a:pt x="1" y="187"/>
                    </a:cubicBezTo>
                    <a:lnTo>
                      <a:pt x="1" y="1941"/>
                    </a:lnTo>
                    <a:lnTo>
                      <a:pt x="1166" y="1941"/>
                    </a:lnTo>
                    <a:lnTo>
                      <a:pt x="1166" y="187"/>
                    </a:lnTo>
                    <a:cubicBezTo>
                      <a:pt x="1166" y="83"/>
                      <a:pt x="1080"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2627138" y="1551100"/>
                <a:ext cx="73225" cy="9825"/>
              </a:xfrm>
              <a:custGeom>
                <a:avLst/>
                <a:gdLst/>
                <a:ahLst/>
                <a:cxnLst/>
                <a:rect l="l" t="t" r="r" b="b"/>
                <a:pathLst>
                  <a:path w="2929" h="393" extrusionOk="0">
                    <a:moveTo>
                      <a:pt x="192" y="0"/>
                    </a:moveTo>
                    <a:cubicBezTo>
                      <a:pt x="88" y="0"/>
                      <a:pt x="0" y="87"/>
                      <a:pt x="0" y="197"/>
                    </a:cubicBezTo>
                    <a:cubicBezTo>
                      <a:pt x="0" y="306"/>
                      <a:pt x="88" y="392"/>
                      <a:pt x="192" y="392"/>
                    </a:cubicBezTo>
                    <a:lnTo>
                      <a:pt x="2732" y="392"/>
                    </a:lnTo>
                    <a:cubicBezTo>
                      <a:pt x="2842" y="392"/>
                      <a:pt x="2929" y="306"/>
                      <a:pt x="2929" y="197"/>
                    </a:cubicBezTo>
                    <a:cubicBezTo>
                      <a:pt x="2929" y="87"/>
                      <a:pt x="2842" y="0"/>
                      <a:pt x="2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2631463" y="1415425"/>
                <a:ext cx="64400" cy="75200"/>
              </a:xfrm>
              <a:custGeom>
                <a:avLst/>
                <a:gdLst/>
                <a:ahLst/>
                <a:cxnLst/>
                <a:rect l="l" t="t" r="r" b="b"/>
                <a:pathLst>
                  <a:path w="2576" h="3008" extrusionOk="0">
                    <a:moveTo>
                      <a:pt x="1288" y="0"/>
                    </a:moveTo>
                    <a:cubicBezTo>
                      <a:pt x="1261" y="0"/>
                      <a:pt x="1233" y="14"/>
                      <a:pt x="1219" y="40"/>
                    </a:cubicBezTo>
                    <a:lnTo>
                      <a:pt x="400" y="1466"/>
                    </a:lnTo>
                    <a:cubicBezTo>
                      <a:pt x="1" y="2147"/>
                      <a:pt x="497" y="3007"/>
                      <a:pt x="1288" y="3007"/>
                    </a:cubicBezTo>
                    <a:cubicBezTo>
                      <a:pt x="2080" y="3007"/>
                      <a:pt x="2576" y="2147"/>
                      <a:pt x="2178" y="1466"/>
                    </a:cubicBezTo>
                    <a:lnTo>
                      <a:pt x="1358" y="40"/>
                    </a:lnTo>
                    <a:cubicBezTo>
                      <a:pt x="1343" y="14"/>
                      <a:pt x="1316" y="0"/>
                      <a:pt x="1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2647638" y="1452975"/>
                <a:ext cx="32225" cy="37650"/>
              </a:xfrm>
              <a:custGeom>
                <a:avLst/>
                <a:gdLst/>
                <a:ahLst/>
                <a:cxnLst/>
                <a:rect l="l" t="t" r="r" b="b"/>
                <a:pathLst>
                  <a:path w="1289" h="1506" extrusionOk="0">
                    <a:moveTo>
                      <a:pt x="644" y="0"/>
                    </a:moveTo>
                    <a:cubicBezTo>
                      <a:pt x="630" y="0"/>
                      <a:pt x="616" y="7"/>
                      <a:pt x="607" y="21"/>
                    </a:cubicBezTo>
                    <a:lnTo>
                      <a:pt x="196" y="732"/>
                    </a:lnTo>
                    <a:cubicBezTo>
                      <a:pt x="1" y="1078"/>
                      <a:pt x="249" y="1505"/>
                      <a:pt x="641" y="1505"/>
                    </a:cubicBezTo>
                    <a:cubicBezTo>
                      <a:pt x="1040" y="1505"/>
                      <a:pt x="1288" y="1078"/>
                      <a:pt x="1086" y="732"/>
                    </a:cubicBezTo>
                    <a:lnTo>
                      <a:pt x="676" y="21"/>
                    </a:lnTo>
                    <a:cubicBezTo>
                      <a:pt x="670" y="7"/>
                      <a:pt x="658"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2687913" y="1486400"/>
                <a:ext cx="126475" cy="196975"/>
              </a:xfrm>
              <a:custGeom>
                <a:avLst/>
                <a:gdLst/>
                <a:ahLst/>
                <a:cxnLst/>
                <a:rect l="l" t="t" r="r" b="b"/>
                <a:pathLst>
                  <a:path w="5059" h="7879" extrusionOk="0">
                    <a:moveTo>
                      <a:pt x="4944" y="1"/>
                    </a:moveTo>
                    <a:lnTo>
                      <a:pt x="4268" y="267"/>
                    </a:lnTo>
                    <a:lnTo>
                      <a:pt x="0" y="4523"/>
                    </a:lnTo>
                    <a:lnTo>
                      <a:pt x="4129" y="7751"/>
                    </a:lnTo>
                    <a:lnTo>
                      <a:pt x="4470" y="7878"/>
                    </a:lnTo>
                    <a:cubicBezTo>
                      <a:pt x="4829" y="7844"/>
                      <a:pt x="5054" y="7692"/>
                      <a:pt x="5054" y="7329"/>
                    </a:cubicBezTo>
                    <a:lnTo>
                      <a:pt x="5054" y="139"/>
                    </a:lnTo>
                    <a:cubicBezTo>
                      <a:pt x="5054" y="62"/>
                      <a:pt x="5058" y="47"/>
                      <a:pt x="5055" y="47"/>
                    </a:cubicBezTo>
                    <a:cubicBezTo>
                      <a:pt x="5052" y="47"/>
                      <a:pt x="5046" y="53"/>
                      <a:pt x="5033" y="53"/>
                    </a:cubicBezTo>
                    <a:cubicBezTo>
                      <a:pt x="5016" y="53"/>
                      <a:pt x="4989" y="44"/>
                      <a:pt x="4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2791713" y="1485525"/>
                <a:ext cx="22550" cy="190450"/>
              </a:xfrm>
              <a:custGeom>
                <a:avLst/>
                <a:gdLst/>
                <a:ahLst/>
                <a:cxnLst/>
                <a:rect l="l" t="t" r="r" b="b"/>
                <a:pathLst>
                  <a:path w="902" h="7618" extrusionOk="0">
                    <a:moveTo>
                      <a:pt x="712" y="1"/>
                    </a:moveTo>
                    <a:lnTo>
                      <a:pt x="128" y="579"/>
                    </a:lnTo>
                    <a:lnTo>
                      <a:pt x="128" y="7082"/>
                    </a:lnTo>
                    <a:cubicBezTo>
                      <a:pt x="128" y="7226"/>
                      <a:pt x="76" y="7359"/>
                      <a:pt x="1" y="7468"/>
                    </a:cubicBezTo>
                    <a:lnTo>
                      <a:pt x="197" y="7618"/>
                    </a:lnTo>
                    <a:cubicBezTo>
                      <a:pt x="520" y="7596"/>
                      <a:pt x="902" y="7416"/>
                      <a:pt x="902" y="7082"/>
                    </a:cubicBezTo>
                    <a:lnTo>
                      <a:pt x="902" y="464"/>
                    </a:lnTo>
                    <a:cubicBezTo>
                      <a:pt x="902" y="291"/>
                      <a:pt x="832" y="123"/>
                      <a:pt x="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2509063" y="1587175"/>
                <a:ext cx="300275" cy="99800"/>
              </a:xfrm>
              <a:custGeom>
                <a:avLst/>
                <a:gdLst/>
                <a:ahLst/>
                <a:cxnLst/>
                <a:rect l="l" t="t" r="r" b="b"/>
                <a:pathLst>
                  <a:path w="12011" h="3992" extrusionOk="0">
                    <a:moveTo>
                      <a:pt x="6185" y="1"/>
                    </a:moveTo>
                    <a:cubicBezTo>
                      <a:pt x="6070" y="1"/>
                      <a:pt x="5954" y="30"/>
                      <a:pt x="5850" y="87"/>
                    </a:cubicBezTo>
                    <a:lnTo>
                      <a:pt x="0" y="3298"/>
                    </a:lnTo>
                    <a:cubicBezTo>
                      <a:pt x="0" y="3685"/>
                      <a:pt x="312" y="3991"/>
                      <a:pt x="699" y="3991"/>
                    </a:cubicBezTo>
                    <a:lnTo>
                      <a:pt x="11677" y="3991"/>
                    </a:lnTo>
                    <a:cubicBezTo>
                      <a:pt x="12011" y="3668"/>
                      <a:pt x="11965" y="3413"/>
                      <a:pt x="11526" y="2837"/>
                    </a:cubicBezTo>
                    <a:lnTo>
                      <a:pt x="6520" y="87"/>
                    </a:lnTo>
                    <a:cubicBezTo>
                      <a:pt x="6416" y="30"/>
                      <a:pt x="6300"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2777588" y="1658075"/>
                <a:ext cx="38400" cy="28900"/>
              </a:xfrm>
              <a:custGeom>
                <a:avLst/>
                <a:gdLst/>
                <a:ahLst/>
                <a:cxnLst/>
                <a:rect l="l" t="t" r="r" b="b"/>
                <a:pathLst>
                  <a:path w="1536" h="1156" extrusionOk="0">
                    <a:moveTo>
                      <a:pt x="693" y="1"/>
                    </a:moveTo>
                    <a:lnTo>
                      <a:pt x="693" y="462"/>
                    </a:lnTo>
                    <a:cubicBezTo>
                      <a:pt x="693" y="849"/>
                      <a:pt x="381" y="1155"/>
                      <a:pt x="0" y="1155"/>
                    </a:cubicBezTo>
                    <a:lnTo>
                      <a:pt x="843" y="1155"/>
                    </a:lnTo>
                    <a:cubicBezTo>
                      <a:pt x="1224" y="1155"/>
                      <a:pt x="1536" y="849"/>
                      <a:pt x="1536" y="462"/>
                    </a:cubicBezTo>
                    <a:lnTo>
                      <a:pt x="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43"/>
            <p:cNvGrpSpPr/>
            <p:nvPr/>
          </p:nvGrpSpPr>
          <p:grpSpPr>
            <a:xfrm>
              <a:off x="3272913" y="1398925"/>
              <a:ext cx="331325" cy="224175"/>
              <a:chOff x="3272913" y="1398925"/>
              <a:chExt cx="331325" cy="224175"/>
            </a:xfrm>
          </p:grpSpPr>
          <p:sp>
            <p:nvSpPr>
              <p:cNvPr id="1967" name="Google Shape;1967;p43"/>
              <p:cNvSpPr/>
              <p:nvPr/>
            </p:nvSpPr>
            <p:spPr>
              <a:xfrm>
                <a:off x="3503338" y="1525100"/>
                <a:ext cx="68325" cy="94275"/>
              </a:xfrm>
              <a:custGeom>
                <a:avLst/>
                <a:gdLst/>
                <a:ahLst/>
                <a:cxnLst/>
                <a:rect l="l" t="t" r="r" b="b"/>
                <a:pathLst>
                  <a:path w="2733" h="3771" extrusionOk="0">
                    <a:moveTo>
                      <a:pt x="0" y="1"/>
                    </a:moveTo>
                    <a:lnTo>
                      <a:pt x="0" y="3495"/>
                    </a:lnTo>
                    <a:cubicBezTo>
                      <a:pt x="0" y="3655"/>
                      <a:pt x="131" y="3771"/>
                      <a:pt x="275" y="3771"/>
                    </a:cubicBezTo>
                    <a:cubicBezTo>
                      <a:pt x="322" y="3771"/>
                      <a:pt x="370" y="3758"/>
                      <a:pt x="416" y="3732"/>
                    </a:cubicBezTo>
                    <a:lnTo>
                      <a:pt x="1362" y="3154"/>
                    </a:lnTo>
                    <a:cubicBezTo>
                      <a:pt x="1405" y="3128"/>
                      <a:pt x="1455" y="3115"/>
                      <a:pt x="1504" y="3115"/>
                    </a:cubicBezTo>
                    <a:cubicBezTo>
                      <a:pt x="1553" y="3115"/>
                      <a:pt x="1602" y="3128"/>
                      <a:pt x="1645" y="3154"/>
                    </a:cubicBezTo>
                    <a:lnTo>
                      <a:pt x="2391" y="3604"/>
                    </a:lnTo>
                    <a:lnTo>
                      <a:pt x="2557" y="3650"/>
                    </a:lnTo>
                    <a:cubicBezTo>
                      <a:pt x="2607" y="3682"/>
                      <a:pt x="2642" y="3696"/>
                      <a:pt x="2666" y="3696"/>
                    </a:cubicBezTo>
                    <a:cubicBezTo>
                      <a:pt x="2733" y="3696"/>
                      <a:pt x="2714" y="3583"/>
                      <a:pt x="2714" y="3425"/>
                    </a:cubicBezTo>
                    <a:lnTo>
                      <a:pt x="2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3399938" y="1525100"/>
                <a:ext cx="70500" cy="93100"/>
              </a:xfrm>
              <a:custGeom>
                <a:avLst/>
                <a:gdLst/>
                <a:ahLst/>
                <a:cxnLst/>
                <a:rect l="l" t="t" r="r" b="b"/>
                <a:pathLst>
                  <a:path w="2820" h="3724" extrusionOk="0">
                    <a:moveTo>
                      <a:pt x="0" y="1"/>
                    </a:moveTo>
                    <a:lnTo>
                      <a:pt x="429" y="1190"/>
                    </a:lnTo>
                    <a:lnTo>
                      <a:pt x="520" y="1363"/>
                    </a:lnTo>
                    <a:lnTo>
                      <a:pt x="573" y="1578"/>
                    </a:lnTo>
                    <a:lnTo>
                      <a:pt x="844" y="2333"/>
                    </a:lnTo>
                    <a:lnTo>
                      <a:pt x="941" y="2524"/>
                    </a:lnTo>
                    <a:lnTo>
                      <a:pt x="983" y="2721"/>
                    </a:lnTo>
                    <a:lnTo>
                      <a:pt x="1271" y="3529"/>
                    </a:lnTo>
                    <a:lnTo>
                      <a:pt x="1288" y="3546"/>
                    </a:lnTo>
                    <a:cubicBezTo>
                      <a:pt x="1332" y="3664"/>
                      <a:pt x="1439" y="3724"/>
                      <a:pt x="1546" y="3724"/>
                    </a:cubicBezTo>
                    <a:cubicBezTo>
                      <a:pt x="1652" y="3724"/>
                      <a:pt x="1759" y="3664"/>
                      <a:pt x="1802" y="3546"/>
                    </a:cubicBezTo>
                    <a:lnTo>
                      <a:pt x="28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3431713" y="1525100"/>
                <a:ext cx="45650" cy="93800"/>
              </a:xfrm>
              <a:custGeom>
                <a:avLst/>
                <a:gdLst/>
                <a:ahLst/>
                <a:cxnLst/>
                <a:rect l="l" t="t" r="r" b="b"/>
                <a:pathLst>
                  <a:path w="1826" h="3752" extrusionOk="0">
                    <a:moveTo>
                      <a:pt x="1277" y="1"/>
                    </a:moveTo>
                    <a:lnTo>
                      <a:pt x="0" y="3529"/>
                    </a:lnTo>
                    <a:lnTo>
                      <a:pt x="17" y="3569"/>
                    </a:lnTo>
                    <a:cubicBezTo>
                      <a:pt x="61" y="3691"/>
                      <a:pt x="168" y="3751"/>
                      <a:pt x="275" y="3751"/>
                    </a:cubicBezTo>
                    <a:cubicBezTo>
                      <a:pt x="381" y="3751"/>
                      <a:pt x="488" y="3691"/>
                      <a:pt x="531" y="3569"/>
                    </a:cubicBezTo>
                    <a:lnTo>
                      <a:pt x="952" y="2415"/>
                    </a:lnTo>
                    <a:lnTo>
                      <a:pt x="1005" y="2183"/>
                    </a:lnTo>
                    <a:lnTo>
                      <a:pt x="1115" y="1952"/>
                    </a:lnTo>
                    <a:lnTo>
                      <a:pt x="1444" y="1051"/>
                    </a:lnTo>
                    <a:lnTo>
                      <a:pt x="1490" y="838"/>
                    </a:lnTo>
                    <a:lnTo>
                      <a:pt x="1611" y="590"/>
                    </a:lnTo>
                    <a:lnTo>
                      <a:pt x="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3410638" y="1547775"/>
                <a:ext cx="50550" cy="20950"/>
              </a:xfrm>
              <a:custGeom>
                <a:avLst/>
                <a:gdLst/>
                <a:ahLst/>
                <a:cxnLst/>
                <a:rect l="l" t="t" r="r" b="b"/>
                <a:pathLst>
                  <a:path w="2022" h="838" extrusionOk="0">
                    <a:moveTo>
                      <a:pt x="1854" y="0"/>
                    </a:moveTo>
                    <a:lnTo>
                      <a:pt x="1" y="450"/>
                    </a:lnTo>
                    <a:lnTo>
                      <a:pt x="145" y="837"/>
                    </a:lnTo>
                    <a:lnTo>
                      <a:pt x="1686" y="463"/>
                    </a:lnTo>
                    <a:lnTo>
                      <a:pt x="2021" y="157"/>
                    </a:lnTo>
                    <a:lnTo>
                      <a:pt x="18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3421038" y="1581675"/>
                <a:ext cx="30025" cy="15625"/>
              </a:xfrm>
              <a:custGeom>
                <a:avLst/>
                <a:gdLst/>
                <a:ahLst/>
                <a:cxnLst/>
                <a:rect l="l" t="t" r="r" b="b"/>
                <a:pathLst>
                  <a:path w="1201" h="625" extrusionOk="0">
                    <a:moveTo>
                      <a:pt x="947" y="1"/>
                    </a:moveTo>
                    <a:lnTo>
                      <a:pt x="0" y="238"/>
                    </a:lnTo>
                    <a:lnTo>
                      <a:pt x="139" y="625"/>
                    </a:lnTo>
                    <a:lnTo>
                      <a:pt x="779" y="469"/>
                    </a:lnTo>
                    <a:lnTo>
                      <a:pt x="1201" y="146"/>
                    </a:lnTo>
                    <a:lnTo>
                      <a:pt x="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3440513" y="1578075"/>
                <a:ext cx="19075" cy="15350"/>
              </a:xfrm>
              <a:custGeom>
                <a:avLst/>
                <a:gdLst/>
                <a:ahLst/>
                <a:cxnLst/>
                <a:rect l="l" t="t" r="r" b="b"/>
                <a:pathLst>
                  <a:path w="763" h="614" extrusionOk="0">
                    <a:moveTo>
                      <a:pt x="763" y="1"/>
                    </a:moveTo>
                    <a:lnTo>
                      <a:pt x="168" y="145"/>
                    </a:lnTo>
                    <a:lnTo>
                      <a:pt x="0" y="613"/>
                    </a:lnTo>
                    <a:lnTo>
                      <a:pt x="0" y="613"/>
                    </a:lnTo>
                    <a:lnTo>
                      <a:pt x="600" y="464"/>
                    </a:lnTo>
                    <a:lnTo>
                      <a:pt x="76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3561513" y="1525100"/>
                <a:ext cx="14600" cy="98000"/>
              </a:xfrm>
              <a:custGeom>
                <a:avLst/>
                <a:gdLst/>
                <a:ahLst/>
                <a:cxnLst/>
                <a:rect l="l" t="t" r="r" b="b"/>
                <a:pathLst>
                  <a:path w="584" h="3920" extrusionOk="0">
                    <a:moveTo>
                      <a:pt x="0" y="1"/>
                    </a:moveTo>
                    <a:lnTo>
                      <a:pt x="0" y="3644"/>
                    </a:lnTo>
                    <a:cubicBezTo>
                      <a:pt x="104" y="3691"/>
                      <a:pt x="92" y="3737"/>
                      <a:pt x="75" y="3772"/>
                    </a:cubicBezTo>
                    <a:lnTo>
                      <a:pt x="230" y="3876"/>
                    </a:lnTo>
                    <a:cubicBezTo>
                      <a:pt x="277" y="3905"/>
                      <a:pt x="328" y="3919"/>
                      <a:pt x="373" y="3919"/>
                    </a:cubicBezTo>
                    <a:cubicBezTo>
                      <a:pt x="502" y="3919"/>
                      <a:pt x="584" y="3808"/>
                      <a:pt x="387" y="3644"/>
                    </a:cubicBezTo>
                    <a:lnTo>
                      <a:pt x="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3396463" y="1398925"/>
                <a:ext cx="68525" cy="94275"/>
              </a:xfrm>
              <a:custGeom>
                <a:avLst/>
                <a:gdLst/>
                <a:ahLst/>
                <a:cxnLst/>
                <a:rect l="l" t="t" r="r" b="b"/>
                <a:pathLst>
                  <a:path w="2741" h="3771" extrusionOk="0">
                    <a:moveTo>
                      <a:pt x="1" y="0"/>
                    </a:moveTo>
                    <a:lnTo>
                      <a:pt x="1" y="3494"/>
                    </a:lnTo>
                    <a:cubicBezTo>
                      <a:pt x="1" y="3655"/>
                      <a:pt x="136" y="3770"/>
                      <a:pt x="279" y="3770"/>
                    </a:cubicBezTo>
                    <a:cubicBezTo>
                      <a:pt x="325" y="3770"/>
                      <a:pt x="373" y="3758"/>
                      <a:pt x="417" y="3731"/>
                    </a:cubicBezTo>
                    <a:lnTo>
                      <a:pt x="1365" y="3153"/>
                    </a:lnTo>
                    <a:cubicBezTo>
                      <a:pt x="1408" y="3127"/>
                      <a:pt x="1456" y="3115"/>
                      <a:pt x="1506" y="3115"/>
                    </a:cubicBezTo>
                    <a:cubicBezTo>
                      <a:pt x="1556" y="3115"/>
                      <a:pt x="1606" y="3127"/>
                      <a:pt x="1653" y="3153"/>
                    </a:cubicBezTo>
                    <a:lnTo>
                      <a:pt x="2397" y="3603"/>
                    </a:lnTo>
                    <a:lnTo>
                      <a:pt x="2559" y="3651"/>
                    </a:lnTo>
                    <a:cubicBezTo>
                      <a:pt x="2611" y="3682"/>
                      <a:pt x="2646" y="3696"/>
                      <a:pt x="2671" y="3696"/>
                    </a:cubicBezTo>
                    <a:cubicBezTo>
                      <a:pt x="2740" y="3696"/>
                      <a:pt x="2721" y="3582"/>
                      <a:pt x="2721" y="3425"/>
                    </a:cubicBezTo>
                    <a:lnTo>
                      <a:pt x="2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3459288" y="1398925"/>
                <a:ext cx="14900" cy="96250"/>
              </a:xfrm>
              <a:custGeom>
                <a:avLst/>
                <a:gdLst/>
                <a:ahLst/>
                <a:cxnLst/>
                <a:rect l="l" t="t" r="r" b="b"/>
                <a:pathLst>
                  <a:path w="596" h="3850" extrusionOk="0">
                    <a:moveTo>
                      <a:pt x="208" y="0"/>
                    </a:moveTo>
                    <a:lnTo>
                      <a:pt x="208" y="3576"/>
                    </a:lnTo>
                    <a:cubicBezTo>
                      <a:pt x="35" y="3621"/>
                      <a:pt x="23" y="3667"/>
                      <a:pt x="1" y="3702"/>
                    </a:cubicBezTo>
                    <a:lnTo>
                      <a:pt x="156" y="3806"/>
                    </a:lnTo>
                    <a:cubicBezTo>
                      <a:pt x="204" y="3836"/>
                      <a:pt x="256" y="3850"/>
                      <a:pt x="306" y="3850"/>
                    </a:cubicBezTo>
                    <a:cubicBezTo>
                      <a:pt x="449" y="3850"/>
                      <a:pt x="582" y="3738"/>
                      <a:pt x="595" y="3576"/>
                    </a:cubicBezTo>
                    <a:lnTo>
                      <a:pt x="5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3299463" y="1525100"/>
                <a:ext cx="68500" cy="94275"/>
              </a:xfrm>
              <a:custGeom>
                <a:avLst/>
                <a:gdLst/>
                <a:ahLst/>
                <a:cxnLst/>
                <a:rect l="l" t="t" r="r" b="b"/>
                <a:pathLst>
                  <a:path w="2740" h="3771" extrusionOk="0">
                    <a:moveTo>
                      <a:pt x="0" y="1"/>
                    </a:moveTo>
                    <a:lnTo>
                      <a:pt x="0" y="3495"/>
                    </a:lnTo>
                    <a:cubicBezTo>
                      <a:pt x="0" y="3655"/>
                      <a:pt x="135" y="3771"/>
                      <a:pt x="278" y="3771"/>
                    </a:cubicBezTo>
                    <a:cubicBezTo>
                      <a:pt x="325" y="3771"/>
                      <a:pt x="372" y="3758"/>
                      <a:pt x="416" y="3732"/>
                    </a:cubicBezTo>
                    <a:lnTo>
                      <a:pt x="1364" y="3154"/>
                    </a:lnTo>
                    <a:cubicBezTo>
                      <a:pt x="1407" y="3128"/>
                      <a:pt x="1456" y="3115"/>
                      <a:pt x="1505" y="3115"/>
                    </a:cubicBezTo>
                    <a:cubicBezTo>
                      <a:pt x="1554" y="3115"/>
                      <a:pt x="1603" y="3128"/>
                      <a:pt x="1647" y="3154"/>
                    </a:cubicBezTo>
                    <a:lnTo>
                      <a:pt x="2391" y="3604"/>
                    </a:lnTo>
                    <a:lnTo>
                      <a:pt x="2559" y="3650"/>
                    </a:lnTo>
                    <a:cubicBezTo>
                      <a:pt x="2610" y="3682"/>
                      <a:pt x="2646" y="3696"/>
                      <a:pt x="2671" y="3696"/>
                    </a:cubicBezTo>
                    <a:cubicBezTo>
                      <a:pt x="2740" y="3696"/>
                      <a:pt x="2721" y="3583"/>
                      <a:pt x="2721" y="3425"/>
                    </a:cubicBezTo>
                    <a:lnTo>
                      <a:pt x="27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3355488" y="1525100"/>
                <a:ext cx="13825" cy="98000"/>
              </a:xfrm>
              <a:custGeom>
                <a:avLst/>
                <a:gdLst/>
                <a:ahLst/>
                <a:cxnLst/>
                <a:rect l="l" t="t" r="r" b="b"/>
                <a:pathLst>
                  <a:path w="553" h="3920" extrusionOk="0">
                    <a:moveTo>
                      <a:pt x="93" y="1"/>
                    </a:moveTo>
                    <a:lnTo>
                      <a:pt x="93" y="3644"/>
                    </a:lnTo>
                    <a:cubicBezTo>
                      <a:pt x="29" y="3691"/>
                      <a:pt x="17" y="3737"/>
                      <a:pt x="0" y="3772"/>
                    </a:cubicBezTo>
                    <a:lnTo>
                      <a:pt x="155" y="3876"/>
                    </a:lnTo>
                    <a:cubicBezTo>
                      <a:pt x="202" y="3905"/>
                      <a:pt x="253" y="3919"/>
                      <a:pt x="301" y="3919"/>
                    </a:cubicBezTo>
                    <a:cubicBezTo>
                      <a:pt x="438" y="3919"/>
                      <a:pt x="553" y="3808"/>
                      <a:pt x="480" y="3644"/>
                    </a:cubicBezTo>
                    <a:lnTo>
                      <a:pt x="4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3317513" y="1554800"/>
                <a:ext cx="33375" cy="30200"/>
              </a:xfrm>
              <a:custGeom>
                <a:avLst/>
                <a:gdLst/>
                <a:ahLst/>
                <a:cxnLst/>
                <a:rect l="l" t="t" r="r" b="b"/>
                <a:pathLst>
                  <a:path w="1335" h="1208" extrusionOk="0">
                    <a:moveTo>
                      <a:pt x="667" y="0"/>
                    </a:moveTo>
                    <a:cubicBezTo>
                      <a:pt x="618" y="0"/>
                      <a:pt x="569" y="26"/>
                      <a:pt x="544" y="78"/>
                    </a:cubicBezTo>
                    <a:lnTo>
                      <a:pt x="456" y="257"/>
                    </a:lnTo>
                    <a:cubicBezTo>
                      <a:pt x="440" y="297"/>
                      <a:pt x="399" y="321"/>
                      <a:pt x="352" y="326"/>
                    </a:cubicBezTo>
                    <a:lnTo>
                      <a:pt x="157" y="355"/>
                    </a:lnTo>
                    <a:cubicBezTo>
                      <a:pt x="46" y="372"/>
                      <a:pt x="0" y="510"/>
                      <a:pt x="81" y="591"/>
                    </a:cubicBezTo>
                    <a:lnTo>
                      <a:pt x="226" y="729"/>
                    </a:lnTo>
                    <a:cubicBezTo>
                      <a:pt x="254" y="758"/>
                      <a:pt x="272" y="806"/>
                      <a:pt x="266" y="851"/>
                    </a:cubicBezTo>
                    <a:lnTo>
                      <a:pt x="232" y="1048"/>
                    </a:lnTo>
                    <a:cubicBezTo>
                      <a:pt x="213" y="1135"/>
                      <a:pt x="286" y="1207"/>
                      <a:pt x="366" y="1207"/>
                    </a:cubicBezTo>
                    <a:cubicBezTo>
                      <a:pt x="387" y="1207"/>
                      <a:pt x="407" y="1203"/>
                      <a:pt x="427" y="1192"/>
                    </a:cubicBezTo>
                    <a:lnTo>
                      <a:pt x="600" y="1099"/>
                    </a:lnTo>
                    <a:cubicBezTo>
                      <a:pt x="621" y="1088"/>
                      <a:pt x="644" y="1082"/>
                      <a:pt x="667" y="1082"/>
                    </a:cubicBezTo>
                    <a:cubicBezTo>
                      <a:pt x="689" y="1082"/>
                      <a:pt x="711" y="1088"/>
                      <a:pt x="728" y="1099"/>
                    </a:cubicBezTo>
                    <a:lnTo>
                      <a:pt x="907" y="1192"/>
                    </a:lnTo>
                    <a:cubicBezTo>
                      <a:pt x="927" y="1203"/>
                      <a:pt x="948" y="1207"/>
                      <a:pt x="968" y="1207"/>
                    </a:cubicBezTo>
                    <a:cubicBezTo>
                      <a:pt x="1049" y="1207"/>
                      <a:pt x="1122" y="1135"/>
                      <a:pt x="1103" y="1048"/>
                    </a:cubicBezTo>
                    <a:lnTo>
                      <a:pt x="1069" y="851"/>
                    </a:lnTo>
                    <a:cubicBezTo>
                      <a:pt x="1063" y="806"/>
                      <a:pt x="1080" y="758"/>
                      <a:pt x="1109" y="729"/>
                    </a:cubicBezTo>
                    <a:lnTo>
                      <a:pt x="1253" y="591"/>
                    </a:lnTo>
                    <a:cubicBezTo>
                      <a:pt x="1335" y="510"/>
                      <a:pt x="1288" y="372"/>
                      <a:pt x="1178" y="355"/>
                    </a:cubicBezTo>
                    <a:lnTo>
                      <a:pt x="982" y="326"/>
                    </a:lnTo>
                    <a:cubicBezTo>
                      <a:pt x="936" y="321"/>
                      <a:pt x="896" y="297"/>
                      <a:pt x="878" y="257"/>
                    </a:cubicBezTo>
                    <a:lnTo>
                      <a:pt x="792" y="78"/>
                    </a:lnTo>
                    <a:cubicBezTo>
                      <a:pt x="765" y="26"/>
                      <a:pt x="716" y="0"/>
                      <a:pt x="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3526413" y="1554800"/>
                <a:ext cx="33250" cy="30200"/>
              </a:xfrm>
              <a:custGeom>
                <a:avLst/>
                <a:gdLst/>
                <a:ahLst/>
                <a:cxnLst/>
                <a:rect l="l" t="t" r="r" b="b"/>
                <a:pathLst>
                  <a:path w="1330" h="1208" extrusionOk="0">
                    <a:moveTo>
                      <a:pt x="662" y="0"/>
                    </a:moveTo>
                    <a:cubicBezTo>
                      <a:pt x="614" y="0"/>
                      <a:pt x="566" y="26"/>
                      <a:pt x="543" y="78"/>
                    </a:cubicBezTo>
                    <a:lnTo>
                      <a:pt x="456" y="257"/>
                    </a:lnTo>
                    <a:cubicBezTo>
                      <a:pt x="434" y="297"/>
                      <a:pt x="394" y="321"/>
                      <a:pt x="352" y="326"/>
                    </a:cubicBezTo>
                    <a:lnTo>
                      <a:pt x="157" y="355"/>
                    </a:lnTo>
                    <a:cubicBezTo>
                      <a:pt x="40" y="372"/>
                      <a:pt x="0" y="510"/>
                      <a:pt x="82" y="591"/>
                    </a:cubicBezTo>
                    <a:lnTo>
                      <a:pt x="220" y="729"/>
                    </a:lnTo>
                    <a:cubicBezTo>
                      <a:pt x="255" y="758"/>
                      <a:pt x="266" y="806"/>
                      <a:pt x="261" y="851"/>
                    </a:cubicBezTo>
                    <a:lnTo>
                      <a:pt x="226" y="1048"/>
                    </a:lnTo>
                    <a:cubicBezTo>
                      <a:pt x="212" y="1135"/>
                      <a:pt x="282" y="1207"/>
                      <a:pt x="361" y="1207"/>
                    </a:cubicBezTo>
                    <a:cubicBezTo>
                      <a:pt x="381" y="1207"/>
                      <a:pt x="402" y="1203"/>
                      <a:pt x="421" y="1192"/>
                    </a:cubicBezTo>
                    <a:lnTo>
                      <a:pt x="602" y="1099"/>
                    </a:lnTo>
                    <a:cubicBezTo>
                      <a:pt x="622" y="1088"/>
                      <a:pt x="643" y="1082"/>
                      <a:pt x="665" y="1082"/>
                    </a:cubicBezTo>
                    <a:cubicBezTo>
                      <a:pt x="686" y="1082"/>
                      <a:pt x="708" y="1088"/>
                      <a:pt x="728" y="1099"/>
                    </a:cubicBezTo>
                    <a:lnTo>
                      <a:pt x="901" y="1192"/>
                    </a:lnTo>
                    <a:cubicBezTo>
                      <a:pt x="922" y="1203"/>
                      <a:pt x="944" y="1207"/>
                      <a:pt x="965" y="1207"/>
                    </a:cubicBezTo>
                    <a:cubicBezTo>
                      <a:pt x="1047" y="1207"/>
                      <a:pt x="1118" y="1135"/>
                      <a:pt x="1103" y="1048"/>
                    </a:cubicBezTo>
                    <a:lnTo>
                      <a:pt x="1069" y="851"/>
                    </a:lnTo>
                    <a:cubicBezTo>
                      <a:pt x="1063" y="806"/>
                      <a:pt x="1074" y="758"/>
                      <a:pt x="1109" y="729"/>
                    </a:cubicBezTo>
                    <a:lnTo>
                      <a:pt x="1247" y="591"/>
                    </a:lnTo>
                    <a:cubicBezTo>
                      <a:pt x="1329" y="510"/>
                      <a:pt x="1288" y="372"/>
                      <a:pt x="1173" y="355"/>
                    </a:cubicBezTo>
                    <a:lnTo>
                      <a:pt x="976" y="326"/>
                    </a:lnTo>
                    <a:cubicBezTo>
                      <a:pt x="930" y="321"/>
                      <a:pt x="895" y="297"/>
                      <a:pt x="872" y="257"/>
                    </a:cubicBezTo>
                    <a:lnTo>
                      <a:pt x="786" y="78"/>
                    </a:lnTo>
                    <a:cubicBezTo>
                      <a:pt x="760" y="26"/>
                      <a:pt x="710" y="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3421913" y="1426875"/>
                <a:ext cx="33350" cy="30150"/>
              </a:xfrm>
              <a:custGeom>
                <a:avLst/>
                <a:gdLst/>
                <a:ahLst/>
                <a:cxnLst/>
                <a:rect l="l" t="t" r="r" b="b"/>
                <a:pathLst>
                  <a:path w="1334" h="1206" extrusionOk="0">
                    <a:moveTo>
                      <a:pt x="667" y="0"/>
                    </a:moveTo>
                    <a:cubicBezTo>
                      <a:pt x="619" y="0"/>
                      <a:pt x="571" y="26"/>
                      <a:pt x="548" y="78"/>
                    </a:cubicBezTo>
                    <a:lnTo>
                      <a:pt x="456" y="251"/>
                    </a:lnTo>
                    <a:cubicBezTo>
                      <a:pt x="438" y="292"/>
                      <a:pt x="398" y="321"/>
                      <a:pt x="352" y="326"/>
                    </a:cubicBezTo>
                    <a:lnTo>
                      <a:pt x="155" y="355"/>
                    </a:lnTo>
                    <a:cubicBezTo>
                      <a:pt x="46" y="372"/>
                      <a:pt x="0" y="511"/>
                      <a:pt x="80" y="592"/>
                    </a:cubicBezTo>
                    <a:lnTo>
                      <a:pt x="225" y="731"/>
                    </a:lnTo>
                    <a:cubicBezTo>
                      <a:pt x="259" y="760"/>
                      <a:pt x="270" y="806"/>
                      <a:pt x="265" y="851"/>
                    </a:cubicBezTo>
                    <a:lnTo>
                      <a:pt x="230" y="1048"/>
                    </a:lnTo>
                    <a:cubicBezTo>
                      <a:pt x="217" y="1134"/>
                      <a:pt x="284" y="1205"/>
                      <a:pt x="361" y="1205"/>
                    </a:cubicBezTo>
                    <a:cubicBezTo>
                      <a:pt x="383" y="1205"/>
                      <a:pt x="405" y="1200"/>
                      <a:pt x="427" y="1187"/>
                    </a:cubicBezTo>
                    <a:lnTo>
                      <a:pt x="606" y="1094"/>
                    </a:lnTo>
                    <a:cubicBezTo>
                      <a:pt x="626" y="1086"/>
                      <a:pt x="648" y="1082"/>
                      <a:pt x="670" y="1082"/>
                    </a:cubicBezTo>
                    <a:cubicBezTo>
                      <a:pt x="691" y="1082"/>
                      <a:pt x="713" y="1086"/>
                      <a:pt x="733" y="1094"/>
                    </a:cubicBezTo>
                    <a:lnTo>
                      <a:pt x="907" y="1187"/>
                    </a:lnTo>
                    <a:cubicBezTo>
                      <a:pt x="929" y="1200"/>
                      <a:pt x="953" y="1205"/>
                      <a:pt x="975" y="1205"/>
                    </a:cubicBezTo>
                    <a:cubicBezTo>
                      <a:pt x="1054" y="1205"/>
                      <a:pt x="1120" y="1134"/>
                      <a:pt x="1102" y="1048"/>
                    </a:cubicBezTo>
                    <a:lnTo>
                      <a:pt x="1074" y="851"/>
                    </a:lnTo>
                    <a:cubicBezTo>
                      <a:pt x="1062" y="806"/>
                      <a:pt x="1080" y="760"/>
                      <a:pt x="1109" y="731"/>
                    </a:cubicBezTo>
                    <a:lnTo>
                      <a:pt x="1253" y="592"/>
                    </a:lnTo>
                    <a:cubicBezTo>
                      <a:pt x="1333" y="511"/>
                      <a:pt x="1288" y="372"/>
                      <a:pt x="1178" y="355"/>
                    </a:cubicBezTo>
                    <a:lnTo>
                      <a:pt x="981" y="326"/>
                    </a:lnTo>
                    <a:cubicBezTo>
                      <a:pt x="936" y="321"/>
                      <a:pt x="901" y="292"/>
                      <a:pt x="877" y="251"/>
                    </a:cubicBezTo>
                    <a:lnTo>
                      <a:pt x="790" y="78"/>
                    </a:lnTo>
                    <a:cubicBezTo>
                      <a:pt x="764" y="26"/>
                      <a:pt x="716" y="0"/>
                      <a:pt x="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3503888" y="1398925"/>
                <a:ext cx="70500" cy="93125"/>
              </a:xfrm>
              <a:custGeom>
                <a:avLst/>
                <a:gdLst/>
                <a:ahLst/>
                <a:cxnLst/>
                <a:rect l="l" t="t" r="r" b="b"/>
                <a:pathLst>
                  <a:path w="2820" h="3725" extrusionOk="0">
                    <a:moveTo>
                      <a:pt x="0" y="0"/>
                    </a:moveTo>
                    <a:lnTo>
                      <a:pt x="428" y="1191"/>
                    </a:lnTo>
                    <a:lnTo>
                      <a:pt x="520" y="1364"/>
                    </a:lnTo>
                    <a:lnTo>
                      <a:pt x="567" y="1577"/>
                    </a:lnTo>
                    <a:lnTo>
                      <a:pt x="837" y="2334"/>
                    </a:lnTo>
                    <a:lnTo>
                      <a:pt x="936" y="2529"/>
                    </a:lnTo>
                    <a:lnTo>
                      <a:pt x="983" y="2721"/>
                    </a:lnTo>
                    <a:lnTo>
                      <a:pt x="1271" y="3529"/>
                    </a:lnTo>
                    <a:lnTo>
                      <a:pt x="1288" y="3547"/>
                    </a:lnTo>
                    <a:cubicBezTo>
                      <a:pt x="1331" y="3665"/>
                      <a:pt x="1439" y="3724"/>
                      <a:pt x="1545" y="3724"/>
                    </a:cubicBezTo>
                    <a:cubicBezTo>
                      <a:pt x="1652" y="3724"/>
                      <a:pt x="1759" y="3665"/>
                      <a:pt x="1802" y="3547"/>
                    </a:cubicBez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3535663" y="1398925"/>
                <a:ext cx="45475" cy="93775"/>
              </a:xfrm>
              <a:custGeom>
                <a:avLst/>
                <a:gdLst/>
                <a:ahLst/>
                <a:cxnLst/>
                <a:rect l="l" t="t" r="r" b="b"/>
                <a:pathLst>
                  <a:path w="1819" h="3751" extrusionOk="0">
                    <a:moveTo>
                      <a:pt x="1277" y="0"/>
                    </a:moveTo>
                    <a:lnTo>
                      <a:pt x="0" y="3529"/>
                    </a:lnTo>
                    <a:lnTo>
                      <a:pt x="17" y="3569"/>
                    </a:lnTo>
                    <a:cubicBezTo>
                      <a:pt x="60" y="3690"/>
                      <a:pt x="168" y="3751"/>
                      <a:pt x="274" y="3751"/>
                    </a:cubicBezTo>
                    <a:cubicBezTo>
                      <a:pt x="381" y="3751"/>
                      <a:pt x="488" y="3690"/>
                      <a:pt x="531" y="3569"/>
                    </a:cubicBezTo>
                    <a:lnTo>
                      <a:pt x="947" y="2414"/>
                    </a:lnTo>
                    <a:lnTo>
                      <a:pt x="1005" y="2183"/>
                    </a:lnTo>
                    <a:lnTo>
                      <a:pt x="1114" y="1953"/>
                    </a:lnTo>
                    <a:lnTo>
                      <a:pt x="1437" y="1052"/>
                    </a:lnTo>
                    <a:lnTo>
                      <a:pt x="1490" y="839"/>
                    </a:lnTo>
                    <a:lnTo>
                      <a:pt x="1605" y="589"/>
                    </a:lnTo>
                    <a:lnTo>
                      <a:pt x="18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3514588" y="1419875"/>
                <a:ext cx="50550" cy="20950"/>
              </a:xfrm>
              <a:custGeom>
                <a:avLst/>
                <a:gdLst/>
                <a:ahLst/>
                <a:cxnLst/>
                <a:rect l="l" t="t" r="r" b="b"/>
                <a:pathLst>
                  <a:path w="2022" h="838" extrusionOk="0">
                    <a:moveTo>
                      <a:pt x="1853" y="1"/>
                    </a:moveTo>
                    <a:lnTo>
                      <a:pt x="0" y="451"/>
                    </a:lnTo>
                    <a:lnTo>
                      <a:pt x="139" y="838"/>
                    </a:lnTo>
                    <a:lnTo>
                      <a:pt x="1686" y="462"/>
                    </a:lnTo>
                    <a:lnTo>
                      <a:pt x="2021" y="156"/>
                    </a:lnTo>
                    <a:lnTo>
                      <a:pt x="1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3524813" y="1453800"/>
                <a:ext cx="30200" cy="15625"/>
              </a:xfrm>
              <a:custGeom>
                <a:avLst/>
                <a:gdLst/>
                <a:ahLst/>
                <a:cxnLst/>
                <a:rect l="l" t="t" r="r" b="b"/>
                <a:pathLst>
                  <a:path w="1208" h="625" extrusionOk="0">
                    <a:moveTo>
                      <a:pt x="948" y="0"/>
                    </a:moveTo>
                    <a:lnTo>
                      <a:pt x="0" y="237"/>
                    </a:lnTo>
                    <a:lnTo>
                      <a:pt x="146" y="624"/>
                    </a:lnTo>
                    <a:lnTo>
                      <a:pt x="786" y="462"/>
                    </a:lnTo>
                    <a:lnTo>
                      <a:pt x="1208" y="145"/>
                    </a:lnTo>
                    <a:lnTo>
                      <a:pt x="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3544463" y="1450200"/>
                <a:ext cx="19075" cy="15150"/>
              </a:xfrm>
              <a:custGeom>
                <a:avLst/>
                <a:gdLst/>
                <a:ahLst/>
                <a:cxnLst/>
                <a:rect l="l" t="t" r="r" b="b"/>
                <a:pathLst>
                  <a:path w="763" h="606" extrusionOk="0">
                    <a:moveTo>
                      <a:pt x="762" y="0"/>
                    </a:moveTo>
                    <a:lnTo>
                      <a:pt x="162" y="144"/>
                    </a:lnTo>
                    <a:lnTo>
                      <a:pt x="0" y="606"/>
                    </a:lnTo>
                    <a:lnTo>
                      <a:pt x="595" y="462"/>
                    </a:lnTo>
                    <a:lnTo>
                      <a:pt x="762"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3556713" y="1416100"/>
                <a:ext cx="19100" cy="15350"/>
              </a:xfrm>
              <a:custGeom>
                <a:avLst/>
                <a:gdLst/>
                <a:ahLst/>
                <a:cxnLst/>
                <a:rect l="l" t="t" r="r" b="b"/>
                <a:pathLst>
                  <a:path w="764" h="614" extrusionOk="0">
                    <a:moveTo>
                      <a:pt x="763" y="0"/>
                    </a:moveTo>
                    <a:lnTo>
                      <a:pt x="168" y="152"/>
                    </a:lnTo>
                    <a:lnTo>
                      <a:pt x="1" y="613"/>
                    </a:lnTo>
                    <a:lnTo>
                      <a:pt x="595" y="463"/>
                    </a:lnTo>
                    <a:lnTo>
                      <a:pt x="763"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3295988" y="1398925"/>
                <a:ext cx="70500" cy="93125"/>
              </a:xfrm>
              <a:custGeom>
                <a:avLst/>
                <a:gdLst/>
                <a:ahLst/>
                <a:cxnLst/>
                <a:rect l="l" t="t" r="r" b="b"/>
                <a:pathLst>
                  <a:path w="2820" h="3725" extrusionOk="0">
                    <a:moveTo>
                      <a:pt x="1" y="0"/>
                    </a:moveTo>
                    <a:lnTo>
                      <a:pt x="434" y="1191"/>
                    </a:lnTo>
                    <a:lnTo>
                      <a:pt x="520" y="1364"/>
                    </a:lnTo>
                    <a:lnTo>
                      <a:pt x="573" y="1577"/>
                    </a:lnTo>
                    <a:lnTo>
                      <a:pt x="845" y="2334"/>
                    </a:lnTo>
                    <a:lnTo>
                      <a:pt x="942" y="2529"/>
                    </a:lnTo>
                    <a:lnTo>
                      <a:pt x="983" y="2721"/>
                    </a:lnTo>
                    <a:lnTo>
                      <a:pt x="1277" y="3529"/>
                    </a:lnTo>
                    <a:lnTo>
                      <a:pt x="1288" y="3547"/>
                    </a:lnTo>
                    <a:cubicBezTo>
                      <a:pt x="1332" y="3665"/>
                      <a:pt x="1439" y="3724"/>
                      <a:pt x="1546" y="3724"/>
                    </a:cubicBezTo>
                    <a:cubicBezTo>
                      <a:pt x="1653" y="3724"/>
                      <a:pt x="1759" y="3665"/>
                      <a:pt x="1802" y="3547"/>
                    </a:cubicBezTo>
                    <a:lnTo>
                      <a:pt x="2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3327913" y="1398925"/>
                <a:ext cx="45500" cy="93775"/>
              </a:xfrm>
              <a:custGeom>
                <a:avLst/>
                <a:gdLst/>
                <a:ahLst/>
                <a:cxnLst/>
                <a:rect l="l" t="t" r="r" b="b"/>
                <a:pathLst>
                  <a:path w="1820" h="3751" extrusionOk="0">
                    <a:moveTo>
                      <a:pt x="1271" y="0"/>
                    </a:moveTo>
                    <a:lnTo>
                      <a:pt x="0" y="3529"/>
                    </a:lnTo>
                    <a:lnTo>
                      <a:pt x="11" y="3569"/>
                    </a:lnTo>
                    <a:cubicBezTo>
                      <a:pt x="55" y="3690"/>
                      <a:pt x="162" y="3751"/>
                      <a:pt x="269" y="3751"/>
                    </a:cubicBezTo>
                    <a:cubicBezTo>
                      <a:pt x="376" y="3751"/>
                      <a:pt x="482" y="3690"/>
                      <a:pt x="525" y="3569"/>
                    </a:cubicBezTo>
                    <a:lnTo>
                      <a:pt x="947" y="2414"/>
                    </a:lnTo>
                    <a:lnTo>
                      <a:pt x="999" y="2183"/>
                    </a:lnTo>
                    <a:lnTo>
                      <a:pt x="1114" y="1953"/>
                    </a:lnTo>
                    <a:lnTo>
                      <a:pt x="1439" y="1052"/>
                    </a:lnTo>
                    <a:lnTo>
                      <a:pt x="1490" y="839"/>
                    </a:lnTo>
                    <a:lnTo>
                      <a:pt x="1605" y="589"/>
                    </a:lnTo>
                    <a:lnTo>
                      <a:pt x="1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3306838" y="1419875"/>
                <a:ext cx="50400" cy="20950"/>
              </a:xfrm>
              <a:custGeom>
                <a:avLst/>
                <a:gdLst/>
                <a:ahLst/>
                <a:cxnLst/>
                <a:rect l="l" t="t" r="r" b="b"/>
                <a:pathLst>
                  <a:path w="2016" h="838" extrusionOk="0">
                    <a:moveTo>
                      <a:pt x="1848" y="1"/>
                    </a:moveTo>
                    <a:lnTo>
                      <a:pt x="0" y="451"/>
                    </a:lnTo>
                    <a:lnTo>
                      <a:pt x="139" y="838"/>
                    </a:lnTo>
                    <a:lnTo>
                      <a:pt x="1680" y="462"/>
                    </a:lnTo>
                    <a:lnTo>
                      <a:pt x="2016" y="156"/>
                    </a:lnTo>
                    <a:lnTo>
                      <a:pt x="18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3317088" y="1453800"/>
                <a:ext cx="30025" cy="15625"/>
              </a:xfrm>
              <a:custGeom>
                <a:avLst/>
                <a:gdLst/>
                <a:ahLst/>
                <a:cxnLst/>
                <a:rect l="l" t="t" r="r" b="b"/>
                <a:pathLst>
                  <a:path w="1201" h="625" extrusionOk="0">
                    <a:moveTo>
                      <a:pt x="947" y="0"/>
                    </a:moveTo>
                    <a:lnTo>
                      <a:pt x="1" y="237"/>
                    </a:lnTo>
                    <a:lnTo>
                      <a:pt x="139" y="624"/>
                    </a:lnTo>
                    <a:lnTo>
                      <a:pt x="780" y="462"/>
                    </a:lnTo>
                    <a:lnTo>
                      <a:pt x="1201" y="145"/>
                    </a:lnTo>
                    <a:lnTo>
                      <a:pt x="9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3336563" y="1450200"/>
                <a:ext cx="19225" cy="15150"/>
              </a:xfrm>
              <a:custGeom>
                <a:avLst/>
                <a:gdLst/>
                <a:ahLst/>
                <a:cxnLst/>
                <a:rect l="l" t="t" r="r" b="b"/>
                <a:pathLst>
                  <a:path w="769" h="606" extrusionOk="0">
                    <a:moveTo>
                      <a:pt x="768" y="0"/>
                    </a:moveTo>
                    <a:lnTo>
                      <a:pt x="168" y="144"/>
                    </a:lnTo>
                    <a:lnTo>
                      <a:pt x="1" y="606"/>
                    </a:lnTo>
                    <a:lnTo>
                      <a:pt x="1" y="606"/>
                    </a:lnTo>
                    <a:lnTo>
                      <a:pt x="601" y="462"/>
                    </a:lnTo>
                    <a:lnTo>
                      <a:pt x="768"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3452763" y="1544025"/>
                <a:ext cx="19225" cy="15325"/>
              </a:xfrm>
              <a:custGeom>
                <a:avLst/>
                <a:gdLst/>
                <a:ahLst/>
                <a:cxnLst/>
                <a:rect l="l" t="t" r="r" b="b"/>
                <a:pathLst>
                  <a:path w="769" h="613" extrusionOk="0">
                    <a:moveTo>
                      <a:pt x="769" y="0"/>
                    </a:moveTo>
                    <a:lnTo>
                      <a:pt x="169" y="150"/>
                    </a:lnTo>
                    <a:lnTo>
                      <a:pt x="1" y="613"/>
                    </a:lnTo>
                    <a:lnTo>
                      <a:pt x="602" y="462"/>
                    </a:lnTo>
                    <a:lnTo>
                      <a:pt x="769"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3348838" y="1416100"/>
                <a:ext cx="19200" cy="15350"/>
              </a:xfrm>
              <a:custGeom>
                <a:avLst/>
                <a:gdLst/>
                <a:ahLst/>
                <a:cxnLst/>
                <a:rect l="l" t="t" r="r" b="b"/>
                <a:pathLst>
                  <a:path w="768" h="614" extrusionOk="0">
                    <a:moveTo>
                      <a:pt x="768" y="0"/>
                    </a:moveTo>
                    <a:lnTo>
                      <a:pt x="168" y="152"/>
                    </a:lnTo>
                    <a:lnTo>
                      <a:pt x="0" y="613"/>
                    </a:lnTo>
                    <a:lnTo>
                      <a:pt x="602" y="463"/>
                    </a:lnTo>
                    <a:lnTo>
                      <a:pt x="768"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3272913" y="1398925"/>
                <a:ext cx="331325" cy="9725"/>
              </a:xfrm>
              <a:custGeom>
                <a:avLst/>
                <a:gdLst/>
                <a:ahLst/>
                <a:cxnLst/>
                <a:rect l="l" t="t" r="r" b="b"/>
                <a:pathLst>
                  <a:path w="13253" h="389" extrusionOk="0">
                    <a:moveTo>
                      <a:pt x="196" y="0"/>
                    </a:moveTo>
                    <a:cubicBezTo>
                      <a:pt x="92" y="0"/>
                      <a:pt x="1" y="87"/>
                      <a:pt x="1" y="191"/>
                    </a:cubicBezTo>
                    <a:cubicBezTo>
                      <a:pt x="1" y="301"/>
                      <a:pt x="92" y="388"/>
                      <a:pt x="196" y="388"/>
                    </a:cubicBezTo>
                    <a:lnTo>
                      <a:pt x="13056" y="388"/>
                    </a:lnTo>
                    <a:cubicBezTo>
                      <a:pt x="13167" y="388"/>
                      <a:pt x="13253" y="301"/>
                      <a:pt x="13253" y="191"/>
                    </a:cubicBezTo>
                    <a:cubicBezTo>
                      <a:pt x="13253" y="87"/>
                      <a:pt x="13167" y="0"/>
                      <a:pt x="13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3272913" y="1525100"/>
                <a:ext cx="331325" cy="9700"/>
              </a:xfrm>
              <a:custGeom>
                <a:avLst/>
                <a:gdLst/>
                <a:ahLst/>
                <a:cxnLst/>
                <a:rect l="l" t="t" r="r" b="b"/>
                <a:pathLst>
                  <a:path w="13253" h="388" extrusionOk="0">
                    <a:moveTo>
                      <a:pt x="196" y="1"/>
                    </a:moveTo>
                    <a:cubicBezTo>
                      <a:pt x="92" y="1"/>
                      <a:pt x="1" y="88"/>
                      <a:pt x="1" y="192"/>
                    </a:cubicBezTo>
                    <a:cubicBezTo>
                      <a:pt x="1" y="301"/>
                      <a:pt x="92" y="387"/>
                      <a:pt x="196" y="387"/>
                    </a:cubicBezTo>
                    <a:lnTo>
                      <a:pt x="13056" y="387"/>
                    </a:lnTo>
                    <a:cubicBezTo>
                      <a:pt x="13167" y="387"/>
                      <a:pt x="13253" y="301"/>
                      <a:pt x="13253" y="192"/>
                    </a:cubicBezTo>
                    <a:cubicBezTo>
                      <a:pt x="13253" y="88"/>
                      <a:pt x="13167" y="1"/>
                      <a:pt x="13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43"/>
            <p:cNvGrpSpPr/>
            <p:nvPr/>
          </p:nvGrpSpPr>
          <p:grpSpPr>
            <a:xfrm>
              <a:off x="4018713" y="1343925"/>
              <a:ext cx="279650" cy="334250"/>
              <a:chOff x="4018713" y="1343925"/>
              <a:chExt cx="279650" cy="334250"/>
            </a:xfrm>
          </p:grpSpPr>
          <p:sp>
            <p:nvSpPr>
              <p:cNvPr id="1997" name="Google Shape;1997;p43"/>
              <p:cNvSpPr/>
              <p:nvPr/>
            </p:nvSpPr>
            <p:spPr>
              <a:xfrm>
                <a:off x="4085563" y="1549350"/>
                <a:ext cx="77675" cy="128825"/>
              </a:xfrm>
              <a:custGeom>
                <a:avLst/>
                <a:gdLst/>
                <a:ahLst/>
                <a:cxnLst/>
                <a:rect l="l" t="t" r="r" b="b"/>
                <a:pathLst>
                  <a:path w="3107" h="5153" extrusionOk="0">
                    <a:moveTo>
                      <a:pt x="196" y="1"/>
                    </a:moveTo>
                    <a:cubicBezTo>
                      <a:pt x="86" y="1"/>
                      <a:pt x="0" y="88"/>
                      <a:pt x="0" y="192"/>
                    </a:cubicBezTo>
                    <a:lnTo>
                      <a:pt x="0" y="1317"/>
                    </a:lnTo>
                    <a:cubicBezTo>
                      <a:pt x="0" y="2181"/>
                      <a:pt x="700" y="2883"/>
                      <a:pt x="1567" y="2883"/>
                    </a:cubicBezTo>
                    <a:cubicBezTo>
                      <a:pt x="1587" y="2883"/>
                      <a:pt x="1608" y="2883"/>
                      <a:pt x="1629" y="2882"/>
                    </a:cubicBezTo>
                    <a:cubicBezTo>
                      <a:pt x="1643" y="2882"/>
                      <a:pt x="1657" y="2881"/>
                      <a:pt x="1671" y="2881"/>
                    </a:cubicBezTo>
                    <a:cubicBezTo>
                      <a:pt x="2252" y="2881"/>
                      <a:pt x="2720" y="3330"/>
                      <a:pt x="2720" y="3916"/>
                    </a:cubicBezTo>
                    <a:lnTo>
                      <a:pt x="2720" y="4955"/>
                    </a:lnTo>
                    <a:cubicBezTo>
                      <a:pt x="2720" y="5065"/>
                      <a:pt x="2807" y="5152"/>
                      <a:pt x="2911" y="5152"/>
                    </a:cubicBezTo>
                    <a:cubicBezTo>
                      <a:pt x="3020" y="5152"/>
                      <a:pt x="3106" y="5065"/>
                      <a:pt x="3106" y="4955"/>
                    </a:cubicBezTo>
                    <a:lnTo>
                      <a:pt x="3106" y="4031"/>
                    </a:lnTo>
                    <a:cubicBezTo>
                      <a:pt x="3106" y="3169"/>
                      <a:pt x="2407" y="2465"/>
                      <a:pt x="1540" y="2465"/>
                    </a:cubicBezTo>
                    <a:cubicBezTo>
                      <a:pt x="1519" y="2465"/>
                      <a:pt x="1499" y="2466"/>
                      <a:pt x="1478" y="2466"/>
                    </a:cubicBezTo>
                    <a:cubicBezTo>
                      <a:pt x="1466" y="2467"/>
                      <a:pt x="1455" y="2467"/>
                      <a:pt x="1443" y="2467"/>
                    </a:cubicBezTo>
                    <a:cubicBezTo>
                      <a:pt x="859" y="2467"/>
                      <a:pt x="387" y="2022"/>
                      <a:pt x="387" y="1432"/>
                    </a:cubicBezTo>
                    <a:lnTo>
                      <a:pt x="387" y="192"/>
                    </a:lnTo>
                    <a:cubicBezTo>
                      <a:pt x="387" y="88"/>
                      <a:pt x="300"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073838" y="1535950"/>
                <a:ext cx="34400" cy="35525"/>
              </a:xfrm>
              <a:custGeom>
                <a:avLst/>
                <a:gdLst/>
                <a:ahLst/>
                <a:cxnLst/>
                <a:rect l="l" t="t" r="r" b="b"/>
                <a:pathLst>
                  <a:path w="1376" h="1421" extrusionOk="0">
                    <a:moveTo>
                      <a:pt x="758" y="0"/>
                    </a:moveTo>
                    <a:lnTo>
                      <a:pt x="54" y="1219"/>
                    </a:lnTo>
                    <a:cubicBezTo>
                      <a:pt x="1" y="1305"/>
                      <a:pt x="65" y="1421"/>
                      <a:pt x="169" y="1421"/>
                    </a:cubicBezTo>
                    <a:lnTo>
                      <a:pt x="1214" y="1421"/>
                    </a:lnTo>
                    <a:cubicBezTo>
                      <a:pt x="1312" y="1421"/>
                      <a:pt x="1376" y="1305"/>
                      <a:pt x="1323" y="1219"/>
                    </a:cubicBezTo>
                    <a:lnTo>
                      <a:pt x="758" y="0"/>
                    </a:ln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86713" y="1535950"/>
                <a:ext cx="24850" cy="35525"/>
              </a:xfrm>
              <a:custGeom>
                <a:avLst/>
                <a:gdLst/>
                <a:ahLst/>
                <a:cxnLst/>
                <a:rect l="l" t="t" r="r" b="b"/>
                <a:pathLst>
                  <a:path w="994" h="1421" extrusionOk="0">
                    <a:moveTo>
                      <a:pt x="243" y="0"/>
                    </a:moveTo>
                    <a:lnTo>
                      <a:pt x="0" y="416"/>
                    </a:lnTo>
                    <a:lnTo>
                      <a:pt x="469" y="1219"/>
                    </a:lnTo>
                    <a:cubicBezTo>
                      <a:pt x="520" y="1305"/>
                      <a:pt x="456" y="1421"/>
                      <a:pt x="352" y="1421"/>
                    </a:cubicBezTo>
                    <a:lnTo>
                      <a:pt x="832" y="1421"/>
                    </a:lnTo>
                    <a:cubicBezTo>
                      <a:pt x="930" y="1421"/>
                      <a:pt x="994" y="1305"/>
                      <a:pt x="941" y="1219"/>
                    </a:cubicBezTo>
                    <a:lnTo>
                      <a:pt x="2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018713" y="1344325"/>
                <a:ext cx="141375" cy="199775"/>
              </a:xfrm>
              <a:custGeom>
                <a:avLst/>
                <a:gdLst/>
                <a:ahLst/>
                <a:cxnLst/>
                <a:rect l="l" t="t" r="r" b="b"/>
                <a:pathLst>
                  <a:path w="5655" h="7991" extrusionOk="0">
                    <a:moveTo>
                      <a:pt x="2693" y="0"/>
                    </a:moveTo>
                    <a:cubicBezTo>
                      <a:pt x="2650" y="0"/>
                      <a:pt x="2607" y="2"/>
                      <a:pt x="2565" y="8"/>
                    </a:cubicBezTo>
                    <a:cubicBezTo>
                      <a:pt x="1941" y="89"/>
                      <a:pt x="1380" y="348"/>
                      <a:pt x="942" y="781"/>
                    </a:cubicBezTo>
                    <a:cubicBezTo>
                      <a:pt x="722" y="1000"/>
                      <a:pt x="803" y="1290"/>
                      <a:pt x="652" y="1589"/>
                    </a:cubicBezTo>
                    <a:cubicBezTo>
                      <a:pt x="503" y="1896"/>
                      <a:pt x="127" y="2213"/>
                      <a:pt x="63" y="2600"/>
                    </a:cubicBezTo>
                    <a:cubicBezTo>
                      <a:pt x="23" y="2849"/>
                      <a:pt x="1" y="3114"/>
                      <a:pt x="1" y="3404"/>
                    </a:cubicBezTo>
                    <a:cubicBezTo>
                      <a:pt x="1" y="3916"/>
                      <a:pt x="70" y="4443"/>
                      <a:pt x="202" y="4945"/>
                    </a:cubicBezTo>
                    <a:cubicBezTo>
                      <a:pt x="284" y="5257"/>
                      <a:pt x="652" y="5563"/>
                      <a:pt x="780" y="5857"/>
                    </a:cubicBezTo>
                    <a:cubicBezTo>
                      <a:pt x="929" y="6203"/>
                      <a:pt x="844" y="6528"/>
                      <a:pt x="1046" y="6810"/>
                    </a:cubicBezTo>
                    <a:cubicBezTo>
                      <a:pt x="1467" y="7405"/>
                      <a:pt x="1987" y="7832"/>
                      <a:pt x="2565" y="7970"/>
                    </a:cubicBezTo>
                    <a:cubicBezTo>
                      <a:pt x="2636" y="7987"/>
                      <a:pt x="2710" y="7990"/>
                      <a:pt x="2786" y="7990"/>
                    </a:cubicBezTo>
                    <a:cubicBezTo>
                      <a:pt x="2844" y="7990"/>
                      <a:pt x="2903" y="7988"/>
                      <a:pt x="2963" y="7988"/>
                    </a:cubicBezTo>
                    <a:cubicBezTo>
                      <a:pt x="4597" y="7988"/>
                      <a:pt x="5654" y="5621"/>
                      <a:pt x="5654" y="3404"/>
                    </a:cubicBezTo>
                    <a:cubicBezTo>
                      <a:pt x="5654" y="1186"/>
                      <a:pt x="4597" y="8"/>
                      <a:pt x="2963" y="8"/>
                    </a:cubicBezTo>
                    <a:cubicBezTo>
                      <a:pt x="2870" y="8"/>
                      <a:pt x="2780" y="0"/>
                      <a:pt x="2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082813" y="1343925"/>
                <a:ext cx="83875" cy="200850"/>
              </a:xfrm>
              <a:custGeom>
                <a:avLst/>
                <a:gdLst/>
                <a:ahLst/>
                <a:cxnLst/>
                <a:rect l="l" t="t" r="r" b="b"/>
                <a:pathLst>
                  <a:path w="3355" h="8034" extrusionOk="0">
                    <a:moveTo>
                      <a:pt x="399" y="1"/>
                    </a:moveTo>
                    <a:cubicBezTo>
                      <a:pt x="260" y="1"/>
                      <a:pt x="127" y="6"/>
                      <a:pt x="1" y="24"/>
                    </a:cubicBezTo>
                    <a:cubicBezTo>
                      <a:pt x="1444" y="203"/>
                      <a:pt x="2565" y="1381"/>
                      <a:pt x="2565" y="3420"/>
                    </a:cubicBezTo>
                    <a:cubicBezTo>
                      <a:pt x="2565" y="5451"/>
                      <a:pt x="1444" y="7640"/>
                      <a:pt x="1" y="7986"/>
                    </a:cubicBezTo>
                    <a:cubicBezTo>
                      <a:pt x="127" y="8015"/>
                      <a:pt x="260" y="8033"/>
                      <a:pt x="399" y="8033"/>
                    </a:cubicBezTo>
                    <a:cubicBezTo>
                      <a:pt x="1115" y="8033"/>
                      <a:pt x="1768" y="7571"/>
                      <a:pt x="2281" y="6872"/>
                    </a:cubicBezTo>
                    <a:cubicBezTo>
                      <a:pt x="2489" y="6589"/>
                      <a:pt x="2593" y="6237"/>
                      <a:pt x="2744" y="5885"/>
                    </a:cubicBezTo>
                    <a:cubicBezTo>
                      <a:pt x="2877" y="5584"/>
                      <a:pt x="3067" y="5291"/>
                      <a:pt x="3154" y="4961"/>
                    </a:cubicBezTo>
                    <a:cubicBezTo>
                      <a:pt x="3286" y="4459"/>
                      <a:pt x="3355" y="3932"/>
                      <a:pt x="3355" y="3420"/>
                    </a:cubicBezTo>
                    <a:cubicBezTo>
                      <a:pt x="3355" y="3142"/>
                      <a:pt x="3338" y="2882"/>
                      <a:pt x="3298" y="2634"/>
                    </a:cubicBezTo>
                    <a:cubicBezTo>
                      <a:pt x="3234" y="2242"/>
                      <a:pt x="3043" y="1941"/>
                      <a:pt x="2888" y="1629"/>
                    </a:cubicBezTo>
                    <a:cubicBezTo>
                      <a:pt x="2731" y="1312"/>
                      <a:pt x="2611" y="987"/>
                      <a:pt x="2379" y="763"/>
                    </a:cubicBezTo>
                    <a:cubicBezTo>
                      <a:pt x="1854" y="260"/>
                      <a:pt x="1161" y="1"/>
                      <a:pt x="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128413" y="1469075"/>
                <a:ext cx="27475" cy="38150"/>
              </a:xfrm>
              <a:custGeom>
                <a:avLst/>
                <a:gdLst/>
                <a:ahLst/>
                <a:cxnLst/>
                <a:rect l="l" t="t" r="r" b="b"/>
                <a:pathLst>
                  <a:path w="1099" h="1526" extrusionOk="0">
                    <a:moveTo>
                      <a:pt x="674" y="1"/>
                    </a:moveTo>
                    <a:cubicBezTo>
                      <a:pt x="626" y="1"/>
                      <a:pt x="578" y="12"/>
                      <a:pt x="509" y="53"/>
                    </a:cubicBezTo>
                    <a:cubicBezTo>
                      <a:pt x="203" y="232"/>
                      <a:pt x="1" y="562"/>
                      <a:pt x="1" y="943"/>
                    </a:cubicBezTo>
                    <a:cubicBezTo>
                      <a:pt x="1" y="1034"/>
                      <a:pt x="13" y="1127"/>
                      <a:pt x="35" y="1208"/>
                    </a:cubicBezTo>
                    <a:cubicBezTo>
                      <a:pt x="105" y="1468"/>
                      <a:pt x="227" y="1386"/>
                      <a:pt x="446" y="1525"/>
                    </a:cubicBezTo>
                    <a:cubicBezTo>
                      <a:pt x="821" y="1005"/>
                      <a:pt x="920" y="885"/>
                      <a:pt x="1098" y="192"/>
                    </a:cubicBezTo>
                    <a:cubicBezTo>
                      <a:pt x="1000" y="163"/>
                      <a:pt x="1006" y="19"/>
                      <a:pt x="902" y="19"/>
                    </a:cubicBezTo>
                    <a:cubicBezTo>
                      <a:pt x="796" y="19"/>
                      <a:pt x="735" y="1"/>
                      <a:pt x="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172913" y="1563675"/>
                <a:ext cx="38825" cy="114500"/>
              </a:xfrm>
              <a:custGeom>
                <a:avLst/>
                <a:gdLst/>
                <a:ahLst/>
                <a:cxnLst/>
                <a:rect l="l" t="t" r="r" b="b"/>
                <a:pathLst>
                  <a:path w="1553" h="4580" extrusionOk="0">
                    <a:moveTo>
                      <a:pt x="1357" y="0"/>
                    </a:moveTo>
                    <a:cubicBezTo>
                      <a:pt x="1253" y="0"/>
                      <a:pt x="1166" y="86"/>
                      <a:pt x="1166" y="196"/>
                    </a:cubicBezTo>
                    <a:lnTo>
                      <a:pt x="1166" y="1940"/>
                    </a:lnTo>
                    <a:cubicBezTo>
                      <a:pt x="1166" y="2136"/>
                      <a:pt x="1005" y="2274"/>
                      <a:pt x="803" y="2274"/>
                    </a:cubicBezTo>
                    <a:cubicBezTo>
                      <a:pt x="358" y="2274"/>
                      <a:pt x="0" y="2633"/>
                      <a:pt x="0" y="3077"/>
                    </a:cubicBezTo>
                    <a:lnTo>
                      <a:pt x="0" y="4382"/>
                    </a:lnTo>
                    <a:cubicBezTo>
                      <a:pt x="0" y="4492"/>
                      <a:pt x="86" y="4579"/>
                      <a:pt x="196" y="4579"/>
                    </a:cubicBezTo>
                    <a:cubicBezTo>
                      <a:pt x="300" y="4579"/>
                      <a:pt x="387" y="4492"/>
                      <a:pt x="387" y="4382"/>
                    </a:cubicBezTo>
                    <a:lnTo>
                      <a:pt x="387" y="3049"/>
                    </a:lnTo>
                    <a:cubicBezTo>
                      <a:pt x="387" y="2847"/>
                      <a:pt x="548" y="2708"/>
                      <a:pt x="750" y="2708"/>
                    </a:cubicBezTo>
                    <a:cubicBezTo>
                      <a:pt x="753" y="2708"/>
                      <a:pt x="757" y="2708"/>
                      <a:pt x="760" y="2708"/>
                    </a:cubicBezTo>
                    <a:cubicBezTo>
                      <a:pt x="1200" y="2708"/>
                      <a:pt x="1553" y="2346"/>
                      <a:pt x="1553" y="1911"/>
                    </a:cubicBezTo>
                    <a:lnTo>
                      <a:pt x="1553" y="196"/>
                    </a:lnTo>
                    <a:cubicBezTo>
                      <a:pt x="1553" y="86"/>
                      <a:pt x="1467" y="0"/>
                      <a:pt x="1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191088" y="1535950"/>
                <a:ext cx="32500" cy="35525"/>
              </a:xfrm>
              <a:custGeom>
                <a:avLst/>
                <a:gdLst/>
                <a:ahLst/>
                <a:cxnLst/>
                <a:rect l="l" t="t" r="r" b="b"/>
                <a:pathLst>
                  <a:path w="1300" h="1421" extrusionOk="0">
                    <a:moveTo>
                      <a:pt x="756" y="0"/>
                    </a:moveTo>
                    <a:lnTo>
                      <a:pt x="52" y="1219"/>
                    </a:lnTo>
                    <a:cubicBezTo>
                      <a:pt x="1" y="1305"/>
                      <a:pt x="63" y="1421"/>
                      <a:pt x="167" y="1421"/>
                    </a:cubicBezTo>
                    <a:lnTo>
                      <a:pt x="1132" y="1421"/>
                    </a:lnTo>
                    <a:cubicBezTo>
                      <a:pt x="1236" y="1421"/>
                      <a:pt x="1300" y="1305"/>
                      <a:pt x="1248" y="1219"/>
                    </a:cubicBezTo>
                    <a:lnTo>
                      <a:pt x="7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068963" y="1417250"/>
                <a:ext cx="47675" cy="44075"/>
              </a:xfrm>
              <a:custGeom>
                <a:avLst/>
                <a:gdLst/>
                <a:ahLst/>
                <a:cxnLst/>
                <a:rect l="l" t="t" r="r" b="b"/>
                <a:pathLst>
                  <a:path w="1907" h="1763" extrusionOk="0">
                    <a:moveTo>
                      <a:pt x="950" y="0"/>
                    </a:moveTo>
                    <a:cubicBezTo>
                      <a:pt x="527" y="0"/>
                      <a:pt x="153" y="305"/>
                      <a:pt x="81" y="735"/>
                    </a:cubicBezTo>
                    <a:cubicBezTo>
                      <a:pt x="1" y="1214"/>
                      <a:pt x="323" y="1670"/>
                      <a:pt x="803" y="1751"/>
                    </a:cubicBezTo>
                    <a:cubicBezTo>
                      <a:pt x="853" y="1759"/>
                      <a:pt x="902" y="1763"/>
                      <a:pt x="951" y="1763"/>
                    </a:cubicBezTo>
                    <a:cubicBezTo>
                      <a:pt x="1377" y="1763"/>
                      <a:pt x="1747" y="1459"/>
                      <a:pt x="1824" y="1029"/>
                    </a:cubicBezTo>
                    <a:cubicBezTo>
                      <a:pt x="1906" y="549"/>
                      <a:pt x="1582" y="93"/>
                      <a:pt x="1097" y="13"/>
                    </a:cubicBezTo>
                    <a:cubicBezTo>
                      <a:pt x="1047" y="4"/>
                      <a:pt x="998" y="0"/>
                      <a:pt x="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020288" y="1362975"/>
                <a:ext cx="36700" cy="48675"/>
              </a:xfrm>
              <a:custGeom>
                <a:avLst/>
                <a:gdLst/>
                <a:ahLst/>
                <a:cxnLst/>
                <a:rect l="l" t="t" r="r" b="b"/>
                <a:pathLst>
                  <a:path w="1468" h="1947" extrusionOk="0">
                    <a:moveTo>
                      <a:pt x="919" y="1"/>
                    </a:moveTo>
                    <a:cubicBezTo>
                      <a:pt x="463" y="440"/>
                      <a:pt x="133" y="1057"/>
                      <a:pt x="0" y="1854"/>
                    </a:cubicBezTo>
                    <a:cubicBezTo>
                      <a:pt x="133" y="1912"/>
                      <a:pt x="284" y="1947"/>
                      <a:pt x="440" y="1947"/>
                    </a:cubicBezTo>
                    <a:cubicBezTo>
                      <a:pt x="1005" y="1947"/>
                      <a:pt x="1468" y="1485"/>
                      <a:pt x="1468" y="918"/>
                    </a:cubicBezTo>
                    <a:cubicBezTo>
                      <a:pt x="1468" y="521"/>
                      <a:pt x="1248" y="174"/>
                      <a:pt x="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023738" y="1466800"/>
                <a:ext cx="33250" cy="47800"/>
              </a:xfrm>
              <a:custGeom>
                <a:avLst/>
                <a:gdLst/>
                <a:ahLst/>
                <a:cxnLst/>
                <a:rect l="l" t="t" r="r" b="b"/>
                <a:pathLst>
                  <a:path w="1330" h="1912" extrusionOk="0">
                    <a:moveTo>
                      <a:pt x="302" y="0"/>
                    </a:moveTo>
                    <a:cubicBezTo>
                      <a:pt x="198" y="0"/>
                      <a:pt x="94" y="17"/>
                      <a:pt x="1" y="46"/>
                    </a:cubicBezTo>
                    <a:cubicBezTo>
                      <a:pt x="181" y="739"/>
                      <a:pt x="475" y="1386"/>
                      <a:pt x="845" y="1911"/>
                    </a:cubicBezTo>
                    <a:cubicBezTo>
                      <a:pt x="1139" y="1727"/>
                      <a:pt x="1330" y="1403"/>
                      <a:pt x="1330" y="1034"/>
                    </a:cubicBezTo>
                    <a:cubicBezTo>
                      <a:pt x="1330" y="462"/>
                      <a:pt x="8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204363" y="1535950"/>
                <a:ext cx="24425" cy="35525"/>
              </a:xfrm>
              <a:custGeom>
                <a:avLst/>
                <a:gdLst/>
                <a:ahLst/>
                <a:cxnLst/>
                <a:rect l="l" t="t" r="r" b="b"/>
                <a:pathLst>
                  <a:path w="977" h="1421" extrusionOk="0">
                    <a:moveTo>
                      <a:pt x="225" y="0"/>
                    </a:moveTo>
                    <a:lnTo>
                      <a:pt x="1" y="393"/>
                    </a:lnTo>
                    <a:lnTo>
                      <a:pt x="480" y="1219"/>
                    </a:lnTo>
                    <a:cubicBezTo>
                      <a:pt x="526" y="1305"/>
                      <a:pt x="462" y="1421"/>
                      <a:pt x="364" y="1421"/>
                    </a:cubicBezTo>
                    <a:lnTo>
                      <a:pt x="814" y="1421"/>
                    </a:lnTo>
                    <a:cubicBezTo>
                      <a:pt x="913" y="1421"/>
                      <a:pt x="976" y="1305"/>
                      <a:pt x="931" y="1219"/>
                    </a:cubicBez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129588" y="1466800"/>
                <a:ext cx="32075" cy="47800"/>
              </a:xfrm>
              <a:custGeom>
                <a:avLst/>
                <a:gdLst/>
                <a:ahLst/>
                <a:cxnLst/>
                <a:rect l="l" t="t" r="r" b="b"/>
                <a:pathLst>
                  <a:path w="1283" h="1912" extrusionOk="0">
                    <a:moveTo>
                      <a:pt x="988" y="0"/>
                    </a:moveTo>
                    <a:cubicBezTo>
                      <a:pt x="798" y="0"/>
                      <a:pt x="618" y="51"/>
                      <a:pt x="462" y="144"/>
                    </a:cubicBezTo>
                    <a:cubicBezTo>
                      <a:pt x="347" y="566"/>
                      <a:pt x="191" y="965"/>
                      <a:pt x="1" y="1333"/>
                    </a:cubicBezTo>
                    <a:cubicBezTo>
                      <a:pt x="70" y="1576"/>
                      <a:pt x="231" y="1778"/>
                      <a:pt x="439" y="1911"/>
                    </a:cubicBezTo>
                    <a:cubicBezTo>
                      <a:pt x="814" y="1386"/>
                      <a:pt x="1103" y="739"/>
                      <a:pt x="1283" y="46"/>
                    </a:cubicBezTo>
                    <a:cubicBezTo>
                      <a:pt x="1190" y="17"/>
                      <a:pt x="1092" y="0"/>
                      <a:pt x="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121063" y="1403150"/>
                <a:ext cx="173550" cy="160150"/>
              </a:xfrm>
              <a:custGeom>
                <a:avLst/>
                <a:gdLst/>
                <a:ahLst/>
                <a:cxnLst/>
                <a:rect l="l" t="t" r="r" b="b"/>
                <a:pathLst>
                  <a:path w="6942" h="6406" extrusionOk="0">
                    <a:moveTo>
                      <a:pt x="3472" y="1"/>
                    </a:moveTo>
                    <a:cubicBezTo>
                      <a:pt x="3352" y="1"/>
                      <a:pt x="3235" y="35"/>
                      <a:pt x="3136" y="108"/>
                    </a:cubicBezTo>
                    <a:cubicBezTo>
                      <a:pt x="3061" y="172"/>
                      <a:pt x="2992" y="247"/>
                      <a:pt x="2941" y="351"/>
                    </a:cubicBezTo>
                    <a:lnTo>
                      <a:pt x="2421" y="1403"/>
                    </a:lnTo>
                    <a:cubicBezTo>
                      <a:pt x="2328" y="1598"/>
                      <a:pt x="2137" y="1731"/>
                      <a:pt x="1923" y="1766"/>
                    </a:cubicBezTo>
                    <a:lnTo>
                      <a:pt x="763" y="1934"/>
                    </a:lnTo>
                    <a:cubicBezTo>
                      <a:pt x="214" y="2014"/>
                      <a:pt x="1" y="2679"/>
                      <a:pt x="393" y="3066"/>
                    </a:cubicBezTo>
                    <a:lnTo>
                      <a:pt x="1236" y="3885"/>
                    </a:lnTo>
                    <a:cubicBezTo>
                      <a:pt x="1392" y="4036"/>
                      <a:pt x="1462" y="4255"/>
                      <a:pt x="1427" y="4468"/>
                    </a:cubicBezTo>
                    <a:lnTo>
                      <a:pt x="1225" y="5630"/>
                    </a:lnTo>
                    <a:cubicBezTo>
                      <a:pt x="1151" y="6059"/>
                      <a:pt x="1495" y="6405"/>
                      <a:pt x="1881" y="6405"/>
                    </a:cubicBezTo>
                    <a:cubicBezTo>
                      <a:pt x="1983" y="6405"/>
                      <a:pt x="2088" y="6381"/>
                      <a:pt x="2189" y="6328"/>
                    </a:cubicBezTo>
                    <a:lnTo>
                      <a:pt x="3229" y="5779"/>
                    </a:lnTo>
                    <a:cubicBezTo>
                      <a:pt x="3324" y="5730"/>
                      <a:pt x="3429" y="5706"/>
                      <a:pt x="3535" y="5706"/>
                    </a:cubicBezTo>
                    <a:cubicBezTo>
                      <a:pt x="3641" y="5706"/>
                      <a:pt x="3749" y="5730"/>
                      <a:pt x="3847" y="5779"/>
                    </a:cubicBezTo>
                    <a:lnTo>
                      <a:pt x="4788" y="6276"/>
                    </a:lnTo>
                    <a:lnTo>
                      <a:pt x="4909" y="6299"/>
                    </a:lnTo>
                    <a:cubicBezTo>
                      <a:pt x="5016" y="6354"/>
                      <a:pt x="5112" y="6379"/>
                      <a:pt x="5197" y="6379"/>
                    </a:cubicBezTo>
                    <a:cubicBezTo>
                      <a:pt x="5501" y="6379"/>
                      <a:pt x="5651" y="6054"/>
                      <a:pt x="5579" y="5630"/>
                    </a:cubicBezTo>
                    <a:lnTo>
                      <a:pt x="5567" y="4468"/>
                    </a:lnTo>
                    <a:cubicBezTo>
                      <a:pt x="5532" y="4255"/>
                      <a:pt x="5602" y="4036"/>
                      <a:pt x="5758" y="3885"/>
                    </a:cubicBezTo>
                    <a:lnTo>
                      <a:pt x="6550" y="3117"/>
                    </a:lnTo>
                    <a:cubicBezTo>
                      <a:pt x="6942" y="2736"/>
                      <a:pt x="6723" y="2067"/>
                      <a:pt x="6179" y="1986"/>
                    </a:cubicBezTo>
                    <a:lnTo>
                      <a:pt x="5094" y="1818"/>
                    </a:lnTo>
                    <a:cubicBezTo>
                      <a:pt x="4881" y="1789"/>
                      <a:pt x="4695" y="1651"/>
                      <a:pt x="4597" y="1454"/>
                    </a:cubicBezTo>
                    <a:lnTo>
                      <a:pt x="4130" y="427"/>
                    </a:lnTo>
                    <a:cubicBezTo>
                      <a:pt x="3999" y="158"/>
                      <a:pt x="3729" y="1"/>
                      <a:pt x="3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200038" y="1402650"/>
                <a:ext cx="98325" cy="160650"/>
              </a:xfrm>
              <a:custGeom>
                <a:avLst/>
                <a:gdLst/>
                <a:ahLst/>
                <a:cxnLst/>
                <a:rect l="l" t="t" r="r" b="b"/>
                <a:pathLst>
                  <a:path w="3933" h="6426" extrusionOk="0">
                    <a:moveTo>
                      <a:pt x="395" y="0"/>
                    </a:moveTo>
                    <a:cubicBezTo>
                      <a:pt x="255" y="0"/>
                      <a:pt x="116" y="43"/>
                      <a:pt x="1" y="128"/>
                    </a:cubicBezTo>
                    <a:cubicBezTo>
                      <a:pt x="81" y="192"/>
                      <a:pt x="150" y="267"/>
                      <a:pt x="197" y="371"/>
                    </a:cubicBezTo>
                    <a:lnTo>
                      <a:pt x="717" y="1423"/>
                    </a:lnTo>
                    <a:cubicBezTo>
                      <a:pt x="814" y="1618"/>
                      <a:pt x="1000" y="1751"/>
                      <a:pt x="1219" y="1786"/>
                    </a:cubicBezTo>
                    <a:lnTo>
                      <a:pt x="2380" y="1954"/>
                    </a:lnTo>
                    <a:cubicBezTo>
                      <a:pt x="2922" y="2034"/>
                      <a:pt x="3142" y="2699"/>
                      <a:pt x="2749" y="3086"/>
                    </a:cubicBezTo>
                    <a:lnTo>
                      <a:pt x="1906" y="3905"/>
                    </a:lnTo>
                    <a:cubicBezTo>
                      <a:pt x="1750" y="4056"/>
                      <a:pt x="1675" y="4275"/>
                      <a:pt x="1715" y="4488"/>
                    </a:cubicBezTo>
                    <a:lnTo>
                      <a:pt x="1912" y="5650"/>
                    </a:lnTo>
                    <a:cubicBezTo>
                      <a:pt x="1957" y="5921"/>
                      <a:pt x="1842" y="6157"/>
                      <a:pt x="1653" y="6296"/>
                    </a:cubicBezTo>
                    <a:lnTo>
                      <a:pt x="1744" y="6348"/>
                    </a:lnTo>
                    <a:cubicBezTo>
                      <a:pt x="1846" y="6401"/>
                      <a:pt x="1952" y="6425"/>
                      <a:pt x="2054" y="6425"/>
                    </a:cubicBezTo>
                    <a:cubicBezTo>
                      <a:pt x="2442" y="6425"/>
                      <a:pt x="2782" y="6079"/>
                      <a:pt x="2709" y="5650"/>
                    </a:cubicBezTo>
                    <a:lnTo>
                      <a:pt x="2506" y="4488"/>
                    </a:lnTo>
                    <a:cubicBezTo>
                      <a:pt x="2472" y="4275"/>
                      <a:pt x="2541" y="4056"/>
                      <a:pt x="2698" y="3905"/>
                    </a:cubicBezTo>
                    <a:lnTo>
                      <a:pt x="3540" y="3086"/>
                    </a:lnTo>
                    <a:cubicBezTo>
                      <a:pt x="3932" y="2699"/>
                      <a:pt x="3719" y="2034"/>
                      <a:pt x="3177" y="1954"/>
                    </a:cubicBezTo>
                    <a:lnTo>
                      <a:pt x="2010" y="1786"/>
                    </a:lnTo>
                    <a:cubicBezTo>
                      <a:pt x="1797" y="1751"/>
                      <a:pt x="1611" y="1618"/>
                      <a:pt x="1514" y="1423"/>
                    </a:cubicBezTo>
                    <a:lnTo>
                      <a:pt x="994" y="371"/>
                    </a:lnTo>
                    <a:cubicBezTo>
                      <a:pt x="870" y="124"/>
                      <a:pt x="632" y="0"/>
                      <a:pt x="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166538" y="1441800"/>
                <a:ext cx="86950" cy="82225"/>
              </a:xfrm>
              <a:custGeom>
                <a:avLst/>
                <a:gdLst/>
                <a:ahLst/>
                <a:cxnLst/>
                <a:rect l="l" t="t" r="r" b="b"/>
                <a:pathLst>
                  <a:path w="3478" h="3289" extrusionOk="0">
                    <a:moveTo>
                      <a:pt x="1738" y="399"/>
                    </a:moveTo>
                    <a:cubicBezTo>
                      <a:pt x="1756" y="399"/>
                      <a:pt x="1802" y="406"/>
                      <a:pt x="1826" y="457"/>
                    </a:cubicBezTo>
                    <a:lnTo>
                      <a:pt x="2063" y="931"/>
                    </a:lnTo>
                    <a:cubicBezTo>
                      <a:pt x="2132" y="1075"/>
                      <a:pt x="2270" y="1179"/>
                      <a:pt x="2438" y="1202"/>
                    </a:cubicBezTo>
                    <a:lnTo>
                      <a:pt x="2958" y="1277"/>
                    </a:lnTo>
                    <a:cubicBezTo>
                      <a:pt x="3015" y="1283"/>
                      <a:pt x="3033" y="1329"/>
                      <a:pt x="3038" y="1347"/>
                    </a:cubicBezTo>
                    <a:cubicBezTo>
                      <a:pt x="3044" y="1363"/>
                      <a:pt x="3049" y="1410"/>
                      <a:pt x="3015" y="1445"/>
                    </a:cubicBezTo>
                    <a:lnTo>
                      <a:pt x="2634" y="1814"/>
                    </a:lnTo>
                    <a:cubicBezTo>
                      <a:pt x="2519" y="1930"/>
                      <a:pt x="2466" y="2091"/>
                      <a:pt x="2489" y="2253"/>
                    </a:cubicBezTo>
                    <a:lnTo>
                      <a:pt x="2582" y="2773"/>
                    </a:lnTo>
                    <a:cubicBezTo>
                      <a:pt x="2588" y="2831"/>
                      <a:pt x="2559" y="2859"/>
                      <a:pt x="2542" y="2871"/>
                    </a:cubicBezTo>
                    <a:cubicBezTo>
                      <a:pt x="2530" y="2878"/>
                      <a:pt x="2510" y="2891"/>
                      <a:pt x="2484" y="2891"/>
                    </a:cubicBezTo>
                    <a:cubicBezTo>
                      <a:pt x="2470" y="2891"/>
                      <a:pt x="2454" y="2887"/>
                      <a:pt x="2438" y="2877"/>
                    </a:cubicBezTo>
                    <a:lnTo>
                      <a:pt x="1970" y="2634"/>
                    </a:lnTo>
                    <a:cubicBezTo>
                      <a:pt x="1895" y="2594"/>
                      <a:pt x="1820" y="2576"/>
                      <a:pt x="1738" y="2576"/>
                    </a:cubicBezTo>
                    <a:cubicBezTo>
                      <a:pt x="1658" y="2576"/>
                      <a:pt x="1578" y="2594"/>
                      <a:pt x="1508" y="2634"/>
                    </a:cubicBezTo>
                    <a:lnTo>
                      <a:pt x="1040" y="2877"/>
                    </a:lnTo>
                    <a:cubicBezTo>
                      <a:pt x="1022" y="2887"/>
                      <a:pt x="1005" y="2891"/>
                      <a:pt x="990" y="2891"/>
                    </a:cubicBezTo>
                    <a:cubicBezTo>
                      <a:pt x="964" y="2891"/>
                      <a:pt x="944" y="2878"/>
                      <a:pt x="936" y="2871"/>
                    </a:cubicBezTo>
                    <a:cubicBezTo>
                      <a:pt x="919" y="2859"/>
                      <a:pt x="885" y="2831"/>
                      <a:pt x="896" y="2773"/>
                    </a:cubicBezTo>
                    <a:lnTo>
                      <a:pt x="988" y="2253"/>
                    </a:lnTo>
                    <a:cubicBezTo>
                      <a:pt x="1011" y="2091"/>
                      <a:pt x="959" y="1930"/>
                      <a:pt x="844" y="1814"/>
                    </a:cubicBezTo>
                    <a:lnTo>
                      <a:pt x="463" y="1445"/>
                    </a:lnTo>
                    <a:cubicBezTo>
                      <a:pt x="422" y="1410"/>
                      <a:pt x="434" y="1363"/>
                      <a:pt x="440" y="1347"/>
                    </a:cubicBezTo>
                    <a:cubicBezTo>
                      <a:pt x="445" y="1329"/>
                      <a:pt x="463" y="1283"/>
                      <a:pt x="520" y="1277"/>
                    </a:cubicBezTo>
                    <a:lnTo>
                      <a:pt x="1040" y="1202"/>
                    </a:lnTo>
                    <a:cubicBezTo>
                      <a:pt x="1202" y="1179"/>
                      <a:pt x="1346" y="1075"/>
                      <a:pt x="1415" y="931"/>
                    </a:cubicBezTo>
                    <a:lnTo>
                      <a:pt x="1652" y="457"/>
                    </a:lnTo>
                    <a:cubicBezTo>
                      <a:pt x="1676" y="406"/>
                      <a:pt x="1722" y="399"/>
                      <a:pt x="1738" y="399"/>
                    </a:cubicBezTo>
                    <a:close/>
                    <a:moveTo>
                      <a:pt x="1738" y="1"/>
                    </a:moveTo>
                    <a:cubicBezTo>
                      <a:pt x="1548" y="1"/>
                      <a:pt x="1375" y="110"/>
                      <a:pt x="1295" y="278"/>
                    </a:cubicBezTo>
                    <a:lnTo>
                      <a:pt x="1058" y="752"/>
                    </a:lnTo>
                    <a:cubicBezTo>
                      <a:pt x="1045" y="780"/>
                      <a:pt x="1018" y="803"/>
                      <a:pt x="983" y="809"/>
                    </a:cubicBezTo>
                    <a:lnTo>
                      <a:pt x="463" y="884"/>
                    </a:lnTo>
                    <a:cubicBezTo>
                      <a:pt x="272" y="913"/>
                      <a:pt x="122" y="1040"/>
                      <a:pt x="59" y="1219"/>
                    </a:cubicBezTo>
                    <a:cubicBezTo>
                      <a:pt x="0" y="1403"/>
                      <a:pt x="53" y="1600"/>
                      <a:pt x="186" y="1733"/>
                    </a:cubicBezTo>
                    <a:lnTo>
                      <a:pt x="567" y="2096"/>
                    </a:lnTo>
                    <a:cubicBezTo>
                      <a:pt x="589" y="2120"/>
                      <a:pt x="602" y="2155"/>
                      <a:pt x="595" y="2189"/>
                    </a:cubicBezTo>
                    <a:lnTo>
                      <a:pt x="503" y="2709"/>
                    </a:lnTo>
                    <a:cubicBezTo>
                      <a:pt x="474" y="2893"/>
                      <a:pt x="549" y="3085"/>
                      <a:pt x="699" y="3194"/>
                    </a:cubicBezTo>
                    <a:cubicBezTo>
                      <a:pt x="787" y="3256"/>
                      <a:pt x="890" y="3289"/>
                      <a:pt x="993" y="3289"/>
                    </a:cubicBezTo>
                    <a:cubicBezTo>
                      <a:pt x="1073" y="3289"/>
                      <a:pt x="1152" y="3269"/>
                      <a:pt x="1225" y="3229"/>
                    </a:cubicBezTo>
                    <a:lnTo>
                      <a:pt x="1693" y="2986"/>
                    </a:lnTo>
                    <a:cubicBezTo>
                      <a:pt x="1707" y="2978"/>
                      <a:pt x="1723" y="2974"/>
                      <a:pt x="1739" y="2974"/>
                    </a:cubicBezTo>
                    <a:cubicBezTo>
                      <a:pt x="1755" y="2974"/>
                      <a:pt x="1771" y="2978"/>
                      <a:pt x="1785" y="2986"/>
                    </a:cubicBezTo>
                    <a:lnTo>
                      <a:pt x="2252" y="3229"/>
                    </a:lnTo>
                    <a:cubicBezTo>
                      <a:pt x="2327" y="3269"/>
                      <a:pt x="2404" y="3287"/>
                      <a:pt x="2484" y="3287"/>
                    </a:cubicBezTo>
                    <a:cubicBezTo>
                      <a:pt x="2588" y="3287"/>
                      <a:pt x="2686" y="3258"/>
                      <a:pt x="2772" y="3194"/>
                    </a:cubicBezTo>
                    <a:cubicBezTo>
                      <a:pt x="2929" y="3085"/>
                      <a:pt x="3004" y="2893"/>
                      <a:pt x="2975" y="2709"/>
                    </a:cubicBezTo>
                    <a:lnTo>
                      <a:pt x="2882" y="2189"/>
                    </a:lnTo>
                    <a:cubicBezTo>
                      <a:pt x="2876" y="2155"/>
                      <a:pt x="2889" y="2120"/>
                      <a:pt x="2911" y="2096"/>
                    </a:cubicBezTo>
                    <a:lnTo>
                      <a:pt x="3292" y="1733"/>
                    </a:lnTo>
                    <a:cubicBezTo>
                      <a:pt x="3425" y="1600"/>
                      <a:pt x="3478" y="1403"/>
                      <a:pt x="3414" y="1219"/>
                    </a:cubicBezTo>
                    <a:cubicBezTo>
                      <a:pt x="3356" y="1040"/>
                      <a:pt x="3206" y="913"/>
                      <a:pt x="3015" y="884"/>
                    </a:cubicBezTo>
                    <a:lnTo>
                      <a:pt x="2489" y="809"/>
                    </a:lnTo>
                    <a:cubicBezTo>
                      <a:pt x="2460" y="803"/>
                      <a:pt x="2431" y="780"/>
                      <a:pt x="2420" y="752"/>
                    </a:cubicBezTo>
                    <a:lnTo>
                      <a:pt x="2183" y="278"/>
                    </a:lnTo>
                    <a:cubicBezTo>
                      <a:pt x="2097" y="110"/>
                      <a:pt x="1930" y="1"/>
                      <a:pt x="1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128413" y="1372050"/>
                <a:ext cx="31675" cy="38450"/>
              </a:xfrm>
              <a:custGeom>
                <a:avLst/>
                <a:gdLst/>
                <a:ahLst/>
                <a:cxnLst/>
                <a:rect l="l" t="t" r="r" b="b"/>
                <a:pathLst>
                  <a:path w="1267" h="1538" extrusionOk="0">
                    <a:moveTo>
                      <a:pt x="213" y="0"/>
                    </a:moveTo>
                    <a:cubicBezTo>
                      <a:pt x="179" y="0"/>
                      <a:pt x="149" y="17"/>
                      <a:pt x="123" y="65"/>
                    </a:cubicBezTo>
                    <a:cubicBezTo>
                      <a:pt x="48" y="209"/>
                      <a:pt x="1" y="377"/>
                      <a:pt x="1" y="555"/>
                    </a:cubicBezTo>
                    <a:cubicBezTo>
                      <a:pt x="1" y="1000"/>
                      <a:pt x="284" y="1381"/>
                      <a:pt x="683" y="1525"/>
                    </a:cubicBezTo>
                    <a:cubicBezTo>
                      <a:pt x="706" y="1534"/>
                      <a:pt x="730" y="1538"/>
                      <a:pt x="755" y="1538"/>
                    </a:cubicBezTo>
                    <a:cubicBezTo>
                      <a:pt x="844" y="1538"/>
                      <a:pt x="940" y="1491"/>
                      <a:pt x="1035" y="1491"/>
                    </a:cubicBezTo>
                    <a:cubicBezTo>
                      <a:pt x="1191" y="1491"/>
                      <a:pt x="1133" y="1456"/>
                      <a:pt x="1266" y="1394"/>
                    </a:cubicBezTo>
                    <a:cubicBezTo>
                      <a:pt x="1139" y="602"/>
                      <a:pt x="1011" y="486"/>
                      <a:pt x="555" y="48"/>
                    </a:cubicBezTo>
                    <a:cubicBezTo>
                      <a:pt x="524" y="65"/>
                      <a:pt x="494" y="71"/>
                      <a:pt x="465" y="71"/>
                    </a:cubicBezTo>
                    <a:cubicBezTo>
                      <a:pt x="368" y="71"/>
                      <a:pt x="283" y="0"/>
                      <a:pt x="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131463" y="1362975"/>
                <a:ext cx="33675" cy="48675"/>
              </a:xfrm>
              <a:custGeom>
                <a:avLst/>
                <a:gdLst/>
                <a:ahLst/>
                <a:cxnLst/>
                <a:rect l="l" t="t" r="r" b="b"/>
                <a:pathLst>
                  <a:path w="1347" h="1947" extrusionOk="0">
                    <a:moveTo>
                      <a:pt x="433" y="1"/>
                    </a:moveTo>
                    <a:cubicBezTo>
                      <a:pt x="249" y="99"/>
                      <a:pt x="99" y="249"/>
                      <a:pt x="1" y="428"/>
                    </a:cubicBezTo>
                    <a:cubicBezTo>
                      <a:pt x="272" y="821"/>
                      <a:pt x="468" y="1312"/>
                      <a:pt x="561" y="1888"/>
                    </a:cubicBezTo>
                    <a:cubicBezTo>
                      <a:pt x="670" y="1930"/>
                      <a:pt x="785" y="1947"/>
                      <a:pt x="913" y="1947"/>
                    </a:cubicBezTo>
                    <a:cubicBezTo>
                      <a:pt x="1069" y="1947"/>
                      <a:pt x="1213" y="1912"/>
                      <a:pt x="1346" y="1854"/>
                    </a:cubicBezTo>
                    <a:cubicBezTo>
                      <a:pt x="1213" y="1057"/>
                      <a:pt x="889" y="440"/>
                      <a:pt x="4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43"/>
            <p:cNvGrpSpPr/>
            <p:nvPr/>
          </p:nvGrpSpPr>
          <p:grpSpPr>
            <a:xfrm>
              <a:off x="4774613" y="1341200"/>
              <a:ext cx="300925" cy="339700"/>
              <a:chOff x="4774613" y="1341200"/>
              <a:chExt cx="300925" cy="339700"/>
            </a:xfrm>
          </p:grpSpPr>
          <p:sp>
            <p:nvSpPr>
              <p:cNvPr id="2016" name="Google Shape;2016;p43"/>
              <p:cNvSpPr/>
              <p:nvPr/>
            </p:nvSpPr>
            <p:spPr>
              <a:xfrm>
                <a:off x="4774613" y="1380025"/>
                <a:ext cx="300925" cy="300875"/>
              </a:xfrm>
              <a:custGeom>
                <a:avLst/>
                <a:gdLst/>
                <a:ahLst/>
                <a:cxnLst/>
                <a:rect l="l" t="t" r="r" b="b"/>
                <a:pathLst>
                  <a:path w="12037" h="12035" extrusionOk="0">
                    <a:moveTo>
                      <a:pt x="965" y="1"/>
                    </a:moveTo>
                    <a:cubicBezTo>
                      <a:pt x="584" y="1"/>
                      <a:pt x="272" y="28"/>
                      <a:pt x="272" y="410"/>
                    </a:cubicBezTo>
                    <a:lnTo>
                      <a:pt x="1" y="2466"/>
                    </a:lnTo>
                    <a:lnTo>
                      <a:pt x="1" y="11347"/>
                    </a:lnTo>
                    <a:cubicBezTo>
                      <a:pt x="1" y="11728"/>
                      <a:pt x="307" y="12035"/>
                      <a:pt x="682" y="12035"/>
                    </a:cubicBezTo>
                    <a:lnTo>
                      <a:pt x="11349" y="12035"/>
                    </a:lnTo>
                    <a:cubicBezTo>
                      <a:pt x="11730" y="12035"/>
                      <a:pt x="12036" y="11728"/>
                      <a:pt x="12036" y="11347"/>
                    </a:cubicBezTo>
                    <a:lnTo>
                      <a:pt x="12036" y="410"/>
                    </a:lnTo>
                    <a:cubicBezTo>
                      <a:pt x="12036" y="185"/>
                      <a:pt x="11850" y="1"/>
                      <a:pt x="1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5039813" y="1380025"/>
                <a:ext cx="35725" cy="300875"/>
              </a:xfrm>
              <a:custGeom>
                <a:avLst/>
                <a:gdLst/>
                <a:ahLst/>
                <a:cxnLst/>
                <a:rect l="l" t="t" r="r" b="b"/>
                <a:pathLst>
                  <a:path w="1429" h="12035" extrusionOk="0">
                    <a:moveTo>
                      <a:pt x="1" y="1"/>
                    </a:moveTo>
                    <a:cubicBezTo>
                      <a:pt x="359" y="1"/>
                      <a:pt x="648" y="249"/>
                      <a:pt x="648" y="617"/>
                    </a:cubicBezTo>
                    <a:lnTo>
                      <a:pt x="648" y="11358"/>
                    </a:lnTo>
                    <a:cubicBezTo>
                      <a:pt x="648" y="11728"/>
                      <a:pt x="359" y="12035"/>
                      <a:pt x="1" y="12035"/>
                    </a:cubicBezTo>
                    <a:lnTo>
                      <a:pt x="741" y="12035"/>
                    </a:lnTo>
                    <a:cubicBezTo>
                      <a:pt x="1122" y="12035"/>
                      <a:pt x="1428" y="11728"/>
                      <a:pt x="1428" y="11347"/>
                    </a:cubicBezTo>
                    <a:lnTo>
                      <a:pt x="1428" y="2640"/>
                    </a:lnTo>
                    <a:lnTo>
                      <a:pt x="1167" y="617"/>
                    </a:lnTo>
                    <a:cubicBezTo>
                      <a:pt x="1167" y="249"/>
                      <a:pt x="879"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920138" y="1527275"/>
                <a:ext cx="9700" cy="24300"/>
              </a:xfrm>
              <a:custGeom>
                <a:avLst/>
                <a:gdLst/>
                <a:ahLst/>
                <a:cxnLst/>
                <a:rect l="l" t="t" r="r" b="b"/>
                <a:pathLst>
                  <a:path w="388" h="972" extrusionOk="0">
                    <a:moveTo>
                      <a:pt x="197" y="1"/>
                    </a:moveTo>
                    <a:cubicBezTo>
                      <a:pt x="88" y="1"/>
                      <a:pt x="0" y="87"/>
                      <a:pt x="0" y="191"/>
                    </a:cubicBezTo>
                    <a:lnTo>
                      <a:pt x="0" y="774"/>
                    </a:lnTo>
                    <a:cubicBezTo>
                      <a:pt x="0" y="884"/>
                      <a:pt x="88" y="971"/>
                      <a:pt x="197" y="971"/>
                    </a:cubicBezTo>
                    <a:cubicBezTo>
                      <a:pt x="301" y="971"/>
                      <a:pt x="387" y="884"/>
                      <a:pt x="387" y="774"/>
                    </a:cubicBezTo>
                    <a:lnTo>
                      <a:pt x="387" y="191"/>
                    </a:lnTo>
                    <a:cubicBezTo>
                      <a:pt x="387" y="87"/>
                      <a:pt x="301"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774613" y="1370325"/>
                <a:ext cx="300925" cy="67900"/>
              </a:xfrm>
              <a:custGeom>
                <a:avLst/>
                <a:gdLst/>
                <a:ahLst/>
                <a:cxnLst/>
                <a:rect l="l" t="t" r="r" b="b"/>
                <a:pathLst>
                  <a:path w="12037" h="2716" extrusionOk="0">
                    <a:moveTo>
                      <a:pt x="682" y="1"/>
                    </a:moveTo>
                    <a:cubicBezTo>
                      <a:pt x="307" y="1"/>
                      <a:pt x="1" y="307"/>
                      <a:pt x="1" y="683"/>
                    </a:cubicBezTo>
                    <a:lnTo>
                      <a:pt x="1" y="2716"/>
                    </a:lnTo>
                    <a:lnTo>
                      <a:pt x="12036" y="2716"/>
                    </a:lnTo>
                    <a:lnTo>
                      <a:pt x="12036" y="683"/>
                    </a:lnTo>
                    <a:cubicBezTo>
                      <a:pt x="12036" y="307"/>
                      <a:pt x="11730" y="1"/>
                      <a:pt x="1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5039813" y="1370325"/>
                <a:ext cx="35725" cy="67900"/>
              </a:xfrm>
              <a:custGeom>
                <a:avLst/>
                <a:gdLst/>
                <a:ahLst/>
                <a:cxnLst/>
                <a:rect l="l" t="t" r="r" b="b"/>
                <a:pathLst>
                  <a:path w="1429" h="2716" extrusionOk="0">
                    <a:moveTo>
                      <a:pt x="1" y="1"/>
                    </a:moveTo>
                    <a:cubicBezTo>
                      <a:pt x="359" y="1"/>
                      <a:pt x="648" y="301"/>
                      <a:pt x="648" y="677"/>
                    </a:cubicBezTo>
                    <a:lnTo>
                      <a:pt x="648" y="2716"/>
                    </a:lnTo>
                    <a:lnTo>
                      <a:pt x="1428" y="2716"/>
                    </a:lnTo>
                    <a:lnTo>
                      <a:pt x="1428" y="683"/>
                    </a:lnTo>
                    <a:cubicBezTo>
                      <a:pt x="1428" y="307"/>
                      <a:pt x="1122" y="1"/>
                      <a:pt x="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978313" y="1341200"/>
                <a:ext cx="48700" cy="67850"/>
              </a:xfrm>
              <a:custGeom>
                <a:avLst/>
                <a:gdLst/>
                <a:ahLst/>
                <a:cxnLst/>
                <a:rect l="l" t="t" r="r" b="b"/>
                <a:pathLst>
                  <a:path w="1948" h="2714" extrusionOk="0">
                    <a:moveTo>
                      <a:pt x="278" y="0"/>
                    </a:moveTo>
                    <a:cubicBezTo>
                      <a:pt x="128" y="0"/>
                      <a:pt x="0" y="121"/>
                      <a:pt x="0" y="272"/>
                    </a:cubicBezTo>
                    <a:lnTo>
                      <a:pt x="0" y="2442"/>
                    </a:lnTo>
                    <a:cubicBezTo>
                      <a:pt x="0" y="2593"/>
                      <a:pt x="128" y="2714"/>
                      <a:pt x="278" y="2714"/>
                    </a:cubicBezTo>
                    <a:lnTo>
                      <a:pt x="1671" y="2714"/>
                    </a:lnTo>
                    <a:cubicBezTo>
                      <a:pt x="1820" y="2714"/>
                      <a:pt x="1948" y="2593"/>
                      <a:pt x="1948" y="2442"/>
                    </a:cubicBezTo>
                    <a:lnTo>
                      <a:pt x="1948" y="272"/>
                    </a:lnTo>
                    <a:cubicBezTo>
                      <a:pt x="1948" y="121"/>
                      <a:pt x="1820"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5009938" y="1341200"/>
                <a:ext cx="26750" cy="67850"/>
              </a:xfrm>
              <a:custGeom>
                <a:avLst/>
                <a:gdLst/>
                <a:ahLst/>
                <a:cxnLst/>
                <a:rect l="l" t="t" r="r" b="b"/>
                <a:pathLst>
                  <a:path w="1070" h="2714" extrusionOk="0">
                    <a:moveTo>
                      <a:pt x="1" y="0"/>
                    </a:moveTo>
                    <a:cubicBezTo>
                      <a:pt x="163" y="0"/>
                      <a:pt x="289" y="121"/>
                      <a:pt x="289" y="277"/>
                    </a:cubicBezTo>
                    <a:lnTo>
                      <a:pt x="289" y="2442"/>
                    </a:lnTo>
                    <a:cubicBezTo>
                      <a:pt x="289" y="2593"/>
                      <a:pt x="163" y="2714"/>
                      <a:pt x="1" y="2714"/>
                    </a:cubicBezTo>
                    <a:lnTo>
                      <a:pt x="792" y="2714"/>
                    </a:lnTo>
                    <a:cubicBezTo>
                      <a:pt x="947" y="2714"/>
                      <a:pt x="1069" y="2593"/>
                      <a:pt x="1069" y="2442"/>
                    </a:cubicBezTo>
                    <a:lnTo>
                      <a:pt x="1069" y="272"/>
                    </a:lnTo>
                    <a:cubicBezTo>
                      <a:pt x="1069" y="121"/>
                      <a:pt x="947" y="0"/>
                      <a:pt x="792"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813463" y="1341200"/>
                <a:ext cx="48525" cy="67850"/>
              </a:xfrm>
              <a:custGeom>
                <a:avLst/>
                <a:gdLst/>
                <a:ahLst/>
                <a:cxnLst/>
                <a:rect l="l" t="t" r="r" b="b"/>
                <a:pathLst>
                  <a:path w="1941" h="2714" extrusionOk="0">
                    <a:moveTo>
                      <a:pt x="272" y="0"/>
                    </a:moveTo>
                    <a:cubicBezTo>
                      <a:pt x="122" y="0"/>
                      <a:pt x="0" y="121"/>
                      <a:pt x="0" y="272"/>
                    </a:cubicBezTo>
                    <a:lnTo>
                      <a:pt x="0" y="2442"/>
                    </a:lnTo>
                    <a:cubicBezTo>
                      <a:pt x="0" y="2593"/>
                      <a:pt x="122" y="2714"/>
                      <a:pt x="272" y="2714"/>
                    </a:cubicBezTo>
                    <a:lnTo>
                      <a:pt x="1663" y="2714"/>
                    </a:lnTo>
                    <a:cubicBezTo>
                      <a:pt x="1820" y="2714"/>
                      <a:pt x="1940" y="2593"/>
                      <a:pt x="1940" y="2442"/>
                    </a:cubicBezTo>
                    <a:lnTo>
                      <a:pt x="1940" y="272"/>
                    </a:lnTo>
                    <a:cubicBezTo>
                      <a:pt x="1940" y="121"/>
                      <a:pt x="1820" y="0"/>
                      <a:pt x="1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845088" y="1341200"/>
                <a:ext cx="26575" cy="67850"/>
              </a:xfrm>
              <a:custGeom>
                <a:avLst/>
                <a:gdLst/>
                <a:ahLst/>
                <a:cxnLst/>
                <a:rect l="l" t="t" r="r" b="b"/>
                <a:pathLst>
                  <a:path w="1063" h="2714" extrusionOk="0">
                    <a:moveTo>
                      <a:pt x="1" y="0"/>
                    </a:moveTo>
                    <a:cubicBezTo>
                      <a:pt x="156" y="0"/>
                      <a:pt x="289" y="121"/>
                      <a:pt x="289" y="277"/>
                    </a:cubicBezTo>
                    <a:lnTo>
                      <a:pt x="289" y="2442"/>
                    </a:lnTo>
                    <a:cubicBezTo>
                      <a:pt x="289" y="2593"/>
                      <a:pt x="156" y="2714"/>
                      <a:pt x="1" y="2714"/>
                    </a:cubicBezTo>
                    <a:lnTo>
                      <a:pt x="791" y="2714"/>
                    </a:lnTo>
                    <a:cubicBezTo>
                      <a:pt x="942" y="2714"/>
                      <a:pt x="1062" y="2593"/>
                      <a:pt x="1062" y="2442"/>
                    </a:cubicBezTo>
                    <a:lnTo>
                      <a:pt x="1062" y="272"/>
                    </a:lnTo>
                    <a:cubicBezTo>
                      <a:pt x="1062" y="121"/>
                      <a:pt x="942" y="0"/>
                      <a:pt x="791"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910463" y="1545025"/>
                <a:ext cx="26750" cy="48675"/>
              </a:xfrm>
              <a:custGeom>
                <a:avLst/>
                <a:gdLst/>
                <a:ahLst/>
                <a:cxnLst/>
                <a:rect l="l" t="t" r="r" b="b"/>
                <a:pathLst>
                  <a:path w="1070" h="1947" extrusionOk="0">
                    <a:moveTo>
                      <a:pt x="163" y="1"/>
                    </a:moveTo>
                    <a:cubicBezTo>
                      <a:pt x="70" y="1"/>
                      <a:pt x="1" y="70"/>
                      <a:pt x="1" y="157"/>
                    </a:cubicBezTo>
                    <a:lnTo>
                      <a:pt x="1" y="1675"/>
                    </a:lnTo>
                    <a:lnTo>
                      <a:pt x="1069" y="1946"/>
                    </a:lnTo>
                    <a:lnTo>
                      <a:pt x="798" y="157"/>
                    </a:lnTo>
                    <a:cubicBezTo>
                      <a:pt x="798" y="70"/>
                      <a:pt x="723" y="1"/>
                      <a:pt x="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925788" y="1545025"/>
                <a:ext cx="13750" cy="48675"/>
              </a:xfrm>
              <a:custGeom>
                <a:avLst/>
                <a:gdLst/>
                <a:ahLst/>
                <a:cxnLst/>
                <a:rect l="l" t="t" r="r" b="b"/>
                <a:pathLst>
                  <a:path w="550" h="1947" extrusionOk="0">
                    <a:moveTo>
                      <a:pt x="0" y="1"/>
                    </a:moveTo>
                    <a:cubicBezTo>
                      <a:pt x="92" y="1"/>
                      <a:pt x="161" y="70"/>
                      <a:pt x="161" y="157"/>
                    </a:cubicBezTo>
                    <a:lnTo>
                      <a:pt x="161" y="1855"/>
                    </a:lnTo>
                    <a:lnTo>
                      <a:pt x="549" y="1946"/>
                    </a:lnTo>
                    <a:lnTo>
                      <a:pt x="549" y="157"/>
                    </a:lnTo>
                    <a:cubicBezTo>
                      <a:pt x="549" y="70"/>
                      <a:pt x="48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861963" y="1583725"/>
                <a:ext cx="126225" cy="68000"/>
              </a:xfrm>
              <a:custGeom>
                <a:avLst/>
                <a:gdLst/>
                <a:ahLst/>
                <a:cxnLst/>
                <a:rect l="l" t="t" r="r" b="b"/>
                <a:pathLst>
                  <a:path w="5049" h="2720" extrusionOk="0">
                    <a:moveTo>
                      <a:pt x="925" y="1"/>
                    </a:moveTo>
                    <a:cubicBezTo>
                      <a:pt x="560" y="1"/>
                      <a:pt x="267" y="329"/>
                      <a:pt x="267" y="734"/>
                    </a:cubicBezTo>
                    <a:lnTo>
                      <a:pt x="0" y="1184"/>
                    </a:lnTo>
                    <a:lnTo>
                      <a:pt x="0" y="2720"/>
                    </a:lnTo>
                    <a:lnTo>
                      <a:pt x="5048" y="2720"/>
                    </a:lnTo>
                    <a:lnTo>
                      <a:pt x="5048" y="1184"/>
                    </a:lnTo>
                    <a:lnTo>
                      <a:pt x="4782" y="734"/>
                    </a:lnTo>
                    <a:cubicBezTo>
                      <a:pt x="4782" y="329"/>
                      <a:pt x="4481" y="1"/>
                      <a:pt x="4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4943513" y="1583725"/>
                <a:ext cx="44675" cy="68000"/>
              </a:xfrm>
              <a:custGeom>
                <a:avLst/>
                <a:gdLst/>
                <a:ahLst/>
                <a:cxnLst/>
                <a:rect l="l" t="t" r="r" b="b"/>
                <a:pathLst>
                  <a:path w="1787" h="2720" extrusionOk="0">
                    <a:moveTo>
                      <a:pt x="1" y="1"/>
                    </a:moveTo>
                    <a:cubicBezTo>
                      <a:pt x="400" y="1"/>
                      <a:pt x="718" y="329"/>
                      <a:pt x="718" y="734"/>
                    </a:cubicBezTo>
                    <a:lnTo>
                      <a:pt x="1006" y="1184"/>
                    </a:lnTo>
                    <a:lnTo>
                      <a:pt x="1006" y="2720"/>
                    </a:lnTo>
                    <a:lnTo>
                      <a:pt x="1786" y="2720"/>
                    </a:lnTo>
                    <a:lnTo>
                      <a:pt x="1786" y="1184"/>
                    </a:lnTo>
                    <a:lnTo>
                      <a:pt x="1496" y="734"/>
                    </a:lnTo>
                    <a:cubicBezTo>
                      <a:pt x="1496" y="329"/>
                      <a:pt x="1173" y="1"/>
                      <a:pt x="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861963" y="1593525"/>
                <a:ext cx="126225" cy="36000"/>
              </a:xfrm>
              <a:custGeom>
                <a:avLst/>
                <a:gdLst/>
                <a:ahLst/>
                <a:cxnLst/>
                <a:rect l="l" t="t" r="r" b="b"/>
                <a:pathLst>
                  <a:path w="5049" h="1440" extrusionOk="0">
                    <a:moveTo>
                      <a:pt x="682" y="1"/>
                    </a:moveTo>
                    <a:cubicBezTo>
                      <a:pt x="307" y="1"/>
                      <a:pt x="0" y="307"/>
                      <a:pt x="0" y="683"/>
                    </a:cubicBezTo>
                    <a:lnTo>
                      <a:pt x="0" y="1162"/>
                    </a:lnTo>
                    <a:lnTo>
                      <a:pt x="64" y="1162"/>
                    </a:lnTo>
                    <a:cubicBezTo>
                      <a:pt x="480" y="1162"/>
                      <a:pt x="480" y="1439"/>
                      <a:pt x="896" y="1439"/>
                    </a:cubicBezTo>
                    <a:cubicBezTo>
                      <a:pt x="1306" y="1439"/>
                      <a:pt x="1306" y="1162"/>
                      <a:pt x="1722" y="1162"/>
                    </a:cubicBezTo>
                    <a:cubicBezTo>
                      <a:pt x="2138" y="1162"/>
                      <a:pt x="2138" y="1439"/>
                      <a:pt x="2553" y="1439"/>
                    </a:cubicBezTo>
                    <a:cubicBezTo>
                      <a:pt x="2969" y="1439"/>
                      <a:pt x="2969" y="1162"/>
                      <a:pt x="3385" y="1162"/>
                    </a:cubicBezTo>
                    <a:cubicBezTo>
                      <a:pt x="3801" y="1162"/>
                      <a:pt x="3801" y="1439"/>
                      <a:pt x="4217" y="1439"/>
                    </a:cubicBezTo>
                    <a:cubicBezTo>
                      <a:pt x="4632" y="1439"/>
                      <a:pt x="4632" y="1162"/>
                      <a:pt x="5048" y="1162"/>
                    </a:cubicBezTo>
                    <a:lnTo>
                      <a:pt x="5048" y="683"/>
                    </a:lnTo>
                    <a:cubicBezTo>
                      <a:pt x="5048" y="307"/>
                      <a:pt x="4742"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844038" y="1651700"/>
                <a:ext cx="164350" cy="9700"/>
              </a:xfrm>
              <a:custGeom>
                <a:avLst/>
                <a:gdLst/>
                <a:ahLst/>
                <a:cxnLst/>
                <a:rect l="l" t="t" r="r" b="b"/>
                <a:pathLst>
                  <a:path w="6574" h="388" extrusionOk="0">
                    <a:moveTo>
                      <a:pt x="198" y="1"/>
                    </a:moveTo>
                    <a:cubicBezTo>
                      <a:pt x="88" y="1"/>
                      <a:pt x="1" y="88"/>
                      <a:pt x="1" y="198"/>
                    </a:cubicBezTo>
                    <a:cubicBezTo>
                      <a:pt x="1" y="302"/>
                      <a:pt x="88" y="387"/>
                      <a:pt x="198" y="387"/>
                    </a:cubicBezTo>
                    <a:lnTo>
                      <a:pt x="6376" y="387"/>
                    </a:lnTo>
                    <a:cubicBezTo>
                      <a:pt x="6487" y="387"/>
                      <a:pt x="6573" y="302"/>
                      <a:pt x="6573" y="198"/>
                    </a:cubicBezTo>
                    <a:cubicBezTo>
                      <a:pt x="6573" y="88"/>
                      <a:pt x="6487"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950763" y="1593525"/>
                <a:ext cx="37425" cy="35675"/>
              </a:xfrm>
              <a:custGeom>
                <a:avLst/>
                <a:gdLst/>
                <a:ahLst/>
                <a:cxnLst/>
                <a:rect l="l" t="t" r="r" b="b"/>
                <a:pathLst>
                  <a:path w="1497" h="1427" extrusionOk="0">
                    <a:moveTo>
                      <a:pt x="1" y="1"/>
                    </a:moveTo>
                    <a:cubicBezTo>
                      <a:pt x="393" y="1"/>
                      <a:pt x="716" y="307"/>
                      <a:pt x="716" y="683"/>
                    </a:cubicBezTo>
                    <a:lnTo>
                      <a:pt x="716" y="1427"/>
                    </a:lnTo>
                    <a:cubicBezTo>
                      <a:pt x="1046" y="1381"/>
                      <a:pt x="1091" y="1162"/>
                      <a:pt x="1496" y="1162"/>
                    </a:cubicBezTo>
                    <a:lnTo>
                      <a:pt x="1496" y="683"/>
                    </a:lnTo>
                    <a:cubicBezTo>
                      <a:pt x="1496" y="307"/>
                      <a:pt x="1172"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899663" y="1472550"/>
                <a:ext cx="49225" cy="58775"/>
              </a:xfrm>
              <a:custGeom>
                <a:avLst/>
                <a:gdLst/>
                <a:ahLst/>
                <a:cxnLst/>
                <a:rect l="l" t="t" r="r" b="b"/>
                <a:pathLst>
                  <a:path w="1969" h="2351" extrusionOk="0">
                    <a:moveTo>
                      <a:pt x="1062" y="1"/>
                    </a:moveTo>
                    <a:cubicBezTo>
                      <a:pt x="1039" y="1"/>
                      <a:pt x="1016" y="12"/>
                      <a:pt x="1005" y="35"/>
                    </a:cubicBezTo>
                    <a:lnTo>
                      <a:pt x="878" y="69"/>
                    </a:lnTo>
                    <a:lnTo>
                      <a:pt x="305" y="1058"/>
                    </a:lnTo>
                    <a:cubicBezTo>
                      <a:pt x="0" y="1583"/>
                      <a:pt x="318" y="2230"/>
                      <a:pt x="878" y="2345"/>
                    </a:cubicBezTo>
                    <a:cubicBezTo>
                      <a:pt x="897" y="2349"/>
                      <a:pt x="917" y="2350"/>
                      <a:pt x="937" y="2350"/>
                    </a:cubicBezTo>
                    <a:cubicBezTo>
                      <a:pt x="978" y="2350"/>
                      <a:pt x="1020" y="2345"/>
                      <a:pt x="1062" y="2345"/>
                    </a:cubicBezTo>
                    <a:cubicBezTo>
                      <a:pt x="1733" y="2345"/>
                      <a:pt x="1968" y="1641"/>
                      <a:pt x="1634" y="1058"/>
                    </a:cubicBezTo>
                    <a:lnTo>
                      <a:pt x="1120" y="35"/>
                    </a:lnTo>
                    <a:cubicBezTo>
                      <a:pt x="1108" y="12"/>
                      <a:pt x="1085"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921588" y="1467950"/>
                <a:ext cx="31950" cy="63825"/>
              </a:xfrm>
              <a:custGeom>
                <a:avLst/>
                <a:gdLst/>
                <a:ahLst/>
                <a:cxnLst/>
                <a:rect l="l" t="t" r="r" b="b"/>
                <a:pathLst>
                  <a:path w="1278" h="2553" extrusionOk="0">
                    <a:moveTo>
                      <a:pt x="185" y="0"/>
                    </a:moveTo>
                    <a:cubicBezTo>
                      <a:pt x="162" y="0"/>
                      <a:pt x="139" y="12"/>
                      <a:pt x="128" y="34"/>
                    </a:cubicBezTo>
                    <a:lnTo>
                      <a:pt x="1" y="253"/>
                    </a:lnTo>
                    <a:lnTo>
                      <a:pt x="572" y="1242"/>
                    </a:lnTo>
                    <a:cubicBezTo>
                      <a:pt x="872" y="1767"/>
                      <a:pt x="561" y="2414"/>
                      <a:pt x="1" y="2529"/>
                    </a:cubicBezTo>
                    <a:cubicBezTo>
                      <a:pt x="59" y="2540"/>
                      <a:pt x="121" y="2553"/>
                      <a:pt x="185" y="2553"/>
                    </a:cubicBezTo>
                    <a:cubicBezTo>
                      <a:pt x="856" y="2553"/>
                      <a:pt x="1277" y="1825"/>
                      <a:pt x="942" y="1242"/>
                    </a:cubicBezTo>
                    <a:lnTo>
                      <a:pt x="243" y="34"/>
                    </a:lnTo>
                    <a:cubicBezTo>
                      <a:pt x="231" y="12"/>
                      <a:pt x="208"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913338" y="1499850"/>
                <a:ext cx="24875" cy="31175"/>
              </a:xfrm>
              <a:custGeom>
                <a:avLst/>
                <a:gdLst/>
                <a:ahLst/>
                <a:cxnLst/>
                <a:rect l="l" t="t" r="r" b="b"/>
                <a:pathLst>
                  <a:path w="995" h="1247" extrusionOk="0">
                    <a:moveTo>
                      <a:pt x="516" y="0"/>
                    </a:moveTo>
                    <a:cubicBezTo>
                      <a:pt x="504" y="0"/>
                      <a:pt x="492" y="6"/>
                      <a:pt x="486" y="17"/>
                    </a:cubicBezTo>
                    <a:lnTo>
                      <a:pt x="134" y="618"/>
                    </a:lnTo>
                    <a:cubicBezTo>
                      <a:pt x="1" y="855"/>
                      <a:pt x="112" y="1138"/>
                      <a:pt x="342" y="1237"/>
                    </a:cubicBezTo>
                    <a:cubicBezTo>
                      <a:pt x="359" y="1244"/>
                      <a:pt x="377" y="1246"/>
                      <a:pt x="396" y="1246"/>
                    </a:cubicBezTo>
                    <a:cubicBezTo>
                      <a:pt x="433" y="1246"/>
                      <a:pt x="473" y="1237"/>
                      <a:pt x="515" y="1237"/>
                    </a:cubicBezTo>
                    <a:lnTo>
                      <a:pt x="498" y="1219"/>
                    </a:lnTo>
                    <a:cubicBezTo>
                      <a:pt x="781" y="1219"/>
                      <a:pt x="995" y="1011"/>
                      <a:pt x="943" y="751"/>
                    </a:cubicBezTo>
                    <a:cubicBezTo>
                      <a:pt x="931" y="704"/>
                      <a:pt x="920" y="664"/>
                      <a:pt x="891" y="618"/>
                    </a:cubicBezTo>
                    <a:lnTo>
                      <a:pt x="544" y="17"/>
                    </a:lnTo>
                    <a:cubicBezTo>
                      <a:pt x="539" y="6"/>
                      <a:pt x="52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922313" y="1518625"/>
                <a:ext cx="15900" cy="13150"/>
              </a:xfrm>
              <a:custGeom>
                <a:avLst/>
                <a:gdLst/>
                <a:ahLst/>
                <a:cxnLst/>
                <a:rect l="l" t="t" r="r" b="b"/>
                <a:pathLst>
                  <a:path w="636" h="526" extrusionOk="0">
                    <a:moveTo>
                      <a:pt x="584" y="0"/>
                    </a:moveTo>
                    <a:lnTo>
                      <a:pt x="584" y="0"/>
                    </a:lnTo>
                    <a:cubicBezTo>
                      <a:pt x="480" y="236"/>
                      <a:pt x="272" y="427"/>
                      <a:pt x="1" y="497"/>
                    </a:cubicBezTo>
                    <a:cubicBezTo>
                      <a:pt x="52" y="513"/>
                      <a:pt x="99" y="526"/>
                      <a:pt x="156" y="526"/>
                    </a:cubicBezTo>
                    <a:cubicBezTo>
                      <a:pt x="439" y="526"/>
                      <a:pt x="636" y="26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43"/>
            <p:cNvGrpSpPr/>
            <p:nvPr/>
          </p:nvGrpSpPr>
          <p:grpSpPr>
            <a:xfrm>
              <a:off x="5524888" y="1336275"/>
              <a:ext cx="275925" cy="349375"/>
              <a:chOff x="5524888" y="1336275"/>
              <a:chExt cx="275925" cy="349375"/>
            </a:xfrm>
          </p:grpSpPr>
          <p:sp>
            <p:nvSpPr>
              <p:cNvPr id="2037" name="Google Shape;2037;p43"/>
              <p:cNvSpPr/>
              <p:nvPr/>
            </p:nvSpPr>
            <p:spPr>
              <a:xfrm>
                <a:off x="5552788" y="1437475"/>
                <a:ext cx="215975" cy="238500"/>
              </a:xfrm>
              <a:custGeom>
                <a:avLst/>
                <a:gdLst/>
                <a:ahLst/>
                <a:cxnLst/>
                <a:rect l="l" t="t" r="r" b="b"/>
                <a:pathLst>
                  <a:path w="8639" h="9540" extrusionOk="0">
                    <a:moveTo>
                      <a:pt x="6283" y="1"/>
                    </a:moveTo>
                    <a:lnTo>
                      <a:pt x="0" y="283"/>
                    </a:lnTo>
                    <a:lnTo>
                      <a:pt x="208" y="2581"/>
                    </a:lnTo>
                    <a:lnTo>
                      <a:pt x="652" y="4424"/>
                    </a:lnTo>
                    <a:lnTo>
                      <a:pt x="496" y="5867"/>
                    </a:lnTo>
                    <a:lnTo>
                      <a:pt x="750" y="8657"/>
                    </a:lnTo>
                    <a:lnTo>
                      <a:pt x="1080" y="9177"/>
                    </a:lnTo>
                    <a:cubicBezTo>
                      <a:pt x="1108" y="9535"/>
                      <a:pt x="1396" y="9540"/>
                      <a:pt x="1752" y="9540"/>
                    </a:cubicBezTo>
                    <a:cubicBezTo>
                      <a:pt x="1762" y="9540"/>
                      <a:pt x="1773" y="9540"/>
                      <a:pt x="1784" y="9540"/>
                    </a:cubicBezTo>
                    <a:lnTo>
                      <a:pt x="7138" y="9540"/>
                    </a:lnTo>
                    <a:cubicBezTo>
                      <a:pt x="7507" y="9540"/>
                      <a:pt x="7842" y="9241"/>
                      <a:pt x="7871" y="8871"/>
                    </a:cubicBezTo>
                    <a:lnTo>
                      <a:pt x="7888" y="8657"/>
                    </a:lnTo>
                    <a:lnTo>
                      <a:pt x="8639" y="283"/>
                    </a:lnTo>
                    <a:lnTo>
                      <a:pt x="6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5731213" y="1445000"/>
                <a:ext cx="44625" cy="233575"/>
              </a:xfrm>
              <a:custGeom>
                <a:avLst/>
                <a:gdLst/>
                <a:ahLst/>
                <a:cxnLst/>
                <a:rect l="l" t="t" r="r" b="b"/>
                <a:pathLst>
                  <a:path w="1785" h="9343" extrusionOk="0">
                    <a:moveTo>
                      <a:pt x="948" y="0"/>
                    </a:moveTo>
                    <a:lnTo>
                      <a:pt x="140" y="8980"/>
                    </a:lnTo>
                    <a:cubicBezTo>
                      <a:pt x="127" y="9118"/>
                      <a:pt x="81" y="9239"/>
                      <a:pt x="1" y="9343"/>
                    </a:cubicBezTo>
                    <a:cubicBezTo>
                      <a:pt x="12" y="9343"/>
                      <a:pt x="22" y="9343"/>
                      <a:pt x="33" y="9343"/>
                    </a:cubicBezTo>
                    <a:cubicBezTo>
                      <a:pt x="387" y="9343"/>
                      <a:pt x="677" y="9338"/>
                      <a:pt x="705" y="8980"/>
                    </a:cubicBezTo>
                    <a:lnTo>
                      <a:pt x="1040" y="8460"/>
                    </a:lnTo>
                    <a:lnTo>
                      <a:pt x="1288" y="5670"/>
                    </a:lnTo>
                    <a:lnTo>
                      <a:pt x="1155" y="3950"/>
                    </a:lnTo>
                    <a:lnTo>
                      <a:pt x="1577" y="2391"/>
                    </a:lnTo>
                    <a:lnTo>
                      <a:pt x="1785" y="86"/>
                    </a:lnTo>
                    <a:lnTo>
                      <a:pt x="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5571538" y="1656625"/>
                <a:ext cx="177300" cy="29025"/>
              </a:xfrm>
              <a:custGeom>
                <a:avLst/>
                <a:gdLst/>
                <a:ahLst/>
                <a:cxnLst/>
                <a:rect l="l" t="t" r="r" b="b"/>
                <a:pathLst>
                  <a:path w="7092" h="1161" extrusionOk="0">
                    <a:moveTo>
                      <a:pt x="0" y="1"/>
                    </a:moveTo>
                    <a:lnTo>
                      <a:pt x="47" y="515"/>
                    </a:lnTo>
                    <a:cubicBezTo>
                      <a:pt x="82" y="883"/>
                      <a:pt x="387" y="1161"/>
                      <a:pt x="751" y="1161"/>
                    </a:cubicBezTo>
                    <a:lnTo>
                      <a:pt x="6388" y="1161"/>
                    </a:lnTo>
                    <a:cubicBezTo>
                      <a:pt x="6751" y="1161"/>
                      <a:pt x="7057" y="883"/>
                      <a:pt x="7092" y="520"/>
                    </a:cubicBezTo>
                    <a:lnTo>
                      <a:pt x="65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5528363" y="1407575"/>
                <a:ext cx="264800" cy="35550"/>
              </a:xfrm>
              <a:custGeom>
                <a:avLst/>
                <a:gdLst/>
                <a:ahLst/>
                <a:cxnLst/>
                <a:rect l="l" t="t" r="r" b="b"/>
                <a:pathLst>
                  <a:path w="10592" h="1422" extrusionOk="0">
                    <a:moveTo>
                      <a:pt x="4858" y="1"/>
                    </a:moveTo>
                    <a:lnTo>
                      <a:pt x="567" y="285"/>
                    </a:lnTo>
                    <a:cubicBezTo>
                      <a:pt x="255" y="285"/>
                      <a:pt x="0" y="538"/>
                      <a:pt x="0" y="850"/>
                    </a:cubicBezTo>
                    <a:cubicBezTo>
                      <a:pt x="0" y="1167"/>
                      <a:pt x="255" y="1421"/>
                      <a:pt x="567" y="1421"/>
                    </a:cubicBezTo>
                    <a:lnTo>
                      <a:pt x="10026" y="1421"/>
                    </a:lnTo>
                    <a:cubicBezTo>
                      <a:pt x="10338" y="1421"/>
                      <a:pt x="10592" y="1167"/>
                      <a:pt x="10592" y="850"/>
                    </a:cubicBezTo>
                    <a:cubicBezTo>
                      <a:pt x="10592" y="538"/>
                      <a:pt x="10338" y="285"/>
                      <a:pt x="10026" y="285"/>
                    </a:cubicBezTo>
                    <a:lnTo>
                      <a:pt x="48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5764838" y="1407575"/>
                <a:ext cx="35525" cy="35550"/>
              </a:xfrm>
              <a:custGeom>
                <a:avLst/>
                <a:gdLst/>
                <a:ahLst/>
                <a:cxnLst/>
                <a:rect l="l" t="t" r="r" b="b"/>
                <a:pathLst>
                  <a:path w="1421" h="1422" extrusionOk="0">
                    <a:moveTo>
                      <a:pt x="567" y="1"/>
                    </a:moveTo>
                    <a:lnTo>
                      <a:pt x="0" y="285"/>
                    </a:lnTo>
                    <a:cubicBezTo>
                      <a:pt x="312" y="285"/>
                      <a:pt x="567" y="538"/>
                      <a:pt x="567" y="850"/>
                    </a:cubicBezTo>
                    <a:cubicBezTo>
                      <a:pt x="567" y="1167"/>
                      <a:pt x="312" y="1421"/>
                      <a:pt x="0" y="1421"/>
                    </a:cubicBezTo>
                    <a:lnTo>
                      <a:pt x="850" y="1421"/>
                    </a:lnTo>
                    <a:cubicBezTo>
                      <a:pt x="1162" y="1421"/>
                      <a:pt x="1421" y="1167"/>
                      <a:pt x="1421" y="850"/>
                    </a:cubicBezTo>
                    <a:cubicBezTo>
                      <a:pt x="1421" y="538"/>
                      <a:pt x="1162" y="285"/>
                      <a:pt x="850" y="285"/>
                    </a:cubicBezTo>
                    <a:lnTo>
                      <a:pt x="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5528363" y="1354900"/>
                <a:ext cx="264800" cy="42625"/>
              </a:xfrm>
              <a:custGeom>
                <a:avLst/>
                <a:gdLst/>
                <a:ahLst/>
                <a:cxnLst/>
                <a:rect l="l" t="t" r="r" b="b"/>
                <a:pathLst>
                  <a:path w="10592" h="1705" extrusionOk="0">
                    <a:moveTo>
                      <a:pt x="6751" y="1"/>
                    </a:moveTo>
                    <a:lnTo>
                      <a:pt x="567" y="284"/>
                    </a:lnTo>
                    <a:cubicBezTo>
                      <a:pt x="255" y="284"/>
                      <a:pt x="0" y="537"/>
                      <a:pt x="0" y="855"/>
                    </a:cubicBezTo>
                    <a:cubicBezTo>
                      <a:pt x="0" y="1166"/>
                      <a:pt x="255" y="1422"/>
                      <a:pt x="567" y="1422"/>
                    </a:cubicBezTo>
                    <a:lnTo>
                      <a:pt x="6527" y="1704"/>
                    </a:lnTo>
                    <a:lnTo>
                      <a:pt x="10026" y="1422"/>
                    </a:lnTo>
                    <a:cubicBezTo>
                      <a:pt x="10338" y="1422"/>
                      <a:pt x="10592" y="1166"/>
                      <a:pt x="10592" y="855"/>
                    </a:cubicBezTo>
                    <a:cubicBezTo>
                      <a:pt x="10592" y="537"/>
                      <a:pt x="10338" y="284"/>
                      <a:pt x="10026" y="284"/>
                    </a:cubicBezTo>
                    <a:lnTo>
                      <a:pt x="67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5764838" y="1354900"/>
                <a:ext cx="35525" cy="42625"/>
              </a:xfrm>
              <a:custGeom>
                <a:avLst/>
                <a:gdLst/>
                <a:ahLst/>
                <a:cxnLst/>
                <a:rect l="l" t="t" r="r" b="b"/>
                <a:pathLst>
                  <a:path w="1421" h="1705" extrusionOk="0">
                    <a:moveTo>
                      <a:pt x="567" y="1"/>
                    </a:moveTo>
                    <a:lnTo>
                      <a:pt x="0" y="284"/>
                    </a:lnTo>
                    <a:cubicBezTo>
                      <a:pt x="312" y="284"/>
                      <a:pt x="567" y="537"/>
                      <a:pt x="567" y="855"/>
                    </a:cubicBezTo>
                    <a:cubicBezTo>
                      <a:pt x="567" y="1166"/>
                      <a:pt x="312" y="1422"/>
                      <a:pt x="0" y="1422"/>
                    </a:cubicBezTo>
                    <a:lnTo>
                      <a:pt x="567" y="1704"/>
                    </a:lnTo>
                    <a:lnTo>
                      <a:pt x="850" y="1422"/>
                    </a:lnTo>
                    <a:cubicBezTo>
                      <a:pt x="1162" y="1422"/>
                      <a:pt x="1421" y="1166"/>
                      <a:pt x="1421" y="855"/>
                    </a:cubicBezTo>
                    <a:cubicBezTo>
                      <a:pt x="1421" y="537"/>
                      <a:pt x="1162" y="284"/>
                      <a:pt x="850" y="284"/>
                    </a:cubicBezTo>
                    <a:lnTo>
                      <a:pt x="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5524888" y="1394575"/>
                <a:ext cx="271750" cy="29075"/>
              </a:xfrm>
              <a:custGeom>
                <a:avLst/>
                <a:gdLst/>
                <a:ahLst/>
                <a:cxnLst/>
                <a:rect l="l" t="t" r="r" b="b"/>
                <a:pathLst>
                  <a:path w="10870" h="1163" extrusionOk="0">
                    <a:moveTo>
                      <a:pt x="584" y="1"/>
                    </a:moveTo>
                    <a:cubicBezTo>
                      <a:pt x="261" y="1"/>
                      <a:pt x="1" y="261"/>
                      <a:pt x="1" y="579"/>
                    </a:cubicBezTo>
                    <a:cubicBezTo>
                      <a:pt x="1" y="902"/>
                      <a:pt x="261" y="1162"/>
                      <a:pt x="584" y="1162"/>
                    </a:cubicBezTo>
                    <a:lnTo>
                      <a:pt x="10286" y="1162"/>
                    </a:lnTo>
                    <a:cubicBezTo>
                      <a:pt x="10610" y="1162"/>
                      <a:pt x="10869" y="902"/>
                      <a:pt x="10869" y="579"/>
                    </a:cubicBezTo>
                    <a:cubicBezTo>
                      <a:pt x="10869" y="261"/>
                      <a:pt x="10610" y="1"/>
                      <a:pt x="10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5524888" y="1336275"/>
                <a:ext cx="271750" cy="29200"/>
              </a:xfrm>
              <a:custGeom>
                <a:avLst/>
                <a:gdLst/>
                <a:ahLst/>
                <a:cxnLst/>
                <a:rect l="l" t="t" r="r" b="b"/>
                <a:pathLst>
                  <a:path w="10870" h="1168" extrusionOk="0">
                    <a:moveTo>
                      <a:pt x="584" y="0"/>
                    </a:moveTo>
                    <a:cubicBezTo>
                      <a:pt x="261" y="0"/>
                      <a:pt x="1" y="261"/>
                      <a:pt x="1" y="584"/>
                    </a:cubicBezTo>
                    <a:cubicBezTo>
                      <a:pt x="1" y="907"/>
                      <a:pt x="261" y="1167"/>
                      <a:pt x="584" y="1167"/>
                    </a:cubicBezTo>
                    <a:lnTo>
                      <a:pt x="10286" y="1167"/>
                    </a:lnTo>
                    <a:cubicBezTo>
                      <a:pt x="10610" y="1167"/>
                      <a:pt x="10869" y="907"/>
                      <a:pt x="10869" y="584"/>
                    </a:cubicBezTo>
                    <a:cubicBezTo>
                      <a:pt x="10869" y="261"/>
                      <a:pt x="10610" y="0"/>
                      <a:pt x="10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5764413" y="1394575"/>
                <a:ext cx="36400" cy="29075"/>
              </a:xfrm>
              <a:custGeom>
                <a:avLst/>
                <a:gdLst/>
                <a:ahLst/>
                <a:cxnLst/>
                <a:rect l="l" t="t" r="r" b="b"/>
                <a:pathLst>
                  <a:path w="1456" h="1163" extrusionOk="0">
                    <a:moveTo>
                      <a:pt x="1" y="1"/>
                    </a:moveTo>
                    <a:cubicBezTo>
                      <a:pt x="324" y="1"/>
                      <a:pt x="584" y="261"/>
                      <a:pt x="584" y="579"/>
                    </a:cubicBezTo>
                    <a:cubicBezTo>
                      <a:pt x="584" y="902"/>
                      <a:pt x="324" y="1162"/>
                      <a:pt x="1" y="1162"/>
                    </a:cubicBezTo>
                    <a:lnTo>
                      <a:pt x="872" y="1162"/>
                    </a:lnTo>
                    <a:cubicBezTo>
                      <a:pt x="1195" y="1162"/>
                      <a:pt x="1456" y="902"/>
                      <a:pt x="1456" y="579"/>
                    </a:cubicBezTo>
                    <a:cubicBezTo>
                      <a:pt x="1456" y="261"/>
                      <a:pt x="1195"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5764413" y="1336275"/>
                <a:ext cx="36400" cy="29200"/>
              </a:xfrm>
              <a:custGeom>
                <a:avLst/>
                <a:gdLst/>
                <a:ahLst/>
                <a:cxnLst/>
                <a:rect l="l" t="t" r="r" b="b"/>
                <a:pathLst>
                  <a:path w="1456" h="1168" extrusionOk="0">
                    <a:moveTo>
                      <a:pt x="1" y="0"/>
                    </a:moveTo>
                    <a:cubicBezTo>
                      <a:pt x="324" y="0"/>
                      <a:pt x="584" y="261"/>
                      <a:pt x="584" y="584"/>
                    </a:cubicBezTo>
                    <a:cubicBezTo>
                      <a:pt x="584" y="907"/>
                      <a:pt x="324" y="1167"/>
                      <a:pt x="1" y="1167"/>
                    </a:cubicBezTo>
                    <a:lnTo>
                      <a:pt x="872" y="1167"/>
                    </a:lnTo>
                    <a:cubicBezTo>
                      <a:pt x="1195" y="1167"/>
                      <a:pt x="1456" y="907"/>
                      <a:pt x="1456" y="584"/>
                    </a:cubicBezTo>
                    <a:cubicBezTo>
                      <a:pt x="1456" y="261"/>
                      <a:pt x="1195" y="0"/>
                      <a:pt x="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5717063" y="1656625"/>
                <a:ext cx="40000" cy="29025"/>
              </a:xfrm>
              <a:custGeom>
                <a:avLst/>
                <a:gdLst/>
                <a:ahLst/>
                <a:cxnLst/>
                <a:rect l="l" t="t" r="r" b="b"/>
                <a:pathLst>
                  <a:path w="1600" h="1161" extrusionOk="0">
                    <a:moveTo>
                      <a:pt x="751" y="1"/>
                    </a:moveTo>
                    <a:lnTo>
                      <a:pt x="706" y="520"/>
                    </a:lnTo>
                    <a:cubicBezTo>
                      <a:pt x="676" y="883"/>
                      <a:pt x="370" y="1161"/>
                      <a:pt x="0" y="1161"/>
                    </a:cubicBezTo>
                    <a:lnTo>
                      <a:pt x="850" y="1161"/>
                    </a:lnTo>
                    <a:cubicBezTo>
                      <a:pt x="1218" y="1161"/>
                      <a:pt x="1525" y="883"/>
                      <a:pt x="1554" y="515"/>
                    </a:cubicBezTo>
                    <a:lnTo>
                      <a:pt x="15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5563463" y="1510975"/>
                <a:ext cx="193325" cy="87050"/>
              </a:xfrm>
              <a:custGeom>
                <a:avLst/>
                <a:gdLst/>
                <a:ahLst/>
                <a:cxnLst/>
                <a:rect l="l" t="t" r="r" b="b"/>
                <a:pathLst>
                  <a:path w="7733" h="3482" extrusionOk="0">
                    <a:moveTo>
                      <a:pt x="0" y="0"/>
                    </a:moveTo>
                    <a:lnTo>
                      <a:pt x="277" y="3106"/>
                    </a:lnTo>
                    <a:lnTo>
                      <a:pt x="294" y="3106"/>
                    </a:lnTo>
                    <a:cubicBezTo>
                      <a:pt x="918" y="3106"/>
                      <a:pt x="918" y="3482"/>
                      <a:pt x="1536" y="3482"/>
                    </a:cubicBezTo>
                    <a:cubicBezTo>
                      <a:pt x="2159" y="3482"/>
                      <a:pt x="2159" y="3106"/>
                      <a:pt x="2783" y="3106"/>
                    </a:cubicBezTo>
                    <a:cubicBezTo>
                      <a:pt x="3401" y="3106"/>
                      <a:pt x="3401" y="3482"/>
                      <a:pt x="4025" y="3482"/>
                    </a:cubicBezTo>
                    <a:cubicBezTo>
                      <a:pt x="4649" y="3482"/>
                      <a:pt x="4649" y="3106"/>
                      <a:pt x="5267" y="3106"/>
                    </a:cubicBezTo>
                    <a:cubicBezTo>
                      <a:pt x="5890" y="3106"/>
                      <a:pt x="5890" y="3482"/>
                      <a:pt x="6514" y="3482"/>
                    </a:cubicBezTo>
                    <a:cubicBezTo>
                      <a:pt x="6669" y="3482"/>
                      <a:pt x="6786" y="3459"/>
                      <a:pt x="6884" y="3425"/>
                    </a:cubicBezTo>
                    <a:cubicBezTo>
                      <a:pt x="7172" y="3321"/>
                      <a:pt x="7068" y="2402"/>
                      <a:pt x="7536" y="2402"/>
                    </a:cubicBezTo>
                    <a:lnTo>
                      <a:pt x="7732" y="693"/>
                    </a:lnTo>
                    <a:cubicBezTo>
                      <a:pt x="7351" y="693"/>
                      <a:pt x="7433" y="249"/>
                      <a:pt x="7281" y="249"/>
                    </a:cubicBezTo>
                    <a:cubicBezTo>
                      <a:pt x="7265" y="249"/>
                      <a:pt x="7246" y="254"/>
                      <a:pt x="7224" y="265"/>
                    </a:cubicBezTo>
                    <a:cubicBezTo>
                      <a:pt x="7098" y="329"/>
                      <a:pt x="6941" y="376"/>
                      <a:pt x="6698" y="376"/>
                    </a:cubicBezTo>
                    <a:cubicBezTo>
                      <a:pt x="6029" y="376"/>
                      <a:pt x="6029" y="0"/>
                      <a:pt x="5360" y="0"/>
                    </a:cubicBezTo>
                    <a:cubicBezTo>
                      <a:pt x="4694" y="0"/>
                      <a:pt x="4694" y="376"/>
                      <a:pt x="4025" y="376"/>
                    </a:cubicBezTo>
                    <a:cubicBezTo>
                      <a:pt x="3356" y="376"/>
                      <a:pt x="3356" y="0"/>
                      <a:pt x="2692" y="0"/>
                    </a:cubicBezTo>
                    <a:cubicBezTo>
                      <a:pt x="2021" y="0"/>
                      <a:pt x="2021" y="376"/>
                      <a:pt x="1351" y="376"/>
                    </a:cubicBezTo>
                    <a:cubicBezTo>
                      <a:pt x="688" y="376"/>
                      <a:pt x="688"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5742163" y="1510975"/>
                <a:ext cx="27750" cy="84900"/>
              </a:xfrm>
              <a:custGeom>
                <a:avLst/>
                <a:gdLst/>
                <a:ahLst/>
                <a:cxnLst/>
                <a:rect l="l" t="t" r="r" b="b"/>
                <a:pathLst>
                  <a:path w="1110" h="3396" extrusionOk="0">
                    <a:moveTo>
                      <a:pt x="1093" y="0"/>
                    </a:moveTo>
                    <a:cubicBezTo>
                      <a:pt x="665" y="0"/>
                      <a:pt x="515" y="150"/>
                      <a:pt x="284" y="265"/>
                    </a:cubicBezTo>
                    <a:lnTo>
                      <a:pt x="1" y="3396"/>
                    </a:lnTo>
                    <a:cubicBezTo>
                      <a:pt x="249" y="3286"/>
                      <a:pt x="382" y="3106"/>
                      <a:pt x="816" y="3106"/>
                    </a:cubicBezTo>
                    <a:lnTo>
                      <a:pt x="832" y="3106"/>
                    </a:lnTo>
                    <a:lnTo>
                      <a:pt x="11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43"/>
            <p:cNvGrpSpPr/>
            <p:nvPr/>
          </p:nvGrpSpPr>
          <p:grpSpPr>
            <a:xfrm>
              <a:off x="6283138" y="1336975"/>
              <a:ext cx="232786" cy="347975"/>
              <a:chOff x="6283138" y="1336975"/>
              <a:chExt cx="232786" cy="347975"/>
            </a:xfrm>
          </p:grpSpPr>
          <p:sp>
            <p:nvSpPr>
              <p:cNvPr id="2052" name="Google Shape;2052;p43"/>
              <p:cNvSpPr/>
              <p:nvPr/>
            </p:nvSpPr>
            <p:spPr>
              <a:xfrm>
                <a:off x="6283138" y="1420425"/>
                <a:ext cx="224050" cy="128675"/>
              </a:xfrm>
              <a:custGeom>
                <a:avLst/>
                <a:gdLst/>
                <a:ahLst/>
                <a:cxnLst/>
                <a:rect l="l" t="t" r="r" b="b"/>
                <a:pathLst>
                  <a:path w="8962" h="5147" extrusionOk="0">
                    <a:moveTo>
                      <a:pt x="4271" y="0"/>
                    </a:moveTo>
                    <a:cubicBezTo>
                      <a:pt x="4236" y="0"/>
                      <a:pt x="4200" y="2"/>
                      <a:pt x="4164" y="6"/>
                    </a:cubicBezTo>
                    <a:cubicBezTo>
                      <a:pt x="2490" y="152"/>
                      <a:pt x="1115" y="422"/>
                      <a:pt x="433" y="1877"/>
                    </a:cubicBezTo>
                    <a:cubicBezTo>
                      <a:pt x="156" y="2473"/>
                      <a:pt x="1" y="3137"/>
                      <a:pt x="1" y="3836"/>
                    </a:cubicBezTo>
                    <a:cubicBezTo>
                      <a:pt x="1" y="4113"/>
                      <a:pt x="23" y="4390"/>
                      <a:pt x="75" y="4656"/>
                    </a:cubicBezTo>
                    <a:cubicBezTo>
                      <a:pt x="121" y="4939"/>
                      <a:pt x="376" y="5147"/>
                      <a:pt x="670" y="5147"/>
                    </a:cubicBezTo>
                    <a:lnTo>
                      <a:pt x="8287" y="5147"/>
                    </a:lnTo>
                    <a:cubicBezTo>
                      <a:pt x="8581" y="5147"/>
                      <a:pt x="8836" y="4939"/>
                      <a:pt x="8887" y="4649"/>
                    </a:cubicBezTo>
                    <a:cubicBezTo>
                      <a:pt x="8940" y="4344"/>
                      <a:pt x="8962" y="4038"/>
                      <a:pt x="8956" y="3721"/>
                    </a:cubicBezTo>
                    <a:cubicBezTo>
                      <a:pt x="8893" y="1219"/>
                      <a:pt x="7069" y="13"/>
                      <a:pt x="4574" y="13"/>
                    </a:cubicBezTo>
                    <a:cubicBezTo>
                      <a:pt x="4472" y="13"/>
                      <a:pt x="4372" y="0"/>
                      <a:pt x="4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6389398" y="1401200"/>
                <a:ext cx="126525" cy="147900"/>
              </a:xfrm>
              <a:custGeom>
                <a:avLst/>
                <a:gdLst/>
                <a:ahLst/>
                <a:cxnLst/>
                <a:rect l="l" t="t" r="r" b="b"/>
                <a:pathLst>
                  <a:path w="5061" h="5916" extrusionOk="0">
                    <a:moveTo>
                      <a:pt x="48" y="1"/>
                    </a:moveTo>
                    <a:cubicBezTo>
                      <a:pt x="42" y="1"/>
                      <a:pt x="34" y="1"/>
                      <a:pt x="25" y="2"/>
                    </a:cubicBezTo>
                    <a:cubicBezTo>
                      <a:pt x="41" y="3"/>
                      <a:pt x="58" y="5"/>
                      <a:pt x="74" y="7"/>
                    </a:cubicBezTo>
                    <a:lnTo>
                      <a:pt x="74" y="7"/>
                    </a:lnTo>
                    <a:cubicBezTo>
                      <a:pt x="71" y="3"/>
                      <a:pt x="64" y="1"/>
                      <a:pt x="48" y="1"/>
                    </a:cubicBezTo>
                    <a:close/>
                    <a:moveTo>
                      <a:pt x="74" y="7"/>
                    </a:moveTo>
                    <a:cubicBezTo>
                      <a:pt x="85" y="22"/>
                      <a:pt x="0" y="66"/>
                      <a:pt x="105" y="66"/>
                    </a:cubicBezTo>
                    <a:cubicBezTo>
                      <a:pt x="267" y="66"/>
                      <a:pt x="430" y="73"/>
                      <a:pt x="592" y="89"/>
                    </a:cubicBezTo>
                    <a:lnTo>
                      <a:pt x="592" y="89"/>
                    </a:lnTo>
                    <a:cubicBezTo>
                      <a:pt x="423" y="52"/>
                      <a:pt x="250" y="24"/>
                      <a:pt x="74" y="7"/>
                    </a:cubicBezTo>
                    <a:close/>
                    <a:moveTo>
                      <a:pt x="592" y="89"/>
                    </a:moveTo>
                    <a:cubicBezTo>
                      <a:pt x="2629" y="533"/>
                      <a:pt x="4177" y="2324"/>
                      <a:pt x="4229" y="4490"/>
                    </a:cubicBezTo>
                    <a:cubicBezTo>
                      <a:pt x="4241" y="4807"/>
                      <a:pt x="4218" y="5113"/>
                      <a:pt x="4159" y="5418"/>
                    </a:cubicBezTo>
                    <a:cubicBezTo>
                      <a:pt x="4108" y="5708"/>
                      <a:pt x="3860" y="5916"/>
                      <a:pt x="3565" y="5916"/>
                    </a:cubicBezTo>
                    <a:lnTo>
                      <a:pt x="4380" y="5916"/>
                    </a:lnTo>
                    <a:cubicBezTo>
                      <a:pt x="4668" y="5916"/>
                      <a:pt x="4929" y="5713"/>
                      <a:pt x="4980" y="5431"/>
                    </a:cubicBezTo>
                    <a:cubicBezTo>
                      <a:pt x="5032" y="5124"/>
                      <a:pt x="5060" y="4807"/>
                      <a:pt x="5049" y="4490"/>
                    </a:cubicBezTo>
                    <a:cubicBezTo>
                      <a:pt x="5038" y="3859"/>
                      <a:pt x="4894" y="3270"/>
                      <a:pt x="4657" y="2728"/>
                    </a:cubicBezTo>
                    <a:cubicBezTo>
                      <a:pt x="3997" y="1251"/>
                      <a:pt x="2306" y="251"/>
                      <a:pt x="592" y="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6293938" y="1397950"/>
                <a:ext cx="199575" cy="78950"/>
              </a:xfrm>
              <a:custGeom>
                <a:avLst/>
                <a:gdLst/>
                <a:ahLst/>
                <a:cxnLst/>
                <a:rect l="l" t="t" r="r" b="b"/>
                <a:pathLst>
                  <a:path w="7983" h="3158" extrusionOk="0">
                    <a:moveTo>
                      <a:pt x="3867" y="1"/>
                    </a:moveTo>
                    <a:cubicBezTo>
                      <a:pt x="3835" y="1"/>
                      <a:pt x="3803" y="2"/>
                      <a:pt x="3772" y="4"/>
                    </a:cubicBezTo>
                    <a:cubicBezTo>
                      <a:pt x="2098" y="150"/>
                      <a:pt x="683" y="1195"/>
                      <a:pt x="1" y="2650"/>
                    </a:cubicBezTo>
                    <a:cubicBezTo>
                      <a:pt x="417" y="2794"/>
                      <a:pt x="539" y="3157"/>
                      <a:pt x="1144" y="3157"/>
                    </a:cubicBezTo>
                    <a:cubicBezTo>
                      <a:pt x="1907" y="3157"/>
                      <a:pt x="1907" y="2592"/>
                      <a:pt x="2663" y="2592"/>
                    </a:cubicBezTo>
                    <a:cubicBezTo>
                      <a:pt x="3426" y="2592"/>
                      <a:pt x="3426" y="3157"/>
                      <a:pt x="4182" y="3157"/>
                    </a:cubicBezTo>
                    <a:cubicBezTo>
                      <a:pt x="4945" y="3157"/>
                      <a:pt x="4945" y="2592"/>
                      <a:pt x="5701" y="2592"/>
                    </a:cubicBezTo>
                    <a:cubicBezTo>
                      <a:pt x="6464" y="2592"/>
                      <a:pt x="6464" y="3157"/>
                      <a:pt x="7220" y="3157"/>
                    </a:cubicBezTo>
                    <a:cubicBezTo>
                      <a:pt x="7434" y="3157"/>
                      <a:pt x="7583" y="3112"/>
                      <a:pt x="7711" y="3048"/>
                    </a:cubicBezTo>
                    <a:cubicBezTo>
                      <a:pt x="7948" y="2933"/>
                      <a:pt x="7716" y="2645"/>
                      <a:pt x="7983" y="2552"/>
                    </a:cubicBezTo>
                    <a:cubicBezTo>
                      <a:pt x="7242" y="975"/>
                      <a:pt x="6024" y="11"/>
                      <a:pt x="4182" y="11"/>
                    </a:cubicBezTo>
                    <a:cubicBezTo>
                      <a:pt x="4076" y="11"/>
                      <a:pt x="3970" y="1"/>
                      <a:pt x="3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6388238" y="1397625"/>
                <a:ext cx="114800" cy="76525"/>
              </a:xfrm>
              <a:custGeom>
                <a:avLst/>
                <a:gdLst/>
                <a:ahLst/>
                <a:cxnLst/>
                <a:rect l="l" t="t" r="r" b="b"/>
                <a:pathLst>
                  <a:path w="4592" h="3061" extrusionOk="0">
                    <a:moveTo>
                      <a:pt x="424" y="1"/>
                    </a:moveTo>
                    <a:cubicBezTo>
                      <a:pt x="420" y="1"/>
                      <a:pt x="415" y="1"/>
                      <a:pt x="410" y="1"/>
                    </a:cubicBezTo>
                    <a:cubicBezTo>
                      <a:pt x="272" y="1"/>
                      <a:pt x="133" y="6"/>
                      <a:pt x="0" y="17"/>
                    </a:cubicBezTo>
                    <a:cubicBezTo>
                      <a:pt x="1813" y="180"/>
                      <a:pt x="3344" y="1398"/>
                      <a:pt x="3939" y="3061"/>
                    </a:cubicBezTo>
                    <a:cubicBezTo>
                      <a:pt x="4176" y="2946"/>
                      <a:pt x="4320" y="2755"/>
                      <a:pt x="4592" y="2663"/>
                    </a:cubicBezTo>
                    <a:cubicBezTo>
                      <a:pt x="3853" y="1090"/>
                      <a:pt x="2260"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6374088" y="1363175"/>
                <a:ext cx="48225" cy="47850"/>
              </a:xfrm>
              <a:custGeom>
                <a:avLst/>
                <a:gdLst/>
                <a:ahLst/>
                <a:cxnLst/>
                <a:rect l="l" t="t" r="r" b="b"/>
                <a:pathLst>
                  <a:path w="1929" h="1914" extrusionOk="0">
                    <a:moveTo>
                      <a:pt x="833" y="0"/>
                    </a:moveTo>
                    <a:cubicBezTo>
                      <a:pt x="799" y="0"/>
                      <a:pt x="766" y="2"/>
                      <a:pt x="734" y="9"/>
                    </a:cubicBezTo>
                    <a:cubicBezTo>
                      <a:pt x="312" y="120"/>
                      <a:pt x="1" y="501"/>
                      <a:pt x="1" y="957"/>
                    </a:cubicBezTo>
                    <a:cubicBezTo>
                      <a:pt x="1" y="1413"/>
                      <a:pt x="312" y="1795"/>
                      <a:pt x="734" y="1904"/>
                    </a:cubicBezTo>
                    <a:cubicBezTo>
                      <a:pt x="765" y="1912"/>
                      <a:pt x="798" y="1914"/>
                      <a:pt x="831" y="1914"/>
                    </a:cubicBezTo>
                    <a:cubicBezTo>
                      <a:pt x="877" y="1914"/>
                      <a:pt x="926" y="1910"/>
                      <a:pt x="976" y="1910"/>
                    </a:cubicBezTo>
                    <a:cubicBezTo>
                      <a:pt x="1520" y="1910"/>
                      <a:pt x="1928" y="1494"/>
                      <a:pt x="1928" y="957"/>
                    </a:cubicBezTo>
                    <a:cubicBezTo>
                      <a:pt x="1928" y="420"/>
                      <a:pt x="1520" y="4"/>
                      <a:pt x="976" y="4"/>
                    </a:cubicBezTo>
                    <a:cubicBezTo>
                      <a:pt x="926" y="4"/>
                      <a:pt x="879"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6392413" y="1362700"/>
                <a:ext cx="30475" cy="48825"/>
              </a:xfrm>
              <a:custGeom>
                <a:avLst/>
                <a:gdLst/>
                <a:ahLst/>
                <a:cxnLst/>
                <a:rect l="l" t="t" r="r" b="b"/>
                <a:pathLst>
                  <a:path w="1219" h="1953" extrusionOk="0">
                    <a:moveTo>
                      <a:pt x="243" y="1"/>
                    </a:moveTo>
                    <a:cubicBezTo>
                      <a:pt x="156" y="1"/>
                      <a:pt x="76" y="12"/>
                      <a:pt x="1" y="28"/>
                    </a:cubicBezTo>
                    <a:cubicBezTo>
                      <a:pt x="422" y="139"/>
                      <a:pt x="728" y="520"/>
                      <a:pt x="728" y="976"/>
                    </a:cubicBezTo>
                    <a:cubicBezTo>
                      <a:pt x="728" y="1432"/>
                      <a:pt x="422" y="1814"/>
                      <a:pt x="1" y="1923"/>
                    </a:cubicBezTo>
                    <a:cubicBezTo>
                      <a:pt x="76" y="1941"/>
                      <a:pt x="156" y="1952"/>
                      <a:pt x="243" y="1952"/>
                    </a:cubicBezTo>
                    <a:cubicBezTo>
                      <a:pt x="787" y="1952"/>
                      <a:pt x="1219" y="1513"/>
                      <a:pt x="1219" y="976"/>
                    </a:cubicBezTo>
                    <a:cubicBezTo>
                      <a:pt x="1219" y="433"/>
                      <a:pt x="787"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6391963" y="1336975"/>
                <a:ext cx="29200" cy="47700"/>
              </a:xfrm>
              <a:custGeom>
                <a:avLst/>
                <a:gdLst/>
                <a:ahLst/>
                <a:cxnLst/>
                <a:rect l="l" t="t" r="r" b="b"/>
                <a:pathLst>
                  <a:path w="1168" h="1908" extrusionOk="0">
                    <a:moveTo>
                      <a:pt x="932" y="1"/>
                    </a:moveTo>
                    <a:cubicBezTo>
                      <a:pt x="899" y="1"/>
                      <a:pt x="865" y="9"/>
                      <a:pt x="832" y="25"/>
                    </a:cubicBezTo>
                    <a:cubicBezTo>
                      <a:pt x="1" y="481"/>
                      <a:pt x="53" y="1665"/>
                      <a:pt x="59" y="1716"/>
                    </a:cubicBezTo>
                    <a:cubicBezTo>
                      <a:pt x="65" y="1820"/>
                      <a:pt x="152" y="1907"/>
                      <a:pt x="261" y="1907"/>
                    </a:cubicBezTo>
                    <a:lnTo>
                      <a:pt x="272" y="1907"/>
                    </a:lnTo>
                    <a:cubicBezTo>
                      <a:pt x="382" y="1902"/>
                      <a:pt x="475" y="1803"/>
                      <a:pt x="469" y="1694"/>
                    </a:cubicBezTo>
                    <a:cubicBezTo>
                      <a:pt x="464" y="1681"/>
                      <a:pt x="429" y="718"/>
                      <a:pt x="1035" y="388"/>
                    </a:cubicBezTo>
                    <a:cubicBezTo>
                      <a:pt x="1133" y="330"/>
                      <a:pt x="1168" y="209"/>
                      <a:pt x="1116" y="111"/>
                    </a:cubicBezTo>
                    <a:cubicBezTo>
                      <a:pt x="1076" y="39"/>
                      <a:pt x="1006"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6303213" y="1528425"/>
                <a:ext cx="185075" cy="156525"/>
              </a:xfrm>
              <a:custGeom>
                <a:avLst/>
                <a:gdLst/>
                <a:ahLst/>
                <a:cxnLst/>
                <a:rect l="l" t="t" r="r" b="b"/>
                <a:pathLst>
                  <a:path w="7403" h="6261" extrusionOk="0">
                    <a:moveTo>
                      <a:pt x="2540" y="1"/>
                    </a:moveTo>
                    <a:cubicBezTo>
                      <a:pt x="1906" y="1"/>
                      <a:pt x="1906" y="475"/>
                      <a:pt x="1271" y="475"/>
                    </a:cubicBezTo>
                    <a:cubicBezTo>
                      <a:pt x="687" y="475"/>
                      <a:pt x="635" y="81"/>
                      <a:pt x="150" y="12"/>
                    </a:cubicBezTo>
                    <a:cubicBezTo>
                      <a:pt x="144" y="11"/>
                      <a:pt x="137" y="10"/>
                      <a:pt x="131" y="10"/>
                    </a:cubicBezTo>
                    <a:cubicBezTo>
                      <a:pt x="59" y="10"/>
                      <a:pt x="1" y="70"/>
                      <a:pt x="11" y="139"/>
                    </a:cubicBezTo>
                    <a:lnTo>
                      <a:pt x="640" y="5741"/>
                    </a:lnTo>
                    <a:cubicBezTo>
                      <a:pt x="675" y="6035"/>
                      <a:pt x="930" y="6261"/>
                      <a:pt x="1229" y="6261"/>
                    </a:cubicBezTo>
                    <a:lnTo>
                      <a:pt x="6122" y="6261"/>
                    </a:lnTo>
                    <a:cubicBezTo>
                      <a:pt x="6421" y="6261"/>
                      <a:pt x="6676" y="6035"/>
                      <a:pt x="6711" y="5741"/>
                    </a:cubicBezTo>
                    <a:lnTo>
                      <a:pt x="7391" y="572"/>
                    </a:lnTo>
                    <a:cubicBezTo>
                      <a:pt x="7403" y="498"/>
                      <a:pt x="7346" y="438"/>
                      <a:pt x="7277" y="438"/>
                    </a:cubicBezTo>
                    <a:cubicBezTo>
                      <a:pt x="7271" y="438"/>
                      <a:pt x="7265" y="439"/>
                      <a:pt x="7258" y="440"/>
                    </a:cubicBezTo>
                    <a:cubicBezTo>
                      <a:pt x="7229" y="444"/>
                      <a:pt x="7202" y="446"/>
                      <a:pt x="7179" y="446"/>
                    </a:cubicBezTo>
                    <a:cubicBezTo>
                      <a:pt x="6998" y="446"/>
                      <a:pt x="6991" y="335"/>
                      <a:pt x="6900" y="335"/>
                    </a:cubicBezTo>
                    <a:cubicBezTo>
                      <a:pt x="6874" y="335"/>
                      <a:pt x="6839" y="345"/>
                      <a:pt x="6791" y="371"/>
                    </a:cubicBezTo>
                    <a:cubicBezTo>
                      <a:pt x="6682" y="428"/>
                      <a:pt x="6549" y="475"/>
                      <a:pt x="6357" y="475"/>
                    </a:cubicBezTo>
                    <a:cubicBezTo>
                      <a:pt x="5723" y="475"/>
                      <a:pt x="5723" y="1"/>
                      <a:pt x="5082" y="1"/>
                    </a:cubicBezTo>
                    <a:cubicBezTo>
                      <a:pt x="4446" y="1"/>
                      <a:pt x="4446" y="475"/>
                      <a:pt x="3811" y="475"/>
                    </a:cubicBezTo>
                    <a:cubicBezTo>
                      <a:pt x="3177" y="475"/>
                      <a:pt x="3177" y="1"/>
                      <a:pt x="2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6337713" y="1564025"/>
                <a:ext cx="22675" cy="95075"/>
              </a:xfrm>
              <a:custGeom>
                <a:avLst/>
                <a:gdLst/>
                <a:ahLst/>
                <a:cxnLst/>
                <a:rect l="l" t="t" r="r" b="b"/>
                <a:pathLst>
                  <a:path w="907" h="3803" extrusionOk="0">
                    <a:moveTo>
                      <a:pt x="219" y="1"/>
                    </a:moveTo>
                    <a:cubicBezTo>
                      <a:pt x="210" y="1"/>
                      <a:pt x="200" y="1"/>
                      <a:pt x="190" y="3"/>
                    </a:cubicBezTo>
                    <a:cubicBezTo>
                      <a:pt x="81" y="21"/>
                      <a:pt x="0" y="125"/>
                      <a:pt x="17" y="234"/>
                    </a:cubicBezTo>
                    <a:lnTo>
                      <a:pt x="485" y="3624"/>
                    </a:lnTo>
                    <a:cubicBezTo>
                      <a:pt x="502" y="3728"/>
                      <a:pt x="589" y="3803"/>
                      <a:pt x="693" y="3803"/>
                    </a:cubicBezTo>
                    <a:lnTo>
                      <a:pt x="716" y="3803"/>
                    </a:lnTo>
                    <a:cubicBezTo>
                      <a:pt x="832" y="3785"/>
                      <a:pt x="907" y="3681"/>
                      <a:pt x="896" y="3572"/>
                    </a:cubicBezTo>
                    <a:lnTo>
                      <a:pt x="422" y="176"/>
                    </a:lnTo>
                    <a:cubicBezTo>
                      <a:pt x="405" y="76"/>
                      <a:pt x="317"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6395288" y="1566550"/>
                <a:ext cx="9700" cy="90100"/>
              </a:xfrm>
              <a:custGeom>
                <a:avLst/>
                <a:gdLst/>
                <a:ahLst/>
                <a:cxnLst/>
                <a:rect l="l" t="t" r="r" b="b"/>
                <a:pathLst>
                  <a:path w="388" h="3604" extrusionOk="0">
                    <a:moveTo>
                      <a:pt x="192" y="0"/>
                    </a:moveTo>
                    <a:cubicBezTo>
                      <a:pt x="88" y="0"/>
                      <a:pt x="1" y="86"/>
                      <a:pt x="1" y="190"/>
                    </a:cubicBezTo>
                    <a:lnTo>
                      <a:pt x="1" y="3407"/>
                    </a:lnTo>
                    <a:cubicBezTo>
                      <a:pt x="1" y="3516"/>
                      <a:pt x="88" y="3604"/>
                      <a:pt x="192" y="3604"/>
                    </a:cubicBezTo>
                    <a:cubicBezTo>
                      <a:pt x="302" y="3604"/>
                      <a:pt x="387" y="3516"/>
                      <a:pt x="387" y="3407"/>
                    </a:cubicBezTo>
                    <a:lnTo>
                      <a:pt x="387" y="190"/>
                    </a:lnTo>
                    <a:cubicBezTo>
                      <a:pt x="387" y="86"/>
                      <a:pt x="3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6436588" y="1564025"/>
                <a:ext cx="22700" cy="95075"/>
              </a:xfrm>
              <a:custGeom>
                <a:avLst/>
                <a:gdLst/>
                <a:ahLst/>
                <a:cxnLst/>
                <a:rect l="l" t="t" r="r" b="b"/>
                <a:pathLst>
                  <a:path w="908" h="3803" extrusionOk="0">
                    <a:moveTo>
                      <a:pt x="688" y="1"/>
                    </a:moveTo>
                    <a:cubicBezTo>
                      <a:pt x="589" y="1"/>
                      <a:pt x="501" y="76"/>
                      <a:pt x="486" y="176"/>
                    </a:cubicBezTo>
                    <a:lnTo>
                      <a:pt x="17" y="3572"/>
                    </a:lnTo>
                    <a:cubicBezTo>
                      <a:pt x="1" y="3681"/>
                      <a:pt x="76" y="3785"/>
                      <a:pt x="191" y="3803"/>
                    </a:cubicBezTo>
                    <a:lnTo>
                      <a:pt x="220" y="3803"/>
                    </a:lnTo>
                    <a:cubicBezTo>
                      <a:pt x="318" y="3803"/>
                      <a:pt x="406" y="3728"/>
                      <a:pt x="422" y="3624"/>
                    </a:cubicBezTo>
                    <a:lnTo>
                      <a:pt x="896" y="234"/>
                    </a:lnTo>
                    <a:cubicBezTo>
                      <a:pt x="907" y="125"/>
                      <a:pt x="832" y="21"/>
                      <a:pt x="717" y="3"/>
                    </a:cubicBezTo>
                    <a:cubicBezTo>
                      <a:pt x="708" y="1"/>
                      <a:pt x="698" y="1"/>
                      <a:pt x="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6443238" y="1528675"/>
                <a:ext cx="50525" cy="156275"/>
              </a:xfrm>
              <a:custGeom>
                <a:avLst/>
                <a:gdLst/>
                <a:ahLst/>
                <a:cxnLst/>
                <a:rect l="l" t="t" r="r" b="b"/>
                <a:pathLst>
                  <a:path w="2021" h="6251" extrusionOk="0">
                    <a:moveTo>
                      <a:pt x="1896" y="0"/>
                    </a:moveTo>
                    <a:cubicBezTo>
                      <a:pt x="1890" y="0"/>
                      <a:pt x="1884" y="1"/>
                      <a:pt x="1878" y="2"/>
                    </a:cubicBezTo>
                    <a:cubicBezTo>
                      <a:pt x="1548" y="42"/>
                      <a:pt x="1422" y="239"/>
                      <a:pt x="1190" y="361"/>
                    </a:cubicBezTo>
                    <a:lnTo>
                      <a:pt x="583" y="5731"/>
                    </a:lnTo>
                    <a:cubicBezTo>
                      <a:pt x="548" y="6025"/>
                      <a:pt x="300" y="6251"/>
                      <a:pt x="1" y="6251"/>
                    </a:cubicBezTo>
                    <a:lnTo>
                      <a:pt x="791" y="6251"/>
                    </a:lnTo>
                    <a:cubicBezTo>
                      <a:pt x="1092" y="6251"/>
                      <a:pt x="1345" y="6025"/>
                      <a:pt x="1380" y="5731"/>
                    </a:cubicBezTo>
                    <a:lnTo>
                      <a:pt x="2011" y="129"/>
                    </a:lnTo>
                    <a:cubicBezTo>
                      <a:pt x="2021" y="60"/>
                      <a:pt x="1967"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43"/>
            <p:cNvGrpSpPr/>
            <p:nvPr/>
          </p:nvGrpSpPr>
          <p:grpSpPr>
            <a:xfrm>
              <a:off x="7036888" y="1341150"/>
              <a:ext cx="281675" cy="339700"/>
              <a:chOff x="7036888" y="1341150"/>
              <a:chExt cx="281675" cy="339700"/>
            </a:xfrm>
          </p:grpSpPr>
          <p:sp>
            <p:nvSpPr>
              <p:cNvPr id="2065" name="Google Shape;2065;p43"/>
              <p:cNvSpPr/>
              <p:nvPr/>
            </p:nvSpPr>
            <p:spPr>
              <a:xfrm>
                <a:off x="7121638" y="1341150"/>
                <a:ext cx="196925" cy="257900"/>
              </a:xfrm>
              <a:custGeom>
                <a:avLst/>
                <a:gdLst/>
                <a:ahLst/>
                <a:cxnLst/>
                <a:rect l="l" t="t" r="r" b="b"/>
                <a:pathLst>
                  <a:path w="7877" h="10316" extrusionOk="0">
                    <a:moveTo>
                      <a:pt x="5097" y="1"/>
                    </a:moveTo>
                    <a:cubicBezTo>
                      <a:pt x="4516" y="1"/>
                      <a:pt x="3936" y="222"/>
                      <a:pt x="3494" y="666"/>
                    </a:cubicBezTo>
                    <a:cubicBezTo>
                      <a:pt x="2604" y="1549"/>
                      <a:pt x="2604" y="2993"/>
                      <a:pt x="3494" y="3877"/>
                    </a:cubicBezTo>
                    <a:lnTo>
                      <a:pt x="3667" y="4050"/>
                    </a:lnTo>
                    <a:cubicBezTo>
                      <a:pt x="3768" y="4154"/>
                      <a:pt x="3903" y="4206"/>
                      <a:pt x="4039" y="4206"/>
                    </a:cubicBezTo>
                    <a:cubicBezTo>
                      <a:pt x="4175" y="4206"/>
                      <a:pt x="4310" y="4154"/>
                      <a:pt x="4412" y="4050"/>
                    </a:cubicBezTo>
                    <a:cubicBezTo>
                      <a:pt x="4620" y="3848"/>
                      <a:pt x="4620" y="3513"/>
                      <a:pt x="4412" y="3305"/>
                    </a:cubicBezTo>
                    <a:lnTo>
                      <a:pt x="4238" y="3132"/>
                    </a:lnTo>
                    <a:cubicBezTo>
                      <a:pt x="3764" y="2658"/>
                      <a:pt x="3764" y="1890"/>
                      <a:pt x="4238" y="1417"/>
                    </a:cubicBezTo>
                    <a:cubicBezTo>
                      <a:pt x="4475" y="1180"/>
                      <a:pt x="4787" y="1062"/>
                      <a:pt x="5099" y="1062"/>
                    </a:cubicBezTo>
                    <a:cubicBezTo>
                      <a:pt x="5411" y="1062"/>
                      <a:pt x="5723" y="1180"/>
                      <a:pt x="5960" y="1417"/>
                    </a:cubicBezTo>
                    <a:lnTo>
                      <a:pt x="6242" y="1700"/>
                    </a:lnTo>
                    <a:cubicBezTo>
                      <a:pt x="6716" y="2172"/>
                      <a:pt x="6716" y="2942"/>
                      <a:pt x="6242" y="3414"/>
                    </a:cubicBezTo>
                    <a:lnTo>
                      <a:pt x="4724" y="4933"/>
                    </a:lnTo>
                    <a:lnTo>
                      <a:pt x="4481" y="5528"/>
                    </a:lnTo>
                    <a:lnTo>
                      <a:pt x="4025" y="5626"/>
                    </a:lnTo>
                    <a:lnTo>
                      <a:pt x="3228" y="6429"/>
                    </a:lnTo>
                    <a:lnTo>
                      <a:pt x="2945" y="7070"/>
                    </a:lnTo>
                    <a:lnTo>
                      <a:pt x="2530" y="7122"/>
                    </a:lnTo>
                    <a:lnTo>
                      <a:pt x="1733" y="7924"/>
                    </a:lnTo>
                    <a:lnTo>
                      <a:pt x="1501" y="8508"/>
                    </a:lnTo>
                    <a:lnTo>
                      <a:pt x="1034" y="8617"/>
                    </a:lnTo>
                    <a:lnTo>
                      <a:pt x="208" y="9449"/>
                    </a:lnTo>
                    <a:cubicBezTo>
                      <a:pt x="0" y="9651"/>
                      <a:pt x="0" y="9986"/>
                      <a:pt x="208" y="10194"/>
                    </a:cubicBezTo>
                    <a:cubicBezTo>
                      <a:pt x="293" y="10279"/>
                      <a:pt x="389" y="10316"/>
                      <a:pt x="487" y="10316"/>
                    </a:cubicBezTo>
                    <a:cubicBezTo>
                      <a:pt x="630" y="10316"/>
                      <a:pt x="778" y="10237"/>
                      <a:pt x="901" y="10114"/>
                    </a:cubicBezTo>
                    <a:lnTo>
                      <a:pt x="6906" y="4107"/>
                    </a:lnTo>
                    <a:cubicBezTo>
                      <a:pt x="7796" y="3224"/>
                      <a:pt x="7877" y="1861"/>
                      <a:pt x="6987" y="978"/>
                    </a:cubicBezTo>
                    <a:lnTo>
                      <a:pt x="6710" y="672"/>
                    </a:lnTo>
                    <a:cubicBezTo>
                      <a:pt x="6693" y="655"/>
                      <a:pt x="6669" y="631"/>
                      <a:pt x="6653" y="613"/>
                    </a:cubicBezTo>
                    <a:cubicBezTo>
                      <a:pt x="6216" y="205"/>
                      <a:pt x="5657" y="1"/>
                      <a:pt x="5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7123363" y="1356475"/>
                <a:ext cx="195200" cy="243450"/>
              </a:xfrm>
              <a:custGeom>
                <a:avLst/>
                <a:gdLst/>
                <a:ahLst/>
                <a:cxnLst/>
                <a:rect l="l" t="t" r="r" b="b"/>
                <a:pathLst>
                  <a:path w="7808" h="9738" extrusionOk="0">
                    <a:moveTo>
                      <a:pt x="6584" y="0"/>
                    </a:moveTo>
                    <a:cubicBezTo>
                      <a:pt x="7421" y="890"/>
                      <a:pt x="7403" y="2294"/>
                      <a:pt x="6531" y="3166"/>
                    </a:cubicBezTo>
                    <a:lnTo>
                      <a:pt x="502" y="9195"/>
                    </a:lnTo>
                    <a:cubicBezTo>
                      <a:pt x="398" y="9299"/>
                      <a:pt x="265" y="9350"/>
                      <a:pt x="132" y="9350"/>
                    </a:cubicBezTo>
                    <a:cubicBezTo>
                      <a:pt x="88" y="9350"/>
                      <a:pt x="44" y="9345"/>
                      <a:pt x="1" y="9333"/>
                    </a:cubicBezTo>
                    <a:lnTo>
                      <a:pt x="1" y="9333"/>
                    </a:lnTo>
                    <a:cubicBezTo>
                      <a:pt x="23" y="9425"/>
                      <a:pt x="70" y="9512"/>
                      <a:pt x="139" y="9581"/>
                    </a:cubicBezTo>
                    <a:cubicBezTo>
                      <a:pt x="243" y="9685"/>
                      <a:pt x="379" y="9737"/>
                      <a:pt x="514" y="9737"/>
                    </a:cubicBezTo>
                    <a:cubicBezTo>
                      <a:pt x="649" y="9737"/>
                      <a:pt x="785" y="9685"/>
                      <a:pt x="889" y="9581"/>
                    </a:cubicBezTo>
                    <a:lnTo>
                      <a:pt x="1981" y="8489"/>
                    </a:lnTo>
                    <a:lnTo>
                      <a:pt x="2079" y="8120"/>
                    </a:lnTo>
                    <a:lnTo>
                      <a:pt x="2680" y="7791"/>
                    </a:lnTo>
                    <a:lnTo>
                      <a:pt x="3476" y="6994"/>
                    </a:lnTo>
                    <a:lnTo>
                      <a:pt x="3644" y="6556"/>
                    </a:lnTo>
                    <a:lnTo>
                      <a:pt x="4175" y="6295"/>
                    </a:lnTo>
                    <a:lnTo>
                      <a:pt x="4972" y="5498"/>
                    </a:lnTo>
                    <a:lnTo>
                      <a:pt x="5180" y="5013"/>
                    </a:lnTo>
                    <a:lnTo>
                      <a:pt x="5670" y="4800"/>
                    </a:lnTo>
                    <a:lnTo>
                      <a:pt x="6918" y="3552"/>
                    </a:lnTo>
                    <a:cubicBezTo>
                      <a:pt x="7808" y="2663"/>
                      <a:pt x="7808" y="1225"/>
                      <a:pt x="6918" y="336"/>
                    </a:cubicBezTo>
                    <a:lnTo>
                      <a:pt x="6635" y="53"/>
                    </a:lnTo>
                    <a:lnTo>
                      <a:pt x="6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7036888" y="1429875"/>
                <a:ext cx="38550" cy="35725"/>
              </a:xfrm>
              <a:custGeom>
                <a:avLst/>
                <a:gdLst/>
                <a:ahLst/>
                <a:cxnLst/>
                <a:rect l="l" t="t" r="r" b="b"/>
                <a:pathLst>
                  <a:path w="1542" h="1429" extrusionOk="0">
                    <a:moveTo>
                      <a:pt x="814" y="1"/>
                    </a:moveTo>
                    <a:cubicBezTo>
                      <a:pt x="765" y="1"/>
                      <a:pt x="716" y="27"/>
                      <a:pt x="693" y="79"/>
                    </a:cubicBezTo>
                    <a:lnTo>
                      <a:pt x="566" y="270"/>
                    </a:lnTo>
                    <a:lnTo>
                      <a:pt x="560" y="294"/>
                    </a:lnTo>
                    <a:cubicBezTo>
                      <a:pt x="537" y="334"/>
                      <a:pt x="502" y="363"/>
                      <a:pt x="456" y="368"/>
                    </a:cubicBezTo>
                    <a:lnTo>
                      <a:pt x="155" y="409"/>
                    </a:lnTo>
                    <a:cubicBezTo>
                      <a:pt x="46" y="425"/>
                      <a:pt x="0" y="564"/>
                      <a:pt x="81" y="646"/>
                    </a:cubicBezTo>
                    <a:lnTo>
                      <a:pt x="301" y="853"/>
                    </a:lnTo>
                    <a:cubicBezTo>
                      <a:pt x="329" y="883"/>
                      <a:pt x="347" y="928"/>
                      <a:pt x="336" y="974"/>
                    </a:cubicBezTo>
                    <a:lnTo>
                      <a:pt x="288" y="1269"/>
                    </a:lnTo>
                    <a:cubicBezTo>
                      <a:pt x="271" y="1356"/>
                      <a:pt x="344" y="1429"/>
                      <a:pt x="424" y="1429"/>
                    </a:cubicBezTo>
                    <a:cubicBezTo>
                      <a:pt x="444" y="1429"/>
                      <a:pt x="465" y="1424"/>
                      <a:pt x="485" y="1413"/>
                    </a:cubicBezTo>
                    <a:lnTo>
                      <a:pt x="751" y="1275"/>
                    </a:lnTo>
                    <a:cubicBezTo>
                      <a:pt x="769" y="1263"/>
                      <a:pt x="789" y="1257"/>
                      <a:pt x="811" y="1257"/>
                    </a:cubicBezTo>
                    <a:cubicBezTo>
                      <a:pt x="823" y="1257"/>
                      <a:pt x="836" y="1259"/>
                      <a:pt x="848" y="1264"/>
                    </a:cubicBezTo>
                    <a:cubicBezTo>
                      <a:pt x="860" y="1264"/>
                      <a:pt x="865" y="1245"/>
                      <a:pt x="874" y="1245"/>
                    </a:cubicBezTo>
                    <a:cubicBezTo>
                      <a:pt x="875" y="1245"/>
                      <a:pt x="876" y="1245"/>
                      <a:pt x="878" y="1246"/>
                    </a:cubicBezTo>
                    <a:lnTo>
                      <a:pt x="1091" y="1361"/>
                    </a:lnTo>
                    <a:cubicBezTo>
                      <a:pt x="1111" y="1372"/>
                      <a:pt x="1132" y="1376"/>
                      <a:pt x="1153" y="1376"/>
                    </a:cubicBezTo>
                    <a:cubicBezTo>
                      <a:pt x="1232" y="1376"/>
                      <a:pt x="1302" y="1303"/>
                      <a:pt x="1288" y="1217"/>
                    </a:cubicBezTo>
                    <a:lnTo>
                      <a:pt x="1236" y="974"/>
                    </a:lnTo>
                    <a:cubicBezTo>
                      <a:pt x="1230" y="928"/>
                      <a:pt x="1242" y="883"/>
                      <a:pt x="1277" y="853"/>
                    </a:cubicBezTo>
                    <a:lnTo>
                      <a:pt x="1461" y="646"/>
                    </a:lnTo>
                    <a:cubicBezTo>
                      <a:pt x="1541" y="564"/>
                      <a:pt x="1501" y="425"/>
                      <a:pt x="1386" y="409"/>
                    </a:cubicBezTo>
                    <a:lnTo>
                      <a:pt x="1120" y="397"/>
                    </a:lnTo>
                    <a:cubicBezTo>
                      <a:pt x="1074" y="385"/>
                      <a:pt x="1034" y="363"/>
                      <a:pt x="1016" y="321"/>
                    </a:cubicBezTo>
                    <a:lnTo>
                      <a:pt x="936" y="79"/>
                    </a:lnTo>
                    <a:cubicBezTo>
                      <a:pt x="913" y="27"/>
                      <a:pt x="864"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7051013" y="1428575"/>
                <a:ext cx="26600" cy="37025"/>
              </a:xfrm>
              <a:custGeom>
                <a:avLst/>
                <a:gdLst/>
                <a:ahLst/>
                <a:cxnLst/>
                <a:rect l="l" t="t" r="r" b="b"/>
                <a:pathLst>
                  <a:path w="1064" h="1481" extrusionOk="0">
                    <a:moveTo>
                      <a:pt x="249" y="0"/>
                    </a:moveTo>
                    <a:cubicBezTo>
                      <a:pt x="200" y="0"/>
                      <a:pt x="151" y="25"/>
                      <a:pt x="128" y="74"/>
                    </a:cubicBezTo>
                    <a:lnTo>
                      <a:pt x="1" y="327"/>
                    </a:lnTo>
                    <a:lnTo>
                      <a:pt x="13" y="346"/>
                    </a:lnTo>
                    <a:cubicBezTo>
                      <a:pt x="30" y="386"/>
                      <a:pt x="70" y="415"/>
                      <a:pt x="117" y="420"/>
                    </a:cubicBezTo>
                    <a:lnTo>
                      <a:pt x="411" y="461"/>
                    </a:lnTo>
                    <a:cubicBezTo>
                      <a:pt x="526" y="477"/>
                      <a:pt x="568" y="616"/>
                      <a:pt x="486" y="698"/>
                    </a:cubicBezTo>
                    <a:lnTo>
                      <a:pt x="272" y="905"/>
                    </a:lnTo>
                    <a:cubicBezTo>
                      <a:pt x="243" y="935"/>
                      <a:pt x="227" y="980"/>
                      <a:pt x="232" y="1026"/>
                    </a:cubicBezTo>
                    <a:lnTo>
                      <a:pt x="283" y="1316"/>
                    </a:lnTo>
                    <a:cubicBezTo>
                      <a:pt x="296" y="1316"/>
                      <a:pt x="301" y="1321"/>
                      <a:pt x="313" y="1327"/>
                    </a:cubicBezTo>
                    <a:lnTo>
                      <a:pt x="579" y="1465"/>
                    </a:lnTo>
                    <a:cubicBezTo>
                      <a:pt x="599" y="1476"/>
                      <a:pt x="620" y="1481"/>
                      <a:pt x="640" y="1481"/>
                    </a:cubicBezTo>
                    <a:cubicBezTo>
                      <a:pt x="720" y="1481"/>
                      <a:pt x="793" y="1408"/>
                      <a:pt x="775" y="1321"/>
                    </a:cubicBezTo>
                    <a:lnTo>
                      <a:pt x="728" y="1026"/>
                    </a:lnTo>
                    <a:cubicBezTo>
                      <a:pt x="717" y="980"/>
                      <a:pt x="734" y="935"/>
                      <a:pt x="763" y="905"/>
                    </a:cubicBezTo>
                    <a:lnTo>
                      <a:pt x="983" y="698"/>
                    </a:lnTo>
                    <a:cubicBezTo>
                      <a:pt x="1064" y="616"/>
                      <a:pt x="1018" y="477"/>
                      <a:pt x="907" y="461"/>
                    </a:cubicBezTo>
                    <a:lnTo>
                      <a:pt x="608" y="420"/>
                    </a:lnTo>
                    <a:cubicBezTo>
                      <a:pt x="561" y="415"/>
                      <a:pt x="526" y="386"/>
                      <a:pt x="504" y="346"/>
                    </a:cubicBezTo>
                    <a:lnTo>
                      <a:pt x="371" y="74"/>
                    </a:lnTo>
                    <a:cubicBezTo>
                      <a:pt x="348" y="25"/>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7260513" y="1632700"/>
                <a:ext cx="38725" cy="35750"/>
              </a:xfrm>
              <a:custGeom>
                <a:avLst/>
                <a:gdLst/>
                <a:ahLst/>
                <a:cxnLst/>
                <a:rect l="l" t="t" r="r" b="b"/>
                <a:pathLst>
                  <a:path w="1549" h="1430" extrusionOk="0">
                    <a:moveTo>
                      <a:pt x="814" y="1"/>
                    </a:moveTo>
                    <a:cubicBezTo>
                      <a:pt x="765" y="1"/>
                      <a:pt x="716" y="25"/>
                      <a:pt x="693" y="73"/>
                    </a:cubicBezTo>
                    <a:lnTo>
                      <a:pt x="566" y="270"/>
                    </a:lnTo>
                    <a:lnTo>
                      <a:pt x="560" y="294"/>
                    </a:lnTo>
                    <a:cubicBezTo>
                      <a:pt x="538" y="334"/>
                      <a:pt x="503" y="357"/>
                      <a:pt x="456" y="363"/>
                    </a:cubicBezTo>
                    <a:lnTo>
                      <a:pt x="157" y="409"/>
                    </a:lnTo>
                    <a:cubicBezTo>
                      <a:pt x="46" y="427"/>
                      <a:pt x="0" y="565"/>
                      <a:pt x="80" y="640"/>
                    </a:cubicBezTo>
                    <a:lnTo>
                      <a:pt x="301" y="854"/>
                    </a:lnTo>
                    <a:cubicBezTo>
                      <a:pt x="330" y="883"/>
                      <a:pt x="347" y="928"/>
                      <a:pt x="335" y="974"/>
                    </a:cubicBezTo>
                    <a:lnTo>
                      <a:pt x="288" y="1269"/>
                    </a:lnTo>
                    <a:cubicBezTo>
                      <a:pt x="271" y="1356"/>
                      <a:pt x="343" y="1429"/>
                      <a:pt x="423" y="1429"/>
                    </a:cubicBezTo>
                    <a:cubicBezTo>
                      <a:pt x="444" y="1429"/>
                      <a:pt x="465" y="1424"/>
                      <a:pt x="485" y="1414"/>
                    </a:cubicBezTo>
                    <a:lnTo>
                      <a:pt x="751" y="1275"/>
                    </a:lnTo>
                    <a:cubicBezTo>
                      <a:pt x="770" y="1264"/>
                      <a:pt x="791" y="1258"/>
                      <a:pt x="813" y="1258"/>
                    </a:cubicBezTo>
                    <a:cubicBezTo>
                      <a:pt x="825" y="1258"/>
                      <a:pt x="837" y="1259"/>
                      <a:pt x="850" y="1264"/>
                    </a:cubicBezTo>
                    <a:cubicBezTo>
                      <a:pt x="860" y="1264"/>
                      <a:pt x="865" y="1245"/>
                      <a:pt x="874" y="1245"/>
                    </a:cubicBezTo>
                    <a:cubicBezTo>
                      <a:pt x="875" y="1245"/>
                      <a:pt x="876" y="1245"/>
                      <a:pt x="877" y="1246"/>
                    </a:cubicBezTo>
                    <a:lnTo>
                      <a:pt x="1092" y="1355"/>
                    </a:lnTo>
                    <a:cubicBezTo>
                      <a:pt x="1113" y="1367"/>
                      <a:pt x="1135" y="1372"/>
                      <a:pt x="1156" y="1372"/>
                    </a:cubicBezTo>
                    <a:cubicBezTo>
                      <a:pt x="1233" y="1372"/>
                      <a:pt x="1302" y="1303"/>
                      <a:pt x="1288" y="1211"/>
                    </a:cubicBezTo>
                    <a:lnTo>
                      <a:pt x="1236" y="974"/>
                    </a:lnTo>
                    <a:cubicBezTo>
                      <a:pt x="1231" y="928"/>
                      <a:pt x="1242" y="883"/>
                      <a:pt x="1277" y="854"/>
                    </a:cubicBezTo>
                    <a:lnTo>
                      <a:pt x="1461" y="640"/>
                    </a:lnTo>
                    <a:cubicBezTo>
                      <a:pt x="1548" y="565"/>
                      <a:pt x="1501" y="427"/>
                      <a:pt x="1386" y="409"/>
                    </a:cubicBezTo>
                    <a:lnTo>
                      <a:pt x="1120" y="392"/>
                    </a:lnTo>
                    <a:cubicBezTo>
                      <a:pt x="1074" y="385"/>
                      <a:pt x="1034" y="357"/>
                      <a:pt x="1016" y="316"/>
                    </a:cubicBezTo>
                    <a:lnTo>
                      <a:pt x="936" y="73"/>
                    </a:lnTo>
                    <a:cubicBezTo>
                      <a:pt x="913" y="25"/>
                      <a:pt x="864"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3"/>
              <p:cNvSpPr/>
              <p:nvPr/>
            </p:nvSpPr>
            <p:spPr>
              <a:xfrm>
                <a:off x="7142563" y="1428550"/>
                <a:ext cx="19350" cy="58175"/>
              </a:xfrm>
              <a:custGeom>
                <a:avLst/>
                <a:gdLst/>
                <a:ahLst/>
                <a:cxnLst/>
                <a:rect l="l" t="t" r="r" b="b"/>
                <a:pathLst>
                  <a:path w="774" h="2327" extrusionOk="0">
                    <a:moveTo>
                      <a:pt x="133" y="0"/>
                    </a:moveTo>
                    <a:cubicBezTo>
                      <a:pt x="59" y="0"/>
                      <a:pt x="0" y="57"/>
                      <a:pt x="0" y="139"/>
                    </a:cubicBezTo>
                    <a:lnTo>
                      <a:pt x="0" y="2194"/>
                    </a:lnTo>
                    <a:cubicBezTo>
                      <a:pt x="0" y="2269"/>
                      <a:pt x="59" y="2327"/>
                      <a:pt x="133" y="2327"/>
                    </a:cubicBezTo>
                    <a:lnTo>
                      <a:pt x="635" y="2327"/>
                    </a:lnTo>
                    <a:cubicBezTo>
                      <a:pt x="710" y="2327"/>
                      <a:pt x="774" y="2269"/>
                      <a:pt x="774" y="2194"/>
                    </a:cubicBezTo>
                    <a:lnTo>
                      <a:pt x="774" y="139"/>
                    </a:lnTo>
                    <a:cubicBezTo>
                      <a:pt x="774" y="57"/>
                      <a:pt x="710"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7238988" y="1554700"/>
                <a:ext cx="53450" cy="29050"/>
              </a:xfrm>
              <a:custGeom>
                <a:avLst/>
                <a:gdLst/>
                <a:ahLst/>
                <a:cxnLst/>
                <a:rect l="l" t="t" r="r" b="b"/>
                <a:pathLst>
                  <a:path w="2138" h="1162" extrusionOk="0">
                    <a:moveTo>
                      <a:pt x="139" y="0"/>
                    </a:moveTo>
                    <a:cubicBezTo>
                      <a:pt x="64" y="151"/>
                      <a:pt x="0" y="214"/>
                      <a:pt x="24" y="290"/>
                    </a:cubicBezTo>
                    <a:lnTo>
                      <a:pt x="24" y="1023"/>
                    </a:lnTo>
                    <a:cubicBezTo>
                      <a:pt x="0" y="1103"/>
                      <a:pt x="64" y="1162"/>
                      <a:pt x="139" y="1162"/>
                    </a:cubicBezTo>
                    <a:lnTo>
                      <a:pt x="1999" y="1162"/>
                    </a:lnTo>
                    <a:cubicBezTo>
                      <a:pt x="2074" y="1162"/>
                      <a:pt x="2138" y="1103"/>
                      <a:pt x="1964" y="1023"/>
                    </a:cubicBezTo>
                    <a:lnTo>
                      <a:pt x="1964" y="290"/>
                    </a:lnTo>
                    <a:cubicBezTo>
                      <a:pt x="2138" y="214"/>
                      <a:pt x="2074" y="151"/>
                      <a:pt x="1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3"/>
              <p:cNvSpPr/>
              <p:nvPr/>
            </p:nvSpPr>
            <p:spPr>
              <a:xfrm>
                <a:off x="7176938" y="1602325"/>
                <a:ext cx="75075" cy="24000"/>
              </a:xfrm>
              <a:custGeom>
                <a:avLst/>
                <a:gdLst/>
                <a:ahLst/>
                <a:cxnLst/>
                <a:rect l="l" t="t" r="r" b="b"/>
                <a:pathLst>
                  <a:path w="3003" h="960" extrusionOk="0">
                    <a:moveTo>
                      <a:pt x="208" y="1"/>
                    </a:moveTo>
                    <a:cubicBezTo>
                      <a:pt x="92" y="1"/>
                      <a:pt x="0" y="94"/>
                      <a:pt x="0" y="209"/>
                    </a:cubicBezTo>
                    <a:cubicBezTo>
                      <a:pt x="0" y="318"/>
                      <a:pt x="92" y="411"/>
                      <a:pt x="208" y="411"/>
                    </a:cubicBezTo>
                    <a:cubicBezTo>
                      <a:pt x="312" y="411"/>
                      <a:pt x="363" y="464"/>
                      <a:pt x="478" y="608"/>
                    </a:cubicBezTo>
                    <a:cubicBezTo>
                      <a:pt x="595" y="758"/>
                      <a:pt x="756" y="960"/>
                      <a:pt x="1067" y="960"/>
                    </a:cubicBezTo>
                    <a:cubicBezTo>
                      <a:pt x="1386" y="960"/>
                      <a:pt x="1547" y="758"/>
                      <a:pt x="1663" y="608"/>
                    </a:cubicBezTo>
                    <a:cubicBezTo>
                      <a:pt x="1773" y="464"/>
                      <a:pt x="1824" y="411"/>
                      <a:pt x="1934" y="411"/>
                    </a:cubicBezTo>
                    <a:cubicBezTo>
                      <a:pt x="2038" y="411"/>
                      <a:pt x="2090" y="464"/>
                      <a:pt x="2205" y="608"/>
                    </a:cubicBezTo>
                    <a:cubicBezTo>
                      <a:pt x="2322" y="758"/>
                      <a:pt x="2482" y="960"/>
                      <a:pt x="2794" y="960"/>
                    </a:cubicBezTo>
                    <a:cubicBezTo>
                      <a:pt x="2911" y="960"/>
                      <a:pt x="3002" y="867"/>
                      <a:pt x="3002" y="752"/>
                    </a:cubicBezTo>
                    <a:cubicBezTo>
                      <a:pt x="3002" y="643"/>
                      <a:pt x="2911" y="550"/>
                      <a:pt x="2794" y="550"/>
                    </a:cubicBezTo>
                    <a:cubicBezTo>
                      <a:pt x="2690" y="550"/>
                      <a:pt x="2639" y="498"/>
                      <a:pt x="2523" y="353"/>
                    </a:cubicBezTo>
                    <a:cubicBezTo>
                      <a:pt x="2408" y="203"/>
                      <a:pt x="2245" y="1"/>
                      <a:pt x="1934" y="1"/>
                    </a:cubicBezTo>
                    <a:cubicBezTo>
                      <a:pt x="1616" y="1"/>
                      <a:pt x="1455" y="203"/>
                      <a:pt x="1339" y="353"/>
                    </a:cubicBezTo>
                    <a:cubicBezTo>
                      <a:pt x="1230" y="498"/>
                      <a:pt x="1178" y="550"/>
                      <a:pt x="1067" y="550"/>
                    </a:cubicBezTo>
                    <a:cubicBezTo>
                      <a:pt x="963" y="550"/>
                      <a:pt x="912" y="498"/>
                      <a:pt x="803" y="353"/>
                    </a:cubicBezTo>
                    <a:cubicBezTo>
                      <a:pt x="681" y="203"/>
                      <a:pt x="525" y="1"/>
                      <a:pt x="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3"/>
              <p:cNvSpPr/>
              <p:nvPr/>
            </p:nvSpPr>
            <p:spPr>
              <a:xfrm>
                <a:off x="7093313" y="1469400"/>
                <a:ext cx="23875" cy="74925"/>
              </a:xfrm>
              <a:custGeom>
                <a:avLst/>
                <a:gdLst/>
                <a:ahLst/>
                <a:cxnLst/>
                <a:rect l="l" t="t" r="r" b="b"/>
                <a:pathLst>
                  <a:path w="955" h="2997" extrusionOk="0">
                    <a:moveTo>
                      <a:pt x="203" y="0"/>
                    </a:moveTo>
                    <a:cubicBezTo>
                      <a:pt x="94" y="0"/>
                      <a:pt x="1" y="92"/>
                      <a:pt x="1" y="202"/>
                    </a:cubicBezTo>
                    <a:cubicBezTo>
                      <a:pt x="1" y="520"/>
                      <a:pt x="203" y="681"/>
                      <a:pt x="353" y="797"/>
                    </a:cubicBezTo>
                    <a:cubicBezTo>
                      <a:pt x="492" y="906"/>
                      <a:pt x="544" y="958"/>
                      <a:pt x="544" y="1069"/>
                    </a:cubicBezTo>
                    <a:cubicBezTo>
                      <a:pt x="544" y="1173"/>
                      <a:pt x="492" y="1224"/>
                      <a:pt x="347" y="1339"/>
                    </a:cubicBezTo>
                    <a:cubicBezTo>
                      <a:pt x="203" y="1455"/>
                      <a:pt x="1" y="1616"/>
                      <a:pt x="1" y="1928"/>
                    </a:cubicBezTo>
                    <a:cubicBezTo>
                      <a:pt x="1" y="2247"/>
                      <a:pt x="203" y="2407"/>
                      <a:pt x="353" y="2524"/>
                    </a:cubicBezTo>
                    <a:cubicBezTo>
                      <a:pt x="492" y="2633"/>
                      <a:pt x="544" y="2685"/>
                      <a:pt x="544" y="2794"/>
                    </a:cubicBezTo>
                    <a:cubicBezTo>
                      <a:pt x="544" y="2905"/>
                      <a:pt x="636" y="2996"/>
                      <a:pt x="752" y="2996"/>
                    </a:cubicBezTo>
                    <a:cubicBezTo>
                      <a:pt x="862" y="2996"/>
                      <a:pt x="954" y="2905"/>
                      <a:pt x="954" y="2794"/>
                    </a:cubicBezTo>
                    <a:cubicBezTo>
                      <a:pt x="954" y="2477"/>
                      <a:pt x="752" y="2316"/>
                      <a:pt x="601" y="2200"/>
                    </a:cubicBezTo>
                    <a:cubicBezTo>
                      <a:pt x="462" y="2090"/>
                      <a:pt x="411" y="2039"/>
                      <a:pt x="411" y="1928"/>
                    </a:cubicBezTo>
                    <a:cubicBezTo>
                      <a:pt x="411" y="1824"/>
                      <a:pt x="462" y="1773"/>
                      <a:pt x="601" y="1658"/>
                    </a:cubicBezTo>
                    <a:cubicBezTo>
                      <a:pt x="752" y="1541"/>
                      <a:pt x="954" y="1380"/>
                      <a:pt x="954" y="1069"/>
                    </a:cubicBezTo>
                    <a:cubicBezTo>
                      <a:pt x="954" y="750"/>
                      <a:pt x="752" y="595"/>
                      <a:pt x="601" y="473"/>
                    </a:cubicBezTo>
                    <a:cubicBezTo>
                      <a:pt x="462" y="363"/>
                      <a:pt x="411" y="312"/>
                      <a:pt x="411" y="202"/>
                    </a:cubicBezTo>
                    <a:cubicBezTo>
                      <a:pt x="411" y="92"/>
                      <a:pt x="318" y="0"/>
                      <a:pt x="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a:off x="7282163" y="1554700"/>
                <a:ext cx="17075" cy="29050"/>
              </a:xfrm>
              <a:custGeom>
                <a:avLst/>
                <a:gdLst/>
                <a:ahLst/>
                <a:cxnLst/>
                <a:rect l="l" t="t" r="r" b="b"/>
                <a:pathLst>
                  <a:path w="683" h="1162" extrusionOk="0">
                    <a:moveTo>
                      <a:pt x="0" y="0"/>
                    </a:moveTo>
                    <a:cubicBezTo>
                      <a:pt x="75" y="151"/>
                      <a:pt x="133" y="214"/>
                      <a:pt x="237" y="290"/>
                    </a:cubicBezTo>
                    <a:lnTo>
                      <a:pt x="237" y="1023"/>
                    </a:lnTo>
                    <a:cubicBezTo>
                      <a:pt x="133" y="1103"/>
                      <a:pt x="75" y="1162"/>
                      <a:pt x="0" y="1162"/>
                    </a:cubicBezTo>
                    <a:lnTo>
                      <a:pt x="544" y="1162"/>
                    </a:lnTo>
                    <a:cubicBezTo>
                      <a:pt x="624" y="1162"/>
                      <a:pt x="682" y="1103"/>
                      <a:pt x="624" y="1023"/>
                    </a:cubicBezTo>
                    <a:lnTo>
                      <a:pt x="624" y="290"/>
                    </a:lnTo>
                    <a:cubicBezTo>
                      <a:pt x="682" y="214"/>
                      <a:pt x="624" y="151"/>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149038" y="1428550"/>
                <a:ext cx="16075" cy="59450"/>
              </a:xfrm>
              <a:custGeom>
                <a:avLst/>
                <a:gdLst/>
                <a:ahLst/>
                <a:cxnLst/>
                <a:rect l="l" t="t" r="r" b="b"/>
                <a:pathLst>
                  <a:path w="643" h="2378" extrusionOk="0">
                    <a:moveTo>
                      <a:pt x="1" y="2327"/>
                    </a:moveTo>
                    <a:cubicBezTo>
                      <a:pt x="28" y="2363"/>
                      <a:pt x="54" y="2377"/>
                      <a:pt x="76" y="2377"/>
                    </a:cubicBezTo>
                    <a:cubicBezTo>
                      <a:pt x="102" y="2377"/>
                      <a:pt x="120" y="2356"/>
                      <a:pt x="127" y="2327"/>
                    </a:cubicBezTo>
                    <a:close/>
                    <a:moveTo>
                      <a:pt x="1" y="0"/>
                    </a:moveTo>
                    <a:cubicBezTo>
                      <a:pt x="77" y="17"/>
                      <a:pt x="139" y="75"/>
                      <a:pt x="128" y="150"/>
                    </a:cubicBezTo>
                    <a:lnTo>
                      <a:pt x="128" y="2287"/>
                    </a:lnTo>
                    <a:cubicBezTo>
                      <a:pt x="130" y="2301"/>
                      <a:pt x="130" y="2315"/>
                      <a:pt x="127" y="2327"/>
                    </a:cubicBezTo>
                    <a:lnTo>
                      <a:pt x="504" y="2327"/>
                    </a:lnTo>
                    <a:cubicBezTo>
                      <a:pt x="531" y="2363"/>
                      <a:pt x="557" y="2377"/>
                      <a:pt x="572" y="2377"/>
                    </a:cubicBezTo>
                    <a:cubicBezTo>
                      <a:pt x="599" y="2377"/>
                      <a:pt x="596" y="2334"/>
                      <a:pt x="515" y="2287"/>
                    </a:cubicBezTo>
                    <a:lnTo>
                      <a:pt x="515" y="150"/>
                    </a:lnTo>
                    <a:cubicBezTo>
                      <a:pt x="642" y="75"/>
                      <a:pt x="578" y="17"/>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274638" y="1631300"/>
                <a:ext cx="26600" cy="37150"/>
              </a:xfrm>
              <a:custGeom>
                <a:avLst/>
                <a:gdLst/>
                <a:ahLst/>
                <a:cxnLst/>
                <a:rect l="l" t="t" r="r" b="b"/>
                <a:pathLst>
                  <a:path w="1064" h="1486" extrusionOk="0">
                    <a:moveTo>
                      <a:pt x="249" y="0"/>
                    </a:moveTo>
                    <a:cubicBezTo>
                      <a:pt x="200" y="0"/>
                      <a:pt x="151" y="26"/>
                      <a:pt x="128" y="78"/>
                    </a:cubicBezTo>
                    <a:lnTo>
                      <a:pt x="1" y="326"/>
                    </a:lnTo>
                    <a:lnTo>
                      <a:pt x="13" y="350"/>
                    </a:lnTo>
                    <a:cubicBezTo>
                      <a:pt x="30" y="390"/>
                      <a:pt x="70" y="413"/>
                      <a:pt x="117" y="419"/>
                    </a:cubicBezTo>
                    <a:lnTo>
                      <a:pt x="411" y="465"/>
                    </a:lnTo>
                    <a:cubicBezTo>
                      <a:pt x="527" y="483"/>
                      <a:pt x="567" y="621"/>
                      <a:pt x="486" y="696"/>
                    </a:cubicBezTo>
                    <a:lnTo>
                      <a:pt x="272" y="910"/>
                    </a:lnTo>
                    <a:cubicBezTo>
                      <a:pt x="243" y="939"/>
                      <a:pt x="226" y="984"/>
                      <a:pt x="232" y="1030"/>
                    </a:cubicBezTo>
                    <a:lnTo>
                      <a:pt x="285" y="1320"/>
                    </a:lnTo>
                    <a:cubicBezTo>
                      <a:pt x="296" y="1320"/>
                      <a:pt x="301" y="1325"/>
                      <a:pt x="312" y="1331"/>
                    </a:cubicBezTo>
                    <a:lnTo>
                      <a:pt x="578" y="1470"/>
                    </a:lnTo>
                    <a:cubicBezTo>
                      <a:pt x="599" y="1480"/>
                      <a:pt x="620" y="1485"/>
                      <a:pt x="641" y="1485"/>
                    </a:cubicBezTo>
                    <a:cubicBezTo>
                      <a:pt x="720" y="1485"/>
                      <a:pt x="793" y="1412"/>
                      <a:pt x="775" y="1325"/>
                    </a:cubicBezTo>
                    <a:lnTo>
                      <a:pt x="728" y="1030"/>
                    </a:lnTo>
                    <a:cubicBezTo>
                      <a:pt x="717" y="984"/>
                      <a:pt x="735" y="939"/>
                      <a:pt x="763" y="910"/>
                    </a:cubicBezTo>
                    <a:lnTo>
                      <a:pt x="983" y="696"/>
                    </a:lnTo>
                    <a:cubicBezTo>
                      <a:pt x="1064" y="621"/>
                      <a:pt x="1018" y="483"/>
                      <a:pt x="908" y="465"/>
                    </a:cubicBezTo>
                    <a:lnTo>
                      <a:pt x="608" y="419"/>
                    </a:lnTo>
                    <a:cubicBezTo>
                      <a:pt x="562" y="413"/>
                      <a:pt x="527" y="390"/>
                      <a:pt x="504" y="350"/>
                    </a:cubicBezTo>
                    <a:lnTo>
                      <a:pt x="371" y="78"/>
                    </a:lnTo>
                    <a:cubicBezTo>
                      <a:pt x="348" y="26"/>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070388" y="1501725"/>
                <a:ext cx="10250" cy="10275"/>
              </a:xfrm>
              <a:custGeom>
                <a:avLst/>
                <a:gdLst/>
                <a:ahLst/>
                <a:cxnLst/>
                <a:rect l="l" t="t" r="r" b="b"/>
                <a:pathLst>
                  <a:path w="410" h="411" extrusionOk="0">
                    <a:moveTo>
                      <a:pt x="208" y="0"/>
                    </a:moveTo>
                    <a:cubicBezTo>
                      <a:pt x="92" y="0"/>
                      <a:pt x="0" y="93"/>
                      <a:pt x="0" y="208"/>
                    </a:cubicBezTo>
                    <a:cubicBezTo>
                      <a:pt x="0" y="317"/>
                      <a:pt x="92" y="410"/>
                      <a:pt x="208" y="410"/>
                    </a:cubicBezTo>
                    <a:cubicBezTo>
                      <a:pt x="318" y="410"/>
                      <a:pt x="409" y="317"/>
                      <a:pt x="409" y="208"/>
                    </a:cubicBezTo>
                    <a:cubicBezTo>
                      <a:pt x="409" y="93"/>
                      <a:pt x="318"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112113" y="1436600"/>
                <a:ext cx="10275" cy="10300"/>
              </a:xfrm>
              <a:custGeom>
                <a:avLst/>
                <a:gdLst/>
                <a:ahLst/>
                <a:cxnLst/>
                <a:rect l="l" t="t" r="r" b="b"/>
                <a:pathLst>
                  <a:path w="411" h="412" extrusionOk="0">
                    <a:moveTo>
                      <a:pt x="202" y="1"/>
                    </a:moveTo>
                    <a:cubicBezTo>
                      <a:pt x="92" y="1"/>
                      <a:pt x="0" y="94"/>
                      <a:pt x="0" y="203"/>
                    </a:cubicBezTo>
                    <a:cubicBezTo>
                      <a:pt x="0" y="318"/>
                      <a:pt x="92" y="411"/>
                      <a:pt x="202" y="411"/>
                    </a:cubicBezTo>
                    <a:cubicBezTo>
                      <a:pt x="317" y="411"/>
                      <a:pt x="410" y="318"/>
                      <a:pt x="410" y="203"/>
                    </a:cubicBezTo>
                    <a:cubicBezTo>
                      <a:pt x="410" y="94"/>
                      <a:pt x="317"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7209388" y="1636575"/>
                <a:ext cx="10300" cy="10275"/>
              </a:xfrm>
              <a:custGeom>
                <a:avLst/>
                <a:gdLst/>
                <a:ahLst/>
                <a:cxnLst/>
                <a:rect l="l" t="t" r="r" b="b"/>
                <a:pathLst>
                  <a:path w="412" h="411" extrusionOk="0">
                    <a:moveTo>
                      <a:pt x="203" y="0"/>
                    </a:moveTo>
                    <a:cubicBezTo>
                      <a:pt x="88" y="0"/>
                      <a:pt x="1" y="92"/>
                      <a:pt x="1" y="202"/>
                    </a:cubicBezTo>
                    <a:cubicBezTo>
                      <a:pt x="1" y="318"/>
                      <a:pt x="88" y="410"/>
                      <a:pt x="203" y="410"/>
                    </a:cubicBezTo>
                    <a:cubicBezTo>
                      <a:pt x="318" y="410"/>
                      <a:pt x="411" y="318"/>
                      <a:pt x="411" y="202"/>
                    </a:cubicBezTo>
                    <a:cubicBezTo>
                      <a:pt x="411" y="92"/>
                      <a:pt x="31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7275688" y="1602325"/>
                <a:ext cx="10225" cy="10300"/>
              </a:xfrm>
              <a:custGeom>
                <a:avLst/>
                <a:gdLst/>
                <a:ahLst/>
                <a:cxnLst/>
                <a:rect l="l" t="t" r="r" b="b"/>
                <a:pathLst>
                  <a:path w="409" h="412" extrusionOk="0">
                    <a:moveTo>
                      <a:pt x="208" y="1"/>
                    </a:moveTo>
                    <a:cubicBezTo>
                      <a:pt x="92" y="1"/>
                      <a:pt x="0" y="94"/>
                      <a:pt x="0" y="209"/>
                    </a:cubicBezTo>
                    <a:cubicBezTo>
                      <a:pt x="0" y="318"/>
                      <a:pt x="92" y="411"/>
                      <a:pt x="208" y="411"/>
                    </a:cubicBezTo>
                    <a:cubicBezTo>
                      <a:pt x="323" y="411"/>
                      <a:pt x="409" y="318"/>
                      <a:pt x="409" y="209"/>
                    </a:cubicBezTo>
                    <a:cubicBezTo>
                      <a:pt x="409" y="94"/>
                      <a:pt x="323"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7222238" y="1464475"/>
                <a:ext cx="29775" cy="23275"/>
              </a:xfrm>
              <a:custGeom>
                <a:avLst/>
                <a:gdLst/>
                <a:ahLst/>
                <a:cxnLst/>
                <a:rect l="l" t="t" r="r" b="b"/>
                <a:pathLst>
                  <a:path w="1191" h="931" extrusionOk="0">
                    <a:moveTo>
                      <a:pt x="700" y="0"/>
                    </a:moveTo>
                    <a:lnTo>
                      <a:pt x="1" y="693"/>
                    </a:lnTo>
                    <a:lnTo>
                      <a:pt x="497" y="930"/>
                    </a:lnTo>
                    <a:lnTo>
                      <a:pt x="827" y="653"/>
                    </a:lnTo>
                    <a:lnTo>
                      <a:pt x="1190" y="232"/>
                    </a:lnTo>
                    <a:lnTo>
                      <a:pt x="700"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7234663" y="1470250"/>
                <a:ext cx="30475" cy="23700"/>
              </a:xfrm>
              <a:custGeom>
                <a:avLst/>
                <a:gdLst/>
                <a:ahLst/>
                <a:cxnLst/>
                <a:rect l="l" t="t" r="r" b="b"/>
                <a:pathLst>
                  <a:path w="1219" h="948" extrusionOk="0">
                    <a:moveTo>
                      <a:pt x="693" y="1"/>
                    </a:moveTo>
                    <a:lnTo>
                      <a:pt x="0" y="699"/>
                    </a:lnTo>
                    <a:lnTo>
                      <a:pt x="520" y="947"/>
                    </a:lnTo>
                    <a:lnTo>
                      <a:pt x="1218" y="249"/>
                    </a:lnTo>
                    <a:lnTo>
                      <a:pt x="69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7184863" y="1501850"/>
                <a:ext cx="29750" cy="23275"/>
              </a:xfrm>
              <a:custGeom>
                <a:avLst/>
                <a:gdLst/>
                <a:ahLst/>
                <a:cxnLst/>
                <a:rect l="l" t="t" r="r" b="b"/>
                <a:pathLst>
                  <a:path w="1190" h="931" extrusionOk="0">
                    <a:moveTo>
                      <a:pt x="699" y="1"/>
                    </a:moveTo>
                    <a:lnTo>
                      <a:pt x="1" y="694"/>
                    </a:lnTo>
                    <a:lnTo>
                      <a:pt x="497" y="931"/>
                    </a:lnTo>
                    <a:lnTo>
                      <a:pt x="1046" y="561"/>
                    </a:lnTo>
                    <a:lnTo>
                      <a:pt x="1190" y="232"/>
                    </a:lnTo>
                    <a:lnTo>
                      <a:pt x="699" y="1"/>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7197263" y="1507650"/>
                <a:ext cx="30475" cy="23675"/>
              </a:xfrm>
              <a:custGeom>
                <a:avLst/>
                <a:gdLst/>
                <a:ahLst/>
                <a:cxnLst/>
                <a:rect l="l" t="t" r="r" b="b"/>
                <a:pathLst>
                  <a:path w="1219" h="947" extrusionOk="0">
                    <a:moveTo>
                      <a:pt x="694" y="0"/>
                    </a:moveTo>
                    <a:lnTo>
                      <a:pt x="1" y="699"/>
                    </a:lnTo>
                    <a:lnTo>
                      <a:pt x="520" y="947"/>
                    </a:lnTo>
                    <a:lnTo>
                      <a:pt x="1219" y="248"/>
                    </a:lnTo>
                    <a:lnTo>
                      <a:pt x="694"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3"/>
              <p:cNvSpPr/>
              <p:nvPr/>
            </p:nvSpPr>
            <p:spPr>
              <a:xfrm>
                <a:off x="7147488" y="1539250"/>
                <a:ext cx="29750" cy="23275"/>
              </a:xfrm>
              <a:custGeom>
                <a:avLst/>
                <a:gdLst/>
                <a:ahLst/>
                <a:cxnLst/>
                <a:rect l="l" t="t" r="r" b="b"/>
                <a:pathLst>
                  <a:path w="1190" h="931" extrusionOk="0">
                    <a:moveTo>
                      <a:pt x="699" y="0"/>
                    </a:moveTo>
                    <a:lnTo>
                      <a:pt x="0" y="693"/>
                    </a:lnTo>
                    <a:lnTo>
                      <a:pt x="496" y="930"/>
                    </a:lnTo>
                    <a:lnTo>
                      <a:pt x="1016" y="549"/>
                    </a:lnTo>
                    <a:lnTo>
                      <a:pt x="1189" y="232"/>
                    </a:lnTo>
                    <a:lnTo>
                      <a:pt x="699"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3"/>
              <p:cNvSpPr/>
              <p:nvPr/>
            </p:nvSpPr>
            <p:spPr>
              <a:xfrm>
                <a:off x="7159888" y="1545025"/>
                <a:ext cx="30475" cy="23700"/>
              </a:xfrm>
              <a:custGeom>
                <a:avLst/>
                <a:gdLst/>
                <a:ahLst/>
                <a:cxnLst/>
                <a:rect l="l" t="t" r="r" b="b"/>
                <a:pathLst>
                  <a:path w="1219" h="948" extrusionOk="0">
                    <a:moveTo>
                      <a:pt x="693" y="1"/>
                    </a:moveTo>
                    <a:lnTo>
                      <a:pt x="0" y="699"/>
                    </a:lnTo>
                    <a:lnTo>
                      <a:pt x="520" y="947"/>
                    </a:lnTo>
                    <a:lnTo>
                      <a:pt x="1219" y="249"/>
                    </a:lnTo>
                    <a:lnTo>
                      <a:pt x="693"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3"/>
              <p:cNvSpPr/>
              <p:nvPr/>
            </p:nvSpPr>
            <p:spPr>
              <a:xfrm>
                <a:off x="7043363" y="1568125"/>
                <a:ext cx="110200" cy="109975"/>
              </a:xfrm>
              <a:custGeom>
                <a:avLst/>
                <a:gdLst/>
                <a:ahLst/>
                <a:cxnLst/>
                <a:rect l="l" t="t" r="r" b="b"/>
                <a:pathLst>
                  <a:path w="4408" h="4399" extrusionOk="0">
                    <a:moveTo>
                      <a:pt x="2861" y="0"/>
                    </a:moveTo>
                    <a:cubicBezTo>
                      <a:pt x="2782" y="0"/>
                      <a:pt x="2705" y="34"/>
                      <a:pt x="2652" y="99"/>
                    </a:cubicBezTo>
                    <a:lnTo>
                      <a:pt x="1982" y="942"/>
                    </a:lnTo>
                    <a:lnTo>
                      <a:pt x="1797" y="1352"/>
                    </a:lnTo>
                    <a:lnTo>
                      <a:pt x="1346" y="1733"/>
                    </a:lnTo>
                    <a:lnTo>
                      <a:pt x="555" y="2720"/>
                    </a:lnTo>
                    <a:lnTo>
                      <a:pt x="88" y="3413"/>
                    </a:lnTo>
                    <a:cubicBezTo>
                      <a:pt x="0" y="3517"/>
                      <a:pt x="13" y="3668"/>
                      <a:pt x="104" y="3765"/>
                    </a:cubicBezTo>
                    <a:lnTo>
                      <a:pt x="693" y="4319"/>
                    </a:lnTo>
                    <a:cubicBezTo>
                      <a:pt x="744" y="4373"/>
                      <a:pt x="810" y="4399"/>
                      <a:pt x="879" y="4399"/>
                    </a:cubicBezTo>
                    <a:cubicBezTo>
                      <a:pt x="937" y="4399"/>
                      <a:pt x="996" y="4380"/>
                      <a:pt x="1047" y="4343"/>
                    </a:cubicBezTo>
                    <a:lnTo>
                      <a:pt x="4275" y="1803"/>
                    </a:lnTo>
                    <a:cubicBezTo>
                      <a:pt x="4401" y="1704"/>
                      <a:pt x="4408" y="1520"/>
                      <a:pt x="4297" y="1409"/>
                    </a:cubicBezTo>
                    <a:lnTo>
                      <a:pt x="4020" y="1046"/>
                    </a:lnTo>
                    <a:lnTo>
                      <a:pt x="3049" y="76"/>
                    </a:lnTo>
                    <a:cubicBezTo>
                      <a:pt x="2996" y="25"/>
                      <a:pt x="2928"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7052338" y="1593675"/>
                <a:ext cx="103375" cy="85100"/>
              </a:xfrm>
              <a:custGeom>
                <a:avLst/>
                <a:gdLst/>
                <a:ahLst/>
                <a:cxnLst/>
                <a:rect l="l" t="t" r="r" b="b"/>
                <a:pathLst>
                  <a:path w="4135" h="3404" extrusionOk="0">
                    <a:moveTo>
                      <a:pt x="3633" y="0"/>
                    </a:moveTo>
                    <a:lnTo>
                      <a:pt x="3642" y="10"/>
                    </a:lnTo>
                    <a:lnTo>
                      <a:pt x="3642" y="10"/>
                    </a:lnTo>
                    <a:cubicBezTo>
                      <a:pt x="3639" y="6"/>
                      <a:pt x="3636" y="3"/>
                      <a:pt x="3633" y="0"/>
                    </a:cubicBezTo>
                    <a:close/>
                    <a:moveTo>
                      <a:pt x="0" y="3020"/>
                    </a:moveTo>
                    <a:cubicBezTo>
                      <a:pt x="10" y="3030"/>
                      <a:pt x="19" y="3038"/>
                      <a:pt x="28" y="3046"/>
                    </a:cubicBezTo>
                    <a:lnTo>
                      <a:pt x="28" y="3046"/>
                    </a:lnTo>
                    <a:lnTo>
                      <a:pt x="0" y="3020"/>
                    </a:lnTo>
                    <a:close/>
                    <a:moveTo>
                      <a:pt x="3642" y="10"/>
                    </a:moveTo>
                    <a:lnTo>
                      <a:pt x="3642" y="10"/>
                    </a:lnTo>
                    <a:cubicBezTo>
                      <a:pt x="3747" y="120"/>
                      <a:pt x="3733" y="298"/>
                      <a:pt x="3609" y="394"/>
                    </a:cubicBezTo>
                    <a:lnTo>
                      <a:pt x="300" y="3044"/>
                    </a:lnTo>
                    <a:cubicBezTo>
                      <a:pt x="249" y="3081"/>
                      <a:pt x="203" y="3100"/>
                      <a:pt x="158" y="3100"/>
                    </a:cubicBezTo>
                    <a:cubicBezTo>
                      <a:pt x="114" y="3100"/>
                      <a:pt x="71" y="3082"/>
                      <a:pt x="28" y="3046"/>
                    </a:cubicBezTo>
                    <a:lnTo>
                      <a:pt x="28" y="3046"/>
                    </a:lnTo>
                    <a:lnTo>
                      <a:pt x="334" y="3327"/>
                    </a:lnTo>
                    <a:cubicBezTo>
                      <a:pt x="385" y="3377"/>
                      <a:pt x="451" y="3403"/>
                      <a:pt x="520" y="3403"/>
                    </a:cubicBezTo>
                    <a:cubicBezTo>
                      <a:pt x="578" y="3403"/>
                      <a:pt x="637" y="3384"/>
                      <a:pt x="688" y="3345"/>
                    </a:cubicBezTo>
                    <a:lnTo>
                      <a:pt x="1374" y="2876"/>
                    </a:lnTo>
                    <a:lnTo>
                      <a:pt x="3996" y="781"/>
                    </a:lnTo>
                    <a:cubicBezTo>
                      <a:pt x="4124" y="682"/>
                      <a:pt x="4135" y="498"/>
                      <a:pt x="4020" y="387"/>
                    </a:cubicBezTo>
                    <a:lnTo>
                      <a:pt x="3642" y="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7077013" y="1591650"/>
                <a:ext cx="31050" cy="31725"/>
              </a:xfrm>
              <a:custGeom>
                <a:avLst/>
                <a:gdLst/>
                <a:ahLst/>
                <a:cxnLst/>
                <a:rect l="l" t="t" r="r" b="b"/>
                <a:pathLst>
                  <a:path w="1242" h="1269" extrusionOk="0">
                    <a:moveTo>
                      <a:pt x="636" y="1"/>
                    </a:moveTo>
                    <a:lnTo>
                      <a:pt x="0" y="792"/>
                    </a:lnTo>
                    <a:lnTo>
                      <a:pt x="336" y="1121"/>
                    </a:lnTo>
                    <a:cubicBezTo>
                      <a:pt x="434" y="1219"/>
                      <a:pt x="562" y="1268"/>
                      <a:pt x="691" y="1268"/>
                    </a:cubicBezTo>
                    <a:cubicBezTo>
                      <a:pt x="819" y="1268"/>
                      <a:pt x="947" y="1219"/>
                      <a:pt x="1045" y="1121"/>
                    </a:cubicBezTo>
                    <a:cubicBezTo>
                      <a:pt x="1242" y="925"/>
                      <a:pt x="1242" y="607"/>
                      <a:pt x="1045" y="411"/>
                    </a:cubicBezTo>
                    <a:lnTo>
                      <a:pt x="636" y="1"/>
                    </a:ln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3"/>
              <p:cNvSpPr/>
              <p:nvPr/>
            </p:nvSpPr>
            <p:spPr>
              <a:xfrm>
                <a:off x="7041363" y="1636125"/>
                <a:ext cx="35675" cy="38900"/>
              </a:xfrm>
              <a:custGeom>
                <a:avLst/>
                <a:gdLst/>
                <a:ahLst/>
                <a:cxnLst/>
                <a:rect l="l" t="t" r="r" b="b"/>
                <a:pathLst>
                  <a:path w="1427" h="1556" extrusionOk="0">
                    <a:moveTo>
                      <a:pt x="635" y="0"/>
                    </a:moveTo>
                    <a:lnTo>
                      <a:pt x="87" y="693"/>
                    </a:lnTo>
                    <a:cubicBezTo>
                      <a:pt x="0" y="797"/>
                      <a:pt x="11" y="948"/>
                      <a:pt x="104" y="1045"/>
                    </a:cubicBezTo>
                    <a:lnTo>
                      <a:pt x="387" y="1322"/>
                    </a:lnTo>
                    <a:lnTo>
                      <a:pt x="797" y="1479"/>
                    </a:lnTo>
                    <a:cubicBezTo>
                      <a:pt x="847" y="1529"/>
                      <a:pt x="913" y="1555"/>
                      <a:pt x="981" y="1555"/>
                    </a:cubicBezTo>
                    <a:cubicBezTo>
                      <a:pt x="1039" y="1555"/>
                      <a:pt x="1098" y="1536"/>
                      <a:pt x="1149" y="1496"/>
                    </a:cubicBezTo>
                    <a:lnTo>
                      <a:pt x="1426" y="791"/>
                    </a:lnTo>
                    <a:lnTo>
                      <a:pt x="6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3"/>
              <p:cNvSpPr/>
              <p:nvPr/>
            </p:nvSpPr>
            <p:spPr>
              <a:xfrm>
                <a:off x="7051013" y="1655900"/>
                <a:ext cx="35675" cy="24950"/>
              </a:xfrm>
              <a:custGeom>
                <a:avLst/>
                <a:gdLst/>
                <a:ahLst/>
                <a:cxnLst/>
                <a:rect l="l" t="t" r="r" b="b"/>
                <a:pathLst>
                  <a:path w="1427" h="998" extrusionOk="0">
                    <a:moveTo>
                      <a:pt x="1" y="531"/>
                    </a:moveTo>
                    <a:lnTo>
                      <a:pt x="1" y="531"/>
                    </a:lnTo>
                    <a:cubicBezTo>
                      <a:pt x="4" y="535"/>
                      <a:pt x="7" y="538"/>
                      <a:pt x="11" y="541"/>
                    </a:cubicBezTo>
                    <a:lnTo>
                      <a:pt x="11" y="541"/>
                    </a:lnTo>
                    <a:lnTo>
                      <a:pt x="1" y="531"/>
                    </a:lnTo>
                    <a:close/>
                    <a:moveTo>
                      <a:pt x="1040" y="0"/>
                    </a:moveTo>
                    <a:lnTo>
                      <a:pt x="353" y="555"/>
                    </a:lnTo>
                    <a:cubicBezTo>
                      <a:pt x="302" y="592"/>
                      <a:pt x="244" y="611"/>
                      <a:pt x="186" y="611"/>
                    </a:cubicBezTo>
                    <a:cubicBezTo>
                      <a:pt x="122" y="611"/>
                      <a:pt x="60" y="588"/>
                      <a:pt x="11" y="541"/>
                    </a:cubicBezTo>
                    <a:lnTo>
                      <a:pt x="11" y="541"/>
                    </a:lnTo>
                    <a:lnTo>
                      <a:pt x="387" y="919"/>
                    </a:lnTo>
                    <a:cubicBezTo>
                      <a:pt x="438" y="972"/>
                      <a:pt x="504" y="998"/>
                      <a:pt x="573" y="998"/>
                    </a:cubicBezTo>
                    <a:cubicBezTo>
                      <a:pt x="631" y="998"/>
                      <a:pt x="690" y="979"/>
                      <a:pt x="741" y="942"/>
                    </a:cubicBezTo>
                    <a:lnTo>
                      <a:pt x="1427" y="387"/>
                    </a:lnTo>
                    <a:lnTo>
                      <a:pt x="10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43"/>
            <p:cNvGrpSpPr/>
            <p:nvPr/>
          </p:nvGrpSpPr>
          <p:grpSpPr>
            <a:xfrm>
              <a:off x="7791863" y="1334575"/>
              <a:ext cx="353475" cy="352850"/>
              <a:chOff x="7791863" y="1334575"/>
              <a:chExt cx="353475" cy="352850"/>
            </a:xfrm>
          </p:grpSpPr>
          <p:sp>
            <p:nvSpPr>
              <p:cNvPr id="2093" name="Google Shape;2093;p43"/>
              <p:cNvSpPr/>
              <p:nvPr/>
            </p:nvSpPr>
            <p:spPr>
              <a:xfrm>
                <a:off x="8046438" y="1567475"/>
                <a:ext cx="11600" cy="10575"/>
              </a:xfrm>
              <a:custGeom>
                <a:avLst/>
                <a:gdLst/>
                <a:ahLst/>
                <a:cxnLst/>
                <a:rect l="l" t="t" r="r" b="b"/>
                <a:pathLst>
                  <a:path w="464" h="423" extrusionOk="0">
                    <a:moveTo>
                      <a:pt x="234" y="0"/>
                    </a:moveTo>
                    <a:cubicBezTo>
                      <a:pt x="180" y="0"/>
                      <a:pt x="125" y="21"/>
                      <a:pt x="82" y="62"/>
                    </a:cubicBezTo>
                    <a:cubicBezTo>
                      <a:pt x="0" y="142"/>
                      <a:pt x="0" y="275"/>
                      <a:pt x="82" y="361"/>
                    </a:cubicBezTo>
                    <a:cubicBezTo>
                      <a:pt x="125" y="402"/>
                      <a:pt x="180" y="422"/>
                      <a:pt x="234" y="422"/>
                    </a:cubicBezTo>
                    <a:cubicBezTo>
                      <a:pt x="288" y="422"/>
                      <a:pt x="341" y="402"/>
                      <a:pt x="381" y="361"/>
                    </a:cubicBezTo>
                    <a:cubicBezTo>
                      <a:pt x="463" y="275"/>
                      <a:pt x="463" y="142"/>
                      <a:pt x="381" y="62"/>
                    </a:cubicBezTo>
                    <a:cubicBezTo>
                      <a:pt x="341" y="21"/>
                      <a:pt x="28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3"/>
              <p:cNvSpPr/>
              <p:nvPr/>
            </p:nvSpPr>
            <p:spPr>
              <a:xfrm>
                <a:off x="7975863" y="1423125"/>
                <a:ext cx="81725" cy="80675"/>
              </a:xfrm>
              <a:custGeom>
                <a:avLst/>
                <a:gdLst/>
                <a:ahLst/>
                <a:cxnLst/>
                <a:rect l="l" t="t" r="r" b="b"/>
                <a:pathLst>
                  <a:path w="3269" h="3227" extrusionOk="0">
                    <a:moveTo>
                      <a:pt x="3035" y="0"/>
                    </a:moveTo>
                    <a:cubicBezTo>
                      <a:pt x="2981" y="0"/>
                      <a:pt x="2928" y="20"/>
                      <a:pt x="2887" y="60"/>
                    </a:cubicBezTo>
                    <a:lnTo>
                      <a:pt x="81" y="2867"/>
                    </a:lnTo>
                    <a:cubicBezTo>
                      <a:pt x="0" y="2947"/>
                      <a:pt x="0" y="3080"/>
                      <a:pt x="81" y="3162"/>
                    </a:cubicBezTo>
                    <a:cubicBezTo>
                      <a:pt x="124" y="3205"/>
                      <a:pt x="179" y="3227"/>
                      <a:pt x="234" y="3227"/>
                    </a:cubicBezTo>
                    <a:cubicBezTo>
                      <a:pt x="288" y="3227"/>
                      <a:pt x="341" y="3205"/>
                      <a:pt x="381" y="3162"/>
                    </a:cubicBezTo>
                    <a:lnTo>
                      <a:pt x="3182" y="361"/>
                    </a:lnTo>
                    <a:cubicBezTo>
                      <a:pt x="3268" y="279"/>
                      <a:pt x="3268" y="148"/>
                      <a:pt x="3182" y="60"/>
                    </a:cubicBezTo>
                    <a:cubicBezTo>
                      <a:pt x="3141" y="20"/>
                      <a:pt x="3088" y="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3"/>
              <p:cNvSpPr/>
              <p:nvPr/>
            </p:nvSpPr>
            <p:spPr>
              <a:xfrm>
                <a:off x="8005438" y="1472550"/>
                <a:ext cx="80875" cy="50375"/>
              </a:xfrm>
              <a:custGeom>
                <a:avLst/>
                <a:gdLst/>
                <a:ahLst/>
                <a:cxnLst/>
                <a:rect l="l" t="t" r="r" b="b"/>
                <a:pathLst>
                  <a:path w="3235" h="2015" extrusionOk="0">
                    <a:moveTo>
                      <a:pt x="2432" y="0"/>
                    </a:moveTo>
                    <a:cubicBezTo>
                      <a:pt x="1999" y="0"/>
                      <a:pt x="1589" y="168"/>
                      <a:pt x="1288" y="474"/>
                    </a:cubicBezTo>
                    <a:lnTo>
                      <a:pt x="76" y="1681"/>
                    </a:lnTo>
                    <a:cubicBezTo>
                      <a:pt x="1" y="1756"/>
                      <a:pt x="1" y="1884"/>
                      <a:pt x="76" y="1958"/>
                    </a:cubicBezTo>
                    <a:cubicBezTo>
                      <a:pt x="113" y="1996"/>
                      <a:pt x="162" y="2015"/>
                      <a:pt x="211" y="2015"/>
                    </a:cubicBezTo>
                    <a:cubicBezTo>
                      <a:pt x="261" y="2015"/>
                      <a:pt x="310" y="1996"/>
                      <a:pt x="347" y="1958"/>
                    </a:cubicBezTo>
                    <a:lnTo>
                      <a:pt x="1571" y="735"/>
                    </a:lnTo>
                    <a:cubicBezTo>
                      <a:pt x="1797" y="514"/>
                      <a:pt x="2098" y="388"/>
                      <a:pt x="2415" y="388"/>
                    </a:cubicBezTo>
                    <a:lnTo>
                      <a:pt x="3039" y="388"/>
                    </a:lnTo>
                    <a:cubicBezTo>
                      <a:pt x="3148" y="388"/>
                      <a:pt x="3234" y="301"/>
                      <a:pt x="3234" y="191"/>
                    </a:cubicBezTo>
                    <a:cubicBezTo>
                      <a:pt x="3234" y="87"/>
                      <a:pt x="3148" y="0"/>
                      <a:pt x="3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3"/>
              <p:cNvSpPr/>
              <p:nvPr/>
            </p:nvSpPr>
            <p:spPr>
              <a:xfrm>
                <a:off x="7955338" y="1393900"/>
                <a:ext cx="50850" cy="80375"/>
              </a:xfrm>
              <a:custGeom>
                <a:avLst/>
                <a:gdLst/>
                <a:ahLst/>
                <a:cxnLst/>
                <a:rect l="l" t="t" r="r" b="b"/>
                <a:pathLst>
                  <a:path w="2034" h="3215" extrusionOk="0">
                    <a:moveTo>
                      <a:pt x="1843" y="0"/>
                    </a:moveTo>
                    <a:cubicBezTo>
                      <a:pt x="1733" y="0"/>
                      <a:pt x="1647" y="86"/>
                      <a:pt x="1647" y="190"/>
                    </a:cubicBezTo>
                    <a:lnTo>
                      <a:pt x="1647" y="814"/>
                    </a:lnTo>
                    <a:cubicBezTo>
                      <a:pt x="1647" y="1131"/>
                      <a:pt x="1520" y="1437"/>
                      <a:pt x="1295" y="1663"/>
                    </a:cubicBezTo>
                    <a:lnTo>
                      <a:pt x="76" y="2881"/>
                    </a:lnTo>
                    <a:cubicBezTo>
                      <a:pt x="1" y="2956"/>
                      <a:pt x="1" y="3084"/>
                      <a:pt x="76" y="3159"/>
                    </a:cubicBezTo>
                    <a:cubicBezTo>
                      <a:pt x="114" y="3196"/>
                      <a:pt x="163" y="3215"/>
                      <a:pt x="213" y="3215"/>
                    </a:cubicBezTo>
                    <a:cubicBezTo>
                      <a:pt x="262" y="3215"/>
                      <a:pt x="313" y="3196"/>
                      <a:pt x="353" y="3159"/>
                    </a:cubicBezTo>
                    <a:lnTo>
                      <a:pt x="1560" y="1946"/>
                    </a:lnTo>
                    <a:cubicBezTo>
                      <a:pt x="1866" y="1640"/>
                      <a:pt x="2034" y="1229"/>
                      <a:pt x="2034" y="803"/>
                    </a:cubicBezTo>
                    <a:lnTo>
                      <a:pt x="2034" y="190"/>
                    </a:lnTo>
                    <a:cubicBezTo>
                      <a:pt x="2034" y="86"/>
                      <a:pt x="1947"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3"/>
              <p:cNvSpPr/>
              <p:nvPr/>
            </p:nvSpPr>
            <p:spPr>
              <a:xfrm>
                <a:off x="7927063" y="1397625"/>
                <a:ext cx="17625" cy="60075"/>
              </a:xfrm>
              <a:custGeom>
                <a:avLst/>
                <a:gdLst/>
                <a:ahLst/>
                <a:cxnLst/>
                <a:rect l="l" t="t" r="r" b="b"/>
                <a:pathLst>
                  <a:path w="705" h="2403" extrusionOk="0">
                    <a:moveTo>
                      <a:pt x="214" y="1"/>
                    </a:moveTo>
                    <a:cubicBezTo>
                      <a:pt x="92" y="1"/>
                      <a:pt x="1" y="99"/>
                      <a:pt x="1" y="214"/>
                    </a:cubicBezTo>
                    <a:cubicBezTo>
                      <a:pt x="1" y="457"/>
                      <a:pt x="110" y="584"/>
                      <a:pt x="191" y="683"/>
                    </a:cubicBezTo>
                    <a:cubicBezTo>
                      <a:pt x="254" y="752"/>
                      <a:pt x="283" y="787"/>
                      <a:pt x="283" y="873"/>
                    </a:cubicBezTo>
                    <a:cubicBezTo>
                      <a:pt x="283" y="960"/>
                      <a:pt x="254" y="994"/>
                      <a:pt x="191" y="1064"/>
                    </a:cubicBezTo>
                    <a:cubicBezTo>
                      <a:pt x="110" y="1161"/>
                      <a:pt x="1" y="1288"/>
                      <a:pt x="1" y="1531"/>
                    </a:cubicBezTo>
                    <a:cubicBezTo>
                      <a:pt x="1" y="1773"/>
                      <a:pt x="110" y="1901"/>
                      <a:pt x="191" y="1999"/>
                    </a:cubicBezTo>
                    <a:cubicBezTo>
                      <a:pt x="254" y="2069"/>
                      <a:pt x="283" y="2103"/>
                      <a:pt x="283" y="2189"/>
                    </a:cubicBezTo>
                    <a:cubicBezTo>
                      <a:pt x="283" y="2247"/>
                      <a:pt x="306" y="2299"/>
                      <a:pt x="340" y="2339"/>
                    </a:cubicBezTo>
                    <a:cubicBezTo>
                      <a:pt x="382" y="2380"/>
                      <a:pt x="433" y="2403"/>
                      <a:pt x="491" y="2403"/>
                    </a:cubicBezTo>
                    <a:cubicBezTo>
                      <a:pt x="606" y="2403"/>
                      <a:pt x="705" y="2304"/>
                      <a:pt x="705" y="2189"/>
                    </a:cubicBezTo>
                    <a:cubicBezTo>
                      <a:pt x="705" y="1947"/>
                      <a:pt x="595" y="1819"/>
                      <a:pt x="514" y="1722"/>
                    </a:cubicBezTo>
                    <a:cubicBezTo>
                      <a:pt x="451" y="1653"/>
                      <a:pt x="422" y="1618"/>
                      <a:pt x="422" y="1531"/>
                    </a:cubicBezTo>
                    <a:cubicBezTo>
                      <a:pt x="422" y="1445"/>
                      <a:pt x="451" y="1410"/>
                      <a:pt x="514" y="1341"/>
                    </a:cubicBezTo>
                    <a:cubicBezTo>
                      <a:pt x="595" y="1243"/>
                      <a:pt x="705" y="1115"/>
                      <a:pt x="705" y="873"/>
                    </a:cubicBezTo>
                    <a:cubicBezTo>
                      <a:pt x="705" y="630"/>
                      <a:pt x="595" y="502"/>
                      <a:pt x="514" y="405"/>
                    </a:cubicBezTo>
                    <a:cubicBezTo>
                      <a:pt x="451" y="336"/>
                      <a:pt x="422" y="302"/>
                      <a:pt x="422" y="214"/>
                    </a:cubicBezTo>
                    <a:cubicBezTo>
                      <a:pt x="422" y="99"/>
                      <a:pt x="329"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3"/>
              <p:cNvSpPr/>
              <p:nvPr/>
            </p:nvSpPr>
            <p:spPr>
              <a:xfrm>
                <a:off x="8022488" y="1535500"/>
                <a:ext cx="59925" cy="17625"/>
              </a:xfrm>
              <a:custGeom>
                <a:avLst/>
                <a:gdLst/>
                <a:ahLst/>
                <a:cxnLst/>
                <a:rect l="l" t="t" r="r" b="b"/>
                <a:pathLst>
                  <a:path w="2397" h="705" extrusionOk="0">
                    <a:moveTo>
                      <a:pt x="209" y="0"/>
                    </a:moveTo>
                    <a:cubicBezTo>
                      <a:pt x="92" y="0"/>
                      <a:pt x="1" y="93"/>
                      <a:pt x="1" y="208"/>
                    </a:cubicBezTo>
                    <a:cubicBezTo>
                      <a:pt x="1" y="266"/>
                      <a:pt x="23" y="323"/>
                      <a:pt x="64" y="358"/>
                    </a:cubicBezTo>
                    <a:cubicBezTo>
                      <a:pt x="99" y="400"/>
                      <a:pt x="150" y="422"/>
                      <a:pt x="209" y="422"/>
                    </a:cubicBezTo>
                    <a:cubicBezTo>
                      <a:pt x="294" y="422"/>
                      <a:pt x="329" y="451"/>
                      <a:pt x="404" y="509"/>
                    </a:cubicBezTo>
                    <a:cubicBezTo>
                      <a:pt x="497" y="589"/>
                      <a:pt x="630" y="704"/>
                      <a:pt x="872" y="704"/>
                    </a:cubicBezTo>
                    <a:cubicBezTo>
                      <a:pt x="1115" y="704"/>
                      <a:pt x="1242" y="589"/>
                      <a:pt x="1334" y="509"/>
                    </a:cubicBezTo>
                    <a:cubicBezTo>
                      <a:pt x="1409" y="451"/>
                      <a:pt x="1443" y="422"/>
                      <a:pt x="1531" y="422"/>
                    </a:cubicBezTo>
                    <a:cubicBezTo>
                      <a:pt x="1617" y="422"/>
                      <a:pt x="1646" y="451"/>
                      <a:pt x="1721" y="509"/>
                    </a:cubicBezTo>
                    <a:cubicBezTo>
                      <a:pt x="1813" y="589"/>
                      <a:pt x="1946" y="704"/>
                      <a:pt x="2189" y="704"/>
                    </a:cubicBezTo>
                    <a:cubicBezTo>
                      <a:pt x="2304" y="704"/>
                      <a:pt x="2397" y="607"/>
                      <a:pt x="2397" y="491"/>
                    </a:cubicBezTo>
                    <a:cubicBezTo>
                      <a:pt x="2397" y="376"/>
                      <a:pt x="2304" y="283"/>
                      <a:pt x="2189" y="283"/>
                    </a:cubicBezTo>
                    <a:cubicBezTo>
                      <a:pt x="2102" y="283"/>
                      <a:pt x="2067" y="254"/>
                      <a:pt x="1992" y="192"/>
                    </a:cubicBezTo>
                    <a:cubicBezTo>
                      <a:pt x="1901" y="110"/>
                      <a:pt x="1773" y="0"/>
                      <a:pt x="1531" y="0"/>
                    </a:cubicBezTo>
                    <a:cubicBezTo>
                      <a:pt x="1288" y="0"/>
                      <a:pt x="1155" y="110"/>
                      <a:pt x="1062" y="192"/>
                    </a:cubicBezTo>
                    <a:cubicBezTo>
                      <a:pt x="987" y="254"/>
                      <a:pt x="958" y="283"/>
                      <a:pt x="872" y="283"/>
                    </a:cubicBezTo>
                    <a:cubicBezTo>
                      <a:pt x="780" y="283"/>
                      <a:pt x="750" y="254"/>
                      <a:pt x="676" y="192"/>
                    </a:cubicBezTo>
                    <a:cubicBezTo>
                      <a:pt x="584" y="110"/>
                      <a:pt x="451" y="0"/>
                      <a:pt x="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3"/>
              <p:cNvSpPr/>
              <p:nvPr/>
            </p:nvSpPr>
            <p:spPr>
              <a:xfrm>
                <a:off x="7960113" y="1399875"/>
                <a:ext cx="11575" cy="10550"/>
              </a:xfrm>
              <a:custGeom>
                <a:avLst/>
                <a:gdLst/>
                <a:ahLst/>
                <a:cxnLst/>
                <a:rect l="l" t="t" r="r" b="b"/>
                <a:pathLst>
                  <a:path w="463" h="422" extrusionOk="0">
                    <a:moveTo>
                      <a:pt x="228" y="0"/>
                    </a:moveTo>
                    <a:cubicBezTo>
                      <a:pt x="175" y="0"/>
                      <a:pt x="122" y="20"/>
                      <a:pt x="81" y="60"/>
                    </a:cubicBezTo>
                    <a:cubicBezTo>
                      <a:pt x="1" y="142"/>
                      <a:pt x="1" y="281"/>
                      <a:pt x="81" y="361"/>
                    </a:cubicBezTo>
                    <a:cubicBezTo>
                      <a:pt x="122" y="401"/>
                      <a:pt x="175" y="421"/>
                      <a:pt x="228" y="421"/>
                    </a:cubicBezTo>
                    <a:cubicBezTo>
                      <a:pt x="282" y="421"/>
                      <a:pt x="336" y="401"/>
                      <a:pt x="377" y="361"/>
                    </a:cubicBezTo>
                    <a:cubicBezTo>
                      <a:pt x="462" y="281"/>
                      <a:pt x="462" y="142"/>
                      <a:pt x="377" y="60"/>
                    </a:cubicBezTo>
                    <a:cubicBezTo>
                      <a:pt x="336" y="20"/>
                      <a:pt x="282"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3"/>
              <p:cNvSpPr/>
              <p:nvPr/>
            </p:nvSpPr>
            <p:spPr>
              <a:xfrm>
                <a:off x="7901638" y="1422575"/>
                <a:ext cx="11600" cy="10650"/>
              </a:xfrm>
              <a:custGeom>
                <a:avLst/>
                <a:gdLst/>
                <a:ahLst/>
                <a:cxnLst/>
                <a:rect l="l" t="t" r="r" b="b"/>
                <a:pathLst>
                  <a:path w="464" h="426" extrusionOk="0">
                    <a:moveTo>
                      <a:pt x="230" y="0"/>
                    </a:moveTo>
                    <a:cubicBezTo>
                      <a:pt x="176" y="0"/>
                      <a:pt x="122" y="22"/>
                      <a:pt x="82" y="66"/>
                    </a:cubicBezTo>
                    <a:cubicBezTo>
                      <a:pt x="0" y="146"/>
                      <a:pt x="0" y="279"/>
                      <a:pt x="82" y="360"/>
                    </a:cubicBezTo>
                    <a:cubicBezTo>
                      <a:pt x="122" y="403"/>
                      <a:pt x="176" y="425"/>
                      <a:pt x="230" y="425"/>
                    </a:cubicBezTo>
                    <a:cubicBezTo>
                      <a:pt x="284" y="425"/>
                      <a:pt x="339" y="403"/>
                      <a:pt x="382" y="360"/>
                    </a:cubicBezTo>
                    <a:cubicBezTo>
                      <a:pt x="463" y="279"/>
                      <a:pt x="463" y="146"/>
                      <a:pt x="382" y="66"/>
                    </a:cubicBezTo>
                    <a:cubicBezTo>
                      <a:pt x="339" y="22"/>
                      <a:pt x="284"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3"/>
              <p:cNvSpPr/>
              <p:nvPr/>
            </p:nvSpPr>
            <p:spPr>
              <a:xfrm>
                <a:off x="8069263" y="1509000"/>
                <a:ext cx="11575" cy="10575"/>
              </a:xfrm>
              <a:custGeom>
                <a:avLst/>
                <a:gdLst/>
                <a:ahLst/>
                <a:cxnLst/>
                <a:rect l="l" t="t" r="r" b="b"/>
                <a:pathLst>
                  <a:path w="463" h="423" extrusionOk="0">
                    <a:moveTo>
                      <a:pt x="228" y="1"/>
                    </a:moveTo>
                    <a:cubicBezTo>
                      <a:pt x="175" y="1"/>
                      <a:pt x="121" y="21"/>
                      <a:pt x="81" y="61"/>
                    </a:cubicBezTo>
                    <a:cubicBezTo>
                      <a:pt x="1" y="143"/>
                      <a:pt x="1" y="281"/>
                      <a:pt x="81" y="362"/>
                    </a:cubicBezTo>
                    <a:cubicBezTo>
                      <a:pt x="121" y="402"/>
                      <a:pt x="175" y="422"/>
                      <a:pt x="228" y="422"/>
                    </a:cubicBezTo>
                    <a:cubicBezTo>
                      <a:pt x="282" y="422"/>
                      <a:pt x="335" y="402"/>
                      <a:pt x="376" y="362"/>
                    </a:cubicBezTo>
                    <a:cubicBezTo>
                      <a:pt x="462" y="281"/>
                      <a:pt x="462" y="143"/>
                      <a:pt x="376" y="61"/>
                    </a:cubicBezTo>
                    <a:cubicBezTo>
                      <a:pt x="335" y="21"/>
                      <a:pt x="282"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7796938" y="1457925"/>
                <a:ext cx="221650" cy="224500"/>
              </a:xfrm>
              <a:custGeom>
                <a:avLst/>
                <a:gdLst/>
                <a:ahLst/>
                <a:cxnLst/>
                <a:rect l="l" t="t" r="r" b="b"/>
                <a:pathLst>
                  <a:path w="8866" h="8980" extrusionOk="0">
                    <a:moveTo>
                      <a:pt x="4150" y="0"/>
                    </a:moveTo>
                    <a:cubicBezTo>
                      <a:pt x="4045" y="0"/>
                      <a:pt x="3942" y="58"/>
                      <a:pt x="3895" y="164"/>
                    </a:cubicBezTo>
                    <a:lnTo>
                      <a:pt x="2954" y="2214"/>
                    </a:lnTo>
                    <a:lnTo>
                      <a:pt x="2600" y="3618"/>
                    </a:lnTo>
                    <a:lnTo>
                      <a:pt x="2219" y="3802"/>
                    </a:lnTo>
                    <a:lnTo>
                      <a:pt x="1331" y="5742"/>
                    </a:lnTo>
                    <a:lnTo>
                      <a:pt x="1203" y="6667"/>
                    </a:lnTo>
                    <a:lnTo>
                      <a:pt x="718" y="7077"/>
                    </a:lnTo>
                    <a:lnTo>
                      <a:pt x="198" y="8208"/>
                    </a:lnTo>
                    <a:lnTo>
                      <a:pt x="49" y="8775"/>
                    </a:lnTo>
                    <a:cubicBezTo>
                      <a:pt x="0" y="8874"/>
                      <a:pt x="76" y="8979"/>
                      <a:pt x="172" y="8979"/>
                    </a:cubicBezTo>
                    <a:cubicBezTo>
                      <a:pt x="191" y="8979"/>
                      <a:pt x="212" y="8975"/>
                      <a:pt x="233" y="8964"/>
                    </a:cubicBezTo>
                    <a:lnTo>
                      <a:pt x="8647" y="4916"/>
                    </a:lnTo>
                    <a:cubicBezTo>
                      <a:pt x="8826" y="4836"/>
                      <a:pt x="8866" y="4599"/>
                      <a:pt x="8727" y="4455"/>
                    </a:cubicBezTo>
                    <a:lnTo>
                      <a:pt x="4351" y="83"/>
                    </a:lnTo>
                    <a:cubicBezTo>
                      <a:pt x="4294" y="27"/>
                      <a:pt x="4222" y="0"/>
                      <a:pt x="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7791863" y="1559325"/>
                <a:ext cx="231800" cy="128100"/>
              </a:xfrm>
              <a:custGeom>
                <a:avLst/>
                <a:gdLst/>
                <a:ahLst/>
                <a:cxnLst/>
                <a:rect l="l" t="t" r="r" b="b"/>
                <a:pathLst>
                  <a:path w="9272" h="5124" extrusionOk="0">
                    <a:moveTo>
                      <a:pt x="8527" y="1"/>
                    </a:moveTo>
                    <a:lnTo>
                      <a:pt x="8533" y="7"/>
                    </a:lnTo>
                    <a:lnTo>
                      <a:pt x="8533" y="7"/>
                    </a:lnTo>
                    <a:cubicBezTo>
                      <a:pt x="8531" y="5"/>
                      <a:pt x="8529" y="3"/>
                      <a:pt x="8527" y="1"/>
                    </a:cubicBezTo>
                    <a:close/>
                    <a:moveTo>
                      <a:pt x="8533" y="7"/>
                    </a:moveTo>
                    <a:cubicBezTo>
                      <a:pt x="8670" y="146"/>
                      <a:pt x="8621" y="376"/>
                      <a:pt x="8445" y="457"/>
                    </a:cubicBezTo>
                    <a:lnTo>
                      <a:pt x="401" y="4152"/>
                    </a:lnTo>
                    <a:lnTo>
                      <a:pt x="49" y="4921"/>
                    </a:lnTo>
                    <a:cubicBezTo>
                      <a:pt x="1" y="5022"/>
                      <a:pt x="82" y="5123"/>
                      <a:pt x="177" y="5123"/>
                    </a:cubicBezTo>
                    <a:cubicBezTo>
                      <a:pt x="196" y="5123"/>
                      <a:pt x="215" y="5119"/>
                      <a:pt x="234" y="5111"/>
                    </a:cubicBezTo>
                    <a:lnTo>
                      <a:pt x="2630" y="4013"/>
                    </a:lnTo>
                    <a:lnTo>
                      <a:pt x="3128" y="3488"/>
                    </a:lnTo>
                    <a:lnTo>
                      <a:pt x="4732" y="3043"/>
                    </a:lnTo>
                    <a:lnTo>
                      <a:pt x="6095" y="2419"/>
                    </a:lnTo>
                    <a:lnTo>
                      <a:pt x="6678" y="1854"/>
                    </a:lnTo>
                    <a:lnTo>
                      <a:pt x="8797" y="1179"/>
                    </a:lnTo>
                    <a:lnTo>
                      <a:pt x="9052" y="1063"/>
                    </a:lnTo>
                    <a:cubicBezTo>
                      <a:pt x="9231" y="977"/>
                      <a:pt x="9271" y="740"/>
                      <a:pt x="9133" y="601"/>
                    </a:cubicBezTo>
                    <a:lnTo>
                      <a:pt x="8533" y="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7852413" y="1513250"/>
                <a:ext cx="112350" cy="97300"/>
              </a:xfrm>
              <a:custGeom>
                <a:avLst/>
                <a:gdLst/>
                <a:ahLst/>
                <a:cxnLst/>
                <a:rect l="l" t="t" r="r" b="b"/>
                <a:pathLst>
                  <a:path w="4494" h="3892" extrusionOk="0">
                    <a:moveTo>
                      <a:pt x="735" y="1"/>
                    </a:moveTo>
                    <a:lnTo>
                      <a:pt x="0" y="1589"/>
                    </a:lnTo>
                    <a:cubicBezTo>
                      <a:pt x="647" y="2548"/>
                      <a:pt x="1537" y="3327"/>
                      <a:pt x="2582" y="3841"/>
                    </a:cubicBezTo>
                    <a:cubicBezTo>
                      <a:pt x="2655" y="3877"/>
                      <a:pt x="2736" y="3891"/>
                      <a:pt x="2821" y="3891"/>
                    </a:cubicBezTo>
                    <a:cubicBezTo>
                      <a:pt x="3085" y="3891"/>
                      <a:pt x="3396" y="3762"/>
                      <a:pt x="3663" y="3762"/>
                    </a:cubicBezTo>
                    <a:cubicBezTo>
                      <a:pt x="3723" y="3762"/>
                      <a:pt x="3780" y="3768"/>
                      <a:pt x="3835" y="3784"/>
                    </a:cubicBezTo>
                    <a:lnTo>
                      <a:pt x="4493" y="3004"/>
                    </a:lnTo>
                    <a:cubicBezTo>
                      <a:pt x="2807" y="2681"/>
                      <a:pt x="1410" y="1532"/>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7814888" y="1601475"/>
                <a:ext cx="62100" cy="48525"/>
              </a:xfrm>
              <a:custGeom>
                <a:avLst/>
                <a:gdLst/>
                <a:ahLst/>
                <a:cxnLst/>
                <a:rect l="l" t="t" r="r" b="b"/>
                <a:pathLst>
                  <a:path w="2484" h="1941" extrusionOk="0">
                    <a:moveTo>
                      <a:pt x="613" y="0"/>
                    </a:moveTo>
                    <a:lnTo>
                      <a:pt x="0" y="1335"/>
                    </a:lnTo>
                    <a:cubicBezTo>
                      <a:pt x="248" y="1530"/>
                      <a:pt x="509" y="1710"/>
                      <a:pt x="780" y="1871"/>
                    </a:cubicBezTo>
                    <a:cubicBezTo>
                      <a:pt x="868" y="1923"/>
                      <a:pt x="981" y="1939"/>
                      <a:pt x="1104" y="1939"/>
                    </a:cubicBezTo>
                    <a:cubicBezTo>
                      <a:pt x="1296" y="1939"/>
                      <a:pt x="1513" y="1901"/>
                      <a:pt x="1703" y="1901"/>
                    </a:cubicBezTo>
                    <a:cubicBezTo>
                      <a:pt x="1799" y="1901"/>
                      <a:pt x="1889" y="1911"/>
                      <a:pt x="1964" y="1941"/>
                    </a:cubicBezTo>
                    <a:lnTo>
                      <a:pt x="2484" y="1103"/>
                    </a:lnTo>
                    <a:cubicBezTo>
                      <a:pt x="1785" y="866"/>
                      <a:pt x="1149" y="491"/>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8049888" y="1334575"/>
                <a:ext cx="95450" cy="90375"/>
              </a:xfrm>
              <a:custGeom>
                <a:avLst/>
                <a:gdLst/>
                <a:ahLst/>
                <a:cxnLst/>
                <a:rect l="l" t="t" r="r" b="b"/>
                <a:pathLst>
                  <a:path w="3818" h="3615" extrusionOk="0">
                    <a:moveTo>
                      <a:pt x="1297" y="0"/>
                    </a:moveTo>
                    <a:cubicBezTo>
                      <a:pt x="1122" y="0"/>
                      <a:pt x="960" y="140"/>
                      <a:pt x="960" y="340"/>
                    </a:cubicBezTo>
                    <a:lnTo>
                      <a:pt x="971" y="1079"/>
                    </a:lnTo>
                    <a:cubicBezTo>
                      <a:pt x="971" y="1188"/>
                      <a:pt x="920" y="1292"/>
                      <a:pt x="827" y="1356"/>
                    </a:cubicBezTo>
                    <a:lnTo>
                      <a:pt x="227" y="1784"/>
                    </a:lnTo>
                    <a:cubicBezTo>
                      <a:pt x="1" y="1945"/>
                      <a:pt x="54" y="2291"/>
                      <a:pt x="320" y="2379"/>
                    </a:cubicBezTo>
                    <a:lnTo>
                      <a:pt x="1024" y="2598"/>
                    </a:lnTo>
                    <a:cubicBezTo>
                      <a:pt x="1133" y="2627"/>
                      <a:pt x="1214" y="2713"/>
                      <a:pt x="1248" y="2817"/>
                    </a:cubicBezTo>
                    <a:lnTo>
                      <a:pt x="1352" y="3152"/>
                    </a:lnTo>
                    <a:lnTo>
                      <a:pt x="1485" y="3378"/>
                    </a:lnTo>
                    <a:cubicBezTo>
                      <a:pt x="1533" y="3531"/>
                      <a:pt x="1670" y="3615"/>
                      <a:pt x="1809" y="3615"/>
                    </a:cubicBezTo>
                    <a:cubicBezTo>
                      <a:pt x="1910" y="3615"/>
                      <a:pt x="2012" y="3570"/>
                      <a:pt x="2080" y="3475"/>
                    </a:cubicBezTo>
                    <a:lnTo>
                      <a:pt x="2426" y="2950"/>
                    </a:lnTo>
                    <a:cubicBezTo>
                      <a:pt x="2490" y="2864"/>
                      <a:pt x="2594" y="2811"/>
                      <a:pt x="2703" y="2811"/>
                    </a:cubicBezTo>
                    <a:lnTo>
                      <a:pt x="3380" y="2800"/>
                    </a:lnTo>
                    <a:cubicBezTo>
                      <a:pt x="3382" y="2800"/>
                      <a:pt x="3385" y="2800"/>
                      <a:pt x="3387" y="2800"/>
                    </a:cubicBezTo>
                    <a:cubicBezTo>
                      <a:pt x="3660" y="2800"/>
                      <a:pt x="3818" y="2486"/>
                      <a:pt x="3651" y="2262"/>
                    </a:cubicBezTo>
                    <a:lnTo>
                      <a:pt x="3270" y="1772"/>
                    </a:lnTo>
                    <a:cubicBezTo>
                      <a:pt x="3207" y="1686"/>
                      <a:pt x="3183" y="1569"/>
                      <a:pt x="3223" y="1465"/>
                    </a:cubicBezTo>
                    <a:lnTo>
                      <a:pt x="3460" y="807"/>
                    </a:lnTo>
                    <a:cubicBezTo>
                      <a:pt x="3536" y="579"/>
                      <a:pt x="3361" y="363"/>
                      <a:pt x="3141" y="363"/>
                    </a:cubicBezTo>
                    <a:cubicBezTo>
                      <a:pt x="3106" y="363"/>
                      <a:pt x="3070" y="368"/>
                      <a:pt x="3033" y="380"/>
                    </a:cubicBezTo>
                    <a:lnTo>
                      <a:pt x="2871" y="398"/>
                    </a:lnTo>
                    <a:lnTo>
                      <a:pt x="2399" y="559"/>
                    </a:lnTo>
                    <a:cubicBezTo>
                      <a:pt x="2364" y="571"/>
                      <a:pt x="2327" y="576"/>
                      <a:pt x="2291" y="576"/>
                    </a:cubicBezTo>
                    <a:cubicBezTo>
                      <a:pt x="2219" y="576"/>
                      <a:pt x="2147" y="554"/>
                      <a:pt x="2087" y="508"/>
                    </a:cubicBezTo>
                    <a:lnTo>
                      <a:pt x="1498" y="68"/>
                    </a:lnTo>
                    <a:cubicBezTo>
                      <a:pt x="1435" y="21"/>
                      <a:pt x="1365" y="0"/>
                      <a:pt x="1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7918088" y="1588325"/>
                <a:ext cx="93725" cy="31500"/>
              </a:xfrm>
              <a:custGeom>
                <a:avLst/>
                <a:gdLst/>
                <a:ahLst/>
                <a:cxnLst/>
                <a:rect l="l" t="t" r="r" b="b"/>
                <a:pathLst>
                  <a:path w="3749" h="1260" extrusionOk="0">
                    <a:moveTo>
                      <a:pt x="1866" y="1"/>
                    </a:moveTo>
                    <a:lnTo>
                      <a:pt x="1" y="862"/>
                    </a:lnTo>
                    <a:cubicBezTo>
                      <a:pt x="336" y="1017"/>
                      <a:pt x="683" y="1155"/>
                      <a:pt x="1046" y="1259"/>
                    </a:cubicBezTo>
                    <a:lnTo>
                      <a:pt x="3748" y="19"/>
                    </a:lnTo>
                    <a:lnTo>
                      <a:pt x="3748" y="19"/>
                    </a:lnTo>
                    <a:cubicBezTo>
                      <a:pt x="3460" y="65"/>
                      <a:pt x="3159" y="94"/>
                      <a:pt x="2854" y="94"/>
                    </a:cubicBezTo>
                    <a:cubicBezTo>
                      <a:pt x="2514" y="94"/>
                      <a:pt x="2184" y="65"/>
                      <a:pt x="18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7834388" y="1628900"/>
                <a:ext cx="75800" cy="30775"/>
              </a:xfrm>
              <a:custGeom>
                <a:avLst/>
                <a:gdLst/>
                <a:ahLst/>
                <a:cxnLst/>
                <a:rect l="l" t="t" r="r" b="b"/>
                <a:pathLst>
                  <a:path w="3032" h="1231" extrusionOk="0">
                    <a:moveTo>
                      <a:pt x="1686" y="1"/>
                    </a:moveTo>
                    <a:lnTo>
                      <a:pt x="0" y="774"/>
                    </a:lnTo>
                    <a:cubicBezTo>
                      <a:pt x="294" y="947"/>
                      <a:pt x="606" y="1104"/>
                      <a:pt x="929" y="1230"/>
                    </a:cubicBezTo>
                    <a:lnTo>
                      <a:pt x="3031" y="260"/>
                    </a:lnTo>
                    <a:cubicBezTo>
                      <a:pt x="2564" y="232"/>
                      <a:pt x="2114" y="145"/>
                      <a:pt x="1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8079788" y="1345600"/>
                <a:ext cx="63850" cy="86350"/>
              </a:xfrm>
              <a:custGeom>
                <a:avLst/>
                <a:gdLst/>
                <a:ahLst/>
                <a:cxnLst/>
                <a:rect l="l" t="t" r="r" b="b"/>
                <a:pathLst>
                  <a:path w="2554" h="3454" extrusionOk="0">
                    <a:moveTo>
                      <a:pt x="1856" y="0"/>
                    </a:moveTo>
                    <a:cubicBezTo>
                      <a:pt x="1820" y="0"/>
                      <a:pt x="1782" y="6"/>
                      <a:pt x="1744" y="20"/>
                    </a:cubicBezTo>
                    <a:lnTo>
                      <a:pt x="1520" y="96"/>
                    </a:lnTo>
                    <a:lnTo>
                      <a:pt x="1363" y="568"/>
                    </a:lnTo>
                    <a:cubicBezTo>
                      <a:pt x="1323" y="672"/>
                      <a:pt x="1347" y="789"/>
                      <a:pt x="1410" y="875"/>
                    </a:cubicBezTo>
                    <a:lnTo>
                      <a:pt x="1848" y="1469"/>
                    </a:lnTo>
                    <a:cubicBezTo>
                      <a:pt x="2008" y="1678"/>
                      <a:pt x="1870" y="1975"/>
                      <a:pt x="1618" y="1975"/>
                    </a:cubicBezTo>
                    <a:cubicBezTo>
                      <a:pt x="1605" y="1975"/>
                      <a:pt x="1591" y="1974"/>
                      <a:pt x="1577" y="1972"/>
                    </a:cubicBezTo>
                    <a:lnTo>
                      <a:pt x="838" y="1972"/>
                    </a:lnTo>
                    <a:cubicBezTo>
                      <a:pt x="729" y="1994"/>
                      <a:pt x="625" y="2047"/>
                      <a:pt x="561" y="2140"/>
                    </a:cubicBezTo>
                    <a:lnTo>
                      <a:pt x="134" y="2740"/>
                    </a:lnTo>
                    <a:cubicBezTo>
                      <a:pt x="99" y="2791"/>
                      <a:pt x="52" y="2826"/>
                      <a:pt x="1" y="2850"/>
                    </a:cubicBezTo>
                    <a:lnTo>
                      <a:pt x="116" y="3220"/>
                    </a:lnTo>
                    <a:cubicBezTo>
                      <a:pt x="163" y="3371"/>
                      <a:pt x="298" y="3453"/>
                      <a:pt x="436" y="3453"/>
                    </a:cubicBezTo>
                    <a:cubicBezTo>
                      <a:pt x="538" y="3453"/>
                      <a:pt x="642" y="3408"/>
                      <a:pt x="711" y="3311"/>
                    </a:cubicBezTo>
                    <a:lnTo>
                      <a:pt x="1139" y="2711"/>
                    </a:lnTo>
                    <a:cubicBezTo>
                      <a:pt x="1203" y="2618"/>
                      <a:pt x="1307" y="2567"/>
                      <a:pt x="1416" y="2359"/>
                    </a:cubicBezTo>
                    <a:lnTo>
                      <a:pt x="2149" y="2359"/>
                    </a:lnTo>
                    <a:cubicBezTo>
                      <a:pt x="2217" y="2413"/>
                      <a:pt x="2279" y="2436"/>
                      <a:pt x="2330" y="2436"/>
                    </a:cubicBezTo>
                    <a:cubicBezTo>
                      <a:pt x="2491" y="2436"/>
                      <a:pt x="2554" y="2212"/>
                      <a:pt x="2426" y="2042"/>
                    </a:cubicBezTo>
                    <a:lnTo>
                      <a:pt x="1981" y="1453"/>
                    </a:lnTo>
                    <a:cubicBezTo>
                      <a:pt x="1918" y="1360"/>
                      <a:pt x="1901" y="1245"/>
                      <a:pt x="1936" y="1141"/>
                    </a:cubicBezTo>
                    <a:lnTo>
                      <a:pt x="2173" y="442"/>
                    </a:lnTo>
                    <a:cubicBezTo>
                      <a:pt x="2246" y="219"/>
                      <a:pt x="2074" y="0"/>
                      <a:pt x="1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43"/>
            <p:cNvGrpSpPr/>
            <p:nvPr/>
          </p:nvGrpSpPr>
          <p:grpSpPr>
            <a:xfrm>
              <a:off x="1081688" y="1892050"/>
              <a:ext cx="186525" cy="356500"/>
              <a:chOff x="1081688" y="1892050"/>
              <a:chExt cx="186525" cy="356500"/>
            </a:xfrm>
          </p:grpSpPr>
          <p:sp>
            <p:nvSpPr>
              <p:cNvPr id="2111" name="Google Shape;2111;p43"/>
              <p:cNvSpPr/>
              <p:nvPr/>
            </p:nvSpPr>
            <p:spPr>
              <a:xfrm>
                <a:off x="1081688" y="2141850"/>
                <a:ext cx="174700" cy="97025"/>
              </a:xfrm>
              <a:custGeom>
                <a:avLst/>
                <a:gdLst/>
                <a:ahLst/>
                <a:cxnLst/>
                <a:rect l="l" t="t" r="r" b="b"/>
                <a:pathLst>
                  <a:path w="6988" h="3881" extrusionOk="0">
                    <a:moveTo>
                      <a:pt x="930" y="0"/>
                    </a:moveTo>
                    <a:cubicBezTo>
                      <a:pt x="416" y="0"/>
                      <a:pt x="0" y="416"/>
                      <a:pt x="0" y="925"/>
                    </a:cubicBezTo>
                    <a:lnTo>
                      <a:pt x="0" y="3615"/>
                    </a:lnTo>
                    <a:cubicBezTo>
                      <a:pt x="0" y="3760"/>
                      <a:pt x="121" y="3881"/>
                      <a:pt x="266" y="3881"/>
                    </a:cubicBezTo>
                    <a:lnTo>
                      <a:pt x="1202" y="3881"/>
                    </a:lnTo>
                    <a:lnTo>
                      <a:pt x="1410" y="3604"/>
                    </a:lnTo>
                    <a:lnTo>
                      <a:pt x="1617" y="3881"/>
                    </a:lnTo>
                    <a:lnTo>
                      <a:pt x="5653" y="3881"/>
                    </a:lnTo>
                    <a:lnTo>
                      <a:pt x="5856" y="3604"/>
                    </a:lnTo>
                    <a:lnTo>
                      <a:pt x="6064" y="3881"/>
                    </a:lnTo>
                    <a:lnTo>
                      <a:pt x="6727" y="3881"/>
                    </a:lnTo>
                    <a:cubicBezTo>
                      <a:pt x="6872" y="3881"/>
                      <a:pt x="6988" y="3760"/>
                      <a:pt x="6988" y="3615"/>
                    </a:cubicBezTo>
                    <a:lnTo>
                      <a:pt x="6988" y="925"/>
                    </a:lnTo>
                    <a:cubicBezTo>
                      <a:pt x="6988" y="416"/>
                      <a:pt x="6578" y="0"/>
                      <a:pt x="6064" y="0"/>
                    </a:cubicBezTo>
                    <a:lnTo>
                      <a:pt x="4989" y="0"/>
                    </a:lnTo>
                    <a:lnTo>
                      <a:pt x="3569" y="277"/>
                    </a:lnTo>
                    <a:lnTo>
                      <a:pt x="2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1110863" y="2205950"/>
                <a:ext cx="9675" cy="42600"/>
              </a:xfrm>
              <a:custGeom>
                <a:avLst/>
                <a:gdLst/>
                <a:ahLst/>
                <a:cxnLst/>
                <a:rect l="l" t="t" r="r" b="b"/>
                <a:pathLst>
                  <a:path w="387" h="1704" extrusionOk="0">
                    <a:moveTo>
                      <a:pt x="195" y="0"/>
                    </a:moveTo>
                    <a:cubicBezTo>
                      <a:pt x="86" y="0"/>
                      <a:pt x="0" y="99"/>
                      <a:pt x="0" y="214"/>
                    </a:cubicBezTo>
                    <a:lnTo>
                      <a:pt x="0" y="1703"/>
                    </a:lnTo>
                    <a:lnTo>
                      <a:pt x="387" y="1703"/>
                    </a:lnTo>
                    <a:lnTo>
                      <a:pt x="387" y="214"/>
                    </a:lnTo>
                    <a:cubicBezTo>
                      <a:pt x="387" y="99"/>
                      <a:pt x="29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1227338" y="2205950"/>
                <a:ext cx="9700" cy="42600"/>
              </a:xfrm>
              <a:custGeom>
                <a:avLst/>
                <a:gdLst/>
                <a:ahLst/>
                <a:cxnLst/>
                <a:rect l="l" t="t" r="r" b="b"/>
                <a:pathLst>
                  <a:path w="388" h="1704" extrusionOk="0">
                    <a:moveTo>
                      <a:pt x="192" y="0"/>
                    </a:moveTo>
                    <a:cubicBezTo>
                      <a:pt x="88" y="0"/>
                      <a:pt x="1" y="99"/>
                      <a:pt x="1" y="214"/>
                    </a:cubicBezTo>
                    <a:lnTo>
                      <a:pt x="1" y="1703"/>
                    </a:lnTo>
                    <a:lnTo>
                      <a:pt x="387" y="1703"/>
                    </a:lnTo>
                    <a:lnTo>
                      <a:pt x="387" y="214"/>
                    </a:lnTo>
                    <a:cubicBezTo>
                      <a:pt x="387" y="99"/>
                      <a:pt x="301" y="0"/>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1110863" y="1986525"/>
                <a:ext cx="135825" cy="87350"/>
              </a:xfrm>
              <a:custGeom>
                <a:avLst/>
                <a:gdLst/>
                <a:ahLst/>
                <a:cxnLst/>
                <a:rect l="l" t="t" r="r" b="b"/>
                <a:pathLst>
                  <a:path w="5433" h="3494" extrusionOk="0">
                    <a:moveTo>
                      <a:pt x="259" y="0"/>
                    </a:moveTo>
                    <a:cubicBezTo>
                      <a:pt x="115" y="0"/>
                      <a:pt x="0" y="115"/>
                      <a:pt x="0" y="259"/>
                    </a:cubicBezTo>
                    <a:lnTo>
                      <a:pt x="0" y="3494"/>
                    </a:lnTo>
                    <a:lnTo>
                      <a:pt x="5433" y="3494"/>
                    </a:lnTo>
                    <a:lnTo>
                      <a:pt x="5433" y="1288"/>
                    </a:lnTo>
                    <a:cubicBezTo>
                      <a:pt x="5433" y="577"/>
                      <a:pt x="4856" y="0"/>
                      <a:pt x="4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1224463" y="2141850"/>
                <a:ext cx="43750" cy="99375"/>
              </a:xfrm>
              <a:custGeom>
                <a:avLst/>
                <a:gdLst/>
                <a:ahLst/>
                <a:cxnLst/>
                <a:rect l="l" t="t" r="r" b="b"/>
                <a:pathLst>
                  <a:path w="1750" h="3975" extrusionOk="0">
                    <a:moveTo>
                      <a:pt x="750" y="3881"/>
                    </a:moveTo>
                    <a:cubicBezTo>
                      <a:pt x="807" y="3948"/>
                      <a:pt x="861" y="3975"/>
                      <a:pt x="900" y="3975"/>
                    </a:cubicBezTo>
                    <a:cubicBezTo>
                      <a:pt x="946" y="3975"/>
                      <a:pt x="972" y="3937"/>
                      <a:pt x="957" y="3881"/>
                    </a:cubicBezTo>
                    <a:close/>
                    <a:moveTo>
                      <a:pt x="1" y="0"/>
                    </a:moveTo>
                    <a:cubicBezTo>
                      <a:pt x="577" y="144"/>
                      <a:pt x="1051" y="613"/>
                      <a:pt x="889" y="1196"/>
                    </a:cubicBezTo>
                    <a:lnTo>
                      <a:pt x="889" y="3771"/>
                    </a:lnTo>
                    <a:cubicBezTo>
                      <a:pt x="927" y="3811"/>
                      <a:pt x="949" y="3849"/>
                      <a:pt x="957" y="3881"/>
                    </a:cubicBezTo>
                    <a:lnTo>
                      <a:pt x="1450" y="3881"/>
                    </a:lnTo>
                    <a:cubicBezTo>
                      <a:pt x="1508" y="3948"/>
                      <a:pt x="1562" y="3975"/>
                      <a:pt x="1605" y="3975"/>
                    </a:cubicBezTo>
                    <a:cubicBezTo>
                      <a:pt x="1683" y="3975"/>
                      <a:pt x="1721" y="3880"/>
                      <a:pt x="1669" y="3771"/>
                    </a:cubicBezTo>
                    <a:lnTo>
                      <a:pt x="1669" y="1196"/>
                    </a:lnTo>
                    <a:cubicBezTo>
                      <a:pt x="1750" y="613"/>
                      <a:pt x="1283" y="144"/>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1139988" y="2093200"/>
                <a:ext cx="67900" cy="94950"/>
              </a:xfrm>
              <a:custGeom>
                <a:avLst/>
                <a:gdLst/>
                <a:ahLst/>
                <a:cxnLst/>
                <a:rect l="l" t="t" r="r" b="b"/>
                <a:pathLst>
                  <a:path w="2716" h="3798" extrusionOk="0">
                    <a:moveTo>
                      <a:pt x="387" y="0"/>
                    </a:moveTo>
                    <a:lnTo>
                      <a:pt x="387" y="1946"/>
                    </a:lnTo>
                    <a:lnTo>
                      <a:pt x="1" y="1946"/>
                    </a:lnTo>
                    <a:lnTo>
                      <a:pt x="1" y="2351"/>
                    </a:lnTo>
                    <a:cubicBezTo>
                      <a:pt x="1" y="3026"/>
                      <a:pt x="451" y="3655"/>
                      <a:pt x="1115" y="3777"/>
                    </a:cubicBezTo>
                    <a:cubicBezTo>
                      <a:pt x="1196" y="3791"/>
                      <a:pt x="1276" y="3798"/>
                      <a:pt x="1355" y="3798"/>
                    </a:cubicBezTo>
                    <a:cubicBezTo>
                      <a:pt x="2105" y="3798"/>
                      <a:pt x="2716" y="3176"/>
                      <a:pt x="2716" y="2402"/>
                    </a:cubicBezTo>
                    <a:lnTo>
                      <a:pt x="2716" y="1946"/>
                    </a:lnTo>
                    <a:lnTo>
                      <a:pt x="2328" y="1946"/>
                    </a:lnTo>
                    <a:lnTo>
                      <a:pt x="2328" y="0"/>
                    </a:ln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1197163" y="1984925"/>
                <a:ext cx="45300" cy="88950"/>
              </a:xfrm>
              <a:custGeom>
                <a:avLst/>
                <a:gdLst/>
                <a:ahLst/>
                <a:cxnLst/>
                <a:rect l="l" t="t" r="r" b="b"/>
                <a:pathLst>
                  <a:path w="1812" h="3558" extrusionOk="0">
                    <a:moveTo>
                      <a:pt x="345" y="0"/>
                    </a:moveTo>
                    <a:cubicBezTo>
                      <a:pt x="236" y="0"/>
                      <a:pt x="120" y="20"/>
                      <a:pt x="0" y="64"/>
                    </a:cubicBezTo>
                    <a:lnTo>
                      <a:pt x="567" y="64"/>
                    </a:lnTo>
                    <a:cubicBezTo>
                      <a:pt x="585" y="57"/>
                      <a:pt x="603" y="51"/>
                      <a:pt x="620" y="46"/>
                    </a:cubicBezTo>
                    <a:lnTo>
                      <a:pt x="620" y="46"/>
                    </a:lnTo>
                    <a:cubicBezTo>
                      <a:pt x="535" y="16"/>
                      <a:pt x="443" y="0"/>
                      <a:pt x="345" y="0"/>
                    </a:cubicBezTo>
                    <a:close/>
                    <a:moveTo>
                      <a:pt x="909" y="0"/>
                    </a:moveTo>
                    <a:cubicBezTo>
                      <a:pt x="817" y="0"/>
                      <a:pt x="720" y="15"/>
                      <a:pt x="620" y="46"/>
                    </a:cubicBezTo>
                    <a:lnTo>
                      <a:pt x="620" y="46"/>
                    </a:lnTo>
                    <a:cubicBezTo>
                      <a:pt x="1013" y="182"/>
                      <a:pt x="1263" y="606"/>
                      <a:pt x="1208" y="1091"/>
                    </a:cubicBezTo>
                    <a:lnTo>
                      <a:pt x="1208" y="3558"/>
                    </a:lnTo>
                    <a:lnTo>
                      <a:pt x="1594" y="3558"/>
                    </a:lnTo>
                    <a:lnTo>
                      <a:pt x="1594" y="1091"/>
                    </a:lnTo>
                    <a:cubicBezTo>
                      <a:pt x="1811" y="500"/>
                      <a:pt x="1447" y="0"/>
                      <a:pt x="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1096988" y="2054500"/>
                <a:ext cx="23550" cy="38725"/>
              </a:xfrm>
              <a:custGeom>
                <a:avLst/>
                <a:gdLst/>
                <a:ahLst/>
                <a:cxnLst/>
                <a:rect l="l" t="t" r="r" b="b"/>
                <a:pathLst>
                  <a:path w="942" h="1549" extrusionOk="0">
                    <a:moveTo>
                      <a:pt x="780" y="0"/>
                    </a:moveTo>
                    <a:cubicBezTo>
                      <a:pt x="347" y="0"/>
                      <a:pt x="1" y="347"/>
                      <a:pt x="1" y="775"/>
                    </a:cubicBezTo>
                    <a:cubicBezTo>
                      <a:pt x="1" y="1202"/>
                      <a:pt x="347" y="1548"/>
                      <a:pt x="780" y="1548"/>
                    </a:cubicBezTo>
                    <a:lnTo>
                      <a:pt x="942" y="1548"/>
                    </a:lnTo>
                    <a:lnTo>
                      <a:pt x="942" y="0"/>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1130313" y="1899125"/>
                <a:ext cx="82325" cy="87425"/>
              </a:xfrm>
              <a:custGeom>
                <a:avLst/>
                <a:gdLst/>
                <a:ahLst/>
                <a:cxnLst/>
                <a:rect l="l" t="t" r="r" b="b"/>
                <a:pathLst>
                  <a:path w="3293" h="3497" extrusionOk="0">
                    <a:moveTo>
                      <a:pt x="1788" y="0"/>
                    </a:moveTo>
                    <a:cubicBezTo>
                      <a:pt x="1736" y="0"/>
                      <a:pt x="1684" y="28"/>
                      <a:pt x="1659" y="82"/>
                    </a:cubicBezTo>
                    <a:lnTo>
                      <a:pt x="1480" y="192"/>
                    </a:lnTo>
                    <a:lnTo>
                      <a:pt x="41" y="3294"/>
                    </a:lnTo>
                    <a:cubicBezTo>
                      <a:pt x="1" y="3392"/>
                      <a:pt x="70" y="3496"/>
                      <a:pt x="174" y="3496"/>
                    </a:cubicBezTo>
                    <a:lnTo>
                      <a:pt x="3125" y="3496"/>
                    </a:lnTo>
                    <a:cubicBezTo>
                      <a:pt x="3223" y="3496"/>
                      <a:pt x="3293" y="3392"/>
                      <a:pt x="3252" y="3294"/>
                    </a:cubicBezTo>
                    <a:lnTo>
                      <a:pt x="1918" y="82"/>
                    </a:lnTo>
                    <a:cubicBezTo>
                      <a:pt x="1892" y="28"/>
                      <a:pt x="1840" y="0"/>
                      <a:pt x="1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1167288" y="1892050"/>
                <a:ext cx="52425" cy="94500"/>
              </a:xfrm>
              <a:custGeom>
                <a:avLst/>
                <a:gdLst/>
                <a:ahLst/>
                <a:cxnLst/>
                <a:rect l="l" t="t" r="r" b="b"/>
                <a:pathLst>
                  <a:path w="2097" h="3780" extrusionOk="0">
                    <a:moveTo>
                      <a:pt x="309" y="1"/>
                    </a:moveTo>
                    <a:cubicBezTo>
                      <a:pt x="257" y="1"/>
                      <a:pt x="205" y="28"/>
                      <a:pt x="180" y="83"/>
                    </a:cubicBezTo>
                    <a:lnTo>
                      <a:pt x="1" y="475"/>
                    </a:lnTo>
                    <a:lnTo>
                      <a:pt x="1432" y="3577"/>
                    </a:lnTo>
                    <a:cubicBezTo>
                      <a:pt x="1478" y="3675"/>
                      <a:pt x="1409" y="3779"/>
                      <a:pt x="1305" y="3779"/>
                    </a:cubicBezTo>
                    <a:lnTo>
                      <a:pt x="1923" y="3779"/>
                    </a:lnTo>
                    <a:cubicBezTo>
                      <a:pt x="2027" y="3779"/>
                      <a:pt x="2096" y="3675"/>
                      <a:pt x="2051" y="3577"/>
                    </a:cubicBezTo>
                    <a:lnTo>
                      <a:pt x="439" y="83"/>
                    </a:lnTo>
                    <a:cubicBezTo>
                      <a:pt x="413" y="28"/>
                      <a:pt x="361" y="1"/>
                      <a:pt x="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3"/>
              <p:cNvSpPr/>
              <p:nvPr/>
            </p:nvSpPr>
            <p:spPr>
              <a:xfrm>
                <a:off x="1167163" y="1932350"/>
                <a:ext cx="10550" cy="10575"/>
              </a:xfrm>
              <a:custGeom>
                <a:avLst/>
                <a:gdLst/>
                <a:ahLst/>
                <a:cxnLst/>
                <a:rect l="l" t="t" r="r" b="b"/>
                <a:pathLst>
                  <a:path w="422" h="423" extrusionOk="0">
                    <a:moveTo>
                      <a:pt x="214" y="1"/>
                    </a:moveTo>
                    <a:cubicBezTo>
                      <a:pt x="97" y="1"/>
                      <a:pt x="0" y="99"/>
                      <a:pt x="0" y="214"/>
                    </a:cubicBezTo>
                    <a:cubicBezTo>
                      <a:pt x="0" y="331"/>
                      <a:pt x="97" y="422"/>
                      <a:pt x="214" y="422"/>
                    </a:cubicBezTo>
                    <a:cubicBezTo>
                      <a:pt x="329" y="422"/>
                      <a:pt x="421" y="331"/>
                      <a:pt x="421" y="214"/>
                    </a:cubicBezTo>
                    <a:cubicBezTo>
                      <a:pt x="421" y="99"/>
                      <a:pt x="329"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3"/>
              <p:cNvSpPr/>
              <p:nvPr/>
            </p:nvSpPr>
            <p:spPr>
              <a:xfrm>
                <a:off x="1176088" y="1956600"/>
                <a:ext cx="10700" cy="10575"/>
              </a:xfrm>
              <a:custGeom>
                <a:avLst/>
                <a:gdLst/>
                <a:ahLst/>
                <a:cxnLst/>
                <a:rect l="l" t="t" r="r" b="b"/>
                <a:pathLst>
                  <a:path w="428" h="423" extrusionOk="0">
                    <a:moveTo>
                      <a:pt x="214" y="1"/>
                    </a:moveTo>
                    <a:cubicBezTo>
                      <a:pt x="99" y="1"/>
                      <a:pt x="1" y="94"/>
                      <a:pt x="1" y="209"/>
                    </a:cubicBezTo>
                    <a:cubicBezTo>
                      <a:pt x="1" y="331"/>
                      <a:pt x="99" y="422"/>
                      <a:pt x="214" y="422"/>
                    </a:cubicBezTo>
                    <a:cubicBezTo>
                      <a:pt x="329" y="422"/>
                      <a:pt x="428" y="331"/>
                      <a:pt x="428" y="209"/>
                    </a:cubicBezTo>
                    <a:cubicBezTo>
                      <a:pt x="428" y="94"/>
                      <a:pt x="329"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3"/>
              <p:cNvSpPr/>
              <p:nvPr/>
            </p:nvSpPr>
            <p:spPr>
              <a:xfrm>
                <a:off x="1154288" y="1963275"/>
                <a:ext cx="10575" cy="10550"/>
              </a:xfrm>
              <a:custGeom>
                <a:avLst/>
                <a:gdLst/>
                <a:ahLst/>
                <a:cxnLst/>
                <a:rect l="l" t="t" r="r" b="b"/>
                <a:pathLst>
                  <a:path w="423" h="422" extrusionOk="0">
                    <a:moveTo>
                      <a:pt x="209" y="0"/>
                    </a:moveTo>
                    <a:cubicBezTo>
                      <a:pt x="92" y="0"/>
                      <a:pt x="1" y="93"/>
                      <a:pt x="1" y="208"/>
                    </a:cubicBezTo>
                    <a:cubicBezTo>
                      <a:pt x="1" y="323"/>
                      <a:pt x="92" y="421"/>
                      <a:pt x="209" y="421"/>
                    </a:cubicBezTo>
                    <a:cubicBezTo>
                      <a:pt x="324" y="421"/>
                      <a:pt x="422" y="323"/>
                      <a:pt x="422" y="208"/>
                    </a:cubicBezTo>
                    <a:cubicBezTo>
                      <a:pt x="422" y="93"/>
                      <a:pt x="324"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3"/>
              <p:cNvSpPr/>
              <p:nvPr/>
            </p:nvSpPr>
            <p:spPr>
              <a:xfrm>
                <a:off x="1227338" y="2054500"/>
                <a:ext cx="23550" cy="38725"/>
              </a:xfrm>
              <a:custGeom>
                <a:avLst/>
                <a:gdLst/>
                <a:ahLst/>
                <a:cxnLst/>
                <a:rect l="l" t="t" r="r" b="b"/>
                <a:pathLst>
                  <a:path w="942" h="1549" extrusionOk="0">
                    <a:moveTo>
                      <a:pt x="1" y="0"/>
                    </a:moveTo>
                    <a:lnTo>
                      <a:pt x="1" y="1548"/>
                    </a:lnTo>
                    <a:lnTo>
                      <a:pt x="163" y="1548"/>
                    </a:lnTo>
                    <a:cubicBezTo>
                      <a:pt x="595" y="1548"/>
                      <a:pt x="942" y="1202"/>
                      <a:pt x="942" y="775"/>
                    </a:cubicBezTo>
                    <a:cubicBezTo>
                      <a:pt x="942" y="347"/>
                      <a:pt x="595" y="0"/>
                      <a:pt x="163" y="0"/>
                    </a:cubicBez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3"/>
              <p:cNvSpPr/>
              <p:nvPr/>
            </p:nvSpPr>
            <p:spPr>
              <a:xfrm>
                <a:off x="1120513" y="2002100"/>
                <a:ext cx="106850" cy="137950"/>
              </a:xfrm>
              <a:custGeom>
                <a:avLst/>
                <a:gdLst/>
                <a:ahLst/>
                <a:cxnLst/>
                <a:rect l="l" t="t" r="r" b="b"/>
                <a:pathLst>
                  <a:path w="4274" h="5518" extrusionOk="0">
                    <a:moveTo>
                      <a:pt x="2275" y="1"/>
                    </a:moveTo>
                    <a:cubicBezTo>
                      <a:pt x="1022" y="1"/>
                      <a:pt x="1" y="1028"/>
                      <a:pt x="1" y="2304"/>
                    </a:cubicBezTo>
                    <a:lnTo>
                      <a:pt x="1" y="3229"/>
                    </a:lnTo>
                    <a:cubicBezTo>
                      <a:pt x="1" y="4407"/>
                      <a:pt x="872" y="5377"/>
                      <a:pt x="1998" y="5515"/>
                    </a:cubicBezTo>
                    <a:cubicBezTo>
                      <a:pt x="2008" y="5517"/>
                      <a:pt x="2018" y="5517"/>
                      <a:pt x="2028" y="5517"/>
                    </a:cubicBezTo>
                    <a:cubicBezTo>
                      <a:pt x="2111" y="5517"/>
                      <a:pt x="2193" y="5481"/>
                      <a:pt x="2275" y="5481"/>
                    </a:cubicBezTo>
                    <a:cubicBezTo>
                      <a:pt x="3535" y="5481"/>
                      <a:pt x="4274" y="4505"/>
                      <a:pt x="4274" y="3229"/>
                    </a:cubicBezTo>
                    <a:lnTo>
                      <a:pt x="4274" y="2304"/>
                    </a:lnTo>
                    <a:cubicBezTo>
                      <a:pt x="4274" y="1028"/>
                      <a:pt x="3535" y="1"/>
                      <a:pt x="2275" y="1"/>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3"/>
              <p:cNvSpPr/>
              <p:nvPr/>
            </p:nvSpPr>
            <p:spPr>
              <a:xfrm>
                <a:off x="1168013" y="2001800"/>
                <a:ext cx="63950" cy="138925"/>
              </a:xfrm>
              <a:custGeom>
                <a:avLst/>
                <a:gdLst/>
                <a:ahLst/>
                <a:cxnLst/>
                <a:rect l="l" t="t" r="r" b="b"/>
                <a:pathLst>
                  <a:path w="2558" h="5557" extrusionOk="0">
                    <a:moveTo>
                      <a:pt x="278" y="0"/>
                    </a:moveTo>
                    <a:cubicBezTo>
                      <a:pt x="185" y="0"/>
                      <a:pt x="92" y="13"/>
                      <a:pt x="1" y="24"/>
                    </a:cubicBezTo>
                    <a:cubicBezTo>
                      <a:pt x="1126" y="162"/>
                      <a:pt x="1998" y="1133"/>
                      <a:pt x="1987" y="2316"/>
                    </a:cubicBezTo>
                    <a:lnTo>
                      <a:pt x="1987" y="3246"/>
                    </a:lnTo>
                    <a:cubicBezTo>
                      <a:pt x="1998" y="4424"/>
                      <a:pt x="1126" y="5394"/>
                      <a:pt x="1" y="5538"/>
                    </a:cubicBezTo>
                    <a:cubicBezTo>
                      <a:pt x="92" y="5551"/>
                      <a:pt x="185" y="5556"/>
                      <a:pt x="278" y="5556"/>
                    </a:cubicBezTo>
                    <a:cubicBezTo>
                      <a:pt x="1542" y="5556"/>
                      <a:pt x="2558" y="4523"/>
                      <a:pt x="2374" y="3246"/>
                    </a:cubicBezTo>
                    <a:lnTo>
                      <a:pt x="2374" y="2316"/>
                    </a:lnTo>
                    <a:cubicBezTo>
                      <a:pt x="2558" y="1040"/>
                      <a:pt x="1542" y="0"/>
                      <a:pt x="278"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3"/>
              <p:cNvSpPr/>
              <p:nvPr/>
            </p:nvSpPr>
            <p:spPr>
              <a:xfrm>
                <a:off x="1119513" y="1996175"/>
                <a:ext cx="93575" cy="38875"/>
              </a:xfrm>
              <a:custGeom>
                <a:avLst/>
                <a:gdLst/>
                <a:ahLst/>
                <a:cxnLst/>
                <a:rect l="l" t="t" r="r" b="b"/>
                <a:pathLst>
                  <a:path w="3743" h="1555" extrusionOk="0">
                    <a:moveTo>
                      <a:pt x="1352" y="1"/>
                    </a:moveTo>
                    <a:lnTo>
                      <a:pt x="1" y="1554"/>
                    </a:lnTo>
                    <a:lnTo>
                      <a:pt x="2206" y="1554"/>
                    </a:lnTo>
                    <a:cubicBezTo>
                      <a:pt x="2581" y="1432"/>
                      <a:pt x="2939" y="1283"/>
                      <a:pt x="3205" y="1022"/>
                    </a:cubicBezTo>
                    <a:lnTo>
                      <a:pt x="3743" y="480"/>
                    </a:lnTo>
                    <a:lnTo>
                      <a:pt x="3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43"/>
            <p:cNvGrpSpPr/>
            <p:nvPr/>
          </p:nvGrpSpPr>
          <p:grpSpPr>
            <a:xfrm>
              <a:off x="1747663" y="1903375"/>
              <a:ext cx="350825" cy="333900"/>
              <a:chOff x="1747663" y="1903375"/>
              <a:chExt cx="350825" cy="333900"/>
            </a:xfrm>
          </p:grpSpPr>
          <p:sp>
            <p:nvSpPr>
              <p:cNvPr id="2129" name="Google Shape;2129;p43"/>
              <p:cNvSpPr/>
              <p:nvPr/>
            </p:nvSpPr>
            <p:spPr>
              <a:xfrm>
                <a:off x="1774188" y="2092200"/>
                <a:ext cx="63450" cy="107975"/>
              </a:xfrm>
              <a:custGeom>
                <a:avLst/>
                <a:gdLst/>
                <a:ahLst/>
                <a:cxnLst/>
                <a:rect l="l" t="t" r="r" b="b"/>
                <a:pathLst>
                  <a:path w="2538" h="4319" extrusionOk="0">
                    <a:moveTo>
                      <a:pt x="1959" y="0"/>
                    </a:moveTo>
                    <a:lnTo>
                      <a:pt x="579" y="277"/>
                    </a:lnTo>
                    <a:cubicBezTo>
                      <a:pt x="232" y="496"/>
                      <a:pt x="1" y="907"/>
                      <a:pt x="1" y="1616"/>
                    </a:cubicBezTo>
                    <a:cubicBezTo>
                      <a:pt x="1" y="2639"/>
                      <a:pt x="475" y="3938"/>
                      <a:pt x="1104" y="4267"/>
                    </a:cubicBezTo>
                    <a:cubicBezTo>
                      <a:pt x="1202" y="4319"/>
                      <a:pt x="1301" y="4319"/>
                      <a:pt x="1405" y="4319"/>
                    </a:cubicBezTo>
                    <a:cubicBezTo>
                      <a:pt x="2178" y="4319"/>
                      <a:pt x="2537" y="2801"/>
                      <a:pt x="2537" y="1616"/>
                    </a:cubicBezTo>
                    <a:cubicBezTo>
                      <a:pt x="2537" y="907"/>
                      <a:pt x="2306" y="219"/>
                      <a:pt x="1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3"/>
              <p:cNvSpPr/>
              <p:nvPr/>
            </p:nvSpPr>
            <p:spPr>
              <a:xfrm>
                <a:off x="1801788" y="2092200"/>
                <a:ext cx="42600" cy="108700"/>
              </a:xfrm>
              <a:custGeom>
                <a:avLst/>
                <a:gdLst/>
                <a:ahLst/>
                <a:cxnLst/>
                <a:rect l="l" t="t" r="r" b="b"/>
                <a:pathLst>
                  <a:path w="1704" h="4348" extrusionOk="0">
                    <a:moveTo>
                      <a:pt x="855" y="0"/>
                    </a:moveTo>
                    <a:lnTo>
                      <a:pt x="525" y="277"/>
                    </a:lnTo>
                    <a:cubicBezTo>
                      <a:pt x="879" y="496"/>
                      <a:pt x="1103" y="907"/>
                      <a:pt x="1103" y="1616"/>
                    </a:cubicBezTo>
                    <a:cubicBezTo>
                      <a:pt x="1103" y="2639"/>
                      <a:pt x="629" y="3938"/>
                      <a:pt x="0" y="4267"/>
                    </a:cubicBezTo>
                    <a:cubicBezTo>
                      <a:pt x="98" y="4319"/>
                      <a:pt x="197" y="4348"/>
                      <a:pt x="301" y="4348"/>
                    </a:cubicBezTo>
                    <a:cubicBezTo>
                      <a:pt x="1074" y="4348"/>
                      <a:pt x="1703" y="2801"/>
                      <a:pt x="1703" y="1616"/>
                    </a:cubicBezTo>
                    <a:cubicBezTo>
                      <a:pt x="1703" y="907"/>
                      <a:pt x="1479" y="496"/>
                      <a:pt x="1127" y="277"/>
                    </a:cubicBezTo>
                    <a:lnTo>
                      <a:pt x="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3"/>
              <p:cNvSpPr/>
              <p:nvPr/>
            </p:nvSpPr>
            <p:spPr>
              <a:xfrm>
                <a:off x="1808713" y="2095200"/>
                <a:ext cx="9850" cy="46525"/>
              </a:xfrm>
              <a:custGeom>
                <a:avLst/>
                <a:gdLst/>
                <a:ahLst/>
                <a:cxnLst/>
                <a:rect l="l" t="t" r="r" b="b"/>
                <a:pathLst>
                  <a:path w="394" h="1861" extrusionOk="0">
                    <a:moveTo>
                      <a:pt x="197" y="1"/>
                    </a:moveTo>
                    <a:cubicBezTo>
                      <a:pt x="88" y="1"/>
                      <a:pt x="0" y="88"/>
                      <a:pt x="0" y="197"/>
                    </a:cubicBezTo>
                    <a:lnTo>
                      <a:pt x="0" y="1669"/>
                    </a:lnTo>
                    <a:cubicBezTo>
                      <a:pt x="0" y="1773"/>
                      <a:pt x="88" y="1861"/>
                      <a:pt x="197" y="1861"/>
                    </a:cubicBezTo>
                    <a:cubicBezTo>
                      <a:pt x="301" y="1861"/>
                      <a:pt x="394" y="1773"/>
                      <a:pt x="394" y="1669"/>
                    </a:cubicBezTo>
                    <a:lnTo>
                      <a:pt x="394" y="197"/>
                    </a:lnTo>
                    <a:cubicBezTo>
                      <a:pt x="394" y="88"/>
                      <a:pt x="301"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3"/>
              <p:cNvSpPr/>
              <p:nvPr/>
            </p:nvSpPr>
            <p:spPr>
              <a:xfrm>
                <a:off x="2001738" y="2092200"/>
                <a:ext cx="63250" cy="107975"/>
              </a:xfrm>
              <a:custGeom>
                <a:avLst/>
                <a:gdLst/>
                <a:ahLst/>
                <a:cxnLst/>
                <a:rect l="l" t="t" r="r" b="b"/>
                <a:pathLst>
                  <a:path w="2530" h="4319" extrusionOk="0">
                    <a:moveTo>
                      <a:pt x="1959" y="0"/>
                    </a:moveTo>
                    <a:lnTo>
                      <a:pt x="578" y="277"/>
                    </a:lnTo>
                    <a:cubicBezTo>
                      <a:pt x="226" y="496"/>
                      <a:pt x="0" y="907"/>
                      <a:pt x="0" y="1616"/>
                    </a:cubicBezTo>
                    <a:cubicBezTo>
                      <a:pt x="0" y="2639"/>
                      <a:pt x="474" y="3938"/>
                      <a:pt x="1103" y="4267"/>
                    </a:cubicBezTo>
                    <a:cubicBezTo>
                      <a:pt x="1202" y="4319"/>
                      <a:pt x="1300" y="4319"/>
                      <a:pt x="1404" y="4319"/>
                    </a:cubicBezTo>
                    <a:cubicBezTo>
                      <a:pt x="2178" y="4319"/>
                      <a:pt x="2530" y="2801"/>
                      <a:pt x="2530" y="1616"/>
                    </a:cubicBezTo>
                    <a:cubicBezTo>
                      <a:pt x="2530" y="907"/>
                      <a:pt x="2305" y="219"/>
                      <a:pt x="1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3"/>
              <p:cNvSpPr/>
              <p:nvPr/>
            </p:nvSpPr>
            <p:spPr>
              <a:xfrm>
                <a:off x="2029313" y="2092200"/>
                <a:ext cx="42600" cy="108700"/>
              </a:xfrm>
              <a:custGeom>
                <a:avLst/>
                <a:gdLst/>
                <a:ahLst/>
                <a:cxnLst/>
                <a:rect l="l" t="t" r="r" b="b"/>
                <a:pathLst>
                  <a:path w="1704" h="4348" extrusionOk="0">
                    <a:moveTo>
                      <a:pt x="856" y="0"/>
                    </a:moveTo>
                    <a:lnTo>
                      <a:pt x="526" y="277"/>
                    </a:lnTo>
                    <a:cubicBezTo>
                      <a:pt x="872" y="496"/>
                      <a:pt x="1104" y="907"/>
                      <a:pt x="1104" y="1616"/>
                    </a:cubicBezTo>
                    <a:cubicBezTo>
                      <a:pt x="1104" y="2639"/>
                      <a:pt x="630" y="3938"/>
                      <a:pt x="0" y="4267"/>
                    </a:cubicBezTo>
                    <a:cubicBezTo>
                      <a:pt x="99" y="4319"/>
                      <a:pt x="197" y="4348"/>
                      <a:pt x="301" y="4348"/>
                    </a:cubicBezTo>
                    <a:cubicBezTo>
                      <a:pt x="1075" y="4348"/>
                      <a:pt x="1704" y="2801"/>
                      <a:pt x="1704" y="1616"/>
                    </a:cubicBezTo>
                    <a:cubicBezTo>
                      <a:pt x="1704" y="907"/>
                      <a:pt x="1472" y="496"/>
                      <a:pt x="1126" y="277"/>
                    </a:cubicBezTo>
                    <a:lnTo>
                      <a:pt x="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2031913" y="2095200"/>
                <a:ext cx="9825" cy="46525"/>
              </a:xfrm>
              <a:custGeom>
                <a:avLst/>
                <a:gdLst/>
                <a:ahLst/>
                <a:cxnLst/>
                <a:rect l="l" t="t" r="r" b="b"/>
                <a:pathLst>
                  <a:path w="393" h="1861" extrusionOk="0">
                    <a:moveTo>
                      <a:pt x="197" y="1"/>
                    </a:moveTo>
                    <a:cubicBezTo>
                      <a:pt x="86" y="1"/>
                      <a:pt x="0" y="88"/>
                      <a:pt x="0" y="197"/>
                    </a:cubicBezTo>
                    <a:lnTo>
                      <a:pt x="0" y="1669"/>
                    </a:lnTo>
                    <a:cubicBezTo>
                      <a:pt x="0" y="1773"/>
                      <a:pt x="86" y="1861"/>
                      <a:pt x="197" y="1861"/>
                    </a:cubicBezTo>
                    <a:cubicBezTo>
                      <a:pt x="307" y="1861"/>
                      <a:pt x="393" y="1773"/>
                      <a:pt x="393" y="1669"/>
                    </a:cubicBezTo>
                    <a:lnTo>
                      <a:pt x="393" y="197"/>
                    </a:lnTo>
                    <a:cubicBezTo>
                      <a:pt x="393" y="88"/>
                      <a:pt x="307"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3"/>
              <p:cNvSpPr/>
              <p:nvPr/>
            </p:nvSpPr>
            <p:spPr>
              <a:xfrm>
                <a:off x="1887988" y="2128700"/>
                <a:ext cx="63400" cy="107850"/>
              </a:xfrm>
              <a:custGeom>
                <a:avLst/>
                <a:gdLst/>
                <a:ahLst/>
                <a:cxnLst/>
                <a:rect l="l" t="t" r="r" b="b"/>
                <a:pathLst>
                  <a:path w="2536" h="4314" extrusionOk="0">
                    <a:moveTo>
                      <a:pt x="1957" y="1"/>
                    </a:moveTo>
                    <a:lnTo>
                      <a:pt x="577" y="273"/>
                    </a:lnTo>
                    <a:cubicBezTo>
                      <a:pt x="230" y="491"/>
                      <a:pt x="0" y="907"/>
                      <a:pt x="0" y="1618"/>
                    </a:cubicBezTo>
                    <a:cubicBezTo>
                      <a:pt x="0" y="2640"/>
                      <a:pt x="473" y="3940"/>
                      <a:pt x="1103" y="4268"/>
                    </a:cubicBezTo>
                    <a:cubicBezTo>
                      <a:pt x="1200" y="4314"/>
                      <a:pt x="1299" y="4314"/>
                      <a:pt x="1403" y="4314"/>
                    </a:cubicBezTo>
                    <a:cubicBezTo>
                      <a:pt x="2178" y="4314"/>
                      <a:pt x="2535" y="2796"/>
                      <a:pt x="2535" y="1618"/>
                    </a:cubicBezTo>
                    <a:cubicBezTo>
                      <a:pt x="2535" y="907"/>
                      <a:pt x="2304" y="220"/>
                      <a:pt x="1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3"/>
              <p:cNvSpPr/>
              <p:nvPr/>
            </p:nvSpPr>
            <p:spPr>
              <a:xfrm>
                <a:off x="1915563" y="2128700"/>
                <a:ext cx="42600" cy="108575"/>
              </a:xfrm>
              <a:custGeom>
                <a:avLst/>
                <a:gdLst/>
                <a:ahLst/>
                <a:cxnLst/>
                <a:rect l="l" t="t" r="r" b="b"/>
                <a:pathLst>
                  <a:path w="1704" h="4343" extrusionOk="0">
                    <a:moveTo>
                      <a:pt x="854" y="1"/>
                    </a:moveTo>
                    <a:lnTo>
                      <a:pt x="526" y="273"/>
                    </a:lnTo>
                    <a:cubicBezTo>
                      <a:pt x="878" y="491"/>
                      <a:pt x="1102" y="907"/>
                      <a:pt x="1102" y="1618"/>
                    </a:cubicBezTo>
                    <a:cubicBezTo>
                      <a:pt x="1102" y="2640"/>
                      <a:pt x="630" y="3940"/>
                      <a:pt x="0" y="4268"/>
                    </a:cubicBezTo>
                    <a:cubicBezTo>
                      <a:pt x="97" y="4314"/>
                      <a:pt x="196" y="4343"/>
                      <a:pt x="300" y="4343"/>
                    </a:cubicBezTo>
                    <a:cubicBezTo>
                      <a:pt x="1075" y="4343"/>
                      <a:pt x="1704" y="2796"/>
                      <a:pt x="1704" y="1618"/>
                    </a:cubicBezTo>
                    <a:cubicBezTo>
                      <a:pt x="1704" y="907"/>
                      <a:pt x="1472" y="491"/>
                      <a:pt x="1126" y="273"/>
                    </a:cubicBezTo>
                    <a:lnTo>
                      <a:pt x="8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p:nvPr/>
            </p:nvSpPr>
            <p:spPr>
              <a:xfrm>
                <a:off x="1915563" y="2131725"/>
                <a:ext cx="9700" cy="46525"/>
              </a:xfrm>
              <a:custGeom>
                <a:avLst/>
                <a:gdLst/>
                <a:ahLst/>
                <a:cxnLst/>
                <a:rect l="l" t="t" r="r" b="b"/>
                <a:pathLst>
                  <a:path w="388" h="1861" extrusionOk="0">
                    <a:moveTo>
                      <a:pt x="190" y="0"/>
                    </a:moveTo>
                    <a:cubicBezTo>
                      <a:pt x="86" y="0"/>
                      <a:pt x="0" y="88"/>
                      <a:pt x="0" y="192"/>
                    </a:cubicBezTo>
                    <a:lnTo>
                      <a:pt x="0" y="1664"/>
                    </a:lnTo>
                    <a:cubicBezTo>
                      <a:pt x="0" y="1774"/>
                      <a:pt x="86" y="1860"/>
                      <a:pt x="190" y="1860"/>
                    </a:cubicBezTo>
                    <a:cubicBezTo>
                      <a:pt x="300" y="1860"/>
                      <a:pt x="387" y="1774"/>
                      <a:pt x="387" y="1664"/>
                    </a:cubicBezTo>
                    <a:lnTo>
                      <a:pt x="387" y="192"/>
                    </a:lnTo>
                    <a:cubicBezTo>
                      <a:pt x="387" y="88"/>
                      <a:pt x="300" y="0"/>
                      <a:pt x="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3"/>
              <p:cNvSpPr/>
              <p:nvPr/>
            </p:nvSpPr>
            <p:spPr>
              <a:xfrm>
                <a:off x="1915563" y="1953600"/>
                <a:ext cx="9700" cy="122700"/>
              </a:xfrm>
              <a:custGeom>
                <a:avLst/>
                <a:gdLst/>
                <a:ahLst/>
                <a:cxnLst/>
                <a:rect l="l" t="t" r="r" b="b"/>
                <a:pathLst>
                  <a:path w="388" h="4908" extrusionOk="0">
                    <a:moveTo>
                      <a:pt x="190" y="0"/>
                    </a:moveTo>
                    <a:cubicBezTo>
                      <a:pt x="86" y="0"/>
                      <a:pt x="0" y="86"/>
                      <a:pt x="0" y="190"/>
                    </a:cubicBezTo>
                    <a:lnTo>
                      <a:pt x="0" y="4718"/>
                    </a:lnTo>
                    <a:cubicBezTo>
                      <a:pt x="0" y="4822"/>
                      <a:pt x="86" y="4908"/>
                      <a:pt x="190" y="4908"/>
                    </a:cubicBezTo>
                    <a:cubicBezTo>
                      <a:pt x="300" y="4908"/>
                      <a:pt x="387" y="4822"/>
                      <a:pt x="387" y="4718"/>
                    </a:cubicBezTo>
                    <a:lnTo>
                      <a:pt x="387" y="190"/>
                    </a:lnTo>
                    <a:cubicBezTo>
                      <a:pt x="387" y="86"/>
                      <a:pt x="300" y="0"/>
                      <a:pt x="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3"/>
              <p:cNvSpPr/>
              <p:nvPr/>
            </p:nvSpPr>
            <p:spPr>
              <a:xfrm>
                <a:off x="1808713" y="1933675"/>
                <a:ext cx="9850" cy="120850"/>
              </a:xfrm>
              <a:custGeom>
                <a:avLst/>
                <a:gdLst/>
                <a:ahLst/>
                <a:cxnLst/>
                <a:rect l="l" t="t" r="r" b="b"/>
                <a:pathLst>
                  <a:path w="394" h="4834" extrusionOk="0">
                    <a:moveTo>
                      <a:pt x="197" y="0"/>
                    </a:moveTo>
                    <a:cubicBezTo>
                      <a:pt x="88" y="0"/>
                      <a:pt x="0" y="86"/>
                      <a:pt x="0" y="190"/>
                    </a:cubicBezTo>
                    <a:lnTo>
                      <a:pt x="0" y="4643"/>
                    </a:lnTo>
                    <a:cubicBezTo>
                      <a:pt x="0" y="4747"/>
                      <a:pt x="88" y="4833"/>
                      <a:pt x="197" y="4833"/>
                    </a:cubicBezTo>
                    <a:cubicBezTo>
                      <a:pt x="301" y="4833"/>
                      <a:pt x="394" y="4747"/>
                      <a:pt x="394" y="4643"/>
                    </a:cubicBezTo>
                    <a:lnTo>
                      <a:pt x="394" y="190"/>
                    </a:lnTo>
                    <a:cubicBezTo>
                      <a:pt x="394" y="86"/>
                      <a:pt x="30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2031913" y="1933675"/>
                <a:ext cx="9825" cy="120850"/>
              </a:xfrm>
              <a:custGeom>
                <a:avLst/>
                <a:gdLst/>
                <a:ahLst/>
                <a:cxnLst/>
                <a:rect l="l" t="t" r="r" b="b"/>
                <a:pathLst>
                  <a:path w="393" h="4834" extrusionOk="0">
                    <a:moveTo>
                      <a:pt x="197" y="0"/>
                    </a:moveTo>
                    <a:cubicBezTo>
                      <a:pt x="86" y="0"/>
                      <a:pt x="0" y="86"/>
                      <a:pt x="0" y="190"/>
                    </a:cubicBezTo>
                    <a:lnTo>
                      <a:pt x="0" y="4643"/>
                    </a:lnTo>
                    <a:cubicBezTo>
                      <a:pt x="0" y="4747"/>
                      <a:pt x="86" y="4833"/>
                      <a:pt x="197" y="4833"/>
                    </a:cubicBezTo>
                    <a:cubicBezTo>
                      <a:pt x="307" y="4833"/>
                      <a:pt x="393" y="4747"/>
                      <a:pt x="393" y="4643"/>
                    </a:cubicBezTo>
                    <a:lnTo>
                      <a:pt x="393" y="190"/>
                    </a:lnTo>
                    <a:cubicBezTo>
                      <a:pt x="393" y="86"/>
                      <a:pt x="307"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1747663" y="1903375"/>
                <a:ext cx="350825" cy="54725"/>
              </a:xfrm>
              <a:custGeom>
                <a:avLst/>
                <a:gdLst/>
                <a:ahLst/>
                <a:cxnLst/>
                <a:rect l="l" t="t" r="r" b="b"/>
                <a:pathLst>
                  <a:path w="14033" h="2189" extrusionOk="0">
                    <a:moveTo>
                      <a:pt x="232" y="1"/>
                    </a:moveTo>
                    <a:cubicBezTo>
                      <a:pt x="161" y="1"/>
                      <a:pt x="92" y="38"/>
                      <a:pt x="57" y="104"/>
                    </a:cubicBezTo>
                    <a:cubicBezTo>
                      <a:pt x="0" y="202"/>
                      <a:pt x="35" y="328"/>
                      <a:pt x="133" y="381"/>
                    </a:cubicBezTo>
                    <a:cubicBezTo>
                      <a:pt x="2229" y="1565"/>
                      <a:pt x="4608" y="2188"/>
                      <a:pt x="7016" y="2188"/>
                    </a:cubicBezTo>
                    <a:cubicBezTo>
                      <a:pt x="9425" y="2188"/>
                      <a:pt x="11803" y="1565"/>
                      <a:pt x="13900" y="381"/>
                    </a:cubicBezTo>
                    <a:cubicBezTo>
                      <a:pt x="13998" y="328"/>
                      <a:pt x="14033" y="202"/>
                      <a:pt x="13975" y="104"/>
                    </a:cubicBezTo>
                    <a:cubicBezTo>
                      <a:pt x="13940" y="38"/>
                      <a:pt x="13872" y="1"/>
                      <a:pt x="13801" y="1"/>
                    </a:cubicBezTo>
                    <a:cubicBezTo>
                      <a:pt x="13766" y="1"/>
                      <a:pt x="13730" y="10"/>
                      <a:pt x="13697" y="29"/>
                    </a:cubicBezTo>
                    <a:cubicBezTo>
                      <a:pt x="11664" y="1172"/>
                      <a:pt x="9355" y="1778"/>
                      <a:pt x="7016" y="1778"/>
                    </a:cubicBezTo>
                    <a:cubicBezTo>
                      <a:pt x="4678" y="1778"/>
                      <a:pt x="2367" y="1172"/>
                      <a:pt x="334" y="29"/>
                    </a:cubicBezTo>
                    <a:cubicBezTo>
                      <a:pt x="302" y="10"/>
                      <a:pt x="267"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1788738" y="2039000"/>
                <a:ext cx="39500" cy="58550"/>
              </a:xfrm>
              <a:custGeom>
                <a:avLst/>
                <a:gdLst/>
                <a:ahLst/>
                <a:cxnLst/>
                <a:rect l="l" t="t" r="r" b="b"/>
                <a:pathLst>
                  <a:path w="1580" h="2342" extrusionOk="0">
                    <a:moveTo>
                      <a:pt x="210" y="1"/>
                    </a:moveTo>
                    <a:cubicBezTo>
                      <a:pt x="89" y="1"/>
                      <a:pt x="1" y="110"/>
                      <a:pt x="26" y="239"/>
                    </a:cubicBezTo>
                    <a:lnTo>
                      <a:pt x="26" y="979"/>
                    </a:lnTo>
                    <a:lnTo>
                      <a:pt x="268" y="1187"/>
                    </a:lnTo>
                    <a:lnTo>
                      <a:pt x="26" y="1388"/>
                    </a:lnTo>
                    <a:lnTo>
                      <a:pt x="26" y="2342"/>
                    </a:lnTo>
                    <a:lnTo>
                      <a:pt x="1579" y="2342"/>
                    </a:lnTo>
                    <a:lnTo>
                      <a:pt x="1579" y="239"/>
                    </a:lnTo>
                    <a:cubicBezTo>
                      <a:pt x="1404" y="110"/>
                      <a:pt x="1289" y="1"/>
                      <a:pt x="1165" y="1"/>
                    </a:cubicBezTo>
                    <a:cubicBezTo>
                      <a:pt x="1145" y="1"/>
                      <a:pt x="1126" y="3"/>
                      <a:pt x="1105" y="9"/>
                    </a:cubicBezTo>
                    <a:lnTo>
                      <a:pt x="268" y="9"/>
                    </a:lnTo>
                    <a:cubicBezTo>
                      <a:pt x="248" y="3"/>
                      <a:pt x="229"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1809438" y="2038175"/>
                <a:ext cx="20525" cy="59375"/>
              </a:xfrm>
              <a:custGeom>
                <a:avLst/>
                <a:gdLst/>
                <a:ahLst/>
                <a:cxnLst/>
                <a:rect l="l" t="t" r="r" b="b"/>
                <a:pathLst>
                  <a:path w="821" h="2375" extrusionOk="0">
                    <a:moveTo>
                      <a:pt x="62" y="34"/>
                    </a:moveTo>
                    <a:cubicBezTo>
                      <a:pt x="42" y="34"/>
                      <a:pt x="21" y="36"/>
                      <a:pt x="0" y="42"/>
                    </a:cubicBezTo>
                    <a:lnTo>
                      <a:pt x="121" y="42"/>
                    </a:lnTo>
                    <a:cubicBezTo>
                      <a:pt x="102" y="37"/>
                      <a:pt x="82" y="34"/>
                      <a:pt x="62" y="34"/>
                    </a:cubicBezTo>
                    <a:close/>
                    <a:moveTo>
                      <a:pt x="549" y="0"/>
                    </a:moveTo>
                    <a:lnTo>
                      <a:pt x="549" y="42"/>
                    </a:lnTo>
                    <a:lnTo>
                      <a:pt x="121" y="42"/>
                    </a:lnTo>
                    <a:cubicBezTo>
                      <a:pt x="221" y="70"/>
                      <a:pt x="302" y="164"/>
                      <a:pt x="365" y="272"/>
                    </a:cubicBezTo>
                    <a:lnTo>
                      <a:pt x="365" y="2375"/>
                    </a:lnTo>
                    <a:lnTo>
                      <a:pt x="751" y="2375"/>
                    </a:lnTo>
                    <a:lnTo>
                      <a:pt x="751" y="1421"/>
                    </a:lnTo>
                    <a:lnTo>
                      <a:pt x="797" y="1220"/>
                    </a:lnTo>
                    <a:lnTo>
                      <a:pt x="751" y="1012"/>
                    </a:lnTo>
                    <a:lnTo>
                      <a:pt x="751" y="272"/>
                    </a:lnTo>
                    <a:cubicBezTo>
                      <a:pt x="821" y="122"/>
                      <a:pt x="699" y="0"/>
                      <a:pt x="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1789363" y="2068350"/>
                <a:ext cx="32675" cy="9700"/>
              </a:xfrm>
              <a:custGeom>
                <a:avLst/>
                <a:gdLst/>
                <a:ahLst/>
                <a:cxnLst/>
                <a:rect l="l" t="t" r="r" b="b"/>
                <a:pathLst>
                  <a:path w="1307" h="388" extrusionOk="0">
                    <a:moveTo>
                      <a:pt x="1" y="1"/>
                    </a:moveTo>
                    <a:lnTo>
                      <a:pt x="1" y="387"/>
                    </a:lnTo>
                    <a:lnTo>
                      <a:pt x="1051" y="387"/>
                    </a:lnTo>
                    <a:lnTo>
                      <a:pt x="1306" y="197"/>
                    </a:lnTo>
                    <a:lnTo>
                      <a:pt x="10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1818538" y="2068350"/>
                <a:ext cx="9700" cy="9700"/>
              </a:xfrm>
              <a:custGeom>
                <a:avLst/>
                <a:gdLst/>
                <a:ahLst/>
                <a:cxnLst/>
                <a:rect l="l" t="t" r="r" b="b"/>
                <a:pathLst>
                  <a:path w="388" h="388" extrusionOk="0">
                    <a:moveTo>
                      <a:pt x="1" y="1"/>
                    </a:moveTo>
                    <a:lnTo>
                      <a:pt x="1" y="387"/>
                    </a:lnTo>
                    <a:lnTo>
                      <a:pt x="387" y="387"/>
                    </a:lnTo>
                    <a:lnTo>
                      <a:pt x="3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2012588" y="2039000"/>
                <a:ext cx="38825" cy="58550"/>
              </a:xfrm>
              <a:custGeom>
                <a:avLst/>
                <a:gdLst/>
                <a:ahLst/>
                <a:cxnLst/>
                <a:rect l="l" t="t" r="r" b="b"/>
                <a:pathLst>
                  <a:path w="1553" h="2342" extrusionOk="0">
                    <a:moveTo>
                      <a:pt x="356" y="1"/>
                    </a:moveTo>
                    <a:cubicBezTo>
                      <a:pt x="232" y="1"/>
                      <a:pt x="125" y="110"/>
                      <a:pt x="0" y="239"/>
                    </a:cubicBezTo>
                    <a:lnTo>
                      <a:pt x="0" y="979"/>
                    </a:lnTo>
                    <a:lnTo>
                      <a:pt x="416" y="1187"/>
                    </a:lnTo>
                    <a:lnTo>
                      <a:pt x="0" y="1388"/>
                    </a:lnTo>
                    <a:lnTo>
                      <a:pt x="0" y="2342"/>
                    </a:lnTo>
                    <a:lnTo>
                      <a:pt x="1552" y="2342"/>
                    </a:lnTo>
                    <a:lnTo>
                      <a:pt x="1552" y="239"/>
                    </a:lnTo>
                    <a:cubicBezTo>
                      <a:pt x="1528" y="110"/>
                      <a:pt x="1434" y="1"/>
                      <a:pt x="1308" y="1"/>
                    </a:cubicBezTo>
                    <a:cubicBezTo>
                      <a:pt x="1289" y="1"/>
                      <a:pt x="1268" y="3"/>
                      <a:pt x="1247" y="9"/>
                    </a:cubicBezTo>
                    <a:lnTo>
                      <a:pt x="416" y="9"/>
                    </a:lnTo>
                    <a:cubicBezTo>
                      <a:pt x="396" y="3"/>
                      <a:pt x="376"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2036963" y="2038175"/>
                <a:ext cx="20500" cy="59375"/>
              </a:xfrm>
              <a:custGeom>
                <a:avLst/>
                <a:gdLst/>
                <a:ahLst/>
                <a:cxnLst/>
                <a:rect l="l" t="t" r="r" b="b"/>
                <a:pathLst>
                  <a:path w="820" h="2375" extrusionOk="0">
                    <a:moveTo>
                      <a:pt x="59" y="34"/>
                    </a:moveTo>
                    <a:cubicBezTo>
                      <a:pt x="41" y="34"/>
                      <a:pt x="21" y="36"/>
                      <a:pt x="1" y="42"/>
                    </a:cubicBezTo>
                    <a:lnTo>
                      <a:pt x="114" y="42"/>
                    </a:lnTo>
                    <a:cubicBezTo>
                      <a:pt x="97" y="37"/>
                      <a:pt x="79" y="34"/>
                      <a:pt x="59" y="34"/>
                    </a:cubicBezTo>
                    <a:close/>
                    <a:moveTo>
                      <a:pt x="550" y="0"/>
                    </a:moveTo>
                    <a:lnTo>
                      <a:pt x="550" y="42"/>
                    </a:lnTo>
                    <a:lnTo>
                      <a:pt x="114" y="42"/>
                    </a:lnTo>
                    <a:cubicBezTo>
                      <a:pt x="202" y="70"/>
                      <a:pt x="250" y="164"/>
                      <a:pt x="191" y="272"/>
                    </a:cubicBezTo>
                    <a:lnTo>
                      <a:pt x="191" y="2375"/>
                    </a:lnTo>
                    <a:lnTo>
                      <a:pt x="577" y="2375"/>
                    </a:lnTo>
                    <a:lnTo>
                      <a:pt x="577" y="1421"/>
                    </a:lnTo>
                    <a:lnTo>
                      <a:pt x="792" y="1220"/>
                    </a:lnTo>
                    <a:lnTo>
                      <a:pt x="577" y="1012"/>
                    </a:lnTo>
                    <a:lnTo>
                      <a:pt x="577" y="272"/>
                    </a:lnTo>
                    <a:cubicBezTo>
                      <a:pt x="820" y="122"/>
                      <a:pt x="699"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2012588" y="2068350"/>
                <a:ext cx="32625" cy="9700"/>
              </a:xfrm>
              <a:custGeom>
                <a:avLst/>
                <a:gdLst/>
                <a:ahLst/>
                <a:cxnLst/>
                <a:rect l="l" t="t" r="r" b="b"/>
                <a:pathLst>
                  <a:path w="1305" h="388" extrusionOk="0">
                    <a:moveTo>
                      <a:pt x="0" y="1"/>
                    </a:moveTo>
                    <a:lnTo>
                      <a:pt x="0" y="387"/>
                    </a:lnTo>
                    <a:lnTo>
                      <a:pt x="1051" y="387"/>
                    </a:lnTo>
                    <a:lnTo>
                      <a:pt x="1304" y="197"/>
                    </a:lnTo>
                    <a:lnTo>
                      <a:pt x="10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2041713" y="2068350"/>
                <a:ext cx="9700" cy="9700"/>
              </a:xfrm>
              <a:custGeom>
                <a:avLst/>
                <a:gdLst/>
                <a:ahLst/>
                <a:cxnLst/>
                <a:rect l="l" t="t" r="r" b="b"/>
                <a:pathLst>
                  <a:path w="388" h="388" extrusionOk="0">
                    <a:moveTo>
                      <a:pt x="1" y="1"/>
                    </a:moveTo>
                    <a:lnTo>
                      <a:pt x="1" y="387"/>
                    </a:lnTo>
                    <a:lnTo>
                      <a:pt x="387" y="387"/>
                    </a:lnTo>
                    <a:lnTo>
                      <a:pt x="3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1896063" y="2076500"/>
                <a:ext cx="40250" cy="59900"/>
              </a:xfrm>
              <a:custGeom>
                <a:avLst/>
                <a:gdLst/>
                <a:ahLst/>
                <a:cxnLst/>
                <a:rect l="l" t="t" r="r" b="b"/>
                <a:pathLst>
                  <a:path w="1610" h="2396" extrusionOk="0">
                    <a:moveTo>
                      <a:pt x="390" y="1"/>
                    </a:moveTo>
                    <a:cubicBezTo>
                      <a:pt x="288" y="1"/>
                      <a:pt x="176" y="91"/>
                      <a:pt x="0" y="194"/>
                    </a:cubicBezTo>
                    <a:lnTo>
                      <a:pt x="0" y="940"/>
                    </a:lnTo>
                    <a:lnTo>
                      <a:pt x="525" y="1142"/>
                    </a:lnTo>
                    <a:lnTo>
                      <a:pt x="0" y="1350"/>
                    </a:lnTo>
                    <a:lnTo>
                      <a:pt x="0" y="2395"/>
                    </a:lnTo>
                    <a:lnTo>
                      <a:pt x="1554" y="2395"/>
                    </a:lnTo>
                    <a:lnTo>
                      <a:pt x="1554" y="194"/>
                    </a:lnTo>
                    <a:cubicBezTo>
                      <a:pt x="1609" y="91"/>
                      <a:pt x="1569" y="1"/>
                      <a:pt x="1489" y="1"/>
                    </a:cubicBezTo>
                    <a:cubicBezTo>
                      <a:pt x="1453" y="1"/>
                      <a:pt x="1409" y="19"/>
                      <a:pt x="1363" y="61"/>
                    </a:cubicBezTo>
                    <a:lnTo>
                      <a:pt x="525" y="61"/>
                    </a:lnTo>
                    <a:cubicBezTo>
                      <a:pt x="479" y="19"/>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1923188" y="2076500"/>
                <a:ext cx="21400" cy="59900"/>
              </a:xfrm>
              <a:custGeom>
                <a:avLst/>
                <a:gdLst/>
                <a:ahLst/>
                <a:cxnLst/>
                <a:rect l="l" t="t" r="r" b="b"/>
                <a:pathLst>
                  <a:path w="856" h="2396" extrusionOk="0">
                    <a:moveTo>
                      <a:pt x="136" y="1"/>
                    </a:moveTo>
                    <a:cubicBezTo>
                      <a:pt x="91" y="1"/>
                      <a:pt x="47" y="19"/>
                      <a:pt x="0" y="61"/>
                    </a:cubicBezTo>
                    <a:lnTo>
                      <a:pt x="294" y="61"/>
                    </a:lnTo>
                    <a:cubicBezTo>
                      <a:pt x="238" y="24"/>
                      <a:pt x="187" y="1"/>
                      <a:pt x="136" y="1"/>
                    </a:cubicBezTo>
                    <a:close/>
                    <a:moveTo>
                      <a:pt x="679" y="1"/>
                    </a:moveTo>
                    <a:cubicBezTo>
                      <a:pt x="639" y="1"/>
                      <a:pt x="596" y="19"/>
                      <a:pt x="549" y="61"/>
                    </a:cubicBezTo>
                    <a:lnTo>
                      <a:pt x="294" y="61"/>
                    </a:lnTo>
                    <a:cubicBezTo>
                      <a:pt x="347" y="97"/>
                      <a:pt x="404" y="144"/>
                      <a:pt x="469" y="194"/>
                    </a:cubicBezTo>
                    <a:lnTo>
                      <a:pt x="469" y="2395"/>
                    </a:lnTo>
                    <a:lnTo>
                      <a:pt x="855" y="2395"/>
                    </a:lnTo>
                    <a:lnTo>
                      <a:pt x="855" y="1350"/>
                    </a:lnTo>
                    <a:lnTo>
                      <a:pt x="792" y="1142"/>
                    </a:lnTo>
                    <a:lnTo>
                      <a:pt x="855" y="940"/>
                    </a:lnTo>
                    <a:lnTo>
                      <a:pt x="855" y="194"/>
                    </a:lnTo>
                    <a:cubicBezTo>
                      <a:pt x="832" y="91"/>
                      <a:pt x="766" y="1"/>
                      <a:pt x="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1905863" y="2097525"/>
                <a:ext cx="32650" cy="9700"/>
              </a:xfrm>
              <a:custGeom>
                <a:avLst/>
                <a:gdLst/>
                <a:ahLst/>
                <a:cxnLst/>
                <a:rect l="l" t="t" r="r" b="b"/>
                <a:pathLst>
                  <a:path w="1306" h="388" extrusionOk="0">
                    <a:moveTo>
                      <a:pt x="0" y="1"/>
                    </a:moveTo>
                    <a:lnTo>
                      <a:pt x="0" y="387"/>
                    </a:lnTo>
                    <a:lnTo>
                      <a:pt x="1047" y="387"/>
                    </a:lnTo>
                    <a:lnTo>
                      <a:pt x="1306" y="190"/>
                    </a:lnTo>
                    <a:lnTo>
                      <a:pt x="10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1934888" y="2097525"/>
                <a:ext cx="9700" cy="9700"/>
              </a:xfrm>
              <a:custGeom>
                <a:avLst/>
                <a:gdLst/>
                <a:ahLst/>
                <a:cxnLst/>
                <a:rect l="l" t="t" r="r" b="b"/>
                <a:pathLst>
                  <a:path w="388" h="388" extrusionOk="0">
                    <a:moveTo>
                      <a:pt x="1" y="1"/>
                    </a:moveTo>
                    <a:lnTo>
                      <a:pt x="1" y="387"/>
                    </a:lnTo>
                    <a:lnTo>
                      <a:pt x="387" y="387"/>
                    </a:lnTo>
                    <a:lnTo>
                      <a:pt x="3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43"/>
            <p:cNvGrpSpPr/>
            <p:nvPr/>
          </p:nvGrpSpPr>
          <p:grpSpPr>
            <a:xfrm>
              <a:off x="2500263" y="1894475"/>
              <a:ext cx="324525" cy="351675"/>
              <a:chOff x="2500263" y="1894475"/>
              <a:chExt cx="324525" cy="351675"/>
            </a:xfrm>
          </p:grpSpPr>
          <p:sp>
            <p:nvSpPr>
              <p:cNvPr id="2155" name="Google Shape;2155;p43"/>
              <p:cNvSpPr/>
              <p:nvPr/>
            </p:nvSpPr>
            <p:spPr>
              <a:xfrm>
                <a:off x="2654988" y="1894475"/>
                <a:ext cx="84375" cy="180825"/>
              </a:xfrm>
              <a:custGeom>
                <a:avLst/>
                <a:gdLst/>
                <a:ahLst/>
                <a:cxnLst/>
                <a:rect l="l" t="t" r="r" b="b"/>
                <a:pathLst>
                  <a:path w="3375" h="7233" extrusionOk="0">
                    <a:moveTo>
                      <a:pt x="1690" y="0"/>
                    </a:moveTo>
                    <a:cubicBezTo>
                      <a:pt x="1598" y="0"/>
                      <a:pt x="1505" y="55"/>
                      <a:pt x="1485" y="165"/>
                    </a:cubicBezTo>
                    <a:lnTo>
                      <a:pt x="24" y="6985"/>
                    </a:lnTo>
                    <a:cubicBezTo>
                      <a:pt x="1" y="7094"/>
                      <a:pt x="70" y="7204"/>
                      <a:pt x="180" y="7233"/>
                    </a:cubicBezTo>
                    <a:lnTo>
                      <a:pt x="227" y="7233"/>
                    </a:lnTo>
                    <a:cubicBezTo>
                      <a:pt x="325" y="7233"/>
                      <a:pt x="405" y="7169"/>
                      <a:pt x="429" y="7072"/>
                    </a:cubicBezTo>
                    <a:lnTo>
                      <a:pt x="1687" y="1198"/>
                    </a:lnTo>
                    <a:lnTo>
                      <a:pt x="2940" y="7043"/>
                    </a:lnTo>
                    <a:cubicBezTo>
                      <a:pt x="2964" y="7141"/>
                      <a:pt x="3050" y="7204"/>
                      <a:pt x="3148" y="7204"/>
                    </a:cubicBezTo>
                    <a:lnTo>
                      <a:pt x="3188" y="7204"/>
                    </a:lnTo>
                    <a:cubicBezTo>
                      <a:pt x="3305" y="7176"/>
                      <a:pt x="3374" y="7065"/>
                      <a:pt x="3351" y="6956"/>
                    </a:cubicBezTo>
                    <a:lnTo>
                      <a:pt x="1895" y="165"/>
                    </a:lnTo>
                    <a:cubicBezTo>
                      <a:pt x="1875" y="55"/>
                      <a:pt x="1783" y="0"/>
                      <a:pt x="1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2758813" y="2033825"/>
                <a:ext cx="53300" cy="45825"/>
              </a:xfrm>
              <a:custGeom>
                <a:avLst/>
                <a:gdLst/>
                <a:ahLst/>
                <a:cxnLst/>
                <a:rect l="l" t="t" r="r" b="b"/>
                <a:pathLst>
                  <a:path w="2132" h="1833" extrusionOk="0">
                    <a:moveTo>
                      <a:pt x="1569" y="1"/>
                    </a:moveTo>
                    <a:cubicBezTo>
                      <a:pt x="1498" y="1"/>
                      <a:pt x="1427" y="28"/>
                      <a:pt x="1375" y="83"/>
                    </a:cubicBezTo>
                    <a:lnTo>
                      <a:pt x="820" y="608"/>
                    </a:lnTo>
                    <a:lnTo>
                      <a:pt x="0" y="1429"/>
                    </a:lnTo>
                    <a:lnTo>
                      <a:pt x="410" y="1832"/>
                    </a:lnTo>
                    <a:lnTo>
                      <a:pt x="1634" y="1093"/>
                    </a:lnTo>
                    <a:lnTo>
                      <a:pt x="1951" y="840"/>
                    </a:lnTo>
                    <a:cubicBezTo>
                      <a:pt x="2108" y="747"/>
                      <a:pt x="2132" y="533"/>
                      <a:pt x="2004" y="406"/>
                    </a:cubicBezTo>
                    <a:lnTo>
                      <a:pt x="1767" y="83"/>
                    </a:lnTo>
                    <a:cubicBezTo>
                      <a:pt x="1712" y="28"/>
                      <a:pt x="1640"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2766588" y="2074000"/>
                <a:ext cx="54025" cy="24925"/>
              </a:xfrm>
              <a:custGeom>
                <a:avLst/>
                <a:gdLst/>
                <a:ahLst/>
                <a:cxnLst/>
                <a:rect l="l" t="t" r="r" b="b"/>
                <a:pathLst>
                  <a:path w="2161" h="997" extrusionOk="0">
                    <a:moveTo>
                      <a:pt x="1" y="0"/>
                    </a:moveTo>
                    <a:lnTo>
                      <a:pt x="1" y="577"/>
                    </a:lnTo>
                    <a:lnTo>
                      <a:pt x="1421" y="930"/>
                    </a:lnTo>
                    <a:lnTo>
                      <a:pt x="1814" y="987"/>
                    </a:lnTo>
                    <a:cubicBezTo>
                      <a:pt x="1839" y="994"/>
                      <a:pt x="1863" y="997"/>
                      <a:pt x="1887" y="997"/>
                    </a:cubicBezTo>
                    <a:cubicBezTo>
                      <a:pt x="2037" y="997"/>
                      <a:pt x="2160" y="877"/>
                      <a:pt x="2160" y="723"/>
                    </a:cubicBezTo>
                    <a:lnTo>
                      <a:pt x="1941" y="278"/>
                    </a:lnTo>
                    <a:cubicBezTo>
                      <a:pt x="1941" y="127"/>
                      <a:pt x="1814" y="0"/>
                      <a:pt x="1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2500263" y="1937425"/>
                <a:ext cx="146675" cy="133000"/>
              </a:xfrm>
              <a:custGeom>
                <a:avLst/>
                <a:gdLst/>
                <a:ahLst/>
                <a:cxnLst/>
                <a:rect l="l" t="t" r="r" b="b"/>
                <a:pathLst>
                  <a:path w="5867" h="5320" extrusionOk="0">
                    <a:moveTo>
                      <a:pt x="5121" y="0"/>
                    </a:moveTo>
                    <a:cubicBezTo>
                      <a:pt x="4844" y="0"/>
                      <a:pt x="4625" y="226"/>
                      <a:pt x="4441" y="496"/>
                    </a:cubicBezTo>
                    <a:lnTo>
                      <a:pt x="4441" y="757"/>
                    </a:lnTo>
                    <a:cubicBezTo>
                      <a:pt x="4625" y="890"/>
                      <a:pt x="4527" y="1005"/>
                      <a:pt x="4401" y="1029"/>
                    </a:cubicBezTo>
                    <a:lnTo>
                      <a:pt x="947" y="1647"/>
                    </a:lnTo>
                    <a:cubicBezTo>
                      <a:pt x="398" y="1744"/>
                      <a:pt x="0" y="2223"/>
                      <a:pt x="0" y="2778"/>
                    </a:cubicBezTo>
                    <a:cubicBezTo>
                      <a:pt x="0" y="3414"/>
                      <a:pt x="1149" y="3915"/>
                      <a:pt x="1149" y="3915"/>
                    </a:cubicBezTo>
                    <a:lnTo>
                      <a:pt x="2223" y="3915"/>
                    </a:lnTo>
                    <a:cubicBezTo>
                      <a:pt x="2378" y="3915"/>
                      <a:pt x="2500" y="4037"/>
                      <a:pt x="2500" y="4193"/>
                    </a:cubicBezTo>
                    <a:lnTo>
                      <a:pt x="2500" y="4931"/>
                    </a:lnTo>
                    <a:lnTo>
                      <a:pt x="3361" y="5319"/>
                    </a:lnTo>
                    <a:lnTo>
                      <a:pt x="5867" y="4931"/>
                    </a:lnTo>
                    <a:cubicBezTo>
                      <a:pt x="5723" y="4931"/>
                      <a:pt x="5606" y="4811"/>
                      <a:pt x="5606" y="4654"/>
                    </a:cubicBezTo>
                    <a:lnTo>
                      <a:pt x="5606" y="496"/>
                    </a:lnTo>
                    <a:cubicBezTo>
                      <a:pt x="5606" y="496"/>
                      <a:pt x="5393" y="0"/>
                      <a:pt x="5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2562763" y="2064325"/>
                <a:ext cx="223200" cy="67875"/>
              </a:xfrm>
              <a:custGeom>
                <a:avLst/>
                <a:gdLst/>
                <a:ahLst/>
                <a:cxnLst/>
                <a:rect l="l" t="t" r="r" b="b"/>
                <a:pathLst>
                  <a:path w="8928" h="2715" extrusionOk="0">
                    <a:moveTo>
                      <a:pt x="0" y="1"/>
                    </a:moveTo>
                    <a:lnTo>
                      <a:pt x="0" y="2437"/>
                    </a:lnTo>
                    <a:lnTo>
                      <a:pt x="4603" y="2714"/>
                    </a:lnTo>
                    <a:lnTo>
                      <a:pt x="8927" y="2437"/>
                    </a:lnTo>
                    <a:lnTo>
                      <a:pt x="8927" y="1387"/>
                    </a:lnTo>
                    <a:cubicBezTo>
                      <a:pt x="8927" y="624"/>
                      <a:pt x="8310" y="1"/>
                      <a:pt x="7541" y="1"/>
                    </a:cubicBezTo>
                    <a:lnTo>
                      <a:pt x="6890" y="1"/>
                    </a:lnTo>
                    <a:lnTo>
                      <a:pt x="5238" y="278"/>
                    </a:lnTo>
                    <a:lnTo>
                      <a:pt x="4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2734263" y="2064325"/>
                <a:ext cx="51700" cy="62225"/>
              </a:xfrm>
              <a:custGeom>
                <a:avLst/>
                <a:gdLst/>
                <a:ahLst/>
                <a:cxnLst/>
                <a:rect l="l" t="t" r="r" b="b"/>
                <a:pathLst>
                  <a:path w="2068" h="2489" extrusionOk="0">
                    <a:moveTo>
                      <a:pt x="1" y="1"/>
                    </a:moveTo>
                    <a:cubicBezTo>
                      <a:pt x="716" y="1"/>
                      <a:pt x="1294" y="624"/>
                      <a:pt x="1294" y="1387"/>
                    </a:cubicBezTo>
                    <a:lnTo>
                      <a:pt x="1294" y="2489"/>
                    </a:lnTo>
                    <a:lnTo>
                      <a:pt x="2067" y="2437"/>
                    </a:lnTo>
                    <a:lnTo>
                      <a:pt x="2067" y="1387"/>
                    </a:lnTo>
                    <a:cubicBezTo>
                      <a:pt x="2067" y="624"/>
                      <a:pt x="1450"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2587738" y="1990125"/>
                <a:ext cx="10425" cy="10400"/>
              </a:xfrm>
              <a:custGeom>
                <a:avLst/>
                <a:gdLst/>
                <a:ahLst/>
                <a:cxnLst/>
                <a:rect l="l" t="t" r="r" b="b"/>
                <a:pathLst>
                  <a:path w="417" h="416" extrusionOk="0">
                    <a:moveTo>
                      <a:pt x="209" y="0"/>
                    </a:moveTo>
                    <a:cubicBezTo>
                      <a:pt x="92" y="0"/>
                      <a:pt x="1" y="99"/>
                      <a:pt x="1" y="208"/>
                    </a:cubicBezTo>
                    <a:cubicBezTo>
                      <a:pt x="1" y="323"/>
                      <a:pt x="92" y="416"/>
                      <a:pt x="209" y="416"/>
                    </a:cubicBezTo>
                    <a:cubicBezTo>
                      <a:pt x="318" y="416"/>
                      <a:pt x="416" y="323"/>
                      <a:pt x="416" y="208"/>
                    </a:cubicBezTo>
                    <a:cubicBezTo>
                      <a:pt x="416" y="99"/>
                      <a:pt x="31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2553088" y="2173750"/>
                <a:ext cx="48550" cy="72400"/>
              </a:xfrm>
              <a:custGeom>
                <a:avLst/>
                <a:gdLst/>
                <a:ahLst/>
                <a:cxnLst/>
                <a:rect l="l" t="t" r="r" b="b"/>
                <a:pathLst>
                  <a:path w="1942" h="2896" extrusionOk="0">
                    <a:moveTo>
                      <a:pt x="971" y="1"/>
                    </a:moveTo>
                    <a:lnTo>
                      <a:pt x="1" y="294"/>
                    </a:lnTo>
                    <a:lnTo>
                      <a:pt x="1" y="1930"/>
                    </a:lnTo>
                    <a:cubicBezTo>
                      <a:pt x="1" y="2304"/>
                      <a:pt x="214" y="2669"/>
                      <a:pt x="561" y="2813"/>
                    </a:cubicBezTo>
                    <a:cubicBezTo>
                      <a:pt x="699" y="2869"/>
                      <a:pt x="836" y="2895"/>
                      <a:pt x="968" y="2895"/>
                    </a:cubicBezTo>
                    <a:cubicBezTo>
                      <a:pt x="1504" y="2895"/>
                      <a:pt x="1941" y="2462"/>
                      <a:pt x="1941" y="1923"/>
                    </a:cubicBezTo>
                    <a:lnTo>
                      <a:pt x="1941" y="294"/>
                    </a:lnTo>
                    <a:lnTo>
                      <a:pt x="9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2747113" y="2175900"/>
                <a:ext cx="38850" cy="66900"/>
              </a:xfrm>
              <a:custGeom>
                <a:avLst/>
                <a:gdLst/>
                <a:ahLst/>
                <a:cxnLst/>
                <a:rect l="l" t="t" r="r" b="b"/>
                <a:pathLst>
                  <a:path w="1554" h="2676" extrusionOk="0">
                    <a:moveTo>
                      <a:pt x="572" y="1"/>
                    </a:moveTo>
                    <a:lnTo>
                      <a:pt x="1" y="278"/>
                    </a:lnTo>
                    <a:lnTo>
                      <a:pt x="1" y="1809"/>
                    </a:lnTo>
                    <a:cubicBezTo>
                      <a:pt x="1" y="2167"/>
                      <a:pt x="202" y="2473"/>
                      <a:pt x="503" y="2628"/>
                    </a:cubicBezTo>
                    <a:cubicBezTo>
                      <a:pt x="590" y="2675"/>
                      <a:pt x="687" y="2675"/>
                      <a:pt x="791" y="2675"/>
                    </a:cubicBezTo>
                    <a:cubicBezTo>
                      <a:pt x="1219" y="2663"/>
                      <a:pt x="1553" y="2316"/>
                      <a:pt x="1553" y="1895"/>
                    </a:cubicBezTo>
                    <a:lnTo>
                      <a:pt x="1553" y="278"/>
                    </a:lnTo>
                    <a:lnTo>
                      <a:pt x="5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2755063" y="2180550"/>
                <a:ext cx="30900" cy="61200"/>
              </a:xfrm>
              <a:custGeom>
                <a:avLst/>
                <a:gdLst/>
                <a:ahLst/>
                <a:cxnLst/>
                <a:rect l="l" t="t" r="r" b="b"/>
                <a:pathLst>
                  <a:path w="1236" h="2448" extrusionOk="0">
                    <a:moveTo>
                      <a:pt x="462" y="0"/>
                    </a:moveTo>
                    <a:lnTo>
                      <a:pt x="462" y="1594"/>
                    </a:lnTo>
                    <a:cubicBezTo>
                      <a:pt x="462" y="1928"/>
                      <a:pt x="272" y="2212"/>
                      <a:pt x="0" y="2356"/>
                    </a:cubicBezTo>
                    <a:cubicBezTo>
                      <a:pt x="115" y="2413"/>
                      <a:pt x="248" y="2448"/>
                      <a:pt x="387" y="2448"/>
                    </a:cubicBezTo>
                    <a:cubicBezTo>
                      <a:pt x="854" y="2448"/>
                      <a:pt x="1235" y="2067"/>
                      <a:pt x="1235" y="1594"/>
                    </a:cubicBezTo>
                    <a:lnTo>
                      <a:pt x="1235" y="173"/>
                    </a:lnTo>
                    <a:lnTo>
                      <a:pt x="4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2562763" y="2122650"/>
                <a:ext cx="223200" cy="58200"/>
              </a:xfrm>
              <a:custGeom>
                <a:avLst/>
                <a:gdLst/>
                <a:ahLst/>
                <a:cxnLst/>
                <a:rect l="l" t="t" r="r" b="b"/>
                <a:pathLst>
                  <a:path w="8928" h="2328" extrusionOk="0">
                    <a:moveTo>
                      <a:pt x="0" y="0"/>
                    </a:moveTo>
                    <a:lnTo>
                      <a:pt x="0" y="2327"/>
                    </a:lnTo>
                    <a:lnTo>
                      <a:pt x="1554" y="2327"/>
                    </a:lnTo>
                    <a:lnTo>
                      <a:pt x="1554" y="1438"/>
                    </a:lnTo>
                    <a:cubicBezTo>
                      <a:pt x="1554" y="1288"/>
                      <a:pt x="1680" y="1160"/>
                      <a:pt x="1831" y="1160"/>
                    </a:cubicBezTo>
                    <a:lnTo>
                      <a:pt x="3985" y="1160"/>
                    </a:lnTo>
                    <a:lnTo>
                      <a:pt x="5278" y="890"/>
                    </a:lnTo>
                    <a:lnTo>
                      <a:pt x="6848" y="1160"/>
                    </a:lnTo>
                    <a:lnTo>
                      <a:pt x="7091" y="1160"/>
                    </a:lnTo>
                    <a:cubicBezTo>
                      <a:pt x="7247" y="1160"/>
                      <a:pt x="7375" y="1282"/>
                      <a:pt x="7375" y="1438"/>
                    </a:cubicBezTo>
                    <a:lnTo>
                      <a:pt x="7375" y="2327"/>
                    </a:lnTo>
                    <a:lnTo>
                      <a:pt x="8927" y="2327"/>
                    </a:lnTo>
                    <a:lnTo>
                      <a:pt x="89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2766588" y="2122650"/>
                <a:ext cx="19375" cy="58200"/>
              </a:xfrm>
              <a:custGeom>
                <a:avLst/>
                <a:gdLst/>
                <a:ahLst/>
                <a:cxnLst/>
                <a:rect l="l" t="t" r="r" b="b"/>
                <a:pathLst>
                  <a:path w="775" h="2328" extrusionOk="0">
                    <a:moveTo>
                      <a:pt x="1" y="0"/>
                    </a:moveTo>
                    <a:lnTo>
                      <a:pt x="1" y="2327"/>
                    </a:lnTo>
                    <a:lnTo>
                      <a:pt x="774" y="2327"/>
                    </a:lnTo>
                    <a:lnTo>
                      <a:pt x="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2659788" y="2083800"/>
                <a:ext cx="61925" cy="67875"/>
              </a:xfrm>
              <a:custGeom>
                <a:avLst/>
                <a:gdLst/>
                <a:ahLst/>
                <a:cxnLst/>
                <a:rect l="l" t="t" r="r" b="b"/>
                <a:pathLst>
                  <a:path w="2477" h="2715" extrusionOk="0">
                    <a:moveTo>
                      <a:pt x="0" y="1"/>
                    </a:moveTo>
                    <a:lnTo>
                      <a:pt x="0" y="2714"/>
                    </a:lnTo>
                    <a:lnTo>
                      <a:pt x="2274" y="2714"/>
                    </a:lnTo>
                    <a:lnTo>
                      <a:pt x="2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2779313" y="2033200"/>
                <a:ext cx="35550" cy="27975"/>
              </a:xfrm>
              <a:custGeom>
                <a:avLst/>
                <a:gdLst/>
                <a:ahLst/>
                <a:cxnLst/>
                <a:rect l="l" t="t" r="r" b="b"/>
                <a:pathLst>
                  <a:path w="1422" h="1119" extrusionOk="0">
                    <a:moveTo>
                      <a:pt x="749" y="1"/>
                    </a:moveTo>
                    <a:cubicBezTo>
                      <a:pt x="678" y="1"/>
                      <a:pt x="607" y="27"/>
                      <a:pt x="555" y="79"/>
                    </a:cubicBezTo>
                    <a:lnTo>
                      <a:pt x="0" y="633"/>
                    </a:lnTo>
                    <a:cubicBezTo>
                      <a:pt x="55" y="581"/>
                      <a:pt x="126" y="555"/>
                      <a:pt x="197" y="555"/>
                    </a:cubicBezTo>
                    <a:cubicBezTo>
                      <a:pt x="267" y="555"/>
                      <a:pt x="338" y="581"/>
                      <a:pt x="393" y="633"/>
                    </a:cubicBezTo>
                    <a:lnTo>
                      <a:pt x="739" y="985"/>
                    </a:lnTo>
                    <a:cubicBezTo>
                      <a:pt x="779" y="1025"/>
                      <a:pt x="803" y="1073"/>
                      <a:pt x="814" y="1118"/>
                    </a:cubicBezTo>
                    <a:lnTo>
                      <a:pt x="1242" y="865"/>
                    </a:lnTo>
                    <a:cubicBezTo>
                      <a:pt x="1398" y="772"/>
                      <a:pt x="1421" y="558"/>
                      <a:pt x="1294" y="431"/>
                    </a:cubicBezTo>
                    <a:lnTo>
                      <a:pt x="947" y="79"/>
                    </a:lnTo>
                    <a:cubicBezTo>
                      <a:pt x="892" y="27"/>
                      <a:pt x="820" y="1"/>
                      <a:pt x="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2718088" y="2083800"/>
                <a:ext cx="9700" cy="67875"/>
              </a:xfrm>
              <a:custGeom>
                <a:avLst/>
                <a:gdLst/>
                <a:ahLst/>
                <a:cxnLst/>
                <a:rect l="l" t="t" r="r" b="b"/>
                <a:pathLst>
                  <a:path w="388" h="2715" extrusionOk="0">
                    <a:moveTo>
                      <a:pt x="1" y="1"/>
                    </a:moveTo>
                    <a:lnTo>
                      <a:pt x="1" y="2714"/>
                    </a:lnTo>
                    <a:lnTo>
                      <a:pt x="387" y="2714"/>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2798238" y="2074000"/>
                <a:ext cx="26550" cy="26375"/>
              </a:xfrm>
              <a:custGeom>
                <a:avLst/>
                <a:gdLst/>
                <a:ahLst/>
                <a:cxnLst/>
                <a:rect l="l" t="t" r="r" b="b"/>
                <a:pathLst>
                  <a:path w="1062" h="1055" extrusionOk="0">
                    <a:moveTo>
                      <a:pt x="0" y="0"/>
                    </a:moveTo>
                    <a:cubicBezTo>
                      <a:pt x="155" y="0"/>
                      <a:pt x="288" y="127"/>
                      <a:pt x="288" y="278"/>
                    </a:cubicBezTo>
                    <a:lnTo>
                      <a:pt x="288" y="774"/>
                    </a:lnTo>
                    <a:cubicBezTo>
                      <a:pt x="288" y="832"/>
                      <a:pt x="270" y="889"/>
                      <a:pt x="236" y="930"/>
                    </a:cubicBezTo>
                    <a:lnTo>
                      <a:pt x="721" y="1045"/>
                    </a:lnTo>
                    <a:cubicBezTo>
                      <a:pt x="744" y="1052"/>
                      <a:pt x="767" y="1055"/>
                      <a:pt x="790" y="1055"/>
                    </a:cubicBezTo>
                    <a:cubicBezTo>
                      <a:pt x="936" y="1055"/>
                      <a:pt x="1062" y="934"/>
                      <a:pt x="1062" y="779"/>
                    </a:cubicBezTo>
                    <a:lnTo>
                      <a:pt x="1062" y="278"/>
                    </a:lnTo>
                    <a:cubicBezTo>
                      <a:pt x="1062" y="127"/>
                      <a:pt x="941" y="0"/>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2659788" y="2064325"/>
                <a:ext cx="62375" cy="60475"/>
              </a:xfrm>
              <a:custGeom>
                <a:avLst/>
                <a:gdLst/>
                <a:ahLst/>
                <a:cxnLst/>
                <a:rect l="l" t="t" r="r" b="b"/>
                <a:pathLst>
                  <a:path w="2495" h="2419" extrusionOk="0">
                    <a:moveTo>
                      <a:pt x="0" y="1"/>
                    </a:moveTo>
                    <a:lnTo>
                      <a:pt x="0" y="1051"/>
                    </a:lnTo>
                    <a:cubicBezTo>
                      <a:pt x="0" y="1721"/>
                      <a:pt x="480" y="2281"/>
                      <a:pt x="1109" y="2408"/>
                    </a:cubicBezTo>
                    <a:cubicBezTo>
                      <a:pt x="1139" y="2416"/>
                      <a:pt x="1170" y="2419"/>
                      <a:pt x="1201" y="2419"/>
                    </a:cubicBezTo>
                    <a:cubicBezTo>
                      <a:pt x="1262" y="2419"/>
                      <a:pt x="1324" y="2408"/>
                      <a:pt x="1386" y="2408"/>
                    </a:cubicBezTo>
                    <a:cubicBezTo>
                      <a:pt x="2154" y="2408"/>
                      <a:pt x="2495" y="1819"/>
                      <a:pt x="2495" y="1051"/>
                    </a:cubicBezTo>
                    <a:lnTo>
                      <a:pt x="22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2690238" y="2064325"/>
                <a:ext cx="41600" cy="57750"/>
              </a:xfrm>
              <a:custGeom>
                <a:avLst/>
                <a:gdLst/>
                <a:ahLst/>
                <a:cxnLst/>
                <a:rect l="l" t="t" r="r" b="b"/>
                <a:pathLst>
                  <a:path w="1664" h="2310" extrusionOk="0">
                    <a:moveTo>
                      <a:pt x="1115" y="1"/>
                    </a:moveTo>
                    <a:lnTo>
                      <a:pt x="1115" y="924"/>
                    </a:lnTo>
                    <a:cubicBezTo>
                      <a:pt x="1109" y="1595"/>
                      <a:pt x="635" y="2155"/>
                      <a:pt x="0" y="2281"/>
                    </a:cubicBezTo>
                    <a:cubicBezTo>
                      <a:pt x="93" y="2299"/>
                      <a:pt x="185" y="2310"/>
                      <a:pt x="277" y="2310"/>
                    </a:cubicBezTo>
                    <a:cubicBezTo>
                      <a:pt x="1045" y="2310"/>
                      <a:pt x="1663" y="1686"/>
                      <a:pt x="1501" y="924"/>
                    </a:cubicBezTo>
                    <a:lnTo>
                      <a:pt x="15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2683588" y="2083800"/>
                <a:ext cx="27325" cy="9700"/>
              </a:xfrm>
              <a:custGeom>
                <a:avLst/>
                <a:gdLst/>
                <a:ahLst/>
                <a:cxnLst/>
                <a:rect l="l" t="t" r="r" b="b"/>
                <a:pathLst>
                  <a:path w="1093" h="388" extrusionOk="0">
                    <a:moveTo>
                      <a:pt x="191" y="1"/>
                    </a:moveTo>
                    <a:cubicBezTo>
                      <a:pt x="87" y="1"/>
                      <a:pt x="0" y="88"/>
                      <a:pt x="0" y="192"/>
                    </a:cubicBezTo>
                    <a:cubicBezTo>
                      <a:pt x="0" y="301"/>
                      <a:pt x="87" y="387"/>
                      <a:pt x="191" y="387"/>
                    </a:cubicBezTo>
                    <a:lnTo>
                      <a:pt x="901" y="387"/>
                    </a:lnTo>
                    <a:cubicBezTo>
                      <a:pt x="1005" y="387"/>
                      <a:pt x="1092" y="301"/>
                      <a:pt x="1092" y="192"/>
                    </a:cubicBezTo>
                    <a:cubicBezTo>
                      <a:pt x="1092" y="88"/>
                      <a:pt x="1005" y="1"/>
                      <a:pt x="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4" name="Google Shape;2174;p43"/>
            <p:cNvGrpSpPr/>
            <p:nvPr/>
          </p:nvGrpSpPr>
          <p:grpSpPr>
            <a:xfrm>
              <a:off x="3298163" y="1910150"/>
              <a:ext cx="281425" cy="320350"/>
              <a:chOff x="3298163" y="1910150"/>
              <a:chExt cx="281425" cy="320350"/>
            </a:xfrm>
          </p:grpSpPr>
          <p:sp>
            <p:nvSpPr>
              <p:cNvPr id="2175" name="Google Shape;2175;p43"/>
              <p:cNvSpPr/>
              <p:nvPr/>
            </p:nvSpPr>
            <p:spPr>
              <a:xfrm>
                <a:off x="3335413" y="1910150"/>
                <a:ext cx="203875" cy="320350"/>
              </a:xfrm>
              <a:custGeom>
                <a:avLst/>
                <a:gdLst/>
                <a:ahLst/>
                <a:cxnLst/>
                <a:rect l="l" t="t" r="r" b="b"/>
                <a:pathLst>
                  <a:path w="8155" h="12814" extrusionOk="0">
                    <a:moveTo>
                      <a:pt x="260" y="0"/>
                    </a:moveTo>
                    <a:cubicBezTo>
                      <a:pt x="116" y="0"/>
                      <a:pt x="1" y="115"/>
                      <a:pt x="1" y="260"/>
                    </a:cubicBezTo>
                    <a:lnTo>
                      <a:pt x="1" y="2904"/>
                    </a:lnTo>
                    <a:lnTo>
                      <a:pt x="260" y="3101"/>
                    </a:lnTo>
                    <a:lnTo>
                      <a:pt x="1" y="3292"/>
                    </a:lnTo>
                    <a:lnTo>
                      <a:pt x="1" y="5884"/>
                    </a:lnTo>
                    <a:lnTo>
                      <a:pt x="260" y="12629"/>
                    </a:lnTo>
                    <a:cubicBezTo>
                      <a:pt x="260" y="12773"/>
                      <a:pt x="376" y="12813"/>
                      <a:pt x="515" y="12813"/>
                    </a:cubicBezTo>
                    <a:lnTo>
                      <a:pt x="7895" y="12813"/>
                    </a:lnTo>
                    <a:cubicBezTo>
                      <a:pt x="8039" y="12813"/>
                      <a:pt x="8154" y="12773"/>
                      <a:pt x="8154" y="12474"/>
                    </a:cubicBezTo>
                    <a:lnTo>
                      <a:pt x="8154" y="104"/>
                    </a:lnTo>
                    <a:cubicBezTo>
                      <a:pt x="8154" y="105"/>
                      <a:pt x="8154" y="105"/>
                      <a:pt x="8154" y="105"/>
                    </a:cubicBezTo>
                    <a:cubicBezTo>
                      <a:pt x="8144" y="105"/>
                      <a:pt x="8033" y="0"/>
                      <a:pt x="7895" y="0"/>
                    </a:cubicBezTo>
                    <a:lnTo>
                      <a:pt x="5920" y="0"/>
                    </a:lnTo>
                    <a:lnTo>
                      <a:pt x="5729" y="260"/>
                    </a:lnTo>
                    <a:lnTo>
                      <a:pt x="5532" y="0"/>
                    </a:lnTo>
                    <a:lnTo>
                      <a:pt x="3055" y="0"/>
                    </a:lnTo>
                    <a:lnTo>
                      <a:pt x="2864" y="260"/>
                    </a:lnTo>
                    <a:lnTo>
                      <a:pt x="2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3523088" y="1910150"/>
                <a:ext cx="25850" cy="320350"/>
              </a:xfrm>
              <a:custGeom>
                <a:avLst/>
                <a:gdLst/>
                <a:ahLst/>
                <a:cxnLst/>
                <a:rect l="l" t="t" r="r" b="b"/>
                <a:pathLst>
                  <a:path w="1034" h="12814" extrusionOk="0">
                    <a:moveTo>
                      <a:pt x="0" y="0"/>
                    </a:moveTo>
                    <a:cubicBezTo>
                      <a:pt x="132" y="0"/>
                      <a:pt x="244" y="105"/>
                      <a:pt x="254" y="105"/>
                    </a:cubicBezTo>
                    <a:cubicBezTo>
                      <a:pt x="255" y="105"/>
                      <a:pt x="255" y="105"/>
                      <a:pt x="255" y="104"/>
                    </a:cubicBezTo>
                    <a:lnTo>
                      <a:pt x="255" y="12474"/>
                    </a:lnTo>
                    <a:cubicBezTo>
                      <a:pt x="255" y="12773"/>
                      <a:pt x="139" y="12813"/>
                      <a:pt x="0" y="12813"/>
                    </a:cubicBezTo>
                    <a:lnTo>
                      <a:pt x="514" y="12813"/>
                    </a:lnTo>
                    <a:cubicBezTo>
                      <a:pt x="658" y="12813"/>
                      <a:pt x="775" y="12773"/>
                      <a:pt x="775" y="12629"/>
                    </a:cubicBezTo>
                    <a:lnTo>
                      <a:pt x="1034" y="6104"/>
                    </a:lnTo>
                    <a:lnTo>
                      <a:pt x="1034" y="3292"/>
                    </a:lnTo>
                    <a:lnTo>
                      <a:pt x="775" y="3101"/>
                    </a:lnTo>
                    <a:lnTo>
                      <a:pt x="1034" y="2904"/>
                    </a:lnTo>
                    <a:lnTo>
                      <a:pt x="1034" y="260"/>
                    </a:lnTo>
                    <a:cubicBezTo>
                      <a:pt x="1034" y="115"/>
                      <a:pt x="919" y="0"/>
                      <a:pt x="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3335413" y="1910150"/>
                <a:ext cx="206050" cy="256550"/>
              </a:xfrm>
              <a:custGeom>
                <a:avLst/>
                <a:gdLst/>
                <a:ahLst/>
                <a:cxnLst/>
                <a:rect l="l" t="t" r="r" b="b"/>
                <a:pathLst>
                  <a:path w="8242" h="10262" extrusionOk="0">
                    <a:moveTo>
                      <a:pt x="2714" y="0"/>
                    </a:moveTo>
                    <a:lnTo>
                      <a:pt x="2714" y="2720"/>
                    </a:lnTo>
                    <a:lnTo>
                      <a:pt x="1" y="2720"/>
                    </a:lnTo>
                    <a:lnTo>
                      <a:pt x="1" y="3106"/>
                    </a:lnTo>
                    <a:lnTo>
                      <a:pt x="2714" y="3106"/>
                    </a:lnTo>
                    <a:lnTo>
                      <a:pt x="2714" y="10065"/>
                    </a:lnTo>
                    <a:cubicBezTo>
                      <a:pt x="2714" y="10175"/>
                      <a:pt x="2807" y="10262"/>
                      <a:pt x="2911" y="10262"/>
                    </a:cubicBezTo>
                    <a:cubicBezTo>
                      <a:pt x="3021" y="10262"/>
                      <a:pt x="3107" y="10175"/>
                      <a:pt x="3107" y="10065"/>
                    </a:cubicBezTo>
                    <a:lnTo>
                      <a:pt x="3107" y="3106"/>
                    </a:lnTo>
                    <a:lnTo>
                      <a:pt x="5435" y="3106"/>
                    </a:lnTo>
                    <a:lnTo>
                      <a:pt x="5435" y="10054"/>
                    </a:lnTo>
                    <a:cubicBezTo>
                      <a:pt x="5435" y="10163"/>
                      <a:pt x="5521" y="10249"/>
                      <a:pt x="5630" y="10249"/>
                    </a:cubicBezTo>
                    <a:cubicBezTo>
                      <a:pt x="5734" y="10249"/>
                      <a:pt x="5822" y="10163"/>
                      <a:pt x="5822" y="10054"/>
                    </a:cubicBezTo>
                    <a:lnTo>
                      <a:pt x="5822" y="3106"/>
                    </a:lnTo>
                    <a:lnTo>
                      <a:pt x="7722" y="3106"/>
                    </a:lnTo>
                    <a:lnTo>
                      <a:pt x="8242" y="2916"/>
                    </a:lnTo>
                    <a:lnTo>
                      <a:pt x="7722" y="2720"/>
                    </a:lnTo>
                    <a:lnTo>
                      <a:pt x="5822" y="2720"/>
                    </a:lnTo>
                    <a:lnTo>
                      <a:pt x="5822" y="0"/>
                    </a:lnTo>
                    <a:lnTo>
                      <a:pt x="5435" y="0"/>
                    </a:lnTo>
                    <a:lnTo>
                      <a:pt x="5435" y="2720"/>
                    </a:lnTo>
                    <a:lnTo>
                      <a:pt x="3107" y="2720"/>
                    </a:lnTo>
                    <a:lnTo>
                      <a:pt x="31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3529463" y="1978125"/>
                <a:ext cx="19475" cy="9700"/>
              </a:xfrm>
              <a:custGeom>
                <a:avLst/>
                <a:gdLst/>
                <a:ahLst/>
                <a:cxnLst/>
                <a:rect l="l" t="t" r="r" b="b"/>
                <a:pathLst>
                  <a:path w="779" h="388" extrusionOk="0">
                    <a:moveTo>
                      <a:pt x="0" y="1"/>
                    </a:moveTo>
                    <a:lnTo>
                      <a:pt x="0" y="387"/>
                    </a:lnTo>
                    <a:lnTo>
                      <a:pt x="779" y="387"/>
                    </a:lnTo>
                    <a:lnTo>
                      <a:pt x="779" y="1"/>
                    </a:lnTo>
                    <a:close/>
                  </a:path>
                </a:pathLst>
              </a:custGeom>
              <a:solidFill>
                <a:srgbClr val="FF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3335413" y="2065475"/>
                <a:ext cx="203875" cy="165025"/>
              </a:xfrm>
              <a:custGeom>
                <a:avLst/>
                <a:gdLst/>
                <a:ahLst/>
                <a:cxnLst/>
                <a:rect l="l" t="t" r="r" b="b"/>
                <a:pathLst>
                  <a:path w="8155" h="6601" extrusionOk="0">
                    <a:moveTo>
                      <a:pt x="1" y="1"/>
                    </a:moveTo>
                    <a:lnTo>
                      <a:pt x="1" y="6341"/>
                    </a:lnTo>
                    <a:cubicBezTo>
                      <a:pt x="1" y="6485"/>
                      <a:pt x="116" y="6600"/>
                      <a:pt x="260" y="6600"/>
                    </a:cubicBezTo>
                    <a:lnTo>
                      <a:pt x="7895" y="6600"/>
                    </a:lnTo>
                    <a:cubicBezTo>
                      <a:pt x="8034" y="6600"/>
                      <a:pt x="8154" y="6485"/>
                      <a:pt x="8154" y="6341"/>
                    </a:cubicBezTo>
                    <a:lnTo>
                      <a:pt x="81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3"/>
              <p:cNvSpPr/>
              <p:nvPr/>
            </p:nvSpPr>
            <p:spPr>
              <a:xfrm>
                <a:off x="3523088" y="2065475"/>
                <a:ext cx="25850" cy="165025"/>
              </a:xfrm>
              <a:custGeom>
                <a:avLst/>
                <a:gdLst/>
                <a:ahLst/>
                <a:cxnLst/>
                <a:rect l="l" t="t" r="r" b="b"/>
                <a:pathLst>
                  <a:path w="1034" h="6601" extrusionOk="0">
                    <a:moveTo>
                      <a:pt x="255" y="1"/>
                    </a:moveTo>
                    <a:lnTo>
                      <a:pt x="255" y="6336"/>
                    </a:lnTo>
                    <a:cubicBezTo>
                      <a:pt x="255" y="6480"/>
                      <a:pt x="139" y="6600"/>
                      <a:pt x="0" y="6600"/>
                    </a:cubicBezTo>
                    <a:lnTo>
                      <a:pt x="775" y="6600"/>
                    </a:lnTo>
                    <a:cubicBezTo>
                      <a:pt x="919" y="6600"/>
                      <a:pt x="1034" y="6485"/>
                      <a:pt x="1034" y="6341"/>
                    </a:cubicBezTo>
                    <a:lnTo>
                      <a:pt x="10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3"/>
              <p:cNvSpPr/>
              <p:nvPr/>
            </p:nvSpPr>
            <p:spPr>
              <a:xfrm>
                <a:off x="3374263" y="2065475"/>
                <a:ext cx="126175" cy="118750"/>
              </a:xfrm>
              <a:custGeom>
                <a:avLst/>
                <a:gdLst/>
                <a:ahLst/>
                <a:cxnLst/>
                <a:rect l="l" t="t" r="r" b="b"/>
                <a:pathLst>
                  <a:path w="5047" h="4750" extrusionOk="0">
                    <a:moveTo>
                      <a:pt x="0" y="1"/>
                    </a:moveTo>
                    <a:lnTo>
                      <a:pt x="0" y="2109"/>
                    </a:lnTo>
                    <a:cubicBezTo>
                      <a:pt x="0" y="3309"/>
                      <a:pt x="785" y="4418"/>
                      <a:pt x="1957" y="4684"/>
                    </a:cubicBezTo>
                    <a:cubicBezTo>
                      <a:pt x="2150" y="4728"/>
                      <a:pt x="2341" y="4749"/>
                      <a:pt x="2527" y="4749"/>
                    </a:cubicBezTo>
                    <a:cubicBezTo>
                      <a:pt x="3912" y="4749"/>
                      <a:pt x="5047" y="3579"/>
                      <a:pt x="5047" y="2149"/>
                    </a:cubicBezTo>
                    <a:lnTo>
                      <a:pt x="5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3"/>
              <p:cNvSpPr/>
              <p:nvPr/>
            </p:nvSpPr>
            <p:spPr>
              <a:xfrm>
                <a:off x="3298163" y="2055800"/>
                <a:ext cx="281425" cy="58200"/>
              </a:xfrm>
              <a:custGeom>
                <a:avLst/>
                <a:gdLst/>
                <a:ahLst/>
                <a:cxnLst/>
                <a:rect l="l" t="t" r="r" b="b"/>
                <a:pathLst>
                  <a:path w="11257" h="2328" extrusionOk="0">
                    <a:moveTo>
                      <a:pt x="739" y="1"/>
                    </a:moveTo>
                    <a:cubicBezTo>
                      <a:pt x="612" y="1"/>
                      <a:pt x="502" y="90"/>
                      <a:pt x="474" y="214"/>
                    </a:cubicBezTo>
                    <a:lnTo>
                      <a:pt x="41" y="2010"/>
                    </a:lnTo>
                    <a:cubicBezTo>
                      <a:pt x="1" y="2171"/>
                      <a:pt x="127" y="2328"/>
                      <a:pt x="295" y="2328"/>
                    </a:cubicBezTo>
                    <a:lnTo>
                      <a:pt x="4279" y="2328"/>
                    </a:lnTo>
                    <a:cubicBezTo>
                      <a:pt x="4279" y="2328"/>
                      <a:pt x="4383" y="2114"/>
                      <a:pt x="4436" y="2102"/>
                    </a:cubicBezTo>
                    <a:lnTo>
                      <a:pt x="7445" y="1334"/>
                    </a:lnTo>
                    <a:cubicBezTo>
                      <a:pt x="7496" y="1323"/>
                      <a:pt x="7600" y="1161"/>
                      <a:pt x="7600" y="1161"/>
                    </a:cubicBezTo>
                    <a:lnTo>
                      <a:pt x="10937" y="1161"/>
                    </a:lnTo>
                    <a:lnTo>
                      <a:pt x="10937" y="1318"/>
                    </a:lnTo>
                    <a:cubicBezTo>
                      <a:pt x="11129" y="1318"/>
                      <a:pt x="11256" y="1121"/>
                      <a:pt x="11174" y="947"/>
                    </a:cubicBezTo>
                    <a:lnTo>
                      <a:pt x="10897" y="116"/>
                    </a:lnTo>
                    <a:cubicBezTo>
                      <a:pt x="10857" y="30"/>
                      <a:pt x="10673" y="1"/>
                      <a:pt x="10673" y="1"/>
                    </a:cubicBezTo>
                    <a:lnTo>
                      <a:pt x="751" y="1"/>
                    </a:lnTo>
                    <a:cubicBezTo>
                      <a:pt x="747" y="1"/>
                      <a:pt x="743" y="1"/>
                      <a:pt x="7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3"/>
              <p:cNvSpPr/>
              <p:nvPr/>
            </p:nvSpPr>
            <p:spPr>
              <a:xfrm>
                <a:off x="3546463" y="2055625"/>
                <a:ext cx="32600" cy="30650"/>
              </a:xfrm>
              <a:custGeom>
                <a:avLst/>
                <a:gdLst/>
                <a:ahLst/>
                <a:cxnLst/>
                <a:rect l="l" t="t" r="r" b="b"/>
                <a:pathLst>
                  <a:path w="1304" h="1226" extrusionOk="0">
                    <a:moveTo>
                      <a:pt x="52" y="0"/>
                    </a:moveTo>
                    <a:cubicBezTo>
                      <a:pt x="35" y="0"/>
                      <a:pt x="18" y="3"/>
                      <a:pt x="1" y="8"/>
                    </a:cubicBezTo>
                    <a:lnTo>
                      <a:pt x="102" y="8"/>
                    </a:lnTo>
                    <a:cubicBezTo>
                      <a:pt x="86" y="3"/>
                      <a:pt x="69" y="0"/>
                      <a:pt x="52" y="0"/>
                    </a:cubicBezTo>
                    <a:close/>
                    <a:moveTo>
                      <a:pt x="267" y="1168"/>
                    </a:moveTo>
                    <a:cubicBezTo>
                      <a:pt x="316" y="1208"/>
                      <a:pt x="361" y="1225"/>
                      <a:pt x="399" y="1225"/>
                    </a:cubicBezTo>
                    <a:cubicBezTo>
                      <a:pt x="442" y="1225"/>
                      <a:pt x="477" y="1203"/>
                      <a:pt x="500" y="1168"/>
                    </a:cubicBezTo>
                    <a:close/>
                    <a:moveTo>
                      <a:pt x="792" y="0"/>
                    </a:moveTo>
                    <a:cubicBezTo>
                      <a:pt x="775" y="0"/>
                      <a:pt x="758" y="3"/>
                      <a:pt x="741" y="8"/>
                    </a:cubicBezTo>
                    <a:lnTo>
                      <a:pt x="102" y="8"/>
                    </a:lnTo>
                    <a:cubicBezTo>
                      <a:pt x="156" y="25"/>
                      <a:pt x="201" y="68"/>
                      <a:pt x="226" y="123"/>
                    </a:cubicBezTo>
                    <a:lnTo>
                      <a:pt x="504" y="954"/>
                    </a:lnTo>
                    <a:cubicBezTo>
                      <a:pt x="540" y="1032"/>
                      <a:pt x="534" y="1115"/>
                      <a:pt x="500" y="1168"/>
                    </a:cubicBezTo>
                    <a:lnTo>
                      <a:pt x="1005" y="1168"/>
                    </a:lnTo>
                    <a:cubicBezTo>
                      <a:pt x="1054" y="1208"/>
                      <a:pt x="1099" y="1225"/>
                      <a:pt x="1138" y="1225"/>
                    </a:cubicBezTo>
                    <a:cubicBezTo>
                      <a:pt x="1248" y="1225"/>
                      <a:pt x="1303" y="1083"/>
                      <a:pt x="1242" y="954"/>
                    </a:cubicBezTo>
                    <a:lnTo>
                      <a:pt x="965" y="123"/>
                    </a:lnTo>
                    <a:cubicBezTo>
                      <a:pt x="932" y="52"/>
                      <a:pt x="868" y="0"/>
                      <a:pt x="792"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43"/>
            <p:cNvGrpSpPr/>
            <p:nvPr/>
          </p:nvGrpSpPr>
          <p:grpSpPr>
            <a:xfrm>
              <a:off x="4039663" y="1895575"/>
              <a:ext cx="233025" cy="349500"/>
              <a:chOff x="4039663" y="1895575"/>
              <a:chExt cx="233025" cy="349500"/>
            </a:xfrm>
          </p:grpSpPr>
          <p:sp>
            <p:nvSpPr>
              <p:cNvPr id="2185" name="Google Shape;2185;p43"/>
              <p:cNvSpPr/>
              <p:nvPr/>
            </p:nvSpPr>
            <p:spPr>
              <a:xfrm>
                <a:off x="4043263" y="1901775"/>
                <a:ext cx="110300" cy="88950"/>
              </a:xfrm>
              <a:custGeom>
                <a:avLst/>
                <a:gdLst/>
                <a:ahLst/>
                <a:cxnLst/>
                <a:rect l="l" t="t" r="r" b="b"/>
                <a:pathLst>
                  <a:path w="4412" h="3558" extrusionOk="0">
                    <a:moveTo>
                      <a:pt x="3315" y="0"/>
                    </a:moveTo>
                    <a:lnTo>
                      <a:pt x="0" y="1080"/>
                    </a:lnTo>
                    <a:lnTo>
                      <a:pt x="99" y="1421"/>
                    </a:lnTo>
                    <a:lnTo>
                      <a:pt x="4412" y="3558"/>
                    </a:lnTo>
                    <a:lnTo>
                      <a:pt x="4412" y="3558"/>
                    </a:lnTo>
                    <a:lnTo>
                      <a:pt x="4302" y="329"/>
                    </a:lnTo>
                    <a:cubicBezTo>
                      <a:pt x="4302" y="168"/>
                      <a:pt x="4171" y="45"/>
                      <a:pt x="4023" y="45"/>
                    </a:cubicBezTo>
                    <a:cubicBezTo>
                      <a:pt x="3995" y="45"/>
                      <a:pt x="3967" y="49"/>
                      <a:pt x="3939" y="58"/>
                    </a:cubicBezTo>
                    <a:lnTo>
                      <a:pt x="33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4126263" y="1895575"/>
                <a:ext cx="29900" cy="95150"/>
              </a:xfrm>
              <a:custGeom>
                <a:avLst/>
                <a:gdLst/>
                <a:ahLst/>
                <a:cxnLst/>
                <a:rect l="l" t="t" r="r" b="b"/>
                <a:pathLst>
                  <a:path w="1196" h="3806" extrusionOk="0">
                    <a:moveTo>
                      <a:pt x="807" y="0"/>
                    </a:moveTo>
                    <a:cubicBezTo>
                      <a:pt x="781" y="0"/>
                      <a:pt x="755" y="4"/>
                      <a:pt x="728" y="11"/>
                    </a:cubicBezTo>
                    <a:lnTo>
                      <a:pt x="1" y="248"/>
                    </a:lnTo>
                    <a:cubicBezTo>
                      <a:pt x="121" y="277"/>
                      <a:pt x="220" y="387"/>
                      <a:pt x="422" y="525"/>
                    </a:cubicBezTo>
                    <a:lnTo>
                      <a:pt x="422" y="3372"/>
                    </a:lnTo>
                    <a:lnTo>
                      <a:pt x="1196" y="3806"/>
                    </a:lnTo>
                    <a:lnTo>
                      <a:pt x="1196" y="288"/>
                    </a:lnTo>
                    <a:cubicBezTo>
                      <a:pt x="1106" y="125"/>
                      <a:pt x="962" y="0"/>
                      <a:pt x="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4039663" y="1924700"/>
                <a:ext cx="223175" cy="320375"/>
              </a:xfrm>
              <a:custGeom>
                <a:avLst/>
                <a:gdLst/>
                <a:ahLst/>
                <a:cxnLst/>
                <a:rect l="l" t="t" r="r" b="b"/>
                <a:pathLst>
                  <a:path w="8927" h="12815" extrusionOk="0">
                    <a:moveTo>
                      <a:pt x="288" y="1"/>
                    </a:moveTo>
                    <a:cubicBezTo>
                      <a:pt x="133" y="1"/>
                      <a:pt x="0" y="134"/>
                      <a:pt x="0" y="290"/>
                    </a:cubicBezTo>
                    <a:lnTo>
                      <a:pt x="0" y="12527"/>
                    </a:lnTo>
                    <a:cubicBezTo>
                      <a:pt x="0" y="12689"/>
                      <a:pt x="133" y="12815"/>
                      <a:pt x="288" y="12815"/>
                    </a:cubicBezTo>
                    <a:lnTo>
                      <a:pt x="8644" y="12815"/>
                    </a:lnTo>
                    <a:cubicBezTo>
                      <a:pt x="8801" y="12815"/>
                      <a:pt x="8927" y="12689"/>
                      <a:pt x="8927" y="12527"/>
                    </a:cubicBezTo>
                    <a:lnTo>
                      <a:pt x="8927" y="290"/>
                    </a:lnTo>
                    <a:cubicBezTo>
                      <a:pt x="8927" y="134"/>
                      <a:pt x="8801" y="1"/>
                      <a:pt x="8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4246663" y="1924700"/>
                <a:ext cx="26025" cy="320375"/>
              </a:xfrm>
              <a:custGeom>
                <a:avLst/>
                <a:gdLst/>
                <a:ahLst/>
                <a:cxnLst/>
                <a:rect l="l" t="t" r="r" b="b"/>
                <a:pathLst>
                  <a:path w="1041" h="12815" extrusionOk="0">
                    <a:moveTo>
                      <a:pt x="1" y="1"/>
                    </a:moveTo>
                    <a:cubicBezTo>
                      <a:pt x="145" y="1"/>
                      <a:pt x="260" y="134"/>
                      <a:pt x="260" y="296"/>
                    </a:cubicBezTo>
                    <a:lnTo>
                      <a:pt x="260" y="12527"/>
                    </a:lnTo>
                    <a:cubicBezTo>
                      <a:pt x="260" y="12682"/>
                      <a:pt x="145" y="12815"/>
                      <a:pt x="1" y="12815"/>
                    </a:cubicBezTo>
                    <a:lnTo>
                      <a:pt x="751" y="12815"/>
                    </a:lnTo>
                    <a:cubicBezTo>
                      <a:pt x="907" y="12815"/>
                      <a:pt x="1040" y="12689"/>
                      <a:pt x="1040" y="12527"/>
                    </a:cubicBezTo>
                    <a:lnTo>
                      <a:pt x="1040" y="290"/>
                    </a:lnTo>
                    <a:cubicBezTo>
                      <a:pt x="1040" y="134"/>
                      <a:pt x="907" y="1"/>
                      <a:pt x="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4081238" y="2186750"/>
                <a:ext cx="144800" cy="9825"/>
              </a:xfrm>
              <a:custGeom>
                <a:avLst/>
                <a:gdLst/>
                <a:ahLst/>
                <a:cxnLst/>
                <a:rect l="l" t="t" r="r" b="b"/>
                <a:pathLst>
                  <a:path w="5792" h="393" extrusionOk="0">
                    <a:moveTo>
                      <a:pt x="190" y="0"/>
                    </a:moveTo>
                    <a:cubicBezTo>
                      <a:pt x="86" y="0"/>
                      <a:pt x="0" y="86"/>
                      <a:pt x="0" y="197"/>
                    </a:cubicBezTo>
                    <a:cubicBezTo>
                      <a:pt x="0" y="307"/>
                      <a:pt x="86" y="393"/>
                      <a:pt x="190" y="393"/>
                    </a:cubicBezTo>
                    <a:lnTo>
                      <a:pt x="5595" y="393"/>
                    </a:lnTo>
                    <a:cubicBezTo>
                      <a:pt x="5705" y="393"/>
                      <a:pt x="5792" y="307"/>
                      <a:pt x="5792" y="197"/>
                    </a:cubicBezTo>
                    <a:cubicBezTo>
                      <a:pt x="5792" y="86"/>
                      <a:pt x="5705" y="0"/>
                      <a:pt x="5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4081238" y="2206225"/>
                <a:ext cx="144800" cy="9725"/>
              </a:xfrm>
              <a:custGeom>
                <a:avLst/>
                <a:gdLst/>
                <a:ahLst/>
                <a:cxnLst/>
                <a:rect l="l" t="t" r="r" b="b"/>
                <a:pathLst>
                  <a:path w="5792" h="389" extrusionOk="0">
                    <a:moveTo>
                      <a:pt x="190" y="0"/>
                    </a:moveTo>
                    <a:cubicBezTo>
                      <a:pt x="86" y="0"/>
                      <a:pt x="0" y="88"/>
                      <a:pt x="0" y="191"/>
                    </a:cubicBezTo>
                    <a:cubicBezTo>
                      <a:pt x="0" y="301"/>
                      <a:pt x="86" y="388"/>
                      <a:pt x="190" y="388"/>
                    </a:cubicBezTo>
                    <a:lnTo>
                      <a:pt x="5595" y="388"/>
                    </a:lnTo>
                    <a:cubicBezTo>
                      <a:pt x="5705" y="388"/>
                      <a:pt x="5792" y="301"/>
                      <a:pt x="5792" y="191"/>
                    </a:cubicBezTo>
                    <a:cubicBezTo>
                      <a:pt x="5792" y="88"/>
                      <a:pt x="5705" y="0"/>
                      <a:pt x="5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4146463" y="2043380"/>
                <a:ext cx="9700" cy="24275"/>
              </a:xfrm>
              <a:custGeom>
                <a:avLst/>
                <a:gdLst/>
                <a:ahLst/>
                <a:cxnLst/>
                <a:rect l="l" t="t" r="r" b="b"/>
                <a:pathLst>
                  <a:path w="388" h="971" extrusionOk="0">
                    <a:moveTo>
                      <a:pt x="192" y="1"/>
                    </a:moveTo>
                    <a:cubicBezTo>
                      <a:pt x="88" y="1"/>
                      <a:pt x="1" y="87"/>
                      <a:pt x="1" y="190"/>
                    </a:cubicBezTo>
                    <a:lnTo>
                      <a:pt x="1" y="774"/>
                    </a:lnTo>
                    <a:cubicBezTo>
                      <a:pt x="1" y="883"/>
                      <a:pt x="88" y="971"/>
                      <a:pt x="192" y="971"/>
                    </a:cubicBezTo>
                    <a:cubicBezTo>
                      <a:pt x="302" y="971"/>
                      <a:pt x="388" y="883"/>
                      <a:pt x="388" y="774"/>
                    </a:cubicBezTo>
                    <a:lnTo>
                      <a:pt x="388" y="190"/>
                    </a:lnTo>
                    <a:cubicBezTo>
                      <a:pt x="388" y="87"/>
                      <a:pt x="302" y="1"/>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4136813" y="2058366"/>
                <a:ext cx="27450" cy="50250"/>
              </a:xfrm>
              <a:custGeom>
                <a:avLst/>
                <a:gdLst/>
                <a:ahLst/>
                <a:cxnLst/>
                <a:rect l="l" t="t" r="r" b="b"/>
                <a:pathLst>
                  <a:path w="1098" h="2010" extrusionOk="0">
                    <a:moveTo>
                      <a:pt x="162" y="0"/>
                    </a:moveTo>
                    <a:cubicBezTo>
                      <a:pt x="69" y="0"/>
                      <a:pt x="0" y="75"/>
                      <a:pt x="0" y="168"/>
                    </a:cubicBezTo>
                    <a:lnTo>
                      <a:pt x="0" y="1727"/>
                    </a:lnTo>
                    <a:lnTo>
                      <a:pt x="1098" y="2010"/>
                    </a:lnTo>
                    <a:lnTo>
                      <a:pt x="814" y="168"/>
                    </a:lnTo>
                    <a:cubicBezTo>
                      <a:pt x="814" y="75"/>
                      <a:pt x="744" y="0"/>
                      <a:pt x="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4152113" y="2058366"/>
                <a:ext cx="13725" cy="50250"/>
              </a:xfrm>
              <a:custGeom>
                <a:avLst/>
                <a:gdLst/>
                <a:ahLst/>
                <a:cxnLst/>
                <a:rect l="l" t="t" r="r" b="b"/>
                <a:pathLst>
                  <a:path w="549" h="2010" extrusionOk="0">
                    <a:moveTo>
                      <a:pt x="1" y="0"/>
                    </a:moveTo>
                    <a:cubicBezTo>
                      <a:pt x="87" y="0"/>
                      <a:pt x="162" y="75"/>
                      <a:pt x="162" y="168"/>
                    </a:cubicBezTo>
                    <a:lnTo>
                      <a:pt x="162" y="1911"/>
                    </a:lnTo>
                    <a:lnTo>
                      <a:pt x="548" y="2010"/>
                    </a:lnTo>
                    <a:lnTo>
                      <a:pt x="548" y="168"/>
                    </a:lnTo>
                    <a:cubicBezTo>
                      <a:pt x="548" y="75"/>
                      <a:pt x="473" y="0"/>
                      <a:pt x="387"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4088163" y="2099400"/>
                <a:ext cx="136025" cy="68025"/>
              </a:xfrm>
              <a:custGeom>
                <a:avLst/>
                <a:gdLst/>
                <a:ahLst/>
                <a:cxnLst/>
                <a:rect l="l" t="t" r="r" b="b"/>
                <a:pathLst>
                  <a:path w="5441" h="2721" extrusionOk="0">
                    <a:moveTo>
                      <a:pt x="1000" y="0"/>
                    </a:moveTo>
                    <a:cubicBezTo>
                      <a:pt x="606" y="0"/>
                      <a:pt x="289" y="330"/>
                      <a:pt x="289" y="734"/>
                    </a:cubicBezTo>
                    <a:lnTo>
                      <a:pt x="0" y="1184"/>
                    </a:lnTo>
                    <a:lnTo>
                      <a:pt x="0" y="2721"/>
                    </a:lnTo>
                    <a:lnTo>
                      <a:pt x="5440" y="2721"/>
                    </a:lnTo>
                    <a:lnTo>
                      <a:pt x="5440" y="1184"/>
                    </a:lnTo>
                    <a:lnTo>
                      <a:pt x="5150" y="734"/>
                    </a:lnTo>
                    <a:cubicBezTo>
                      <a:pt x="5150" y="330"/>
                      <a:pt x="4833" y="0"/>
                      <a:pt x="4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4179538" y="2099400"/>
                <a:ext cx="44650" cy="68025"/>
              </a:xfrm>
              <a:custGeom>
                <a:avLst/>
                <a:gdLst/>
                <a:ahLst/>
                <a:cxnLst/>
                <a:rect l="l" t="t" r="r" b="b"/>
                <a:pathLst>
                  <a:path w="1786" h="2721" extrusionOk="0">
                    <a:moveTo>
                      <a:pt x="0" y="0"/>
                    </a:moveTo>
                    <a:cubicBezTo>
                      <a:pt x="399" y="0"/>
                      <a:pt x="717" y="330"/>
                      <a:pt x="717" y="734"/>
                    </a:cubicBezTo>
                    <a:lnTo>
                      <a:pt x="1005" y="1184"/>
                    </a:lnTo>
                    <a:lnTo>
                      <a:pt x="1005" y="2721"/>
                    </a:lnTo>
                    <a:lnTo>
                      <a:pt x="1785" y="2721"/>
                    </a:lnTo>
                    <a:lnTo>
                      <a:pt x="1785" y="1184"/>
                    </a:lnTo>
                    <a:lnTo>
                      <a:pt x="1495" y="734"/>
                    </a:lnTo>
                    <a:cubicBezTo>
                      <a:pt x="1495" y="330"/>
                      <a:pt x="1173" y="0"/>
                      <a:pt x="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4088163" y="2099400"/>
                <a:ext cx="136025" cy="36125"/>
              </a:xfrm>
              <a:custGeom>
                <a:avLst/>
                <a:gdLst/>
                <a:ahLst/>
                <a:cxnLst/>
                <a:rect l="l" t="t" r="r" b="b"/>
                <a:pathLst>
                  <a:path w="5441" h="1445" extrusionOk="0">
                    <a:moveTo>
                      <a:pt x="704" y="0"/>
                    </a:moveTo>
                    <a:cubicBezTo>
                      <a:pt x="318" y="0"/>
                      <a:pt x="0" y="318"/>
                      <a:pt x="0" y="704"/>
                    </a:cubicBezTo>
                    <a:lnTo>
                      <a:pt x="0" y="1167"/>
                    </a:lnTo>
                    <a:lnTo>
                      <a:pt x="70" y="1167"/>
                    </a:lnTo>
                    <a:cubicBezTo>
                      <a:pt x="520" y="1167"/>
                      <a:pt x="520" y="1445"/>
                      <a:pt x="965" y="1445"/>
                    </a:cubicBezTo>
                    <a:cubicBezTo>
                      <a:pt x="1415" y="1445"/>
                      <a:pt x="1415" y="1167"/>
                      <a:pt x="1859" y="1167"/>
                    </a:cubicBezTo>
                    <a:cubicBezTo>
                      <a:pt x="2304" y="1167"/>
                      <a:pt x="2304" y="1445"/>
                      <a:pt x="2754" y="1445"/>
                    </a:cubicBezTo>
                    <a:cubicBezTo>
                      <a:pt x="3199" y="1445"/>
                      <a:pt x="3199" y="1167"/>
                      <a:pt x="3650" y="1167"/>
                    </a:cubicBezTo>
                    <a:cubicBezTo>
                      <a:pt x="4094" y="1167"/>
                      <a:pt x="4094" y="1445"/>
                      <a:pt x="4545" y="1445"/>
                    </a:cubicBezTo>
                    <a:cubicBezTo>
                      <a:pt x="4990" y="1445"/>
                      <a:pt x="4990" y="1167"/>
                      <a:pt x="5440" y="1167"/>
                    </a:cubicBezTo>
                    <a:lnTo>
                      <a:pt x="5440" y="688"/>
                    </a:lnTo>
                    <a:cubicBezTo>
                      <a:pt x="5440" y="312"/>
                      <a:pt x="5116" y="0"/>
                      <a:pt x="4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4071388" y="2157700"/>
                <a:ext cx="164325" cy="9725"/>
              </a:xfrm>
              <a:custGeom>
                <a:avLst/>
                <a:gdLst/>
                <a:ahLst/>
                <a:cxnLst/>
                <a:rect l="l" t="t" r="r" b="b"/>
                <a:pathLst>
                  <a:path w="6573" h="389" extrusionOk="0">
                    <a:moveTo>
                      <a:pt x="197" y="1"/>
                    </a:moveTo>
                    <a:cubicBezTo>
                      <a:pt x="88" y="1"/>
                      <a:pt x="1" y="88"/>
                      <a:pt x="1" y="192"/>
                    </a:cubicBezTo>
                    <a:cubicBezTo>
                      <a:pt x="1" y="302"/>
                      <a:pt x="88" y="389"/>
                      <a:pt x="197" y="389"/>
                    </a:cubicBezTo>
                    <a:lnTo>
                      <a:pt x="6383" y="389"/>
                    </a:lnTo>
                    <a:cubicBezTo>
                      <a:pt x="6487" y="389"/>
                      <a:pt x="6573" y="302"/>
                      <a:pt x="6573" y="192"/>
                    </a:cubicBezTo>
                    <a:cubicBezTo>
                      <a:pt x="6573" y="88"/>
                      <a:pt x="6487" y="1"/>
                      <a:pt x="6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4186763" y="2099400"/>
                <a:ext cx="37425" cy="36675"/>
              </a:xfrm>
              <a:custGeom>
                <a:avLst/>
                <a:gdLst/>
                <a:ahLst/>
                <a:cxnLst/>
                <a:rect l="l" t="t" r="r" b="b"/>
                <a:pathLst>
                  <a:path w="1497" h="1467" extrusionOk="0">
                    <a:moveTo>
                      <a:pt x="1" y="0"/>
                    </a:moveTo>
                    <a:cubicBezTo>
                      <a:pt x="393" y="0"/>
                      <a:pt x="716" y="318"/>
                      <a:pt x="716" y="704"/>
                    </a:cubicBezTo>
                    <a:lnTo>
                      <a:pt x="716" y="1467"/>
                    </a:lnTo>
                    <a:cubicBezTo>
                      <a:pt x="1046" y="1421"/>
                      <a:pt x="1086" y="1196"/>
                      <a:pt x="1496" y="1196"/>
                    </a:cubicBezTo>
                    <a:lnTo>
                      <a:pt x="1496" y="704"/>
                    </a:lnTo>
                    <a:cubicBezTo>
                      <a:pt x="1496" y="318"/>
                      <a:pt x="1179" y="0"/>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4126413" y="1986780"/>
                <a:ext cx="50550" cy="60425"/>
              </a:xfrm>
              <a:custGeom>
                <a:avLst/>
                <a:gdLst/>
                <a:ahLst/>
                <a:cxnLst/>
                <a:rect l="l" t="t" r="r" b="b"/>
                <a:pathLst>
                  <a:path w="2022" h="2417" extrusionOk="0">
                    <a:moveTo>
                      <a:pt x="1086" y="1"/>
                    </a:moveTo>
                    <a:cubicBezTo>
                      <a:pt x="1063" y="1"/>
                      <a:pt x="1040" y="12"/>
                      <a:pt x="1029" y="36"/>
                    </a:cubicBezTo>
                    <a:lnTo>
                      <a:pt x="896" y="71"/>
                    </a:lnTo>
                    <a:lnTo>
                      <a:pt x="312" y="1087"/>
                    </a:lnTo>
                    <a:cubicBezTo>
                      <a:pt x="0" y="1623"/>
                      <a:pt x="323" y="2288"/>
                      <a:pt x="896" y="2409"/>
                    </a:cubicBezTo>
                    <a:cubicBezTo>
                      <a:pt x="917" y="2415"/>
                      <a:pt x="938" y="2417"/>
                      <a:pt x="959" y="2417"/>
                    </a:cubicBezTo>
                    <a:cubicBezTo>
                      <a:pt x="1001" y="2417"/>
                      <a:pt x="1043" y="2409"/>
                      <a:pt x="1086" y="2409"/>
                    </a:cubicBezTo>
                    <a:cubicBezTo>
                      <a:pt x="1779" y="2409"/>
                      <a:pt x="2021" y="1681"/>
                      <a:pt x="1675" y="1087"/>
                    </a:cubicBezTo>
                    <a:lnTo>
                      <a:pt x="1149" y="36"/>
                    </a:lnTo>
                    <a:cubicBezTo>
                      <a:pt x="1135" y="12"/>
                      <a:pt x="1110" y="1"/>
                      <a:pt x="1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4148788" y="1982030"/>
                <a:ext cx="32950" cy="65575"/>
              </a:xfrm>
              <a:custGeom>
                <a:avLst/>
                <a:gdLst/>
                <a:ahLst/>
                <a:cxnLst/>
                <a:rect l="l" t="t" r="r" b="b"/>
                <a:pathLst>
                  <a:path w="1318" h="2623" extrusionOk="0">
                    <a:moveTo>
                      <a:pt x="191" y="0"/>
                    </a:moveTo>
                    <a:cubicBezTo>
                      <a:pt x="168" y="0"/>
                      <a:pt x="145" y="12"/>
                      <a:pt x="134" y="35"/>
                    </a:cubicBezTo>
                    <a:lnTo>
                      <a:pt x="1" y="261"/>
                    </a:lnTo>
                    <a:lnTo>
                      <a:pt x="590" y="1277"/>
                    </a:lnTo>
                    <a:cubicBezTo>
                      <a:pt x="902" y="1813"/>
                      <a:pt x="577" y="2478"/>
                      <a:pt x="1" y="2599"/>
                    </a:cubicBezTo>
                    <a:cubicBezTo>
                      <a:pt x="64" y="2617"/>
                      <a:pt x="127" y="2622"/>
                      <a:pt x="191" y="2622"/>
                    </a:cubicBezTo>
                    <a:cubicBezTo>
                      <a:pt x="884" y="2622"/>
                      <a:pt x="1317" y="1871"/>
                      <a:pt x="971" y="1277"/>
                    </a:cubicBezTo>
                    <a:lnTo>
                      <a:pt x="254" y="35"/>
                    </a:lnTo>
                    <a:cubicBezTo>
                      <a:pt x="240" y="12"/>
                      <a:pt x="215"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4140413" y="2014805"/>
                <a:ext cx="25600" cy="32025"/>
              </a:xfrm>
              <a:custGeom>
                <a:avLst/>
                <a:gdLst/>
                <a:ahLst/>
                <a:cxnLst/>
                <a:rect l="l" t="t" r="r" b="b"/>
                <a:pathLst>
                  <a:path w="1024" h="1281" extrusionOk="0">
                    <a:moveTo>
                      <a:pt x="527" y="0"/>
                    </a:moveTo>
                    <a:cubicBezTo>
                      <a:pt x="515" y="0"/>
                      <a:pt x="503" y="6"/>
                      <a:pt x="496" y="17"/>
                    </a:cubicBezTo>
                    <a:lnTo>
                      <a:pt x="139" y="635"/>
                    </a:lnTo>
                    <a:cubicBezTo>
                      <a:pt x="0" y="877"/>
                      <a:pt x="115" y="1173"/>
                      <a:pt x="347" y="1271"/>
                    </a:cubicBezTo>
                    <a:cubicBezTo>
                      <a:pt x="366" y="1278"/>
                      <a:pt x="385" y="1281"/>
                      <a:pt x="405" y="1281"/>
                    </a:cubicBezTo>
                    <a:cubicBezTo>
                      <a:pt x="444" y="1281"/>
                      <a:pt x="483" y="1271"/>
                      <a:pt x="526" y="1271"/>
                    </a:cubicBezTo>
                    <a:lnTo>
                      <a:pt x="509" y="1253"/>
                    </a:lnTo>
                    <a:cubicBezTo>
                      <a:pt x="803" y="1253"/>
                      <a:pt x="1023" y="1040"/>
                      <a:pt x="970" y="774"/>
                    </a:cubicBezTo>
                    <a:cubicBezTo>
                      <a:pt x="959" y="728"/>
                      <a:pt x="941" y="682"/>
                      <a:pt x="919" y="635"/>
                    </a:cubicBezTo>
                    <a:lnTo>
                      <a:pt x="560" y="17"/>
                    </a:lnTo>
                    <a:cubicBezTo>
                      <a:pt x="552" y="6"/>
                      <a:pt x="539" y="0"/>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4149663" y="2034130"/>
                <a:ext cx="16350" cy="13475"/>
              </a:xfrm>
              <a:custGeom>
                <a:avLst/>
                <a:gdLst/>
                <a:ahLst/>
                <a:cxnLst/>
                <a:rect l="l" t="t" r="r" b="b"/>
                <a:pathLst>
                  <a:path w="654" h="539" extrusionOk="0">
                    <a:moveTo>
                      <a:pt x="600" y="1"/>
                    </a:moveTo>
                    <a:cubicBezTo>
                      <a:pt x="491" y="243"/>
                      <a:pt x="278" y="440"/>
                      <a:pt x="0" y="509"/>
                    </a:cubicBezTo>
                    <a:cubicBezTo>
                      <a:pt x="46" y="526"/>
                      <a:pt x="104" y="538"/>
                      <a:pt x="156" y="538"/>
                    </a:cubicBezTo>
                    <a:cubicBezTo>
                      <a:pt x="451" y="538"/>
                      <a:pt x="653" y="267"/>
                      <a:pt x="600" y="1"/>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3" name="Google Shape;2203;p43"/>
            <p:cNvGrpSpPr/>
            <p:nvPr/>
          </p:nvGrpSpPr>
          <p:grpSpPr>
            <a:xfrm>
              <a:off x="4774063" y="1900700"/>
              <a:ext cx="301875" cy="336300"/>
              <a:chOff x="4774063" y="1900700"/>
              <a:chExt cx="301875" cy="336300"/>
            </a:xfrm>
          </p:grpSpPr>
          <p:sp>
            <p:nvSpPr>
              <p:cNvPr id="2204" name="Google Shape;2204;p43"/>
              <p:cNvSpPr/>
              <p:nvPr/>
            </p:nvSpPr>
            <p:spPr>
              <a:xfrm>
                <a:off x="4926938" y="2091475"/>
                <a:ext cx="13150" cy="145525"/>
              </a:xfrm>
              <a:custGeom>
                <a:avLst/>
                <a:gdLst/>
                <a:ahLst/>
                <a:cxnLst/>
                <a:rect l="l" t="t" r="r" b="b"/>
                <a:pathLst>
                  <a:path w="526" h="5821" extrusionOk="0">
                    <a:moveTo>
                      <a:pt x="139" y="0"/>
                    </a:moveTo>
                    <a:lnTo>
                      <a:pt x="139" y="5688"/>
                    </a:lnTo>
                    <a:cubicBezTo>
                      <a:pt x="139" y="5763"/>
                      <a:pt x="75" y="5821"/>
                      <a:pt x="0" y="5821"/>
                    </a:cubicBezTo>
                    <a:lnTo>
                      <a:pt x="387" y="5821"/>
                    </a:lnTo>
                    <a:cubicBezTo>
                      <a:pt x="469" y="5821"/>
                      <a:pt x="525" y="5763"/>
                      <a:pt x="525" y="5688"/>
                    </a:cubicBezTo>
                    <a:lnTo>
                      <a:pt x="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4891563" y="2110375"/>
                <a:ext cx="19525" cy="55875"/>
              </a:xfrm>
              <a:custGeom>
                <a:avLst/>
                <a:gdLst/>
                <a:ahLst/>
                <a:cxnLst/>
                <a:rect l="l" t="t" r="r" b="b"/>
                <a:pathLst>
                  <a:path w="781" h="2235" extrusionOk="0">
                    <a:moveTo>
                      <a:pt x="584" y="1"/>
                    </a:moveTo>
                    <a:cubicBezTo>
                      <a:pt x="474" y="1"/>
                      <a:pt x="387" y="87"/>
                      <a:pt x="387" y="196"/>
                    </a:cubicBezTo>
                    <a:lnTo>
                      <a:pt x="387" y="1150"/>
                    </a:lnTo>
                    <a:lnTo>
                      <a:pt x="387" y="1155"/>
                    </a:lnTo>
                    <a:cubicBezTo>
                      <a:pt x="173" y="1155"/>
                      <a:pt x="0" y="1328"/>
                      <a:pt x="0" y="1542"/>
                    </a:cubicBezTo>
                    <a:lnTo>
                      <a:pt x="0" y="2045"/>
                    </a:lnTo>
                    <a:cubicBezTo>
                      <a:pt x="0" y="2149"/>
                      <a:pt x="87" y="2235"/>
                      <a:pt x="197" y="2235"/>
                    </a:cubicBezTo>
                    <a:cubicBezTo>
                      <a:pt x="301" y="2235"/>
                      <a:pt x="387" y="2149"/>
                      <a:pt x="387" y="2045"/>
                    </a:cubicBezTo>
                    <a:lnTo>
                      <a:pt x="387" y="1542"/>
                    </a:lnTo>
                    <a:cubicBezTo>
                      <a:pt x="387" y="1536"/>
                      <a:pt x="394" y="1536"/>
                      <a:pt x="394" y="1536"/>
                    </a:cubicBezTo>
                    <a:cubicBezTo>
                      <a:pt x="607" y="1536"/>
                      <a:pt x="780" y="1363"/>
                      <a:pt x="780" y="1150"/>
                    </a:cubicBezTo>
                    <a:lnTo>
                      <a:pt x="780" y="196"/>
                    </a:lnTo>
                    <a:cubicBezTo>
                      <a:pt x="780" y="87"/>
                      <a:pt x="693" y="1"/>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4881888" y="1965275"/>
                <a:ext cx="67875" cy="155375"/>
              </a:xfrm>
              <a:custGeom>
                <a:avLst/>
                <a:gdLst/>
                <a:ahLst/>
                <a:cxnLst/>
                <a:rect l="l" t="t" r="r" b="b"/>
                <a:pathLst>
                  <a:path w="2715" h="6215" extrusionOk="0">
                    <a:moveTo>
                      <a:pt x="0" y="0"/>
                    </a:moveTo>
                    <a:lnTo>
                      <a:pt x="0" y="2143"/>
                    </a:lnTo>
                    <a:lnTo>
                      <a:pt x="283" y="2564"/>
                    </a:lnTo>
                    <a:lnTo>
                      <a:pt x="0" y="3166"/>
                    </a:lnTo>
                    <a:lnTo>
                      <a:pt x="0" y="4280"/>
                    </a:lnTo>
                    <a:lnTo>
                      <a:pt x="283" y="4771"/>
                    </a:lnTo>
                    <a:lnTo>
                      <a:pt x="0" y="5307"/>
                    </a:lnTo>
                    <a:lnTo>
                      <a:pt x="0" y="6076"/>
                    </a:lnTo>
                    <a:cubicBezTo>
                      <a:pt x="0" y="6151"/>
                      <a:pt x="64" y="6215"/>
                      <a:pt x="139" y="6215"/>
                    </a:cubicBezTo>
                    <a:lnTo>
                      <a:pt x="2582" y="6215"/>
                    </a:lnTo>
                    <a:cubicBezTo>
                      <a:pt x="2657" y="6215"/>
                      <a:pt x="2714" y="6151"/>
                      <a:pt x="2714" y="6076"/>
                    </a:cubicBezTo>
                    <a:lnTo>
                      <a:pt x="2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4881888" y="1997625"/>
                <a:ext cx="77700" cy="45625"/>
              </a:xfrm>
              <a:custGeom>
                <a:avLst/>
                <a:gdLst/>
                <a:ahLst/>
                <a:cxnLst/>
                <a:rect l="l" t="t" r="r" b="b"/>
                <a:pathLst>
                  <a:path w="3108" h="1825" extrusionOk="0">
                    <a:moveTo>
                      <a:pt x="3108" y="1"/>
                    </a:moveTo>
                    <a:lnTo>
                      <a:pt x="0" y="803"/>
                    </a:lnTo>
                    <a:lnTo>
                      <a:pt x="0" y="1825"/>
                    </a:lnTo>
                    <a:lnTo>
                      <a:pt x="3108" y="1022"/>
                    </a:lnTo>
                    <a:lnTo>
                      <a:pt x="3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4881888" y="2052350"/>
                <a:ext cx="77700" cy="45625"/>
              </a:xfrm>
              <a:custGeom>
                <a:avLst/>
                <a:gdLst/>
                <a:ahLst/>
                <a:cxnLst/>
                <a:rect l="l" t="t" r="r" b="b"/>
                <a:pathLst>
                  <a:path w="3108" h="1825" extrusionOk="0">
                    <a:moveTo>
                      <a:pt x="3108" y="0"/>
                    </a:moveTo>
                    <a:lnTo>
                      <a:pt x="0" y="803"/>
                    </a:lnTo>
                    <a:lnTo>
                      <a:pt x="0" y="1824"/>
                    </a:lnTo>
                    <a:lnTo>
                      <a:pt x="3108" y="1016"/>
                    </a:lnTo>
                    <a:lnTo>
                      <a:pt x="3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4936913" y="1965275"/>
                <a:ext cx="22675" cy="155375"/>
              </a:xfrm>
              <a:custGeom>
                <a:avLst/>
                <a:gdLst/>
                <a:ahLst/>
                <a:cxnLst/>
                <a:rect l="l" t="t" r="r" b="b"/>
                <a:pathLst>
                  <a:path w="907" h="6215" extrusionOk="0">
                    <a:moveTo>
                      <a:pt x="126" y="0"/>
                    </a:moveTo>
                    <a:lnTo>
                      <a:pt x="126" y="6082"/>
                    </a:lnTo>
                    <a:cubicBezTo>
                      <a:pt x="126" y="6151"/>
                      <a:pt x="70" y="6215"/>
                      <a:pt x="0" y="6215"/>
                    </a:cubicBezTo>
                    <a:lnTo>
                      <a:pt x="768" y="6215"/>
                    </a:lnTo>
                    <a:cubicBezTo>
                      <a:pt x="843" y="6215"/>
                      <a:pt x="907" y="6151"/>
                      <a:pt x="907" y="6076"/>
                    </a:cubicBezTo>
                    <a:lnTo>
                      <a:pt x="907" y="4499"/>
                    </a:lnTo>
                    <a:lnTo>
                      <a:pt x="646" y="3956"/>
                    </a:lnTo>
                    <a:lnTo>
                      <a:pt x="907" y="3478"/>
                    </a:lnTo>
                    <a:lnTo>
                      <a:pt x="907" y="2362"/>
                    </a:lnTo>
                    <a:lnTo>
                      <a:pt x="646" y="1953"/>
                    </a:lnTo>
                    <a:lnTo>
                      <a:pt x="907" y="1341"/>
                    </a:lnTo>
                    <a:lnTo>
                      <a:pt x="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4940063" y="1997900"/>
                <a:ext cx="19525" cy="29900"/>
              </a:xfrm>
              <a:custGeom>
                <a:avLst/>
                <a:gdLst/>
                <a:ahLst/>
                <a:cxnLst/>
                <a:rect l="l" t="t" r="r" b="b"/>
                <a:pathLst>
                  <a:path w="781" h="1196" extrusionOk="0">
                    <a:moveTo>
                      <a:pt x="781" y="1"/>
                    </a:moveTo>
                    <a:lnTo>
                      <a:pt x="0" y="203"/>
                    </a:lnTo>
                    <a:lnTo>
                      <a:pt x="0" y="1196"/>
                    </a:lnTo>
                    <a:lnTo>
                      <a:pt x="781" y="995"/>
                    </a:lnTo>
                    <a:lnTo>
                      <a:pt x="7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4940063" y="2052625"/>
                <a:ext cx="19525" cy="29750"/>
              </a:xfrm>
              <a:custGeom>
                <a:avLst/>
                <a:gdLst/>
                <a:ahLst/>
                <a:cxnLst/>
                <a:rect l="l" t="t" r="r" b="b"/>
                <a:pathLst>
                  <a:path w="781" h="1190" extrusionOk="0">
                    <a:moveTo>
                      <a:pt x="781" y="0"/>
                    </a:moveTo>
                    <a:lnTo>
                      <a:pt x="0" y="197"/>
                    </a:lnTo>
                    <a:lnTo>
                      <a:pt x="0" y="1190"/>
                    </a:lnTo>
                    <a:lnTo>
                      <a:pt x="781" y="989"/>
                    </a:lnTo>
                    <a:lnTo>
                      <a:pt x="7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3"/>
              <p:cNvSpPr/>
              <p:nvPr/>
            </p:nvSpPr>
            <p:spPr>
              <a:xfrm>
                <a:off x="4873213" y="2159450"/>
                <a:ext cx="15050" cy="9725"/>
              </a:xfrm>
              <a:custGeom>
                <a:avLst/>
                <a:gdLst/>
                <a:ahLst/>
                <a:cxnLst/>
                <a:rect l="l" t="t" r="r" b="b"/>
                <a:pathLst>
                  <a:path w="602" h="389" extrusionOk="0">
                    <a:moveTo>
                      <a:pt x="192" y="0"/>
                    </a:moveTo>
                    <a:cubicBezTo>
                      <a:pt x="88" y="0"/>
                      <a:pt x="1" y="88"/>
                      <a:pt x="1" y="191"/>
                    </a:cubicBezTo>
                    <a:cubicBezTo>
                      <a:pt x="1" y="301"/>
                      <a:pt x="88" y="388"/>
                      <a:pt x="192" y="388"/>
                    </a:cubicBezTo>
                    <a:lnTo>
                      <a:pt x="406" y="388"/>
                    </a:lnTo>
                    <a:cubicBezTo>
                      <a:pt x="515" y="388"/>
                      <a:pt x="601" y="301"/>
                      <a:pt x="601" y="191"/>
                    </a:cubicBezTo>
                    <a:cubicBezTo>
                      <a:pt x="601" y="88"/>
                      <a:pt x="515" y="0"/>
                      <a:pt x="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3"/>
              <p:cNvSpPr/>
              <p:nvPr/>
            </p:nvSpPr>
            <p:spPr>
              <a:xfrm>
                <a:off x="4880013" y="2169775"/>
                <a:ext cx="15175" cy="14250"/>
              </a:xfrm>
              <a:custGeom>
                <a:avLst/>
                <a:gdLst/>
                <a:ahLst/>
                <a:cxnLst/>
                <a:rect l="l" t="t" r="r" b="b"/>
                <a:pathLst>
                  <a:path w="607" h="570" extrusionOk="0">
                    <a:moveTo>
                      <a:pt x="387" y="1"/>
                    </a:moveTo>
                    <a:cubicBezTo>
                      <a:pt x="335" y="1"/>
                      <a:pt x="283" y="21"/>
                      <a:pt x="243" y="61"/>
                    </a:cubicBezTo>
                    <a:lnTo>
                      <a:pt x="81" y="218"/>
                    </a:lnTo>
                    <a:cubicBezTo>
                      <a:pt x="1" y="298"/>
                      <a:pt x="1" y="431"/>
                      <a:pt x="81" y="506"/>
                    </a:cubicBezTo>
                    <a:cubicBezTo>
                      <a:pt x="121" y="546"/>
                      <a:pt x="174" y="570"/>
                      <a:pt x="225" y="570"/>
                    </a:cubicBezTo>
                    <a:cubicBezTo>
                      <a:pt x="278" y="570"/>
                      <a:pt x="329" y="546"/>
                      <a:pt x="371" y="506"/>
                    </a:cubicBezTo>
                    <a:lnTo>
                      <a:pt x="531" y="349"/>
                    </a:lnTo>
                    <a:cubicBezTo>
                      <a:pt x="606" y="269"/>
                      <a:pt x="606" y="142"/>
                      <a:pt x="531" y="61"/>
                    </a:cubicBezTo>
                    <a:cubicBezTo>
                      <a:pt x="491" y="21"/>
                      <a:pt x="439"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4901213" y="2172750"/>
                <a:ext cx="9875" cy="15025"/>
              </a:xfrm>
              <a:custGeom>
                <a:avLst/>
                <a:gdLst/>
                <a:ahLst/>
                <a:cxnLst/>
                <a:rect l="l" t="t" r="r" b="b"/>
                <a:pathLst>
                  <a:path w="395" h="601" extrusionOk="0">
                    <a:moveTo>
                      <a:pt x="198" y="0"/>
                    </a:moveTo>
                    <a:cubicBezTo>
                      <a:pt x="88" y="0"/>
                      <a:pt x="1" y="86"/>
                      <a:pt x="1" y="196"/>
                    </a:cubicBezTo>
                    <a:lnTo>
                      <a:pt x="1" y="411"/>
                    </a:lnTo>
                    <a:cubicBezTo>
                      <a:pt x="1" y="515"/>
                      <a:pt x="88" y="601"/>
                      <a:pt x="198" y="601"/>
                    </a:cubicBezTo>
                    <a:cubicBezTo>
                      <a:pt x="307" y="601"/>
                      <a:pt x="394" y="515"/>
                      <a:pt x="394" y="411"/>
                    </a:cubicBezTo>
                    <a:lnTo>
                      <a:pt x="394" y="196"/>
                    </a:lnTo>
                    <a:cubicBezTo>
                      <a:pt x="394" y="86"/>
                      <a:pt x="3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4978913" y="2088325"/>
                <a:ext cx="63375" cy="141025"/>
              </a:xfrm>
              <a:custGeom>
                <a:avLst/>
                <a:gdLst/>
                <a:ahLst/>
                <a:cxnLst/>
                <a:rect l="l" t="t" r="r" b="b"/>
                <a:pathLst>
                  <a:path w="2535" h="5641" extrusionOk="0">
                    <a:moveTo>
                      <a:pt x="2321" y="1"/>
                    </a:moveTo>
                    <a:cubicBezTo>
                      <a:pt x="2271" y="1"/>
                      <a:pt x="2220" y="19"/>
                      <a:pt x="2183" y="57"/>
                    </a:cubicBezTo>
                    <a:cubicBezTo>
                      <a:pt x="1149" y="1096"/>
                      <a:pt x="450" y="2395"/>
                      <a:pt x="139" y="3879"/>
                    </a:cubicBezTo>
                    <a:cubicBezTo>
                      <a:pt x="35" y="4364"/>
                      <a:pt x="0" y="4867"/>
                      <a:pt x="0" y="5363"/>
                    </a:cubicBezTo>
                    <a:lnTo>
                      <a:pt x="0" y="5451"/>
                    </a:lnTo>
                    <a:cubicBezTo>
                      <a:pt x="0" y="5555"/>
                      <a:pt x="87" y="5641"/>
                      <a:pt x="197" y="5641"/>
                    </a:cubicBezTo>
                    <a:cubicBezTo>
                      <a:pt x="301" y="5641"/>
                      <a:pt x="387" y="5555"/>
                      <a:pt x="387" y="5451"/>
                    </a:cubicBezTo>
                    <a:lnTo>
                      <a:pt x="387" y="5393"/>
                    </a:lnTo>
                    <a:cubicBezTo>
                      <a:pt x="387" y="4902"/>
                      <a:pt x="421" y="4411"/>
                      <a:pt x="525" y="3932"/>
                    </a:cubicBezTo>
                    <a:cubicBezTo>
                      <a:pt x="821" y="2533"/>
                      <a:pt x="1484" y="1310"/>
                      <a:pt x="2460" y="334"/>
                    </a:cubicBezTo>
                    <a:cubicBezTo>
                      <a:pt x="2535" y="259"/>
                      <a:pt x="2535" y="132"/>
                      <a:pt x="2460" y="57"/>
                    </a:cubicBezTo>
                    <a:cubicBezTo>
                      <a:pt x="2423" y="19"/>
                      <a:pt x="2372" y="1"/>
                      <a:pt x="2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5017738" y="2130900"/>
                <a:ext cx="46525" cy="99450"/>
              </a:xfrm>
              <a:custGeom>
                <a:avLst/>
                <a:gdLst/>
                <a:ahLst/>
                <a:cxnLst/>
                <a:rect l="l" t="t" r="r" b="b"/>
                <a:pathLst>
                  <a:path w="1861" h="3978" extrusionOk="0">
                    <a:moveTo>
                      <a:pt x="1649" y="1"/>
                    </a:moveTo>
                    <a:cubicBezTo>
                      <a:pt x="1600" y="1"/>
                      <a:pt x="1552" y="20"/>
                      <a:pt x="1514" y="57"/>
                    </a:cubicBezTo>
                    <a:cubicBezTo>
                      <a:pt x="739" y="830"/>
                      <a:pt x="238" y="1813"/>
                      <a:pt x="52" y="2938"/>
                    </a:cubicBezTo>
                    <a:cubicBezTo>
                      <a:pt x="12" y="3181"/>
                      <a:pt x="1" y="3429"/>
                      <a:pt x="1" y="3678"/>
                    </a:cubicBezTo>
                    <a:lnTo>
                      <a:pt x="1" y="3788"/>
                    </a:lnTo>
                    <a:cubicBezTo>
                      <a:pt x="1" y="3892"/>
                      <a:pt x="87" y="3978"/>
                      <a:pt x="197" y="3978"/>
                    </a:cubicBezTo>
                    <a:cubicBezTo>
                      <a:pt x="301" y="3978"/>
                      <a:pt x="387" y="3892"/>
                      <a:pt x="387" y="3788"/>
                    </a:cubicBezTo>
                    <a:lnTo>
                      <a:pt x="387" y="3678"/>
                    </a:lnTo>
                    <a:cubicBezTo>
                      <a:pt x="387" y="3453"/>
                      <a:pt x="398" y="3221"/>
                      <a:pt x="433" y="2997"/>
                    </a:cubicBezTo>
                    <a:cubicBezTo>
                      <a:pt x="606" y="1957"/>
                      <a:pt x="1069" y="1045"/>
                      <a:pt x="1784" y="334"/>
                    </a:cubicBezTo>
                    <a:cubicBezTo>
                      <a:pt x="1861" y="259"/>
                      <a:pt x="1861" y="132"/>
                      <a:pt x="1784" y="57"/>
                    </a:cubicBezTo>
                    <a:cubicBezTo>
                      <a:pt x="1747" y="20"/>
                      <a:pt x="1698" y="1"/>
                      <a:pt x="1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5052263" y="2158300"/>
                <a:ext cx="23675" cy="74650"/>
              </a:xfrm>
              <a:custGeom>
                <a:avLst/>
                <a:gdLst/>
                <a:ahLst/>
                <a:cxnLst/>
                <a:rect l="l" t="t" r="r" b="b"/>
                <a:pathLst>
                  <a:path w="947" h="2986" extrusionOk="0">
                    <a:moveTo>
                      <a:pt x="744" y="0"/>
                    </a:moveTo>
                    <a:cubicBezTo>
                      <a:pt x="635" y="0"/>
                      <a:pt x="542" y="93"/>
                      <a:pt x="542" y="208"/>
                    </a:cubicBezTo>
                    <a:cubicBezTo>
                      <a:pt x="542" y="312"/>
                      <a:pt x="485" y="365"/>
                      <a:pt x="347" y="474"/>
                    </a:cubicBezTo>
                    <a:cubicBezTo>
                      <a:pt x="202" y="595"/>
                      <a:pt x="0" y="752"/>
                      <a:pt x="0" y="1063"/>
                    </a:cubicBezTo>
                    <a:cubicBezTo>
                      <a:pt x="0" y="1381"/>
                      <a:pt x="202" y="1536"/>
                      <a:pt x="347" y="1652"/>
                    </a:cubicBezTo>
                    <a:cubicBezTo>
                      <a:pt x="485" y="1768"/>
                      <a:pt x="542" y="1820"/>
                      <a:pt x="542" y="1924"/>
                    </a:cubicBezTo>
                    <a:cubicBezTo>
                      <a:pt x="542" y="2028"/>
                      <a:pt x="485" y="2079"/>
                      <a:pt x="347" y="2194"/>
                    </a:cubicBezTo>
                    <a:cubicBezTo>
                      <a:pt x="202" y="2311"/>
                      <a:pt x="0" y="2466"/>
                      <a:pt x="0" y="2783"/>
                    </a:cubicBezTo>
                    <a:cubicBezTo>
                      <a:pt x="0" y="2894"/>
                      <a:pt x="86" y="2986"/>
                      <a:pt x="202" y="2986"/>
                    </a:cubicBezTo>
                    <a:cubicBezTo>
                      <a:pt x="312" y="2986"/>
                      <a:pt x="403" y="2894"/>
                      <a:pt x="403" y="2783"/>
                    </a:cubicBezTo>
                    <a:cubicBezTo>
                      <a:pt x="403" y="2674"/>
                      <a:pt x="456" y="2623"/>
                      <a:pt x="600" y="2513"/>
                    </a:cubicBezTo>
                    <a:cubicBezTo>
                      <a:pt x="744" y="2397"/>
                      <a:pt x="947" y="2236"/>
                      <a:pt x="947" y="1924"/>
                    </a:cubicBezTo>
                    <a:cubicBezTo>
                      <a:pt x="947" y="1612"/>
                      <a:pt x="744" y="1450"/>
                      <a:pt x="600" y="1335"/>
                    </a:cubicBezTo>
                    <a:cubicBezTo>
                      <a:pt x="456" y="1224"/>
                      <a:pt x="403" y="1173"/>
                      <a:pt x="403" y="1063"/>
                    </a:cubicBezTo>
                    <a:cubicBezTo>
                      <a:pt x="403" y="960"/>
                      <a:pt x="456" y="907"/>
                      <a:pt x="600" y="797"/>
                    </a:cubicBezTo>
                    <a:cubicBezTo>
                      <a:pt x="744" y="682"/>
                      <a:pt x="947" y="520"/>
                      <a:pt x="947" y="208"/>
                    </a:cubicBezTo>
                    <a:cubicBezTo>
                      <a:pt x="947" y="93"/>
                      <a:pt x="861" y="0"/>
                      <a:pt x="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4799188" y="2088325"/>
                <a:ext cx="63250" cy="141025"/>
              </a:xfrm>
              <a:custGeom>
                <a:avLst/>
                <a:gdLst/>
                <a:ahLst/>
                <a:cxnLst/>
                <a:rect l="l" t="t" r="r" b="b"/>
                <a:pathLst>
                  <a:path w="2530" h="5641" extrusionOk="0">
                    <a:moveTo>
                      <a:pt x="210" y="1"/>
                    </a:moveTo>
                    <a:cubicBezTo>
                      <a:pt x="161" y="1"/>
                      <a:pt x="112" y="19"/>
                      <a:pt x="75" y="57"/>
                    </a:cubicBezTo>
                    <a:cubicBezTo>
                      <a:pt x="0" y="132"/>
                      <a:pt x="0" y="259"/>
                      <a:pt x="75" y="334"/>
                    </a:cubicBezTo>
                    <a:cubicBezTo>
                      <a:pt x="1056" y="1315"/>
                      <a:pt x="1720" y="2546"/>
                      <a:pt x="2015" y="3961"/>
                    </a:cubicBezTo>
                    <a:cubicBezTo>
                      <a:pt x="2114" y="4417"/>
                      <a:pt x="2141" y="4889"/>
                      <a:pt x="2141" y="5363"/>
                    </a:cubicBezTo>
                    <a:lnTo>
                      <a:pt x="2141" y="5451"/>
                    </a:lnTo>
                    <a:cubicBezTo>
                      <a:pt x="2141" y="5555"/>
                      <a:pt x="2229" y="5641"/>
                      <a:pt x="2338" y="5641"/>
                    </a:cubicBezTo>
                    <a:cubicBezTo>
                      <a:pt x="2442" y="5641"/>
                      <a:pt x="2530" y="5555"/>
                      <a:pt x="2530" y="5451"/>
                    </a:cubicBezTo>
                    <a:lnTo>
                      <a:pt x="2530" y="5363"/>
                    </a:lnTo>
                    <a:cubicBezTo>
                      <a:pt x="2530" y="4867"/>
                      <a:pt x="2500" y="4364"/>
                      <a:pt x="2396" y="3879"/>
                    </a:cubicBezTo>
                    <a:cubicBezTo>
                      <a:pt x="2085" y="2395"/>
                      <a:pt x="1386" y="1096"/>
                      <a:pt x="347" y="57"/>
                    </a:cubicBezTo>
                    <a:cubicBezTo>
                      <a:pt x="309" y="19"/>
                      <a:pt x="259"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4786888" y="2130900"/>
                <a:ext cx="46525" cy="99450"/>
              </a:xfrm>
              <a:custGeom>
                <a:avLst/>
                <a:gdLst/>
                <a:ahLst/>
                <a:cxnLst/>
                <a:rect l="l" t="t" r="r" b="b"/>
                <a:pathLst>
                  <a:path w="1861" h="3978" extrusionOk="0">
                    <a:moveTo>
                      <a:pt x="212" y="1"/>
                    </a:moveTo>
                    <a:cubicBezTo>
                      <a:pt x="163" y="1"/>
                      <a:pt x="114" y="20"/>
                      <a:pt x="76" y="57"/>
                    </a:cubicBezTo>
                    <a:cubicBezTo>
                      <a:pt x="0" y="132"/>
                      <a:pt x="0" y="259"/>
                      <a:pt x="76" y="334"/>
                    </a:cubicBezTo>
                    <a:cubicBezTo>
                      <a:pt x="786" y="1045"/>
                      <a:pt x="1254" y="1952"/>
                      <a:pt x="1428" y="2997"/>
                    </a:cubicBezTo>
                    <a:cubicBezTo>
                      <a:pt x="1462" y="3221"/>
                      <a:pt x="1473" y="3453"/>
                      <a:pt x="1473" y="3678"/>
                    </a:cubicBezTo>
                    <a:lnTo>
                      <a:pt x="1473" y="3788"/>
                    </a:lnTo>
                    <a:cubicBezTo>
                      <a:pt x="1473" y="3892"/>
                      <a:pt x="1559" y="3978"/>
                      <a:pt x="1663" y="3978"/>
                    </a:cubicBezTo>
                    <a:cubicBezTo>
                      <a:pt x="1774" y="3978"/>
                      <a:pt x="1860" y="3892"/>
                      <a:pt x="1860" y="3788"/>
                    </a:cubicBezTo>
                    <a:lnTo>
                      <a:pt x="1860" y="3678"/>
                    </a:lnTo>
                    <a:cubicBezTo>
                      <a:pt x="1860" y="3429"/>
                      <a:pt x="1849" y="3181"/>
                      <a:pt x="1809" y="2938"/>
                    </a:cubicBezTo>
                    <a:cubicBezTo>
                      <a:pt x="1623" y="1813"/>
                      <a:pt x="1121" y="830"/>
                      <a:pt x="347" y="57"/>
                    </a:cubicBezTo>
                    <a:cubicBezTo>
                      <a:pt x="309" y="20"/>
                      <a:pt x="26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4774063" y="2158300"/>
                <a:ext cx="23825" cy="74650"/>
              </a:xfrm>
              <a:custGeom>
                <a:avLst/>
                <a:gdLst/>
                <a:ahLst/>
                <a:cxnLst/>
                <a:rect l="l" t="t" r="r" b="b"/>
                <a:pathLst>
                  <a:path w="953" h="2986" extrusionOk="0">
                    <a:moveTo>
                      <a:pt x="201" y="0"/>
                    </a:moveTo>
                    <a:cubicBezTo>
                      <a:pt x="92" y="0"/>
                      <a:pt x="0" y="93"/>
                      <a:pt x="0" y="208"/>
                    </a:cubicBezTo>
                    <a:cubicBezTo>
                      <a:pt x="0" y="520"/>
                      <a:pt x="201" y="682"/>
                      <a:pt x="352" y="797"/>
                    </a:cubicBezTo>
                    <a:cubicBezTo>
                      <a:pt x="491" y="907"/>
                      <a:pt x="542" y="960"/>
                      <a:pt x="542" y="1063"/>
                    </a:cubicBezTo>
                    <a:cubicBezTo>
                      <a:pt x="542" y="1173"/>
                      <a:pt x="491" y="1224"/>
                      <a:pt x="352" y="1335"/>
                    </a:cubicBezTo>
                    <a:cubicBezTo>
                      <a:pt x="201" y="1450"/>
                      <a:pt x="0" y="1612"/>
                      <a:pt x="0" y="1924"/>
                    </a:cubicBezTo>
                    <a:cubicBezTo>
                      <a:pt x="0" y="2236"/>
                      <a:pt x="201" y="2397"/>
                      <a:pt x="352" y="2513"/>
                    </a:cubicBezTo>
                    <a:cubicBezTo>
                      <a:pt x="491" y="2623"/>
                      <a:pt x="542" y="2674"/>
                      <a:pt x="542" y="2783"/>
                    </a:cubicBezTo>
                    <a:cubicBezTo>
                      <a:pt x="542" y="2894"/>
                      <a:pt x="635" y="2986"/>
                      <a:pt x="750" y="2986"/>
                    </a:cubicBezTo>
                    <a:cubicBezTo>
                      <a:pt x="860" y="2986"/>
                      <a:pt x="953" y="2894"/>
                      <a:pt x="953" y="2783"/>
                    </a:cubicBezTo>
                    <a:cubicBezTo>
                      <a:pt x="953" y="2466"/>
                      <a:pt x="750" y="2311"/>
                      <a:pt x="600" y="2194"/>
                    </a:cubicBezTo>
                    <a:cubicBezTo>
                      <a:pt x="462" y="2079"/>
                      <a:pt x="409" y="2028"/>
                      <a:pt x="409" y="1924"/>
                    </a:cubicBezTo>
                    <a:cubicBezTo>
                      <a:pt x="409" y="1820"/>
                      <a:pt x="462" y="1768"/>
                      <a:pt x="600" y="1652"/>
                    </a:cubicBezTo>
                    <a:cubicBezTo>
                      <a:pt x="750" y="1536"/>
                      <a:pt x="953" y="1381"/>
                      <a:pt x="953" y="1063"/>
                    </a:cubicBezTo>
                    <a:cubicBezTo>
                      <a:pt x="953" y="752"/>
                      <a:pt x="750" y="595"/>
                      <a:pt x="600" y="474"/>
                    </a:cubicBezTo>
                    <a:cubicBezTo>
                      <a:pt x="462" y="365"/>
                      <a:pt x="409" y="312"/>
                      <a:pt x="409" y="208"/>
                    </a:cubicBezTo>
                    <a:cubicBezTo>
                      <a:pt x="409" y="93"/>
                      <a:pt x="318" y="0"/>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4996213" y="2018350"/>
                <a:ext cx="49400" cy="45600"/>
              </a:xfrm>
              <a:custGeom>
                <a:avLst/>
                <a:gdLst/>
                <a:ahLst/>
                <a:cxnLst/>
                <a:rect l="l" t="t" r="r" b="b"/>
                <a:pathLst>
                  <a:path w="1976" h="1824" extrusionOk="0">
                    <a:moveTo>
                      <a:pt x="1041" y="0"/>
                    </a:moveTo>
                    <a:cubicBezTo>
                      <a:pt x="978" y="0"/>
                      <a:pt x="916" y="32"/>
                      <a:pt x="885" y="95"/>
                    </a:cubicBezTo>
                    <a:lnTo>
                      <a:pt x="729" y="343"/>
                    </a:lnTo>
                    <a:lnTo>
                      <a:pt x="718" y="372"/>
                    </a:lnTo>
                    <a:cubicBezTo>
                      <a:pt x="688" y="419"/>
                      <a:pt x="643" y="459"/>
                      <a:pt x="584" y="465"/>
                    </a:cubicBezTo>
                    <a:lnTo>
                      <a:pt x="203" y="523"/>
                    </a:lnTo>
                    <a:cubicBezTo>
                      <a:pt x="59" y="540"/>
                      <a:pt x="1" y="719"/>
                      <a:pt x="105" y="817"/>
                    </a:cubicBezTo>
                    <a:lnTo>
                      <a:pt x="382" y="1089"/>
                    </a:lnTo>
                    <a:cubicBezTo>
                      <a:pt x="422" y="1123"/>
                      <a:pt x="440" y="1182"/>
                      <a:pt x="435" y="1238"/>
                    </a:cubicBezTo>
                    <a:lnTo>
                      <a:pt x="365" y="1619"/>
                    </a:lnTo>
                    <a:cubicBezTo>
                      <a:pt x="347" y="1731"/>
                      <a:pt x="439" y="1823"/>
                      <a:pt x="542" y="1823"/>
                    </a:cubicBezTo>
                    <a:cubicBezTo>
                      <a:pt x="568" y="1823"/>
                      <a:pt x="594" y="1818"/>
                      <a:pt x="619" y="1805"/>
                    </a:cubicBezTo>
                    <a:lnTo>
                      <a:pt x="960" y="1625"/>
                    </a:lnTo>
                    <a:cubicBezTo>
                      <a:pt x="987" y="1610"/>
                      <a:pt x="1016" y="1603"/>
                      <a:pt x="1045" y="1603"/>
                    </a:cubicBezTo>
                    <a:cubicBezTo>
                      <a:pt x="1059" y="1603"/>
                      <a:pt x="1073" y="1605"/>
                      <a:pt x="1086" y="1608"/>
                    </a:cubicBezTo>
                    <a:cubicBezTo>
                      <a:pt x="1087" y="1609"/>
                      <a:pt x="1088" y="1609"/>
                      <a:pt x="1089" y="1609"/>
                    </a:cubicBezTo>
                    <a:cubicBezTo>
                      <a:pt x="1100" y="1609"/>
                      <a:pt x="1109" y="1590"/>
                      <a:pt x="1118" y="1590"/>
                    </a:cubicBezTo>
                    <a:cubicBezTo>
                      <a:pt x="1119" y="1590"/>
                      <a:pt x="1120" y="1590"/>
                      <a:pt x="1121" y="1590"/>
                    </a:cubicBezTo>
                    <a:lnTo>
                      <a:pt x="1392" y="1736"/>
                    </a:lnTo>
                    <a:cubicBezTo>
                      <a:pt x="1418" y="1748"/>
                      <a:pt x="1444" y="1754"/>
                      <a:pt x="1469" y="1754"/>
                    </a:cubicBezTo>
                    <a:cubicBezTo>
                      <a:pt x="1572" y="1754"/>
                      <a:pt x="1665" y="1661"/>
                      <a:pt x="1647" y="1550"/>
                    </a:cubicBezTo>
                    <a:lnTo>
                      <a:pt x="1584" y="1238"/>
                    </a:lnTo>
                    <a:cubicBezTo>
                      <a:pt x="1571" y="1182"/>
                      <a:pt x="1589" y="1123"/>
                      <a:pt x="1629" y="1089"/>
                    </a:cubicBezTo>
                    <a:lnTo>
                      <a:pt x="1872" y="817"/>
                    </a:lnTo>
                    <a:cubicBezTo>
                      <a:pt x="1976" y="719"/>
                      <a:pt x="1918" y="540"/>
                      <a:pt x="1774" y="523"/>
                    </a:cubicBezTo>
                    <a:lnTo>
                      <a:pt x="1427" y="500"/>
                    </a:lnTo>
                    <a:cubicBezTo>
                      <a:pt x="1370" y="494"/>
                      <a:pt x="1323" y="459"/>
                      <a:pt x="1301" y="407"/>
                    </a:cubicBezTo>
                    <a:lnTo>
                      <a:pt x="1197" y="95"/>
                    </a:lnTo>
                    <a:cubicBezTo>
                      <a:pt x="1165" y="32"/>
                      <a:pt x="1103" y="0"/>
                      <a:pt x="1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5014413" y="2016475"/>
                <a:ext cx="33800" cy="47475"/>
              </a:xfrm>
              <a:custGeom>
                <a:avLst/>
                <a:gdLst/>
                <a:ahLst/>
                <a:cxnLst/>
                <a:rect l="l" t="t" r="r" b="b"/>
                <a:pathLst>
                  <a:path w="1352" h="1899" extrusionOk="0">
                    <a:moveTo>
                      <a:pt x="313" y="1"/>
                    </a:moveTo>
                    <a:cubicBezTo>
                      <a:pt x="250" y="1"/>
                      <a:pt x="188" y="34"/>
                      <a:pt x="157" y="101"/>
                    </a:cubicBezTo>
                    <a:lnTo>
                      <a:pt x="1" y="418"/>
                    </a:lnTo>
                    <a:lnTo>
                      <a:pt x="12" y="447"/>
                    </a:lnTo>
                    <a:cubicBezTo>
                      <a:pt x="35" y="494"/>
                      <a:pt x="88" y="534"/>
                      <a:pt x="145" y="540"/>
                    </a:cubicBezTo>
                    <a:lnTo>
                      <a:pt x="520" y="598"/>
                    </a:lnTo>
                    <a:cubicBezTo>
                      <a:pt x="664" y="615"/>
                      <a:pt x="723" y="794"/>
                      <a:pt x="619" y="892"/>
                    </a:cubicBezTo>
                    <a:lnTo>
                      <a:pt x="342" y="1164"/>
                    </a:lnTo>
                    <a:cubicBezTo>
                      <a:pt x="301" y="1198"/>
                      <a:pt x="283" y="1257"/>
                      <a:pt x="296" y="1313"/>
                    </a:cubicBezTo>
                    <a:lnTo>
                      <a:pt x="358" y="1683"/>
                    </a:lnTo>
                    <a:cubicBezTo>
                      <a:pt x="371" y="1689"/>
                      <a:pt x="382" y="1694"/>
                      <a:pt x="393" y="1700"/>
                    </a:cubicBezTo>
                    <a:lnTo>
                      <a:pt x="734" y="1880"/>
                    </a:lnTo>
                    <a:cubicBezTo>
                      <a:pt x="759" y="1893"/>
                      <a:pt x="785" y="1898"/>
                      <a:pt x="810" y="1898"/>
                    </a:cubicBezTo>
                    <a:cubicBezTo>
                      <a:pt x="914" y="1898"/>
                      <a:pt x="1007" y="1806"/>
                      <a:pt x="989" y="1694"/>
                    </a:cubicBezTo>
                    <a:lnTo>
                      <a:pt x="925" y="1313"/>
                    </a:lnTo>
                    <a:cubicBezTo>
                      <a:pt x="913" y="1257"/>
                      <a:pt x="931" y="1198"/>
                      <a:pt x="971" y="1164"/>
                    </a:cubicBezTo>
                    <a:lnTo>
                      <a:pt x="1248" y="892"/>
                    </a:lnTo>
                    <a:cubicBezTo>
                      <a:pt x="1352" y="794"/>
                      <a:pt x="1294" y="615"/>
                      <a:pt x="1150" y="598"/>
                    </a:cubicBezTo>
                    <a:lnTo>
                      <a:pt x="768" y="540"/>
                    </a:lnTo>
                    <a:cubicBezTo>
                      <a:pt x="717" y="534"/>
                      <a:pt x="664" y="494"/>
                      <a:pt x="642" y="447"/>
                    </a:cubicBezTo>
                    <a:lnTo>
                      <a:pt x="469" y="101"/>
                    </a:lnTo>
                    <a:cubicBezTo>
                      <a:pt x="437" y="34"/>
                      <a:pt x="375"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4801913" y="2018350"/>
                <a:ext cx="49275" cy="45600"/>
              </a:xfrm>
              <a:custGeom>
                <a:avLst/>
                <a:gdLst/>
                <a:ahLst/>
                <a:cxnLst/>
                <a:rect l="l" t="t" r="r" b="b"/>
                <a:pathLst>
                  <a:path w="1971" h="1824" extrusionOk="0">
                    <a:moveTo>
                      <a:pt x="1034" y="0"/>
                    </a:moveTo>
                    <a:cubicBezTo>
                      <a:pt x="972" y="0"/>
                      <a:pt x="910" y="32"/>
                      <a:pt x="878" y="95"/>
                    </a:cubicBezTo>
                    <a:lnTo>
                      <a:pt x="723" y="343"/>
                    </a:lnTo>
                    <a:lnTo>
                      <a:pt x="710" y="372"/>
                    </a:lnTo>
                    <a:cubicBezTo>
                      <a:pt x="681" y="419"/>
                      <a:pt x="635" y="459"/>
                      <a:pt x="577" y="465"/>
                    </a:cubicBezTo>
                    <a:lnTo>
                      <a:pt x="196" y="523"/>
                    </a:lnTo>
                    <a:cubicBezTo>
                      <a:pt x="52" y="540"/>
                      <a:pt x="1" y="719"/>
                      <a:pt x="99" y="817"/>
                    </a:cubicBezTo>
                    <a:lnTo>
                      <a:pt x="376" y="1089"/>
                    </a:lnTo>
                    <a:cubicBezTo>
                      <a:pt x="416" y="1123"/>
                      <a:pt x="433" y="1182"/>
                      <a:pt x="428" y="1238"/>
                    </a:cubicBezTo>
                    <a:lnTo>
                      <a:pt x="364" y="1619"/>
                    </a:lnTo>
                    <a:cubicBezTo>
                      <a:pt x="340" y="1731"/>
                      <a:pt x="433" y="1823"/>
                      <a:pt x="536" y="1823"/>
                    </a:cubicBezTo>
                    <a:cubicBezTo>
                      <a:pt x="561" y="1823"/>
                      <a:pt x="587" y="1818"/>
                      <a:pt x="612" y="1805"/>
                    </a:cubicBezTo>
                    <a:lnTo>
                      <a:pt x="953" y="1625"/>
                    </a:lnTo>
                    <a:cubicBezTo>
                      <a:pt x="980" y="1610"/>
                      <a:pt x="1009" y="1603"/>
                      <a:pt x="1038" y="1603"/>
                    </a:cubicBezTo>
                    <a:cubicBezTo>
                      <a:pt x="1053" y="1603"/>
                      <a:pt x="1067" y="1605"/>
                      <a:pt x="1080" y="1608"/>
                    </a:cubicBezTo>
                    <a:cubicBezTo>
                      <a:pt x="1081" y="1609"/>
                      <a:pt x="1082" y="1609"/>
                      <a:pt x="1083" y="1609"/>
                    </a:cubicBezTo>
                    <a:cubicBezTo>
                      <a:pt x="1093" y="1609"/>
                      <a:pt x="1103" y="1590"/>
                      <a:pt x="1112" y="1590"/>
                    </a:cubicBezTo>
                    <a:cubicBezTo>
                      <a:pt x="1113" y="1590"/>
                      <a:pt x="1114" y="1590"/>
                      <a:pt x="1115" y="1590"/>
                    </a:cubicBezTo>
                    <a:lnTo>
                      <a:pt x="1387" y="1736"/>
                    </a:lnTo>
                    <a:cubicBezTo>
                      <a:pt x="1412" y="1748"/>
                      <a:pt x="1437" y="1754"/>
                      <a:pt x="1463" y="1754"/>
                    </a:cubicBezTo>
                    <a:cubicBezTo>
                      <a:pt x="1566" y="1754"/>
                      <a:pt x="1659" y="1661"/>
                      <a:pt x="1640" y="1550"/>
                    </a:cubicBezTo>
                    <a:lnTo>
                      <a:pt x="1576" y="1238"/>
                    </a:lnTo>
                    <a:cubicBezTo>
                      <a:pt x="1565" y="1182"/>
                      <a:pt x="1582" y="1123"/>
                      <a:pt x="1624" y="1089"/>
                    </a:cubicBezTo>
                    <a:lnTo>
                      <a:pt x="1866" y="817"/>
                    </a:lnTo>
                    <a:cubicBezTo>
                      <a:pt x="1970" y="719"/>
                      <a:pt x="1912" y="540"/>
                      <a:pt x="1768" y="523"/>
                    </a:cubicBezTo>
                    <a:lnTo>
                      <a:pt x="1421" y="500"/>
                    </a:lnTo>
                    <a:cubicBezTo>
                      <a:pt x="1369" y="494"/>
                      <a:pt x="1317" y="459"/>
                      <a:pt x="1294" y="407"/>
                    </a:cubicBezTo>
                    <a:lnTo>
                      <a:pt x="1190" y="95"/>
                    </a:lnTo>
                    <a:cubicBezTo>
                      <a:pt x="1158" y="32"/>
                      <a:pt x="1096"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4819963" y="2016475"/>
                <a:ext cx="33825" cy="47475"/>
              </a:xfrm>
              <a:custGeom>
                <a:avLst/>
                <a:gdLst/>
                <a:ahLst/>
                <a:cxnLst/>
                <a:rect l="l" t="t" r="r" b="b"/>
                <a:pathLst>
                  <a:path w="1353" h="1899" extrusionOk="0">
                    <a:moveTo>
                      <a:pt x="312" y="1"/>
                    </a:moveTo>
                    <a:cubicBezTo>
                      <a:pt x="250" y="1"/>
                      <a:pt x="188" y="34"/>
                      <a:pt x="156" y="101"/>
                    </a:cubicBezTo>
                    <a:lnTo>
                      <a:pt x="1" y="418"/>
                    </a:lnTo>
                    <a:lnTo>
                      <a:pt x="12" y="447"/>
                    </a:lnTo>
                    <a:cubicBezTo>
                      <a:pt x="35" y="494"/>
                      <a:pt x="87" y="534"/>
                      <a:pt x="145" y="540"/>
                    </a:cubicBezTo>
                    <a:lnTo>
                      <a:pt x="520" y="598"/>
                    </a:lnTo>
                    <a:cubicBezTo>
                      <a:pt x="665" y="615"/>
                      <a:pt x="721" y="794"/>
                      <a:pt x="617" y="892"/>
                    </a:cubicBezTo>
                    <a:lnTo>
                      <a:pt x="347" y="1164"/>
                    </a:lnTo>
                    <a:cubicBezTo>
                      <a:pt x="300" y="1198"/>
                      <a:pt x="283" y="1257"/>
                      <a:pt x="295" y="1313"/>
                    </a:cubicBezTo>
                    <a:lnTo>
                      <a:pt x="358" y="1683"/>
                    </a:lnTo>
                    <a:cubicBezTo>
                      <a:pt x="369" y="1689"/>
                      <a:pt x="382" y="1694"/>
                      <a:pt x="393" y="1700"/>
                    </a:cubicBezTo>
                    <a:lnTo>
                      <a:pt x="734" y="1880"/>
                    </a:lnTo>
                    <a:cubicBezTo>
                      <a:pt x="759" y="1893"/>
                      <a:pt x="785" y="1898"/>
                      <a:pt x="810" y="1898"/>
                    </a:cubicBezTo>
                    <a:cubicBezTo>
                      <a:pt x="913" y="1898"/>
                      <a:pt x="1006" y="1806"/>
                      <a:pt x="988" y="1694"/>
                    </a:cubicBezTo>
                    <a:lnTo>
                      <a:pt x="924" y="1313"/>
                    </a:lnTo>
                    <a:cubicBezTo>
                      <a:pt x="913" y="1257"/>
                      <a:pt x="929" y="1198"/>
                      <a:pt x="971" y="1164"/>
                    </a:cubicBezTo>
                    <a:lnTo>
                      <a:pt x="1248" y="892"/>
                    </a:lnTo>
                    <a:cubicBezTo>
                      <a:pt x="1352" y="794"/>
                      <a:pt x="1294" y="615"/>
                      <a:pt x="1150" y="598"/>
                    </a:cubicBezTo>
                    <a:lnTo>
                      <a:pt x="774" y="540"/>
                    </a:lnTo>
                    <a:cubicBezTo>
                      <a:pt x="716" y="534"/>
                      <a:pt x="665" y="494"/>
                      <a:pt x="641" y="447"/>
                    </a:cubicBezTo>
                    <a:lnTo>
                      <a:pt x="468" y="101"/>
                    </a:lnTo>
                    <a:cubicBezTo>
                      <a:pt x="436" y="34"/>
                      <a:pt x="37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4862563" y="1907500"/>
                <a:ext cx="118100" cy="67475"/>
              </a:xfrm>
              <a:custGeom>
                <a:avLst/>
                <a:gdLst/>
                <a:ahLst/>
                <a:cxnLst/>
                <a:rect l="l" t="t" r="r" b="b"/>
                <a:pathLst>
                  <a:path w="4724" h="2699" extrusionOk="0">
                    <a:moveTo>
                      <a:pt x="2498" y="0"/>
                    </a:moveTo>
                    <a:cubicBezTo>
                      <a:pt x="2459" y="0"/>
                      <a:pt x="2422" y="16"/>
                      <a:pt x="2396" y="48"/>
                    </a:cubicBezTo>
                    <a:lnTo>
                      <a:pt x="2090" y="129"/>
                    </a:lnTo>
                    <a:lnTo>
                      <a:pt x="75" y="2474"/>
                    </a:lnTo>
                    <a:cubicBezTo>
                      <a:pt x="0" y="2566"/>
                      <a:pt x="64" y="2698"/>
                      <a:pt x="179" y="2698"/>
                    </a:cubicBezTo>
                    <a:lnTo>
                      <a:pt x="4545" y="2698"/>
                    </a:lnTo>
                    <a:cubicBezTo>
                      <a:pt x="4660" y="2698"/>
                      <a:pt x="4723" y="2566"/>
                      <a:pt x="4648" y="2474"/>
                    </a:cubicBezTo>
                    <a:lnTo>
                      <a:pt x="2604" y="48"/>
                    </a:lnTo>
                    <a:cubicBezTo>
                      <a:pt x="2575" y="16"/>
                      <a:pt x="2536" y="0"/>
                      <a:pt x="2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4914813" y="1900700"/>
                <a:ext cx="72625" cy="74275"/>
              </a:xfrm>
              <a:custGeom>
                <a:avLst/>
                <a:gdLst/>
                <a:ahLst/>
                <a:cxnLst/>
                <a:rect l="l" t="t" r="r" b="b"/>
                <a:pathLst>
                  <a:path w="2905" h="2971" extrusionOk="0">
                    <a:moveTo>
                      <a:pt x="408" y="1"/>
                    </a:moveTo>
                    <a:cubicBezTo>
                      <a:pt x="369" y="1"/>
                      <a:pt x="332" y="17"/>
                      <a:pt x="306" y="49"/>
                    </a:cubicBezTo>
                    <a:lnTo>
                      <a:pt x="0" y="401"/>
                    </a:lnTo>
                    <a:lnTo>
                      <a:pt x="2015" y="2746"/>
                    </a:lnTo>
                    <a:cubicBezTo>
                      <a:pt x="2090" y="2838"/>
                      <a:pt x="2028" y="2970"/>
                      <a:pt x="1911" y="2970"/>
                    </a:cubicBezTo>
                    <a:lnTo>
                      <a:pt x="2726" y="2970"/>
                    </a:lnTo>
                    <a:cubicBezTo>
                      <a:pt x="2847" y="2970"/>
                      <a:pt x="2905" y="2838"/>
                      <a:pt x="2830" y="2746"/>
                    </a:cubicBezTo>
                    <a:lnTo>
                      <a:pt x="514" y="49"/>
                    </a:lnTo>
                    <a:cubicBezTo>
                      <a:pt x="485" y="17"/>
                      <a:pt x="446"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43"/>
            <p:cNvGrpSpPr/>
            <p:nvPr/>
          </p:nvGrpSpPr>
          <p:grpSpPr>
            <a:xfrm>
              <a:off x="5517963" y="1892375"/>
              <a:ext cx="279193" cy="355900"/>
              <a:chOff x="5517963" y="1892375"/>
              <a:chExt cx="279193" cy="355900"/>
            </a:xfrm>
          </p:grpSpPr>
          <p:sp>
            <p:nvSpPr>
              <p:cNvPr id="2228" name="Google Shape;2228;p43"/>
              <p:cNvSpPr/>
              <p:nvPr/>
            </p:nvSpPr>
            <p:spPr>
              <a:xfrm>
                <a:off x="5540938" y="1976525"/>
                <a:ext cx="184375" cy="258750"/>
              </a:xfrm>
              <a:custGeom>
                <a:avLst/>
                <a:gdLst/>
                <a:ahLst/>
                <a:cxnLst/>
                <a:rect l="l" t="t" r="r" b="b"/>
                <a:pathLst>
                  <a:path w="7375" h="10350" extrusionOk="0">
                    <a:moveTo>
                      <a:pt x="0" y="1"/>
                    </a:moveTo>
                    <a:lnTo>
                      <a:pt x="0" y="9651"/>
                    </a:lnTo>
                    <a:lnTo>
                      <a:pt x="7375" y="10350"/>
                    </a:lnTo>
                    <a:lnTo>
                      <a:pt x="7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5736355" y="2044550"/>
                <a:ext cx="60800" cy="135875"/>
              </a:xfrm>
              <a:custGeom>
                <a:avLst/>
                <a:gdLst/>
                <a:ahLst/>
                <a:cxnLst/>
                <a:rect l="l" t="t" r="r" b="b"/>
                <a:pathLst>
                  <a:path w="2432" h="5435" extrusionOk="0">
                    <a:moveTo>
                      <a:pt x="261" y="0"/>
                    </a:moveTo>
                    <a:lnTo>
                      <a:pt x="1" y="774"/>
                    </a:lnTo>
                    <a:lnTo>
                      <a:pt x="1376" y="774"/>
                    </a:lnTo>
                    <a:cubicBezTo>
                      <a:pt x="1531" y="774"/>
                      <a:pt x="1658" y="901"/>
                      <a:pt x="1658" y="1057"/>
                    </a:cubicBezTo>
                    <a:lnTo>
                      <a:pt x="1658" y="4372"/>
                    </a:lnTo>
                    <a:cubicBezTo>
                      <a:pt x="1658" y="4527"/>
                      <a:pt x="1531" y="4654"/>
                      <a:pt x="1370" y="4654"/>
                    </a:cubicBezTo>
                    <a:lnTo>
                      <a:pt x="1" y="4654"/>
                    </a:lnTo>
                    <a:lnTo>
                      <a:pt x="261" y="5435"/>
                    </a:lnTo>
                    <a:lnTo>
                      <a:pt x="1288" y="5435"/>
                    </a:lnTo>
                    <a:cubicBezTo>
                      <a:pt x="1925" y="5435"/>
                      <a:pt x="2432" y="4921"/>
                      <a:pt x="2432" y="4291"/>
                    </a:cubicBezTo>
                    <a:lnTo>
                      <a:pt x="2432" y="1131"/>
                    </a:lnTo>
                    <a:cubicBezTo>
                      <a:pt x="2432" y="508"/>
                      <a:pt x="1925" y="0"/>
                      <a:pt x="1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5725288" y="1976525"/>
                <a:ext cx="19500" cy="252550"/>
              </a:xfrm>
              <a:custGeom>
                <a:avLst/>
                <a:gdLst/>
                <a:ahLst/>
                <a:cxnLst/>
                <a:rect l="l" t="t" r="r" b="b"/>
                <a:pathLst>
                  <a:path w="780" h="10102" extrusionOk="0">
                    <a:moveTo>
                      <a:pt x="1" y="1"/>
                    </a:moveTo>
                    <a:lnTo>
                      <a:pt x="1" y="10102"/>
                    </a:lnTo>
                    <a:lnTo>
                      <a:pt x="780" y="9651"/>
                    </a:lnTo>
                    <a:lnTo>
                      <a:pt x="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5578463" y="2063600"/>
                <a:ext cx="21975" cy="125325"/>
              </a:xfrm>
              <a:custGeom>
                <a:avLst/>
                <a:gdLst/>
                <a:ahLst/>
                <a:cxnLst/>
                <a:rect l="l" t="t" r="r" b="b"/>
                <a:pathLst>
                  <a:path w="879" h="5013" extrusionOk="0">
                    <a:moveTo>
                      <a:pt x="440" y="1"/>
                    </a:moveTo>
                    <a:cubicBezTo>
                      <a:pt x="197" y="1"/>
                      <a:pt x="0" y="196"/>
                      <a:pt x="53" y="439"/>
                    </a:cubicBezTo>
                    <a:lnTo>
                      <a:pt x="53" y="4574"/>
                    </a:lnTo>
                    <a:cubicBezTo>
                      <a:pt x="0" y="4817"/>
                      <a:pt x="197" y="5012"/>
                      <a:pt x="440" y="5012"/>
                    </a:cubicBezTo>
                    <a:cubicBezTo>
                      <a:pt x="682" y="5012"/>
                      <a:pt x="879" y="4817"/>
                      <a:pt x="826" y="4574"/>
                    </a:cubicBezTo>
                    <a:lnTo>
                      <a:pt x="826" y="439"/>
                    </a:lnTo>
                    <a:cubicBezTo>
                      <a:pt x="879" y="196"/>
                      <a:pt x="682"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5634488" y="2063600"/>
                <a:ext cx="22950" cy="125325"/>
              </a:xfrm>
              <a:custGeom>
                <a:avLst/>
                <a:gdLst/>
                <a:ahLst/>
                <a:cxnLst/>
                <a:rect l="l" t="t" r="r" b="b"/>
                <a:pathLst>
                  <a:path w="918" h="5013" extrusionOk="0">
                    <a:moveTo>
                      <a:pt x="440" y="1"/>
                    </a:moveTo>
                    <a:cubicBezTo>
                      <a:pt x="197" y="1"/>
                      <a:pt x="0" y="196"/>
                      <a:pt x="139" y="439"/>
                    </a:cubicBezTo>
                    <a:lnTo>
                      <a:pt x="139" y="4574"/>
                    </a:lnTo>
                    <a:cubicBezTo>
                      <a:pt x="0" y="4817"/>
                      <a:pt x="197" y="5012"/>
                      <a:pt x="440" y="5012"/>
                    </a:cubicBezTo>
                    <a:cubicBezTo>
                      <a:pt x="682" y="5012"/>
                      <a:pt x="878" y="4817"/>
                      <a:pt x="918" y="4574"/>
                    </a:cubicBezTo>
                    <a:lnTo>
                      <a:pt x="918" y="439"/>
                    </a:lnTo>
                    <a:cubicBezTo>
                      <a:pt x="878" y="196"/>
                      <a:pt x="682"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5690513" y="2063600"/>
                <a:ext cx="25150" cy="125325"/>
              </a:xfrm>
              <a:custGeom>
                <a:avLst/>
                <a:gdLst/>
                <a:ahLst/>
                <a:cxnLst/>
                <a:rect l="l" t="t" r="r" b="b"/>
                <a:pathLst>
                  <a:path w="1006" h="5013" extrusionOk="0">
                    <a:moveTo>
                      <a:pt x="438" y="1"/>
                    </a:moveTo>
                    <a:cubicBezTo>
                      <a:pt x="196" y="1"/>
                      <a:pt x="0" y="196"/>
                      <a:pt x="230" y="439"/>
                    </a:cubicBezTo>
                    <a:lnTo>
                      <a:pt x="230" y="4574"/>
                    </a:lnTo>
                    <a:cubicBezTo>
                      <a:pt x="0" y="4817"/>
                      <a:pt x="196" y="5012"/>
                      <a:pt x="438" y="5012"/>
                    </a:cubicBezTo>
                    <a:cubicBezTo>
                      <a:pt x="681" y="5012"/>
                      <a:pt x="878" y="4817"/>
                      <a:pt x="1005" y="4574"/>
                    </a:cubicBezTo>
                    <a:lnTo>
                      <a:pt x="1005" y="439"/>
                    </a:lnTo>
                    <a:cubicBezTo>
                      <a:pt x="878" y="196"/>
                      <a:pt x="681"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5530963" y="2219200"/>
                <a:ext cx="221950" cy="29075"/>
              </a:xfrm>
              <a:custGeom>
                <a:avLst/>
                <a:gdLst/>
                <a:ahLst/>
                <a:cxnLst/>
                <a:rect l="l" t="t" r="r" b="b"/>
                <a:pathLst>
                  <a:path w="8878" h="1163" extrusionOk="0">
                    <a:moveTo>
                      <a:pt x="584" y="1"/>
                    </a:moveTo>
                    <a:cubicBezTo>
                      <a:pt x="261" y="1"/>
                      <a:pt x="0" y="261"/>
                      <a:pt x="0" y="579"/>
                    </a:cubicBezTo>
                    <a:cubicBezTo>
                      <a:pt x="0" y="902"/>
                      <a:pt x="261" y="1162"/>
                      <a:pt x="584" y="1162"/>
                    </a:cubicBezTo>
                    <a:lnTo>
                      <a:pt x="8294" y="1162"/>
                    </a:lnTo>
                    <a:cubicBezTo>
                      <a:pt x="8617" y="1162"/>
                      <a:pt x="8877" y="902"/>
                      <a:pt x="8877" y="579"/>
                    </a:cubicBezTo>
                    <a:cubicBezTo>
                      <a:pt x="8877" y="261"/>
                      <a:pt x="8617" y="1"/>
                      <a:pt x="8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5730038" y="2219200"/>
                <a:ext cx="34825" cy="29075"/>
              </a:xfrm>
              <a:custGeom>
                <a:avLst/>
                <a:gdLst/>
                <a:ahLst/>
                <a:cxnLst/>
                <a:rect l="l" t="t" r="r" b="b"/>
                <a:pathLst>
                  <a:path w="1393" h="1163" extrusionOk="0">
                    <a:moveTo>
                      <a:pt x="1" y="1"/>
                    </a:moveTo>
                    <a:cubicBezTo>
                      <a:pt x="325" y="1"/>
                      <a:pt x="584" y="261"/>
                      <a:pt x="584" y="579"/>
                    </a:cubicBezTo>
                    <a:cubicBezTo>
                      <a:pt x="584" y="902"/>
                      <a:pt x="325" y="1162"/>
                      <a:pt x="1" y="1162"/>
                    </a:cubicBezTo>
                    <a:lnTo>
                      <a:pt x="816" y="1162"/>
                    </a:lnTo>
                    <a:cubicBezTo>
                      <a:pt x="1133" y="1162"/>
                      <a:pt x="1392" y="902"/>
                      <a:pt x="1392" y="579"/>
                    </a:cubicBezTo>
                    <a:cubicBezTo>
                      <a:pt x="1392" y="261"/>
                      <a:pt x="1133"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5517963" y="1892375"/>
                <a:ext cx="252275" cy="160725"/>
              </a:xfrm>
              <a:custGeom>
                <a:avLst/>
                <a:gdLst/>
                <a:ahLst/>
                <a:cxnLst/>
                <a:rect l="l" t="t" r="r" b="b"/>
                <a:pathLst>
                  <a:path w="10091" h="6429" extrusionOk="0">
                    <a:moveTo>
                      <a:pt x="5533" y="0"/>
                    </a:moveTo>
                    <a:cubicBezTo>
                      <a:pt x="5475" y="0"/>
                      <a:pt x="5418" y="3"/>
                      <a:pt x="5360" y="12"/>
                    </a:cubicBezTo>
                    <a:cubicBezTo>
                      <a:pt x="4893" y="93"/>
                      <a:pt x="4465" y="307"/>
                      <a:pt x="4124" y="613"/>
                    </a:cubicBezTo>
                    <a:cubicBezTo>
                      <a:pt x="4049" y="607"/>
                      <a:pt x="3974" y="601"/>
                      <a:pt x="3899" y="601"/>
                    </a:cubicBezTo>
                    <a:cubicBezTo>
                      <a:pt x="3108" y="601"/>
                      <a:pt x="2404" y="971"/>
                      <a:pt x="1941" y="1536"/>
                    </a:cubicBezTo>
                    <a:cubicBezTo>
                      <a:pt x="1893" y="1532"/>
                      <a:pt x="1845" y="1530"/>
                      <a:pt x="1796" y="1530"/>
                    </a:cubicBezTo>
                    <a:cubicBezTo>
                      <a:pt x="1513" y="1530"/>
                      <a:pt x="1209" y="1605"/>
                      <a:pt x="879" y="1837"/>
                    </a:cubicBezTo>
                    <a:cubicBezTo>
                      <a:pt x="562" y="2056"/>
                      <a:pt x="312" y="2386"/>
                      <a:pt x="226" y="2767"/>
                    </a:cubicBezTo>
                    <a:cubicBezTo>
                      <a:pt x="0" y="3806"/>
                      <a:pt x="786" y="4724"/>
                      <a:pt x="1786" y="4724"/>
                    </a:cubicBezTo>
                    <a:cubicBezTo>
                      <a:pt x="1837" y="4724"/>
                      <a:pt x="1889" y="4724"/>
                      <a:pt x="1941" y="4718"/>
                    </a:cubicBezTo>
                    <a:cubicBezTo>
                      <a:pt x="2404" y="5291"/>
                      <a:pt x="3108" y="5654"/>
                      <a:pt x="3899" y="5654"/>
                    </a:cubicBezTo>
                    <a:cubicBezTo>
                      <a:pt x="4435" y="5654"/>
                      <a:pt x="4939" y="5486"/>
                      <a:pt x="5349" y="5198"/>
                    </a:cubicBezTo>
                    <a:cubicBezTo>
                      <a:pt x="5376" y="5179"/>
                      <a:pt x="5405" y="5170"/>
                      <a:pt x="5434" y="5170"/>
                    </a:cubicBezTo>
                    <a:cubicBezTo>
                      <a:pt x="5509" y="5170"/>
                      <a:pt x="5579" y="5231"/>
                      <a:pt x="5579" y="5320"/>
                    </a:cubicBezTo>
                    <a:lnTo>
                      <a:pt x="5579" y="5845"/>
                    </a:lnTo>
                    <a:cubicBezTo>
                      <a:pt x="5579" y="6168"/>
                      <a:pt x="5839" y="6428"/>
                      <a:pt x="6162" y="6428"/>
                    </a:cubicBezTo>
                    <a:cubicBezTo>
                      <a:pt x="6480" y="6428"/>
                      <a:pt x="6740" y="6168"/>
                      <a:pt x="6740" y="5845"/>
                    </a:cubicBezTo>
                    <a:lnTo>
                      <a:pt x="6740" y="4939"/>
                    </a:lnTo>
                    <a:cubicBezTo>
                      <a:pt x="6740" y="4880"/>
                      <a:pt x="6775" y="4828"/>
                      <a:pt x="6833" y="4805"/>
                    </a:cubicBezTo>
                    <a:cubicBezTo>
                      <a:pt x="7121" y="4672"/>
                      <a:pt x="7388" y="4488"/>
                      <a:pt x="7606" y="4262"/>
                    </a:cubicBezTo>
                    <a:cubicBezTo>
                      <a:pt x="7791" y="4447"/>
                      <a:pt x="8028" y="4585"/>
                      <a:pt x="8288" y="4661"/>
                    </a:cubicBezTo>
                    <a:cubicBezTo>
                      <a:pt x="8393" y="4692"/>
                      <a:pt x="8502" y="4700"/>
                      <a:pt x="8616" y="4700"/>
                    </a:cubicBezTo>
                    <a:cubicBezTo>
                      <a:pt x="8671" y="4700"/>
                      <a:pt x="8728" y="4698"/>
                      <a:pt x="8785" y="4696"/>
                    </a:cubicBezTo>
                    <a:cubicBezTo>
                      <a:pt x="9419" y="4672"/>
                      <a:pt x="9951" y="4193"/>
                      <a:pt x="10008" y="3564"/>
                    </a:cubicBezTo>
                    <a:cubicBezTo>
                      <a:pt x="10090" y="2703"/>
                      <a:pt x="9979" y="1964"/>
                      <a:pt x="9270" y="1675"/>
                    </a:cubicBezTo>
                    <a:cubicBezTo>
                      <a:pt x="9078" y="1011"/>
                      <a:pt x="8496" y="578"/>
                      <a:pt x="7762" y="578"/>
                    </a:cubicBezTo>
                    <a:cubicBezTo>
                      <a:pt x="7630" y="578"/>
                      <a:pt x="7491" y="595"/>
                      <a:pt x="7364" y="630"/>
                    </a:cubicBezTo>
                    <a:cubicBezTo>
                      <a:pt x="6930" y="278"/>
                      <a:pt x="6405" y="6"/>
                      <a:pt x="5799" y="6"/>
                    </a:cubicBezTo>
                    <a:cubicBezTo>
                      <a:pt x="5709" y="6"/>
                      <a:pt x="5620" y="0"/>
                      <a:pt x="5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5650213" y="1894100"/>
                <a:ext cx="120575" cy="115250"/>
              </a:xfrm>
              <a:custGeom>
                <a:avLst/>
                <a:gdLst/>
                <a:ahLst/>
                <a:cxnLst/>
                <a:rect l="l" t="t" r="r" b="b"/>
                <a:pathLst>
                  <a:path w="4823" h="4610" extrusionOk="0">
                    <a:moveTo>
                      <a:pt x="427" y="1"/>
                    </a:moveTo>
                    <a:cubicBezTo>
                      <a:pt x="278" y="1"/>
                      <a:pt x="139" y="12"/>
                      <a:pt x="1" y="35"/>
                    </a:cubicBezTo>
                    <a:cubicBezTo>
                      <a:pt x="376" y="105"/>
                      <a:pt x="723" y="254"/>
                      <a:pt x="1016" y="475"/>
                    </a:cubicBezTo>
                    <a:cubicBezTo>
                      <a:pt x="1067" y="511"/>
                      <a:pt x="1125" y="530"/>
                      <a:pt x="1187" y="530"/>
                    </a:cubicBezTo>
                    <a:cubicBezTo>
                      <a:pt x="1203" y="530"/>
                      <a:pt x="1220" y="529"/>
                      <a:pt x="1237" y="526"/>
                    </a:cubicBezTo>
                    <a:cubicBezTo>
                      <a:pt x="1323" y="509"/>
                      <a:pt x="1416" y="504"/>
                      <a:pt x="1508" y="504"/>
                    </a:cubicBezTo>
                    <a:cubicBezTo>
                      <a:pt x="2178" y="504"/>
                      <a:pt x="2743" y="925"/>
                      <a:pt x="2964" y="1520"/>
                    </a:cubicBezTo>
                    <a:cubicBezTo>
                      <a:pt x="2986" y="1583"/>
                      <a:pt x="3039" y="1640"/>
                      <a:pt x="3102" y="1669"/>
                    </a:cubicBezTo>
                    <a:cubicBezTo>
                      <a:pt x="3615" y="1924"/>
                      <a:pt x="3969" y="2455"/>
                      <a:pt x="3962" y="3068"/>
                    </a:cubicBezTo>
                    <a:cubicBezTo>
                      <a:pt x="3962" y="3766"/>
                      <a:pt x="3489" y="4366"/>
                      <a:pt x="2842" y="4551"/>
                    </a:cubicBezTo>
                    <a:cubicBezTo>
                      <a:pt x="2973" y="4592"/>
                      <a:pt x="3114" y="4610"/>
                      <a:pt x="3264" y="4610"/>
                    </a:cubicBezTo>
                    <a:cubicBezTo>
                      <a:pt x="3285" y="4610"/>
                      <a:pt x="3306" y="4610"/>
                      <a:pt x="3327" y="4609"/>
                    </a:cubicBezTo>
                    <a:cubicBezTo>
                      <a:pt x="4153" y="4580"/>
                      <a:pt x="4817" y="3892"/>
                      <a:pt x="4822" y="3068"/>
                    </a:cubicBezTo>
                    <a:cubicBezTo>
                      <a:pt x="4822" y="2415"/>
                      <a:pt x="4424" y="1855"/>
                      <a:pt x="3852" y="1624"/>
                    </a:cubicBezTo>
                    <a:cubicBezTo>
                      <a:pt x="3668" y="976"/>
                      <a:pt x="3073" y="504"/>
                      <a:pt x="2362" y="504"/>
                    </a:cubicBezTo>
                    <a:cubicBezTo>
                      <a:pt x="2229" y="504"/>
                      <a:pt x="2098" y="520"/>
                      <a:pt x="1976" y="550"/>
                    </a:cubicBezTo>
                    <a:cubicBezTo>
                      <a:pt x="1554" y="203"/>
                      <a:pt x="1011"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43"/>
            <p:cNvGrpSpPr/>
            <p:nvPr/>
          </p:nvGrpSpPr>
          <p:grpSpPr>
            <a:xfrm>
              <a:off x="6266813" y="1903575"/>
              <a:ext cx="263350" cy="333525"/>
              <a:chOff x="6266813" y="1903575"/>
              <a:chExt cx="263350" cy="333525"/>
            </a:xfrm>
          </p:grpSpPr>
          <p:sp>
            <p:nvSpPr>
              <p:cNvPr id="2239" name="Google Shape;2239;p43"/>
              <p:cNvSpPr/>
              <p:nvPr/>
            </p:nvSpPr>
            <p:spPr>
              <a:xfrm>
                <a:off x="6405563" y="1968100"/>
                <a:ext cx="97300" cy="140525"/>
              </a:xfrm>
              <a:custGeom>
                <a:avLst/>
                <a:gdLst/>
                <a:ahLst/>
                <a:cxnLst/>
                <a:rect l="l" t="t" r="r" b="b"/>
                <a:pathLst>
                  <a:path w="3892" h="5621" extrusionOk="0">
                    <a:moveTo>
                      <a:pt x="2219" y="0"/>
                    </a:moveTo>
                    <a:cubicBezTo>
                      <a:pt x="2211" y="0"/>
                      <a:pt x="2202" y="1"/>
                      <a:pt x="2194" y="4"/>
                    </a:cubicBezTo>
                    <a:lnTo>
                      <a:pt x="1444" y="183"/>
                    </a:lnTo>
                    <a:lnTo>
                      <a:pt x="219" y="511"/>
                    </a:lnTo>
                    <a:cubicBezTo>
                      <a:pt x="87" y="546"/>
                      <a:pt x="0" y="679"/>
                      <a:pt x="24" y="817"/>
                    </a:cubicBezTo>
                    <a:lnTo>
                      <a:pt x="456" y="3295"/>
                    </a:lnTo>
                    <a:lnTo>
                      <a:pt x="941" y="4508"/>
                    </a:lnTo>
                    <a:cubicBezTo>
                      <a:pt x="1069" y="5254"/>
                      <a:pt x="1519" y="5620"/>
                      <a:pt x="2158" y="5620"/>
                    </a:cubicBezTo>
                    <a:cubicBezTo>
                      <a:pt x="2331" y="5620"/>
                      <a:pt x="2517" y="5594"/>
                      <a:pt x="2714" y="5541"/>
                    </a:cubicBezTo>
                    <a:cubicBezTo>
                      <a:pt x="3644" y="5293"/>
                      <a:pt x="3892" y="4565"/>
                      <a:pt x="3563" y="3659"/>
                    </a:cubicBezTo>
                    <a:lnTo>
                      <a:pt x="2547" y="407"/>
                    </a:lnTo>
                    <a:cubicBezTo>
                      <a:pt x="2498" y="289"/>
                      <a:pt x="2352" y="0"/>
                      <a:pt x="2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6441663" y="1967225"/>
                <a:ext cx="61200" cy="146200"/>
              </a:xfrm>
              <a:custGeom>
                <a:avLst/>
                <a:gdLst/>
                <a:ahLst/>
                <a:cxnLst/>
                <a:rect l="l" t="t" r="r" b="b"/>
                <a:pathLst>
                  <a:path w="2448" h="5848" extrusionOk="0">
                    <a:moveTo>
                      <a:pt x="848" y="1"/>
                    </a:moveTo>
                    <a:cubicBezTo>
                      <a:pt x="825" y="1"/>
                      <a:pt x="802" y="4"/>
                      <a:pt x="779" y="10"/>
                    </a:cubicBezTo>
                    <a:lnTo>
                      <a:pt x="0" y="218"/>
                    </a:lnTo>
                    <a:cubicBezTo>
                      <a:pt x="24" y="212"/>
                      <a:pt x="48" y="209"/>
                      <a:pt x="71" y="209"/>
                    </a:cubicBezTo>
                    <a:cubicBezTo>
                      <a:pt x="184" y="209"/>
                      <a:pt x="285" y="275"/>
                      <a:pt x="323" y="385"/>
                    </a:cubicBezTo>
                    <a:lnTo>
                      <a:pt x="1611" y="3901"/>
                    </a:lnTo>
                    <a:cubicBezTo>
                      <a:pt x="1893" y="4675"/>
                      <a:pt x="1554" y="5466"/>
                      <a:pt x="866" y="5847"/>
                    </a:cubicBezTo>
                    <a:cubicBezTo>
                      <a:pt x="999" y="5842"/>
                      <a:pt x="1138" y="5825"/>
                      <a:pt x="1270" y="5790"/>
                    </a:cubicBezTo>
                    <a:cubicBezTo>
                      <a:pt x="2200" y="5541"/>
                      <a:pt x="2448" y="4600"/>
                      <a:pt x="2119" y="3694"/>
                    </a:cubicBezTo>
                    <a:lnTo>
                      <a:pt x="1802" y="2100"/>
                    </a:lnTo>
                    <a:lnTo>
                      <a:pt x="1103" y="177"/>
                    </a:lnTo>
                    <a:cubicBezTo>
                      <a:pt x="1060" y="67"/>
                      <a:pt x="957"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6297563" y="2128400"/>
                <a:ext cx="31650" cy="86500"/>
              </a:xfrm>
              <a:custGeom>
                <a:avLst/>
                <a:gdLst/>
                <a:ahLst/>
                <a:cxnLst/>
                <a:rect l="l" t="t" r="r" b="b"/>
                <a:pathLst>
                  <a:path w="1266" h="3460" extrusionOk="0">
                    <a:moveTo>
                      <a:pt x="1041" y="0"/>
                    </a:moveTo>
                    <a:cubicBezTo>
                      <a:pt x="955" y="0"/>
                      <a:pt x="874" y="60"/>
                      <a:pt x="850" y="151"/>
                    </a:cubicBezTo>
                    <a:lnTo>
                      <a:pt x="29" y="3206"/>
                    </a:lnTo>
                    <a:cubicBezTo>
                      <a:pt x="0" y="3310"/>
                      <a:pt x="64" y="3425"/>
                      <a:pt x="173" y="3454"/>
                    </a:cubicBezTo>
                    <a:cubicBezTo>
                      <a:pt x="188" y="3457"/>
                      <a:pt x="203" y="3459"/>
                      <a:pt x="217" y="3459"/>
                    </a:cubicBezTo>
                    <a:cubicBezTo>
                      <a:pt x="307" y="3459"/>
                      <a:pt x="392" y="3399"/>
                      <a:pt x="416" y="3310"/>
                    </a:cubicBezTo>
                    <a:lnTo>
                      <a:pt x="1236" y="255"/>
                    </a:lnTo>
                    <a:cubicBezTo>
                      <a:pt x="1265" y="146"/>
                      <a:pt x="1202" y="36"/>
                      <a:pt x="1092" y="7"/>
                    </a:cubicBezTo>
                    <a:cubicBezTo>
                      <a:pt x="1075" y="3"/>
                      <a:pt x="1058"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6266813" y="2203675"/>
                <a:ext cx="63550" cy="32775"/>
              </a:xfrm>
              <a:custGeom>
                <a:avLst/>
                <a:gdLst/>
                <a:ahLst/>
                <a:cxnLst/>
                <a:rect l="l" t="t" r="r" b="b"/>
                <a:pathLst>
                  <a:path w="2542" h="1311" extrusionOk="0">
                    <a:moveTo>
                      <a:pt x="485" y="1"/>
                    </a:moveTo>
                    <a:cubicBezTo>
                      <a:pt x="291" y="1"/>
                      <a:pt x="118" y="130"/>
                      <a:pt x="64" y="328"/>
                    </a:cubicBezTo>
                    <a:cubicBezTo>
                      <a:pt x="1" y="560"/>
                      <a:pt x="139" y="802"/>
                      <a:pt x="371" y="864"/>
                    </a:cubicBezTo>
                    <a:lnTo>
                      <a:pt x="1381" y="1131"/>
                    </a:lnTo>
                    <a:lnTo>
                      <a:pt x="2080" y="1293"/>
                    </a:lnTo>
                    <a:cubicBezTo>
                      <a:pt x="2124" y="1305"/>
                      <a:pt x="2159" y="1310"/>
                      <a:pt x="2187" y="1310"/>
                    </a:cubicBezTo>
                    <a:cubicBezTo>
                      <a:pt x="2309" y="1310"/>
                      <a:pt x="2300" y="1201"/>
                      <a:pt x="2351" y="1010"/>
                    </a:cubicBezTo>
                    <a:cubicBezTo>
                      <a:pt x="2415" y="779"/>
                      <a:pt x="2541" y="565"/>
                      <a:pt x="2311" y="501"/>
                    </a:cubicBezTo>
                    <a:lnTo>
                      <a:pt x="1646" y="299"/>
                    </a:lnTo>
                    <a:lnTo>
                      <a:pt x="601" y="16"/>
                    </a:lnTo>
                    <a:cubicBezTo>
                      <a:pt x="562" y="6"/>
                      <a:pt x="523" y="1"/>
                      <a:pt x="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6342313" y="1924375"/>
                <a:ext cx="27600" cy="32850"/>
              </a:xfrm>
              <a:custGeom>
                <a:avLst/>
                <a:gdLst/>
                <a:ahLst/>
                <a:cxnLst/>
                <a:rect l="l" t="t" r="r" b="b"/>
                <a:pathLst>
                  <a:path w="1104" h="1314" extrusionOk="0">
                    <a:moveTo>
                      <a:pt x="231" y="1"/>
                    </a:moveTo>
                    <a:cubicBezTo>
                      <a:pt x="192" y="1"/>
                      <a:pt x="152" y="12"/>
                      <a:pt x="116" y="37"/>
                    </a:cubicBezTo>
                    <a:cubicBezTo>
                      <a:pt x="24" y="101"/>
                      <a:pt x="1" y="228"/>
                      <a:pt x="70" y="320"/>
                    </a:cubicBezTo>
                    <a:lnTo>
                      <a:pt x="712" y="1226"/>
                    </a:lnTo>
                    <a:cubicBezTo>
                      <a:pt x="752" y="1284"/>
                      <a:pt x="816" y="1314"/>
                      <a:pt x="878" y="1314"/>
                    </a:cubicBezTo>
                    <a:cubicBezTo>
                      <a:pt x="920" y="1314"/>
                      <a:pt x="960" y="1302"/>
                      <a:pt x="994" y="1273"/>
                    </a:cubicBezTo>
                    <a:cubicBezTo>
                      <a:pt x="1086" y="1210"/>
                      <a:pt x="1104" y="1082"/>
                      <a:pt x="1040" y="996"/>
                    </a:cubicBezTo>
                    <a:lnTo>
                      <a:pt x="393" y="83"/>
                    </a:lnTo>
                    <a:cubicBezTo>
                      <a:pt x="355" y="30"/>
                      <a:pt x="294"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6316188" y="1956375"/>
                <a:ext cx="40300" cy="18450"/>
              </a:xfrm>
              <a:custGeom>
                <a:avLst/>
                <a:gdLst/>
                <a:ahLst/>
                <a:cxnLst/>
                <a:rect l="l" t="t" r="r" b="b"/>
                <a:pathLst>
                  <a:path w="1612" h="738" extrusionOk="0">
                    <a:moveTo>
                      <a:pt x="220" y="0"/>
                    </a:moveTo>
                    <a:cubicBezTo>
                      <a:pt x="136" y="0"/>
                      <a:pt x="58" y="58"/>
                      <a:pt x="30" y="143"/>
                    </a:cubicBezTo>
                    <a:cubicBezTo>
                      <a:pt x="1" y="253"/>
                      <a:pt x="64" y="362"/>
                      <a:pt x="168" y="397"/>
                    </a:cubicBezTo>
                    <a:lnTo>
                      <a:pt x="1334" y="732"/>
                    </a:lnTo>
                    <a:cubicBezTo>
                      <a:pt x="1352" y="738"/>
                      <a:pt x="1369" y="738"/>
                      <a:pt x="1392" y="738"/>
                    </a:cubicBezTo>
                    <a:cubicBezTo>
                      <a:pt x="1480" y="738"/>
                      <a:pt x="1560" y="681"/>
                      <a:pt x="1583" y="593"/>
                    </a:cubicBezTo>
                    <a:cubicBezTo>
                      <a:pt x="1611" y="484"/>
                      <a:pt x="1554" y="374"/>
                      <a:pt x="1445" y="345"/>
                    </a:cubicBezTo>
                    <a:lnTo>
                      <a:pt x="278" y="10"/>
                    </a:lnTo>
                    <a:cubicBezTo>
                      <a:pt x="259" y="4"/>
                      <a:pt x="239"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6429813" y="1928650"/>
                <a:ext cx="35975" cy="30175"/>
              </a:xfrm>
              <a:custGeom>
                <a:avLst/>
                <a:gdLst/>
                <a:ahLst/>
                <a:cxnLst/>
                <a:rect l="l" t="t" r="r" b="b"/>
                <a:pathLst>
                  <a:path w="1439" h="1207" extrusionOk="0">
                    <a:moveTo>
                      <a:pt x="1207" y="0"/>
                    </a:moveTo>
                    <a:cubicBezTo>
                      <a:pt x="1163" y="0"/>
                      <a:pt x="1118" y="15"/>
                      <a:pt x="1080" y="45"/>
                    </a:cubicBezTo>
                    <a:lnTo>
                      <a:pt x="99" y="847"/>
                    </a:lnTo>
                    <a:cubicBezTo>
                      <a:pt x="11" y="917"/>
                      <a:pt x="0" y="1044"/>
                      <a:pt x="69" y="1131"/>
                    </a:cubicBezTo>
                    <a:cubicBezTo>
                      <a:pt x="110" y="1183"/>
                      <a:pt x="168" y="1206"/>
                      <a:pt x="226" y="1206"/>
                    </a:cubicBezTo>
                    <a:cubicBezTo>
                      <a:pt x="272" y="1206"/>
                      <a:pt x="318" y="1188"/>
                      <a:pt x="352" y="1159"/>
                    </a:cubicBezTo>
                    <a:lnTo>
                      <a:pt x="1335" y="357"/>
                    </a:lnTo>
                    <a:cubicBezTo>
                      <a:pt x="1421" y="287"/>
                      <a:pt x="1439" y="161"/>
                      <a:pt x="1363" y="74"/>
                    </a:cubicBezTo>
                    <a:cubicBezTo>
                      <a:pt x="1323" y="25"/>
                      <a:pt x="1266" y="0"/>
                      <a:pt x="1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6301338" y="2210850"/>
                <a:ext cx="32475" cy="26250"/>
              </a:xfrm>
              <a:custGeom>
                <a:avLst/>
                <a:gdLst/>
                <a:ahLst/>
                <a:cxnLst/>
                <a:rect l="l" t="t" r="r" b="b"/>
                <a:pathLst>
                  <a:path w="1299" h="1050" extrusionOk="0">
                    <a:moveTo>
                      <a:pt x="225" y="1"/>
                    </a:moveTo>
                    <a:cubicBezTo>
                      <a:pt x="462" y="65"/>
                      <a:pt x="600" y="300"/>
                      <a:pt x="536" y="537"/>
                    </a:cubicBezTo>
                    <a:cubicBezTo>
                      <a:pt x="483" y="731"/>
                      <a:pt x="310" y="859"/>
                      <a:pt x="116" y="859"/>
                    </a:cubicBezTo>
                    <a:cubicBezTo>
                      <a:pt x="78" y="859"/>
                      <a:pt x="39" y="854"/>
                      <a:pt x="0" y="844"/>
                    </a:cubicBezTo>
                    <a:lnTo>
                      <a:pt x="0" y="844"/>
                    </a:lnTo>
                    <a:lnTo>
                      <a:pt x="699" y="1035"/>
                    </a:lnTo>
                    <a:cubicBezTo>
                      <a:pt x="737" y="1045"/>
                      <a:pt x="775" y="1050"/>
                      <a:pt x="813" y="1050"/>
                    </a:cubicBezTo>
                    <a:cubicBezTo>
                      <a:pt x="1008" y="1050"/>
                      <a:pt x="1183" y="920"/>
                      <a:pt x="1235" y="723"/>
                    </a:cubicBezTo>
                    <a:cubicBezTo>
                      <a:pt x="1299" y="492"/>
                      <a:pt x="1160" y="249"/>
                      <a:pt x="930" y="185"/>
                    </a:cubicBez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6467788" y="2108325"/>
                <a:ext cx="31625" cy="86425"/>
              </a:xfrm>
              <a:custGeom>
                <a:avLst/>
                <a:gdLst/>
                <a:ahLst/>
                <a:cxnLst/>
                <a:rect l="l" t="t" r="r" b="b"/>
                <a:pathLst>
                  <a:path w="1265" h="3457" extrusionOk="0">
                    <a:moveTo>
                      <a:pt x="225" y="1"/>
                    </a:moveTo>
                    <a:cubicBezTo>
                      <a:pt x="208" y="1"/>
                      <a:pt x="191" y="3"/>
                      <a:pt x="173" y="8"/>
                    </a:cubicBezTo>
                    <a:cubicBezTo>
                      <a:pt x="64" y="36"/>
                      <a:pt x="0" y="146"/>
                      <a:pt x="29" y="250"/>
                    </a:cubicBezTo>
                    <a:lnTo>
                      <a:pt x="848" y="3305"/>
                    </a:lnTo>
                    <a:cubicBezTo>
                      <a:pt x="873" y="3397"/>
                      <a:pt x="953" y="3456"/>
                      <a:pt x="1044" y="3456"/>
                    </a:cubicBezTo>
                    <a:cubicBezTo>
                      <a:pt x="1062" y="3456"/>
                      <a:pt x="1080" y="3454"/>
                      <a:pt x="1098" y="3449"/>
                    </a:cubicBezTo>
                    <a:cubicBezTo>
                      <a:pt x="1202" y="3420"/>
                      <a:pt x="1264" y="3311"/>
                      <a:pt x="1236" y="3201"/>
                    </a:cubicBezTo>
                    <a:lnTo>
                      <a:pt x="422" y="146"/>
                    </a:lnTo>
                    <a:cubicBezTo>
                      <a:pt x="397" y="60"/>
                      <a:pt x="313"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6372913" y="1905300"/>
                <a:ext cx="48700" cy="45025"/>
              </a:xfrm>
              <a:custGeom>
                <a:avLst/>
                <a:gdLst/>
                <a:ahLst/>
                <a:cxnLst/>
                <a:rect l="l" t="t" r="r" b="b"/>
                <a:pathLst>
                  <a:path w="1948" h="1801" extrusionOk="0">
                    <a:moveTo>
                      <a:pt x="1023" y="0"/>
                    </a:moveTo>
                    <a:cubicBezTo>
                      <a:pt x="961" y="0"/>
                      <a:pt x="899" y="32"/>
                      <a:pt x="867" y="96"/>
                    </a:cubicBezTo>
                    <a:lnTo>
                      <a:pt x="711" y="344"/>
                    </a:lnTo>
                    <a:lnTo>
                      <a:pt x="700" y="368"/>
                    </a:lnTo>
                    <a:cubicBezTo>
                      <a:pt x="677" y="419"/>
                      <a:pt x="631" y="454"/>
                      <a:pt x="573" y="459"/>
                    </a:cubicBezTo>
                    <a:lnTo>
                      <a:pt x="197" y="517"/>
                    </a:lnTo>
                    <a:cubicBezTo>
                      <a:pt x="59" y="534"/>
                      <a:pt x="0" y="707"/>
                      <a:pt x="104" y="811"/>
                    </a:cubicBezTo>
                    <a:lnTo>
                      <a:pt x="371" y="1072"/>
                    </a:lnTo>
                    <a:cubicBezTo>
                      <a:pt x="411" y="1112"/>
                      <a:pt x="434" y="1170"/>
                      <a:pt x="423" y="1227"/>
                    </a:cubicBezTo>
                    <a:lnTo>
                      <a:pt x="359" y="1597"/>
                    </a:lnTo>
                    <a:cubicBezTo>
                      <a:pt x="341" y="1711"/>
                      <a:pt x="428" y="1800"/>
                      <a:pt x="528" y="1800"/>
                    </a:cubicBezTo>
                    <a:cubicBezTo>
                      <a:pt x="554" y="1800"/>
                      <a:pt x="581" y="1794"/>
                      <a:pt x="608" y="1781"/>
                    </a:cubicBezTo>
                    <a:lnTo>
                      <a:pt x="943" y="1603"/>
                    </a:lnTo>
                    <a:cubicBezTo>
                      <a:pt x="969" y="1592"/>
                      <a:pt x="997" y="1586"/>
                      <a:pt x="1025" y="1586"/>
                    </a:cubicBezTo>
                    <a:cubicBezTo>
                      <a:pt x="1040" y="1586"/>
                      <a:pt x="1055" y="1588"/>
                      <a:pt x="1069" y="1591"/>
                    </a:cubicBezTo>
                    <a:cubicBezTo>
                      <a:pt x="1080" y="1591"/>
                      <a:pt x="1091" y="1567"/>
                      <a:pt x="1101" y="1567"/>
                    </a:cubicBezTo>
                    <a:cubicBezTo>
                      <a:pt x="1102" y="1567"/>
                      <a:pt x="1103" y="1567"/>
                      <a:pt x="1104" y="1568"/>
                    </a:cubicBezTo>
                    <a:lnTo>
                      <a:pt x="1370" y="1712"/>
                    </a:lnTo>
                    <a:cubicBezTo>
                      <a:pt x="1396" y="1725"/>
                      <a:pt x="1423" y="1731"/>
                      <a:pt x="1450" y="1731"/>
                    </a:cubicBezTo>
                    <a:cubicBezTo>
                      <a:pt x="1551" y="1731"/>
                      <a:pt x="1641" y="1642"/>
                      <a:pt x="1618" y="1528"/>
                    </a:cubicBezTo>
                    <a:lnTo>
                      <a:pt x="1554" y="1227"/>
                    </a:lnTo>
                    <a:cubicBezTo>
                      <a:pt x="1549" y="1170"/>
                      <a:pt x="1567" y="1112"/>
                      <a:pt x="1607" y="1072"/>
                    </a:cubicBezTo>
                    <a:lnTo>
                      <a:pt x="1844" y="811"/>
                    </a:lnTo>
                    <a:cubicBezTo>
                      <a:pt x="1948" y="707"/>
                      <a:pt x="1890" y="534"/>
                      <a:pt x="1745" y="517"/>
                    </a:cubicBezTo>
                    <a:lnTo>
                      <a:pt x="1404" y="494"/>
                    </a:lnTo>
                    <a:cubicBezTo>
                      <a:pt x="1352" y="488"/>
                      <a:pt x="1300" y="454"/>
                      <a:pt x="1277" y="402"/>
                    </a:cubicBezTo>
                    <a:lnTo>
                      <a:pt x="1179" y="96"/>
                    </a:lnTo>
                    <a:cubicBezTo>
                      <a:pt x="1147" y="32"/>
                      <a:pt x="1085" y="0"/>
                      <a:pt x="1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6390688" y="1903575"/>
                <a:ext cx="33525" cy="46750"/>
              </a:xfrm>
              <a:custGeom>
                <a:avLst/>
                <a:gdLst/>
                <a:ahLst/>
                <a:cxnLst/>
                <a:rect l="l" t="t" r="r" b="b"/>
                <a:pathLst>
                  <a:path w="1341" h="1870" extrusionOk="0">
                    <a:moveTo>
                      <a:pt x="312" y="0"/>
                    </a:moveTo>
                    <a:cubicBezTo>
                      <a:pt x="250" y="0"/>
                      <a:pt x="188" y="32"/>
                      <a:pt x="156" y="96"/>
                    </a:cubicBezTo>
                    <a:lnTo>
                      <a:pt x="0" y="413"/>
                    </a:lnTo>
                    <a:lnTo>
                      <a:pt x="17" y="437"/>
                    </a:lnTo>
                    <a:cubicBezTo>
                      <a:pt x="41" y="488"/>
                      <a:pt x="86" y="523"/>
                      <a:pt x="145" y="528"/>
                    </a:cubicBezTo>
                    <a:lnTo>
                      <a:pt x="520" y="586"/>
                    </a:lnTo>
                    <a:cubicBezTo>
                      <a:pt x="659" y="603"/>
                      <a:pt x="717" y="776"/>
                      <a:pt x="613" y="880"/>
                    </a:cubicBezTo>
                    <a:lnTo>
                      <a:pt x="341" y="1141"/>
                    </a:lnTo>
                    <a:cubicBezTo>
                      <a:pt x="301" y="1181"/>
                      <a:pt x="283" y="1239"/>
                      <a:pt x="294" y="1296"/>
                    </a:cubicBezTo>
                    <a:lnTo>
                      <a:pt x="358" y="1660"/>
                    </a:lnTo>
                    <a:cubicBezTo>
                      <a:pt x="371" y="1660"/>
                      <a:pt x="382" y="1666"/>
                      <a:pt x="393" y="1672"/>
                    </a:cubicBezTo>
                    <a:lnTo>
                      <a:pt x="728" y="1850"/>
                    </a:lnTo>
                    <a:cubicBezTo>
                      <a:pt x="754" y="1863"/>
                      <a:pt x="782" y="1869"/>
                      <a:pt x="808" y="1869"/>
                    </a:cubicBezTo>
                    <a:cubicBezTo>
                      <a:pt x="910" y="1869"/>
                      <a:pt x="999" y="1780"/>
                      <a:pt x="976" y="1666"/>
                    </a:cubicBezTo>
                    <a:lnTo>
                      <a:pt x="912" y="1296"/>
                    </a:lnTo>
                    <a:cubicBezTo>
                      <a:pt x="907" y="1239"/>
                      <a:pt x="925" y="1181"/>
                      <a:pt x="965" y="1141"/>
                    </a:cubicBezTo>
                    <a:lnTo>
                      <a:pt x="1237" y="880"/>
                    </a:lnTo>
                    <a:cubicBezTo>
                      <a:pt x="1341" y="776"/>
                      <a:pt x="1282" y="603"/>
                      <a:pt x="1138" y="586"/>
                    </a:cubicBezTo>
                    <a:lnTo>
                      <a:pt x="763" y="528"/>
                    </a:lnTo>
                    <a:cubicBezTo>
                      <a:pt x="710" y="523"/>
                      <a:pt x="659" y="488"/>
                      <a:pt x="635" y="437"/>
                    </a:cubicBezTo>
                    <a:lnTo>
                      <a:pt x="468" y="96"/>
                    </a:lnTo>
                    <a:cubicBezTo>
                      <a:pt x="436" y="32"/>
                      <a:pt x="374"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6463163" y="2184200"/>
                <a:ext cx="65700" cy="32675"/>
              </a:xfrm>
              <a:custGeom>
                <a:avLst/>
                <a:gdLst/>
                <a:ahLst/>
                <a:cxnLst/>
                <a:rect l="l" t="t" r="r" b="b"/>
                <a:pathLst>
                  <a:path w="2628" h="1307" extrusionOk="0">
                    <a:moveTo>
                      <a:pt x="2202" y="0"/>
                    </a:moveTo>
                    <a:cubicBezTo>
                      <a:pt x="2164" y="0"/>
                      <a:pt x="2126" y="5"/>
                      <a:pt x="2085" y="15"/>
                    </a:cubicBezTo>
                    <a:lnTo>
                      <a:pt x="1421" y="166"/>
                    </a:lnTo>
                    <a:lnTo>
                      <a:pt x="375" y="449"/>
                    </a:lnTo>
                    <a:cubicBezTo>
                      <a:pt x="139" y="513"/>
                      <a:pt x="1" y="750"/>
                      <a:pt x="63" y="985"/>
                    </a:cubicBezTo>
                    <a:cubicBezTo>
                      <a:pt x="116" y="1178"/>
                      <a:pt x="291" y="1307"/>
                      <a:pt x="485" y="1307"/>
                    </a:cubicBezTo>
                    <a:cubicBezTo>
                      <a:pt x="523" y="1307"/>
                      <a:pt x="562" y="1302"/>
                      <a:pt x="601" y="1291"/>
                    </a:cubicBezTo>
                    <a:lnTo>
                      <a:pt x="1611" y="1027"/>
                    </a:lnTo>
                    <a:lnTo>
                      <a:pt x="2310" y="812"/>
                    </a:lnTo>
                    <a:cubicBezTo>
                      <a:pt x="2541" y="750"/>
                      <a:pt x="2627" y="535"/>
                      <a:pt x="2565" y="299"/>
                    </a:cubicBezTo>
                    <a:cubicBezTo>
                      <a:pt x="2512" y="108"/>
                      <a:pt x="2377" y="0"/>
                      <a:pt x="2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6497638" y="2183625"/>
                <a:ext cx="32525" cy="26250"/>
              </a:xfrm>
              <a:custGeom>
                <a:avLst/>
                <a:gdLst/>
                <a:ahLst/>
                <a:cxnLst/>
                <a:rect l="l" t="t" r="r" b="b"/>
                <a:pathLst>
                  <a:path w="1301" h="1050" extrusionOk="0">
                    <a:moveTo>
                      <a:pt x="7" y="198"/>
                    </a:moveTo>
                    <a:cubicBezTo>
                      <a:pt x="5" y="199"/>
                      <a:pt x="3" y="200"/>
                      <a:pt x="1" y="200"/>
                    </a:cubicBezTo>
                    <a:lnTo>
                      <a:pt x="7" y="198"/>
                    </a:lnTo>
                    <a:close/>
                    <a:moveTo>
                      <a:pt x="820" y="0"/>
                    </a:moveTo>
                    <a:cubicBezTo>
                      <a:pt x="783" y="0"/>
                      <a:pt x="744" y="5"/>
                      <a:pt x="706" y="16"/>
                    </a:cubicBezTo>
                    <a:lnTo>
                      <a:pt x="7" y="198"/>
                    </a:lnTo>
                    <a:lnTo>
                      <a:pt x="7" y="198"/>
                    </a:lnTo>
                    <a:cubicBezTo>
                      <a:pt x="44" y="189"/>
                      <a:pt x="81" y="185"/>
                      <a:pt x="117" y="185"/>
                    </a:cubicBezTo>
                    <a:cubicBezTo>
                      <a:pt x="311" y="185"/>
                      <a:pt x="485" y="314"/>
                      <a:pt x="539" y="512"/>
                    </a:cubicBezTo>
                    <a:cubicBezTo>
                      <a:pt x="602" y="743"/>
                      <a:pt x="464" y="986"/>
                      <a:pt x="232" y="1050"/>
                    </a:cubicBezTo>
                    <a:lnTo>
                      <a:pt x="931" y="858"/>
                    </a:lnTo>
                    <a:cubicBezTo>
                      <a:pt x="1162" y="795"/>
                      <a:pt x="1301" y="558"/>
                      <a:pt x="1237" y="322"/>
                    </a:cubicBezTo>
                    <a:cubicBezTo>
                      <a:pt x="1189" y="129"/>
                      <a:pt x="1011"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6416963" y="2023675"/>
                <a:ext cx="85900" cy="91075"/>
              </a:xfrm>
              <a:custGeom>
                <a:avLst/>
                <a:gdLst/>
                <a:ahLst/>
                <a:cxnLst/>
                <a:rect l="l" t="t" r="r" b="b"/>
                <a:pathLst>
                  <a:path w="3436" h="3643" extrusionOk="0">
                    <a:moveTo>
                      <a:pt x="2056" y="1"/>
                    </a:moveTo>
                    <a:cubicBezTo>
                      <a:pt x="2038" y="1"/>
                      <a:pt x="2018" y="3"/>
                      <a:pt x="1999" y="9"/>
                    </a:cubicBezTo>
                    <a:cubicBezTo>
                      <a:pt x="1935" y="26"/>
                      <a:pt x="1860" y="55"/>
                      <a:pt x="1780" y="102"/>
                    </a:cubicBezTo>
                    <a:cubicBezTo>
                      <a:pt x="1322" y="350"/>
                      <a:pt x="1450" y="575"/>
                      <a:pt x="994" y="817"/>
                    </a:cubicBezTo>
                    <a:cubicBezTo>
                      <a:pt x="554" y="1060"/>
                      <a:pt x="428" y="852"/>
                      <a:pt x="0" y="1072"/>
                    </a:cubicBezTo>
                    <a:lnTo>
                      <a:pt x="213" y="2285"/>
                    </a:lnTo>
                    <a:cubicBezTo>
                      <a:pt x="358" y="3091"/>
                      <a:pt x="1055" y="3642"/>
                      <a:pt x="1831" y="3642"/>
                    </a:cubicBezTo>
                    <a:cubicBezTo>
                      <a:pt x="1839" y="3642"/>
                      <a:pt x="1847" y="3642"/>
                      <a:pt x="1854" y="3642"/>
                    </a:cubicBezTo>
                    <a:cubicBezTo>
                      <a:pt x="1987" y="3642"/>
                      <a:pt x="2126" y="3595"/>
                      <a:pt x="2258" y="3560"/>
                    </a:cubicBezTo>
                    <a:cubicBezTo>
                      <a:pt x="3188" y="3312"/>
                      <a:pt x="3436" y="2342"/>
                      <a:pt x="3107" y="1436"/>
                    </a:cubicBezTo>
                    <a:lnTo>
                      <a:pt x="2761" y="327"/>
                    </a:lnTo>
                    <a:cubicBezTo>
                      <a:pt x="2711" y="354"/>
                      <a:pt x="2666" y="365"/>
                      <a:pt x="2624" y="365"/>
                    </a:cubicBezTo>
                    <a:cubicBezTo>
                      <a:pt x="2388" y="365"/>
                      <a:pt x="2267" y="1"/>
                      <a:pt x="2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6463313" y="2019700"/>
                <a:ext cx="46350" cy="95025"/>
              </a:xfrm>
              <a:custGeom>
                <a:avLst/>
                <a:gdLst/>
                <a:ahLst/>
                <a:cxnLst/>
                <a:rect l="l" t="t" r="r" b="b"/>
                <a:pathLst>
                  <a:path w="1854" h="3801" extrusionOk="0">
                    <a:moveTo>
                      <a:pt x="936" y="1"/>
                    </a:moveTo>
                    <a:cubicBezTo>
                      <a:pt x="577" y="192"/>
                      <a:pt x="433" y="81"/>
                      <a:pt x="145" y="168"/>
                    </a:cubicBezTo>
                    <a:lnTo>
                      <a:pt x="745" y="1802"/>
                    </a:lnTo>
                    <a:cubicBezTo>
                      <a:pt x="1027" y="2576"/>
                      <a:pt x="688" y="3420"/>
                      <a:pt x="0" y="3801"/>
                    </a:cubicBezTo>
                    <a:cubicBezTo>
                      <a:pt x="133" y="3801"/>
                      <a:pt x="272" y="3783"/>
                      <a:pt x="404" y="3743"/>
                    </a:cubicBezTo>
                    <a:cubicBezTo>
                      <a:pt x="1334" y="3495"/>
                      <a:pt x="1853" y="2501"/>
                      <a:pt x="1519" y="1595"/>
                    </a:cubicBezTo>
                    <a:lnTo>
                      <a:pt x="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6301188" y="1987300"/>
                <a:ext cx="88075" cy="132100"/>
              </a:xfrm>
              <a:custGeom>
                <a:avLst/>
                <a:gdLst/>
                <a:ahLst/>
                <a:cxnLst/>
                <a:rect l="l" t="t" r="r" b="b"/>
                <a:pathLst>
                  <a:path w="3523" h="5284" extrusionOk="0">
                    <a:moveTo>
                      <a:pt x="1321" y="1"/>
                    </a:moveTo>
                    <a:cubicBezTo>
                      <a:pt x="1210" y="1"/>
                      <a:pt x="1107" y="70"/>
                      <a:pt x="1068" y="177"/>
                    </a:cubicBezTo>
                    <a:lnTo>
                      <a:pt x="202" y="2539"/>
                    </a:lnTo>
                    <a:lnTo>
                      <a:pt x="335" y="3890"/>
                    </a:lnTo>
                    <a:cubicBezTo>
                      <a:pt x="1" y="4791"/>
                      <a:pt x="52" y="4849"/>
                      <a:pt x="982" y="5097"/>
                    </a:cubicBezTo>
                    <a:cubicBezTo>
                      <a:pt x="1364" y="5198"/>
                      <a:pt x="1689" y="5283"/>
                      <a:pt x="1950" y="5283"/>
                    </a:cubicBezTo>
                    <a:cubicBezTo>
                      <a:pt x="2328" y="5283"/>
                      <a:pt x="2575" y="5106"/>
                      <a:pt x="2674" y="4543"/>
                    </a:cubicBezTo>
                    <a:lnTo>
                      <a:pt x="3314" y="852"/>
                    </a:lnTo>
                    <a:cubicBezTo>
                      <a:pt x="3343" y="719"/>
                      <a:pt x="3522" y="609"/>
                      <a:pt x="3389" y="575"/>
                    </a:cubicBezTo>
                    <a:lnTo>
                      <a:pt x="2610" y="338"/>
                    </a:lnTo>
                    <a:lnTo>
                      <a:pt x="1387" y="9"/>
                    </a:lnTo>
                    <a:cubicBezTo>
                      <a:pt x="1365" y="3"/>
                      <a:pt x="1342"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6315613" y="1995725"/>
                <a:ext cx="75825" cy="137950"/>
              </a:xfrm>
              <a:custGeom>
                <a:avLst/>
                <a:gdLst/>
                <a:ahLst/>
                <a:cxnLst/>
                <a:rect l="l" t="t" r="r" b="b"/>
                <a:pathLst>
                  <a:path w="3033" h="5518" extrusionOk="0">
                    <a:moveTo>
                      <a:pt x="2033" y="1"/>
                    </a:moveTo>
                    <a:cubicBezTo>
                      <a:pt x="2172" y="42"/>
                      <a:pt x="2252" y="174"/>
                      <a:pt x="2230" y="307"/>
                    </a:cubicBezTo>
                    <a:lnTo>
                      <a:pt x="1583" y="3998"/>
                    </a:lnTo>
                    <a:cubicBezTo>
                      <a:pt x="1446" y="4801"/>
                      <a:pt x="802" y="5302"/>
                      <a:pt x="29" y="5302"/>
                    </a:cubicBezTo>
                    <a:cubicBezTo>
                      <a:pt x="19" y="5302"/>
                      <a:pt x="10" y="5302"/>
                      <a:pt x="0" y="5302"/>
                    </a:cubicBezTo>
                    <a:lnTo>
                      <a:pt x="0" y="5302"/>
                    </a:lnTo>
                    <a:cubicBezTo>
                      <a:pt x="117" y="5366"/>
                      <a:pt x="237" y="5418"/>
                      <a:pt x="376" y="5458"/>
                    </a:cubicBezTo>
                    <a:cubicBezTo>
                      <a:pt x="527" y="5499"/>
                      <a:pt x="674" y="5518"/>
                      <a:pt x="816" y="5518"/>
                    </a:cubicBezTo>
                    <a:cubicBezTo>
                      <a:pt x="1551" y="5518"/>
                      <a:pt x="2141" y="5003"/>
                      <a:pt x="2281" y="4206"/>
                    </a:cubicBezTo>
                    <a:lnTo>
                      <a:pt x="2657" y="2537"/>
                    </a:lnTo>
                    <a:lnTo>
                      <a:pt x="3009" y="515"/>
                    </a:lnTo>
                    <a:cubicBezTo>
                      <a:pt x="3033" y="382"/>
                      <a:pt x="2945" y="250"/>
                      <a:pt x="2812" y="209"/>
                    </a:cubicBezTo>
                    <a:lnTo>
                      <a:pt x="2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6288613" y="2049025"/>
                <a:ext cx="81450" cy="82800"/>
              </a:xfrm>
              <a:custGeom>
                <a:avLst/>
                <a:gdLst/>
                <a:ahLst/>
                <a:cxnLst/>
                <a:rect l="l" t="t" r="r" b="b"/>
                <a:pathLst>
                  <a:path w="3258" h="3312" extrusionOk="0">
                    <a:moveTo>
                      <a:pt x="705" y="0"/>
                    </a:moveTo>
                    <a:lnTo>
                      <a:pt x="283" y="1155"/>
                    </a:lnTo>
                    <a:cubicBezTo>
                      <a:pt x="0" y="1929"/>
                      <a:pt x="336" y="2772"/>
                      <a:pt x="1023" y="3153"/>
                    </a:cubicBezTo>
                    <a:cubicBezTo>
                      <a:pt x="1138" y="3217"/>
                      <a:pt x="1294" y="3217"/>
                      <a:pt x="1427" y="3252"/>
                    </a:cubicBezTo>
                    <a:lnTo>
                      <a:pt x="1456" y="3252"/>
                    </a:lnTo>
                    <a:cubicBezTo>
                      <a:pt x="1607" y="3292"/>
                      <a:pt x="1749" y="3311"/>
                      <a:pt x="1884" y="3311"/>
                    </a:cubicBezTo>
                    <a:cubicBezTo>
                      <a:pt x="2576" y="3311"/>
                      <a:pt x="3037" y="2797"/>
                      <a:pt x="3177" y="2004"/>
                    </a:cubicBezTo>
                    <a:lnTo>
                      <a:pt x="3257" y="733"/>
                    </a:lnTo>
                    <a:cubicBezTo>
                      <a:pt x="2853" y="722"/>
                      <a:pt x="3257" y="144"/>
                      <a:pt x="2964" y="75"/>
                    </a:cubicBezTo>
                    <a:cubicBezTo>
                      <a:pt x="2900" y="64"/>
                      <a:pt x="2825" y="52"/>
                      <a:pt x="2727" y="46"/>
                    </a:cubicBezTo>
                    <a:cubicBezTo>
                      <a:pt x="2716" y="46"/>
                      <a:pt x="2705" y="46"/>
                      <a:pt x="2694" y="46"/>
                    </a:cubicBezTo>
                    <a:cubicBezTo>
                      <a:pt x="2223" y="46"/>
                      <a:pt x="2197" y="278"/>
                      <a:pt x="1720" y="278"/>
                    </a:cubicBezTo>
                    <a:cubicBezTo>
                      <a:pt x="1709" y="278"/>
                      <a:pt x="1698" y="278"/>
                      <a:pt x="1687" y="277"/>
                    </a:cubicBezTo>
                    <a:cubicBezTo>
                      <a:pt x="1190" y="266"/>
                      <a:pt x="1179" y="24"/>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6314188" y="2052750"/>
                <a:ext cx="67850" cy="82150"/>
              </a:xfrm>
              <a:custGeom>
                <a:avLst/>
                <a:gdLst/>
                <a:ahLst/>
                <a:cxnLst/>
                <a:rect l="l" t="t" r="r" b="b"/>
                <a:pathLst>
                  <a:path w="2714" h="3286" extrusionOk="0">
                    <a:moveTo>
                      <a:pt x="1941" y="1"/>
                    </a:moveTo>
                    <a:lnTo>
                      <a:pt x="1640" y="1717"/>
                    </a:lnTo>
                    <a:cubicBezTo>
                      <a:pt x="1503" y="2518"/>
                      <a:pt x="805" y="3074"/>
                      <a:pt x="34" y="3074"/>
                    </a:cubicBezTo>
                    <a:cubicBezTo>
                      <a:pt x="23" y="3074"/>
                      <a:pt x="12" y="3074"/>
                      <a:pt x="0" y="3074"/>
                    </a:cubicBezTo>
                    <a:lnTo>
                      <a:pt x="0" y="3074"/>
                    </a:lnTo>
                    <a:cubicBezTo>
                      <a:pt x="115" y="3143"/>
                      <a:pt x="243" y="3194"/>
                      <a:pt x="375" y="3229"/>
                    </a:cubicBezTo>
                    <a:cubicBezTo>
                      <a:pt x="518" y="3267"/>
                      <a:pt x="662" y="3285"/>
                      <a:pt x="803" y="3285"/>
                    </a:cubicBezTo>
                    <a:cubicBezTo>
                      <a:pt x="1581" y="3285"/>
                      <a:pt x="2278" y="2731"/>
                      <a:pt x="2419" y="1925"/>
                    </a:cubicBezTo>
                    <a:lnTo>
                      <a:pt x="2714" y="256"/>
                    </a:lnTo>
                    <a:cubicBezTo>
                      <a:pt x="2309" y="238"/>
                      <a:pt x="2234" y="70"/>
                      <a:pt x="1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43"/>
            <p:cNvGrpSpPr/>
            <p:nvPr/>
          </p:nvGrpSpPr>
          <p:grpSpPr>
            <a:xfrm>
              <a:off x="7005563" y="1953875"/>
              <a:ext cx="339725" cy="232900"/>
              <a:chOff x="7005563" y="1953875"/>
              <a:chExt cx="339725" cy="232900"/>
            </a:xfrm>
          </p:grpSpPr>
          <p:sp>
            <p:nvSpPr>
              <p:cNvPr id="2259" name="Google Shape;2259;p43"/>
              <p:cNvSpPr/>
              <p:nvPr/>
            </p:nvSpPr>
            <p:spPr>
              <a:xfrm>
                <a:off x="7025038" y="1973200"/>
                <a:ext cx="29200" cy="34550"/>
              </a:xfrm>
              <a:custGeom>
                <a:avLst/>
                <a:gdLst/>
                <a:ahLst/>
                <a:cxnLst/>
                <a:rect l="l" t="t" r="r" b="b"/>
                <a:pathLst>
                  <a:path w="1168" h="1382" extrusionOk="0">
                    <a:moveTo>
                      <a:pt x="139" y="1"/>
                    </a:moveTo>
                    <a:cubicBezTo>
                      <a:pt x="64" y="1"/>
                      <a:pt x="0" y="65"/>
                      <a:pt x="0" y="139"/>
                    </a:cubicBezTo>
                    <a:lnTo>
                      <a:pt x="0" y="1110"/>
                    </a:lnTo>
                    <a:lnTo>
                      <a:pt x="1167" y="1381"/>
                    </a:lnTo>
                    <a:lnTo>
                      <a:pt x="1167" y="139"/>
                    </a:lnTo>
                    <a:cubicBezTo>
                      <a:pt x="1167" y="65"/>
                      <a:pt x="1103" y="1"/>
                      <a:pt x="1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7045538" y="1973200"/>
                <a:ext cx="18350" cy="35125"/>
              </a:xfrm>
              <a:custGeom>
                <a:avLst/>
                <a:gdLst/>
                <a:ahLst/>
                <a:cxnLst/>
                <a:rect l="l" t="t" r="r" b="b"/>
                <a:pathLst>
                  <a:path w="734" h="1405" extrusionOk="0">
                    <a:moveTo>
                      <a:pt x="1" y="1"/>
                    </a:moveTo>
                    <a:cubicBezTo>
                      <a:pt x="81" y="24"/>
                      <a:pt x="139" y="83"/>
                      <a:pt x="347" y="163"/>
                    </a:cubicBezTo>
                    <a:lnTo>
                      <a:pt x="347" y="1405"/>
                    </a:lnTo>
                    <a:lnTo>
                      <a:pt x="734" y="1128"/>
                    </a:lnTo>
                    <a:lnTo>
                      <a:pt x="734" y="163"/>
                    </a:lnTo>
                    <a:cubicBezTo>
                      <a:pt x="635" y="83"/>
                      <a:pt x="579" y="24"/>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7103438" y="1953875"/>
                <a:ext cx="137175" cy="78850"/>
              </a:xfrm>
              <a:custGeom>
                <a:avLst/>
                <a:gdLst/>
                <a:ahLst/>
                <a:cxnLst/>
                <a:rect l="l" t="t" r="r" b="b"/>
                <a:pathLst>
                  <a:path w="5487" h="3154" extrusionOk="0">
                    <a:moveTo>
                      <a:pt x="1115" y="0"/>
                    </a:moveTo>
                    <a:cubicBezTo>
                      <a:pt x="792" y="0"/>
                      <a:pt x="508" y="226"/>
                      <a:pt x="439" y="549"/>
                    </a:cubicBezTo>
                    <a:lnTo>
                      <a:pt x="1" y="2599"/>
                    </a:lnTo>
                    <a:lnTo>
                      <a:pt x="5486" y="3153"/>
                    </a:lnTo>
                    <a:lnTo>
                      <a:pt x="5047" y="549"/>
                    </a:lnTo>
                    <a:cubicBezTo>
                      <a:pt x="4984" y="226"/>
                      <a:pt x="4700" y="0"/>
                      <a:pt x="4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7199738" y="1953875"/>
                <a:ext cx="48525" cy="71925"/>
              </a:xfrm>
              <a:custGeom>
                <a:avLst/>
                <a:gdLst/>
                <a:ahLst/>
                <a:cxnLst/>
                <a:rect l="l" t="t" r="r" b="b"/>
                <a:pathLst>
                  <a:path w="1941" h="2877" extrusionOk="0">
                    <a:moveTo>
                      <a:pt x="0" y="0"/>
                    </a:moveTo>
                    <a:cubicBezTo>
                      <a:pt x="323" y="0"/>
                      <a:pt x="606" y="226"/>
                      <a:pt x="670" y="549"/>
                    </a:cubicBezTo>
                    <a:lnTo>
                      <a:pt x="1109" y="2599"/>
                    </a:lnTo>
                    <a:lnTo>
                      <a:pt x="1634" y="2876"/>
                    </a:lnTo>
                    <a:lnTo>
                      <a:pt x="1940" y="2599"/>
                    </a:lnTo>
                    <a:lnTo>
                      <a:pt x="1501" y="549"/>
                    </a:lnTo>
                    <a:cubicBezTo>
                      <a:pt x="1432" y="226"/>
                      <a:pt x="11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7044388" y="2012050"/>
                <a:ext cx="219475" cy="165050"/>
              </a:xfrm>
              <a:custGeom>
                <a:avLst/>
                <a:gdLst/>
                <a:ahLst/>
                <a:cxnLst/>
                <a:rect l="l" t="t" r="r" b="b"/>
                <a:pathLst>
                  <a:path w="8779" h="6602" extrusionOk="0">
                    <a:moveTo>
                      <a:pt x="1" y="0"/>
                    </a:moveTo>
                    <a:lnTo>
                      <a:pt x="1" y="6602"/>
                    </a:lnTo>
                    <a:lnTo>
                      <a:pt x="8362" y="6602"/>
                    </a:lnTo>
                    <a:lnTo>
                      <a:pt x="8778" y="2703"/>
                    </a:lnTo>
                    <a:lnTo>
                      <a:pt x="83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7131713" y="1970900"/>
                <a:ext cx="77700" cy="22100"/>
              </a:xfrm>
              <a:custGeom>
                <a:avLst/>
                <a:gdLst/>
                <a:ahLst/>
                <a:cxnLst/>
                <a:rect l="l" t="t" r="r" b="b"/>
                <a:pathLst>
                  <a:path w="3108" h="884" extrusionOk="0">
                    <a:moveTo>
                      <a:pt x="163" y="0"/>
                    </a:moveTo>
                    <a:cubicBezTo>
                      <a:pt x="120" y="0"/>
                      <a:pt x="71" y="38"/>
                      <a:pt x="1" y="82"/>
                    </a:cubicBezTo>
                    <a:lnTo>
                      <a:pt x="1" y="769"/>
                    </a:lnTo>
                    <a:cubicBezTo>
                      <a:pt x="102" y="833"/>
                      <a:pt x="160" y="883"/>
                      <a:pt x="220" y="883"/>
                    </a:cubicBezTo>
                    <a:cubicBezTo>
                      <a:pt x="235" y="883"/>
                      <a:pt x="250" y="880"/>
                      <a:pt x="267" y="873"/>
                    </a:cubicBezTo>
                    <a:lnTo>
                      <a:pt x="2964" y="873"/>
                    </a:lnTo>
                    <a:cubicBezTo>
                      <a:pt x="2979" y="880"/>
                      <a:pt x="2993" y="883"/>
                      <a:pt x="3007" y="883"/>
                    </a:cubicBezTo>
                    <a:cubicBezTo>
                      <a:pt x="3062" y="883"/>
                      <a:pt x="3103" y="833"/>
                      <a:pt x="3108" y="769"/>
                    </a:cubicBezTo>
                    <a:lnTo>
                      <a:pt x="3108" y="82"/>
                    </a:lnTo>
                    <a:cubicBezTo>
                      <a:pt x="3105" y="38"/>
                      <a:pt x="3084" y="0"/>
                      <a:pt x="3054" y="0"/>
                    </a:cubicBezTo>
                    <a:cubicBezTo>
                      <a:pt x="3029" y="0"/>
                      <a:pt x="2997" y="25"/>
                      <a:pt x="2964" y="93"/>
                    </a:cubicBezTo>
                    <a:lnTo>
                      <a:pt x="267" y="93"/>
                    </a:lnTo>
                    <a:cubicBezTo>
                      <a:pt x="230" y="25"/>
                      <a:pt x="199" y="0"/>
                      <a:pt x="1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7248238" y="2012050"/>
                <a:ext cx="68000" cy="165050"/>
              </a:xfrm>
              <a:custGeom>
                <a:avLst/>
                <a:gdLst/>
                <a:ahLst/>
                <a:cxnLst/>
                <a:rect l="l" t="t" r="r" b="b"/>
                <a:pathLst>
                  <a:path w="2720" h="6602" extrusionOk="0">
                    <a:moveTo>
                      <a:pt x="0" y="0"/>
                    </a:moveTo>
                    <a:lnTo>
                      <a:pt x="0" y="6602"/>
                    </a:lnTo>
                    <a:lnTo>
                      <a:pt x="2720" y="6602"/>
                    </a:lnTo>
                    <a:lnTo>
                      <a:pt x="2720"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7044388" y="2050900"/>
                <a:ext cx="271850" cy="87375"/>
              </a:xfrm>
              <a:custGeom>
                <a:avLst/>
                <a:gdLst/>
                <a:ahLst/>
                <a:cxnLst/>
                <a:rect l="l" t="t" r="r" b="b"/>
                <a:pathLst>
                  <a:path w="10874" h="3495" extrusionOk="0">
                    <a:moveTo>
                      <a:pt x="1" y="0"/>
                    </a:moveTo>
                    <a:lnTo>
                      <a:pt x="1" y="3494"/>
                    </a:lnTo>
                    <a:lnTo>
                      <a:pt x="10874" y="3494"/>
                    </a:lnTo>
                    <a:lnTo>
                      <a:pt x="10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7248238" y="2050900"/>
                <a:ext cx="68000" cy="87375"/>
              </a:xfrm>
              <a:custGeom>
                <a:avLst/>
                <a:gdLst/>
                <a:ahLst/>
                <a:cxnLst/>
                <a:rect l="l" t="t" r="r" b="b"/>
                <a:pathLst>
                  <a:path w="2720" h="3495" extrusionOk="0">
                    <a:moveTo>
                      <a:pt x="0" y="0"/>
                    </a:moveTo>
                    <a:lnTo>
                      <a:pt x="0" y="3494"/>
                    </a:lnTo>
                    <a:lnTo>
                      <a:pt x="2720" y="3494"/>
                    </a:lnTo>
                    <a:lnTo>
                      <a:pt x="2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7196113" y="1970900"/>
                <a:ext cx="22975" cy="22100"/>
              </a:xfrm>
              <a:custGeom>
                <a:avLst/>
                <a:gdLst/>
                <a:ahLst/>
                <a:cxnLst/>
                <a:rect l="l" t="t" r="r" b="b"/>
                <a:pathLst>
                  <a:path w="919" h="884" extrusionOk="0">
                    <a:moveTo>
                      <a:pt x="91" y="0"/>
                    </a:moveTo>
                    <a:cubicBezTo>
                      <a:pt x="66" y="0"/>
                      <a:pt x="35" y="25"/>
                      <a:pt x="1" y="93"/>
                    </a:cubicBezTo>
                    <a:lnTo>
                      <a:pt x="145" y="93"/>
                    </a:lnTo>
                    <a:lnTo>
                      <a:pt x="145" y="82"/>
                    </a:lnTo>
                    <a:cubicBezTo>
                      <a:pt x="142" y="38"/>
                      <a:pt x="121" y="0"/>
                      <a:pt x="91" y="0"/>
                    </a:cubicBezTo>
                    <a:close/>
                    <a:moveTo>
                      <a:pt x="1" y="873"/>
                    </a:moveTo>
                    <a:cubicBezTo>
                      <a:pt x="16" y="880"/>
                      <a:pt x="31" y="883"/>
                      <a:pt x="45" y="883"/>
                    </a:cubicBezTo>
                    <a:cubicBezTo>
                      <a:pt x="59" y="883"/>
                      <a:pt x="73" y="880"/>
                      <a:pt x="85" y="873"/>
                    </a:cubicBezTo>
                    <a:close/>
                    <a:moveTo>
                      <a:pt x="789" y="0"/>
                    </a:moveTo>
                    <a:cubicBezTo>
                      <a:pt x="756" y="0"/>
                      <a:pt x="725" y="25"/>
                      <a:pt x="688" y="93"/>
                    </a:cubicBezTo>
                    <a:lnTo>
                      <a:pt x="145" y="93"/>
                    </a:lnTo>
                    <a:lnTo>
                      <a:pt x="145" y="769"/>
                    </a:lnTo>
                    <a:cubicBezTo>
                      <a:pt x="142" y="816"/>
                      <a:pt x="119" y="855"/>
                      <a:pt x="85" y="873"/>
                    </a:cubicBezTo>
                    <a:lnTo>
                      <a:pt x="688" y="873"/>
                    </a:lnTo>
                    <a:cubicBezTo>
                      <a:pt x="705" y="880"/>
                      <a:pt x="720" y="883"/>
                      <a:pt x="735" y="883"/>
                    </a:cubicBezTo>
                    <a:cubicBezTo>
                      <a:pt x="794" y="883"/>
                      <a:pt x="846" y="833"/>
                      <a:pt x="918" y="769"/>
                    </a:cubicBezTo>
                    <a:lnTo>
                      <a:pt x="918" y="82"/>
                    </a:lnTo>
                    <a:cubicBezTo>
                      <a:pt x="868" y="38"/>
                      <a:pt x="828" y="0"/>
                      <a:pt x="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7005563" y="2002375"/>
                <a:ext cx="68000" cy="184400"/>
              </a:xfrm>
              <a:custGeom>
                <a:avLst/>
                <a:gdLst/>
                <a:ahLst/>
                <a:cxnLst/>
                <a:rect l="l" t="t" r="r" b="b"/>
                <a:pathLst>
                  <a:path w="2720" h="7376" extrusionOk="0">
                    <a:moveTo>
                      <a:pt x="278" y="1"/>
                    </a:moveTo>
                    <a:cubicBezTo>
                      <a:pt x="126" y="1"/>
                      <a:pt x="0" y="123"/>
                      <a:pt x="0" y="278"/>
                    </a:cubicBezTo>
                    <a:lnTo>
                      <a:pt x="0" y="7098"/>
                    </a:lnTo>
                    <a:cubicBezTo>
                      <a:pt x="0" y="7253"/>
                      <a:pt x="126" y="7375"/>
                      <a:pt x="278" y="7375"/>
                    </a:cubicBezTo>
                    <a:lnTo>
                      <a:pt x="2442" y="7375"/>
                    </a:lnTo>
                    <a:cubicBezTo>
                      <a:pt x="2599" y="7375"/>
                      <a:pt x="2720" y="7253"/>
                      <a:pt x="2720" y="7098"/>
                    </a:cubicBezTo>
                    <a:lnTo>
                      <a:pt x="2720" y="278"/>
                    </a:lnTo>
                    <a:cubicBezTo>
                      <a:pt x="2720" y="123"/>
                      <a:pt x="2599" y="1"/>
                      <a:pt x="2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7057388" y="2002375"/>
                <a:ext cx="25850" cy="184400"/>
              </a:xfrm>
              <a:custGeom>
                <a:avLst/>
                <a:gdLst/>
                <a:ahLst/>
                <a:cxnLst/>
                <a:rect l="l" t="t" r="r" b="b"/>
                <a:pathLst>
                  <a:path w="1034" h="7376" extrusionOk="0">
                    <a:moveTo>
                      <a:pt x="1" y="1"/>
                    </a:moveTo>
                    <a:cubicBezTo>
                      <a:pt x="145" y="1"/>
                      <a:pt x="260" y="123"/>
                      <a:pt x="260" y="272"/>
                    </a:cubicBezTo>
                    <a:lnTo>
                      <a:pt x="260" y="7104"/>
                    </a:lnTo>
                    <a:cubicBezTo>
                      <a:pt x="260" y="7253"/>
                      <a:pt x="145" y="7375"/>
                      <a:pt x="1" y="7375"/>
                    </a:cubicBezTo>
                    <a:lnTo>
                      <a:pt x="756" y="7375"/>
                    </a:lnTo>
                    <a:cubicBezTo>
                      <a:pt x="913" y="7375"/>
                      <a:pt x="1033" y="7253"/>
                      <a:pt x="1033" y="7098"/>
                    </a:cubicBezTo>
                    <a:lnTo>
                      <a:pt x="1033" y="278"/>
                    </a:lnTo>
                    <a:cubicBezTo>
                      <a:pt x="1033" y="123"/>
                      <a:pt x="913"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7113688" y="2034400"/>
                <a:ext cx="117400" cy="123000"/>
              </a:xfrm>
              <a:custGeom>
                <a:avLst/>
                <a:gdLst/>
                <a:ahLst/>
                <a:cxnLst/>
                <a:rect l="l" t="t" r="r" b="b"/>
                <a:pathLst>
                  <a:path w="4696" h="4920" extrusionOk="0">
                    <a:moveTo>
                      <a:pt x="2289" y="0"/>
                    </a:moveTo>
                    <a:cubicBezTo>
                      <a:pt x="2186" y="0"/>
                      <a:pt x="2086" y="4"/>
                      <a:pt x="1987" y="25"/>
                    </a:cubicBezTo>
                    <a:cubicBezTo>
                      <a:pt x="855" y="255"/>
                      <a:pt x="1" y="1255"/>
                      <a:pt x="1" y="2456"/>
                    </a:cubicBezTo>
                    <a:cubicBezTo>
                      <a:pt x="1" y="3686"/>
                      <a:pt x="895" y="4708"/>
                      <a:pt x="2067" y="4905"/>
                    </a:cubicBezTo>
                    <a:cubicBezTo>
                      <a:pt x="2137" y="4916"/>
                      <a:pt x="2206" y="4919"/>
                      <a:pt x="2276" y="4919"/>
                    </a:cubicBezTo>
                    <a:cubicBezTo>
                      <a:pt x="2346" y="4919"/>
                      <a:pt x="2417" y="4916"/>
                      <a:pt x="2489" y="4916"/>
                    </a:cubicBezTo>
                    <a:cubicBezTo>
                      <a:pt x="3858" y="4916"/>
                      <a:pt x="4695" y="3831"/>
                      <a:pt x="4695" y="2456"/>
                    </a:cubicBezTo>
                    <a:cubicBezTo>
                      <a:pt x="4695" y="1087"/>
                      <a:pt x="3858" y="2"/>
                      <a:pt x="2489" y="2"/>
                    </a:cubicBezTo>
                    <a:cubicBezTo>
                      <a:pt x="2421" y="2"/>
                      <a:pt x="2354" y="0"/>
                      <a:pt x="2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7165363" y="2033700"/>
                <a:ext cx="72650" cy="124200"/>
              </a:xfrm>
              <a:custGeom>
                <a:avLst/>
                <a:gdLst/>
                <a:ahLst/>
                <a:cxnLst/>
                <a:rect l="l" t="t" r="r" b="b"/>
                <a:pathLst>
                  <a:path w="2906" h="4968" extrusionOk="0">
                    <a:moveTo>
                      <a:pt x="422" y="1"/>
                    </a:moveTo>
                    <a:cubicBezTo>
                      <a:pt x="277" y="1"/>
                      <a:pt x="139" y="13"/>
                      <a:pt x="0" y="35"/>
                    </a:cubicBezTo>
                    <a:cubicBezTo>
                      <a:pt x="1173" y="238"/>
                      <a:pt x="2068" y="1254"/>
                      <a:pt x="2068" y="2484"/>
                    </a:cubicBezTo>
                    <a:cubicBezTo>
                      <a:pt x="2068" y="3714"/>
                      <a:pt x="1173" y="4736"/>
                      <a:pt x="0" y="4933"/>
                    </a:cubicBezTo>
                    <a:cubicBezTo>
                      <a:pt x="139" y="4955"/>
                      <a:pt x="277" y="4968"/>
                      <a:pt x="422" y="4968"/>
                    </a:cubicBezTo>
                    <a:cubicBezTo>
                      <a:pt x="1791" y="4968"/>
                      <a:pt x="2905" y="3859"/>
                      <a:pt x="2905" y="2484"/>
                    </a:cubicBezTo>
                    <a:cubicBezTo>
                      <a:pt x="2905" y="1115"/>
                      <a:pt x="1791"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7134613" y="2054625"/>
                <a:ext cx="82475" cy="82500"/>
              </a:xfrm>
              <a:custGeom>
                <a:avLst/>
                <a:gdLst/>
                <a:ahLst/>
                <a:cxnLst/>
                <a:rect l="l" t="t" r="r" b="b"/>
                <a:pathLst>
                  <a:path w="3299" h="3300" extrusionOk="0">
                    <a:moveTo>
                      <a:pt x="1652" y="1"/>
                    </a:moveTo>
                    <a:cubicBezTo>
                      <a:pt x="740" y="1"/>
                      <a:pt x="1" y="735"/>
                      <a:pt x="1" y="1647"/>
                    </a:cubicBezTo>
                    <a:cubicBezTo>
                      <a:pt x="1" y="2559"/>
                      <a:pt x="740" y="3299"/>
                      <a:pt x="1652" y="3299"/>
                    </a:cubicBezTo>
                    <a:cubicBezTo>
                      <a:pt x="2559" y="3299"/>
                      <a:pt x="3298" y="2559"/>
                      <a:pt x="3298" y="1647"/>
                    </a:cubicBezTo>
                    <a:cubicBezTo>
                      <a:pt x="3298" y="735"/>
                      <a:pt x="2559" y="1"/>
                      <a:pt x="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7155113" y="2075150"/>
                <a:ext cx="41450" cy="41450"/>
              </a:xfrm>
              <a:custGeom>
                <a:avLst/>
                <a:gdLst/>
                <a:ahLst/>
                <a:cxnLst/>
                <a:rect l="l" t="t" r="r" b="b"/>
                <a:pathLst>
                  <a:path w="1658" h="1658" extrusionOk="0">
                    <a:moveTo>
                      <a:pt x="832" y="0"/>
                    </a:moveTo>
                    <a:cubicBezTo>
                      <a:pt x="370" y="0"/>
                      <a:pt x="0" y="370"/>
                      <a:pt x="0" y="826"/>
                    </a:cubicBezTo>
                    <a:cubicBezTo>
                      <a:pt x="0" y="1288"/>
                      <a:pt x="370" y="1658"/>
                      <a:pt x="832" y="1658"/>
                    </a:cubicBezTo>
                    <a:cubicBezTo>
                      <a:pt x="1289" y="1658"/>
                      <a:pt x="1658" y="1288"/>
                      <a:pt x="1658" y="826"/>
                    </a:cubicBezTo>
                    <a:cubicBezTo>
                      <a:pt x="1658" y="370"/>
                      <a:pt x="1289" y="0"/>
                      <a:pt x="8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7287088" y="1973200"/>
                <a:ext cx="29150" cy="34550"/>
              </a:xfrm>
              <a:custGeom>
                <a:avLst/>
                <a:gdLst/>
                <a:ahLst/>
                <a:cxnLst/>
                <a:rect l="l" t="t" r="r" b="b"/>
                <a:pathLst>
                  <a:path w="1166" h="1382" extrusionOk="0">
                    <a:moveTo>
                      <a:pt x="139" y="1"/>
                    </a:moveTo>
                    <a:cubicBezTo>
                      <a:pt x="64" y="1"/>
                      <a:pt x="0" y="65"/>
                      <a:pt x="0" y="139"/>
                    </a:cubicBezTo>
                    <a:lnTo>
                      <a:pt x="0" y="1110"/>
                    </a:lnTo>
                    <a:lnTo>
                      <a:pt x="1166" y="1381"/>
                    </a:lnTo>
                    <a:lnTo>
                      <a:pt x="1166" y="139"/>
                    </a:lnTo>
                    <a:cubicBezTo>
                      <a:pt x="1166" y="65"/>
                      <a:pt x="1103"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7309588" y="1973200"/>
                <a:ext cx="16350" cy="35125"/>
              </a:xfrm>
              <a:custGeom>
                <a:avLst/>
                <a:gdLst/>
                <a:ahLst/>
                <a:cxnLst/>
                <a:rect l="l" t="t" r="r" b="b"/>
                <a:pathLst>
                  <a:path w="654" h="1405" extrusionOk="0">
                    <a:moveTo>
                      <a:pt x="1" y="1"/>
                    </a:moveTo>
                    <a:cubicBezTo>
                      <a:pt x="76" y="24"/>
                      <a:pt x="140" y="83"/>
                      <a:pt x="266" y="163"/>
                    </a:cubicBezTo>
                    <a:lnTo>
                      <a:pt x="266" y="1405"/>
                    </a:lnTo>
                    <a:lnTo>
                      <a:pt x="654" y="1128"/>
                    </a:lnTo>
                    <a:lnTo>
                      <a:pt x="654" y="163"/>
                    </a:lnTo>
                    <a:cubicBezTo>
                      <a:pt x="636" y="83"/>
                      <a:pt x="572" y="24"/>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7267563" y="2002375"/>
                <a:ext cx="68050" cy="184400"/>
              </a:xfrm>
              <a:custGeom>
                <a:avLst/>
                <a:gdLst/>
                <a:ahLst/>
                <a:cxnLst/>
                <a:rect l="l" t="t" r="r" b="b"/>
                <a:pathLst>
                  <a:path w="2722" h="7376" extrusionOk="0">
                    <a:moveTo>
                      <a:pt x="278" y="1"/>
                    </a:moveTo>
                    <a:cubicBezTo>
                      <a:pt x="128" y="1"/>
                      <a:pt x="1" y="123"/>
                      <a:pt x="1" y="278"/>
                    </a:cubicBezTo>
                    <a:lnTo>
                      <a:pt x="1" y="7098"/>
                    </a:lnTo>
                    <a:cubicBezTo>
                      <a:pt x="1" y="7253"/>
                      <a:pt x="128" y="7375"/>
                      <a:pt x="278" y="7375"/>
                    </a:cubicBezTo>
                    <a:lnTo>
                      <a:pt x="2444" y="7375"/>
                    </a:lnTo>
                    <a:cubicBezTo>
                      <a:pt x="2599" y="7375"/>
                      <a:pt x="2721" y="7253"/>
                      <a:pt x="2721" y="7098"/>
                    </a:cubicBezTo>
                    <a:lnTo>
                      <a:pt x="2721" y="278"/>
                    </a:lnTo>
                    <a:cubicBezTo>
                      <a:pt x="2721" y="123"/>
                      <a:pt x="2599"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7319413" y="2002375"/>
                <a:ext cx="25875" cy="184400"/>
              </a:xfrm>
              <a:custGeom>
                <a:avLst/>
                <a:gdLst/>
                <a:ahLst/>
                <a:cxnLst/>
                <a:rect l="l" t="t" r="r" b="b"/>
                <a:pathLst>
                  <a:path w="1035" h="7376" extrusionOk="0">
                    <a:moveTo>
                      <a:pt x="0" y="1"/>
                    </a:moveTo>
                    <a:cubicBezTo>
                      <a:pt x="144" y="1"/>
                      <a:pt x="261" y="123"/>
                      <a:pt x="261" y="272"/>
                    </a:cubicBezTo>
                    <a:lnTo>
                      <a:pt x="261" y="7104"/>
                    </a:lnTo>
                    <a:cubicBezTo>
                      <a:pt x="261" y="7253"/>
                      <a:pt x="144" y="7375"/>
                      <a:pt x="0" y="7375"/>
                    </a:cubicBezTo>
                    <a:lnTo>
                      <a:pt x="757" y="7375"/>
                    </a:lnTo>
                    <a:cubicBezTo>
                      <a:pt x="912" y="7375"/>
                      <a:pt x="1034" y="7253"/>
                      <a:pt x="1034" y="7098"/>
                    </a:cubicBezTo>
                    <a:lnTo>
                      <a:pt x="1034" y="6048"/>
                    </a:lnTo>
                    <a:lnTo>
                      <a:pt x="774" y="3892"/>
                    </a:lnTo>
                    <a:lnTo>
                      <a:pt x="1034" y="1329"/>
                    </a:lnTo>
                    <a:lnTo>
                      <a:pt x="1034" y="272"/>
                    </a:lnTo>
                    <a:cubicBezTo>
                      <a:pt x="1034" y="123"/>
                      <a:pt x="91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7306413" y="2041225"/>
                <a:ext cx="27475" cy="116375"/>
              </a:xfrm>
              <a:custGeom>
                <a:avLst/>
                <a:gdLst/>
                <a:ahLst/>
                <a:cxnLst/>
                <a:rect l="l" t="t" r="r" b="b"/>
                <a:pathLst>
                  <a:path w="1099" h="4655" extrusionOk="0">
                    <a:moveTo>
                      <a:pt x="278" y="0"/>
                    </a:moveTo>
                    <a:cubicBezTo>
                      <a:pt x="128" y="0"/>
                      <a:pt x="0" y="121"/>
                      <a:pt x="0" y="278"/>
                    </a:cubicBezTo>
                    <a:lnTo>
                      <a:pt x="0" y="4390"/>
                    </a:lnTo>
                    <a:cubicBezTo>
                      <a:pt x="0" y="4539"/>
                      <a:pt x="122" y="4654"/>
                      <a:pt x="267" y="4654"/>
                    </a:cubicBezTo>
                    <a:lnTo>
                      <a:pt x="728" y="4654"/>
                    </a:lnTo>
                    <a:lnTo>
                      <a:pt x="1098" y="2143"/>
                    </a:lnTo>
                    <a:lnTo>
                      <a:pt x="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7325913" y="2041225"/>
                <a:ext cx="19375" cy="116375"/>
              </a:xfrm>
              <a:custGeom>
                <a:avLst/>
                <a:gdLst/>
                <a:ahLst/>
                <a:cxnLst/>
                <a:rect l="l" t="t" r="r" b="b"/>
                <a:pathLst>
                  <a:path w="775" h="4655" extrusionOk="0">
                    <a:moveTo>
                      <a:pt x="1" y="0"/>
                    </a:moveTo>
                    <a:lnTo>
                      <a:pt x="1" y="4654"/>
                    </a:lnTo>
                    <a:lnTo>
                      <a:pt x="774" y="4654"/>
                    </a:lnTo>
                    <a:lnTo>
                      <a:pt x="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43"/>
            <p:cNvGrpSpPr/>
            <p:nvPr/>
          </p:nvGrpSpPr>
          <p:grpSpPr>
            <a:xfrm>
              <a:off x="7791913" y="1898675"/>
              <a:ext cx="351725" cy="343250"/>
              <a:chOff x="7791913" y="1898675"/>
              <a:chExt cx="351725" cy="343250"/>
            </a:xfrm>
          </p:grpSpPr>
          <p:sp>
            <p:nvSpPr>
              <p:cNvPr id="2282" name="Google Shape;2282;p43"/>
              <p:cNvSpPr/>
              <p:nvPr/>
            </p:nvSpPr>
            <p:spPr>
              <a:xfrm>
                <a:off x="7866563" y="1979450"/>
                <a:ext cx="9700" cy="153625"/>
              </a:xfrm>
              <a:custGeom>
                <a:avLst/>
                <a:gdLst/>
                <a:ahLst/>
                <a:cxnLst/>
                <a:rect l="l" t="t" r="r" b="b"/>
                <a:pathLst>
                  <a:path w="388" h="6145" extrusionOk="0">
                    <a:moveTo>
                      <a:pt x="191" y="0"/>
                    </a:moveTo>
                    <a:cubicBezTo>
                      <a:pt x="87" y="0"/>
                      <a:pt x="1" y="86"/>
                      <a:pt x="1" y="196"/>
                    </a:cubicBezTo>
                    <a:lnTo>
                      <a:pt x="1" y="5947"/>
                    </a:lnTo>
                    <a:cubicBezTo>
                      <a:pt x="1" y="6051"/>
                      <a:pt x="87" y="6144"/>
                      <a:pt x="191" y="6144"/>
                    </a:cubicBezTo>
                    <a:cubicBezTo>
                      <a:pt x="300" y="6144"/>
                      <a:pt x="388" y="6051"/>
                      <a:pt x="388" y="5947"/>
                    </a:cubicBezTo>
                    <a:lnTo>
                      <a:pt x="388" y="196"/>
                    </a:lnTo>
                    <a:cubicBezTo>
                      <a:pt x="388" y="86"/>
                      <a:pt x="300"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7855313" y="2115725"/>
                <a:ext cx="32500" cy="126200"/>
              </a:xfrm>
              <a:custGeom>
                <a:avLst/>
                <a:gdLst/>
                <a:ahLst/>
                <a:cxnLst/>
                <a:rect l="l" t="t" r="r" b="b"/>
                <a:pathLst>
                  <a:path w="1300" h="5048" extrusionOk="0">
                    <a:moveTo>
                      <a:pt x="283" y="0"/>
                    </a:moveTo>
                    <a:cubicBezTo>
                      <a:pt x="127" y="104"/>
                      <a:pt x="0" y="232"/>
                      <a:pt x="64" y="387"/>
                    </a:cubicBezTo>
                    <a:lnTo>
                      <a:pt x="64" y="970"/>
                    </a:lnTo>
                    <a:lnTo>
                      <a:pt x="283" y="1322"/>
                    </a:lnTo>
                    <a:lnTo>
                      <a:pt x="64" y="1674"/>
                    </a:lnTo>
                    <a:lnTo>
                      <a:pt x="64" y="3476"/>
                    </a:lnTo>
                    <a:lnTo>
                      <a:pt x="283" y="3828"/>
                    </a:lnTo>
                    <a:lnTo>
                      <a:pt x="64" y="4182"/>
                    </a:lnTo>
                    <a:lnTo>
                      <a:pt x="64" y="4771"/>
                    </a:lnTo>
                    <a:cubicBezTo>
                      <a:pt x="0" y="4920"/>
                      <a:pt x="127" y="5048"/>
                      <a:pt x="283" y="5048"/>
                    </a:cubicBezTo>
                    <a:lnTo>
                      <a:pt x="1016" y="5048"/>
                    </a:lnTo>
                    <a:cubicBezTo>
                      <a:pt x="1173" y="5048"/>
                      <a:pt x="1299" y="4920"/>
                      <a:pt x="1224" y="4771"/>
                    </a:cubicBezTo>
                    <a:lnTo>
                      <a:pt x="1224" y="387"/>
                    </a:lnTo>
                    <a:cubicBezTo>
                      <a:pt x="1299" y="232"/>
                      <a:pt x="1173" y="104"/>
                      <a:pt x="1016" y="104"/>
                    </a:cubicBezTo>
                    <a:lnTo>
                      <a:pt x="10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7873788" y="2115725"/>
                <a:ext cx="21950" cy="126200"/>
              </a:xfrm>
              <a:custGeom>
                <a:avLst/>
                <a:gdLst/>
                <a:ahLst/>
                <a:cxnLst/>
                <a:rect l="l" t="t" r="r" b="b"/>
                <a:pathLst>
                  <a:path w="878" h="5048" extrusionOk="0">
                    <a:moveTo>
                      <a:pt x="0" y="0"/>
                    </a:moveTo>
                    <a:cubicBezTo>
                      <a:pt x="150" y="104"/>
                      <a:pt x="277" y="232"/>
                      <a:pt x="485" y="387"/>
                    </a:cubicBezTo>
                    <a:lnTo>
                      <a:pt x="485" y="4771"/>
                    </a:lnTo>
                    <a:cubicBezTo>
                      <a:pt x="277" y="4920"/>
                      <a:pt x="150" y="5048"/>
                      <a:pt x="0" y="5048"/>
                    </a:cubicBezTo>
                    <a:lnTo>
                      <a:pt x="560" y="5048"/>
                    </a:lnTo>
                    <a:cubicBezTo>
                      <a:pt x="711" y="5048"/>
                      <a:pt x="837" y="4920"/>
                      <a:pt x="877" y="4771"/>
                    </a:cubicBezTo>
                    <a:lnTo>
                      <a:pt x="877" y="4182"/>
                    </a:lnTo>
                    <a:lnTo>
                      <a:pt x="560" y="3782"/>
                    </a:lnTo>
                    <a:lnTo>
                      <a:pt x="877" y="3476"/>
                    </a:lnTo>
                    <a:lnTo>
                      <a:pt x="877" y="1674"/>
                    </a:lnTo>
                    <a:lnTo>
                      <a:pt x="560" y="1322"/>
                    </a:lnTo>
                    <a:lnTo>
                      <a:pt x="877" y="970"/>
                    </a:lnTo>
                    <a:lnTo>
                      <a:pt x="877" y="387"/>
                    </a:lnTo>
                    <a:cubicBezTo>
                      <a:pt x="837" y="232"/>
                      <a:pt x="711" y="104"/>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7856913" y="2135200"/>
                <a:ext cx="36825" cy="19375"/>
              </a:xfrm>
              <a:custGeom>
                <a:avLst/>
                <a:gdLst/>
                <a:ahLst/>
                <a:cxnLst/>
                <a:rect l="l" t="t" r="r" b="b"/>
                <a:pathLst>
                  <a:path w="1473" h="775" extrusionOk="0">
                    <a:moveTo>
                      <a:pt x="0" y="0"/>
                    </a:moveTo>
                    <a:lnTo>
                      <a:pt x="0" y="775"/>
                    </a:lnTo>
                    <a:lnTo>
                      <a:pt x="1115" y="775"/>
                    </a:lnTo>
                    <a:lnTo>
                      <a:pt x="1472" y="388"/>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7885913" y="2135200"/>
                <a:ext cx="9825" cy="19375"/>
              </a:xfrm>
              <a:custGeom>
                <a:avLst/>
                <a:gdLst/>
                <a:ahLst/>
                <a:cxnLst/>
                <a:rect l="l" t="t" r="r" b="b"/>
                <a:pathLst>
                  <a:path w="393" h="775" extrusionOk="0">
                    <a:moveTo>
                      <a:pt x="0" y="0"/>
                    </a:moveTo>
                    <a:lnTo>
                      <a:pt x="0" y="775"/>
                    </a:lnTo>
                    <a:lnTo>
                      <a:pt x="392" y="775"/>
                    </a:lnTo>
                    <a:lnTo>
                      <a:pt x="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7856913" y="2203075"/>
                <a:ext cx="36825" cy="19475"/>
              </a:xfrm>
              <a:custGeom>
                <a:avLst/>
                <a:gdLst/>
                <a:ahLst/>
                <a:cxnLst/>
                <a:rect l="l" t="t" r="r" b="b"/>
                <a:pathLst>
                  <a:path w="1473" h="779" extrusionOk="0">
                    <a:moveTo>
                      <a:pt x="0" y="0"/>
                    </a:moveTo>
                    <a:lnTo>
                      <a:pt x="0" y="779"/>
                    </a:lnTo>
                    <a:lnTo>
                      <a:pt x="1115" y="779"/>
                    </a:lnTo>
                    <a:lnTo>
                      <a:pt x="1472" y="38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7885913" y="2203075"/>
                <a:ext cx="9825" cy="19475"/>
              </a:xfrm>
              <a:custGeom>
                <a:avLst/>
                <a:gdLst/>
                <a:ahLst/>
                <a:cxnLst/>
                <a:rect l="l" t="t" r="r" b="b"/>
                <a:pathLst>
                  <a:path w="393" h="779" extrusionOk="0">
                    <a:moveTo>
                      <a:pt x="0" y="0"/>
                    </a:moveTo>
                    <a:lnTo>
                      <a:pt x="0" y="779"/>
                    </a:lnTo>
                    <a:lnTo>
                      <a:pt x="392" y="779"/>
                    </a:lnTo>
                    <a:lnTo>
                      <a:pt x="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7791913" y="1898675"/>
                <a:ext cx="345550" cy="120825"/>
              </a:xfrm>
              <a:custGeom>
                <a:avLst/>
                <a:gdLst/>
                <a:ahLst/>
                <a:cxnLst/>
                <a:rect l="l" t="t" r="r" b="b"/>
                <a:pathLst>
                  <a:path w="13822" h="4833" extrusionOk="0">
                    <a:moveTo>
                      <a:pt x="5050" y="1"/>
                    </a:moveTo>
                    <a:cubicBezTo>
                      <a:pt x="4492" y="1"/>
                      <a:pt x="3934" y="219"/>
                      <a:pt x="3518" y="660"/>
                    </a:cubicBezTo>
                    <a:cubicBezTo>
                      <a:pt x="3281" y="915"/>
                      <a:pt x="3038" y="1222"/>
                      <a:pt x="2801" y="1603"/>
                    </a:cubicBezTo>
                    <a:cubicBezTo>
                      <a:pt x="2167" y="2621"/>
                      <a:pt x="1388" y="2889"/>
                      <a:pt x="743" y="2889"/>
                    </a:cubicBezTo>
                    <a:cubicBezTo>
                      <a:pt x="602" y="2889"/>
                      <a:pt x="467" y="2876"/>
                      <a:pt x="341" y="2856"/>
                    </a:cubicBezTo>
                    <a:cubicBezTo>
                      <a:pt x="327" y="2853"/>
                      <a:pt x="312" y="2852"/>
                      <a:pt x="299" y="2852"/>
                    </a:cubicBezTo>
                    <a:cubicBezTo>
                      <a:pt x="106" y="2852"/>
                      <a:pt x="0" y="3102"/>
                      <a:pt x="157" y="3237"/>
                    </a:cubicBezTo>
                    <a:cubicBezTo>
                      <a:pt x="1448" y="4411"/>
                      <a:pt x="2626" y="4832"/>
                      <a:pt x="3652" y="4832"/>
                    </a:cubicBezTo>
                    <a:cubicBezTo>
                      <a:pt x="4751" y="4832"/>
                      <a:pt x="5675" y="4349"/>
                      <a:pt x="6377" y="3791"/>
                    </a:cubicBezTo>
                    <a:cubicBezTo>
                      <a:pt x="6486" y="3704"/>
                      <a:pt x="6585" y="3605"/>
                      <a:pt x="6671" y="3508"/>
                    </a:cubicBezTo>
                    <a:cubicBezTo>
                      <a:pt x="6766" y="3396"/>
                      <a:pt x="6901" y="3339"/>
                      <a:pt x="7035" y="3339"/>
                    </a:cubicBezTo>
                    <a:cubicBezTo>
                      <a:pt x="7169" y="3339"/>
                      <a:pt x="7303" y="3396"/>
                      <a:pt x="7398" y="3508"/>
                    </a:cubicBezTo>
                    <a:cubicBezTo>
                      <a:pt x="7486" y="3605"/>
                      <a:pt x="7590" y="3704"/>
                      <a:pt x="7699" y="3791"/>
                    </a:cubicBezTo>
                    <a:cubicBezTo>
                      <a:pt x="8397" y="4350"/>
                      <a:pt x="9322" y="4832"/>
                      <a:pt x="10420" y="4832"/>
                    </a:cubicBezTo>
                    <a:cubicBezTo>
                      <a:pt x="11356" y="4832"/>
                      <a:pt x="12419" y="4482"/>
                      <a:pt x="13577" y="3531"/>
                    </a:cubicBezTo>
                    <a:cubicBezTo>
                      <a:pt x="13693" y="3439"/>
                      <a:pt x="13549" y="3427"/>
                      <a:pt x="13664" y="3323"/>
                    </a:cubicBezTo>
                    <a:cubicBezTo>
                      <a:pt x="13822" y="3182"/>
                      <a:pt x="13709" y="2933"/>
                      <a:pt x="13511" y="2933"/>
                    </a:cubicBezTo>
                    <a:cubicBezTo>
                      <a:pt x="13499" y="2933"/>
                      <a:pt x="13486" y="2934"/>
                      <a:pt x="13473" y="2936"/>
                    </a:cubicBezTo>
                    <a:cubicBezTo>
                      <a:pt x="13352" y="2957"/>
                      <a:pt x="13222" y="2970"/>
                      <a:pt x="13086" y="2970"/>
                    </a:cubicBezTo>
                    <a:cubicBezTo>
                      <a:pt x="12432" y="2970"/>
                      <a:pt x="11630" y="2681"/>
                      <a:pt x="10991" y="1654"/>
                    </a:cubicBezTo>
                    <a:cubicBezTo>
                      <a:pt x="10754" y="1279"/>
                      <a:pt x="10748" y="1222"/>
                      <a:pt x="10511" y="972"/>
                    </a:cubicBezTo>
                    <a:cubicBezTo>
                      <a:pt x="10022" y="448"/>
                      <a:pt x="9354" y="99"/>
                      <a:pt x="8715" y="99"/>
                    </a:cubicBezTo>
                    <a:cubicBezTo>
                      <a:pt x="8404" y="99"/>
                      <a:pt x="8100" y="182"/>
                      <a:pt x="7825" y="367"/>
                    </a:cubicBezTo>
                    <a:cubicBezTo>
                      <a:pt x="7676" y="471"/>
                      <a:pt x="7531" y="598"/>
                      <a:pt x="7404" y="742"/>
                    </a:cubicBezTo>
                    <a:lnTo>
                      <a:pt x="7404" y="748"/>
                    </a:lnTo>
                    <a:cubicBezTo>
                      <a:pt x="7306" y="860"/>
                      <a:pt x="7171" y="916"/>
                      <a:pt x="7036" y="916"/>
                    </a:cubicBezTo>
                    <a:cubicBezTo>
                      <a:pt x="6901" y="916"/>
                      <a:pt x="6766" y="860"/>
                      <a:pt x="6671" y="748"/>
                    </a:cubicBezTo>
                    <a:cubicBezTo>
                      <a:pt x="6671" y="748"/>
                      <a:pt x="6665" y="748"/>
                      <a:pt x="6665" y="742"/>
                    </a:cubicBezTo>
                    <a:cubicBezTo>
                      <a:pt x="6242" y="250"/>
                      <a:pt x="5646" y="1"/>
                      <a:pt x="5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7987538" y="1898700"/>
                <a:ext cx="156100" cy="88250"/>
              </a:xfrm>
              <a:custGeom>
                <a:avLst/>
                <a:gdLst/>
                <a:ahLst/>
                <a:cxnLst/>
                <a:rect l="l" t="t" r="r" b="b"/>
                <a:pathLst>
                  <a:path w="6244" h="3530" extrusionOk="0">
                    <a:moveTo>
                      <a:pt x="1199" y="0"/>
                    </a:moveTo>
                    <a:cubicBezTo>
                      <a:pt x="780" y="0"/>
                      <a:pt x="360" y="123"/>
                      <a:pt x="0" y="366"/>
                    </a:cubicBezTo>
                    <a:cubicBezTo>
                      <a:pt x="158" y="332"/>
                      <a:pt x="319" y="315"/>
                      <a:pt x="479" y="315"/>
                    </a:cubicBezTo>
                    <a:cubicBezTo>
                      <a:pt x="1073" y="315"/>
                      <a:pt x="1668" y="545"/>
                      <a:pt x="2108" y="1018"/>
                    </a:cubicBezTo>
                    <a:cubicBezTo>
                      <a:pt x="2363" y="1283"/>
                      <a:pt x="2617" y="1613"/>
                      <a:pt x="2865" y="2011"/>
                    </a:cubicBezTo>
                    <a:cubicBezTo>
                      <a:pt x="3540" y="3093"/>
                      <a:pt x="4362" y="3383"/>
                      <a:pt x="5047" y="3383"/>
                    </a:cubicBezTo>
                    <a:cubicBezTo>
                      <a:pt x="5200" y="3383"/>
                      <a:pt x="5346" y="3369"/>
                      <a:pt x="5482" y="3345"/>
                    </a:cubicBezTo>
                    <a:cubicBezTo>
                      <a:pt x="5496" y="3343"/>
                      <a:pt x="5511" y="3342"/>
                      <a:pt x="5525" y="3342"/>
                    </a:cubicBezTo>
                    <a:cubicBezTo>
                      <a:pt x="5642" y="3342"/>
                      <a:pt x="5732" y="3427"/>
                      <a:pt x="5752" y="3530"/>
                    </a:cubicBezTo>
                    <a:cubicBezTo>
                      <a:pt x="5868" y="3438"/>
                      <a:pt x="5978" y="3340"/>
                      <a:pt x="6093" y="3236"/>
                    </a:cubicBezTo>
                    <a:cubicBezTo>
                      <a:pt x="6244" y="3095"/>
                      <a:pt x="6139" y="2851"/>
                      <a:pt x="5946" y="2851"/>
                    </a:cubicBezTo>
                    <a:cubicBezTo>
                      <a:pt x="5932" y="2851"/>
                      <a:pt x="5918" y="2852"/>
                      <a:pt x="5903" y="2855"/>
                    </a:cubicBezTo>
                    <a:cubicBezTo>
                      <a:pt x="5778" y="2875"/>
                      <a:pt x="5643" y="2888"/>
                      <a:pt x="5502" y="2888"/>
                    </a:cubicBezTo>
                    <a:cubicBezTo>
                      <a:pt x="4857" y="2888"/>
                      <a:pt x="4078" y="2620"/>
                      <a:pt x="3443" y="1602"/>
                    </a:cubicBezTo>
                    <a:cubicBezTo>
                      <a:pt x="3206" y="1221"/>
                      <a:pt x="2969" y="914"/>
                      <a:pt x="2732" y="659"/>
                    </a:cubicBezTo>
                    <a:cubicBezTo>
                      <a:pt x="2316" y="218"/>
                      <a:pt x="1758" y="0"/>
                      <a:pt x="1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43"/>
            <p:cNvGrpSpPr/>
            <p:nvPr/>
          </p:nvGrpSpPr>
          <p:grpSpPr>
            <a:xfrm>
              <a:off x="999538" y="2452400"/>
              <a:ext cx="349375" cy="349375"/>
              <a:chOff x="999538" y="2452400"/>
              <a:chExt cx="349375" cy="349375"/>
            </a:xfrm>
          </p:grpSpPr>
          <p:sp>
            <p:nvSpPr>
              <p:cNvPr id="2292" name="Google Shape;2292;p43"/>
              <p:cNvSpPr/>
              <p:nvPr/>
            </p:nvSpPr>
            <p:spPr>
              <a:xfrm>
                <a:off x="1077213" y="2564275"/>
                <a:ext cx="9675" cy="127625"/>
              </a:xfrm>
              <a:custGeom>
                <a:avLst/>
                <a:gdLst/>
                <a:ahLst/>
                <a:cxnLst/>
                <a:rect l="l" t="t" r="r" b="b"/>
                <a:pathLst>
                  <a:path w="387" h="5105" extrusionOk="0">
                    <a:moveTo>
                      <a:pt x="196" y="0"/>
                    </a:moveTo>
                    <a:cubicBezTo>
                      <a:pt x="86" y="0"/>
                      <a:pt x="0" y="86"/>
                      <a:pt x="0" y="196"/>
                    </a:cubicBezTo>
                    <a:lnTo>
                      <a:pt x="0" y="4908"/>
                    </a:lnTo>
                    <a:cubicBezTo>
                      <a:pt x="0" y="5019"/>
                      <a:pt x="86" y="5105"/>
                      <a:pt x="196" y="5105"/>
                    </a:cubicBezTo>
                    <a:cubicBezTo>
                      <a:pt x="300" y="5105"/>
                      <a:pt x="387" y="5019"/>
                      <a:pt x="387" y="4908"/>
                    </a:cubicBezTo>
                    <a:lnTo>
                      <a:pt x="387" y="196"/>
                    </a:lnTo>
                    <a:cubicBezTo>
                      <a:pt x="387" y="86"/>
                      <a:pt x="300"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999538" y="2452400"/>
                <a:ext cx="349375" cy="165450"/>
              </a:xfrm>
              <a:custGeom>
                <a:avLst/>
                <a:gdLst/>
                <a:ahLst/>
                <a:cxnLst/>
                <a:rect l="l" t="t" r="r" b="b"/>
                <a:pathLst>
                  <a:path w="13975" h="6618" extrusionOk="0">
                    <a:moveTo>
                      <a:pt x="3518" y="1160"/>
                    </a:moveTo>
                    <a:cubicBezTo>
                      <a:pt x="4579" y="1160"/>
                      <a:pt x="5434" y="2021"/>
                      <a:pt x="5434" y="3084"/>
                    </a:cubicBezTo>
                    <a:lnTo>
                      <a:pt x="5434" y="3730"/>
                    </a:lnTo>
                    <a:cubicBezTo>
                      <a:pt x="5434" y="3812"/>
                      <a:pt x="5371" y="3881"/>
                      <a:pt x="5290" y="3881"/>
                    </a:cubicBezTo>
                    <a:lnTo>
                      <a:pt x="3476" y="3881"/>
                    </a:lnTo>
                    <a:cubicBezTo>
                      <a:pt x="2414" y="3881"/>
                      <a:pt x="1554" y="3020"/>
                      <a:pt x="1554" y="1957"/>
                    </a:cubicBezTo>
                    <a:lnTo>
                      <a:pt x="1554" y="1310"/>
                    </a:lnTo>
                    <a:cubicBezTo>
                      <a:pt x="1554" y="1230"/>
                      <a:pt x="1623" y="1160"/>
                      <a:pt x="1703" y="1160"/>
                    </a:cubicBezTo>
                    <a:close/>
                    <a:moveTo>
                      <a:pt x="12277" y="1160"/>
                    </a:moveTo>
                    <a:cubicBezTo>
                      <a:pt x="12358" y="1160"/>
                      <a:pt x="12422" y="1230"/>
                      <a:pt x="12422" y="1310"/>
                    </a:cubicBezTo>
                    <a:lnTo>
                      <a:pt x="12422" y="1957"/>
                    </a:lnTo>
                    <a:cubicBezTo>
                      <a:pt x="12422" y="3020"/>
                      <a:pt x="11567" y="3881"/>
                      <a:pt x="10504" y="3881"/>
                    </a:cubicBezTo>
                    <a:lnTo>
                      <a:pt x="8691" y="3881"/>
                    </a:lnTo>
                    <a:cubicBezTo>
                      <a:pt x="8611" y="3881"/>
                      <a:pt x="8542" y="3812"/>
                      <a:pt x="8542" y="3730"/>
                    </a:cubicBezTo>
                    <a:lnTo>
                      <a:pt x="8542" y="3084"/>
                    </a:lnTo>
                    <a:cubicBezTo>
                      <a:pt x="8542" y="2021"/>
                      <a:pt x="9401" y="1160"/>
                      <a:pt x="10464" y="1160"/>
                    </a:cubicBezTo>
                    <a:close/>
                    <a:moveTo>
                      <a:pt x="301" y="0"/>
                    </a:moveTo>
                    <a:cubicBezTo>
                      <a:pt x="139" y="0"/>
                      <a:pt x="0" y="132"/>
                      <a:pt x="0" y="294"/>
                    </a:cubicBezTo>
                    <a:lnTo>
                      <a:pt x="0" y="1461"/>
                    </a:lnTo>
                    <a:cubicBezTo>
                      <a:pt x="0" y="3441"/>
                      <a:pt x="1605" y="5046"/>
                      <a:pt x="3587" y="5046"/>
                    </a:cubicBezTo>
                    <a:lnTo>
                      <a:pt x="5296" y="5046"/>
                    </a:lnTo>
                    <a:cubicBezTo>
                      <a:pt x="5423" y="5046"/>
                      <a:pt x="5544" y="5099"/>
                      <a:pt x="5631" y="5197"/>
                    </a:cubicBezTo>
                    <a:lnTo>
                      <a:pt x="6740" y="6461"/>
                    </a:lnTo>
                    <a:cubicBezTo>
                      <a:pt x="6826" y="6565"/>
                      <a:pt x="6949" y="6617"/>
                      <a:pt x="7072" y="6617"/>
                    </a:cubicBezTo>
                    <a:cubicBezTo>
                      <a:pt x="7196" y="6617"/>
                      <a:pt x="7320" y="6565"/>
                      <a:pt x="7409" y="6461"/>
                    </a:cubicBezTo>
                    <a:lnTo>
                      <a:pt x="8518" y="5197"/>
                    </a:lnTo>
                    <a:cubicBezTo>
                      <a:pt x="8604" y="5099"/>
                      <a:pt x="8726" y="5046"/>
                      <a:pt x="8853" y="5046"/>
                    </a:cubicBezTo>
                    <a:lnTo>
                      <a:pt x="10395" y="5046"/>
                    </a:lnTo>
                    <a:cubicBezTo>
                      <a:pt x="12370" y="5046"/>
                      <a:pt x="13974" y="3441"/>
                      <a:pt x="13974" y="1461"/>
                    </a:cubicBezTo>
                    <a:lnTo>
                      <a:pt x="13974" y="300"/>
                    </a:lnTo>
                    <a:cubicBezTo>
                      <a:pt x="13974" y="132"/>
                      <a:pt x="13843" y="0"/>
                      <a:pt x="13675" y="0"/>
                    </a:cubicBezTo>
                    <a:lnTo>
                      <a:pt x="10770" y="0"/>
                    </a:lnTo>
                    <a:cubicBezTo>
                      <a:pt x="8761" y="0"/>
                      <a:pt x="7132" y="1634"/>
                      <a:pt x="7132" y="3649"/>
                    </a:cubicBezTo>
                    <a:cubicBezTo>
                      <a:pt x="7132" y="1634"/>
                      <a:pt x="5504" y="0"/>
                      <a:pt x="3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1247538" y="2452400"/>
                <a:ext cx="101375" cy="126175"/>
              </a:xfrm>
              <a:custGeom>
                <a:avLst/>
                <a:gdLst/>
                <a:ahLst/>
                <a:cxnLst/>
                <a:rect l="l" t="t" r="r" b="b"/>
                <a:pathLst>
                  <a:path w="4055" h="5047" extrusionOk="0">
                    <a:moveTo>
                      <a:pt x="3009" y="0"/>
                    </a:moveTo>
                    <a:cubicBezTo>
                      <a:pt x="3160" y="0"/>
                      <a:pt x="3281" y="132"/>
                      <a:pt x="3281" y="300"/>
                    </a:cubicBezTo>
                    <a:lnTo>
                      <a:pt x="3281" y="1392"/>
                    </a:lnTo>
                    <a:cubicBezTo>
                      <a:pt x="3281" y="3407"/>
                      <a:pt x="1815" y="5046"/>
                      <a:pt x="1" y="5046"/>
                    </a:cubicBezTo>
                    <a:lnTo>
                      <a:pt x="475" y="5046"/>
                    </a:lnTo>
                    <a:cubicBezTo>
                      <a:pt x="2450" y="5046"/>
                      <a:pt x="4054" y="3441"/>
                      <a:pt x="4054" y="1461"/>
                    </a:cubicBezTo>
                    <a:lnTo>
                      <a:pt x="4054" y="294"/>
                    </a:lnTo>
                    <a:cubicBezTo>
                      <a:pt x="4054" y="132"/>
                      <a:pt x="3923" y="0"/>
                      <a:pt x="3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1016563" y="2469550"/>
                <a:ext cx="10700" cy="10575"/>
              </a:xfrm>
              <a:custGeom>
                <a:avLst/>
                <a:gdLst/>
                <a:ahLst/>
                <a:cxnLst/>
                <a:rect l="l" t="t" r="r" b="b"/>
                <a:pathLst>
                  <a:path w="428" h="423" extrusionOk="0">
                    <a:moveTo>
                      <a:pt x="214" y="0"/>
                    </a:moveTo>
                    <a:cubicBezTo>
                      <a:pt x="99" y="0"/>
                      <a:pt x="1" y="93"/>
                      <a:pt x="1" y="215"/>
                    </a:cubicBezTo>
                    <a:cubicBezTo>
                      <a:pt x="1" y="330"/>
                      <a:pt x="99" y="423"/>
                      <a:pt x="214" y="423"/>
                    </a:cubicBezTo>
                    <a:cubicBezTo>
                      <a:pt x="335" y="423"/>
                      <a:pt x="428" y="330"/>
                      <a:pt x="428" y="215"/>
                    </a:cubicBezTo>
                    <a:cubicBezTo>
                      <a:pt x="428" y="93"/>
                      <a:pt x="335"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1325813" y="2469550"/>
                <a:ext cx="9975" cy="10575"/>
              </a:xfrm>
              <a:custGeom>
                <a:avLst/>
                <a:gdLst/>
                <a:ahLst/>
                <a:cxnLst/>
                <a:rect l="l" t="t" r="r" b="b"/>
                <a:pathLst>
                  <a:path w="399" h="423" extrusionOk="0">
                    <a:moveTo>
                      <a:pt x="214" y="0"/>
                    </a:moveTo>
                    <a:cubicBezTo>
                      <a:pt x="99" y="0"/>
                      <a:pt x="0" y="93"/>
                      <a:pt x="0" y="215"/>
                    </a:cubicBezTo>
                    <a:cubicBezTo>
                      <a:pt x="0" y="330"/>
                      <a:pt x="99" y="423"/>
                      <a:pt x="214" y="423"/>
                    </a:cubicBezTo>
                    <a:cubicBezTo>
                      <a:pt x="329" y="423"/>
                      <a:pt x="398" y="330"/>
                      <a:pt x="398" y="215"/>
                    </a:cubicBezTo>
                    <a:cubicBezTo>
                      <a:pt x="398"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1150963" y="2550700"/>
                <a:ext cx="10575" cy="10550"/>
              </a:xfrm>
              <a:custGeom>
                <a:avLst/>
                <a:gdLst/>
                <a:ahLst/>
                <a:cxnLst/>
                <a:rect l="l" t="t" r="r" b="b"/>
                <a:pathLst>
                  <a:path w="423" h="422" extrusionOk="0">
                    <a:moveTo>
                      <a:pt x="214" y="0"/>
                    </a:moveTo>
                    <a:cubicBezTo>
                      <a:pt x="94" y="0"/>
                      <a:pt x="1" y="93"/>
                      <a:pt x="1" y="214"/>
                    </a:cubicBezTo>
                    <a:cubicBezTo>
                      <a:pt x="1" y="330"/>
                      <a:pt x="94" y="421"/>
                      <a:pt x="214" y="421"/>
                    </a:cubicBezTo>
                    <a:cubicBezTo>
                      <a:pt x="329" y="421"/>
                      <a:pt x="422" y="330"/>
                      <a:pt x="422" y="214"/>
                    </a:cubicBezTo>
                    <a:cubicBezTo>
                      <a:pt x="422"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1191538" y="2550700"/>
                <a:ext cx="10700" cy="10550"/>
              </a:xfrm>
              <a:custGeom>
                <a:avLst/>
                <a:gdLst/>
                <a:ahLst/>
                <a:cxnLst/>
                <a:rect l="l" t="t" r="r" b="b"/>
                <a:pathLst>
                  <a:path w="428" h="422" extrusionOk="0">
                    <a:moveTo>
                      <a:pt x="214" y="0"/>
                    </a:moveTo>
                    <a:cubicBezTo>
                      <a:pt x="99" y="0"/>
                      <a:pt x="1" y="93"/>
                      <a:pt x="1" y="214"/>
                    </a:cubicBezTo>
                    <a:cubicBezTo>
                      <a:pt x="1" y="330"/>
                      <a:pt x="99" y="421"/>
                      <a:pt x="214" y="421"/>
                    </a:cubicBezTo>
                    <a:cubicBezTo>
                      <a:pt x="329" y="421"/>
                      <a:pt x="428" y="330"/>
                      <a:pt x="428" y="214"/>
                    </a:cubicBezTo>
                    <a:cubicBezTo>
                      <a:pt x="428" y="93"/>
                      <a:pt x="329"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1171163" y="2573075"/>
                <a:ext cx="10750" cy="10550"/>
              </a:xfrm>
              <a:custGeom>
                <a:avLst/>
                <a:gdLst/>
                <a:ahLst/>
                <a:cxnLst/>
                <a:rect l="l" t="t" r="r" b="b"/>
                <a:pathLst>
                  <a:path w="430" h="422" extrusionOk="0">
                    <a:moveTo>
                      <a:pt x="214" y="0"/>
                    </a:moveTo>
                    <a:cubicBezTo>
                      <a:pt x="99" y="0"/>
                      <a:pt x="1" y="93"/>
                      <a:pt x="1" y="208"/>
                    </a:cubicBezTo>
                    <a:cubicBezTo>
                      <a:pt x="1" y="329"/>
                      <a:pt x="99" y="422"/>
                      <a:pt x="214" y="422"/>
                    </a:cubicBezTo>
                    <a:cubicBezTo>
                      <a:pt x="336" y="422"/>
                      <a:pt x="429" y="329"/>
                      <a:pt x="429" y="208"/>
                    </a:cubicBezTo>
                    <a:cubicBezTo>
                      <a:pt x="429" y="93"/>
                      <a:pt x="336"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1062763" y="2675550"/>
                <a:ext cx="33950" cy="126225"/>
              </a:xfrm>
              <a:custGeom>
                <a:avLst/>
                <a:gdLst/>
                <a:ahLst/>
                <a:cxnLst/>
                <a:rect l="l" t="t" r="r" b="b"/>
                <a:pathLst>
                  <a:path w="1358" h="5049" extrusionOk="0">
                    <a:moveTo>
                      <a:pt x="283" y="1"/>
                    </a:moveTo>
                    <a:cubicBezTo>
                      <a:pt x="128" y="48"/>
                      <a:pt x="0" y="174"/>
                      <a:pt x="192" y="331"/>
                    </a:cubicBezTo>
                    <a:lnTo>
                      <a:pt x="192" y="920"/>
                    </a:lnTo>
                    <a:lnTo>
                      <a:pt x="283" y="1277"/>
                    </a:lnTo>
                    <a:lnTo>
                      <a:pt x="192" y="1635"/>
                    </a:lnTo>
                    <a:lnTo>
                      <a:pt x="192" y="3455"/>
                    </a:lnTo>
                    <a:lnTo>
                      <a:pt x="283" y="3812"/>
                    </a:lnTo>
                    <a:lnTo>
                      <a:pt x="192" y="4171"/>
                    </a:lnTo>
                    <a:lnTo>
                      <a:pt x="192" y="4766"/>
                    </a:lnTo>
                    <a:cubicBezTo>
                      <a:pt x="0" y="4921"/>
                      <a:pt x="128" y="5049"/>
                      <a:pt x="283" y="5049"/>
                    </a:cubicBezTo>
                    <a:lnTo>
                      <a:pt x="1029" y="5049"/>
                    </a:lnTo>
                    <a:cubicBezTo>
                      <a:pt x="1184" y="5049"/>
                      <a:pt x="1311" y="4921"/>
                      <a:pt x="1357" y="4766"/>
                    </a:cubicBezTo>
                    <a:lnTo>
                      <a:pt x="1357" y="331"/>
                    </a:lnTo>
                    <a:cubicBezTo>
                      <a:pt x="1311" y="174"/>
                      <a:pt x="1184" y="48"/>
                      <a:pt x="1029" y="48"/>
                    </a:cubicBezTo>
                    <a:lnTo>
                      <a:pt x="10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1081388" y="2675550"/>
                <a:ext cx="21250" cy="126225"/>
              </a:xfrm>
              <a:custGeom>
                <a:avLst/>
                <a:gdLst/>
                <a:ahLst/>
                <a:cxnLst/>
                <a:rect l="l" t="t" r="r" b="b"/>
                <a:pathLst>
                  <a:path w="850" h="5049" extrusionOk="0">
                    <a:moveTo>
                      <a:pt x="1" y="1"/>
                    </a:moveTo>
                    <a:cubicBezTo>
                      <a:pt x="156" y="48"/>
                      <a:pt x="284" y="174"/>
                      <a:pt x="220" y="331"/>
                    </a:cubicBezTo>
                    <a:lnTo>
                      <a:pt x="220" y="4766"/>
                    </a:lnTo>
                    <a:cubicBezTo>
                      <a:pt x="284" y="4921"/>
                      <a:pt x="156" y="5049"/>
                      <a:pt x="1" y="5049"/>
                    </a:cubicBezTo>
                    <a:lnTo>
                      <a:pt x="566" y="5049"/>
                    </a:lnTo>
                    <a:cubicBezTo>
                      <a:pt x="722" y="5049"/>
                      <a:pt x="849" y="4921"/>
                      <a:pt x="612" y="4766"/>
                    </a:cubicBezTo>
                    <a:lnTo>
                      <a:pt x="612" y="4171"/>
                    </a:lnTo>
                    <a:lnTo>
                      <a:pt x="566" y="3767"/>
                    </a:lnTo>
                    <a:lnTo>
                      <a:pt x="612" y="3455"/>
                    </a:lnTo>
                    <a:lnTo>
                      <a:pt x="612" y="1635"/>
                    </a:lnTo>
                    <a:lnTo>
                      <a:pt x="566" y="1277"/>
                    </a:lnTo>
                    <a:lnTo>
                      <a:pt x="612" y="920"/>
                    </a:lnTo>
                    <a:lnTo>
                      <a:pt x="612" y="331"/>
                    </a:lnTo>
                    <a:cubicBezTo>
                      <a:pt x="849" y="174"/>
                      <a:pt x="722" y="48"/>
                      <a:pt x="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1067538" y="2694925"/>
                <a:ext cx="36975" cy="19500"/>
              </a:xfrm>
              <a:custGeom>
                <a:avLst/>
                <a:gdLst/>
                <a:ahLst/>
                <a:cxnLst/>
                <a:rect l="l" t="t" r="r" b="b"/>
                <a:pathLst>
                  <a:path w="1479" h="780" extrusionOk="0">
                    <a:moveTo>
                      <a:pt x="1" y="1"/>
                    </a:moveTo>
                    <a:lnTo>
                      <a:pt x="1" y="780"/>
                    </a:lnTo>
                    <a:lnTo>
                      <a:pt x="1115" y="780"/>
                    </a:lnTo>
                    <a:lnTo>
                      <a:pt x="1478" y="387"/>
                    </a:ln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1086863" y="2694925"/>
                <a:ext cx="9850" cy="19500"/>
              </a:xfrm>
              <a:custGeom>
                <a:avLst/>
                <a:gdLst/>
                <a:ahLst/>
                <a:cxnLst/>
                <a:rect l="l" t="t" r="r" b="b"/>
                <a:pathLst>
                  <a:path w="394" h="780" extrusionOk="0">
                    <a:moveTo>
                      <a:pt x="1" y="1"/>
                    </a:moveTo>
                    <a:lnTo>
                      <a:pt x="1" y="780"/>
                    </a:lnTo>
                    <a:lnTo>
                      <a:pt x="393" y="780"/>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1067538" y="2762900"/>
                <a:ext cx="36975" cy="19375"/>
              </a:xfrm>
              <a:custGeom>
                <a:avLst/>
                <a:gdLst/>
                <a:ahLst/>
                <a:cxnLst/>
                <a:rect l="l" t="t" r="r" b="b"/>
                <a:pathLst>
                  <a:path w="1479" h="775" extrusionOk="0">
                    <a:moveTo>
                      <a:pt x="1" y="1"/>
                    </a:moveTo>
                    <a:lnTo>
                      <a:pt x="1" y="774"/>
                    </a:lnTo>
                    <a:lnTo>
                      <a:pt x="1115" y="774"/>
                    </a:lnTo>
                    <a:lnTo>
                      <a:pt x="1478" y="388"/>
                    </a:ln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1086863" y="2762900"/>
                <a:ext cx="9850" cy="19375"/>
              </a:xfrm>
              <a:custGeom>
                <a:avLst/>
                <a:gdLst/>
                <a:ahLst/>
                <a:cxnLst/>
                <a:rect l="l" t="t" r="r" b="b"/>
                <a:pathLst>
                  <a:path w="394" h="775" extrusionOk="0">
                    <a:moveTo>
                      <a:pt x="1" y="1"/>
                    </a:moveTo>
                    <a:lnTo>
                      <a:pt x="1" y="774"/>
                    </a:lnTo>
                    <a:lnTo>
                      <a:pt x="393" y="774"/>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43"/>
            <p:cNvGrpSpPr/>
            <p:nvPr/>
          </p:nvGrpSpPr>
          <p:grpSpPr>
            <a:xfrm>
              <a:off x="1830813" y="2452350"/>
              <a:ext cx="184525" cy="349425"/>
              <a:chOff x="1830813" y="2452350"/>
              <a:chExt cx="184525" cy="349425"/>
            </a:xfrm>
          </p:grpSpPr>
          <p:sp>
            <p:nvSpPr>
              <p:cNvPr id="2307" name="Google Shape;2307;p43"/>
              <p:cNvSpPr/>
              <p:nvPr/>
            </p:nvSpPr>
            <p:spPr>
              <a:xfrm>
                <a:off x="1830813" y="2704600"/>
                <a:ext cx="174675" cy="97175"/>
              </a:xfrm>
              <a:custGeom>
                <a:avLst/>
                <a:gdLst/>
                <a:ahLst/>
                <a:cxnLst/>
                <a:rect l="l" t="t" r="r" b="b"/>
                <a:pathLst>
                  <a:path w="6987" h="3887" extrusionOk="0">
                    <a:moveTo>
                      <a:pt x="930" y="0"/>
                    </a:moveTo>
                    <a:cubicBezTo>
                      <a:pt x="416" y="0"/>
                      <a:pt x="0" y="416"/>
                      <a:pt x="0" y="930"/>
                    </a:cubicBezTo>
                    <a:lnTo>
                      <a:pt x="0" y="3620"/>
                    </a:lnTo>
                    <a:cubicBezTo>
                      <a:pt x="0" y="3765"/>
                      <a:pt x="121" y="3887"/>
                      <a:pt x="265" y="3887"/>
                    </a:cubicBezTo>
                    <a:lnTo>
                      <a:pt x="1201" y="3887"/>
                    </a:lnTo>
                    <a:lnTo>
                      <a:pt x="1409" y="3609"/>
                    </a:lnTo>
                    <a:lnTo>
                      <a:pt x="1616" y="3887"/>
                    </a:lnTo>
                    <a:lnTo>
                      <a:pt x="5654" y="3887"/>
                    </a:lnTo>
                    <a:lnTo>
                      <a:pt x="5856" y="3609"/>
                    </a:lnTo>
                    <a:lnTo>
                      <a:pt x="6064" y="3887"/>
                    </a:lnTo>
                    <a:lnTo>
                      <a:pt x="6722" y="3887"/>
                    </a:lnTo>
                    <a:cubicBezTo>
                      <a:pt x="6872" y="3887"/>
                      <a:pt x="6987" y="3765"/>
                      <a:pt x="6987" y="3620"/>
                    </a:cubicBezTo>
                    <a:lnTo>
                      <a:pt x="6987" y="930"/>
                    </a:lnTo>
                    <a:cubicBezTo>
                      <a:pt x="6987" y="416"/>
                      <a:pt x="6571" y="0"/>
                      <a:pt x="6064" y="0"/>
                    </a:cubicBezTo>
                    <a:lnTo>
                      <a:pt x="4990" y="0"/>
                    </a:lnTo>
                    <a:lnTo>
                      <a:pt x="3633" y="278"/>
                    </a:lnTo>
                    <a:lnTo>
                      <a:pt x="2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1967088" y="2704525"/>
                <a:ext cx="48250" cy="97250"/>
              </a:xfrm>
              <a:custGeom>
                <a:avLst/>
                <a:gdLst/>
                <a:ahLst/>
                <a:cxnLst/>
                <a:rect l="l" t="t" r="r" b="b"/>
                <a:pathLst>
                  <a:path w="1930" h="3890" extrusionOk="0">
                    <a:moveTo>
                      <a:pt x="80" y="0"/>
                    </a:moveTo>
                    <a:cubicBezTo>
                      <a:pt x="54" y="0"/>
                      <a:pt x="27" y="1"/>
                      <a:pt x="0" y="3"/>
                    </a:cubicBezTo>
                    <a:lnTo>
                      <a:pt x="159" y="3"/>
                    </a:lnTo>
                    <a:cubicBezTo>
                      <a:pt x="133" y="1"/>
                      <a:pt x="107" y="0"/>
                      <a:pt x="80" y="0"/>
                    </a:cubicBezTo>
                    <a:close/>
                    <a:moveTo>
                      <a:pt x="784" y="0"/>
                    </a:moveTo>
                    <a:cubicBezTo>
                      <a:pt x="758" y="0"/>
                      <a:pt x="731" y="1"/>
                      <a:pt x="704" y="3"/>
                    </a:cubicBezTo>
                    <a:lnTo>
                      <a:pt x="159" y="3"/>
                    </a:lnTo>
                    <a:cubicBezTo>
                      <a:pt x="667" y="45"/>
                      <a:pt x="1060" y="484"/>
                      <a:pt x="1149" y="1008"/>
                    </a:cubicBezTo>
                    <a:lnTo>
                      <a:pt x="1149" y="3589"/>
                    </a:lnTo>
                    <a:cubicBezTo>
                      <a:pt x="1051" y="3751"/>
                      <a:pt x="919" y="3890"/>
                      <a:pt x="752" y="3890"/>
                    </a:cubicBezTo>
                    <a:lnTo>
                      <a:pt x="1456" y="3890"/>
                    </a:lnTo>
                    <a:cubicBezTo>
                      <a:pt x="1623" y="3890"/>
                      <a:pt x="1756" y="3751"/>
                      <a:pt x="1930" y="3589"/>
                    </a:cubicBezTo>
                    <a:lnTo>
                      <a:pt x="1930" y="1008"/>
                    </a:lnTo>
                    <a:cubicBezTo>
                      <a:pt x="1764" y="457"/>
                      <a:pt x="1330" y="0"/>
                      <a:pt x="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1966813" y="2759175"/>
                <a:ext cx="9675" cy="42600"/>
              </a:xfrm>
              <a:custGeom>
                <a:avLst/>
                <a:gdLst/>
                <a:ahLst/>
                <a:cxnLst/>
                <a:rect l="l" t="t" r="r" b="b"/>
                <a:pathLst>
                  <a:path w="387" h="1704" extrusionOk="0">
                    <a:moveTo>
                      <a:pt x="190" y="0"/>
                    </a:moveTo>
                    <a:cubicBezTo>
                      <a:pt x="86" y="0"/>
                      <a:pt x="0" y="92"/>
                      <a:pt x="0" y="214"/>
                    </a:cubicBezTo>
                    <a:lnTo>
                      <a:pt x="0" y="1704"/>
                    </a:lnTo>
                    <a:lnTo>
                      <a:pt x="387" y="1704"/>
                    </a:lnTo>
                    <a:lnTo>
                      <a:pt x="387" y="214"/>
                    </a:lnTo>
                    <a:cubicBezTo>
                      <a:pt x="387" y="92"/>
                      <a:pt x="3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1859963" y="2759175"/>
                <a:ext cx="9725" cy="42600"/>
              </a:xfrm>
              <a:custGeom>
                <a:avLst/>
                <a:gdLst/>
                <a:ahLst/>
                <a:cxnLst/>
                <a:rect l="l" t="t" r="r" b="b"/>
                <a:pathLst>
                  <a:path w="389" h="1704" extrusionOk="0">
                    <a:moveTo>
                      <a:pt x="197" y="0"/>
                    </a:moveTo>
                    <a:cubicBezTo>
                      <a:pt x="87" y="0"/>
                      <a:pt x="0" y="92"/>
                      <a:pt x="0" y="214"/>
                    </a:cubicBezTo>
                    <a:lnTo>
                      <a:pt x="0" y="1704"/>
                    </a:lnTo>
                    <a:lnTo>
                      <a:pt x="388" y="1704"/>
                    </a:lnTo>
                    <a:lnTo>
                      <a:pt x="388" y="214"/>
                    </a:lnTo>
                    <a:cubicBezTo>
                      <a:pt x="388" y="92"/>
                      <a:pt x="301"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1879463" y="2656100"/>
                <a:ext cx="67850" cy="94950"/>
              </a:xfrm>
              <a:custGeom>
                <a:avLst/>
                <a:gdLst/>
                <a:ahLst/>
                <a:cxnLst/>
                <a:rect l="l" t="t" r="r" b="b"/>
                <a:pathLst>
                  <a:path w="2714" h="3798" extrusionOk="0">
                    <a:moveTo>
                      <a:pt x="387" y="0"/>
                    </a:moveTo>
                    <a:lnTo>
                      <a:pt x="387" y="1940"/>
                    </a:lnTo>
                    <a:lnTo>
                      <a:pt x="0" y="1940"/>
                    </a:lnTo>
                    <a:lnTo>
                      <a:pt x="0" y="2351"/>
                    </a:lnTo>
                    <a:cubicBezTo>
                      <a:pt x="0" y="3026"/>
                      <a:pt x="451" y="3655"/>
                      <a:pt x="1115" y="3777"/>
                    </a:cubicBezTo>
                    <a:cubicBezTo>
                      <a:pt x="1195" y="3791"/>
                      <a:pt x="1275" y="3798"/>
                      <a:pt x="1353" y="3798"/>
                    </a:cubicBezTo>
                    <a:cubicBezTo>
                      <a:pt x="2103" y="3798"/>
                      <a:pt x="2714" y="3171"/>
                      <a:pt x="2714" y="2402"/>
                    </a:cubicBezTo>
                    <a:lnTo>
                      <a:pt x="2714" y="1940"/>
                    </a:lnTo>
                    <a:lnTo>
                      <a:pt x="2327" y="1940"/>
                    </a:lnTo>
                    <a:lnTo>
                      <a:pt x="2327" y="0"/>
                    </a:ln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1850288" y="2525200"/>
                <a:ext cx="135875" cy="150375"/>
              </a:xfrm>
              <a:custGeom>
                <a:avLst/>
                <a:gdLst/>
                <a:ahLst/>
                <a:cxnLst/>
                <a:rect l="l" t="t" r="r" b="b"/>
                <a:pathLst>
                  <a:path w="5435" h="6015" extrusionOk="0">
                    <a:moveTo>
                      <a:pt x="2851" y="1"/>
                    </a:moveTo>
                    <a:cubicBezTo>
                      <a:pt x="2804" y="1"/>
                      <a:pt x="2757" y="2"/>
                      <a:pt x="2708" y="4"/>
                    </a:cubicBezTo>
                    <a:cubicBezTo>
                      <a:pt x="1213" y="79"/>
                      <a:pt x="0" y="1482"/>
                      <a:pt x="0" y="2978"/>
                    </a:cubicBezTo>
                    <a:lnTo>
                      <a:pt x="0" y="5698"/>
                    </a:lnTo>
                    <a:cubicBezTo>
                      <a:pt x="0" y="5871"/>
                      <a:pt x="144" y="6015"/>
                      <a:pt x="318" y="6015"/>
                    </a:cubicBezTo>
                    <a:lnTo>
                      <a:pt x="5117" y="6015"/>
                    </a:lnTo>
                    <a:cubicBezTo>
                      <a:pt x="5290" y="6015"/>
                      <a:pt x="5435" y="5871"/>
                      <a:pt x="5435" y="5698"/>
                    </a:cubicBezTo>
                    <a:lnTo>
                      <a:pt x="5435" y="3134"/>
                    </a:lnTo>
                    <a:cubicBezTo>
                      <a:pt x="5435" y="1317"/>
                      <a:pt x="442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1909313" y="2527750"/>
                <a:ext cx="86525" cy="148625"/>
              </a:xfrm>
              <a:custGeom>
                <a:avLst/>
                <a:gdLst/>
                <a:ahLst/>
                <a:cxnLst/>
                <a:rect l="l" t="t" r="r" b="b"/>
                <a:pathLst>
                  <a:path w="3461" h="5945" extrusionOk="0">
                    <a:moveTo>
                      <a:pt x="2295" y="5913"/>
                    </a:moveTo>
                    <a:cubicBezTo>
                      <a:pt x="2335" y="5935"/>
                      <a:pt x="2373" y="5945"/>
                      <a:pt x="2409" y="5945"/>
                    </a:cubicBezTo>
                    <a:cubicBezTo>
                      <a:pt x="2448" y="5945"/>
                      <a:pt x="2485" y="5933"/>
                      <a:pt x="2518" y="5913"/>
                    </a:cubicBezTo>
                    <a:close/>
                    <a:moveTo>
                      <a:pt x="336" y="1"/>
                    </a:moveTo>
                    <a:cubicBezTo>
                      <a:pt x="227" y="1"/>
                      <a:pt x="112" y="6"/>
                      <a:pt x="1" y="17"/>
                    </a:cubicBezTo>
                    <a:cubicBezTo>
                      <a:pt x="1474" y="185"/>
                      <a:pt x="2618" y="1443"/>
                      <a:pt x="2687" y="3136"/>
                    </a:cubicBezTo>
                    <a:lnTo>
                      <a:pt x="2687" y="5683"/>
                    </a:lnTo>
                    <a:cubicBezTo>
                      <a:pt x="2650" y="5781"/>
                      <a:pt x="2592" y="5868"/>
                      <a:pt x="2518" y="5913"/>
                    </a:cubicBezTo>
                    <a:lnTo>
                      <a:pt x="2959" y="5913"/>
                    </a:lnTo>
                    <a:cubicBezTo>
                      <a:pt x="2999" y="5935"/>
                      <a:pt x="3037" y="5945"/>
                      <a:pt x="3075" y="5945"/>
                    </a:cubicBezTo>
                    <a:cubicBezTo>
                      <a:pt x="3206" y="5945"/>
                      <a:pt x="3326" y="5826"/>
                      <a:pt x="3460" y="5683"/>
                    </a:cubicBezTo>
                    <a:lnTo>
                      <a:pt x="3460" y="3136"/>
                    </a:lnTo>
                    <a:cubicBezTo>
                      <a:pt x="3287" y="1317"/>
                      <a:pt x="1965" y="1"/>
                      <a:pt x="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1859963" y="2560075"/>
                <a:ext cx="106875" cy="138125"/>
              </a:xfrm>
              <a:custGeom>
                <a:avLst/>
                <a:gdLst/>
                <a:ahLst/>
                <a:cxnLst/>
                <a:rect l="l" t="t" r="r" b="b"/>
                <a:pathLst>
                  <a:path w="4275" h="5525" extrusionOk="0">
                    <a:moveTo>
                      <a:pt x="2276" y="1"/>
                    </a:moveTo>
                    <a:cubicBezTo>
                      <a:pt x="1017" y="1"/>
                      <a:pt x="0" y="1035"/>
                      <a:pt x="0" y="2304"/>
                    </a:cubicBezTo>
                    <a:lnTo>
                      <a:pt x="0" y="3234"/>
                    </a:lnTo>
                    <a:cubicBezTo>
                      <a:pt x="0" y="4407"/>
                      <a:pt x="873" y="5377"/>
                      <a:pt x="1999" y="5521"/>
                    </a:cubicBezTo>
                    <a:cubicBezTo>
                      <a:pt x="2017" y="5523"/>
                      <a:pt x="2036" y="5524"/>
                      <a:pt x="2055" y="5524"/>
                    </a:cubicBezTo>
                    <a:cubicBezTo>
                      <a:pt x="2126" y="5524"/>
                      <a:pt x="2202" y="5510"/>
                      <a:pt x="2276" y="5510"/>
                    </a:cubicBezTo>
                    <a:cubicBezTo>
                      <a:pt x="3534" y="5510"/>
                      <a:pt x="4274" y="4505"/>
                      <a:pt x="4274" y="3234"/>
                    </a:cubicBezTo>
                    <a:lnTo>
                      <a:pt x="4274" y="2304"/>
                    </a:lnTo>
                    <a:cubicBezTo>
                      <a:pt x="4274" y="1035"/>
                      <a:pt x="3534" y="1"/>
                      <a:pt x="2276" y="1"/>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1873113" y="2461300"/>
                <a:ext cx="82325" cy="88125"/>
              </a:xfrm>
              <a:custGeom>
                <a:avLst/>
                <a:gdLst/>
                <a:ahLst/>
                <a:cxnLst/>
                <a:rect l="l" t="t" r="r" b="b"/>
                <a:pathLst>
                  <a:path w="3293" h="3525" extrusionOk="0">
                    <a:moveTo>
                      <a:pt x="1786" y="0"/>
                    </a:moveTo>
                    <a:cubicBezTo>
                      <a:pt x="1735" y="0"/>
                      <a:pt x="1683" y="27"/>
                      <a:pt x="1657" y="82"/>
                    </a:cubicBezTo>
                    <a:lnTo>
                      <a:pt x="1531" y="221"/>
                    </a:lnTo>
                    <a:lnTo>
                      <a:pt x="1224" y="770"/>
                    </a:lnTo>
                    <a:lnTo>
                      <a:pt x="739" y="1815"/>
                    </a:lnTo>
                    <a:lnTo>
                      <a:pt x="780" y="2334"/>
                    </a:lnTo>
                    <a:lnTo>
                      <a:pt x="254" y="2860"/>
                    </a:lnTo>
                    <a:lnTo>
                      <a:pt x="41" y="3322"/>
                    </a:lnTo>
                    <a:cubicBezTo>
                      <a:pt x="1" y="3414"/>
                      <a:pt x="63" y="3525"/>
                      <a:pt x="167" y="3525"/>
                    </a:cubicBezTo>
                    <a:lnTo>
                      <a:pt x="3119" y="3525"/>
                    </a:lnTo>
                    <a:cubicBezTo>
                      <a:pt x="3223" y="3525"/>
                      <a:pt x="3292" y="3414"/>
                      <a:pt x="3245" y="3322"/>
                    </a:cubicBezTo>
                    <a:lnTo>
                      <a:pt x="1912" y="82"/>
                    </a:lnTo>
                    <a:cubicBezTo>
                      <a:pt x="1888" y="27"/>
                      <a:pt x="1838" y="0"/>
                      <a:pt x="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1911913" y="2461663"/>
                <a:ext cx="47975" cy="87400"/>
              </a:xfrm>
              <a:custGeom>
                <a:avLst/>
                <a:gdLst/>
                <a:ahLst/>
                <a:cxnLst/>
                <a:rect l="l" t="t" r="r" b="b"/>
                <a:pathLst>
                  <a:path w="1919" h="3496" extrusionOk="0">
                    <a:moveTo>
                      <a:pt x="130" y="0"/>
                    </a:moveTo>
                    <a:cubicBezTo>
                      <a:pt x="79" y="0"/>
                      <a:pt x="27" y="28"/>
                      <a:pt x="1" y="82"/>
                    </a:cubicBezTo>
                    <a:lnTo>
                      <a:pt x="24" y="631"/>
                    </a:lnTo>
                    <a:lnTo>
                      <a:pt x="1255" y="3293"/>
                    </a:lnTo>
                    <a:cubicBezTo>
                      <a:pt x="1295" y="3385"/>
                      <a:pt x="1232" y="3496"/>
                      <a:pt x="1128" y="3496"/>
                    </a:cubicBezTo>
                    <a:lnTo>
                      <a:pt x="1746" y="3496"/>
                    </a:lnTo>
                    <a:cubicBezTo>
                      <a:pt x="1850" y="3496"/>
                      <a:pt x="1919" y="3385"/>
                      <a:pt x="1872" y="3293"/>
                    </a:cubicBezTo>
                    <a:lnTo>
                      <a:pt x="1352" y="2172"/>
                    </a:lnTo>
                    <a:lnTo>
                      <a:pt x="867" y="1734"/>
                    </a:lnTo>
                    <a:lnTo>
                      <a:pt x="965" y="1335"/>
                    </a:lnTo>
                    <a:lnTo>
                      <a:pt x="579" y="498"/>
                    </a:lnTo>
                    <a:lnTo>
                      <a:pt x="256" y="82"/>
                    </a:lnTo>
                    <a:cubicBezTo>
                      <a:pt x="232" y="28"/>
                      <a:pt x="182"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1879463" y="2496125"/>
                <a:ext cx="55000" cy="34075"/>
              </a:xfrm>
              <a:custGeom>
                <a:avLst/>
                <a:gdLst/>
                <a:ahLst/>
                <a:cxnLst/>
                <a:rect l="l" t="t" r="r" b="b"/>
                <a:pathLst>
                  <a:path w="2200" h="1363" extrusionOk="0">
                    <a:moveTo>
                      <a:pt x="1813" y="0"/>
                    </a:moveTo>
                    <a:lnTo>
                      <a:pt x="485" y="318"/>
                    </a:lnTo>
                    <a:lnTo>
                      <a:pt x="0" y="1363"/>
                    </a:lnTo>
                    <a:lnTo>
                      <a:pt x="0" y="1363"/>
                    </a:lnTo>
                    <a:lnTo>
                      <a:pt x="2200" y="837"/>
                    </a:lnTo>
                    <a:lnTo>
                      <a:pt x="2119" y="232"/>
                    </a:lnTo>
                    <a:lnTo>
                      <a:pt x="1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1924788" y="2492800"/>
                <a:ext cx="23550" cy="24275"/>
              </a:xfrm>
              <a:custGeom>
                <a:avLst/>
                <a:gdLst/>
                <a:ahLst/>
                <a:cxnLst/>
                <a:rect l="l" t="t" r="r" b="b"/>
                <a:pathLst>
                  <a:path w="942" h="971" extrusionOk="0">
                    <a:moveTo>
                      <a:pt x="554" y="0"/>
                    </a:moveTo>
                    <a:lnTo>
                      <a:pt x="0" y="133"/>
                    </a:lnTo>
                    <a:lnTo>
                      <a:pt x="387" y="970"/>
                    </a:lnTo>
                    <a:lnTo>
                      <a:pt x="941" y="837"/>
                    </a:lnTo>
                    <a:lnTo>
                      <a:pt x="5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1903713" y="2454475"/>
                <a:ext cx="17200" cy="23475"/>
              </a:xfrm>
              <a:custGeom>
                <a:avLst/>
                <a:gdLst/>
                <a:ahLst/>
                <a:cxnLst/>
                <a:rect l="l" t="t" r="r" b="b"/>
                <a:pathLst>
                  <a:path w="688" h="939" extrusionOk="0">
                    <a:moveTo>
                      <a:pt x="562" y="0"/>
                    </a:moveTo>
                    <a:cubicBezTo>
                      <a:pt x="511" y="0"/>
                      <a:pt x="459" y="26"/>
                      <a:pt x="433" y="78"/>
                    </a:cubicBezTo>
                    <a:lnTo>
                      <a:pt x="254" y="390"/>
                    </a:lnTo>
                    <a:lnTo>
                      <a:pt x="0" y="939"/>
                    </a:lnTo>
                    <a:lnTo>
                      <a:pt x="456" y="829"/>
                    </a:lnTo>
                    <a:lnTo>
                      <a:pt x="688" y="78"/>
                    </a:lnTo>
                    <a:cubicBezTo>
                      <a:pt x="664" y="26"/>
                      <a:pt x="614" y="0"/>
                      <a:pt x="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1910063" y="2452350"/>
                <a:ext cx="18925" cy="22875"/>
              </a:xfrm>
              <a:custGeom>
                <a:avLst/>
                <a:gdLst/>
                <a:ahLst/>
                <a:cxnLst/>
                <a:rect l="l" t="t" r="r" b="b"/>
                <a:pathLst>
                  <a:path w="757" h="915" extrusionOk="0">
                    <a:moveTo>
                      <a:pt x="308" y="0"/>
                    </a:moveTo>
                    <a:cubicBezTo>
                      <a:pt x="257" y="0"/>
                      <a:pt x="205" y="28"/>
                      <a:pt x="179" y="83"/>
                    </a:cubicBezTo>
                    <a:lnTo>
                      <a:pt x="0" y="475"/>
                    </a:lnTo>
                    <a:lnTo>
                      <a:pt x="202" y="914"/>
                    </a:lnTo>
                    <a:lnTo>
                      <a:pt x="757" y="781"/>
                    </a:lnTo>
                    <a:lnTo>
                      <a:pt x="434" y="83"/>
                    </a:lnTo>
                    <a:cubicBezTo>
                      <a:pt x="410" y="28"/>
                      <a:pt x="360" y="0"/>
                      <a:pt x="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1910638" y="2559950"/>
                <a:ext cx="65850" cy="138750"/>
              </a:xfrm>
              <a:custGeom>
                <a:avLst/>
                <a:gdLst/>
                <a:ahLst/>
                <a:cxnLst/>
                <a:rect l="l" t="t" r="r" b="b"/>
                <a:pathLst>
                  <a:path w="2634" h="5550" extrusionOk="0">
                    <a:moveTo>
                      <a:pt x="283" y="0"/>
                    </a:moveTo>
                    <a:cubicBezTo>
                      <a:pt x="191" y="0"/>
                      <a:pt x="93" y="6"/>
                      <a:pt x="1" y="17"/>
                    </a:cubicBezTo>
                    <a:cubicBezTo>
                      <a:pt x="1133" y="155"/>
                      <a:pt x="2005" y="1126"/>
                      <a:pt x="2247" y="2309"/>
                    </a:cubicBezTo>
                    <a:lnTo>
                      <a:pt x="2247" y="3239"/>
                    </a:lnTo>
                    <a:cubicBezTo>
                      <a:pt x="2005" y="4417"/>
                      <a:pt x="1133" y="5387"/>
                      <a:pt x="1" y="5531"/>
                    </a:cubicBezTo>
                    <a:cubicBezTo>
                      <a:pt x="93" y="5544"/>
                      <a:pt x="191" y="5549"/>
                      <a:pt x="283" y="5549"/>
                    </a:cubicBezTo>
                    <a:cubicBezTo>
                      <a:pt x="1542" y="5549"/>
                      <a:pt x="2565" y="4516"/>
                      <a:pt x="2634" y="3239"/>
                    </a:cubicBezTo>
                    <a:lnTo>
                      <a:pt x="2634" y="2309"/>
                    </a:lnTo>
                    <a:cubicBezTo>
                      <a:pt x="2565" y="1034"/>
                      <a:pt x="1542" y="0"/>
                      <a:pt x="283"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1858538" y="2558550"/>
                <a:ext cx="104825" cy="46600"/>
              </a:xfrm>
              <a:custGeom>
                <a:avLst/>
                <a:gdLst/>
                <a:ahLst/>
                <a:cxnLst/>
                <a:rect l="l" t="t" r="r" b="b"/>
                <a:pathLst>
                  <a:path w="4193" h="1864" extrusionOk="0">
                    <a:moveTo>
                      <a:pt x="2144" y="1"/>
                    </a:moveTo>
                    <a:cubicBezTo>
                      <a:pt x="278" y="1"/>
                      <a:pt x="0" y="1863"/>
                      <a:pt x="0" y="1863"/>
                    </a:cubicBezTo>
                    <a:cubicBezTo>
                      <a:pt x="2391" y="1863"/>
                      <a:pt x="4193" y="558"/>
                      <a:pt x="4193" y="558"/>
                    </a:cubicBezTo>
                    <a:cubicBezTo>
                      <a:pt x="3356" y="157"/>
                      <a:pt x="2684" y="1"/>
                      <a:pt x="2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43"/>
            <p:cNvGrpSpPr/>
            <p:nvPr/>
          </p:nvGrpSpPr>
          <p:grpSpPr>
            <a:xfrm>
              <a:off x="2488538" y="2452350"/>
              <a:ext cx="346525" cy="349375"/>
              <a:chOff x="2488538" y="2452350"/>
              <a:chExt cx="346525" cy="349375"/>
            </a:xfrm>
          </p:grpSpPr>
          <p:sp>
            <p:nvSpPr>
              <p:cNvPr id="2324" name="Google Shape;2324;p43"/>
              <p:cNvSpPr/>
              <p:nvPr/>
            </p:nvSpPr>
            <p:spPr>
              <a:xfrm>
                <a:off x="2754188" y="2542775"/>
                <a:ext cx="78275" cy="100325"/>
              </a:xfrm>
              <a:custGeom>
                <a:avLst/>
                <a:gdLst/>
                <a:ahLst/>
                <a:cxnLst/>
                <a:rect l="l" t="t" r="r" b="b"/>
                <a:pathLst>
                  <a:path w="3131" h="4013" extrusionOk="0">
                    <a:moveTo>
                      <a:pt x="2096" y="1"/>
                    </a:moveTo>
                    <a:cubicBezTo>
                      <a:pt x="2062" y="1"/>
                      <a:pt x="2029" y="8"/>
                      <a:pt x="1998" y="23"/>
                    </a:cubicBezTo>
                    <a:cubicBezTo>
                      <a:pt x="1859" y="93"/>
                      <a:pt x="1744" y="197"/>
                      <a:pt x="1664" y="335"/>
                    </a:cubicBezTo>
                    <a:lnTo>
                      <a:pt x="220" y="2841"/>
                    </a:lnTo>
                    <a:cubicBezTo>
                      <a:pt x="1" y="3216"/>
                      <a:pt x="134" y="3689"/>
                      <a:pt x="502" y="3909"/>
                    </a:cubicBezTo>
                    <a:cubicBezTo>
                      <a:pt x="625" y="3979"/>
                      <a:pt x="734" y="4013"/>
                      <a:pt x="832" y="4013"/>
                    </a:cubicBezTo>
                    <a:cubicBezTo>
                      <a:pt x="1034" y="4013"/>
                      <a:pt x="1190" y="3872"/>
                      <a:pt x="1334" y="3620"/>
                    </a:cubicBezTo>
                    <a:lnTo>
                      <a:pt x="2853" y="1085"/>
                    </a:lnTo>
                    <a:cubicBezTo>
                      <a:pt x="3066" y="716"/>
                      <a:pt x="3130" y="594"/>
                      <a:pt x="2755" y="381"/>
                    </a:cubicBezTo>
                    <a:cubicBezTo>
                      <a:pt x="2551" y="262"/>
                      <a:pt x="2305" y="1"/>
                      <a:pt x="2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2565038" y="2471900"/>
                <a:ext cx="48550" cy="171600"/>
              </a:xfrm>
              <a:custGeom>
                <a:avLst/>
                <a:gdLst/>
                <a:ahLst/>
                <a:cxnLst/>
                <a:rect l="l" t="t" r="r" b="b"/>
                <a:pathLst>
                  <a:path w="1942" h="6864" extrusionOk="0">
                    <a:moveTo>
                      <a:pt x="974" y="1"/>
                    </a:moveTo>
                    <a:cubicBezTo>
                      <a:pt x="944" y="1"/>
                      <a:pt x="915" y="2"/>
                      <a:pt x="885" y="5"/>
                    </a:cubicBezTo>
                    <a:cubicBezTo>
                      <a:pt x="371" y="45"/>
                      <a:pt x="1" y="524"/>
                      <a:pt x="1" y="1039"/>
                    </a:cubicBezTo>
                    <a:lnTo>
                      <a:pt x="1" y="5826"/>
                    </a:lnTo>
                    <a:cubicBezTo>
                      <a:pt x="1" y="6340"/>
                      <a:pt x="371" y="6814"/>
                      <a:pt x="885" y="6859"/>
                    </a:cubicBezTo>
                    <a:cubicBezTo>
                      <a:pt x="915" y="6862"/>
                      <a:pt x="945" y="6864"/>
                      <a:pt x="975" y="6864"/>
                    </a:cubicBezTo>
                    <a:cubicBezTo>
                      <a:pt x="1506" y="6864"/>
                      <a:pt x="1941" y="6425"/>
                      <a:pt x="1941" y="5895"/>
                    </a:cubicBezTo>
                    <a:lnTo>
                      <a:pt x="1941" y="969"/>
                    </a:lnTo>
                    <a:cubicBezTo>
                      <a:pt x="1941" y="433"/>
                      <a:pt x="1505"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2767038" y="2541375"/>
                <a:ext cx="68025" cy="101750"/>
              </a:xfrm>
              <a:custGeom>
                <a:avLst/>
                <a:gdLst/>
                <a:ahLst/>
                <a:cxnLst/>
                <a:rect l="l" t="t" r="r" b="b"/>
                <a:pathLst>
                  <a:path w="2721" h="4070" extrusionOk="0">
                    <a:moveTo>
                      <a:pt x="1827" y="0"/>
                    </a:moveTo>
                    <a:cubicBezTo>
                      <a:pt x="1695" y="0"/>
                      <a:pt x="1565" y="35"/>
                      <a:pt x="1449" y="101"/>
                    </a:cubicBezTo>
                    <a:cubicBezTo>
                      <a:pt x="1449" y="101"/>
                      <a:pt x="1456" y="101"/>
                      <a:pt x="1462" y="107"/>
                    </a:cubicBezTo>
                    <a:cubicBezTo>
                      <a:pt x="1830" y="322"/>
                      <a:pt x="1963" y="800"/>
                      <a:pt x="1744" y="1176"/>
                    </a:cubicBezTo>
                    <a:lnTo>
                      <a:pt x="300" y="3676"/>
                    </a:lnTo>
                    <a:cubicBezTo>
                      <a:pt x="225" y="3803"/>
                      <a:pt x="121" y="3902"/>
                      <a:pt x="1" y="3971"/>
                    </a:cubicBezTo>
                    <a:cubicBezTo>
                      <a:pt x="121" y="4038"/>
                      <a:pt x="250" y="4069"/>
                      <a:pt x="378" y="4069"/>
                    </a:cubicBezTo>
                    <a:cubicBezTo>
                      <a:pt x="649" y="4069"/>
                      <a:pt x="912" y="3927"/>
                      <a:pt x="1057" y="3676"/>
                    </a:cubicBezTo>
                    <a:lnTo>
                      <a:pt x="2507" y="1176"/>
                    </a:lnTo>
                    <a:cubicBezTo>
                      <a:pt x="2720" y="800"/>
                      <a:pt x="2593" y="322"/>
                      <a:pt x="2218" y="107"/>
                    </a:cubicBezTo>
                    <a:cubicBezTo>
                      <a:pt x="2094" y="35"/>
                      <a:pt x="1959" y="0"/>
                      <a:pt x="1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2585413" y="2477525"/>
                <a:ext cx="37875" cy="160350"/>
              </a:xfrm>
              <a:custGeom>
                <a:avLst/>
                <a:gdLst/>
                <a:ahLst/>
                <a:cxnLst/>
                <a:rect l="l" t="t" r="r" b="b"/>
                <a:pathLst>
                  <a:path w="1515" h="6414" extrusionOk="0">
                    <a:moveTo>
                      <a:pt x="387" y="0"/>
                    </a:moveTo>
                    <a:cubicBezTo>
                      <a:pt x="249" y="0"/>
                      <a:pt x="121" y="22"/>
                      <a:pt x="1" y="62"/>
                    </a:cubicBezTo>
                    <a:cubicBezTo>
                      <a:pt x="428" y="225"/>
                      <a:pt x="739" y="640"/>
                      <a:pt x="739" y="1125"/>
                    </a:cubicBezTo>
                    <a:lnTo>
                      <a:pt x="739" y="5289"/>
                    </a:lnTo>
                    <a:cubicBezTo>
                      <a:pt x="739" y="5774"/>
                      <a:pt x="428" y="6190"/>
                      <a:pt x="1" y="6346"/>
                    </a:cubicBezTo>
                    <a:cubicBezTo>
                      <a:pt x="119" y="6390"/>
                      <a:pt x="250" y="6414"/>
                      <a:pt x="386" y="6414"/>
                    </a:cubicBezTo>
                    <a:cubicBezTo>
                      <a:pt x="450" y="6414"/>
                      <a:pt x="514" y="6409"/>
                      <a:pt x="579" y="6397"/>
                    </a:cubicBezTo>
                    <a:cubicBezTo>
                      <a:pt x="1133" y="6312"/>
                      <a:pt x="1514" y="5786"/>
                      <a:pt x="1514" y="5225"/>
                    </a:cubicBezTo>
                    <a:lnTo>
                      <a:pt x="1514" y="1125"/>
                    </a:lnTo>
                    <a:cubicBezTo>
                      <a:pt x="1514" y="502"/>
                      <a:pt x="1011" y="0"/>
                      <a:pt x="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2542838" y="2597925"/>
                <a:ext cx="270275" cy="87325"/>
              </a:xfrm>
              <a:custGeom>
                <a:avLst/>
                <a:gdLst/>
                <a:ahLst/>
                <a:cxnLst/>
                <a:rect l="l" t="t" r="r" b="b"/>
                <a:pathLst>
                  <a:path w="10811" h="3493" extrusionOk="0">
                    <a:moveTo>
                      <a:pt x="2032" y="0"/>
                    </a:moveTo>
                    <a:cubicBezTo>
                      <a:pt x="889" y="0"/>
                      <a:pt x="0" y="1102"/>
                      <a:pt x="376" y="2309"/>
                    </a:cubicBezTo>
                    <a:cubicBezTo>
                      <a:pt x="601" y="3031"/>
                      <a:pt x="1312" y="3493"/>
                      <a:pt x="2074" y="3493"/>
                    </a:cubicBezTo>
                    <a:lnTo>
                      <a:pt x="8778" y="3493"/>
                    </a:lnTo>
                    <a:cubicBezTo>
                      <a:pt x="9927" y="3493"/>
                      <a:pt x="10811" y="2391"/>
                      <a:pt x="10435" y="1184"/>
                    </a:cubicBezTo>
                    <a:cubicBezTo>
                      <a:pt x="10209" y="462"/>
                      <a:pt x="9500" y="0"/>
                      <a:pt x="8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2746538" y="2597925"/>
                <a:ext cx="72200" cy="87325"/>
              </a:xfrm>
              <a:custGeom>
                <a:avLst/>
                <a:gdLst/>
                <a:ahLst/>
                <a:cxnLst/>
                <a:rect l="l" t="t" r="r" b="b"/>
                <a:pathLst>
                  <a:path w="2888" h="3493" extrusionOk="0">
                    <a:moveTo>
                      <a:pt x="0" y="0"/>
                    </a:moveTo>
                    <a:cubicBezTo>
                      <a:pt x="965" y="0"/>
                      <a:pt x="1744" y="779"/>
                      <a:pt x="1744" y="1744"/>
                    </a:cubicBezTo>
                    <a:cubicBezTo>
                      <a:pt x="1744" y="2714"/>
                      <a:pt x="965" y="3493"/>
                      <a:pt x="0" y="3493"/>
                    </a:cubicBezTo>
                    <a:lnTo>
                      <a:pt x="856" y="3493"/>
                    </a:lnTo>
                    <a:cubicBezTo>
                      <a:pt x="1999" y="3493"/>
                      <a:pt x="2887" y="2391"/>
                      <a:pt x="2512" y="1184"/>
                    </a:cubicBezTo>
                    <a:cubicBezTo>
                      <a:pt x="2287" y="462"/>
                      <a:pt x="1576" y="0"/>
                      <a:pt x="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2488538" y="2452725"/>
                <a:ext cx="143950" cy="98325"/>
              </a:xfrm>
              <a:custGeom>
                <a:avLst/>
                <a:gdLst/>
                <a:ahLst/>
                <a:cxnLst/>
                <a:rect l="l" t="t" r="r" b="b"/>
                <a:pathLst>
                  <a:path w="5758" h="3933" extrusionOk="0">
                    <a:moveTo>
                      <a:pt x="4508" y="0"/>
                    </a:moveTo>
                    <a:cubicBezTo>
                      <a:pt x="4454" y="0"/>
                      <a:pt x="4397" y="7"/>
                      <a:pt x="4337" y="22"/>
                    </a:cubicBezTo>
                    <a:cubicBezTo>
                      <a:pt x="4262" y="39"/>
                      <a:pt x="4188" y="68"/>
                      <a:pt x="4118" y="102"/>
                    </a:cubicBezTo>
                    <a:lnTo>
                      <a:pt x="872" y="1638"/>
                    </a:lnTo>
                    <a:cubicBezTo>
                      <a:pt x="261" y="1928"/>
                      <a:pt x="1" y="2655"/>
                      <a:pt x="289" y="3266"/>
                    </a:cubicBezTo>
                    <a:cubicBezTo>
                      <a:pt x="358" y="3423"/>
                      <a:pt x="462" y="3549"/>
                      <a:pt x="579" y="3660"/>
                    </a:cubicBezTo>
                    <a:cubicBezTo>
                      <a:pt x="785" y="3843"/>
                      <a:pt x="1048" y="3932"/>
                      <a:pt x="1320" y="3932"/>
                    </a:cubicBezTo>
                    <a:cubicBezTo>
                      <a:pt x="1520" y="3932"/>
                      <a:pt x="1725" y="3885"/>
                      <a:pt x="1917" y="3792"/>
                    </a:cubicBezTo>
                    <a:lnTo>
                      <a:pt x="5083" y="2291"/>
                    </a:lnTo>
                    <a:cubicBezTo>
                      <a:pt x="5689" y="1997"/>
                      <a:pt x="5758" y="1581"/>
                      <a:pt x="5470" y="968"/>
                    </a:cubicBezTo>
                    <a:cubicBezTo>
                      <a:pt x="5237" y="488"/>
                      <a:pt x="4963"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2502863" y="2452350"/>
                <a:ext cx="136575" cy="99575"/>
              </a:xfrm>
              <a:custGeom>
                <a:avLst/>
                <a:gdLst/>
                <a:ahLst/>
                <a:cxnLst/>
                <a:rect l="l" t="t" r="r" b="b"/>
                <a:pathLst>
                  <a:path w="5463" h="3983" extrusionOk="0">
                    <a:moveTo>
                      <a:pt x="4063" y="0"/>
                    </a:moveTo>
                    <a:cubicBezTo>
                      <a:pt x="3964" y="0"/>
                      <a:pt x="3863" y="12"/>
                      <a:pt x="3764" y="37"/>
                    </a:cubicBezTo>
                    <a:cubicBezTo>
                      <a:pt x="3881" y="141"/>
                      <a:pt x="3978" y="267"/>
                      <a:pt x="4047" y="418"/>
                    </a:cubicBezTo>
                    <a:cubicBezTo>
                      <a:pt x="4337" y="1029"/>
                      <a:pt x="4076" y="1762"/>
                      <a:pt x="3465" y="2052"/>
                    </a:cubicBezTo>
                    <a:lnTo>
                      <a:pt x="219" y="3582"/>
                    </a:lnTo>
                    <a:cubicBezTo>
                      <a:pt x="150" y="3617"/>
                      <a:pt x="75" y="3646"/>
                      <a:pt x="0" y="3662"/>
                    </a:cubicBezTo>
                    <a:cubicBezTo>
                      <a:pt x="224" y="3868"/>
                      <a:pt x="519" y="3983"/>
                      <a:pt x="823" y="3983"/>
                    </a:cubicBezTo>
                    <a:cubicBezTo>
                      <a:pt x="998" y="3983"/>
                      <a:pt x="1176" y="3945"/>
                      <a:pt x="1344" y="3865"/>
                    </a:cubicBezTo>
                    <a:lnTo>
                      <a:pt x="4590" y="2329"/>
                    </a:lnTo>
                    <a:cubicBezTo>
                      <a:pt x="5203" y="2040"/>
                      <a:pt x="5462" y="1312"/>
                      <a:pt x="5174" y="701"/>
                    </a:cubicBezTo>
                    <a:cubicBezTo>
                      <a:pt x="4965" y="258"/>
                      <a:pt x="4524" y="0"/>
                      <a:pt x="4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2579363" y="2474700"/>
                <a:ext cx="103100" cy="94400"/>
              </a:xfrm>
              <a:custGeom>
                <a:avLst/>
                <a:gdLst/>
                <a:ahLst/>
                <a:cxnLst/>
                <a:rect l="l" t="t" r="r" b="b"/>
                <a:pathLst>
                  <a:path w="4124" h="3776" extrusionOk="0">
                    <a:moveTo>
                      <a:pt x="1052" y="1"/>
                    </a:moveTo>
                    <a:cubicBezTo>
                      <a:pt x="992" y="1"/>
                      <a:pt x="935" y="10"/>
                      <a:pt x="883" y="31"/>
                    </a:cubicBezTo>
                    <a:cubicBezTo>
                      <a:pt x="739" y="89"/>
                      <a:pt x="600" y="182"/>
                      <a:pt x="480" y="297"/>
                    </a:cubicBezTo>
                    <a:cubicBezTo>
                      <a:pt x="0" y="777"/>
                      <a:pt x="0" y="1550"/>
                      <a:pt x="480" y="2030"/>
                    </a:cubicBezTo>
                    <a:lnTo>
                      <a:pt x="1917" y="3467"/>
                    </a:lnTo>
                    <a:cubicBezTo>
                      <a:pt x="2045" y="3600"/>
                      <a:pt x="2200" y="3693"/>
                      <a:pt x="2362" y="3751"/>
                    </a:cubicBezTo>
                    <a:cubicBezTo>
                      <a:pt x="2408" y="3768"/>
                      <a:pt x="2455" y="3776"/>
                      <a:pt x="2502" y="3776"/>
                    </a:cubicBezTo>
                    <a:cubicBezTo>
                      <a:pt x="2900" y="3776"/>
                      <a:pt x="3335" y="3217"/>
                      <a:pt x="3649" y="2907"/>
                    </a:cubicBezTo>
                    <a:cubicBezTo>
                      <a:pt x="4123" y="2428"/>
                      <a:pt x="3846" y="2214"/>
                      <a:pt x="3367" y="1735"/>
                    </a:cubicBezTo>
                    <a:lnTo>
                      <a:pt x="2495" y="863"/>
                    </a:lnTo>
                    <a:cubicBezTo>
                      <a:pt x="2173" y="547"/>
                      <a:pt x="1509"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2602463" y="2473225"/>
                <a:ext cx="80000" cy="97150"/>
              </a:xfrm>
              <a:custGeom>
                <a:avLst/>
                <a:gdLst/>
                <a:ahLst/>
                <a:cxnLst/>
                <a:rect l="l" t="t" r="r" b="b"/>
                <a:pathLst>
                  <a:path w="3200" h="3886" extrusionOk="0">
                    <a:moveTo>
                      <a:pt x="422" y="0"/>
                    </a:moveTo>
                    <a:cubicBezTo>
                      <a:pt x="279" y="0"/>
                      <a:pt x="136" y="25"/>
                      <a:pt x="1" y="74"/>
                    </a:cubicBezTo>
                    <a:cubicBezTo>
                      <a:pt x="161" y="137"/>
                      <a:pt x="313" y="229"/>
                      <a:pt x="444" y="356"/>
                    </a:cubicBezTo>
                    <a:lnTo>
                      <a:pt x="1883" y="1794"/>
                    </a:lnTo>
                    <a:cubicBezTo>
                      <a:pt x="2357" y="2273"/>
                      <a:pt x="2357" y="3048"/>
                      <a:pt x="1883" y="3526"/>
                    </a:cubicBezTo>
                    <a:cubicBezTo>
                      <a:pt x="1750" y="3659"/>
                      <a:pt x="1600" y="3752"/>
                      <a:pt x="1438" y="3810"/>
                    </a:cubicBezTo>
                    <a:cubicBezTo>
                      <a:pt x="1573" y="3860"/>
                      <a:pt x="1715" y="3885"/>
                      <a:pt x="1857" y="3885"/>
                    </a:cubicBezTo>
                    <a:cubicBezTo>
                      <a:pt x="2170" y="3885"/>
                      <a:pt x="2483" y="3764"/>
                      <a:pt x="2725" y="3526"/>
                    </a:cubicBezTo>
                    <a:cubicBezTo>
                      <a:pt x="3199" y="3048"/>
                      <a:pt x="3199" y="2273"/>
                      <a:pt x="2725" y="1794"/>
                    </a:cubicBezTo>
                    <a:lnTo>
                      <a:pt x="1288" y="356"/>
                    </a:lnTo>
                    <a:cubicBezTo>
                      <a:pt x="1050" y="118"/>
                      <a:pt x="736"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2532713" y="2632650"/>
                <a:ext cx="89125" cy="167300"/>
              </a:xfrm>
              <a:custGeom>
                <a:avLst/>
                <a:gdLst/>
                <a:ahLst/>
                <a:cxnLst/>
                <a:rect l="l" t="t" r="r" b="b"/>
                <a:pathLst>
                  <a:path w="3565" h="6692" extrusionOk="0">
                    <a:moveTo>
                      <a:pt x="2208" y="1"/>
                    </a:moveTo>
                    <a:cubicBezTo>
                      <a:pt x="2169" y="1"/>
                      <a:pt x="2132" y="6"/>
                      <a:pt x="2098" y="19"/>
                    </a:cubicBezTo>
                    <a:cubicBezTo>
                      <a:pt x="1739" y="152"/>
                      <a:pt x="1445" y="453"/>
                      <a:pt x="1341" y="851"/>
                    </a:cubicBezTo>
                    <a:lnTo>
                      <a:pt x="168" y="5222"/>
                    </a:lnTo>
                    <a:cubicBezTo>
                      <a:pt x="1" y="5840"/>
                      <a:pt x="336" y="6469"/>
                      <a:pt x="925" y="6690"/>
                    </a:cubicBezTo>
                    <a:cubicBezTo>
                      <a:pt x="930" y="6691"/>
                      <a:pt x="937" y="6692"/>
                      <a:pt x="947" y="6692"/>
                    </a:cubicBezTo>
                    <a:cubicBezTo>
                      <a:pt x="994" y="6692"/>
                      <a:pt x="1087" y="6675"/>
                      <a:pt x="1134" y="6675"/>
                    </a:cubicBezTo>
                    <a:cubicBezTo>
                      <a:pt x="1143" y="6675"/>
                      <a:pt x="1150" y="6676"/>
                      <a:pt x="1155" y="6677"/>
                    </a:cubicBezTo>
                    <a:lnTo>
                      <a:pt x="1254" y="6643"/>
                    </a:lnTo>
                    <a:cubicBezTo>
                      <a:pt x="1324" y="6661"/>
                      <a:pt x="1391" y="6670"/>
                      <a:pt x="1455" y="6670"/>
                    </a:cubicBezTo>
                    <a:cubicBezTo>
                      <a:pt x="1978" y="6670"/>
                      <a:pt x="2266" y="6070"/>
                      <a:pt x="2421" y="5488"/>
                    </a:cubicBezTo>
                    <a:lnTo>
                      <a:pt x="3269" y="1463"/>
                    </a:lnTo>
                    <a:cubicBezTo>
                      <a:pt x="3449" y="811"/>
                      <a:pt x="3564" y="418"/>
                      <a:pt x="2911" y="240"/>
                    </a:cubicBezTo>
                    <a:cubicBezTo>
                      <a:pt x="2696" y="181"/>
                      <a:pt x="2425" y="1"/>
                      <a:pt x="2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2555838" y="2631200"/>
                <a:ext cx="73775" cy="170525"/>
              </a:xfrm>
              <a:custGeom>
                <a:avLst/>
                <a:gdLst/>
                <a:ahLst/>
                <a:cxnLst/>
                <a:rect l="l" t="t" r="r" b="b"/>
                <a:pathLst>
                  <a:path w="2951" h="6821" extrusionOk="0">
                    <a:moveTo>
                      <a:pt x="1596" y="0"/>
                    </a:moveTo>
                    <a:cubicBezTo>
                      <a:pt x="1450" y="0"/>
                      <a:pt x="1307" y="27"/>
                      <a:pt x="1173" y="77"/>
                    </a:cubicBezTo>
                    <a:cubicBezTo>
                      <a:pt x="1762" y="291"/>
                      <a:pt x="2101" y="927"/>
                      <a:pt x="1935" y="1538"/>
                    </a:cubicBezTo>
                    <a:lnTo>
                      <a:pt x="762" y="5911"/>
                    </a:lnTo>
                    <a:cubicBezTo>
                      <a:pt x="659" y="6314"/>
                      <a:pt x="363" y="6615"/>
                      <a:pt x="0" y="6748"/>
                    </a:cubicBezTo>
                    <a:cubicBezTo>
                      <a:pt x="35" y="6759"/>
                      <a:pt x="69" y="6770"/>
                      <a:pt x="110" y="6777"/>
                    </a:cubicBezTo>
                    <a:cubicBezTo>
                      <a:pt x="218" y="6806"/>
                      <a:pt x="326" y="6820"/>
                      <a:pt x="432" y="6820"/>
                    </a:cubicBezTo>
                    <a:cubicBezTo>
                      <a:pt x="970" y="6820"/>
                      <a:pt x="1460" y="6460"/>
                      <a:pt x="1605" y="5911"/>
                    </a:cubicBezTo>
                    <a:lnTo>
                      <a:pt x="2778" y="1538"/>
                    </a:lnTo>
                    <a:cubicBezTo>
                      <a:pt x="2951" y="887"/>
                      <a:pt x="2564" y="216"/>
                      <a:pt x="1911" y="43"/>
                    </a:cubicBezTo>
                    <a:cubicBezTo>
                      <a:pt x="1806" y="14"/>
                      <a:pt x="1700"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2733538" y="2633050"/>
                <a:ext cx="87800" cy="167150"/>
              </a:xfrm>
              <a:custGeom>
                <a:avLst/>
                <a:gdLst/>
                <a:ahLst/>
                <a:cxnLst/>
                <a:rect l="l" t="t" r="r" b="b"/>
                <a:pathLst>
                  <a:path w="3512" h="6686" extrusionOk="0">
                    <a:moveTo>
                      <a:pt x="954" y="0"/>
                    </a:moveTo>
                    <a:cubicBezTo>
                      <a:pt x="943" y="0"/>
                      <a:pt x="935" y="1"/>
                      <a:pt x="931" y="3"/>
                    </a:cubicBezTo>
                    <a:cubicBezTo>
                      <a:pt x="342" y="217"/>
                      <a:pt x="1" y="853"/>
                      <a:pt x="168" y="1464"/>
                    </a:cubicBezTo>
                    <a:lnTo>
                      <a:pt x="1341" y="5837"/>
                    </a:lnTo>
                    <a:cubicBezTo>
                      <a:pt x="1445" y="6240"/>
                      <a:pt x="1739" y="6541"/>
                      <a:pt x="2103" y="6674"/>
                    </a:cubicBezTo>
                    <a:cubicBezTo>
                      <a:pt x="2127" y="6682"/>
                      <a:pt x="2150" y="6686"/>
                      <a:pt x="2174" y="6686"/>
                    </a:cubicBezTo>
                    <a:cubicBezTo>
                      <a:pt x="2377" y="6686"/>
                      <a:pt x="2591" y="6406"/>
                      <a:pt x="2818" y="6344"/>
                    </a:cubicBezTo>
                    <a:cubicBezTo>
                      <a:pt x="3471" y="6165"/>
                      <a:pt x="3511" y="5911"/>
                      <a:pt x="3338" y="5259"/>
                    </a:cubicBezTo>
                    <a:lnTo>
                      <a:pt x="2437" y="1228"/>
                    </a:lnTo>
                    <a:cubicBezTo>
                      <a:pt x="2277" y="638"/>
                      <a:pt x="1969" y="6"/>
                      <a:pt x="1436" y="6"/>
                    </a:cubicBezTo>
                    <a:cubicBezTo>
                      <a:pt x="1375" y="6"/>
                      <a:pt x="1310" y="14"/>
                      <a:pt x="1242" y="32"/>
                    </a:cubicBezTo>
                    <a:cubicBezTo>
                      <a:pt x="1239" y="33"/>
                      <a:pt x="1235" y="34"/>
                      <a:pt x="1228" y="34"/>
                    </a:cubicBezTo>
                    <a:cubicBezTo>
                      <a:pt x="1175" y="34"/>
                      <a:pt x="1017"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2756788" y="2631225"/>
                <a:ext cx="73800" cy="170475"/>
              </a:xfrm>
              <a:custGeom>
                <a:avLst/>
                <a:gdLst/>
                <a:ahLst/>
                <a:cxnLst/>
                <a:rect l="l" t="t" r="r" b="b"/>
                <a:pathLst>
                  <a:path w="2952" h="6819" extrusionOk="0">
                    <a:moveTo>
                      <a:pt x="420" y="0"/>
                    </a:moveTo>
                    <a:cubicBezTo>
                      <a:pt x="316" y="0"/>
                      <a:pt x="210" y="14"/>
                      <a:pt x="105" y="42"/>
                    </a:cubicBezTo>
                    <a:cubicBezTo>
                      <a:pt x="70" y="47"/>
                      <a:pt x="35" y="60"/>
                      <a:pt x="1" y="76"/>
                    </a:cubicBezTo>
                    <a:cubicBezTo>
                      <a:pt x="358" y="209"/>
                      <a:pt x="653" y="510"/>
                      <a:pt x="763" y="908"/>
                    </a:cubicBezTo>
                    <a:lnTo>
                      <a:pt x="1928" y="5279"/>
                    </a:lnTo>
                    <a:cubicBezTo>
                      <a:pt x="2096" y="5897"/>
                      <a:pt x="1762" y="6526"/>
                      <a:pt x="1173" y="6747"/>
                    </a:cubicBezTo>
                    <a:cubicBezTo>
                      <a:pt x="1303" y="6793"/>
                      <a:pt x="1445" y="6819"/>
                      <a:pt x="1590" y="6819"/>
                    </a:cubicBezTo>
                    <a:cubicBezTo>
                      <a:pt x="1696" y="6819"/>
                      <a:pt x="1805" y="6805"/>
                      <a:pt x="1912" y="6776"/>
                    </a:cubicBezTo>
                    <a:cubicBezTo>
                      <a:pt x="2565" y="6603"/>
                      <a:pt x="2951" y="5932"/>
                      <a:pt x="2773" y="5279"/>
                    </a:cubicBezTo>
                    <a:lnTo>
                      <a:pt x="1606" y="908"/>
                    </a:lnTo>
                    <a:cubicBezTo>
                      <a:pt x="1456" y="360"/>
                      <a:pt x="961" y="0"/>
                      <a:pt x="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43"/>
            <p:cNvGrpSpPr/>
            <p:nvPr/>
          </p:nvGrpSpPr>
          <p:grpSpPr>
            <a:xfrm>
              <a:off x="3260338" y="2466800"/>
              <a:ext cx="356625" cy="320400"/>
              <a:chOff x="3260338" y="2466800"/>
              <a:chExt cx="356625" cy="320400"/>
            </a:xfrm>
          </p:grpSpPr>
          <p:sp>
            <p:nvSpPr>
              <p:cNvPr id="2339" name="Google Shape;2339;p43"/>
              <p:cNvSpPr/>
              <p:nvPr/>
            </p:nvSpPr>
            <p:spPr>
              <a:xfrm>
                <a:off x="3364563" y="2631825"/>
                <a:ext cx="50850" cy="38875"/>
              </a:xfrm>
              <a:custGeom>
                <a:avLst/>
                <a:gdLst/>
                <a:ahLst/>
                <a:cxnLst/>
                <a:rect l="l" t="t" r="r" b="b"/>
                <a:pathLst>
                  <a:path w="2034" h="1555" extrusionOk="0">
                    <a:moveTo>
                      <a:pt x="0" y="1"/>
                    </a:moveTo>
                    <a:lnTo>
                      <a:pt x="0" y="1555"/>
                    </a:lnTo>
                    <a:lnTo>
                      <a:pt x="1572" y="1555"/>
                    </a:lnTo>
                    <a:lnTo>
                      <a:pt x="2034" y="780"/>
                    </a:lnTo>
                    <a:lnTo>
                      <a:pt x="1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3413063" y="2631825"/>
                <a:ext cx="38875" cy="38875"/>
              </a:xfrm>
              <a:custGeom>
                <a:avLst/>
                <a:gdLst/>
                <a:ahLst/>
                <a:cxnLst/>
                <a:rect l="l" t="t" r="r" b="b"/>
                <a:pathLst>
                  <a:path w="1555" h="1555" extrusionOk="0">
                    <a:moveTo>
                      <a:pt x="1" y="1"/>
                    </a:moveTo>
                    <a:lnTo>
                      <a:pt x="1" y="1555"/>
                    </a:lnTo>
                    <a:lnTo>
                      <a:pt x="1554" y="1555"/>
                    </a:lnTo>
                    <a:lnTo>
                      <a:pt x="1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3286913" y="2515450"/>
                <a:ext cx="97175" cy="271750"/>
              </a:xfrm>
              <a:custGeom>
                <a:avLst/>
                <a:gdLst/>
                <a:ahLst/>
                <a:cxnLst/>
                <a:rect l="l" t="t" r="r" b="b"/>
                <a:pathLst>
                  <a:path w="3887" h="10870" extrusionOk="0">
                    <a:moveTo>
                      <a:pt x="0" y="1"/>
                    </a:moveTo>
                    <a:lnTo>
                      <a:pt x="0" y="10437"/>
                    </a:lnTo>
                    <a:cubicBezTo>
                      <a:pt x="0" y="10672"/>
                      <a:pt x="196" y="10869"/>
                      <a:pt x="433" y="10869"/>
                    </a:cubicBezTo>
                    <a:lnTo>
                      <a:pt x="3453" y="10869"/>
                    </a:lnTo>
                    <a:cubicBezTo>
                      <a:pt x="3690" y="10869"/>
                      <a:pt x="3887" y="10672"/>
                      <a:pt x="3887" y="10437"/>
                    </a:cubicBezTo>
                    <a:lnTo>
                      <a:pt x="3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3364563" y="2515450"/>
                <a:ext cx="29200" cy="271750"/>
              </a:xfrm>
              <a:custGeom>
                <a:avLst/>
                <a:gdLst/>
                <a:ahLst/>
                <a:cxnLst/>
                <a:rect l="l" t="t" r="r" b="b"/>
                <a:pathLst>
                  <a:path w="1168" h="10870" extrusionOk="0">
                    <a:moveTo>
                      <a:pt x="388" y="1"/>
                    </a:moveTo>
                    <a:lnTo>
                      <a:pt x="388" y="10442"/>
                    </a:lnTo>
                    <a:cubicBezTo>
                      <a:pt x="388" y="10679"/>
                      <a:pt x="215" y="10869"/>
                      <a:pt x="0" y="10869"/>
                    </a:cubicBezTo>
                    <a:lnTo>
                      <a:pt x="735" y="10869"/>
                    </a:lnTo>
                    <a:cubicBezTo>
                      <a:pt x="971" y="10869"/>
                      <a:pt x="1167" y="10672"/>
                      <a:pt x="1167" y="10437"/>
                    </a:cubicBezTo>
                    <a:lnTo>
                      <a:pt x="11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3"/>
              <p:cNvSpPr/>
              <p:nvPr/>
            </p:nvSpPr>
            <p:spPr>
              <a:xfrm>
                <a:off x="3316913" y="2728850"/>
                <a:ext cx="43925" cy="9825"/>
              </a:xfrm>
              <a:custGeom>
                <a:avLst/>
                <a:gdLst/>
                <a:ahLst/>
                <a:cxnLst/>
                <a:rect l="l" t="t" r="r" b="b"/>
                <a:pathLst>
                  <a:path w="1757" h="393" extrusionOk="0">
                    <a:moveTo>
                      <a:pt x="192" y="1"/>
                    </a:moveTo>
                    <a:cubicBezTo>
                      <a:pt x="88" y="1"/>
                      <a:pt x="1" y="86"/>
                      <a:pt x="1" y="196"/>
                    </a:cubicBezTo>
                    <a:cubicBezTo>
                      <a:pt x="1" y="307"/>
                      <a:pt x="88" y="393"/>
                      <a:pt x="192" y="393"/>
                    </a:cubicBezTo>
                    <a:lnTo>
                      <a:pt x="1560" y="393"/>
                    </a:lnTo>
                    <a:cubicBezTo>
                      <a:pt x="1671" y="393"/>
                      <a:pt x="1757" y="307"/>
                      <a:pt x="1757" y="196"/>
                    </a:cubicBezTo>
                    <a:cubicBezTo>
                      <a:pt x="1757" y="86"/>
                      <a:pt x="1671" y="1"/>
                      <a:pt x="1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3"/>
              <p:cNvSpPr/>
              <p:nvPr/>
            </p:nvSpPr>
            <p:spPr>
              <a:xfrm>
                <a:off x="3316913" y="2758000"/>
                <a:ext cx="43925" cy="9725"/>
              </a:xfrm>
              <a:custGeom>
                <a:avLst/>
                <a:gdLst/>
                <a:ahLst/>
                <a:cxnLst/>
                <a:rect l="l" t="t" r="r" b="b"/>
                <a:pathLst>
                  <a:path w="1757" h="389" extrusionOk="0">
                    <a:moveTo>
                      <a:pt x="192" y="0"/>
                    </a:moveTo>
                    <a:cubicBezTo>
                      <a:pt x="88" y="0"/>
                      <a:pt x="1" y="87"/>
                      <a:pt x="1" y="197"/>
                    </a:cubicBezTo>
                    <a:cubicBezTo>
                      <a:pt x="1" y="301"/>
                      <a:pt x="88" y="388"/>
                      <a:pt x="192" y="388"/>
                    </a:cubicBezTo>
                    <a:lnTo>
                      <a:pt x="1560" y="388"/>
                    </a:lnTo>
                    <a:cubicBezTo>
                      <a:pt x="1671" y="388"/>
                      <a:pt x="1757" y="301"/>
                      <a:pt x="1757" y="197"/>
                    </a:cubicBezTo>
                    <a:cubicBezTo>
                      <a:pt x="1757" y="87"/>
                      <a:pt x="1671" y="0"/>
                      <a:pt x="1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a:off x="3325038" y="2657475"/>
                <a:ext cx="27000" cy="26675"/>
              </a:xfrm>
              <a:custGeom>
                <a:avLst/>
                <a:gdLst/>
                <a:ahLst/>
                <a:cxnLst/>
                <a:rect l="l" t="t" r="r" b="b"/>
                <a:pathLst>
                  <a:path w="1080" h="1067" extrusionOk="0">
                    <a:moveTo>
                      <a:pt x="435" y="1"/>
                    </a:moveTo>
                    <a:cubicBezTo>
                      <a:pt x="416" y="1"/>
                      <a:pt x="398" y="3"/>
                      <a:pt x="381" y="9"/>
                    </a:cubicBezTo>
                    <a:cubicBezTo>
                      <a:pt x="161" y="78"/>
                      <a:pt x="0" y="286"/>
                      <a:pt x="0" y="534"/>
                    </a:cubicBezTo>
                    <a:cubicBezTo>
                      <a:pt x="0" y="777"/>
                      <a:pt x="161" y="985"/>
                      <a:pt x="381" y="1059"/>
                    </a:cubicBezTo>
                    <a:cubicBezTo>
                      <a:pt x="398" y="1065"/>
                      <a:pt x="416" y="1067"/>
                      <a:pt x="435" y="1067"/>
                    </a:cubicBezTo>
                    <a:cubicBezTo>
                      <a:pt x="472" y="1067"/>
                      <a:pt x="512" y="1059"/>
                      <a:pt x="554" y="1059"/>
                    </a:cubicBezTo>
                    <a:cubicBezTo>
                      <a:pt x="861" y="1059"/>
                      <a:pt x="1080" y="840"/>
                      <a:pt x="1080" y="534"/>
                    </a:cubicBezTo>
                    <a:cubicBezTo>
                      <a:pt x="1080" y="228"/>
                      <a:pt x="861" y="9"/>
                      <a:pt x="554" y="9"/>
                    </a:cubicBezTo>
                    <a:cubicBezTo>
                      <a:pt x="512" y="9"/>
                      <a:pt x="472"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3"/>
              <p:cNvSpPr/>
              <p:nvPr/>
            </p:nvSpPr>
            <p:spPr>
              <a:xfrm>
                <a:off x="3334563" y="2656950"/>
                <a:ext cx="18200" cy="27750"/>
              </a:xfrm>
              <a:custGeom>
                <a:avLst/>
                <a:gdLst/>
                <a:ahLst/>
                <a:cxnLst/>
                <a:rect l="l" t="t" r="r" b="b"/>
                <a:pathLst>
                  <a:path w="728" h="1110" extrusionOk="0">
                    <a:moveTo>
                      <a:pt x="173" y="1"/>
                    </a:moveTo>
                    <a:cubicBezTo>
                      <a:pt x="110" y="1"/>
                      <a:pt x="51" y="12"/>
                      <a:pt x="0" y="30"/>
                    </a:cubicBezTo>
                    <a:cubicBezTo>
                      <a:pt x="219" y="99"/>
                      <a:pt x="381" y="307"/>
                      <a:pt x="381" y="555"/>
                    </a:cubicBezTo>
                    <a:cubicBezTo>
                      <a:pt x="381" y="798"/>
                      <a:pt x="219" y="1006"/>
                      <a:pt x="0" y="1080"/>
                    </a:cubicBezTo>
                    <a:cubicBezTo>
                      <a:pt x="51" y="1097"/>
                      <a:pt x="110" y="1109"/>
                      <a:pt x="173" y="1109"/>
                    </a:cubicBezTo>
                    <a:cubicBezTo>
                      <a:pt x="480" y="1109"/>
                      <a:pt x="728" y="861"/>
                      <a:pt x="728" y="555"/>
                    </a:cubicBezTo>
                    <a:cubicBezTo>
                      <a:pt x="728" y="249"/>
                      <a:pt x="480"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a:off x="3260338" y="2467375"/>
                <a:ext cx="156400" cy="156150"/>
              </a:xfrm>
              <a:custGeom>
                <a:avLst/>
                <a:gdLst/>
                <a:ahLst/>
                <a:cxnLst/>
                <a:rect l="l" t="t" r="r" b="b"/>
                <a:pathLst>
                  <a:path w="6256" h="6246" extrusionOk="0">
                    <a:moveTo>
                      <a:pt x="2882" y="1"/>
                    </a:moveTo>
                    <a:cubicBezTo>
                      <a:pt x="2824" y="1"/>
                      <a:pt x="2766" y="4"/>
                      <a:pt x="2709" y="12"/>
                    </a:cubicBezTo>
                    <a:cubicBezTo>
                      <a:pt x="1179" y="220"/>
                      <a:pt x="0" y="1531"/>
                      <a:pt x="0" y="3125"/>
                    </a:cubicBezTo>
                    <a:cubicBezTo>
                      <a:pt x="0" y="4713"/>
                      <a:pt x="1179" y="6030"/>
                      <a:pt x="2709" y="6238"/>
                    </a:cubicBezTo>
                    <a:cubicBezTo>
                      <a:pt x="2757" y="6244"/>
                      <a:pt x="2805" y="6245"/>
                      <a:pt x="2853" y="6245"/>
                    </a:cubicBezTo>
                    <a:cubicBezTo>
                      <a:pt x="2950" y="6245"/>
                      <a:pt x="3046" y="6238"/>
                      <a:pt x="3142" y="6238"/>
                    </a:cubicBezTo>
                    <a:cubicBezTo>
                      <a:pt x="4880" y="6238"/>
                      <a:pt x="6255" y="4858"/>
                      <a:pt x="6255" y="3125"/>
                    </a:cubicBezTo>
                    <a:cubicBezTo>
                      <a:pt x="6255" y="1387"/>
                      <a:pt x="4880" y="7"/>
                      <a:pt x="3142" y="7"/>
                    </a:cubicBezTo>
                    <a:cubicBezTo>
                      <a:pt x="3056" y="7"/>
                      <a:pt x="2969" y="1"/>
                      <a:pt x="2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3287338" y="2494550"/>
                <a:ext cx="95900" cy="101925"/>
              </a:xfrm>
              <a:custGeom>
                <a:avLst/>
                <a:gdLst/>
                <a:ahLst/>
                <a:cxnLst/>
                <a:rect l="l" t="t" r="r" b="b"/>
                <a:pathLst>
                  <a:path w="3836" h="4077" extrusionOk="0">
                    <a:moveTo>
                      <a:pt x="1837" y="0"/>
                    </a:moveTo>
                    <a:cubicBezTo>
                      <a:pt x="1772" y="0"/>
                      <a:pt x="1709" y="4"/>
                      <a:pt x="1647" y="18"/>
                    </a:cubicBezTo>
                    <a:cubicBezTo>
                      <a:pt x="706" y="207"/>
                      <a:pt x="0" y="1039"/>
                      <a:pt x="0" y="2038"/>
                    </a:cubicBezTo>
                    <a:cubicBezTo>
                      <a:pt x="0" y="3037"/>
                      <a:pt x="711" y="3875"/>
                      <a:pt x="1658" y="4059"/>
                    </a:cubicBezTo>
                    <a:cubicBezTo>
                      <a:pt x="1720" y="4072"/>
                      <a:pt x="1782" y="4076"/>
                      <a:pt x="1845" y="4076"/>
                    </a:cubicBezTo>
                    <a:cubicBezTo>
                      <a:pt x="1916" y="4076"/>
                      <a:pt x="1988" y="4071"/>
                      <a:pt x="2062" y="4071"/>
                    </a:cubicBezTo>
                    <a:cubicBezTo>
                      <a:pt x="3200" y="4071"/>
                      <a:pt x="3835" y="3176"/>
                      <a:pt x="3835" y="2038"/>
                    </a:cubicBezTo>
                    <a:cubicBezTo>
                      <a:pt x="3835" y="895"/>
                      <a:pt x="3200" y="5"/>
                      <a:pt x="2062" y="5"/>
                    </a:cubicBezTo>
                    <a:cubicBezTo>
                      <a:pt x="1986" y="5"/>
                      <a:pt x="1910" y="0"/>
                      <a:pt x="1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a:off x="3328038" y="2466800"/>
                <a:ext cx="89375" cy="157275"/>
              </a:xfrm>
              <a:custGeom>
                <a:avLst/>
                <a:gdLst/>
                <a:ahLst/>
                <a:cxnLst/>
                <a:rect l="l" t="t" r="r" b="b"/>
                <a:pathLst>
                  <a:path w="3575" h="6291" extrusionOk="0">
                    <a:moveTo>
                      <a:pt x="434" y="1"/>
                    </a:moveTo>
                    <a:cubicBezTo>
                      <a:pt x="290" y="1"/>
                      <a:pt x="145" y="13"/>
                      <a:pt x="1" y="35"/>
                    </a:cubicBezTo>
                    <a:cubicBezTo>
                      <a:pt x="1538" y="243"/>
                      <a:pt x="2716" y="1560"/>
                      <a:pt x="2716" y="3148"/>
                    </a:cubicBezTo>
                    <a:cubicBezTo>
                      <a:pt x="2716" y="4736"/>
                      <a:pt x="1538" y="6053"/>
                      <a:pt x="1" y="6261"/>
                    </a:cubicBezTo>
                    <a:cubicBezTo>
                      <a:pt x="145" y="6278"/>
                      <a:pt x="290" y="6290"/>
                      <a:pt x="434" y="6290"/>
                    </a:cubicBezTo>
                    <a:cubicBezTo>
                      <a:pt x="2172" y="6290"/>
                      <a:pt x="3575" y="4881"/>
                      <a:pt x="3575" y="3148"/>
                    </a:cubicBezTo>
                    <a:cubicBezTo>
                      <a:pt x="3575" y="1410"/>
                      <a:pt x="217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3328763" y="2493975"/>
                <a:ext cx="61675" cy="103100"/>
              </a:xfrm>
              <a:custGeom>
                <a:avLst/>
                <a:gdLst/>
                <a:ahLst/>
                <a:cxnLst/>
                <a:rect l="l" t="t" r="r" b="b"/>
                <a:pathLst>
                  <a:path w="2467" h="4124" extrusionOk="0">
                    <a:moveTo>
                      <a:pt x="405" y="0"/>
                    </a:moveTo>
                    <a:cubicBezTo>
                      <a:pt x="267" y="0"/>
                      <a:pt x="134" y="11"/>
                      <a:pt x="1" y="35"/>
                    </a:cubicBezTo>
                    <a:cubicBezTo>
                      <a:pt x="947" y="225"/>
                      <a:pt x="1664" y="1056"/>
                      <a:pt x="1664" y="2061"/>
                    </a:cubicBezTo>
                    <a:cubicBezTo>
                      <a:pt x="1664" y="3060"/>
                      <a:pt x="947" y="3898"/>
                      <a:pt x="1" y="4082"/>
                    </a:cubicBezTo>
                    <a:cubicBezTo>
                      <a:pt x="134" y="4111"/>
                      <a:pt x="267" y="4123"/>
                      <a:pt x="405" y="4123"/>
                    </a:cubicBezTo>
                    <a:cubicBezTo>
                      <a:pt x="1543" y="4123"/>
                      <a:pt x="2466" y="3199"/>
                      <a:pt x="2466" y="2061"/>
                    </a:cubicBezTo>
                    <a:cubicBezTo>
                      <a:pt x="2466" y="918"/>
                      <a:pt x="1543"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3325038" y="2531625"/>
                <a:ext cx="27725" cy="27750"/>
              </a:xfrm>
              <a:custGeom>
                <a:avLst/>
                <a:gdLst/>
                <a:ahLst/>
                <a:cxnLst/>
                <a:rect l="l" t="t" r="r" b="b"/>
                <a:pathLst>
                  <a:path w="1109" h="1110" extrusionOk="0">
                    <a:moveTo>
                      <a:pt x="554" y="1"/>
                    </a:moveTo>
                    <a:cubicBezTo>
                      <a:pt x="248" y="1"/>
                      <a:pt x="0" y="249"/>
                      <a:pt x="0" y="555"/>
                    </a:cubicBezTo>
                    <a:cubicBezTo>
                      <a:pt x="0" y="862"/>
                      <a:pt x="248" y="1110"/>
                      <a:pt x="554" y="1110"/>
                    </a:cubicBezTo>
                    <a:cubicBezTo>
                      <a:pt x="861" y="1110"/>
                      <a:pt x="1109" y="862"/>
                      <a:pt x="1109" y="555"/>
                    </a:cubicBezTo>
                    <a:cubicBezTo>
                      <a:pt x="1109" y="249"/>
                      <a:pt x="861" y="1"/>
                      <a:pt x="554"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3432563" y="2583325"/>
                <a:ext cx="174725" cy="126175"/>
              </a:xfrm>
              <a:custGeom>
                <a:avLst/>
                <a:gdLst/>
                <a:ahLst/>
                <a:cxnLst/>
                <a:rect l="l" t="t" r="r" b="b"/>
                <a:pathLst>
                  <a:path w="6989" h="5047" extrusionOk="0">
                    <a:moveTo>
                      <a:pt x="428" y="1"/>
                    </a:moveTo>
                    <a:cubicBezTo>
                      <a:pt x="191" y="1"/>
                      <a:pt x="1" y="196"/>
                      <a:pt x="1" y="433"/>
                    </a:cubicBezTo>
                    <a:lnTo>
                      <a:pt x="1" y="4614"/>
                    </a:lnTo>
                    <a:cubicBezTo>
                      <a:pt x="1" y="4857"/>
                      <a:pt x="191" y="5047"/>
                      <a:pt x="428" y="5047"/>
                    </a:cubicBezTo>
                    <a:lnTo>
                      <a:pt x="6555" y="5047"/>
                    </a:lnTo>
                    <a:cubicBezTo>
                      <a:pt x="6792" y="5047"/>
                      <a:pt x="6989" y="4857"/>
                      <a:pt x="6989" y="4614"/>
                    </a:cubicBezTo>
                    <a:lnTo>
                      <a:pt x="6989" y="433"/>
                    </a:lnTo>
                    <a:cubicBezTo>
                      <a:pt x="6989" y="196"/>
                      <a:pt x="6792" y="1"/>
                      <a:pt x="6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3587763" y="2583325"/>
                <a:ext cx="29200" cy="126175"/>
              </a:xfrm>
              <a:custGeom>
                <a:avLst/>
                <a:gdLst/>
                <a:ahLst/>
                <a:cxnLst/>
                <a:rect l="l" t="t" r="r" b="b"/>
                <a:pathLst>
                  <a:path w="1168" h="5047" extrusionOk="0">
                    <a:moveTo>
                      <a:pt x="1" y="1"/>
                    </a:moveTo>
                    <a:cubicBezTo>
                      <a:pt x="214" y="1"/>
                      <a:pt x="387" y="196"/>
                      <a:pt x="387" y="433"/>
                    </a:cubicBezTo>
                    <a:lnTo>
                      <a:pt x="387" y="4614"/>
                    </a:lnTo>
                    <a:cubicBezTo>
                      <a:pt x="387" y="4851"/>
                      <a:pt x="214" y="5047"/>
                      <a:pt x="1" y="5047"/>
                    </a:cubicBezTo>
                    <a:lnTo>
                      <a:pt x="734" y="5047"/>
                    </a:lnTo>
                    <a:cubicBezTo>
                      <a:pt x="971" y="5047"/>
                      <a:pt x="1168" y="4857"/>
                      <a:pt x="1168" y="4614"/>
                    </a:cubicBezTo>
                    <a:lnTo>
                      <a:pt x="1168" y="433"/>
                    </a:lnTo>
                    <a:cubicBezTo>
                      <a:pt x="1168" y="196"/>
                      <a:pt x="971"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3461588" y="2612475"/>
                <a:ext cx="116525" cy="77700"/>
              </a:xfrm>
              <a:custGeom>
                <a:avLst/>
                <a:gdLst/>
                <a:ahLst/>
                <a:cxnLst/>
                <a:rect l="l" t="t" r="r" b="b"/>
                <a:pathLst>
                  <a:path w="4661" h="3108" extrusionOk="0">
                    <a:moveTo>
                      <a:pt x="146" y="0"/>
                    </a:moveTo>
                    <a:cubicBezTo>
                      <a:pt x="64" y="0"/>
                      <a:pt x="0" y="64"/>
                      <a:pt x="0" y="146"/>
                    </a:cubicBezTo>
                    <a:lnTo>
                      <a:pt x="0" y="2963"/>
                    </a:lnTo>
                    <a:cubicBezTo>
                      <a:pt x="0" y="3038"/>
                      <a:pt x="64" y="3107"/>
                      <a:pt x="146" y="3107"/>
                    </a:cubicBezTo>
                    <a:lnTo>
                      <a:pt x="4517" y="3107"/>
                    </a:lnTo>
                    <a:cubicBezTo>
                      <a:pt x="4597" y="3107"/>
                      <a:pt x="4661" y="3038"/>
                      <a:pt x="4661" y="2963"/>
                    </a:cubicBezTo>
                    <a:lnTo>
                      <a:pt x="4661" y="146"/>
                    </a:lnTo>
                    <a:cubicBezTo>
                      <a:pt x="4661" y="64"/>
                      <a:pt x="4597" y="0"/>
                      <a:pt x="4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3565113" y="2612475"/>
                <a:ext cx="22675" cy="77700"/>
              </a:xfrm>
              <a:custGeom>
                <a:avLst/>
                <a:gdLst/>
                <a:ahLst/>
                <a:cxnLst/>
                <a:rect l="l" t="t" r="r" b="b"/>
                <a:pathLst>
                  <a:path w="907" h="3108" extrusionOk="0">
                    <a:moveTo>
                      <a:pt x="0" y="0"/>
                    </a:moveTo>
                    <a:cubicBezTo>
                      <a:pt x="75" y="0"/>
                      <a:pt x="133" y="64"/>
                      <a:pt x="133" y="139"/>
                    </a:cubicBezTo>
                    <a:lnTo>
                      <a:pt x="133" y="2963"/>
                    </a:lnTo>
                    <a:cubicBezTo>
                      <a:pt x="133" y="3044"/>
                      <a:pt x="75" y="3107"/>
                      <a:pt x="0" y="3107"/>
                    </a:cubicBezTo>
                    <a:lnTo>
                      <a:pt x="762" y="3107"/>
                    </a:lnTo>
                    <a:cubicBezTo>
                      <a:pt x="843" y="3107"/>
                      <a:pt x="907" y="3038"/>
                      <a:pt x="907" y="2963"/>
                    </a:cubicBezTo>
                    <a:lnTo>
                      <a:pt x="907" y="146"/>
                    </a:lnTo>
                    <a:cubicBezTo>
                      <a:pt x="907" y="64"/>
                      <a:pt x="843"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43"/>
            <p:cNvGrpSpPr/>
            <p:nvPr/>
          </p:nvGrpSpPr>
          <p:grpSpPr>
            <a:xfrm>
              <a:off x="4066913" y="2453225"/>
              <a:ext cx="178775" cy="342100"/>
              <a:chOff x="4066913" y="2453225"/>
              <a:chExt cx="178775" cy="342100"/>
            </a:xfrm>
          </p:grpSpPr>
          <p:sp>
            <p:nvSpPr>
              <p:cNvPr id="2357" name="Google Shape;2357;p43"/>
              <p:cNvSpPr/>
              <p:nvPr/>
            </p:nvSpPr>
            <p:spPr>
              <a:xfrm>
                <a:off x="4082088" y="2627925"/>
                <a:ext cx="141225" cy="160450"/>
              </a:xfrm>
              <a:custGeom>
                <a:avLst/>
                <a:gdLst/>
                <a:ahLst/>
                <a:cxnLst/>
                <a:rect l="l" t="t" r="r" b="b"/>
                <a:pathLst>
                  <a:path w="5649" h="6418" extrusionOk="0">
                    <a:moveTo>
                      <a:pt x="1" y="0"/>
                    </a:moveTo>
                    <a:lnTo>
                      <a:pt x="1069" y="2652"/>
                    </a:lnTo>
                    <a:lnTo>
                      <a:pt x="2738" y="6266"/>
                    </a:lnTo>
                    <a:cubicBezTo>
                      <a:pt x="2778" y="6367"/>
                      <a:pt x="2870" y="6418"/>
                      <a:pt x="2963" y="6418"/>
                    </a:cubicBezTo>
                    <a:cubicBezTo>
                      <a:pt x="3055" y="6418"/>
                      <a:pt x="3148" y="6367"/>
                      <a:pt x="3188" y="6266"/>
                    </a:cubicBezTo>
                    <a:lnTo>
                      <a:pt x="56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4149938" y="2627925"/>
                <a:ext cx="80300" cy="167400"/>
              </a:xfrm>
              <a:custGeom>
                <a:avLst/>
                <a:gdLst/>
                <a:ahLst/>
                <a:cxnLst/>
                <a:rect l="l" t="t" r="r" b="b"/>
                <a:pathLst>
                  <a:path w="3212" h="6696" extrusionOk="0">
                    <a:moveTo>
                      <a:pt x="2386" y="0"/>
                    </a:moveTo>
                    <a:lnTo>
                      <a:pt x="0" y="5938"/>
                    </a:lnTo>
                    <a:lnTo>
                      <a:pt x="24" y="6543"/>
                    </a:lnTo>
                    <a:cubicBezTo>
                      <a:pt x="64" y="6644"/>
                      <a:pt x="156" y="6695"/>
                      <a:pt x="249" y="6695"/>
                    </a:cubicBezTo>
                    <a:cubicBezTo>
                      <a:pt x="341" y="6695"/>
                      <a:pt x="434" y="6644"/>
                      <a:pt x="474" y="6543"/>
                    </a:cubicBezTo>
                    <a:lnTo>
                      <a:pt x="2311" y="2236"/>
                    </a:lnTo>
                    <a:lnTo>
                      <a:pt x="3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4157450" y="2627725"/>
                <a:ext cx="27875" cy="128623"/>
              </a:xfrm>
              <a:custGeom>
                <a:avLst/>
                <a:gdLst/>
                <a:ahLst/>
                <a:cxnLst/>
                <a:rect l="l" t="t" r="r" b="b"/>
                <a:pathLst>
                  <a:path w="1115" h="3218" extrusionOk="0">
                    <a:moveTo>
                      <a:pt x="883" y="0"/>
                    </a:moveTo>
                    <a:cubicBezTo>
                      <a:pt x="789" y="0"/>
                      <a:pt x="707" y="64"/>
                      <a:pt x="688" y="156"/>
                    </a:cubicBezTo>
                    <a:lnTo>
                      <a:pt x="30" y="2963"/>
                    </a:lnTo>
                    <a:cubicBezTo>
                      <a:pt x="1" y="3072"/>
                      <a:pt x="70" y="3183"/>
                      <a:pt x="179" y="3211"/>
                    </a:cubicBezTo>
                    <a:cubicBezTo>
                      <a:pt x="197" y="3211"/>
                      <a:pt x="214" y="3218"/>
                      <a:pt x="232" y="3218"/>
                    </a:cubicBezTo>
                    <a:cubicBezTo>
                      <a:pt x="324" y="3218"/>
                      <a:pt x="411" y="3154"/>
                      <a:pt x="427" y="3056"/>
                    </a:cubicBezTo>
                    <a:lnTo>
                      <a:pt x="1086" y="255"/>
                    </a:lnTo>
                    <a:cubicBezTo>
                      <a:pt x="1115" y="145"/>
                      <a:pt x="1046" y="30"/>
                      <a:pt x="936" y="7"/>
                    </a:cubicBezTo>
                    <a:cubicBezTo>
                      <a:pt x="918" y="2"/>
                      <a:pt x="901"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rot="-637602">
                <a:off x="4121963" y="2618588"/>
                <a:ext cx="29149" cy="166272"/>
              </a:xfrm>
              <a:custGeom>
                <a:avLst/>
                <a:gdLst/>
                <a:ahLst/>
                <a:cxnLst/>
                <a:rect l="l" t="t" r="r" b="b"/>
                <a:pathLst>
                  <a:path w="1166" h="3385" extrusionOk="0">
                    <a:moveTo>
                      <a:pt x="230" y="0"/>
                    </a:moveTo>
                    <a:cubicBezTo>
                      <a:pt x="213" y="0"/>
                      <a:pt x="196" y="2"/>
                      <a:pt x="179" y="7"/>
                    </a:cubicBezTo>
                    <a:cubicBezTo>
                      <a:pt x="69" y="30"/>
                      <a:pt x="0" y="145"/>
                      <a:pt x="29" y="255"/>
                    </a:cubicBezTo>
                    <a:lnTo>
                      <a:pt x="739" y="3223"/>
                    </a:lnTo>
                    <a:cubicBezTo>
                      <a:pt x="757" y="3322"/>
                      <a:pt x="843" y="3384"/>
                      <a:pt x="936" y="3384"/>
                    </a:cubicBezTo>
                    <a:cubicBezTo>
                      <a:pt x="952" y="3384"/>
                      <a:pt x="970" y="3379"/>
                      <a:pt x="987" y="3379"/>
                    </a:cubicBezTo>
                    <a:cubicBezTo>
                      <a:pt x="1096" y="3350"/>
                      <a:pt x="1166" y="3240"/>
                      <a:pt x="1138" y="3125"/>
                    </a:cubicBezTo>
                    <a:lnTo>
                      <a:pt x="427" y="156"/>
                    </a:lnTo>
                    <a:cubicBezTo>
                      <a:pt x="407" y="64"/>
                      <a:pt x="322"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a:off x="4066913" y="2499725"/>
                <a:ext cx="177200" cy="150600"/>
              </a:xfrm>
              <a:custGeom>
                <a:avLst/>
                <a:gdLst/>
                <a:ahLst/>
                <a:cxnLst/>
                <a:rect l="l" t="t" r="r" b="b"/>
                <a:pathLst>
                  <a:path w="7088" h="6024" extrusionOk="0">
                    <a:moveTo>
                      <a:pt x="3570" y="0"/>
                    </a:moveTo>
                    <a:cubicBezTo>
                      <a:pt x="1877" y="0"/>
                      <a:pt x="509" y="1370"/>
                      <a:pt x="509" y="3062"/>
                    </a:cubicBezTo>
                    <a:cubicBezTo>
                      <a:pt x="509" y="3252"/>
                      <a:pt x="526" y="3436"/>
                      <a:pt x="561" y="3616"/>
                    </a:cubicBezTo>
                    <a:cubicBezTo>
                      <a:pt x="221" y="3852"/>
                      <a:pt x="1" y="4251"/>
                      <a:pt x="1" y="4696"/>
                    </a:cubicBezTo>
                    <a:cubicBezTo>
                      <a:pt x="1" y="5429"/>
                      <a:pt x="590" y="6024"/>
                      <a:pt x="1323" y="6024"/>
                    </a:cubicBezTo>
                    <a:cubicBezTo>
                      <a:pt x="1797" y="6024"/>
                      <a:pt x="2213" y="5770"/>
                      <a:pt x="2444" y="5394"/>
                    </a:cubicBezTo>
                    <a:cubicBezTo>
                      <a:pt x="2681" y="5770"/>
                      <a:pt x="3097" y="6024"/>
                      <a:pt x="3570" y="6024"/>
                    </a:cubicBezTo>
                    <a:cubicBezTo>
                      <a:pt x="4044" y="6024"/>
                      <a:pt x="4459" y="5770"/>
                      <a:pt x="4696" y="5394"/>
                    </a:cubicBezTo>
                    <a:cubicBezTo>
                      <a:pt x="4870" y="5677"/>
                      <a:pt x="5147" y="5891"/>
                      <a:pt x="5475" y="5978"/>
                    </a:cubicBezTo>
                    <a:cubicBezTo>
                      <a:pt x="5534" y="5994"/>
                      <a:pt x="5595" y="5997"/>
                      <a:pt x="5657" y="5997"/>
                    </a:cubicBezTo>
                    <a:cubicBezTo>
                      <a:pt x="5710" y="5997"/>
                      <a:pt x="5763" y="5995"/>
                      <a:pt x="5816" y="5995"/>
                    </a:cubicBezTo>
                    <a:cubicBezTo>
                      <a:pt x="6549" y="5995"/>
                      <a:pt x="7087" y="5429"/>
                      <a:pt x="7087" y="4696"/>
                    </a:cubicBezTo>
                    <a:cubicBezTo>
                      <a:pt x="7087" y="4251"/>
                      <a:pt x="6861" y="3852"/>
                      <a:pt x="6520" y="3616"/>
                    </a:cubicBezTo>
                    <a:cubicBezTo>
                      <a:pt x="6555" y="3436"/>
                      <a:pt x="6573" y="3252"/>
                      <a:pt x="6573" y="3062"/>
                    </a:cubicBezTo>
                    <a:cubicBezTo>
                      <a:pt x="6573" y="1370"/>
                      <a:pt x="5262" y="0"/>
                      <a:pt x="3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a:off x="4147613" y="2499725"/>
                <a:ext cx="98075" cy="150600"/>
              </a:xfrm>
              <a:custGeom>
                <a:avLst/>
                <a:gdLst/>
                <a:ahLst/>
                <a:cxnLst/>
                <a:rect l="l" t="t" r="r" b="b"/>
                <a:pathLst>
                  <a:path w="3923" h="6024" extrusionOk="0">
                    <a:moveTo>
                      <a:pt x="342" y="0"/>
                    </a:moveTo>
                    <a:cubicBezTo>
                      <a:pt x="227" y="0"/>
                      <a:pt x="117" y="6"/>
                      <a:pt x="1" y="18"/>
                    </a:cubicBezTo>
                    <a:cubicBezTo>
                      <a:pt x="1532" y="186"/>
                      <a:pt x="2721" y="1485"/>
                      <a:pt x="2721" y="3062"/>
                    </a:cubicBezTo>
                    <a:cubicBezTo>
                      <a:pt x="2721" y="3206"/>
                      <a:pt x="2716" y="3345"/>
                      <a:pt x="2692" y="3483"/>
                    </a:cubicBezTo>
                    <a:cubicBezTo>
                      <a:pt x="2681" y="3564"/>
                      <a:pt x="2710" y="3638"/>
                      <a:pt x="2772" y="3691"/>
                    </a:cubicBezTo>
                    <a:cubicBezTo>
                      <a:pt x="3057" y="3934"/>
                      <a:pt x="3235" y="4297"/>
                      <a:pt x="3235" y="4696"/>
                    </a:cubicBezTo>
                    <a:cubicBezTo>
                      <a:pt x="3235" y="5314"/>
                      <a:pt x="2820" y="5827"/>
                      <a:pt x="2253" y="5978"/>
                    </a:cubicBezTo>
                    <a:cubicBezTo>
                      <a:pt x="2364" y="6007"/>
                      <a:pt x="2484" y="6024"/>
                      <a:pt x="2606" y="6024"/>
                    </a:cubicBezTo>
                    <a:cubicBezTo>
                      <a:pt x="3316" y="6013"/>
                      <a:pt x="3899" y="5435"/>
                      <a:pt x="3910" y="4725"/>
                    </a:cubicBezTo>
                    <a:cubicBezTo>
                      <a:pt x="3923" y="4268"/>
                      <a:pt x="3697" y="3859"/>
                      <a:pt x="3350" y="3616"/>
                    </a:cubicBezTo>
                    <a:cubicBezTo>
                      <a:pt x="3385" y="3436"/>
                      <a:pt x="3403" y="3252"/>
                      <a:pt x="3403" y="3062"/>
                    </a:cubicBezTo>
                    <a:cubicBezTo>
                      <a:pt x="3403" y="1370"/>
                      <a:pt x="2034"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a:off x="4136363" y="2475375"/>
                <a:ext cx="39000" cy="38625"/>
              </a:xfrm>
              <a:custGeom>
                <a:avLst/>
                <a:gdLst/>
                <a:ahLst/>
                <a:cxnLst/>
                <a:rect l="l" t="t" r="r" b="b"/>
                <a:pathLst>
                  <a:path w="1560" h="1545" extrusionOk="0">
                    <a:moveTo>
                      <a:pt x="677" y="1"/>
                    </a:moveTo>
                    <a:cubicBezTo>
                      <a:pt x="650" y="1"/>
                      <a:pt x="623" y="3"/>
                      <a:pt x="596" y="10"/>
                    </a:cubicBezTo>
                    <a:cubicBezTo>
                      <a:pt x="255" y="97"/>
                      <a:pt x="0" y="409"/>
                      <a:pt x="0" y="772"/>
                    </a:cubicBezTo>
                    <a:cubicBezTo>
                      <a:pt x="0" y="1142"/>
                      <a:pt x="255" y="1448"/>
                      <a:pt x="596" y="1534"/>
                    </a:cubicBezTo>
                    <a:cubicBezTo>
                      <a:pt x="624" y="1542"/>
                      <a:pt x="652" y="1545"/>
                      <a:pt x="681" y="1545"/>
                    </a:cubicBezTo>
                    <a:cubicBezTo>
                      <a:pt x="717" y="1545"/>
                      <a:pt x="753" y="1541"/>
                      <a:pt x="792" y="1541"/>
                    </a:cubicBezTo>
                    <a:cubicBezTo>
                      <a:pt x="1225" y="1541"/>
                      <a:pt x="1559" y="1211"/>
                      <a:pt x="1559" y="772"/>
                    </a:cubicBezTo>
                    <a:cubicBezTo>
                      <a:pt x="1559" y="340"/>
                      <a:pt x="1225" y="4"/>
                      <a:pt x="792" y="4"/>
                    </a:cubicBezTo>
                    <a:cubicBezTo>
                      <a:pt x="752" y="4"/>
                      <a:pt x="714"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a:off x="4151263" y="2474925"/>
                <a:ext cx="24675" cy="39550"/>
              </a:xfrm>
              <a:custGeom>
                <a:avLst/>
                <a:gdLst/>
                <a:ahLst/>
                <a:cxnLst/>
                <a:rect l="l" t="t" r="r" b="b"/>
                <a:pathLst>
                  <a:path w="987" h="1582" extrusionOk="0">
                    <a:moveTo>
                      <a:pt x="196" y="0"/>
                    </a:moveTo>
                    <a:cubicBezTo>
                      <a:pt x="126" y="0"/>
                      <a:pt x="62" y="11"/>
                      <a:pt x="0" y="28"/>
                    </a:cubicBezTo>
                    <a:cubicBezTo>
                      <a:pt x="334" y="115"/>
                      <a:pt x="589" y="427"/>
                      <a:pt x="589" y="790"/>
                    </a:cubicBezTo>
                    <a:cubicBezTo>
                      <a:pt x="589" y="1160"/>
                      <a:pt x="334" y="1466"/>
                      <a:pt x="0" y="1552"/>
                    </a:cubicBezTo>
                    <a:cubicBezTo>
                      <a:pt x="62" y="1570"/>
                      <a:pt x="126" y="1581"/>
                      <a:pt x="196" y="1581"/>
                    </a:cubicBezTo>
                    <a:cubicBezTo>
                      <a:pt x="629" y="1581"/>
                      <a:pt x="987" y="1229"/>
                      <a:pt x="987" y="790"/>
                    </a:cubicBezTo>
                    <a:cubicBezTo>
                      <a:pt x="987" y="358"/>
                      <a:pt x="629"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a:off x="4149788" y="2453225"/>
                <a:ext cx="25875" cy="40600"/>
              </a:xfrm>
              <a:custGeom>
                <a:avLst/>
                <a:gdLst/>
                <a:ahLst/>
                <a:cxnLst/>
                <a:rect l="l" t="t" r="r" b="b"/>
                <a:pathLst>
                  <a:path w="1035" h="1624" extrusionOk="0">
                    <a:moveTo>
                      <a:pt x="795" y="1"/>
                    </a:moveTo>
                    <a:cubicBezTo>
                      <a:pt x="763" y="1"/>
                      <a:pt x="730" y="8"/>
                      <a:pt x="699" y="24"/>
                    </a:cubicBezTo>
                    <a:cubicBezTo>
                      <a:pt x="1" y="405"/>
                      <a:pt x="47" y="1388"/>
                      <a:pt x="47" y="1428"/>
                    </a:cubicBezTo>
                    <a:cubicBezTo>
                      <a:pt x="52" y="1537"/>
                      <a:pt x="145" y="1623"/>
                      <a:pt x="255" y="1623"/>
                    </a:cubicBezTo>
                    <a:lnTo>
                      <a:pt x="267" y="1623"/>
                    </a:lnTo>
                    <a:cubicBezTo>
                      <a:pt x="382" y="1618"/>
                      <a:pt x="468" y="1519"/>
                      <a:pt x="462" y="1404"/>
                    </a:cubicBezTo>
                    <a:cubicBezTo>
                      <a:pt x="462" y="1399"/>
                      <a:pt x="433" y="642"/>
                      <a:pt x="896" y="389"/>
                    </a:cubicBezTo>
                    <a:cubicBezTo>
                      <a:pt x="995" y="336"/>
                      <a:pt x="1035" y="210"/>
                      <a:pt x="977" y="111"/>
                    </a:cubicBezTo>
                    <a:cubicBezTo>
                      <a:pt x="941" y="39"/>
                      <a:pt x="869" y="1"/>
                      <a:pt x="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43"/>
            <p:cNvGrpSpPr/>
            <p:nvPr/>
          </p:nvGrpSpPr>
          <p:grpSpPr>
            <a:xfrm>
              <a:off x="4821538" y="2457150"/>
              <a:ext cx="206900" cy="339700"/>
              <a:chOff x="4821538" y="2457150"/>
              <a:chExt cx="206900" cy="339700"/>
            </a:xfrm>
          </p:grpSpPr>
          <p:sp>
            <p:nvSpPr>
              <p:cNvPr id="2367" name="Google Shape;2367;p43"/>
              <p:cNvSpPr/>
              <p:nvPr/>
            </p:nvSpPr>
            <p:spPr>
              <a:xfrm>
                <a:off x="4824588" y="2457150"/>
                <a:ext cx="194175" cy="151325"/>
              </a:xfrm>
              <a:custGeom>
                <a:avLst/>
                <a:gdLst/>
                <a:ahLst/>
                <a:cxnLst/>
                <a:rect l="l" t="t" r="r" b="b"/>
                <a:pathLst>
                  <a:path w="7767" h="6053" extrusionOk="0">
                    <a:moveTo>
                      <a:pt x="4019" y="0"/>
                    </a:moveTo>
                    <a:cubicBezTo>
                      <a:pt x="3563" y="0"/>
                      <a:pt x="3159" y="214"/>
                      <a:pt x="2899" y="549"/>
                    </a:cubicBezTo>
                    <a:cubicBezTo>
                      <a:pt x="2662" y="376"/>
                      <a:pt x="2373" y="277"/>
                      <a:pt x="2055" y="277"/>
                    </a:cubicBezTo>
                    <a:cubicBezTo>
                      <a:pt x="1277" y="277"/>
                      <a:pt x="640" y="906"/>
                      <a:pt x="640" y="1692"/>
                    </a:cubicBezTo>
                    <a:cubicBezTo>
                      <a:pt x="640" y="1825"/>
                      <a:pt x="664" y="1951"/>
                      <a:pt x="699" y="2079"/>
                    </a:cubicBezTo>
                    <a:cubicBezTo>
                      <a:pt x="266" y="2500"/>
                      <a:pt x="0" y="3084"/>
                      <a:pt x="0" y="3737"/>
                    </a:cubicBezTo>
                    <a:cubicBezTo>
                      <a:pt x="0" y="5019"/>
                      <a:pt x="1034" y="6052"/>
                      <a:pt x="2316" y="6052"/>
                    </a:cubicBezTo>
                    <a:cubicBezTo>
                      <a:pt x="2991" y="6052"/>
                      <a:pt x="3592" y="5770"/>
                      <a:pt x="4019" y="5312"/>
                    </a:cubicBezTo>
                    <a:cubicBezTo>
                      <a:pt x="4441" y="5770"/>
                      <a:pt x="5048" y="6052"/>
                      <a:pt x="5717" y="6052"/>
                    </a:cubicBezTo>
                    <a:cubicBezTo>
                      <a:pt x="6999" y="6052"/>
                      <a:pt x="7767" y="5019"/>
                      <a:pt x="7767" y="3737"/>
                    </a:cubicBezTo>
                    <a:cubicBezTo>
                      <a:pt x="7767" y="3020"/>
                      <a:pt x="7444" y="2385"/>
                      <a:pt x="6935" y="1958"/>
                    </a:cubicBezTo>
                    <a:cubicBezTo>
                      <a:pt x="6906" y="1207"/>
                      <a:pt x="6560" y="688"/>
                      <a:pt x="5797" y="688"/>
                    </a:cubicBezTo>
                    <a:cubicBezTo>
                      <a:pt x="5688" y="688"/>
                      <a:pt x="5581" y="651"/>
                      <a:pt x="5481" y="651"/>
                    </a:cubicBezTo>
                    <a:cubicBezTo>
                      <a:pt x="5449" y="651"/>
                      <a:pt x="5418" y="654"/>
                      <a:pt x="5387" y="664"/>
                    </a:cubicBezTo>
                    <a:cubicBezTo>
                      <a:pt x="5336" y="676"/>
                      <a:pt x="5290" y="693"/>
                      <a:pt x="5249" y="717"/>
                    </a:cubicBezTo>
                    <a:cubicBezTo>
                      <a:pt x="5001" y="288"/>
                      <a:pt x="4545" y="0"/>
                      <a:pt x="4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4957238" y="2472150"/>
                <a:ext cx="68325" cy="136325"/>
              </a:xfrm>
              <a:custGeom>
                <a:avLst/>
                <a:gdLst/>
                <a:ahLst/>
                <a:cxnLst/>
                <a:rect l="l" t="t" r="r" b="b"/>
                <a:pathLst>
                  <a:path w="2733" h="5453" extrusionOk="0">
                    <a:moveTo>
                      <a:pt x="491" y="0"/>
                    </a:moveTo>
                    <a:cubicBezTo>
                      <a:pt x="347" y="0"/>
                      <a:pt x="209" y="24"/>
                      <a:pt x="81" y="64"/>
                    </a:cubicBezTo>
                    <a:cubicBezTo>
                      <a:pt x="613" y="226"/>
                      <a:pt x="1011" y="693"/>
                      <a:pt x="1075" y="1260"/>
                    </a:cubicBezTo>
                    <a:cubicBezTo>
                      <a:pt x="1086" y="1324"/>
                      <a:pt x="1115" y="1386"/>
                      <a:pt x="1162" y="1428"/>
                    </a:cubicBezTo>
                    <a:cubicBezTo>
                      <a:pt x="1624" y="1855"/>
                      <a:pt x="1912" y="2460"/>
                      <a:pt x="1912" y="3137"/>
                    </a:cubicBezTo>
                    <a:cubicBezTo>
                      <a:pt x="1912" y="4274"/>
                      <a:pt x="1086" y="5227"/>
                      <a:pt x="1" y="5418"/>
                    </a:cubicBezTo>
                    <a:cubicBezTo>
                      <a:pt x="134" y="5440"/>
                      <a:pt x="272" y="5452"/>
                      <a:pt x="411" y="5452"/>
                    </a:cubicBezTo>
                    <a:cubicBezTo>
                      <a:pt x="1693" y="5452"/>
                      <a:pt x="2733" y="4419"/>
                      <a:pt x="2733" y="3137"/>
                    </a:cubicBezTo>
                    <a:cubicBezTo>
                      <a:pt x="2733" y="2420"/>
                      <a:pt x="2410" y="1785"/>
                      <a:pt x="1906" y="1358"/>
                    </a:cubicBezTo>
                    <a:cubicBezTo>
                      <a:pt x="1872" y="607"/>
                      <a:pt x="1254" y="0"/>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a:off x="4964188" y="2498125"/>
                <a:ext cx="10275" cy="10275"/>
              </a:xfrm>
              <a:custGeom>
                <a:avLst/>
                <a:gdLst/>
                <a:ahLst/>
                <a:cxnLst/>
                <a:rect l="l" t="t" r="r" b="b"/>
                <a:pathLst>
                  <a:path w="411" h="411" extrusionOk="0">
                    <a:moveTo>
                      <a:pt x="202" y="1"/>
                    </a:moveTo>
                    <a:cubicBezTo>
                      <a:pt x="93" y="1"/>
                      <a:pt x="0" y="94"/>
                      <a:pt x="0" y="209"/>
                    </a:cubicBezTo>
                    <a:cubicBezTo>
                      <a:pt x="0" y="319"/>
                      <a:pt x="93" y="411"/>
                      <a:pt x="202" y="411"/>
                    </a:cubicBezTo>
                    <a:cubicBezTo>
                      <a:pt x="317" y="411"/>
                      <a:pt x="410" y="319"/>
                      <a:pt x="410" y="209"/>
                    </a:cubicBezTo>
                    <a:cubicBezTo>
                      <a:pt x="410" y="94"/>
                      <a:pt x="317" y="1"/>
                      <a:pt x="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a:off x="4896463" y="2498125"/>
                <a:ext cx="10300" cy="10275"/>
              </a:xfrm>
              <a:custGeom>
                <a:avLst/>
                <a:gdLst/>
                <a:ahLst/>
                <a:cxnLst/>
                <a:rect l="l" t="t" r="r" b="b"/>
                <a:pathLst>
                  <a:path w="412" h="411" extrusionOk="0">
                    <a:moveTo>
                      <a:pt x="209" y="1"/>
                    </a:moveTo>
                    <a:cubicBezTo>
                      <a:pt x="94" y="1"/>
                      <a:pt x="1" y="94"/>
                      <a:pt x="1" y="209"/>
                    </a:cubicBezTo>
                    <a:cubicBezTo>
                      <a:pt x="1" y="319"/>
                      <a:pt x="94" y="411"/>
                      <a:pt x="209" y="411"/>
                    </a:cubicBezTo>
                    <a:cubicBezTo>
                      <a:pt x="318" y="411"/>
                      <a:pt x="411" y="319"/>
                      <a:pt x="411" y="209"/>
                    </a:cubicBezTo>
                    <a:cubicBezTo>
                      <a:pt x="411" y="94"/>
                      <a:pt x="318"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4937038" y="2523975"/>
                <a:ext cx="10300" cy="10425"/>
              </a:xfrm>
              <a:custGeom>
                <a:avLst/>
                <a:gdLst/>
                <a:ahLst/>
                <a:cxnLst/>
                <a:rect l="l" t="t" r="r" b="b"/>
                <a:pathLst>
                  <a:path w="412" h="417" extrusionOk="0">
                    <a:moveTo>
                      <a:pt x="203" y="1"/>
                    </a:moveTo>
                    <a:cubicBezTo>
                      <a:pt x="92" y="1"/>
                      <a:pt x="1" y="93"/>
                      <a:pt x="1" y="208"/>
                    </a:cubicBezTo>
                    <a:cubicBezTo>
                      <a:pt x="1" y="325"/>
                      <a:pt x="92" y="416"/>
                      <a:pt x="203" y="416"/>
                    </a:cubicBezTo>
                    <a:cubicBezTo>
                      <a:pt x="318" y="416"/>
                      <a:pt x="411" y="325"/>
                      <a:pt x="411" y="208"/>
                    </a:cubicBezTo>
                    <a:cubicBezTo>
                      <a:pt x="411" y="93"/>
                      <a:pt x="318"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3"/>
              <p:cNvSpPr/>
              <p:nvPr/>
            </p:nvSpPr>
            <p:spPr>
              <a:xfrm>
                <a:off x="4865563" y="2523975"/>
                <a:ext cx="10275" cy="10425"/>
              </a:xfrm>
              <a:custGeom>
                <a:avLst/>
                <a:gdLst/>
                <a:ahLst/>
                <a:cxnLst/>
                <a:rect l="l" t="t" r="r" b="b"/>
                <a:pathLst>
                  <a:path w="411" h="417" extrusionOk="0">
                    <a:moveTo>
                      <a:pt x="203" y="1"/>
                    </a:moveTo>
                    <a:cubicBezTo>
                      <a:pt x="93" y="1"/>
                      <a:pt x="1" y="93"/>
                      <a:pt x="1" y="208"/>
                    </a:cubicBezTo>
                    <a:cubicBezTo>
                      <a:pt x="1" y="325"/>
                      <a:pt x="93" y="416"/>
                      <a:pt x="203" y="416"/>
                    </a:cubicBezTo>
                    <a:cubicBezTo>
                      <a:pt x="318" y="416"/>
                      <a:pt x="411" y="325"/>
                      <a:pt x="411" y="208"/>
                    </a:cubicBezTo>
                    <a:cubicBezTo>
                      <a:pt x="411" y="93"/>
                      <a:pt x="318"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4821538" y="2554600"/>
                <a:ext cx="200100" cy="242250"/>
              </a:xfrm>
              <a:custGeom>
                <a:avLst/>
                <a:gdLst/>
                <a:ahLst/>
                <a:cxnLst/>
                <a:rect l="l" t="t" r="r" b="b"/>
                <a:pathLst>
                  <a:path w="8004" h="9690" extrusionOk="0">
                    <a:moveTo>
                      <a:pt x="826" y="1"/>
                    </a:moveTo>
                    <a:cubicBezTo>
                      <a:pt x="370" y="1"/>
                      <a:pt x="0" y="369"/>
                      <a:pt x="0" y="825"/>
                    </a:cubicBezTo>
                    <a:lnTo>
                      <a:pt x="757" y="9280"/>
                    </a:lnTo>
                    <a:cubicBezTo>
                      <a:pt x="775" y="9511"/>
                      <a:pt x="970" y="9690"/>
                      <a:pt x="1207" y="9690"/>
                    </a:cubicBezTo>
                    <a:lnTo>
                      <a:pt x="1958" y="9690"/>
                    </a:lnTo>
                    <a:lnTo>
                      <a:pt x="2484" y="9148"/>
                    </a:lnTo>
                    <a:lnTo>
                      <a:pt x="3310" y="9690"/>
                    </a:lnTo>
                    <a:lnTo>
                      <a:pt x="4967" y="9690"/>
                    </a:lnTo>
                    <a:lnTo>
                      <a:pt x="5655" y="9148"/>
                    </a:lnTo>
                    <a:lnTo>
                      <a:pt x="6324" y="9690"/>
                    </a:lnTo>
                    <a:lnTo>
                      <a:pt x="6798" y="9690"/>
                    </a:lnTo>
                    <a:cubicBezTo>
                      <a:pt x="7034" y="9690"/>
                      <a:pt x="7231" y="9511"/>
                      <a:pt x="7249" y="9280"/>
                    </a:cubicBezTo>
                    <a:lnTo>
                      <a:pt x="8004" y="825"/>
                    </a:lnTo>
                    <a:cubicBezTo>
                      <a:pt x="8004" y="369"/>
                      <a:pt x="7907" y="52"/>
                      <a:pt x="7450" y="52"/>
                    </a:cubicBezTo>
                    <a:cubicBezTo>
                      <a:pt x="7381" y="52"/>
                      <a:pt x="7315" y="42"/>
                      <a:pt x="7252" y="42"/>
                    </a:cubicBezTo>
                    <a:cubicBezTo>
                      <a:pt x="7209" y="42"/>
                      <a:pt x="7167" y="47"/>
                      <a:pt x="7127" y="63"/>
                    </a:cubicBezTo>
                    <a:cubicBezTo>
                      <a:pt x="6833" y="191"/>
                      <a:pt x="6625" y="486"/>
                      <a:pt x="6625" y="825"/>
                    </a:cubicBezTo>
                    <a:cubicBezTo>
                      <a:pt x="6625" y="369"/>
                      <a:pt x="6249" y="271"/>
                      <a:pt x="5793" y="271"/>
                    </a:cubicBezTo>
                    <a:cubicBezTo>
                      <a:pt x="5336" y="271"/>
                      <a:pt x="4967" y="369"/>
                      <a:pt x="4967" y="825"/>
                    </a:cubicBezTo>
                    <a:cubicBezTo>
                      <a:pt x="4967" y="369"/>
                      <a:pt x="4597" y="1"/>
                      <a:pt x="4141" y="1"/>
                    </a:cubicBezTo>
                    <a:cubicBezTo>
                      <a:pt x="3685" y="1"/>
                      <a:pt x="3310" y="369"/>
                      <a:pt x="3310" y="825"/>
                    </a:cubicBezTo>
                    <a:cubicBezTo>
                      <a:pt x="3310" y="369"/>
                      <a:pt x="2940" y="271"/>
                      <a:pt x="2484" y="271"/>
                    </a:cubicBezTo>
                    <a:cubicBezTo>
                      <a:pt x="2028" y="271"/>
                      <a:pt x="1658" y="369"/>
                      <a:pt x="1658" y="825"/>
                    </a:cubicBezTo>
                    <a:cubicBezTo>
                      <a:pt x="1658" y="369"/>
                      <a:pt x="1289"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4980638" y="2554600"/>
                <a:ext cx="47800" cy="242250"/>
              </a:xfrm>
              <a:custGeom>
                <a:avLst/>
                <a:gdLst/>
                <a:ahLst/>
                <a:cxnLst/>
                <a:rect l="l" t="t" r="r" b="b"/>
                <a:pathLst>
                  <a:path w="1912" h="9690" extrusionOk="0">
                    <a:moveTo>
                      <a:pt x="1086" y="1"/>
                    </a:moveTo>
                    <a:cubicBezTo>
                      <a:pt x="959" y="1"/>
                      <a:pt x="837" y="28"/>
                      <a:pt x="728" y="81"/>
                    </a:cubicBezTo>
                    <a:cubicBezTo>
                      <a:pt x="1011" y="214"/>
                      <a:pt x="1202" y="497"/>
                      <a:pt x="1202" y="825"/>
                    </a:cubicBezTo>
                    <a:lnTo>
                      <a:pt x="451" y="9280"/>
                    </a:lnTo>
                    <a:cubicBezTo>
                      <a:pt x="427" y="9511"/>
                      <a:pt x="232" y="9690"/>
                      <a:pt x="0" y="9690"/>
                    </a:cubicBezTo>
                    <a:lnTo>
                      <a:pt x="711" y="9690"/>
                    </a:lnTo>
                    <a:cubicBezTo>
                      <a:pt x="941" y="9690"/>
                      <a:pt x="1138" y="9511"/>
                      <a:pt x="1162" y="9280"/>
                    </a:cubicBezTo>
                    <a:lnTo>
                      <a:pt x="1912" y="825"/>
                    </a:lnTo>
                    <a:cubicBezTo>
                      <a:pt x="1912" y="369"/>
                      <a:pt x="1543"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4948863" y="2554525"/>
                <a:ext cx="41325" cy="242325"/>
              </a:xfrm>
              <a:custGeom>
                <a:avLst/>
                <a:gdLst/>
                <a:ahLst/>
                <a:cxnLst/>
                <a:rect l="l" t="t" r="r" b="b"/>
                <a:pathLst>
                  <a:path w="1653" h="9693" extrusionOk="0">
                    <a:moveTo>
                      <a:pt x="827" y="1"/>
                    </a:moveTo>
                    <a:cubicBezTo>
                      <a:pt x="759" y="1"/>
                      <a:pt x="689" y="9"/>
                      <a:pt x="619" y="26"/>
                    </a:cubicBezTo>
                    <a:cubicBezTo>
                      <a:pt x="243" y="119"/>
                      <a:pt x="0" y="482"/>
                      <a:pt x="0" y="870"/>
                    </a:cubicBezTo>
                    <a:lnTo>
                      <a:pt x="0" y="9693"/>
                    </a:lnTo>
                    <a:lnTo>
                      <a:pt x="1352" y="9693"/>
                    </a:lnTo>
                    <a:lnTo>
                      <a:pt x="1652" y="828"/>
                    </a:lnTo>
                    <a:cubicBezTo>
                      <a:pt x="1652" y="371"/>
                      <a:pt x="1284"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4858938" y="2554525"/>
                <a:ext cx="41300" cy="242325"/>
              </a:xfrm>
              <a:custGeom>
                <a:avLst/>
                <a:gdLst/>
                <a:ahLst/>
                <a:cxnLst/>
                <a:rect l="l" t="t" r="r" b="b"/>
                <a:pathLst>
                  <a:path w="1652" h="9693" extrusionOk="0">
                    <a:moveTo>
                      <a:pt x="826" y="1"/>
                    </a:moveTo>
                    <a:cubicBezTo>
                      <a:pt x="369" y="1"/>
                      <a:pt x="1" y="371"/>
                      <a:pt x="1" y="828"/>
                    </a:cubicBezTo>
                    <a:lnTo>
                      <a:pt x="300" y="9693"/>
                    </a:lnTo>
                    <a:lnTo>
                      <a:pt x="1652" y="9693"/>
                    </a:lnTo>
                    <a:lnTo>
                      <a:pt x="1652" y="870"/>
                    </a:lnTo>
                    <a:cubicBezTo>
                      <a:pt x="1652" y="482"/>
                      <a:pt x="1409" y="119"/>
                      <a:pt x="1033" y="26"/>
                    </a:cubicBezTo>
                    <a:cubicBezTo>
                      <a:pt x="963" y="9"/>
                      <a:pt x="893" y="1"/>
                      <a:pt x="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4854888" y="2627375"/>
                <a:ext cx="140225" cy="101775"/>
              </a:xfrm>
              <a:custGeom>
                <a:avLst/>
                <a:gdLst/>
                <a:ahLst/>
                <a:cxnLst/>
                <a:rect l="l" t="t" r="r" b="b"/>
                <a:pathLst>
                  <a:path w="5609" h="4071" extrusionOk="0">
                    <a:moveTo>
                      <a:pt x="2807" y="0"/>
                    </a:moveTo>
                    <a:cubicBezTo>
                      <a:pt x="1259" y="0"/>
                      <a:pt x="1" y="912"/>
                      <a:pt x="1" y="2032"/>
                    </a:cubicBezTo>
                    <a:cubicBezTo>
                      <a:pt x="1" y="3159"/>
                      <a:pt x="1259" y="4071"/>
                      <a:pt x="2807" y="4071"/>
                    </a:cubicBezTo>
                    <a:cubicBezTo>
                      <a:pt x="4355" y="4071"/>
                      <a:pt x="5608" y="3159"/>
                      <a:pt x="5608" y="2032"/>
                    </a:cubicBezTo>
                    <a:cubicBezTo>
                      <a:pt x="5608" y="912"/>
                      <a:pt x="4355" y="0"/>
                      <a:pt x="2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4884338" y="2670675"/>
                <a:ext cx="81325" cy="9825"/>
              </a:xfrm>
              <a:custGeom>
                <a:avLst/>
                <a:gdLst/>
                <a:ahLst/>
                <a:cxnLst/>
                <a:rect l="l" t="t" r="r" b="b"/>
                <a:pathLst>
                  <a:path w="3253" h="393" extrusionOk="0">
                    <a:moveTo>
                      <a:pt x="198" y="1"/>
                    </a:moveTo>
                    <a:cubicBezTo>
                      <a:pt x="87" y="1"/>
                      <a:pt x="1" y="87"/>
                      <a:pt x="1" y="196"/>
                    </a:cubicBezTo>
                    <a:cubicBezTo>
                      <a:pt x="1" y="305"/>
                      <a:pt x="87" y="393"/>
                      <a:pt x="198" y="393"/>
                    </a:cubicBezTo>
                    <a:lnTo>
                      <a:pt x="3061" y="393"/>
                    </a:lnTo>
                    <a:cubicBezTo>
                      <a:pt x="3165" y="393"/>
                      <a:pt x="3252" y="305"/>
                      <a:pt x="3252" y="196"/>
                    </a:cubicBezTo>
                    <a:cubicBezTo>
                      <a:pt x="3252" y="87"/>
                      <a:pt x="3165" y="1"/>
                      <a:pt x="3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43"/>
            <p:cNvGrpSpPr/>
            <p:nvPr/>
          </p:nvGrpSpPr>
          <p:grpSpPr>
            <a:xfrm>
              <a:off x="5551613" y="2462050"/>
              <a:ext cx="222500" cy="329925"/>
              <a:chOff x="5551613" y="2462050"/>
              <a:chExt cx="222500" cy="329925"/>
            </a:xfrm>
          </p:grpSpPr>
          <p:sp>
            <p:nvSpPr>
              <p:cNvPr id="2380" name="Google Shape;2380;p43"/>
              <p:cNvSpPr/>
              <p:nvPr/>
            </p:nvSpPr>
            <p:spPr>
              <a:xfrm>
                <a:off x="5592188" y="2549400"/>
                <a:ext cx="66300" cy="194075"/>
              </a:xfrm>
              <a:custGeom>
                <a:avLst/>
                <a:gdLst/>
                <a:ahLst/>
                <a:cxnLst/>
                <a:rect l="l" t="t" r="r" b="b"/>
                <a:pathLst>
                  <a:path w="2652" h="7763" extrusionOk="0">
                    <a:moveTo>
                      <a:pt x="0" y="1"/>
                    </a:moveTo>
                    <a:lnTo>
                      <a:pt x="330" y="5503"/>
                    </a:lnTo>
                    <a:lnTo>
                      <a:pt x="485" y="7264"/>
                    </a:lnTo>
                    <a:cubicBezTo>
                      <a:pt x="503" y="7547"/>
                      <a:pt x="733" y="7762"/>
                      <a:pt x="1016" y="7762"/>
                    </a:cubicBezTo>
                    <a:lnTo>
                      <a:pt x="1895" y="7762"/>
                    </a:lnTo>
                    <a:cubicBezTo>
                      <a:pt x="2172" y="7762"/>
                      <a:pt x="2402" y="7547"/>
                      <a:pt x="2420" y="7264"/>
                    </a:cubicBezTo>
                    <a:lnTo>
                      <a:pt x="26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627288" y="2549400"/>
                <a:ext cx="37950" cy="194075"/>
              </a:xfrm>
              <a:custGeom>
                <a:avLst/>
                <a:gdLst/>
                <a:ahLst/>
                <a:cxnLst/>
                <a:rect l="l" t="t" r="r" b="b"/>
                <a:pathLst>
                  <a:path w="1518" h="7763" extrusionOk="0">
                    <a:moveTo>
                      <a:pt x="963" y="1"/>
                    </a:moveTo>
                    <a:lnTo>
                      <a:pt x="525" y="7323"/>
                    </a:lnTo>
                    <a:cubicBezTo>
                      <a:pt x="507" y="7600"/>
                      <a:pt x="277" y="7762"/>
                      <a:pt x="0" y="7762"/>
                    </a:cubicBezTo>
                    <a:lnTo>
                      <a:pt x="502" y="7762"/>
                    </a:lnTo>
                    <a:cubicBezTo>
                      <a:pt x="779" y="7762"/>
                      <a:pt x="1010" y="7600"/>
                      <a:pt x="1027" y="7323"/>
                    </a:cubicBezTo>
                    <a:lnTo>
                      <a:pt x="1189" y="5503"/>
                    </a:lnTo>
                    <a:lnTo>
                      <a:pt x="1518"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599563" y="2694925"/>
                <a:ext cx="53275" cy="58350"/>
              </a:xfrm>
              <a:custGeom>
                <a:avLst/>
                <a:gdLst/>
                <a:ahLst/>
                <a:cxnLst/>
                <a:rect l="l" t="t" r="r" b="b"/>
                <a:pathLst>
                  <a:path w="2131" h="2334" extrusionOk="0">
                    <a:moveTo>
                      <a:pt x="0" y="1"/>
                    </a:moveTo>
                    <a:lnTo>
                      <a:pt x="63" y="1022"/>
                    </a:lnTo>
                    <a:lnTo>
                      <a:pt x="167" y="1819"/>
                    </a:lnTo>
                    <a:cubicBezTo>
                      <a:pt x="185" y="2107"/>
                      <a:pt x="422" y="2333"/>
                      <a:pt x="710" y="2333"/>
                    </a:cubicBezTo>
                    <a:lnTo>
                      <a:pt x="1587" y="2333"/>
                    </a:lnTo>
                    <a:cubicBezTo>
                      <a:pt x="1877" y="2333"/>
                      <a:pt x="2114" y="2107"/>
                      <a:pt x="2131" y="1819"/>
                    </a:cubicBezTo>
                    <a:lnTo>
                      <a:pt x="17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626838" y="2694925"/>
                <a:ext cx="30475" cy="58350"/>
              </a:xfrm>
              <a:custGeom>
                <a:avLst/>
                <a:gdLst/>
                <a:ahLst/>
                <a:cxnLst/>
                <a:rect l="l" t="t" r="r" b="b"/>
                <a:pathLst>
                  <a:path w="1219" h="2334" extrusionOk="0">
                    <a:moveTo>
                      <a:pt x="653" y="1"/>
                    </a:moveTo>
                    <a:lnTo>
                      <a:pt x="538" y="1877"/>
                    </a:lnTo>
                    <a:cubicBezTo>
                      <a:pt x="520" y="2160"/>
                      <a:pt x="283" y="2333"/>
                      <a:pt x="0" y="2333"/>
                    </a:cubicBezTo>
                    <a:lnTo>
                      <a:pt x="485" y="2333"/>
                    </a:lnTo>
                    <a:cubicBezTo>
                      <a:pt x="773" y="2333"/>
                      <a:pt x="1010" y="2160"/>
                      <a:pt x="1028" y="1877"/>
                    </a:cubicBezTo>
                    <a:lnTo>
                      <a:pt x="1161" y="1022"/>
                    </a:lnTo>
                    <a:lnTo>
                      <a:pt x="1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624963" y="2617250"/>
                <a:ext cx="149150" cy="174725"/>
              </a:xfrm>
              <a:custGeom>
                <a:avLst/>
                <a:gdLst/>
                <a:ahLst/>
                <a:cxnLst/>
                <a:rect l="l" t="t" r="r" b="b"/>
                <a:pathLst>
                  <a:path w="5966" h="6989" extrusionOk="0">
                    <a:moveTo>
                      <a:pt x="4360" y="0"/>
                    </a:moveTo>
                    <a:cubicBezTo>
                      <a:pt x="3894" y="0"/>
                      <a:pt x="3516" y="366"/>
                      <a:pt x="3495" y="826"/>
                    </a:cubicBezTo>
                    <a:lnTo>
                      <a:pt x="3495" y="826"/>
                    </a:lnTo>
                    <a:cubicBezTo>
                      <a:pt x="3510" y="585"/>
                      <a:pt x="3712" y="393"/>
                      <a:pt x="3961" y="393"/>
                    </a:cubicBezTo>
                    <a:lnTo>
                      <a:pt x="5769" y="393"/>
                    </a:lnTo>
                    <a:cubicBezTo>
                      <a:pt x="5879" y="393"/>
                      <a:pt x="5965" y="307"/>
                      <a:pt x="5965" y="197"/>
                    </a:cubicBezTo>
                    <a:cubicBezTo>
                      <a:pt x="5965" y="86"/>
                      <a:pt x="5879" y="0"/>
                      <a:pt x="5769" y="0"/>
                    </a:cubicBezTo>
                    <a:close/>
                    <a:moveTo>
                      <a:pt x="3495" y="826"/>
                    </a:moveTo>
                    <a:cubicBezTo>
                      <a:pt x="3494" y="836"/>
                      <a:pt x="3494" y="846"/>
                      <a:pt x="3494" y="856"/>
                    </a:cubicBezTo>
                    <a:lnTo>
                      <a:pt x="3494" y="867"/>
                    </a:lnTo>
                    <a:cubicBezTo>
                      <a:pt x="3494" y="853"/>
                      <a:pt x="3494" y="840"/>
                      <a:pt x="3495" y="826"/>
                    </a:cubicBezTo>
                    <a:close/>
                    <a:moveTo>
                      <a:pt x="3494" y="6128"/>
                    </a:moveTo>
                    <a:cubicBezTo>
                      <a:pt x="3494" y="6142"/>
                      <a:pt x="3494" y="6155"/>
                      <a:pt x="3493" y="6169"/>
                    </a:cubicBezTo>
                    <a:lnTo>
                      <a:pt x="3493" y="6169"/>
                    </a:lnTo>
                    <a:cubicBezTo>
                      <a:pt x="3494" y="6159"/>
                      <a:pt x="3494" y="6149"/>
                      <a:pt x="3494" y="6139"/>
                    </a:cubicBezTo>
                    <a:lnTo>
                      <a:pt x="3494" y="6128"/>
                    </a:lnTo>
                    <a:close/>
                    <a:moveTo>
                      <a:pt x="197" y="5083"/>
                    </a:moveTo>
                    <a:cubicBezTo>
                      <a:pt x="86" y="5083"/>
                      <a:pt x="0" y="5174"/>
                      <a:pt x="0" y="5284"/>
                    </a:cubicBezTo>
                    <a:lnTo>
                      <a:pt x="0" y="6128"/>
                    </a:lnTo>
                    <a:cubicBezTo>
                      <a:pt x="0" y="6600"/>
                      <a:pt x="387" y="6988"/>
                      <a:pt x="866" y="6988"/>
                    </a:cubicBezTo>
                    <a:lnTo>
                      <a:pt x="2634" y="6988"/>
                    </a:lnTo>
                    <a:cubicBezTo>
                      <a:pt x="3094" y="6988"/>
                      <a:pt x="3471" y="6623"/>
                      <a:pt x="3493" y="6169"/>
                    </a:cubicBezTo>
                    <a:lnTo>
                      <a:pt x="3493" y="6169"/>
                    </a:lnTo>
                    <a:cubicBezTo>
                      <a:pt x="3477" y="6409"/>
                      <a:pt x="3276" y="6600"/>
                      <a:pt x="3031" y="6600"/>
                    </a:cubicBezTo>
                    <a:lnTo>
                      <a:pt x="855" y="6600"/>
                    </a:lnTo>
                    <a:cubicBezTo>
                      <a:pt x="600" y="6600"/>
                      <a:pt x="392" y="6392"/>
                      <a:pt x="392" y="6139"/>
                    </a:cubicBezTo>
                    <a:lnTo>
                      <a:pt x="392" y="5284"/>
                    </a:lnTo>
                    <a:cubicBezTo>
                      <a:pt x="392" y="5174"/>
                      <a:pt x="307" y="5083"/>
                      <a:pt x="197" y="508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601563" y="2714400"/>
                <a:ext cx="46075" cy="31550"/>
              </a:xfrm>
              <a:custGeom>
                <a:avLst/>
                <a:gdLst/>
                <a:ahLst/>
                <a:cxnLst/>
                <a:rect l="l" t="t" r="r" b="b"/>
                <a:pathLst>
                  <a:path w="1843" h="1262" extrusionOk="0">
                    <a:moveTo>
                      <a:pt x="1" y="1"/>
                    </a:moveTo>
                    <a:lnTo>
                      <a:pt x="52" y="896"/>
                    </a:lnTo>
                    <a:cubicBezTo>
                      <a:pt x="65" y="1095"/>
                      <a:pt x="183" y="1262"/>
                      <a:pt x="350" y="1262"/>
                    </a:cubicBezTo>
                    <a:cubicBezTo>
                      <a:pt x="421" y="1262"/>
                      <a:pt x="500" y="1232"/>
                      <a:pt x="584" y="1162"/>
                    </a:cubicBezTo>
                    <a:lnTo>
                      <a:pt x="1312" y="1162"/>
                    </a:lnTo>
                    <a:cubicBezTo>
                      <a:pt x="1396" y="1232"/>
                      <a:pt x="1475" y="1262"/>
                      <a:pt x="1546" y="1262"/>
                    </a:cubicBezTo>
                    <a:cubicBezTo>
                      <a:pt x="1713" y="1262"/>
                      <a:pt x="1831" y="1095"/>
                      <a:pt x="1843" y="896"/>
                    </a:cubicBezTo>
                    <a:lnTo>
                      <a:pt x="16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627113" y="2714400"/>
                <a:ext cx="28475" cy="31550"/>
              </a:xfrm>
              <a:custGeom>
                <a:avLst/>
                <a:gdLst/>
                <a:ahLst/>
                <a:cxnLst/>
                <a:rect l="l" t="t" r="r" b="b"/>
                <a:pathLst>
                  <a:path w="1139" h="1262" extrusionOk="0">
                    <a:moveTo>
                      <a:pt x="0" y="1162"/>
                    </a:moveTo>
                    <a:cubicBezTo>
                      <a:pt x="83" y="1232"/>
                      <a:pt x="161" y="1262"/>
                      <a:pt x="232" y="1262"/>
                    </a:cubicBezTo>
                    <a:cubicBezTo>
                      <a:pt x="312" y="1262"/>
                      <a:pt x="381" y="1224"/>
                      <a:pt x="433" y="1162"/>
                    </a:cubicBezTo>
                    <a:close/>
                    <a:moveTo>
                      <a:pt x="578" y="1"/>
                    </a:moveTo>
                    <a:lnTo>
                      <a:pt x="532" y="896"/>
                    </a:lnTo>
                    <a:cubicBezTo>
                      <a:pt x="526" y="1000"/>
                      <a:pt x="490" y="1095"/>
                      <a:pt x="433" y="1162"/>
                    </a:cubicBezTo>
                    <a:lnTo>
                      <a:pt x="555" y="1162"/>
                    </a:lnTo>
                    <a:cubicBezTo>
                      <a:pt x="639" y="1232"/>
                      <a:pt x="719" y="1262"/>
                      <a:pt x="789" y="1262"/>
                    </a:cubicBezTo>
                    <a:cubicBezTo>
                      <a:pt x="957" y="1262"/>
                      <a:pt x="1074" y="1095"/>
                      <a:pt x="1087" y="896"/>
                    </a:cubicBezTo>
                    <a:lnTo>
                      <a:pt x="11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576438" y="2462050"/>
                <a:ext cx="97200" cy="106725"/>
              </a:xfrm>
              <a:custGeom>
                <a:avLst/>
                <a:gdLst/>
                <a:ahLst/>
                <a:cxnLst/>
                <a:rect l="l" t="t" r="r" b="b"/>
                <a:pathLst>
                  <a:path w="3888" h="4269" extrusionOk="0">
                    <a:moveTo>
                      <a:pt x="665" y="1"/>
                    </a:moveTo>
                    <a:cubicBezTo>
                      <a:pt x="302" y="1"/>
                      <a:pt x="1" y="295"/>
                      <a:pt x="1" y="665"/>
                    </a:cubicBezTo>
                    <a:lnTo>
                      <a:pt x="1" y="3604"/>
                    </a:lnTo>
                    <a:cubicBezTo>
                      <a:pt x="1" y="3973"/>
                      <a:pt x="302" y="4268"/>
                      <a:pt x="665" y="4268"/>
                    </a:cubicBezTo>
                    <a:lnTo>
                      <a:pt x="3218" y="4268"/>
                    </a:lnTo>
                    <a:cubicBezTo>
                      <a:pt x="3586" y="4268"/>
                      <a:pt x="3887" y="3973"/>
                      <a:pt x="3887" y="3604"/>
                    </a:cubicBezTo>
                    <a:lnTo>
                      <a:pt x="3887" y="665"/>
                    </a:lnTo>
                    <a:cubicBezTo>
                      <a:pt x="3887" y="295"/>
                      <a:pt x="3586" y="1"/>
                      <a:pt x="3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647613" y="2462050"/>
                <a:ext cx="35675" cy="106725"/>
              </a:xfrm>
              <a:custGeom>
                <a:avLst/>
                <a:gdLst/>
                <a:ahLst/>
                <a:cxnLst/>
                <a:rect l="l" t="t" r="r" b="b"/>
                <a:pathLst>
                  <a:path w="1427" h="4269" extrusionOk="0">
                    <a:moveTo>
                      <a:pt x="1" y="1"/>
                    </a:moveTo>
                    <a:cubicBezTo>
                      <a:pt x="358" y="1"/>
                      <a:pt x="648" y="289"/>
                      <a:pt x="648" y="641"/>
                    </a:cubicBezTo>
                    <a:lnTo>
                      <a:pt x="648" y="3626"/>
                    </a:lnTo>
                    <a:cubicBezTo>
                      <a:pt x="648" y="3985"/>
                      <a:pt x="358" y="4268"/>
                      <a:pt x="1" y="4268"/>
                    </a:cubicBezTo>
                    <a:lnTo>
                      <a:pt x="763" y="4268"/>
                    </a:lnTo>
                    <a:cubicBezTo>
                      <a:pt x="1127" y="4268"/>
                      <a:pt x="1427" y="3973"/>
                      <a:pt x="1427" y="3604"/>
                    </a:cubicBezTo>
                    <a:lnTo>
                      <a:pt x="1427" y="665"/>
                    </a:lnTo>
                    <a:cubicBezTo>
                      <a:pt x="1427" y="295"/>
                      <a:pt x="1127"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551613" y="2500900"/>
                <a:ext cx="141350" cy="19350"/>
              </a:xfrm>
              <a:custGeom>
                <a:avLst/>
                <a:gdLst/>
                <a:ahLst/>
                <a:cxnLst/>
                <a:rect l="l" t="t" r="r" b="b"/>
                <a:pathLst>
                  <a:path w="5654" h="774" extrusionOk="0">
                    <a:moveTo>
                      <a:pt x="387" y="1"/>
                    </a:moveTo>
                    <a:cubicBezTo>
                      <a:pt x="173" y="1"/>
                      <a:pt x="0" y="174"/>
                      <a:pt x="0" y="387"/>
                    </a:cubicBezTo>
                    <a:cubicBezTo>
                      <a:pt x="0" y="601"/>
                      <a:pt x="173" y="774"/>
                      <a:pt x="387" y="774"/>
                    </a:cubicBezTo>
                    <a:lnTo>
                      <a:pt x="5267" y="774"/>
                    </a:lnTo>
                    <a:cubicBezTo>
                      <a:pt x="5480" y="774"/>
                      <a:pt x="5653" y="601"/>
                      <a:pt x="5653" y="387"/>
                    </a:cubicBezTo>
                    <a:cubicBezTo>
                      <a:pt x="5653" y="174"/>
                      <a:pt x="5480" y="1"/>
                      <a:pt x="5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669988" y="2500900"/>
                <a:ext cx="31350" cy="19350"/>
              </a:xfrm>
              <a:custGeom>
                <a:avLst/>
                <a:gdLst/>
                <a:ahLst/>
                <a:cxnLst/>
                <a:rect l="l" t="t" r="r" b="b"/>
                <a:pathLst>
                  <a:path w="1254" h="774" extrusionOk="0">
                    <a:moveTo>
                      <a:pt x="1" y="1"/>
                    </a:moveTo>
                    <a:cubicBezTo>
                      <a:pt x="214" y="1"/>
                      <a:pt x="388" y="174"/>
                      <a:pt x="388" y="387"/>
                    </a:cubicBezTo>
                    <a:cubicBezTo>
                      <a:pt x="388" y="601"/>
                      <a:pt x="214" y="774"/>
                      <a:pt x="1" y="774"/>
                    </a:cubicBezTo>
                    <a:lnTo>
                      <a:pt x="867" y="774"/>
                    </a:lnTo>
                    <a:cubicBezTo>
                      <a:pt x="1081" y="774"/>
                      <a:pt x="1254" y="601"/>
                      <a:pt x="1254" y="387"/>
                    </a:cubicBezTo>
                    <a:cubicBezTo>
                      <a:pt x="1254" y="174"/>
                      <a:pt x="1081"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615288" y="2603300"/>
                <a:ext cx="20950" cy="28100"/>
              </a:xfrm>
              <a:custGeom>
                <a:avLst/>
                <a:gdLst/>
                <a:ahLst/>
                <a:cxnLst/>
                <a:rect l="l" t="t" r="r" b="b"/>
                <a:pathLst>
                  <a:path w="838" h="1124" extrusionOk="0">
                    <a:moveTo>
                      <a:pt x="332" y="0"/>
                    </a:moveTo>
                    <a:cubicBezTo>
                      <a:pt x="321" y="0"/>
                      <a:pt x="310" y="1"/>
                      <a:pt x="300" y="4"/>
                    </a:cubicBezTo>
                    <a:cubicBezTo>
                      <a:pt x="127" y="62"/>
                      <a:pt x="1" y="223"/>
                      <a:pt x="1" y="414"/>
                    </a:cubicBezTo>
                    <a:lnTo>
                      <a:pt x="1" y="859"/>
                    </a:lnTo>
                    <a:lnTo>
                      <a:pt x="601" y="1124"/>
                    </a:lnTo>
                    <a:lnTo>
                      <a:pt x="838" y="414"/>
                    </a:lnTo>
                    <a:cubicBezTo>
                      <a:pt x="838" y="177"/>
                      <a:pt x="670" y="10"/>
                      <a:pt x="433" y="10"/>
                    </a:cubicBezTo>
                    <a:cubicBezTo>
                      <a:pt x="399" y="10"/>
                      <a:pt x="364" y="0"/>
                      <a:pt x="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5615288" y="2627050"/>
                <a:ext cx="20950" cy="21275"/>
              </a:xfrm>
              <a:custGeom>
                <a:avLst/>
                <a:gdLst/>
                <a:ahLst/>
                <a:cxnLst/>
                <a:rect l="l" t="t" r="r" b="b"/>
                <a:pathLst>
                  <a:path w="838" h="851" extrusionOk="0">
                    <a:moveTo>
                      <a:pt x="1" y="1"/>
                    </a:moveTo>
                    <a:lnTo>
                      <a:pt x="1" y="440"/>
                    </a:lnTo>
                    <a:cubicBezTo>
                      <a:pt x="1" y="619"/>
                      <a:pt x="110" y="775"/>
                      <a:pt x="265" y="838"/>
                    </a:cubicBezTo>
                    <a:cubicBezTo>
                      <a:pt x="287" y="848"/>
                      <a:pt x="310" y="850"/>
                      <a:pt x="333" y="850"/>
                    </a:cubicBezTo>
                    <a:cubicBezTo>
                      <a:pt x="366" y="850"/>
                      <a:pt x="400" y="845"/>
                      <a:pt x="433" y="845"/>
                    </a:cubicBezTo>
                    <a:cubicBezTo>
                      <a:pt x="670" y="845"/>
                      <a:pt x="838" y="683"/>
                      <a:pt x="838" y="440"/>
                    </a:cubicBezTo>
                    <a:lnTo>
                      <a:pt x="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5625238" y="2602950"/>
                <a:ext cx="19225" cy="28450"/>
              </a:xfrm>
              <a:custGeom>
                <a:avLst/>
                <a:gdLst/>
                <a:ahLst/>
                <a:cxnLst/>
                <a:rect l="l" t="t" r="r" b="b"/>
                <a:pathLst>
                  <a:path w="769" h="1138" extrusionOk="0">
                    <a:moveTo>
                      <a:pt x="133" y="0"/>
                    </a:moveTo>
                    <a:cubicBezTo>
                      <a:pt x="88" y="0"/>
                      <a:pt x="41" y="7"/>
                      <a:pt x="0" y="18"/>
                    </a:cubicBezTo>
                    <a:cubicBezTo>
                      <a:pt x="174" y="76"/>
                      <a:pt x="301" y="237"/>
                      <a:pt x="381" y="428"/>
                    </a:cubicBezTo>
                    <a:lnTo>
                      <a:pt x="381" y="873"/>
                    </a:lnTo>
                    <a:lnTo>
                      <a:pt x="456" y="1138"/>
                    </a:lnTo>
                    <a:lnTo>
                      <a:pt x="768" y="873"/>
                    </a:lnTo>
                    <a:lnTo>
                      <a:pt x="768" y="428"/>
                    </a:lnTo>
                    <a:cubicBezTo>
                      <a:pt x="567" y="191"/>
                      <a:pt x="370"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5625238" y="2627050"/>
                <a:ext cx="19225" cy="19525"/>
              </a:xfrm>
              <a:custGeom>
                <a:avLst/>
                <a:gdLst/>
                <a:ahLst/>
                <a:cxnLst/>
                <a:rect l="l" t="t" r="r" b="b"/>
                <a:pathLst>
                  <a:path w="769" h="781" extrusionOk="0">
                    <a:moveTo>
                      <a:pt x="381" y="1"/>
                    </a:moveTo>
                    <a:lnTo>
                      <a:pt x="381" y="353"/>
                    </a:lnTo>
                    <a:cubicBezTo>
                      <a:pt x="301" y="544"/>
                      <a:pt x="174" y="706"/>
                      <a:pt x="0" y="763"/>
                    </a:cubicBezTo>
                    <a:cubicBezTo>
                      <a:pt x="41" y="775"/>
                      <a:pt x="88" y="781"/>
                      <a:pt x="133" y="781"/>
                    </a:cubicBezTo>
                    <a:cubicBezTo>
                      <a:pt x="370" y="781"/>
                      <a:pt x="567" y="590"/>
                      <a:pt x="768" y="353"/>
                    </a:cubicBez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43"/>
            <p:cNvGrpSpPr/>
            <p:nvPr/>
          </p:nvGrpSpPr>
          <p:grpSpPr>
            <a:xfrm>
              <a:off x="6228713" y="2462050"/>
              <a:ext cx="339700" cy="329925"/>
              <a:chOff x="6228713" y="2462050"/>
              <a:chExt cx="339700" cy="329925"/>
            </a:xfrm>
          </p:grpSpPr>
          <p:sp>
            <p:nvSpPr>
              <p:cNvPr id="2396" name="Google Shape;2396;p43"/>
              <p:cNvSpPr/>
              <p:nvPr/>
            </p:nvSpPr>
            <p:spPr>
              <a:xfrm>
                <a:off x="6299738" y="2763200"/>
                <a:ext cx="35675" cy="28775"/>
              </a:xfrm>
              <a:custGeom>
                <a:avLst/>
                <a:gdLst/>
                <a:ahLst/>
                <a:cxnLst/>
                <a:rect l="l" t="t" r="r" b="b"/>
                <a:pathLst>
                  <a:path w="1427" h="1151" extrusionOk="0">
                    <a:moveTo>
                      <a:pt x="1427" y="0"/>
                    </a:moveTo>
                    <a:lnTo>
                      <a:pt x="266" y="272"/>
                    </a:lnTo>
                    <a:lnTo>
                      <a:pt x="266" y="1017"/>
                    </a:lnTo>
                    <a:cubicBezTo>
                      <a:pt x="0" y="1092"/>
                      <a:pt x="59" y="1150"/>
                      <a:pt x="133" y="1150"/>
                    </a:cubicBezTo>
                    <a:lnTo>
                      <a:pt x="1195" y="1150"/>
                    </a:lnTo>
                    <a:cubicBezTo>
                      <a:pt x="1271" y="1150"/>
                      <a:pt x="1328" y="1092"/>
                      <a:pt x="1427" y="1017"/>
                    </a:cubicBezTo>
                    <a:lnTo>
                      <a:pt x="1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23538" y="2763200"/>
                <a:ext cx="16925" cy="28775"/>
              </a:xfrm>
              <a:custGeom>
                <a:avLst/>
                <a:gdLst/>
                <a:ahLst/>
                <a:cxnLst/>
                <a:rect l="l" t="t" r="r" b="b"/>
                <a:pathLst>
                  <a:path w="677" h="1151" extrusionOk="0">
                    <a:moveTo>
                      <a:pt x="88" y="0"/>
                    </a:moveTo>
                    <a:lnTo>
                      <a:pt x="88" y="1017"/>
                    </a:lnTo>
                    <a:cubicBezTo>
                      <a:pt x="134" y="1092"/>
                      <a:pt x="77" y="1150"/>
                      <a:pt x="1" y="1150"/>
                    </a:cubicBezTo>
                    <a:lnTo>
                      <a:pt x="538" y="1150"/>
                    </a:lnTo>
                    <a:cubicBezTo>
                      <a:pt x="613" y="1150"/>
                      <a:pt x="677" y="1092"/>
                      <a:pt x="475" y="1017"/>
                    </a:cubicBezTo>
                    <a:lnTo>
                      <a:pt x="475" y="272"/>
                    </a:lnTo>
                    <a:lnTo>
                      <a:pt x="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461588" y="2763200"/>
                <a:ext cx="34350" cy="28775"/>
              </a:xfrm>
              <a:custGeom>
                <a:avLst/>
                <a:gdLst/>
                <a:ahLst/>
                <a:cxnLst/>
                <a:rect l="l" t="t" r="r" b="b"/>
                <a:pathLst>
                  <a:path w="1374" h="1151" extrusionOk="0">
                    <a:moveTo>
                      <a:pt x="1166" y="0"/>
                    </a:moveTo>
                    <a:lnTo>
                      <a:pt x="0" y="272"/>
                    </a:lnTo>
                    <a:lnTo>
                      <a:pt x="0" y="1017"/>
                    </a:lnTo>
                    <a:cubicBezTo>
                      <a:pt x="46" y="1092"/>
                      <a:pt x="104" y="1150"/>
                      <a:pt x="179" y="1150"/>
                    </a:cubicBezTo>
                    <a:lnTo>
                      <a:pt x="1242" y="1150"/>
                    </a:lnTo>
                    <a:cubicBezTo>
                      <a:pt x="1317" y="1150"/>
                      <a:pt x="1374" y="1092"/>
                      <a:pt x="1166" y="1017"/>
                    </a:cubicBezTo>
                    <a:lnTo>
                      <a:pt x="1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486563" y="2763200"/>
                <a:ext cx="16900" cy="28775"/>
              </a:xfrm>
              <a:custGeom>
                <a:avLst/>
                <a:gdLst/>
                <a:ahLst/>
                <a:cxnLst/>
                <a:rect l="l" t="t" r="r" b="b"/>
                <a:pathLst>
                  <a:path w="676" h="1151" extrusionOk="0">
                    <a:moveTo>
                      <a:pt x="167" y="0"/>
                    </a:moveTo>
                    <a:lnTo>
                      <a:pt x="167" y="1017"/>
                    </a:lnTo>
                    <a:cubicBezTo>
                      <a:pt x="132" y="1092"/>
                      <a:pt x="75" y="1150"/>
                      <a:pt x="0" y="1150"/>
                    </a:cubicBezTo>
                    <a:lnTo>
                      <a:pt x="537" y="1150"/>
                    </a:lnTo>
                    <a:cubicBezTo>
                      <a:pt x="612" y="1150"/>
                      <a:pt x="675" y="1092"/>
                      <a:pt x="555" y="1017"/>
                    </a:cubicBezTo>
                    <a:lnTo>
                      <a:pt x="555" y="272"/>
                    </a:lnTo>
                    <a:lnTo>
                      <a:pt x="1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277213" y="2462050"/>
                <a:ext cx="242575" cy="310550"/>
              </a:xfrm>
              <a:custGeom>
                <a:avLst/>
                <a:gdLst/>
                <a:ahLst/>
                <a:cxnLst/>
                <a:rect l="l" t="t" r="r" b="b"/>
                <a:pathLst>
                  <a:path w="9703" h="12422" extrusionOk="0">
                    <a:moveTo>
                      <a:pt x="675" y="1"/>
                    </a:moveTo>
                    <a:cubicBezTo>
                      <a:pt x="301" y="1"/>
                      <a:pt x="1" y="300"/>
                      <a:pt x="1" y="676"/>
                    </a:cubicBezTo>
                    <a:lnTo>
                      <a:pt x="1" y="11747"/>
                    </a:lnTo>
                    <a:cubicBezTo>
                      <a:pt x="1" y="12122"/>
                      <a:pt x="301" y="12422"/>
                      <a:pt x="675" y="12422"/>
                    </a:cubicBezTo>
                    <a:lnTo>
                      <a:pt x="9033" y="12422"/>
                    </a:lnTo>
                    <a:cubicBezTo>
                      <a:pt x="9401" y="12422"/>
                      <a:pt x="9702" y="12122"/>
                      <a:pt x="9702" y="11747"/>
                    </a:cubicBezTo>
                    <a:lnTo>
                      <a:pt x="9702" y="676"/>
                    </a:lnTo>
                    <a:cubicBezTo>
                      <a:pt x="9702" y="300"/>
                      <a:pt x="9401" y="1"/>
                      <a:pt x="9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493913" y="2462050"/>
                <a:ext cx="35675" cy="310550"/>
              </a:xfrm>
              <a:custGeom>
                <a:avLst/>
                <a:gdLst/>
                <a:ahLst/>
                <a:cxnLst/>
                <a:rect l="l" t="t" r="r" b="b"/>
                <a:pathLst>
                  <a:path w="1427" h="12422" extrusionOk="0">
                    <a:moveTo>
                      <a:pt x="0" y="1"/>
                    </a:moveTo>
                    <a:cubicBezTo>
                      <a:pt x="358" y="1"/>
                      <a:pt x="647" y="300"/>
                      <a:pt x="647" y="670"/>
                    </a:cubicBezTo>
                    <a:lnTo>
                      <a:pt x="647" y="11752"/>
                    </a:lnTo>
                    <a:cubicBezTo>
                      <a:pt x="647" y="12122"/>
                      <a:pt x="358" y="12422"/>
                      <a:pt x="0" y="12422"/>
                    </a:cubicBezTo>
                    <a:lnTo>
                      <a:pt x="751" y="12422"/>
                    </a:lnTo>
                    <a:cubicBezTo>
                      <a:pt x="1120" y="12422"/>
                      <a:pt x="1426" y="12122"/>
                      <a:pt x="1426" y="11747"/>
                    </a:cubicBezTo>
                    <a:lnTo>
                      <a:pt x="1426" y="676"/>
                    </a:lnTo>
                    <a:cubicBezTo>
                      <a:pt x="1426" y="300"/>
                      <a:pt x="1120"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353588" y="2488225"/>
                <a:ext cx="89225" cy="95075"/>
              </a:xfrm>
              <a:custGeom>
                <a:avLst/>
                <a:gdLst/>
                <a:ahLst/>
                <a:cxnLst/>
                <a:rect l="l" t="t" r="r" b="b"/>
                <a:pathLst>
                  <a:path w="3569" h="3803" extrusionOk="0">
                    <a:moveTo>
                      <a:pt x="1697" y="1"/>
                    </a:moveTo>
                    <a:cubicBezTo>
                      <a:pt x="1672" y="1"/>
                      <a:pt x="1648" y="2"/>
                      <a:pt x="1623" y="4"/>
                    </a:cubicBezTo>
                    <a:cubicBezTo>
                      <a:pt x="704" y="149"/>
                      <a:pt x="0" y="945"/>
                      <a:pt x="0" y="1899"/>
                    </a:cubicBezTo>
                    <a:cubicBezTo>
                      <a:pt x="0" y="2857"/>
                      <a:pt x="704" y="3654"/>
                      <a:pt x="1623" y="3799"/>
                    </a:cubicBezTo>
                    <a:cubicBezTo>
                      <a:pt x="1646" y="3802"/>
                      <a:pt x="1669" y="3803"/>
                      <a:pt x="1693" y="3803"/>
                    </a:cubicBezTo>
                    <a:cubicBezTo>
                      <a:pt x="1768" y="3803"/>
                      <a:pt x="1843" y="3792"/>
                      <a:pt x="1917" y="3792"/>
                    </a:cubicBezTo>
                    <a:cubicBezTo>
                      <a:pt x="2980" y="3792"/>
                      <a:pt x="3569" y="2961"/>
                      <a:pt x="3569" y="1899"/>
                    </a:cubicBezTo>
                    <a:cubicBezTo>
                      <a:pt x="3569" y="842"/>
                      <a:pt x="2980" y="10"/>
                      <a:pt x="1917" y="10"/>
                    </a:cubicBezTo>
                    <a:cubicBezTo>
                      <a:pt x="1844" y="10"/>
                      <a:pt x="1771" y="1"/>
                      <a:pt x="1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337263" y="2610450"/>
                <a:ext cx="121875" cy="127800"/>
              </a:xfrm>
              <a:custGeom>
                <a:avLst/>
                <a:gdLst/>
                <a:ahLst/>
                <a:cxnLst/>
                <a:rect l="l" t="t" r="r" b="b"/>
                <a:pathLst>
                  <a:path w="4875" h="5112" extrusionOk="0">
                    <a:moveTo>
                      <a:pt x="2326" y="0"/>
                    </a:moveTo>
                    <a:cubicBezTo>
                      <a:pt x="2296" y="0"/>
                      <a:pt x="2266" y="2"/>
                      <a:pt x="2236" y="6"/>
                    </a:cubicBezTo>
                    <a:cubicBezTo>
                      <a:pt x="971" y="169"/>
                      <a:pt x="0" y="1248"/>
                      <a:pt x="0" y="2554"/>
                    </a:cubicBezTo>
                    <a:cubicBezTo>
                      <a:pt x="0" y="3865"/>
                      <a:pt x="971" y="4939"/>
                      <a:pt x="2236" y="5105"/>
                    </a:cubicBezTo>
                    <a:cubicBezTo>
                      <a:pt x="2266" y="5110"/>
                      <a:pt x="2296" y="5112"/>
                      <a:pt x="2327" y="5112"/>
                    </a:cubicBezTo>
                    <a:cubicBezTo>
                      <a:pt x="2406" y="5112"/>
                      <a:pt x="2487" y="5100"/>
                      <a:pt x="2570" y="5100"/>
                    </a:cubicBezTo>
                    <a:cubicBezTo>
                      <a:pt x="3990" y="5100"/>
                      <a:pt x="4875" y="3974"/>
                      <a:pt x="4875" y="2554"/>
                    </a:cubicBezTo>
                    <a:cubicBezTo>
                      <a:pt x="4875" y="1133"/>
                      <a:pt x="3990" y="12"/>
                      <a:pt x="2570" y="12"/>
                    </a:cubicBezTo>
                    <a:cubicBezTo>
                      <a:pt x="2486" y="12"/>
                      <a:pt x="2405" y="0"/>
                      <a:pt x="2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6393138" y="2610050"/>
                <a:ext cx="72800" cy="128625"/>
              </a:xfrm>
              <a:custGeom>
                <a:avLst/>
                <a:gdLst/>
                <a:ahLst/>
                <a:cxnLst/>
                <a:rect l="l" t="t" r="r" b="b"/>
                <a:pathLst>
                  <a:path w="2912" h="5145" extrusionOk="0">
                    <a:moveTo>
                      <a:pt x="335" y="0"/>
                    </a:moveTo>
                    <a:cubicBezTo>
                      <a:pt x="220" y="0"/>
                      <a:pt x="110" y="6"/>
                      <a:pt x="1" y="22"/>
                    </a:cubicBezTo>
                    <a:cubicBezTo>
                      <a:pt x="1259" y="185"/>
                      <a:pt x="2235" y="1264"/>
                      <a:pt x="2235" y="2570"/>
                    </a:cubicBezTo>
                    <a:cubicBezTo>
                      <a:pt x="2235" y="3881"/>
                      <a:pt x="1259" y="4955"/>
                      <a:pt x="1" y="5121"/>
                    </a:cubicBezTo>
                    <a:cubicBezTo>
                      <a:pt x="110" y="5139"/>
                      <a:pt x="220" y="5145"/>
                      <a:pt x="335" y="5145"/>
                    </a:cubicBezTo>
                    <a:cubicBezTo>
                      <a:pt x="1755" y="5145"/>
                      <a:pt x="2911" y="3990"/>
                      <a:pt x="2911" y="2570"/>
                    </a:cubicBezTo>
                    <a:cubicBezTo>
                      <a:pt x="2911" y="1149"/>
                      <a:pt x="1755"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6365713" y="2639000"/>
                <a:ext cx="64975" cy="70825"/>
              </a:xfrm>
              <a:custGeom>
                <a:avLst/>
                <a:gdLst/>
                <a:ahLst/>
                <a:cxnLst/>
                <a:rect l="l" t="t" r="r" b="b"/>
                <a:pathLst>
                  <a:path w="2599" h="2833" extrusionOk="0">
                    <a:moveTo>
                      <a:pt x="1238" y="0"/>
                    </a:moveTo>
                    <a:cubicBezTo>
                      <a:pt x="1206" y="0"/>
                      <a:pt x="1175" y="2"/>
                      <a:pt x="1144" y="8"/>
                    </a:cubicBezTo>
                    <a:cubicBezTo>
                      <a:pt x="491" y="141"/>
                      <a:pt x="0" y="719"/>
                      <a:pt x="0" y="1412"/>
                    </a:cubicBezTo>
                    <a:cubicBezTo>
                      <a:pt x="0" y="2121"/>
                      <a:pt x="514" y="2710"/>
                      <a:pt x="1189" y="2827"/>
                    </a:cubicBezTo>
                    <a:cubicBezTo>
                      <a:pt x="1211" y="2831"/>
                      <a:pt x="1232" y="2833"/>
                      <a:pt x="1253" y="2833"/>
                    </a:cubicBezTo>
                    <a:cubicBezTo>
                      <a:pt x="1313" y="2833"/>
                      <a:pt x="1372" y="2820"/>
                      <a:pt x="1432" y="2820"/>
                    </a:cubicBezTo>
                    <a:cubicBezTo>
                      <a:pt x="2223" y="2820"/>
                      <a:pt x="2599" y="2209"/>
                      <a:pt x="2599" y="1412"/>
                    </a:cubicBezTo>
                    <a:cubicBezTo>
                      <a:pt x="2599" y="620"/>
                      <a:pt x="2223" y="8"/>
                      <a:pt x="1432" y="8"/>
                    </a:cubicBezTo>
                    <a:cubicBezTo>
                      <a:pt x="1367" y="8"/>
                      <a:pt x="1302" y="0"/>
                      <a:pt x="1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539213" y="2563550"/>
                <a:ext cx="9750" cy="121425"/>
              </a:xfrm>
              <a:custGeom>
                <a:avLst/>
                <a:gdLst/>
                <a:ahLst/>
                <a:cxnLst/>
                <a:rect l="l" t="t" r="r" b="b"/>
                <a:pathLst>
                  <a:path w="390" h="4857" extrusionOk="0">
                    <a:moveTo>
                      <a:pt x="192" y="0"/>
                    </a:moveTo>
                    <a:cubicBezTo>
                      <a:pt x="88" y="0"/>
                      <a:pt x="1" y="86"/>
                      <a:pt x="1" y="190"/>
                    </a:cubicBezTo>
                    <a:lnTo>
                      <a:pt x="1" y="4660"/>
                    </a:lnTo>
                    <a:cubicBezTo>
                      <a:pt x="1" y="4771"/>
                      <a:pt x="88" y="4857"/>
                      <a:pt x="192" y="4857"/>
                    </a:cubicBezTo>
                    <a:cubicBezTo>
                      <a:pt x="302" y="4857"/>
                      <a:pt x="389" y="4771"/>
                      <a:pt x="389" y="4660"/>
                    </a:cubicBezTo>
                    <a:lnTo>
                      <a:pt x="389" y="190"/>
                    </a:lnTo>
                    <a:cubicBezTo>
                      <a:pt x="389" y="86"/>
                      <a:pt x="302"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558588" y="2585475"/>
                <a:ext cx="9825" cy="77575"/>
              </a:xfrm>
              <a:custGeom>
                <a:avLst/>
                <a:gdLst/>
                <a:ahLst/>
                <a:cxnLst/>
                <a:rect l="l" t="t" r="r" b="b"/>
                <a:pathLst>
                  <a:path w="393" h="3103" extrusionOk="0">
                    <a:moveTo>
                      <a:pt x="196" y="1"/>
                    </a:moveTo>
                    <a:cubicBezTo>
                      <a:pt x="87" y="1"/>
                      <a:pt x="1" y="88"/>
                      <a:pt x="1" y="192"/>
                    </a:cubicBezTo>
                    <a:lnTo>
                      <a:pt x="1" y="2905"/>
                    </a:lnTo>
                    <a:cubicBezTo>
                      <a:pt x="1" y="3015"/>
                      <a:pt x="87" y="3102"/>
                      <a:pt x="196" y="3102"/>
                    </a:cubicBezTo>
                    <a:cubicBezTo>
                      <a:pt x="300" y="3102"/>
                      <a:pt x="393" y="3015"/>
                      <a:pt x="393" y="2905"/>
                    </a:cubicBezTo>
                    <a:lnTo>
                      <a:pt x="393" y="192"/>
                    </a:lnTo>
                    <a:cubicBezTo>
                      <a:pt x="393" y="88"/>
                      <a:pt x="300"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3"/>
              <p:cNvSpPr/>
              <p:nvPr/>
            </p:nvSpPr>
            <p:spPr>
              <a:xfrm>
                <a:off x="6257713" y="2563550"/>
                <a:ext cx="9850" cy="121425"/>
              </a:xfrm>
              <a:custGeom>
                <a:avLst/>
                <a:gdLst/>
                <a:ahLst/>
                <a:cxnLst/>
                <a:rect l="l" t="t" r="r" b="b"/>
                <a:pathLst>
                  <a:path w="394" h="4857" extrusionOk="0">
                    <a:moveTo>
                      <a:pt x="197" y="0"/>
                    </a:moveTo>
                    <a:cubicBezTo>
                      <a:pt x="88" y="0"/>
                      <a:pt x="0" y="86"/>
                      <a:pt x="0" y="190"/>
                    </a:cubicBezTo>
                    <a:lnTo>
                      <a:pt x="0" y="4660"/>
                    </a:lnTo>
                    <a:cubicBezTo>
                      <a:pt x="0" y="4771"/>
                      <a:pt x="88" y="4857"/>
                      <a:pt x="197" y="4857"/>
                    </a:cubicBezTo>
                    <a:cubicBezTo>
                      <a:pt x="307" y="4857"/>
                      <a:pt x="394" y="4771"/>
                      <a:pt x="394" y="4660"/>
                    </a:cubicBezTo>
                    <a:lnTo>
                      <a:pt x="394" y="190"/>
                    </a:lnTo>
                    <a:cubicBezTo>
                      <a:pt x="394" y="86"/>
                      <a:pt x="307"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3"/>
              <p:cNvSpPr/>
              <p:nvPr/>
            </p:nvSpPr>
            <p:spPr>
              <a:xfrm>
                <a:off x="6228713" y="2585475"/>
                <a:ext cx="9675" cy="77575"/>
              </a:xfrm>
              <a:custGeom>
                <a:avLst/>
                <a:gdLst/>
                <a:ahLst/>
                <a:cxnLst/>
                <a:rect l="l" t="t" r="r" b="b"/>
                <a:pathLst>
                  <a:path w="387" h="3103" extrusionOk="0">
                    <a:moveTo>
                      <a:pt x="190" y="1"/>
                    </a:moveTo>
                    <a:cubicBezTo>
                      <a:pt x="86" y="1"/>
                      <a:pt x="0" y="88"/>
                      <a:pt x="0" y="192"/>
                    </a:cubicBezTo>
                    <a:lnTo>
                      <a:pt x="0" y="2905"/>
                    </a:lnTo>
                    <a:cubicBezTo>
                      <a:pt x="0" y="3015"/>
                      <a:pt x="86" y="3102"/>
                      <a:pt x="190" y="3102"/>
                    </a:cubicBezTo>
                    <a:cubicBezTo>
                      <a:pt x="301" y="3102"/>
                      <a:pt x="387" y="3015"/>
                      <a:pt x="387" y="2905"/>
                    </a:cubicBezTo>
                    <a:lnTo>
                      <a:pt x="387" y="192"/>
                    </a:lnTo>
                    <a:cubicBezTo>
                      <a:pt x="387" y="88"/>
                      <a:pt x="301" y="1"/>
                      <a:pt x="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6303938" y="2476775"/>
                <a:ext cx="10100" cy="10125"/>
              </a:xfrm>
              <a:custGeom>
                <a:avLst/>
                <a:gdLst/>
                <a:ahLst/>
                <a:cxnLst/>
                <a:rect l="l" t="t" r="r" b="b"/>
                <a:pathLst>
                  <a:path w="404" h="405" extrusionOk="0">
                    <a:moveTo>
                      <a:pt x="202" y="1"/>
                    </a:moveTo>
                    <a:cubicBezTo>
                      <a:pt x="92" y="1"/>
                      <a:pt x="0" y="87"/>
                      <a:pt x="0" y="203"/>
                    </a:cubicBezTo>
                    <a:cubicBezTo>
                      <a:pt x="0" y="313"/>
                      <a:pt x="92" y="404"/>
                      <a:pt x="202" y="404"/>
                    </a:cubicBezTo>
                    <a:cubicBezTo>
                      <a:pt x="317" y="404"/>
                      <a:pt x="403" y="313"/>
                      <a:pt x="403" y="203"/>
                    </a:cubicBezTo>
                    <a:cubicBezTo>
                      <a:pt x="403" y="87"/>
                      <a:pt x="317" y="1"/>
                      <a:pt x="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6489288" y="2476775"/>
                <a:ext cx="10125" cy="10125"/>
              </a:xfrm>
              <a:custGeom>
                <a:avLst/>
                <a:gdLst/>
                <a:ahLst/>
                <a:cxnLst/>
                <a:rect l="l" t="t" r="r" b="b"/>
                <a:pathLst>
                  <a:path w="405" h="405" extrusionOk="0">
                    <a:moveTo>
                      <a:pt x="203" y="1"/>
                    </a:moveTo>
                    <a:cubicBezTo>
                      <a:pt x="87" y="1"/>
                      <a:pt x="1" y="87"/>
                      <a:pt x="1" y="203"/>
                    </a:cubicBezTo>
                    <a:cubicBezTo>
                      <a:pt x="1" y="313"/>
                      <a:pt x="87" y="404"/>
                      <a:pt x="203" y="404"/>
                    </a:cubicBezTo>
                    <a:cubicBezTo>
                      <a:pt x="313" y="404"/>
                      <a:pt x="404" y="313"/>
                      <a:pt x="404" y="203"/>
                    </a:cubicBezTo>
                    <a:cubicBezTo>
                      <a:pt x="404" y="87"/>
                      <a:pt x="31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6303938" y="2739525"/>
                <a:ext cx="10100" cy="10150"/>
              </a:xfrm>
              <a:custGeom>
                <a:avLst/>
                <a:gdLst/>
                <a:ahLst/>
                <a:cxnLst/>
                <a:rect l="l" t="t" r="r" b="b"/>
                <a:pathLst>
                  <a:path w="404" h="406" extrusionOk="0">
                    <a:moveTo>
                      <a:pt x="202" y="0"/>
                    </a:moveTo>
                    <a:cubicBezTo>
                      <a:pt x="92" y="0"/>
                      <a:pt x="0" y="93"/>
                      <a:pt x="0" y="203"/>
                    </a:cubicBezTo>
                    <a:cubicBezTo>
                      <a:pt x="0" y="318"/>
                      <a:pt x="92" y="405"/>
                      <a:pt x="202" y="405"/>
                    </a:cubicBezTo>
                    <a:cubicBezTo>
                      <a:pt x="317" y="405"/>
                      <a:pt x="403" y="318"/>
                      <a:pt x="403" y="203"/>
                    </a:cubicBezTo>
                    <a:cubicBezTo>
                      <a:pt x="403" y="93"/>
                      <a:pt x="317"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6489288" y="2739525"/>
                <a:ext cx="10125" cy="10150"/>
              </a:xfrm>
              <a:custGeom>
                <a:avLst/>
                <a:gdLst/>
                <a:ahLst/>
                <a:cxnLst/>
                <a:rect l="l" t="t" r="r" b="b"/>
                <a:pathLst>
                  <a:path w="405" h="406" extrusionOk="0">
                    <a:moveTo>
                      <a:pt x="203" y="0"/>
                    </a:moveTo>
                    <a:cubicBezTo>
                      <a:pt x="87" y="0"/>
                      <a:pt x="1" y="93"/>
                      <a:pt x="1" y="203"/>
                    </a:cubicBezTo>
                    <a:cubicBezTo>
                      <a:pt x="1" y="318"/>
                      <a:pt x="87" y="405"/>
                      <a:pt x="203" y="405"/>
                    </a:cubicBezTo>
                    <a:cubicBezTo>
                      <a:pt x="313" y="405"/>
                      <a:pt x="404" y="318"/>
                      <a:pt x="404" y="203"/>
                    </a:cubicBezTo>
                    <a:cubicBezTo>
                      <a:pt x="404" y="93"/>
                      <a:pt x="313"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395438" y="2638450"/>
                <a:ext cx="42050" cy="71775"/>
              </a:xfrm>
              <a:custGeom>
                <a:avLst/>
                <a:gdLst/>
                <a:ahLst/>
                <a:cxnLst/>
                <a:rect l="l" t="t" r="r" b="b"/>
                <a:pathLst>
                  <a:path w="1682" h="2871" extrusionOk="0">
                    <a:moveTo>
                      <a:pt x="243" y="1"/>
                    </a:moveTo>
                    <a:cubicBezTo>
                      <a:pt x="163" y="1"/>
                      <a:pt x="82" y="8"/>
                      <a:pt x="0" y="24"/>
                    </a:cubicBezTo>
                    <a:cubicBezTo>
                      <a:pt x="677" y="139"/>
                      <a:pt x="1191" y="728"/>
                      <a:pt x="1191" y="1434"/>
                    </a:cubicBezTo>
                    <a:cubicBezTo>
                      <a:pt x="1191" y="2143"/>
                      <a:pt x="677" y="2732"/>
                      <a:pt x="0" y="2849"/>
                    </a:cubicBezTo>
                    <a:cubicBezTo>
                      <a:pt x="82" y="2860"/>
                      <a:pt x="163" y="2871"/>
                      <a:pt x="243" y="2871"/>
                    </a:cubicBezTo>
                    <a:cubicBezTo>
                      <a:pt x="1034" y="2871"/>
                      <a:pt x="1681" y="2231"/>
                      <a:pt x="1681" y="1434"/>
                    </a:cubicBezTo>
                    <a:cubicBezTo>
                      <a:pt x="1681" y="642"/>
                      <a:pt x="1034"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87488" y="2661250"/>
                <a:ext cx="28075" cy="26075"/>
              </a:xfrm>
              <a:custGeom>
                <a:avLst/>
                <a:gdLst/>
                <a:ahLst/>
                <a:cxnLst/>
                <a:rect l="l" t="t" r="r" b="b"/>
                <a:pathLst>
                  <a:path w="1123" h="1043" extrusionOk="0">
                    <a:moveTo>
                      <a:pt x="560" y="1"/>
                    </a:moveTo>
                    <a:cubicBezTo>
                      <a:pt x="310" y="1"/>
                      <a:pt x="89" y="185"/>
                      <a:pt x="48" y="440"/>
                    </a:cubicBezTo>
                    <a:cubicBezTo>
                      <a:pt x="1" y="724"/>
                      <a:pt x="192" y="989"/>
                      <a:pt x="481" y="1036"/>
                    </a:cubicBezTo>
                    <a:cubicBezTo>
                      <a:pt x="509" y="1040"/>
                      <a:pt x="537" y="1043"/>
                      <a:pt x="564" y="1043"/>
                    </a:cubicBezTo>
                    <a:cubicBezTo>
                      <a:pt x="814" y="1043"/>
                      <a:pt x="1034" y="862"/>
                      <a:pt x="1075" y="608"/>
                    </a:cubicBezTo>
                    <a:cubicBezTo>
                      <a:pt x="1122" y="319"/>
                      <a:pt x="931" y="53"/>
                      <a:pt x="643" y="8"/>
                    </a:cubicBezTo>
                    <a:cubicBezTo>
                      <a:pt x="615" y="3"/>
                      <a:pt x="587" y="1"/>
                      <a:pt x="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394163" y="2487725"/>
                <a:ext cx="55325" cy="96050"/>
              </a:xfrm>
              <a:custGeom>
                <a:avLst/>
                <a:gdLst/>
                <a:ahLst/>
                <a:cxnLst/>
                <a:rect l="l" t="t" r="r" b="b"/>
                <a:pathLst>
                  <a:path w="2213" h="3842" extrusionOk="0">
                    <a:moveTo>
                      <a:pt x="294" y="1"/>
                    </a:moveTo>
                    <a:cubicBezTo>
                      <a:pt x="197" y="1"/>
                      <a:pt x="98" y="13"/>
                      <a:pt x="0" y="24"/>
                    </a:cubicBezTo>
                    <a:cubicBezTo>
                      <a:pt x="918" y="169"/>
                      <a:pt x="1623" y="965"/>
                      <a:pt x="1623" y="1919"/>
                    </a:cubicBezTo>
                    <a:cubicBezTo>
                      <a:pt x="1623" y="2877"/>
                      <a:pt x="918" y="3674"/>
                      <a:pt x="0" y="3819"/>
                    </a:cubicBezTo>
                    <a:cubicBezTo>
                      <a:pt x="98" y="3830"/>
                      <a:pt x="197" y="3841"/>
                      <a:pt x="294" y="3841"/>
                    </a:cubicBezTo>
                    <a:cubicBezTo>
                      <a:pt x="1357" y="3841"/>
                      <a:pt x="2212" y="2981"/>
                      <a:pt x="2212" y="1919"/>
                    </a:cubicBezTo>
                    <a:cubicBezTo>
                      <a:pt x="2212" y="862"/>
                      <a:pt x="1357"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375813" y="2512225"/>
                <a:ext cx="51550" cy="47050"/>
              </a:xfrm>
              <a:custGeom>
                <a:avLst/>
                <a:gdLst/>
                <a:ahLst/>
                <a:cxnLst/>
                <a:rect l="l" t="t" r="r" b="b"/>
                <a:pathLst>
                  <a:path w="2062" h="1882" extrusionOk="0">
                    <a:moveTo>
                      <a:pt x="1029" y="0"/>
                    </a:moveTo>
                    <a:cubicBezTo>
                      <a:pt x="967" y="0"/>
                      <a:pt x="905" y="32"/>
                      <a:pt x="873" y="95"/>
                    </a:cubicBezTo>
                    <a:lnTo>
                      <a:pt x="705" y="436"/>
                    </a:lnTo>
                    <a:cubicBezTo>
                      <a:pt x="681" y="489"/>
                      <a:pt x="630" y="523"/>
                      <a:pt x="577" y="534"/>
                    </a:cubicBezTo>
                    <a:lnTo>
                      <a:pt x="196" y="587"/>
                    </a:lnTo>
                    <a:cubicBezTo>
                      <a:pt x="58" y="609"/>
                      <a:pt x="1" y="782"/>
                      <a:pt x="105" y="886"/>
                    </a:cubicBezTo>
                    <a:lnTo>
                      <a:pt x="376" y="1152"/>
                    </a:lnTo>
                    <a:cubicBezTo>
                      <a:pt x="417" y="1193"/>
                      <a:pt x="433" y="1245"/>
                      <a:pt x="428" y="1302"/>
                    </a:cubicBezTo>
                    <a:lnTo>
                      <a:pt x="358" y="1678"/>
                    </a:lnTo>
                    <a:cubicBezTo>
                      <a:pt x="340" y="1792"/>
                      <a:pt x="431" y="1881"/>
                      <a:pt x="533" y="1881"/>
                    </a:cubicBezTo>
                    <a:cubicBezTo>
                      <a:pt x="559" y="1881"/>
                      <a:pt x="586" y="1875"/>
                      <a:pt x="612" y="1862"/>
                    </a:cubicBezTo>
                    <a:lnTo>
                      <a:pt x="948" y="1683"/>
                    </a:lnTo>
                    <a:cubicBezTo>
                      <a:pt x="974" y="1672"/>
                      <a:pt x="1003" y="1667"/>
                      <a:pt x="1031" y="1667"/>
                    </a:cubicBezTo>
                    <a:cubicBezTo>
                      <a:pt x="1059" y="1667"/>
                      <a:pt x="1086" y="1672"/>
                      <a:pt x="1110" y="1683"/>
                    </a:cubicBezTo>
                    <a:lnTo>
                      <a:pt x="1451" y="1862"/>
                    </a:lnTo>
                    <a:cubicBezTo>
                      <a:pt x="1477" y="1875"/>
                      <a:pt x="1503" y="1881"/>
                      <a:pt x="1529" y="1881"/>
                    </a:cubicBezTo>
                    <a:cubicBezTo>
                      <a:pt x="1629" y="1881"/>
                      <a:pt x="1716" y="1792"/>
                      <a:pt x="1699" y="1678"/>
                    </a:cubicBezTo>
                    <a:lnTo>
                      <a:pt x="1635" y="1302"/>
                    </a:lnTo>
                    <a:cubicBezTo>
                      <a:pt x="1624" y="1245"/>
                      <a:pt x="1646" y="1193"/>
                      <a:pt x="1686" y="1152"/>
                    </a:cubicBezTo>
                    <a:lnTo>
                      <a:pt x="1958" y="886"/>
                    </a:lnTo>
                    <a:cubicBezTo>
                      <a:pt x="2062" y="782"/>
                      <a:pt x="2005" y="609"/>
                      <a:pt x="1859" y="587"/>
                    </a:cubicBezTo>
                    <a:lnTo>
                      <a:pt x="1485" y="534"/>
                    </a:lnTo>
                    <a:cubicBezTo>
                      <a:pt x="1427" y="523"/>
                      <a:pt x="1381" y="489"/>
                      <a:pt x="1352" y="436"/>
                    </a:cubicBezTo>
                    <a:lnTo>
                      <a:pt x="1184" y="95"/>
                    </a:lnTo>
                    <a:cubicBezTo>
                      <a:pt x="1153" y="32"/>
                      <a:pt x="1091" y="0"/>
                      <a:pt x="10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43"/>
            <p:cNvGrpSpPr/>
            <p:nvPr/>
          </p:nvGrpSpPr>
          <p:grpSpPr>
            <a:xfrm>
              <a:off x="7034688" y="2454825"/>
              <a:ext cx="281550" cy="344350"/>
              <a:chOff x="7034688" y="2454825"/>
              <a:chExt cx="281550" cy="344350"/>
            </a:xfrm>
          </p:grpSpPr>
          <p:sp>
            <p:nvSpPr>
              <p:cNvPr id="2419" name="Google Shape;2419;p43"/>
              <p:cNvSpPr/>
              <p:nvPr/>
            </p:nvSpPr>
            <p:spPr>
              <a:xfrm>
                <a:off x="7041388" y="2493650"/>
                <a:ext cx="112400" cy="84925"/>
              </a:xfrm>
              <a:custGeom>
                <a:avLst/>
                <a:gdLst/>
                <a:ahLst/>
                <a:cxnLst/>
                <a:rect l="l" t="t" r="r" b="b"/>
                <a:pathLst>
                  <a:path w="4496" h="3397" extrusionOk="0">
                    <a:moveTo>
                      <a:pt x="2246" y="1"/>
                    </a:moveTo>
                    <a:cubicBezTo>
                      <a:pt x="1680" y="1"/>
                      <a:pt x="1680" y="469"/>
                      <a:pt x="1113" y="469"/>
                    </a:cubicBezTo>
                    <a:cubicBezTo>
                      <a:pt x="617" y="469"/>
                      <a:pt x="559" y="99"/>
                      <a:pt x="156" y="19"/>
                    </a:cubicBezTo>
                    <a:cubicBezTo>
                      <a:pt x="147" y="17"/>
                      <a:pt x="138" y="16"/>
                      <a:pt x="130" y="16"/>
                    </a:cubicBezTo>
                    <a:cubicBezTo>
                      <a:pt x="59" y="16"/>
                      <a:pt x="1" y="80"/>
                      <a:pt x="17" y="157"/>
                    </a:cubicBezTo>
                    <a:lnTo>
                      <a:pt x="571" y="3396"/>
                    </a:lnTo>
                    <a:lnTo>
                      <a:pt x="3920" y="3396"/>
                    </a:lnTo>
                    <a:lnTo>
                      <a:pt x="4480" y="157"/>
                    </a:lnTo>
                    <a:cubicBezTo>
                      <a:pt x="4496" y="80"/>
                      <a:pt x="4438" y="16"/>
                      <a:pt x="4367" y="16"/>
                    </a:cubicBezTo>
                    <a:cubicBezTo>
                      <a:pt x="4359" y="16"/>
                      <a:pt x="4350" y="17"/>
                      <a:pt x="4341" y="19"/>
                    </a:cubicBezTo>
                    <a:cubicBezTo>
                      <a:pt x="3938" y="99"/>
                      <a:pt x="3972" y="832"/>
                      <a:pt x="3475" y="832"/>
                    </a:cubicBezTo>
                    <a:cubicBezTo>
                      <a:pt x="3181" y="832"/>
                      <a:pt x="2944" y="347"/>
                      <a:pt x="2800" y="227"/>
                    </a:cubicBezTo>
                    <a:cubicBezTo>
                      <a:pt x="2661" y="110"/>
                      <a:pt x="2523" y="1"/>
                      <a:pt x="2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7071938" y="2535950"/>
                <a:ext cx="16500" cy="49000"/>
              </a:xfrm>
              <a:custGeom>
                <a:avLst/>
                <a:gdLst/>
                <a:ahLst/>
                <a:cxnLst/>
                <a:rect l="l" t="t" r="r" b="b"/>
                <a:pathLst>
                  <a:path w="660" h="1960" extrusionOk="0">
                    <a:moveTo>
                      <a:pt x="219" y="0"/>
                    </a:moveTo>
                    <a:cubicBezTo>
                      <a:pt x="212" y="0"/>
                      <a:pt x="205" y="0"/>
                      <a:pt x="198" y="1"/>
                    </a:cubicBezTo>
                    <a:cubicBezTo>
                      <a:pt x="83" y="19"/>
                      <a:pt x="1" y="129"/>
                      <a:pt x="13" y="244"/>
                    </a:cubicBezTo>
                    <a:lnTo>
                      <a:pt x="227" y="1774"/>
                    </a:lnTo>
                    <a:cubicBezTo>
                      <a:pt x="238" y="1878"/>
                      <a:pt x="331" y="1959"/>
                      <a:pt x="435" y="1959"/>
                    </a:cubicBezTo>
                    <a:cubicBezTo>
                      <a:pt x="440" y="1959"/>
                      <a:pt x="451" y="1952"/>
                      <a:pt x="464" y="1952"/>
                    </a:cubicBezTo>
                    <a:cubicBezTo>
                      <a:pt x="579" y="1936"/>
                      <a:pt x="659" y="1832"/>
                      <a:pt x="642" y="1717"/>
                    </a:cubicBezTo>
                    <a:lnTo>
                      <a:pt x="435" y="185"/>
                    </a:lnTo>
                    <a:cubicBezTo>
                      <a:pt x="418" y="77"/>
                      <a:pt x="325" y="0"/>
                      <a:pt x="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7102713" y="2494050"/>
                <a:ext cx="50800" cy="84525"/>
              </a:xfrm>
              <a:custGeom>
                <a:avLst/>
                <a:gdLst/>
                <a:ahLst/>
                <a:cxnLst/>
                <a:rect l="l" t="t" r="r" b="b"/>
                <a:pathLst>
                  <a:path w="2032" h="3381" extrusionOk="0">
                    <a:moveTo>
                      <a:pt x="1899" y="0"/>
                    </a:moveTo>
                    <a:cubicBezTo>
                      <a:pt x="1890" y="0"/>
                      <a:pt x="1881" y="1"/>
                      <a:pt x="1872" y="3"/>
                    </a:cubicBezTo>
                    <a:cubicBezTo>
                      <a:pt x="1472" y="83"/>
                      <a:pt x="1416" y="453"/>
                      <a:pt x="912" y="453"/>
                    </a:cubicBezTo>
                    <a:cubicBezTo>
                      <a:pt x="619" y="453"/>
                      <a:pt x="480" y="331"/>
                      <a:pt x="336" y="211"/>
                    </a:cubicBezTo>
                    <a:lnTo>
                      <a:pt x="336" y="211"/>
                    </a:lnTo>
                    <a:lnTo>
                      <a:pt x="537" y="1400"/>
                    </a:lnTo>
                    <a:cubicBezTo>
                      <a:pt x="214" y="1608"/>
                      <a:pt x="1" y="1972"/>
                      <a:pt x="1" y="2388"/>
                    </a:cubicBezTo>
                    <a:lnTo>
                      <a:pt x="1" y="3380"/>
                    </a:lnTo>
                    <a:lnTo>
                      <a:pt x="1456" y="3380"/>
                    </a:lnTo>
                    <a:lnTo>
                      <a:pt x="2016" y="141"/>
                    </a:lnTo>
                    <a:cubicBezTo>
                      <a:pt x="2032" y="64"/>
                      <a:pt x="1973" y="0"/>
                      <a:pt x="1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7041388" y="2714400"/>
                <a:ext cx="101875" cy="84775"/>
              </a:xfrm>
              <a:custGeom>
                <a:avLst/>
                <a:gdLst/>
                <a:ahLst/>
                <a:cxnLst/>
                <a:rect l="l" t="t" r="r" b="b"/>
                <a:pathLst>
                  <a:path w="4075" h="3391" extrusionOk="0">
                    <a:moveTo>
                      <a:pt x="571" y="1"/>
                    </a:moveTo>
                    <a:lnTo>
                      <a:pt x="17" y="3234"/>
                    </a:lnTo>
                    <a:cubicBezTo>
                      <a:pt x="1" y="3312"/>
                      <a:pt x="59" y="3375"/>
                      <a:pt x="130" y="3375"/>
                    </a:cubicBezTo>
                    <a:cubicBezTo>
                      <a:pt x="138" y="3375"/>
                      <a:pt x="147" y="3375"/>
                      <a:pt x="156" y="3373"/>
                    </a:cubicBezTo>
                    <a:cubicBezTo>
                      <a:pt x="559" y="3292"/>
                      <a:pt x="617" y="2922"/>
                      <a:pt x="1119" y="2922"/>
                    </a:cubicBezTo>
                    <a:cubicBezTo>
                      <a:pt x="1680" y="2922"/>
                      <a:pt x="1680" y="3391"/>
                      <a:pt x="2246" y="3391"/>
                    </a:cubicBezTo>
                    <a:cubicBezTo>
                      <a:pt x="2811" y="3391"/>
                      <a:pt x="2811" y="2922"/>
                      <a:pt x="3378" y="2922"/>
                    </a:cubicBezTo>
                    <a:cubicBezTo>
                      <a:pt x="3458" y="2922"/>
                      <a:pt x="3528" y="2929"/>
                      <a:pt x="3586" y="2946"/>
                    </a:cubicBezTo>
                    <a:cubicBezTo>
                      <a:pt x="3614" y="2953"/>
                      <a:pt x="3636" y="2957"/>
                      <a:pt x="3655" y="2957"/>
                    </a:cubicBezTo>
                    <a:cubicBezTo>
                      <a:pt x="3842" y="2957"/>
                      <a:pt x="3643" y="2627"/>
                      <a:pt x="3858" y="2627"/>
                    </a:cubicBezTo>
                    <a:cubicBezTo>
                      <a:pt x="3876" y="2627"/>
                      <a:pt x="3896" y="2629"/>
                      <a:pt x="3920" y="2634"/>
                    </a:cubicBezTo>
                    <a:cubicBezTo>
                      <a:pt x="3929" y="2636"/>
                      <a:pt x="3937" y="2637"/>
                      <a:pt x="3946" y="2637"/>
                    </a:cubicBezTo>
                    <a:cubicBezTo>
                      <a:pt x="4017" y="2637"/>
                      <a:pt x="4074" y="2573"/>
                      <a:pt x="4058" y="2495"/>
                    </a:cubicBezTo>
                    <a:lnTo>
                      <a:pt x="3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7073863" y="2711600"/>
                <a:ext cx="16475" cy="52650"/>
              </a:xfrm>
              <a:custGeom>
                <a:avLst/>
                <a:gdLst/>
                <a:ahLst/>
                <a:cxnLst/>
                <a:rect l="l" t="t" r="r" b="b"/>
                <a:pathLst>
                  <a:path w="659" h="2106" extrusionOk="0">
                    <a:moveTo>
                      <a:pt x="430" y="1"/>
                    </a:moveTo>
                    <a:cubicBezTo>
                      <a:pt x="328" y="1"/>
                      <a:pt x="241" y="78"/>
                      <a:pt x="225" y="187"/>
                    </a:cubicBezTo>
                    <a:lnTo>
                      <a:pt x="17" y="1869"/>
                    </a:lnTo>
                    <a:cubicBezTo>
                      <a:pt x="0" y="1984"/>
                      <a:pt x="86" y="2088"/>
                      <a:pt x="201" y="2106"/>
                    </a:cubicBezTo>
                    <a:lnTo>
                      <a:pt x="225" y="2106"/>
                    </a:lnTo>
                    <a:cubicBezTo>
                      <a:pt x="328" y="2106"/>
                      <a:pt x="421" y="2024"/>
                      <a:pt x="432" y="1920"/>
                    </a:cubicBezTo>
                    <a:lnTo>
                      <a:pt x="646" y="240"/>
                    </a:lnTo>
                    <a:cubicBezTo>
                      <a:pt x="658" y="124"/>
                      <a:pt x="577" y="14"/>
                      <a:pt x="462" y="3"/>
                    </a:cubicBezTo>
                    <a:cubicBezTo>
                      <a:pt x="451" y="1"/>
                      <a:pt x="440"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7103338" y="2714400"/>
                <a:ext cx="50450" cy="84400"/>
              </a:xfrm>
              <a:custGeom>
                <a:avLst/>
                <a:gdLst/>
                <a:ahLst/>
                <a:cxnLst/>
                <a:rect l="l" t="t" r="r" b="b"/>
                <a:pathLst>
                  <a:path w="2018" h="3376" extrusionOk="0">
                    <a:moveTo>
                      <a:pt x="282" y="1"/>
                    </a:moveTo>
                    <a:lnTo>
                      <a:pt x="16" y="1543"/>
                    </a:lnTo>
                    <a:cubicBezTo>
                      <a:pt x="1" y="1616"/>
                      <a:pt x="60" y="1684"/>
                      <a:pt x="136" y="1684"/>
                    </a:cubicBezTo>
                    <a:cubicBezTo>
                      <a:pt x="144" y="1684"/>
                      <a:pt x="152" y="1683"/>
                      <a:pt x="160" y="1682"/>
                    </a:cubicBezTo>
                    <a:cubicBezTo>
                      <a:pt x="461" y="1618"/>
                      <a:pt x="570" y="1387"/>
                      <a:pt x="818" y="1283"/>
                    </a:cubicBezTo>
                    <a:lnTo>
                      <a:pt x="1108" y="2946"/>
                    </a:lnTo>
                    <a:cubicBezTo>
                      <a:pt x="1431" y="3033"/>
                      <a:pt x="1524" y="3303"/>
                      <a:pt x="1863" y="3373"/>
                    </a:cubicBezTo>
                    <a:cubicBezTo>
                      <a:pt x="1872" y="3375"/>
                      <a:pt x="1881" y="3375"/>
                      <a:pt x="1889" y="3375"/>
                    </a:cubicBezTo>
                    <a:cubicBezTo>
                      <a:pt x="1960" y="3375"/>
                      <a:pt x="2018" y="3312"/>
                      <a:pt x="2002" y="3234"/>
                    </a:cubicBezTo>
                    <a:lnTo>
                      <a:pt x="1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7034688" y="2568750"/>
                <a:ext cx="116550" cy="165000"/>
              </a:xfrm>
              <a:custGeom>
                <a:avLst/>
                <a:gdLst/>
                <a:ahLst/>
                <a:cxnLst/>
                <a:rect l="l" t="t" r="r" b="b"/>
                <a:pathLst>
                  <a:path w="4662" h="6600" extrusionOk="0">
                    <a:moveTo>
                      <a:pt x="1214" y="0"/>
                    </a:moveTo>
                    <a:cubicBezTo>
                      <a:pt x="880" y="0"/>
                      <a:pt x="573" y="139"/>
                      <a:pt x="360" y="358"/>
                    </a:cubicBezTo>
                    <a:cubicBezTo>
                      <a:pt x="140" y="571"/>
                      <a:pt x="291" y="877"/>
                      <a:pt x="291" y="1207"/>
                    </a:cubicBezTo>
                    <a:lnTo>
                      <a:pt x="1" y="2870"/>
                    </a:lnTo>
                    <a:lnTo>
                      <a:pt x="1" y="4129"/>
                    </a:lnTo>
                    <a:lnTo>
                      <a:pt x="291" y="5394"/>
                    </a:lnTo>
                    <a:cubicBezTo>
                      <a:pt x="291" y="5976"/>
                      <a:pt x="417" y="6461"/>
                      <a:pt x="971" y="6578"/>
                    </a:cubicBezTo>
                    <a:cubicBezTo>
                      <a:pt x="1047" y="6594"/>
                      <a:pt x="1128" y="6600"/>
                      <a:pt x="1214" y="6600"/>
                    </a:cubicBezTo>
                    <a:lnTo>
                      <a:pt x="2773" y="6600"/>
                    </a:lnTo>
                    <a:lnTo>
                      <a:pt x="3449" y="6312"/>
                    </a:lnTo>
                    <a:cubicBezTo>
                      <a:pt x="4119" y="6312"/>
                      <a:pt x="4662" y="6058"/>
                      <a:pt x="4662" y="5394"/>
                    </a:cubicBezTo>
                    <a:lnTo>
                      <a:pt x="4662" y="1207"/>
                    </a:lnTo>
                    <a:cubicBezTo>
                      <a:pt x="4662" y="543"/>
                      <a:pt x="4119" y="288"/>
                      <a:pt x="3449" y="288"/>
                    </a:cubicBezTo>
                    <a:lnTo>
                      <a:pt x="2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7102713" y="2568750"/>
                <a:ext cx="48525" cy="165000"/>
              </a:xfrm>
              <a:custGeom>
                <a:avLst/>
                <a:gdLst/>
                <a:ahLst/>
                <a:cxnLst/>
                <a:rect l="l" t="t" r="r" b="b"/>
                <a:pathLst>
                  <a:path w="1941" h="6600" extrusionOk="0">
                    <a:moveTo>
                      <a:pt x="1" y="0"/>
                    </a:moveTo>
                    <a:lnTo>
                      <a:pt x="1" y="3655"/>
                    </a:lnTo>
                    <a:cubicBezTo>
                      <a:pt x="1" y="4078"/>
                      <a:pt x="203" y="4452"/>
                      <a:pt x="509" y="4667"/>
                    </a:cubicBezTo>
                    <a:lnTo>
                      <a:pt x="203" y="6600"/>
                    </a:lnTo>
                    <a:lnTo>
                      <a:pt x="827" y="6600"/>
                    </a:lnTo>
                    <a:cubicBezTo>
                      <a:pt x="1438" y="6600"/>
                      <a:pt x="1941" y="6058"/>
                      <a:pt x="1941" y="5394"/>
                    </a:cubicBezTo>
                    <a:lnTo>
                      <a:pt x="1941" y="1178"/>
                    </a:lnTo>
                    <a:cubicBezTo>
                      <a:pt x="1941" y="531"/>
                      <a:pt x="1416"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7044388" y="2665350"/>
                <a:ext cx="48375" cy="62525"/>
              </a:xfrm>
              <a:custGeom>
                <a:avLst/>
                <a:gdLst/>
                <a:ahLst/>
                <a:cxnLst/>
                <a:rect l="l" t="t" r="r" b="b"/>
                <a:pathLst>
                  <a:path w="1935" h="2501" extrusionOk="0">
                    <a:moveTo>
                      <a:pt x="550" y="0"/>
                    </a:moveTo>
                    <a:cubicBezTo>
                      <a:pt x="353" y="0"/>
                      <a:pt x="168" y="43"/>
                      <a:pt x="1" y="121"/>
                    </a:cubicBezTo>
                    <a:lnTo>
                      <a:pt x="1" y="1357"/>
                    </a:lnTo>
                    <a:cubicBezTo>
                      <a:pt x="1" y="1917"/>
                      <a:pt x="393" y="2378"/>
                      <a:pt x="913" y="2500"/>
                    </a:cubicBezTo>
                    <a:cubicBezTo>
                      <a:pt x="1513" y="2327"/>
                      <a:pt x="1934" y="1720"/>
                      <a:pt x="1808" y="1033"/>
                    </a:cubicBezTo>
                    <a:cubicBezTo>
                      <a:pt x="1715" y="531"/>
                      <a:pt x="1300" y="115"/>
                      <a:pt x="798" y="22"/>
                    </a:cubicBezTo>
                    <a:cubicBezTo>
                      <a:pt x="714" y="7"/>
                      <a:pt x="631" y="0"/>
                      <a:pt x="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7044388" y="2575225"/>
                <a:ext cx="32650" cy="62575"/>
              </a:xfrm>
              <a:custGeom>
                <a:avLst/>
                <a:gdLst/>
                <a:ahLst/>
                <a:cxnLst/>
                <a:rect l="l" t="t" r="r" b="b"/>
                <a:pathLst>
                  <a:path w="1306" h="2503" extrusionOk="0">
                    <a:moveTo>
                      <a:pt x="399" y="0"/>
                    </a:moveTo>
                    <a:cubicBezTo>
                      <a:pt x="156" y="215"/>
                      <a:pt x="1" y="533"/>
                      <a:pt x="1" y="879"/>
                    </a:cubicBezTo>
                    <a:lnTo>
                      <a:pt x="1" y="2502"/>
                    </a:lnTo>
                    <a:cubicBezTo>
                      <a:pt x="11" y="2502"/>
                      <a:pt x="21" y="2502"/>
                      <a:pt x="31" y="2502"/>
                    </a:cubicBezTo>
                    <a:cubicBezTo>
                      <a:pt x="738" y="2502"/>
                      <a:pt x="1305" y="1931"/>
                      <a:pt x="1305" y="1226"/>
                    </a:cubicBezTo>
                    <a:cubicBezTo>
                      <a:pt x="1305" y="648"/>
                      <a:pt x="924" y="157"/>
                      <a:pt x="3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7090863" y="2617100"/>
                <a:ext cx="40000" cy="43950"/>
              </a:xfrm>
              <a:custGeom>
                <a:avLst/>
                <a:gdLst/>
                <a:ahLst/>
                <a:cxnLst/>
                <a:rect l="l" t="t" r="r" b="b"/>
                <a:pathLst>
                  <a:path w="1600" h="1758" extrusionOk="0">
                    <a:moveTo>
                      <a:pt x="614" y="1"/>
                    </a:moveTo>
                    <a:cubicBezTo>
                      <a:pt x="553" y="1"/>
                      <a:pt x="496" y="12"/>
                      <a:pt x="445" y="47"/>
                    </a:cubicBezTo>
                    <a:cubicBezTo>
                      <a:pt x="179" y="225"/>
                      <a:pt x="1" y="532"/>
                      <a:pt x="1" y="878"/>
                    </a:cubicBezTo>
                    <a:cubicBezTo>
                      <a:pt x="1" y="1248"/>
                      <a:pt x="197" y="1566"/>
                      <a:pt x="498" y="1744"/>
                    </a:cubicBezTo>
                    <a:cubicBezTo>
                      <a:pt x="512" y="1753"/>
                      <a:pt x="527" y="1757"/>
                      <a:pt x="542" y="1757"/>
                    </a:cubicBezTo>
                    <a:cubicBezTo>
                      <a:pt x="678" y="1757"/>
                      <a:pt x="839" y="1438"/>
                      <a:pt x="1005" y="1438"/>
                    </a:cubicBezTo>
                    <a:cubicBezTo>
                      <a:pt x="1157" y="1438"/>
                      <a:pt x="1262" y="1446"/>
                      <a:pt x="1335" y="1446"/>
                    </a:cubicBezTo>
                    <a:cubicBezTo>
                      <a:pt x="1530" y="1446"/>
                      <a:pt x="1496" y="1391"/>
                      <a:pt x="1496" y="988"/>
                    </a:cubicBezTo>
                    <a:cubicBezTo>
                      <a:pt x="1496" y="433"/>
                      <a:pt x="1600" y="58"/>
                      <a:pt x="1046" y="58"/>
                    </a:cubicBezTo>
                    <a:cubicBezTo>
                      <a:pt x="903" y="58"/>
                      <a:pt x="749" y="1"/>
                      <a:pt x="614"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7102713" y="2613975"/>
                <a:ext cx="41600" cy="50225"/>
              </a:xfrm>
              <a:custGeom>
                <a:avLst/>
                <a:gdLst/>
                <a:ahLst/>
                <a:cxnLst/>
                <a:rect l="l" t="t" r="r" b="b"/>
                <a:pathLst>
                  <a:path w="1664" h="2009" extrusionOk="0">
                    <a:moveTo>
                      <a:pt x="523" y="0"/>
                    </a:moveTo>
                    <a:cubicBezTo>
                      <a:pt x="331" y="0"/>
                      <a:pt x="152" y="53"/>
                      <a:pt x="1" y="143"/>
                    </a:cubicBezTo>
                    <a:lnTo>
                      <a:pt x="1" y="1714"/>
                    </a:lnTo>
                    <a:cubicBezTo>
                      <a:pt x="1" y="1765"/>
                      <a:pt x="1" y="1818"/>
                      <a:pt x="6" y="1869"/>
                    </a:cubicBezTo>
                    <a:cubicBezTo>
                      <a:pt x="156" y="1957"/>
                      <a:pt x="336" y="2008"/>
                      <a:pt x="520" y="2008"/>
                    </a:cubicBezTo>
                    <a:cubicBezTo>
                      <a:pt x="1161" y="2008"/>
                      <a:pt x="1664" y="1402"/>
                      <a:pt x="1490" y="732"/>
                    </a:cubicBezTo>
                    <a:cubicBezTo>
                      <a:pt x="1403" y="403"/>
                      <a:pt x="1133" y="131"/>
                      <a:pt x="809" y="39"/>
                    </a:cubicBezTo>
                    <a:cubicBezTo>
                      <a:pt x="711" y="12"/>
                      <a:pt x="615" y="0"/>
                      <a:pt x="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7203813" y="2714400"/>
                <a:ext cx="104175" cy="84775"/>
              </a:xfrm>
              <a:custGeom>
                <a:avLst/>
                <a:gdLst/>
                <a:ahLst/>
                <a:cxnLst/>
                <a:rect l="l" t="t" r="r" b="b"/>
                <a:pathLst>
                  <a:path w="4167" h="3391" extrusionOk="0">
                    <a:moveTo>
                      <a:pt x="570" y="1"/>
                    </a:moveTo>
                    <a:lnTo>
                      <a:pt x="10" y="3234"/>
                    </a:lnTo>
                    <a:cubicBezTo>
                      <a:pt x="0" y="3312"/>
                      <a:pt x="55" y="3375"/>
                      <a:pt x="127" y="3375"/>
                    </a:cubicBezTo>
                    <a:cubicBezTo>
                      <a:pt x="136" y="3375"/>
                      <a:pt x="145" y="3375"/>
                      <a:pt x="155" y="3373"/>
                    </a:cubicBezTo>
                    <a:cubicBezTo>
                      <a:pt x="554" y="3292"/>
                      <a:pt x="610" y="2922"/>
                      <a:pt x="1114" y="2922"/>
                    </a:cubicBezTo>
                    <a:cubicBezTo>
                      <a:pt x="1679" y="2922"/>
                      <a:pt x="1679" y="3391"/>
                      <a:pt x="2245" y="3391"/>
                    </a:cubicBezTo>
                    <a:cubicBezTo>
                      <a:pt x="2811" y="3391"/>
                      <a:pt x="2811" y="2922"/>
                      <a:pt x="3377" y="2922"/>
                    </a:cubicBezTo>
                    <a:cubicBezTo>
                      <a:pt x="3452" y="2922"/>
                      <a:pt x="3521" y="2929"/>
                      <a:pt x="3579" y="2946"/>
                    </a:cubicBezTo>
                    <a:cubicBezTo>
                      <a:pt x="3627" y="2959"/>
                      <a:pt x="3663" y="2964"/>
                      <a:pt x="3691" y="2964"/>
                    </a:cubicBezTo>
                    <a:cubicBezTo>
                      <a:pt x="3825" y="2964"/>
                      <a:pt x="3756" y="2835"/>
                      <a:pt x="3912" y="2835"/>
                    </a:cubicBezTo>
                    <a:cubicBezTo>
                      <a:pt x="3938" y="2835"/>
                      <a:pt x="3971" y="2839"/>
                      <a:pt x="4012" y="2847"/>
                    </a:cubicBezTo>
                    <a:cubicBezTo>
                      <a:pt x="4021" y="2849"/>
                      <a:pt x="4030" y="2850"/>
                      <a:pt x="4039" y="2850"/>
                    </a:cubicBezTo>
                    <a:cubicBezTo>
                      <a:pt x="4113" y="2850"/>
                      <a:pt x="4167" y="2787"/>
                      <a:pt x="4157" y="2709"/>
                    </a:cubicBezTo>
                    <a:lnTo>
                      <a:pt x="39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7203813" y="2493650"/>
                <a:ext cx="101850" cy="84925"/>
              </a:xfrm>
              <a:custGeom>
                <a:avLst/>
                <a:gdLst/>
                <a:ahLst/>
                <a:cxnLst/>
                <a:rect l="l" t="t" r="r" b="b"/>
                <a:pathLst>
                  <a:path w="4074" h="3397" extrusionOk="0">
                    <a:moveTo>
                      <a:pt x="2245" y="1"/>
                    </a:moveTo>
                    <a:cubicBezTo>
                      <a:pt x="1679" y="1"/>
                      <a:pt x="1679" y="469"/>
                      <a:pt x="1114" y="469"/>
                    </a:cubicBezTo>
                    <a:cubicBezTo>
                      <a:pt x="610" y="469"/>
                      <a:pt x="554" y="99"/>
                      <a:pt x="155" y="19"/>
                    </a:cubicBezTo>
                    <a:cubicBezTo>
                      <a:pt x="145" y="17"/>
                      <a:pt x="136" y="16"/>
                      <a:pt x="127" y="16"/>
                    </a:cubicBezTo>
                    <a:cubicBezTo>
                      <a:pt x="55" y="16"/>
                      <a:pt x="0" y="80"/>
                      <a:pt x="10" y="157"/>
                    </a:cubicBezTo>
                    <a:lnTo>
                      <a:pt x="570" y="3396"/>
                    </a:lnTo>
                    <a:lnTo>
                      <a:pt x="3920" y="3396"/>
                    </a:lnTo>
                    <a:lnTo>
                      <a:pt x="4059" y="902"/>
                    </a:lnTo>
                    <a:cubicBezTo>
                      <a:pt x="4074" y="829"/>
                      <a:pt x="4014" y="761"/>
                      <a:pt x="3943" y="761"/>
                    </a:cubicBezTo>
                    <a:cubicBezTo>
                      <a:pt x="3935" y="761"/>
                      <a:pt x="3928" y="762"/>
                      <a:pt x="3920" y="763"/>
                    </a:cubicBezTo>
                    <a:cubicBezTo>
                      <a:pt x="3893" y="769"/>
                      <a:pt x="3870" y="771"/>
                      <a:pt x="3851" y="771"/>
                    </a:cubicBezTo>
                    <a:cubicBezTo>
                      <a:pt x="3634" y="771"/>
                      <a:pt x="3831" y="449"/>
                      <a:pt x="3614" y="449"/>
                    </a:cubicBezTo>
                    <a:cubicBezTo>
                      <a:pt x="3594" y="449"/>
                      <a:pt x="3571" y="451"/>
                      <a:pt x="3545" y="457"/>
                    </a:cubicBezTo>
                    <a:cubicBezTo>
                      <a:pt x="3492" y="464"/>
                      <a:pt x="3441" y="469"/>
                      <a:pt x="3377" y="469"/>
                    </a:cubicBezTo>
                    <a:cubicBezTo>
                      <a:pt x="2811" y="469"/>
                      <a:pt x="2811" y="1"/>
                      <a:pt x="2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7280713" y="2494050"/>
                <a:ext cx="35350" cy="84525"/>
              </a:xfrm>
              <a:custGeom>
                <a:avLst/>
                <a:gdLst/>
                <a:ahLst/>
                <a:cxnLst/>
                <a:rect l="l" t="t" r="r" b="b"/>
                <a:pathLst>
                  <a:path w="1414" h="3381" extrusionOk="0">
                    <a:moveTo>
                      <a:pt x="1286" y="0"/>
                    </a:moveTo>
                    <a:cubicBezTo>
                      <a:pt x="1277" y="0"/>
                      <a:pt x="1269" y="1"/>
                      <a:pt x="1260" y="3"/>
                    </a:cubicBezTo>
                    <a:cubicBezTo>
                      <a:pt x="919" y="72"/>
                      <a:pt x="826" y="349"/>
                      <a:pt x="503" y="430"/>
                    </a:cubicBezTo>
                    <a:lnTo>
                      <a:pt x="0" y="3380"/>
                    </a:lnTo>
                    <a:lnTo>
                      <a:pt x="844" y="3380"/>
                    </a:lnTo>
                    <a:lnTo>
                      <a:pt x="1398" y="141"/>
                    </a:lnTo>
                    <a:cubicBezTo>
                      <a:pt x="1413" y="64"/>
                      <a:pt x="1355" y="0"/>
                      <a:pt x="1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7280713" y="2714400"/>
                <a:ext cx="35350" cy="84400"/>
              </a:xfrm>
              <a:custGeom>
                <a:avLst/>
                <a:gdLst/>
                <a:ahLst/>
                <a:cxnLst/>
                <a:rect l="l" t="t" r="r" b="b"/>
                <a:pathLst>
                  <a:path w="1414" h="3376" extrusionOk="0">
                    <a:moveTo>
                      <a:pt x="0" y="1"/>
                    </a:moveTo>
                    <a:lnTo>
                      <a:pt x="503" y="2946"/>
                    </a:lnTo>
                    <a:cubicBezTo>
                      <a:pt x="826" y="3033"/>
                      <a:pt x="919" y="3303"/>
                      <a:pt x="1260" y="3373"/>
                    </a:cubicBezTo>
                    <a:cubicBezTo>
                      <a:pt x="1269" y="3375"/>
                      <a:pt x="1277" y="3375"/>
                      <a:pt x="1286" y="3375"/>
                    </a:cubicBezTo>
                    <a:cubicBezTo>
                      <a:pt x="1355" y="3375"/>
                      <a:pt x="1413" y="3312"/>
                      <a:pt x="1398" y="3234"/>
                    </a:cubicBezTo>
                    <a:lnTo>
                      <a:pt x="8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7257038" y="2714625"/>
                <a:ext cx="17800" cy="54650"/>
              </a:xfrm>
              <a:custGeom>
                <a:avLst/>
                <a:gdLst/>
                <a:ahLst/>
                <a:cxnLst/>
                <a:rect l="l" t="t" r="r" b="b"/>
                <a:pathLst>
                  <a:path w="712" h="2186" extrusionOk="0">
                    <a:moveTo>
                      <a:pt x="229" y="0"/>
                    </a:moveTo>
                    <a:cubicBezTo>
                      <a:pt x="219" y="0"/>
                      <a:pt x="208" y="1"/>
                      <a:pt x="197" y="3"/>
                    </a:cubicBezTo>
                    <a:cubicBezTo>
                      <a:pt x="81" y="21"/>
                      <a:pt x="0" y="125"/>
                      <a:pt x="18" y="240"/>
                    </a:cubicBezTo>
                    <a:lnTo>
                      <a:pt x="278" y="2001"/>
                    </a:lnTo>
                    <a:cubicBezTo>
                      <a:pt x="296" y="2111"/>
                      <a:pt x="382" y="2186"/>
                      <a:pt x="486" y="2186"/>
                    </a:cubicBezTo>
                    <a:cubicBezTo>
                      <a:pt x="497" y="2186"/>
                      <a:pt x="509" y="2186"/>
                      <a:pt x="520" y="2180"/>
                    </a:cubicBezTo>
                    <a:cubicBezTo>
                      <a:pt x="635" y="2163"/>
                      <a:pt x="711" y="2059"/>
                      <a:pt x="693" y="1943"/>
                    </a:cubicBezTo>
                    <a:lnTo>
                      <a:pt x="434" y="176"/>
                    </a:lnTo>
                    <a:cubicBezTo>
                      <a:pt x="423" y="72"/>
                      <a:pt x="332"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7254163" y="2523600"/>
                <a:ext cx="21100" cy="61350"/>
              </a:xfrm>
              <a:custGeom>
                <a:avLst/>
                <a:gdLst/>
                <a:ahLst/>
                <a:cxnLst/>
                <a:rect l="l" t="t" r="r" b="b"/>
                <a:pathLst>
                  <a:path w="844" h="2454" extrusionOk="0">
                    <a:moveTo>
                      <a:pt x="616" y="0"/>
                    </a:moveTo>
                    <a:cubicBezTo>
                      <a:pt x="517" y="0"/>
                      <a:pt x="430" y="70"/>
                      <a:pt x="411" y="172"/>
                    </a:cubicBezTo>
                    <a:lnTo>
                      <a:pt x="23" y="2198"/>
                    </a:lnTo>
                    <a:cubicBezTo>
                      <a:pt x="0" y="2315"/>
                      <a:pt x="75" y="2424"/>
                      <a:pt x="190" y="2446"/>
                    </a:cubicBezTo>
                    <a:cubicBezTo>
                      <a:pt x="203" y="2446"/>
                      <a:pt x="219" y="2453"/>
                      <a:pt x="231" y="2453"/>
                    </a:cubicBezTo>
                    <a:cubicBezTo>
                      <a:pt x="329" y="2453"/>
                      <a:pt x="416" y="2377"/>
                      <a:pt x="438" y="2280"/>
                    </a:cubicBezTo>
                    <a:lnTo>
                      <a:pt x="826" y="247"/>
                    </a:lnTo>
                    <a:cubicBezTo>
                      <a:pt x="843" y="138"/>
                      <a:pt x="768" y="28"/>
                      <a:pt x="659" y="4"/>
                    </a:cubicBezTo>
                    <a:cubicBezTo>
                      <a:pt x="644" y="2"/>
                      <a:pt x="630"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7199738" y="2568750"/>
                <a:ext cx="106700" cy="165000"/>
              </a:xfrm>
              <a:custGeom>
                <a:avLst/>
                <a:gdLst/>
                <a:ahLst/>
                <a:cxnLst/>
                <a:rect l="l" t="t" r="r" b="b"/>
                <a:pathLst>
                  <a:path w="4268" h="6600" extrusionOk="0">
                    <a:moveTo>
                      <a:pt x="1178" y="0"/>
                    </a:moveTo>
                    <a:cubicBezTo>
                      <a:pt x="525" y="0"/>
                      <a:pt x="0" y="531"/>
                      <a:pt x="0" y="1178"/>
                    </a:cubicBezTo>
                    <a:lnTo>
                      <a:pt x="0" y="5422"/>
                    </a:lnTo>
                    <a:cubicBezTo>
                      <a:pt x="0" y="6075"/>
                      <a:pt x="525" y="6600"/>
                      <a:pt x="1178" y="6600"/>
                    </a:cubicBezTo>
                    <a:lnTo>
                      <a:pt x="3095" y="6600"/>
                    </a:lnTo>
                    <a:cubicBezTo>
                      <a:pt x="3742" y="6600"/>
                      <a:pt x="4267" y="6075"/>
                      <a:pt x="4267" y="5422"/>
                    </a:cubicBezTo>
                    <a:lnTo>
                      <a:pt x="4267" y="1178"/>
                    </a:lnTo>
                    <a:cubicBezTo>
                      <a:pt x="4267" y="531"/>
                      <a:pt x="3742" y="0"/>
                      <a:pt x="3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7255038" y="2589925"/>
                <a:ext cx="40725" cy="39975"/>
              </a:xfrm>
              <a:custGeom>
                <a:avLst/>
                <a:gdLst/>
                <a:ahLst/>
                <a:cxnLst/>
                <a:rect l="l" t="t" r="r" b="b"/>
                <a:pathLst>
                  <a:path w="1629" h="1599" extrusionOk="0">
                    <a:moveTo>
                      <a:pt x="816" y="1"/>
                    </a:moveTo>
                    <a:cubicBezTo>
                      <a:pt x="777" y="1"/>
                      <a:pt x="736" y="17"/>
                      <a:pt x="704" y="48"/>
                    </a:cubicBezTo>
                    <a:lnTo>
                      <a:pt x="57" y="689"/>
                    </a:lnTo>
                    <a:cubicBezTo>
                      <a:pt x="0" y="753"/>
                      <a:pt x="0" y="851"/>
                      <a:pt x="57" y="909"/>
                    </a:cubicBezTo>
                    <a:lnTo>
                      <a:pt x="704" y="1555"/>
                    </a:lnTo>
                    <a:cubicBezTo>
                      <a:pt x="736" y="1584"/>
                      <a:pt x="777" y="1599"/>
                      <a:pt x="816" y="1599"/>
                    </a:cubicBezTo>
                    <a:cubicBezTo>
                      <a:pt x="856" y="1599"/>
                      <a:pt x="895" y="1584"/>
                      <a:pt x="923" y="1555"/>
                    </a:cubicBezTo>
                    <a:lnTo>
                      <a:pt x="1570" y="909"/>
                    </a:lnTo>
                    <a:cubicBezTo>
                      <a:pt x="1629" y="851"/>
                      <a:pt x="1629" y="753"/>
                      <a:pt x="1570" y="689"/>
                    </a:cubicBezTo>
                    <a:lnTo>
                      <a:pt x="923" y="48"/>
                    </a:lnTo>
                    <a:cubicBezTo>
                      <a:pt x="895" y="17"/>
                      <a:pt x="856" y="1"/>
                      <a:pt x="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7246238" y="2668100"/>
                <a:ext cx="36950" cy="36300"/>
              </a:xfrm>
              <a:custGeom>
                <a:avLst/>
                <a:gdLst/>
                <a:ahLst/>
                <a:cxnLst/>
                <a:rect l="l" t="t" r="r" b="b"/>
                <a:pathLst>
                  <a:path w="1478" h="1452" extrusionOk="0">
                    <a:moveTo>
                      <a:pt x="741" y="0"/>
                    </a:moveTo>
                    <a:cubicBezTo>
                      <a:pt x="706" y="0"/>
                      <a:pt x="669" y="13"/>
                      <a:pt x="640" y="40"/>
                    </a:cubicBezTo>
                    <a:lnTo>
                      <a:pt x="57" y="629"/>
                    </a:lnTo>
                    <a:cubicBezTo>
                      <a:pt x="0" y="680"/>
                      <a:pt x="0" y="767"/>
                      <a:pt x="57" y="824"/>
                    </a:cubicBezTo>
                    <a:lnTo>
                      <a:pt x="640" y="1408"/>
                    </a:lnTo>
                    <a:cubicBezTo>
                      <a:pt x="669" y="1437"/>
                      <a:pt x="706" y="1451"/>
                      <a:pt x="741" y="1451"/>
                    </a:cubicBezTo>
                    <a:cubicBezTo>
                      <a:pt x="776" y="1451"/>
                      <a:pt x="811" y="1437"/>
                      <a:pt x="837" y="1408"/>
                    </a:cubicBezTo>
                    <a:lnTo>
                      <a:pt x="1426" y="824"/>
                    </a:lnTo>
                    <a:cubicBezTo>
                      <a:pt x="1477" y="767"/>
                      <a:pt x="1477" y="680"/>
                      <a:pt x="1426" y="629"/>
                    </a:cubicBezTo>
                    <a:lnTo>
                      <a:pt x="837" y="40"/>
                    </a:lnTo>
                    <a:cubicBezTo>
                      <a:pt x="811" y="13"/>
                      <a:pt x="776"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7269763" y="2568750"/>
                <a:ext cx="46475" cy="165000"/>
              </a:xfrm>
              <a:custGeom>
                <a:avLst/>
                <a:gdLst/>
                <a:ahLst/>
                <a:cxnLst/>
                <a:rect l="l" t="t" r="r" b="b"/>
                <a:pathLst>
                  <a:path w="1859" h="6600" extrusionOk="0">
                    <a:moveTo>
                      <a:pt x="0" y="0"/>
                    </a:moveTo>
                    <a:cubicBezTo>
                      <a:pt x="595" y="0"/>
                      <a:pt x="1080" y="543"/>
                      <a:pt x="1080" y="1207"/>
                    </a:cubicBezTo>
                    <a:lnTo>
                      <a:pt x="1080" y="5394"/>
                    </a:lnTo>
                    <a:cubicBezTo>
                      <a:pt x="1080" y="6058"/>
                      <a:pt x="595" y="6600"/>
                      <a:pt x="0" y="6600"/>
                    </a:cubicBezTo>
                    <a:lnTo>
                      <a:pt x="681" y="6600"/>
                    </a:lnTo>
                    <a:cubicBezTo>
                      <a:pt x="1328" y="6600"/>
                      <a:pt x="1859" y="6075"/>
                      <a:pt x="1859" y="5422"/>
                    </a:cubicBezTo>
                    <a:lnTo>
                      <a:pt x="1859" y="4452"/>
                    </a:lnTo>
                    <a:lnTo>
                      <a:pt x="1831" y="3662"/>
                    </a:lnTo>
                    <a:lnTo>
                      <a:pt x="1859" y="2726"/>
                    </a:lnTo>
                    <a:lnTo>
                      <a:pt x="1859" y="1207"/>
                    </a:lnTo>
                    <a:cubicBezTo>
                      <a:pt x="1859" y="543"/>
                      <a:pt x="1374" y="0"/>
                      <a:pt x="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7294738" y="2634125"/>
                <a:ext cx="21500" cy="42200"/>
              </a:xfrm>
              <a:custGeom>
                <a:avLst/>
                <a:gdLst/>
                <a:ahLst/>
                <a:cxnLst/>
                <a:rect l="l" t="t" r="r" b="b"/>
                <a:pathLst>
                  <a:path w="860" h="1688" extrusionOk="0">
                    <a:moveTo>
                      <a:pt x="860" y="0"/>
                    </a:moveTo>
                    <a:cubicBezTo>
                      <a:pt x="814" y="0"/>
                      <a:pt x="774" y="18"/>
                      <a:pt x="739" y="48"/>
                    </a:cubicBezTo>
                    <a:lnTo>
                      <a:pt x="63" y="728"/>
                    </a:lnTo>
                    <a:cubicBezTo>
                      <a:pt x="0" y="792"/>
                      <a:pt x="0" y="896"/>
                      <a:pt x="63" y="959"/>
                    </a:cubicBezTo>
                    <a:lnTo>
                      <a:pt x="739" y="1641"/>
                    </a:lnTo>
                    <a:cubicBezTo>
                      <a:pt x="774" y="1676"/>
                      <a:pt x="814" y="1687"/>
                      <a:pt x="860" y="1687"/>
                    </a:cubicBezTo>
                    <a:lnTo>
                      <a:pt x="860" y="0"/>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7124413" y="2675550"/>
                <a:ext cx="106025" cy="84775"/>
              </a:xfrm>
              <a:custGeom>
                <a:avLst/>
                <a:gdLst/>
                <a:ahLst/>
                <a:cxnLst/>
                <a:rect l="l" t="t" r="r" b="b"/>
                <a:pathLst>
                  <a:path w="4241" h="3391" extrusionOk="0">
                    <a:moveTo>
                      <a:pt x="577" y="1"/>
                    </a:moveTo>
                    <a:lnTo>
                      <a:pt x="15" y="3236"/>
                    </a:lnTo>
                    <a:cubicBezTo>
                      <a:pt x="0" y="3313"/>
                      <a:pt x="59" y="3377"/>
                      <a:pt x="135" y="3377"/>
                    </a:cubicBezTo>
                    <a:cubicBezTo>
                      <a:pt x="143" y="3377"/>
                      <a:pt x="152" y="3376"/>
                      <a:pt x="161" y="3374"/>
                    </a:cubicBezTo>
                    <a:cubicBezTo>
                      <a:pt x="559" y="3293"/>
                      <a:pt x="617" y="2924"/>
                      <a:pt x="1119" y="2924"/>
                    </a:cubicBezTo>
                    <a:cubicBezTo>
                      <a:pt x="1685" y="2924"/>
                      <a:pt x="1685" y="3391"/>
                      <a:pt x="2251" y="3391"/>
                    </a:cubicBezTo>
                    <a:cubicBezTo>
                      <a:pt x="2816" y="3391"/>
                      <a:pt x="2816" y="2924"/>
                      <a:pt x="3383" y="2924"/>
                    </a:cubicBezTo>
                    <a:cubicBezTo>
                      <a:pt x="3458" y="2924"/>
                      <a:pt x="3527" y="2929"/>
                      <a:pt x="3584" y="2946"/>
                    </a:cubicBezTo>
                    <a:cubicBezTo>
                      <a:pt x="3631" y="2959"/>
                      <a:pt x="3667" y="2964"/>
                      <a:pt x="3697" y="2964"/>
                    </a:cubicBezTo>
                    <a:cubicBezTo>
                      <a:pt x="3848" y="2964"/>
                      <a:pt x="3812" y="2825"/>
                      <a:pt x="3986" y="2825"/>
                    </a:cubicBezTo>
                    <a:cubicBezTo>
                      <a:pt x="4014" y="2825"/>
                      <a:pt x="4047" y="2828"/>
                      <a:pt x="4087" y="2837"/>
                    </a:cubicBezTo>
                    <a:cubicBezTo>
                      <a:pt x="4095" y="2838"/>
                      <a:pt x="4103" y="2839"/>
                      <a:pt x="4111" y="2839"/>
                    </a:cubicBezTo>
                    <a:cubicBezTo>
                      <a:pt x="4182" y="2839"/>
                      <a:pt x="4241" y="2770"/>
                      <a:pt x="4226" y="2698"/>
                    </a:cubicBezTo>
                    <a:lnTo>
                      <a:pt x="3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7124413" y="2454825"/>
                <a:ext cx="104300" cy="84900"/>
              </a:xfrm>
              <a:custGeom>
                <a:avLst/>
                <a:gdLst/>
                <a:ahLst/>
                <a:cxnLst/>
                <a:rect l="l" t="t" r="r" b="b"/>
                <a:pathLst>
                  <a:path w="4172" h="3396" extrusionOk="0">
                    <a:moveTo>
                      <a:pt x="2251" y="0"/>
                    </a:moveTo>
                    <a:cubicBezTo>
                      <a:pt x="1685" y="0"/>
                      <a:pt x="1685" y="474"/>
                      <a:pt x="1119" y="474"/>
                    </a:cubicBezTo>
                    <a:cubicBezTo>
                      <a:pt x="617" y="474"/>
                      <a:pt x="559" y="99"/>
                      <a:pt x="161" y="18"/>
                    </a:cubicBezTo>
                    <a:cubicBezTo>
                      <a:pt x="152" y="16"/>
                      <a:pt x="143" y="16"/>
                      <a:pt x="135" y="16"/>
                    </a:cubicBezTo>
                    <a:cubicBezTo>
                      <a:pt x="59" y="16"/>
                      <a:pt x="0" y="85"/>
                      <a:pt x="15" y="157"/>
                    </a:cubicBezTo>
                    <a:lnTo>
                      <a:pt x="577" y="3396"/>
                    </a:lnTo>
                    <a:lnTo>
                      <a:pt x="3925" y="3396"/>
                    </a:lnTo>
                    <a:lnTo>
                      <a:pt x="4157" y="602"/>
                    </a:lnTo>
                    <a:cubicBezTo>
                      <a:pt x="4171" y="524"/>
                      <a:pt x="4118" y="460"/>
                      <a:pt x="4045" y="460"/>
                    </a:cubicBezTo>
                    <a:cubicBezTo>
                      <a:pt x="4036" y="460"/>
                      <a:pt x="4027" y="461"/>
                      <a:pt x="4018" y="463"/>
                    </a:cubicBezTo>
                    <a:cubicBezTo>
                      <a:pt x="3958" y="476"/>
                      <a:pt x="3916" y="480"/>
                      <a:pt x="3885" y="480"/>
                    </a:cubicBezTo>
                    <a:cubicBezTo>
                      <a:pt x="3780" y="480"/>
                      <a:pt x="3814" y="423"/>
                      <a:pt x="3722" y="423"/>
                    </a:cubicBezTo>
                    <a:cubicBezTo>
                      <a:pt x="3693" y="423"/>
                      <a:pt x="3650" y="429"/>
                      <a:pt x="3584" y="445"/>
                    </a:cubicBezTo>
                    <a:cubicBezTo>
                      <a:pt x="3527" y="463"/>
                      <a:pt x="3458" y="474"/>
                      <a:pt x="3383" y="474"/>
                    </a:cubicBezTo>
                    <a:cubicBezTo>
                      <a:pt x="2816" y="474"/>
                      <a:pt x="2816"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7152088" y="2489450"/>
                <a:ext cx="16200" cy="53050"/>
              </a:xfrm>
              <a:custGeom>
                <a:avLst/>
                <a:gdLst/>
                <a:ahLst/>
                <a:cxnLst/>
                <a:rect l="l" t="t" r="r" b="b"/>
                <a:pathLst>
                  <a:path w="648" h="2122" extrusionOk="0">
                    <a:moveTo>
                      <a:pt x="224" y="0"/>
                    </a:moveTo>
                    <a:cubicBezTo>
                      <a:pt x="217" y="0"/>
                      <a:pt x="210" y="0"/>
                      <a:pt x="203" y="1"/>
                    </a:cubicBezTo>
                    <a:cubicBezTo>
                      <a:pt x="81" y="19"/>
                      <a:pt x="0" y="123"/>
                      <a:pt x="12" y="238"/>
                    </a:cubicBezTo>
                    <a:lnTo>
                      <a:pt x="214" y="1930"/>
                    </a:lnTo>
                    <a:cubicBezTo>
                      <a:pt x="225" y="2040"/>
                      <a:pt x="318" y="2122"/>
                      <a:pt x="422" y="2122"/>
                    </a:cubicBezTo>
                    <a:cubicBezTo>
                      <a:pt x="427" y="2122"/>
                      <a:pt x="440" y="2122"/>
                      <a:pt x="445" y="2115"/>
                    </a:cubicBezTo>
                    <a:cubicBezTo>
                      <a:pt x="560" y="2104"/>
                      <a:pt x="648" y="2000"/>
                      <a:pt x="630" y="1885"/>
                    </a:cubicBezTo>
                    <a:lnTo>
                      <a:pt x="433" y="187"/>
                    </a:lnTo>
                    <a:cubicBezTo>
                      <a:pt x="422" y="78"/>
                      <a:pt x="330"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7179938" y="2484900"/>
                <a:ext cx="21675" cy="61350"/>
              </a:xfrm>
              <a:custGeom>
                <a:avLst/>
                <a:gdLst/>
                <a:ahLst/>
                <a:cxnLst/>
                <a:rect l="l" t="t" r="r" b="b"/>
                <a:pathLst>
                  <a:path w="867" h="2454" extrusionOk="0">
                    <a:moveTo>
                      <a:pt x="634" y="0"/>
                    </a:moveTo>
                    <a:cubicBezTo>
                      <a:pt x="535" y="0"/>
                      <a:pt x="448" y="66"/>
                      <a:pt x="428" y="167"/>
                    </a:cubicBezTo>
                    <a:lnTo>
                      <a:pt x="24" y="2200"/>
                    </a:lnTo>
                    <a:cubicBezTo>
                      <a:pt x="1" y="2315"/>
                      <a:pt x="76" y="2424"/>
                      <a:pt x="192" y="2448"/>
                    </a:cubicBezTo>
                    <a:cubicBezTo>
                      <a:pt x="203" y="2448"/>
                      <a:pt x="220" y="2453"/>
                      <a:pt x="232" y="2453"/>
                    </a:cubicBezTo>
                    <a:cubicBezTo>
                      <a:pt x="331" y="2453"/>
                      <a:pt x="417" y="2384"/>
                      <a:pt x="440" y="2280"/>
                    </a:cubicBezTo>
                    <a:lnTo>
                      <a:pt x="843" y="247"/>
                    </a:lnTo>
                    <a:cubicBezTo>
                      <a:pt x="867" y="137"/>
                      <a:pt x="792" y="22"/>
                      <a:pt x="677" y="4"/>
                    </a:cubicBezTo>
                    <a:cubicBezTo>
                      <a:pt x="663" y="2"/>
                      <a:pt x="648" y="0"/>
                      <a:pt x="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7153238" y="2673450"/>
                <a:ext cx="17475" cy="43300"/>
              </a:xfrm>
              <a:custGeom>
                <a:avLst/>
                <a:gdLst/>
                <a:ahLst/>
                <a:cxnLst/>
                <a:rect l="l" t="t" r="r" b="b"/>
                <a:pathLst>
                  <a:path w="699" h="1732" extrusionOk="0">
                    <a:moveTo>
                      <a:pt x="468" y="0"/>
                    </a:moveTo>
                    <a:cubicBezTo>
                      <a:pt x="373" y="0"/>
                      <a:pt x="287" y="70"/>
                      <a:pt x="266" y="172"/>
                    </a:cubicBezTo>
                    <a:lnTo>
                      <a:pt x="24" y="1483"/>
                    </a:lnTo>
                    <a:cubicBezTo>
                      <a:pt x="0" y="1598"/>
                      <a:pt x="75" y="1708"/>
                      <a:pt x="191" y="1726"/>
                    </a:cubicBezTo>
                    <a:cubicBezTo>
                      <a:pt x="208" y="1731"/>
                      <a:pt x="221" y="1731"/>
                      <a:pt x="232" y="1731"/>
                    </a:cubicBezTo>
                    <a:cubicBezTo>
                      <a:pt x="330" y="1731"/>
                      <a:pt x="422" y="1662"/>
                      <a:pt x="440" y="1558"/>
                    </a:cubicBezTo>
                    <a:lnTo>
                      <a:pt x="682" y="247"/>
                    </a:lnTo>
                    <a:cubicBezTo>
                      <a:pt x="699" y="132"/>
                      <a:pt x="624" y="21"/>
                      <a:pt x="509" y="5"/>
                    </a:cubicBezTo>
                    <a:cubicBezTo>
                      <a:pt x="495" y="2"/>
                      <a:pt x="482"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7178663" y="2657025"/>
                <a:ext cx="21375" cy="68075"/>
              </a:xfrm>
              <a:custGeom>
                <a:avLst/>
                <a:gdLst/>
                <a:ahLst/>
                <a:cxnLst/>
                <a:rect l="l" t="t" r="r" b="b"/>
                <a:pathLst>
                  <a:path w="855" h="2723" extrusionOk="0">
                    <a:moveTo>
                      <a:pt x="224" y="1"/>
                    </a:moveTo>
                    <a:cubicBezTo>
                      <a:pt x="213" y="1"/>
                      <a:pt x="202" y="2"/>
                      <a:pt x="190" y="3"/>
                    </a:cubicBezTo>
                    <a:cubicBezTo>
                      <a:pt x="75" y="27"/>
                      <a:pt x="0" y="136"/>
                      <a:pt x="17" y="246"/>
                    </a:cubicBezTo>
                    <a:lnTo>
                      <a:pt x="422" y="2549"/>
                    </a:lnTo>
                    <a:cubicBezTo>
                      <a:pt x="438" y="2653"/>
                      <a:pt x="531" y="2722"/>
                      <a:pt x="630" y="2722"/>
                    </a:cubicBezTo>
                    <a:lnTo>
                      <a:pt x="664" y="2722"/>
                    </a:lnTo>
                    <a:cubicBezTo>
                      <a:pt x="779" y="2700"/>
                      <a:pt x="854" y="2591"/>
                      <a:pt x="838" y="2474"/>
                    </a:cubicBezTo>
                    <a:lnTo>
                      <a:pt x="433" y="177"/>
                    </a:lnTo>
                    <a:cubicBezTo>
                      <a:pt x="418" y="73"/>
                      <a:pt x="326"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7201463" y="2455200"/>
                <a:ext cx="35350" cy="84525"/>
              </a:xfrm>
              <a:custGeom>
                <a:avLst/>
                <a:gdLst/>
                <a:ahLst/>
                <a:cxnLst/>
                <a:rect l="l" t="t" r="r" b="b"/>
                <a:pathLst>
                  <a:path w="1414" h="3381" extrusionOk="0">
                    <a:moveTo>
                      <a:pt x="1283" y="1"/>
                    </a:moveTo>
                    <a:cubicBezTo>
                      <a:pt x="1275" y="1"/>
                      <a:pt x="1267" y="1"/>
                      <a:pt x="1259" y="3"/>
                    </a:cubicBezTo>
                    <a:cubicBezTo>
                      <a:pt x="918" y="73"/>
                      <a:pt x="826" y="350"/>
                      <a:pt x="502" y="430"/>
                    </a:cubicBezTo>
                    <a:lnTo>
                      <a:pt x="0" y="3381"/>
                    </a:lnTo>
                    <a:lnTo>
                      <a:pt x="843" y="3381"/>
                    </a:lnTo>
                    <a:lnTo>
                      <a:pt x="1397" y="142"/>
                    </a:lnTo>
                    <a:cubicBezTo>
                      <a:pt x="1414" y="70"/>
                      <a:pt x="1355"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7201463" y="2675550"/>
                <a:ext cx="35350" cy="84425"/>
              </a:xfrm>
              <a:custGeom>
                <a:avLst/>
                <a:gdLst/>
                <a:ahLst/>
                <a:cxnLst/>
                <a:rect l="l" t="t" r="r" b="b"/>
                <a:pathLst>
                  <a:path w="1414" h="3377" extrusionOk="0">
                    <a:moveTo>
                      <a:pt x="0" y="1"/>
                    </a:moveTo>
                    <a:lnTo>
                      <a:pt x="502" y="2946"/>
                    </a:lnTo>
                    <a:cubicBezTo>
                      <a:pt x="826" y="3033"/>
                      <a:pt x="918" y="3305"/>
                      <a:pt x="1259" y="3374"/>
                    </a:cubicBezTo>
                    <a:cubicBezTo>
                      <a:pt x="1267" y="3376"/>
                      <a:pt x="1275" y="3377"/>
                      <a:pt x="1283" y="3377"/>
                    </a:cubicBezTo>
                    <a:cubicBezTo>
                      <a:pt x="1355" y="3377"/>
                      <a:pt x="1414" y="3313"/>
                      <a:pt x="1397" y="3236"/>
                    </a:cubicBezTo>
                    <a:lnTo>
                      <a:pt x="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7122038" y="2520225"/>
                <a:ext cx="106900" cy="165025"/>
              </a:xfrm>
              <a:custGeom>
                <a:avLst/>
                <a:gdLst/>
                <a:ahLst/>
                <a:cxnLst/>
                <a:rect l="l" t="t" r="r" b="b"/>
                <a:pathLst>
                  <a:path w="4276" h="6601" extrusionOk="0">
                    <a:moveTo>
                      <a:pt x="1179" y="1"/>
                    </a:moveTo>
                    <a:cubicBezTo>
                      <a:pt x="526" y="1"/>
                      <a:pt x="1" y="526"/>
                      <a:pt x="1" y="1179"/>
                    </a:cubicBezTo>
                    <a:lnTo>
                      <a:pt x="1" y="1265"/>
                    </a:lnTo>
                    <a:lnTo>
                      <a:pt x="291" y="1895"/>
                    </a:lnTo>
                    <a:lnTo>
                      <a:pt x="1" y="2322"/>
                    </a:lnTo>
                    <a:lnTo>
                      <a:pt x="1" y="3287"/>
                    </a:lnTo>
                    <a:lnTo>
                      <a:pt x="291" y="3778"/>
                    </a:lnTo>
                    <a:lnTo>
                      <a:pt x="1" y="4349"/>
                    </a:lnTo>
                    <a:lnTo>
                      <a:pt x="1" y="5313"/>
                    </a:lnTo>
                    <a:lnTo>
                      <a:pt x="291" y="5683"/>
                    </a:lnTo>
                    <a:cubicBezTo>
                      <a:pt x="291" y="6035"/>
                      <a:pt x="152" y="6064"/>
                      <a:pt x="388" y="6283"/>
                    </a:cubicBezTo>
                    <a:cubicBezTo>
                      <a:pt x="602" y="6480"/>
                      <a:pt x="891" y="6601"/>
                      <a:pt x="1202" y="6601"/>
                    </a:cubicBezTo>
                    <a:lnTo>
                      <a:pt x="3097" y="6601"/>
                    </a:lnTo>
                    <a:cubicBezTo>
                      <a:pt x="3743" y="6601"/>
                      <a:pt x="4275" y="6075"/>
                      <a:pt x="4275" y="5423"/>
                    </a:cubicBezTo>
                    <a:lnTo>
                      <a:pt x="4275" y="1179"/>
                    </a:lnTo>
                    <a:cubicBezTo>
                      <a:pt x="4275" y="526"/>
                      <a:pt x="3743"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7192063" y="2520225"/>
                <a:ext cx="46525" cy="165025"/>
              </a:xfrm>
              <a:custGeom>
                <a:avLst/>
                <a:gdLst/>
                <a:ahLst/>
                <a:cxnLst/>
                <a:rect l="l" t="t" r="r" b="b"/>
                <a:pathLst>
                  <a:path w="1861" h="6601" extrusionOk="0">
                    <a:moveTo>
                      <a:pt x="1" y="1"/>
                    </a:moveTo>
                    <a:cubicBezTo>
                      <a:pt x="595" y="1"/>
                      <a:pt x="1080" y="544"/>
                      <a:pt x="1080" y="1208"/>
                    </a:cubicBezTo>
                    <a:lnTo>
                      <a:pt x="1080" y="5395"/>
                    </a:lnTo>
                    <a:cubicBezTo>
                      <a:pt x="1080" y="6059"/>
                      <a:pt x="595" y="6601"/>
                      <a:pt x="1" y="6601"/>
                    </a:cubicBezTo>
                    <a:lnTo>
                      <a:pt x="683" y="6601"/>
                    </a:lnTo>
                    <a:cubicBezTo>
                      <a:pt x="1336" y="6601"/>
                      <a:pt x="1861" y="6075"/>
                      <a:pt x="1861" y="5423"/>
                    </a:cubicBezTo>
                    <a:lnTo>
                      <a:pt x="1861" y="5337"/>
                    </a:lnTo>
                    <a:lnTo>
                      <a:pt x="1600" y="4857"/>
                    </a:lnTo>
                    <a:lnTo>
                      <a:pt x="1861" y="4279"/>
                    </a:lnTo>
                    <a:lnTo>
                      <a:pt x="1861" y="3316"/>
                    </a:lnTo>
                    <a:lnTo>
                      <a:pt x="1600" y="2882"/>
                    </a:lnTo>
                    <a:lnTo>
                      <a:pt x="1861" y="2259"/>
                    </a:lnTo>
                    <a:lnTo>
                      <a:pt x="1861" y="1294"/>
                    </a:lnTo>
                    <a:lnTo>
                      <a:pt x="1600" y="1208"/>
                    </a:lnTo>
                    <a:cubicBezTo>
                      <a:pt x="1600" y="873"/>
                      <a:pt x="1739" y="572"/>
                      <a:pt x="1543" y="353"/>
                    </a:cubicBezTo>
                    <a:cubicBezTo>
                      <a:pt x="1347" y="139"/>
                      <a:pt x="1075"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7122038" y="2536975"/>
                <a:ext cx="102700" cy="45050"/>
              </a:xfrm>
              <a:custGeom>
                <a:avLst/>
                <a:gdLst/>
                <a:ahLst/>
                <a:cxnLst/>
                <a:rect l="l" t="t" r="r" b="b"/>
                <a:pathLst>
                  <a:path w="4108" h="1802" extrusionOk="0">
                    <a:moveTo>
                      <a:pt x="3444" y="0"/>
                    </a:moveTo>
                    <a:lnTo>
                      <a:pt x="1" y="768"/>
                    </a:lnTo>
                    <a:lnTo>
                      <a:pt x="1" y="1802"/>
                    </a:lnTo>
                    <a:lnTo>
                      <a:pt x="3686" y="983"/>
                    </a:lnTo>
                    <a:lnTo>
                      <a:pt x="4107" y="607"/>
                    </a:lnTo>
                    <a:cubicBezTo>
                      <a:pt x="4107" y="261"/>
                      <a:pt x="3679" y="221"/>
                      <a:pt x="3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7122038" y="2585050"/>
                <a:ext cx="99650" cy="46225"/>
              </a:xfrm>
              <a:custGeom>
                <a:avLst/>
                <a:gdLst/>
                <a:ahLst/>
                <a:cxnLst/>
                <a:rect l="l" t="t" r="r" b="b"/>
                <a:pathLst>
                  <a:path w="3986" h="1849" extrusionOk="0">
                    <a:moveTo>
                      <a:pt x="3686" y="1"/>
                    </a:moveTo>
                    <a:lnTo>
                      <a:pt x="1" y="814"/>
                    </a:lnTo>
                    <a:lnTo>
                      <a:pt x="1" y="1848"/>
                    </a:lnTo>
                    <a:lnTo>
                      <a:pt x="3686" y="1035"/>
                    </a:lnTo>
                    <a:lnTo>
                      <a:pt x="3985" y="300"/>
                    </a:lnTo>
                    <a:lnTo>
                      <a:pt x="36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7122038" y="2634300"/>
                <a:ext cx="97925" cy="44200"/>
              </a:xfrm>
              <a:custGeom>
                <a:avLst/>
                <a:gdLst/>
                <a:ahLst/>
                <a:cxnLst/>
                <a:rect l="l" t="t" r="r" b="b"/>
                <a:pathLst>
                  <a:path w="3917" h="1768" extrusionOk="0">
                    <a:moveTo>
                      <a:pt x="3686" y="0"/>
                    </a:moveTo>
                    <a:lnTo>
                      <a:pt x="1" y="819"/>
                    </a:lnTo>
                    <a:lnTo>
                      <a:pt x="1" y="901"/>
                    </a:lnTo>
                    <a:cubicBezTo>
                      <a:pt x="1" y="1241"/>
                      <a:pt x="152" y="1553"/>
                      <a:pt x="382" y="1767"/>
                    </a:cubicBezTo>
                    <a:lnTo>
                      <a:pt x="3674" y="1040"/>
                    </a:lnTo>
                    <a:lnTo>
                      <a:pt x="3916" y="600"/>
                    </a:lnTo>
                    <a:lnTo>
                      <a:pt x="3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7218913" y="2630825"/>
                <a:ext cx="19675" cy="28175"/>
              </a:xfrm>
              <a:custGeom>
                <a:avLst/>
                <a:gdLst/>
                <a:ahLst/>
                <a:cxnLst/>
                <a:rect l="l" t="t" r="r" b="b"/>
                <a:pathLst>
                  <a:path w="787" h="1127" extrusionOk="0">
                    <a:moveTo>
                      <a:pt x="787" y="1"/>
                    </a:moveTo>
                    <a:lnTo>
                      <a:pt x="6" y="174"/>
                    </a:lnTo>
                    <a:lnTo>
                      <a:pt x="6" y="999"/>
                    </a:lnTo>
                    <a:cubicBezTo>
                      <a:pt x="6" y="1046"/>
                      <a:pt x="6" y="1086"/>
                      <a:pt x="1" y="1126"/>
                    </a:cubicBezTo>
                    <a:lnTo>
                      <a:pt x="787" y="953"/>
                    </a:lnTo>
                    <a:lnTo>
                      <a:pt x="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7213588" y="2534225"/>
                <a:ext cx="25000" cy="26150"/>
              </a:xfrm>
              <a:custGeom>
                <a:avLst/>
                <a:gdLst/>
                <a:ahLst/>
                <a:cxnLst/>
                <a:rect l="l" t="t" r="r" b="b"/>
                <a:pathLst>
                  <a:path w="1000" h="1046" extrusionOk="0">
                    <a:moveTo>
                      <a:pt x="648" y="1"/>
                    </a:moveTo>
                    <a:lnTo>
                      <a:pt x="1" y="145"/>
                    </a:lnTo>
                    <a:cubicBezTo>
                      <a:pt x="139" y="324"/>
                      <a:pt x="219" y="555"/>
                      <a:pt x="219" y="798"/>
                    </a:cubicBezTo>
                    <a:lnTo>
                      <a:pt x="219" y="1046"/>
                    </a:lnTo>
                    <a:lnTo>
                      <a:pt x="1000" y="873"/>
                    </a:lnTo>
                    <a:lnTo>
                      <a:pt x="1000" y="798"/>
                    </a:lnTo>
                    <a:cubicBezTo>
                      <a:pt x="1000" y="486"/>
                      <a:pt x="861" y="198"/>
                      <a:pt x="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7219063" y="2581600"/>
                <a:ext cx="19525" cy="28025"/>
              </a:xfrm>
              <a:custGeom>
                <a:avLst/>
                <a:gdLst/>
                <a:ahLst/>
                <a:cxnLst/>
                <a:rect l="l" t="t" r="r" b="b"/>
                <a:pathLst>
                  <a:path w="781" h="1121" extrusionOk="0">
                    <a:moveTo>
                      <a:pt x="781" y="0"/>
                    </a:moveTo>
                    <a:lnTo>
                      <a:pt x="0" y="174"/>
                    </a:lnTo>
                    <a:lnTo>
                      <a:pt x="0" y="1120"/>
                    </a:lnTo>
                    <a:lnTo>
                      <a:pt x="781" y="947"/>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3"/>
            <p:cNvGrpSpPr/>
            <p:nvPr/>
          </p:nvGrpSpPr>
          <p:grpSpPr>
            <a:xfrm>
              <a:off x="7840588" y="2459000"/>
              <a:ext cx="254375" cy="335975"/>
              <a:chOff x="7840588" y="2459000"/>
              <a:chExt cx="254375" cy="335975"/>
            </a:xfrm>
          </p:grpSpPr>
          <p:sp>
            <p:nvSpPr>
              <p:cNvPr id="2459" name="Google Shape;2459;p43"/>
              <p:cNvSpPr/>
              <p:nvPr/>
            </p:nvSpPr>
            <p:spPr>
              <a:xfrm>
                <a:off x="7885313" y="2459675"/>
                <a:ext cx="68450" cy="189775"/>
              </a:xfrm>
              <a:custGeom>
                <a:avLst/>
                <a:gdLst/>
                <a:ahLst/>
                <a:cxnLst/>
                <a:rect l="l" t="t" r="r" b="b"/>
                <a:pathLst>
                  <a:path w="2738" h="7591" extrusionOk="0">
                    <a:moveTo>
                      <a:pt x="1334" y="1"/>
                    </a:moveTo>
                    <a:cubicBezTo>
                      <a:pt x="1261" y="1"/>
                      <a:pt x="1190" y="5"/>
                      <a:pt x="1122" y="21"/>
                    </a:cubicBezTo>
                    <a:cubicBezTo>
                      <a:pt x="469" y="200"/>
                      <a:pt x="1" y="811"/>
                      <a:pt x="35" y="1516"/>
                    </a:cubicBezTo>
                    <a:lnTo>
                      <a:pt x="336" y="7591"/>
                    </a:lnTo>
                    <a:lnTo>
                      <a:pt x="2669" y="7591"/>
                    </a:lnTo>
                    <a:lnTo>
                      <a:pt x="2698" y="1516"/>
                    </a:lnTo>
                    <a:cubicBezTo>
                      <a:pt x="2738" y="679"/>
                      <a:pt x="2346" y="3"/>
                      <a:pt x="1503" y="3"/>
                    </a:cubicBezTo>
                    <a:cubicBezTo>
                      <a:pt x="1446" y="3"/>
                      <a:pt x="138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7970513" y="2510700"/>
                <a:ext cx="82000" cy="138750"/>
              </a:xfrm>
              <a:custGeom>
                <a:avLst/>
                <a:gdLst/>
                <a:ahLst/>
                <a:cxnLst/>
                <a:rect l="l" t="t" r="r" b="b"/>
                <a:pathLst>
                  <a:path w="3280" h="5550" extrusionOk="0">
                    <a:moveTo>
                      <a:pt x="3280" y="1"/>
                    </a:moveTo>
                    <a:lnTo>
                      <a:pt x="1589" y="648"/>
                    </a:lnTo>
                    <a:cubicBezTo>
                      <a:pt x="1357" y="648"/>
                      <a:pt x="1054" y="170"/>
                      <a:pt x="845" y="170"/>
                    </a:cubicBezTo>
                    <a:cubicBezTo>
                      <a:pt x="824" y="170"/>
                      <a:pt x="804" y="175"/>
                      <a:pt x="785" y="185"/>
                    </a:cubicBezTo>
                    <a:cubicBezTo>
                      <a:pt x="307" y="451"/>
                      <a:pt x="1" y="976"/>
                      <a:pt x="41" y="1560"/>
                    </a:cubicBezTo>
                    <a:lnTo>
                      <a:pt x="335" y="5550"/>
                    </a:lnTo>
                    <a:lnTo>
                      <a:pt x="2877" y="5550"/>
                    </a:lnTo>
                    <a:lnTo>
                      <a:pt x="32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7990863" y="2513575"/>
                <a:ext cx="58375" cy="68050"/>
              </a:xfrm>
              <a:custGeom>
                <a:avLst/>
                <a:gdLst/>
                <a:ahLst/>
                <a:cxnLst/>
                <a:rect l="l" t="t" r="r" b="b"/>
                <a:pathLst>
                  <a:path w="2335" h="2722" extrusionOk="0">
                    <a:moveTo>
                      <a:pt x="664" y="1"/>
                    </a:moveTo>
                    <a:cubicBezTo>
                      <a:pt x="422" y="1"/>
                      <a:pt x="197" y="65"/>
                      <a:pt x="0" y="174"/>
                    </a:cubicBezTo>
                    <a:lnTo>
                      <a:pt x="0" y="1266"/>
                    </a:lnTo>
                    <a:cubicBezTo>
                      <a:pt x="0" y="2069"/>
                      <a:pt x="653" y="2721"/>
                      <a:pt x="1456" y="2721"/>
                    </a:cubicBezTo>
                    <a:lnTo>
                      <a:pt x="1773" y="2721"/>
                    </a:lnTo>
                    <a:cubicBezTo>
                      <a:pt x="1900" y="2721"/>
                      <a:pt x="2022" y="2703"/>
                      <a:pt x="2137" y="2669"/>
                    </a:cubicBezTo>
                    <a:lnTo>
                      <a:pt x="2334"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7995338" y="2543475"/>
                <a:ext cx="29925" cy="105975"/>
              </a:xfrm>
              <a:custGeom>
                <a:avLst/>
                <a:gdLst/>
                <a:ahLst/>
                <a:cxnLst/>
                <a:rect l="l" t="t" r="r" b="b"/>
                <a:pathLst>
                  <a:path w="1197" h="4239" extrusionOk="0">
                    <a:moveTo>
                      <a:pt x="642" y="1"/>
                    </a:moveTo>
                    <a:cubicBezTo>
                      <a:pt x="335" y="1"/>
                      <a:pt x="93" y="266"/>
                      <a:pt x="116" y="572"/>
                    </a:cubicBezTo>
                    <a:lnTo>
                      <a:pt x="0" y="902"/>
                    </a:lnTo>
                    <a:lnTo>
                      <a:pt x="180" y="4239"/>
                    </a:lnTo>
                    <a:lnTo>
                      <a:pt x="1109" y="4239"/>
                    </a:lnTo>
                    <a:lnTo>
                      <a:pt x="1196" y="1600"/>
                    </a:lnTo>
                    <a:lnTo>
                      <a:pt x="1127" y="145"/>
                    </a:lnTo>
                    <a:lnTo>
                      <a:pt x="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7879713" y="2645700"/>
                <a:ext cx="169350" cy="149275"/>
              </a:xfrm>
              <a:custGeom>
                <a:avLst/>
                <a:gdLst/>
                <a:ahLst/>
                <a:cxnLst/>
                <a:rect l="l" t="t" r="r" b="b"/>
                <a:pathLst>
                  <a:path w="6774" h="5971" extrusionOk="0">
                    <a:moveTo>
                      <a:pt x="6301" y="0"/>
                    </a:moveTo>
                    <a:lnTo>
                      <a:pt x="474" y="278"/>
                    </a:lnTo>
                    <a:lnTo>
                      <a:pt x="381" y="1374"/>
                    </a:lnTo>
                    <a:lnTo>
                      <a:pt x="1029" y="2004"/>
                    </a:lnTo>
                    <a:lnTo>
                      <a:pt x="254" y="2864"/>
                    </a:lnTo>
                    <a:lnTo>
                      <a:pt x="24" y="5526"/>
                    </a:lnTo>
                    <a:cubicBezTo>
                      <a:pt x="0" y="5769"/>
                      <a:pt x="190" y="5971"/>
                      <a:pt x="427" y="5971"/>
                    </a:cubicBezTo>
                    <a:lnTo>
                      <a:pt x="6346" y="5971"/>
                    </a:lnTo>
                    <a:cubicBezTo>
                      <a:pt x="6583" y="5971"/>
                      <a:pt x="6773" y="5769"/>
                      <a:pt x="6751" y="5526"/>
                    </a:cubicBezTo>
                    <a:lnTo>
                      <a:pt x="6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8023488" y="2645700"/>
                <a:ext cx="32350" cy="149275"/>
              </a:xfrm>
              <a:custGeom>
                <a:avLst/>
                <a:gdLst/>
                <a:ahLst/>
                <a:cxnLst/>
                <a:rect l="l" t="t" r="r" b="b"/>
                <a:pathLst>
                  <a:path w="1294" h="5971" extrusionOk="0">
                    <a:moveTo>
                      <a:pt x="318" y="0"/>
                    </a:moveTo>
                    <a:lnTo>
                      <a:pt x="1" y="278"/>
                    </a:lnTo>
                    <a:lnTo>
                      <a:pt x="457" y="5526"/>
                    </a:lnTo>
                    <a:cubicBezTo>
                      <a:pt x="475" y="5769"/>
                      <a:pt x="289" y="5971"/>
                      <a:pt x="47" y="5971"/>
                    </a:cubicBezTo>
                    <a:lnTo>
                      <a:pt x="867" y="5971"/>
                    </a:lnTo>
                    <a:cubicBezTo>
                      <a:pt x="1110" y="5971"/>
                      <a:pt x="1294" y="5769"/>
                      <a:pt x="1277" y="5526"/>
                    </a:cubicBezTo>
                    <a:lnTo>
                      <a:pt x="1046" y="2864"/>
                    </a:lnTo>
                    <a:lnTo>
                      <a:pt x="710" y="2189"/>
                    </a:lnTo>
                    <a:lnTo>
                      <a:pt x="918" y="1374"/>
                    </a:lnTo>
                    <a:lnTo>
                      <a:pt x="821" y="278"/>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882588" y="2678600"/>
                <a:ext cx="162000" cy="38875"/>
              </a:xfrm>
              <a:custGeom>
                <a:avLst/>
                <a:gdLst/>
                <a:ahLst/>
                <a:cxnLst/>
                <a:rect l="l" t="t" r="r" b="b"/>
                <a:pathLst>
                  <a:path w="6480" h="1555" extrusionOk="0">
                    <a:moveTo>
                      <a:pt x="133" y="1"/>
                    </a:moveTo>
                    <a:lnTo>
                      <a:pt x="0" y="1555"/>
                    </a:lnTo>
                    <a:lnTo>
                      <a:pt x="5978" y="1555"/>
                    </a:lnTo>
                    <a:lnTo>
                      <a:pt x="6479" y="729"/>
                    </a:lnTo>
                    <a:lnTo>
                      <a:pt x="58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8025363" y="2678600"/>
                <a:ext cx="24725" cy="38875"/>
              </a:xfrm>
              <a:custGeom>
                <a:avLst/>
                <a:gdLst/>
                <a:ahLst/>
                <a:cxnLst/>
                <a:rect l="l" t="t" r="r" b="b"/>
                <a:pathLst>
                  <a:path w="989" h="1555" extrusionOk="0">
                    <a:moveTo>
                      <a:pt x="1" y="1"/>
                    </a:moveTo>
                    <a:lnTo>
                      <a:pt x="134" y="1555"/>
                    </a:lnTo>
                    <a:lnTo>
                      <a:pt x="989" y="1555"/>
                    </a:lnTo>
                    <a:lnTo>
                      <a:pt x="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7994038" y="2533100"/>
                <a:ext cx="32675" cy="46800"/>
              </a:xfrm>
              <a:custGeom>
                <a:avLst/>
                <a:gdLst/>
                <a:ahLst/>
                <a:cxnLst/>
                <a:rect l="l" t="t" r="r" b="b"/>
                <a:pathLst>
                  <a:path w="1307" h="1872" extrusionOk="0">
                    <a:moveTo>
                      <a:pt x="550" y="0"/>
                    </a:moveTo>
                    <a:cubicBezTo>
                      <a:pt x="243" y="0"/>
                      <a:pt x="1" y="259"/>
                      <a:pt x="24" y="566"/>
                    </a:cubicBezTo>
                    <a:lnTo>
                      <a:pt x="52" y="1173"/>
                    </a:lnTo>
                    <a:cubicBezTo>
                      <a:pt x="302" y="1581"/>
                      <a:pt x="739" y="1853"/>
                      <a:pt x="1248" y="1871"/>
                    </a:cubicBezTo>
                    <a:lnTo>
                      <a:pt x="1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7910288" y="2459000"/>
                <a:ext cx="47400" cy="190450"/>
              </a:xfrm>
              <a:custGeom>
                <a:avLst/>
                <a:gdLst/>
                <a:ahLst/>
                <a:cxnLst/>
                <a:rect l="l" t="t" r="r" b="b"/>
                <a:pathLst>
                  <a:path w="1896" h="7618" extrusionOk="0">
                    <a:moveTo>
                      <a:pt x="382" y="1"/>
                    </a:moveTo>
                    <a:cubicBezTo>
                      <a:pt x="249" y="1"/>
                      <a:pt x="123" y="19"/>
                      <a:pt x="1" y="48"/>
                    </a:cubicBezTo>
                    <a:cubicBezTo>
                      <a:pt x="654" y="227"/>
                      <a:pt x="1122" y="838"/>
                      <a:pt x="1088" y="1543"/>
                    </a:cubicBezTo>
                    <a:lnTo>
                      <a:pt x="787" y="7618"/>
                    </a:lnTo>
                    <a:lnTo>
                      <a:pt x="1549" y="7618"/>
                    </a:lnTo>
                    <a:lnTo>
                      <a:pt x="1850" y="1543"/>
                    </a:lnTo>
                    <a:cubicBezTo>
                      <a:pt x="1896" y="706"/>
                      <a:pt x="1226" y="1"/>
                      <a:pt x="382" y="1"/>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903088" y="2493800"/>
                <a:ext cx="26150" cy="152050"/>
              </a:xfrm>
              <a:custGeom>
                <a:avLst/>
                <a:gdLst/>
                <a:ahLst/>
                <a:cxnLst/>
                <a:rect l="l" t="t" r="r" b="b"/>
                <a:pathLst>
                  <a:path w="1046" h="6082" extrusionOk="0">
                    <a:moveTo>
                      <a:pt x="526" y="0"/>
                    </a:moveTo>
                    <a:cubicBezTo>
                      <a:pt x="232" y="0"/>
                      <a:pt x="1" y="243"/>
                      <a:pt x="17" y="533"/>
                    </a:cubicBezTo>
                    <a:lnTo>
                      <a:pt x="110" y="6001"/>
                    </a:lnTo>
                    <a:lnTo>
                      <a:pt x="925" y="6082"/>
                    </a:lnTo>
                    <a:lnTo>
                      <a:pt x="1029" y="533"/>
                    </a:lnTo>
                    <a:cubicBezTo>
                      <a:pt x="1046" y="243"/>
                      <a:pt x="814"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7861388" y="2697475"/>
                <a:ext cx="49375" cy="45875"/>
              </a:xfrm>
              <a:custGeom>
                <a:avLst/>
                <a:gdLst/>
                <a:ahLst/>
                <a:cxnLst/>
                <a:rect l="l" t="t" r="r" b="b"/>
                <a:pathLst>
                  <a:path w="1975" h="1835" extrusionOk="0">
                    <a:moveTo>
                      <a:pt x="1039" y="1"/>
                    </a:moveTo>
                    <a:cubicBezTo>
                      <a:pt x="977" y="1"/>
                      <a:pt x="915" y="34"/>
                      <a:pt x="883" y="100"/>
                    </a:cubicBezTo>
                    <a:lnTo>
                      <a:pt x="722" y="349"/>
                    </a:lnTo>
                    <a:lnTo>
                      <a:pt x="710" y="371"/>
                    </a:lnTo>
                    <a:cubicBezTo>
                      <a:pt x="687" y="424"/>
                      <a:pt x="635" y="464"/>
                      <a:pt x="577" y="470"/>
                    </a:cubicBezTo>
                    <a:lnTo>
                      <a:pt x="195" y="528"/>
                    </a:lnTo>
                    <a:cubicBezTo>
                      <a:pt x="57" y="545"/>
                      <a:pt x="0" y="723"/>
                      <a:pt x="104" y="822"/>
                    </a:cubicBezTo>
                    <a:lnTo>
                      <a:pt x="376" y="1093"/>
                    </a:lnTo>
                    <a:cubicBezTo>
                      <a:pt x="421" y="1134"/>
                      <a:pt x="438" y="1192"/>
                      <a:pt x="427" y="1250"/>
                    </a:cubicBezTo>
                    <a:lnTo>
                      <a:pt x="363" y="1631"/>
                    </a:lnTo>
                    <a:cubicBezTo>
                      <a:pt x="345" y="1742"/>
                      <a:pt x="437" y="1834"/>
                      <a:pt x="540" y="1834"/>
                    </a:cubicBezTo>
                    <a:cubicBezTo>
                      <a:pt x="566" y="1834"/>
                      <a:pt x="593" y="1828"/>
                      <a:pt x="618" y="1815"/>
                    </a:cubicBezTo>
                    <a:lnTo>
                      <a:pt x="958" y="1637"/>
                    </a:lnTo>
                    <a:cubicBezTo>
                      <a:pt x="986" y="1621"/>
                      <a:pt x="1015" y="1613"/>
                      <a:pt x="1044" y="1613"/>
                    </a:cubicBezTo>
                    <a:cubicBezTo>
                      <a:pt x="1058" y="1613"/>
                      <a:pt x="1072" y="1615"/>
                      <a:pt x="1085" y="1619"/>
                    </a:cubicBezTo>
                    <a:cubicBezTo>
                      <a:pt x="1086" y="1619"/>
                      <a:pt x="1087" y="1619"/>
                      <a:pt x="1088" y="1619"/>
                    </a:cubicBezTo>
                    <a:cubicBezTo>
                      <a:pt x="1097" y="1619"/>
                      <a:pt x="1107" y="1596"/>
                      <a:pt x="1117" y="1596"/>
                    </a:cubicBezTo>
                    <a:cubicBezTo>
                      <a:pt x="1118" y="1596"/>
                      <a:pt x="1119" y="1596"/>
                      <a:pt x="1120" y="1596"/>
                    </a:cubicBezTo>
                    <a:lnTo>
                      <a:pt x="1392" y="1741"/>
                    </a:lnTo>
                    <a:cubicBezTo>
                      <a:pt x="1418" y="1755"/>
                      <a:pt x="1446" y="1762"/>
                      <a:pt x="1474" y="1762"/>
                    </a:cubicBezTo>
                    <a:cubicBezTo>
                      <a:pt x="1575" y="1762"/>
                      <a:pt x="1664" y="1670"/>
                      <a:pt x="1645" y="1555"/>
                    </a:cubicBezTo>
                    <a:lnTo>
                      <a:pt x="1581" y="1250"/>
                    </a:lnTo>
                    <a:cubicBezTo>
                      <a:pt x="1570" y="1192"/>
                      <a:pt x="1588" y="1134"/>
                      <a:pt x="1634" y="1093"/>
                    </a:cubicBezTo>
                    <a:lnTo>
                      <a:pt x="1871" y="822"/>
                    </a:lnTo>
                    <a:cubicBezTo>
                      <a:pt x="1975" y="723"/>
                      <a:pt x="1917" y="545"/>
                      <a:pt x="1778" y="528"/>
                    </a:cubicBezTo>
                    <a:lnTo>
                      <a:pt x="1432" y="504"/>
                    </a:lnTo>
                    <a:cubicBezTo>
                      <a:pt x="1373" y="499"/>
                      <a:pt x="1322" y="459"/>
                      <a:pt x="1299" y="406"/>
                    </a:cubicBezTo>
                    <a:lnTo>
                      <a:pt x="1195" y="100"/>
                    </a:lnTo>
                    <a:cubicBezTo>
                      <a:pt x="1163" y="34"/>
                      <a:pt x="1101"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7879438" y="2695750"/>
                <a:ext cx="34075" cy="47600"/>
              </a:xfrm>
              <a:custGeom>
                <a:avLst/>
                <a:gdLst/>
                <a:ahLst/>
                <a:cxnLst/>
                <a:rect l="l" t="t" r="r" b="b"/>
                <a:pathLst>
                  <a:path w="1363" h="1904" extrusionOk="0">
                    <a:moveTo>
                      <a:pt x="317" y="1"/>
                    </a:moveTo>
                    <a:cubicBezTo>
                      <a:pt x="255" y="1"/>
                      <a:pt x="193" y="34"/>
                      <a:pt x="161" y="99"/>
                    </a:cubicBezTo>
                    <a:lnTo>
                      <a:pt x="0" y="418"/>
                    </a:lnTo>
                    <a:lnTo>
                      <a:pt x="17" y="440"/>
                    </a:lnTo>
                    <a:cubicBezTo>
                      <a:pt x="40" y="493"/>
                      <a:pt x="92" y="533"/>
                      <a:pt x="144" y="539"/>
                    </a:cubicBezTo>
                    <a:lnTo>
                      <a:pt x="525" y="597"/>
                    </a:lnTo>
                    <a:cubicBezTo>
                      <a:pt x="670" y="614"/>
                      <a:pt x="728" y="792"/>
                      <a:pt x="624" y="891"/>
                    </a:cubicBezTo>
                    <a:lnTo>
                      <a:pt x="347" y="1162"/>
                    </a:lnTo>
                    <a:cubicBezTo>
                      <a:pt x="305" y="1203"/>
                      <a:pt x="288" y="1261"/>
                      <a:pt x="299" y="1319"/>
                    </a:cubicBezTo>
                    <a:lnTo>
                      <a:pt x="363" y="1688"/>
                    </a:lnTo>
                    <a:cubicBezTo>
                      <a:pt x="374" y="1693"/>
                      <a:pt x="387" y="1693"/>
                      <a:pt x="398" y="1706"/>
                    </a:cubicBezTo>
                    <a:lnTo>
                      <a:pt x="739" y="1884"/>
                    </a:lnTo>
                    <a:cubicBezTo>
                      <a:pt x="766" y="1897"/>
                      <a:pt x="793" y="1903"/>
                      <a:pt x="819" y="1903"/>
                    </a:cubicBezTo>
                    <a:cubicBezTo>
                      <a:pt x="925" y="1903"/>
                      <a:pt x="1016" y="1811"/>
                      <a:pt x="992" y="1700"/>
                    </a:cubicBezTo>
                    <a:lnTo>
                      <a:pt x="929" y="1319"/>
                    </a:lnTo>
                    <a:cubicBezTo>
                      <a:pt x="918" y="1261"/>
                      <a:pt x="941" y="1203"/>
                      <a:pt x="981" y="1162"/>
                    </a:cubicBezTo>
                    <a:lnTo>
                      <a:pt x="1259" y="891"/>
                    </a:lnTo>
                    <a:cubicBezTo>
                      <a:pt x="1362" y="792"/>
                      <a:pt x="1304" y="614"/>
                      <a:pt x="1160" y="597"/>
                    </a:cubicBezTo>
                    <a:lnTo>
                      <a:pt x="779" y="539"/>
                    </a:lnTo>
                    <a:cubicBezTo>
                      <a:pt x="721" y="533"/>
                      <a:pt x="670" y="493"/>
                      <a:pt x="646" y="440"/>
                    </a:cubicBezTo>
                    <a:lnTo>
                      <a:pt x="473" y="99"/>
                    </a:lnTo>
                    <a:cubicBezTo>
                      <a:pt x="441" y="34"/>
                      <a:pt x="379"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7840588" y="2617675"/>
                <a:ext cx="247625" cy="41450"/>
              </a:xfrm>
              <a:custGeom>
                <a:avLst/>
                <a:gdLst/>
                <a:ahLst/>
                <a:cxnLst/>
                <a:rect l="l" t="t" r="r" b="b"/>
                <a:pathLst>
                  <a:path w="9905" h="1658" extrusionOk="0">
                    <a:moveTo>
                      <a:pt x="9204" y="0"/>
                    </a:moveTo>
                    <a:lnTo>
                      <a:pt x="9204" y="111"/>
                    </a:lnTo>
                    <a:lnTo>
                      <a:pt x="699" y="111"/>
                    </a:lnTo>
                    <a:cubicBezTo>
                      <a:pt x="647" y="96"/>
                      <a:pt x="596" y="89"/>
                      <a:pt x="547" y="89"/>
                    </a:cubicBezTo>
                    <a:cubicBezTo>
                      <a:pt x="237" y="89"/>
                      <a:pt x="0" y="371"/>
                      <a:pt x="0" y="700"/>
                    </a:cubicBezTo>
                    <a:cubicBezTo>
                      <a:pt x="0" y="1081"/>
                      <a:pt x="318" y="1399"/>
                      <a:pt x="699" y="1658"/>
                    </a:cubicBezTo>
                    <a:lnTo>
                      <a:pt x="9204" y="1658"/>
                    </a:lnTo>
                    <a:cubicBezTo>
                      <a:pt x="9593" y="1399"/>
                      <a:pt x="9904" y="1081"/>
                      <a:pt x="9904" y="700"/>
                    </a:cubicBezTo>
                    <a:cubicBezTo>
                      <a:pt x="9904" y="319"/>
                      <a:pt x="9593" y="0"/>
                      <a:pt x="9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8057013" y="2617675"/>
                <a:ext cx="37950" cy="41450"/>
              </a:xfrm>
              <a:custGeom>
                <a:avLst/>
                <a:gdLst/>
                <a:ahLst/>
                <a:cxnLst/>
                <a:rect l="l" t="t" r="r" b="b"/>
                <a:pathLst>
                  <a:path w="1518" h="1658" extrusionOk="0">
                    <a:moveTo>
                      <a:pt x="154" y="89"/>
                    </a:moveTo>
                    <a:cubicBezTo>
                      <a:pt x="105" y="89"/>
                      <a:pt x="53" y="96"/>
                      <a:pt x="0" y="111"/>
                    </a:cubicBezTo>
                    <a:lnTo>
                      <a:pt x="303" y="111"/>
                    </a:lnTo>
                    <a:cubicBezTo>
                      <a:pt x="256" y="96"/>
                      <a:pt x="206" y="89"/>
                      <a:pt x="154" y="89"/>
                    </a:cubicBezTo>
                    <a:close/>
                    <a:moveTo>
                      <a:pt x="825" y="0"/>
                    </a:moveTo>
                    <a:lnTo>
                      <a:pt x="825" y="111"/>
                    </a:lnTo>
                    <a:lnTo>
                      <a:pt x="303" y="111"/>
                    </a:lnTo>
                    <a:cubicBezTo>
                      <a:pt x="537" y="184"/>
                      <a:pt x="699" y="426"/>
                      <a:pt x="699" y="700"/>
                    </a:cubicBezTo>
                    <a:cubicBezTo>
                      <a:pt x="699" y="1081"/>
                      <a:pt x="387" y="1399"/>
                      <a:pt x="0" y="1658"/>
                    </a:cubicBezTo>
                    <a:lnTo>
                      <a:pt x="825" y="1658"/>
                    </a:lnTo>
                    <a:cubicBezTo>
                      <a:pt x="1206" y="1399"/>
                      <a:pt x="1518" y="1081"/>
                      <a:pt x="1518" y="700"/>
                    </a:cubicBezTo>
                    <a:cubicBezTo>
                      <a:pt x="1518" y="319"/>
                      <a:pt x="1206" y="0"/>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8010238" y="2513575"/>
                <a:ext cx="72900" cy="68350"/>
              </a:xfrm>
              <a:custGeom>
                <a:avLst/>
                <a:gdLst/>
                <a:ahLst/>
                <a:cxnLst/>
                <a:rect l="l" t="t" r="r" b="b"/>
                <a:pathLst>
                  <a:path w="2916" h="2734" extrusionOk="0">
                    <a:moveTo>
                      <a:pt x="0" y="1"/>
                    </a:moveTo>
                    <a:lnTo>
                      <a:pt x="0" y="1376"/>
                    </a:lnTo>
                    <a:cubicBezTo>
                      <a:pt x="0" y="2069"/>
                      <a:pt x="520" y="2647"/>
                      <a:pt x="1195" y="2732"/>
                    </a:cubicBezTo>
                    <a:cubicBezTo>
                      <a:pt x="1203" y="2733"/>
                      <a:pt x="1211" y="2734"/>
                      <a:pt x="1220" y="2734"/>
                    </a:cubicBezTo>
                    <a:cubicBezTo>
                      <a:pt x="1269" y="2734"/>
                      <a:pt x="1319" y="2721"/>
                      <a:pt x="1373" y="2721"/>
                    </a:cubicBezTo>
                    <a:lnTo>
                      <a:pt x="1789" y="2721"/>
                    </a:lnTo>
                    <a:cubicBezTo>
                      <a:pt x="2535" y="2721"/>
                      <a:pt x="2887" y="2155"/>
                      <a:pt x="2904" y="1416"/>
                    </a:cubicBezTo>
                    <a:cubicBezTo>
                      <a:pt x="2916" y="630"/>
                      <a:pt x="2240" y="1"/>
                      <a:pt x="1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8039363" y="2513575"/>
                <a:ext cx="54050" cy="68050"/>
              </a:xfrm>
              <a:custGeom>
                <a:avLst/>
                <a:gdLst/>
                <a:ahLst/>
                <a:cxnLst/>
                <a:rect l="l" t="t" r="r" b="b"/>
                <a:pathLst>
                  <a:path w="2162" h="2722" extrusionOk="0">
                    <a:moveTo>
                      <a:pt x="1" y="1"/>
                    </a:moveTo>
                    <a:cubicBezTo>
                      <a:pt x="752" y="1"/>
                      <a:pt x="1364" y="608"/>
                      <a:pt x="1364" y="1358"/>
                    </a:cubicBezTo>
                    <a:cubicBezTo>
                      <a:pt x="1364" y="2051"/>
                      <a:pt x="845" y="2623"/>
                      <a:pt x="179" y="2709"/>
                    </a:cubicBezTo>
                    <a:cubicBezTo>
                      <a:pt x="238" y="2716"/>
                      <a:pt x="296" y="2721"/>
                      <a:pt x="353" y="2721"/>
                    </a:cubicBezTo>
                    <a:lnTo>
                      <a:pt x="682" y="2721"/>
                    </a:lnTo>
                    <a:cubicBezTo>
                      <a:pt x="1421" y="2721"/>
                      <a:pt x="2092" y="2161"/>
                      <a:pt x="2127" y="1421"/>
                    </a:cubicBezTo>
                    <a:cubicBezTo>
                      <a:pt x="2161" y="642"/>
                      <a:pt x="1538" y="1"/>
                      <a:pt x="768" y="1"/>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8033013" y="2480175"/>
                <a:ext cx="49550" cy="45825"/>
              </a:xfrm>
              <a:custGeom>
                <a:avLst/>
                <a:gdLst/>
                <a:ahLst/>
                <a:cxnLst/>
                <a:rect l="l" t="t" r="r" b="b"/>
                <a:pathLst>
                  <a:path w="1982" h="1833" extrusionOk="0">
                    <a:moveTo>
                      <a:pt x="1046" y="0"/>
                    </a:moveTo>
                    <a:cubicBezTo>
                      <a:pt x="984" y="0"/>
                      <a:pt x="922" y="32"/>
                      <a:pt x="891" y="95"/>
                    </a:cubicBezTo>
                    <a:lnTo>
                      <a:pt x="729" y="350"/>
                    </a:lnTo>
                    <a:lnTo>
                      <a:pt x="717" y="372"/>
                    </a:lnTo>
                    <a:cubicBezTo>
                      <a:pt x="694" y="425"/>
                      <a:pt x="641" y="459"/>
                      <a:pt x="584" y="465"/>
                    </a:cubicBezTo>
                    <a:lnTo>
                      <a:pt x="203" y="523"/>
                    </a:lnTo>
                    <a:cubicBezTo>
                      <a:pt x="59" y="545"/>
                      <a:pt x="1" y="719"/>
                      <a:pt x="105" y="823"/>
                    </a:cubicBezTo>
                    <a:lnTo>
                      <a:pt x="382" y="1089"/>
                    </a:lnTo>
                    <a:cubicBezTo>
                      <a:pt x="422" y="1129"/>
                      <a:pt x="446" y="1187"/>
                      <a:pt x="433" y="1245"/>
                    </a:cubicBezTo>
                    <a:lnTo>
                      <a:pt x="371" y="1626"/>
                    </a:lnTo>
                    <a:cubicBezTo>
                      <a:pt x="348" y="1740"/>
                      <a:pt x="440" y="1832"/>
                      <a:pt x="542" y="1832"/>
                    </a:cubicBezTo>
                    <a:cubicBezTo>
                      <a:pt x="569" y="1832"/>
                      <a:pt x="598" y="1825"/>
                      <a:pt x="625" y="1811"/>
                    </a:cubicBezTo>
                    <a:lnTo>
                      <a:pt x="966" y="1632"/>
                    </a:lnTo>
                    <a:cubicBezTo>
                      <a:pt x="989" y="1618"/>
                      <a:pt x="1013" y="1612"/>
                      <a:pt x="1038" y="1612"/>
                    </a:cubicBezTo>
                    <a:cubicBezTo>
                      <a:pt x="1055" y="1612"/>
                      <a:pt x="1073" y="1615"/>
                      <a:pt x="1092" y="1620"/>
                    </a:cubicBezTo>
                    <a:cubicBezTo>
                      <a:pt x="1103" y="1620"/>
                      <a:pt x="1113" y="1597"/>
                      <a:pt x="1123" y="1597"/>
                    </a:cubicBezTo>
                    <a:cubicBezTo>
                      <a:pt x="1124" y="1597"/>
                      <a:pt x="1125" y="1597"/>
                      <a:pt x="1126" y="1597"/>
                    </a:cubicBezTo>
                    <a:lnTo>
                      <a:pt x="1398" y="1741"/>
                    </a:lnTo>
                    <a:cubicBezTo>
                      <a:pt x="1425" y="1756"/>
                      <a:pt x="1453" y="1763"/>
                      <a:pt x="1480" y="1763"/>
                    </a:cubicBezTo>
                    <a:cubicBezTo>
                      <a:pt x="1581" y="1763"/>
                      <a:pt x="1670" y="1671"/>
                      <a:pt x="1653" y="1557"/>
                    </a:cubicBezTo>
                    <a:lnTo>
                      <a:pt x="1589" y="1245"/>
                    </a:lnTo>
                    <a:cubicBezTo>
                      <a:pt x="1577" y="1187"/>
                      <a:pt x="1595" y="1129"/>
                      <a:pt x="1641" y="1089"/>
                    </a:cubicBezTo>
                    <a:lnTo>
                      <a:pt x="1878" y="823"/>
                    </a:lnTo>
                    <a:cubicBezTo>
                      <a:pt x="1981" y="719"/>
                      <a:pt x="1923" y="545"/>
                      <a:pt x="1779" y="523"/>
                    </a:cubicBezTo>
                    <a:lnTo>
                      <a:pt x="1433" y="505"/>
                    </a:lnTo>
                    <a:cubicBezTo>
                      <a:pt x="1381" y="494"/>
                      <a:pt x="1329" y="459"/>
                      <a:pt x="1307" y="407"/>
                    </a:cubicBezTo>
                    <a:lnTo>
                      <a:pt x="1203" y="95"/>
                    </a:lnTo>
                    <a:cubicBezTo>
                      <a:pt x="1171" y="32"/>
                      <a:pt x="1108" y="0"/>
                      <a:pt x="10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8051213" y="2478325"/>
                <a:ext cx="33950" cy="47675"/>
              </a:xfrm>
              <a:custGeom>
                <a:avLst/>
                <a:gdLst/>
                <a:ahLst/>
                <a:cxnLst/>
                <a:rect l="l" t="t" r="r" b="b"/>
                <a:pathLst>
                  <a:path w="1358" h="1907" extrusionOk="0">
                    <a:moveTo>
                      <a:pt x="318" y="1"/>
                    </a:moveTo>
                    <a:cubicBezTo>
                      <a:pt x="256" y="1"/>
                      <a:pt x="194" y="34"/>
                      <a:pt x="163" y="100"/>
                    </a:cubicBezTo>
                    <a:lnTo>
                      <a:pt x="1" y="424"/>
                    </a:lnTo>
                    <a:lnTo>
                      <a:pt x="12" y="446"/>
                    </a:lnTo>
                    <a:cubicBezTo>
                      <a:pt x="41" y="499"/>
                      <a:pt x="87" y="533"/>
                      <a:pt x="145" y="539"/>
                    </a:cubicBezTo>
                    <a:lnTo>
                      <a:pt x="526" y="597"/>
                    </a:lnTo>
                    <a:cubicBezTo>
                      <a:pt x="670" y="619"/>
                      <a:pt x="728" y="793"/>
                      <a:pt x="624" y="897"/>
                    </a:cubicBezTo>
                    <a:lnTo>
                      <a:pt x="347" y="1163"/>
                    </a:lnTo>
                    <a:cubicBezTo>
                      <a:pt x="307" y="1203"/>
                      <a:pt x="289" y="1261"/>
                      <a:pt x="301" y="1319"/>
                    </a:cubicBezTo>
                    <a:lnTo>
                      <a:pt x="364" y="1694"/>
                    </a:lnTo>
                    <a:cubicBezTo>
                      <a:pt x="376" y="1694"/>
                      <a:pt x="387" y="1700"/>
                      <a:pt x="398" y="1706"/>
                    </a:cubicBezTo>
                    <a:lnTo>
                      <a:pt x="739" y="1885"/>
                    </a:lnTo>
                    <a:cubicBezTo>
                      <a:pt x="766" y="1899"/>
                      <a:pt x="794" y="1906"/>
                      <a:pt x="821" y="1906"/>
                    </a:cubicBezTo>
                    <a:cubicBezTo>
                      <a:pt x="923" y="1906"/>
                      <a:pt x="1012" y="1814"/>
                      <a:pt x="994" y="1700"/>
                    </a:cubicBezTo>
                    <a:lnTo>
                      <a:pt x="931" y="1319"/>
                    </a:lnTo>
                    <a:cubicBezTo>
                      <a:pt x="918" y="1261"/>
                      <a:pt x="936" y="1203"/>
                      <a:pt x="982" y="1163"/>
                    </a:cubicBezTo>
                    <a:lnTo>
                      <a:pt x="1253" y="897"/>
                    </a:lnTo>
                    <a:cubicBezTo>
                      <a:pt x="1357" y="793"/>
                      <a:pt x="1299" y="619"/>
                      <a:pt x="1161" y="597"/>
                    </a:cubicBezTo>
                    <a:lnTo>
                      <a:pt x="779" y="539"/>
                    </a:lnTo>
                    <a:cubicBezTo>
                      <a:pt x="723" y="533"/>
                      <a:pt x="670" y="499"/>
                      <a:pt x="648" y="446"/>
                    </a:cubicBezTo>
                    <a:lnTo>
                      <a:pt x="475" y="100"/>
                    </a:lnTo>
                    <a:cubicBezTo>
                      <a:pt x="443" y="34"/>
                      <a:pt x="380"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43"/>
            <p:cNvGrpSpPr/>
            <p:nvPr/>
          </p:nvGrpSpPr>
          <p:grpSpPr>
            <a:xfrm>
              <a:off x="998663" y="3010275"/>
              <a:ext cx="350825" cy="349450"/>
              <a:chOff x="998663" y="3010275"/>
              <a:chExt cx="350825" cy="349450"/>
            </a:xfrm>
          </p:grpSpPr>
          <p:sp>
            <p:nvSpPr>
              <p:cNvPr id="2479" name="Google Shape;2479;p43"/>
              <p:cNvSpPr/>
              <p:nvPr/>
            </p:nvSpPr>
            <p:spPr>
              <a:xfrm>
                <a:off x="998663" y="3189800"/>
                <a:ext cx="162275" cy="166275"/>
              </a:xfrm>
              <a:custGeom>
                <a:avLst/>
                <a:gdLst/>
                <a:ahLst/>
                <a:cxnLst/>
                <a:rect l="l" t="t" r="r" b="b"/>
                <a:pathLst>
                  <a:path w="6491" h="6651" extrusionOk="0">
                    <a:moveTo>
                      <a:pt x="5763" y="1"/>
                    </a:moveTo>
                    <a:lnTo>
                      <a:pt x="150" y="5366"/>
                    </a:lnTo>
                    <a:cubicBezTo>
                      <a:pt x="6" y="5499"/>
                      <a:pt x="0" y="5729"/>
                      <a:pt x="139" y="5868"/>
                    </a:cubicBezTo>
                    <a:lnTo>
                      <a:pt x="462" y="6197"/>
                    </a:lnTo>
                    <a:lnTo>
                      <a:pt x="907" y="6613"/>
                    </a:lnTo>
                    <a:cubicBezTo>
                      <a:pt x="934" y="6639"/>
                      <a:pt x="963" y="6650"/>
                      <a:pt x="993" y="6650"/>
                    </a:cubicBezTo>
                    <a:cubicBezTo>
                      <a:pt x="1124" y="6650"/>
                      <a:pt x="1278" y="6442"/>
                      <a:pt x="1386" y="6324"/>
                    </a:cubicBezTo>
                    <a:lnTo>
                      <a:pt x="6469" y="988"/>
                    </a:lnTo>
                    <a:lnTo>
                      <a:pt x="64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1010188" y="3084550"/>
                <a:ext cx="266400" cy="275175"/>
              </a:xfrm>
              <a:custGeom>
                <a:avLst/>
                <a:gdLst/>
                <a:ahLst/>
                <a:cxnLst/>
                <a:rect l="l" t="t" r="r" b="b"/>
                <a:pathLst>
                  <a:path w="10656" h="11007" extrusionOk="0">
                    <a:moveTo>
                      <a:pt x="10512" y="1"/>
                    </a:moveTo>
                    <a:lnTo>
                      <a:pt x="504" y="10477"/>
                    </a:lnTo>
                    <a:cubicBezTo>
                      <a:pt x="435" y="10551"/>
                      <a:pt x="343" y="10588"/>
                      <a:pt x="249" y="10588"/>
                    </a:cubicBezTo>
                    <a:cubicBezTo>
                      <a:pt x="161" y="10588"/>
                      <a:pt x="71" y="10555"/>
                      <a:pt x="1" y="10488"/>
                    </a:cubicBezTo>
                    <a:lnTo>
                      <a:pt x="1" y="10488"/>
                    </a:lnTo>
                    <a:lnTo>
                      <a:pt x="424" y="10904"/>
                    </a:lnTo>
                    <a:cubicBezTo>
                      <a:pt x="492" y="10972"/>
                      <a:pt x="582" y="11006"/>
                      <a:pt x="671" y="11006"/>
                    </a:cubicBezTo>
                    <a:cubicBezTo>
                      <a:pt x="764" y="11006"/>
                      <a:pt x="857" y="10969"/>
                      <a:pt x="925" y="10893"/>
                    </a:cubicBezTo>
                    <a:lnTo>
                      <a:pt x="6285" y="5280"/>
                    </a:lnTo>
                    <a:lnTo>
                      <a:pt x="10656" y="416"/>
                    </a:lnTo>
                    <a:lnTo>
                      <a:pt x="10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1122363" y="3053375"/>
                <a:ext cx="50900" cy="50425"/>
              </a:xfrm>
              <a:custGeom>
                <a:avLst/>
                <a:gdLst/>
                <a:ahLst/>
                <a:cxnLst/>
                <a:rect l="l" t="t" r="r" b="b"/>
                <a:pathLst>
                  <a:path w="2036" h="2017" extrusionOk="0">
                    <a:moveTo>
                      <a:pt x="181" y="1"/>
                    </a:moveTo>
                    <a:cubicBezTo>
                      <a:pt x="80" y="1"/>
                      <a:pt x="0" y="97"/>
                      <a:pt x="31" y="203"/>
                    </a:cubicBezTo>
                    <a:lnTo>
                      <a:pt x="261" y="988"/>
                    </a:lnTo>
                    <a:cubicBezTo>
                      <a:pt x="273" y="1017"/>
                      <a:pt x="273" y="1052"/>
                      <a:pt x="261" y="1081"/>
                    </a:cubicBezTo>
                    <a:lnTo>
                      <a:pt x="157" y="1450"/>
                    </a:lnTo>
                    <a:lnTo>
                      <a:pt x="117" y="1814"/>
                    </a:lnTo>
                    <a:cubicBezTo>
                      <a:pt x="86" y="1915"/>
                      <a:pt x="167" y="2016"/>
                      <a:pt x="265" y="2016"/>
                    </a:cubicBezTo>
                    <a:cubicBezTo>
                      <a:pt x="279" y="2016"/>
                      <a:pt x="293" y="2014"/>
                      <a:pt x="308" y="2010"/>
                    </a:cubicBezTo>
                    <a:lnTo>
                      <a:pt x="1017" y="1774"/>
                    </a:lnTo>
                    <a:cubicBezTo>
                      <a:pt x="1032" y="1771"/>
                      <a:pt x="1047" y="1769"/>
                      <a:pt x="1061" y="1769"/>
                    </a:cubicBezTo>
                    <a:cubicBezTo>
                      <a:pt x="1076" y="1769"/>
                      <a:pt x="1090" y="1771"/>
                      <a:pt x="1105" y="1774"/>
                    </a:cubicBezTo>
                    <a:lnTo>
                      <a:pt x="1809" y="2010"/>
                    </a:lnTo>
                    <a:cubicBezTo>
                      <a:pt x="1824" y="2014"/>
                      <a:pt x="1839" y="2016"/>
                      <a:pt x="1853" y="2016"/>
                    </a:cubicBezTo>
                    <a:cubicBezTo>
                      <a:pt x="1956" y="2016"/>
                      <a:pt x="2036" y="1915"/>
                      <a:pt x="2006" y="1814"/>
                    </a:cubicBezTo>
                    <a:lnTo>
                      <a:pt x="1803" y="1081"/>
                    </a:lnTo>
                    <a:cubicBezTo>
                      <a:pt x="1792" y="1052"/>
                      <a:pt x="1792" y="1017"/>
                      <a:pt x="1803" y="988"/>
                    </a:cubicBezTo>
                    <a:lnTo>
                      <a:pt x="2006" y="312"/>
                    </a:lnTo>
                    <a:cubicBezTo>
                      <a:pt x="2036" y="207"/>
                      <a:pt x="1956" y="110"/>
                      <a:pt x="1855" y="110"/>
                    </a:cubicBezTo>
                    <a:cubicBezTo>
                      <a:pt x="1840" y="110"/>
                      <a:pt x="1824" y="112"/>
                      <a:pt x="1809" y="117"/>
                    </a:cubicBezTo>
                    <a:lnTo>
                      <a:pt x="1473" y="128"/>
                    </a:lnTo>
                    <a:lnTo>
                      <a:pt x="1105" y="237"/>
                    </a:lnTo>
                    <a:cubicBezTo>
                      <a:pt x="1090" y="243"/>
                      <a:pt x="1076" y="247"/>
                      <a:pt x="1061" y="247"/>
                    </a:cubicBezTo>
                    <a:cubicBezTo>
                      <a:pt x="1047" y="247"/>
                      <a:pt x="1032" y="243"/>
                      <a:pt x="1017" y="237"/>
                    </a:cubicBezTo>
                    <a:lnTo>
                      <a:pt x="226" y="7"/>
                    </a:lnTo>
                    <a:cubicBezTo>
                      <a:pt x="211" y="3"/>
                      <a:pt x="195"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1253563" y="3184600"/>
                <a:ext cx="51650" cy="50300"/>
              </a:xfrm>
              <a:custGeom>
                <a:avLst/>
                <a:gdLst/>
                <a:ahLst/>
                <a:cxnLst/>
                <a:rect l="l" t="t" r="r" b="b"/>
                <a:pathLst>
                  <a:path w="2066" h="2012" extrusionOk="0">
                    <a:moveTo>
                      <a:pt x="182" y="0"/>
                    </a:moveTo>
                    <a:cubicBezTo>
                      <a:pt x="80" y="0"/>
                      <a:pt x="1" y="96"/>
                      <a:pt x="31" y="198"/>
                    </a:cubicBezTo>
                    <a:lnTo>
                      <a:pt x="263" y="988"/>
                    </a:lnTo>
                    <a:cubicBezTo>
                      <a:pt x="274" y="1017"/>
                      <a:pt x="274" y="1046"/>
                      <a:pt x="263" y="1075"/>
                    </a:cubicBezTo>
                    <a:lnTo>
                      <a:pt x="153" y="1445"/>
                    </a:lnTo>
                    <a:lnTo>
                      <a:pt x="89" y="1785"/>
                    </a:lnTo>
                    <a:cubicBezTo>
                      <a:pt x="60" y="1885"/>
                      <a:pt x="137" y="1984"/>
                      <a:pt x="232" y="1984"/>
                    </a:cubicBezTo>
                    <a:cubicBezTo>
                      <a:pt x="247" y="1984"/>
                      <a:pt x="263" y="1982"/>
                      <a:pt x="279" y="1976"/>
                    </a:cubicBezTo>
                    <a:lnTo>
                      <a:pt x="1014" y="1774"/>
                    </a:lnTo>
                    <a:cubicBezTo>
                      <a:pt x="1028" y="1771"/>
                      <a:pt x="1043" y="1770"/>
                      <a:pt x="1059" y="1770"/>
                    </a:cubicBezTo>
                    <a:cubicBezTo>
                      <a:pt x="1075" y="1770"/>
                      <a:pt x="1091" y="1771"/>
                      <a:pt x="1105" y="1774"/>
                    </a:cubicBezTo>
                    <a:lnTo>
                      <a:pt x="1811" y="2005"/>
                    </a:lnTo>
                    <a:cubicBezTo>
                      <a:pt x="1826" y="2010"/>
                      <a:pt x="1841" y="2012"/>
                      <a:pt x="1856" y="2012"/>
                    </a:cubicBezTo>
                    <a:cubicBezTo>
                      <a:pt x="1957" y="2012"/>
                      <a:pt x="2036" y="1915"/>
                      <a:pt x="2006" y="1814"/>
                    </a:cubicBezTo>
                    <a:lnTo>
                      <a:pt x="1804" y="1075"/>
                    </a:lnTo>
                    <a:cubicBezTo>
                      <a:pt x="1793" y="1046"/>
                      <a:pt x="1793" y="1017"/>
                      <a:pt x="1804" y="988"/>
                    </a:cubicBezTo>
                    <a:lnTo>
                      <a:pt x="2035" y="255"/>
                    </a:lnTo>
                    <a:cubicBezTo>
                      <a:pt x="2065" y="150"/>
                      <a:pt x="1982" y="53"/>
                      <a:pt x="1883" y="53"/>
                    </a:cubicBezTo>
                    <a:cubicBezTo>
                      <a:pt x="1868" y="53"/>
                      <a:pt x="1853" y="55"/>
                      <a:pt x="1838" y="59"/>
                    </a:cubicBezTo>
                    <a:lnTo>
                      <a:pt x="1475" y="129"/>
                    </a:lnTo>
                    <a:lnTo>
                      <a:pt x="1105" y="238"/>
                    </a:lnTo>
                    <a:cubicBezTo>
                      <a:pt x="1091" y="241"/>
                      <a:pt x="1075" y="242"/>
                      <a:pt x="1059" y="242"/>
                    </a:cubicBezTo>
                    <a:cubicBezTo>
                      <a:pt x="1043" y="242"/>
                      <a:pt x="1028" y="241"/>
                      <a:pt x="1014" y="238"/>
                    </a:cubicBezTo>
                    <a:lnTo>
                      <a:pt x="228" y="7"/>
                    </a:lnTo>
                    <a:cubicBezTo>
                      <a:pt x="212" y="2"/>
                      <a:pt x="197" y="0"/>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1185763" y="3235500"/>
                <a:ext cx="34400" cy="33300"/>
              </a:xfrm>
              <a:custGeom>
                <a:avLst/>
                <a:gdLst/>
                <a:ahLst/>
                <a:cxnLst/>
                <a:rect l="l" t="t" r="r" b="b"/>
                <a:pathLst>
                  <a:path w="1376" h="1332" extrusionOk="0">
                    <a:moveTo>
                      <a:pt x="231" y="0"/>
                    </a:moveTo>
                    <a:cubicBezTo>
                      <a:pt x="178" y="0"/>
                      <a:pt x="124" y="20"/>
                      <a:pt x="81" y="61"/>
                    </a:cubicBezTo>
                    <a:cubicBezTo>
                      <a:pt x="0" y="142"/>
                      <a:pt x="0" y="275"/>
                      <a:pt x="81" y="356"/>
                    </a:cubicBezTo>
                    <a:lnTo>
                      <a:pt x="400" y="668"/>
                    </a:lnTo>
                    <a:lnTo>
                      <a:pt x="81" y="979"/>
                    </a:lnTo>
                    <a:cubicBezTo>
                      <a:pt x="0" y="1060"/>
                      <a:pt x="0" y="1193"/>
                      <a:pt x="81" y="1273"/>
                    </a:cubicBezTo>
                    <a:cubicBezTo>
                      <a:pt x="122" y="1315"/>
                      <a:pt x="179" y="1331"/>
                      <a:pt x="232" y="1331"/>
                    </a:cubicBezTo>
                    <a:cubicBezTo>
                      <a:pt x="283" y="1331"/>
                      <a:pt x="336" y="1315"/>
                      <a:pt x="376" y="1273"/>
                    </a:cubicBezTo>
                    <a:lnTo>
                      <a:pt x="688" y="961"/>
                    </a:lnTo>
                    <a:lnTo>
                      <a:pt x="1005" y="1273"/>
                    </a:lnTo>
                    <a:cubicBezTo>
                      <a:pt x="1045" y="1315"/>
                      <a:pt x="1098" y="1331"/>
                      <a:pt x="1149" y="1331"/>
                    </a:cubicBezTo>
                    <a:cubicBezTo>
                      <a:pt x="1202" y="1331"/>
                      <a:pt x="1253" y="1315"/>
                      <a:pt x="1294" y="1273"/>
                    </a:cubicBezTo>
                    <a:cubicBezTo>
                      <a:pt x="1375" y="1193"/>
                      <a:pt x="1375" y="1060"/>
                      <a:pt x="1294" y="979"/>
                    </a:cubicBezTo>
                    <a:lnTo>
                      <a:pt x="982" y="668"/>
                    </a:lnTo>
                    <a:lnTo>
                      <a:pt x="1294" y="356"/>
                    </a:lnTo>
                    <a:cubicBezTo>
                      <a:pt x="1375" y="275"/>
                      <a:pt x="1375" y="142"/>
                      <a:pt x="1294" y="61"/>
                    </a:cubicBezTo>
                    <a:cubicBezTo>
                      <a:pt x="1253" y="20"/>
                      <a:pt x="1201" y="0"/>
                      <a:pt x="1149" y="0"/>
                    </a:cubicBezTo>
                    <a:cubicBezTo>
                      <a:pt x="1097" y="0"/>
                      <a:pt x="1045" y="20"/>
                      <a:pt x="1005" y="61"/>
                    </a:cubicBezTo>
                    <a:lnTo>
                      <a:pt x="688" y="372"/>
                    </a:lnTo>
                    <a:lnTo>
                      <a:pt x="376" y="61"/>
                    </a:lnTo>
                    <a:cubicBezTo>
                      <a:pt x="336" y="20"/>
                      <a:pt x="284"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1089888" y="3139625"/>
                <a:ext cx="34400" cy="33300"/>
              </a:xfrm>
              <a:custGeom>
                <a:avLst/>
                <a:gdLst/>
                <a:ahLst/>
                <a:cxnLst/>
                <a:rect l="l" t="t" r="r" b="b"/>
                <a:pathLst>
                  <a:path w="1376" h="1332" extrusionOk="0">
                    <a:moveTo>
                      <a:pt x="229" y="1"/>
                    </a:moveTo>
                    <a:cubicBezTo>
                      <a:pt x="176" y="1"/>
                      <a:pt x="122" y="21"/>
                      <a:pt x="82" y="62"/>
                    </a:cubicBezTo>
                    <a:cubicBezTo>
                      <a:pt x="1" y="142"/>
                      <a:pt x="1" y="276"/>
                      <a:pt x="82" y="356"/>
                    </a:cubicBezTo>
                    <a:lnTo>
                      <a:pt x="394" y="668"/>
                    </a:lnTo>
                    <a:lnTo>
                      <a:pt x="82" y="980"/>
                    </a:lnTo>
                    <a:cubicBezTo>
                      <a:pt x="1" y="1061"/>
                      <a:pt x="1" y="1193"/>
                      <a:pt x="82" y="1275"/>
                    </a:cubicBezTo>
                    <a:cubicBezTo>
                      <a:pt x="122" y="1315"/>
                      <a:pt x="174" y="1332"/>
                      <a:pt x="232" y="1332"/>
                    </a:cubicBezTo>
                    <a:cubicBezTo>
                      <a:pt x="285" y="1332"/>
                      <a:pt x="336" y="1315"/>
                      <a:pt x="376" y="1275"/>
                    </a:cubicBezTo>
                    <a:lnTo>
                      <a:pt x="688" y="963"/>
                    </a:lnTo>
                    <a:lnTo>
                      <a:pt x="1000" y="1275"/>
                    </a:lnTo>
                    <a:cubicBezTo>
                      <a:pt x="1040" y="1315"/>
                      <a:pt x="1098" y="1332"/>
                      <a:pt x="1151" y="1332"/>
                    </a:cubicBezTo>
                    <a:cubicBezTo>
                      <a:pt x="1202" y="1332"/>
                      <a:pt x="1255" y="1315"/>
                      <a:pt x="1295" y="1275"/>
                    </a:cubicBezTo>
                    <a:cubicBezTo>
                      <a:pt x="1375" y="1193"/>
                      <a:pt x="1375" y="1061"/>
                      <a:pt x="1295" y="980"/>
                    </a:cubicBezTo>
                    <a:lnTo>
                      <a:pt x="983" y="668"/>
                    </a:lnTo>
                    <a:lnTo>
                      <a:pt x="1295" y="356"/>
                    </a:lnTo>
                    <a:cubicBezTo>
                      <a:pt x="1375" y="276"/>
                      <a:pt x="1375" y="142"/>
                      <a:pt x="1295" y="62"/>
                    </a:cubicBezTo>
                    <a:cubicBezTo>
                      <a:pt x="1254" y="21"/>
                      <a:pt x="1201" y="1"/>
                      <a:pt x="1147" y="1"/>
                    </a:cubicBezTo>
                    <a:cubicBezTo>
                      <a:pt x="1094" y="1"/>
                      <a:pt x="1041" y="21"/>
                      <a:pt x="1000" y="62"/>
                    </a:cubicBezTo>
                    <a:lnTo>
                      <a:pt x="688" y="374"/>
                    </a:lnTo>
                    <a:lnTo>
                      <a:pt x="376" y="62"/>
                    </a:lnTo>
                    <a:cubicBezTo>
                      <a:pt x="336" y="21"/>
                      <a:pt x="283"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1315113" y="3135875"/>
                <a:ext cx="34375" cy="33300"/>
              </a:xfrm>
              <a:custGeom>
                <a:avLst/>
                <a:gdLst/>
                <a:ahLst/>
                <a:cxnLst/>
                <a:rect l="l" t="t" r="r" b="b"/>
                <a:pathLst>
                  <a:path w="1375" h="1332" extrusionOk="0">
                    <a:moveTo>
                      <a:pt x="229" y="1"/>
                    </a:moveTo>
                    <a:cubicBezTo>
                      <a:pt x="175" y="1"/>
                      <a:pt x="122" y="21"/>
                      <a:pt x="82" y="61"/>
                    </a:cubicBezTo>
                    <a:cubicBezTo>
                      <a:pt x="0" y="143"/>
                      <a:pt x="0" y="269"/>
                      <a:pt x="82" y="351"/>
                    </a:cubicBezTo>
                    <a:lnTo>
                      <a:pt x="394" y="668"/>
                    </a:lnTo>
                    <a:lnTo>
                      <a:pt x="82" y="980"/>
                    </a:lnTo>
                    <a:cubicBezTo>
                      <a:pt x="0" y="1060"/>
                      <a:pt x="0" y="1188"/>
                      <a:pt x="82" y="1274"/>
                    </a:cubicBezTo>
                    <a:cubicBezTo>
                      <a:pt x="122" y="1315"/>
                      <a:pt x="173" y="1332"/>
                      <a:pt x="226" y="1332"/>
                    </a:cubicBezTo>
                    <a:cubicBezTo>
                      <a:pt x="277" y="1332"/>
                      <a:pt x="336" y="1315"/>
                      <a:pt x="376" y="1274"/>
                    </a:cubicBezTo>
                    <a:lnTo>
                      <a:pt x="688" y="956"/>
                    </a:lnTo>
                    <a:lnTo>
                      <a:pt x="999" y="1274"/>
                    </a:lnTo>
                    <a:cubicBezTo>
                      <a:pt x="1040" y="1315"/>
                      <a:pt x="1092" y="1332"/>
                      <a:pt x="1144" y="1332"/>
                    </a:cubicBezTo>
                    <a:cubicBezTo>
                      <a:pt x="1202" y="1332"/>
                      <a:pt x="1254" y="1315"/>
                      <a:pt x="1295" y="1274"/>
                    </a:cubicBezTo>
                    <a:cubicBezTo>
                      <a:pt x="1375" y="1188"/>
                      <a:pt x="1375" y="1060"/>
                      <a:pt x="1295" y="980"/>
                    </a:cubicBezTo>
                    <a:lnTo>
                      <a:pt x="983" y="668"/>
                    </a:lnTo>
                    <a:lnTo>
                      <a:pt x="1295" y="351"/>
                    </a:lnTo>
                    <a:cubicBezTo>
                      <a:pt x="1375" y="269"/>
                      <a:pt x="1375" y="143"/>
                      <a:pt x="1295" y="61"/>
                    </a:cubicBezTo>
                    <a:cubicBezTo>
                      <a:pt x="1254" y="21"/>
                      <a:pt x="1200" y="1"/>
                      <a:pt x="1147" y="1"/>
                    </a:cubicBezTo>
                    <a:cubicBezTo>
                      <a:pt x="1094" y="1"/>
                      <a:pt x="1040" y="21"/>
                      <a:pt x="999" y="61"/>
                    </a:cubicBezTo>
                    <a:lnTo>
                      <a:pt x="688" y="373"/>
                    </a:lnTo>
                    <a:lnTo>
                      <a:pt x="376" y="61"/>
                    </a:lnTo>
                    <a:cubicBezTo>
                      <a:pt x="336" y="21"/>
                      <a:pt x="28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1189688" y="3010275"/>
                <a:ext cx="34350" cy="33450"/>
              </a:xfrm>
              <a:custGeom>
                <a:avLst/>
                <a:gdLst/>
                <a:ahLst/>
                <a:cxnLst/>
                <a:rect l="l" t="t" r="r" b="b"/>
                <a:pathLst>
                  <a:path w="1374" h="1338" extrusionOk="0">
                    <a:moveTo>
                      <a:pt x="225" y="1"/>
                    </a:moveTo>
                    <a:cubicBezTo>
                      <a:pt x="173" y="1"/>
                      <a:pt x="121" y="21"/>
                      <a:pt x="80" y="61"/>
                    </a:cubicBezTo>
                    <a:cubicBezTo>
                      <a:pt x="0" y="143"/>
                      <a:pt x="0" y="276"/>
                      <a:pt x="80" y="356"/>
                    </a:cubicBezTo>
                    <a:lnTo>
                      <a:pt x="392" y="668"/>
                    </a:lnTo>
                    <a:lnTo>
                      <a:pt x="80" y="980"/>
                    </a:lnTo>
                    <a:cubicBezTo>
                      <a:pt x="0" y="1066"/>
                      <a:pt x="0" y="1193"/>
                      <a:pt x="80" y="1274"/>
                    </a:cubicBezTo>
                    <a:cubicBezTo>
                      <a:pt x="121" y="1315"/>
                      <a:pt x="173" y="1337"/>
                      <a:pt x="225" y="1337"/>
                    </a:cubicBezTo>
                    <a:cubicBezTo>
                      <a:pt x="277" y="1337"/>
                      <a:pt x="334" y="1315"/>
                      <a:pt x="374" y="1274"/>
                    </a:cubicBezTo>
                    <a:lnTo>
                      <a:pt x="686" y="962"/>
                    </a:lnTo>
                    <a:lnTo>
                      <a:pt x="998" y="1274"/>
                    </a:lnTo>
                    <a:cubicBezTo>
                      <a:pt x="1039" y="1315"/>
                      <a:pt x="1091" y="1337"/>
                      <a:pt x="1143" y="1337"/>
                    </a:cubicBezTo>
                    <a:cubicBezTo>
                      <a:pt x="1195" y="1337"/>
                      <a:pt x="1253" y="1315"/>
                      <a:pt x="1293" y="1274"/>
                    </a:cubicBezTo>
                    <a:cubicBezTo>
                      <a:pt x="1373" y="1193"/>
                      <a:pt x="1373" y="1060"/>
                      <a:pt x="1293" y="980"/>
                    </a:cubicBezTo>
                    <a:lnTo>
                      <a:pt x="981" y="668"/>
                    </a:lnTo>
                    <a:lnTo>
                      <a:pt x="1293" y="356"/>
                    </a:lnTo>
                    <a:cubicBezTo>
                      <a:pt x="1373" y="276"/>
                      <a:pt x="1373" y="143"/>
                      <a:pt x="1293" y="61"/>
                    </a:cubicBezTo>
                    <a:cubicBezTo>
                      <a:pt x="1253" y="21"/>
                      <a:pt x="1200" y="1"/>
                      <a:pt x="1146" y="1"/>
                    </a:cubicBezTo>
                    <a:cubicBezTo>
                      <a:pt x="1092" y="1"/>
                      <a:pt x="1039" y="21"/>
                      <a:pt x="998" y="61"/>
                    </a:cubicBezTo>
                    <a:lnTo>
                      <a:pt x="686" y="373"/>
                    </a:lnTo>
                    <a:lnTo>
                      <a:pt x="374" y="61"/>
                    </a:lnTo>
                    <a:cubicBezTo>
                      <a:pt x="331" y="21"/>
                      <a:pt x="278"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1122363" y="3053375"/>
                <a:ext cx="52925" cy="51725"/>
              </a:xfrm>
              <a:custGeom>
                <a:avLst/>
                <a:gdLst/>
                <a:ahLst/>
                <a:cxnLst/>
                <a:rect l="l" t="t" r="r" b="b"/>
                <a:pathLst>
                  <a:path w="2117" h="2069" extrusionOk="0">
                    <a:moveTo>
                      <a:pt x="1940" y="1"/>
                    </a:moveTo>
                    <a:cubicBezTo>
                      <a:pt x="1925" y="1"/>
                      <a:pt x="1911" y="3"/>
                      <a:pt x="1896" y="7"/>
                    </a:cubicBezTo>
                    <a:lnTo>
                      <a:pt x="1473" y="128"/>
                    </a:lnTo>
                    <a:lnTo>
                      <a:pt x="1364" y="498"/>
                    </a:lnTo>
                    <a:cubicBezTo>
                      <a:pt x="1358" y="527"/>
                      <a:pt x="1358" y="561"/>
                      <a:pt x="1364" y="589"/>
                    </a:cubicBezTo>
                    <a:lnTo>
                      <a:pt x="1595" y="1375"/>
                    </a:lnTo>
                    <a:cubicBezTo>
                      <a:pt x="1626" y="1481"/>
                      <a:pt x="1546" y="1578"/>
                      <a:pt x="1448" y="1578"/>
                    </a:cubicBezTo>
                    <a:cubicBezTo>
                      <a:pt x="1434" y="1578"/>
                      <a:pt x="1419" y="1576"/>
                      <a:pt x="1404" y="1572"/>
                    </a:cubicBezTo>
                    <a:lnTo>
                      <a:pt x="614" y="1340"/>
                    </a:lnTo>
                    <a:cubicBezTo>
                      <a:pt x="600" y="1338"/>
                      <a:pt x="585" y="1336"/>
                      <a:pt x="570" y="1336"/>
                    </a:cubicBezTo>
                    <a:cubicBezTo>
                      <a:pt x="556" y="1336"/>
                      <a:pt x="541" y="1338"/>
                      <a:pt x="527" y="1340"/>
                    </a:cubicBezTo>
                    <a:lnTo>
                      <a:pt x="157" y="1450"/>
                    </a:lnTo>
                    <a:lnTo>
                      <a:pt x="31" y="1866"/>
                    </a:lnTo>
                    <a:cubicBezTo>
                      <a:pt x="0" y="1972"/>
                      <a:pt x="80" y="2069"/>
                      <a:pt x="181" y="2069"/>
                    </a:cubicBezTo>
                    <a:cubicBezTo>
                      <a:pt x="195" y="2069"/>
                      <a:pt x="211" y="2067"/>
                      <a:pt x="226" y="2062"/>
                    </a:cubicBezTo>
                    <a:lnTo>
                      <a:pt x="1017" y="1831"/>
                    </a:lnTo>
                    <a:cubicBezTo>
                      <a:pt x="1032" y="1828"/>
                      <a:pt x="1047" y="1827"/>
                      <a:pt x="1061" y="1827"/>
                    </a:cubicBezTo>
                    <a:cubicBezTo>
                      <a:pt x="1076" y="1827"/>
                      <a:pt x="1090" y="1828"/>
                      <a:pt x="1105" y="1831"/>
                    </a:cubicBezTo>
                    <a:lnTo>
                      <a:pt x="1896" y="2062"/>
                    </a:lnTo>
                    <a:cubicBezTo>
                      <a:pt x="1911" y="2067"/>
                      <a:pt x="1925" y="2069"/>
                      <a:pt x="1940" y="2069"/>
                    </a:cubicBezTo>
                    <a:cubicBezTo>
                      <a:pt x="2037" y="2069"/>
                      <a:pt x="2116" y="1972"/>
                      <a:pt x="2086" y="1866"/>
                    </a:cubicBezTo>
                    <a:lnTo>
                      <a:pt x="1855" y="1081"/>
                    </a:lnTo>
                    <a:cubicBezTo>
                      <a:pt x="1849" y="1052"/>
                      <a:pt x="1849" y="1017"/>
                      <a:pt x="1855" y="988"/>
                    </a:cubicBezTo>
                    <a:lnTo>
                      <a:pt x="2086" y="203"/>
                    </a:lnTo>
                    <a:cubicBezTo>
                      <a:pt x="2116" y="97"/>
                      <a:pt x="2037" y="1"/>
                      <a:pt x="1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1253563" y="3184600"/>
                <a:ext cx="52975" cy="51725"/>
              </a:xfrm>
              <a:custGeom>
                <a:avLst/>
                <a:gdLst/>
                <a:ahLst/>
                <a:cxnLst/>
                <a:rect l="l" t="t" r="r" b="b"/>
                <a:pathLst>
                  <a:path w="2119" h="2069" extrusionOk="0">
                    <a:moveTo>
                      <a:pt x="1937" y="0"/>
                    </a:moveTo>
                    <a:cubicBezTo>
                      <a:pt x="1922" y="0"/>
                      <a:pt x="1907" y="2"/>
                      <a:pt x="1891" y="7"/>
                    </a:cubicBezTo>
                    <a:lnTo>
                      <a:pt x="1475" y="129"/>
                    </a:lnTo>
                    <a:lnTo>
                      <a:pt x="1366" y="497"/>
                    </a:lnTo>
                    <a:cubicBezTo>
                      <a:pt x="1360" y="526"/>
                      <a:pt x="1360" y="555"/>
                      <a:pt x="1366" y="585"/>
                    </a:cubicBezTo>
                    <a:lnTo>
                      <a:pt x="1596" y="1376"/>
                    </a:lnTo>
                    <a:cubicBezTo>
                      <a:pt x="1626" y="1481"/>
                      <a:pt x="1547" y="1578"/>
                      <a:pt x="1446" y="1578"/>
                    </a:cubicBezTo>
                    <a:cubicBezTo>
                      <a:pt x="1431" y="1578"/>
                      <a:pt x="1416" y="1576"/>
                      <a:pt x="1400" y="1571"/>
                    </a:cubicBezTo>
                    <a:lnTo>
                      <a:pt x="615" y="1341"/>
                    </a:lnTo>
                    <a:cubicBezTo>
                      <a:pt x="600" y="1335"/>
                      <a:pt x="584" y="1332"/>
                      <a:pt x="568" y="1332"/>
                    </a:cubicBezTo>
                    <a:cubicBezTo>
                      <a:pt x="552" y="1332"/>
                      <a:pt x="536" y="1335"/>
                      <a:pt x="522" y="1341"/>
                    </a:cubicBezTo>
                    <a:lnTo>
                      <a:pt x="153" y="1445"/>
                    </a:lnTo>
                    <a:lnTo>
                      <a:pt x="31" y="1867"/>
                    </a:lnTo>
                    <a:cubicBezTo>
                      <a:pt x="1" y="1972"/>
                      <a:pt x="80" y="2068"/>
                      <a:pt x="182" y="2068"/>
                    </a:cubicBezTo>
                    <a:cubicBezTo>
                      <a:pt x="197" y="2068"/>
                      <a:pt x="212" y="2066"/>
                      <a:pt x="228" y="2062"/>
                    </a:cubicBezTo>
                    <a:lnTo>
                      <a:pt x="1014" y="1832"/>
                    </a:lnTo>
                    <a:cubicBezTo>
                      <a:pt x="1028" y="1826"/>
                      <a:pt x="1043" y="1823"/>
                      <a:pt x="1059" y="1823"/>
                    </a:cubicBezTo>
                    <a:cubicBezTo>
                      <a:pt x="1075" y="1823"/>
                      <a:pt x="1091" y="1826"/>
                      <a:pt x="1105" y="1832"/>
                    </a:cubicBezTo>
                    <a:lnTo>
                      <a:pt x="1891" y="2062"/>
                    </a:lnTo>
                    <a:cubicBezTo>
                      <a:pt x="1907" y="2066"/>
                      <a:pt x="1922" y="2068"/>
                      <a:pt x="1937" y="2068"/>
                    </a:cubicBezTo>
                    <a:cubicBezTo>
                      <a:pt x="2038" y="2068"/>
                      <a:pt x="2118" y="1972"/>
                      <a:pt x="2088" y="1867"/>
                    </a:cubicBezTo>
                    <a:lnTo>
                      <a:pt x="1856" y="1075"/>
                    </a:lnTo>
                    <a:cubicBezTo>
                      <a:pt x="1851" y="1046"/>
                      <a:pt x="1851" y="1017"/>
                      <a:pt x="1856" y="988"/>
                    </a:cubicBezTo>
                    <a:lnTo>
                      <a:pt x="2088" y="198"/>
                    </a:lnTo>
                    <a:cubicBezTo>
                      <a:pt x="2118" y="96"/>
                      <a:pt x="2038" y="0"/>
                      <a:pt x="1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1142738" y="3075900"/>
                <a:ext cx="130250" cy="130250"/>
              </a:xfrm>
              <a:custGeom>
                <a:avLst/>
                <a:gdLst/>
                <a:ahLst/>
                <a:cxnLst/>
                <a:rect l="l" t="t" r="r" b="b"/>
                <a:pathLst>
                  <a:path w="5210" h="5210" extrusionOk="0">
                    <a:moveTo>
                      <a:pt x="4863" y="0"/>
                    </a:moveTo>
                    <a:lnTo>
                      <a:pt x="0" y="4643"/>
                    </a:lnTo>
                    <a:lnTo>
                      <a:pt x="567" y="5210"/>
                    </a:lnTo>
                    <a:lnTo>
                      <a:pt x="2409" y="3587"/>
                    </a:lnTo>
                    <a:lnTo>
                      <a:pt x="5210" y="347"/>
                    </a:lnTo>
                    <a:lnTo>
                      <a:pt x="48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1156888" y="3084550"/>
                <a:ext cx="126650" cy="132000"/>
              </a:xfrm>
              <a:custGeom>
                <a:avLst/>
                <a:gdLst/>
                <a:ahLst/>
                <a:cxnLst/>
                <a:rect l="l" t="t" r="r" b="b"/>
                <a:pathLst>
                  <a:path w="5066" h="5280" extrusionOk="0">
                    <a:moveTo>
                      <a:pt x="4644" y="1"/>
                    </a:moveTo>
                    <a:lnTo>
                      <a:pt x="1" y="4864"/>
                    </a:lnTo>
                    <a:lnTo>
                      <a:pt x="417" y="5280"/>
                    </a:lnTo>
                    <a:lnTo>
                      <a:pt x="5065" y="416"/>
                    </a:lnTo>
                    <a:lnTo>
                      <a:pt x="46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1213213" y="3031400"/>
                <a:ext cx="108975" cy="102425"/>
              </a:xfrm>
              <a:custGeom>
                <a:avLst/>
                <a:gdLst/>
                <a:ahLst/>
                <a:cxnLst/>
                <a:rect l="l" t="t" r="r" b="b"/>
                <a:pathLst>
                  <a:path w="4359" h="4097" extrusionOk="0">
                    <a:moveTo>
                      <a:pt x="1490" y="0"/>
                    </a:moveTo>
                    <a:cubicBezTo>
                      <a:pt x="1287" y="0"/>
                      <a:pt x="1098" y="161"/>
                      <a:pt x="1103" y="394"/>
                    </a:cubicBezTo>
                    <a:lnTo>
                      <a:pt x="1114" y="1238"/>
                    </a:lnTo>
                    <a:cubicBezTo>
                      <a:pt x="1114" y="1364"/>
                      <a:pt x="1056" y="1486"/>
                      <a:pt x="952" y="1561"/>
                    </a:cubicBezTo>
                    <a:lnTo>
                      <a:pt x="259" y="2046"/>
                    </a:lnTo>
                    <a:cubicBezTo>
                      <a:pt x="0" y="2230"/>
                      <a:pt x="64" y="2635"/>
                      <a:pt x="369" y="2734"/>
                    </a:cubicBezTo>
                    <a:lnTo>
                      <a:pt x="1178" y="2982"/>
                    </a:lnTo>
                    <a:cubicBezTo>
                      <a:pt x="1270" y="3011"/>
                      <a:pt x="1346" y="3074"/>
                      <a:pt x="1397" y="3155"/>
                    </a:cubicBezTo>
                    <a:cubicBezTo>
                      <a:pt x="1408" y="3178"/>
                      <a:pt x="1477" y="3155"/>
                      <a:pt x="1484" y="3184"/>
                    </a:cubicBezTo>
                    <a:lnTo>
                      <a:pt x="1680" y="3824"/>
                    </a:lnTo>
                    <a:cubicBezTo>
                      <a:pt x="1737" y="4001"/>
                      <a:pt x="1895" y="4097"/>
                      <a:pt x="2053" y="4097"/>
                    </a:cubicBezTo>
                    <a:cubicBezTo>
                      <a:pt x="2170" y="4097"/>
                      <a:pt x="2286" y="4045"/>
                      <a:pt x="2362" y="3935"/>
                    </a:cubicBezTo>
                    <a:lnTo>
                      <a:pt x="2743" y="3352"/>
                    </a:lnTo>
                    <a:cubicBezTo>
                      <a:pt x="2818" y="3248"/>
                      <a:pt x="2940" y="3190"/>
                      <a:pt x="3066" y="3190"/>
                    </a:cubicBezTo>
                    <a:lnTo>
                      <a:pt x="3857" y="3144"/>
                    </a:lnTo>
                    <a:cubicBezTo>
                      <a:pt x="3860" y="3144"/>
                      <a:pt x="3862" y="3144"/>
                      <a:pt x="3864" y="3144"/>
                    </a:cubicBezTo>
                    <a:cubicBezTo>
                      <a:pt x="4177" y="3144"/>
                      <a:pt x="4359" y="2783"/>
                      <a:pt x="4169" y="2531"/>
                    </a:cubicBezTo>
                    <a:lnTo>
                      <a:pt x="3667" y="1960"/>
                    </a:lnTo>
                    <a:cubicBezTo>
                      <a:pt x="3586" y="1856"/>
                      <a:pt x="3569" y="1723"/>
                      <a:pt x="3609" y="1607"/>
                    </a:cubicBezTo>
                    <a:lnTo>
                      <a:pt x="3932" y="966"/>
                    </a:lnTo>
                    <a:cubicBezTo>
                      <a:pt x="4022" y="707"/>
                      <a:pt x="3819" y="456"/>
                      <a:pt x="3568" y="456"/>
                    </a:cubicBezTo>
                    <a:cubicBezTo>
                      <a:pt x="3529" y="456"/>
                      <a:pt x="3488" y="462"/>
                      <a:pt x="3447" y="476"/>
                    </a:cubicBezTo>
                    <a:lnTo>
                      <a:pt x="2812" y="620"/>
                    </a:lnTo>
                    <a:lnTo>
                      <a:pt x="2754" y="644"/>
                    </a:lnTo>
                    <a:cubicBezTo>
                      <a:pt x="2715" y="657"/>
                      <a:pt x="2674" y="663"/>
                      <a:pt x="2634" y="663"/>
                    </a:cubicBezTo>
                    <a:cubicBezTo>
                      <a:pt x="2550" y="663"/>
                      <a:pt x="2466" y="636"/>
                      <a:pt x="2396" y="585"/>
                    </a:cubicBezTo>
                    <a:lnTo>
                      <a:pt x="1720" y="77"/>
                    </a:lnTo>
                    <a:cubicBezTo>
                      <a:pt x="1648" y="24"/>
                      <a:pt x="1568" y="0"/>
                      <a:pt x="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1252463" y="3040150"/>
                <a:ext cx="77825" cy="99175"/>
              </a:xfrm>
              <a:custGeom>
                <a:avLst/>
                <a:gdLst/>
                <a:ahLst/>
                <a:cxnLst/>
                <a:rect l="l" t="t" r="r" b="b"/>
                <a:pathLst>
                  <a:path w="3113" h="3967" extrusionOk="0">
                    <a:moveTo>
                      <a:pt x="2286" y="0"/>
                    </a:moveTo>
                    <a:cubicBezTo>
                      <a:pt x="2245" y="0"/>
                      <a:pt x="2202" y="7"/>
                      <a:pt x="2160" y="22"/>
                    </a:cubicBezTo>
                    <a:lnTo>
                      <a:pt x="1415" y="270"/>
                    </a:lnTo>
                    <a:lnTo>
                      <a:pt x="1397" y="328"/>
                    </a:lnTo>
                    <a:cubicBezTo>
                      <a:pt x="1357" y="449"/>
                      <a:pt x="1375" y="582"/>
                      <a:pt x="1450" y="686"/>
                    </a:cubicBezTo>
                    <a:lnTo>
                      <a:pt x="1959" y="1361"/>
                    </a:lnTo>
                    <a:cubicBezTo>
                      <a:pt x="2149" y="1616"/>
                      <a:pt x="1964" y="1984"/>
                      <a:pt x="1647" y="2106"/>
                    </a:cubicBezTo>
                    <a:lnTo>
                      <a:pt x="797" y="2106"/>
                    </a:lnTo>
                    <a:cubicBezTo>
                      <a:pt x="744" y="2048"/>
                      <a:pt x="691" y="2025"/>
                      <a:pt x="644" y="2025"/>
                    </a:cubicBezTo>
                    <a:cubicBezTo>
                      <a:pt x="578" y="2025"/>
                      <a:pt x="520" y="2070"/>
                      <a:pt x="480" y="2130"/>
                    </a:cubicBezTo>
                    <a:lnTo>
                      <a:pt x="0" y="2805"/>
                    </a:lnTo>
                    <a:cubicBezTo>
                      <a:pt x="11" y="2828"/>
                      <a:pt x="29" y="2858"/>
                      <a:pt x="35" y="2885"/>
                    </a:cubicBezTo>
                    <a:lnTo>
                      <a:pt x="289" y="3695"/>
                    </a:lnTo>
                    <a:cubicBezTo>
                      <a:pt x="342" y="3871"/>
                      <a:pt x="499" y="3966"/>
                      <a:pt x="657" y="3966"/>
                    </a:cubicBezTo>
                    <a:cubicBezTo>
                      <a:pt x="774" y="3966"/>
                      <a:pt x="892" y="3914"/>
                      <a:pt x="971" y="3804"/>
                    </a:cubicBezTo>
                    <a:lnTo>
                      <a:pt x="1461" y="3111"/>
                    </a:lnTo>
                    <a:cubicBezTo>
                      <a:pt x="1530" y="3007"/>
                      <a:pt x="1652" y="2949"/>
                      <a:pt x="1779" y="2885"/>
                    </a:cubicBezTo>
                    <a:lnTo>
                      <a:pt x="2628" y="2885"/>
                    </a:lnTo>
                    <a:cubicBezTo>
                      <a:pt x="2657" y="2892"/>
                      <a:pt x="2685" y="2896"/>
                      <a:pt x="2712" y="2896"/>
                    </a:cubicBezTo>
                    <a:cubicBezTo>
                      <a:pt x="2976" y="2896"/>
                      <a:pt x="3112" y="2574"/>
                      <a:pt x="2940" y="2343"/>
                    </a:cubicBezTo>
                    <a:lnTo>
                      <a:pt x="2431" y="1661"/>
                    </a:lnTo>
                    <a:cubicBezTo>
                      <a:pt x="2356" y="1563"/>
                      <a:pt x="2333" y="1430"/>
                      <a:pt x="2380" y="1309"/>
                    </a:cubicBezTo>
                    <a:lnTo>
                      <a:pt x="2652" y="507"/>
                    </a:lnTo>
                    <a:cubicBezTo>
                      <a:pt x="2735" y="249"/>
                      <a:pt x="2535" y="0"/>
                      <a:pt x="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43"/>
            <p:cNvGrpSpPr/>
            <p:nvPr/>
          </p:nvGrpSpPr>
          <p:grpSpPr>
            <a:xfrm>
              <a:off x="1748388" y="3010375"/>
              <a:ext cx="349375" cy="349375"/>
              <a:chOff x="1748388" y="3010375"/>
              <a:chExt cx="349375" cy="349375"/>
            </a:xfrm>
          </p:grpSpPr>
          <p:sp>
            <p:nvSpPr>
              <p:cNvPr id="2494" name="Google Shape;2494;p43"/>
              <p:cNvSpPr/>
              <p:nvPr/>
            </p:nvSpPr>
            <p:spPr>
              <a:xfrm>
                <a:off x="1748388" y="3010375"/>
                <a:ext cx="339725" cy="349375"/>
              </a:xfrm>
              <a:custGeom>
                <a:avLst/>
                <a:gdLst/>
                <a:ahLst/>
                <a:cxnLst/>
                <a:rect l="l" t="t" r="r" b="b"/>
                <a:pathLst>
                  <a:path w="13589" h="13975" extrusionOk="0">
                    <a:moveTo>
                      <a:pt x="693" y="0"/>
                    </a:moveTo>
                    <a:cubicBezTo>
                      <a:pt x="312" y="0"/>
                      <a:pt x="0" y="312"/>
                      <a:pt x="0" y="693"/>
                    </a:cubicBezTo>
                    <a:lnTo>
                      <a:pt x="0" y="13276"/>
                    </a:lnTo>
                    <a:cubicBezTo>
                      <a:pt x="0" y="13663"/>
                      <a:pt x="312" y="13975"/>
                      <a:pt x="693" y="13975"/>
                    </a:cubicBezTo>
                    <a:lnTo>
                      <a:pt x="12890" y="13975"/>
                    </a:lnTo>
                    <a:cubicBezTo>
                      <a:pt x="13276" y="13975"/>
                      <a:pt x="13588" y="13663"/>
                      <a:pt x="13588" y="13276"/>
                    </a:cubicBezTo>
                    <a:lnTo>
                      <a:pt x="13588" y="693"/>
                    </a:lnTo>
                    <a:cubicBezTo>
                      <a:pt x="13588" y="312"/>
                      <a:pt x="13276" y="0"/>
                      <a:pt x="12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3"/>
              <p:cNvSpPr/>
              <p:nvPr/>
            </p:nvSpPr>
            <p:spPr>
              <a:xfrm>
                <a:off x="2062238" y="3010375"/>
                <a:ext cx="35525" cy="349375"/>
              </a:xfrm>
              <a:custGeom>
                <a:avLst/>
                <a:gdLst/>
                <a:ahLst/>
                <a:cxnLst/>
                <a:rect l="l" t="t" r="r" b="b"/>
                <a:pathLst>
                  <a:path w="1421" h="13975" extrusionOk="0">
                    <a:moveTo>
                      <a:pt x="0" y="0"/>
                    </a:moveTo>
                    <a:cubicBezTo>
                      <a:pt x="352" y="0"/>
                      <a:pt x="647" y="312"/>
                      <a:pt x="647" y="704"/>
                    </a:cubicBezTo>
                    <a:lnTo>
                      <a:pt x="647" y="13271"/>
                    </a:lnTo>
                    <a:cubicBezTo>
                      <a:pt x="647" y="13657"/>
                      <a:pt x="352" y="13975"/>
                      <a:pt x="0" y="13975"/>
                    </a:cubicBezTo>
                    <a:lnTo>
                      <a:pt x="728" y="13975"/>
                    </a:lnTo>
                    <a:cubicBezTo>
                      <a:pt x="1109" y="13975"/>
                      <a:pt x="1421" y="13663"/>
                      <a:pt x="1421" y="13276"/>
                    </a:cubicBezTo>
                    <a:lnTo>
                      <a:pt x="1421" y="693"/>
                    </a:lnTo>
                    <a:cubicBezTo>
                      <a:pt x="1421" y="312"/>
                      <a:pt x="110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3"/>
              <p:cNvSpPr/>
              <p:nvPr/>
            </p:nvSpPr>
            <p:spPr>
              <a:xfrm>
                <a:off x="1811438" y="3078700"/>
                <a:ext cx="212700" cy="218750"/>
              </a:xfrm>
              <a:custGeom>
                <a:avLst/>
                <a:gdLst/>
                <a:ahLst/>
                <a:cxnLst/>
                <a:rect l="l" t="t" r="r" b="b"/>
                <a:pathLst>
                  <a:path w="8508" h="8750" extrusionOk="0">
                    <a:moveTo>
                      <a:pt x="4058" y="0"/>
                    </a:moveTo>
                    <a:cubicBezTo>
                      <a:pt x="4020" y="0"/>
                      <a:pt x="3982" y="1"/>
                      <a:pt x="3945" y="4"/>
                    </a:cubicBezTo>
                    <a:cubicBezTo>
                      <a:pt x="1728" y="229"/>
                      <a:pt x="1" y="2100"/>
                      <a:pt x="1" y="4376"/>
                    </a:cubicBezTo>
                    <a:cubicBezTo>
                      <a:pt x="1" y="6657"/>
                      <a:pt x="1746" y="8533"/>
                      <a:pt x="3974" y="8747"/>
                    </a:cubicBezTo>
                    <a:cubicBezTo>
                      <a:pt x="4002" y="8749"/>
                      <a:pt x="4030" y="8750"/>
                      <a:pt x="4057" y="8750"/>
                    </a:cubicBezTo>
                    <a:cubicBezTo>
                      <a:pt x="4168" y="8750"/>
                      <a:pt x="4279" y="8736"/>
                      <a:pt x="4390" y="8736"/>
                    </a:cubicBezTo>
                    <a:cubicBezTo>
                      <a:pt x="6815" y="8736"/>
                      <a:pt x="8508" y="6801"/>
                      <a:pt x="8508" y="4376"/>
                    </a:cubicBezTo>
                    <a:cubicBezTo>
                      <a:pt x="8508" y="1950"/>
                      <a:pt x="6815" y="10"/>
                      <a:pt x="4390" y="10"/>
                    </a:cubicBezTo>
                    <a:cubicBezTo>
                      <a:pt x="4279" y="10"/>
                      <a:pt x="4167" y="0"/>
                      <a:pt x="4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3"/>
              <p:cNvSpPr/>
              <p:nvPr/>
            </p:nvSpPr>
            <p:spPr>
              <a:xfrm>
                <a:off x="1910788" y="3078200"/>
                <a:ext cx="120275" cy="219625"/>
              </a:xfrm>
              <a:custGeom>
                <a:avLst/>
                <a:gdLst/>
                <a:ahLst/>
                <a:cxnLst/>
                <a:rect l="l" t="t" r="r" b="b"/>
                <a:pathLst>
                  <a:path w="4811" h="8785" extrusionOk="0">
                    <a:moveTo>
                      <a:pt x="416" y="1"/>
                    </a:moveTo>
                    <a:cubicBezTo>
                      <a:pt x="277" y="1"/>
                      <a:pt x="139" y="6"/>
                      <a:pt x="0" y="24"/>
                    </a:cubicBezTo>
                    <a:cubicBezTo>
                      <a:pt x="2229" y="232"/>
                      <a:pt x="3974" y="2109"/>
                      <a:pt x="3974" y="4396"/>
                    </a:cubicBezTo>
                    <a:cubicBezTo>
                      <a:pt x="3974" y="6677"/>
                      <a:pt x="2229" y="8553"/>
                      <a:pt x="0" y="8767"/>
                    </a:cubicBezTo>
                    <a:cubicBezTo>
                      <a:pt x="139" y="8778"/>
                      <a:pt x="277" y="8785"/>
                      <a:pt x="416" y="8785"/>
                    </a:cubicBezTo>
                    <a:cubicBezTo>
                      <a:pt x="2841" y="8785"/>
                      <a:pt x="4811" y="6821"/>
                      <a:pt x="4811" y="4396"/>
                    </a:cubicBezTo>
                    <a:cubicBezTo>
                      <a:pt x="4811" y="1970"/>
                      <a:pt x="2841"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3"/>
              <p:cNvSpPr/>
              <p:nvPr/>
            </p:nvSpPr>
            <p:spPr>
              <a:xfrm>
                <a:off x="2027438" y="3330550"/>
                <a:ext cx="42475" cy="9725"/>
              </a:xfrm>
              <a:custGeom>
                <a:avLst/>
                <a:gdLst/>
                <a:ahLst/>
                <a:cxnLst/>
                <a:rect l="l" t="t" r="r" b="b"/>
                <a:pathLst>
                  <a:path w="1699" h="389" extrusionOk="0">
                    <a:moveTo>
                      <a:pt x="191" y="1"/>
                    </a:moveTo>
                    <a:cubicBezTo>
                      <a:pt x="87" y="1"/>
                      <a:pt x="1" y="88"/>
                      <a:pt x="1" y="197"/>
                    </a:cubicBezTo>
                    <a:cubicBezTo>
                      <a:pt x="1" y="301"/>
                      <a:pt x="87" y="389"/>
                      <a:pt x="191" y="389"/>
                    </a:cubicBezTo>
                    <a:lnTo>
                      <a:pt x="1502" y="389"/>
                    </a:lnTo>
                    <a:cubicBezTo>
                      <a:pt x="1611" y="389"/>
                      <a:pt x="1698" y="301"/>
                      <a:pt x="1698" y="197"/>
                    </a:cubicBezTo>
                    <a:cubicBezTo>
                      <a:pt x="1698" y="88"/>
                      <a:pt x="1611" y="1"/>
                      <a:pt x="1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3"/>
              <p:cNvSpPr/>
              <p:nvPr/>
            </p:nvSpPr>
            <p:spPr>
              <a:xfrm>
                <a:off x="2027438" y="3311225"/>
                <a:ext cx="42475" cy="9675"/>
              </a:xfrm>
              <a:custGeom>
                <a:avLst/>
                <a:gdLst/>
                <a:ahLst/>
                <a:cxnLst/>
                <a:rect l="l" t="t" r="r" b="b"/>
                <a:pathLst>
                  <a:path w="1699" h="387" extrusionOk="0">
                    <a:moveTo>
                      <a:pt x="191" y="0"/>
                    </a:moveTo>
                    <a:cubicBezTo>
                      <a:pt x="87" y="0"/>
                      <a:pt x="1" y="88"/>
                      <a:pt x="1" y="192"/>
                    </a:cubicBezTo>
                    <a:cubicBezTo>
                      <a:pt x="1" y="301"/>
                      <a:pt x="87" y="387"/>
                      <a:pt x="191" y="387"/>
                    </a:cubicBezTo>
                    <a:lnTo>
                      <a:pt x="1502" y="387"/>
                    </a:lnTo>
                    <a:cubicBezTo>
                      <a:pt x="1611" y="387"/>
                      <a:pt x="1698" y="301"/>
                      <a:pt x="1698" y="192"/>
                    </a:cubicBezTo>
                    <a:cubicBezTo>
                      <a:pt x="1698" y="88"/>
                      <a:pt x="1611" y="0"/>
                      <a:pt x="1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3"/>
              <p:cNvSpPr/>
              <p:nvPr/>
            </p:nvSpPr>
            <p:spPr>
              <a:xfrm>
                <a:off x="2027438" y="3291750"/>
                <a:ext cx="42475" cy="9700"/>
              </a:xfrm>
              <a:custGeom>
                <a:avLst/>
                <a:gdLst/>
                <a:ahLst/>
                <a:cxnLst/>
                <a:rect l="l" t="t" r="r" b="b"/>
                <a:pathLst>
                  <a:path w="1699" h="388" extrusionOk="0">
                    <a:moveTo>
                      <a:pt x="191" y="0"/>
                    </a:moveTo>
                    <a:cubicBezTo>
                      <a:pt x="87" y="0"/>
                      <a:pt x="1" y="86"/>
                      <a:pt x="1" y="196"/>
                    </a:cubicBezTo>
                    <a:cubicBezTo>
                      <a:pt x="1" y="300"/>
                      <a:pt x="87" y="387"/>
                      <a:pt x="191" y="387"/>
                    </a:cubicBezTo>
                    <a:lnTo>
                      <a:pt x="1502" y="387"/>
                    </a:lnTo>
                    <a:cubicBezTo>
                      <a:pt x="1611" y="387"/>
                      <a:pt x="1698" y="300"/>
                      <a:pt x="1698" y="196"/>
                    </a:cubicBezTo>
                    <a:cubicBezTo>
                      <a:pt x="1698" y="86"/>
                      <a:pt x="1611" y="0"/>
                      <a:pt x="1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3"/>
              <p:cNvSpPr/>
              <p:nvPr/>
            </p:nvSpPr>
            <p:spPr>
              <a:xfrm>
                <a:off x="1995938" y="3089325"/>
                <a:ext cx="53325" cy="105425"/>
              </a:xfrm>
              <a:custGeom>
                <a:avLst/>
                <a:gdLst/>
                <a:ahLst/>
                <a:cxnLst/>
                <a:rect l="l" t="t" r="r" b="b"/>
                <a:pathLst>
                  <a:path w="2133" h="4217" extrusionOk="0">
                    <a:moveTo>
                      <a:pt x="1936" y="1"/>
                    </a:moveTo>
                    <a:cubicBezTo>
                      <a:pt x="1832" y="1"/>
                      <a:pt x="1746" y="87"/>
                      <a:pt x="1746" y="198"/>
                    </a:cubicBezTo>
                    <a:lnTo>
                      <a:pt x="1746" y="3759"/>
                    </a:lnTo>
                    <a:cubicBezTo>
                      <a:pt x="1746" y="3794"/>
                      <a:pt x="1711" y="3829"/>
                      <a:pt x="1676" y="3829"/>
                    </a:cubicBezTo>
                    <a:lnTo>
                      <a:pt x="198" y="3829"/>
                    </a:lnTo>
                    <a:cubicBezTo>
                      <a:pt x="88" y="3829"/>
                      <a:pt x="1" y="3916"/>
                      <a:pt x="1" y="4020"/>
                    </a:cubicBezTo>
                    <a:cubicBezTo>
                      <a:pt x="1" y="4129"/>
                      <a:pt x="88" y="4217"/>
                      <a:pt x="198" y="4217"/>
                    </a:cubicBezTo>
                    <a:lnTo>
                      <a:pt x="1647" y="4217"/>
                    </a:lnTo>
                    <a:cubicBezTo>
                      <a:pt x="1913" y="4217"/>
                      <a:pt x="2132" y="3996"/>
                      <a:pt x="2132" y="3732"/>
                    </a:cubicBezTo>
                    <a:lnTo>
                      <a:pt x="2132" y="198"/>
                    </a:lnTo>
                    <a:cubicBezTo>
                      <a:pt x="2132" y="87"/>
                      <a:pt x="2045" y="1"/>
                      <a:pt x="1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3"/>
              <p:cNvSpPr/>
              <p:nvPr/>
            </p:nvSpPr>
            <p:spPr>
              <a:xfrm>
                <a:off x="1787188" y="3256500"/>
                <a:ext cx="9725" cy="83925"/>
              </a:xfrm>
              <a:custGeom>
                <a:avLst/>
                <a:gdLst/>
                <a:ahLst/>
                <a:cxnLst/>
                <a:rect l="l" t="t" r="r" b="b"/>
                <a:pathLst>
                  <a:path w="389" h="3357" extrusionOk="0">
                    <a:moveTo>
                      <a:pt x="197" y="1"/>
                    </a:moveTo>
                    <a:cubicBezTo>
                      <a:pt x="88" y="1"/>
                      <a:pt x="1" y="87"/>
                      <a:pt x="1" y="191"/>
                    </a:cubicBezTo>
                    <a:lnTo>
                      <a:pt x="1" y="3159"/>
                    </a:lnTo>
                    <a:cubicBezTo>
                      <a:pt x="1" y="3269"/>
                      <a:pt x="88" y="3356"/>
                      <a:pt x="197" y="3356"/>
                    </a:cubicBezTo>
                    <a:cubicBezTo>
                      <a:pt x="301" y="3356"/>
                      <a:pt x="389" y="3269"/>
                      <a:pt x="389" y="3159"/>
                    </a:cubicBezTo>
                    <a:lnTo>
                      <a:pt x="389" y="191"/>
                    </a:lnTo>
                    <a:cubicBezTo>
                      <a:pt x="389" y="87"/>
                      <a:pt x="301"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3"/>
              <p:cNvSpPr/>
              <p:nvPr/>
            </p:nvSpPr>
            <p:spPr>
              <a:xfrm>
                <a:off x="1874388" y="3141175"/>
                <a:ext cx="93725" cy="93700"/>
              </a:xfrm>
              <a:custGeom>
                <a:avLst/>
                <a:gdLst/>
                <a:ahLst/>
                <a:cxnLst/>
                <a:rect l="l" t="t" r="r" b="b"/>
                <a:pathLst>
                  <a:path w="3749" h="3748" extrusionOk="0">
                    <a:moveTo>
                      <a:pt x="1872" y="0"/>
                    </a:moveTo>
                    <a:cubicBezTo>
                      <a:pt x="838" y="0"/>
                      <a:pt x="1" y="837"/>
                      <a:pt x="1" y="1877"/>
                    </a:cubicBezTo>
                    <a:cubicBezTo>
                      <a:pt x="1" y="2911"/>
                      <a:pt x="838" y="3748"/>
                      <a:pt x="1872" y="3748"/>
                    </a:cubicBezTo>
                    <a:cubicBezTo>
                      <a:pt x="2911" y="3748"/>
                      <a:pt x="3749" y="2911"/>
                      <a:pt x="3749" y="1877"/>
                    </a:cubicBezTo>
                    <a:cubicBezTo>
                      <a:pt x="3749" y="837"/>
                      <a:pt x="2911"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3"/>
              <p:cNvSpPr/>
              <p:nvPr/>
            </p:nvSpPr>
            <p:spPr>
              <a:xfrm>
                <a:off x="1902713" y="3169450"/>
                <a:ext cx="37125" cy="37125"/>
              </a:xfrm>
              <a:custGeom>
                <a:avLst/>
                <a:gdLst/>
                <a:ahLst/>
                <a:cxnLst/>
                <a:rect l="l" t="t" r="r" b="b"/>
                <a:pathLst>
                  <a:path w="1485" h="1485" extrusionOk="0">
                    <a:moveTo>
                      <a:pt x="739" y="0"/>
                    </a:moveTo>
                    <a:cubicBezTo>
                      <a:pt x="329" y="0"/>
                      <a:pt x="0" y="335"/>
                      <a:pt x="0" y="746"/>
                    </a:cubicBezTo>
                    <a:cubicBezTo>
                      <a:pt x="0" y="1156"/>
                      <a:pt x="329" y="1484"/>
                      <a:pt x="739" y="1484"/>
                    </a:cubicBezTo>
                    <a:cubicBezTo>
                      <a:pt x="1149" y="1484"/>
                      <a:pt x="1485" y="1156"/>
                      <a:pt x="1485" y="746"/>
                    </a:cubicBezTo>
                    <a:cubicBezTo>
                      <a:pt x="1485" y="335"/>
                      <a:pt x="1149" y="0"/>
                      <a:pt x="739" y="0"/>
                    </a:cubicBezTo>
                    <a:close/>
                  </a:path>
                </a:pathLst>
              </a:custGeom>
              <a:solidFill>
                <a:srgbClr val="77B3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3"/>
              <p:cNvSpPr/>
              <p:nvPr/>
            </p:nvSpPr>
            <p:spPr>
              <a:xfrm>
                <a:off x="1775063" y="3043000"/>
                <a:ext cx="23275" cy="21100"/>
              </a:xfrm>
              <a:custGeom>
                <a:avLst/>
                <a:gdLst/>
                <a:ahLst/>
                <a:cxnLst/>
                <a:rect l="l" t="t" r="r" b="b"/>
                <a:pathLst>
                  <a:path w="931" h="844" extrusionOk="0">
                    <a:moveTo>
                      <a:pt x="469" y="1"/>
                    </a:moveTo>
                    <a:cubicBezTo>
                      <a:pt x="275" y="1"/>
                      <a:pt x="104" y="131"/>
                      <a:pt x="59" y="329"/>
                    </a:cubicBezTo>
                    <a:cubicBezTo>
                      <a:pt x="0" y="554"/>
                      <a:pt x="146" y="780"/>
                      <a:pt x="371" y="831"/>
                    </a:cubicBezTo>
                    <a:cubicBezTo>
                      <a:pt x="405" y="840"/>
                      <a:pt x="439" y="844"/>
                      <a:pt x="472" y="844"/>
                    </a:cubicBezTo>
                    <a:cubicBezTo>
                      <a:pt x="662" y="844"/>
                      <a:pt x="834" y="711"/>
                      <a:pt x="879" y="519"/>
                    </a:cubicBezTo>
                    <a:cubicBezTo>
                      <a:pt x="930" y="295"/>
                      <a:pt x="792" y="69"/>
                      <a:pt x="567" y="12"/>
                    </a:cubicBezTo>
                    <a:cubicBezTo>
                      <a:pt x="534" y="4"/>
                      <a:pt x="501"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3"/>
              <p:cNvSpPr/>
              <p:nvPr/>
            </p:nvSpPr>
            <p:spPr>
              <a:xfrm>
                <a:off x="2020063" y="3051482"/>
                <a:ext cx="39325" cy="42375"/>
              </a:xfrm>
              <a:custGeom>
                <a:avLst/>
                <a:gdLst/>
                <a:ahLst/>
                <a:cxnLst/>
                <a:rect l="l" t="t" r="r" b="b"/>
                <a:pathLst>
                  <a:path w="1573" h="1695" extrusionOk="0">
                    <a:moveTo>
                      <a:pt x="260" y="1"/>
                    </a:moveTo>
                    <a:cubicBezTo>
                      <a:pt x="177" y="1"/>
                      <a:pt x="96" y="81"/>
                      <a:pt x="0" y="170"/>
                    </a:cubicBezTo>
                    <a:lnTo>
                      <a:pt x="0" y="1302"/>
                    </a:lnTo>
                    <a:cubicBezTo>
                      <a:pt x="163" y="1458"/>
                      <a:pt x="283" y="1579"/>
                      <a:pt x="440" y="1694"/>
                    </a:cubicBezTo>
                    <a:lnTo>
                      <a:pt x="1295" y="1694"/>
                    </a:lnTo>
                    <a:cubicBezTo>
                      <a:pt x="1445" y="1579"/>
                      <a:pt x="1572" y="1458"/>
                      <a:pt x="1554" y="1302"/>
                    </a:cubicBezTo>
                    <a:lnTo>
                      <a:pt x="1554" y="170"/>
                    </a:lnTo>
                    <a:cubicBezTo>
                      <a:pt x="1565" y="81"/>
                      <a:pt x="1525" y="1"/>
                      <a:pt x="1459" y="1"/>
                    </a:cubicBezTo>
                    <a:cubicBezTo>
                      <a:pt x="1414" y="1"/>
                      <a:pt x="1356" y="40"/>
                      <a:pt x="1295" y="142"/>
                    </a:cubicBezTo>
                    <a:lnTo>
                      <a:pt x="440" y="142"/>
                    </a:lnTo>
                    <a:cubicBezTo>
                      <a:pt x="376" y="40"/>
                      <a:pt x="317"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3"/>
              <p:cNvSpPr/>
              <p:nvPr/>
            </p:nvSpPr>
            <p:spPr>
              <a:xfrm>
                <a:off x="2046763" y="3051482"/>
                <a:ext cx="21825" cy="42375"/>
              </a:xfrm>
              <a:custGeom>
                <a:avLst/>
                <a:gdLst/>
                <a:ahLst/>
                <a:cxnLst/>
                <a:rect l="l" t="t" r="r" b="b"/>
                <a:pathLst>
                  <a:path w="873" h="1695" extrusionOk="0">
                    <a:moveTo>
                      <a:pt x="184" y="1"/>
                    </a:moveTo>
                    <a:cubicBezTo>
                      <a:pt x="123" y="1"/>
                      <a:pt x="65" y="40"/>
                      <a:pt x="1" y="142"/>
                    </a:cubicBezTo>
                    <a:lnTo>
                      <a:pt x="448" y="142"/>
                    </a:lnTo>
                    <a:cubicBezTo>
                      <a:pt x="344" y="65"/>
                      <a:pt x="262" y="1"/>
                      <a:pt x="184" y="1"/>
                    </a:cubicBezTo>
                    <a:close/>
                    <a:moveTo>
                      <a:pt x="676" y="1"/>
                    </a:moveTo>
                    <a:cubicBezTo>
                      <a:pt x="623" y="1"/>
                      <a:pt x="565" y="40"/>
                      <a:pt x="504" y="142"/>
                    </a:cubicBezTo>
                    <a:lnTo>
                      <a:pt x="448" y="142"/>
                    </a:lnTo>
                    <a:cubicBezTo>
                      <a:pt x="460" y="151"/>
                      <a:pt x="473" y="160"/>
                      <a:pt x="486" y="170"/>
                    </a:cubicBezTo>
                    <a:lnTo>
                      <a:pt x="486" y="1302"/>
                    </a:lnTo>
                    <a:cubicBezTo>
                      <a:pt x="278" y="1458"/>
                      <a:pt x="158" y="1579"/>
                      <a:pt x="1" y="1694"/>
                    </a:cubicBezTo>
                    <a:lnTo>
                      <a:pt x="504" y="1694"/>
                    </a:lnTo>
                    <a:cubicBezTo>
                      <a:pt x="654" y="1579"/>
                      <a:pt x="781" y="1458"/>
                      <a:pt x="873" y="1302"/>
                    </a:cubicBezTo>
                    <a:lnTo>
                      <a:pt x="873" y="170"/>
                    </a:lnTo>
                    <a:cubicBezTo>
                      <a:pt x="819" y="81"/>
                      <a:pt x="752" y="1"/>
                      <a:pt x="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3"/>
              <p:cNvSpPr/>
              <p:nvPr/>
            </p:nvSpPr>
            <p:spPr>
              <a:xfrm>
                <a:off x="1771038" y="3291750"/>
                <a:ext cx="33225" cy="19500"/>
              </a:xfrm>
              <a:custGeom>
                <a:avLst/>
                <a:gdLst/>
                <a:ahLst/>
                <a:cxnLst/>
                <a:rect l="l" t="t" r="r" b="b"/>
                <a:pathLst>
                  <a:path w="1329" h="780" extrusionOk="0">
                    <a:moveTo>
                      <a:pt x="387" y="0"/>
                    </a:moveTo>
                    <a:cubicBezTo>
                      <a:pt x="174" y="0"/>
                      <a:pt x="1" y="174"/>
                      <a:pt x="1" y="387"/>
                    </a:cubicBezTo>
                    <a:cubicBezTo>
                      <a:pt x="1" y="606"/>
                      <a:pt x="174" y="779"/>
                      <a:pt x="387" y="779"/>
                    </a:cubicBezTo>
                    <a:lnTo>
                      <a:pt x="942" y="779"/>
                    </a:lnTo>
                    <a:cubicBezTo>
                      <a:pt x="1155" y="779"/>
                      <a:pt x="1328" y="606"/>
                      <a:pt x="1328" y="387"/>
                    </a:cubicBezTo>
                    <a:cubicBezTo>
                      <a:pt x="1328" y="174"/>
                      <a:pt x="1155"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3"/>
              <p:cNvSpPr/>
              <p:nvPr/>
            </p:nvSpPr>
            <p:spPr>
              <a:xfrm>
                <a:off x="1790963" y="3291750"/>
                <a:ext cx="17500" cy="19500"/>
              </a:xfrm>
              <a:custGeom>
                <a:avLst/>
                <a:gdLst/>
                <a:ahLst/>
                <a:cxnLst/>
                <a:rect l="l" t="t" r="r" b="b"/>
                <a:pathLst>
                  <a:path w="700" h="780" extrusionOk="0">
                    <a:moveTo>
                      <a:pt x="1" y="0"/>
                    </a:moveTo>
                    <a:cubicBezTo>
                      <a:pt x="214" y="0"/>
                      <a:pt x="387" y="174"/>
                      <a:pt x="387" y="387"/>
                    </a:cubicBezTo>
                    <a:cubicBezTo>
                      <a:pt x="387" y="606"/>
                      <a:pt x="214" y="779"/>
                      <a:pt x="1" y="779"/>
                    </a:cubicBezTo>
                    <a:lnTo>
                      <a:pt x="312" y="779"/>
                    </a:lnTo>
                    <a:cubicBezTo>
                      <a:pt x="526" y="779"/>
                      <a:pt x="699" y="606"/>
                      <a:pt x="699" y="387"/>
                    </a:cubicBezTo>
                    <a:cubicBezTo>
                      <a:pt x="699" y="174"/>
                      <a:pt x="526"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0" name="Google Shape;2510;p43"/>
            <p:cNvGrpSpPr/>
            <p:nvPr/>
          </p:nvGrpSpPr>
          <p:grpSpPr>
            <a:xfrm>
              <a:off x="2502413" y="3007900"/>
              <a:ext cx="320225" cy="354300"/>
              <a:chOff x="2502413" y="3007900"/>
              <a:chExt cx="320225" cy="354300"/>
            </a:xfrm>
          </p:grpSpPr>
          <p:sp>
            <p:nvSpPr>
              <p:cNvPr id="2511" name="Google Shape;2511;p43"/>
              <p:cNvSpPr/>
              <p:nvPr/>
            </p:nvSpPr>
            <p:spPr>
              <a:xfrm>
                <a:off x="2514663" y="3040525"/>
                <a:ext cx="288625" cy="79000"/>
              </a:xfrm>
              <a:custGeom>
                <a:avLst/>
                <a:gdLst/>
                <a:ahLst/>
                <a:cxnLst/>
                <a:rect l="l" t="t" r="r" b="b"/>
                <a:pathLst>
                  <a:path w="11545" h="3160" extrusionOk="0">
                    <a:moveTo>
                      <a:pt x="9120" y="1"/>
                    </a:moveTo>
                    <a:cubicBezTo>
                      <a:pt x="9051" y="1"/>
                      <a:pt x="8977" y="17"/>
                      <a:pt x="8900" y="53"/>
                    </a:cubicBezTo>
                    <a:lnTo>
                      <a:pt x="2612" y="53"/>
                    </a:lnTo>
                    <a:cubicBezTo>
                      <a:pt x="2567" y="33"/>
                      <a:pt x="2523" y="24"/>
                      <a:pt x="2480" y="24"/>
                    </a:cubicBezTo>
                    <a:cubicBezTo>
                      <a:pt x="2137" y="24"/>
                      <a:pt x="1837" y="578"/>
                      <a:pt x="1837" y="578"/>
                    </a:cubicBezTo>
                    <a:lnTo>
                      <a:pt x="1837" y="445"/>
                    </a:lnTo>
                    <a:lnTo>
                      <a:pt x="1607" y="445"/>
                    </a:lnTo>
                    <a:cubicBezTo>
                      <a:pt x="1024" y="445"/>
                      <a:pt x="486" y="798"/>
                      <a:pt x="307" y="1353"/>
                    </a:cubicBezTo>
                    <a:cubicBezTo>
                      <a:pt x="1" y="2294"/>
                      <a:pt x="694" y="3160"/>
                      <a:pt x="1595" y="3160"/>
                    </a:cubicBezTo>
                    <a:lnTo>
                      <a:pt x="9905" y="3160"/>
                    </a:lnTo>
                    <a:cubicBezTo>
                      <a:pt x="10419" y="3160"/>
                      <a:pt x="10909" y="2877"/>
                      <a:pt x="11117" y="2403"/>
                    </a:cubicBezTo>
                    <a:cubicBezTo>
                      <a:pt x="11544" y="1404"/>
                      <a:pt x="10829" y="445"/>
                      <a:pt x="9888" y="445"/>
                    </a:cubicBezTo>
                    <a:lnTo>
                      <a:pt x="9604" y="445"/>
                    </a:lnTo>
                    <a:lnTo>
                      <a:pt x="9604" y="578"/>
                    </a:lnTo>
                    <a:cubicBezTo>
                      <a:pt x="9604" y="264"/>
                      <a:pt x="9400" y="1"/>
                      <a:pt x="9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3"/>
              <p:cNvSpPr/>
              <p:nvPr/>
            </p:nvSpPr>
            <p:spPr>
              <a:xfrm>
                <a:off x="2718963" y="3040525"/>
                <a:ext cx="82575" cy="79000"/>
              </a:xfrm>
              <a:custGeom>
                <a:avLst/>
                <a:gdLst/>
                <a:ahLst/>
                <a:cxnLst/>
                <a:rect l="l" t="t" r="r" b="b"/>
                <a:pathLst>
                  <a:path w="3303" h="3160" extrusionOk="0">
                    <a:moveTo>
                      <a:pt x="220" y="1"/>
                    </a:moveTo>
                    <a:cubicBezTo>
                      <a:pt x="151" y="1"/>
                      <a:pt x="77" y="17"/>
                      <a:pt x="0" y="53"/>
                    </a:cubicBezTo>
                    <a:lnTo>
                      <a:pt x="423" y="53"/>
                    </a:lnTo>
                    <a:cubicBezTo>
                      <a:pt x="362" y="20"/>
                      <a:pt x="294" y="1"/>
                      <a:pt x="220" y="1"/>
                    </a:cubicBezTo>
                    <a:close/>
                    <a:moveTo>
                      <a:pt x="1006" y="1"/>
                    </a:moveTo>
                    <a:cubicBezTo>
                      <a:pt x="937" y="1"/>
                      <a:pt x="863" y="17"/>
                      <a:pt x="786" y="53"/>
                    </a:cubicBezTo>
                    <a:lnTo>
                      <a:pt x="423" y="53"/>
                    </a:lnTo>
                    <a:cubicBezTo>
                      <a:pt x="591" y="144"/>
                      <a:pt x="699" y="347"/>
                      <a:pt x="699" y="578"/>
                    </a:cubicBezTo>
                    <a:cubicBezTo>
                      <a:pt x="699" y="581"/>
                      <a:pt x="699" y="583"/>
                      <a:pt x="700" y="583"/>
                    </a:cubicBezTo>
                    <a:cubicBezTo>
                      <a:pt x="711" y="583"/>
                      <a:pt x="768" y="445"/>
                      <a:pt x="768" y="445"/>
                    </a:cubicBezTo>
                    <a:lnTo>
                      <a:pt x="877" y="445"/>
                    </a:lnTo>
                    <a:cubicBezTo>
                      <a:pt x="1071" y="445"/>
                      <a:pt x="1260" y="484"/>
                      <a:pt x="1432" y="556"/>
                    </a:cubicBezTo>
                    <a:lnTo>
                      <a:pt x="1432" y="556"/>
                    </a:lnTo>
                    <a:lnTo>
                      <a:pt x="1432" y="578"/>
                    </a:lnTo>
                    <a:cubicBezTo>
                      <a:pt x="1433" y="571"/>
                      <a:pt x="1434" y="564"/>
                      <a:pt x="1435" y="557"/>
                    </a:cubicBezTo>
                    <a:lnTo>
                      <a:pt x="1435" y="557"/>
                    </a:lnTo>
                    <a:cubicBezTo>
                      <a:pt x="1780" y="703"/>
                      <a:pt x="2058" y="983"/>
                      <a:pt x="2178" y="1353"/>
                    </a:cubicBezTo>
                    <a:cubicBezTo>
                      <a:pt x="2484" y="2294"/>
                      <a:pt x="1791" y="3160"/>
                      <a:pt x="890" y="3160"/>
                    </a:cubicBezTo>
                    <a:lnTo>
                      <a:pt x="1704" y="3160"/>
                    </a:lnTo>
                    <a:cubicBezTo>
                      <a:pt x="2281" y="3160"/>
                      <a:pt x="2825" y="2801"/>
                      <a:pt x="2998" y="2254"/>
                    </a:cubicBezTo>
                    <a:cubicBezTo>
                      <a:pt x="3303" y="1311"/>
                      <a:pt x="2610" y="445"/>
                      <a:pt x="1716" y="445"/>
                    </a:cubicBezTo>
                    <a:lnTo>
                      <a:pt x="1437" y="445"/>
                    </a:lnTo>
                    <a:cubicBezTo>
                      <a:pt x="1420" y="193"/>
                      <a:pt x="1244" y="1"/>
                      <a:pt x="1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3"/>
              <p:cNvSpPr/>
              <p:nvPr/>
            </p:nvSpPr>
            <p:spPr>
              <a:xfrm>
                <a:off x="2502413" y="3206850"/>
                <a:ext cx="310575" cy="155350"/>
              </a:xfrm>
              <a:custGeom>
                <a:avLst/>
                <a:gdLst/>
                <a:ahLst/>
                <a:cxnLst/>
                <a:rect l="l" t="t" r="r" b="b"/>
                <a:pathLst>
                  <a:path w="12423" h="6214" extrusionOk="0">
                    <a:moveTo>
                      <a:pt x="1969" y="1"/>
                    </a:moveTo>
                    <a:cubicBezTo>
                      <a:pt x="890" y="1"/>
                      <a:pt x="0" y="907"/>
                      <a:pt x="0" y="2033"/>
                    </a:cubicBezTo>
                    <a:lnTo>
                      <a:pt x="0" y="5879"/>
                    </a:lnTo>
                    <a:cubicBezTo>
                      <a:pt x="0" y="6064"/>
                      <a:pt x="150" y="6214"/>
                      <a:pt x="335" y="6214"/>
                    </a:cubicBezTo>
                    <a:lnTo>
                      <a:pt x="2466" y="6214"/>
                    </a:lnTo>
                    <a:lnTo>
                      <a:pt x="12092" y="5926"/>
                    </a:lnTo>
                    <a:cubicBezTo>
                      <a:pt x="12271" y="5926"/>
                      <a:pt x="12422" y="5769"/>
                      <a:pt x="12422" y="5585"/>
                    </a:cubicBezTo>
                    <a:lnTo>
                      <a:pt x="12422" y="2033"/>
                    </a:lnTo>
                    <a:cubicBezTo>
                      <a:pt x="12422" y="907"/>
                      <a:pt x="11532" y="1"/>
                      <a:pt x="104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3"/>
              <p:cNvSpPr/>
              <p:nvPr/>
            </p:nvSpPr>
            <p:spPr>
              <a:xfrm>
                <a:off x="2589163" y="3206850"/>
                <a:ext cx="136025" cy="155350"/>
              </a:xfrm>
              <a:custGeom>
                <a:avLst/>
                <a:gdLst/>
                <a:ahLst/>
                <a:cxnLst/>
                <a:rect l="l" t="t" r="r" b="b"/>
                <a:pathLst>
                  <a:path w="5441" h="6214" extrusionOk="0">
                    <a:moveTo>
                      <a:pt x="0" y="1"/>
                    </a:moveTo>
                    <a:lnTo>
                      <a:pt x="1069" y="6214"/>
                    </a:lnTo>
                    <a:lnTo>
                      <a:pt x="2588" y="6214"/>
                    </a:lnTo>
                    <a:lnTo>
                      <a:pt x="2807" y="5926"/>
                    </a:lnTo>
                    <a:lnTo>
                      <a:pt x="3020" y="6214"/>
                    </a:lnTo>
                    <a:lnTo>
                      <a:pt x="4539" y="6214"/>
                    </a:lnTo>
                    <a:lnTo>
                      <a:pt x="54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3"/>
              <p:cNvSpPr/>
              <p:nvPr/>
            </p:nvSpPr>
            <p:spPr>
              <a:xfrm>
                <a:off x="2651838" y="3206850"/>
                <a:ext cx="151450" cy="155350"/>
              </a:xfrm>
              <a:custGeom>
                <a:avLst/>
                <a:gdLst/>
                <a:ahLst/>
                <a:cxnLst/>
                <a:rect l="l" t="t" r="r" b="b"/>
                <a:pathLst>
                  <a:path w="6058" h="6214" extrusionOk="0">
                    <a:moveTo>
                      <a:pt x="1" y="1"/>
                    </a:moveTo>
                    <a:lnTo>
                      <a:pt x="4020" y="6214"/>
                    </a:lnTo>
                    <a:lnTo>
                      <a:pt x="5723" y="6214"/>
                    </a:lnTo>
                    <a:cubicBezTo>
                      <a:pt x="5908" y="6214"/>
                      <a:pt x="6057" y="6064"/>
                      <a:pt x="6057" y="5879"/>
                    </a:cubicBezTo>
                    <a:lnTo>
                      <a:pt x="6057" y="2033"/>
                    </a:lnTo>
                    <a:cubicBezTo>
                      <a:pt x="6057" y="907"/>
                      <a:pt x="5140" y="1"/>
                      <a:pt x="4013" y="1"/>
                    </a:cubicBez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3"/>
              <p:cNvSpPr/>
              <p:nvPr/>
            </p:nvSpPr>
            <p:spPr>
              <a:xfrm>
                <a:off x="2757213" y="3206850"/>
                <a:ext cx="65425" cy="155350"/>
              </a:xfrm>
              <a:custGeom>
                <a:avLst/>
                <a:gdLst/>
                <a:ahLst/>
                <a:cxnLst/>
                <a:rect l="l" t="t" r="r" b="b"/>
                <a:pathLst>
                  <a:path w="2617" h="6214" extrusionOk="0">
                    <a:moveTo>
                      <a:pt x="0" y="1"/>
                    </a:moveTo>
                    <a:cubicBezTo>
                      <a:pt x="1018" y="1"/>
                      <a:pt x="1842" y="907"/>
                      <a:pt x="1842" y="2033"/>
                    </a:cubicBezTo>
                    <a:lnTo>
                      <a:pt x="1842" y="5873"/>
                    </a:lnTo>
                    <a:cubicBezTo>
                      <a:pt x="1842" y="6057"/>
                      <a:pt x="1704" y="6214"/>
                      <a:pt x="1537" y="6214"/>
                    </a:cubicBezTo>
                    <a:lnTo>
                      <a:pt x="2282" y="6214"/>
                    </a:lnTo>
                    <a:cubicBezTo>
                      <a:pt x="2466" y="6214"/>
                      <a:pt x="2617" y="6064"/>
                      <a:pt x="2617" y="5879"/>
                    </a:cubicBezTo>
                    <a:lnTo>
                      <a:pt x="2617" y="2033"/>
                    </a:lnTo>
                    <a:cubicBezTo>
                      <a:pt x="2617" y="907"/>
                      <a:pt x="1791" y="1"/>
                      <a:pt x="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3"/>
              <p:cNvSpPr/>
              <p:nvPr/>
            </p:nvSpPr>
            <p:spPr>
              <a:xfrm>
                <a:off x="2706238" y="3206850"/>
                <a:ext cx="44800" cy="155350"/>
              </a:xfrm>
              <a:custGeom>
                <a:avLst/>
                <a:gdLst/>
                <a:ahLst/>
                <a:cxnLst/>
                <a:rect l="l" t="t" r="r" b="b"/>
                <a:pathLst>
                  <a:path w="1792" h="6214" extrusionOk="0">
                    <a:moveTo>
                      <a:pt x="1" y="1"/>
                    </a:moveTo>
                    <a:lnTo>
                      <a:pt x="1" y="6214"/>
                    </a:lnTo>
                    <a:lnTo>
                      <a:pt x="1503" y="6214"/>
                    </a:lnTo>
                    <a:lnTo>
                      <a:pt x="1791" y="3050"/>
                    </a:lnTo>
                    <a:lnTo>
                      <a:pt x="1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3"/>
              <p:cNvSpPr/>
              <p:nvPr/>
            </p:nvSpPr>
            <p:spPr>
              <a:xfrm>
                <a:off x="2735263" y="3206850"/>
                <a:ext cx="19500" cy="155350"/>
              </a:xfrm>
              <a:custGeom>
                <a:avLst/>
                <a:gdLst/>
                <a:ahLst/>
                <a:cxnLst/>
                <a:rect l="l" t="t" r="r" b="b"/>
                <a:pathLst>
                  <a:path w="780" h="6214" extrusionOk="0">
                    <a:moveTo>
                      <a:pt x="1" y="1"/>
                    </a:moveTo>
                    <a:lnTo>
                      <a:pt x="1" y="6214"/>
                    </a:lnTo>
                    <a:lnTo>
                      <a:pt x="780" y="6214"/>
                    </a:lnTo>
                    <a:lnTo>
                      <a:pt x="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3"/>
              <p:cNvSpPr/>
              <p:nvPr/>
            </p:nvSpPr>
            <p:spPr>
              <a:xfrm>
                <a:off x="2560588" y="3206850"/>
                <a:ext cx="44925" cy="155350"/>
              </a:xfrm>
              <a:custGeom>
                <a:avLst/>
                <a:gdLst/>
                <a:ahLst/>
                <a:cxnLst/>
                <a:rect l="l" t="t" r="r" b="b"/>
                <a:pathLst>
                  <a:path w="1797" h="6214" extrusionOk="0">
                    <a:moveTo>
                      <a:pt x="0" y="1"/>
                    </a:moveTo>
                    <a:lnTo>
                      <a:pt x="0" y="6214"/>
                    </a:lnTo>
                    <a:lnTo>
                      <a:pt x="1508" y="6214"/>
                    </a:lnTo>
                    <a:lnTo>
                      <a:pt x="1796" y="3050"/>
                    </a:lnTo>
                    <a:lnTo>
                      <a:pt x="1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3"/>
              <p:cNvSpPr/>
              <p:nvPr/>
            </p:nvSpPr>
            <p:spPr>
              <a:xfrm>
                <a:off x="2599413" y="3206850"/>
                <a:ext cx="19525" cy="155350"/>
              </a:xfrm>
              <a:custGeom>
                <a:avLst/>
                <a:gdLst/>
                <a:ahLst/>
                <a:cxnLst/>
                <a:rect l="l" t="t" r="r" b="b"/>
                <a:pathLst>
                  <a:path w="781" h="6214" extrusionOk="0">
                    <a:moveTo>
                      <a:pt x="1" y="1"/>
                    </a:moveTo>
                    <a:lnTo>
                      <a:pt x="1" y="6214"/>
                    </a:lnTo>
                    <a:lnTo>
                      <a:pt x="781" y="6214"/>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3"/>
              <p:cNvSpPr/>
              <p:nvPr/>
            </p:nvSpPr>
            <p:spPr>
              <a:xfrm>
                <a:off x="2675238" y="3297225"/>
                <a:ext cx="10550" cy="10550"/>
              </a:xfrm>
              <a:custGeom>
                <a:avLst/>
                <a:gdLst/>
                <a:ahLst/>
                <a:cxnLst/>
                <a:rect l="l" t="t" r="r" b="b"/>
                <a:pathLst>
                  <a:path w="422" h="422" extrusionOk="0">
                    <a:moveTo>
                      <a:pt x="208" y="0"/>
                    </a:moveTo>
                    <a:cubicBezTo>
                      <a:pt x="92" y="0"/>
                      <a:pt x="0" y="93"/>
                      <a:pt x="0" y="208"/>
                    </a:cubicBezTo>
                    <a:cubicBezTo>
                      <a:pt x="0" y="323"/>
                      <a:pt x="92" y="422"/>
                      <a:pt x="208" y="422"/>
                    </a:cubicBezTo>
                    <a:cubicBezTo>
                      <a:pt x="323" y="422"/>
                      <a:pt x="421" y="323"/>
                      <a:pt x="421" y="208"/>
                    </a:cubicBezTo>
                    <a:cubicBezTo>
                      <a:pt x="421" y="93"/>
                      <a:pt x="323"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3"/>
              <p:cNvSpPr/>
              <p:nvPr/>
            </p:nvSpPr>
            <p:spPr>
              <a:xfrm>
                <a:off x="2675238" y="3326800"/>
                <a:ext cx="10550" cy="10575"/>
              </a:xfrm>
              <a:custGeom>
                <a:avLst/>
                <a:gdLst/>
                <a:ahLst/>
                <a:cxnLst/>
                <a:rect l="l" t="t" r="r" b="b"/>
                <a:pathLst>
                  <a:path w="422" h="423" extrusionOk="0">
                    <a:moveTo>
                      <a:pt x="208" y="1"/>
                    </a:moveTo>
                    <a:cubicBezTo>
                      <a:pt x="92" y="1"/>
                      <a:pt x="0" y="99"/>
                      <a:pt x="0" y="214"/>
                    </a:cubicBezTo>
                    <a:cubicBezTo>
                      <a:pt x="0" y="331"/>
                      <a:pt x="92" y="422"/>
                      <a:pt x="208" y="422"/>
                    </a:cubicBezTo>
                    <a:cubicBezTo>
                      <a:pt x="323" y="422"/>
                      <a:pt x="421" y="331"/>
                      <a:pt x="421" y="214"/>
                    </a:cubicBezTo>
                    <a:cubicBezTo>
                      <a:pt x="421" y="99"/>
                      <a:pt x="323"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3"/>
              <p:cNvSpPr/>
              <p:nvPr/>
            </p:nvSpPr>
            <p:spPr>
              <a:xfrm>
                <a:off x="2657738" y="3238725"/>
                <a:ext cx="9725" cy="123475"/>
              </a:xfrm>
              <a:custGeom>
                <a:avLst/>
                <a:gdLst/>
                <a:ahLst/>
                <a:cxnLst/>
                <a:rect l="l" t="t" r="r" b="b"/>
                <a:pathLst>
                  <a:path w="389" h="4939" extrusionOk="0">
                    <a:moveTo>
                      <a:pt x="192" y="1"/>
                    </a:moveTo>
                    <a:cubicBezTo>
                      <a:pt x="88" y="1"/>
                      <a:pt x="0" y="94"/>
                      <a:pt x="0" y="209"/>
                    </a:cubicBezTo>
                    <a:lnTo>
                      <a:pt x="0" y="4939"/>
                    </a:lnTo>
                    <a:lnTo>
                      <a:pt x="388" y="4939"/>
                    </a:lnTo>
                    <a:lnTo>
                      <a:pt x="388" y="209"/>
                    </a:lnTo>
                    <a:cubicBezTo>
                      <a:pt x="388" y="94"/>
                      <a:pt x="301"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3"/>
              <p:cNvSpPr/>
              <p:nvPr/>
            </p:nvSpPr>
            <p:spPr>
              <a:xfrm>
                <a:off x="2546713" y="3187500"/>
                <a:ext cx="218175" cy="88625"/>
              </a:xfrm>
              <a:custGeom>
                <a:avLst/>
                <a:gdLst/>
                <a:ahLst/>
                <a:cxnLst/>
                <a:rect l="l" t="t" r="r" b="b"/>
                <a:pathLst>
                  <a:path w="8727" h="3545" extrusionOk="0">
                    <a:moveTo>
                      <a:pt x="781" y="0"/>
                    </a:moveTo>
                    <a:cubicBezTo>
                      <a:pt x="290" y="0"/>
                      <a:pt x="1" y="554"/>
                      <a:pt x="283" y="959"/>
                    </a:cubicBezTo>
                    <a:cubicBezTo>
                      <a:pt x="318" y="1010"/>
                      <a:pt x="347" y="1058"/>
                      <a:pt x="371" y="1109"/>
                    </a:cubicBezTo>
                    <a:cubicBezTo>
                      <a:pt x="555" y="1479"/>
                      <a:pt x="498" y="2062"/>
                      <a:pt x="827" y="2356"/>
                    </a:cubicBezTo>
                    <a:cubicBezTo>
                      <a:pt x="1127" y="2633"/>
                      <a:pt x="1716" y="2542"/>
                      <a:pt x="2114" y="2737"/>
                    </a:cubicBezTo>
                    <a:cubicBezTo>
                      <a:pt x="2484" y="2916"/>
                      <a:pt x="2756" y="3436"/>
                      <a:pt x="3188" y="3529"/>
                    </a:cubicBezTo>
                    <a:cubicBezTo>
                      <a:pt x="3235" y="3539"/>
                      <a:pt x="3282" y="3544"/>
                      <a:pt x="3330" y="3544"/>
                    </a:cubicBezTo>
                    <a:cubicBezTo>
                      <a:pt x="3700" y="3544"/>
                      <a:pt x="4110" y="3263"/>
                      <a:pt x="4499" y="3263"/>
                    </a:cubicBezTo>
                    <a:cubicBezTo>
                      <a:pt x="4718" y="3263"/>
                      <a:pt x="4950" y="3350"/>
                      <a:pt x="5169" y="3430"/>
                    </a:cubicBezTo>
                    <a:cubicBezTo>
                      <a:pt x="5241" y="3454"/>
                      <a:pt x="5312" y="3463"/>
                      <a:pt x="5382" y="3463"/>
                    </a:cubicBezTo>
                    <a:cubicBezTo>
                      <a:pt x="5533" y="3463"/>
                      <a:pt x="5678" y="3421"/>
                      <a:pt x="5816" y="3390"/>
                    </a:cubicBezTo>
                    <a:cubicBezTo>
                      <a:pt x="6243" y="3297"/>
                      <a:pt x="6520" y="2830"/>
                      <a:pt x="6890" y="2651"/>
                    </a:cubicBezTo>
                    <a:cubicBezTo>
                      <a:pt x="7289" y="2455"/>
                      <a:pt x="7786" y="2524"/>
                      <a:pt x="8092" y="2247"/>
                    </a:cubicBezTo>
                    <a:cubicBezTo>
                      <a:pt x="8420" y="1946"/>
                      <a:pt x="8196" y="1479"/>
                      <a:pt x="8375" y="1109"/>
                    </a:cubicBezTo>
                    <a:cubicBezTo>
                      <a:pt x="8398" y="1069"/>
                      <a:pt x="8420" y="1023"/>
                      <a:pt x="8449" y="983"/>
                    </a:cubicBezTo>
                    <a:cubicBezTo>
                      <a:pt x="8727" y="560"/>
                      <a:pt x="8444" y="0"/>
                      <a:pt x="7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3"/>
              <p:cNvSpPr/>
              <p:nvPr/>
            </p:nvSpPr>
            <p:spPr>
              <a:xfrm>
                <a:off x="2676638" y="3187500"/>
                <a:ext cx="95050" cy="88625"/>
              </a:xfrm>
              <a:custGeom>
                <a:avLst/>
                <a:gdLst/>
                <a:ahLst/>
                <a:cxnLst/>
                <a:rect l="l" t="t" r="r" b="b"/>
                <a:pathLst>
                  <a:path w="3802" h="3545" extrusionOk="0">
                    <a:moveTo>
                      <a:pt x="2178" y="0"/>
                    </a:moveTo>
                    <a:cubicBezTo>
                      <a:pt x="2674" y="0"/>
                      <a:pt x="2959" y="554"/>
                      <a:pt x="2681" y="959"/>
                    </a:cubicBezTo>
                    <a:cubicBezTo>
                      <a:pt x="2647" y="1010"/>
                      <a:pt x="2618" y="1058"/>
                      <a:pt x="2589" y="1109"/>
                    </a:cubicBezTo>
                    <a:cubicBezTo>
                      <a:pt x="2404" y="1479"/>
                      <a:pt x="2461" y="2062"/>
                      <a:pt x="2133" y="2356"/>
                    </a:cubicBezTo>
                    <a:cubicBezTo>
                      <a:pt x="1832" y="2633"/>
                      <a:pt x="1248" y="2542"/>
                      <a:pt x="851" y="2737"/>
                    </a:cubicBezTo>
                    <a:cubicBezTo>
                      <a:pt x="550" y="2881"/>
                      <a:pt x="313" y="3257"/>
                      <a:pt x="1" y="3443"/>
                    </a:cubicBezTo>
                    <a:cubicBezTo>
                      <a:pt x="164" y="3496"/>
                      <a:pt x="323" y="3544"/>
                      <a:pt x="477" y="3544"/>
                    </a:cubicBezTo>
                    <a:cubicBezTo>
                      <a:pt x="525" y="3544"/>
                      <a:pt x="572" y="3540"/>
                      <a:pt x="619" y="3529"/>
                    </a:cubicBezTo>
                    <a:cubicBezTo>
                      <a:pt x="1046" y="3436"/>
                      <a:pt x="1323" y="2916"/>
                      <a:pt x="1693" y="2737"/>
                    </a:cubicBezTo>
                    <a:cubicBezTo>
                      <a:pt x="2092" y="2542"/>
                      <a:pt x="2674" y="2633"/>
                      <a:pt x="2975" y="2356"/>
                    </a:cubicBezTo>
                    <a:cubicBezTo>
                      <a:pt x="3305" y="2062"/>
                      <a:pt x="3247" y="1479"/>
                      <a:pt x="3431" y="1109"/>
                    </a:cubicBezTo>
                    <a:cubicBezTo>
                      <a:pt x="3460" y="1058"/>
                      <a:pt x="3489" y="1010"/>
                      <a:pt x="3524" y="959"/>
                    </a:cubicBezTo>
                    <a:cubicBezTo>
                      <a:pt x="3801" y="554"/>
                      <a:pt x="3518"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3"/>
              <p:cNvSpPr/>
              <p:nvPr/>
            </p:nvSpPr>
            <p:spPr>
              <a:xfrm>
                <a:off x="2580088" y="3010025"/>
                <a:ext cx="145550" cy="208250"/>
              </a:xfrm>
              <a:custGeom>
                <a:avLst/>
                <a:gdLst/>
                <a:ahLst/>
                <a:cxnLst/>
                <a:rect l="l" t="t" r="r" b="b"/>
                <a:pathLst>
                  <a:path w="5822" h="8330" extrusionOk="0">
                    <a:moveTo>
                      <a:pt x="2850" y="0"/>
                    </a:moveTo>
                    <a:cubicBezTo>
                      <a:pt x="2717" y="0"/>
                      <a:pt x="2584" y="5"/>
                      <a:pt x="2455" y="31"/>
                    </a:cubicBezTo>
                    <a:cubicBezTo>
                      <a:pt x="1051" y="321"/>
                      <a:pt x="0" y="1579"/>
                      <a:pt x="0" y="3085"/>
                    </a:cubicBezTo>
                    <a:lnTo>
                      <a:pt x="0" y="5241"/>
                    </a:lnTo>
                    <a:cubicBezTo>
                      <a:pt x="0" y="6793"/>
                      <a:pt x="1115" y="8075"/>
                      <a:pt x="2581" y="8317"/>
                    </a:cubicBezTo>
                    <a:cubicBezTo>
                      <a:pt x="2648" y="8327"/>
                      <a:pt x="2715" y="8330"/>
                      <a:pt x="2783" y="8330"/>
                    </a:cubicBezTo>
                    <a:cubicBezTo>
                      <a:pt x="2878" y="8330"/>
                      <a:pt x="2974" y="8324"/>
                      <a:pt x="3072" y="8324"/>
                    </a:cubicBezTo>
                    <a:cubicBezTo>
                      <a:pt x="4776" y="8324"/>
                      <a:pt x="5821" y="6961"/>
                      <a:pt x="5821" y="5241"/>
                    </a:cubicBezTo>
                    <a:lnTo>
                      <a:pt x="5821" y="3085"/>
                    </a:lnTo>
                    <a:cubicBezTo>
                      <a:pt x="5821" y="1366"/>
                      <a:pt x="4776" y="2"/>
                      <a:pt x="3072" y="2"/>
                    </a:cubicBezTo>
                    <a:cubicBezTo>
                      <a:pt x="2998" y="2"/>
                      <a:pt x="2924" y="0"/>
                      <a:pt x="2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3"/>
              <p:cNvSpPr/>
              <p:nvPr/>
            </p:nvSpPr>
            <p:spPr>
              <a:xfrm>
                <a:off x="2646788" y="3007900"/>
                <a:ext cx="90375" cy="212400"/>
              </a:xfrm>
              <a:custGeom>
                <a:avLst/>
                <a:gdLst/>
                <a:ahLst/>
                <a:cxnLst/>
                <a:rect l="l" t="t" r="r" b="b"/>
                <a:pathLst>
                  <a:path w="3615" h="8496" extrusionOk="0">
                    <a:moveTo>
                      <a:pt x="496" y="1"/>
                    </a:moveTo>
                    <a:cubicBezTo>
                      <a:pt x="329" y="1"/>
                      <a:pt x="161" y="12"/>
                      <a:pt x="0" y="41"/>
                    </a:cubicBezTo>
                    <a:cubicBezTo>
                      <a:pt x="1478" y="284"/>
                      <a:pt x="2610" y="1589"/>
                      <a:pt x="2379" y="3154"/>
                    </a:cubicBezTo>
                    <a:lnTo>
                      <a:pt x="2379" y="5337"/>
                    </a:lnTo>
                    <a:cubicBezTo>
                      <a:pt x="2610" y="6907"/>
                      <a:pt x="1478" y="8212"/>
                      <a:pt x="0" y="8455"/>
                    </a:cubicBezTo>
                    <a:cubicBezTo>
                      <a:pt x="161" y="8479"/>
                      <a:pt x="329" y="8495"/>
                      <a:pt x="496" y="8495"/>
                    </a:cubicBezTo>
                    <a:cubicBezTo>
                      <a:pt x="2218" y="8495"/>
                      <a:pt x="3615" y="7080"/>
                      <a:pt x="3540" y="5337"/>
                    </a:cubicBezTo>
                    <a:lnTo>
                      <a:pt x="3540" y="3154"/>
                    </a:lnTo>
                    <a:cubicBezTo>
                      <a:pt x="3615" y="1416"/>
                      <a:pt x="2218"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3"/>
              <p:cNvSpPr/>
              <p:nvPr/>
            </p:nvSpPr>
            <p:spPr>
              <a:xfrm>
                <a:off x="2616738" y="3145350"/>
                <a:ext cx="85050" cy="48375"/>
              </a:xfrm>
              <a:custGeom>
                <a:avLst/>
                <a:gdLst/>
                <a:ahLst/>
                <a:cxnLst/>
                <a:rect l="l" t="t" r="r" b="b"/>
                <a:pathLst>
                  <a:path w="3402" h="1935" extrusionOk="0">
                    <a:moveTo>
                      <a:pt x="238" y="1"/>
                    </a:moveTo>
                    <a:cubicBezTo>
                      <a:pt x="105" y="1"/>
                      <a:pt x="1" y="105"/>
                      <a:pt x="1" y="236"/>
                    </a:cubicBezTo>
                    <a:cubicBezTo>
                      <a:pt x="1" y="1172"/>
                      <a:pt x="763" y="1934"/>
                      <a:pt x="1698" y="1934"/>
                    </a:cubicBezTo>
                    <a:cubicBezTo>
                      <a:pt x="2640" y="1934"/>
                      <a:pt x="3402" y="1172"/>
                      <a:pt x="3402" y="236"/>
                    </a:cubicBezTo>
                    <a:cubicBezTo>
                      <a:pt x="3402" y="105"/>
                      <a:pt x="3298" y="1"/>
                      <a:pt x="3165" y="1"/>
                    </a:cubicBezTo>
                    <a:cubicBezTo>
                      <a:pt x="3033" y="1"/>
                      <a:pt x="2929" y="105"/>
                      <a:pt x="2929" y="236"/>
                    </a:cubicBezTo>
                    <a:cubicBezTo>
                      <a:pt x="2929" y="913"/>
                      <a:pt x="2380" y="1467"/>
                      <a:pt x="1698" y="1467"/>
                    </a:cubicBezTo>
                    <a:cubicBezTo>
                      <a:pt x="1023" y="1467"/>
                      <a:pt x="469" y="913"/>
                      <a:pt x="469" y="236"/>
                    </a:cubicBezTo>
                    <a:cubicBezTo>
                      <a:pt x="469" y="105"/>
                      <a:pt x="365"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3"/>
              <p:cNvSpPr/>
              <p:nvPr/>
            </p:nvSpPr>
            <p:spPr>
              <a:xfrm>
                <a:off x="2639713" y="3109450"/>
                <a:ext cx="33225" cy="38025"/>
              </a:xfrm>
              <a:custGeom>
                <a:avLst/>
                <a:gdLst/>
                <a:ahLst/>
                <a:cxnLst/>
                <a:rect l="l" t="t" r="r" b="b"/>
                <a:pathLst>
                  <a:path w="1329" h="1521" extrusionOk="0">
                    <a:moveTo>
                      <a:pt x="658" y="0"/>
                    </a:moveTo>
                    <a:cubicBezTo>
                      <a:pt x="628" y="0"/>
                      <a:pt x="599" y="2"/>
                      <a:pt x="572" y="9"/>
                    </a:cubicBezTo>
                    <a:cubicBezTo>
                      <a:pt x="243" y="102"/>
                      <a:pt x="1" y="403"/>
                      <a:pt x="1" y="760"/>
                    </a:cubicBezTo>
                    <a:cubicBezTo>
                      <a:pt x="1" y="1118"/>
                      <a:pt x="243" y="1419"/>
                      <a:pt x="572" y="1512"/>
                    </a:cubicBezTo>
                    <a:cubicBezTo>
                      <a:pt x="599" y="1519"/>
                      <a:pt x="628" y="1521"/>
                      <a:pt x="658" y="1521"/>
                    </a:cubicBezTo>
                    <a:cubicBezTo>
                      <a:pt x="698" y="1521"/>
                      <a:pt x="740" y="1517"/>
                      <a:pt x="779" y="1517"/>
                    </a:cubicBezTo>
                    <a:cubicBezTo>
                      <a:pt x="1213" y="1517"/>
                      <a:pt x="1328" y="1187"/>
                      <a:pt x="1328" y="760"/>
                    </a:cubicBezTo>
                    <a:cubicBezTo>
                      <a:pt x="1328" y="328"/>
                      <a:pt x="1213" y="4"/>
                      <a:pt x="779" y="4"/>
                    </a:cubicBezTo>
                    <a:cubicBezTo>
                      <a:pt x="740" y="4"/>
                      <a:pt x="698"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3"/>
              <p:cNvSpPr/>
              <p:nvPr/>
            </p:nvSpPr>
            <p:spPr>
              <a:xfrm>
                <a:off x="2653988" y="3108975"/>
                <a:ext cx="24725" cy="39000"/>
              </a:xfrm>
              <a:custGeom>
                <a:avLst/>
                <a:gdLst/>
                <a:ahLst/>
                <a:cxnLst/>
                <a:rect l="l" t="t" r="r" b="b"/>
                <a:pathLst>
                  <a:path w="989" h="1560" extrusionOk="0">
                    <a:moveTo>
                      <a:pt x="208" y="1"/>
                    </a:moveTo>
                    <a:cubicBezTo>
                      <a:pt x="139" y="1"/>
                      <a:pt x="64" y="12"/>
                      <a:pt x="1" y="28"/>
                    </a:cubicBezTo>
                    <a:cubicBezTo>
                      <a:pt x="330" y="121"/>
                      <a:pt x="566" y="422"/>
                      <a:pt x="566" y="779"/>
                    </a:cubicBezTo>
                    <a:cubicBezTo>
                      <a:pt x="566" y="1137"/>
                      <a:pt x="330" y="1438"/>
                      <a:pt x="1" y="1531"/>
                    </a:cubicBezTo>
                    <a:cubicBezTo>
                      <a:pt x="64" y="1547"/>
                      <a:pt x="139" y="1560"/>
                      <a:pt x="208" y="1560"/>
                    </a:cubicBezTo>
                    <a:cubicBezTo>
                      <a:pt x="642" y="1560"/>
                      <a:pt x="989" y="1206"/>
                      <a:pt x="989" y="779"/>
                    </a:cubicBezTo>
                    <a:cubicBezTo>
                      <a:pt x="989" y="347"/>
                      <a:pt x="642"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3"/>
              <p:cNvSpPr/>
              <p:nvPr/>
            </p:nvSpPr>
            <p:spPr>
              <a:xfrm>
                <a:off x="2584838" y="3215000"/>
                <a:ext cx="20075" cy="19025"/>
              </a:xfrm>
              <a:custGeom>
                <a:avLst/>
                <a:gdLst/>
                <a:ahLst/>
                <a:cxnLst/>
                <a:rect l="l" t="t" r="r" b="b"/>
                <a:pathLst>
                  <a:path w="803" h="761" extrusionOk="0">
                    <a:moveTo>
                      <a:pt x="575" y="0"/>
                    </a:moveTo>
                    <a:cubicBezTo>
                      <a:pt x="520" y="0"/>
                      <a:pt x="465" y="21"/>
                      <a:pt x="422" y="62"/>
                    </a:cubicBezTo>
                    <a:lnTo>
                      <a:pt x="82" y="402"/>
                    </a:lnTo>
                    <a:cubicBezTo>
                      <a:pt x="0" y="483"/>
                      <a:pt x="0" y="616"/>
                      <a:pt x="82" y="702"/>
                    </a:cubicBezTo>
                    <a:cubicBezTo>
                      <a:pt x="122" y="742"/>
                      <a:pt x="179" y="760"/>
                      <a:pt x="232" y="760"/>
                    </a:cubicBezTo>
                    <a:cubicBezTo>
                      <a:pt x="283" y="760"/>
                      <a:pt x="341" y="742"/>
                      <a:pt x="381" y="702"/>
                    </a:cubicBezTo>
                    <a:lnTo>
                      <a:pt x="722" y="355"/>
                    </a:lnTo>
                    <a:cubicBezTo>
                      <a:pt x="803" y="275"/>
                      <a:pt x="803" y="142"/>
                      <a:pt x="722" y="62"/>
                    </a:cubicBezTo>
                    <a:cubicBezTo>
                      <a:pt x="682" y="21"/>
                      <a:pt x="629" y="0"/>
                      <a:pt x="5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3"/>
              <p:cNvSpPr/>
              <p:nvPr/>
            </p:nvSpPr>
            <p:spPr>
              <a:xfrm>
                <a:off x="2713488" y="3215000"/>
                <a:ext cx="20225" cy="19025"/>
              </a:xfrm>
              <a:custGeom>
                <a:avLst/>
                <a:gdLst/>
                <a:ahLst/>
                <a:cxnLst/>
                <a:rect l="l" t="t" r="r" b="b"/>
                <a:pathLst>
                  <a:path w="809" h="761" extrusionOk="0">
                    <a:moveTo>
                      <a:pt x="233" y="0"/>
                    </a:moveTo>
                    <a:cubicBezTo>
                      <a:pt x="179" y="0"/>
                      <a:pt x="124" y="21"/>
                      <a:pt x="81" y="62"/>
                    </a:cubicBezTo>
                    <a:cubicBezTo>
                      <a:pt x="0" y="142"/>
                      <a:pt x="0" y="275"/>
                      <a:pt x="81" y="355"/>
                    </a:cubicBezTo>
                    <a:lnTo>
                      <a:pt x="427" y="702"/>
                    </a:lnTo>
                    <a:cubicBezTo>
                      <a:pt x="467" y="742"/>
                      <a:pt x="520" y="760"/>
                      <a:pt x="571" y="760"/>
                    </a:cubicBezTo>
                    <a:cubicBezTo>
                      <a:pt x="629" y="760"/>
                      <a:pt x="681" y="742"/>
                      <a:pt x="722" y="702"/>
                    </a:cubicBezTo>
                    <a:cubicBezTo>
                      <a:pt x="808" y="616"/>
                      <a:pt x="808" y="483"/>
                      <a:pt x="722" y="402"/>
                    </a:cubicBezTo>
                    <a:lnTo>
                      <a:pt x="381" y="62"/>
                    </a:lnTo>
                    <a:cubicBezTo>
                      <a:pt x="340" y="21"/>
                      <a:pt x="287" y="0"/>
                      <a:pt x="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3"/>
              <p:cNvSpPr/>
              <p:nvPr/>
            </p:nvSpPr>
            <p:spPr>
              <a:xfrm>
                <a:off x="2657738" y="3235450"/>
                <a:ext cx="9725" cy="20075"/>
              </a:xfrm>
              <a:custGeom>
                <a:avLst/>
                <a:gdLst/>
                <a:ahLst/>
                <a:cxnLst/>
                <a:rect l="l" t="t" r="r" b="b"/>
                <a:pathLst>
                  <a:path w="389" h="803" extrusionOk="0">
                    <a:moveTo>
                      <a:pt x="192" y="0"/>
                    </a:moveTo>
                    <a:cubicBezTo>
                      <a:pt x="88" y="0"/>
                      <a:pt x="0" y="86"/>
                      <a:pt x="0" y="196"/>
                    </a:cubicBezTo>
                    <a:lnTo>
                      <a:pt x="0" y="611"/>
                    </a:lnTo>
                    <a:cubicBezTo>
                      <a:pt x="0" y="715"/>
                      <a:pt x="88" y="803"/>
                      <a:pt x="192" y="803"/>
                    </a:cubicBezTo>
                    <a:cubicBezTo>
                      <a:pt x="301" y="803"/>
                      <a:pt x="388" y="715"/>
                      <a:pt x="388" y="611"/>
                    </a:cubicBezTo>
                    <a:lnTo>
                      <a:pt x="388" y="196"/>
                    </a:lnTo>
                    <a:cubicBezTo>
                      <a:pt x="388" y="86"/>
                      <a:pt x="30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4" name="Google Shape;2534;p43"/>
            <p:cNvGrpSpPr/>
            <p:nvPr/>
          </p:nvGrpSpPr>
          <p:grpSpPr>
            <a:xfrm>
              <a:off x="3333388" y="3008975"/>
              <a:ext cx="210375" cy="352100"/>
              <a:chOff x="3333388" y="3008975"/>
              <a:chExt cx="210375" cy="352100"/>
            </a:xfrm>
          </p:grpSpPr>
          <p:sp>
            <p:nvSpPr>
              <p:cNvPr id="2535" name="Google Shape;2535;p43"/>
              <p:cNvSpPr/>
              <p:nvPr/>
            </p:nvSpPr>
            <p:spPr>
              <a:xfrm>
                <a:off x="3333388" y="3079675"/>
                <a:ext cx="202875" cy="271700"/>
              </a:xfrm>
              <a:custGeom>
                <a:avLst/>
                <a:gdLst/>
                <a:ahLst/>
                <a:cxnLst/>
                <a:rect l="l" t="t" r="r" b="b"/>
                <a:pathLst>
                  <a:path w="8115" h="10868" extrusionOk="0">
                    <a:moveTo>
                      <a:pt x="146" y="0"/>
                    </a:moveTo>
                    <a:cubicBezTo>
                      <a:pt x="64" y="0"/>
                      <a:pt x="0" y="69"/>
                      <a:pt x="7" y="144"/>
                    </a:cubicBezTo>
                    <a:lnTo>
                      <a:pt x="98" y="1986"/>
                    </a:lnTo>
                    <a:lnTo>
                      <a:pt x="797" y="10209"/>
                    </a:lnTo>
                    <a:cubicBezTo>
                      <a:pt x="821" y="10579"/>
                      <a:pt x="1127" y="10867"/>
                      <a:pt x="1497" y="10867"/>
                    </a:cubicBezTo>
                    <a:lnTo>
                      <a:pt x="6902" y="10867"/>
                    </a:lnTo>
                    <a:cubicBezTo>
                      <a:pt x="7271" y="10867"/>
                      <a:pt x="7577" y="10579"/>
                      <a:pt x="7595" y="10209"/>
                    </a:cubicBezTo>
                    <a:lnTo>
                      <a:pt x="8115" y="144"/>
                    </a:lnTo>
                    <a:cubicBezTo>
                      <a:pt x="8115" y="69"/>
                      <a:pt x="8051" y="0"/>
                      <a:pt x="7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3"/>
              <p:cNvSpPr/>
              <p:nvPr/>
            </p:nvSpPr>
            <p:spPr>
              <a:xfrm>
                <a:off x="3491763" y="3079675"/>
                <a:ext cx="52000" cy="281400"/>
              </a:xfrm>
              <a:custGeom>
                <a:avLst/>
                <a:gdLst/>
                <a:ahLst/>
                <a:cxnLst/>
                <a:rect l="l" t="t" r="r" b="b"/>
                <a:pathLst>
                  <a:path w="2080" h="11256" extrusionOk="0">
                    <a:moveTo>
                      <a:pt x="1087" y="0"/>
                    </a:moveTo>
                    <a:cubicBezTo>
                      <a:pt x="1167" y="0"/>
                      <a:pt x="1236" y="69"/>
                      <a:pt x="1231" y="150"/>
                    </a:cubicBezTo>
                    <a:lnTo>
                      <a:pt x="706" y="10643"/>
                    </a:lnTo>
                    <a:cubicBezTo>
                      <a:pt x="688" y="11018"/>
                      <a:pt x="376" y="11255"/>
                      <a:pt x="0" y="11255"/>
                    </a:cubicBezTo>
                    <a:lnTo>
                      <a:pt x="567" y="11255"/>
                    </a:lnTo>
                    <a:cubicBezTo>
                      <a:pt x="941" y="11255"/>
                      <a:pt x="1253" y="11018"/>
                      <a:pt x="1271" y="10643"/>
                    </a:cubicBezTo>
                    <a:lnTo>
                      <a:pt x="1981" y="2032"/>
                    </a:lnTo>
                    <a:lnTo>
                      <a:pt x="2079" y="150"/>
                    </a:lnTo>
                    <a:cubicBezTo>
                      <a:pt x="2079" y="69"/>
                      <a:pt x="2015" y="0"/>
                      <a:pt x="1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3"/>
              <p:cNvSpPr/>
              <p:nvPr/>
            </p:nvSpPr>
            <p:spPr>
              <a:xfrm>
                <a:off x="3335688" y="3131500"/>
                <a:ext cx="193650" cy="229575"/>
              </a:xfrm>
              <a:custGeom>
                <a:avLst/>
                <a:gdLst/>
                <a:ahLst/>
                <a:cxnLst/>
                <a:rect l="l" t="t" r="r" b="b"/>
                <a:pathLst>
                  <a:path w="7746" h="9183" extrusionOk="0">
                    <a:moveTo>
                      <a:pt x="1" y="0"/>
                    </a:moveTo>
                    <a:lnTo>
                      <a:pt x="422" y="8524"/>
                    </a:lnTo>
                    <a:cubicBezTo>
                      <a:pt x="440" y="8893"/>
                      <a:pt x="747" y="9182"/>
                      <a:pt x="1115" y="9182"/>
                    </a:cubicBezTo>
                    <a:lnTo>
                      <a:pt x="6816" y="9182"/>
                    </a:lnTo>
                    <a:cubicBezTo>
                      <a:pt x="7184" y="9182"/>
                      <a:pt x="7491" y="8893"/>
                      <a:pt x="7514" y="8524"/>
                    </a:cubicBezTo>
                    <a:lnTo>
                      <a:pt x="7746" y="675"/>
                    </a:lnTo>
                    <a:cubicBezTo>
                      <a:pt x="7319" y="675"/>
                      <a:pt x="7588" y="118"/>
                      <a:pt x="7402" y="118"/>
                    </a:cubicBezTo>
                    <a:cubicBezTo>
                      <a:pt x="7394" y="118"/>
                      <a:pt x="7385" y="119"/>
                      <a:pt x="7375" y="121"/>
                    </a:cubicBezTo>
                    <a:cubicBezTo>
                      <a:pt x="7242" y="145"/>
                      <a:pt x="7087" y="167"/>
                      <a:pt x="6845" y="167"/>
                    </a:cubicBezTo>
                    <a:cubicBezTo>
                      <a:pt x="6157" y="167"/>
                      <a:pt x="6157" y="0"/>
                      <a:pt x="5475" y="0"/>
                    </a:cubicBezTo>
                    <a:cubicBezTo>
                      <a:pt x="4788" y="0"/>
                      <a:pt x="4788" y="167"/>
                      <a:pt x="4107" y="167"/>
                    </a:cubicBezTo>
                    <a:cubicBezTo>
                      <a:pt x="3420" y="167"/>
                      <a:pt x="3420" y="0"/>
                      <a:pt x="2738" y="0"/>
                    </a:cubicBezTo>
                    <a:cubicBezTo>
                      <a:pt x="2051" y="0"/>
                      <a:pt x="2051" y="167"/>
                      <a:pt x="1370" y="167"/>
                    </a:cubicBezTo>
                    <a:cubicBezTo>
                      <a:pt x="683" y="167"/>
                      <a:pt x="68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3"/>
              <p:cNvSpPr/>
              <p:nvPr/>
            </p:nvSpPr>
            <p:spPr>
              <a:xfrm>
                <a:off x="3344213" y="3008975"/>
                <a:ext cx="120850" cy="324800"/>
              </a:xfrm>
              <a:custGeom>
                <a:avLst/>
                <a:gdLst/>
                <a:ahLst/>
                <a:cxnLst/>
                <a:rect l="l" t="t" r="r" b="b"/>
                <a:pathLst>
                  <a:path w="4834" h="12992" extrusionOk="0">
                    <a:moveTo>
                      <a:pt x="2041" y="0"/>
                    </a:moveTo>
                    <a:cubicBezTo>
                      <a:pt x="1998" y="0"/>
                      <a:pt x="1955" y="5"/>
                      <a:pt x="1912" y="16"/>
                    </a:cubicBezTo>
                    <a:lnTo>
                      <a:pt x="180" y="432"/>
                    </a:lnTo>
                    <a:cubicBezTo>
                      <a:pt x="70" y="460"/>
                      <a:pt x="1" y="570"/>
                      <a:pt x="24" y="685"/>
                    </a:cubicBezTo>
                    <a:cubicBezTo>
                      <a:pt x="48" y="780"/>
                      <a:pt x="139" y="845"/>
                      <a:pt x="235" y="845"/>
                    </a:cubicBezTo>
                    <a:cubicBezTo>
                      <a:pt x="249" y="845"/>
                      <a:pt x="264" y="844"/>
                      <a:pt x="278" y="841"/>
                    </a:cubicBezTo>
                    <a:lnTo>
                      <a:pt x="2010" y="419"/>
                    </a:lnTo>
                    <a:cubicBezTo>
                      <a:pt x="2017" y="418"/>
                      <a:pt x="2023" y="418"/>
                      <a:pt x="2029" y="418"/>
                    </a:cubicBezTo>
                    <a:cubicBezTo>
                      <a:pt x="2054" y="418"/>
                      <a:pt x="2072" y="426"/>
                      <a:pt x="2085" y="432"/>
                    </a:cubicBezTo>
                    <a:cubicBezTo>
                      <a:pt x="2096" y="443"/>
                      <a:pt x="2120" y="460"/>
                      <a:pt x="2125" y="494"/>
                    </a:cubicBezTo>
                    <a:lnTo>
                      <a:pt x="4401" y="12818"/>
                    </a:lnTo>
                    <a:cubicBezTo>
                      <a:pt x="4418" y="12922"/>
                      <a:pt x="4511" y="12991"/>
                      <a:pt x="4609" y="12991"/>
                    </a:cubicBezTo>
                    <a:cubicBezTo>
                      <a:pt x="4620" y="12991"/>
                      <a:pt x="4633" y="12991"/>
                      <a:pt x="4644" y="12986"/>
                    </a:cubicBezTo>
                    <a:cubicBezTo>
                      <a:pt x="4759" y="12968"/>
                      <a:pt x="4834" y="12858"/>
                      <a:pt x="4811" y="12743"/>
                    </a:cubicBezTo>
                    <a:lnTo>
                      <a:pt x="2536" y="419"/>
                    </a:lnTo>
                    <a:cubicBezTo>
                      <a:pt x="2512" y="281"/>
                      <a:pt x="2426" y="160"/>
                      <a:pt x="2311" y="78"/>
                    </a:cubicBezTo>
                    <a:cubicBezTo>
                      <a:pt x="2231" y="27"/>
                      <a:pt x="2137"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3"/>
              <p:cNvSpPr/>
              <p:nvPr/>
            </p:nvSpPr>
            <p:spPr>
              <a:xfrm>
                <a:off x="3408463" y="3079675"/>
                <a:ext cx="56600" cy="251950"/>
              </a:xfrm>
              <a:custGeom>
                <a:avLst/>
                <a:gdLst/>
                <a:ahLst/>
                <a:cxnLst/>
                <a:rect l="l" t="t" r="r" b="b"/>
                <a:pathLst>
                  <a:path w="2264" h="10078" extrusionOk="0">
                    <a:moveTo>
                      <a:pt x="0" y="0"/>
                    </a:moveTo>
                    <a:lnTo>
                      <a:pt x="1831" y="9909"/>
                    </a:lnTo>
                    <a:cubicBezTo>
                      <a:pt x="1848" y="10008"/>
                      <a:pt x="1941" y="10077"/>
                      <a:pt x="2039" y="10077"/>
                    </a:cubicBezTo>
                    <a:lnTo>
                      <a:pt x="2074" y="10077"/>
                    </a:lnTo>
                    <a:cubicBezTo>
                      <a:pt x="2189" y="10054"/>
                      <a:pt x="2264" y="9944"/>
                      <a:pt x="2241" y="9835"/>
                    </a:cubicBezTo>
                    <a:lnTo>
                      <a:pt x="4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3"/>
              <p:cNvSpPr/>
              <p:nvPr/>
            </p:nvSpPr>
            <p:spPr>
              <a:xfrm>
                <a:off x="3492063" y="3131500"/>
                <a:ext cx="48950" cy="229575"/>
              </a:xfrm>
              <a:custGeom>
                <a:avLst/>
                <a:gdLst/>
                <a:ahLst/>
                <a:cxnLst/>
                <a:rect l="l" t="t" r="r" b="b"/>
                <a:pathLst>
                  <a:path w="1958" h="9183" extrusionOk="0">
                    <a:moveTo>
                      <a:pt x="1958" y="0"/>
                    </a:moveTo>
                    <a:cubicBezTo>
                      <a:pt x="1513" y="0"/>
                      <a:pt x="1357" y="70"/>
                      <a:pt x="1120" y="121"/>
                    </a:cubicBezTo>
                    <a:lnTo>
                      <a:pt x="699" y="8524"/>
                    </a:lnTo>
                    <a:cubicBezTo>
                      <a:pt x="681" y="8893"/>
                      <a:pt x="375" y="9182"/>
                      <a:pt x="1" y="9182"/>
                    </a:cubicBezTo>
                    <a:lnTo>
                      <a:pt x="838" y="9182"/>
                    </a:lnTo>
                    <a:cubicBezTo>
                      <a:pt x="1213" y="9182"/>
                      <a:pt x="1518" y="8893"/>
                      <a:pt x="1536" y="8524"/>
                    </a:cubicBezTo>
                    <a:lnTo>
                      <a:pt x="1958" y="23"/>
                    </a:lnTo>
                    <a:lnTo>
                      <a:pt x="19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3"/>
              <p:cNvSpPr/>
              <p:nvPr/>
            </p:nvSpPr>
            <p:spPr>
              <a:xfrm>
                <a:off x="3457563" y="3187125"/>
                <a:ext cx="53275" cy="56775"/>
              </a:xfrm>
              <a:custGeom>
                <a:avLst/>
                <a:gdLst/>
                <a:ahLst/>
                <a:cxnLst/>
                <a:rect l="l" t="t" r="r" b="b"/>
                <a:pathLst>
                  <a:path w="2131" h="2271" extrusionOk="0">
                    <a:moveTo>
                      <a:pt x="1205" y="1"/>
                    </a:moveTo>
                    <a:cubicBezTo>
                      <a:pt x="1133" y="1"/>
                      <a:pt x="1063" y="27"/>
                      <a:pt x="1011" y="79"/>
                    </a:cubicBezTo>
                    <a:lnTo>
                      <a:pt x="883" y="148"/>
                    </a:lnTo>
                    <a:lnTo>
                      <a:pt x="110" y="921"/>
                    </a:lnTo>
                    <a:cubicBezTo>
                      <a:pt x="0" y="1032"/>
                      <a:pt x="0" y="1211"/>
                      <a:pt x="110" y="1321"/>
                    </a:cubicBezTo>
                    <a:lnTo>
                      <a:pt x="883" y="2094"/>
                    </a:lnTo>
                    <a:lnTo>
                      <a:pt x="1011" y="2192"/>
                    </a:lnTo>
                    <a:cubicBezTo>
                      <a:pt x="1063" y="2244"/>
                      <a:pt x="1133" y="2270"/>
                      <a:pt x="1205" y="2270"/>
                    </a:cubicBezTo>
                    <a:cubicBezTo>
                      <a:pt x="1276" y="2270"/>
                      <a:pt x="1348" y="2244"/>
                      <a:pt x="1403" y="2192"/>
                    </a:cubicBezTo>
                    <a:lnTo>
                      <a:pt x="2021" y="1321"/>
                    </a:lnTo>
                    <a:cubicBezTo>
                      <a:pt x="2130" y="1211"/>
                      <a:pt x="2130" y="1032"/>
                      <a:pt x="2021" y="921"/>
                    </a:cubicBezTo>
                    <a:lnTo>
                      <a:pt x="1403" y="79"/>
                    </a:lnTo>
                    <a:cubicBezTo>
                      <a:pt x="1348" y="27"/>
                      <a:pt x="1276"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3"/>
              <p:cNvSpPr/>
              <p:nvPr/>
            </p:nvSpPr>
            <p:spPr>
              <a:xfrm>
                <a:off x="3479638" y="3185725"/>
                <a:ext cx="38125" cy="58875"/>
              </a:xfrm>
              <a:custGeom>
                <a:avLst/>
                <a:gdLst/>
                <a:ahLst/>
                <a:cxnLst/>
                <a:rect l="l" t="t" r="r" b="b"/>
                <a:pathLst>
                  <a:path w="1525" h="2355" extrusionOk="0">
                    <a:moveTo>
                      <a:pt x="322" y="0"/>
                    </a:moveTo>
                    <a:cubicBezTo>
                      <a:pt x="250" y="0"/>
                      <a:pt x="180" y="28"/>
                      <a:pt x="128" y="84"/>
                    </a:cubicBezTo>
                    <a:lnTo>
                      <a:pt x="0" y="204"/>
                    </a:lnTo>
                    <a:lnTo>
                      <a:pt x="775" y="977"/>
                    </a:lnTo>
                    <a:cubicBezTo>
                      <a:pt x="884" y="1088"/>
                      <a:pt x="884" y="1267"/>
                      <a:pt x="775" y="1377"/>
                    </a:cubicBezTo>
                    <a:lnTo>
                      <a:pt x="0" y="2150"/>
                    </a:lnTo>
                    <a:lnTo>
                      <a:pt x="128" y="2272"/>
                    </a:lnTo>
                    <a:cubicBezTo>
                      <a:pt x="180" y="2327"/>
                      <a:pt x="250" y="2354"/>
                      <a:pt x="322" y="2354"/>
                    </a:cubicBezTo>
                    <a:cubicBezTo>
                      <a:pt x="393" y="2354"/>
                      <a:pt x="465" y="2327"/>
                      <a:pt x="520" y="2272"/>
                    </a:cubicBezTo>
                    <a:lnTo>
                      <a:pt x="1421" y="1377"/>
                    </a:lnTo>
                    <a:cubicBezTo>
                      <a:pt x="1525" y="1267"/>
                      <a:pt x="1525" y="1088"/>
                      <a:pt x="1421" y="977"/>
                    </a:cubicBezTo>
                    <a:lnTo>
                      <a:pt x="520" y="84"/>
                    </a:lnTo>
                    <a:cubicBezTo>
                      <a:pt x="465" y="28"/>
                      <a:pt x="393"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3"/>
              <p:cNvSpPr/>
              <p:nvPr/>
            </p:nvSpPr>
            <p:spPr>
              <a:xfrm>
                <a:off x="3390988" y="3107925"/>
                <a:ext cx="53300" cy="56150"/>
              </a:xfrm>
              <a:custGeom>
                <a:avLst/>
                <a:gdLst/>
                <a:ahLst/>
                <a:cxnLst/>
                <a:rect l="l" t="t" r="r" b="b"/>
                <a:pathLst>
                  <a:path w="2132" h="2246" extrusionOk="0">
                    <a:moveTo>
                      <a:pt x="1205" y="1"/>
                    </a:moveTo>
                    <a:cubicBezTo>
                      <a:pt x="1132" y="1"/>
                      <a:pt x="1060" y="28"/>
                      <a:pt x="1006" y="83"/>
                    </a:cubicBezTo>
                    <a:lnTo>
                      <a:pt x="884" y="152"/>
                    </a:lnTo>
                    <a:lnTo>
                      <a:pt x="110" y="925"/>
                    </a:lnTo>
                    <a:cubicBezTo>
                      <a:pt x="1" y="1035"/>
                      <a:pt x="1" y="1214"/>
                      <a:pt x="110" y="1325"/>
                    </a:cubicBezTo>
                    <a:lnTo>
                      <a:pt x="884" y="2098"/>
                    </a:lnTo>
                    <a:lnTo>
                      <a:pt x="1006" y="2167"/>
                    </a:lnTo>
                    <a:cubicBezTo>
                      <a:pt x="1060" y="2219"/>
                      <a:pt x="1132" y="2245"/>
                      <a:pt x="1205" y="2245"/>
                    </a:cubicBezTo>
                    <a:cubicBezTo>
                      <a:pt x="1277" y="2245"/>
                      <a:pt x="1349" y="2219"/>
                      <a:pt x="1403" y="2167"/>
                    </a:cubicBezTo>
                    <a:lnTo>
                      <a:pt x="2022" y="1325"/>
                    </a:lnTo>
                    <a:cubicBezTo>
                      <a:pt x="2131" y="1214"/>
                      <a:pt x="2131" y="1035"/>
                      <a:pt x="2022" y="925"/>
                    </a:cubicBezTo>
                    <a:lnTo>
                      <a:pt x="1403" y="83"/>
                    </a:lnTo>
                    <a:cubicBezTo>
                      <a:pt x="1349" y="28"/>
                      <a:pt x="1277"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3"/>
              <p:cNvSpPr/>
              <p:nvPr/>
            </p:nvSpPr>
            <p:spPr>
              <a:xfrm>
                <a:off x="3413063" y="3106600"/>
                <a:ext cx="38150" cy="58875"/>
              </a:xfrm>
              <a:custGeom>
                <a:avLst/>
                <a:gdLst/>
                <a:ahLst/>
                <a:cxnLst/>
                <a:rect l="l" t="t" r="r" b="b"/>
                <a:pathLst>
                  <a:path w="1526" h="2355" extrusionOk="0">
                    <a:moveTo>
                      <a:pt x="322" y="1"/>
                    </a:moveTo>
                    <a:cubicBezTo>
                      <a:pt x="249" y="1"/>
                      <a:pt x="177" y="28"/>
                      <a:pt x="123" y="83"/>
                    </a:cubicBezTo>
                    <a:lnTo>
                      <a:pt x="1" y="205"/>
                    </a:lnTo>
                    <a:lnTo>
                      <a:pt x="775" y="978"/>
                    </a:lnTo>
                    <a:cubicBezTo>
                      <a:pt x="885" y="1088"/>
                      <a:pt x="885" y="1267"/>
                      <a:pt x="775" y="1378"/>
                    </a:cubicBezTo>
                    <a:lnTo>
                      <a:pt x="1" y="2151"/>
                    </a:lnTo>
                    <a:lnTo>
                      <a:pt x="123" y="2271"/>
                    </a:lnTo>
                    <a:cubicBezTo>
                      <a:pt x="177" y="2327"/>
                      <a:pt x="249" y="2355"/>
                      <a:pt x="322" y="2355"/>
                    </a:cubicBezTo>
                    <a:cubicBezTo>
                      <a:pt x="394" y="2355"/>
                      <a:pt x="466" y="2327"/>
                      <a:pt x="520" y="2271"/>
                    </a:cubicBezTo>
                    <a:lnTo>
                      <a:pt x="1416" y="1378"/>
                    </a:lnTo>
                    <a:cubicBezTo>
                      <a:pt x="1525" y="1267"/>
                      <a:pt x="1525" y="1088"/>
                      <a:pt x="1416" y="978"/>
                    </a:cubicBezTo>
                    <a:lnTo>
                      <a:pt x="520" y="83"/>
                    </a:lnTo>
                    <a:cubicBezTo>
                      <a:pt x="466" y="28"/>
                      <a:pt x="394"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3"/>
              <p:cNvSpPr/>
              <p:nvPr/>
            </p:nvSpPr>
            <p:spPr>
              <a:xfrm>
                <a:off x="3362563" y="3208675"/>
                <a:ext cx="53300" cy="54825"/>
              </a:xfrm>
              <a:custGeom>
                <a:avLst/>
                <a:gdLst/>
                <a:ahLst/>
                <a:cxnLst/>
                <a:rect l="l" t="t" r="r" b="b"/>
                <a:pathLst>
                  <a:path w="2132" h="2193" extrusionOk="0">
                    <a:moveTo>
                      <a:pt x="1203" y="1"/>
                    </a:moveTo>
                    <a:cubicBezTo>
                      <a:pt x="1132" y="1"/>
                      <a:pt x="1060" y="28"/>
                      <a:pt x="1005" y="83"/>
                    </a:cubicBezTo>
                    <a:lnTo>
                      <a:pt x="884" y="123"/>
                    </a:lnTo>
                    <a:lnTo>
                      <a:pt x="104" y="898"/>
                    </a:lnTo>
                    <a:cubicBezTo>
                      <a:pt x="0" y="1007"/>
                      <a:pt x="0" y="1186"/>
                      <a:pt x="104" y="1296"/>
                    </a:cubicBezTo>
                    <a:lnTo>
                      <a:pt x="884" y="2069"/>
                    </a:lnTo>
                    <a:lnTo>
                      <a:pt x="1005" y="2111"/>
                    </a:lnTo>
                    <a:cubicBezTo>
                      <a:pt x="1060" y="2165"/>
                      <a:pt x="1132" y="2193"/>
                      <a:pt x="1203" y="2193"/>
                    </a:cubicBezTo>
                    <a:cubicBezTo>
                      <a:pt x="1274" y="2193"/>
                      <a:pt x="1345" y="2165"/>
                      <a:pt x="1397" y="2111"/>
                    </a:cubicBezTo>
                    <a:lnTo>
                      <a:pt x="2021" y="1296"/>
                    </a:lnTo>
                    <a:cubicBezTo>
                      <a:pt x="2132" y="1186"/>
                      <a:pt x="2132" y="1007"/>
                      <a:pt x="2021" y="898"/>
                    </a:cubicBezTo>
                    <a:lnTo>
                      <a:pt x="1397" y="83"/>
                    </a:lnTo>
                    <a:cubicBezTo>
                      <a:pt x="1345" y="28"/>
                      <a:pt x="1274" y="1"/>
                      <a:pt x="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3"/>
              <p:cNvSpPr/>
              <p:nvPr/>
            </p:nvSpPr>
            <p:spPr>
              <a:xfrm>
                <a:off x="3384663" y="3206675"/>
                <a:ext cx="38125" cy="58850"/>
              </a:xfrm>
              <a:custGeom>
                <a:avLst/>
                <a:gdLst/>
                <a:ahLst/>
                <a:cxnLst/>
                <a:rect l="l" t="t" r="r" b="b"/>
                <a:pathLst>
                  <a:path w="1525" h="2354" extrusionOk="0">
                    <a:moveTo>
                      <a:pt x="319" y="1"/>
                    </a:moveTo>
                    <a:cubicBezTo>
                      <a:pt x="248" y="1"/>
                      <a:pt x="176" y="28"/>
                      <a:pt x="121" y="83"/>
                    </a:cubicBezTo>
                    <a:lnTo>
                      <a:pt x="0" y="203"/>
                    </a:lnTo>
                    <a:lnTo>
                      <a:pt x="774" y="978"/>
                    </a:lnTo>
                    <a:cubicBezTo>
                      <a:pt x="883" y="1087"/>
                      <a:pt x="883" y="1266"/>
                      <a:pt x="774" y="1376"/>
                    </a:cubicBezTo>
                    <a:lnTo>
                      <a:pt x="0" y="2149"/>
                    </a:lnTo>
                    <a:lnTo>
                      <a:pt x="121" y="2271"/>
                    </a:lnTo>
                    <a:cubicBezTo>
                      <a:pt x="176" y="2326"/>
                      <a:pt x="248" y="2353"/>
                      <a:pt x="319" y="2353"/>
                    </a:cubicBezTo>
                    <a:cubicBezTo>
                      <a:pt x="390" y="2353"/>
                      <a:pt x="461" y="2326"/>
                      <a:pt x="513" y="2271"/>
                    </a:cubicBezTo>
                    <a:lnTo>
                      <a:pt x="1414" y="1376"/>
                    </a:lnTo>
                    <a:cubicBezTo>
                      <a:pt x="1525" y="1266"/>
                      <a:pt x="1525" y="1087"/>
                      <a:pt x="1414" y="978"/>
                    </a:cubicBezTo>
                    <a:lnTo>
                      <a:pt x="513" y="83"/>
                    </a:lnTo>
                    <a:cubicBezTo>
                      <a:pt x="461" y="28"/>
                      <a:pt x="390"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43"/>
            <p:cNvGrpSpPr/>
            <p:nvPr/>
          </p:nvGrpSpPr>
          <p:grpSpPr>
            <a:xfrm>
              <a:off x="3978888" y="3023500"/>
              <a:ext cx="351375" cy="323125"/>
              <a:chOff x="3978888" y="3023500"/>
              <a:chExt cx="351375" cy="323125"/>
            </a:xfrm>
          </p:grpSpPr>
          <p:sp>
            <p:nvSpPr>
              <p:cNvPr id="2548" name="Google Shape;2548;p43"/>
              <p:cNvSpPr/>
              <p:nvPr/>
            </p:nvSpPr>
            <p:spPr>
              <a:xfrm>
                <a:off x="4201488" y="3108800"/>
                <a:ext cx="47675" cy="43175"/>
              </a:xfrm>
              <a:custGeom>
                <a:avLst/>
                <a:gdLst/>
                <a:ahLst/>
                <a:cxnLst/>
                <a:rect l="l" t="t" r="r" b="b"/>
                <a:pathLst>
                  <a:path w="1907" h="1727" extrusionOk="0">
                    <a:moveTo>
                      <a:pt x="1" y="1"/>
                    </a:moveTo>
                    <a:lnTo>
                      <a:pt x="595" y="1601"/>
                    </a:lnTo>
                    <a:cubicBezTo>
                      <a:pt x="649" y="1685"/>
                      <a:pt x="889" y="1726"/>
                      <a:pt x="1123" y="1726"/>
                    </a:cubicBezTo>
                    <a:cubicBezTo>
                      <a:pt x="1342" y="1726"/>
                      <a:pt x="1556" y="1690"/>
                      <a:pt x="1611" y="1618"/>
                    </a:cubicBezTo>
                    <a:lnTo>
                      <a:pt x="1906" y="590"/>
                    </a:lnTo>
                    <a:cubicBezTo>
                      <a:pt x="1380" y="331"/>
                      <a:pt x="728" y="1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3"/>
              <p:cNvSpPr/>
              <p:nvPr/>
            </p:nvSpPr>
            <p:spPr>
              <a:xfrm>
                <a:off x="4063188" y="3108800"/>
                <a:ext cx="47650" cy="43175"/>
              </a:xfrm>
              <a:custGeom>
                <a:avLst/>
                <a:gdLst/>
                <a:ahLst/>
                <a:cxnLst/>
                <a:rect l="l" t="t" r="r" b="b"/>
                <a:pathLst>
                  <a:path w="1906" h="1727" extrusionOk="0">
                    <a:moveTo>
                      <a:pt x="1906" y="1"/>
                    </a:moveTo>
                    <a:lnTo>
                      <a:pt x="1906" y="1"/>
                    </a:lnTo>
                    <a:cubicBezTo>
                      <a:pt x="1178" y="128"/>
                      <a:pt x="525" y="331"/>
                      <a:pt x="0" y="590"/>
                    </a:cubicBezTo>
                    <a:lnTo>
                      <a:pt x="294" y="1618"/>
                    </a:lnTo>
                    <a:cubicBezTo>
                      <a:pt x="350" y="1690"/>
                      <a:pt x="564" y="1726"/>
                      <a:pt x="783" y="1726"/>
                    </a:cubicBezTo>
                    <a:cubicBezTo>
                      <a:pt x="1018" y="1726"/>
                      <a:pt x="1257" y="1685"/>
                      <a:pt x="1311" y="1601"/>
                    </a:cubicBezTo>
                    <a:lnTo>
                      <a:pt x="19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3"/>
              <p:cNvSpPr/>
              <p:nvPr/>
            </p:nvSpPr>
            <p:spPr>
              <a:xfrm>
                <a:off x="3999088" y="3040675"/>
                <a:ext cx="296975" cy="289775"/>
              </a:xfrm>
              <a:custGeom>
                <a:avLst/>
                <a:gdLst/>
                <a:ahLst/>
                <a:cxnLst/>
                <a:rect l="l" t="t" r="r" b="b"/>
                <a:pathLst>
                  <a:path w="11879" h="11591" extrusionOk="0">
                    <a:moveTo>
                      <a:pt x="6283" y="1"/>
                    </a:moveTo>
                    <a:lnTo>
                      <a:pt x="6283" y="1"/>
                    </a:lnTo>
                    <a:lnTo>
                      <a:pt x="6283" y="1"/>
                    </a:lnTo>
                    <a:close/>
                    <a:moveTo>
                      <a:pt x="0" y="1"/>
                    </a:moveTo>
                    <a:lnTo>
                      <a:pt x="762" y="9431"/>
                    </a:lnTo>
                    <a:lnTo>
                      <a:pt x="1056" y="9639"/>
                    </a:lnTo>
                    <a:lnTo>
                      <a:pt x="797" y="9847"/>
                    </a:lnTo>
                    <a:lnTo>
                      <a:pt x="877" y="10880"/>
                    </a:lnTo>
                    <a:lnTo>
                      <a:pt x="11180" y="11590"/>
                    </a:lnTo>
                    <a:lnTo>
                      <a:pt x="11879" y="1728"/>
                    </a:lnTo>
                    <a:lnTo>
                      <a:pt x="11624" y="1214"/>
                    </a:lnTo>
                    <a:lnTo>
                      <a:pt x="9424" y="4060"/>
                    </a:lnTo>
                    <a:cubicBezTo>
                      <a:pt x="9370" y="4134"/>
                      <a:pt x="9288" y="4171"/>
                      <a:pt x="9207" y="4171"/>
                    </a:cubicBezTo>
                    <a:cubicBezTo>
                      <a:pt x="9118" y="4171"/>
                      <a:pt x="9028" y="4127"/>
                      <a:pt x="8974" y="4042"/>
                    </a:cubicBezTo>
                    <a:lnTo>
                      <a:pt x="6283" y="1"/>
                    </a:lnTo>
                    <a:lnTo>
                      <a:pt x="3592" y="4042"/>
                    </a:lnTo>
                    <a:cubicBezTo>
                      <a:pt x="3538" y="4127"/>
                      <a:pt x="3449" y="4171"/>
                      <a:pt x="3360" y="4171"/>
                    </a:cubicBezTo>
                    <a:cubicBezTo>
                      <a:pt x="3278" y="4171"/>
                      <a:pt x="3197" y="4134"/>
                      <a:pt x="3142" y="406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3"/>
              <p:cNvSpPr/>
              <p:nvPr/>
            </p:nvSpPr>
            <p:spPr>
              <a:xfrm>
                <a:off x="4270213" y="3040675"/>
                <a:ext cx="42875" cy="278950"/>
              </a:xfrm>
              <a:custGeom>
                <a:avLst/>
                <a:gdLst/>
                <a:ahLst/>
                <a:cxnLst/>
                <a:rect l="l" t="t" r="r" b="b"/>
                <a:pathLst>
                  <a:path w="1715" h="11158" extrusionOk="0">
                    <a:moveTo>
                      <a:pt x="1714" y="1"/>
                    </a:moveTo>
                    <a:lnTo>
                      <a:pt x="779" y="1214"/>
                    </a:lnTo>
                    <a:lnTo>
                      <a:pt x="0" y="10880"/>
                    </a:lnTo>
                    <a:lnTo>
                      <a:pt x="520" y="11158"/>
                    </a:lnTo>
                    <a:lnTo>
                      <a:pt x="843" y="10880"/>
                    </a:lnTo>
                    <a:lnTo>
                      <a:pt x="924" y="9847"/>
                    </a:lnTo>
                    <a:lnTo>
                      <a:pt x="658" y="9697"/>
                    </a:lnTo>
                    <a:lnTo>
                      <a:pt x="959" y="9431"/>
                    </a:lnTo>
                    <a:lnTo>
                      <a:pt x="1714" y="1"/>
                    </a:ln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3"/>
              <p:cNvSpPr/>
              <p:nvPr/>
            </p:nvSpPr>
            <p:spPr>
              <a:xfrm>
                <a:off x="3982038" y="3024175"/>
                <a:ext cx="33525" cy="33050"/>
              </a:xfrm>
              <a:custGeom>
                <a:avLst/>
                <a:gdLst/>
                <a:ahLst/>
                <a:cxnLst/>
                <a:rect l="l" t="t" r="r" b="b"/>
                <a:pathLst>
                  <a:path w="1341" h="1322" extrusionOk="0">
                    <a:moveTo>
                      <a:pt x="567" y="0"/>
                    </a:moveTo>
                    <a:cubicBezTo>
                      <a:pt x="514" y="0"/>
                      <a:pt x="464" y="5"/>
                      <a:pt x="416" y="25"/>
                    </a:cubicBezTo>
                    <a:cubicBezTo>
                      <a:pt x="173" y="129"/>
                      <a:pt x="0" y="378"/>
                      <a:pt x="0" y="661"/>
                    </a:cubicBezTo>
                    <a:cubicBezTo>
                      <a:pt x="0" y="955"/>
                      <a:pt x="186" y="1210"/>
                      <a:pt x="445" y="1301"/>
                    </a:cubicBezTo>
                    <a:cubicBezTo>
                      <a:pt x="488" y="1318"/>
                      <a:pt x="532" y="1321"/>
                      <a:pt x="578" y="1321"/>
                    </a:cubicBezTo>
                    <a:cubicBezTo>
                      <a:pt x="612" y="1321"/>
                      <a:pt x="647" y="1319"/>
                      <a:pt x="682" y="1319"/>
                    </a:cubicBezTo>
                    <a:cubicBezTo>
                      <a:pt x="1063" y="1319"/>
                      <a:pt x="1340" y="1042"/>
                      <a:pt x="1340" y="661"/>
                    </a:cubicBezTo>
                    <a:cubicBezTo>
                      <a:pt x="1340" y="280"/>
                      <a:pt x="1063" y="3"/>
                      <a:pt x="682" y="3"/>
                    </a:cubicBezTo>
                    <a:cubicBezTo>
                      <a:pt x="643" y="3"/>
                      <a:pt x="605"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3"/>
              <p:cNvSpPr/>
              <p:nvPr/>
            </p:nvSpPr>
            <p:spPr>
              <a:xfrm>
                <a:off x="3993163" y="3023500"/>
                <a:ext cx="23125" cy="34400"/>
              </a:xfrm>
              <a:custGeom>
                <a:avLst/>
                <a:gdLst/>
                <a:ahLst/>
                <a:cxnLst/>
                <a:rect l="l" t="t" r="r" b="b"/>
                <a:pathLst>
                  <a:path w="925" h="1376" extrusionOk="0">
                    <a:moveTo>
                      <a:pt x="237" y="0"/>
                    </a:moveTo>
                    <a:cubicBezTo>
                      <a:pt x="157" y="0"/>
                      <a:pt x="75" y="17"/>
                      <a:pt x="0" y="41"/>
                    </a:cubicBezTo>
                    <a:cubicBezTo>
                      <a:pt x="266" y="139"/>
                      <a:pt x="451" y="393"/>
                      <a:pt x="451" y="688"/>
                    </a:cubicBezTo>
                    <a:cubicBezTo>
                      <a:pt x="451" y="982"/>
                      <a:pt x="266" y="1237"/>
                      <a:pt x="0" y="1328"/>
                    </a:cubicBezTo>
                    <a:cubicBezTo>
                      <a:pt x="75" y="1357"/>
                      <a:pt x="157" y="1375"/>
                      <a:pt x="237" y="1375"/>
                    </a:cubicBezTo>
                    <a:cubicBezTo>
                      <a:pt x="618" y="1375"/>
                      <a:pt x="924" y="1069"/>
                      <a:pt x="924" y="688"/>
                    </a:cubicBezTo>
                    <a:cubicBezTo>
                      <a:pt x="924" y="307"/>
                      <a:pt x="618"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3"/>
              <p:cNvSpPr/>
              <p:nvPr/>
            </p:nvSpPr>
            <p:spPr>
              <a:xfrm>
                <a:off x="4138963" y="3024175"/>
                <a:ext cx="33650" cy="33050"/>
              </a:xfrm>
              <a:custGeom>
                <a:avLst/>
                <a:gdLst/>
                <a:ahLst/>
                <a:cxnLst/>
                <a:rect l="l" t="t" r="r" b="b"/>
                <a:pathLst>
                  <a:path w="1346" h="1322" extrusionOk="0">
                    <a:moveTo>
                      <a:pt x="573" y="0"/>
                    </a:moveTo>
                    <a:cubicBezTo>
                      <a:pt x="521" y="0"/>
                      <a:pt x="470" y="5"/>
                      <a:pt x="423" y="25"/>
                    </a:cubicBezTo>
                    <a:cubicBezTo>
                      <a:pt x="173" y="129"/>
                      <a:pt x="0" y="378"/>
                      <a:pt x="0" y="661"/>
                    </a:cubicBezTo>
                    <a:cubicBezTo>
                      <a:pt x="0" y="955"/>
                      <a:pt x="186" y="1210"/>
                      <a:pt x="451" y="1301"/>
                    </a:cubicBezTo>
                    <a:cubicBezTo>
                      <a:pt x="494" y="1318"/>
                      <a:pt x="537" y="1321"/>
                      <a:pt x="581" y="1321"/>
                    </a:cubicBezTo>
                    <a:cubicBezTo>
                      <a:pt x="615" y="1321"/>
                      <a:pt x="650" y="1319"/>
                      <a:pt x="688" y="1319"/>
                    </a:cubicBezTo>
                    <a:cubicBezTo>
                      <a:pt x="1069" y="1319"/>
                      <a:pt x="1346" y="1042"/>
                      <a:pt x="1346" y="661"/>
                    </a:cubicBezTo>
                    <a:cubicBezTo>
                      <a:pt x="1346" y="280"/>
                      <a:pt x="1069" y="3"/>
                      <a:pt x="688" y="3"/>
                    </a:cubicBezTo>
                    <a:cubicBezTo>
                      <a:pt x="649" y="3"/>
                      <a:pt x="611" y="0"/>
                      <a:pt x="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3"/>
              <p:cNvSpPr/>
              <p:nvPr/>
            </p:nvSpPr>
            <p:spPr>
              <a:xfrm>
                <a:off x="4150213" y="3023500"/>
                <a:ext cx="23125" cy="34400"/>
              </a:xfrm>
              <a:custGeom>
                <a:avLst/>
                <a:gdLst/>
                <a:ahLst/>
                <a:cxnLst/>
                <a:rect l="l" t="t" r="r" b="b"/>
                <a:pathLst>
                  <a:path w="925" h="1376" extrusionOk="0">
                    <a:moveTo>
                      <a:pt x="238" y="0"/>
                    </a:moveTo>
                    <a:cubicBezTo>
                      <a:pt x="152" y="0"/>
                      <a:pt x="77" y="17"/>
                      <a:pt x="1" y="41"/>
                    </a:cubicBezTo>
                    <a:cubicBezTo>
                      <a:pt x="261" y="139"/>
                      <a:pt x="445" y="393"/>
                      <a:pt x="445" y="688"/>
                    </a:cubicBezTo>
                    <a:cubicBezTo>
                      <a:pt x="445" y="982"/>
                      <a:pt x="261" y="1237"/>
                      <a:pt x="1" y="1328"/>
                    </a:cubicBezTo>
                    <a:cubicBezTo>
                      <a:pt x="77" y="1357"/>
                      <a:pt x="152" y="1375"/>
                      <a:pt x="238" y="1375"/>
                    </a:cubicBezTo>
                    <a:cubicBezTo>
                      <a:pt x="619" y="1375"/>
                      <a:pt x="925" y="1069"/>
                      <a:pt x="925" y="688"/>
                    </a:cubicBezTo>
                    <a:cubicBezTo>
                      <a:pt x="925" y="307"/>
                      <a:pt x="619"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3"/>
              <p:cNvSpPr/>
              <p:nvPr/>
            </p:nvSpPr>
            <p:spPr>
              <a:xfrm>
                <a:off x="4296038" y="3024175"/>
                <a:ext cx="33500" cy="33050"/>
              </a:xfrm>
              <a:custGeom>
                <a:avLst/>
                <a:gdLst/>
                <a:ahLst/>
                <a:cxnLst/>
                <a:rect l="l" t="t" r="r" b="b"/>
                <a:pathLst>
                  <a:path w="1340" h="1322" extrusionOk="0">
                    <a:moveTo>
                      <a:pt x="567" y="0"/>
                    </a:moveTo>
                    <a:cubicBezTo>
                      <a:pt x="514" y="0"/>
                      <a:pt x="463" y="5"/>
                      <a:pt x="417" y="25"/>
                    </a:cubicBezTo>
                    <a:cubicBezTo>
                      <a:pt x="174" y="129"/>
                      <a:pt x="1" y="378"/>
                      <a:pt x="1" y="661"/>
                    </a:cubicBezTo>
                    <a:cubicBezTo>
                      <a:pt x="1" y="955"/>
                      <a:pt x="185" y="1210"/>
                      <a:pt x="446" y="1301"/>
                    </a:cubicBezTo>
                    <a:cubicBezTo>
                      <a:pt x="488" y="1318"/>
                      <a:pt x="533" y="1321"/>
                      <a:pt x="578" y="1321"/>
                    </a:cubicBezTo>
                    <a:cubicBezTo>
                      <a:pt x="612" y="1321"/>
                      <a:pt x="647" y="1319"/>
                      <a:pt x="681" y="1319"/>
                    </a:cubicBezTo>
                    <a:cubicBezTo>
                      <a:pt x="1063" y="1319"/>
                      <a:pt x="1340" y="1042"/>
                      <a:pt x="1340" y="661"/>
                    </a:cubicBezTo>
                    <a:cubicBezTo>
                      <a:pt x="1340" y="280"/>
                      <a:pt x="1063" y="3"/>
                      <a:pt x="681" y="3"/>
                    </a:cubicBezTo>
                    <a:cubicBezTo>
                      <a:pt x="643" y="3"/>
                      <a:pt x="605"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3"/>
              <p:cNvSpPr/>
              <p:nvPr/>
            </p:nvSpPr>
            <p:spPr>
              <a:xfrm>
                <a:off x="4307163" y="3023500"/>
                <a:ext cx="23100" cy="34400"/>
              </a:xfrm>
              <a:custGeom>
                <a:avLst/>
                <a:gdLst/>
                <a:ahLst/>
                <a:cxnLst/>
                <a:rect l="l" t="t" r="r" b="b"/>
                <a:pathLst>
                  <a:path w="924" h="1376" extrusionOk="0">
                    <a:moveTo>
                      <a:pt x="236" y="0"/>
                    </a:moveTo>
                    <a:cubicBezTo>
                      <a:pt x="156" y="0"/>
                      <a:pt x="76" y="17"/>
                      <a:pt x="1" y="41"/>
                    </a:cubicBezTo>
                    <a:cubicBezTo>
                      <a:pt x="266" y="139"/>
                      <a:pt x="451" y="393"/>
                      <a:pt x="451" y="688"/>
                    </a:cubicBezTo>
                    <a:cubicBezTo>
                      <a:pt x="451" y="982"/>
                      <a:pt x="266" y="1237"/>
                      <a:pt x="1" y="1328"/>
                    </a:cubicBezTo>
                    <a:cubicBezTo>
                      <a:pt x="76" y="1357"/>
                      <a:pt x="156" y="1375"/>
                      <a:pt x="236" y="1375"/>
                    </a:cubicBezTo>
                    <a:cubicBezTo>
                      <a:pt x="618" y="1375"/>
                      <a:pt x="924" y="1069"/>
                      <a:pt x="924" y="688"/>
                    </a:cubicBezTo>
                    <a:cubicBezTo>
                      <a:pt x="924" y="307"/>
                      <a:pt x="61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3"/>
              <p:cNvSpPr/>
              <p:nvPr/>
            </p:nvSpPr>
            <p:spPr>
              <a:xfrm>
                <a:off x="4225738" y="3179300"/>
                <a:ext cx="41450" cy="53800"/>
              </a:xfrm>
              <a:custGeom>
                <a:avLst/>
                <a:gdLst/>
                <a:ahLst/>
                <a:cxnLst/>
                <a:rect l="l" t="t" r="r" b="b"/>
                <a:pathLst>
                  <a:path w="1658" h="2152" extrusionOk="0">
                    <a:moveTo>
                      <a:pt x="858" y="0"/>
                    </a:moveTo>
                    <a:cubicBezTo>
                      <a:pt x="816" y="0"/>
                      <a:pt x="774" y="19"/>
                      <a:pt x="745" y="56"/>
                    </a:cubicBezTo>
                    <a:lnTo>
                      <a:pt x="577" y="224"/>
                    </a:lnTo>
                    <a:lnTo>
                      <a:pt x="76" y="906"/>
                    </a:lnTo>
                    <a:cubicBezTo>
                      <a:pt x="1" y="1010"/>
                      <a:pt x="1" y="1143"/>
                      <a:pt x="76" y="1241"/>
                    </a:cubicBezTo>
                    <a:lnTo>
                      <a:pt x="577" y="1922"/>
                    </a:lnTo>
                    <a:lnTo>
                      <a:pt x="745" y="2095"/>
                    </a:lnTo>
                    <a:cubicBezTo>
                      <a:pt x="774" y="2133"/>
                      <a:pt x="816" y="2151"/>
                      <a:pt x="858" y="2151"/>
                    </a:cubicBezTo>
                    <a:cubicBezTo>
                      <a:pt x="900" y="2151"/>
                      <a:pt x="942" y="2133"/>
                      <a:pt x="971" y="2095"/>
                    </a:cubicBezTo>
                    <a:lnTo>
                      <a:pt x="1588" y="1241"/>
                    </a:lnTo>
                    <a:cubicBezTo>
                      <a:pt x="1657" y="1143"/>
                      <a:pt x="1657" y="1010"/>
                      <a:pt x="1588" y="906"/>
                    </a:cubicBezTo>
                    <a:lnTo>
                      <a:pt x="971" y="56"/>
                    </a:lnTo>
                    <a:cubicBezTo>
                      <a:pt x="942" y="19"/>
                      <a:pt x="900"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3"/>
              <p:cNvSpPr/>
              <p:nvPr/>
            </p:nvSpPr>
            <p:spPr>
              <a:xfrm>
                <a:off x="4240163" y="3177875"/>
                <a:ext cx="28475" cy="56650"/>
              </a:xfrm>
              <a:custGeom>
                <a:avLst/>
                <a:gdLst/>
                <a:ahLst/>
                <a:cxnLst/>
                <a:rect l="l" t="t" r="r" b="b"/>
                <a:pathLst>
                  <a:path w="1139" h="2266" extrusionOk="0">
                    <a:moveTo>
                      <a:pt x="281" y="1"/>
                    </a:moveTo>
                    <a:cubicBezTo>
                      <a:pt x="239" y="1"/>
                      <a:pt x="197" y="19"/>
                      <a:pt x="168" y="57"/>
                    </a:cubicBezTo>
                    <a:lnTo>
                      <a:pt x="0" y="281"/>
                    </a:lnTo>
                    <a:lnTo>
                      <a:pt x="504" y="963"/>
                    </a:lnTo>
                    <a:cubicBezTo>
                      <a:pt x="578" y="1067"/>
                      <a:pt x="578" y="1200"/>
                      <a:pt x="504" y="1298"/>
                    </a:cubicBezTo>
                    <a:lnTo>
                      <a:pt x="0" y="1979"/>
                    </a:lnTo>
                    <a:lnTo>
                      <a:pt x="168" y="2205"/>
                    </a:lnTo>
                    <a:cubicBezTo>
                      <a:pt x="197" y="2245"/>
                      <a:pt x="239" y="2265"/>
                      <a:pt x="281" y="2265"/>
                    </a:cubicBezTo>
                    <a:cubicBezTo>
                      <a:pt x="323" y="2265"/>
                      <a:pt x="365" y="2245"/>
                      <a:pt x="394" y="2205"/>
                    </a:cubicBezTo>
                    <a:lnTo>
                      <a:pt x="1063" y="1298"/>
                    </a:lnTo>
                    <a:cubicBezTo>
                      <a:pt x="1138" y="1200"/>
                      <a:pt x="1138" y="1067"/>
                      <a:pt x="1063" y="963"/>
                    </a:cubicBezTo>
                    <a:lnTo>
                      <a:pt x="394" y="57"/>
                    </a:lnTo>
                    <a:cubicBezTo>
                      <a:pt x="365" y="19"/>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3"/>
              <p:cNvSpPr/>
              <p:nvPr/>
            </p:nvSpPr>
            <p:spPr>
              <a:xfrm>
                <a:off x="4043663" y="3179300"/>
                <a:ext cx="41475" cy="53800"/>
              </a:xfrm>
              <a:custGeom>
                <a:avLst/>
                <a:gdLst/>
                <a:ahLst/>
                <a:cxnLst/>
                <a:rect l="l" t="t" r="r" b="b"/>
                <a:pathLst>
                  <a:path w="1659" h="2152" extrusionOk="0">
                    <a:moveTo>
                      <a:pt x="857" y="0"/>
                    </a:moveTo>
                    <a:cubicBezTo>
                      <a:pt x="814" y="0"/>
                      <a:pt x="772" y="19"/>
                      <a:pt x="746" y="56"/>
                    </a:cubicBezTo>
                    <a:lnTo>
                      <a:pt x="579" y="224"/>
                    </a:lnTo>
                    <a:lnTo>
                      <a:pt x="77" y="906"/>
                    </a:lnTo>
                    <a:cubicBezTo>
                      <a:pt x="1" y="1010"/>
                      <a:pt x="1" y="1143"/>
                      <a:pt x="77" y="1241"/>
                    </a:cubicBezTo>
                    <a:lnTo>
                      <a:pt x="579" y="1922"/>
                    </a:lnTo>
                    <a:lnTo>
                      <a:pt x="746" y="2095"/>
                    </a:lnTo>
                    <a:cubicBezTo>
                      <a:pt x="772" y="2133"/>
                      <a:pt x="814" y="2151"/>
                      <a:pt x="857" y="2151"/>
                    </a:cubicBezTo>
                    <a:cubicBezTo>
                      <a:pt x="899" y="2151"/>
                      <a:pt x="943" y="2133"/>
                      <a:pt x="971" y="2095"/>
                    </a:cubicBezTo>
                    <a:lnTo>
                      <a:pt x="1584" y="1241"/>
                    </a:lnTo>
                    <a:cubicBezTo>
                      <a:pt x="1658" y="1143"/>
                      <a:pt x="1658" y="1010"/>
                      <a:pt x="1584" y="906"/>
                    </a:cubicBezTo>
                    <a:lnTo>
                      <a:pt x="971" y="56"/>
                    </a:lnTo>
                    <a:cubicBezTo>
                      <a:pt x="943" y="19"/>
                      <a:pt x="899"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3"/>
              <p:cNvSpPr/>
              <p:nvPr/>
            </p:nvSpPr>
            <p:spPr>
              <a:xfrm>
                <a:off x="4058113" y="3177875"/>
                <a:ext cx="28475" cy="56650"/>
              </a:xfrm>
              <a:custGeom>
                <a:avLst/>
                <a:gdLst/>
                <a:ahLst/>
                <a:cxnLst/>
                <a:rect l="l" t="t" r="r" b="b"/>
                <a:pathLst>
                  <a:path w="1139" h="2266" extrusionOk="0">
                    <a:moveTo>
                      <a:pt x="279" y="1"/>
                    </a:moveTo>
                    <a:cubicBezTo>
                      <a:pt x="236" y="1"/>
                      <a:pt x="194" y="19"/>
                      <a:pt x="168" y="57"/>
                    </a:cubicBezTo>
                    <a:lnTo>
                      <a:pt x="1" y="281"/>
                    </a:lnTo>
                    <a:lnTo>
                      <a:pt x="504" y="963"/>
                    </a:lnTo>
                    <a:cubicBezTo>
                      <a:pt x="579" y="1067"/>
                      <a:pt x="579" y="1200"/>
                      <a:pt x="504" y="1298"/>
                    </a:cubicBezTo>
                    <a:lnTo>
                      <a:pt x="1" y="1979"/>
                    </a:lnTo>
                    <a:lnTo>
                      <a:pt x="168" y="2205"/>
                    </a:lnTo>
                    <a:cubicBezTo>
                      <a:pt x="194" y="2245"/>
                      <a:pt x="236" y="2265"/>
                      <a:pt x="279" y="2265"/>
                    </a:cubicBezTo>
                    <a:cubicBezTo>
                      <a:pt x="321" y="2265"/>
                      <a:pt x="365" y="2245"/>
                      <a:pt x="393" y="2205"/>
                    </a:cubicBezTo>
                    <a:lnTo>
                      <a:pt x="1064" y="1298"/>
                    </a:lnTo>
                    <a:cubicBezTo>
                      <a:pt x="1139" y="1200"/>
                      <a:pt x="1139" y="1067"/>
                      <a:pt x="1064" y="963"/>
                    </a:cubicBezTo>
                    <a:lnTo>
                      <a:pt x="393" y="57"/>
                    </a:lnTo>
                    <a:cubicBezTo>
                      <a:pt x="365" y="19"/>
                      <a:pt x="321"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3"/>
              <p:cNvSpPr/>
              <p:nvPr/>
            </p:nvSpPr>
            <p:spPr>
              <a:xfrm>
                <a:off x="4120213" y="3159675"/>
                <a:ext cx="64850" cy="92925"/>
              </a:xfrm>
              <a:custGeom>
                <a:avLst/>
                <a:gdLst/>
                <a:ahLst/>
                <a:cxnLst/>
                <a:rect l="l" t="t" r="r" b="b"/>
                <a:pathLst>
                  <a:path w="2594" h="3717" extrusionOk="0">
                    <a:moveTo>
                      <a:pt x="1438" y="1"/>
                    </a:moveTo>
                    <a:cubicBezTo>
                      <a:pt x="1395" y="1"/>
                      <a:pt x="1352" y="20"/>
                      <a:pt x="1323" y="57"/>
                    </a:cubicBezTo>
                    <a:lnTo>
                      <a:pt x="1131" y="270"/>
                    </a:lnTo>
                    <a:lnTo>
                      <a:pt x="75" y="1691"/>
                    </a:lnTo>
                    <a:cubicBezTo>
                      <a:pt x="0" y="1795"/>
                      <a:pt x="0" y="1928"/>
                      <a:pt x="75" y="2026"/>
                    </a:cubicBezTo>
                    <a:lnTo>
                      <a:pt x="1131" y="3453"/>
                    </a:lnTo>
                    <a:lnTo>
                      <a:pt x="1323" y="3660"/>
                    </a:lnTo>
                    <a:cubicBezTo>
                      <a:pt x="1352" y="3698"/>
                      <a:pt x="1395" y="3717"/>
                      <a:pt x="1438" y="3717"/>
                    </a:cubicBezTo>
                    <a:cubicBezTo>
                      <a:pt x="1482" y="3717"/>
                      <a:pt x="1525" y="3698"/>
                      <a:pt x="1554" y="3660"/>
                    </a:cubicBezTo>
                    <a:lnTo>
                      <a:pt x="2517" y="2026"/>
                    </a:lnTo>
                    <a:cubicBezTo>
                      <a:pt x="2593" y="1928"/>
                      <a:pt x="2593" y="1795"/>
                      <a:pt x="2517" y="1691"/>
                    </a:cubicBezTo>
                    <a:lnTo>
                      <a:pt x="1554" y="57"/>
                    </a:lnTo>
                    <a:cubicBezTo>
                      <a:pt x="1525" y="20"/>
                      <a:pt x="1482" y="1"/>
                      <a:pt x="1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3"/>
              <p:cNvSpPr/>
              <p:nvPr/>
            </p:nvSpPr>
            <p:spPr>
              <a:xfrm>
                <a:off x="4155588" y="3187500"/>
                <a:ext cx="9700" cy="37250"/>
              </a:xfrm>
              <a:custGeom>
                <a:avLst/>
                <a:gdLst/>
                <a:ahLst/>
                <a:cxnLst/>
                <a:rect l="l" t="t" r="r" b="b"/>
                <a:pathLst>
                  <a:path w="388" h="1490" extrusionOk="0">
                    <a:moveTo>
                      <a:pt x="196" y="0"/>
                    </a:moveTo>
                    <a:cubicBezTo>
                      <a:pt x="86" y="0"/>
                      <a:pt x="0" y="87"/>
                      <a:pt x="0" y="197"/>
                    </a:cubicBezTo>
                    <a:lnTo>
                      <a:pt x="0" y="1300"/>
                    </a:lnTo>
                    <a:cubicBezTo>
                      <a:pt x="0" y="1404"/>
                      <a:pt x="86" y="1490"/>
                      <a:pt x="196" y="1490"/>
                    </a:cubicBezTo>
                    <a:cubicBezTo>
                      <a:pt x="300" y="1490"/>
                      <a:pt x="387" y="1404"/>
                      <a:pt x="387" y="1300"/>
                    </a:cubicBezTo>
                    <a:lnTo>
                      <a:pt x="387" y="197"/>
                    </a:lnTo>
                    <a:cubicBezTo>
                      <a:pt x="387" y="87"/>
                      <a:pt x="300" y="0"/>
                      <a:pt x="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3"/>
              <p:cNvSpPr/>
              <p:nvPr/>
            </p:nvSpPr>
            <p:spPr>
              <a:xfrm>
                <a:off x="4148488" y="3158375"/>
                <a:ext cx="43500" cy="95675"/>
              </a:xfrm>
              <a:custGeom>
                <a:avLst/>
                <a:gdLst/>
                <a:ahLst/>
                <a:cxnLst/>
                <a:rect l="l" t="t" r="r" b="b"/>
                <a:pathLst>
                  <a:path w="1740" h="3827" extrusionOk="0">
                    <a:moveTo>
                      <a:pt x="307" y="0"/>
                    </a:moveTo>
                    <a:cubicBezTo>
                      <a:pt x="264" y="0"/>
                      <a:pt x="221" y="19"/>
                      <a:pt x="192" y="56"/>
                    </a:cubicBezTo>
                    <a:lnTo>
                      <a:pt x="0" y="322"/>
                    </a:lnTo>
                    <a:lnTo>
                      <a:pt x="1052" y="1743"/>
                    </a:lnTo>
                    <a:cubicBezTo>
                      <a:pt x="1127" y="1847"/>
                      <a:pt x="1127" y="1980"/>
                      <a:pt x="1052" y="2078"/>
                    </a:cubicBezTo>
                    <a:lnTo>
                      <a:pt x="0" y="3505"/>
                    </a:lnTo>
                    <a:lnTo>
                      <a:pt x="192" y="3769"/>
                    </a:lnTo>
                    <a:cubicBezTo>
                      <a:pt x="221" y="3807"/>
                      <a:pt x="264" y="3826"/>
                      <a:pt x="307" y="3826"/>
                    </a:cubicBezTo>
                    <a:cubicBezTo>
                      <a:pt x="351" y="3826"/>
                      <a:pt x="394" y="3807"/>
                      <a:pt x="423" y="3769"/>
                    </a:cubicBezTo>
                    <a:lnTo>
                      <a:pt x="1670" y="2078"/>
                    </a:lnTo>
                    <a:cubicBezTo>
                      <a:pt x="1740" y="1980"/>
                      <a:pt x="1740" y="1847"/>
                      <a:pt x="1670" y="1743"/>
                    </a:cubicBezTo>
                    <a:lnTo>
                      <a:pt x="423" y="56"/>
                    </a:lnTo>
                    <a:cubicBezTo>
                      <a:pt x="394" y="19"/>
                      <a:pt x="351"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3"/>
              <p:cNvSpPr/>
              <p:nvPr/>
            </p:nvSpPr>
            <p:spPr>
              <a:xfrm>
                <a:off x="4028088" y="3278575"/>
                <a:ext cx="240550" cy="9725"/>
              </a:xfrm>
              <a:custGeom>
                <a:avLst/>
                <a:gdLst/>
                <a:ahLst/>
                <a:cxnLst/>
                <a:rect l="l" t="t" r="r" b="b"/>
                <a:pathLst>
                  <a:path w="9622" h="389" extrusionOk="0">
                    <a:moveTo>
                      <a:pt x="0" y="1"/>
                    </a:moveTo>
                    <a:lnTo>
                      <a:pt x="35" y="389"/>
                    </a:lnTo>
                    <a:lnTo>
                      <a:pt x="9390" y="389"/>
                    </a:lnTo>
                    <a:lnTo>
                      <a:pt x="9621" y="105"/>
                    </a:lnTo>
                    <a:lnTo>
                      <a:pt x="94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3"/>
              <p:cNvSpPr/>
              <p:nvPr/>
            </p:nvSpPr>
            <p:spPr>
              <a:xfrm>
                <a:off x="4273088" y="3278575"/>
                <a:ext cx="20250" cy="9725"/>
              </a:xfrm>
              <a:custGeom>
                <a:avLst/>
                <a:gdLst/>
                <a:ahLst/>
                <a:cxnLst/>
                <a:rect l="l" t="t" r="r" b="b"/>
                <a:pathLst>
                  <a:path w="810" h="389" extrusionOk="0">
                    <a:moveTo>
                      <a:pt x="35" y="1"/>
                    </a:moveTo>
                    <a:lnTo>
                      <a:pt x="0" y="389"/>
                    </a:lnTo>
                    <a:lnTo>
                      <a:pt x="780" y="389"/>
                    </a:lnTo>
                    <a:lnTo>
                      <a:pt x="8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3"/>
              <p:cNvSpPr/>
              <p:nvPr/>
            </p:nvSpPr>
            <p:spPr>
              <a:xfrm>
                <a:off x="3978888" y="3307750"/>
                <a:ext cx="347500" cy="38875"/>
              </a:xfrm>
              <a:custGeom>
                <a:avLst/>
                <a:gdLst/>
                <a:ahLst/>
                <a:cxnLst/>
                <a:rect l="l" t="t" r="r" b="b"/>
                <a:pathLst>
                  <a:path w="13900" h="1555" extrusionOk="0">
                    <a:moveTo>
                      <a:pt x="958" y="1"/>
                    </a:moveTo>
                    <a:cubicBezTo>
                      <a:pt x="686" y="1"/>
                      <a:pt x="421" y="139"/>
                      <a:pt x="299" y="376"/>
                    </a:cubicBezTo>
                    <a:cubicBezTo>
                      <a:pt x="0" y="965"/>
                      <a:pt x="421" y="1554"/>
                      <a:pt x="976" y="1554"/>
                    </a:cubicBezTo>
                    <a:lnTo>
                      <a:pt x="12946" y="1554"/>
                    </a:lnTo>
                    <a:cubicBezTo>
                      <a:pt x="13218" y="1554"/>
                      <a:pt x="13484" y="1416"/>
                      <a:pt x="13604" y="1173"/>
                    </a:cubicBezTo>
                    <a:cubicBezTo>
                      <a:pt x="13900" y="584"/>
                      <a:pt x="13484" y="1"/>
                      <a:pt x="12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3"/>
              <p:cNvSpPr/>
              <p:nvPr/>
            </p:nvSpPr>
            <p:spPr>
              <a:xfrm>
                <a:off x="4274263" y="3307750"/>
                <a:ext cx="42300" cy="38875"/>
              </a:xfrm>
              <a:custGeom>
                <a:avLst/>
                <a:gdLst/>
                <a:ahLst/>
                <a:cxnLst/>
                <a:rect l="l" t="t" r="r" b="b"/>
                <a:pathLst>
                  <a:path w="1692" h="1555" extrusionOk="0">
                    <a:moveTo>
                      <a:pt x="0" y="1"/>
                    </a:moveTo>
                    <a:cubicBezTo>
                      <a:pt x="433" y="1"/>
                      <a:pt x="779" y="347"/>
                      <a:pt x="779" y="774"/>
                    </a:cubicBezTo>
                    <a:cubicBezTo>
                      <a:pt x="779" y="1202"/>
                      <a:pt x="433" y="1554"/>
                      <a:pt x="0" y="1554"/>
                    </a:cubicBezTo>
                    <a:lnTo>
                      <a:pt x="918" y="1554"/>
                    </a:lnTo>
                    <a:cubicBezTo>
                      <a:pt x="1345" y="1554"/>
                      <a:pt x="1691" y="1202"/>
                      <a:pt x="1691" y="774"/>
                    </a:cubicBezTo>
                    <a:cubicBezTo>
                      <a:pt x="1691" y="347"/>
                      <a:pt x="1345"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43"/>
            <p:cNvGrpSpPr/>
            <p:nvPr/>
          </p:nvGrpSpPr>
          <p:grpSpPr>
            <a:xfrm>
              <a:off x="4751688" y="3012100"/>
              <a:ext cx="346175" cy="345850"/>
              <a:chOff x="4751688" y="3012100"/>
              <a:chExt cx="346175" cy="345850"/>
            </a:xfrm>
          </p:grpSpPr>
          <p:sp>
            <p:nvSpPr>
              <p:cNvPr id="2570" name="Google Shape;2570;p43"/>
              <p:cNvSpPr/>
              <p:nvPr/>
            </p:nvSpPr>
            <p:spPr>
              <a:xfrm>
                <a:off x="4943838" y="3080450"/>
                <a:ext cx="79550" cy="85325"/>
              </a:xfrm>
              <a:custGeom>
                <a:avLst/>
                <a:gdLst/>
                <a:ahLst/>
                <a:cxnLst/>
                <a:rect l="l" t="t" r="r" b="b"/>
                <a:pathLst>
                  <a:path w="3182" h="3413" extrusionOk="0">
                    <a:moveTo>
                      <a:pt x="1544" y="0"/>
                    </a:moveTo>
                    <a:cubicBezTo>
                      <a:pt x="1488" y="0"/>
                      <a:pt x="1433" y="3"/>
                      <a:pt x="1379" y="15"/>
                    </a:cubicBezTo>
                    <a:cubicBezTo>
                      <a:pt x="589" y="171"/>
                      <a:pt x="0" y="870"/>
                      <a:pt x="0" y="1707"/>
                    </a:cubicBezTo>
                    <a:cubicBezTo>
                      <a:pt x="0" y="2555"/>
                      <a:pt x="617" y="3266"/>
                      <a:pt x="1427" y="3405"/>
                    </a:cubicBezTo>
                    <a:cubicBezTo>
                      <a:pt x="1459" y="3410"/>
                      <a:pt x="1492" y="3412"/>
                      <a:pt x="1525" y="3412"/>
                    </a:cubicBezTo>
                    <a:cubicBezTo>
                      <a:pt x="1590" y="3412"/>
                      <a:pt x="1657" y="3405"/>
                      <a:pt x="1726" y="3405"/>
                    </a:cubicBezTo>
                    <a:cubicBezTo>
                      <a:pt x="2679" y="3405"/>
                      <a:pt x="3181" y="2659"/>
                      <a:pt x="3181" y="1707"/>
                    </a:cubicBezTo>
                    <a:cubicBezTo>
                      <a:pt x="3181" y="748"/>
                      <a:pt x="2679" y="4"/>
                      <a:pt x="1726" y="4"/>
                    </a:cubicBezTo>
                    <a:cubicBezTo>
                      <a:pt x="1664" y="4"/>
                      <a:pt x="1603" y="0"/>
                      <a:pt x="1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3"/>
              <p:cNvSpPr/>
              <p:nvPr/>
            </p:nvSpPr>
            <p:spPr>
              <a:xfrm>
                <a:off x="4979488" y="3079800"/>
                <a:ext cx="50675" cy="86500"/>
              </a:xfrm>
              <a:custGeom>
                <a:avLst/>
                <a:gdLst/>
                <a:ahLst/>
                <a:cxnLst/>
                <a:rect l="l" t="t" r="r" b="b"/>
                <a:pathLst>
                  <a:path w="2027" h="3460" extrusionOk="0">
                    <a:moveTo>
                      <a:pt x="300" y="1"/>
                    </a:moveTo>
                    <a:cubicBezTo>
                      <a:pt x="196" y="1"/>
                      <a:pt x="99" y="12"/>
                      <a:pt x="1" y="30"/>
                    </a:cubicBezTo>
                    <a:cubicBezTo>
                      <a:pt x="814" y="168"/>
                      <a:pt x="1432" y="878"/>
                      <a:pt x="1432" y="1733"/>
                    </a:cubicBezTo>
                    <a:cubicBezTo>
                      <a:pt x="1432" y="2581"/>
                      <a:pt x="814" y="3292"/>
                      <a:pt x="1" y="3431"/>
                    </a:cubicBezTo>
                    <a:cubicBezTo>
                      <a:pt x="99" y="3447"/>
                      <a:pt x="196" y="3460"/>
                      <a:pt x="300" y="3460"/>
                    </a:cubicBezTo>
                    <a:cubicBezTo>
                      <a:pt x="1253" y="3460"/>
                      <a:pt x="2027" y="2685"/>
                      <a:pt x="2027" y="1733"/>
                    </a:cubicBezTo>
                    <a:cubicBezTo>
                      <a:pt x="2027" y="774"/>
                      <a:pt x="1253" y="1"/>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3"/>
              <p:cNvSpPr/>
              <p:nvPr/>
            </p:nvSpPr>
            <p:spPr>
              <a:xfrm>
                <a:off x="4751688" y="3249800"/>
                <a:ext cx="109025" cy="108150"/>
              </a:xfrm>
              <a:custGeom>
                <a:avLst/>
                <a:gdLst/>
                <a:ahLst/>
                <a:cxnLst/>
                <a:rect l="l" t="t" r="r" b="b"/>
                <a:pathLst>
                  <a:path w="4361" h="4326" extrusionOk="0">
                    <a:moveTo>
                      <a:pt x="4140" y="1"/>
                    </a:moveTo>
                    <a:cubicBezTo>
                      <a:pt x="4088" y="1"/>
                      <a:pt x="4036" y="21"/>
                      <a:pt x="3996" y="61"/>
                    </a:cubicBezTo>
                    <a:lnTo>
                      <a:pt x="80" y="3976"/>
                    </a:lnTo>
                    <a:cubicBezTo>
                      <a:pt x="0" y="4057"/>
                      <a:pt x="0" y="4184"/>
                      <a:pt x="80" y="4265"/>
                    </a:cubicBezTo>
                    <a:cubicBezTo>
                      <a:pt x="118" y="4305"/>
                      <a:pt x="170" y="4326"/>
                      <a:pt x="222" y="4326"/>
                    </a:cubicBezTo>
                    <a:cubicBezTo>
                      <a:pt x="274" y="4326"/>
                      <a:pt x="326" y="4305"/>
                      <a:pt x="363" y="4265"/>
                    </a:cubicBezTo>
                    <a:lnTo>
                      <a:pt x="4284" y="349"/>
                    </a:lnTo>
                    <a:cubicBezTo>
                      <a:pt x="4360" y="269"/>
                      <a:pt x="4360" y="141"/>
                      <a:pt x="4284" y="61"/>
                    </a:cubicBezTo>
                    <a:cubicBezTo>
                      <a:pt x="4244" y="21"/>
                      <a:pt x="4192" y="1"/>
                      <a:pt x="4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3"/>
              <p:cNvSpPr/>
              <p:nvPr/>
            </p:nvSpPr>
            <p:spPr>
              <a:xfrm>
                <a:off x="4811863" y="3111075"/>
                <a:ext cx="187725" cy="185800"/>
              </a:xfrm>
              <a:custGeom>
                <a:avLst/>
                <a:gdLst/>
                <a:ahLst/>
                <a:cxnLst/>
                <a:rect l="l" t="t" r="r" b="b"/>
                <a:pathLst>
                  <a:path w="7509" h="7432" extrusionOk="0">
                    <a:moveTo>
                      <a:pt x="6975" y="0"/>
                    </a:moveTo>
                    <a:cubicBezTo>
                      <a:pt x="6846" y="0"/>
                      <a:pt x="6715" y="50"/>
                      <a:pt x="6613" y="152"/>
                    </a:cubicBezTo>
                    <a:lnTo>
                      <a:pt x="192" y="6575"/>
                    </a:lnTo>
                    <a:cubicBezTo>
                      <a:pt x="41" y="6724"/>
                      <a:pt x="0" y="6943"/>
                      <a:pt x="75" y="7129"/>
                    </a:cubicBezTo>
                    <a:cubicBezTo>
                      <a:pt x="99" y="7186"/>
                      <a:pt x="168" y="7244"/>
                      <a:pt x="214" y="7297"/>
                    </a:cubicBezTo>
                    <a:cubicBezTo>
                      <a:pt x="309" y="7388"/>
                      <a:pt x="424" y="7432"/>
                      <a:pt x="539" y="7432"/>
                    </a:cubicBezTo>
                    <a:cubicBezTo>
                      <a:pt x="671" y="7432"/>
                      <a:pt x="803" y="7375"/>
                      <a:pt x="907" y="7268"/>
                    </a:cubicBezTo>
                    <a:lnTo>
                      <a:pt x="7306" y="869"/>
                    </a:lnTo>
                    <a:cubicBezTo>
                      <a:pt x="7508" y="672"/>
                      <a:pt x="7508" y="378"/>
                      <a:pt x="7306" y="176"/>
                    </a:cubicBezTo>
                    <a:cubicBezTo>
                      <a:pt x="7247" y="118"/>
                      <a:pt x="7207" y="48"/>
                      <a:pt x="7132" y="26"/>
                    </a:cubicBezTo>
                    <a:cubicBezTo>
                      <a:pt x="7082" y="9"/>
                      <a:pt x="7028" y="0"/>
                      <a:pt x="6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3"/>
              <p:cNvSpPr/>
              <p:nvPr/>
            </p:nvSpPr>
            <p:spPr>
              <a:xfrm>
                <a:off x="4953638" y="3041600"/>
                <a:ext cx="11150" cy="10175"/>
              </a:xfrm>
              <a:custGeom>
                <a:avLst/>
                <a:gdLst/>
                <a:ahLst/>
                <a:cxnLst/>
                <a:rect l="l" t="t" r="r" b="b"/>
                <a:pathLst>
                  <a:path w="446" h="407" extrusionOk="0">
                    <a:moveTo>
                      <a:pt x="222" y="1"/>
                    </a:moveTo>
                    <a:cubicBezTo>
                      <a:pt x="170" y="1"/>
                      <a:pt x="118" y="21"/>
                      <a:pt x="81" y="62"/>
                    </a:cubicBezTo>
                    <a:cubicBezTo>
                      <a:pt x="1" y="143"/>
                      <a:pt x="1" y="270"/>
                      <a:pt x="81" y="351"/>
                    </a:cubicBezTo>
                    <a:cubicBezTo>
                      <a:pt x="118" y="388"/>
                      <a:pt x="170" y="407"/>
                      <a:pt x="222" y="407"/>
                    </a:cubicBezTo>
                    <a:cubicBezTo>
                      <a:pt x="274" y="407"/>
                      <a:pt x="326" y="388"/>
                      <a:pt x="364" y="351"/>
                    </a:cubicBezTo>
                    <a:cubicBezTo>
                      <a:pt x="446" y="270"/>
                      <a:pt x="446" y="143"/>
                      <a:pt x="364" y="62"/>
                    </a:cubicBezTo>
                    <a:cubicBezTo>
                      <a:pt x="326" y="21"/>
                      <a:pt x="274"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3"/>
              <p:cNvSpPr/>
              <p:nvPr/>
            </p:nvSpPr>
            <p:spPr>
              <a:xfrm>
                <a:off x="5057738" y="3145700"/>
                <a:ext cx="11125" cy="10275"/>
              </a:xfrm>
              <a:custGeom>
                <a:avLst/>
                <a:gdLst/>
                <a:ahLst/>
                <a:cxnLst/>
                <a:rect l="l" t="t" r="r" b="b"/>
                <a:pathLst>
                  <a:path w="445" h="411" extrusionOk="0">
                    <a:moveTo>
                      <a:pt x="225" y="0"/>
                    </a:moveTo>
                    <a:cubicBezTo>
                      <a:pt x="173" y="0"/>
                      <a:pt x="121" y="21"/>
                      <a:pt x="80" y="62"/>
                    </a:cubicBezTo>
                    <a:cubicBezTo>
                      <a:pt x="0" y="142"/>
                      <a:pt x="0" y="270"/>
                      <a:pt x="80" y="350"/>
                    </a:cubicBezTo>
                    <a:cubicBezTo>
                      <a:pt x="121" y="390"/>
                      <a:pt x="173" y="410"/>
                      <a:pt x="225" y="410"/>
                    </a:cubicBezTo>
                    <a:cubicBezTo>
                      <a:pt x="277" y="410"/>
                      <a:pt x="329" y="390"/>
                      <a:pt x="370" y="350"/>
                    </a:cubicBezTo>
                    <a:cubicBezTo>
                      <a:pt x="445" y="270"/>
                      <a:pt x="445" y="142"/>
                      <a:pt x="370" y="62"/>
                    </a:cubicBezTo>
                    <a:cubicBezTo>
                      <a:pt x="329" y="21"/>
                      <a:pt x="277"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3"/>
              <p:cNvSpPr/>
              <p:nvPr/>
            </p:nvSpPr>
            <p:spPr>
              <a:xfrm>
                <a:off x="4904863" y="3090525"/>
                <a:ext cx="11100" cy="10175"/>
              </a:xfrm>
              <a:custGeom>
                <a:avLst/>
                <a:gdLst/>
                <a:ahLst/>
                <a:cxnLst/>
                <a:rect l="l" t="t" r="r" b="b"/>
                <a:pathLst>
                  <a:path w="444" h="407" extrusionOk="0">
                    <a:moveTo>
                      <a:pt x="219" y="1"/>
                    </a:moveTo>
                    <a:cubicBezTo>
                      <a:pt x="167" y="1"/>
                      <a:pt x="115" y="19"/>
                      <a:pt x="75" y="57"/>
                    </a:cubicBezTo>
                    <a:cubicBezTo>
                      <a:pt x="0" y="137"/>
                      <a:pt x="0" y="265"/>
                      <a:pt x="75" y="345"/>
                    </a:cubicBezTo>
                    <a:cubicBezTo>
                      <a:pt x="115" y="386"/>
                      <a:pt x="167" y="406"/>
                      <a:pt x="219" y="406"/>
                    </a:cubicBezTo>
                    <a:cubicBezTo>
                      <a:pt x="271" y="406"/>
                      <a:pt x="323" y="386"/>
                      <a:pt x="363" y="345"/>
                    </a:cubicBezTo>
                    <a:cubicBezTo>
                      <a:pt x="444" y="265"/>
                      <a:pt x="444" y="137"/>
                      <a:pt x="363" y="57"/>
                    </a:cubicBezTo>
                    <a:cubicBezTo>
                      <a:pt x="323" y="19"/>
                      <a:pt x="271"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3"/>
              <p:cNvSpPr/>
              <p:nvPr/>
            </p:nvSpPr>
            <p:spPr>
              <a:xfrm>
                <a:off x="5059588" y="3095625"/>
                <a:ext cx="10875" cy="10250"/>
              </a:xfrm>
              <a:custGeom>
                <a:avLst/>
                <a:gdLst/>
                <a:ahLst/>
                <a:cxnLst/>
                <a:rect l="l" t="t" r="r" b="b"/>
                <a:pathLst>
                  <a:path w="435" h="410" extrusionOk="0">
                    <a:moveTo>
                      <a:pt x="219" y="0"/>
                    </a:moveTo>
                    <a:cubicBezTo>
                      <a:pt x="121" y="0"/>
                      <a:pt x="34" y="71"/>
                      <a:pt x="19" y="176"/>
                    </a:cubicBezTo>
                    <a:cubicBezTo>
                      <a:pt x="1" y="285"/>
                      <a:pt x="76" y="389"/>
                      <a:pt x="187" y="407"/>
                    </a:cubicBezTo>
                    <a:cubicBezTo>
                      <a:pt x="197" y="409"/>
                      <a:pt x="207" y="409"/>
                      <a:pt x="217" y="409"/>
                    </a:cubicBezTo>
                    <a:cubicBezTo>
                      <a:pt x="315" y="409"/>
                      <a:pt x="402" y="339"/>
                      <a:pt x="417" y="239"/>
                    </a:cubicBezTo>
                    <a:cubicBezTo>
                      <a:pt x="435" y="124"/>
                      <a:pt x="360" y="20"/>
                      <a:pt x="249" y="2"/>
                    </a:cubicBezTo>
                    <a:cubicBezTo>
                      <a:pt x="239" y="1"/>
                      <a:pt x="229"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3"/>
              <p:cNvSpPr/>
              <p:nvPr/>
            </p:nvSpPr>
            <p:spPr>
              <a:xfrm>
                <a:off x="4903263" y="3140525"/>
                <a:ext cx="10825" cy="10250"/>
              </a:xfrm>
              <a:custGeom>
                <a:avLst/>
                <a:gdLst/>
                <a:ahLst/>
                <a:cxnLst/>
                <a:rect l="l" t="t" r="r" b="b"/>
                <a:pathLst>
                  <a:path w="433" h="410" extrusionOk="0">
                    <a:moveTo>
                      <a:pt x="218" y="0"/>
                    </a:moveTo>
                    <a:cubicBezTo>
                      <a:pt x="120" y="0"/>
                      <a:pt x="33" y="71"/>
                      <a:pt x="17" y="170"/>
                    </a:cubicBezTo>
                    <a:cubicBezTo>
                      <a:pt x="1" y="285"/>
                      <a:pt x="75" y="389"/>
                      <a:pt x="185" y="407"/>
                    </a:cubicBezTo>
                    <a:cubicBezTo>
                      <a:pt x="195" y="409"/>
                      <a:pt x="205" y="410"/>
                      <a:pt x="215" y="410"/>
                    </a:cubicBezTo>
                    <a:cubicBezTo>
                      <a:pt x="313" y="410"/>
                      <a:pt x="400" y="339"/>
                      <a:pt x="416" y="240"/>
                    </a:cubicBezTo>
                    <a:cubicBezTo>
                      <a:pt x="433" y="125"/>
                      <a:pt x="358" y="21"/>
                      <a:pt x="249" y="3"/>
                    </a:cubicBezTo>
                    <a:cubicBezTo>
                      <a:pt x="238" y="1"/>
                      <a:pt x="228"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3"/>
              <p:cNvSpPr/>
              <p:nvPr/>
            </p:nvSpPr>
            <p:spPr>
              <a:xfrm>
                <a:off x="5003888" y="3039900"/>
                <a:ext cx="10825" cy="10250"/>
              </a:xfrm>
              <a:custGeom>
                <a:avLst/>
                <a:gdLst/>
                <a:ahLst/>
                <a:cxnLst/>
                <a:rect l="l" t="t" r="r" b="b"/>
                <a:pathLst>
                  <a:path w="433" h="410" extrusionOk="0">
                    <a:moveTo>
                      <a:pt x="217" y="0"/>
                    </a:moveTo>
                    <a:cubicBezTo>
                      <a:pt x="206" y="0"/>
                      <a:pt x="195" y="1"/>
                      <a:pt x="185" y="3"/>
                    </a:cubicBezTo>
                    <a:cubicBezTo>
                      <a:pt x="75" y="26"/>
                      <a:pt x="0" y="130"/>
                      <a:pt x="17" y="240"/>
                    </a:cubicBezTo>
                    <a:cubicBezTo>
                      <a:pt x="33" y="339"/>
                      <a:pt x="120" y="410"/>
                      <a:pt x="218" y="410"/>
                    </a:cubicBezTo>
                    <a:cubicBezTo>
                      <a:pt x="228" y="410"/>
                      <a:pt x="238" y="409"/>
                      <a:pt x="248" y="408"/>
                    </a:cubicBezTo>
                    <a:cubicBezTo>
                      <a:pt x="358" y="389"/>
                      <a:pt x="433" y="286"/>
                      <a:pt x="416" y="176"/>
                    </a:cubicBezTo>
                    <a:cubicBezTo>
                      <a:pt x="400" y="72"/>
                      <a:pt x="31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3"/>
              <p:cNvSpPr/>
              <p:nvPr/>
            </p:nvSpPr>
            <p:spPr>
              <a:xfrm>
                <a:off x="4958988" y="3196225"/>
                <a:ext cx="10850" cy="10275"/>
              </a:xfrm>
              <a:custGeom>
                <a:avLst/>
                <a:gdLst/>
                <a:ahLst/>
                <a:cxnLst/>
                <a:rect l="l" t="t" r="r" b="b"/>
                <a:pathLst>
                  <a:path w="434" h="411" extrusionOk="0">
                    <a:moveTo>
                      <a:pt x="215" y="1"/>
                    </a:moveTo>
                    <a:cubicBezTo>
                      <a:pt x="205" y="1"/>
                      <a:pt x="195" y="2"/>
                      <a:pt x="184" y="3"/>
                    </a:cubicBezTo>
                    <a:cubicBezTo>
                      <a:pt x="75" y="21"/>
                      <a:pt x="0" y="125"/>
                      <a:pt x="18" y="235"/>
                    </a:cubicBezTo>
                    <a:cubicBezTo>
                      <a:pt x="33" y="338"/>
                      <a:pt x="119" y="410"/>
                      <a:pt x="216" y="410"/>
                    </a:cubicBezTo>
                    <a:cubicBezTo>
                      <a:pt x="227" y="410"/>
                      <a:pt x="237" y="410"/>
                      <a:pt x="248" y="408"/>
                    </a:cubicBezTo>
                    <a:cubicBezTo>
                      <a:pt x="358" y="391"/>
                      <a:pt x="434" y="287"/>
                      <a:pt x="416" y="171"/>
                    </a:cubicBezTo>
                    <a:cubicBezTo>
                      <a:pt x="401" y="72"/>
                      <a:pt x="314"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3"/>
              <p:cNvSpPr/>
              <p:nvPr/>
            </p:nvSpPr>
            <p:spPr>
              <a:xfrm>
                <a:off x="5008938" y="3194600"/>
                <a:ext cx="11150" cy="10175"/>
              </a:xfrm>
              <a:custGeom>
                <a:avLst/>
                <a:gdLst/>
                <a:ahLst/>
                <a:cxnLst/>
                <a:rect l="l" t="t" r="r" b="b"/>
                <a:pathLst>
                  <a:path w="446" h="407" extrusionOk="0">
                    <a:moveTo>
                      <a:pt x="222" y="1"/>
                    </a:moveTo>
                    <a:cubicBezTo>
                      <a:pt x="170" y="1"/>
                      <a:pt x="118" y="20"/>
                      <a:pt x="81" y="57"/>
                    </a:cubicBezTo>
                    <a:cubicBezTo>
                      <a:pt x="1" y="137"/>
                      <a:pt x="1" y="265"/>
                      <a:pt x="81" y="345"/>
                    </a:cubicBezTo>
                    <a:cubicBezTo>
                      <a:pt x="118" y="386"/>
                      <a:pt x="170" y="407"/>
                      <a:pt x="222" y="407"/>
                    </a:cubicBezTo>
                    <a:cubicBezTo>
                      <a:pt x="274" y="407"/>
                      <a:pt x="326" y="386"/>
                      <a:pt x="364" y="345"/>
                    </a:cubicBezTo>
                    <a:cubicBezTo>
                      <a:pt x="446" y="265"/>
                      <a:pt x="446" y="137"/>
                      <a:pt x="364" y="57"/>
                    </a:cubicBezTo>
                    <a:cubicBezTo>
                      <a:pt x="326" y="20"/>
                      <a:pt x="274"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3"/>
              <p:cNvSpPr/>
              <p:nvPr/>
            </p:nvSpPr>
            <p:spPr>
              <a:xfrm>
                <a:off x="5041138" y="3042750"/>
                <a:ext cx="26725" cy="25725"/>
              </a:xfrm>
              <a:custGeom>
                <a:avLst/>
                <a:gdLst/>
                <a:ahLst/>
                <a:cxnLst/>
                <a:rect l="l" t="t" r="r" b="b"/>
                <a:pathLst>
                  <a:path w="1069" h="1029" extrusionOk="0">
                    <a:moveTo>
                      <a:pt x="846" y="0"/>
                    </a:moveTo>
                    <a:cubicBezTo>
                      <a:pt x="794" y="0"/>
                      <a:pt x="742" y="19"/>
                      <a:pt x="704" y="57"/>
                    </a:cubicBezTo>
                    <a:lnTo>
                      <a:pt x="75" y="680"/>
                    </a:lnTo>
                    <a:cubicBezTo>
                      <a:pt x="0" y="761"/>
                      <a:pt x="0" y="888"/>
                      <a:pt x="75" y="968"/>
                    </a:cubicBezTo>
                    <a:cubicBezTo>
                      <a:pt x="115" y="1009"/>
                      <a:pt x="167" y="1029"/>
                      <a:pt x="219" y="1029"/>
                    </a:cubicBezTo>
                    <a:cubicBezTo>
                      <a:pt x="271" y="1029"/>
                      <a:pt x="323" y="1009"/>
                      <a:pt x="363" y="968"/>
                    </a:cubicBezTo>
                    <a:lnTo>
                      <a:pt x="987" y="345"/>
                    </a:lnTo>
                    <a:cubicBezTo>
                      <a:pt x="1069" y="264"/>
                      <a:pt x="1069" y="137"/>
                      <a:pt x="987" y="57"/>
                    </a:cubicBezTo>
                    <a:cubicBezTo>
                      <a:pt x="950" y="19"/>
                      <a:pt x="898"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3"/>
              <p:cNvSpPr/>
              <p:nvPr/>
            </p:nvSpPr>
            <p:spPr>
              <a:xfrm>
                <a:off x="4983238" y="3012100"/>
                <a:ext cx="9675" cy="30900"/>
              </a:xfrm>
              <a:custGeom>
                <a:avLst/>
                <a:gdLst/>
                <a:ahLst/>
                <a:cxnLst/>
                <a:rect l="l" t="t" r="r" b="b"/>
                <a:pathLst>
                  <a:path w="387" h="1236" extrusionOk="0">
                    <a:moveTo>
                      <a:pt x="192" y="1"/>
                    </a:moveTo>
                    <a:cubicBezTo>
                      <a:pt x="88" y="1"/>
                      <a:pt x="0" y="92"/>
                      <a:pt x="0" y="196"/>
                    </a:cubicBezTo>
                    <a:lnTo>
                      <a:pt x="0" y="1040"/>
                    </a:lnTo>
                    <a:cubicBezTo>
                      <a:pt x="0" y="1091"/>
                      <a:pt x="24" y="1144"/>
                      <a:pt x="58" y="1179"/>
                    </a:cubicBezTo>
                    <a:cubicBezTo>
                      <a:pt x="93" y="1213"/>
                      <a:pt x="139" y="1235"/>
                      <a:pt x="192" y="1235"/>
                    </a:cubicBezTo>
                    <a:cubicBezTo>
                      <a:pt x="301" y="1235"/>
                      <a:pt x="387" y="1149"/>
                      <a:pt x="387" y="1040"/>
                    </a:cubicBezTo>
                    <a:lnTo>
                      <a:pt x="387" y="196"/>
                    </a:lnTo>
                    <a:cubicBezTo>
                      <a:pt x="387" y="92"/>
                      <a:pt x="301"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3"/>
              <p:cNvSpPr/>
              <p:nvPr/>
            </p:nvSpPr>
            <p:spPr>
              <a:xfrm>
                <a:off x="4983238" y="3203400"/>
                <a:ext cx="9675" cy="30900"/>
              </a:xfrm>
              <a:custGeom>
                <a:avLst/>
                <a:gdLst/>
                <a:ahLst/>
                <a:cxnLst/>
                <a:rect l="l" t="t" r="r" b="b"/>
                <a:pathLst>
                  <a:path w="387" h="1236" extrusionOk="0">
                    <a:moveTo>
                      <a:pt x="192" y="0"/>
                    </a:moveTo>
                    <a:cubicBezTo>
                      <a:pt x="88" y="0"/>
                      <a:pt x="0" y="86"/>
                      <a:pt x="0" y="196"/>
                    </a:cubicBezTo>
                    <a:lnTo>
                      <a:pt x="0" y="1040"/>
                    </a:lnTo>
                    <a:cubicBezTo>
                      <a:pt x="0" y="1091"/>
                      <a:pt x="24" y="1144"/>
                      <a:pt x="58" y="1178"/>
                    </a:cubicBezTo>
                    <a:cubicBezTo>
                      <a:pt x="93" y="1213"/>
                      <a:pt x="139" y="1235"/>
                      <a:pt x="192" y="1235"/>
                    </a:cubicBezTo>
                    <a:cubicBezTo>
                      <a:pt x="301" y="1235"/>
                      <a:pt x="387" y="1149"/>
                      <a:pt x="387" y="1040"/>
                    </a:cubicBezTo>
                    <a:lnTo>
                      <a:pt x="387" y="196"/>
                    </a:lnTo>
                    <a:cubicBezTo>
                      <a:pt x="387" y="86"/>
                      <a:pt x="30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3"/>
              <p:cNvSpPr/>
              <p:nvPr/>
            </p:nvSpPr>
            <p:spPr>
              <a:xfrm>
                <a:off x="4905863" y="3042750"/>
                <a:ext cx="26750" cy="25725"/>
              </a:xfrm>
              <a:custGeom>
                <a:avLst/>
                <a:gdLst/>
                <a:ahLst/>
                <a:cxnLst/>
                <a:rect l="l" t="t" r="r" b="b"/>
                <a:pathLst>
                  <a:path w="1070" h="1029" extrusionOk="0">
                    <a:moveTo>
                      <a:pt x="222" y="0"/>
                    </a:moveTo>
                    <a:cubicBezTo>
                      <a:pt x="170" y="0"/>
                      <a:pt x="118" y="19"/>
                      <a:pt x="81" y="57"/>
                    </a:cubicBezTo>
                    <a:cubicBezTo>
                      <a:pt x="0" y="137"/>
                      <a:pt x="0" y="264"/>
                      <a:pt x="81" y="345"/>
                    </a:cubicBezTo>
                    <a:lnTo>
                      <a:pt x="705" y="968"/>
                    </a:lnTo>
                    <a:cubicBezTo>
                      <a:pt x="745" y="1009"/>
                      <a:pt x="797" y="1029"/>
                      <a:pt x="848" y="1029"/>
                    </a:cubicBezTo>
                    <a:cubicBezTo>
                      <a:pt x="899" y="1029"/>
                      <a:pt x="950" y="1009"/>
                      <a:pt x="987" y="968"/>
                    </a:cubicBezTo>
                    <a:cubicBezTo>
                      <a:pt x="1069" y="888"/>
                      <a:pt x="1069" y="761"/>
                      <a:pt x="987" y="680"/>
                    </a:cubicBezTo>
                    <a:lnTo>
                      <a:pt x="364" y="57"/>
                    </a:lnTo>
                    <a:cubicBezTo>
                      <a:pt x="326" y="19"/>
                      <a:pt x="274" y="0"/>
                      <a:pt x="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3"/>
              <p:cNvSpPr/>
              <p:nvPr/>
            </p:nvSpPr>
            <p:spPr>
              <a:xfrm>
                <a:off x="5041138" y="3177900"/>
                <a:ext cx="26725" cy="25875"/>
              </a:xfrm>
              <a:custGeom>
                <a:avLst/>
                <a:gdLst/>
                <a:ahLst/>
                <a:cxnLst/>
                <a:rect l="l" t="t" r="r" b="b"/>
                <a:pathLst>
                  <a:path w="1069" h="1035" extrusionOk="0">
                    <a:moveTo>
                      <a:pt x="219" y="1"/>
                    </a:moveTo>
                    <a:cubicBezTo>
                      <a:pt x="167" y="1"/>
                      <a:pt x="115" y="21"/>
                      <a:pt x="75" y="61"/>
                    </a:cubicBezTo>
                    <a:cubicBezTo>
                      <a:pt x="0" y="142"/>
                      <a:pt x="0" y="269"/>
                      <a:pt x="75" y="349"/>
                    </a:cubicBezTo>
                    <a:lnTo>
                      <a:pt x="704" y="973"/>
                    </a:lnTo>
                    <a:cubicBezTo>
                      <a:pt x="742" y="1014"/>
                      <a:pt x="794" y="1034"/>
                      <a:pt x="846" y="1034"/>
                    </a:cubicBezTo>
                    <a:cubicBezTo>
                      <a:pt x="898" y="1034"/>
                      <a:pt x="950" y="1014"/>
                      <a:pt x="987" y="973"/>
                    </a:cubicBezTo>
                    <a:cubicBezTo>
                      <a:pt x="1069" y="893"/>
                      <a:pt x="1069" y="765"/>
                      <a:pt x="987" y="685"/>
                    </a:cubicBezTo>
                    <a:lnTo>
                      <a:pt x="363" y="61"/>
                    </a:lnTo>
                    <a:cubicBezTo>
                      <a:pt x="323" y="21"/>
                      <a:pt x="271"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3"/>
              <p:cNvSpPr/>
              <p:nvPr/>
            </p:nvSpPr>
            <p:spPr>
              <a:xfrm>
                <a:off x="4875813" y="3120375"/>
                <a:ext cx="30800" cy="9700"/>
              </a:xfrm>
              <a:custGeom>
                <a:avLst/>
                <a:gdLst/>
                <a:ahLst/>
                <a:cxnLst/>
                <a:rect l="l" t="t" r="r" b="b"/>
                <a:pathLst>
                  <a:path w="1232" h="388" extrusionOk="0">
                    <a:moveTo>
                      <a:pt x="198" y="1"/>
                    </a:moveTo>
                    <a:cubicBezTo>
                      <a:pt x="88" y="1"/>
                      <a:pt x="1" y="86"/>
                      <a:pt x="1" y="190"/>
                    </a:cubicBezTo>
                    <a:cubicBezTo>
                      <a:pt x="1" y="243"/>
                      <a:pt x="24" y="294"/>
                      <a:pt x="59" y="329"/>
                    </a:cubicBezTo>
                    <a:cubicBezTo>
                      <a:pt x="94" y="364"/>
                      <a:pt x="139" y="387"/>
                      <a:pt x="198" y="387"/>
                    </a:cubicBezTo>
                    <a:lnTo>
                      <a:pt x="1040" y="387"/>
                    </a:lnTo>
                    <a:cubicBezTo>
                      <a:pt x="1144" y="387"/>
                      <a:pt x="1232" y="300"/>
                      <a:pt x="1232" y="190"/>
                    </a:cubicBezTo>
                    <a:cubicBezTo>
                      <a:pt x="1232" y="86"/>
                      <a:pt x="1144" y="1"/>
                      <a:pt x="1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5067113" y="3120375"/>
                <a:ext cx="30750" cy="9700"/>
              </a:xfrm>
              <a:custGeom>
                <a:avLst/>
                <a:gdLst/>
                <a:ahLst/>
                <a:cxnLst/>
                <a:rect l="l" t="t" r="r" b="b"/>
                <a:pathLst>
                  <a:path w="1230" h="388" extrusionOk="0">
                    <a:moveTo>
                      <a:pt x="191" y="1"/>
                    </a:moveTo>
                    <a:cubicBezTo>
                      <a:pt x="87" y="1"/>
                      <a:pt x="1" y="86"/>
                      <a:pt x="1" y="190"/>
                    </a:cubicBezTo>
                    <a:cubicBezTo>
                      <a:pt x="1" y="243"/>
                      <a:pt x="17" y="294"/>
                      <a:pt x="59" y="329"/>
                    </a:cubicBezTo>
                    <a:cubicBezTo>
                      <a:pt x="93" y="364"/>
                      <a:pt x="139" y="387"/>
                      <a:pt x="191" y="387"/>
                    </a:cubicBezTo>
                    <a:lnTo>
                      <a:pt x="1035" y="387"/>
                    </a:lnTo>
                    <a:cubicBezTo>
                      <a:pt x="1144" y="387"/>
                      <a:pt x="1230" y="300"/>
                      <a:pt x="1230" y="190"/>
                    </a:cubicBezTo>
                    <a:cubicBezTo>
                      <a:pt x="1230" y="86"/>
                      <a:pt x="1144" y="1"/>
                      <a:pt x="1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3"/>
              <p:cNvSpPr/>
              <p:nvPr/>
            </p:nvSpPr>
            <p:spPr>
              <a:xfrm>
                <a:off x="4813463" y="3111725"/>
                <a:ext cx="186700" cy="185450"/>
              </a:xfrm>
              <a:custGeom>
                <a:avLst/>
                <a:gdLst/>
                <a:ahLst/>
                <a:cxnLst/>
                <a:rect l="l" t="t" r="r" b="b"/>
                <a:pathLst>
                  <a:path w="7468" h="7418" extrusionOk="0">
                    <a:moveTo>
                      <a:pt x="7068" y="0"/>
                    </a:moveTo>
                    <a:lnTo>
                      <a:pt x="7068" y="0"/>
                    </a:lnTo>
                    <a:cubicBezTo>
                      <a:pt x="7127" y="179"/>
                      <a:pt x="7086" y="381"/>
                      <a:pt x="6948" y="520"/>
                    </a:cubicBezTo>
                    <a:lnTo>
                      <a:pt x="520" y="6946"/>
                    </a:lnTo>
                    <a:cubicBezTo>
                      <a:pt x="422" y="7044"/>
                      <a:pt x="293" y="7096"/>
                      <a:pt x="162" y="7096"/>
                    </a:cubicBezTo>
                    <a:cubicBezTo>
                      <a:pt x="108" y="7096"/>
                      <a:pt x="53" y="7087"/>
                      <a:pt x="0" y="7068"/>
                    </a:cubicBezTo>
                    <a:lnTo>
                      <a:pt x="0" y="7068"/>
                    </a:lnTo>
                    <a:cubicBezTo>
                      <a:pt x="24" y="7143"/>
                      <a:pt x="64" y="7212"/>
                      <a:pt x="128" y="7271"/>
                    </a:cubicBezTo>
                    <a:cubicBezTo>
                      <a:pt x="225" y="7368"/>
                      <a:pt x="355" y="7417"/>
                      <a:pt x="485" y="7417"/>
                    </a:cubicBezTo>
                    <a:cubicBezTo>
                      <a:pt x="615" y="7417"/>
                      <a:pt x="745" y="7368"/>
                      <a:pt x="843" y="7271"/>
                    </a:cubicBezTo>
                    <a:lnTo>
                      <a:pt x="7271" y="843"/>
                    </a:lnTo>
                    <a:cubicBezTo>
                      <a:pt x="7468" y="646"/>
                      <a:pt x="7468" y="323"/>
                      <a:pt x="7271" y="126"/>
                    </a:cubicBezTo>
                    <a:cubicBezTo>
                      <a:pt x="7213" y="69"/>
                      <a:pt x="7143" y="29"/>
                      <a:pt x="7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0" name="Google Shape;2590;p43"/>
            <p:cNvGrpSpPr/>
            <p:nvPr/>
          </p:nvGrpSpPr>
          <p:grpSpPr>
            <a:xfrm>
              <a:off x="5556063" y="3009600"/>
              <a:ext cx="213575" cy="350875"/>
              <a:chOff x="5556063" y="3009600"/>
              <a:chExt cx="213575" cy="350875"/>
            </a:xfrm>
          </p:grpSpPr>
          <p:sp>
            <p:nvSpPr>
              <p:cNvPr id="2591" name="Google Shape;2591;p43"/>
              <p:cNvSpPr/>
              <p:nvPr/>
            </p:nvSpPr>
            <p:spPr>
              <a:xfrm>
                <a:off x="5653088" y="3205125"/>
                <a:ext cx="19400" cy="145550"/>
              </a:xfrm>
              <a:custGeom>
                <a:avLst/>
                <a:gdLst/>
                <a:ahLst/>
                <a:cxnLst/>
                <a:rect l="l" t="t" r="r" b="b"/>
                <a:pathLst>
                  <a:path w="776" h="5822" extrusionOk="0">
                    <a:moveTo>
                      <a:pt x="1" y="1"/>
                    </a:moveTo>
                    <a:lnTo>
                      <a:pt x="1" y="5821"/>
                    </a:lnTo>
                    <a:lnTo>
                      <a:pt x="775" y="5821"/>
                    </a:lnTo>
                    <a:lnTo>
                      <a:pt x="775"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3"/>
              <p:cNvSpPr/>
              <p:nvPr/>
            </p:nvSpPr>
            <p:spPr>
              <a:xfrm>
                <a:off x="5594913" y="3112000"/>
                <a:ext cx="135875" cy="102825"/>
              </a:xfrm>
              <a:custGeom>
                <a:avLst/>
                <a:gdLst/>
                <a:ahLst/>
                <a:cxnLst/>
                <a:rect l="l" t="t" r="r" b="b"/>
                <a:pathLst>
                  <a:path w="5435" h="4113" extrusionOk="0">
                    <a:moveTo>
                      <a:pt x="5435" y="0"/>
                    </a:moveTo>
                    <a:lnTo>
                      <a:pt x="1" y="1946"/>
                    </a:lnTo>
                    <a:lnTo>
                      <a:pt x="1" y="2726"/>
                    </a:lnTo>
                    <a:cubicBezTo>
                      <a:pt x="1" y="3494"/>
                      <a:pt x="624" y="4112"/>
                      <a:pt x="1392" y="4112"/>
                    </a:cubicBezTo>
                    <a:lnTo>
                      <a:pt x="4043" y="4112"/>
                    </a:lnTo>
                    <a:cubicBezTo>
                      <a:pt x="4811" y="4112"/>
                      <a:pt x="5435" y="3494"/>
                      <a:pt x="5435" y="2726"/>
                    </a:cubicBezTo>
                    <a:lnTo>
                      <a:pt x="54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3"/>
              <p:cNvSpPr/>
              <p:nvPr/>
            </p:nvSpPr>
            <p:spPr>
              <a:xfrm>
                <a:off x="5688788" y="3112000"/>
                <a:ext cx="51675" cy="102825"/>
              </a:xfrm>
              <a:custGeom>
                <a:avLst/>
                <a:gdLst/>
                <a:ahLst/>
                <a:cxnLst/>
                <a:rect l="l" t="t" r="r" b="b"/>
                <a:pathLst>
                  <a:path w="2067" h="4113" extrusionOk="0">
                    <a:moveTo>
                      <a:pt x="2067" y="0"/>
                    </a:moveTo>
                    <a:lnTo>
                      <a:pt x="1293" y="283"/>
                    </a:lnTo>
                    <a:lnTo>
                      <a:pt x="1293" y="2726"/>
                    </a:lnTo>
                    <a:cubicBezTo>
                      <a:pt x="1293" y="3494"/>
                      <a:pt x="710" y="4112"/>
                      <a:pt x="0" y="4112"/>
                    </a:cubicBezTo>
                    <a:lnTo>
                      <a:pt x="675" y="4112"/>
                    </a:lnTo>
                    <a:cubicBezTo>
                      <a:pt x="1443" y="4112"/>
                      <a:pt x="2067" y="3494"/>
                      <a:pt x="2067" y="2726"/>
                    </a:cubicBezTo>
                    <a:lnTo>
                      <a:pt x="20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3"/>
              <p:cNvSpPr/>
              <p:nvPr/>
            </p:nvSpPr>
            <p:spPr>
              <a:xfrm>
                <a:off x="5556063" y="3078925"/>
                <a:ext cx="203775" cy="87375"/>
              </a:xfrm>
              <a:custGeom>
                <a:avLst/>
                <a:gdLst/>
                <a:ahLst/>
                <a:cxnLst/>
                <a:rect l="l" t="t" r="r" b="b"/>
                <a:pathLst>
                  <a:path w="8151" h="3495" extrusionOk="0">
                    <a:moveTo>
                      <a:pt x="278" y="1"/>
                    </a:moveTo>
                    <a:cubicBezTo>
                      <a:pt x="123" y="1"/>
                      <a:pt x="1" y="128"/>
                      <a:pt x="1" y="278"/>
                    </a:cubicBezTo>
                    <a:lnTo>
                      <a:pt x="1" y="2103"/>
                    </a:lnTo>
                    <a:cubicBezTo>
                      <a:pt x="1" y="2871"/>
                      <a:pt x="625" y="3495"/>
                      <a:pt x="1394" y="3495"/>
                    </a:cubicBezTo>
                    <a:lnTo>
                      <a:pt x="6781" y="3495"/>
                    </a:lnTo>
                    <a:cubicBezTo>
                      <a:pt x="7538" y="3495"/>
                      <a:pt x="8150" y="2853"/>
                      <a:pt x="8150" y="2062"/>
                    </a:cubicBezTo>
                    <a:lnTo>
                      <a:pt x="8150" y="278"/>
                    </a:lnTo>
                    <a:cubicBezTo>
                      <a:pt x="8150" y="128"/>
                      <a:pt x="8028" y="1"/>
                      <a:pt x="7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3"/>
              <p:cNvSpPr/>
              <p:nvPr/>
            </p:nvSpPr>
            <p:spPr>
              <a:xfrm>
                <a:off x="5717788" y="3078925"/>
                <a:ext cx="51850" cy="87375"/>
              </a:xfrm>
              <a:custGeom>
                <a:avLst/>
                <a:gdLst/>
                <a:ahLst/>
                <a:cxnLst/>
                <a:rect l="l" t="t" r="r" b="b"/>
                <a:pathLst>
                  <a:path w="2074" h="3495" extrusionOk="0">
                    <a:moveTo>
                      <a:pt x="1034" y="1"/>
                    </a:moveTo>
                    <a:cubicBezTo>
                      <a:pt x="1178" y="1"/>
                      <a:pt x="1293" y="128"/>
                      <a:pt x="1293" y="289"/>
                    </a:cubicBezTo>
                    <a:lnTo>
                      <a:pt x="1293" y="2062"/>
                    </a:lnTo>
                    <a:cubicBezTo>
                      <a:pt x="1293" y="2853"/>
                      <a:pt x="717" y="3495"/>
                      <a:pt x="0" y="3495"/>
                    </a:cubicBezTo>
                    <a:lnTo>
                      <a:pt x="1034" y="3495"/>
                    </a:lnTo>
                    <a:cubicBezTo>
                      <a:pt x="1605" y="3495"/>
                      <a:pt x="2074" y="3032"/>
                      <a:pt x="2074" y="2461"/>
                    </a:cubicBezTo>
                    <a:lnTo>
                      <a:pt x="2074" y="209"/>
                    </a:lnTo>
                    <a:cubicBezTo>
                      <a:pt x="2074" y="94"/>
                      <a:pt x="1981"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3"/>
              <p:cNvSpPr/>
              <p:nvPr/>
            </p:nvSpPr>
            <p:spPr>
              <a:xfrm>
                <a:off x="5556063" y="3104200"/>
                <a:ext cx="208800" cy="62100"/>
              </a:xfrm>
              <a:custGeom>
                <a:avLst/>
                <a:gdLst/>
                <a:ahLst/>
                <a:cxnLst/>
                <a:rect l="l" t="t" r="r" b="b"/>
                <a:pathLst>
                  <a:path w="8352" h="2484" extrusionOk="0">
                    <a:moveTo>
                      <a:pt x="1" y="0"/>
                    </a:moveTo>
                    <a:lnTo>
                      <a:pt x="1" y="1092"/>
                    </a:lnTo>
                    <a:cubicBezTo>
                      <a:pt x="1" y="1860"/>
                      <a:pt x="625" y="2484"/>
                      <a:pt x="1394" y="2484"/>
                    </a:cubicBezTo>
                    <a:lnTo>
                      <a:pt x="6890" y="2484"/>
                    </a:lnTo>
                    <a:cubicBezTo>
                      <a:pt x="7658" y="2484"/>
                      <a:pt x="8276" y="1860"/>
                      <a:pt x="8276" y="1092"/>
                    </a:cubicBezTo>
                    <a:lnTo>
                      <a:pt x="8351" y="307"/>
                    </a:lnTo>
                    <a:cubicBezTo>
                      <a:pt x="7986" y="307"/>
                      <a:pt x="7953" y="166"/>
                      <a:pt x="7818" y="166"/>
                    </a:cubicBezTo>
                    <a:cubicBezTo>
                      <a:pt x="7791" y="166"/>
                      <a:pt x="7760" y="171"/>
                      <a:pt x="7722" y="185"/>
                    </a:cubicBezTo>
                    <a:cubicBezTo>
                      <a:pt x="7578" y="237"/>
                      <a:pt x="7410" y="278"/>
                      <a:pt x="7133" y="278"/>
                    </a:cubicBezTo>
                    <a:cubicBezTo>
                      <a:pt x="6418" y="278"/>
                      <a:pt x="6418" y="0"/>
                      <a:pt x="5707" y="0"/>
                    </a:cubicBezTo>
                    <a:cubicBezTo>
                      <a:pt x="4990" y="0"/>
                      <a:pt x="4990" y="278"/>
                      <a:pt x="4281" y="278"/>
                    </a:cubicBezTo>
                    <a:cubicBezTo>
                      <a:pt x="3564" y="278"/>
                      <a:pt x="3564" y="0"/>
                      <a:pt x="2855" y="0"/>
                    </a:cubicBezTo>
                    <a:cubicBezTo>
                      <a:pt x="2138" y="0"/>
                      <a:pt x="2138" y="278"/>
                      <a:pt x="1429" y="278"/>
                    </a:cubicBezTo>
                    <a:cubicBezTo>
                      <a:pt x="712" y="278"/>
                      <a:pt x="7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3"/>
              <p:cNvSpPr/>
              <p:nvPr/>
            </p:nvSpPr>
            <p:spPr>
              <a:xfrm>
                <a:off x="5717788" y="3104200"/>
                <a:ext cx="51850" cy="62100"/>
              </a:xfrm>
              <a:custGeom>
                <a:avLst/>
                <a:gdLst/>
                <a:ahLst/>
                <a:cxnLst/>
                <a:rect l="l" t="t" r="r" b="b"/>
                <a:pathLst>
                  <a:path w="2074" h="2484" extrusionOk="0">
                    <a:moveTo>
                      <a:pt x="2074" y="0"/>
                    </a:moveTo>
                    <a:cubicBezTo>
                      <a:pt x="1663" y="0"/>
                      <a:pt x="1508" y="104"/>
                      <a:pt x="1293" y="185"/>
                    </a:cubicBezTo>
                    <a:lnTo>
                      <a:pt x="1293" y="1092"/>
                    </a:lnTo>
                    <a:cubicBezTo>
                      <a:pt x="1293" y="1860"/>
                      <a:pt x="717" y="2484"/>
                      <a:pt x="0" y="2484"/>
                    </a:cubicBezTo>
                    <a:lnTo>
                      <a:pt x="682" y="2484"/>
                    </a:lnTo>
                    <a:cubicBezTo>
                      <a:pt x="1450" y="2484"/>
                      <a:pt x="2074" y="1860"/>
                      <a:pt x="2074" y="1092"/>
                    </a:cubicBezTo>
                    <a:lnTo>
                      <a:pt x="2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3"/>
              <p:cNvSpPr/>
              <p:nvPr/>
            </p:nvSpPr>
            <p:spPr>
              <a:xfrm>
                <a:off x="5601713" y="3131325"/>
                <a:ext cx="10425" cy="10425"/>
              </a:xfrm>
              <a:custGeom>
                <a:avLst/>
                <a:gdLst/>
                <a:ahLst/>
                <a:cxnLst/>
                <a:rect l="l" t="t" r="r" b="b"/>
                <a:pathLst>
                  <a:path w="417" h="417" extrusionOk="0">
                    <a:moveTo>
                      <a:pt x="208" y="1"/>
                    </a:moveTo>
                    <a:cubicBezTo>
                      <a:pt x="93" y="1"/>
                      <a:pt x="0" y="93"/>
                      <a:pt x="0" y="208"/>
                    </a:cubicBezTo>
                    <a:cubicBezTo>
                      <a:pt x="0" y="325"/>
                      <a:pt x="93" y="416"/>
                      <a:pt x="208" y="416"/>
                    </a:cubicBezTo>
                    <a:cubicBezTo>
                      <a:pt x="323" y="416"/>
                      <a:pt x="416" y="325"/>
                      <a:pt x="416" y="208"/>
                    </a:cubicBezTo>
                    <a:cubicBezTo>
                      <a:pt x="416" y="93"/>
                      <a:pt x="323"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3"/>
              <p:cNvSpPr/>
              <p:nvPr/>
            </p:nvSpPr>
            <p:spPr>
              <a:xfrm>
                <a:off x="5674188" y="3129600"/>
                <a:ext cx="10425" cy="10400"/>
              </a:xfrm>
              <a:custGeom>
                <a:avLst/>
                <a:gdLst/>
                <a:ahLst/>
                <a:cxnLst/>
                <a:rect l="l" t="t" r="r" b="b"/>
                <a:pathLst>
                  <a:path w="417" h="416" extrusionOk="0">
                    <a:moveTo>
                      <a:pt x="209" y="0"/>
                    </a:moveTo>
                    <a:cubicBezTo>
                      <a:pt x="92" y="0"/>
                      <a:pt x="1" y="93"/>
                      <a:pt x="1" y="208"/>
                    </a:cubicBezTo>
                    <a:cubicBezTo>
                      <a:pt x="1" y="325"/>
                      <a:pt x="92" y="416"/>
                      <a:pt x="209" y="416"/>
                    </a:cubicBezTo>
                    <a:cubicBezTo>
                      <a:pt x="324" y="416"/>
                      <a:pt x="416" y="325"/>
                      <a:pt x="416" y="208"/>
                    </a:cubicBezTo>
                    <a:cubicBezTo>
                      <a:pt x="416" y="93"/>
                      <a:pt x="324"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3"/>
              <p:cNvSpPr/>
              <p:nvPr/>
            </p:nvSpPr>
            <p:spPr>
              <a:xfrm>
                <a:off x="5689913" y="3187625"/>
                <a:ext cx="10425" cy="10425"/>
              </a:xfrm>
              <a:custGeom>
                <a:avLst/>
                <a:gdLst/>
                <a:ahLst/>
                <a:cxnLst/>
                <a:rect l="l" t="t" r="r" b="b"/>
                <a:pathLst>
                  <a:path w="417" h="417" extrusionOk="0">
                    <a:moveTo>
                      <a:pt x="209" y="1"/>
                    </a:moveTo>
                    <a:cubicBezTo>
                      <a:pt x="94" y="1"/>
                      <a:pt x="1" y="94"/>
                      <a:pt x="1" y="209"/>
                    </a:cubicBezTo>
                    <a:cubicBezTo>
                      <a:pt x="1" y="325"/>
                      <a:pt x="94" y="416"/>
                      <a:pt x="209" y="416"/>
                    </a:cubicBezTo>
                    <a:cubicBezTo>
                      <a:pt x="324" y="416"/>
                      <a:pt x="417" y="325"/>
                      <a:pt x="417" y="209"/>
                    </a:cubicBezTo>
                    <a:cubicBezTo>
                      <a:pt x="417" y="94"/>
                      <a:pt x="324"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3"/>
              <p:cNvSpPr/>
              <p:nvPr/>
            </p:nvSpPr>
            <p:spPr>
              <a:xfrm>
                <a:off x="5732088" y="3136525"/>
                <a:ext cx="10425" cy="10425"/>
              </a:xfrm>
              <a:custGeom>
                <a:avLst/>
                <a:gdLst/>
                <a:ahLst/>
                <a:cxnLst/>
                <a:rect l="l" t="t" r="r" b="b"/>
                <a:pathLst>
                  <a:path w="417" h="417" extrusionOk="0">
                    <a:moveTo>
                      <a:pt x="208" y="0"/>
                    </a:moveTo>
                    <a:cubicBezTo>
                      <a:pt x="92" y="0"/>
                      <a:pt x="1" y="93"/>
                      <a:pt x="1" y="208"/>
                    </a:cubicBezTo>
                    <a:cubicBezTo>
                      <a:pt x="1" y="325"/>
                      <a:pt x="92" y="416"/>
                      <a:pt x="208" y="416"/>
                    </a:cubicBezTo>
                    <a:cubicBezTo>
                      <a:pt x="323" y="416"/>
                      <a:pt x="416" y="325"/>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3"/>
              <p:cNvSpPr/>
              <p:nvPr/>
            </p:nvSpPr>
            <p:spPr>
              <a:xfrm>
                <a:off x="5627688" y="3182425"/>
                <a:ext cx="10575" cy="10425"/>
              </a:xfrm>
              <a:custGeom>
                <a:avLst/>
                <a:gdLst/>
                <a:ahLst/>
                <a:cxnLst/>
                <a:rect l="l" t="t" r="r" b="b"/>
                <a:pathLst>
                  <a:path w="423" h="417" extrusionOk="0">
                    <a:moveTo>
                      <a:pt x="214" y="1"/>
                    </a:moveTo>
                    <a:cubicBezTo>
                      <a:pt x="99" y="1"/>
                      <a:pt x="1" y="94"/>
                      <a:pt x="1" y="209"/>
                    </a:cubicBezTo>
                    <a:cubicBezTo>
                      <a:pt x="1" y="325"/>
                      <a:pt x="99" y="417"/>
                      <a:pt x="214" y="417"/>
                    </a:cubicBezTo>
                    <a:cubicBezTo>
                      <a:pt x="331" y="417"/>
                      <a:pt x="422" y="325"/>
                      <a:pt x="422" y="209"/>
                    </a:cubicBezTo>
                    <a:cubicBezTo>
                      <a:pt x="422" y="94"/>
                      <a:pt x="331"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3"/>
              <p:cNvSpPr/>
              <p:nvPr/>
            </p:nvSpPr>
            <p:spPr>
              <a:xfrm>
                <a:off x="5623363" y="3339750"/>
                <a:ext cx="70775" cy="20725"/>
              </a:xfrm>
              <a:custGeom>
                <a:avLst/>
                <a:gdLst/>
                <a:ahLst/>
                <a:cxnLst/>
                <a:rect l="l" t="t" r="r" b="b"/>
                <a:pathLst>
                  <a:path w="2831" h="829" extrusionOk="0">
                    <a:moveTo>
                      <a:pt x="261" y="1"/>
                    </a:moveTo>
                    <a:cubicBezTo>
                      <a:pt x="109" y="1"/>
                      <a:pt x="6" y="150"/>
                      <a:pt x="24" y="326"/>
                    </a:cubicBezTo>
                    <a:lnTo>
                      <a:pt x="24" y="690"/>
                    </a:lnTo>
                    <a:cubicBezTo>
                      <a:pt x="0" y="765"/>
                      <a:pt x="64" y="829"/>
                      <a:pt x="139" y="829"/>
                    </a:cubicBezTo>
                    <a:lnTo>
                      <a:pt x="2692" y="829"/>
                    </a:lnTo>
                    <a:cubicBezTo>
                      <a:pt x="2767" y="829"/>
                      <a:pt x="2831" y="765"/>
                      <a:pt x="2743" y="690"/>
                    </a:cubicBezTo>
                    <a:lnTo>
                      <a:pt x="2743" y="326"/>
                    </a:lnTo>
                    <a:cubicBezTo>
                      <a:pt x="2810" y="150"/>
                      <a:pt x="2718" y="1"/>
                      <a:pt x="2569" y="1"/>
                    </a:cubicBezTo>
                    <a:cubicBezTo>
                      <a:pt x="2522" y="1"/>
                      <a:pt x="2470" y="15"/>
                      <a:pt x="2415" y="48"/>
                    </a:cubicBezTo>
                    <a:lnTo>
                      <a:pt x="416" y="48"/>
                    </a:lnTo>
                    <a:cubicBezTo>
                      <a:pt x="361" y="15"/>
                      <a:pt x="309" y="1"/>
                      <a:pt x="2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3"/>
              <p:cNvSpPr/>
              <p:nvPr/>
            </p:nvSpPr>
            <p:spPr>
              <a:xfrm>
                <a:off x="5676063" y="3339750"/>
                <a:ext cx="35250" cy="20725"/>
              </a:xfrm>
              <a:custGeom>
                <a:avLst/>
                <a:gdLst/>
                <a:ahLst/>
                <a:cxnLst/>
                <a:rect l="l" t="t" r="r" b="b"/>
                <a:pathLst>
                  <a:path w="1410" h="829" extrusionOk="0">
                    <a:moveTo>
                      <a:pt x="159" y="1"/>
                    </a:moveTo>
                    <a:cubicBezTo>
                      <a:pt x="108" y="1"/>
                      <a:pt x="56" y="15"/>
                      <a:pt x="0" y="48"/>
                    </a:cubicBezTo>
                    <a:lnTo>
                      <a:pt x="322" y="48"/>
                    </a:lnTo>
                    <a:cubicBezTo>
                      <a:pt x="269" y="18"/>
                      <a:pt x="215" y="1"/>
                      <a:pt x="159" y="1"/>
                    </a:cubicBezTo>
                    <a:close/>
                    <a:moveTo>
                      <a:pt x="990" y="1"/>
                    </a:moveTo>
                    <a:cubicBezTo>
                      <a:pt x="940" y="1"/>
                      <a:pt x="887" y="15"/>
                      <a:pt x="832" y="48"/>
                    </a:cubicBezTo>
                    <a:lnTo>
                      <a:pt x="322" y="48"/>
                    </a:lnTo>
                    <a:cubicBezTo>
                      <a:pt x="425" y="106"/>
                      <a:pt x="526" y="210"/>
                      <a:pt x="635" y="326"/>
                    </a:cubicBezTo>
                    <a:lnTo>
                      <a:pt x="635" y="690"/>
                    </a:lnTo>
                    <a:cubicBezTo>
                      <a:pt x="416" y="765"/>
                      <a:pt x="353" y="829"/>
                      <a:pt x="278" y="829"/>
                    </a:cubicBezTo>
                    <a:lnTo>
                      <a:pt x="1109" y="829"/>
                    </a:lnTo>
                    <a:cubicBezTo>
                      <a:pt x="1190" y="829"/>
                      <a:pt x="1248" y="765"/>
                      <a:pt x="1410" y="690"/>
                    </a:cubicBezTo>
                    <a:lnTo>
                      <a:pt x="1410" y="326"/>
                    </a:lnTo>
                    <a:cubicBezTo>
                      <a:pt x="1286" y="150"/>
                      <a:pt x="1150" y="1"/>
                      <a:pt x="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3"/>
              <p:cNvSpPr/>
              <p:nvPr/>
            </p:nvSpPr>
            <p:spPr>
              <a:xfrm>
                <a:off x="5556538" y="3009600"/>
                <a:ext cx="118825" cy="172300"/>
              </a:xfrm>
              <a:custGeom>
                <a:avLst/>
                <a:gdLst/>
                <a:ahLst/>
                <a:cxnLst/>
                <a:rect l="l" t="t" r="r" b="b"/>
                <a:pathLst>
                  <a:path w="4753" h="6892" extrusionOk="0">
                    <a:moveTo>
                      <a:pt x="1414" y="0"/>
                    </a:moveTo>
                    <a:cubicBezTo>
                      <a:pt x="1304" y="0"/>
                      <a:pt x="1195" y="38"/>
                      <a:pt x="1109" y="112"/>
                    </a:cubicBezTo>
                    <a:lnTo>
                      <a:pt x="104" y="914"/>
                    </a:lnTo>
                    <a:cubicBezTo>
                      <a:pt x="17" y="989"/>
                      <a:pt x="0" y="1122"/>
                      <a:pt x="75" y="1209"/>
                    </a:cubicBezTo>
                    <a:cubicBezTo>
                      <a:pt x="115" y="1262"/>
                      <a:pt x="175" y="1288"/>
                      <a:pt x="236" y="1288"/>
                    </a:cubicBezTo>
                    <a:cubicBezTo>
                      <a:pt x="281" y="1288"/>
                      <a:pt x="326" y="1273"/>
                      <a:pt x="363" y="1244"/>
                    </a:cubicBezTo>
                    <a:lnTo>
                      <a:pt x="1368" y="435"/>
                    </a:lnTo>
                    <a:cubicBezTo>
                      <a:pt x="1383" y="424"/>
                      <a:pt x="1398" y="420"/>
                      <a:pt x="1410" y="420"/>
                    </a:cubicBezTo>
                    <a:cubicBezTo>
                      <a:pt x="1416" y="420"/>
                      <a:pt x="1422" y="421"/>
                      <a:pt x="1426" y="423"/>
                    </a:cubicBezTo>
                    <a:cubicBezTo>
                      <a:pt x="1437" y="423"/>
                      <a:pt x="1461" y="435"/>
                      <a:pt x="1472" y="458"/>
                    </a:cubicBezTo>
                    <a:lnTo>
                      <a:pt x="4326" y="6764"/>
                    </a:lnTo>
                    <a:cubicBezTo>
                      <a:pt x="4360" y="6844"/>
                      <a:pt x="4435" y="6892"/>
                      <a:pt x="4515" y="6892"/>
                    </a:cubicBezTo>
                    <a:cubicBezTo>
                      <a:pt x="4544" y="6892"/>
                      <a:pt x="4574" y="6886"/>
                      <a:pt x="4597" y="6874"/>
                    </a:cubicBezTo>
                    <a:cubicBezTo>
                      <a:pt x="4707" y="6822"/>
                      <a:pt x="4752" y="6700"/>
                      <a:pt x="4707" y="6596"/>
                    </a:cubicBezTo>
                    <a:lnTo>
                      <a:pt x="1853" y="290"/>
                    </a:lnTo>
                    <a:cubicBezTo>
                      <a:pt x="1796" y="152"/>
                      <a:pt x="1674" y="48"/>
                      <a:pt x="1525" y="13"/>
                    </a:cubicBezTo>
                    <a:cubicBezTo>
                      <a:pt x="1488" y="4"/>
                      <a:pt x="1451"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3"/>
              <p:cNvSpPr/>
              <p:nvPr/>
            </p:nvSpPr>
            <p:spPr>
              <a:xfrm>
                <a:off x="5704513" y="3009675"/>
                <a:ext cx="33950" cy="143200"/>
              </a:xfrm>
              <a:custGeom>
                <a:avLst/>
                <a:gdLst/>
                <a:ahLst/>
                <a:cxnLst/>
                <a:rect l="l" t="t" r="r" b="b"/>
                <a:pathLst>
                  <a:path w="1358" h="5728" extrusionOk="0">
                    <a:moveTo>
                      <a:pt x="1124" y="0"/>
                    </a:moveTo>
                    <a:cubicBezTo>
                      <a:pt x="1027" y="0"/>
                      <a:pt x="944" y="71"/>
                      <a:pt x="923" y="172"/>
                    </a:cubicBezTo>
                    <a:lnTo>
                      <a:pt x="23" y="5485"/>
                    </a:lnTo>
                    <a:cubicBezTo>
                      <a:pt x="0" y="5601"/>
                      <a:pt x="81" y="5705"/>
                      <a:pt x="190" y="5727"/>
                    </a:cubicBezTo>
                    <a:lnTo>
                      <a:pt x="225" y="5727"/>
                    </a:lnTo>
                    <a:cubicBezTo>
                      <a:pt x="329" y="5727"/>
                      <a:pt x="416" y="5658"/>
                      <a:pt x="433" y="5554"/>
                    </a:cubicBezTo>
                    <a:lnTo>
                      <a:pt x="1334" y="242"/>
                    </a:lnTo>
                    <a:cubicBezTo>
                      <a:pt x="1357" y="132"/>
                      <a:pt x="1282" y="23"/>
                      <a:pt x="1166" y="5"/>
                    </a:cubicBezTo>
                    <a:cubicBezTo>
                      <a:pt x="1152" y="2"/>
                      <a:pt x="113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3"/>
              <p:cNvSpPr/>
              <p:nvPr/>
            </p:nvSpPr>
            <p:spPr>
              <a:xfrm>
                <a:off x="5620338" y="3078925"/>
                <a:ext cx="55025" cy="101250"/>
              </a:xfrm>
              <a:custGeom>
                <a:avLst/>
                <a:gdLst/>
                <a:ahLst/>
                <a:cxnLst/>
                <a:rect l="l" t="t" r="r" b="b"/>
                <a:pathLst>
                  <a:path w="2201" h="4050" extrusionOk="0">
                    <a:moveTo>
                      <a:pt x="1" y="1"/>
                    </a:moveTo>
                    <a:lnTo>
                      <a:pt x="1774" y="3927"/>
                    </a:lnTo>
                    <a:cubicBezTo>
                      <a:pt x="1808" y="4002"/>
                      <a:pt x="1883" y="4049"/>
                      <a:pt x="1963" y="4049"/>
                    </a:cubicBezTo>
                    <a:cubicBezTo>
                      <a:pt x="1992" y="4049"/>
                      <a:pt x="2022" y="4044"/>
                      <a:pt x="2045" y="4031"/>
                    </a:cubicBezTo>
                    <a:cubicBezTo>
                      <a:pt x="2155" y="3986"/>
                      <a:pt x="2200" y="3858"/>
                      <a:pt x="2155" y="3754"/>
                    </a:cubicBezTo>
                    <a:lnTo>
                      <a:pt x="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3"/>
              <p:cNvSpPr/>
              <p:nvPr/>
            </p:nvSpPr>
            <p:spPr>
              <a:xfrm>
                <a:off x="5704513" y="3078925"/>
                <a:ext cx="22400" cy="72350"/>
              </a:xfrm>
              <a:custGeom>
                <a:avLst/>
                <a:gdLst/>
                <a:ahLst/>
                <a:cxnLst/>
                <a:rect l="l" t="t" r="r" b="b"/>
                <a:pathLst>
                  <a:path w="896" h="2894" extrusionOk="0">
                    <a:moveTo>
                      <a:pt x="473" y="1"/>
                    </a:moveTo>
                    <a:lnTo>
                      <a:pt x="23" y="2645"/>
                    </a:lnTo>
                    <a:cubicBezTo>
                      <a:pt x="0" y="2762"/>
                      <a:pt x="81" y="2871"/>
                      <a:pt x="190" y="2888"/>
                    </a:cubicBezTo>
                    <a:cubicBezTo>
                      <a:pt x="203" y="2888"/>
                      <a:pt x="214" y="2893"/>
                      <a:pt x="225" y="2893"/>
                    </a:cubicBezTo>
                    <a:cubicBezTo>
                      <a:pt x="329" y="2893"/>
                      <a:pt x="416" y="2819"/>
                      <a:pt x="433" y="2715"/>
                    </a:cubicBezTo>
                    <a:lnTo>
                      <a:pt x="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3"/>
              <p:cNvSpPr/>
              <p:nvPr/>
            </p:nvSpPr>
            <p:spPr>
              <a:xfrm>
                <a:off x="5709388" y="3029850"/>
                <a:ext cx="35125" cy="34800"/>
              </a:xfrm>
              <a:custGeom>
                <a:avLst/>
                <a:gdLst/>
                <a:ahLst/>
                <a:cxnLst/>
                <a:rect l="l" t="t" r="r" b="b"/>
                <a:pathLst>
                  <a:path w="1405" h="1392" extrusionOk="0">
                    <a:moveTo>
                      <a:pt x="590" y="1"/>
                    </a:moveTo>
                    <a:cubicBezTo>
                      <a:pt x="571" y="1"/>
                      <a:pt x="552" y="2"/>
                      <a:pt x="533" y="6"/>
                    </a:cubicBezTo>
                    <a:cubicBezTo>
                      <a:pt x="227" y="87"/>
                      <a:pt x="1" y="365"/>
                      <a:pt x="1" y="693"/>
                    </a:cubicBezTo>
                    <a:cubicBezTo>
                      <a:pt x="1" y="1028"/>
                      <a:pt x="227" y="1306"/>
                      <a:pt x="533" y="1386"/>
                    </a:cubicBezTo>
                    <a:cubicBezTo>
                      <a:pt x="552" y="1390"/>
                      <a:pt x="571" y="1392"/>
                      <a:pt x="590" y="1392"/>
                    </a:cubicBezTo>
                    <a:cubicBezTo>
                      <a:pt x="629" y="1392"/>
                      <a:pt x="669" y="1386"/>
                      <a:pt x="712" y="1386"/>
                    </a:cubicBezTo>
                    <a:cubicBezTo>
                      <a:pt x="1104" y="1386"/>
                      <a:pt x="1405" y="1087"/>
                      <a:pt x="1405" y="693"/>
                    </a:cubicBezTo>
                    <a:cubicBezTo>
                      <a:pt x="1405" y="301"/>
                      <a:pt x="1104" y="6"/>
                      <a:pt x="712" y="6"/>
                    </a:cubicBezTo>
                    <a:cubicBezTo>
                      <a:pt x="669" y="6"/>
                      <a:pt x="629"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3"/>
              <p:cNvSpPr/>
              <p:nvPr/>
            </p:nvSpPr>
            <p:spPr>
              <a:xfrm>
                <a:off x="5722688" y="3029425"/>
                <a:ext cx="22250" cy="35550"/>
              </a:xfrm>
              <a:custGeom>
                <a:avLst/>
                <a:gdLst/>
                <a:ahLst/>
                <a:cxnLst/>
                <a:rect l="l" t="t" r="r" b="b"/>
                <a:pathLst>
                  <a:path w="890" h="1422" extrusionOk="0">
                    <a:moveTo>
                      <a:pt x="180" y="0"/>
                    </a:moveTo>
                    <a:cubicBezTo>
                      <a:pt x="116" y="0"/>
                      <a:pt x="58" y="12"/>
                      <a:pt x="1" y="23"/>
                    </a:cubicBezTo>
                    <a:cubicBezTo>
                      <a:pt x="307" y="104"/>
                      <a:pt x="532" y="382"/>
                      <a:pt x="532" y="710"/>
                    </a:cubicBezTo>
                    <a:cubicBezTo>
                      <a:pt x="532" y="1045"/>
                      <a:pt x="307" y="1323"/>
                      <a:pt x="1" y="1403"/>
                    </a:cubicBezTo>
                    <a:cubicBezTo>
                      <a:pt x="58" y="1416"/>
                      <a:pt x="116" y="1421"/>
                      <a:pt x="180" y="1421"/>
                    </a:cubicBezTo>
                    <a:cubicBezTo>
                      <a:pt x="572" y="1421"/>
                      <a:pt x="889" y="1104"/>
                      <a:pt x="889" y="710"/>
                    </a:cubicBezTo>
                    <a:cubicBezTo>
                      <a:pt x="889" y="318"/>
                      <a:pt x="572"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43"/>
            <p:cNvGrpSpPr/>
            <p:nvPr/>
          </p:nvGrpSpPr>
          <p:grpSpPr>
            <a:xfrm>
              <a:off x="6276488" y="3009350"/>
              <a:ext cx="244025" cy="351400"/>
              <a:chOff x="6276488" y="3009350"/>
              <a:chExt cx="244025" cy="351400"/>
            </a:xfrm>
          </p:grpSpPr>
          <p:sp>
            <p:nvSpPr>
              <p:cNvPr id="2612" name="Google Shape;2612;p43"/>
              <p:cNvSpPr/>
              <p:nvPr/>
            </p:nvSpPr>
            <p:spPr>
              <a:xfrm>
                <a:off x="6276488" y="3098725"/>
                <a:ext cx="236075" cy="262025"/>
              </a:xfrm>
              <a:custGeom>
                <a:avLst/>
                <a:gdLst/>
                <a:ahLst/>
                <a:cxnLst/>
                <a:rect l="l" t="t" r="r" b="b"/>
                <a:pathLst>
                  <a:path w="9443" h="10481" extrusionOk="0">
                    <a:moveTo>
                      <a:pt x="808" y="0"/>
                    </a:moveTo>
                    <a:cubicBezTo>
                      <a:pt x="659" y="0"/>
                      <a:pt x="538" y="115"/>
                      <a:pt x="531" y="260"/>
                    </a:cubicBezTo>
                    <a:lnTo>
                      <a:pt x="6" y="10187"/>
                    </a:lnTo>
                    <a:cubicBezTo>
                      <a:pt x="0" y="10348"/>
                      <a:pt x="128" y="10481"/>
                      <a:pt x="289" y="10481"/>
                    </a:cubicBezTo>
                    <a:lnTo>
                      <a:pt x="9159" y="10481"/>
                    </a:lnTo>
                    <a:cubicBezTo>
                      <a:pt x="9315" y="10481"/>
                      <a:pt x="9443" y="10348"/>
                      <a:pt x="9436" y="10187"/>
                    </a:cubicBezTo>
                    <a:lnTo>
                      <a:pt x="8916" y="260"/>
                    </a:lnTo>
                    <a:cubicBezTo>
                      <a:pt x="8905" y="115"/>
                      <a:pt x="8784" y="0"/>
                      <a:pt x="8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3"/>
              <p:cNvSpPr/>
              <p:nvPr/>
            </p:nvSpPr>
            <p:spPr>
              <a:xfrm>
                <a:off x="6479763" y="3098725"/>
                <a:ext cx="40750" cy="262025"/>
              </a:xfrm>
              <a:custGeom>
                <a:avLst/>
                <a:gdLst/>
                <a:ahLst/>
                <a:cxnLst/>
                <a:rect l="l" t="t" r="r" b="b"/>
                <a:pathLst>
                  <a:path w="1630" h="10481" extrusionOk="0">
                    <a:moveTo>
                      <a:pt x="1" y="0"/>
                    </a:moveTo>
                    <a:cubicBezTo>
                      <a:pt x="145" y="0"/>
                      <a:pt x="265" y="115"/>
                      <a:pt x="272" y="260"/>
                    </a:cubicBezTo>
                    <a:lnTo>
                      <a:pt x="798" y="10192"/>
                    </a:lnTo>
                    <a:cubicBezTo>
                      <a:pt x="803" y="10348"/>
                      <a:pt x="681" y="10481"/>
                      <a:pt x="520" y="10481"/>
                    </a:cubicBezTo>
                    <a:lnTo>
                      <a:pt x="1346" y="10481"/>
                    </a:lnTo>
                    <a:cubicBezTo>
                      <a:pt x="1502" y="10481"/>
                      <a:pt x="1629" y="10348"/>
                      <a:pt x="1624" y="10187"/>
                    </a:cubicBezTo>
                    <a:lnTo>
                      <a:pt x="1104" y="260"/>
                    </a:lnTo>
                    <a:cubicBezTo>
                      <a:pt x="1091" y="115"/>
                      <a:pt x="97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3"/>
              <p:cNvSpPr/>
              <p:nvPr/>
            </p:nvSpPr>
            <p:spPr>
              <a:xfrm>
                <a:off x="6396763" y="3195000"/>
                <a:ext cx="9825" cy="24275"/>
              </a:xfrm>
              <a:custGeom>
                <a:avLst/>
                <a:gdLst/>
                <a:ahLst/>
                <a:cxnLst/>
                <a:rect l="l" t="t" r="r" b="b"/>
                <a:pathLst>
                  <a:path w="393" h="971" extrusionOk="0">
                    <a:moveTo>
                      <a:pt x="197" y="1"/>
                    </a:moveTo>
                    <a:cubicBezTo>
                      <a:pt x="86" y="1"/>
                      <a:pt x="0" y="87"/>
                      <a:pt x="0" y="198"/>
                    </a:cubicBezTo>
                    <a:lnTo>
                      <a:pt x="0" y="780"/>
                    </a:lnTo>
                    <a:cubicBezTo>
                      <a:pt x="0" y="884"/>
                      <a:pt x="86" y="971"/>
                      <a:pt x="197" y="971"/>
                    </a:cubicBezTo>
                    <a:cubicBezTo>
                      <a:pt x="306" y="971"/>
                      <a:pt x="392" y="884"/>
                      <a:pt x="392" y="780"/>
                    </a:cubicBezTo>
                    <a:lnTo>
                      <a:pt x="392" y="198"/>
                    </a:lnTo>
                    <a:cubicBezTo>
                      <a:pt x="392" y="87"/>
                      <a:pt x="306"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3"/>
              <p:cNvSpPr/>
              <p:nvPr/>
            </p:nvSpPr>
            <p:spPr>
              <a:xfrm>
                <a:off x="6387088" y="3215075"/>
                <a:ext cx="27300" cy="49675"/>
              </a:xfrm>
              <a:custGeom>
                <a:avLst/>
                <a:gdLst/>
                <a:ahLst/>
                <a:cxnLst/>
                <a:rect l="l" t="t" r="r" b="b"/>
                <a:pathLst>
                  <a:path w="1092" h="1987" extrusionOk="0">
                    <a:moveTo>
                      <a:pt x="161" y="0"/>
                    </a:moveTo>
                    <a:cubicBezTo>
                      <a:pt x="75" y="0"/>
                      <a:pt x="0" y="75"/>
                      <a:pt x="0" y="168"/>
                    </a:cubicBezTo>
                    <a:lnTo>
                      <a:pt x="0" y="1709"/>
                    </a:lnTo>
                    <a:lnTo>
                      <a:pt x="1091" y="1986"/>
                    </a:lnTo>
                    <a:lnTo>
                      <a:pt x="814" y="168"/>
                    </a:lnTo>
                    <a:cubicBezTo>
                      <a:pt x="814" y="75"/>
                      <a:pt x="739" y="0"/>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3"/>
              <p:cNvSpPr/>
              <p:nvPr/>
            </p:nvSpPr>
            <p:spPr>
              <a:xfrm>
                <a:off x="6402363" y="3215075"/>
                <a:ext cx="13875" cy="49675"/>
              </a:xfrm>
              <a:custGeom>
                <a:avLst/>
                <a:gdLst/>
                <a:ahLst/>
                <a:cxnLst/>
                <a:rect l="l" t="t" r="r" b="b"/>
                <a:pathLst>
                  <a:path w="555" h="1987" extrusionOk="0">
                    <a:moveTo>
                      <a:pt x="1" y="0"/>
                    </a:moveTo>
                    <a:cubicBezTo>
                      <a:pt x="93" y="0"/>
                      <a:pt x="168" y="75"/>
                      <a:pt x="168" y="168"/>
                    </a:cubicBezTo>
                    <a:lnTo>
                      <a:pt x="168" y="1889"/>
                    </a:lnTo>
                    <a:lnTo>
                      <a:pt x="555" y="1986"/>
                    </a:lnTo>
                    <a:lnTo>
                      <a:pt x="555" y="168"/>
                    </a:lnTo>
                    <a:cubicBezTo>
                      <a:pt x="555" y="75"/>
                      <a:pt x="480"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3"/>
              <p:cNvSpPr/>
              <p:nvPr/>
            </p:nvSpPr>
            <p:spPr>
              <a:xfrm>
                <a:off x="6328913" y="3253900"/>
                <a:ext cx="135850" cy="68025"/>
              </a:xfrm>
              <a:custGeom>
                <a:avLst/>
                <a:gdLst/>
                <a:ahLst/>
                <a:cxnLst/>
                <a:rect l="l" t="t" r="r" b="b"/>
                <a:pathLst>
                  <a:path w="5434" h="2721" extrusionOk="0">
                    <a:moveTo>
                      <a:pt x="998" y="1"/>
                    </a:moveTo>
                    <a:cubicBezTo>
                      <a:pt x="606" y="1"/>
                      <a:pt x="283" y="329"/>
                      <a:pt x="283" y="734"/>
                    </a:cubicBezTo>
                    <a:lnTo>
                      <a:pt x="0" y="1185"/>
                    </a:lnTo>
                    <a:lnTo>
                      <a:pt x="0" y="2720"/>
                    </a:lnTo>
                    <a:lnTo>
                      <a:pt x="5433" y="2720"/>
                    </a:lnTo>
                    <a:lnTo>
                      <a:pt x="5433" y="1185"/>
                    </a:lnTo>
                    <a:lnTo>
                      <a:pt x="5150" y="734"/>
                    </a:lnTo>
                    <a:cubicBezTo>
                      <a:pt x="5150" y="329"/>
                      <a:pt x="4828" y="1"/>
                      <a:pt x="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3"/>
              <p:cNvSpPr/>
              <p:nvPr/>
            </p:nvSpPr>
            <p:spPr>
              <a:xfrm>
                <a:off x="6420138" y="3253900"/>
                <a:ext cx="44625" cy="68025"/>
              </a:xfrm>
              <a:custGeom>
                <a:avLst/>
                <a:gdLst/>
                <a:ahLst/>
                <a:cxnLst/>
                <a:rect l="l" t="t" r="r" b="b"/>
                <a:pathLst>
                  <a:path w="1785" h="2721" extrusionOk="0">
                    <a:moveTo>
                      <a:pt x="1" y="1"/>
                    </a:moveTo>
                    <a:cubicBezTo>
                      <a:pt x="398" y="1"/>
                      <a:pt x="723" y="329"/>
                      <a:pt x="723" y="734"/>
                    </a:cubicBezTo>
                    <a:lnTo>
                      <a:pt x="1011" y="1185"/>
                    </a:lnTo>
                    <a:lnTo>
                      <a:pt x="1011" y="2720"/>
                    </a:lnTo>
                    <a:lnTo>
                      <a:pt x="1784" y="2720"/>
                    </a:lnTo>
                    <a:lnTo>
                      <a:pt x="1784" y="1185"/>
                    </a:lnTo>
                    <a:lnTo>
                      <a:pt x="1496" y="734"/>
                    </a:lnTo>
                    <a:cubicBezTo>
                      <a:pt x="1496" y="329"/>
                      <a:pt x="1173" y="1"/>
                      <a:pt x="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3"/>
              <p:cNvSpPr/>
              <p:nvPr/>
            </p:nvSpPr>
            <p:spPr>
              <a:xfrm>
                <a:off x="6328913" y="3253900"/>
                <a:ext cx="135850" cy="35975"/>
              </a:xfrm>
              <a:custGeom>
                <a:avLst/>
                <a:gdLst/>
                <a:ahLst/>
                <a:cxnLst/>
                <a:rect l="l" t="t" r="r" b="b"/>
                <a:pathLst>
                  <a:path w="5434" h="1439" extrusionOk="0">
                    <a:moveTo>
                      <a:pt x="693" y="1"/>
                    </a:moveTo>
                    <a:cubicBezTo>
                      <a:pt x="312" y="1"/>
                      <a:pt x="0" y="313"/>
                      <a:pt x="0" y="699"/>
                    </a:cubicBezTo>
                    <a:lnTo>
                      <a:pt x="0" y="1168"/>
                    </a:lnTo>
                    <a:lnTo>
                      <a:pt x="70" y="1168"/>
                    </a:lnTo>
                    <a:cubicBezTo>
                      <a:pt x="513" y="1168"/>
                      <a:pt x="513" y="1438"/>
                      <a:pt x="964" y="1438"/>
                    </a:cubicBezTo>
                    <a:cubicBezTo>
                      <a:pt x="1408" y="1438"/>
                      <a:pt x="1408" y="1168"/>
                      <a:pt x="1859" y="1168"/>
                    </a:cubicBezTo>
                    <a:cubicBezTo>
                      <a:pt x="2304" y="1168"/>
                      <a:pt x="2304" y="1438"/>
                      <a:pt x="2749" y="1438"/>
                    </a:cubicBezTo>
                    <a:cubicBezTo>
                      <a:pt x="3199" y="1438"/>
                      <a:pt x="3199" y="1168"/>
                      <a:pt x="3644" y="1168"/>
                    </a:cubicBezTo>
                    <a:cubicBezTo>
                      <a:pt x="4094" y="1168"/>
                      <a:pt x="4094" y="1438"/>
                      <a:pt x="4539" y="1438"/>
                    </a:cubicBezTo>
                    <a:cubicBezTo>
                      <a:pt x="4990" y="1438"/>
                      <a:pt x="4990" y="1168"/>
                      <a:pt x="5433" y="1168"/>
                    </a:cubicBezTo>
                    <a:lnTo>
                      <a:pt x="5433" y="699"/>
                    </a:lnTo>
                    <a:cubicBezTo>
                      <a:pt x="5433" y="313"/>
                      <a:pt x="5121" y="1"/>
                      <a:pt x="4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3"/>
              <p:cNvSpPr/>
              <p:nvPr/>
            </p:nvSpPr>
            <p:spPr>
              <a:xfrm>
                <a:off x="6315913" y="3321900"/>
                <a:ext cx="164300" cy="9725"/>
              </a:xfrm>
              <a:custGeom>
                <a:avLst/>
                <a:gdLst/>
                <a:ahLst/>
                <a:cxnLst/>
                <a:rect l="l" t="t" r="r" b="b"/>
                <a:pathLst>
                  <a:path w="6572" h="389" extrusionOk="0">
                    <a:moveTo>
                      <a:pt x="190" y="0"/>
                    </a:moveTo>
                    <a:cubicBezTo>
                      <a:pt x="87" y="0"/>
                      <a:pt x="1" y="87"/>
                      <a:pt x="1" y="191"/>
                    </a:cubicBezTo>
                    <a:cubicBezTo>
                      <a:pt x="1" y="301"/>
                      <a:pt x="87" y="388"/>
                      <a:pt x="190" y="388"/>
                    </a:cubicBezTo>
                    <a:lnTo>
                      <a:pt x="6376" y="388"/>
                    </a:lnTo>
                    <a:cubicBezTo>
                      <a:pt x="6485" y="388"/>
                      <a:pt x="6571" y="301"/>
                      <a:pt x="6571" y="191"/>
                    </a:cubicBezTo>
                    <a:cubicBezTo>
                      <a:pt x="6571" y="87"/>
                      <a:pt x="6485" y="0"/>
                      <a:pt x="6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3"/>
              <p:cNvSpPr/>
              <p:nvPr/>
            </p:nvSpPr>
            <p:spPr>
              <a:xfrm>
                <a:off x="6427338" y="3253900"/>
                <a:ext cx="37425" cy="36425"/>
              </a:xfrm>
              <a:custGeom>
                <a:avLst/>
                <a:gdLst/>
                <a:ahLst/>
                <a:cxnLst/>
                <a:rect l="l" t="t" r="r" b="b"/>
                <a:pathLst>
                  <a:path w="1497" h="1457" extrusionOk="0">
                    <a:moveTo>
                      <a:pt x="1" y="1"/>
                    </a:moveTo>
                    <a:cubicBezTo>
                      <a:pt x="400" y="1"/>
                      <a:pt x="723" y="313"/>
                      <a:pt x="723" y="699"/>
                    </a:cubicBezTo>
                    <a:lnTo>
                      <a:pt x="723" y="1456"/>
                    </a:lnTo>
                    <a:cubicBezTo>
                      <a:pt x="1053" y="1410"/>
                      <a:pt x="1093" y="1185"/>
                      <a:pt x="1496" y="1185"/>
                    </a:cubicBezTo>
                    <a:lnTo>
                      <a:pt x="1496" y="699"/>
                    </a:lnTo>
                    <a:cubicBezTo>
                      <a:pt x="1496" y="313"/>
                      <a:pt x="1184"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3"/>
              <p:cNvSpPr/>
              <p:nvPr/>
            </p:nvSpPr>
            <p:spPr>
              <a:xfrm>
                <a:off x="6371038" y="3139175"/>
                <a:ext cx="50000" cy="59875"/>
              </a:xfrm>
              <a:custGeom>
                <a:avLst/>
                <a:gdLst/>
                <a:ahLst/>
                <a:cxnLst/>
                <a:rect l="l" t="t" r="r" b="b"/>
                <a:pathLst>
                  <a:path w="2000" h="2395" extrusionOk="0">
                    <a:moveTo>
                      <a:pt x="1080" y="0"/>
                    </a:moveTo>
                    <a:cubicBezTo>
                      <a:pt x="1056" y="0"/>
                      <a:pt x="1032" y="14"/>
                      <a:pt x="1018" y="40"/>
                    </a:cubicBezTo>
                    <a:lnTo>
                      <a:pt x="890" y="68"/>
                    </a:lnTo>
                    <a:lnTo>
                      <a:pt x="312" y="1072"/>
                    </a:lnTo>
                    <a:cubicBezTo>
                      <a:pt x="1" y="1610"/>
                      <a:pt x="318" y="2268"/>
                      <a:pt x="890" y="2389"/>
                    </a:cubicBezTo>
                    <a:cubicBezTo>
                      <a:pt x="912" y="2393"/>
                      <a:pt x="932" y="2395"/>
                      <a:pt x="953" y="2395"/>
                    </a:cubicBezTo>
                    <a:cubicBezTo>
                      <a:pt x="993" y="2395"/>
                      <a:pt x="1034" y="2389"/>
                      <a:pt x="1080" y="2389"/>
                    </a:cubicBezTo>
                    <a:cubicBezTo>
                      <a:pt x="1762" y="2389"/>
                      <a:pt x="1999" y="1668"/>
                      <a:pt x="1658" y="1072"/>
                    </a:cubicBezTo>
                    <a:lnTo>
                      <a:pt x="1139" y="40"/>
                    </a:lnTo>
                    <a:cubicBezTo>
                      <a:pt x="1127" y="14"/>
                      <a:pt x="1104" y="0"/>
                      <a:pt x="1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3"/>
              <p:cNvSpPr/>
              <p:nvPr/>
            </p:nvSpPr>
            <p:spPr>
              <a:xfrm>
                <a:off x="6393288" y="3134525"/>
                <a:ext cx="32500" cy="64850"/>
              </a:xfrm>
              <a:custGeom>
                <a:avLst/>
                <a:gdLst/>
                <a:ahLst/>
                <a:cxnLst/>
                <a:rect l="l" t="t" r="r" b="b"/>
                <a:pathLst>
                  <a:path w="1300" h="2594" extrusionOk="0">
                    <a:moveTo>
                      <a:pt x="190" y="0"/>
                    </a:moveTo>
                    <a:cubicBezTo>
                      <a:pt x="166" y="0"/>
                      <a:pt x="142" y="12"/>
                      <a:pt x="128" y="35"/>
                    </a:cubicBezTo>
                    <a:lnTo>
                      <a:pt x="0" y="254"/>
                    </a:lnTo>
                    <a:lnTo>
                      <a:pt x="584" y="1258"/>
                    </a:lnTo>
                    <a:cubicBezTo>
                      <a:pt x="890" y="1796"/>
                      <a:pt x="571" y="2454"/>
                      <a:pt x="0" y="2575"/>
                    </a:cubicBezTo>
                    <a:cubicBezTo>
                      <a:pt x="64" y="2588"/>
                      <a:pt x="121" y="2593"/>
                      <a:pt x="190" y="2593"/>
                    </a:cubicBezTo>
                    <a:cubicBezTo>
                      <a:pt x="872" y="2593"/>
                      <a:pt x="1299" y="1854"/>
                      <a:pt x="959" y="1258"/>
                    </a:cubicBezTo>
                    <a:lnTo>
                      <a:pt x="249" y="35"/>
                    </a:lnTo>
                    <a:cubicBezTo>
                      <a:pt x="237" y="12"/>
                      <a:pt x="21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3"/>
              <p:cNvSpPr/>
              <p:nvPr/>
            </p:nvSpPr>
            <p:spPr>
              <a:xfrm>
                <a:off x="6384913" y="3166850"/>
                <a:ext cx="25275" cy="31875"/>
              </a:xfrm>
              <a:custGeom>
                <a:avLst/>
                <a:gdLst/>
                <a:ahLst/>
                <a:cxnLst/>
                <a:rect l="l" t="t" r="r" b="b"/>
                <a:pathLst>
                  <a:path w="1011" h="1275" extrusionOk="0">
                    <a:moveTo>
                      <a:pt x="526" y="0"/>
                    </a:moveTo>
                    <a:cubicBezTo>
                      <a:pt x="515" y="0"/>
                      <a:pt x="503" y="6"/>
                      <a:pt x="498" y="18"/>
                    </a:cubicBezTo>
                    <a:lnTo>
                      <a:pt x="139" y="636"/>
                    </a:lnTo>
                    <a:cubicBezTo>
                      <a:pt x="0" y="873"/>
                      <a:pt x="116" y="1161"/>
                      <a:pt x="347" y="1265"/>
                    </a:cubicBezTo>
                    <a:cubicBezTo>
                      <a:pt x="362" y="1272"/>
                      <a:pt x="378" y="1275"/>
                      <a:pt x="394" y="1275"/>
                    </a:cubicBezTo>
                    <a:cubicBezTo>
                      <a:pt x="436" y="1275"/>
                      <a:pt x="481" y="1260"/>
                      <a:pt x="525" y="1260"/>
                    </a:cubicBezTo>
                    <a:lnTo>
                      <a:pt x="503" y="1242"/>
                    </a:lnTo>
                    <a:cubicBezTo>
                      <a:pt x="797" y="1242"/>
                      <a:pt x="1010" y="1028"/>
                      <a:pt x="959" y="769"/>
                    </a:cubicBezTo>
                    <a:cubicBezTo>
                      <a:pt x="954" y="722"/>
                      <a:pt x="936" y="676"/>
                      <a:pt x="906" y="636"/>
                    </a:cubicBezTo>
                    <a:lnTo>
                      <a:pt x="554" y="18"/>
                    </a:lnTo>
                    <a:cubicBezTo>
                      <a:pt x="549" y="6"/>
                      <a:pt x="537"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3"/>
              <p:cNvSpPr/>
              <p:nvPr/>
            </p:nvSpPr>
            <p:spPr>
              <a:xfrm>
                <a:off x="6394163" y="3186075"/>
                <a:ext cx="16025" cy="13300"/>
              </a:xfrm>
              <a:custGeom>
                <a:avLst/>
                <a:gdLst/>
                <a:ahLst/>
                <a:cxnLst/>
                <a:rect l="l" t="t" r="r" b="b"/>
                <a:pathLst>
                  <a:path w="641" h="532" extrusionOk="0">
                    <a:moveTo>
                      <a:pt x="589" y="0"/>
                    </a:moveTo>
                    <a:lnTo>
                      <a:pt x="589" y="0"/>
                    </a:lnTo>
                    <a:cubicBezTo>
                      <a:pt x="485" y="243"/>
                      <a:pt x="272" y="433"/>
                      <a:pt x="0" y="502"/>
                    </a:cubicBezTo>
                    <a:cubicBezTo>
                      <a:pt x="46" y="520"/>
                      <a:pt x="98" y="531"/>
                      <a:pt x="155" y="531"/>
                    </a:cubicBezTo>
                    <a:cubicBezTo>
                      <a:pt x="445" y="531"/>
                      <a:pt x="640" y="259"/>
                      <a:pt x="589"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3"/>
              <p:cNvSpPr/>
              <p:nvPr/>
            </p:nvSpPr>
            <p:spPr>
              <a:xfrm>
                <a:off x="6328913" y="3009350"/>
                <a:ext cx="145550" cy="128375"/>
              </a:xfrm>
              <a:custGeom>
                <a:avLst/>
                <a:gdLst/>
                <a:ahLst/>
                <a:cxnLst/>
                <a:rect l="l" t="t" r="r" b="b"/>
                <a:pathLst>
                  <a:path w="5822" h="5135" extrusionOk="0">
                    <a:moveTo>
                      <a:pt x="2909" y="1"/>
                    </a:moveTo>
                    <a:cubicBezTo>
                      <a:pt x="2608" y="1"/>
                      <a:pt x="2296" y="47"/>
                      <a:pt x="1981" y="145"/>
                    </a:cubicBezTo>
                    <a:cubicBezTo>
                      <a:pt x="779" y="521"/>
                      <a:pt x="0" y="1692"/>
                      <a:pt x="0" y="2952"/>
                    </a:cubicBezTo>
                    <a:lnTo>
                      <a:pt x="0" y="4990"/>
                    </a:lnTo>
                    <a:cubicBezTo>
                      <a:pt x="0" y="5094"/>
                      <a:pt x="86" y="5135"/>
                      <a:pt x="196" y="5135"/>
                    </a:cubicBezTo>
                    <a:cubicBezTo>
                      <a:pt x="300" y="5135"/>
                      <a:pt x="387" y="5094"/>
                      <a:pt x="387" y="4990"/>
                    </a:cubicBezTo>
                    <a:lnTo>
                      <a:pt x="387" y="2928"/>
                    </a:lnTo>
                    <a:cubicBezTo>
                      <a:pt x="387" y="1534"/>
                      <a:pt x="1518" y="404"/>
                      <a:pt x="2911" y="404"/>
                    </a:cubicBezTo>
                    <a:cubicBezTo>
                      <a:pt x="3181" y="404"/>
                      <a:pt x="3460" y="447"/>
                      <a:pt x="3742" y="537"/>
                    </a:cubicBezTo>
                    <a:cubicBezTo>
                      <a:pt x="4764" y="867"/>
                      <a:pt x="5433" y="1860"/>
                      <a:pt x="5433" y="2934"/>
                    </a:cubicBezTo>
                    <a:lnTo>
                      <a:pt x="5433" y="4990"/>
                    </a:lnTo>
                    <a:cubicBezTo>
                      <a:pt x="5433" y="5094"/>
                      <a:pt x="5521" y="5135"/>
                      <a:pt x="5630" y="5135"/>
                    </a:cubicBezTo>
                    <a:cubicBezTo>
                      <a:pt x="5734" y="5135"/>
                      <a:pt x="5821" y="5094"/>
                      <a:pt x="5821" y="4990"/>
                    </a:cubicBezTo>
                    <a:lnTo>
                      <a:pt x="5821" y="2911"/>
                    </a:lnTo>
                    <a:cubicBezTo>
                      <a:pt x="5821" y="1307"/>
                      <a:pt x="4514" y="1"/>
                      <a:pt x="2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3"/>
              <p:cNvSpPr/>
              <p:nvPr/>
            </p:nvSpPr>
            <p:spPr>
              <a:xfrm>
                <a:off x="6319788" y="3127725"/>
                <a:ext cx="23700" cy="9850"/>
              </a:xfrm>
              <a:custGeom>
                <a:avLst/>
                <a:gdLst/>
                <a:ahLst/>
                <a:cxnLst/>
                <a:rect l="l" t="t" r="r" b="b"/>
                <a:pathLst>
                  <a:path w="948" h="394" extrusionOk="0">
                    <a:moveTo>
                      <a:pt x="198" y="0"/>
                    </a:moveTo>
                    <a:cubicBezTo>
                      <a:pt x="88" y="0"/>
                      <a:pt x="1" y="88"/>
                      <a:pt x="1" y="197"/>
                    </a:cubicBezTo>
                    <a:cubicBezTo>
                      <a:pt x="1" y="307"/>
                      <a:pt x="88" y="394"/>
                      <a:pt x="198" y="394"/>
                    </a:cubicBezTo>
                    <a:lnTo>
                      <a:pt x="758" y="394"/>
                    </a:lnTo>
                    <a:cubicBezTo>
                      <a:pt x="862" y="394"/>
                      <a:pt x="947" y="307"/>
                      <a:pt x="947" y="197"/>
                    </a:cubicBezTo>
                    <a:cubicBezTo>
                      <a:pt x="947" y="88"/>
                      <a:pt x="862" y="0"/>
                      <a:pt x="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3"/>
              <p:cNvSpPr/>
              <p:nvPr/>
            </p:nvSpPr>
            <p:spPr>
              <a:xfrm>
                <a:off x="6452463" y="3127725"/>
                <a:ext cx="23725" cy="9850"/>
              </a:xfrm>
              <a:custGeom>
                <a:avLst/>
                <a:gdLst/>
                <a:ahLst/>
                <a:cxnLst/>
                <a:rect l="l" t="t" r="r" b="b"/>
                <a:pathLst>
                  <a:path w="949" h="394" extrusionOk="0">
                    <a:moveTo>
                      <a:pt x="197" y="0"/>
                    </a:moveTo>
                    <a:cubicBezTo>
                      <a:pt x="88" y="0"/>
                      <a:pt x="1" y="88"/>
                      <a:pt x="1" y="197"/>
                    </a:cubicBezTo>
                    <a:cubicBezTo>
                      <a:pt x="1" y="307"/>
                      <a:pt x="88" y="394"/>
                      <a:pt x="197" y="394"/>
                    </a:cubicBezTo>
                    <a:lnTo>
                      <a:pt x="757" y="394"/>
                    </a:lnTo>
                    <a:cubicBezTo>
                      <a:pt x="861" y="394"/>
                      <a:pt x="949" y="307"/>
                      <a:pt x="949" y="197"/>
                    </a:cubicBezTo>
                    <a:cubicBezTo>
                      <a:pt x="949" y="88"/>
                      <a:pt x="861"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43"/>
            <p:cNvGrpSpPr/>
            <p:nvPr/>
          </p:nvGrpSpPr>
          <p:grpSpPr>
            <a:xfrm>
              <a:off x="7058663" y="3009650"/>
              <a:ext cx="233500" cy="350825"/>
              <a:chOff x="7058663" y="3009650"/>
              <a:chExt cx="233500" cy="350825"/>
            </a:xfrm>
          </p:grpSpPr>
          <p:sp>
            <p:nvSpPr>
              <p:cNvPr id="2630" name="Google Shape;2630;p43"/>
              <p:cNvSpPr/>
              <p:nvPr/>
            </p:nvSpPr>
            <p:spPr>
              <a:xfrm>
                <a:off x="7109913" y="3273100"/>
                <a:ext cx="135900" cy="29075"/>
              </a:xfrm>
              <a:custGeom>
                <a:avLst/>
                <a:gdLst/>
                <a:ahLst/>
                <a:cxnLst/>
                <a:rect l="l" t="t" r="r" b="b"/>
                <a:pathLst>
                  <a:path w="5436" h="1163" extrusionOk="0">
                    <a:moveTo>
                      <a:pt x="1" y="1"/>
                    </a:moveTo>
                    <a:lnTo>
                      <a:pt x="1" y="1162"/>
                    </a:lnTo>
                    <a:lnTo>
                      <a:pt x="4188" y="1162"/>
                    </a:lnTo>
                    <a:lnTo>
                      <a:pt x="5435" y="885"/>
                    </a:lnTo>
                    <a:lnTo>
                      <a:pt x="5435" y="462"/>
                    </a:lnTo>
                    <a:lnTo>
                      <a:pt x="39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3"/>
              <p:cNvSpPr/>
              <p:nvPr/>
            </p:nvSpPr>
            <p:spPr>
              <a:xfrm>
                <a:off x="7209538" y="3273100"/>
                <a:ext cx="34525" cy="29075"/>
              </a:xfrm>
              <a:custGeom>
                <a:avLst/>
                <a:gdLst/>
                <a:ahLst/>
                <a:cxnLst/>
                <a:rect l="l" t="t" r="r" b="b"/>
                <a:pathLst>
                  <a:path w="1381" h="1163" extrusionOk="0">
                    <a:moveTo>
                      <a:pt x="0" y="1"/>
                    </a:moveTo>
                    <a:lnTo>
                      <a:pt x="203" y="1162"/>
                    </a:lnTo>
                    <a:lnTo>
                      <a:pt x="1381" y="1162"/>
                    </a:lnTo>
                    <a:lnTo>
                      <a:pt x="1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3"/>
              <p:cNvSpPr/>
              <p:nvPr/>
            </p:nvSpPr>
            <p:spPr>
              <a:xfrm>
                <a:off x="7081788" y="3186250"/>
                <a:ext cx="55600" cy="174225"/>
              </a:xfrm>
              <a:custGeom>
                <a:avLst/>
                <a:gdLst/>
                <a:ahLst/>
                <a:cxnLst/>
                <a:rect l="l" t="t" r="r" b="b"/>
                <a:pathLst>
                  <a:path w="2224" h="6969" extrusionOk="0">
                    <a:moveTo>
                      <a:pt x="1744" y="0"/>
                    </a:moveTo>
                    <a:cubicBezTo>
                      <a:pt x="1537" y="0"/>
                      <a:pt x="1356" y="144"/>
                      <a:pt x="1311" y="351"/>
                    </a:cubicBezTo>
                    <a:lnTo>
                      <a:pt x="46" y="6438"/>
                    </a:lnTo>
                    <a:cubicBezTo>
                      <a:pt x="0" y="6673"/>
                      <a:pt x="150" y="6905"/>
                      <a:pt x="387" y="6958"/>
                    </a:cubicBezTo>
                    <a:cubicBezTo>
                      <a:pt x="422" y="6963"/>
                      <a:pt x="451" y="6969"/>
                      <a:pt x="480" y="6969"/>
                    </a:cubicBezTo>
                    <a:cubicBezTo>
                      <a:pt x="681" y="6969"/>
                      <a:pt x="867" y="6825"/>
                      <a:pt x="912" y="6617"/>
                    </a:cubicBezTo>
                    <a:lnTo>
                      <a:pt x="2178" y="530"/>
                    </a:lnTo>
                    <a:cubicBezTo>
                      <a:pt x="2223" y="293"/>
                      <a:pt x="2074" y="56"/>
                      <a:pt x="1837" y="10"/>
                    </a:cubicBezTo>
                    <a:cubicBezTo>
                      <a:pt x="1805" y="3"/>
                      <a:pt x="1774" y="0"/>
                      <a:pt x="1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3"/>
              <p:cNvSpPr/>
              <p:nvPr/>
            </p:nvSpPr>
            <p:spPr>
              <a:xfrm>
                <a:off x="7212863" y="3186250"/>
                <a:ext cx="55725" cy="174225"/>
              </a:xfrm>
              <a:custGeom>
                <a:avLst/>
                <a:gdLst/>
                <a:ahLst/>
                <a:cxnLst/>
                <a:rect l="l" t="t" r="r" b="b"/>
                <a:pathLst>
                  <a:path w="2229" h="6969" extrusionOk="0">
                    <a:moveTo>
                      <a:pt x="484" y="0"/>
                    </a:moveTo>
                    <a:cubicBezTo>
                      <a:pt x="454" y="0"/>
                      <a:pt x="423" y="3"/>
                      <a:pt x="393" y="10"/>
                    </a:cubicBezTo>
                    <a:cubicBezTo>
                      <a:pt x="157" y="56"/>
                      <a:pt x="0" y="293"/>
                      <a:pt x="53" y="530"/>
                    </a:cubicBezTo>
                    <a:lnTo>
                      <a:pt x="1317" y="6617"/>
                    </a:lnTo>
                    <a:cubicBezTo>
                      <a:pt x="1357" y="6825"/>
                      <a:pt x="1543" y="6969"/>
                      <a:pt x="1744" y="6969"/>
                    </a:cubicBezTo>
                    <a:cubicBezTo>
                      <a:pt x="1779" y="6969"/>
                      <a:pt x="1808" y="6963"/>
                      <a:pt x="1837" y="6958"/>
                    </a:cubicBezTo>
                    <a:cubicBezTo>
                      <a:pt x="2074" y="6905"/>
                      <a:pt x="2229" y="6673"/>
                      <a:pt x="2178" y="6438"/>
                    </a:cubicBezTo>
                    <a:lnTo>
                      <a:pt x="912" y="351"/>
                    </a:lnTo>
                    <a:cubicBezTo>
                      <a:pt x="868" y="144"/>
                      <a:pt x="686" y="0"/>
                      <a:pt x="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3"/>
              <p:cNvSpPr/>
              <p:nvPr/>
            </p:nvSpPr>
            <p:spPr>
              <a:xfrm>
                <a:off x="7072388" y="3134800"/>
                <a:ext cx="198525" cy="109250"/>
              </a:xfrm>
              <a:custGeom>
                <a:avLst/>
                <a:gdLst/>
                <a:ahLst/>
                <a:cxnLst/>
                <a:rect l="l" t="t" r="r" b="b"/>
                <a:pathLst>
                  <a:path w="7941" h="4370" extrusionOk="0">
                    <a:moveTo>
                      <a:pt x="7941" y="0"/>
                    </a:moveTo>
                    <a:lnTo>
                      <a:pt x="1" y="277"/>
                    </a:lnTo>
                    <a:cubicBezTo>
                      <a:pt x="1" y="2403"/>
                      <a:pt x="1624" y="4152"/>
                      <a:pt x="3697" y="4366"/>
                    </a:cubicBezTo>
                    <a:cubicBezTo>
                      <a:pt x="3725" y="4368"/>
                      <a:pt x="3753" y="4369"/>
                      <a:pt x="3781" y="4369"/>
                    </a:cubicBezTo>
                    <a:cubicBezTo>
                      <a:pt x="3887" y="4369"/>
                      <a:pt x="3998" y="4355"/>
                      <a:pt x="4113" y="4355"/>
                    </a:cubicBezTo>
                    <a:cubicBezTo>
                      <a:pt x="6382" y="4355"/>
                      <a:pt x="7941" y="2270"/>
                      <a:pt x="7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3"/>
              <p:cNvSpPr/>
              <p:nvPr/>
            </p:nvSpPr>
            <p:spPr>
              <a:xfrm>
                <a:off x="7164813" y="3134800"/>
                <a:ext cx="113050" cy="109600"/>
              </a:xfrm>
              <a:custGeom>
                <a:avLst/>
                <a:gdLst/>
                <a:ahLst/>
                <a:cxnLst/>
                <a:rect l="l" t="t" r="r" b="b"/>
                <a:pathLst>
                  <a:path w="4522" h="4384" extrusionOk="0">
                    <a:moveTo>
                      <a:pt x="4111" y="0"/>
                    </a:moveTo>
                    <a:lnTo>
                      <a:pt x="3689" y="277"/>
                    </a:lnTo>
                    <a:cubicBezTo>
                      <a:pt x="3689" y="2403"/>
                      <a:pt x="2067" y="4152"/>
                      <a:pt x="0" y="4366"/>
                    </a:cubicBezTo>
                    <a:cubicBezTo>
                      <a:pt x="132" y="4378"/>
                      <a:pt x="270" y="4384"/>
                      <a:pt x="416" y="4384"/>
                    </a:cubicBezTo>
                    <a:cubicBezTo>
                      <a:pt x="2685" y="4384"/>
                      <a:pt x="4521" y="2547"/>
                      <a:pt x="4521" y="277"/>
                    </a:cubicBezTo>
                    <a:lnTo>
                      <a:pt x="4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3"/>
              <p:cNvSpPr/>
              <p:nvPr/>
            </p:nvSpPr>
            <p:spPr>
              <a:xfrm>
                <a:off x="7109913" y="3088600"/>
                <a:ext cx="116550" cy="42050"/>
              </a:xfrm>
              <a:custGeom>
                <a:avLst/>
                <a:gdLst/>
                <a:ahLst/>
                <a:cxnLst/>
                <a:rect l="l" t="t" r="r" b="b"/>
                <a:pathLst>
                  <a:path w="4662" h="1682" extrusionOk="0">
                    <a:moveTo>
                      <a:pt x="278" y="1"/>
                    </a:moveTo>
                    <a:cubicBezTo>
                      <a:pt x="128" y="1"/>
                      <a:pt x="1" y="128"/>
                      <a:pt x="1" y="283"/>
                    </a:cubicBezTo>
                    <a:lnTo>
                      <a:pt x="1" y="1127"/>
                    </a:lnTo>
                    <a:cubicBezTo>
                      <a:pt x="1" y="1277"/>
                      <a:pt x="128" y="1405"/>
                      <a:pt x="278" y="1405"/>
                    </a:cubicBezTo>
                    <a:lnTo>
                      <a:pt x="2652" y="1682"/>
                    </a:lnTo>
                    <a:lnTo>
                      <a:pt x="4385" y="1405"/>
                    </a:lnTo>
                    <a:cubicBezTo>
                      <a:pt x="4534" y="1405"/>
                      <a:pt x="4662" y="1277"/>
                      <a:pt x="4662" y="1127"/>
                    </a:cubicBezTo>
                    <a:lnTo>
                      <a:pt x="4662" y="283"/>
                    </a:lnTo>
                    <a:cubicBezTo>
                      <a:pt x="4662" y="128"/>
                      <a:pt x="4534" y="1"/>
                      <a:pt x="4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3"/>
              <p:cNvSpPr/>
              <p:nvPr/>
            </p:nvSpPr>
            <p:spPr>
              <a:xfrm>
                <a:off x="7210263" y="3088600"/>
                <a:ext cx="25875" cy="42050"/>
              </a:xfrm>
              <a:custGeom>
                <a:avLst/>
                <a:gdLst/>
                <a:ahLst/>
                <a:cxnLst/>
                <a:rect l="l" t="t" r="r" b="b"/>
                <a:pathLst>
                  <a:path w="1035" h="1682" extrusionOk="0">
                    <a:moveTo>
                      <a:pt x="0" y="1"/>
                    </a:moveTo>
                    <a:cubicBezTo>
                      <a:pt x="145" y="1"/>
                      <a:pt x="261" y="128"/>
                      <a:pt x="261" y="283"/>
                    </a:cubicBezTo>
                    <a:lnTo>
                      <a:pt x="261" y="1127"/>
                    </a:lnTo>
                    <a:cubicBezTo>
                      <a:pt x="261" y="1277"/>
                      <a:pt x="145" y="1405"/>
                      <a:pt x="0" y="1405"/>
                    </a:cubicBezTo>
                    <a:lnTo>
                      <a:pt x="440" y="1682"/>
                    </a:lnTo>
                    <a:lnTo>
                      <a:pt x="774" y="1405"/>
                    </a:lnTo>
                    <a:cubicBezTo>
                      <a:pt x="919" y="1405"/>
                      <a:pt x="1034" y="1277"/>
                      <a:pt x="1034" y="1127"/>
                    </a:cubicBezTo>
                    <a:lnTo>
                      <a:pt x="1034" y="283"/>
                    </a:lnTo>
                    <a:cubicBezTo>
                      <a:pt x="1034" y="128"/>
                      <a:pt x="912"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3"/>
              <p:cNvSpPr/>
              <p:nvPr/>
            </p:nvSpPr>
            <p:spPr>
              <a:xfrm>
                <a:off x="7159438" y="3165550"/>
                <a:ext cx="24850" cy="31300"/>
              </a:xfrm>
              <a:custGeom>
                <a:avLst/>
                <a:gdLst/>
                <a:ahLst/>
                <a:cxnLst/>
                <a:rect l="l" t="t" r="r" b="b"/>
                <a:pathLst>
                  <a:path w="994" h="1252" extrusionOk="0">
                    <a:moveTo>
                      <a:pt x="507" y="0"/>
                    </a:moveTo>
                    <a:cubicBezTo>
                      <a:pt x="492" y="0"/>
                      <a:pt x="477" y="2"/>
                      <a:pt x="463" y="6"/>
                    </a:cubicBezTo>
                    <a:cubicBezTo>
                      <a:pt x="255" y="59"/>
                      <a:pt x="88" y="214"/>
                      <a:pt x="18" y="417"/>
                    </a:cubicBezTo>
                    <a:cubicBezTo>
                      <a:pt x="0" y="486"/>
                      <a:pt x="266" y="555"/>
                      <a:pt x="266" y="624"/>
                    </a:cubicBezTo>
                    <a:cubicBezTo>
                      <a:pt x="266" y="699"/>
                      <a:pt x="0" y="774"/>
                      <a:pt x="24" y="838"/>
                    </a:cubicBezTo>
                    <a:cubicBezTo>
                      <a:pt x="93" y="1040"/>
                      <a:pt x="255" y="1190"/>
                      <a:pt x="463" y="1248"/>
                    </a:cubicBezTo>
                    <a:cubicBezTo>
                      <a:pt x="476" y="1251"/>
                      <a:pt x="489" y="1252"/>
                      <a:pt x="503" y="1252"/>
                    </a:cubicBezTo>
                    <a:cubicBezTo>
                      <a:pt x="544" y="1252"/>
                      <a:pt x="587" y="1243"/>
                      <a:pt x="631" y="1243"/>
                    </a:cubicBezTo>
                    <a:cubicBezTo>
                      <a:pt x="983" y="1243"/>
                      <a:pt x="994" y="982"/>
                      <a:pt x="994" y="624"/>
                    </a:cubicBezTo>
                    <a:cubicBezTo>
                      <a:pt x="994" y="272"/>
                      <a:pt x="983" y="12"/>
                      <a:pt x="631" y="12"/>
                    </a:cubicBezTo>
                    <a:cubicBezTo>
                      <a:pt x="589" y="12"/>
                      <a:pt x="546"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3"/>
              <p:cNvSpPr/>
              <p:nvPr/>
            </p:nvSpPr>
            <p:spPr>
              <a:xfrm>
                <a:off x="7058663" y="3117775"/>
                <a:ext cx="225975" cy="19500"/>
              </a:xfrm>
              <a:custGeom>
                <a:avLst/>
                <a:gdLst/>
                <a:ahLst/>
                <a:cxnLst/>
                <a:rect l="l" t="t" r="r" b="b"/>
                <a:pathLst>
                  <a:path w="9039" h="780" extrusionOk="0">
                    <a:moveTo>
                      <a:pt x="388" y="1"/>
                    </a:moveTo>
                    <a:cubicBezTo>
                      <a:pt x="174" y="1"/>
                      <a:pt x="1" y="174"/>
                      <a:pt x="1" y="387"/>
                    </a:cubicBezTo>
                    <a:cubicBezTo>
                      <a:pt x="1" y="601"/>
                      <a:pt x="174" y="780"/>
                      <a:pt x="388" y="780"/>
                    </a:cubicBezTo>
                    <a:lnTo>
                      <a:pt x="8652" y="780"/>
                    </a:lnTo>
                    <a:cubicBezTo>
                      <a:pt x="8865" y="780"/>
                      <a:pt x="9039" y="601"/>
                      <a:pt x="9039" y="387"/>
                    </a:cubicBezTo>
                    <a:cubicBezTo>
                      <a:pt x="9039" y="174"/>
                      <a:pt x="8865" y="1"/>
                      <a:pt x="8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3"/>
              <p:cNvSpPr/>
              <p:nvPr/>
            </p:nvSpPr>
            <p:spPr>
              <a:xfrm>
                <a:off x="7134913" y="3009650"/>
                <a:ext cx="17625" cy="60925"/>
              </a:xfrm>
              <a:custGeom>
                <a:avLst/>
                <a:gdLst/>
                <a:ahLst/>
                <a:cxnLst/>
                <a:rect l="l" t="t" r="r" b="b"/>
                <a:pathLst>
                  <a:path w="705" h="2437" extrusionOk="0">
                    <a:moveTo>
                      <a:pt x="213" y="0"/>
                    </a:moveTo>
                    <a:cubicBezTo>
                      <a:pt x="98" y="0"/>
                      <a:pt x="0" y="93"/>
                      <a:pt x="0" y="208"/>
                    </a:cubicBezTo>
                    <a:cubicBezTo>
                      <a:pt x="0" y="456"/>
                      <a:pt x="115" y="584"/>
                      <a:pt x="197" y="682"/>
                    </a:cubicBezTo>
                    <a:cubicBezTo>
                      <a:pt x="261" y="757"/>
                      <a:pt x="288" y="791"/>
                      <a:pt x="288" y="883"/>
                    </a:cubicBezTo>
                    <a:cubicBezTo>
                      <a:pt x="288" y="976"/>
                      <a:pt x="261" y="1010"/>
                      <a:pt x="197" y="1080"/>
                    </a:cubicBezTo>
                    <a:cubicBezTo>
                      <a:pt x="115" y="1178"/>
                      <a:pt x="0" y="1311"/>
                      <a:pt x="0" y="1554"/>
                    </a:cubicBezTo>
                    <a:cubicBezTo>
                      <a:pt x="0" y="1802"/>
                      <a:pt x="115" y="1929"/>
                      <a:pt x="197" y="2026"/>
                    </a:cubicBezTo>
                    <a:cubicBezTo>
                      <a:pt x="261" y="2103"/>
                      <a:pt x="288" y="2137"/>
                      <a:pt x="288" y="2229"/>
                    </a:cubicBezTo>
                    <a:cubicBezTo>
                      <a:pt x="288" y="2345"/>
                      <a:pt x="381" y="2437"/>
                      <a:pt x="496" y="2437"/>
                    </a:cubicBezTo>
                    <a:cubicBezTo>
                      <a:pt x="613" y="2437"/>
                      <a:pt x="704" y="2345"/>
                      <a:pt x="704" y="2229"/>
                    </a:cubicBezTo>
                    <a:cubicBezTo>
                      <a:pt x="704" y="1981"/>
                      <a:pt x="595" y="1853"/>
                      <a:pt x="514" y="1756"/>
                    </a:cubicBezTo>
                    <a:cubicBezTo>
                      <a:pt x="450" y="1680"/>
                      <a:pt x="421" y="1645"/>
                      <a:pt x="421" y="1554"/>
                    </a:cubicBezTo>
                    <a:cubicBezTo>
                      <a:pt x="421" y="1461"/>
                      <a:pt x="450" y="1426"/>
                      <a:pt x="514" y="1351"/>
                    </a:cubicBezTo>
                    <a:cubicBezTo>
                      <a:pt x="595" y="1259"/>
                      <a:pt x="704" y="1125"/>
                      <a:pt x="704" y="883"/>
                    </a:cubicBezTo>
                    <a:cubicBezTo>
                      <a:pt x="704" y="635"/>
                      <a:pt x="595" y="509"/>
                      <a:pt x="514" y="410"/>
                    </a:cubicBezTo>
                    <a:cubicBezTo>
                      <a:pt x="450" y="336"/>
                      <a:pt x="421" y="301"/>
                      <a:pt x="421" y="208"/>
                    </a:cubicBezTo>
                    <a:cubicBezTo>
                      <a:pt x="421" y="93"/>
                      <a:pt x="330" y="0"/>
                      <a:pt x="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3"/>
              <p:cNvSpPr/>
              <p:nvPr/>
            </p:nvSpPr>
            <p:spPr>
              <a:xfrm>
                <a:off x="7166363" y="3009650"/>
                <a:ext cx="17650" cy="60925"/>
              </a:xfrm>
              <a:custGeom>
                <a:avLst/>
                <a:gdLst/>
                <a:ahLst/>
                <a:cxnLst/>
                <a:rect l="l" t="t" r="r" b="b"/>
                <a:pathLst>
                  <a:path w="706" h="2437" extrusionOk="0">
                    <a:moveTo>
                      <a:pt x="208" y="0"/>
                    </a:moveTo>
                    <a:cubicBezTo>
                      <a:pt x="93" y="0"/>
                      <a:pt x="0" y="93"/>
                      <a:pt x="0" y="208"/>
                    </a:cubicBezTo>
                    <a:cubicBezTo>
                      <a:pt x="0" y="456"/>
                      <a:pt x="111" y="584"/>
                      <a:pt x="192" y="682"/>
                    </a:cubicBezTo>
                    <a:cubicBezTo>
                      <a:pt x="255" y="757"/>
                      <a:pt x="285" y="791"/>
                      <a:pt x="285" y="883"/>
                    </a:cubicBezTo>
                    <a:cubicBezTo>
                      <a:pt x="285" y="976"/>
                      <a:pt x="255" y="1010"/>
                      <a:pt x="192" y="1080"/>
                    </a:cubicBezTo>
                    <a:cubicBezTo>
                      <a:pt x="111" y="1178"/>
                      <a:pt x="0" y="1311"/>
                      <a:pt x="0" y="1554"/>
                    </a:cubicBezTo>
                    <a:cubicBezTo>
                      <a:pt x="0" y="1802"/>
                      <a:pt x="111" y="1929"/>
                      <a:pt x="192" y="2026"/>
                    </a:cubicBezTo>
                    <a:cubicBezTo>
                      <a:pt x="255" y="2103"/>
                      <a:pt x="285" y="2137"/>
                      <a:pt x="285" y="2229"/>
                    </a:cubicBezTo>
                    <a:cubicBezTo>
                      <a:pt x="285" y="2345"/>
                      <a:pt x="382" y="2437"/>
                      <a:pt x="498" y="2437"/>
                    </a:cubicBezTo>
                    <a:cubicBezTo>
                      <a:pt x="613" y="2437"/>
                      <a:pt x="706" y="2345"/>
                      <a:pt x="706" y="2229"/>
                    </a:cubicBezTo>
                    <a:cubicBezTo>
                      <a:pt x="706" y="1981"/>
                      <a:pt x="589" y="1853"/>
                      <a:pt x="509" y="1756"/>
                    </a:cubicBezTo>
                    <a:cubicBezTo>
                      <a:pt x="445" y="1680"/>
                      <a:pt x="416" y="1645"/>
                      <a:pt x="416" y="1554"/>
                    </a:cubicBezTo>
                    <a:cubicBezTo>
                      <a:pt x="416" y="1461"/>
                      <a:pt x="445" y="1426"/>
                      <a:pt x="509" y="1351"/>
                    </a:cubicBezTo>
                    <a:cubicBezTo>
                      <a:pt x="589" y="1259"/>
                      <a:pt x="706" y="1125"/>
                      <a:pt x="706" y="883"/>
                    </a:cubicBezTo>
                    <a:cubicBezTo>
                      <a:pt x="706" y="635"/>
                      <a:pt x="589" y="509"/>
                      <a:pt x="509" y="410"/>
                    </a:cubicBezTo>
                    <a:cubicBezTo>
                      <a:pt x="445" y="336"/>
                      <a:pt x="416" y="301"/>
                      <a:pt x="416" y="208"/>
                    </a:cubicBezTo>
                    <a:cubicBezTo>
                      <a:pt x="416" y="93"/>
                      <a:pt x="325"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3"/>
              <p:cNvSpPr/>
              <p:nvPr/>
            </p:nvSpPr>
            <p:spPr>
              <a:xfrm>
                <a:off x="7197713" y="3009650"/>
                <a:ext cx="17625" cy="60925"/>
              </a:xfrm>
              <a:custGeom>
                <a:avLst/>
                <a:gdLst/>
                <a:ahLst/>
                <a:cxnLst/>
                <a:rect l="l" t="t" r="r" b="b"/>
                <a:pathLst>
                  <a:path w="705" h="2437" extrusionOk="0">
                    <a:moveTo>
                      <a:pt x="209" y="0"/>
                    </a:moveTo>
                    <a:cubicBezTo>
                      <a:pt x="92" y="0"/>
                      <a:pt x="1" y="93"/>
                      <a:pt x="1" y="208"/>
                    </a:cubicBezTo>
                    <a:cubicBezTo>
                      <a:pt x="1" y="456"/>
                      <a:pt x="110" y="584"/>
                      <a:pt x="196" y="682"/>
                    </a:cubicBezTo>
                    <a:cubicBezTo>
                      <a:pt x="254" y="757"/>
                      <a:pt x="289" y="791"/>
                      <a:pt x="289" y="883"/>
                    </a:cubicBezTo>
                    <a:cubicBezTo>
                      <a:pt x="289" y="976"/>
                      <a:pt x="254" y="1010"/>
                      <a:pt x="196" y="1080"/>
                    </a:cubicBezTo>
                    <a:cubicBezTo>
                      <a:pt x="116" y="1178"/>
                      <a:pt x="1" y="1311"/>
                      <a:pt x="1" y="1554"/>
                    </a:cubicBezTo>
                    <a:cubicBezTo>
                      <a:pt x="1" y="1802"/>
                      <a:pt x="116" y="1929"/>
                      <a:pt x="196" y="2026"/>
                    </a:cubicBezTo>
                    <a:cubicBezTo>
                      <a:pt x="254" y="2103"/>
                      <a:pt x="289" y="2137"/>
                      <a:pt x="289" y="2229"/>
                    </a:cubicBezTo>
                    <a:cubicBezTo>
                      <a:pt x="289" y="2345"/>
                      <a:pt x="382" y="2437"/>
                      <a:pt x="497" y="2437"/>
                    </a:cubicBezTo>
                    <a:cubicBezTo>
                      <a:pt x="612" y="2437"/>
                      <a:pt x="705" y="2345"/>
                      <a:pt x="705" y="2229"/>
                    </a:cubicBezTo>
                    <a:cubicBezTo>
                      <a:pt x="705" y="1981"/>
                      <a:pt x="595" y="1853"/>
                      <a:pt x="514" y="1756"/>
                    </a:cubicBezTo>
                    <a:cubicBezTo>
                      <a:pt x="451" y="1680"/>
                      <a:pt x="417" y="1645"/>
                      <a:pt x="417" y="1554"/>
                    </a:cubicBezTo>
                    <a:cubicBezTo>
                      <a:pt x="417" y="1461"/>
                      <a:pt x="451" y="1426"/>
                      <a:pt x="514" y="1351"/>
                    </a:cubicBezTo>
                    <a:cubicBezTo>
                      <a:pt x="595" y="1259"/>
                      <a:pt x="705" y="1125"/>
                      <a:pt x="705" y="883"/>
                    </a:cubicBezTo>
                    <a:cubicBezTo>
                      <a:pt x="705" y="635"/>
                      <a:pt x="595" y="509"/>
                      <a:pt x="514" y="410"/>
                    </a:cubicBezTo>
                    <a:cubicBezTo>
                      <a:pt x="451" y="336"/>
                      <a:pt x="417" y="301"/>
                      <a:pt x="417" y="208"/>
                    </a:cubicBezTo>
                    <a:cubicBezTo>
                      <a:pt x="417" y="93"/>
                      <a:pt x="324"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3"/>
              <p:cNvSpPr/>
              <p:nvPr/>
            </p:nvSpPr>
            <p:spPr>
              <a:xfrm>
                <a:off x="7171013" y="3165100"/>
                <a:ext cx="20225" cy="32250"/>
              </a:xfrm>
              <a:custGeom>
                <a:avLst/>
                <a:gdLst/>
                <a:ahLst/>
                <a:cxnLst/>
                <a:rect l="l" t="t" r="r" b="b"/>
                <a:pathLst>
                  <a:path w="809" h="1290" extrusionOk="0">
                    <a:moveTo>
                      <a:pt x="168" y="1"/>
                    </a:moveTo>
                    <a:cubicBezTo>
                      <a:pt x="110" y="1"/>
                      <a:pt x="51" y="8"/>
                      <a:pt x="0" y="24"/>
                    </a:cubicBezTo>
                    <a:cubicBezTo>
                      <a:pt x="272" y="99"/>
                      <a:pt x="473" y="347"/>
                      <a:pt x="473" y="642"/>
                    </a:cubicBezTo>
                    <a:cubicBezTo>
                      <a:pt x="473" y="943"/>
                      <a:pt x="272" y="1191"/>
                      <a:pt x="0" y="1266"/>
                    </a:cubicBezTo>
                    <a:cubicBezTo>
                      <a:pt x="51" y="1277"/>
                      <a:pt x="110" y="1290"/>
                      <a:pt x="168" y="1290"/>
                    </a:cubicBezTo>
                    <a:cubicBezTo>
                      <a:pt x="520" y="1290"/>
                      <a:pt x="808" y="1000"/>
                      <a:pt x="808" y="642"/>
                    </a:cubicBezTo>
                    <a:cubicBezTo>
                      <a:pt x="808" y="290"/>
                      <a:pt x="52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3"/>
              <p:cNvSpPr/>
              <p:nvPr/>
            </p:nvSpPr>
            <p:spPr>
              <a:xfrm>
                <a:off x="7261813" y="3117775"/>
                <a:ext cx="30350" cy="19500"/>
              </a:xfrm>
              <a:custGeom>
                <a:avLst/>
                <a:gdLst/>
                <a:ahLst/>
                <a:cxnLst/>
                <a:rect l="l" t="t" r="r" b="b"/>
                <a:pathLst>
                  <a:path w="1214" h="780" extrusionOk="0">
                    <a:moveTo>
                      <a:pt x="1" y="1"/>
                    </a:moveTo>
                    <a:cubicBezTo>
                      <a:pt x="214" y="1"/>
                      <a:pt x="387" y="174"/>
                      <a:pt x="387" y="387"/>
                    </a:cubicBezTo>
                    <a:cubicBezTo>
                      <a:pt x="387" y="601"/>
                      <a:pt x="214" y="780"/>
                      <a:pt x="1" y="780"/>
                    </a:cubicBezTo>
                    <a:lnTo>
                      <a:pt x="825" y="780"/>
                    </a:lnTo>
                    <a:cubicBezTo>
                      <a:pt x="1040" y="780"/>
                      <a:pt x="1213" y="601"/>
                      <a:pt x="1213" y="387"/>
                    </a:cubicBezTo>
                    <a:cubicBezTo>
                      <a:pt x="1213" y="174"/>
                      <a:pt x="1040" y="1"/>
                      <a:pt x="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3"/>
              <p:cNvSpPr/>
              <p:nvPr/>
            </p:nvSpPr>
            <p:spPr>
              <a:xfrm>
                <a:off x="7159738" y="3175950"/>
                <a:ext cx="16625" cy="9825"/>
              </a:xfrm>
              <a:custGeom>
                <a:avLst/>
                <a:gdLst/>
                <a:ahLst/>
                <a:cxnLst/>
                <a:rect l="l" t="t" r="r" b="b"/>
                <a:pathLst>
                  <a:path w="665" h="393" extrusionOk="0">
                    <a:moveTo>
                      <a:pt x="30" y="1"/>
                    </a:moveTo>
                    <a:cubicBezTo>
                      <a:pt x="12" y="64"/>
                      <a:pt x="1" y="128"/>
                      <a:pt x="1" y="197"/>
                    </a:cubicBezTo>
                    <a:cubicBezTo>
                      <a:pt x="1" y="267"/>
                      <a:pt x="12" y="329"/>
                      <a:pt x="30" y="393"/>
                    </a:cubicBezTo>
                    <a:lnTo>
                      <a:pt x="468" y="393"/>
                    </a:lnTo>
                    <a:cubicBezTo>
                      <a:pt x="572" y="393"/>
                      <a:pt x="665" y="307"/>
                      <a:pt x="665" y="197"/>
                    </a:cubicBezTo>
                    <a:cubicBezTo>
                      <a:pt x="665" y="87"/>
                      <a:pt x="572"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6" name="Google Shape;2646;p43"/>
            <p:cNvGrpSpPr/>
            <p:nvPr/>
          </p:nvGrpSpPr>
          <p:grpSpPr>
            <a:xfrm>
              <a:off x="7792088" y="3026375"/>
              <a:ext cx="351550" cy="317375"/>
              <a:chOff x="7792088" y="3026375"/>
              <a:chExt cx="351550" cy="317375"/>
            </a:xfrm>
          </p:grpSpPr>
          <p:sp>
            <p:nvSpPr>
              <p:cNvPr id="2647" name="Google Shape;2647;p43"/>
              <p:cNvSpPr/>
              <p:nvPr/>
            </p:nvSpPr>
            <p:spPr>
              <a:xfrm>
                <a:off x="7792088" y="3026375"/>
                <a:ext cx="263625" cy="262575"/>
              </a:xfrm>
              <a:custGeom>
                <a:avLst/>
                <a:gdLst/>
                <a:ahLst/>
                <a:cxnLst/>
                <a:rect l="l" t="t" r="r" b="b"/>
                <a:pathLst>
                  <a:path w="10545" h="10503" extrusionOk="0">
                    <a:moveTo>
                      <a:pt x="5272" y="1"/>
                    </a:moveTo>
                    <a:cubicBezTo>
                      <a:pt x="4707" y="1"/>
                      <a:pt x="4215" y="394"/>
                      <a:pt x="3708" y="560"/>
                    </a:cubicBezTo>
                    <a:cubicBezTo>
                      <a:pt x="3182" y="728"/>
                      <a:pt x="2552" y="706"/>
                      <a:pt x="2114" y="1029"/>
                    </a:cubicBezTo>
                    <a:cubicBezTo>
                      <a:pt x="1669" y="1346"/>
                      <a:pt x="1501" y="1959"/>
                      <a:pt x="1178" y="2397"/>
                    </a:cubicBezTo>
                    <a:cubicBezTo>
                      <a:pt x="861" y="2836"/>
                      <a:pt x="334" y="3183"/>
                      <a:pt x="161" y="3708"/>
                    </a:cubicBezTo>
                    <a:cubicBezTo>
                      <a:pt x="0" y="4217"/>
                      <a:pt x="214" y="4806"/>
                      <a:pt x="214" y="5371"/>
                    </a:cubicBezTo>
                    <a:cubicBezTo>
                      <a:pt x="214" y="5931"/>
                      <a:pt x="0" y="6520"/>
                      <a:pt x="161" y="7029"/>
                    </a:cubicBezTo>
                    <a:cubicBezTo>
                      <a:pt x="334" y="7554"/>
                      <a:pt x="861" y="7906"/>
                      <a:pt x="1178" y="8345"/>
                    </a:cubicBezTo>
                    <a:cubicBezTo>
                      <a:pt x="1501" y="8785"/>
                      <a:pt x="1669" y="9390"/>
                      <a:pt x="2114" y="9715"/>
                    </a:cubicBezTo>
                    <a:cubicBezTo>
                      <a:pt x="2552" y="10032"/>
                      <a:pt x="3182" y="10008"/>
                      <a:pt x="3708" y="10182"/>
                    </a:cubicBezTo>
                    <a:cubicBezTo>
                      <a:pt x="3892" y="10240"/>
                      <a:pt x="4071" y="10331"/>
                      <a:pt x="4256" y="10419"/>
                    </a:cubicBezTo>
                    <a:cubicBezTo>
                      <a:pt x="4385" y="10483"/>
                      <a:pt x="4515" y="10503"/>
                      <a:pt x="4648" y="10503"/>
                    </a:cubicBezTo>
                    <a:cubicBezTo>
                      <a:pt x="4847" y="10503"/>
                      <a:pt x="5053" y="10459"/>
                      <a:pt x="5272" y="10459"/>
                    </a:cubicBezTo>
                    <a:cubicBezTo>
                      <a:pt x="5832" y="10459"/>
                      <a:pt x="6323" y="10344"/>
                      <a:pt x="6831" y="10182"/>
                    </a:cubicBezTo>
                    <a:cubicBezTo>
                      <a:pt x="7357" y="10008"/>
                      <a:pt x="7986" y="10032"/>
                      <a:pt x="8425" y="9715"/>
                    </a:cubicBezTo>
                    <a:cubicBezTo>
                      <a:pt x="8870" y="9390"/>
                      <a:pt x="9038" y="8785"/>
                      <a:pt x="9361" y="8345"/>
                    </a:cubicBezTo>
                    <a:cubicBezTo>
                      <a:pt x="9678" y="7906"/>
                      <a:pt x="10209" y="7554"/>
                      <a:pt x="10377" y="7029"/>
                    </a:cubicBezTo>
                    <a:cubicBezTo>
                      <a:pt x="10544" y="6520"/>
                      <a:pt x="10325" y="5931"/>
                      <a:pt x="10325" y="5371"/>
                    </a:cubicBezTo>
                    <a:cubicBezTo>
                      <a:pt x="10325" y="4806"/>
                      <a:pt x="10544" y="4217"/>
                      <a:pt x="10377" y="3708"/>
                    </a:cubicBezTo>
                    <a:cubicBezTo>
                      <a:pt x="10209" y="3183"/>
                      <a:pt x="9124" y="2836"/>
                      <a:pt x="8806" y="2397"/>
                    </a:cubicBezTo>
                    <a:cubicBezTo>
                      <a:pt x="8644" y="2178"/>
                      <a:pt x="9078" y="1912"/>
                      <a:pt x="8939" y="1664"/>
                    </a:cubicBezTo>
                    <a:cubicBezTo>
                      <a:pt x="8801" y="1421"/>
                      <a:pt x="8650" y="1184"/>
                      <a:pt x="8425" y="1029"/>
                    </a:cubicBezTo>
                    <a:cubicBezTo>
                      <a:pt x="7986" y="706"/>
                      <a:pt x="7357" y="728"/>
                      <a:pt x="6831" y="560"/>
                    </a:cubicBezTo>
                    <a:cubicBezTo>
                      <a:pt x="6323" y="394"/>
                      <a:pt x="5832" y="1"/>
                      <a:pt x="5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3"/>
              <p:cNvSpPr/>
              <p:nvPr/>
            </p:nvSpPr>
            <p:spPr>
              <a:xfrm>
                <a:off x="7859063" y="3061175"/>
                <a:ext cx="196650" cy="233750"/>
              </a:xfrm>
              <a:custGeom>
                <a:avLst/>
                <a:gdLst/>
                <a:ahLst/>
                <a:cxnLst/>
                <a:rect l="l" t="t" r="r" b="b"/>
                <a:pathLst>
                  <a:path w="7866" h="9350" extrusionOk="0">
                    <a:moveTo>
                      <a:pt x="5272" y="0"/>
                    </a:moveTo>
                    <a:cubicBezTo>
                      <a:pt x="4712" y="0"/>
                      <a:pt x="4216" y="399"/>
                      <a:pt x="3708" y="561"/>
                    </a:cubicBezTo>
                    <a:cubicBezTo>
                      <a:pt x="3182" y="735"/>
                      <a:pt x="2553" y="711"/>
                      <a:pt x="2114" y="1028"/>
                    </a:cubicBezTo>
                    <a:cubicBezTo>
                      <a:pt x="1674" y="1351"/>
                      <a:pt x="1501" y="1958"/>
                      <a:pt x="1178" y="2403"/>
                    </a:cubicBezTo>
                    <a:cubicBezTo>
                      <a:pt x="861" y="2836"/>
                      <a:pt x="336" y="3188"/>
                      <a:pt x="162" y="3714"/>
                    </a:cubicBezTo>
                    <a:cubicBezTo>
                      <a:pt x="0" y="4222"/>
                      <a:pt x="214" y="4811"/>
                      <a:pt x="214" y="5370"/>
                    </a:cubicBezTo>
                    <a:cubicBezTo>
                      <a:pt x="214" y="5937"/>
                      <a:pt x="0" y="6526"/>
                      <a:pt x="162" y="7034"/>
                    </a:cubicBezTo>
                    <a:cubicBezTo>
                      <a:pt x="336" y="7560"/>
                      <a:pt x="861" y="7907"/>
                      <a:pt x="1178" y="8345"/>
                    </a:cubicBezTo>
                    <a:cubicBezTo>
                      <a:pt x="1328" y="8553"/>
                      <a:pt x="1450" y="8795"/>
                      <a:pt x="1577" y="9027"/>
                    </a:cubicBezTo>
                    <a:cubicBezTo>
                      <a:pt x="1900" y="9189"/>
                      <a:pt x="2229" y="9349"/>
                      <a:pt x="2593" y="9349"/>
                    </a:cubicBezTo>
                    <a:cubicBezTo>
                      <a:pt x="3153" y="9349"/>
                      <a:pt x="3644" y="8952"/>
                      <a:pt x="4152" y="8790"/>
                    </a:cubicBezTo>
                    <a:cubicBezTo>
                      <a:pt x="4678" y="8616"/>
                      <a:pt x="5307" y="8640"/>
                      <a:pt x="5746" y="8323"/>
                    </a:cubicBezTo>
                    <a:cubicBezTo>
                      <a:pt x="6191" y="7998"/>
                      <a:pt x="6359" y="7393"/>
                      <a:pt x="6682" y="6953"/>
                    </a:cubicBezTo>
                    <a:cubicBezTo>
                      <a:pt x="6999" y="6514"/>
                      <a:pt x="7530" y="6162"/>
                      <a:pt x="7698" y="5637"/>
                    </a:cubicBezTo>
                    <a:cubicBezTo>
                      <a:pt x="7865" y="5128"/>
                      <a:pt x="7646" y="4539"/>
                      <a:pt x="7646" y="3979"/>
                    </a:cubicBezTo>
                    <a:cubicBezTo>
                      <a:pt x="7646" y="3414"/>
                      <a:pt x="7865" y="2825"/>
                      <a:pt x="7698" y="2316"/>
                    </a:cubicBezTo>
                    <a:cubicBezTo>
                      <a:pt x="7530" y="1791"/>
                      <a:pt x="6999" y="1444"/>
                      <a:pt x="6682" y="1005"/>
                    </a:cubicBezTo>
                    <a:cubicBezTo>
                      <a:pt x="6532" y="797"/>
                      <a:pt x="6416" y="554"/>
                      <a:pt x="6290" y="324"/>
                    </a:cubicBezTo>
                    <a:cubicBezTo>
                      <a:pt x="5960" y="162"/>
                      <a:pt x="5631" y="0"/>
                      <a:pt x="5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3"/>
              <p:cNvSpPr/>
              <p:nvPr/>
            </p:nvSpPr>
            <p:spPr>
              <a:xfrm>
                <a:off x="7879988" y="3075875"/>
                <a:ext cx="262200" cy="267150"/>
              </a:xfrm>
              <a:custGeom>
                <a:avLst/>
                <a:gdLst/>
                <a:ahLst/>
                <a:cxnLst/>
                <a:rect l="l" t="t" r="r" b="b"/>
                <a:pathLst>
                  <a:path w="10488" h="10686" extrusionOk="0">
                    <a:moveTo>
                      <a:pt x="5191" y="1"/>
                    </a:moveTo>
                    <a:cubicBezTo>
                      <a:pt x="5075" y="1"/>
                      <a:pt x="4963" y="4"/>
                      <a:pt x="4851" y="43"/>
                    </a:cubicBezTo>
                    <a:cubicBezTo>
                      <a:pt x="4459" y="158"/>
                      <a:pt x="4089" y="406"/>
                      <a:pt x="3708" y="533"/>
                    </a:cubicBezTo>
                    <a:cubicBezTo>
                      <a:pt x="3182" y="701"/>
                      <a:pt x="2553" y="677"/>
                      <a:pt x="2114" y="1000"/>
                    </a:cubicBezTo>
                    <a:cubicBezTo>
                      <a:pt x="1676" y="1318"/>
                      <a:pt x="1503" y="1930"/>
                      <a:pt x="1178" y="2370"/>
                    </a:cubicBezTo>
                    <a:cubicBezTo>
                      <a:pt x="861" y="2808"/>
                      <a:pt x="336" y="3154"/>
                      <a:pt x="162" y="3681"/>
                    </a:cubicBezTo>
                    <a:cubicBezTo>
                      <a:pt x="0" y="4188"/>
                      <a:pt x="214" y="4777"/>
                      <a:pt x="214" y="5344"/>
                    </a:cubicBezTo>
                    <a:cubicBezTo>
                      <a:pt x="214" y="5904"/>
                      <a:pt x="0" y="6493"/>
                      <a:pt x="162" y="7000"/>
                    </a:cubicBezTo>
                    <a:cubicBezTo>
                      <a:pt x="336" y="7527"/>
                      <a:pt x="861" y="7879"/>
                      <a:pt x="1178" y="8317"/>
                    </a:cubicBezTo>
                    <a:cubicBezTo>
                      <a:pt x="1503" y="8756"/>
                      <a:pt x="1676" y="9363"/>
                      <a:pt x="2114" y="9686"/>
                    </a:cubicBezTo>
                    <a:cubicBezTo>
                      <a:pt x="2553" y="10003"/>
                      <a:pt x="3182" y="9980"/>
                      <a:pt x="3708" y="10153"/>
                    </a:cubicBezTo>
                    <a:cubicBezTo>
                      <a:pt x="4089" y="10275"/>
                      <a:pt x="4464" y="10529"/>
                      <a:pt x="4864" y="10651"/>
                    </a:cubicBezTo>
                    <a:cubicBezTo>
                      <a:pt x="4995" y="10685"/>
                      <a:pt x="5128" y="10685"/>
                      <a:pt x="5272" y="10685"/>
                    </a:cubicBezTo>
                    <a:cubicBezTo>
                      <a:pt x="5834" y="10685"/>
                      <a:pt x="6301" y="10292"/>
                      <a:pt x="6809" y="10125"/>
                    </a:cubicBezTo>
                    <a:cubicBezTo>
                      <a:pt x="7335" y="9952"/>
                      <a:pt x="7964" y="9974"/>
                      <a:pt x="8403" y="9657"/>
                    </a:cubicBezTo>
                    <a:cubicBezTo>
                      <a:pt x="8841" y="9339"/>
                      <a:pt x="9014" y="8727"/>
                      <a:pt x="9339" y="8289"/>
                    </a:cubicBezTo>
                    <a:cubicBezTo>
                      <a:pt x="9656" y="7850"/>
                      <a:pt x="10152" y="7527"/>
                      <a:pt x="10326" y="7000"/>
                    </a:cubicBezTo>
                    <a:cubicBezTo>
                      <a:pt x="10488" y="6493"/>
                      <a:pt x="10274" y="5904"/>
                      <a:pt x="10274" y="5344"/>
                    </a:cubicBezTo>
                    <a:cubicBezTo>
                      <a:pt x="10274" y="4777"/>
                      <a:pt x="10488" y="4188"/>
                      <a:pt x="10326" y="3681"/>
                    </a:cubicBezTo>
                    <a:cubicBezTo>
                      <a:pt x="10152" y="3154"/>
                      <a:pt x="9656" y="2866"/>
                      <a:pt x="9339" y="2426"/>
                    </a:cubicBezTo>
                    <a:cubicBezTo>
                      <a:pt x="9014" y="1983"/>
                      <a:pt x="8841" y="1376"/>
                      <a:pt x="8403" y="1053"/>
                    </a:cubicBezTo>
                    <a:cubicBezTo>
                      <a:pt x="7964" y="736"/>
                      <a:pt x="7335" y="758"/>
                      <a:pt x="6809" y="584"/>
                    </a:cubicBezTo>
                    <a:cubicBezTo>
                      <a:pt x="6301" y="424"/>
                      <a:pt x="5834" y="1"/>
                      <a:pt x="5272" y="1"/>
                    </a:cubicBezTo>
                    <a:cubicBezTo>
                      <a:pt x="5245" y="1"/>
                      <a:pt x="5218" y="1"/>
                      <a:pt x="5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3"/>
              <p:cNvSpPr/>
              <p:nvPr/>
            </p:nvSpPr>
            <p:spPr>
              <a:xfrm>
                <a:off x="7816613" y="3155575"/>
                <a:ext cx="32200" cy="32050"/>
              </a:xfrm>
              <a:custGeom>
                <a:avLst/>
                <a:gdLst/>
                <a:ahLst/>
                <a:cxnLst/>
                <a:rect l="l" t="t" r="r" b="b"/>
                <a:pathLst>
                  <a:path w="1288" h="1282" extrusionOk="0">
                    <a:moveTo>
                      <a:pt x="535" y="1"/>
                    </a:moveTo>
                    <a:cubicBezTo>
                      <a:pt x="520" y="1"/>
                      <a:pt x="506" y="3"/>
                      <a:pt x="491" y="8"/>
                    </a:cubicBezTo>
                    <a:cubicBezTo>
                      <a:pt x="208" y="77"/>
                      <a:pt x="0" y="336"/>
                      <a:pt x="0" y="642"/>
                    </a:cubicBezTo>
                    <a:cubicBezTo>
                      <a:pt x="0" y="949"/>
                      <a:pt x="208" y="1202"/>
                      <a:pt x="491" y="1277"/>
                    </a:cubicBezTo>
                    <a:cubicBezTo>
                      <a:pt x="505" y="1280"/>
                      <a:pt x="518" y="1281"/>
                      <a:pt x="532" y="1281"/>
                    </a:cubicBezTo>
                    <a:cubicBezTo>
                      <a:pt x="571" y="1281"/>
                      <a:pt x="610" y="1272"/>
                      <a:pt x="653" y="1272"/>
                    </a:cubicBezTo>
                    <a:cubicBezTo>
                      <a:pt x="1016" y="1272"/>
                      <a:pt x="1288" y="1005"/>
                      <a:pt x="1288" y="642"/>
                    </a:cubicBezTo>
                    <a:cubicBezTo>
                      <a:pt x="1288" y="278"/>
                      <a:pt x="1016" y="13"/>
                      <a:pt x="653" y="13"/>
                    </a:cubicBezTo>
                    <a:cubicBezTo>
                      <a:pt x="611" y="13"/>
                      <a:pt x="573" y="1"/>
                      <a:pt x="535"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3"/>
              <p:cNvSpPr/>
              <p:nvPr/>
            </p:nvSpPr>
            <p:spPr>
              <a:xfrm>
                <a:off x="7828888" y="3155175"/>
                <a:ext cx="20525" cy="32925"/>
              </a:xfrm>
              <a:custGeom>
                <a:avLst/>
                <a:gdLst/>
                <a:ahLst/>
                <a:cxnLst/>
                <a:rect l="l" t="t" r="r" b="b"/>
                <a:pathLst>
                  <a:path w="821" h="1317" extrusionOk="0">
                    <a:moveTo>
                      <a:pt x="162" y="0"/>
                    </a:moveTo>
                    <a:cubicBezTo>
                      <a:pt x="104" y="0"/>
                      <a:pt x="53" y="6"/>
                      <a:pt x="0" y="24"/>
                    </a:cubicBezTo>
                    <a:cubicBezTo>
                      <a:pt x="277" y="93"/>
                      <a:pt x="485" y="352"/>
                      <a:pt x="485" y="658"/>
                    </a:cubicBezTo>
                    <a:cubicBezTo>
                      <a:pt x="485" y="965"/>
                      <a:pt x="277" y="1218"/>
                      <a:pt x="0" y="1293"/>
                    </a:cubicBezTo>
                    <a:cubicBezTo>
                      <a:pt x="53" y="1306"/>
                      <a:pt x="104" y="1317"/>
                      <a:pt x="162" y="1317"/>
                    </a:cubicBezTo>
                    <a:cubicBezTo>
                      <a:pt x="525" y="1317"/>
                      <a:pt x="820" y="1021"/>
                      <a:pt x="820" y="658"/>
                    </a:cubicBezTo>
                    <a:cubicBezTo>
                      <a:pt x="820" y="294"/>
                      <a:pt x="525" y="0"/>
                      <a:pt x="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3"/>
              <p:cNvSpPr/>
              <p:nvPr/>
            </p:nvSpPr>
            <p:spPr>
              <a:xfrm>
                <a:off x="8001263" y="3075200"/>
                <a:ext cx="142375" cy="268550"/>
              </a:xfrm>
              <a:custGeom>
                <a:avLst/>
                <a:gdLst/>
                <a:ahLst/>
                <a:cxnLst/>
                <a:rect l="l" t="t" r="r" b="b"/>
                <a:pathLst>
                  <a:path w="5695" h="10742" extrusionOk="0">
                    <a:moveTo>
                      <a:pt x="421" y="0"/>
                    </a:moveTo>
                    <a:cubicBezTo>
                      <a:pt x="277" y="0"/>
                      <a:pt x="139" y="22"/>
                      <a:pt x="0" y="70"/>
                    </a:cubicBezTo>
                    <a:cubicBezTo>
                      <a:pt x="399" y="185"/>
                      <a:pt x="768" y="433"/>
                      <a:pt x="1149" y="560"/>
                    </a:cubicBezTo>
                    <a:cubicBezTo>
                      <a:pt x="1676" y="728"/>
                      <a:pt x="2305" y="704"/>
                      <a:pt x="2743" y="1027"/>
                    </a:cubicBezTo>
                    <a:cubicBezTo>
                      <a:pt x="3182" y="1345"/>
                      <a:pt x="3355" y="1957"/>
                      <a:pt x="3673" y="2397"/>
                    </a:cubicBezTo>
                    <a:cubicBezTo>
                      <a:pt x="3997" y="2835"/>
                      <a:pt x="4522" y="3181"/>
                      <a:pt x="4696" y="3708"/>
                    </a:cubicBezTo>
                    <a:cubicBezTo>
                      <a:pt x="4856" y="4215"/>
                      <a:pt x="4643" y="4804"/>
                      <a:pt x="4643" y="5371"/>
                    </a:cubicBezTo>
                    <a:cubicBezTo>
                      <a:pt x="4643" y="5931"/>
                      <a:pt x="4856" y="6520"/>
                      <a:pt x="4696" y="7027"/>
                    </a:cubicBezTo>
                    <a:cubicBezTo>
                      <a:pt x="4522" y="7554"/>
                      <a:pt x="3997" y="7906"/>
                      <a:pt x="3673" y="8344"/>
                    </a:cubicBezTo>
                    <a:cubicBezTo>
                      <a:pt x="3355" y="8783"/>
                      <a:pt x="3182" y="9390"/>
                      <a:pt x="2743" y="9713"/>
                    </a:cubicBezTo>
                    <a:cubicBezTo>
                      <a:pt x="2305" y="10030"/>
                      <a:pt x="1676" y="10007"/>
                      <a:pt x="1149" y="10180"/>
                    </a:cubicBezTo>
                    <a:cubicBezTo>
                      <a:pt x="768" y="10302"/>
                      <a:pt x="399" y="10550"/>
                      <a:pt x="0" y="10672"/>
                    </a:cubicBezTo>
                    <a:cubicBezTo>
                      <a:pt x="139" y="10712"/>
                      <a:pt x="277" y="10741"/>
                      <a:pt x="421" y="10741"/>
                    </a:cubicBezTo>
                    <a:cubicBezTo>
                      <a:pt x="983" y="10741"/>
                      <a:pt x="1479" y="10342"/>
                      <a:pt x="1981" y="10180"/>
                    </a:cubicBezTo>
                    <a:cubicBezTo>
                      <a:pt x="2513" y="10007"/>
                      <a:pt x="3142" y="10030"/>
                      <a:pt x="3574" y="9713"/>
                    </a:cubicBezTo>
                    <a:cubicBezTo>
                      <a:pt x="4019" y="9390"/>
                      <a:pt x="4193" y="8783"/>
                      <a:pt x="4510" y="8344"/>
                    </a:cubicBezTo>
                    <a:cubicBezTo>
                      <a:pt x="4834" y="7906"/>
                      <a:pt x="5359" y="7554"/>
                      <a:pt x="5527" y="7027"/>
                    </a:cubicBezTo>
                    <a:cubicBezTo>
                      <a:pt x="5695" y="6520"/>
                      <a:pt x="5480" y="5931"/>
                      <a:pt x="5480" y="5371"/>
                    </a:cubicBezTo>
                    <a:cubicBezTo>
                      <a:pt x="5480" y="4804"/>
                      <a:pt x="5695" y="4215"/>
                      <a:pt x="5527" y="3708"/>
                    </a:cubicBezTo>
                    <a:cubicBezTo>
                      <a:pt x="5359" y="3181"/>
                      <a:pt x="4834" y="2835"/>
                      <a:pt x="4510" y="2397"/>
                    </a:cubicBezTo>
                    <a:cubicBezTo>
                      <a:pt x="4193" y="1957"/>
                      <a:pt x="4019" y="1345"/>
                      <a:pt x="3574" y="1027"/>
                    </a:cubicBezTo>
                    <a:cubicBezTo>
                      <a:pt x="3142" y="704"/>
                      <a:pt x="2513" y="728"/>
                      <a:pt x="1981" y="560"/>
                    </a:cubicBezTo>
                    <a:cubicBezTo>
                      <a:pt x="1479" y="393"/>
                      <a:pt x="983"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3"/>
              <p:cNvSpPr/>
              <p:nvPr/>
            </p:nvSpPr>
            <p:spPr>
              <a:xfrm>
                <a:off x="7930938" y="3061475"/>
                <a:ext cx="10575" cy="10550"/>
              </a:xfrm>
              <a:custGeom>
                <a:avLst/>
                <a:gdLst/>
                <a:ahLst/>
                <a:cxnLst/>
                <a:rect l="l" t="t" r="r" b="b"/>
                <a:pathLst>
                  <a:path w="423" h="422" extrusionOk="0">
                    <a:moveTo>
                      <a:pt x="209" y="0"/>
                    </a:moveTo>
                    <a:cubicBezTo>
                      <a:pt x="94" y="0"/>
                      <a:pt x="1" y="92"/>
                      <a:pt x="1" y="208"/>
                    </a:cubicBezTo>
                    <a:cubicBezTo>
                      <a:pt x="1" y="323"/>
                      <a:pt x="94" y="422"/>
                      <a:pt x="209" y="422"/>
                    </a:cubicBezTo>
                    <a:cubicBezTo>
                      <a:pt x="324" y="422"/>
                      <a:pt x="422" y="323"/>
                      <a:pt x="422" y="208"/>
                    </a:cubicBezTo>
                    <a:cubicBezTo>
                      <a:pt x="422" y="92"/>
                      <a:pt x="324" y="0"/>
                      <a:pt x="209" y="0"/>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3"/>
              <p:cNvSpPr/>
              <p:nvPr/>
            </p:nvSpPr>
            <p:spPr>
              <a:xfrm>
                <a:off x="8071738" y="3155450"/>
                <a:ext cx="10400" cy="10400"/>
              </a:xfrm>
              <a:custGeom>
                <a:avLst/>
                <a:gdLst/>
                <a:ahLst/>
                <a:cxnLst/>
                <a:rect l="l" t="t" r="r" b="b"/>
                <a:pathLst>
                  <a:path w="416" h="416" extrusionOk="0">
                    <a:moveTo>
                      <a:pt x="208" y="0"/>
                    </a:moveTo>
                    <a:cubicBezTo>
                      <a:pt x="92" y="0"/>
                      <a:pt x="0" y="93"/>
                      <a:pt x="0" y="208"/>
                    </a:cubicBezTo>
                    <a:cubicBezTo>
                      <a:pt x="0" y="324"/>
                      <a:pt x="92" y="416"/>
                      <a:pt x="208" y="416"/>
                    </a:cubicBezTo>
                    <a:cubicBezTo>
                      <a:pt x="323" y="416"/>
                      <a:pt x="416" y="324"/>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3"/>
              <p:cNvSpPr/>
              <p:nvPr/>
            </p:nvSpPr>
            <p:spPr>
              <a:xfrm>
                <a:off x="8006588" y="3292750"/>
                <a:ext cx="10425" cy="10425"/>
              </a:xfrm>
              <a:custGeom>
                <a:avLst/>
                <a:gdLst/>
                <a:ahLst/>
                <a:cxnLst/>
                <a:rect l="l" t="t" r="r" b="b"/>
                <a:pathLst>
                  <a:path w="417" h="417" extrusionOk="0">
                    <a:moveTo>
                      <a:pt x="208" y="1"/>
                    </a:moveTo>
                    <a:cubicBezTo>
                      <a:pt x="93" y="1"/>
                      <a:pt x="0" y="92"/>
                      <a:pt x="0" y="208"/>
                    </a:cubicBezTo>
                    <a:cubicBezTo>
                      <a:pt x="0" y="323"/>
                      <a:pt x="93" y="416"/>
                      <a:pt x="208" y="416"/>
                    </a:cubicBezTo>
                    <a:cubicBezTo>
                      <a:pt x="325" y="416"/>
                      <a:pt x="416" y="323"/>
                      <a:pt x="416" y="208"/>
                    </a:cubicBezTo>
                    <a:cubicBezTo>
                      <a:pt x="416" y="92"/>
                      <a:pt x="325"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3"/>
              <p:cNvSpPr/>
              <p:nvPr/>
            </p:nvSpPr>
            <p:spPr>
              <a:xfrm>
                <a:off x="8058738" y="3231000"/>
                <a:ext cx="32200" cy="32050"/>
              </a:xfrm>
              <a:custGeom>
                <a:avLst/>
                <a:gdLst/>
                <a:ahLst/>
                <a:cxnLst/>
                <a:rect l="l" t="t" r="r" b="b"/>
                <a:pathLst>
                  <a:path w="1288" h="1282" extrusionOk="0">
                    <a:moveTo>
                      <a:pt x="532" y="1"/>
                    </a:moveTo>
                    <a:cubicBezTo>
                      <a:pt x="518" y="1"/>
                      <a:pt x="504" y="2"/>
                      <a:pt x="491" y="5"/>
                    </a:cubicBezTo>
                    <a:cubicBezTo>
                      <a:pt x="208" y="80"/>
                      <a:pt x="0" y="333"/>
                      <a:pt x="0" y="640"/>
                    </a:cubicBezTo>
                    <a:cubicBezTo>
                      <a:pt x="0" y="946"/>
                      <a:pt x="208" y="1205"/>
                      <a:pt x="491" y="1274"/>
                    </a:cubicBezTo>
                    <a:cubicBezTo>
                      <a:pt x="505" y="1279"/>
                      <a:pt x="520" y="1281"/>
                      <a:pt x="535" y="1281"/>
                    </a:cubicBezTo>
                    <a:cubicBezTo>
                      <a:pt x="574" y="1281"/>
                      <a:pt x="617" y="1269"/>
                      <a:pt x="659" y="1269"/>
                    </a:cubicBezTo>
                    <a:cubicBezTo>
                      <a:pt x="1022" y="1269"/>
                      <a:pt x="1288" y="1003"/>
                      <a:pt x="1288" y="640"/>
                    </a:cubicBezTo>
                    <a:cubicBezTo>
                      <a:pt x="1288" y="275"/>
                      <a:pt x="1022" y="11"/>
                      <a:pt x="659" y="11"/>
                    </a:cubicBezTo>
                    <a:cubicBezTo>
                      <a:pt x="615" y="11"/>
                      <a:pt x="572" y="1"/>
                      <a:pt x="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3"/>
              <p:cNvSpPr/>
              <p:nvPr/>
            </p:nvSpPr>
            <p:spPr>
              <a:xfrm>
                <a:off x="8070988" y="3230525"/>
                <a:ext cx="20675" cy="32950"/>
              </a:xfrm>
              <a:custGeom>
                <a:avLst/>
                <a:gdLst/>
                <a:ahLst/>
                <a:cxnLst/>
                <a:rect l="l" t="t" r="r" b="b"/>
                <a:pathLst>
                  <a:path w="827" h="1318" extrusionOk="0">
                    <a:moveTo>
                      <a:pt x="169" y="0"/>
                    </a:moveTo>
                    <a:cubicBezTo>
                      <a:pt x="110" y="0"/>
                      <a:pt x="52" y="12"/>
                      <a:pt x="1" y="24"/>
                    </a:cubicBezTo>
                    <a:cubicBezTo>
                      <a:pt x="284" y="99"/>
                      <a:pt x="492" y="352"/>
                      <a:pt x="492" y="659"/>
                    </a:cubicBezTo>
                    <a:cubicBezTo>
                      <a:pt x="492" y="965"/>
                      <a:pt x="284" y="1224"/>
                      <a:pt x="1" y="1293"/>
                    </a:cubicBezTo>
                    <a:cubicBezTo>
                      <a:pt x="52" y="1312"/>
                      <a:pt x="110" y="1317"/>
                      <a:pt x="169" y="1317"/>
                    </a:cubicBezTo>
                    <a:cubicBezTo>
                      <a:pt x="532" y="1317"/>
                      <a:pt x="827" y="1022"/>
                      <a:pt x="827" y="659"/>
                    </a:cubicBezTo>
                    <a:cubicBezTo>
                      <a:pt x="827" y="294"/>
                      <a:pt x="532"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3"/>
              <p:cNvSpPr/>
              <p:nvPr/>
            </p:nvSpPr>
            <p:spPr>
              <a:xfrm>
                <a:off x="7856463" y="3084100"/>
                <a:ext cx="26150" cy="25950"/>
              </a:xfrm>
              <a:custGeom>
                <a:avLst/>
                <a:gdLst/>
                <a:ahLst/>
                <a:cxnLst/>
                <a:rect l="l" t="t" r="r" b="b"/>
                <a:pathLst>
                  <a:path w="1046" h="1038" extrusionOk="0">
                    <a:moveTo>
                      <a:pt x="424" y="0"/>
                    </a:moveTo>
                    <a:cubicBezTo>
                      <a:pt x="405" y="0"/>
                      <a:pt x="387" y="2"/>
                      <a:pt x="370" y="7"/>
                    </a:cubicBezTo>
                    <a:cubicBezTo>
                      <a:pt x="150" y="77"/>
                      <a:pt x="0" y="279"/>
                      <a:pt x="0" y="516"/>
                    </a:cubicBezTo>
                    <a:cubicBezTo>
                      <a:pt x="0" y="759"/>
                      <a:pt x="150" y="961"/>
                      <a:pt x="370" y="1030"/>
                    </a:cubicBezTo>
                    <a:cubicBezTo>
                      <a:pt x="387" y="1036"/>
                      <a:pt x="405" y="1038"/>
                      <a:pt x="424" y="1038"/>
                    </a:cubicBezTo>
                    <a:cubicBezTo>
                      <a:pt x="460" y="1038"/>
                      <a:pt x="499" y="1030"/>
                      <a:pt x="538" y="1030"/>
                    </a:cubicBezTo>
                    <a:cubicBezTo>
                      <a:pt x="832" y="1030"/>
                      <a:pt x="1045" y="815"/>
                      <a:pt x="1045" y="516"/>
                    </a:cubicBezTo>
                    <a:cubicBezTo>
                      <a:pt x="1045" y="221"/>
                      <a:pt x="832" y="7"/>
                      <a:pt x="538" y="7"/>
                    </a:cubicBezTo>
                    <a:cubicBezTo>
                      <a:pt x="499" y="7"/>
                      <a:pt x="460" y="0"/>
                      <a:pt x="424" y="0"/>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7865713" y="3083550"/>
                <a:ext cx="17625" cy="26875"/>
              </a:xfrm>
              <a:custGeom>
                <a:avLst/>
                <a:gdLst/>
                <a:ahLst/>
                <a:cxnLst/>
                <a:rect l="l" t="t" r="r" b="b"/>
                <a:pathLst>
                  <a:path w="705" h="1075" extrusionOk="0">
                    <a:moveTo>
                      <a:pt x="168" y="0"/>
                    </a:moveTo>
                    <a:cubicBezTo>
                      <a:pt x="110" y="0"/>
                      <a:pt x="52" y="13"/>
                      <a:pt x="0" y="29"/>
                    </a:cubicBezTo>
                    <a:cubicBezTo>
                      <a:pt x="214" y="99"/>
                      <a:pt x="369" y="301"/>
                      <a:pt x="369" y="538"/>
                    </a:cubicBezTo>
                    <a:cubicBezTo>
                      <a:pt x="369" y="781"/>
                      <a:pt x="214" y="983"/>
                      <a:pt x="0" y="1052"/>
                    </a:cubicBezTo>
                    <a:cubicBezTo>
                      <a:pt x="52" y="1069"/>
                      <a:pt x="110" y="1074"/>
                      <a:pt x="168" y="1074"/>
                    </a:cubicBezTo>
                    <a:cubicBezTo>
                      <a:pt x="462" y="1074"/>
                      <a:pt x="704" y="837"/>
                      <a:pt x="704" y="538"/>
                    </a:cubicBezTo>
                    <a:cubicBezTo>
                      <a:pt x="704" y="243"/>
                      <a:pt x="462"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7957388" y="3123500"/>
                <a:ext cx="26150" cy="25800"/>
              </a:xfrm>
              <a:custGeom>
                <a:avLst/>
                <a:gdLst/>
                <a:ahLst/>
                <a:cxnLst/>
                <a:rect l="l" t="t" r="r" b="b"/>
                <a:pathLst>
                  <a:path w="1046" h="1032" extrusionOk="0">
                    <a:moveTo>
                      <a:pt x="423" y="1"/>
                    </a:moveTo>
                    <a:cubicBezTo>
                      <a:pt x="405" y="1"/>
                      <a:pt x="387" y="3"/>
                      <a:pt x="369" y="9"/>
                    </a:cubicBezTo>
                    <a:cubicBezTo>
                      <a:pt x="156" y="78"/>
                      <a:pt x="0" y="279"/>
                      <a:pt x="0" y="516"/>
                    </a:cubicBezTo>
                    <a:cubicBezTo>
                      <a:pt x="0" y="753"/>
                      <a:pt x="156" y="955"/>
                      <a:pt x="369" y="1024"/>
                    </a:cubicBezTo>
                    <a:cubicBezTo>
                      <a:pt x="387" y="1030"/>
                      <a:pt x="405" y="1032"/>
                      <a:pt x="423" y="1032"/>
                    </a:cubicBezTo>
                    <a:cubicBezTo>
                      <a:pt x="460" y="1032"/>
                      <a:pt x="498" y="1024"/>
                      <a:pt x="537" y="1024"/>
                    </a:cubicBezTo>
                    <a:cubicBezTo>
                      <a:pt x="832" y="1024"/>
                      <a:pt x="1045" y="811"/>
                      <a:pt x="1045" y="516"/>
                    </a:cubicBezTo>
                    <a:cubicBezTo>
                      <a:pt x="1045" y="222"/>
                      <a:pt x="832" y="9"/>
                      <a:pt x="537" y="9"/>
                    </a:cubicBezTo>
                    <a:cubicBezTo>
                      <a:pt x="498" y="9"/>
                      <a:pt x="460"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3"/>
              <p:cNvSpPr/>
              <p:nvPr/>
            </p:nvSpPr>
            <p:spPr>
              <a:xfrm>
                <a:off x="7966613" y="3122975"/>
                <a:ext cx="17650" cy="26875"/>
              </a:xfrm>
              <a:custGeom>
                <a:avLst/>
                <a:gdLst/>
                <a:ahLst/>
                <a:cxnLst/>
                <a:rect l="l" t="t" r="r" b="b"/>
                <a:pathLst>
                  <a:path w="706" h="1075" extrusionOk="0">
                    <a:moveTo>
                      <a:pt x="168" y="1"/>
                    </a:moveTo>
                    <a:cubicBezTo>
                      <a:pt x="110" y="1"/>
                      <a:pt x="53" y="12"/>
                      <a:pt x="0" y="30"/>
                    </a:cubicBezTo>
                    <a:cubicBezTo>
                      <a:pt x="214" y="99"/>
                      <a:pt x="370" y="300"/>
                      <a:pt x="370" y="537"/>
                    </a:cubicBezTo>
                    <a:cubicBezTo>
                      <a:pt x="370" y="774"/>
                      <a:pt x="214" y="976"/>
                      <a:pt x="0" y="1045"/>
                    </a:cubicBezTo>
                    <a:cubicBezTo>
                      <a:pt x="53" y="1062"/>
                      <a:pt x="110" y="1075"/>
                      <a:pt x="168" y="1075"/>
                    </a:cubicBezTo>
                    <a:cubicBezTo>
                      <a:pt x="463" y="1075"/>
                      <a:pt x="706" y="832"/>
                      <a:pt x="706" y="537"/>
                    </a:cubicBezTo>
                    <a:cubicBezTo>
                      <a:pt x="706" y="243"/>
                      <a:pt x="4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3"/>
              <p:cNvSpPr/>
              <p:nvPr/>
            </p:nvSpPr>
            <p:spPr>
              <a:xfrm>
                <a:off x="8006588" y="3166375"/>
                <a:ext cx="26175" cy="25800"/>
              </a:xfrm>
              <a:custGeom>
                <a:avLst/>
                <a:gdLst/>
                <a:ahLst/>
                <a:cxnLst/>
                <a:rect l="l" t="t" r="r" b="b"/>
                <a:pathLst>
                  <a:path w="1047" h="1032" extrusionOk="0">
                    <a:moveTo>
                      <a:pt x="424" y="1"/>
                    </a:moveTo>
                    <a:cubicBezTo>
                      <a:pt x="406" y="1"/>
                      <a:pt x="388" y="2"/>
                      <a:pt x="371" y="8"/>
                    </a:cubicBezTo>
                    <a:cubicBezTo>
                      <a:pt x="157" y="77"/>
                      <a:pt x="0" y="280"/>
                      <a:pt x="0" y="517"/>
                    </a:cubicBezTo>
                    <a:cubicBezTo>
                      <a:pt x="0" y="754"/>
                      <a:pt x="157" y="955"/>
                      <a:pt x="371" y="1024"/>
                    </a:cubicBezTo>
                    <a:cubicBezTo>
                      <a:pt x="388" y="1030"/>
                      <a:pt x="406" y="1032"/>
                      <a:pt x="424" y="1032"/>
                    </a:cubicBezTo>
                    <a:cubicBezTo>
                      <a:pt x="461" y="1032"/>
                      <a:pt x="499" y="1024"/>
                      <a:pt x="538" y="1024"/>
                    </a:cubicBezTo>
                    <a:cubicBezTo>
                      <a:pt x="839" y="1024"/>
                      <a:pt x="1047" y="810"/>
                      <a:pt x="1047" y="517"/>
                    </a:cubicBezTo>
                    <a:cubicBezTo>
                      <a:pt x="1047" y="221"/>
                      <a:pt x="839" y="8"/>
                      <a:pt x="538" y="8"/>
                    </a:cubicBezTo>
                    <a:cubicBezTo>
                      <a:pt x="499" y="8"/>
                      <a:pt x="461"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3"/>
              <p:cNvSpPr/>
              <p:nvPr/>
            </p:nvSpPr>
            <p:spPr>
              <a:xfrm>
                <a:off x="8015838" y="3165825"/>
                <a:ext cx="17625" cy="26875"/>
              </a:xfrm>
              <a:custGeom>
                <a:avLst/>
                <a:gdLst/>
                <a:ahLst/>
                <a:cxnLst/>
                <a:rect l="l" t="t" r="r" b="b"/>
                <a:pathLst>
                  <a:path w="705" h="1075" extrusionOk="0">
                    <a:moveTo>
                      <a:pt x="168" y="1"/>
                    </a:moveTo>
                    <a:cubicBezTo>
                      <a:pt x="110" y="1"/>
                      <a:pt x="53" y="13"/>
                      <a:pt x="1" y="30"/>
                    </a:cubicBezTo>
                    <a:cubicBezTo>
                      <a:pt x="220" y="99"/>
                      <a:pt x="371" y="302"/>
                      <a:pt x="371" y="539"/>
                    </a:cubicBezTo>
                    <a:cubicBezTo>
                      <a:pt x="371" y="776"/>
                      <a:pt x="220" y="977"/>
                      <a:pt x="1" y="1046"/>
                    </a:cubicBezTo>
                    <a:cubicBezTo>
                      <a:pt x="53" y="1064"/>
                      <a:pt x="110" y="1075"/>
                      <a:pt x="168" y="1075"/>
                    </a:cubicBezTo>
                    <a:cubicBezTo>
                      <a:pt x="469" y="1075"/>
                      <a:pt x="705" y="832"/>
                      <a:pt x="705" y="539"/>
                    </a:cubicBezTo>
                    <a:cubicBezTo>
                      <a:pt x="705" y="243"/>
                      <a:pt x="469"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7936138" y="3213300"/>
                <a:ext cx="26300" cy="25825"/>
              </a:xfrm>
              <a:custGeom>
                <a:avLst/>
                <a:gdLst/>
                <a:ahLst/>
                <a:cxnLst/>
                <a:rect l="l" t="t" r="r" b="b"/>
                <a:pathLst>
                  <a:path w="1052" h="1033" extrusionOk="0">
                    <a:moveTo>
                      <a:pt x="427" y="0"/>
                    </a:moveTo>
                    <a:cubicBezTo>
                      <a:pt x="408" y="0"/>
                      <a:pt x="390" y="2"/>
                      <a:pt x="371" y="8"/>
                    </a:cubicBezTo>
                    <a:cubicBezTo>
                      <a:pt x="157" y="77"/>
                      <a:pt x="1" y="279"/>
                      <a:pt x="1" y="516"/>
                    </a:cubicBezTo>
                    <a:cubicBezTo>
                      <a:pt x="1" y="753"/>
                      <a:pt x="157" y="956"/>
                      <a:pt x="371" y="1025"/>
                    </a:cubicBezTo>
                    <a:cubicBezTo>
                      <a:pt x="390" y="1030"/>
                      <a:pt x="408" y="1032"/>
                      <a:pt x="427" y="1032"/>
                    </a:cubicBezTo>
                    <a:cubicBezTo>
                      <a:pt x="463" y="1032"/>
                      <a:pt x="500" y="1025"/>
                      <a:pt x="539" y="1025"/>
                    </a:cubicBezTo>
                    <a:cubicBezTo>
                      <a:pt x="838" y="1025"/>
                      <a:pt x="1051" y="810"/>
                      <a:pt x="1051" y="516"/>
                    </a:cubicBezTo>
                    <a:cubicBezTo>
                      <a:pt x="1051" y="221"/>
                      <a:pt x="838" y="8"/>
                      <a:pt x="539" y="8"/>
                    </a:cubicBezTo>
                    <a:cubicBezTo>
                      <a:pt x="500" y="8"/>
                      <a:pt x="463" y="0"/>
                      <a:pt x="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7945388" y="3212750"/>
                <a:ext cx="17625" cy="26875"/>
              </a:xfrm>
              <a:custGeom>
                <a:avLst/>
                <a:gdLst/>
                <a:ahLst/>
                <a:cxnLst/>
                <a:rect l="l" t="t" r="r" b="b"/>
                <a:pathLst>
                  <a:path w="705" h="1075" extrusionOk="0">
                    <a:moveTo>
                      <a:pt x="169" y="0"/>
                    </a:moveTo>
                    <a:cubicBezTo>
                      <a:pt x="110" y="0"/>
                      <a:pt x="58" y="13"/>
                      <a:pt x="1" y="30"/>
                    </a:cubicBezTo>
                    <a:cubicBezTo>
                      <a:pt x="220" y="99"/>
                      <a:pt x="370" y="301"/>
                      <a:pt x="370" y="538"/>
                    </a:cubicBezTo>
                    <a:cubicBezTo>
                      <a:pt x="370" y="775"/>
                      <a:pt x="220" y="978"/>
                      <a:pt x="1" y="1047"/>
                    </a:cubicBezTo>
                    <a:cubicBezTo>
                      <a:pt x="58" y="1063"/>
                      <a:pt x="110" y="1075"/>
                      <a:pt x="169" y="1075"/>
                    </a:cubicBezTo>
                    <a:cubicBezTo>
                      <a:pt x="468" y="1075"/>
                      <a:pt x="705" y="832"/>
                      <a:pt x="705" y="538"/>
                    </a:cubicBezTo>
                    <a:cubicBezTo>
                      <a:pt x="705" y="243"/>
                      <a:pt x="468"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43"/>
            <p:cNvGrpSpPr/>
            <p:nvPr/>
          </p:nvGrpSpPr>
          <p:grpSpPr>
            <a:xfrm>
              <a:off x="1069088" y="3568350"/>
              <a:ext cx="212125" cy="349375"/>
              <a:chOff x="1069088" y="3568350"/>
              <a:chExt cx="212125" cy="349375"/>
            </a:xfrm>
          </p:grpSpPr>
          <p:sp>
            <p:nvSpPr>
              <p:cNvPr id="2667" name="Google Shape;2667;p43"/>
              <p:cNvSpPr/>
              <p:nvPr/>
            </p:nvSpPr>
            <p:spPr>
              <a:xfrm>
                <a:off x="1069088" y="3597525"/>
                <a:ext cx="106750" cy="320200"/>
              </a:xfrm>
              <a:custGeom>
                <a:avLst/>
                <a:gdLst/>
                <a:ahLst/>
                <a:cxnLst/>
                <a:rect l="l" t="t" r="r" b="b"/>
                <a:pathLst>
                  <a:path w="4270" h="12808" extrusionOk="0">
                    <a:moveTo>
                      <a:pt x="1837" y="0"/>
                    </a:moveTo>
                    <a:lnTo>
                      <a:pt x="1549" y="3130"/>
                    </a:lnTo>
                    <a:lnTo>
                      <a:pt x="1549" y="3886"/>
                    </a:lnTo>
                    <a:cubicBezTo>
                      <a:pt x="1549" y="4175"/>
                      <a:pt x="1456" y="4452"/>
                      <a:pt x="1283" y="4678"/>
                    </a:cubicBezTo>
                    <a:lnTo>
                      <a:pt x="499" y="5676"/>
                    </a:lnTo>
                    <a:lnTo>
                      <a:pt x="550" y="5976"/>
                    </a:lnTo>
                    <a:cubicBezTo>
                      <a:pt x="377" y="6195"/>
                      <a:pt x="1" y="6467"/>
                      <a:pt x="1" y="6744"/>
                    </a:cubicBezTo>
                    <a:lnTo>
                      <a:pt x="1" y="9124"/>
                    </a:lnTo>
                    <a:lnTo>
                      <a:pt x="285" y="10469"/>
                    </a:lnTo>
                    <a:lnTo>
                      <a:pt x="1" y="11821"/>
                    </a:lnTo>
                    <a:lnTo>
                      <a:pt x="1" y="12426"/>
                    </a:lnTo>
                    <a:cubicBezTo>
                      <a:pt x="1" y="12634"/>
                      <a:pt x="169" y="12808"/>
                      <a:pt x="382" y="12808"/>
                    </a:cubicBezTo>
                    <a:lnTo>
                      <a:pt x="3889" y="12808"/>
                    </a:lnTo>
                    <a:cubicBezTo>
                      <a:pt x="4096" y="12808"/>
                      <a:pt x="4270" y="12634"/>
                      <a:pt x="4270" y="12426"/>
                    </a:cubicBezTo>
                    <a:lnTo>
                      <a:pt x="4270" y="6757"/>
                    </a:lnTo>
                    <a:cubicBezTo>
                      <a:pt x="4270" y="6472"/>
                      <a:pt x="4177" y="6195"/>
                      <a:pt x="3998" y="5971"/>
                    </a:cubicBezTo>
                    <a:lnTo>
                      <a:pt x="2981" y="4665"/>
                    </a:lnTo>
                    <a:cubicBezTo>
                      <a:pt x="2807" y="4446"/>
                      <a:pt x="2716" y="4175"/>
                      <a:pt x="2716" y="3897"/>
                    </a:cubicBezTo>
                    <a:lnTo>
                      <a:pt x="2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1136988" y="3594325"/>
                <a:ext cx="48525" cy="323400"/>
              </a:xfrm>
              <a:custGeom>
                <a:avLst/>
                <a:gdLst/>
                <a:ahLst/>
                <a:cxnLst/>
                <a:rect l="l" t="t" r="r" b="b"/>
                <a:pathLst>
                  <a:path w="1941" h="12936" extrusionOk="0">
                    <a:moveTo>
                      <a:pt x="190" y="1"/>
                    </a:moveTo>
                    <a:lnTo>
                      <a:pt x="0" y="283"/>
                    </a:lnTo>
                    <a:lnTo>
                      <a:pt x="0" y="3939"/>
                    </a:lnTo>
                    <a:cubicBezTo>
                      <a:pt x="0" y="4222"/>
                      <a:pt x="91" y="4494"/>
                      <a:pt x="265" y="4718"/>
                    </a:cubicBezTo>
                    <a:lnTo>
                      <a:pt x="1288" y="6035"/>
                    </a:lnTo>
                    <a:cubicBezTo>
                      <a:pt x="1461" y="6261"/>
                      <a:pt x="1554" y="6538"/>
                      <a:pt x="1554" y="6821"/>
                    </a:cubicBezTo>
                    <a:lnTo>
                      <a:pt x="1554" y="12554"/>
                    </a:lnTo>
                    <a:cubicBezTo>
                      <a:pt x="1554" y="12762"/>
                      <a:pt x="1380" y="12936"/>
                      <a:pt x="1166" y="12936"/>
                    </a:cubicBezTo>
                    <a:lnTo>
                      <a:pt x="1559" y="12936"/>
                    </a:lnTo>
                    <a:cubicBezTo>
                      <a:pt x="1773" y="12936"/>
                      <a:pt x="1940" y="12762"/>
                      <a:pt x="1940" y="12554"/>
                    </a:cubicBezTo>
                    <a:lnTo>
                      <a:pt x="1940" y="11936"/>
                    </a:lnTo>
                    <a:lnTo>
                      <a:pt x="1658" y="10579"/>
                    </a:lnTo>
                    <a:lnTo>
                      <a:pt x="1940" y="9217"/>
                    </a:lnTo>
                    <a:lnTo>
                      <a:pt x="1940" y="7357"/>
                    </a:lnTo>
                    <a:cubicBezTo>
                      <a:pt x="1940" y="6930"/>
                      <a:pt x="1692" y="6336"/>
                      <a:pt x="1392" y="6041"/>
                    </a:cubicBezTo>
                    <a:lnTo>
                      <a:pt x="1443" y="5734"/>
                    </a:lnTo>
                    <a:lnTo>
                      <a:pt x="653" y="4718"/>
                    </a:lnTo>
                    <a:cubicBezTo>
                      <a:pt x="485" y="4494"/>
                      <a:pt x="387" y="4222"/>
                      <a:pt x="387" y="3939"/>
                    </a:cubicBezTo>
                    <a:lnTo>
                      <a:pt x="387" y="3165"/>
                    </a:lnTo>
                    <a:lnTo>
                      <a:pt x="1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3"/>
              <p:cNvSpPr/>
              <p:nvPr/>
            </p:nvSpPr>
            <p:spPr>
              <a:xfrm>
                <a:off x="1107813" y="3595925"/>
                <a:ext cx="34525" cy="79125"/>
              </a:xfrm>
              <a:custGeom>
                <a:avLst/>
                <a:gdLst/>
                <a:ahLst/>
                <a:cxnLst/>
                <a:rect l="l" t="t" r="r" b="b"/>
                <a:pathLst>
                  <a:path w="1381" h="3165" extrusionOk="0">
                    <a:moveTo>
                      <a:pt x="1098" y="0"/>
                    </a:moveTo>
                    <a:lnTo>
                      <a:pt x="0" y="283"/>
                    </a:lnTo>
                    <a:lnTo>
                      <a:pt x="0" y="3165"/>
                    </a:lnTo>
                    <a:lnTo>
                      <a:pt x="1098" y="3165"/>
                    </a:lnTo>
                    <a:lnTo>
                      <a:pt x="1380" y="1693"/>
                    </a:lnTo>
                    <a:lnTo>
                      <a:pt x="1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3"/>
              <p:cNvSpPr/>
              <p:nvPr/>
            </p:nvSpPr>
            <p:spPr>
              <a:xfrm>
                <a:off x="1136988" y="3594325"/>
                <a:ext cx="9675" cy="80725"/>
              </a:xfrm>
              <a:custGeom>
                <a:avLst/>
                <a:gdLst/>
                <a:ahLst/>
                <a:cxnLst/>
                <a:rect l="l" t="t" r="r" b="b"/>
                <a:pathLst>
                  <a:path w="387" h="3229" extrusionOk="0">
                    <a:moveTo>
                      <a:pt x="0" y="1"/>
                    </a:moveTo>
                    <a:lnTo>
                      <a:pt x="0" y="3229"/>
                    </a:lnTo>
                    <a:lnTo>
                      <a:pt x="387" y="3229"/>
                    </a:lnTo>
                    <a:lnTo>
                      <a:pt x="387" y="28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1069088" y="3820675"/>
                <a:ext cx="110900" cy="67900"/>
              </a:xfrm>
              <a:custGeom>
                <a:avLst/>
                <a:gdLst/>
                <a:ahLst/>
                <a:cxnLst/>
                <a:rect l="l" t="t" r="r" b="b"/>
                <a:pathLst>
                  <a:path w="4436" h="2716" extrusionOk="0">
                    <a:moveTo>
                      <a:pt x="1" y="1"/>
                    </a:moveTo>
                    <a:lnTo>
                      <a:pt x="1" y="2716"/>
                    </a:lnTo>
                    <a:lnTo>
                      <a:pt x="4159" y="2716"/>
                    </a:lnTo>
                    <a:lnTo>
                      <a:pt x="4436" y="1358"/>
                    </a:lnTo>
                    <a:lnTo>
                      <a:pt x="41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1175813" y="3820675"/>
                <a:ext cx="9700" cy="67900"/>
              </a:xfrm>
              <a:custGeom>
                <a:avLst/>
                <a:gdLst/>
                <a:ahLst/>
                <a:cxnLst/>
                <a:rect l="l" t="t" r="r" b="b"/>
                <a:pathLst>
                  <a:path w="388" h="2716" extrusionOk="0">
                    <a:moveTo>
                      <a:pt x="1" y="1"/>
                    </a:moveTo>
                    <a:lnTo>
                      <a:pt x="1" y="2716"/>
                    </a:lnTo>
                    <a:lnTo>
                      <a:pt x="387" y="2716"/>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1243788" y="3828625"/>
                <a:ext cx="9700" cy="72375"/>
              </a:xfrm>
              <a:custGeom>
                <a:avLst/>
                <a:gdLst/>
                <a:ahLst/>
                <a:cxnLst/>
                <a:rect l="l" t="t" r="r" b="b"/>
                <a:pathLst>
                  <a:path w="388" h="2895" extrusionOk="0">
                    <a:moveTo>
                      <a:pt x="192" y="0"/>
                    </a:moveTo>
                    <a:cubicBezTo>
                      <a:pt x="88" y="0"/>
                      <a:pt x="1" y="88"/>
                      <a:pt x="1" y="197"/>
                    </a:cubicBezTo>
                    <a:lnTo>
                      <a:pt x="1" y="2703"/>
                    </a:lnTo>
                    <a:cubicBezTo>
                      <a:pt x="1" y="2807"/>
                      <a:pt x="88" y="2894"/>
                      <a:pt x="192" y="2894"/>
                    </a:cubicBezTo>
                    <a:cubicBezTo>
                      <a:pt x="302" y="2894"/>
                      <a:pt x="388" y="2807"/>
                      <a:pt x="388" y="2703"/>
                    </a:cubicBezTo>
                    <a:lnTo>
                      <a:pt x="388" y="197"/>
                    </a:lnTo>
                    <a:cubicBezTo>
                      <a:pt x="388" y="88"/>
                      <a:pt x="302"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1127313" y="3622625"/>
                <a:ext cx="9700" cy="28025"/>
              </a:xfrm>
              <a:custGeom>
                <a:avLst/>
                <a:gdLst/>
                <a:ahLst/>
                <a:cxnLst/>
                <a:rect l="l" t="t" r="r" b="b"/>
                <a:pathLst>
                  <a:path w="388" h="1121" extrusionOk="0">
                    <a:moveTo>
                      <a:pt x="196" y="1"/>
                    </a:moveTo>
                    <a:cubicBezTo>
                      <a:pt x="86" y="1"/>
                      <a:pt x="0" y="87"/>
                      <a:pt x="0" y="196"/>
                    </a:cubicBezTo>
                    <a:lnTo>
                      <a:pt x="0" y="930"/>
                    </a:lnTo>
                    <a:cubicBezTo>
                      <a:pt x="0" y="1033"/>
                      <a:pt x="86" y="1121"/>
                      <a:pt x="196" y="1121"/>
                    </a:cubicBezTo>
                    <a:cubicBezTo>
                      <a:pt x="300" y="1121"/>
                      <a:pt x="387" y="1033"/>
                      <a:pt x="387" y="930"/>
                    </a:cubicBezTo>
                    <a:lnTo>
                      <a:pt x="387" y="196"/>
                    </a:lnTo>
                    <a:cubicBezTo>
                      <a:pt x="387" y="87"/>
                      <a:pt x="30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1101738" y="3849725"/>
                <a:ext cx="52875" cy="9825"/>
              </a:xfrm>
              <a:custGeom>
                <a:avLst/>
                <a:gdLst/>
                <a:ahLst/>
                <a:cxnLst/>
                <a:rect l="l" t="t" r="r" b="b"/>
                <a:pathLst>
                  <a:path w="2115" h="393" extrusionOk="0">
                    <a:moveTo>
                      <a:pt x="192" y="0"/>
                    </a:moveTo>
                    <a:cubicBezTo>
                      <a:pt x="88" y="0"/>
                      <a:pt x="1" y="86"/>
                      <a:pt x="1" y="196"/>
                    </a:cubicBezTo>
                    <a:cubicBezTo>
                      <a:pt x="1" y="307"/>
                      <a:pt x="88" y="393"/>
                      <a:pt x="192" y="393"/>
                    </a:cubicBezTo>
                    <a:lnTo>
                      <a:pt x="1917" y="393"/>
                    </a:lnTo>
                    <a:cubicBezTo>
                      <a:pt x="2028" y="393"/>
                      <a:pt x="2114" y="307"/>
                      <a:pt x="2114" y="196"/>
                    </a:cubicBezTo>
                    <a:cubicBezTo>
                      <a:pt x="2114" y="86"/>
                      <a:pt x="2028" y="0"/>
                      <a:pt x="1917" y="0"/>
                    </a:cubicBezTo>
                    <a:close/>
                  </a:path>
                </a:pathLst>
              </a:custGeom>
              <a:solidFill>
                <a:srgbClr val="FFE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3"/>
              <p:cNvSpPr/>
              <p:nvPr/>
            </p:nvSpPr>
            <p:spPr>
              <a:xfrm>
                <a:off x="1069088" y="3733350"/>
                <a:ext cx="114825" cy="59225"/>
              </a:xfrm>
              <a:custGeom>
                <a:avLst/>
                <a:gdLst/>
                <a:ahLst/>
                <a:cxnLst/>
                <a:rect l="l" t="t" r="r" b="b"/>
                <a:pathLst>
                  <a:path w="4593" h="2369" extrusionOk="0">
                    <a:moveTo>
                      <a:pt x="493" y="0"/>
                    </a:moveTo>
                    <a:lnTo>
                      <a:pt x="262" y="301"/>
                    </a:lnTo>
                    <a:cubicBezTo>
                      <a:pt x="94" y="527"/>
                      <a:pt x="1" y="797"/>
                      <a:pt x="1" y="1074"/>
                    </a:cubicBezTo>
                    <a:lnTo>
                      <a:pt x="2236" y="2334"/>
                    </a:lnTo>
                    <a:cubicBezTo>
                      <a:pt x="2274" y="2357"/>
                      <a:pt x="2317" y="2368"/>
                      <a:pt x="2361" y="2368"/>
                    </a:cubicBezTo>
                    <a:cubicBezTo>
                      <a:pt x="2404" y="2368"/>
                      <a:pt x="2447" y="2357"/>
                      <a:pt x="2485" y="2334"/>
                    </a:cubicBezTo>
                    <a:lnTo>
                      <a:pt x="4159" y="1393"/>
                    </a:lnTo>
                    <a:cubicBezTo>
                      <a:pt x="4593" y="873"/>
                      <a:pt x="4350" y="527"/>
                      <a:pt x="4182" y="301"/>
                    </a:cubicBezTo>
                    <a:lnTo>
                      <a:pt x="3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3"/>
              <p:cNvSpPr/>
              <p:nvPr/>
            </p:nvSpPr>
            <p:spPr>
              <a:xfrm>
                <a:off x="1163513" y="3733350"/>
                <a:ext cx="26325" cy="34825"/>
              </a:xfrm>
              <a:custGeom>
                <a:avLst/>
                <a:gdLst/>
                <a:ahLst/>
                <a:cxnLst/>
                <a:rect l="l" t="t" r="r" b="b"/>
                <a:pathLst>
                  <a:path w="1053" h="1393" extrusionOk="0">
                    <a:moveTo>
                      <a:pt x="1" y="0"/>
                    </a:moveTo>
                    <a:lnTo>
                      <a:pt x="232" y="301"/>
                    </a:lnTo>
                    <a:cubicBezTo>
                      <a:pt x="400" y="527"/>
                      <a:pt x="493" y="797"/>
                      <a:pt x="493" y="1074"/>
                    </a:cubicBezTo>
                    <a:lnTo>
                      <a:pt x="493" y="1393"/>
                    </a:lnTo>
                    <a:lnTo>
                      <a:pt x="1053" y="1074"/>
                    </a:lnTo>
                    <a:cubicBezTo>
                      <a:pt x="1053" y="797"/>
                      <a:pt x="960" y="527"/>
                      <a:pt x="792" y="301"/>
                    </a:cubicBezTo>
                    <a:lnTo>
                      <a:pt x="5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3"/>
              <p:cNvSpPr/>
              <p:nvPr/>
            </p:nvSpPr>
            <p:spPr>
              <a:xfrm>
                <a:off x="1094938" y="3568350"/>
                <a:ext cx="61525" cy="31050"/>
              </a:xfrm>
              <a:custGeom>
                <a:avLst/>
                <a:gdLst/>
                <a:ahLst/>
                <a:cxnLst/>
                <a:rect l="l" t="t" r="r" b="b"/>
                <a:pathLst>
                  <a:path w="2461" h="1242" extrusionOk="0">
                    <a:moveTo>
                      <a:pt x="261" y="0"/>
                    </a:moveTo>
                    <a:cubicBezTo>
                      <a:pt x="117" y="0"/>
                      <a:pt x="1" y="115"/>
                      <a:pt x="128" y="254"/>
                    </a:cubicBezTo>
                    <a:lnTo>
                      <a:pt x="128" y="1069"/>
                    </a:lnTo>
                    <a:cubicBezTo>
                      <a:pt x="44" y="1160"/>
                      <a:pt x="66" y="1241"/>
                      <a:pt x="133" y="1241"/>
                    </a:cubicBezTo>
                    <a:cubicBezTo>
                      <a:pt x="167" y="1241"/>
                      <a:pt x="212" y="1220"/>
                      <a:pt x="261" y="1167"/>
                    </a:cubicBezTo>
                    <a:lnTo>
                      <a:pt x="2085" y="1167"/>
                    </a:lnTo>
                    <a:cubicBezTo>
                      <a:pt x="2132" y="1220"/>
                      <a:pt x="2177" y="1241"/>
                      <a:pt x="2220" y="1241"/>
                    </a:cubicBezTo>
                    <a:cubicBezTo>
                      <a:pt x="2304" y="1241"/>
                      <a:pt x="2381" y="1160"/>
                      <a:pt x="2461" y="1069"/>
                    </a:cubicBezTo>
                    <a:lnTo>
                      <a:pt x="2461" y="254"/>
                    </a:lnTo>
                    <a:cubicBezTo>
                      <a:pt x="2340" y="115"/>
                      <a:pt x="2224" y="0"/>
                      <a:pt x="20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3"/>
              <p:cNvSpPr/>
              <p:nvPr/>
            </p:nvSpPr>
            <p:spPr>
              <a:xfrm>
                <a:off x="1135788" y="3568350"/>
                <a:ext cx="30350" cy="31050"/>
              </a:xfrm>
              <a:custGeom>
                <a:avLst/>
                <a:gdLst/>
                <a:ahLst/>
                <a:cxnLst/>
                <a:rect l="l" t="t" r="r" b="b"/>
                <a:pathLst>
                  <a:path w="1214" h="1242" extrusionOk="0">
                    <a:moveTo>
                      <a:pt x="1" y="1167"/>
                    </a:moveTo>
                    <a:cubicBezTo>
                      <a:pt x="50" y="1220"/>
                      <a:pt x="96" y="1241"/>
                      <a:pt x="141" y="1241"/>
                    </a:cubicBezTo>
                    <a:cubicBezTo>
                      <a:pt x="194" y="1241"/>
                      <a:pt x="248" y="1211"/>
                      <a:pt x="308" y="1167"/>
                    </a:cubicBezTo>
                    <a:close/>
                    <a:moveTo>
                      <a:pt x="1" y="0"/>
                    </a:moveTo>
                    <a:cubicBezTo>
                      <a:pt x="146" y="0"/>
                      <a:pt x="256" y="115"/>
                      <a:pt x="435" y="254"/>
                    </a:cubicBezTo>
                    <a:lnTo>
                      <a:pt x="435" y="1069"/>
                    </a:lnTo>
                    <a:cubicBezTo>
                      <a:pt x="389" y="1105"/>
                      <a:pt x="347" y="1139"/>
                      <a:pt x="308" y="1167"/>
                    </a:cubicBezTo>
                    <a:lnTo>
                      <a:pt x="763" y="1167"/>
                    </a:lnTo>
                    <a:cubicBezTo>
                      <a:pt x="810" y="1220"/>
                      <a:pt x="855" y="1241"/>
                      <a:pt x="901" y="1241"/>
                    </a:cubicBezTo>
                    <a:cubicBezTo>
                      <a:pt x="990" y="1241"/>
                      <a:pt x="1085" y="1160"/>
                      <a:pt x="1214" y="1069"/>
                    </a:cubicBezTo>
                    <a:lnTo>
                      <a:pt x="1214" y="254"/>
                    </a:lnTo>
                    <a:cubicBezTo>
                      <a:pt x="1018" y="115"/>
                      <a:pt x="902"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3"/>
              <p:cNvSpPr/>
              <p:nvPr/>
            </p:nvSpPr>
            <p:spPr>
              <a:xfrm>
                <a:off x="1214788" y="3898375"/>
                <a:ext cx="54600" cy="19350"/>
              </a:xfrm>
              <a:custGeom>
                <a:avLst/>
                <a:gdLst/>
                <a:ahLst/>
                <a:cxnLst/>
                <a:rect l="l" t="t" r="r" b="b"/>
                <a:pathLst>
                  <a:path w="2184" h="774" extrusionOk="0">
                    <a:moveTo>
                      <a:pt x="393" y="0"/>
                    </a:moveTo>
                    <a:cubicBezTo>
                      <a:pt x="180" y="0"/>
                      <a:pt x="1" y="173"/>
                      <a:pt x="1" y="387"/>
                    </a:cubicBezTo>
                    <a:cubicBezTo>
                      <a:pt x="1" y="600"/>
                      <a:pt x="180" y="774"/>
                      <a:pt x="393" y="774"/>
                    </a:cubicBezTo>
                    <a:lnTo>
                      <a:pt x="1317" y="774"/>
                    </a:lnTo>
                    <a:lnTo>
                      <a:pt x="1952" y="751"/>
                    </a:lnTo>
                    <a:cubicBezTo>
                      <a:pt x="2171" y="751"/>
                      <a:pt x="2120" y="664"/>
                      <a:pt x="2120" y="445"/>
                    </a:cubicBezTo>
                    <a:cubicBezTo>
                      <a:pt x="2120" y="232"/>
                      <a:pt x="2184" y="24"/>
                      <a:pt x="1969" y="24"/>
                    </a:cubicBezTo>
                    <a:lnTo>
                      <a:pt x="1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3"/>
              <p:cNvSpPr/>
              <p:nvPr/>
            </p:nvSpPr>
            <p:spPr>
              <a:xfrm>
                <a:off x="1247263" y="3898375"/>
                <a:ext cx="25725" cy="19350"/>
              </a:xfrm>
              <a:custGeom>
                <a:avLst/>
                <a:gdLst/>
                <a:ahLst/>
                <a:cxnLst/>
                <a:rect l="l" t="t" r="r" b="b"/>
                <a:pathLst>
                  <a:path w="1029" h="774" extrusionOk="0">
                    <a:moveTo>
                      <a:pt x="0" y="0"/>
                    </a:moveTo>
                    <a:cubicBezTo>
                      <a:pt x="214" y="0"/>
                      <a:pt x="387" y="173"/>
                      <a:pt x="387" y="387"/>
                    </a:cubicBezTo>
                    <a:cubicBezTo>
                      <a:pt x="387" y="600"/>
                      <a:pt x="214" y="774"/>
                      <a:pt x="0" y="774"/>
                    </a:cubicBezTo>
                    <a:lnTo>
                      <a:pt x="642" y="774"/>
                    </a:lnTo>
                    <a:cubicBezTo>
                      <a:pt x="856" y="774"/>
                      <a:pt x="1029" y="600"/>
                      <a:pt x="1029" y="387"/>
                    </a:cubicBezTo>
                    <a:cubicBezTo>
                      <a:pt x="1029" y="173"/>
                      <a:pt x="856" y="0"/>
                      <a:pt x="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3"/>
              <p:cNvSpPr/>
              <p:nvPr/>
            </p:nvSpPr>
            <p:spPr>
              <a:xfrm>
                <a:off x="1211338" y="3704200"/>
                <a:ext cx="63250" cy="108000"/>
              </a:xfrm>
              <a:custGeom>
                <a:avLst/>
                <a:gdLst/>
                <a:ahLst/>
                <a:cxnLst/>
                <a:rect l="l" t="t" r="r" b="b"/>
                <a:pathLst>
                  <a:path w="2530" h="4320" extrusionOk="0">
                    <a:moveTo>
                      <a:pt x="422" y="0"/>
                    </a:moveTo>
                    <a:cubicBezTo>
                      <a:pt x="300" y="0"/>
                      <a:pt x="196" y="92"/>
                      <a:pt x="190" y="214"/>
                    </a:cubicBezTo>
                    <a:lnTo>
                      <a:pt x="0" y="2368"/>
                    </a:lnTo>
                    <a:lnTo>
                      <a:pt x="404" y="3460"/>
                    </a:lnTo>
                    <a:cubicBezTo>
                      <a:pt x="332" y="4274"/>
                      <a:pt x="383" y="4320"/>
                      <a:pt x="1183" y="4320"/>
                    </a:cubicBezTo>
                    <a:cubicBezTo>
                      <a:pt x="1284" y="4320"/>
                      <a:pt x="1398" y="4319"/>
                      <a:pt x="1525" y="4319"/>
                    </a:cubicBezTo>
                    <a:cubicBezTo>
                      <a:pt x="1529" y="4319"/>
                      <a:pt x="1533" y="4319"/>
                      <a:pt x="1537" y="4319"/>
                    </a:cubicBezTo>
                    <a:cubicBezTo>
                      <a:pt x="2108" y="4319"/>
                      <a:pt x="2529" y="3853"/>
                      <a:pt x="2477" y="3280"/>
                    </a:cubicBezTo>
                    <a:lnTo>
                      <a:pt x="2211" y="272"/>
                    </a:lnTo>
                    <a:cubicBezTo>
                      <a:pt x="2200" y="150"/>
                      <a:pt x="2333" y="23"/>
                      <a:pt x="2211" y="23"/>
                    </a:cubicBezTo>
                    <a:lnTo>
                      <a:pt x="15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3"/>
              <p:cNvSpPr/>
              <p:nvPr/>
            </p:nvSpPr>
            <p:spPr>
              <a:xfrm>
                <a:off x="1236288" y="3704200"/>
                <a:ext cx="43175" cy="122725"/>
              </a:xfrm>
              <a:custGeom>
                <a:avLst/>
                <a:gdLst/>
                <a:ahLst/>
                <a:cxnLst/>
                <a:rect l="l" t="t" r="r" b="b"/>
                <a:pathLst>
                  <a:path w="1727" h="4909" extrusionOk="0">
                    <a:moveTo>
                      <a:pt x="514" y="0"/>
                    </a:moveTo>
                    <a:cubicBezTo>
                      <a:pt x="631" y="0"/>
                      <a:pt x="735" y="92"/>
                      <a:pt x="746" y="214"/>
                    </a:cubicBezTo>
                    <a:lnTo>
                      <a:pt x="1028" y="3425"/>
                    </a:lnTo>
                    <a:cubicBezTo>
                      <a:pt x="1092" y="4135"/>
                      <a:pt x="658" y="4700"/>
                      <a:pt x="0" y="4862"/>
                    </a:cubicBezTo>
                    <a:cubicBezTo>
                      <a:pt x="111" y="4891"/>
                      <a:pt x="226" y="4908"/>
                      <a:pt x="347" y="4908"/>
                    </a:cubicBezTo>
                    <a:cubicBezTo>
                      <a:pt x="1178" y="4908"/>
                      <a:pt x="1727" y="4268"/>
                      <a:pt x="1658" y="3442"/>
                    </a:cubicBezTo>
                    <a:lnTo>
                      <a:pt x="1594" y="1970"/>
                    </a:lnTo>
                    <a:lnTo>
                      <a:pt x="1439" y="214"/>
                    </a:lnTo>
                    <a:cubicBezTo>
                      <a:pt x="1428" y="92"/>
                      <a:pt x="1329"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3"/>
              <p:cNvSpPr/>
              <p:nvPr/>
            </p:nvSpPr>
            <p:spPr>
              <a:xfrm>
                <a:off x="1207288" y="3754850"/>
                <a:ext cx="68300" cy="75100"/>
              </a:xfrm>
              <a:custGeom>
                <a:avLst/>
                <a:gdLst/>
                <a:ahLst/>
                <a:cxnLst/>
                <a:rect l="l" t="t" r="r" b="b"/>
                <a:pathLst>
                  <a:path w="2732" h="3004" extrusionOk="0">
                    <a:moveTo>
                      <a:pt x="2059" y="1"/>
                    </a:moveTo>
                    <a:cubicBezTo>
                      <a:pt x="2058" y="1"/>
                      <a:pt x="2057" y="1"/>
                      <a:pt x="2055" y="1"/>
                    </a:cubicBezTo>
                    <a:cubicBezTo>
                      <a:pt x="1999" y="6"/>
                      <a:pt x="1929" y="13"/>
                      <a:pt x="1853" y="30"/>
                    </a:cubicBezTo>
                    <a:cubicBezTo>
                      <a:pt x="1421" y="134"/>
                      <a:pt x="1472" y="347"/>
                      <a:pt x="1040" y="451"/>
                    </a:cubicBezTo>
                    <a:cubicBezTo>
                      <a:pt x="949" y="473"/>
                      <a:pt x="876" y="482"/>
                      <a:pt x="812" y="482"/>
                    </a:cubicBezTo>
                    <a:cubicBezTo>
                      <a:pt x="633" y="482"/>
                      <a:pt x="531" y="418"/>
                      <a:pt x="354" y="418"/>
                    </a:cubicBezTo>
                    <a:cubicBezTo>
                      <a:pt x="299" y="418"/>
                      <a:pt x="236" y="424"/>
                      <a:pt x="162" y="440"/>
                    </a:cubicBezTo>
                    <a:lnTo>
                      <a:pt x="64" y="1496"/>
                    </a:lnTo>
                    <a:cubicBezTo>
                      <a:pt x="0" y="2207"/>
                      <a:pt x="467" y="2831"/>
                      <a:pt x="1125" y="2993"/>
                    </a:cubicBezTo>
                    <a:cubicBezTo>
                      <a:pt x="1157" y="3001"/>
                      <a:pt x="1190" y="3004"/>
                      <a:pt x="1224" y="3004"/>
                    </a:cubicBezTo>
                    <a:cubicBezTo>
                      <a:pt x="1308" y="3004"/>
                      <a:pt x="1397" y="2986"/>
                      <a:pt x="1484" y="2986"/>
                    </a:cubicBezTo>
                    <a:lnTo>
                      <a:pt x="1507" y="2980"/>
                    </a:lnTo>
                    <a:cubicBezTo>
                      <a:pt x="2338" y="2980"/>
                      <a:pt x="2732" y="2386"/>
                      <a:pt x="2657" y="1560"/>
                    </a:cubicBezTo>
                    <a:lnTo>
                      <a:pt x="2449" y="486"/>
                    </a:lnTo>
                    <a:cubicBezTo>
                      <a:pt x="2428" y="490"/>
                      <a:pt x="2409" y="493"/>
                      <a:pt x="2392" y="493"/>
                    </a:cubicBezTo>
                    <a:cubicBezTo>
                      <a:pt x="2133" y="493"/>
                      <a:pt x="2293" y="1"/>
                      <a:pt x="2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3"/>
              <p:cNvSpPr/>
              <p:nvPr/>
            </p:nvSpPr>
            <p:spPr>
              <a:xfrm>
                <a:off x="1235413" y="3754850"/>
                <a:ext cx="45800" cy="75975"/>
              </a:xfrm>
              <a:custGeom>
                <a:avLst/>
                <a:gdLst/>
                <a:ahLst/>
                <a:cxnLst/>
                <a:rect l="l" t="t" r="r" b="b"/>
                <a:pathLst>
                  <a:path w="1832" h="3039" extrusionOk="0">
                    <a:moveTo>
                      <a:pt x="947" y="1"/>
                    </a:moveTo>
                    <a:cubicBezTo>
                      <a:pt x="942" y="1"/>
                      <a:pt x="936" y="1"/>
                      <a:pt x="930" y="1"/>
                    </a:cubicBezTo>
                    <a:lnTo>
                      <a:pt x="1063" y="1496"/>
                    </a:lnTo>
                    <a:cubicBezTo>
                      <a:pt x="1127" y="2207"/>
                      <a:pt x="659" y="2831"/>
                      <a:pt x="0" y="2993"/>
                    </a:cubicBezTo>
                    <a:cubicBezTo>
                      <a:pt x="111" y="3021"/>
                      <a:pt x="226" y="3039"/>
                      <a:pt x="347" y="3039"/>
                    </a:cubicBezTo>
                    <a:cubicBezTo>
                      <a:pt x="1179" y="3039"/>
                      <a:pt x="1831" y="2322"/>
                      <a:pt x="1756" y="1496"/>
                    </a:cubicBezTo>
                    <a:lnTo>
                      <a:pt x="1629" y="41"/>
                    </a:lnTo>
                    <a:cubicBezTo>
                      <a:pt x="1548" y="59"/>
                      <a:pt x="1480" y="66"/>
                      <a:pt x="1420" y="66"/>
                    </a:cubicBezTo>
                    <a:cubicBezTo>
                      <a:pt x="1237" y="66"/>
                      <a:pt x="1131" y="1"/>
                      <a:pt x="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43"/>
            <p:cNvGrpSpPr/>
            <p:nvPr/>
          </p:nvGrpSpPr>
          <p:grpSpPr>
            <a:xfrm>
              <a:off x="1773188" y="3568400"/>
              <a:ext cx="301200" cy="349325"/>
              <a:chOff x="1773188" y="3568400"/>
              <a:chExt cx="301200" cy="349325"/>
            </a:xfrm>
          </p:grpSpPr>
          <p:sp>
            <p:nvSpPr>
              <p:cNvPr id="2687" name="Google Shape;2687;p43"/>
              <p:cNvSpPr/>
              <p:nvPr/>
            </p:nvSpPr>
            <p:spPr>
              <a:xfrm>
                <a:off x="1773188" y="3588600"/>
                <a:ext cx="282000" cy="322550"/>
              </a:xfrm>
              <a:custGeom>
                <a:avLst/>
                <a:gdLst/>
                <a:ahLst/>
                <a:cxnLst/>
                <a:rect l="l" t="t" r="r" b="b"/>
                <a:pathLst>
                  <a:path w="11280" h="12902" extrusionOk="0">
                    <a:moveTo>
                      <a:pt x="4920" y="1"/>
                    </a:moveTo>
                    <a:cubicBezTo>
                      <a:pt x="4754" y="1"/>
                      <a:pt x="4590" y="94"/>
                      <a:pt x="4517" y="264"/>
                    </a:cubicBezTo>
                    <a:lnTo>
                      <a:pt x="88" y="10717"/>
                    </a:lnTo>
                    <a:cubicBezTo>
                      <a:pt x="0" y="10916"/>
                      <a:pt x="160" y="11120"/>
                      <a:pt x="357" y="11120"/>
                    </a:cubicBezTo>
                    <a:cubicBezTo>
                      <a:pt x="394" y="11120"/>
                      <a:pt x="431" y="11113"/>
                      <a:pt x="469" y="11098"/>
                    </a:cubicBezTo>
                    <a:lnTo>
                      <a:pt x="1525" y="10648"/>
                    </a:lnTo>
                    <a:lnTo>
                      <a:pt x="1525" y="11848"/>
                    </a:lnTo>
                    <a:cubicBezTo>
                      <a:pt x="1525" y="11888"/>
                      <a:pt x="1525" y="11930"/>
                      <a:pt x="1531" y="11970"/>
                    </a:cubicBezTo>
                    <a:cubicBezTo>
                      <a:pt x="1589" y="12316"/>
                      <a:pt x="1890" y="12524"/>
                      <a:pt x="2253" y="12524"/>
                    </a:cubicBezTo>
                    <a:cubicBezTo>
                      <a:pt x="2495" y="12524"/>
                      <a:pt x="2687" y="12316"/>
                      <a:pt x="2687" y="12074"/>
                    </a:cubicBezTo>
                    <a:lnTo>
                      <a:pt x="2687" y="9891"/>
                    </a:lnTo>
                    <a:lnTo>
                      <a:pt x="3697" y="9763"/>
                    </a:lnTo>
                    <a:lnTo>
                      <a:pt x="4240" y="9526"/>
                    </a:lnTo>
                    <a:lnTo>
                      <a:pt x="4240" y="12466"/>
                    </a:lnTo>
                    <a:cubicBezTo>
                      <a:pt x="4240" y="12506"/>
                      <a:pt x="4246" y="12546"/>
                      <a:pt x="4251" y="12588"/>
                    </a:cubicBezTo>
                    <a:cubicBezTo>
                      <a:pt x="4298" y="12873"/>
                      <a:pt x="4508" y="12902"/>
                      <a:pt x="4782" y="12902"/>
                    </a:cubicBezTo>
                    <a:cubicBezTo>
                      <a:pt x="4852" y="12902"/>
                      <a:pt x="4926" y="12900"/>
                      <a:pt x="5002" y="12900"/>
                    </a:cubicBezTo>
                    <a:cubicBezTo>
                      <a:pt x="5227" y="12900"/>
                      <a:pt x="5406" y="12720"/>
                      <a:pt x="5406" y="12501"/>
                    </a:cubicBezTo>
                    <a:lnTo>
                      <a:pt x="5406" y="8609"/>
                    </a:lnTo>
                    <a:lnTo>
                      <a:pt x="10927" y="6386"/>
                    </a:lnTo>
                    <a:cubicBezTo>
                      <a:pt x="11205" y="6264"/>
                      <a:pt x="11279" y="6178"/>
                      <a:pt x="11059" y="5963"/>
                    </a:cubicBezTo>
                    <a:lnTo>
                      <a:pt x="5227" y="126"/>
                    </a:lnTo>
                    <a:cubicBezTo>
                      <a:pt x="5140" y="41"/>
                      <a:pt x="5029" y="1"/>
                      <a:pt x="4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3"/>
              <p:cNvSpPr/>
              <p:nvPr/>
            </p:nvSpPr>
            <p:spPr>
              <a:xfrm>
                <a:off x="1879863" y="3588850"/>
                <a:ext cx="176475" cy="328875"/>
              </a:xfrm>
              <a:custGeom>
                <a:avLst/>
                <a:gdLst/>
                <a:ahLst/>
                <a:cxnLst/>
                <a:rect l="l" t="t" r="r" b="b"/>
                <a:pathLst>
                  <a:path w="7059" h="13155" extrusionOk="0">
                    <a:moveTo>
                      <a:pt x="880" y="1"/>
                    </a:moveTo>
                    <a:lnTo>
                      <a:pt x="6299" y="5420"/>
                    </a:lnTo>
                    <a:lnTo>
                      <a:pt x="6299" y="5420"/>
                    </a:lnTo>
                    <a:cubicBezTo>
                      <a:pt x="6293" y="5413"/>
                      <a:pt x="6286" y="5406"/>
                      <a:pt x="6279" y="5399"/>
                    </a:cubicBezTo>
                    <a:lnTo>
                      <a:pt x="880" y="1"/>
                    </a:lnTo>
                    <a:close/>
                    <a:moveTo>
                      <a:pt x="6299" y="5420"/>
                    </a:moveTo>
                    <a:cubicBezTo>
                      <a:pt x="6493" y="5642"/>
                      <a:pt x="6415" y="5992"/>
                      <a:pt x="6141" y="6110"/>
                    </a:cubicBezTo>
                    <a:lnTo>
                      <a:pt x="960" y="8304"/>
                    </a:lnTo>
                    <a:cubicBezTo>
                      <a:pt x="856" y="8351"/>
                      <a:pt x="792" y="8448"/>
                      <a:pt x="752" y="8564"/>
                    </a:cubicBezTo>
                    <a:lnTo>
                      <a:pt x="752" y="11913"/>
                    </a:lnTo>
                    <a:cubicBezTo>
                      <a:pt x="792" y="12288"/>
                      <a:pt x="486" y="12595"/>
                      <a:pt x="112" y="12595"/>
                    </a:cubicBezTo>
                    <a:cubicBezTo>
                      <a:pt x="77" y="12595"/>
                      <a:pt x="36" y="12589"/>
                      <a:pt x="1" y="12584"/>
                    </a:cubicBezTo>
                    <a:lnTo>
                      <a:pt x="1" y="12584"/>
                    </a:lnTo>
                    <a:cubicBezTo>
                      <a:pt x="54" y="12906"/>
                      <a:pt x="336" y="13155"/>
                      <a:pt x="672" y="13155"/>
                    </a:cubicBezTo>
                    <a:cubicBezTo>
                      <a:pt x="1047" y="13155"/>
                      <a:pt x="1352" y="12848"/>
                      <a:pt x="1139" y="12474"/>
                    </a:cubicBezTo>
                    <a:lnTo>
                      <a:pt x="1139" y="8940"/>
                    </a:lnTo>
                    <a:lnTo>
                      <a:pt x="6701" y="6670"/>
                    </a:lnTo>
                    <a:cubicBezTo>
                      <a:pt x="6983" y="6549"/>
                      <a:pt x="7058" y="6179"/>
                      <a:pt x="6839" y="5960"/>
                    </a:cubicBezTo>
                    <a:lnTo>
                      <a:pt x="6299" y="542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3"/>
              <p:cNvSpPr/>
              <p:nvPr/>
            </p:nvSpPr>
            <p:spPr>
              <a:xfrm>
                <a:off x="1807838" y="3814600"/>
                <a:ext cx="54650" cy="87850"/>
              </a:xfrm>
              <a:custGeom>
                <a:avLst/>
                <a:gdLst/>
                <a:ahLst/>
                <a:cxnLst/>
                <a:rect l="l" t="t" r="r" b="b"/>
                <a:pathLst>
                  <a:path w="2186" h="3514" extrusionOk="0">
                    <a:moveTo>
                      <a:pt x="2142" y="1"/>
                    </a:moveTo>
                    <a:cubicBezTo>
                      <a:pt x="2137" y="1"/>
                      <a:pt x="2130" y="3"/>
                      <a:pt x="2120" y="7"/>
                    </a:cubicBezTo>
                    <a:lnTo>
                      <a:pt x="960" y="499"/>
                    </a:lnTo>
                    <a:cubicBezTo>
                      <a:pt x="856" y="539"/>
                      <a:pt x="914" y="753"/>
                      <a:pt x="914" y="753"/>
                    </a:cubicBezTo>
                    <a:lnTo>
                      <a:pt x="914" y="2272"/>
                    </a:lnTo>
                    <a:cubicBezTo>
                      <a:pt x="914" y="2272"/>
                      <a:pt x="486" y="2952"/>
                      <a:pt x="110" y="2952"/>
                    </a:cubicBezTo>
                    <a:cubicBezTo>
                      <a:pt x="75" y="2952"/>
                      <a:pt x="35" y="2952"/>
                      <a:pt x="1" y="2947"/>
                    </a:cubicBezTo>
                    <a:lnTo>
                      <a:pt x="1" y="2947"/>
                    </a:lnTo>
                    <a:cubicBezTo>
                      <a:pt x="53" y="3271"/>
                      <a:pt x="336" y="3513"/>
                      <a:pt x="671" y="3513"/>
                    </a:cubicBezTo>
                    <a:cubicBezTo>
                      <a:pt x="1046" y="3513"/>
                      <a:pt x="1301" y="2837"/>
                      <a:pt x="1301" y="2837"/>
                    </a:cubicBezTo>
                    <a:lnTo>
                      <a:pt x="1301" y="1134"/>
                    </a:lnTo>
                    <a:lnTo>
                      <a:pt x="2079" y="723"/>
                    </a:lnTo>
                    <a:lnTo>
                      <a:pt x="2079" y="134"/>
                    </a:lnTo>
                    <a:cubicBezTo>
                      <a:pt x="2079" y="134"/>
                      <a:pt x="2186" y="1"/>
                      <a:pt x="2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3"/>
              <p:cNvSpPr/>
              <p:nvPr/>
            </p:nvSpPr>
            <p:spPr>
              <a:xfrm>
                <a:off x="1954088" y="3696575"/>
                <a:ext cx="18500" cy="51525"/>
              </a:xfrm>
              <a:custGeom>
                <a:avLst/>
                <a:gdLst/>
                <a:ahLst/>
                <a:cxnLst/>
                <a:rect l="l" t="t" r="r" b="b"/>
                <a:pathLst>
                  <a:path w="740" h="2061" extrusionOk="0">
                    <a:moveTo>
                      <a:pt x="232" y="1"/>
                    </a:moveTo>
                    <a:cubicBezTo>
                      <a:pt x="219" y="1"/>
                      <a:pt x="205" y="2"/>
                      <a:pt x="192" y="5"/>
                    </a:cubicBezTo>
                    <a:cubicBezTo>
                      <a:pt x="75" y="23"/>
                      <a:pt x="1" y="132"/>
                      <a:pt x="19" y="247"/>
                    </a:cubicBezTo>
                    <a:lnTo>
                      <a:pt x="301" y="1887"/>
                    </a:lnTo>
                    <a:cubicBezTo>
                      <a:pt x="318" y="1985"/>
                      <a:pt x="411" y="2060"/>
                      <a:pt x="509" y="2060"/>
                    </a:cubicBezTo>
                    <a:cubicBezTo>
                      <a:pt x="520" y="2060"/>
                      <a:pt x="531" y="2060"/>
                      <a:pt x="549" y="2054"/>
                    </a:cubicBezTo>
                    <a:cubicBezTo>
                      <a:pt x="659" y="2038"/>
                      <a:pt x="739" y="1928"/>
                      <a:pt x="717" y="1812"/>
                    </a:cubicBezTo>
                    <a:lnTo>
                      <a:pt x="434" y="178"/>
                    </a:lnTo>
                    <a:cubicBezTo>
                      <a:pt x="418" y="76"/>
                      <a:pt x="331"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3"/>
              <p:cNvSpPr/>
              <p:nvPr/>
            </p:nvSpPr>
            <p:spPr>
              <a:xfrm>
                <a:off x="1845813" y="3720275"/>
                <a:ext cx="38150" cy="15275"/>
              </a:xfrm>
              <a:custGeom>
                <a:avLst/>
                <a:gdLst/>
                <a:ahLst/>
                <a:cxnLst/>
                <a:rect l="l" t="t" r="r" b="b"/>
                <a:pathLst>
                  <a:path w="1526" h="611" extrusionOk="0">
                    <a:moveTo>
                      <a:pt x="1291" y="1"/>
                    </a:moveTo>
                    <a:cubicBezTo>
                      <a:pt x="1281" y="1"/>
                      <a:pt x="1270" y="2"/>
                      <a:pt x="1259" y="3"/>
                    </a:cubicBezTo>
                    <a:lnTo>
                      <a:pt x="192" y="189"/>
                    </a:lnTo>
                    <a:cubicBezTo>
                      <a:pt x="75" y="211"/>
                      <a:pt x="1" y="322"/>
                      <a:pt x="19" y="437"/>
                    </a:cubicBezTo>
                    <a:cubicBezTo>
                      <a:pt x="35" y="535"/>
                      <a:pt x="128" y="610"/>
                      <a:pt x="226" y="610"/>
                    </a:cubicBezTo>
                    <a:cubicBezTo>
                      <a:pt x="238" y="610"/>
                      <a:pt x="249" y="610"/>
                      <a:pt x="261" y="605"/>
                    </a:cubicBezTo>
                    <a:lnTo>
                      <a:pt x="1335" y="419"/>
                    </a:lnTo>
                    <a:cubicBezTo>
                      <a:pt x="1445" y="402"/>
                      <a:pt x="1525" y="293"/>
                      <a:pt x="1502" y="177"/>
                    </a:cubicBezTo>
                    <a:cubicBezTo>
                      <a:pt x="1486" y="72"/>
                      <a:pt x="1395"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3"/>
              <p:cNvSpPr/>
              <p:nvPr/>
            </p:nvSpPr>
            <p:spPr>
              <a:xfrm>
                <a:off x="1887263" y="3663350"/>
                <a:ext cx="40150" cy="40150"/>
              </a:xfrm>
              <a:custGeom>
                <a:avLst/>
                <a:gdLst/>
                <a:ahLst/>
                <a:cxnLst/>
                <a:rect l="l" t="t" r="r" b="b"/>
                <a:pathLst>
                  <a:path w="1606" h="1606" extrusionOk="0">
                    <a:moveTo>
                      <a:pt x="803" y="0"/>
                    </a:moveTo>
                    <a:cubicBezTo>
                      <a:pt x="363" y="0"/>
                      <a:pt x="0" y="358"/>
                      <a:pt x="0" y="803"/>
                    </a:cubicBezTo>
                    <a:cubicBezTo>
                      <a:pt x="0" y="1241"/>
                      <a:pt x="363" y="1605"/>
                      <a:pt x="803" y="1605"/>
                    </a:cubicBezTo>
                    <a:cubicBezTo>
                      <a:pt x="1247" y="1605"/>
                      <a:pt x="1605" y="1241"/>
                      <a:pt x="1605" y="803"/>
                    </a:cubicBezTo>
                    <a:cubicBezTo>
                      <a:pt x="1605" y="358"/>
                      <a:pt x="1247" y="0"/>
                      <a:pt x="8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3"/>
              <p:cNvSpPr/>
              <p:nvPr/>
            </p:nvSpPr>
            <p:spPr>
              <a:xfrm>
                <a:off x="1895788" y="3720488"/>
                <a:ext cx="40125" cy="40200"/>
              </a:xfrm>
              <a:custGeom>
                <a:avLst/>
                <a:gdLst/>
                <a:ahLst/>
                <a:cxnLst/>
                <a:rect l="l" t="t" r="r" b="b"/>
                <a:pathLst>
                  <a:path w="1605" h="1608" extrusionOk="0">
                    <a:moveTo>
                      <a:pt x="803" y="1"/>
                    </a:moveTo>
                    <a:cubicBezTo>
                      <a:pt x="363" y="1"/>
                      <a:pt x="0" y="360"/>
                      <a:pt x="0" y="805"/>
                    </a:cubicBezTo>
                    <a:cubicBezTo>
                      <a:pt x="0" y="1248"/>
                      <a:pt x="363" y="1607"/>
                      <a:pt x="803" y="1607"/>
                    </a:cubicBezTo>
                    <a:cubicBezTo>
                      <a:pt x="1247" y="1607"/>
                      <a:pt x="1605" y="1248"/>
                      <a:pt x="1605" y="805"/>
                    </a:cubicBezTo>
                    <a:cubicBezTo>
                      <a:pt x="1605" y="360"/>
                      <a:pt x="1247" y="1"/>
                      <a:pt x="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3"/>
              <p:cNvSpPr/>
              <p:nvPr/>
            </p:nvSpPr>
            <p:spPr>
              <a:xfrm>
                <a:off x="1826613" y="3757463"/>
                <a:ext cx="40150" cy="40150"/>
              </a:xfrm>
              <a:custGeom>
                <a:avLst/>
                <a:gdLst/>
                <a:ahLst/>
                <a:cxnLst/>
                <a:rect l="l" t="t" r="r" b="b"/>
                <a:pathLst>
                  <a:path w="1606" h="1606" extrusionOk="0">
                    <a:moveTo>
                      <a:pt x="803" y="1"/>
                    </a:moveTo>
                    <a:cubicBezTo>
                      <a:pt x="358" y="1"/>
                      <a:pt x="1" y="365"/>
                      <a:pt x="1" y="803"/>
                    </a:cubicBezTo>
                    <a:cubicBezTo>
                      <a:pt x="1" y="1248"/>
                      <a:pt x="358" y="1606"/>
                      <a:pt x="803" y="1606"/>
                    </a:cubicBezTo>
                    <a:cubicBezTo>
                      <a:pt x="1248" y="1606"/>
                      <a:pt x="1606" y="1248"/>
                      <a:pt x="1606" y="803"/>
                    </a:cubicBezTo>
                    <a:cubicBezTo>
                      <a:pt x="1606" y="365"/>
                      <a:pt x="1248" y="1"/>
                      <a:pt x="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3"/>
              <p:cNvSpPr/>
              <p:nvPr/>
            </p:nvSpPr>
            <p:spPr>
              <a:xfrm>
                <a:off x="1865313" y="3569450"/>
                <a:ext cx="207600" cy="202550"/>
              </a:xfrm>
              <a:custGeom>
                <a:avLst/>
                <a:gdLst/>
                <a:ahLst/>
                <a:cxnLst/>
                <a:rect l="l" t="t" r="r" b="b"/>
                <a:pathLst>
                  <a:path w="8304" h="8102" extrusionOk="0">
                    <a:moveTo>
                      <a:pt x="935" y="1"/>
                    </a:moveTo>
                    <a:cubicBezTo>
                      <a:pt x="618" y="1"/>
                      <a:pt x="329" y="172"/>
                      <a:pt x="191" y="493"/>
                    </a:cubicBezTo>
                    <a:cubicBezTo>
                      <a:pt x="185" y="516"/>
                      <a:pt x="145" y="540"/>
                      <a:pt x="139" y="562"/>
                    </a:cubicBezTo>
                    <a:cubicBezTo>
                      <a:pt x="1" y="990"/>
                      <a:pt x="214" y="1457"/>
                      <a:pt x="636" y="1636"/>
                    </a:cubicBezTo>
                    <a:cubicBezTo>
                      <a:pt x="1721" y="2086"/>
                      <a:pt x="2986" y="2987"/>
                      <a:pt x="4100" y="4103"/>
                    </a:cubicBezTo>
                    <a:cubicBezTo>
                      <a:pt x="5209" y="5217"/>
                      <a:pt x="6110" y="6476"/>
                      <a:pt x="6566" y="7568"/>
                    </a:cubicBezTo>
                    <a:cubicBezTo>
                      <a:pt x="6612" y="7672"/>
                      <a:pt x="6676" y="7769"/>
                      <a:pt x="6750" y="7845"/>
                    </a:cubicBezTo>
                    <a:cubicBezTo>
                      <a:pt x="6913" y="8010"/>
                      <a:pt x="7137" y="8102"/>
                      <a:pt x="7368" y="8102"/>
                    </a:cubicBezTo>
                    <a:cubicBezTo>
                      <a:pt x="7459" y="8102"/>
                      <a:pt x="7551" y="8088"/>
                      <a:pt x="7640" y="8058"/>
                    </a:cubicBezTo>
                    <a:cubicBezTo>
                      <a:pt x="7664" y="8053"/>
                      <a:pt x="7686" y="8018"/>
                      <a:pt x="7704" y="8006"/>
                    </a:cubicBezTo>
                    <a:cubicBezTo>
                      <a:pt x="8154" y="7821"/>
                      <a:pt x="8304" y="7336"/>
                      <a:pt x="8120" y="6891"/>
                    </a:cubicBezTo>
                    <a:cubicBezTo>
                      <a:pt x="7571" y="5586"/>
                      <a:pt x="6590" y="4183"/>
                      <a:pt x="5302" y="2896"/>
                    </a:cubicBezTo>
                    <a:cubicBezTo>
                      <a:pt x="4020" y="1608"/>
                      <a:pt x="2616" y="626"/>
                      <a:pt x="1305" y="77"/>
                    </a:cubicBezTo>
                    <a:cubicBezTo>
                      <a:pt x="1182" y="26"/>
                      <a:pt x="1057" y="1"/>
                      <a:pt x="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3"/>
              <p:cNvSpPr/>
              <p:nvPr/>
            </p:nvSpPr>
            <p:spPr>
              <a:xfrm>
                <a:off x="1868788" y="3568400"/>
                <a:ext cx="205600" cy="202525"/>
              </a:xfrm>
              <a:custGeom>
                <a:avLst/>
                <a:gdLst/>
                <a:ahLst/>
                <a:cxnLst/>
                <a:rect l="l" t="t" r="r" b="b"/>
                <a:pathLst>
                  <a:path w="8224" h="8101" extrusionOk="0">
                    <a:moveTo>
                      <a:pt x="830" y="0"/>
                    </a:moveTo>
                    <a:cubicBezTo>
                      <a:pt x="490" y="0"/>
                      <a:pt x="168" y="201"/>
                      <a:pt x="28" y="535"/>
                    </a:cubicBezTo>
                    <a:cubicBezTo>
                      <a:pt x="17" y="558"/>
                      <a:pt x="6" y="582"/>
                      <a:pt x="0" y="604"/>
                    </a:cubicBezTo>
                    <a:cubicBezTo>
                      <a:pt x="86" y="576"/>
                      <a:pt x="176" y="562"/>
                      <a:pt x="267" y="562"/>
                    </a:cubicBezTo>
                    <a:cubicBezTo>
                      <a:pt x="380" y="562"/>
                      <a:pt x="495" y="583"/>
                      <a:pt x="606" y="627"/>
                    </a:cubicBezTo>
                    <a:cubicBezTo>
                      <a:pt x="1912" y="1176"/>
                      <a:pt x="3343" y="2187"/>
                      <a:pt x="4631" y="3474"/>
                    </a:cubicBezTo>
                    <a:cubicBezTo>
                      <a:pt x="5918" y="4756"/>
                      <a:pt x="6930" y="6189"/>
                      <a:pt x="7472" y="7499"/>
                    </a:cubicBezTo>
                    <a:cubicBezTo>
                      <a:pt x="7559" y="7696"/>
                      <a:pt x="7559" y="7909"/>
                      <a:pt x="7501" y="8100"/>
                    </a:cubicBezTo>
                    <a:cubicBezTo>
                      <a:pt x="7525" y="8095"/>
                      <a:pt x="7547" y="8088"/>
                      <a:pt x="7565" y="8077"/>
                    </a:cubicBezTo>
                    <a:cubicBezTo>
                      <a:pt x="8015" y="7892"/>
                      <a:pt x="8223" y="7378"/>
                      <a:pt x="8039" y="6933"/>
                    </a:cubicBezTo>
                    <a:cubicBezTo>
                      <a:pt x="7490" y="5628"/>
                      <a:pt x="6480" y="4196"/>
                      <a:pt x="5191" y="2909"/>
                    </a:cubicBezTo>
                    <a:cubicBezTo>
                      <a:pt x="3903" y="1621"/>
                      <a:pt x="2477" y="611"/>
                      <a:pt x="1166" y="68"/>
                    </a:cubicBezTo>
                    <a:cubicBezTo>
                      <a:pt x="1056" y="22"/>
                      <a:pt x="942" y="0"/>
                      <a:pt x="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43"/>
            <p:cNvGrpSpPr/>
            <p:nvPr/>
          </p:nvGrpSpPr>
          <p:grpSpPr>
            <a:xfrm>
              <a:off x="2497488" y="3577450"/>
              <a:ext cx="330050" cy="331200"/>
              <a:chOff x="2497488" y="3577450"/>
              <a:chExt cx="330050" cy="331200"/>
            </a:xfrm>
          </p:grpSpPr>
          <p:sp>
            <p:nvSpPr>
              <p:cNvPr id="2698" name="Google Shape;2698;p43"/>
              <p:cNvSpPr/>
              <p:nvPr/>
            </p:nvSpPr>
            <p:spPr>
              <a:xfrm>
                <a:off x="2507313" y="3810875"/>
                <a:ext cx="310550" cy="97775"/>
              </a:xfrm>
              <a:custGeom>
                <a:avLst/>
                <a:gdLst/>
                <a:ahLst/>
                <a:cxnLst/>
                <a:rect l="l" t="t" r="r" b="b"/>
                <a:pathLst>
                  <a:path w="12422" h="3911" extrusionOk="0">
                    <a:moveTo>
                      <a:pt x="12422" y="1"/>
                    </a:moveTo>
                    <a:lnTo>
                      <a:pt x="1" y="537"/>
                    </a:lnTo>
                    <a:lnTo>
                      <a:pt x="1" y="3639"/>
                    </a:lnTo>
                    <a:cubicBezTo>
                      <a:pt x="1" y="3788"/>
                      <a:pt x="116" y="3910"/>
                      <a:pt x="266" y="3910"/>
                    </a:cubicBezTo>
                    <a:lnTo>
                      <a:pt x="1340" y="3910"/>
                    </a:lnTo>
                    <a:lnTo>
                      <a:pt x="1542" y="3639"/>
                    </a:lnTo>
                    <a:lnTo>
                      <a:pt x="1744" y="3910"/>
                    </a:lnTo>
                    <a:lnTo>
                      <a:pt x="3304" y="3910"/>
                    </a:lnTo>
                    <a:lnTo>
                      <a:pt x="3506" y="3639"/>
                    </a:lnTo>
                    <a:lnTo>
                      <a:pt x="3708" y="3910"/>
                    </a:lnTo>
                    <a:lnTo>
                      <a:pt x="5267" y="3910"/>
                    </a:lnTo>
                    <a:lnTo>
                      <a:pt x="5470" y="3639"/>
                    </a:lnTo>
                    <a:lnTo>
                      <a:pt x="5665" y="3910"/>
                    </a:lnTo>
                    <a:lnTo>
                      <a:pt x="7230" y="3910"/>
                    </a:lnTo>
                    <a:lnTo>
                      <a:pt x="7432" y="3639"/>
                    </a:lnTo>
                    <a:lnTo>
                      <a:pt x="7629" y="3910"/>
                    </a:lnTo>
                    <a:lnTo>
                      <a:pt x="9194" y="3910"/>
                    </a:lnTo>
                    <a:lnTo>
                      <a:pt x="9396" y="3639"/>
                    </a:lnTo>
                    <a:lnTo>
                      <a:pt x="9593" y="3910"/>
                    </a:lnTo>
                    <a:lnTo>
                      <a:pt x="11158" y="3910"/>
                    </a:lnTo>
                    <a:lnTo>
                      <a:pt x="11353" y="3639"/>
                    </a:lnTo>
                    <a:lnTo>
                      <a:pt x="11555" y="3910"/>
                    </a:lnTo>
                    <a:lnTo>
                      <a:pt x="12150" y="3910"/>
                    </a:lnTo>
                    <a:cubicBezTo>
                      <a:pt x="12301" y="3910"/>
                      <a:pt x="12422" y="3788"/>
                      <a:pt x="12422" y="3639"/>
                    </a:cubicBezTo>
                    <a:lnTo>
                      <a:pt x="12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3"/>
              <p:cNvSpPr/>
              <p:nvPr/>
            </p:nvSpPr>
            <p:spPr>
              <a:xfrm>
                <a:off x="2633338" y="3811600"/>
                <a:ext cx="9875" cy="97050"/>
              </a:xfrm>
              <a:custGeom>
                <a:avLst/>
                <a:gdLst/>
                <a:ahLst/>
                <a:cxnLst/>
                <a:rect l="l" t="t" r="r" b="b"/>
                <a:pathLst>
                  <a:path w="395" h="3882" extrusionOk="0">
                    <a:moveTo>
                      <a:pt x="1" y="1"/>
                    </a:moveTo>
                    <a:lnTo>
                      <a:pt x="1" y="3881"/>
                    </a:lnTo>
                    <a:lnTo>
                      <a:pt x="394" y="3881"/>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3"/>
              <p:cNvSpPr/>
              <p:nvPr/>
            </p:nvSpPr>
            <p:spPr>
              <a:xfrm>
                <a:off x="2788713" y="3861400"/>
                <a:ext cx="9675" cy="47250"/>
              </a:xfrm>
              <a:custGeom>
                <a:avLst/>
                <a:gdLst/>
                <a:ahLst/>
                <a:cxnLst/>
                <a:rect l="l" t="t" r="r" b="b"/>
                <a:pathLst>
                  <a:path w="387" h="1890" extrusionOk="0">
                    <a:moveTo>
                      <a:pt x="196" y="0"/>
                    </a:moveTo>
                    <a:cubicBezTo>
                      <a:pt x="86" y="0"/>
                      <a:pt x="0" y="93"/>
                      <a:pt x="0" y="203"/>
                    </a:cubicBezTo>
                    <a:lnTo>
                      <a:pt x="0" y="1889"/>
                    </a:lnTo>
                    <a:lnTo>
                      <a:pt x="387" y="1889"/>
                    </a:lnTo>
                    <a:lnTo>
                      <a:pt x="387" y="203"/>
                    </a:lnTo>
                    <a:cubicBezTo>
                      <a:pt x="387" y="93"/>
                      <a:pt x="299" y="0"/>
                      <a:pt x="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3"/>
              <p:cNvSpPr/>
              <p:nvPr/>
            </p:nvSpPr>
            <p:spPr>
              <a:xfrm>
                <a:off x="2730488" y="3861400"/>
                <a:ext cx="9725" cy="47250"/>
              </a:xfrm>
              <a:custGeom>
                <a:avLst/>
                <a:gdLst/>
                <a:ahLst/>
                <a:cxnLst/>
                <a:rect l="l" t="t" r="r" b="b"/>
                <a:pathLst>
                  <a:path w="389" h="1890" extrusionOk="0">
                    <a:moveTo>
                      <a:pt x="192" y="0"/>
                    </a:moveTo>
                    <a:cubicBezTo>
                      <a:pt x="88" y="0"/>
                      <a:pt x="1" y="93"/>
                      <a:pt x="1" y="203"/>
                    </a:cubicBezTo>
                    <a:lnTo>
                      <a:pt x="1" y="1889"/>
                    </a:lnTo>
                    <a:lnTo>
                      <a:pt x="389" y="1889"/>
                    </a:lnTo>
                    <a:lnTo>
                      <a:pt x="389" y="203"/>
                    </a:lnTo>
                    <a:cubicBezTo>
                      <a:pt x="389" y="93"/>
                      <a:pt x="30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3"/>
              <p:cNvSpPr/>
              <p:nvPr/>
            </p:nvSpPr>
            <p:spPr>
              <a:xfrm>
                <a:off x="2681988" y="3861400"/>
                <a:ext cx="9725" cy="47250"/>
              </a:xfrm>
              <a:custGeom>
                <a:avLst/>
                <a:gdLst/>
                <a:ahLst/>
                <a:cxnLst/>
                <a:rect l="l" t="t" r="r" b="b"/>
                <a:pathLst>
                  <a:path w="389" h="1890" extrusionOk="0">
                    <a:moveTo>
                      <a:pt x="192" y="0"/>
                    </a:moveTo>
                    <a:cubicBezTo>
                      <a:pt x="88" y="0"/>
                      <a:pt x="0" y="93"/>
                      <a:pt x="0" y="203"/>
                    </a:cubicBezTo>
                    <a:lnTo>
                      <a:pt x="0" y="1889"/>
                    </a:lnTo>
                    <a:lnTo>
                      <a:pt x="388" y="1889"/>
                    </a:lnTo>
                    <a:lnTo>
                      <a:pt x="388" y="203"/>
                    </a:lnTo>
                    <a:cubicBezTo>
                      <a:pt x="388" y="93"/>
                      <a:pt x="30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3"/>
              <p:cNvSpPr/>
              <p:nvPr/>
            </p:nvSpPr>
            <p:spPr>
              <a:xfrm>
                <a:off x="2584838" y="3861400"/>
                <a:ext cx="9850" cy="47250"/>
              </a:xfrm>
              <a:custGeom>
                <a:avLst/>
                <a:gdLst/>
                <a:ahLst/>
                <a:cxnLst/>
                <a:rect l="l" t="t" r="r" b="b"/>
                <a:pathLst>
                  <a:path w="394" h="1890" extrusionOk="0">
                    <a:moveTo>
                      <a:pt x="197" y="0"/>
                    </a:moveTo>
                    <a:cubicBezTo>
                      <a:pt x="88" y="0"/>
                      <a:pt x="0" y="93"/>
                      <a:pt x="0" y="203"/>
                    </a:cubicBezTo>
                    <a:lnTo>
                      <a:pt x="0" y="1889"/>
                    </a:lnTo>
                    <a:lnTo>
                      <a:pt x="394" y="1889"/>
                    </a:lnTo>
                    <a:lnTo>
                      <a:pt x="394" y="203"/>
                    </a:lnTo>
                    <a:cubicBezTo>
                      <a:pt x="394" y="93"/>
                      <a:pt x="307"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3"/>
              <p:cNvSpPr/>
              <p:nvPr/>
            </p:nvSpPr>
            <p:spPr>
              <a:xfrm>
                <a:off x="2536313" y="3861400"/>
                <a:ext cx="9700" cy="47250"/>
              </a:xfrm>
              <a:custGeom>
                <a:avLst/>
                <a:gdLst/>
                <a:ahLst/>
                <a:cxnLst/>
                <a:rect l="l" t="t" r="r" b="b"/>
                <a:pathLst>
                  <a:path w="388" h="1890" extrusionOk="0">
                    <a:moveTo>
                      <a:pt x="198" y="0"/>
                    </a:moveTo>
                    <a:cubicBezTo>
                      <a:pt x="88" y="0"/>
                      <a:pt x="1" y="93"/>
                      <a:pt x="1" y="203"/>
                    </a:cubicBezTo>
                    <a:lnTo>
                      <a:pt x="1" y="1889"/>
                    </a:lnTo>
                    <a:lnTo>
                      <a:pt x="388" y="1889"/>
                    </a:lnTo>
                    <a:lnTo>
                      <a:pt x="388" y="203"/>
                    </a:lnTo>
                    <a:cubicBezTo>
                      <a:pt x="388" y="93"/>
                      <a:pt x="302"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3"/>
              <p:cNvSpPr/>
              <p:nvPr/>
            </p:nvSpPr>
            <p:spPr>
              <a:xfrm>
                <a:off x="2728938" y="3817525"/>
                <a:ext cx="20950" cy="52275"/>
              </a:xfrm>
              <a:custGeom>
                <a:avLst/>
                <a:gdLst/>
                <a:ahLst/>
                <a:cxnLst/>
                <a:rect l="l" t="t" r="r" b="b"/>
                <a:pathLst>
                  <a:path w="838" h="2091" extrusionOk="0">
                    <a:moveTo>
                      <a:pt x="837" y="1"/>
                    </a:moveTo>
                    <a:lnTo>
                      <a:pt x="63" y="271"/>
                    </a:lnTo>
                    <a:lnTo>
                      <a:pt x="63" y="1825"/>
                    </a:lnTo>
                    <a:cubicBezTo>
                      <a:pt x="0" y="1894"/>
                      <a:pt x="63" y="1958"/>
                      <a:pt x="139" y="2091"/>
                    </a:cubicBezTo>
                    <a:lnTo>
                      <a:pt x="485" y="2091"/>
                    </a:lnTo>
                    <a:lnTo>
                      <a:pt x="485" y="1958"/>
                    </a:lnTo>
                    <a:cubicBezTo>
                      <a:pt x="560" y="1958"/>
                      <a:pt x="617" y="1894"/>
                      <a:pt x="837" y="1825"/>
                    </a:cubicBez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3"/>
              <p:cNvSpPr/>
              <p:nvPr/>
            </p:nvSpPr>
            <p:spPr>
              <a:xfrm>
                <a:off x="2738288" y="3817525"/>
                <a:ext cx="11600" cy="52275"/>
              </a:xfrm>
              <a:custGeom>
                <a:avLst/>
                <a:gdLst/>
                <a:ahLst/>
                <a:cxnLst/>
                <a:rect l="l" t="t" r="r" b="b"/>
                <a:pathLst>
                  <a:path w="464" h="2091" extrusionOk="0">
                    <a:moveTo>
                      <a:pt x="77" y="1"/>
                    </a:moveTo>
                    <a:lnTo>
                      <a:pt x="77" y="1825"/>
                    </a:lnTo>
                    <a:cubicBezTo>
                      <a:pt x="139" y="1894"/>
                      <a:pt x="77" y="1958"/>
                      <a:pt x="1" y="2091"/>
                    </a:cubicBezTo>
                    <a:lnTo>
                      <a:pt x="325" y="2091"/>
                    </a:lnTo>
                    <a:cubicBezTo>
                      <a:pt x="400" y="1958"/>
                      <a:pt x="458" y="1894"/>
                      <a:pt x="463" y="1825"/>
                    </a:cubicBezTo>
                    <a:lnTo>
                      <a:pt x="463" y="271"/>
                    </a:lnTo>
                    <a:lnTo>
                      <a:pt x="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3"/>
              <p:cNvSpPr/>
              <p:nvPr/>
            </p:nvSpPr>
            <p:spPr>
              <a:xfrm>
                <a:off x="2679563" y="3817525"/>
                <a:ext cx="21825" cy="52275"/>
              </a:xfrm>
              <a:custGeom>
                <a:avLst/>
                <a:gdLst/>
                <a:ahLst/>
                <a:cxnLst/>
                <a:rect l="l" t="t" r="r" b="b"/>
                <a:pathLst>
                  <a:path w="873" h="2091" extrusionOk="0">
                    <a:moveTo>
                      <a:pt x="872" y="1"/>
                    </a:moveTo>
                    <a:lnTo>
                      <a:pt x="97" y="271"/>
                    </a:lnTo>
                    <a:lnTo>
                      <a:pt x="97" y="1825"/>
                    </a:lnTo>
                    <a:cubicBezTo>
                      <a:pt x="0" y="1894"/>
                      <a:pt x="63" y="1958"/>
                      <a:pt x="132" y="2091"/>
                    </a:cubicBezTo>
                    <a:lnTo>
                      <a:pt x="485" y="2091"/>
                    </a:lnTo>
                    <a:cubicBezTo>
                      <a:pt x="560" y="1958"/>
                      <a:pt x="617" y="1894"/>
                      <a:pt x="872" y="1825"/>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3"/>
              <p:cNvSpPr/>
              <p:nvPr/>
            </p:nvSpPr>
            <p:spPr>
              <a:xfrm>
                <a:off x="2688913" y="3817525"/>
                <a:ext cx="12475" cy="52275"/>
              </a:xfrm>
              <a:custGeom>
                <a:avLst/>
                <a:gdLst/>
                <a:ahLst/>
                <a:cxnLst/>
                <a:rect l="l" t="t" r="r" b="b"/>
                <a:pathLst>
                  <a:path w="499" h="2091" extrusionOk="0">
                    <a:moveTo>
                      <a:pt x="111" y="1"/>
                    </a:moveTo>
                    <a:lnTo>
                      <a:pt x="111" y="1825"/>
                    </a:lnTo>
                    <a:cubicBezTo>
                      <a:pt x="134" y="1894"/>
                      <a:pt x="77" y="1958"/>
                      <a:pt x="1" y="2091"/>
                    </a:cubicBezTo>
                    <a:lnTo>
                      <a:pt x="325" y="2091"/>
                    </a:lnTo>
                    <a:cubicBezTo>
                      <a:pt x="400" y="1958"/>
                      <a:pt x="458" y="1894"/>
                      <a:pt x="498" y="1825"/>
                    </a:cubicBezTo>
                    <a:lnTo>
                      <a:pt x="498" y="271"/>
                    </a:lnTo>
                    <a:lnTo>
                      <a:pt x="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3"/>
              <p:cNvSpPr/>
              <p:nvPr/>
            </p:nvSpPr>
            <p:spPr>
              <a:xfrm>
                <a:off x="2575163" y="3817525"/>
                <a:ext cx="21100" cy="52275"/>
              </a:xfrm>
              <a:custGeom>
                <a:avLst/>
                <a:gdLst/>
                <a:ahLst/>
                <a:cxnLst/>
                <a:rect l="l" t="t" r="r" b="b"/>
                <a:pathLst>
                  <a:path w="844" h="2091" extrusionOk="0">
                    <a:moveTo>
                      <a:pt x="781" y="1"/>
                    </a:moveTo>
                    <a:lnTo>
                      <a:pt x="1" y="271"/>
                    </a:lnTo>
                    <a:lnTo>
                      <a:pt x="1" y="1825"/>
                    </a:lnTo>
                    <a:cubicBezTo>
                      <a:pt x="226" y="1894"/>
                      <a:pt x="283" y="1958"/>
                      <a:pt x="358" y="2091"/>
                    </a:cubicBezTo>
                    <a:lnTo>
                      <a:pt x="712" y="2091"/>
                    </a:lnTo>
                    <a:cubicBezTo>
                      <a:pt x="781" y="1958"/>
                      <a:pt x="843" y="1894"/>
                      <a:pt x="781" y="1825"/>
                    </a:cubicBezTo>
                    <a:lnTo>
                      <a:pt x="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3"/>
              <p:cNvSpPr/>
              <p:nvPr/>
            </p:nvSpPr>
            <p:spPr>
              <a:xfrm>
                <a:off x="2590163" y="3817525"/>
                <a:ext cx="14200" cy="52275"/>
              </a:xfrm>
              <a:custGeom>
                <a:avLst/>
                <a:gdLst/>
                <a:ahLst/>
                <a:cxnLst/>
                <a:rect l="l" t="t" r="r" b="b"/>
                <a:pathLst>
                  <a:path w="568" h="2091" extrusionOk="0">
                    <a:moveTo>
                      <a:pt x="181" y="1"/>
                    </a:moveTo>
                    <a:lnTo>
                      <a:pt x="181" y="1825"/>
                    </a:lnTo>
                    <a:cubicBezTo>
                      <a:pt x="134" y="1894"/>
                      <a:pt x="77" y="1958"/>
                      <a:pt x="1" y="2091"/>
                    </a:cubicBezTo>
                    <a:lnTo>
                      <a:pt x="325" y="2091"/>
                    </a:lnTo>
                    <a:cubicBezTo>
                      <a:pt x="400" y="1958"/>
                      <a:pt x="458" y="1894"/>
                      <a:pt x="568" y="1825"/>
                    </a:cubicBezTo>
                    <a:lnTo>
                      <a:pt x="568" y="271"/>
                    </a:lnTo>
                    <a:lnTo>
                      <a:pt x="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3"/>
              <p:cNvSpPr/>
              <p:nvPr/>
            </p:nvSpPr>
            <p:spPr>
              <a:xfrm>
                <a:off x="2526663" y="3817525"/>
                <a:ext cx="20225" cy="52275"/>
              </a:xfrm>
              <a:custGeom>
                <a:avLst/>
                <a:gdLst/>
                <a:ahLst/>
                <a:cxnLst/>
                <a:rect l="l" t="t" r="r" b="b"/>
                <a:pathLst>
                  <a:path w="809" h="2091" extrusionOk="0">
                    <a:moveTo>
                      <a:pt x="774" y="1"/>
                    </a:moveTo>
                    <a:lnTo>
                      <a:pt x="0" y="271"/>
                    </a:lnTo>
                    <a:lnTo>
                      <a:pt x="0" y="1825"/>
                    </a:lnTo>
                    <a:cubicBezTo>
                      <a:pt x="191" y="1894"/>
                      <a:pt x="248" y="1958"/>
                      <a:pt x="323" y="2091"/>
                    </a:cubicBezTo>
                    <a:lnTo>
                      <a:pt x="670" y="2091"/>
                    </a:lnTo>
                    <a:cubicBezTo>
                      <a:pt x="746" y="1958"/>
                      <a:pt x="808" y="1894"/>
                      <a:pt x="774" y="1825"/>
                    </a:cubicBezTo>
                    <a:lnTo>
                      <a:pt x="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3"/>
              <p:cNvSpPr/>
              <p:nvPr/>
            </p:nvSpPr>
            <p:spPr>
              <a:xfrm>
                <a:off x="2540788" y="3817525"/>
                <a:ext cx="15075" cy="52275"/>
              </a:xfrm>
              <a:custGeom>
                <a:avLst/>
                <a:gdLst/>
                <a:ahLst/>
                <a:cxnLst/>
                <a:rect l="l" t="t" r="r" b="b"/>
                <a:pathLst>
                  <a:path w="603" h="2091" extrusionOk="0">
                    <a:moveTo>
                      <a:pt x="209" y="1"/>
                    </a:moveTo>
                    <a:lnTo>
                      <a:pt x="209" y="1825"/>
                    </a:lnTo>
                    <a:cubicBezTo>
                      <a:pt x="134" y="1894"/>
                      <a:pt x="77" y="1958"/>
                      <a:pt x="1" y="2091"/>
                    </a:cubicBezTo>
                    <a:lnTo>
                      <a:pt x="325" y="2091"/>
                    </a:lnTo>
                    <a:cubicBezTo>
                      <a:pt x="394" y="1958"/>
                      <a:pt x="458" y="1894"/>
                      <a:pt x="602" y="1825"/>
                    </a:cubicBezTo>
                    <a:lnTo>
                      <a:pt x="602" y="271"/>
                    </a:lnTo>
                    <a:lnTo>
                      <a:pt x="2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3"/>
              <p:cNvSpPr/>
              <p:nvPr/>
            </p:nvSpPr>
            <p:spPr>
              <a:xfrm>
                <a:off x="2801688" y="3810875"/>
                <a:ext cx="25850" cy="97775"/>
              </a:xfrm>
              <a:custGeom>
                <a:avLst/>
                <a:gdLst/>
                <a:ahLst/>
                <a:cxnLst/>
                <a:rect l="l" t="t" r="r" b="b"/>
                <a:pathLst>
                  <a:path w="1034" h="3911" extrusionOk="0">
                    <a:moveTo>
                      <a:pt x="254" y="1"/>
                    </a:moveTo>
                    <a:lnTo>
                      <a:pt x="254" y="3639"/>
                    </a:lnTo>
                    <a:cubicBezTo>
                      <a:pt x="254" y="3788"/>
                      <a:pt x="139" y="3910"/>
                      <a:pt x="1" y="3910"/>
                    </a:cubicBezTo>
                    <a:lnTo>
                      <a:pt x="763" y="3910"/>
                    </a:lnTo>
                    <a:cubicBezTo>
                      <a:pt x="913" y="3910"/>
                      <a:pt x="1033" y="3788"/>
                      <a:pt x="1033" y="3639"/>
                    </a:cubicBezTo>
                    <a:lnTo>
                      <a:pt x="1033" y="537"/>
                    </a:lnTo>
                    <a:lnTo>
                      <a:pt x="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3"/>
              <p:cNvSpPr/>
              <p:nvPr/>
            </p:nvSpPr>
            <p:spPr>
              <a:xfrm>
                <a:off x="2778438" y="3817525"/>
                <a:ext cx="19950" cy="52275"/>
              </a:xfrm>
              <a:custGeom>
                <a:avLst/>
                <a:gdLst/>
                <a:ahLst/>
                <a:cxnLst/>
                <a:rect l="l" t="t" r="r" b="b"/>
                <a:pathLst>
                  <a:path w="798" h="2091" extrusionOk="0">
                    <a:moveTo>
                      <a:pt x="798" y="1"/>
                    </a:moveTo>
                    <a:lnTo>
                      <a:pt x="23" y="271"/>
                    </a:lnTo>
                    <a:lnTo>
                      <a:pt x="23" y="1825"/>
                    </a:lnTo>
                    <a:cubicBezTo>
                      <a:pt x="1" y="1894"/>
                      <a:pt x="58" y="1958"/>
                      <a:pt x="134" y="2091"/>
                    </a:cubicBezTo>
                    <a:lnTo>
                      <a:pt x="480" y="2091"/>
                    </a:lnTo>
                    <a:cubicBezTo>
                      <a:pt x="555" y="1958"/>
                      <a:pt x="612" y="1894"/>
                      <a:pt x="798" y="1825"/>
                    </a:cubicBezTo>
                    <a:lnTo>
                      <a:pt x="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3"/>
              <p:cNvSpPr/>
              <p:nvPr/>
            </p:nvSpPr>
            <p:spPr>
              <a:xfrm>
                <a:off x="2787838" y="3817525"/>
                <a:ext cx="11425" cy="52275"/>
              </a:xfrm>
              <a:custGeom>
                <a:avLst/>
                <a:gdLst/>
                <a:ahLst/>
                <a:cxnLst/>
                <a:rect l="l" t="t" r="r" b="b"/>
                <a:pathLst>
                  <a:path w="457" h="2091" extrusionOk="0">
                    <a:moveTo>
                      <a:pt x="35" y="1"/>
                    </a:moveTo>
                    <a:lnTo>
                      <a:pt x="35" y="1825"/>
                    </a:lnTo>
                    <a:cubicBezTo>
                      <a:pt x="132" y="1894"/>
                      <a:pt x="70" y="1958"/>
                      <a:pt x="0" y="2091"/>
                    </a:cubicBezTo>
                    <a:lnTo>
                      <a:pt x="318" y="2091"/>
                    </a:lnTo>
                    <a:cubicBezTo>
                      <a:pt x="393" y="1958"/>
                      <a:pt x="456" y="1894"/>
                      <a:pt x="422" y="1825"/>
                    </a:cubicBezTo>
                    <a:lnTo>
                      <a:pt x="422" y="271"/>
                    </a:lnTo>
                    <a:lnTo>
                      <a:pt x="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3"/>
              <p:cNvSpPr/>
              <p:nvPr/>
            </p:nvSpPr>
            <p:spPr>
              <a:xfrm>
                <a:off x="2497488" y="3577925"/>
                <a:ext cx="320375" cy="253050"/>
              </a:xfrm>
              <a:custGeom>
                <a:avLst/>
                <a:gdLst/>
                <a:ahLst/>
                <a:cxnLst/>
                <a:rect l="l" t="t" r="r" b="b"/>
                <a:pathLst>
                  <a:path w="12815" h="10122" extrusionOk="0">
                    <a:moveTo>
                      <a:pt x="3123" y="0"/>
                    </a:moveTo>
                    <a:cubicBezTo>
                      <a:pt x="3087" y="0"/>
                      <a:pt x="3051" y="1"/>
                      <a:pt x="3015" y="4"/>
                    </a:cubicBezTo>
                    <a:cubicBezTo>
                      <a:pt x="1317" y="206"/>
                      <a:pt x="0" y="1574"/>
                      <a:pt x="0" y="3226"/>
                    </a:cubicBezTo>
                    <a:lnTo>
                      <a:pt x="0" y="10121"/>
                    </a:lnTo>
                    <a:lnTo>
                      <a:pt x="12815" y="10121"/>
                    </a:lnTo>
                    <a:lnTo>
                      <a:pt x="12815" y="7933"/>
                    </a:lnTo>
                    <a:cubicBezTo>
                      <a:pt x="12815" y="6142"/>
                      <a:pt x="11359" y="4687"/>
                      <a:pt x="9563" y="4687"/>
                    </a:cubicBezTo>
                    <a:lnTo>
                      <a:pt x="7271" y="4687"/>
                    </a:lnTo>
                    <a:cubicBezTo>
                      <a:pt x="6902" y="4687"/>
                      <a:pt x="6602" y="4388"/>
                      <a:pt x="6602" y="4018"/>
                    </a:cubicBezTo>
                    <a:lnTo>
                      <a:pt x="6602" y="3226"/>
                    </a:lnTo>
                    <a:cubicBezTo>
                      <a:pt x="6602" y="1436"/>
                      <a:pt x="5349" y="9"/>
                      <a:pt x="3443" y="9"/>
                    </a:cubicBezTo>
                    <a:cubicBezTo>
                      <a:pt x="3335" y="9"/>
                      <a:pt x="3230" y="0"/>
                      <a:pt x="3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3"/>
              <p:cNvSpPr/>
              <p:nvPr/>
            </p:nvSpPr>
            <p:spPr>
              <a:xfrm>
                <a:off x="2574563" y="3577450"/>
                <a:ext cx="104150" cy="117650"/>
              </a:xfrm>
              <a:custGeom>
                <a:avLst/>
                <a:gdLst/>
                <a:ahLst/>
                <a:cxnLst/>
                <a:rect l="l" t="t" r="r" b="b"/>
                <a:pathLst>
                  <a:path w="4166" h="4706" extrusionOk="0">
                    <a:moveTo>
                      <a:pt x="376" y="1"/>
                    </a:moveTo>
                    <a:cubicBezTo>
                      <a:pt x="249" y="1"/>
                      <a:pt x="124" y="8"/>
                      <a:pt x="1" y="23"/>
                    </a:cubicBezTo>
                    <a:cubicBezTo>
                      <a:pt x="1549" y="225"/>
                      <a:pt x="2745" y="1593"/>
                      <a:pt x="2745" y="3245"/>
                    </a:cubicBezTo>
                    <a:lnTo>
                      <a:pt x="2745" y="4037"/>
                    </a:lnTo>
                    <a:cubicBezTo>
                      <a:pt x="2745" y="4407"/>
                      <a:pt x="3045" y="4706"/>
                      <a:pt x="3415" y="4706"/>
                    </a:cubicBezTo>
                    <a:lnTo>
                      <a:pt x="4166" y="4706"/>
                    </a:lnTo>
                    <a:cubicBezTo>
                      <a:pt x="3807" y="4706"/>
                      <a:pt x="3519" y="4407"/>
                      <a:pt x="3519" y="4037"/>
                    </a:cubicBezTo>
                    <a:lnTo>
                      <a:pt x="3519" y="3263"/>
                    </a:lnTo>
                    <a:cubicBezTo>
                      <a:pt x="3519" y="1825"/>
                      <a:pt x="2607" y="497"/>
                      <a:pt x="1221" y="116"/>
                    </a:cubicBezTo>
                    <a:cubicBezTo>
                      <a:pt x="932" y="36"/>
                      <a:pt x="650" y="1"/>
                      <a:pt x="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3"/>
              <p:cNvSpPr/>
              <p:nvPr/>
            </p:nvSpPr>
            <p:spPr>
              <a:xfrm>
                <a:off x="2729938" y="3695075"/>
                <a:ext cx="97600" cy="135900"/>
              </a:xfrm>
              <a:custGeom>
                <a:avLst/>
                <a:gdLst/>
                <a:ahLst/>
                <a:cxnLst/>
                <a:rect l="l" t="t" r="r" b="b"/>
                <a:pathLst>
                  <a:path w="3904" h="5436" extrusionOk="0">
                    <a:moveTo>
                      <a:pt x="1" y="1"/>
                    </a:moveTo>
                    <a:cubicBezTo>
                      <a:pt x="1727" y="1"/>
                      <a:pt x="3124" y="1496"/>
                      <a:pt x="3124" y="3345"/>
                    </a:cubicBezTo>
                    <a:lnTo>
                      <a:pt x="3124" y="5435"/>
                    </a:lnTo>
                    <a:lnTo>
                      <a:pt x="3903" y="5435"/>
                    </a:lnTo>
                    <a:lnTo>
                      <a:pt x="3903" y="3345"/>
                    </a:lnTo>
                    <a:cubicBezTo>
                      <a:pt x="3903" y="1496"/>
                      <a:pt x="2501"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43"/>
            <p:cNvGrpSpPr/>
            <p:nvPr/>
          </p:nvGrpSpPr>
          <p:grpSpPr>
            <a:xfrm>
              <a:off x="3307563" y="3568350"/>
              <a:ext cx="262025" cy="349375"/>
              <a:chOff x="3307563" y="3568350"/>
              <a:chExt cx="262025" cy="349375"/>
            </a:xfrm>
          </p:grpSpPr>
          <p:sp>
            <p:nvSpPr>
              <p:cNvPr id="2720" name="Google Shape;2720;p43"/>
              <p:cNvSpPr/>
              <p:nvPr/>
            </p:nvSpPr>
            <p:spPr>
              <a:xfrm>
                <a:off x="3307563" y="3752700"/>
                <a:ext cx="262025" cy="165025"/>
              </a:xfrm>
              <a:custGeom>
                <a:avLst/>
                <a:gdLst/>
                <a:ahLst/>
                <a:cxnLst/>
                <a:rect l="l" t="t" r="r" b="b"/>
                <a:pathLst>
                  <a:path w="10481" h="6601" extrusionOk="0">
                    <a:moveTo>
                      <a:pt x="6230" y="1"/>
                    </a:moveTo>
                    <a:lnTo>
                      <a:pt x="3985" y="17"/>
                    </a:lnTo>
                    <a:lnTo>
                      <a:pt x="3679" y="1554"/>
                    </a:lnTo>
                    <a:lnTo>
                      <a:pt x="3032" y="1554"/>
                    </a:lnTo>
                    <a:lnTo>
                      <a:pt x="2546" y="1832"/>
                    </a:lnTo>
                    <a:lnTo>
                      <a:pt x="2067" y="1554"/>
                    </a:lnTo>
                    <a:lnTo>
                      <a:pt x="1669" y="1554"/>
                    </a:lnTo>
                    <a:cubicBezTo>
                      <a:pt x="1115" y="1554"/>
                      <a:pt x="617" y="1825"/>
                      <a:pt x="318" y="2240"/>
                    </a:cubicBezTo>
                    <a:cubicBezTo>
                      <a:pt x="271" y="2304"/>
                      <a:pt x="508" y="2373"/>
                      <a:pt x="468" y="2443"/>
                    </a:cubicBezTo>
                    <a:cubicBezTo>
                      <a:pt x="433" y="2512"/>
                      <a:pt x="121" y="2581"/>
                      <a:pt x="98" y="2656"/>
                    </a:cubicBezTo>
                    <a:cubicBezTo>
                      <a:pt x="35" y="2829"/>
                      <a:pt x="1" y="3015"/>
                      <a:pt x="1" y="3205"/>
                    </a:cubicBezTo>
                    <a:lnTo>
                      <a:pt x="1" y="3344"/>
                    </a:lnTo>
                    <a:lnTo>
                      <a:pt x="283" y="3592"/>
                    </a:lnTo>
                    <a:lnTo>
                      <a:pt x="1" y="3759"/>
                    </a:lnTo>
                    <a:lnTo>
                      <a:pt x="1" y="4447"/>
                    </a:lnTo>
                    <a:lnTo>
                      <a:pt x="283" y="4580"/>
                    </a:lnTo>
                    <a:lnTo>
                      <a:pt x="1" y="4863"/>
                    </a:lnTo>
                    <a:lnTo>
                      <a:pt x="1" y="5544"/>
                    </a:lnTo>
                    <a:lnTo>
                      <a:pt x="283" y="5752"/>
                    </a:lnTo>
                    <a:lnTo>
                      <a:pt x="1" y="5960"/>
                    </a:lnTo>
                    <a:lnTo>
                      <a:pt x="1" y="6318"/>
                    </a:lnTo>
                    <a:cubicBezTo>
                      <a:pt x="1" y="6474"/>
                      <a:pt x="127" y="6601"/>
                      <a:pt x="283" y="6601"/>
                    </a:cubicBezTo>
                    <a:lnTo>
                      <a:pt x="2067" y="6601"/>
                    </a:lnTo>
                    <a:lnTo>
                      <a:pt x="2731" y="6323"/>
                    </a:lnTo>
                    <a:lnTo>
                      <a:pt x="3032" y="6601"/>
                    </a:lnTo>
                    <a:lnTo>
                      <a:pt x="7680" y="6601"/>
                    </a:lnTo>
                    <a:lnTo>
                      <a:pt x="8160" y="6323"/>
                    </a:lnTo>
                    <a:lnTo>
                      <a:pt x="8639" y="6601"/>
                    </a:lnTo>
                    <a:lnTo>
                      <a:pt x="10204" y="6601"/>
                    </a:lnTo>
                    <a:cubicBezTo>
                      <a:pt x="10353" y="6601"/>
                      <a:pt x="10481" y="6474"/>
                      <a:pt x="10481" y="6318"/>
                    </a:cubicBezTo>
                    <a:lnTo>
                      <a:pt x="10481" y="3205"/>
                    </a:lnTo>
                    <a:cubicBezTo>
                      <a:pt x="10481" y="2293"/>
                      <a:pt x="9730" y="1554"/>
                      <a:pt x="8812" y="1554"/>
                    </a:cubicBezTo>
                    <a:lnTo>
                      <a:pt x="8668" y="1554"/>
                    </a:lnTo>
                    <a:lnTo>
                      <a:pt x="8200" y="1859"/>
                    </a:lnTo>
                    <a:lnTo>
                      <a:pt x="7623" y="1554"/>
                    </a:lnTo>
                    <a:lnTo>
                      <a:pt x="6531" y="1554"/>
                    </a:lnTo>
                    <a:lnTo>
                      <a:pt x="62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3307563" y="3888550"/>
                <a:ext cx="235175" cy="9850"/>
              </a:xfrm>
              <a:custGeom>
                <a:avLst/>
                <a:gdLst/>
                <a:ahLst/>
                <a:cxnLst/>
                <a:rect l="l" t="t" r="r" b="b"/>
                <a:pathLst>
                  <a:path w="9407" h="394" extrusionOk="0">
                    <a:moveTo>
                      <a:pt x="1" y="1"/>
                    </a:moveTo>
                    <a:lnTo>
                      <a:pt x="1" y="393"/>
                    </a:lnTo>
                    <a:lnTo>
                      <a:pt x="9148" y="393"/>
                    </a:lnTo>
                    <a:lnTo>
                      <a:pt x="9407" y="260"/>
                    </a:lnTo>
                    <a:lnTo>
                      <a:pt x="9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3307563" y="3859525"/>
                <a:ext cx="235175" cy="9700"/>
              </a:xfrm>
              <a:custGeom>
                <a:avLst/>
                <a:gdLst/>
                <a:ahLst/>
                <a:cxnLst/>
                <a:rect l="l" t="t" r="r" b="b"/>
                <a:pathLst>
                  <a:path w="9407" h="388" extrusionOk="0">
                    <a:moveTo>
                      <a:pt x="1" y="1"/>
                    </a:moveTo>
                    <a:lnTo>
                      <a:pt x="1" y="387"/>
                    </a:lnTo>
                    <a:lnTo>
                      <a:pt x="9148" y="387"/>
                    </a:lnTo>
                    <a:lnTo>
                      <a:pt x="9407" y="157"/>
                    </a:lnTo>
                    <a:lnTo>
                      <a:pt x="9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3307563" y="3840050"/>
                <a:ext cx="235175" cy="9700"/>
              </a:xfrm>
              <a:custGeom>
                <a:avLst/>
                <a:gdLst/>
                <a:ahLst/>
                <a:cxnLst/>
                <a:rect l="l" t="t" r="r" b="b"/>
                <a:pathLst>
                  <a:path w="9407" h="388" extrusionOk="0">
                    <a:moveTo>
                      <a:pt x="1" y="1"/>
                    </a:moveTo>
                    <a:lnTo>
                      <a:pt x="1" y="387"/>
                    </a:lnTo>
                    <a:lnTo>
                      <a:pt x="9148" y="387"/>
                    </a:lnTo>
                    <a:lnTo>
                      <a:pt x="9407" y="196"/>
                    </a:lnTo>
                    <a:lnTo>
                      <a:pt x="9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3314913" y="3811025"/>
                <a:ext cx="235900" cy="9675"/>
              </a:xfrm>
              <a:custGeom>
                <a:avLst/>
                <a:gdLst/>
                <a:ahLst/>
                <a:cxnLst/>
                <a:rect l="l" t="t" r="r" b="b"/>
                <a:pathLst>
                  <a:path w="9436" h="387" extrusionOk="0">
                    <a:moveTo>
                      <a:pt x="203" y="0"/>
                    </a:moveTo>
                    <a:cubicBezTo>
                      <a:pt x="115" y="115"/>
                      <a:pt x="46" y="248"/>
                      <a:pt x="0" y="387"/>
                    </a:cubicBezTo>
                    <a:lnTo>
                      <a:pt x="8969" y="387"/>
                    </a:lnTo>
                    <a:cubicBezTo>
                      <a:pt x="9436" y="307"/>
                      <a:pt x="9136" y="266"/>
                      <a:pt x="9049" y="208"/>
                    </a:cubicBezTo>
                    <a:cubicBezTo>
                      <a:pt x="8940" y="133"/>
                      <a:pt x="9084" y="53"/>
                      <a:pt x="8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3511688" y="3791550"/>
                <a:ext cx="57900" cy="126175"/>
              </a:xfrm>
              <a:custGeom>
                <a:avLst/>
                <a:gdLst/>
                <a:ahLst/>
                <a:cxnLst/>
                <a:rect l="l" t="t" r="r" b="b"/>
                <a:pathLst>
                  <a:path w="2316" h="5047" extrusionOk="0">
                    <a:moveTo>
                      <a:pt x="0" y="0"/>
                    </a:moveTo>
                    <a:cubicBezTo>
                      <a:pt x="850" y="0"/>
                      <a:pt x="1543" y="750"/>
                      <a:pt x="1543" y="1663"/>
                    </a:cubicBezTo>
                    <a:lnTo>
                      <a:pt x="1543" y="4769"/>
                    </a:lnTo>
                    <a:cubicBezTo>
                      <a:pt x="1543" y="4926"/>
                      <a:pt x="1426" y="5047"/>
                      <a:pt x="1282" y="5047"/>
                    </a:cubicBezTo>
                    <a:lnTo>
                      <a:pt x="2039" y="5047"/>
                    </a:lnTo>
                    <a:cubicBezTo>
                      <a:pt x="2188" y="5047"/>
                      <a:pt x="2316" y="4920"/>
                      <a:pt x="2316" y="4764"/>
                    </a:cubicBezTo>
                    <a:lnTo>
                      <a:pt x="2316" y="4406"/>
                    </a:lnTo>
                    <a:lnTo>
                      <a:pt x="2057" y="4198"/>
                    </a:lnTo>
                    <a:lnTo>
                      <a:pt x="2316" y="3990"/>
                    </a:lnTo>
                    <a:lnTo>
                      <a:pt x="2316" y="3303"/>
                    </a:lnTo>
                    <a:lnTo>
                      <a:pt x="2057" y="3095"/>
                    </a:lnTo>
                    <a:lnTo>
                      <a:pt x="2316" y="2887"/>
                    </a:lnTo>
                    <a:lnTo>
                      <a:pt x="2316" y="2205"/>
                    </a:lnTo>
                    <a:lnTo>
                      <a:pt x="2057" y="1998"/>
                    </a:lnTo>
                    <a:lnTo>
                      <a:pt x="2316" y="1790"/>
                    </a:lnTo>
                    <a:lnTo>
                      <a:pt x="2316" y="1663"/>
                    </a:lnTo>
                    <a:cubicBezTo>
                      <a:pt x="2316" y="1483"/>
                      <a:pt x="2292" y="1305"/>
                      <a:pt x="2241" y="1144"/>
                    </a:cubicBezTo>
                    <a:cubicBezTo>
                      <a:pt x="2212" y="1045"/>
                      <a:pt x="1911" y="947"/>
                      <a:pt x="1866" y="860"/>
                    </a:cubicBezTo>
                    <a:cubicBezTo>
                      <a:pt x="1836" y="803"/>
                      <a:pt x="2062" y="745"/>
                      <a:pt x="2022" y="686"/>
                    </a:cubicBezTo>
                    <a:cubicBezTo>
                      <a:pt x="1745" y="271"/>
                      <a:pt x="1288" y="0"/>
                      <a:pt x="775"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3"/>
              <p:cNvSpPr/>
              <p:nvPr/>
            </p:nvSpPr>
            <p:spPr>
              <a:xfrm>
                <a:off x="3345238" y="3665350"/>
                <a:ext cx="30325" cy="48725"/>
              </a:xfrm>
              <a:custGeom>
                <a:avLst/>
                <a:gdLst/>
                <a:ahLst/>
                <a:cxnLst/>
                <a:rect l="l" t="t" r="r" b="b"/>
                <a:pathLst>
                  <a:path w="1213" h="1949" extrusionOk="0">
                    <a:moveTo>
                      <a:pt x="872" y="1"/>
                    </a:moveTo>
                    <a:cubicBezTo>
                      <a:pt x="392" y="260"/>
                      <a:pt x="0" y="654"/>
                      <a:pt x="0" y="1133"/>
                    </a:cubicBezTo>
                    <a:cubicBezTo>
                      <a:pt x="0" y="1583"/>
                      <a:pt x="337" y="1948"/>
                      <a:pt x="769" y="1948"/>
                    </a:cubicBezTo>
                    <a:cubicBezTo>
                      <a:pt x="802" y="1948"/>
                      <a:pt x="837" y="1946"/>
                      <a:pt x="872" y="1941"/>
                    </a:cubicBezTo>
                    <a:lnTo>
                      <a:pt x="1213" y="1941"/>
                    </a:lnTo>
                    <a:lnTo>
                      <a:pt x="1213" y="1"/>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3"/>
              <p:cNvSpPr/>
              <p:nvPr/>
            </p:nvSpPr>
            <p:spPr>
              <a:xfrm>
                <a:off x="3511688" y="3791550"/>
                <a:ext cx="57900" cy="126175"/>
              </a:xfrm>
              <a:custGeom>
                <a:avLst/>
                <a:gdLst/>
                <a:ahLst/>
                <a:cxnLst/>
                <a:rect l="l" t="t" r="r" b="b"/>
                <a:pathLst>
                  <a:path w="2316" h="5047" extrusionOk="0">
                    <a:moveTo>
                      <a:pt x="0" y="0"/>
                    </a:moveTo>
                    <a:cubicBezTo>
                      <a:pt x="850" y="0"/>
                      <a:pt x="1543" y="750"/>
                      <a:pt x="1543" y="1663"/>
                    </a:cubicBezTo>
                    <a:lnTo>
                      <a:pt x="1543" y="4769"/>
                    </a:lnTo>
                    <a:cubicBezTo>
                      <a:pt x="1543" y="4926"/>
                      <a:pt x="1426" y="5047"/>
                      <a:pt x="1282" y="5047"/>
                    </a:cubicBezTo>
                    <a:lnTo>
                      <a:pt x="2039" y="5047"/>
                    </a:lnTo>
                    <a:cubicBezTo>
                      <a:pt x="2188" y="5047"/>
                      <a:pt x="2316" y="4920"/>
                      <a:pt x="2316" y="4764"/>
                    </a:cubicBezTo>
                    <a:lnTo>
                      <a:pt x="2316" y="4406"/>
                    </a:lnTo>
                    <a:lnTo>
                      <a:pt x="2057" y="4198"/>
                    </a:lnTo>
                    <a:lnTo>
                      <a:pt x="2316" y="3990"/>
                    </a:lnTo>
                    <a:lnTo>
                      <a:pt x="2316" y="3303"/>
                    </a:lnTo>
                    <a:lnTo>
                      <a:pt x="2057" y="3095"/>
                    </a:lnTo>
                    <a:lnTo>
                      <a:pt x="2316" y="2887"/>
                    </a:lnTo>
                    <a:lnTo>
                      <a:pt x="2316" y="2205"/>
                    </a:lnTo>
                    <a:lnTo>
                      <a:pt x="2057" y="1998"/>
                    </a:lnTo>
                    <a:lnTo>
                      <a:pt x="2316" y="1790"/>
                    </a:lnTo>
                    <a:lnTo>
                      <a:pt x="2316" y="1663"/>
                    </a:lnTo>
                    <a:cubicBezTo>
                      <a:pt x="2316" y="1483"/>
                      <a:pt x="2292" y="1305"/>
                      <a:pt x="2241" y="1144"/>
                    </a:cubicBezTo>
                    <a:cubicBezTo>
                      <a:pt x="2212" y="1045"/>
                      <a:pt x="1911" y="947"/>
                      <a:pt x="1866" y="860"/>
                    </a:cubicBezTo>
                    <a:cubicBezTo>
                      <a:pt x="1836" y="803"/>
                      <a:pt x="2062" y="745"/>
                      <a:pt x="2022" y="686"/>
                    </a:cubicBezTo>
                    <a:cubicBezTo>
                      <a:pt x="1745" y="271"/>
                      <a:pt x="1288" y="0"/>
                      <a:pt x="775"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3"/>
              <p:cNvSpPr/>
              <p:nvPr/>
            </p:nvSpPr>
            <p:spPr>
              <a:xfrm>
                <a:off x="3511688" y="3791550"/>
                <a:ext cx="57900" cy="126175"/>
              </a:xfrm>
              <a:custGeom>
                <a:avLst/>
                <a:gdLst/>
                <a:ahLst/>
                <a:cxnLst/>
                <a:rect l="l" t="t" r="r" b="b"/>
                <a:pathLst>
                  <a:path w="2316" h="5047" extrusionOk="0">
                    <a:moveTo>
                      <a:pt x="0" y="0"/>
                    </a:moveTo>
                    <a:cubicBezTo>
                      <a:pt x="850" y="0"/>
                      <a:pt x="1543" y="750"/>
                      <a:pt x="1543" y="1663"/>
                    </a:cubicBezTo>
                    <a:lnTo>
                      <a:pt x="1543" y="4769"/>
                    </a:lnTo>
                    <a:cubicBezTo>
                      <a:pt x="1543" y="4926"/>
                      <a:pt x="1426" y="5047"/>
                      <a:pt x="1282" y="5047"/>
                    </a:cubicBezTo>
                    <a:lnTo>
                      <a:pt x="2039" y="5047"/>
                    </a:lnTo>
                    <a:cubicBezTo>
                      <a:pt x="2188" y="5047"/>
                      <a:pt x="2316" y="4920"/>
                      <a:pt x="2316" y="4764"/>
                    </a:cubicBezTo>
                    <a:lnTo>
                      <a:pt x="2316" y="4406"/>
                    </a:lnTo>
                    <a:lnTo>
                      <a:pt x="2057" y="4198"/>
                    </a:lnTo>
                    <a:lnTo>
                      <a:pt x="2316" y="3990"/>
                    </a:lnTo>
                    <a:lnTo>
                      <a:pt x="2316" y="3303"/>
                    </a:lnTo>
                    <a:lnTo>
                      <a:pt x="2057" y="3095"/>
                    </a:lnTo>
                    <a:lnTo>
                      <a:pt x="2316" y="2887"/>
                    </a:lnTo>
                    <a:lnTo>
                      <a:pt x="2316" y="2205"/>
                    </a:lnTo>
                    <a:lnTo>
                      <a:pt x="2057" y="1998"/>
                    </a:lnTo>
                    <a:lnTo>
                      <a:pt x="2316" y="1790"/>
                    </a:lnTo>
                    <a:lnTo>
                      <a:pt x="2316" y="1663"/>
                    </a:lnTo>
                    <a:cubicBezTo>
                      <a:pt x="2316" y="1483"/>
                      <a:pt x="2292" y="1305"/>
                      <a:pt x="2241" y="1144"/>
                    </a:cubicBezTo>
                    <a:cubicBezTo>
                      <a:pt x="2212" y="1045"/>
                      <a:pt x="1911" y="947"/>
                      <a:pt x="1866" y="860"/>
                    </a:cubicBezTo>
                    <a:cubicBezTo>
                      <a:pt x="1836" y="803"/>
                      <a:pt x="2062" y="745"/>
                      <a:pt x="2022" y="686"/>
                    </a:cubicBezTo>
                    <a:cubicBezTo>
                      <a:pt x="1745" y="271"/>
                      <a:pt x="1288" y="0"/>
                      <a:pt x="775" y="0"/>
                    </a:cubicBez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3"/>
              <p:cNvSpPr/>
              <p:nvPr/>
            </p:nvSpPr>
            <p:spPr>
              <a:xfrm>
                <a:off x="3550238" y="3888550"/>
                <a:ext cx="19350" cy="9850"/>
              </a:xfrm>
              <a:custGeom>
                <a:avLst/>
                <a:gdLst/>
                <a:ahLst/>
                <a:cxnLst/>
                <a:rect l="l" t="t" r="r" b="b"/>
                <a:pathLst>
                  <a:path w="774" h="394" extrusionOk="0">
                    <a:moveTo>
                      <a:pt x="1" y="1"/>
                    </a:moveTo>
                    <a:lnTo>
                      <a:pt x="1" y="393"/>
                    </a:lnTo>
                    <a:lnTo>
                      <a:pt x="774" y="393"/>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3"/>
              <p:cNvSpPr/>
              <p:nvPr/>
            </p:nvSpPr>
            <p:spPr>
              <a:xfrm>
                <a:off x="3550238" y="3859525"/>
                <a:ext cx="19350" cy="9700"/>
              </a:xfrm>
              <a:custGeom>
                <a:avLst/>
                <a:gdLst/>
                <a:ahLst/>
                <a:cxnLst/>
                <a:rect l="l" t="t" r="r" b="b"/>
                <a:pathLst>
                  <a:path w="774" h="388" extrusionOk="0">
                    <a:moveTo>
                      <a:pt x="1" y="1"/>
                    </a:moveTo>
                    <a:lnTo>
                      <a:pt x="1" y="387"/>
                    </a:lnTo>
                    <a:lnTo>
                      <a:pt x="774" y="387"/>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3"/>
              <p:cNvSpPr/>
              <p:nvPr/>
            </p:nvSpPr>
            <p:spPr>
              <a:xfrm>
                <a:off x="3550238" y="3840050"/>
                <a:ext cx="19350" cy="9700"/>
              </a:xfrm>
              <a:custGeom>
                <a:avLst/>
                <a:gdLst/>
                <a:ahLst/>
                <a:cxnLst/>
                <a:rect l="l" t="t" r="r" b="b"/>
                <a:pathLst>
                  <a:path w="774" h="388" extrusionOk="0">
                    <a:moveTo>
                      <a:pt x="1" y="1"/>
                    </a:moveTo>
                    <a:lnTo>
                      <a:pt x="1" y="387"/>
                    </a:lnTo>
                    <a:lnTo>
                      <a:pt x="774" y="387"/>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3"/>
              <p:cNvSpPr/>
              <p:nvPr/>
            </p:nvSpPr>
            <p:spPr>
              <a:xfrm>
                <a:off x="3543438" y="3811025"/>
                <a:ext cx="24575" cy="9675"/>
              </a:xfrm>
              <a:custGeom>
                <a:avLst/>
                <a:gdLst/>
                <a:ahLst/>
                <a:cxnLst/>
                <a:rect l="l" t="t" r="r" b="b"/>
                <a:pathLst>
                  <a:path w="983" h="387" extrusionOk="0">
                    <a:moveTo>
                      <a:pt x="1" y="0"/>
                    </a:moveTo>
                    <a:cubicBezTo>
                      <a:pt x="87" y="115"/>
                      <a:pt x="156" y="248"/>
                      <a:pt x="203" y="387"/>
                    </a:cubicBezTo>
                    <a:lnTo>
                      <a:pt x="982" y="387"/>
                    </a:lnTo>
                    <a:cubicBezTo>
                      <a:pt x="936" y="248"/>
                      <a:pt x="867" y="115"/>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3"/>
              <p:cNvSpPr/>
              <p:nvPr/>
            </p:nvSpPr>
            <p:spPr>
              <a:xfrm>
                <a:off x="3404588" y="3752700"/>
                <a:ext cx="68000" cy="86075"/>
              </a:xfrm>
              <a:custGeom>
                <a:avLst/>
                <a:gdLst/>
                <a:ahLst/>
                <a:cxnLst/>
                <a:rect l="l" t="t" r="r" b="b"/>
                <a:pathLst>
                  <a:path w="2720" h="3443" extrusionOk="0">
                    <a:moveTo>
                      <a:pt x="0" y="1"/>
                    </a:moveTo>
                    <a:lnTo>
                      <a:pt x="0" y="2125"/>
                    </a:lnTo>
                    <a:cubicBezTo>
                      <a:pt x="0" y="2853"/>
                      <a:pt x="611" y="3442"/>
                      <a:pt x="1363" y="3442"/>
                    </a:cubicBezTo>
                    <a:cubicBezTo>
                      <a:pt x="2114" y="3442"/>
                      <a:pt x="2719" y="2853"/>
                      <a:pt x="2719" y="2125"/>
                    </a:cubicBezTo>
                    <a:lnTo>
                      <a:pt x="2719" y="1"/>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3"/>
              <p:cNvSpPr/>
              <p:nvPr/>
            </p:nvSpPr>
            <p:spPr>
              <a:xfrm>
                <a:off x="3491888" y="3791550"/>
                <a:ext cx="19525" cy="126175"/>
              </a:xfrm>
              <a:custGeom>
                <a:avLst/>
                <a:gdLst/>
                <a:ahLst/>
                <a:cxnLst/>
                <a:rect l="l" t="t" r="r" b="b"/>
                <a:pathLst>
                  <a:path w="781" h="5047" extrusionOk="0">
                    <a:moveTo>
                      <a:pt x="1" y="0"/>
                    </a:moveTo>
                    <a:lnTo>
                      <a:pt x="1" y="5047"/>
                    </a:lnTo>
                    <a:lnTo>
                      <a:pt x="781" y="5047"/>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3"/>
              <p:cNvSpPr/>
              <p:nvPr/>
            </p:nvSpPr>
            <p:spPr>
              <a:xfrm>
                <a:off x="3511388" y="3791550"/>
                <a:ext cx="9700" cy="126175"/>
              </a:xfrm>
              <a:custGeom>
                <a:avLst/>
                <a:gdLst/>
                <a:ahLst/>
                <a:cxnLst/>
                <a:rect l="l" t="t" r="r" b="b"/>
                <a:pathLst>
                  <a:path w="388" h="5047" extrusionOk="0">
                    <a:moveTo>
                      <a:pt x="1" y="0"/>
                    </a:moveTo>
                    <a:lnTo>
                      <a:pt x="1" y="5047"/>
                    </a:lnTo>
                    <a:lnTo>
                      <a:pt x="388" y="5047"/>
                    </a:lnTo>
                    <a:lnTo>
                      <a:pt x="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3"/>
              <p:cNvSpPr/>
              <p:nvPr/>
            </p:nvSpPr>
            <p:spPr>
              <a:xfrm>
                <a:off x="3356063" y="3791550"/>
                <a:ext cx="19500" cy="126175"/>
              </a:xfrm>
              <a:custGeom>
                <a:avLst/>
                <a:gdLst/>
                <a:ahLst/>
                <a:cxnLst/>
                <a:rect l="l" t="t" r="r" b="b"/>
                <a:pathLst>
                  <a:path w="780" h="5047" extrusionOk="0">
                    <a:moveTo>
                      <a:pt x="1" y="0"/>
                    </a:moveTo>
                    <a:lnTo>
                      <a:pt x="1" y="5047"/>
                    </a:lnTo>
                    <a:lnTo>
                      <a:pt x="780" y="5047"/>
                    </a:lnTo>
                    <a:lnTo>
                      <a:pt x="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3"/>
              <p:cNvSpPr/>
              <p:nvPr/>
            </p:nvSpPr>
            <p:spPr>
              <a:xfrm>
                <a:off x="3365888" y="3791550"/>
                <a:ext cx="9675" cy="126175"/>
              </a:xfrm>
              <a:custGeom>
                <a:avLst/>
                <a:gdLst/>
                <a:ahLst/>
                <a:cxnLst/>
                <a:rect l="l" t="t" r="r" b="b"/>
                <a:pathLst>
                  <a:path w="387" h="5047" extrusionOk="0">
                    <a:moveTo>
                      <a:pt x="0" y="0"/>
                    </a:moveTo>
                    <a:lnTo>
                      <a:pt x="0" y="5047"/>
                    </a:lnTo>
                    <a:lnTo>
                      <a:pt x="387" y="5047"/>
                    </a:lnTo>
                    <a:lnTo>
                      <a:pt x="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3"/>
              <p:cNvSpPr/>
              <p:nvPr/>
            </p:nvSpPr>
            <p:spPr>
              <a:xfrm>
                <a:off x="3365888" y="3602850"/>
                <a:ext cx="126025" cy="181225"/>
              </a:xfrm>
              <a:custGeom>
                <a:avLst/>
                <a:gdLst/>
                <a:ahLst/>
                <a:cxnLst/>
                <a:rect l="l" t="t" r="r" b="b"/>
                <a:pathLst>
                  <a:path w="5041" h="7249" extrusionOk="0">
                    <a:moveTo>
                      <a:pt x="2662" y="1"/>
                    </a:moveTo>
                    <a:cubicBezTo>
                      <a:pt x="1195" y="1"/>
                      <a:pt x="0" y="1242"/>
                      <a:pt x="0" y="2703"/>
                    </a:cubicBezTo>
                    <a:lnTo>
                      <a:pt x="0" y="4574"/>
                    </a:lnTo>
                    <a:cubicBezTo>
                      <a:pt x="0" y="5885"/>
                      <a:pt x="970" y="7022"/>
                      <a:pt x="2234" y="7237"/>
                    </a:cubicBezTo>
                    <a:cubicBezTo>
                      <a:pt x="2290" y="7245"/>
                      <a:pt x="2346" y="7248"/>
                      <a:pt x="2403" y="7248"/>
                    </a:cubicBezTo>
                    <a:cubicBezTo>
                      <a:pt x="2489" y="7248"/>
                      <a:pt x="2576" y="7242"/>
                      <a:pt x="2662" y="7242"/>
                    </a:cubicBezTo>
                    <a:cubicBezTo>
                      <a:pt x="4134" y="7242"/>
                      <a:pt x="5041" y="6064"/>
                      <a:pt x="5041" y="4574"/>
                    </a:cubicBezTo>
                    <a:lnTo>
                      <a:pt x="5041" y="2703"/>
                    </a:lnTo>
                    <a:cubicBezTo>
                      <a:pt x="5041" y="1208"/>
                      <a:pt x="4134" y="1"/>
                      <a:pt x="2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3"/>
              <p:cNvSpPr/>
              <p:nvPr/>
            </p:nvSpPr>
            <p:spPr>
              <a:xfrm>
                <a:off x="3491888" y="3665350"/>
                <a:ext cx="37000" cy="48725"/>
              </a:xfrm>
              <a:custGeom>
                <a:avLst/>
                <a:gdLst/>
                <a:ahLst/>
                <a:cxnLst/>
                <a:rect l="l" t="t" r="r" b="b"/>
                <a:pathLst>
                  <a:path w="1480" h="1949" extrusionOk="0">
                    <a:moveTo>
                      <a:pt x="1" y="1"/>
                    </a:moveTo>
                    <a:lnTo>
                      <a:pt x="1" y="1941"/>
                    </a:lnTo>
                    <a:lnTo>
                      <a:pt x="608" y="1941"/>
                    </a:lnTo>
                    <a:cubicBezTo>
                      <a:pt x="643" y="1946"/>
                      <a:pt x="678" y="1948"/>
                      <a:pt x="712" y="1948"/>
                    </a:cubicBezTo>
                    <a:cubicBezTo>
                      <a:pt x="1147" y="1948"/>
                      <a:pt x="1480" y="1583"/>
                      <a:pt x="1480" y="1133"/>
                    </a:cubicBezTo>
                    <a:cubicBezTo>
                      <a:pt x="1480" y="654"/>
                      <a:pt x="1093" y="260"/>
                      <a:pt x="608"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3"/>
              <p:cNvSpPr/>
              <p:nvPr/>
            </p:nvSpPr>
            <p:spPr>
              <a:xfrm>
                <a:off x="3431563" y="3611525"/>
                <a:ext cx="70200" cy="164600"/>
              </a:xfrm>
              <a:custGeom>
                <a:avLst/>
                <a:gdLst/>
                <a:ahLst/>
                <a:cxnLst/>
                <a:rect l="l" t="t" r="r" b="b"/>
                <a:pathLst>
                  <a:path w="2808" h="6584" extrusionOk="0">
                    <a:moveTo>
                      <a:pt x="393" y="0"/>
                    </a:moveTo>
                    <a:cubicBezTo>
                      <a:pt x="260" y="0"/>
                      <a:pt x="127" y="11"/>
                      <a:pt x="1" y="29"/>
                    </a:cubicBezTo>
                    <a:cubicBezTo>
                      <a:pt x="1150" y="219"/>
                      <a:pt x="2027" y="1224"/>
                      <a:pt x="2027" y="2442"/>
                    </a:cubicBezTo>
                    <a:lnTo>
                      <a:pt x="2027" y="4134"/>
                    </a:lnTo>
                    <a:cubicBezTo>
                      <a:pt x="2027" y="5353"/>
                      <a:pt x="1150" y="6363"/>
                      <a:pt x="1" y="6549"/>
                    </a:cubicBezTo>
                    <a:cubicBezTo>
                      <a:pt x="127" y="6571"/>
                      <a:pt x="260" y="6583"/>
                      <a:pt x="393" y="6583"/>
                    </a:cubicBezTo>
                    <a:cubicBezTo>
                      <a:pt x="1721" y="6583"/>
                      <a:pt x="2807" y="5486"/>
                      <a:pt x="2807" y="4134"/>
                    </a:cubicBezTo>
                    <a:lnTo>
                      <a:pt x="2807" y="2442"/>
                    </a:lnTo>
                    <a:cubicBezTo>
                      <a:pt x="2807" y="1091"/>
                      <a:pt x="1721"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3"/>
              <p:cNvSpPr/>
              <p:nvPr/>
            </p:nvSpPr>
            <p:spPr>
              <a:xfrm>
                <a:off x="3417713" y="3687200"/>
                <a:ext cx="32950" cy="37900"/>
              </a:xfrm>
              <a:custGeom>
                <a:avLst/>
                <a:gdLst/>
                <a:ahLst/>
                <a:cxnLst/>
                <a:rect l="l" t="t" r="r" b="b"/>
                <a:pathLst>
                  <a:path w="1318" h="1516" extrusionOk="0">
                    <a:moveTo>
                      <a:pt x="653" y="1"/>
                    </a:moveTo>
                    <a:cubicBezTo>
                      <a:pt x="623" y="1"/>
                      <a:pt x="593" y="3"/>
                      <a:pt x="566" y="10"/>
                    </a:cubicBezTo>
                    <a:cubicBezTo>
                      <a:pt x="237" y="103"/>
                      <a:pt x="0" y="403"/>
                      <a:pt x="0" y="755"/>
                    </a:cubicBezTo>
                    <a:cubicBezTo>
                      <a:pt x="0" y="1113"/>
                      <a:pt x="237" y="1414"/>
                      <a:pt x="566" y="1506"/>
                    </a:cubicBezTo>
                    <a:cubicBezTo>
                      <a:pt x="593" y="1514"/>
                      <a:pt x="623" y="1516"/>
                      <a:pt x="653" y="1516"/>
                    </a:cubicBezTo>
                    <a:cubicBezTo>
                      <a:pt x="693" y="1516"/>
                      <a:pt x="734" y="1512"/>
                      <a:pt x="774" y="1512"/>
                    </a:cubicBezTo>
                    <a:cubicBezTo>
                      <a:pt x="1208" y="1512"/>
                      <a:pt x="1317" y="1188"/>
                      <a:pt x="1317" y="755"/>
                    </a:cubicBezTo>
                    <a:cubicBezTo>
                      <a:pt x="1317" y="328"/>
                      <a:pt x="1208" y="4"/>
                      <a:pt x="774" y="4"/>
                    </a:cubicBezTo>
                    <a:cubicBezTo>
                      <a:pt x="734" y="4"/>
                      <a:pt x="693" y="1"/>
                      <a:pt x="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3"/>
              <p:cNvSpPr/>
              <p:nvPr/>
            </p:nvSpPr>
            <p:spPr>
              <a:xfrm>
                <a:off x="3431838" y="3686725"/>
                <a:ext cx="24750" cy="38850"/>
              </a:xfrm>
              <a:custGeom>
                <a:avLst/>
                <a:gdLst/>
                <a:ahLst/>
                <a:cxnLst/>
                <a:rect l="l" t="t" r="r" b="b"/>
                <a:pathLst>
                  <a:path w="990" h="1554" extrusionOk="0">
                    <a:moveTo>
                      <a:pt x="209" y="1"/>
                    </a:moveTo>
                    <a:cubicBezTo>
                      <a:pt x="139" y="1"/>
                      <a:pt x="65" y="12"/>
                      <a:pt x="1" y="29"/>
                    </a:cubicBezTo>
                    <a:cubicBezTo>
                      <a:pt x="324" y="122"/>
                      <a:pt x="566" y="422"/>
                      <a:pt x="566" y="774"/>
                    </a:cubicBezTo>
                    <a:cubicBezTo>
                      <a:pt x="566" y="1132"/>
                      <a:pt x="324" y="1433"/>
                      <a:pt x="1" y="1525"/>
                    </a:cubicBezTo>
                    <a:cubicBezTo>
                      <a:pt x="65" y="1542"/>
                      <a:pt x="139" y="1553"/>
                      <a:pt x="209" y="1553"/>
                    </a:cubicBezTo>
                    <a:cubicBezTo>
                      <a:pt x="643" y="1553"/>
                      <a:pt x="989" y="1207"/>
                      <a:pt x="989" y="774"/>
                    </a:cubicBezTo>
                    <a:cubicBezTo>
                      <a:pt x="989" y="347"/>
                      <a:pt x="643"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3365888" y="3568350"/>
                <a:ext cx="126025" cy="58200"/>
              </a:xfrm>
              <a:custGeom>
                <a:avLst/>
                <a:gdLst/>
                <a:ahLst/>
                <a:cxnLst/>
                <a:rect l="l" t="t" r="r" b="b"/>
                <a:pathLst>
                  <a:path w="5041" h="2328" extrusionOk="0">
                    <a:moveTo>
                      <a:pt x="699" y="0"/>
                    </a:moveTo>
                    <a:cubicBezTo>
                      <a:pt x="312" y="0"/>
                      <a:pt x="0" y="312"/>
                      <a:pt x="0" y="699"/>
                    </a:cubicBezTo>
                    <a:lnTo>
                      <a:pt x="0" y="2327"/>
                    </a:lnTo>
                    <a:lnTo>
                      <a:pt x="5041" y="2327"/>
                    </a:lnTo>
                    <a:lnTo>
                      <a:pt x="5041" y="699"/>
                    </a:lnTo>
                    <a:cubicBezTo>
                      <a:pt x="5041" y="312"/>
                      <a:pt x="4729" y="0"/>
                      <a:pt x="4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3466088" y="3568350"/>
                <a:ext cx="35675" cy="58200"/>
              </a:xfrm>
              <a:custGeom>
                <a:avLst/>
                <a:gdLst/>
                <a:ahLst/>
                <a:cxnLst/>
                <a:rect l="l" t="t" r="r" b="b"/>
                <a:pathLst>
                  <a:path w="1427" h="2328" extrusionOk="0">
                    <a:moveTo>
                      <a:pt x="0" y="0"/>
                    </a:moveTo>
                    <a:cubicBezTo>
                      <a:pt x="358" y="0"/>
                      <a:pt x="646" y="307"/>
                      <a:pt x="646" y="682"/>
                    </a:cubicBezTo>
                    <a:lnTo>
                      <a:pt x="646" y="2327"/>
                    </a:lnTo>
                    <a:lnTo>
                      <a:pt x="1426" y="2327"/>
                    </a:lnTo>
                    <a:lnTo>
                      <a:pt x="1426" y="699"/>
                    </a:lnTo>
                    <a:cubicBezTo>
                      <a:pt x="1426" y="312"/>
                      <a:pt x="1109"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3356063" y="3616825"/>
                <a:ext cx="155075" cy="29225"/>
              </a:xfrm>
              <a:custGeom>
                <a:avLst/>
                <a:gdLst/>
                <a:ahLst/>
                <a:cxnLst/>
                <a:rect l="l" t="t" r="r" b="b"/>
                <a:pathLst>
                  <a:path w="6203" h="1169" extrusionOk="0">
                    <a:moveTo>
                      <a:pt x="483" y="1"/>
                    </a:moveTo>
                    <a:cubicBezTo>
                      <a:pt x="214" y="1"/>
                      <a:pt x="1" y="225"/>
                      <a:pt x="1" y="498"/>
                    </a:cubicBezTo>
                    <a:cubicBezTo>
                      <a:pt x="1" y="780"/>
                      <a:pt x="231" y="1012"/>
                      <a:pt x="514" y="1168"/>
                    </a:cubicBezTo>
                    <a:lnTo>
                      <a:pt x="5689" y="1168"/>
                    </a:lnTo>
                    <a:cubicBezTo>
                      <a:pt x="5971" y="1012"/>
                      <a:pt x="6203" y="780"/>
                      <a:pt x="6203" y="498"/>
                    </a:cubicBezTo>
                    <a:cubicBezTo>
                      <a:pt x="6203" y="225"/>
                      <a:pt x="5988" y="1"/>
                      <a:pt x="5720" y="1"/>
                    </a:cubicBezTo>
                    <a:cubicBezTo>
                      <a:pt x="5709" y="1"/>
                      <a:pt x="5699" y="1"/>
                      <a:pt x="5689" y="2"/>
                    </a:cubicBezTo>
                    <a:lnTo>
                      <a:pt x="514" y="2"/>
                    </a:lnTo>
                    <a:cubicBezTo>
                      <a:pt x="503" y="1"/>
                      <a:pt x="49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3"/>
              <p:cNvSpPr/>
              <p:nvPr/>
            </p:nvSpPr>
            <p:spPr>
              <a:xfrm>
                <a:off x="3484263" y="3616825"/>
                <a:ext cx="33825" cy="29225"/>
              </a:xfrm>
              <a:custGeom>
                <a:avLst/>
                <a:gdLst/>
                <a:ahLst/>
                <a:cxnLst/>
                <a:rect l="l" t="t" r="r" b="b"/>
                <a:pathLst>
                  <a:path w="1353" h="1169" extrusionOk="0">
                    <a:moveTo>
                      <a:pt x="32" y="1"/>
                    </a:moveTo>
                    <a:cubicBezTo>
                      <a:pt x="21" y="1"/>
                      <a:pt x="11" y="1"/>
                      <a:pt x="1" y="2"/>
                    </a:cubicBezTo>
                    <a:lnTo>
                      <a:pt x="62" y="2"/>
                    </a:lnTo>
                    <a:cubicBezTo>
                      <a:pt x="52" y="1"/>
                      <a:pt x="42" y="1"/>
                      <a:pt x="32" y="1"/>
                    </a:cubicBezTo>
                    <a:close/>
                    <a:moveTo>
                      <a:pt x="869" y="1"/>
                    </a:moveTo>
                    <a:cubicBezTo>
                      <a:pt x="859" y="1"/>
                      <a:pt x="848" y="1"/>
                      <a:pt x="838" y="2"/>
                    </a:cubicBezTo>
                    <a:lnTo>
                      <a:pt x="62" y="2"/>
                    </a:lnTo>
                    <a:cubicBezTo>
                      <a:pt x="316" y="18"/>
                      <a:pt x="514" y="236"/>
                      <a:pt x="514" y="498"/>
                    </a:cubicBezTo>
                    <a:cubicBezTo>
                      <a:pt x="514" y="780"/>
                      <a:pt x="284" y="1012"/>
                      <a:pt x="1" y="1168"/>
                    </a:cubicBezTo>
                    <a:lnTo>
                      <a:pt x="838" y="1168"/>
                    </a:lnTo>
                    <a:cubicBezTo>
                      <a:pt x="1126" y="1012"/>
                      <a:pt x="1352" y="780"/>
                      <a:pt x="1352" y="498"/>
                    </a:cubicBezTo>
                    <a:cubicBezTo>
                      <a:pt x="1352" y="225"/>
                      <a:pt x="1142" y="1"/>
                      <a:pt x="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43"/>
            <p:cNvGrpSpPr/>
            <p:nvPr/>
          </p:nvGrpSpPr>
          <p:grpSpPr>
            <a:xfrm>
              <a:off x="4004688" y="3570225"/>
              <a:ext cx="302925" cy="345650"/>
              <a:chOff x="4004688" y="3570225"/>
              <a:chExt cx="302925" cy="345650"/>
            </a:xfrm>
          </p:grpSpPr>
          <p:sp>
            <p:nvSpPr>
              <p:cNvPr id="2748" name="Google Shape;2748;p43"/>
              <p:cNvSpPr/>
              <p:nvPr/>
            </p:nvSpPr>
            <p:spPr>
              <a:xfrm>
                <a:off x="4004688" y="3634450"/>
                <a:ext cx="77700" cy="280825"/>
              </a:xfrm>
              <a:custGeom>
                <a:avLst/>
                <a:gdLst/>
                <a:ahLst/>
                <a:cxnLst/>
                <a:rect l="l" t="t" r="r" b="b"/>
                <a:pathLst>
                  <a:path w="3108" h="11233" extrusionOk="0">
                    <a:moveTo>
                      <a:pt x="278" y="1"/>
                    </a:moveTo>
                    <a:cubicBezTo>
                      <a:pt x="123" y="232"/>
                      <a:pt x="1" y="360"/>
                      <a:pt x="1" y="509"/>
                    </a:cubicBezTo>
                    <a:lnTo>
                      <a:pt x="1" y="1288"/>
                    </a:lnTo>
                    <a:cubicBezTo>
                      <a:pt x="1" y="1647"/>
                      <a:pt x="272" y="1944"/>
                      <a:pt x="622" y="1944"/>
                    </a:cubicBezTo>
                    <a:cubicBezTo>
                      <a:pt x="644" y="1944"/>
                      <a:pt x="666" y="1943"/>
                      <a:pt x="688" y="1941"/>
                    </a:cubicBezTo>
                    <a:lnTo>
                      <a:pt x="1202" y="1941"/>
                    </a:lnTo>
                    <a:lnTo>
                      <a:pt x="919" y="10511"/>
                    </a:lnTo>
                    <a:cubicBezTo>
                      <a:pt x="908" y="10816"/>
                      <a:pt x="1087" y="11082"/>
                      <a:pt x="1346" y="11198"/>
                    </a:cubicBezTo>
                    <a:cubicBezTo>
                      <a:pt x="1412" y="11229"/>
                      <a:pt x="1484" y="11233"/>
                      <a:pt x="1559" y="11233"/>
                    </a:cubicBezTo>
                    <a:cubicBezTo>
                      <a:pt x="1584" y="11233"/>
                      <a:pt x="1610" y="11232"/>
                      <a:pt x="1636" y="11232"/>
                    </a:cubicBezTo>
                    <a:cubicBezTo>
                      <a:pt x="2039" y="11232"/>
                      <a:pt x="2092" y="10920"/>
                      <a:pt x="2074" y="10511"/>
                    </a:cubicBezTo>
                    <a:lnTo>
                      <a:pt x="1786" y="1941"/>
                    </a:lnTo>
                    <a:lnTo>
                      <a:pt x="2300" y="1941"/>
                    </a:lnTo>
                    <a:cubicBezTo>
                      <a:pt x="2322" y="1943"/>
                      <a:pt x="2344" y="1944"/>
                      <a:pt x="2366" y="1944"/>
                    </a:cubicBezTo>
                    <a:cubicBezTo>
                      <a:pt x="2717" y="1944"/>
                      <a:pt x="3000" y="1647"/>
                      <a:pt x="3108" y="1288"/>
                    </a:cubicBezTo>
                    <a:lnTo>
                      <a:pt x="3108" y="509"/>
                    </a:lnTo>
                    <a:cubicBezTo>
                      <a:pt x="2993" y="360"/>
                      <a:pt x="2865" y="232"/>
                      <a:pt x="2716" y="232"/>
                    </a:cubicBezTo>
                    <a:lnTo>
                      <a:pt x="27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4136538" y="3764825"/>
                <a:ext cx="40550" cy="150450"/>
              </a:xfrm>
              <a:custGeom>
                <a:avLst/>
                <a:gdLst/>
                <a:ahLst/>
                <a:cxnLst/>
                <a:rect l="l" t="t" r="r" b="b"/>
                <a:pathLst>
                  <a:path w="1622" h="6018" extrusionOk="0">
                    <a:moveTo>
                      <a:pt x="1374" y="1"/>
                    </a:moveTo>
                    <a:lnTo>
                      <a:pt x="513" y="278"/>
                    </a:lnTo>
                    <a:lnTo>
                      <a:pt x="28" y="5163"/>
                    </a:lnTo>
                    <a:cubicBezTo>
                      <a:pt x="0" y="5521"/>
                      <a:pt x="201" y="5838"/>
                      <a:pt x="507" y="5971"/>
                    </a:cubicBezTo>
                    <a:cubicBezTo>
                      <a:pt x="606" y="6017"/>
                      <a:pt x="721" y="6017"/>
                      <a:pt x="837" y="6017"/>
                    </a:cubicBezTo>
                    <a:cubicBezTo>
                      <a:pt x="1288" y="6017"/>
                      <a:pt x="1622" y="5678"/>
                      <a:pt x="1622" y="5233"/>
                    </a:cubicBezTo>
                    <a:lnTo>
                      <a:pt x="1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3"/>
              <p:cNvSpPr/>
              <p:nvPr/>
            </p:nvSpPr>
            <p:spPr>
              <a:xfrm>
                <a:off x="4150538" y="3758050"/>
                <a:ext cx="28875" cy="157800"/>
              </a:xfrm>
              <a:custGeom>
                <a:avLst/>
                <a:gdLst/>
                <a:ahLst/>
                <a:cxnLst/>
                <a:rect l="l" t="t" r="r" b="b"/>
                <a:pathLst>
                  <a:path w="1155" h="6312" extrusionOk="0">
                    <a:moveTo>
                      <a:pt x="768" y="0"/>
                    </a:moveTo>
                    <a:lnTo>
                      <a:pt x="768" y="5504"/>
                    </a:lnTo>
                    <a:cubicBezTo>
                      <a:pt x="536" y="5856"/>
                      <a:pt x="312" y="6150"/>
                      <a:pt x="0" y="6266"/>
                    </a:cubicBezTo>
                    <a:cubicBezTo>
                      <a:pt x="86" y="6295"/>
                      <a:pt x="179" y="6312"/>
                      <a:pt x="277" y="6312"/>
                    </a:cubicBezTo>
                    <a:cubicBezTo>
                      <a:pt x="728" y="6312"/>
                      <a:pt x="1091" y="5949"/>
                      <a:pt x="1155" y="5504"/>
                    </a:cubicBezTo>
                    <a:lnTo>
                      <a:pt x="1155" y="549"/>
                    </a:lnTo>
                    <a:lnTo>
                      <a:pt x="7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3"/>
              <p:cNvSpPr/>
              <p:nvPr/>
            </p:nvSpPr>
            <p:spPr>
              <a:xfrm>
                <a:off x="4121063" y="3571700"/>
                <a:ext cx="55150" cy="198625"/>
              </a:xfrm>
              <a:custGeom>
                <a:avLst/>
                <a:gdLst/>
                <a:ahLst/>
                <a:cxnLst/>
                <a:rect l="l" t="t" r="r" b="b"/>
                <a:pathLst>
                  <a:path w="2206" h="7945" extrusionOk="0">
                    <a:moveTo>
                      <a:pt x="1672" y="1"/>
                    </a:moveTo>
                    <a:cubicBezTo>
                      <a:pt x="1646" y="1"/>
                      <a:pt x="1619" y="3"/>
                      <a:pt x="1589" y="10"/>
                    </a:cubicBezTo>
                    <a:cubicBezTo>
                      <a:pt x="681" y="195"/>
                      <a:pt x="1" y="992"/>
                      <a:pt x="1" y="1951"/>
                    </a:cubicBezTo>
                    <a:lnTo>
                      <a:pt x="1" y="7668"/>
                    </a:lnTo>
                    <a:cubicBezTo>
                      <a:pt x="1" y="7824"/>
                      <a:pt x="127" y="7945"/>
                      <a:pt x="278" y="7945"/>
                    </a:cubicBezTo>
                    <a:lnTo>
                      <a:pt x="1987" y="7945"/>
                    </a:lnTo>
                    <a:lnTo>
                      <a:pt x="2206" y="299"/>
                    </a:lnTo>
                    <a:cubicBezTo>
                      <a:pt x="2206" y="149"/>
                      <a:pt x="2085" y="28"/>
                      <a:pt x="1929" y="28"/>
                    </a:cubicBezTo>
                    <a:cubicBezTo>
                      <a:pt x="1828" y="28"/>
                      <a:pt x="1757"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4212313" y="3573350"/>
                <a:ext cx="94575" cy="341925"/>
              </a:xfrm>
              <a:custGeom>
                <a:avLst/>
                <a:gdLst/>
                <a:ahLst/>
                <a:cxnLst/>
                <a:rect l="l" t="t" r="r" b="b"/>
                <a:pathLst>
                  <a:path w="3783" h="13677" extrusionOk="0">
                    <a:moveTo>
                      <a:pt x="1721" y="0"/>
                    </a:moveTo>
                    <a:cubicBezTo>
                      <a:pt x="1690" y="0"/>
                      <a:pt x="1660" y="2"/>
                      <a:pt x="1629" y="8"/>
                    </a:cubicBezTo>
                    <a:cubicBezTo>
                      <a:pt x="711" y="198"/>
                      <a:pt x="0" y="1319"/>
                      <a:pt x="0" y="2676"/>
                    </a:cubicBezTo>
                    <a:cubicBezTo>
                      <a:pt x="0" y="3964"/>
                      <a:pt x="642" y="5043"/>
                      <a:pt x="1496" y="5309"/>
                    </a:cubicBezTo>
                    <a:lnTo>
                      <a:pt x="1189" y="12955"/>
                    </a:lnTo>
                    <a:cubicBezTo>
                      <a:pt x="1178" y="13260"/>
                      <a:pt x="1357" y="13526"/>
                      <a:pt x="1623" y="13642"/>
                    </a:cubicBezTo>
                    <a:cubicBezTo>
                      <a:pt x="1688" y="13673"/>
                      <a:pt x="1759" y="13677"/>
                      <a:pt x="1832" y="13677"/>
                    </a:cubicBezTo>
                    <a:cubicBezTo>
                      <a:pt x="1857" y="13677"/>
                      <a:pt x="1881" y="13676"/>
                      <a:pt x="1906" y="13676"/>
                    </a:cubicBezTo>
                    <a:cubicBezTo>
                      <a:pt x="2316" y="13676"/>
                      <a:pt x="2610" y="13364"/>
                      <a:pt x="2593" y="12955"/>
                    </a:cubicBezTo>
                    <a:lnTo>
                      <a:pt x="2292" y="5309"/>
                    </a:lnTo>
                    <a:cubicBezTo>
                      <a:pt x="3148" y="5043"/>
                      <a:pt x="3782" y="3964"/>
                      <a:pt x="3782" y="2676"/>
                    </a:cubicBezTo>
                    <a:cubicBezTo>
                      <a:pt x="3782" y="1186"/>
                      <a:pt x="2956" y="8"/>
                      <a:pt x="1906" y="8"/>
                    </a:cubicBezTo>
                    <a:cubicBezTo>
                      <a:pt x="1844" y="8"/>
                      <a:pt x="1783" y="0"/>
                      <a:pt x="1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4140538" y="3620325"/>
                <a:ext cx="9700" cy="121700"/>
              </a:xfrm>
              <a:custGeom>
                <a:avLst/>
                <a:gdLst/>
                <a:ahLst/>
                <a:cxnLst/>
                <a:rect l="l" t="t" r="r" b="b"/>
                <a:pathLst>
                  <a:path w="388" h="4868" extrusionOk="0">
                    <a:moveTo>
                      <a:pt x="192" y="0"/>
                    </a:moveTo>
                    <a:cubicBezTo>
                      <a:pt x="88" y="0"/>
                      <a:pt x="1" y="86"/>
                      <a:pt x="1" y="197"/>
                    </a:cubicBezTo>
                    <a:lnTo>
                      <a:pt x="1" y="4672"/>
                    </a:lnTo>
                    <a:cubicBezTo>
                      <a:pt x="1" y="4782"/>
                      <a:pt x="88" y="4868"/>
                      <a:pt x="192" y="4868"/>
                    </a:cubicBezTo>
                    <a:cubicBezTo>
                      <a:pt x="302" y="4868"/>
                      <a:pt x="388" y="4782"/>
                      <a:pt x="388" y="4672"/>
                    </a:cubicBezTo>
                    <a:lnTo>
                      <a:pt x="388" y="197"/>
                    </a:lnTo>
                    <a:cubicBezTo>
                      <a:pt x="388" y="86"/>
                      <a:pt x="302"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4004688" y="3570225"/>
                <a:ext cx="9725" cy="72775"/>
              </a:xfrm>
              <a:custGeom>
                <a:avLst/>
                <a:gdLst/>
                <a:ahLst/>
                <a:cxnLst/>
                <a:rect l="l" t="t" r="r" b="b"/>
                <a:pathLst>
                  <a:path w="389" h="2911" extrusionOk="0">
                    <a:moveTo>
                      <a:pt x="192" y="0"/>
                    </a:moveTo>
                    <a:cubicBezTo>
                      <a:pt x="88" y="0"/>
                      <a:pt x="1" y="87"/>
                      <a:pt x="1" y="191"/>
                    </a:cubicBezTo>
                    <a:lnTo>
                      <a:pt x="1" y="2714"/>
                    </a:lnTo>
                    <a:cubicBezTo>
                      <a:pt x="1" y="2825"/>
                      <a:pt x="88" y="2911"/>
                      <a:pt x="192" y="2911"/>
                    </a:cubicBezTo>
                    <a:cubicBezTo>
                      <a:pt x="301" y="2911"/>
                      <a:pt x="389" y="2825"/>
                      <a:pt x="389" y="2714"/>
                    </a:cubicBezTo>
                    <a:lnTo>
                      <a:pt x="389" y="191"/>
                    </a:lnTo>
                    <a:cubicBezTo>
                      <a:pt x="389" y="87"/>
                      <a:pt x="30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4043538" y="3570225"/>
                <a:ext cx="9675" cy="72775"/>
              </a:xfrm>
              <a:custGeom>
                <a:avLst/>
                <a:gdLst/>
                <a:ahLst/>
                <a:cxnLst/>
                <a:rect l="l" t="t" r="r" b="b"/>
                <a:pathLst>
                  <a:path w="387" h="2911" extrusionOk="0">
                    <a:moveTo>
                      <a:pt x="191" y="0"/>
                    </a:moveTo>
                    <a:cubicBezTo>
                      <a:pt x="88" y="0"/>
                      <a:pt x="0" y="87"/>
                      <a:pt x="0" y="191"/>
                    </a:cubicBezTo>
                    <a:lnTo>
                      <a:pt x="0" y="2714"/>
                    </a:lnTo>
                    <a:cubicBezTo>
                      <a:pt x="0" y="2825"/>
                      <a:pt x="88" y="2911"/>
                      <a:pt x="191" y="2911"/>
                    </a:cubicBezTo>
                    <a:cubicBezTo>
                      <a:pt x="301" y="2911"/>
                      <a:pt x="387" y="2825"/>
                      <a:pt x="387" y="2714"/>
                    </a:cubicBezTo>
                    <a:lnTo>
                      <a:pt x="387" y="191"/>
                    </a:lnTo>
                    <a:cubicBezTo>
                      <a:pt x="387" y="87"/>
                      <a:pt x="301"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4072563" y="3570225"/>
                <a:ext cx="9825" cy="72775"/>
              </a:xfrm>
              <a:custGeom>
                <a:avLst/>
                <a:gdLst/>
                <a:ahLst/>
                <a:cxnLst/>
                <a:rect l="l" t="t" r="r" b="b"/>
                <a:pathLst>
                  <a:path w="393" h="2911" extrusionOk="0">
                    <a:moveTo>
                      <a:pt x="196" y="0"/>
                    </a:moveTo>
                    <a:cubicBezTo>
                      <a:pt x="87" y="0"/>
                      <a:pt x="1" y="87"/>
                      <a:pt x="1" y="191"/>
                    </a:cubicBezTo>
                    <a:lnTo>
                      <a:pt x="1" y="2714"/>
                    </a:lnTo>
                    <a:cubicBezTo>
                      <a:pt x="1" y="2825"/>
                      <a:pt x="87" y="2911"/>
                      <a:pt x="196" y="2911"/>
                    </a:cubicBezTo>
                    <a:cubicBezTo>
                      <a:pt x="307" y="2911"/>
                      <a:pt x="393" y="2825"/>
                      <a:pt x="393" y="2714"/>
                    </a:cubicBezTo>
                    <a:lnTo>
                      <a:pt x="393" y="191"/>
                    </a:lnTo>
                    <a:cubicBezTo>
                      <a:pt x="393" y="87"/>
                      <a:pt x="307"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4152263" y="3885525"/>
                <a:ext cx="10425" cy="10275"/>
              </a:xfrm>
              <a:custGeom>
                <a:avLst/>
                <a:gdLst/>
                <a:ahLst/>
                <a:cxnLst/>
                <a:rect l="l" t="t" r="r" b="b"/>
                <a:pathLst>
                  <a:path w="417" h="411" extrusionOk="0">
                    <a:moveTo>
                      <a:pt x="208" y="0"/>
                    </a:moveTo>
                    <a:cubicBezTo>
                      <a:pt x="92" y="0"/>
                      <a:pt x="0" y="93"/>
                      <a:pt x="0" y="208"/>
                    </a:cubicBezTo>
                    <a:cubicBezTo>
                      <a:pt x="0" y="317"/>
                      <a:pt x="92" y="410"/>
                      <a:pt x="208" y="410"/>
                    </a:cubicBezTo>
                    <a:cubicBezTo>
                      <a:pt x="323" y="410"/>
                      <a:pt x="416" y="317"/>
                      <a:pt x="416" y="208"/>
                    </a:cubicBezTo>
                    <a:cubicBezTo>
                      <a:pt x="416" y="93"/>
                      <a:pt x="32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4160788" y="3572400"/>
                <a:ext cx="18625" cy="197925"/>
              </a:xfrm>
              <a:custGeom>
                <a:avLst/>
                <a:gdLst/>
                <a:ahLst/>
                <a:cxnLst/>
                <a:rect l="l" t="t" r="r" b="b"/>
                <a:pathLst>
                  <a:path w="745" h="7917" extrusionOk="0">
                    <a:moveTo>
                      <a:pt x="404" y="0"/>
                    </a:moveTo>
                    <a:cubicBezTo>
                      <a:pt x="265" y="0"/>
                      <a:pt x="126" y="17"/>
                      <a:pt x="0" y="41"/>
                    </a:cubicBezTo>
                    <a:cubicBezTo>
                      <a:pt x="75" y="92"/>
                      <a:pt x="126" y="179"/>
                      <a:pt x="358" y="278"/>
                    </a:cubicBezTo>
                    <a:lnTo>
                      <a:pt x="358" y="7917"/>
                    </a:lnTo>
                    <a:lnTo>
                      <a:pt x="745" y="7917"/>
                    </a:lnTo>
                    <a:lnTo>
                      <a:pt x="745" y="278"/>
                    </a:lnTo>
                    <a:cubicBezTo>
                      <a:pt x="681" y="127"/>
                      <a:pt x="555"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4253013" y="3572825"/>
                <a:ext cx="54600" cy="343050"/>
              </a:xfrm>
              <a:custGeom>
                <a:avLst/>
                <a:gdLst/>
                <a:ahLst/>
                <a:cxnLst/>
                <a:rect l="l" t="t" r="r" b="b"/>
                <a:pathLst>
                  <a:path w="2184" h="13722" extrusionOk="0">
                    <a:moveTo>
                      <a:pt x="278" y="0"/>
                    </a:moveTo>
                    <a:cubicBezTo>
                      <a:pt x="185" y="0"/>
                      <a:pt x="93" y="11"/>
                      <a:pt x="1" y="29"/>
                    </a:cubicBezTo>
                    <a:cubicBezTo>
                      <a:pt x="925" y="219"/>
                      <a:pt x="1629" y="1340"/>
                      <a:pt x="1629" y="2697"/>
                    </a:cubicBezTo>
                    <a:cubicBezTo>
                      <a:pt x="1629" y="3899"/>
                      <a:pt x="1075" y="4915"/>
                      <a:pt x="307" y="5267"/>
                    </a:cubicBezTo>
                    <a:cubicBezTo>
                      <a:pt x="209" y="5312"/>
                      <a:pt x="139" y="5416"/>
                      <a:pt x="145" y="5527"/>
                    </a:cubicBezTo>
                    <a:lnTo>
                      <a:pt x="446" y="12976"/>
                    </a:lnTo>
                    <a:cubicBezTo>
                      <a:pt x="457" y="13288"/>
                      <a:pt x="272" y="13553"/>
                      <a:pt x="1" y="13669"/>
                    </a:cubicBezTo>
                    <a:cubicBezTo>
                      <a:pt x="84" y="13701"/>
                      <a:pt x="176" y="13722"/>
                      <a:pt x="273" y="13722"/>
                    </a:cubicBezTo>
                    <a:cubicBezTo>
                      <a:pt x="284" y="13722"/>
                      <a:pt x="296" y="13721"/>
                      <a:pt x="307" y="13721"/>
                    </a:cubicBezTo>
                    <a:cubicBezTo>
                      <a:pt x="705" y="13710"/>
                      <a:pt x="1011" y="13363"/>
                      <a:pt x="994" y="12958"/>
                    </a:cubicBezTo>
                    <a:lnTo>
                      <a:pt x="688" y="5330"/>
                    </a:lnTo>
                    <a:cubicBezTo>
                      <a:pt x="1543" y="5064"/>
                      <a:pt x="2183" y="3985"/>
                      <a:pt x="2183" y="2697"/>
                    </a:cubicBezTo>
                    <a:cubicBezTo>
                      <a:pt x="2183" y="1207"/>
                      <a:pt x="132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4038638" y="3634450"/>
                <a:ext cx="47825" cy="281400"/>
              </a:xfrm>
              <a:custGeom>
                <a:avLst/>
                <a:gdLst/>
                <a:ahLst/>
                <a:cxnLst/>
                <a:rect l="l" t="t" r="r" b="b"/>
                <a:pathLst>
                  <a:path w="1913" h="11256" extrusionOk="0">
                    <a:moveTo>
                      <a:pt x="1080" y="1"/>
                    </a:moveTo>
                    <a:cubicBezTo>
                      <a:pt x="1236" y="232"/>
                      <a:pt x="1358" y="360"/>
                      <a:pt x="1358" y="509"/>
                    </a:cubicBezTo>
                    <a:lnTo>
                      <a:pt x="1358" y="1288"/>
                    </a:lnTo>
                    <a:cubicBezTo>
                      <a:pt x="1358" y="1624"/>
                      <a:pt x="1115" y="1907"/>
                      <a:pt x="796" y="1941"/>
                    </a:cubicBezTo>
                    <a:lnTo>
                      <a:pt x="1219" y="1941"/>
                    </a:lnTo>
                    <a:cubicBezTo>
                      <a:pt x="1241" y="1943"/>
                      <a:pt x="1263" y="1944"/>
                      <a:pt x="1285" y="1944"/>
                    </a:cubicBezTo>
                    <a:cubicBezTo>
                      <a:pt x="1635" y="1944"/>
                      <a:pt x="1903" y="1647"/>
                      <a:pt x="1750" y="1288"/>
                    </a:cubicBezTo>
                    <a:lnTo>
                      <a:pt x="1750" y="509"/>
                    </a:lnTo>
                    <a:cubicBezTo>
                      <a:pt x="1912" y="360"/>
                      <a:pt x="1785" y="232"/>
                      <a:pt x="1635" y="232"/>
                    </a:cubicBezTo>
                    <a:lnTo>
                      <a:pt x="1635" y="1"/>
                    </a:lnTo>
                    <a:close/>
                    <a:moveTo>
                      <a:pt x="439" y="1941"/>
                    </a:moveTo>
                    <a:cubicBezTo>
                      <a:pt x="284" y="1981"/>
                      <a:pt x="156" y="2109"/>
                      <a:pt x="162" y="2265"/>
                    </a:cubicBezTo>
                    <a:lnTo>
                      <a:pt x="439" y="10511"/>
                    </a:lnTo>
                    <a:cubicBezTo>
                      <a:pt x="451" y="10823"/>
                      <a:pt x="266" y="11088"/>
                      <a:pt x="1" y="11204"/>
                    </a:cubicBezTo>
                    <a:cubicBezTo>
                      <a:pt x="87" y="11239"/>
                      <a:pt x="180" y="11256"/>
                      <a:pt x="278" y="11256"/>
                    </a:cubicBezTo>
                    <a:cubicBezTo>
                      <a:pt x="681" y="11256"/>
                      <a:pt x="1011" y="10920"/>
                      <a:pt x="993" y="10511"/>
                    </a:cubicBezTo>
                    <a:lnTo>
                      <a:pt x="705" y="1944"/>
                    </a:lnTo>
                    <a:lnTo>
                      <a:pt x="705" y="1944"/>
                    </a:lnTo>
                    <a:cubicBezTo>
                      <a:pt x="714" y="1944"/>
                      <a:pt x="722" y="1944"/>
                      <a:pt x="731" y="1944"/>
                    </a:cubicBezTo>
                    <a:cubicBezTo>
                      <a:pt x="753" y="1944"/>
                      <a:pt x="775" y="1943"/>
                      <a:pt x="796" y="1941"/>
                    </a:cubicBezTo>
                    <a:lnTo>
                      <a:pt x="705" y="1941"/>
                    </a:lnTo>
                    <a:lnTo>
                      <a:pt x="705" y="1944"/>
                    </a:lnTo>
                    <a:lnTo>
                      <a:pt x="705" y="1944"/>
                    </a:lnTo>
                    <a:cubicBezTo>
                      <a:pt x="692" y="1943"/>
                      <a:pt x="678" y="1942"/>
                      <a:pt x="665" y="19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1" name="Google Shape;2761;p43"/>
            <p:cNvGrpSpPr/>
            <p:nvPr/>
          </p:nvGrpSpPr>
          <p:grpSpPr>
            <a:xfrm>
              <a:off x="4779388" y="3575625"/>
              <a:ext cx="291225" cy="320275"/>
              <a:chOff x="4779388" y="3582875"/>
              <a:chExt cx="291225" cy="320275"/>
            </a:xfrm>
          </p:grpSpPr>
          <p:sp>
            <p:nvSpPr>
              <p:cNvPr id="2762" name="Google Shape;2762;p43"/>
              <p:cNvSpPr/>
              <p:nvPr/>
            </p:nvSpPr>
            <p:spPr>
              <a:xfrm>
                <a:off x="4818238" y="3767300"/>
                <a:ext cx="203850" cy="116500"/>
              </a:xfrm>
              <a:custGeom>
                <a:avLst/>
                <a:gdLst/>
                <a:ahLst/>
                <a:cxnLst/>
                <a:rect l="l" t="t" r="r" b="b"/>
                <a:pathLst>
                  <a:path w="8154" h="4660" extrusionOk="0">
                    <a:moveTo>
                      <a:pt x="1438" y="0"/>
                    </a:moveTo>
                    <a:cubicBezTo>
                      <a:pt x="646" y="0"/>
                      <a:pt x="0" y="646"/>
                      <a:pt x="0" y="1437"/>
                    </a:cubicBezTo>
                    <a:lnTo>
                      <a:pt x="0" y="4660"/>
                    </a:lnTo>
                    <a:lnTo>
                      <a:pt x="8154" y="4660"/>
                    </a:lnTo>
                    <a:lnTo>
                      <a:pt x="8154" y="1437"/>
                    </a:lnTo>
                    <a:cubicBezTo>
                      <a:pt x="8154" y="646"/>
                      <a:pt x="7512" y="0"/>
                      <a:pt x="6715" y="0"/>
                    </a:cubicBezTo>
                    <a:lnTo>
                      <a:pt x="5792" y="0"/>
                    </a:lnTo>
                    <a:lnTo>
                      <a:pt x="4550" y="254"/>
                    </a:lnTo>
                    <a:lnTo>
                      <a:pt x="2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4857038" y="3824000"/>
                <a:ext cx="9725" cy="70350"/>
              </a:xfrm>
              <a:custGeom>
                <a:avLst/>
                <a:gdLst/>
                <a:ahLst/>
                <a:cxnLst/>
                <a:rect l="l" t="t" r="r" b="b"/>
                <a:pathLst>
                  <a:path w="389" h="2814" extrusionOk="0">
                    <a:moveTo>
                      <a:pt x="197" y="1"/>
                    </a:moveTo>
                    <a:cubicBezTo>
                      <a:pt x="88" y="1"/>
                      <a:pt x="1" y="88"/>
                      <a:pt x="1" y="198"/>
                    </a:cubicBezTo>
                    <a:lnTo>
                      <a:pt x="1" y="2618"/>
                    </a:lnTo>
                    <a:cubicBezTo>
                      <a:pt x="1" y="2727"/>
                      <a:pt x="88" y="2813"/>
                      <a:pt x="197" y="2813"/>
                    </a:cubicBezTo>
                    <a:cubicBezTo>
                      <a:pt x="301" y="2813"/>
                      <a:pt x="389" y="2727"/>
                      <a:pt x="389" y="2618"/>
                    </a:cubicBezTo>
                    <a:lnTo>
                      <a:pt x="389" y="198"/>
                    </a:lnTo>
                    <a:cubicBezTo>
                      <a:pt x="389" y="88"/>
                      <a:pt x="301" y="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3"/>
              <p:cNvSpPr/>
              <p:nvPr/>
            </p:nvSpPr>
            <p:spPr>
              <a:xfrm>
                <a:off x="4983238" y="3826900"/>
                <a:ext cx="9675" cy="67450"/>
              </a:xfrm>
              <a:custGeom>
                <a:avLst/>
                <a:gdLst/>
                <a:ahLst/>
                <a:cxnLst/>
                <a:rect l="l" t="t" r="r" b="b"/>
                <a:pathLst>
                  <a:path w="387" h="2698" extrusionOk="0">
                    <a:moveTo>
                      <a:pt x="197" y="0"/>
                    </a:moveTo>
                    <a:cubicBezTo>
                      <a:pt x="88" y="0"/>
                      <a:pt x="0" y="87"/>
                      <a:pt x="0" y="197"/>
                    </a:cubicBezTo>
                    <a:lnTo>
                      <a:pt x="0" y="2502"/>
                    </a:lnTo>
                    <a:cubicBezTo>
                      <a:pt x="0" y="2611"/>
                      <a:pt x="88" y="2697"/>
                      <a:pt x="197" y="2697"/>
                    </a:cubicBezTo>
                    <a:cubicBezTo>
                      <a:pt x="301" y="2697"/>
                      <a:pt x="387" y="2611"/>
                      <a:pt x="387" y="2502"/>
                    </a:cubicBezTo>
                    <a:lnTo>
                      <a:pt x="387" y="197"/>
                    </a:lnTo>
                    <a:cubicBezTo>
                      <a:pt x="387" y="87"/>
                      <a:pt x="301"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4976763" y="3767300"/>
                <a:ext cx="55000" cy="116500"/>
              </a:xfrm>
              <a:custGeom>
                <a:avLst/>
                <a:gdLst/>
                <a:ahLst/>
                <a:cxnLst/>
                <a:rect l="l" t="t" r="r" b="b"/>
                <a:pathLst>
                  <a:path w="2200" h="4660" extrusionOk="0">
                    <a:moveTo>
                      <a:pt x="0" y="0"/>
                    </a:moveTo>
                    <a:cubicBezTo>
                      <a:pt x="785" y="0"/>
                      <a:pt x="1426" y="617"/>
                      <a:pt x="1426" y="1386"/>
                    </a:cubicBezTo>
                    <a:lnTo>
                      <a:pt x="1426" y="4660"/>
                    </a:lnTo>
                    <a:lnTo>
                      <a:pt x="2200" y="4660"/>
                    </a:lnTo>
                    <a:lnTo>
                      <a:pt x="2200" y="1437"/>
                    </a:lnTo>
                    <a:cubicBezTo>
                      <a:pt x="2200" y="646"/>
                      <a:pt x="155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4886213" y="3718775"/>
                <a:ext cx="77700" cy="93400"/>
              </a:xfrm>
              <a:custGeom>
                <a:avLst/>
                <a:gdLst/>
                <a:ahLst/>
                <a:cxnLst/>
                <a:rect l="l" t="t" r="r" b="b"/>
                <a:pathLst>
                  <a:path w="3108" h="3736" extrusionOk="0">
                    <a:moveTo>
                      <a:pt x="387" y="1"/>
                    </a:moveTo>
                    <a:lnTo>
                      <a:pt x="387" y="1941"/>
                    </a:lnTo>
                    <a:lnTo>
                      <a:pt x="1" y="1941"/>
                    </a:lnTo>
                    <a:lnTo>
                      <a:pt x="1" y="2137"/>
                    </a:lnTo>
                    <a:cubicBezTo>
                      <a:pt x="1" y="3021"/>
                      <a:pt x="694" y="3736"/>
                      <a:pt x="1554" y="3736"/>
                    </a:cubicBezTo>
                    <a:cubicBezTo>
                      <a:pt x="2409" y="3736"/>
                      <a:pt x="3108" y="3021"/>
                      <a:pt x="3108" y="2137"/>
                    </a:cubicBezTo>
                    <a:lnTo>
                      <a:pt x="3108" y="1941"/>
                    </a:lnTo>
                    <a:lnTo>
                      <a:pt x="2328" y="1941"/>
                    </a:lnTo>
                    <a:lnTo>
                      <a:pt x="2328" y="1"/>
                    </a:lnTo>
                    <a:close/>
                  </a:path>
                </a:pathLst>
              </a:custGeom>
              <a:solidFill>
                <a:srgbClr val="F2A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4798863" y="3854600"/>
                <a:ext cx="97050" cy="32250"/>
              </a:xfrm>
              <a:custGeom>
                <a:avLst/>
                <a:gdLst/>
                <a:ahLst/>
                <a:cxnLst/>
                <a:rect l="l" t="t" r="r" b="b"/>
                <a:pathLst>
                  <a:path w="3882" h="1290" extrusionOk="0">
                    <a:moveTo>
                      <a:pt x="128" y="1"/>
                    </a:moveTo>
                    <a:cubicBezTo>
                      <a:pt x="59" y="1"/>
                      <a:pt x="1" y="59"/>
                      <a:pt x="1" y="134"/>
                    </a:cubicBezTo>
                    <a:lnTo>
                      <a:pt x="1" y="770"/>
                    </a:lnTo>
                    <a:lnTo>
                      <a:pt x="3881" y="1290"/>
                    </a:lnTo>
                    <a:lnTo>
                      <a:pt x="3881" y="134"/>
                    </a:lnTo>
                    <a:cubicBezTo>
                      <a:pt x="3881" y="59"/>
                      <a:pt x="3824" y="1"/>
                      <a:pt x="3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4944388" y="3854600"/>
                <a:ext cx="97050" cy="38875"/>
              </a:xfrm>
              <a:custGeom>
                <a:avLst/>
                <a:gdLst/>
                <a:ahLst/>
                <a:cxnLst/>
                <a:rect l="l" t="t" r="r" b="b"/>
                <a:pathLst>
                  <a:path w="3882" h="1555" extrusionOk="0">
                    <a:moveTo>
                      <a:pt x="134" y="1"/>
                    </a:moveTo>
                    <a:cubicBezTo>
                      <a:pt x="59" y="1"/>
                      <a:pt x="1" y="59"/>
                      <a:pt x="1" y="134"/>
                    </a:cubicBezTo>
                    <a:lnTo>
                      <a:pt x="1" y="770"/>
                    </a:lnTo>
                    <a:lnTo>
                      <a:pt x="3881" y="1554"/>
                    </a:lnTo>
                    <a:lnTo>
                      <a:pt x="3881" y="134"/>
                    </a:lnTo>
                    <a:cubicBezTo>
                      <a:pt x="3881" y="59"/>
                      <a:pt x="3824" y="1"/>
                      <a:pt x="3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5028563" y="3854600"/>
                <a:ext cx="22700" cy="38875"/>
              </a:xfrm>
              <a:custGeom>
                <a:avLst/>
                <a:gdLst/>
                <a:ahLst/>
                <a:cxnLst/>
                <a:rect l="l" t="t" r="r" b="b"/>
                <a:pathLst>
                  <a:path w="908" h="1555" extrusionOk="0">
                    <a:moveTo>
                      <a:pt x="0" y="1"/>
                    </a:moveTo>
                    <a:cubicBezTo>
                      <a:pt x="69" y="1"/>
                      <a:pt x="128" y="59"/>
                      <a:pt x="128" y="134"/>
                    </a:cubicBezTo>
                    <a:lnTo>
                      <a:pt x="128" y="1554"/>
                    </a:lnTo>
                    <a:lnTo>
                      <a:pt x="908" y="770"/>
                    </a:lnTo>
                    <a:lnTo>
                      <a:pt x="908" y="134"/>
                    </a:lnTo>
                    <a:cubicBezTo>
                      <a:pt x="908" y="59"/>
                      <a:pt x="844" y="1"/>
                      <a:pt x="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4882888" y="3854600"/>
                <a:ext cx="22675" cy="32250"/>
              </a:xfrm>
              <a:custGeom>
                <a:avLst/>
                <a:gdLst/>
                <a:ahLst/>
                <a:cxnLst/>
                <a:rect l="l" t="t" r="r" b="b"/>
                <a:pathLst>
                  <a:path w="907" h="1290" extrusionOk="0">
                    <a:moveTo>
                      <a:pt x="1" y="1"/>
                    </a:moveTo>
                    <a:cubicBezTo>
                      <a:pt x="75" y="1"/>
                      <a:pt x="134" y="59"/>
                      <a:pt x="134" y="134"/>
                    </a:cubicBezTo>
                    <a:lnTo>
                      <a:pt x="134" y="1290"/>
                    </a:lnTo>
                    <a:lnTo>
                      <a:pt x="907" y="770"/>
                    </a:lnTo>
                    <a:lnTo>
                      <a:pt x="907" y="134"/>
                    </a:lnTo>
                    <a:cubicBezTo>
                      <a:pt x="907" y="59"/>
                      <a:pt x="850" y="1"/>
                      <a:pt x="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3"/>
              <p:cNvSpPr/>
              <p:nvPr/>
            </p:nvSpPr>
            <p:spPr>
              <a:xfrm>
                <a:off x="4779388" y="3864300"/>
                <a:ext cx="281550" cy="38850"/>
              </a:xfrm>
              <a:custGeom>
                <a:avLst/>
                <a:gdLst/>
                <a:ahLst/>
                <a:cxnLst/>
                <a:rect l="l" t="t" r="r" b="b"/>
                <a:pathLst>
                  <a:path w="11262" h="1554" extrusionOk="0">
                    <a:moveTo>
                      <a:pt x="266" y="1"/>
                    </a:moveTo>
                    <a:cubicBezTo>
                      <a:pt x="121" y="1"/>
                      <a:pt x="1" y="121"/>
                      <a:pt x="1" y="266"/>
                    </a:cubicBezTo>
                    <a:lnTo>
                      <a:pt x="1" y="1294"/>
                    </a:lnTo>
                    <a:cubicBezTo>
                      <a:pt x="1" y="1438"/>
                      <a:pt x="121" y="1553"/>
                      <a:pt x="266" y="1553"/>
                    </a:cubicBezTo>
                    <a:lnTo>
                      <a:pt x="11001" y="1553"/>
                    </a:lnTo>
                    <a:cubicBezTo>
                      <a:pt x="11145" y="1553"/>
                      <a:pt x="11262" y="1438"/>
                      <a:pt x="11262" y="1294"/>
                    </a:cubicBezTo>
                    <a:lnTo>
                      <a:pt x="11262" y="284"/>
                    </a:lnTo>
                    <a:cubicBezTo>
                      <a:pt x="11262" y="127"/>
                      <a:pt x="11140" y="1"/>
                      <a:pt x="10995" y="1"/>
                    </a:cubicBez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5044738" y="3864300"/>
                <a:ext cx="25875" cy="38850"/>
              </a:xfrm>
              <a:custGeom>
                <a:avLst/>
                <a:gdLst/>
                <a:ahLst/>
                <a:cxnLst/>
                <a:rect l="l" t="t" r="r" b="b"/>
                <a:pathLst>
                  <a:path w="1035" h="1554" extrusionOk="0">
                    <a:moveTo>
                      <a:pt x="0" y="1"/>
                    </a:moveTo>
                    <a:cubicBezTo>
                      <a:pt x="139" y="1"/>
                      <a:pt x="261" y="127"/>
                      <a:pt x="261" y="284"/>
                    </a:cubicBezTo>
                    <a:lnTo>
                      <a:pt x="261" y="1276"/>
                    </a:lnTo>
                    <a:cubicBezTo>
                      <a:pt x="261" y="1432"/>
                      <a:pt x="139" y="1553"/>
                      <a:pt x="0" y="1553"/>
                    </a:cubicBezTo>
                    <a:lnTo>
                      <a:pt x="774" y="1553"/>
                    </a:lnTo>
                    <a:cubicBezTo>
                      <a:pt x="919" y="1553"/>
                      <a:pt x="1034" y="1438"/>
                      <a:pt x="1034" y="1294"/>
                    </a:cubicBezTo>
                    <a:lnTo>
                      <a:pt x="1034" y="266"/>
                    </a:lnTo>
                    <a:cubicBezTo>
                      <a:pt x="1034" y="121"/>
                      <a:pt x="919"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4856188" y="3582925"/>
                <a:ext cx="117400" cy="126175"/>
              </a:xfrm>
              <a:custGeom>
                <a:avLst/>
                <a:gdLst/>
                <a:ahLst/>
                <a:cxnLst/>
                <a:rect l="l" t="t" r="r" b="b"/>
                <a:pathLst>
                  <a:path w="4696" h="5047" extrusionOk="0">
                    <a:moveTo>
                      <a:pt x="1860" y="1"/>
                    </a:moveTo>
                    <a:cubicBezTo>
                      <a:pt x="1260" y="1"/>
                      <a:pt x="769" y="491"/>
                      <a:pt x="769" y="1097"/>
                    </a:cubicBezTo>
                    <a:cubicBezTo>
                      <a:pt x="341" y="1097"/>
                      <a:pt x="0" y="1467"/>
                      <a:pt x="35" y="1901"/>
                    </a:cubicBezTo>
                    <a:lnTo>
                      <a:pt x="35" y="5047"/>
                    </a:lnTo>
                    <a:lnTo>
                      <a:pt x="4696" y="5047"/>
                    </a:lnTo>
                    <a:lnTo>
                      <a:pt x="4696" y="1848"/>
                    </a:lnTo>
                    <a:cubicBezTo>
                      <a:pt x="4696" y="827"/>
                      <a:pt x="3870" y="1"/>
                      <a:pt x="28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4923313" y="3582875"/>
                <a:ext cx="61775" cy="126225"/>
              </a:xfrm>
              <a:custGeom>
                <a:avLst/>
                <a:gdLst/>
                <a:ahLst/>
                <a:cxnLst/>
                <a:rect l="l" t="t" r="r" b="b"/>
                <a:pathLst>
                  <a:path w="2471" h="5049" extrusionOk="0">
                    <a:moveTo>
                      <a:pt x="84" y="1"/>
                    </a:moveTo>
                    <a:cubicBezTo>
                      <a:pt x="57" y="1"/>
                      <a:pt x="29" y="1"/>
                      <a:pt x="1" y="3"/>
                    </a:cubicBezTo>
                    <a:lnTo>
                      <a:pt x="167" y="3"/>
                    </a:lnTo>
                    <a:cubicBezTo>
                      <a:pt x="139" y="1"/>
                      <a:pt x="112" y="1"/>
                      <a:pt x="84" y="1"/>
                    </a:cubicBezTo>
                    <a:close/>
                    <a:moveTo>
                      <a:pt x="708" y="1"/>
                    </a:moveTo>
                    <a:cubicBezTo>
                      <a:pt x="680" y="1"/>
                      <a:pt x="653" y="1"/>
                      <a:pt x="625" y="3"/>
                    </a:cubicBezTo>
                    <a:lnTo>
                      <a:pt x="167" y="3"/>
                    </a:lnTo>
                    <a:cubicBezTo>
                      <a:pt x="1110" y="47"/>
                      <a:pt x="1836" y="838"/>
                      <a:pt x="1624" y="1804"/>
                    </a:cubicBezTo>
                    <a:lnTo>
                      <a:pt x="1624" y="5049"/>
                    </a:lnTo>
                    <a:lnTo>
                      <a:pt x="2397" y="5049"/>
                    </a:lnTo>
                    <a:lnTo>
                      <a:pt x="2397" y="1804"/>
                    </a:lnTo>
                    <a:cubicBezTo>
                      <a:pt x="2470" y="809"/>
                      <a:pt x="1690" y="1"/>
                      <a:pt x="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4857038" y="3605700"/>
                <a:ext cx="135875" cy="93325"/>
              </a:xfrm>
              <a:custGeom>
                <a:avLst/>
                <a:gdLst/>
                <a:ahLst/>
                <a:cxnLst/>
                <a:rect l="l" t="t" r="r" b="b"/>
                <a:pathLst>
                  <a:path w="5435" h="3733" extrusionOk="0">
                    <a:moveTo>
                      <a:pt x="2720" y="0"/>
                    </a:moveTo>
                    <a:cubicBezTo>
                      <a:pt x="2515" y="0"/>
                      <a:pt x="2305" y="23"/>
                      <a:pt x="2092" y="71"/>
                    </a:cubicBezTo>
                    <a:cubicBezTo>
                      <a:pt x="850" y="348"/>
                      <a:pt x="1" y="1510"/>
                      <a:pt x="1" y="2785"/>
                    </a:cubicBezTo>
                    <a:lnTo>
                      <a:pt x="1" y="3536"/>
                    </a:lnTo>
                    <a:cubicBezTo>
                      <a:pt x="1" y="3645"/>
                      <a:pt x="88" y="3733"/>
                      <a:pt x="197" y="3733"/>
                    </a:cubicBezTo>
                    <a:cubicBezTo>
                      <a:pt x="301" y="3733"/>
                      <a:pt x="389" y="3645"/>
                      <a:pt x="389" y="3536"/>
                    </a:cubicBezTo>
                    <a:lnTo>
                      <a:pt x="389" y="2715"/>
                    </a:lnTo>
                    <a:cubicBezTo>
                      <a:pt x="389" y="1433"/>
                      <a:pt x="1434" y="388"/>
                      <a:pt x="2718" y="388"/>
                    </a:cubicBezTo>
                    <a:cubicBezTo>
                      <a:pt x="2961" y="388"/>
                      <a:pt x="3212" y="425"/>
                      <a:pt x="3466" y="505"/>
                    </a:cubicBezTo>
                    <a:cubicBezTo>
                      <a:pt x="4430" y="810"/>
                      <a:pt x="5048" y="1752"/>
                      <a:pt x="5048" y="2762"/>
                    </a:cubicBezTo>
                    <a:lnTo>
                      <a:pt x="5048" y="3536"/>
                    </a:lnTo>
                    <a:cubicBezTo>
                      <a:pt x="5048" y="3645"/>
                      <a:pt x="5136" y="3733"/>
                      <a:pt x="5245" y="3733"/>
                    </a:cubicBezTo>
                    <a:cubicBezTo>
                      <a:pt x="5349" y="3733"/>
                      <a:pt x="5435" y="3645"/>
                      <a:pt x="5435" y="3536"/>
                    </a:cubicBezTo>
                    <a:lnTo>
                      <a:pt x="5435" y="2715"/>
                    </a:lnTo>
                    <a:cubicBezTo>
                      <a:pt x="5435" y="1217"/>
                      <a:pt x="4220" y="0"/>
                      <a:pt x="2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4844038" y="3670275"/>
                <a:ext cx="32525" cy="48525"/>
              </a:xfrm>
              <a:custGeom>
                <a:avLst/>
                <a:gdLst/>
                <a:ahLst/>
                <a:cxnLst/>
                <a:rect l="l" t="t" r="r" b="b"/>
                <a:pathLst>
                  <a:path w="1301" h="1941" extrusionOk="0">
                    <a:moveTo>
                      <a:pt x="1144" y="1"/>
                    </a:moveTo>
                    <a:cubicBezTo>
                      <a:pt x="688" y="1"/>
                      <a:pt x="250" y="289"/>
                      <a:pt x="146" y="734"/>
                    </a:cubicBezTo>
                    <a:cubicBezTo>
                      <a:pt x="1" y="1374"/>
                      <a:pt x="480" y="1941"/>
                      <a:pt x="1093" y="1941"/>
                    </a:cubicBezTo>
                    <a:lnTo>
                      <a:pt x="1301" y="1941"/>
                    </a:lnTo>
                    <a:lnTo>
                      <a:pt x="13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4963888" y="3670275"/>
                <a:ext cx="32500" cy="48525"/>
              </a:xfrm>
              <a:custGeom>
                <a:avLst/>
                <a:gdLst/>
                <a:ahLst/>
                <a:cxnLst/>
                <a:rect l="l" t="t" r="r" b="b"/>
                <a:pathLst>
                  <a:path w="1300" h="1941" extrusionOk="0">
                    <a:moveTo>
                      <a:pt x="1" y="1"/>
                    </a:moveTo>
                    <a:lnTo>
                      <a:pt x="1" y="1941"/>
                    </a:lnTo>
                    <a:lnTo>
                      <a:pt x="151" y="1941"/>
                    </a:lnTo>
                    <a:cubicBezTo>
                      <a:pt x="612" y="1941"/>
                      <a:pt x="1046" y="1651"/>
                      <a:pt x="1150" y="1206"/>
                    </a:cubicBezTo>
                    <a:cubicBezTo>
                      <a:pt x="1300" y="566"/>
                      <a:pt x="820" y="1"/>
                      <a:pt x="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4876538" y="3633675"/>
                <a:ext cx="87375" cy="126750"/>
              </a:xfrm>
              <a:custGeom>
                <a:avLst/>
                <a:gdLst/>
                <a:ahLst/>
                <a:cxnLst/>
                <a:rect l="l" t="t" r="r" b="b"/>
                <a:pathLst>
                  <a:path w="3495" h="5070" extrusionOk="0">
                    <a:moveTo>
                      <a:pt x="1705" y="0"/>
                    </a:moveTo>
                    <a:cubicBezTo>
                      <a:pt x="1634" y="0"/>
                      <a:pt x="1566" y="4"/>
                      <a:pt x="1496" y="20"/>
                    </a:cubicBezTo>
                    <a:cubicBezTo>
                      <a:pt x="641" y="194"/>
                      <a:pt x="1" y="962"/>
                      <a:pt x="1" y="1880"/>
                    </a:cubicBezTo>
                    <a:lnTo>
                      <a:pt x="1" y="3190"/>
                    </a:lnTo>
                    <a:cubicBezTo>
                      <a:pt x="1" y="4133"/>
                      <a:pt x="676" y="4917"/>
                      <a:pt x="1571" y="5061"/>
                    </a:cubicBezTo>
                    <a:cubicBezTo>
                      <a:pt x="1604" y="5067"/>
                      <a:pt x="1637" y="5069"/>
                      <a:pt x="1670" y="5069"/>
                    </a:cubicBezTo>
                    <a:cubicBezTo>
                      <a:pt x="1736" y="5069"/>
                      <a:pt x="1803" y="5061"/>
                      <a:pt x="1872" y="5061"/>
                    </a:cubicBezTo>
                    <a:cubicBezTo>
                      <a:pt x="2906" y="5061"/>
                      <a:pt x="3495" y="4236"/>
                      <a:pt x="3495" y="3190"/>
                    </a:cubicBezTo>
                    <a:lnTo>
                      <a:pt x="3495" y="1880"/>
                    </a:lnTo>
                    <a:cubicBezTo>
                      <a:pt x="3495" y="828"/>
                      <a:pt x="2906" y="2"/>
                      <a:pt x="1872" y="2"/>
                    </a:cubicBezTo>
                    <a:cubicBezTo>
                      <a:pt x="1814" y="2"/>
                      <a:pt x="1759" y="0"/>
                      <a:pt x="1705" y="0"/>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4914813" y="3630700"/>
                <a:ext cx="58775" cy="132575"/>
              </a:xfrm>
              <a:custGeom>
                <a:avLst/>
                <a:gdLst/>
                <a:ahLst/>
                <a:cxnLst/>
                <a:rect l="l" t="t" r="r" b="b"/>
                <a:pathLst>
                  <a:path w="2351" h="5303" extrusionOk="0">
                    <a:moveTo>
                      <a:pt x="312" y="1"/>
                    </a:moveTo>
                    <a:cubicBezTo>
                      <a:pt x="202" y="1"/>
                      <a:pt x="98" y="12"/>
                      <a:pt x="0" y="30"/>
                    </a:cubicBezTo>
                    <a:cubicBezTo>
                      <a:pt x="924" y="180"/>
                      <a:pt x="1629" y="988"/>
                      <a:pt x="1570" y="1970"/>
                    </a:cubicBezTo>
                    <a:lnTo>
                      <a:pt x="1570" y="3333"/>
                    </a:lnTo>
                    <a:cubicBezTo>
                      <a:pt x="1629" y="4314"/>
                      <a:pt x="924" y="5129"/>
                      <a:pt x="0" y="5279"/>
                    </a:cubicBezTo>
                    <a:cubicBezTo>
                      <a:pt x="98" y="5297"/>
                      <a:pt x="202" y="5302"/>
                      <a:pt x="312" y="5302"/>
                    </a:cubicBezTo>
                    <a:cubicBezTo>
                      <a:pt x="1386" y="5302"/>
                      <a:pt x="2258" y="4425"/>
                      <a:pt x="2351" y="3333"/>
                    </a:cubicBezTo>
                    <a:lnTo>
                      <a:pt x="2351" y="1970"/>
                    </a:lnTo>
                    <a:cubicBezTo>
                      <a:pt x="2258" y="884"/>
                      <a:pt x="1386" y="1"/>
                      <a:pt x="312"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0" name="Google Shape;2780;p43"/>
            <p:cNvGrpSpPr/>
            <p:nvPr/>
          </p:nvGrpSpPr>
          <p:grpSpPr>
            <a:xfrm>
              <a:off x="7808500" y="3563513"/>
              <a:ext cx="320200" cy="339850"/>
              <a:chOff x="5502688" y="3573125"/>
              <a:chExt cx="320200" cy="339850"/>
            </a:xfrm>
          </p:grpSpPr>
          <p:sp>
            <p:nvSpPr>
              <p:cNvPr id="2781" name="Google Shape;2781;p43"/>
              <p:cNvSpPr/>
              <p:nvPr/>
            </p:nvSpPr>
            <p:spPr>
              <a:xfrm>
                <a:off x="5531813" y="3674425"/>
                <a:ext cx="252400" cy="238550"/>
              </a:xfrm>
              <a:custGeom>
                <a:avLst/>
                <a:gdLst/>
                <a:ahLst/>
                <a:cxnLst/>
                <a:rect l="l" t="t" r="r" b="b"/>
                <a:pathLst>
                  <a:path w="10096" h="9542" extrusionOk="0">
                    <a:moveTo>
                      <a:pt x="10096" y="1"/>
                    </a:moveTo>
                    <a:lnTo>
                      <a:pt x="1" y="555"/>
                    </a:lnTo>
                    <a:lnTo>
                      <a:pt x="1" y="9270"/>
                    </a:lnTo>
                    <a:cubicBezTo>
                      <a:pt x="1" y="9420"/>
                      <a:pt x="123" y="9542"/>
                      <a:pt x="278" y="9542"/>
                    </a:cubicBezTo>
                    <a:lnTo>
                      <a:pt x="4592" y="9542"/>
                    </a:lnTo>
                    <a:lnTo>
                      <a:pt x="5608" y="9270"/>
                    </a:lnTo>
                    <a:lnTo>
                      <a:pt x="6024" y="9542"/>
                    </a:lnTo>
                    <a:lnTo>
                      <a:pt x="9819" y="9542"/>
                    </a:lnTo>
                    <a:cubicBezTo>
                      <a:pt x="9969" y="9542"/>
                      <a:pt x="10096" y="9420"/>
                      <a:pt x="10096" y="9270"/>
                    </a:cubicBezTo>
                    <a:lnTo>
                      <a:pt x="10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5767888" y="3674425"/>
                <a:ext cx="26000" cy="238550"/>
              </a:xfrm>
              <a:custGeom>
                <a:avLst/>
                <a:gdLst/>
                <a:ahLst/>
                <a:cxnLst/>
                <a:rect l="l" t="t" r="r" b="b"/>
                <a:pathLst>
                  <a:path w="1040" h="9542" extrusionOk="0">
                    <a:moveTo>
                      <a:pt x="259" y="1"/>
                    </a:moveTo>
                    <a:lnTo>
                      <a:pt x="259" y="9270"/>
                    </a:lnTo>
                    <a:cubicBezTo>
                      <a:pt x="259" y="9420"/>
                      <a:pt x="144" y="9542"/>
                      <a:pt x="0" y="9542"/>
                    </a:cubicBezTo>
                    <a:lnTo>
                      <a:pt x="762" y="9542"/>
                    </a:lnTo>
                    <a:cubicBezTo>
                      <a:pt x="912" y="9542"/>
                      <a:pt x="1040" y="9420"/>
                      <a:pt x="1040" y="9270"/>
                    </a:cubicBezTo>
                    <a:lnTo>
                      <a:pt x="1040" y="555"/>
                    </a:lnTo>
                    <a:lnTo>
                      <a:pt x="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5711988" y="3730500"/>
                <a:ext cx="54600" cy="49175"/>
              </a:xfrm>
              <a:custGeom>
                <a:avLst/>
                <a:gdLst/>
                <a:ahLst/>
                <a:cxnLst/>
                <a:rect l="l" t="t" r="r" b="b"/>
                <a:pathLst>
                  <a:path w="2184" h="1967" extrusionOk="0">
                    <a:moveTo>
                      <a:pt x="1093" y="1"/>
                    </a:moveTo>
                    <a:cubicBezTo>
                      <a:pt x="668" y="1"/>
                      <a:pt x="275" y="281"/>
                      <a:pt x="152" y="710"/>
                    </a:cubicBezTo>
                    <a:cubicBezTo>
                      <a:pt x="1" y="1235"/>
                      <a:pt x="301" y="1777"/>
                      <a:pt x="821" y="1928"/>
                    </a:cubicBezTo>
                    <a:cubicBezTo>
                      <a:pt x="911" y="1954"/>
                      <a:pt x="1001" y="1966"/>
                      <a:pt x="1090" y="1966"/>
                    </a:cubicBezTo>
                    <a:cubicBezTo>
                      <a:pt x="1518" y="1966"/>
                      <a:pt x="1915" y="1682"/>
                      <a:pt x="2039" y="1252"/>
                    </a:cubicBezTo>
                    <a:cubicBezTo>
                      <a:pt x="2184" y="732"/>
                      <a:pt x="1884" y="190"/>
                      <a:pt x="1364" y="39"/>
                    </a:cubicBezTo>
                    <a:cubicBezTo>
                      <a:pt x="1274" y="13"/>
                      <a:pt x="1183" y="1"/>
                      <a:pt x="10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5714763" y="3821875"/>
                <a:ext cx="49100" cy="49075"/>
              </a:xfrm>
              <a:custGeom>
                <a:avLst/>
                <a:gdLst/>
                <a:ahLst/>
                <a:cxnLst/>
                <a:rect l="l" t="t" r="r" b="b"/>
                <a:pathLst>
                  <a:path w="1964" h="1963" extrusionOk="0">
                    <a:moveTo>
                      <a:pt x="982" y="0"/>
                    </a:moveTo>
                    <a:cubicBezTo>
                      <a:pt x="439" y="0"/>
                      <a:pt x="1" y="438"/>
                      <a:pt x="1" y="981"/>
                    </a:cubicBezTo>
                    <a:cubicBezTo>
                      <a:pt x="1" y="1525"/>
                      <a:pt x="439" y="1963"/>
                      <a:pt x="982" y="1963"/>
                    </a:cubicBezTo>
                    <a:cubicBezTo>
                      <a:pt x="1525" y="1963"/>
                      <a:pt x="1963" y="1525"/>
                      <a:pt x="1963" y="981"/>
                    </a:cubicBezTo>
                    <a:cubicBezTo>
                      <a:pt x="1963" y="438"/>
                      <a:pt x="1525"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5657138" y="3573400"/>
                <a:ext cx="92725" cy="83900"/>
              </a:xfrm>
              <a:custGeom>
                <a:avLst/>
                <a:gdLst/>
                <a:ahLst/>
                <a:cxnLst/>
                <a:rect l="l" t="t" r="r" b="b"/>
                <a:pathLst>
                  <a:path w="3709" h="3356" extrusionOk="0">
                    <a:moveTo>
                      <a:pt x="2495" y="774"/>
                    </a:moveTo>
                    <a:cubicBezTo>
                      <a:pt x="2762" y="942"/>
                      <a:pt x="2981" y="1155"/>
                      <a:pt x="2981" y="1427"/>
                    </a:cubicBezTo>
                    <a:cubicBezTo>
                      <a:pt x="2981" y="1693"/>
                      <a:pt x="2762" y="1912"/>
                      <a:pt x="2495" y="1941"/>
                    </a:cubicBezTo>
                    <a:lnTo>
                      <a:pt x="1197" y="1941"/>
                    </a:lnTo>
                    <a:lnTo>
                      <a:pt x="1197" y="1427"/>
                    </a:lnTo>
                    <a:cubicBezTo>
                      <a:pt x="1335" y="1155"/>
                      <a:pt x="1549" y="942"/>
                      <a:pt x="1821" y="774"/>
                    </a:cubicBezTo>
                    <a:close/>
                    <a:moveTo>
                      <a:pt x="1821" y="1"/>
                    </a:moveTo>
                    <a:cubicBezTo>
                      <a:pt x="965" y="1"/>
                      <a:pt x="278" y="688"/>
                      <a:pt x="278" y="1542"/>
                    </a:cubicBezTo>
                    <a:lnTo>
                      <a:pt x="1" y="3356"/>
                    </a:lnTo>
                    <a:lnTo>
                      <a:pt x="1999" y="3084"/>
                    </a:lnTo>
                    <a:cubicBezTo>
                      <a:pt x="2951" y="3084"/>
                      <a:pt x="3708" y="2206"/>
                      <a:pt x="3506" y="1219"/>
                    </a:cubicBezTo>
                    <a:cubicBezTo>
                      <a:pt x="3356" y="491"/>
                      <a:pt x="2674" y="1"/>
                      <a:pt x="1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5698713" y="3573125"/>
                <a:ext cx="71350" cy="84175"/>
              </a:xfrm>
              <a:custGeom>
                <a:avLst/>
                <a:gdLst/>
                <a:ahLst/>
                <a:cxnLst/>
                <a:rect l="l" t="t" r="r" b="b"/>
                <a:pathLst>
                  <a:path w="2854" h="3367" extrusionOk="0">
                    <a:moveTo>
                      <a:pt x="977" y="0"/>
                    </a:moveTo>
                    <a:cubicBezTo>
                      <a:pt x="920" y="0"/>
                      <a:pt x="861" y="4"/>
                      <a:pt x="803" y="12"/>
                    </a:cubicBezTo>
                    <a:lnTo>
                      <a:pt x="65" y="12"/>
                    </a:lnTo>
                    <a:cubicBezTo>
                      <a:pt x="873" y="57"/>
                      <a:pt x="1531" y="705"/>
                      <a:pt x="1543" y="1518"/>
                    </a:cubicBezTo>
                    <a:cubicBezTo>
                      <a:pt x="1560" y="2384"/>
                      <a:pt x="862" y="3095"/>
                      <a:pt x="1" y="3095"/>
                    </a:cubicBezTo>
                    <a:lnTo>
                      <a:pt x="561" y="3367"/>
                    </a:lnTo>
                    <a:lnTo>
                      <a:pt x="832" y="3095"/>
                    </a:lnTo>
                    <a:cubicBezTo>
                      <a:pt x="1994" y="3095"/>
                      <a:pt x="2853" y="1801"/>
                      <a:pt x="2069" y="583"/>
                    </a:cubicBezTo>
                    <a:cubicBezTo>
                      <a:pt x="1834" y="210"/>
                      <a:pt x="141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5567513" y="3573400"/>
                <a:ext cx="90525" cy="83900"/>
              </a:xfrm>
              <a:custGeom>
                <a:avLst/>
                <a:gdLst/>
                <a:ahLst/>
                <a:cxnLst/>
                <a:rect l="l" t="t" r="r" b="b"/>
                <a:pathLst>
                  <a:path w="3621" h="3356" extrusionOk="0">
                    <a:moveTo>
                      <a:pt x="2322" y="774"/>
                    </a:moveTo>
                    <a:cubicBezTo>
                      <a:pt x="2587" y="942"/>
                      <a:pt x="2807" y="1155"/>
                      <a:pt x="2842" y="1427"/>
                    </a:cubicBezTo>
                    <a:lnTo>
                      <a:pt x="2842" y="1941"/>
                    </a:lnTo>
                    <a:lnTo>
                      <a:pt x="1645" y="1941"/>
                    </a:lnTo>
                    <a:cubicBezTo>
                      <a:pt x="1379" y="1912"/>
                      <a:pt x="1160" y="1693"/>
                      <a:pt x="1160" y="1427"/>
                    </a:cubicBezTo>
                    <a:cubicBezTo>
                      <a:pt x="1160" y="1155"/>
                      <a:pt x="1379" y="942"/>
                      <a:pt x="1645" y="774"/>
                    </a:cubicBezTo>
                    <a:close/>
                    <a:moveTo>
                      <a:pt x="1773" y="1"/>
                    </a:moveTo>
                    <a:cubicBezTo>
                      <a:pt x="1022" y="1"/>
                      <a:pt x="334" y="502"/>
                      <a:pt x="190" y="1235"/>
                    </a:cubicBezTo>
                    <a:cubicBezTo>
                      <a:pt x="0" y="2229"/>
                      <a:pt x="779" y="3084"/>
                      <a:pt x="1733" y="3084"/>
                    </a:cubicBezTo>
                    <a:lnTo>
                      <a:pt x="3620" y="3356"/>
                    </a:lnTo>
                    <a:lnTo>
                      <a:pt x="3620" y="1542"/>
                    </a:lnTo>
                    <a:cubicBezTo>
                      <a:pt x="3620" y="688"/>
                      <a:pt x="2927" y="1"/>
                      <a:pt x="2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5613838" y="3573400"/>
                <a:ext cx="53875" cy="90850"/>
              </a:xfrm>
              <a:custGeom>
                <a:avLst/>
                <a:gdLst/>
                <a:ahLst/>
                <a:cxnLst/>
                <a:rect l="l" t="t" r="r" b="b"/>
                <a:pathLst>
                  <a:path w="2155" h="3634" extrusionOk="0">
                    <a:moveTo>
                      <a:pt x="0" y="1"/>
                    </a:moveTo>
                    <a:cubicBezTo>
                      <a:pt x="768" y="41"/>
                      <a:pt x="1375" y="716"/>
                      <a:pt x="1375" y="1542"/>
                    </a:cubicBezTo>
                    <a:lnTo>
                      <a:pt x="1375" y="3633"/>
                    </a:lnTo>
                    <a:lnTo>
                      <a:pt x="2154" y="3084"/>
                    </a:lnTo>
                    <a:lnTo>
                      <a:pt x="2154" y="1542"/>
                    </a:lnTo>
                    <a:cubicBezTo>
                      <a:pt x="2154" y="688"/>
                      <a:pt x="1461"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5502688" y="3650900"/>
                <a:ext cx="310550" cy="38875"/>
              </a:xfrm>
              <a:custGeom>
                <a:avLst/>
                <a:gdLst/>
                <a:ahLst/>
                <a:cxnLst/>
                <a:rect l="l" t="t" r="r" b="b"/>
                <a:pathLst>
                  <a:path w="12422" h="1555" extrusionOk="0">
                    <a:moveTo>
                      <a:pt x="277" y="1"/>
                    </a:moveTo>
                    <a:cubicBezTo>
                      <a:pt x="121" y="1"/>
                      <a:pt x="0" y="128"/>
                      <a:pt x="0" y="278"/>
                    </a:cubicBezTo>
                    <a:lnTo>
                      <a:pt x="0" y="1277"/>
                    </a:lnTo>
                    <a:cubicBezTo>
                      <a:pt x="0" y="1434"/>
                      <a:pt x="121" y="1555"/>
                      <a:pt x="277" y="1555"/>
                    </a:cubicBezTo>
                    <a:lnTo>
                      <a:pt x="12144" y="1555"/>
                    </a:lnTo>
                    <a:cubicBezTo>
                      <a:pt x="12300" y="1555"/>
                      <a:pt x="12421" y="1434"/>
                      <a:pt x="12421" y="1277"/>
                    </a:cubicBezTo>
                    <a:lnTo>
                      <a:pt x="12421" y="278"/>
                    </a:lnTo>
                    <a:cubicBezTo>
                      <a:pt x="12421" y="128"/>
                      <a:pt x="12300" y="1"/>
                      <a:pt x="12144" y="1"/>
                    </a:cubicBezTo>
                    <a:lnTo>
                      <a:pt x="7178" y="1"/>
                    </a:lnTo>
                    <a:lnTo>
                      <a:pt x="6624" y="267"/>
                    </a:lnTo>
                    <a:lnTo>
                      <a:pt x="5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5797063" y="3650900"/>
                <a:ext cx="25825" cy="38875"/>
              </a:xfrm>
              <a:custGeom>
                <a:avLst/>
                <a:gdLst/>
                <a:ahLst/>
                <a:cxnLst/>
                <a:rect l="l" t="t" r="r" b="b"/>
                <a:pathLst>
                  <a:path w="1033" h="1555" extrusionOk="0">
                    <a:moveTo>
                      <a:pt x="0" y="1"/>
                    </a:moveTo>
                    <a:cubicBezTo>
                      <a:pt x="144" y="1"/>
                      <a:pt x="259" y="123"/>
                      <a:pt x="259" y="267"/>
                    </a:cubicBezTo>
                    <a:lnTo>
                      <a:pt x="259" y="1295"/>
                    </a:lnTo>
                    <a:cubicBezTo>
                      <a:pt x="259" y="1439"/>
                      <a:pt x="144" y="1555"/>
                      <a:pt x="0" y="1555"/>
                    </a:cubicBezTo>
                    <a:lnTo>
                      <a:pt x="762" y="1555"/>
                    </a:lnTo>
                    <a:cubicBezTo>
                      <a:pt x="912" y="1555"/>
                      <a:pt x="1033" y="1434"/>
                      <a:pt x="1033" y="1277"/>
                    </a:cubicBezTo>
                    <a:lnTo>
                      <a:pt x="1033" y="278"/>
                    </a:lnTo>
                    <a:cubicBezTo>
                      <a:pt x="1033" y="128"/>
                      <a:pt x="912" y="1"/>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5561863" y="3730375"/>
                <a:ext cx="53875" cy="49125"/>
              </a:xfrm>
              <a:custGeom>
                <a:avLst/>
                <a:gdLst/>
                <a:ahLst/>
                <a:cxnLst/>
                <a:rect l="l" t="t" r="r" b="b"/>
                <a:pathLst>
                  <a:path w="2155" h="1965" extrusionOk="0">
                    <a:moveTo>
                      <a:pt x="1079" y="1"/>
                    </a:moveTo>
                    <a:cubicBezTo>
                      <a:pt x="828" y="1"/>
                      <a:pt x="575" y="96"/>
                      <a:pt x="382" y="287"/>
                    </a:cubicBezTo>
                    <a:cubicBezTo>
                      <a:pt x="0" y="673"/>
                      <a:pt x="0" y="1292"/>
                      <a:pt x="382" y="1678"/>
                    </a:cubicBezTo>
                    <a:cubicBezTo>
                      <a:pt x="575" y="1869"/>
                      <a:pt x="828" y="1964"/>
                      <a:pt x="1079" y="1964"/>
                    </a:cubicBezTo>
                    <a:cubicBezTo>
                      <a:pt x="1331" y="1964"/>
                      <a:pt x="1582" y="1869"/>
                      <a:pt x="1773" y="1678"/>
                    </a:cubicBezTo>
                    <a:cubicBezTo>
                      <a:pt x="2154" y="1292"/>
                      <a:pt x="2154" y="673"/>
                      <a:pt x="1773" y="287"/>
                    </a:cubicBezTo>
                    <a:cubicBezTo>
                      <a:pt x="1582" y="96"/>
                      <a:pt x="1331"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5564313" y="3821875"/>
                <a:ext cx="49125" cy="49075"/>
              </a:xfrm>
              <a:custGeom>
                <a:avLst/>
                <a:gdLst/>
                <a:ahLst/>
                <a:cxnLst/>
                <a:rect l="l" t="t" r="r" b="b"/>
                <a:pathLst>
                  <a:path w="1965" h="1963" extrusionOk="0">
                    <a:moveTo>
                      <a:pt x="982" y="0"/>
                    </a:moveTo>
                    <a:cubicBezTo>
                      <a:pt x="440" y="0"/>
                      <a:pt x="1" y="438"/>
                      <a:pt x="1" y="981"/>
                    </a:cubicBezTo>
                    <a:cubicBezTo>
                      <a:pt x="1" y="1525"/>
                      <a:pt x="440" y="1963"/>
                      <a:pt x="982" y="1963"/>
                    </a:cubicBezTo>
                    <a:cubicBezTo>
                      <a:pt x="1525" y="1963"/>
                      <a:pt x="1965" y="1525"/>
                      <a:pt x="1965" y="981"/>
                    </a:cubicBezTo>
                    <a:cubicBezTo>
                      <a:pt x="1965" y="438"/>
                      <a:pt x="1525"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5648213" y="3650900"/>
                <a:ext cx="29150" cy="262075"/>
              </a:xfrm>
              <a:custGeom>
                <a:avLst/>
                <a:gdLst/>
                <a:ahLst/>
                <a:cxnLst/>
                <a:rect l="l" t="t" r="r" b="b"/>
                <a:pathLst>
                  <a:path w="1166" h="10483" extrusionOk="0">
                    <a:moveTo>
                      <a:pt x="0" y="1"/>
                    </a:moveTo>
                    <a:lnTo>
                      <a:pt x="0" y="10483"/>
                    </a:lnTo>
                    <a:lnTo>
                      <a:pt x="1166" y="10483"/>
                    </a:lnTo>
                    <a:lnTo>
                      <a:pt x="1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5667688" y="3650900"/>
                <a:ext cx="9675" cy="262075"/>
              </a:xfrm>
              <a:custGeom>
                <a:avLst/>
                <a:gdLst/>
                <a:ahLst/>
                <a:cxnLst/>
                <a:rect l="l" t="t" r="r" b="b"/>
                <a:pathLst>
                  <a:path w="387" h="10483" extrusionOk="0">
                    <a:moveTo>
                      <a:pt x="0" y="1"/>
                    </a:moveTo>
                    <a:lnTo>
                      <a:pt x="0" y="10483"/>
                    </a:lnTo>
                    <a:lnTo>
                      <a:pt x="387" y="10483"/>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5" name="Google Shape;2795;p43"/>
            <p:cNvGrpSpPr/>
            <p:nvPr/>
          </p:nvGrpSpPr>
          <p:grpSpPr>
            <a:xfrm>
              <a:off x="6219038" y="3582925"/>
              <a:ext cx="359050" cy="320225"/>
              <a:chOff x="6219038" y="3582925"/>
              <a:chExt cx="359050" cy="320225"/>
            </a:xfrm>
          </p:grpSpPr>
          <p:sp>
            <p:nvSpPr>
              <p:cNvPr id="2796" name="Google Shape;2796;p43"/>
              <p:cNvSpPr/>
              <p:nvPr/>
            </p:nvSpPr>
            <p:spPr>
              <a:xfrm>
                <a:off x="6248038" y="3709250"/>
                <a:ext cx="233025" cy="193900"/>
              </a:xfrm>
              <a:custGeom>
                <a:avLst/>
                <a:gdLst/>
                <a:ahLst/>
                <a:cxnLst/>
                <a:rect l="l" t="t" r="r" b="b"/>
                <a:pathLst>
                  <a:path w="9321" h="7756" extrusionOk="0">
                    <a:moveTo>
                      <a:pt x="9321" y="1"/>
                    </a:moveTo>
                    <a:lnTo>
                      <a:pt x="1" y="572"/>
                    </a:lnTo>
                    <a:lnTo>
                      <a:pt x="1" y="7472"/>
                    </a:lnTo>
                    <a:cubicBezTo>
                      <a:pt x="1" y="7629"/>
                      <a:pt x="128" y="7755"/>
                      <a:pt x="283" y="7755"/>
                    </a:cubicBezTo>
                    <a:lnTo>
                      <a:pt x="4321" y="7755"/>
                    </a:lnTo>
                    <a:lnTo>
                      <a:pt x="4950" y="7472"/>
                    </a:lnTo>
                    <a:lnTo>
                      <a:pt x="5435" y="7755"/>
                    </a:lnTo>
                    <a:lnTo>
                      <a:pt x="7410" y="7755"/>
                    </a:lnTo>
                    <a:lnTo>
                      <a:pt x="9321" y="3927"/>
                    </a:lnTo>
                    <a:lnTo>
                      <a:pt x="93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6471238" y="3709250"/>
                <a:ext cx="19500" cy="193900"/>
              </a:xfrm>
              <a:custGeom>
                <a:avLst/>
                <a:gdLst/>
                <a:ahLst/>
                <a:cxnLst/>
                <a:rect l="l" t="t" r="r" b="b"/>
                <a:pathLst>
                  <a:path w="780" h="7756" extrusionOk="0">
                    <a:moveTo>
                      <a:pt x="1" y="1"/>
                    </a:moveTo>
                    <a:lnTo>
                      <a:pt x="1" y="7755"/>
                    </a:lnTo>
                    <a:lnTo>
                      <a:pt x="780" y="7755"/>
                    </a:lnTo>
                    <a:lnTo>
                      <a:pt x="780" y="57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6246038" y="3712125"/>
                <a:ext cx="216700" cy="153500"/>
              </a:xfrm>
              <a:custGeom>
                <a:avLst/>
                <a:gdLst/>
                <a:ahLst/>
                <a:cxnLst/>
                <a:rect l="l" t="t" r="r" b="b"/>
                <a:pathLst>
                  <a:path w="8668" h="6140" extrusionOk="0">
                    <a:moveTo>
                      <a:pt x="1120" y="1"/>
                    </a:moveTo>
                    <a:lnTo>
                      <a:pt x="0" y="289"/>
                    </a:lnTo>
                    <a:lnTo>
                      <a:pt x="7218" y="6139"/>
                    </a:lnTo>
                    <a:lnTo>
                      <a:pt x="8668" y="5395"/>
                    </a:lnTo>
                    <a:lnTo>
                      <a:pt x="7218" y="4580"/>
                    </a:lnTo>
                    <a:lnTo>
                      <a:pt x="1922" y="289"/>
                    </a:lnTo>
                    <a:lnTo>
                      <a:pt x="1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6267538" y="3599800"/>
                <a:ext cx="194075" cy="95900"/>
              </a:xfrm>
              <a:custGeom>
                <a:avLst/>
                <a:gdLst/>
                <a:ahLst/>
                <a:cxnLst/>
                <a:rect l="l" t="t" r="r" b="b"/>
                <a:pathLst>
                  <a:path w="7763" h="3836" extrusionOk="0">
                    <a:moveTo>
                      <a:pt x="7762" y="1"/>
                    </a:moveTo>
                    <a:lnTo>
                      <a:pt x="1" y="283"/>
                    </a:lnTo>
                    <a:lnTo>
                      <a:pt x="1" y="3270"/>
                    </a:lnTo>
                    <a:lnTo>
                      <a:pt x="7762" y="3836"/>
                    </a:lnTo>
                    <a:lnTo>
                      <a:pt x="7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6451913" y="3597200"/>
                <a:ext cx="19350" cy="94025"/>
              </a:xfrm>
              <a:custGeom>
                <a:avLst/>
                <a:gdLst/>
                <a:ahLst/>
                <a:cxnLst/>
                <a:rect l="l" t="t" r="r" b="b"/>
                <a:pathLst>
                  <a:path w="774" h="3761" extrusionOk="0">
                    <a:moveTo>
                      <a:pt x="0" y="1"/>
                    </a:moveTo>
                    <a:lnTo>
                      <a:pt x="0" y="3761"/>
                    </a:lnTo>
                    <a:lnTo>
                      <a:pt x="774" y="3241"/>
                    </a:lnTo>
                    <a:lnTo>
                      <a:pt x="774" y="5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6248038" y="3582925"/>
                <a:ext cx="223225" cy="29175"/>
              </a:xfrm>
              <a:custGeom>
                <a:avLst/>
                <a:gdLst/>
                <a:ahLst/>
                <a:cxnLst/>
                <a:rect l="l" t="t" r="r" b="b"/>
                <a:pathLst>
                  <a:path w="8929" h="1167" extrusionOk="0">
                    <a:moveTo>
                      <a:pt x="283" y="1"/>
                    </a:moveTo>
                    <a:cubicBezTo>
                      <a:pt x="128" y="1"/>
                      <a:pt x="1" y="127"/>
                      <a:pt x="1" y="283"/>
                    </a:cubicBezTo>
                    <a:lnTo>
                      <a:pt x="1" y="854"/>
                    </a:lnTo>
                    <a:cubicBezTo>
                      <a:pt x="1" y="1022"/>
                      <a:pt x="128" y="1166"/>
                      <a:pt x="283" y="1166"/>
                    </a:cubicBezTo>
                    <a:lnTo>
                      <a:pt x="8646" y="1166"/>
                    </a:lnTo>
                    <a:cubicBezTo>
                      <a:pt x="8801" y="1166"/>
                      <a:pt x="8929" y="1040"/>
                      <a:pt x="8929" y="884"/>
                    </a:cubicBezTo>
                    <a:lnTo>
                      <a:pt x="8929" y="283"/>
                    </a:lnTo>
                    <a:cubicBezTo>
                      <a:pt x="8929" y="127"/>
                      <a:pt x="8801" y="1"/>
                      <a:pt x="8646" y="1"/>
                    </a:cubicBezTo>
                    <a:lnTo>
                      <a:pt x="5198" y="1"/>
                    </a:lnTo>
                    <a:lnTo>
                      <a:pt x="4718" y="313"/>
                    </a:lnTo>
                    <a:lnTo>
                      <a:pt x="4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6464913" y="3582925"/>
                <a:ext cx="25825" cy="29175"/>
              </a:xfrm>
              <a:custGeom>
                <a:avLst/>
                <a:gdLst/>
                <a:ahLst/>
                <a:cxnLst/>
                <a:rect l="l" t="t" r="r" b="b"/>
                <a:pathLst>
                  <a:path w="1033" h="1167" extrusionOk="0">
                    <a:moveTo>
                      <a:pt x="0" y="1"/>
                    </a:moveTo>
                    <a:cubicBezTo>
                      <a:pt x="139" y="1"/>
                      <a:pt x="254" y="139"/>
                      <a:pt x="254" y="313"/>
                    </a:cubicBezTo>
                    <a:lnTo>
                      <a:pt x="254" y="854"/>
                    </a:lnTo>
                    <a:cubicBezTo>
                      <a:pt x="254" y="1022"/>
                      <a:pt x="139" y="1166"/>
                      <a:pt x="0" y="1166"/>
                    </a:cubicBezTo>
                    <a:lnTo>
                      <a:pt x="750" y="1166"/>
                    </a:lnTo>
                    <a:cubicBezTo>
                      <a:pt x="907" y="1166"/>
                      <a:pt x="1033" y="1040"/>
                      <a:pt x="1033" y="884"/>
                    </a:cubicBezTo>
                    <a:lnTo>
                      <a:pt x="1033" y="283"/>
                    </a:lnTo>
                    <a:cubicBezTo>
                      <a:pt x="1033" y="127"/>
                      <a:pt x="907" y="1"/>
                      <a:pt x="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6219038" y="3679950"/>
                <a:ext cx="291075" cy="38850"/>
              </a:xfrm>
              <a:custGeom>
                <a:avLst/>
                <a:gdLst/>
                <a:ahLst/>
                <a:cxnLst/>
                <a:rect l="l" t="t" r="r" b="b"/>
                <a:pathLst>
                  <a:path w="11643" h="1554" extrusionOk="0">
                    <a:moveTo>
                      <a:pt x="283" y="0"/>
                    </a:moveTo>
                    <a:cubicBezTo>
                      <a:pt x="127" y="0"/>
                      <a:pt x="1" y="126"/>
                      <a:pt x="1" y="283"/>
                    </a:cubicBezTo>
                    <a:lnTo>
                      <a:pt x="1" y="1270"/>
                    </a:lnTo>
                    <a:cubicBezTo>
                      <a:pt x="1" y="1426"/>
                      <a:pt x="127" y="1554"/>
                      <a:pt x="283" y="1554"/>
                    </a:cubicBezTo>
                    <a:lnTo>
                      <a:pt x="11360" y="1554"/>
                    </a:lnTo>
                    <a:cubicBezTo>
                      <a:pt x="11515" y="1554"/>
                      <a:pt x="11642" y="1426"/>
                      <a:pt x="11642" y="1270"/>
                    </a:cubicBezTo>
                    <a:lnTo>
                      <a:pt x="11642" y="283"/>
                    </a:lnTo>
                    <a:cubicBezTo>
                      <a:pt x="11642" y="126"/>
                      <a:pt x="11515" y="0"/>
                      <a:pt x="1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6494038" y="3679950"/>
                <a:ext cx="25750" cy="38850"/>
              </a:xfrm>
              <a:custGeom>
                <a:avLst/>
                <a:gdLst/>
                <a:ahLst/>
                <a:cxnLst/>
                <a:rect l="l" t="t" r="r" b="b"/>
                <a:pathLst>
                  <a:path w="1030" h="1554" extrusionOk="0">
                    <a:moveTo>
                      <a:pt x="1" y="0"/>
                    </a:moveTo>
                    <a:cubicBezTo>
                      <a:pt x="139" y="0"/>
                      <a:pt x="256" y="133"/>
                      <a:pt x="256" y="294"/>
                    </a:cubicBezTo>
                    <a:lnTo>
                      <a:pt x="256" y="1259"/>
                    </a:lnTo>
                    <a:cubicBezTo>
                      <a:pt x="256" y="1421"/>
                      <a:pt x="139" y="1554"/>
                      <a:pt x="1" y="1554"/>
                    </a:cubicBezTo>
                    <a:lnTo>
                      <a:pt x="746" y="1554"/>
                    </a:lnTo>
                    <a:cubicBezTo>
                      <a:pt x="902" y="1554"/>
                      <a:pt x="1029" y="1426"/>
                      <a:pt x="1029" y="1270"/>
                    </a:cubicBezTo>
                    <a:lnTo>
                      <a:pt x="1029" y="283"/>
                    </a:lnTo>
                    <a:cubicBezTo>
                      <a:pt x="1029" y="126"/>
                      <a:pt x="902" y="0"/>
                      <a:pt x="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6422738" y="3791975"/>
                <a:ext cx="116500" cy="111175"/>
              </a:xfrm>
              <a:custGeom>
                <a:avLst/>
                <a:gdLst/>
                <a:ahLst/>
                <a:cxnLst/>
                <a:rect l="l" t="t" r="r" b="b"/>
                <a:pathLst>
                  <a:path w="4660" h="4447" extrusionOk="0">
                    <a:moveTo>
                      <a:pt x="4660" y="0"/>
                    </a:moveTo>
                    <a:lnTo>
                      <a:pt x="0" y="283"/>
                    </a:lnTo>
                    <a:lnTo>
                      <a:pt x="0" y="4307"/>
                    </a:lnTo>
                    <a:cubicBezTo>
                      <a:pt x="0" y="4384"/>
                      <a:pt x="64" y="4446"/>
                      <a:pt x="145" y="4446"/>
                    </a:cubicBezTo>
                    <a:lnTo>
                      <a:pt x="2050" y="4446"/>
                    </a:lnTo>
                    <a:lnTo>
                      <a:pt x="2599" y="4163"/>
                    </a:lnTo>
                    <a:lnTo>
                      <a:pt x="3153" y="4446"/>
                    </a:lnTo>
                    <a:lnTo>
                      <a:pt x="4516" y="4446"/>
                    </a:lnTo>
                    <a:cubicBezTo>
                      <a:pt x="4598" y="4446"/>
                      <a:pt x="4660" y="4384"/>
                      <a:pt x="4660" y="4307"/>
                    </a:cubicBezTo>
                    <a:lnTo>
                      <a:pt x="46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6535938" y="3791975"/>
                <a:ext cx="22675" cy="111175"/>
              </a:xfrm>
              <a:custGeom>
                <a:avLst/>
                <a:gdLst/>
                <a:ahLst/>
                <a:cxnLst/>
                <a:rect l="l" t="t" r="r" b="b"/>
                <a:pathLst>
                  <a:path w="907" h="4447" extrusionOk="0">
                    <a:moveTo>
                      <a:pt x="132" y="0"/>
                    </a:moveTo>
                    <a:lnTo>
                      <a:pt x="132" y="4307"/>
                    </a:lnTo>
                    <a:cubicBezTo>
                      <a:pt x="132" y="4384"/>
                      <a:pt x="75" y="4446"/>
                      <a:pt x="0" y="4446"/>
                    </a:cubicBezTo>
                    <a:lnTo>
                      <a:pt x="768" y="4446"/>
                    </a:lnTo>
                    <a:cubicBezTo>
                      <a:pt x="843" y="4446"/>
                      <a:pt x="907" y="4384"/>
                      <a:pt x="907" y="4307"/>
                    </a:cubicBezTo>
                    <a:lnTo>
                      <a:pt x="907" y="283"/>
                    </a:lnTo>
                    <a:lnTo>
                      <a:pt x="1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6403413" y="3773175"/>
                <a:ext cx="157350" cy="23275"/>
              </a:xfrm>
              <a:custGeom>
                <a:avLst/>
                <a:gdLst/>
                <a:ahLst/>
                <a:cxnLst/>
                <a:rect l="l" t="t" r="r" b="b"/>
                <a:pathLst>
                  <a:path w="6294" h="931" extrusionOk="0">
                    <a:moveTo>
                      <a:pt x="6150" y="1"/>
                    </a:moveTo>
                    <a:lnTo>
                      <a:pt x="6150" y="152"/>
                    </a:lnTo>
                    <a:lnTo>
                      <a:pt x="4082" y="152"/>
                    </a:lnTo>
                    <a:lnTo>
                      <a:pt x="3527" y="285"/>
                    </a:lnTo>
                    <a:lnTo>
                      <a:pt x="2980" y="152"/>
                    </a:lnTo>
                    <a:lnTo>
                      <a:pt x="363" y="152"/>
                    </a:lnTo>
                    <a:cubicBezTo>
                      <a:pt x="330" y="85"/>
                      <a:pt x="299" y="60"/>
                      <a:pt x="254" y="60"/>
                    </a:cubicBezTo>
                    <a:cubicBezTo>
                      <a:pt x="200" y="60"/>
                      <a:pt x="125" y="98"/>
                      <a:pt x="0" y="139"/>
                    </a:cubicBezTo>
                    <a:lnTo>
                      <a:pt x="0" y="728"/>
                    </a:lnTo>
                    <a:cubicBezTo>
                      <a:pt x="225" y="805"/>
                      <a:pt x="288" y="867"/>
                      <a:pt x="363" y="931"/>
                    </a:cubicBezTo>
                    <a:lnTo>
                      <a:pt x="6150" y="931"/>
                    </a:lnTo>
                    <a:cubicBezTo>
                      <a:pt x="6230" y="867"/>
                      <a:pt x="6294" y="805"/>
                      <a:pt x="6208" y="728"/>
                    </a:cubicBezTo>
                    <a:lnTo>
                      <a:pt x="6208" y="139"/>
                    </a:lnTo>
                    <a:cubicBezTo>
                      <a:pt x="6294" y="65"/>
                      <a:pt x="6230" y="1"/>
                      <a:pt x="6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6549488" y="3774650"/>
                <a:ext cx="28600" cy="21800"/>
              </a:xfrm>
              <a:custGeom>
                <a:avLst/>
                <a:gdLst/>
                <a:ahLst/>
                <a:cxnLst/>
                <a:rect l="l" t="t" r="r" b="b"/>
                <a:pathLst>
                  <a:path w="1144" h="872" extrusionOk="0">
                    <a:moveTo>
                      <a:pt x="114" y="1"/>
                    </a:moveTo>
                    <a:cubicBezTo>
                      <a:pt x="69" y="1"/>
                      <a:pt x="37" y="26"/>
                      <a:pt x="0" y="93"/>
                    </a:cubicBezTo>
                    <a:lnTo>
                      <a:pt x="365" y="93"/>
                    </a:lnTo>
                    <a:lnTo>
                      <a:pt x="365" y="80"/>
                    </a:lnTo>
                    <a:cubicBezTo>
                      <a:pt x="243" y="39"/>
                      <a:pt x="169" y="1"/>
                      <a:pt x="114" y="1"/>
                    </a:cubicBezTo>
                    <a:close/>
                    <a:moveTo>
                      <a:pt x="957" y="1"/>
                    </a:moveTo>
                    <a:cubicBezTo>
                      <a:pt x="918" y="1"/>
                      <a:pt x="886" y="26"/>
                      <a:pt x="850" y="93"/>
                    </a:cubicBezTo>
                    <a:lnTo>
                      <a:pt x="365" y="93"/>
                    </a:lnTo>
                    <a:lnTo>
                      <a:pt x="365" y="669"/>
                    </a:lnTo>
                    <a:cubicBezTo>
                      <a:pt x="144" y="746"/>
                      <a:pt x="82" y="808"/>
                      <a:pt x="0" y="872"/>
                    </a:cubicBezTo>
                    <a:lnTo>
                      <a:pt x="850" y="872"/>
                    </a:lnTo>
                    <a:cubicBezTo>
                      <a:pt x="930" y="808"/>
                      <a:pt x="994" y="746"/>
                      <a:pt x="1144" y="669"/>
                    </a:cubicBezTo>
                    <a:lnTo>
                      <a:pt x="1144" y="80"/>
                    </a:lnTo>
                    <a:cubicBezTo>
                      <a:pt x="1061" y="39"/>
                      <a:pt x="1004"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6354888" y="3582925"/>
                <a:ext cx="19375" cy="320225"/>
              </a:xfrm>
              <a:custGeom>
                <a:avLst/>
                <a:gdLst/>
                <a:ahLst/>
                <a:cxnLst/>
                <a:rect l="l" t="t" r="r" b="b"/>
                <a:pathLst>
                  <a:path w="775" h="12809" extrusionOk="0">
                    <a:moveTo>
                      <a:pt x="1" y="1"/>
                    </a:moveTo>
                    <a:lnTo>
                      <a:pt x="1" y="12808"/>
                    </a:lnTo>
                    <a:lnTo>
                      <a:pt x="774" y="12808"/>
                    </a:lnTo>
                    <a:lnTo>
                      <a:pt x="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6364563" y="3582925"/>
                <a:ext cx="9700" cy="320225"/>
              </a:xfrm>
              <a:custGeom>
                <a:avLst/>
                <a:gdLst/>
                <a:ahLst/>
                <a:cxnLst/>
                <a:rect l="l" t="t" r="r" b="b"/>
                <a:pathLst>
                  <a:path w="388" h="12809" extrusionOk="0">
                    <a:moveTo>
                      <a:pt x="0" y="1"/>
                    </a:moveTo>
                    <a:lnTo>
                      <a:pt x="0" y="12808"/>
                    </a:lnTo>
                    <a:lnTo>
                      <a:pt x="387" y="12808"/>
                    </a:lnTo>
                    <a:lnTo>
                      <a:pt x="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3"/>
              <p:cNvSpPr/>
              <p:nvPr/>
            </p:nvSpPr>
            <p:spPr>
              <a:xfrm>
                <a:off x="6481063" y="3776950"/>
                <a:ext cx="19375" cy="126200"/>
              </a:xfrm>
              <a:custGeom>
                <a:avLst/>
                <a:gdLst/>
                <a:ahLst/>
                <a:cxnLst/>
                <a:rect l="l" t="t" r="r" b="b"/>
                <a:pathLst>
                  <a:path w="775" h="5048" extrusionOk="0">
                    <a:moveTo>
                      <a:pt x="0" y="1"/>
                    </a:moveTo>
                    <a:lnTo>
                      <a:pt x="0" y="5047"/>
                    </a:lnTo>
                    <a:lnTo>
                      <a:pt x="775" y="5047"/>
                    </a:ln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3"/>
              <p:cNvSpPr/>
              <p:nvPr/>
            </p:nvSpPr>
            <p:spPr>
              <a:xfrm>
                <a:off x="6490713" y="3776950"/>
                <a:ext cx="9725" cy="126200"/>
              </a:xfrm>
              <a:custGeom>
                <a:avLst/>
                <a:gdLst/>
                <a:ahLst/>
                <a:cxnLst/>
                <a:rect l="l" t="t" r="r" b="b"/>
                <a:pathLst>
                  <a:path w="389" h="5048" extrusionOk="0">
                    <a:moveTo>
                      <a:pt x="1" y="1"/>
                    </a:moveTo>
                    <a:lnTo>
                      <a:pt x="1" y="5047"/>
                    </a:lnTo>
                    <a:lnTo>
                      <a:pt x="389" y="5047"/>
                    </a:lnTo>
                    <a:lnTo>
                      <a:pt x="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3" name="Google Shape;2813;p43"/>
            <p:cNvGrpSpPr/>
            <p:nvPr/>
          </p:nvGrpSpPr>
          <p:grpSpPr>
            <a:xfrm>
              <a:off x="7002363" y="3570150"/>
              <a:ext cx="346100" cy="345700"/>
              <a:chOff x="7002363" y="3570150"/>
              <a:chExt cx="346100" cy="345700"/>
            </a:xfrm>
          </p:grpSpPr>
          <p:sp>
            <p:nvSpPr>
              <p:cNvPr id="2814" name="Google Shape;2814;p43"/>
              <p:cNvSpPr/>
              <p:nvPr/>
            </p:nvSpPr>
            <p:spPr>
              <a:xfrm>
                <a:off x="7099388" y="3628100"/>
                <a:ext cx="9825" cy="45350"/>
              </a:xfrm>
              <a:custGeom>
                <a:avLst/>
                <a:gdLst/>
                <a:ahLst/>
                <a:cxnLst/>
                <a:rect l="l" t="t" r="r" b="b"/>
                <a:pathLst>
                  <a:path w="393" h="1814" extrusionOk="0">
                    <a:moveTo>
                      <a:pt x="197" y="1"/>
                    </a:moveTo>
                    <a:cubicBezTo>
                      <a:pt x="88" y="1"/>
                      <a:pt x="0" y="87"/>
                      <a:pt x="0" y="198"/>
                    </a:cubicBezTo>
                    <a:lnTo>
                      <a:pt x="0" y="1624"/>
                    </a:lnTo>
                    <a:cubicBezTo>
                      <a:pt x="0" y="1728"/>
                      <a:pt x="88" y="1814"/>
                      <a:pt x="197" y="1814"/>
                    </a:cubicBezTo>
                    <a:cubicBezTo>
                      <a:pt x="301" y="1814"/>
                      <a:pt x="393" y="1728"/>
                      <a:pt x="393" y="1624"/>
                    </a:cubicBezTo>
                    <a:lnTo>
                      <a:pt x="393" y="198"/>
                    </a:lnTo>
                    <a:cubicBezTo>
                      <a:pt x="393" y="87"/>
                      <a:pt x="301"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7167413" y="3628100"/>
                <a:ext cx="9675" cy="45350"/>
              </a:xfrm>
              <a:custGeom>
                <a:avLst/>
                <a:gdLst/>
                <a:ahLst/>
                <a:cxnLst/>
                <a:rect l="l" t="t" r="r" b="b"/>
                <a:pathLst>
                  <a:path w="387" h="1814" extrusionOk="0">
                    <a:moveTo>
                      <a:pt x="190" y="1"/>
                    </a:moveTo>
                    <a:cubicBezTo>
                      <a:pt x="86" y="1"/>
                      <a:pt x="0" y="87"/>
                      <a:pt x="0" y="198"/>
                    </a:cubicBezTo>
                    <a:lnTo>
                      <a:pt x="0" y="1624"/>
                    </a:lnTo>
                    <a:cubicBezTo>
                      <a:pt x="0" y="1728"/>
                      <a:pt x="86" y="1814"/>
                      <a:pt x="190" y="1814"/>
                    </a:cubicBezTo>
                    <a:cubicBezTo>
                      <a:pt x="299" y="1814"/>
                      <a:pt x="387" y="1728"/>
                      <a:pt x="387" y="1624"/>
                    </a:cubicBezTo>
                    <a:lnTo>
                      <a:pt x="387" y="198"/>
                    </a:lnTo>
                    <a:cubicBezTo>
                      <a:pt x="387" y="87"/>
                      <a:pt x="299" y="1"/>
                      <a:pt x="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7235238" y="3628100"/>
                <a:ext cx="9825" cy="45350"/>
              </a:xfrm>
              <a:custGeom>
                <a:avLst/>
                <a:gdLst/>
                <a:ahLst/>
                <a:cxnLst/>
                <a:rect l="l" t="t" r="r" b="b"/>
                <a:pathLst>
                  <a:path w="393" h="1814" extrusionOk="0">
                    <a:moveTo>
                      <a:pt x="198" y="1"/>
                    </a:moveTo>
                    <a:cubicBezTo>
                      <a:pt x="87" y="1"/>
                      <a:pt x="1" y="87"/>
                      <a:pt x="1" y="198"/>
                    </a:cubicBezTo>
                    <a:lnTo>
                      <a:pt x="1" y="1624"/>
                    </a:lnTo>
                    <a:cubicBezTo>
                      <a:pt x="1" y="1728"/>
                      <a:pt x="87" y="1814"/>
                      <a:pt x="198" y="1814"/>
                    </a:cubicBezTo>
                    <a:cubicBezTo>
                      <a:pt x="307" y="1814"/>
                      <a:pt x="393" y="1728"/>
                      <a:pt x="393" y="1624"/>
                    </a:cubicBezTo>
                    <a:lnTo>
                      <a:pt x="393" y="198"/>
                    </a:lnTo>
                    <a:cubicBezTo>
                      <a:pt x="393" y="87"/>
                      <a:pt x="307"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7164538" y="3662625"/>
                <a:ext cx="22225" cy="53725"/>
              </a:xfrm>
              <a:custGeom>
                <a:avLst/>
                <a:gdLst/>
                <a:ahLst/>
                <a:cxnLst/>
                <a:rect l="l" t="t" r="r" b="b"/>
                <a:pathLst>
                  <a:path w="889" h="2149" extrusionOk="0">
                    <a:moveTo>
                      <a:pt x="513" y="0"/>
                    </a:moveTo>
                    <a:lnTo>
                      <a:pt x="513" y="41"/>
                    </a:lnTo>
                    <a:lnTo>
                      <a:pt x="108" y="41"/>
                    </a:lnTo>
                    <a:cubicBezTo>
                      <a:pt x="92" y="32"/>
                      <a:pt x="77" y="28"/>
                      <a:pt x="64" y="28"/>
                    </a:cubicBezTo>
                    <a:cubicBezTo>
                      <a:pt x="16" y="28"/>
                      <a:pt x="1" y="80"/>
                      <a:pt x="115" y="139"/>
                    </a:cubicBezTo>
                    <a:lnTo>
                      <a:pt x="115" y="1871"/>
                    </a:lnTo>
                    <a:lnTo>
                      <a:pt x="888" y="2149"/>
                    </a:lnTo>
                    <a:lnTo>
                      <a:pt x="888" y="139"/>
                    </a:lnTo>
                    <a:cubicBezTo>
                      <a:pt x="651" y="64"/>
                      <a:pt x="588"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7172588" y="3663300"/>
                <a:ext cx="14400" cy="53050"/>
              </a:xfrm>
              <a:custGeom>
                <a:avLst/>
                <a:gdLst/>
                <a:ahLst/>
                <a:cxnLst/>
                <a:rect l="l" t="t" r="r" b="b"/>
                <a:pathLst>
                  <a:path w="576" h="2122" extrusionOk="0">
                    <a:moveTo>
                      <a:pt x="53" y="0"/>
                    </a:moveTo>
                    <a:cubicBezTo>
                      <a:pt x="36" y="0"/>
                      <a:pt x="19" y="4"/>
                      <a:pt x="1" y="14"/>
                    </a:cubicBezTo>
                    <a:lnTo>
                      <a:pt x="102" y="14"/>
                    </a:lnTo>
                    <a:cubicBezTo>
                      <a:pt x="87" y="5"/>
                      <a:pt x="70" y="0"/>
                      <a:pt x="53" y="0"/>
                    </a:cubicBezTo>
                    <a:close/>
                    <a:moveTo>
                      <a:pt x="485" y="1"/>
                    </a:moveTo>
                    <a:cubicBezTo>
                      <a:pt x="470" y="1"/>
                      <a:pt x="455" y="5"/>
                      <a:pt x="439" y="14"/>
                    </a:cubicBezTo>
                    <a:lnTo>
                      <a:pt x="102" y="14"/>
                    </a:lnTo>
                    <a:cubicBezTo>
                      <a:pt x="135" y="32"/>
                      <a:pt x="161" y="68"/>
                      <a:pt x="180" y="112"/>
                    </a:cubicBezTo>
                    <a:lnTo>
                      <a:pt x="180" y="2122"/>
                    </a:lnTo>
                    <a:lnTo>
                      <a:pt x="566" y="1844"/>
                    </a:lnTo>
                    <a:lnTo>
                      <a:pt x="566" y="112"/>
                    </a:lnTo>
                    <a:cubicBezTo>
                      <a:pt x="575" y="53"/>
                      <a:pt x="538"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7089713" y="3663325"/>
                <a:ext cx="21325" cy="53025"/>
              </a:xfrm>
              <a:custGeom>
                <a:avLst/>
                <a:gdLst/>
                <a:ahLst/>
                <a:cxnLst/>
                <a:rect l="l" t="t" r="r" b="b"/>
                <a:pathLst>
                  <a:path w="853" h="2121" extrusionOk="0">
                    <a:moveTo>
                      <a:pt x="286" y="0"/>
                    </a:moveTo>
                    <a:cubicBezTo>
                      <a:pt x="224" y="0"/>
                      <a:pt x="156" y="52"/>
                      <a:pt x="1" y="111"/>
                    </a:cubicBezTo>
                    <a:lnTo>
                      <a:pt x="1" y="1843"/>
                    </a:lnTo>
                    <a:lnTo>
                      <a:pt x="780" y="2121"/>
                    </a:lnTo>
                    <a:lnTo>
                      <a:pt x="780" y="111"/>
                    </a:lnTo>
                    <a:cubicBezTo>
                      <a:pt x="853" y="52"/>
                      <a:pt x="829" y="0"/>
                      <a:pt x="779" y="0"/>
                    </a:cubicBezTo>
                    <a:cubicBezTo>
                      <a:pt x="765" y="0"/>
                      <a:pt x="750" y="4"/>
                      <a:pt x="734" y="13"/>
                    </a:cubicBezTo>
                    <a:lnTo>
                      <a:pt x="336" y="13"/>
                    </a:lnTo>
                    <a:cubicBezTo>
                      <a:pt x="319" y="4"/>
                      <a:pt x="302"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7103438" y="3663300"/>
                <a:ext cx="15475" cy="53050"/>
              </a:xfrm>
              <a:custGeom>
                <a:avLst/>
                <a:gdLst/>
                <a:ahLst/>
                <a:cxnLst/>
                <a:rect l="l" t="t" r="r" b="b"/>
                <a:pathLst>
                  <a:path w="619" h="2122" extrusionOk="0">
                    <a:moveTo>
                      <a:pt x="50" y="0"/>
                    </a:moveTo>
                    <a:cubicBezTo>
                      <a:pt x="34" y="0"/>
                      <a:pt x="18" y="4"/>
                      <a:pt x="1" y="14"/>
                    </a:cubicBezTo>
                    <a:lnTo>
                      <a:pt x="103" y="14"/>
                    </a:lnTo>
                    <a:cubicBezTo>
                      <a:pt x="85" y="5"/>
                      <a:pt x="68" y="0"/>
                      <a:pt x="50" y="0"/>
                    </a:cubicBezTo>
                    <a:close/>
                    <a:moveTo>
                      <a:pt x="482" y="1"/>
                    </a:moveTo>
                    <a:cubicBezTo>
                      <a:pt x="467" y="1"/>
                      <a:pt x="451" y="5"/>
                      <a:pt x="433" y="14"/>
                    </a:cubicBezTo>
                    <a:lnTo>
                      <a:pt x="103" y="14"/>
                    </a:lnTo>
                    <a:cubicBezTo>
                      <a:pt x="141" y="32"/>
                      <a:pt x="182" y="68"/>
                      <a:pt x="231" y="112"/>
                    </a:cubicBezTo>
                    <a:lnTo>
                      <a:pt x="231" y="2122"/>
                    </a:lnTo>
                    <a:lnTo>
                      <a:pt x="619" y="1844"/>
                    </a:lnTo>
                    <a:lnTo>
                      <a:pt x="619" y="112"/>
                    </a:lnTo>
                    <a:cubicBezTo>
                      <a:pt x="582" y="53"/>
                      <a:pt x="539"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7213738" y="3575600"/>
                <a:ext cx="57450" cy="68600"/>
              </a:xfrm>
              <a:custGeom>
                <a:avLst/>
                <a:gdLst/>
                <a:ahLst/>
                <a:cxnLst/>
                <a:rect l="l" t="t" r="r" b="b"/>
                <a:pathLst>
                  <a:path w="2298" h="2744" extrusionOk="0">
                    <a:moveTo>
                      <a:pt x="1238" y="0"/>
                    </a:moveTo>
                    <a:cubicBezTo>
                      <a:pt x="1212" y="0"/>
                      <a:pt x="1184" y="13"/>
                      <a:pt x="1167" y="39"/>
                    </a:cubicBezTo>
                    <a:lnTo>
                      <a:pt x="1023" y="80"/>
                    </a:lnTo>
                    <a:lnTo>
                      <a:pt x="358" y="1229"/>
                    </a:lnTo>
                    <a:cubicBezTo>
                      <a:pt x="0" y="1847"/>
                      <a:pt x="370" y="2597"/>
                      <a:pt x="1023" y="2736"/>
                    </a:cubicBezTo>
                    <a:cubicBezTo>
                      <a:pt x="1046" y="2742"/>
                      <a:pt x="1069" y="2744"/>
                      <a:pt x="1092" y="2744"/>
                    </a:cubicBezTo>
                    <a:cubicBezTo>
                      <a:pt x="1139" y="2744"/>
                      <a:pt x="1186" y="2736"/>
                      <a:pt x="1236" y="2736"/>
                    </a:cubicBezTo>
                    <a:cubicBezTo>
                      <a:pt x="2021" y="2736"/>
                      <a:pt x="2298" y="1910"/>
                      <a:pt x="1906" y="1229"/>
                    </a:cubicBezTo>
                    <a:lnTo>
                      <a:pt x="1306" y="39"/>
                    </a:lnTo>
                    <a:cubicBezTo>
                      <a:pt x="1291" y="13"/>
                      <a:pt x="1265" y="0"/>
                      <a:pt x="1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7239288" y="3570150"/>
                <a:ext cx="37275" cy="74450"/>
              </a:xfrm>
              <a:custGeom>
                <a:avLst/>
                <a:gdLst/>
                <a:ahLst/>
                <a:cxnLst/>
                <a:rect l="l" t="t" r="r" b="b"/>
                <a:pathLst>
                  <a:path w="1491" h="2978" extrusionOk="0">
                    <a:moveTo>
                      <a:pt x="216" y="1"/>
                    </a:moveTo>
                    <a:cubicBezTo>
                      <a:pt x="190" y="1"/>
                      <a:pt x="162" y="15"/>
                      <a:pt x="145" y="43"/>
                    </a:cubicBezTo>
                    <a:lnTo>
                      <a:pt x="1" y="298"/>
                    </a:lnTo>
                    <a:lnTo>
                      <a:pt x="665" y="1447"/>
                    </a:lnTo>
                    <a:cubicBezTo>
                      <a:pt x="1022" y="2065"/>
                      <a:pt x="652" y="2815"/>
                      <a:pt x="1" y="2954"/>
                    </a:cubicBezTo>
                    <a:cubicBezTo>
                      <a:pt x="70" y="2972"/>
                      <a:pt x="139" y="2977"/>
                      <a:pt x="214" y="2977"/>
                    </a:cubicBezTo>
                    <a:cubicBezTo>
                      <a:pt x="999" y="2977"/>
                      <a:pt x="1491" y="2128"/>
                      <a:pt x="1097" y="1447"/>
                    </a:cubicBezTo>
                    <a:lnTo>
                      <a:pt x="284" y="43"/>
                    </a:lnTo>
                    <a:cubicBezTo>
                      <a:pt x="269" y="15"/>
                      <a:pt x="243"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7229588" y="3607375"/>
                <a:ext cx="29200" cy="36550"/>
              </a:xfrm>
              <a:custGeom>
                <a:avLst/>
                <a:gdLst/>
                <a:ahLst/>
                <a:cxnLst/>
                <a:rect l="l" t="t" r="r" b="b"/>
                <a:pathLst>
                  <a:path w="1168" h="1462" extrusionOk="0">
                    <a:moveTo>
                      <a:pt x="604" y="0"/>
                    </a:moveTo>
                    <a:cubicBezTo>
                      <a:pt x="590" y="0"/>
                      <a:pt x="576" y="7"/>
                      <a:pt x="568" y="22"/>
                    </a:cubicBezTo>
                    <a:lnTo>
                      <a:pt x="163" y="726"/>
                    </a:lnTo>
                    <a:cubicBezTo>
                      <a:pt x="1" y="1003"/>
                      <a:pt x="134" y="1332"/>
                      <a:pt x="400" y="1448"/>
                    </a:cubicBezTo>
                    <a:cubicBezTo>
                      <a:pt x="421" y="1458"/>
                      <a:pt x="443" y="1461"/>
                      <a:pt x="465" y="1461"/>
                    </a:cubicBezTo>
                    <a:cubicBezTo>
                      <a:pt x="510" y="1461"/>
                      <a:pt x="556" y="1448"/>
                      <a:pt x="602" y="1448"/>
                    </a:cubicBezTo>
                    <a:lnTo>
                      <a:pt x="584" y="1425"/>
                    </a:lnTo>
                    <a:cubicBezTo>
                      <a:pt x="920" y="1425"/>
                      <a:pt x="1168" y="1182"/>
                      <a:pt x="1104" y="881"/>
                    </a:cubicBezTo>
                    <a:cubicBezTo>
                      <a:pt x="1093" y="830"/>
                      <a:pt x="1075" y="777"/>
                      <a:pt x="1047" y="726"/>
                    </a:cubicBezTo>
                    <a:lnTo>
                      <a:pt x="637" y="22"/>
                    </a:lnTo>
                    <a:cubicBezTo>
                      <a:pt x="631" y="7"/>
                      <a:pt x="618" y="0"/>
                      <a:pt x="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7240313" y="3629400"/>
                <a:ext cx="18475" cy="15200"/>
              </a:xfrm>
              <a:custGeom>
                <a:avLst/>
                <a:gdLst/>
                <a:ahLst/>
                <a:cxnLst/>
                <a:rect l="l" t="t" r="r" b="b"/>
                <a:pathLst>
                  <a:path w="739" h="608" extrusionOk="0">
                    <a:moveTo>
                      <a:pt x="675" y="0"/>
                    </a:moveTo>
                    <a:cubicBezTo>
                      <a:pt x="554" y="277"/>
                      <a:pt x="312" y="498"/>
                      <a:pt x="0" y="578"/>
                    </a:cubicBezTo>
                    <a:cubicBezTo>
                      <a:pt x="51" y="596"/>
                      <a:pt x="110" y="607"/>
                      <a:pt x="173" y="607"/>
                    </a:cubicBezTo>
                    <a:cubicBezTo>
                      <a:pt x="507" y="607"/>
                      <a:pt x="739" y="301"/>
                      <a:pt x="675" y="0"/>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7144563" y="3575600"/>
                <a:ext cx="57350" cy="68600"/>
              </a:xfrm>
              <a:custGeom>
                <a:avLst/>
                <a:gdLst/>
                <a:ahLst/>
                <a:cxnLst/>
                <a:rect l="l" t="t" r="r" b="b"/>
                <a:pathLst>
                  <a:path w="2294" h="2744" extrusionOk="0">
                    <a:moveTo>
                      <a:pt x="1235" y="0"/>
                    </a:moveTo>
                    <a:cubicBezTo>
                      <a:pt x="1208" y="0"/>
                      <a:pt x="1182" y="13"/>
                      <a:pt x="1168" y="39"/>
                    </a:cubicBezTo>
                    <a:lnTo>
                      <a:pt x="1018" y="80"/>
                    </a:lnTo>
                    <a:lnTo>
                      <a:pt x="353" y="1229"/>
                    </a:lnTo>
                    <a:cubicBezTo>
                      <a:pt x="1" y="1847"/>
                      <a:pt x="365" y="2597"/>
                      <a:pt x="1018" y="2736"/>
                    </a:cubicBezTo>
                    <a:cubicBezTo>
                      <a:pt x="1041" y="2742"/>
                      <a:pt x="1065" y="2744"/>
                      <a:pt x="1089" y="2744"/>
                    </a:cubicBezTo>
                    <a:cubicBezTo>
                      <a:pt x="1137" y="2744"/>
                      <a:pt x="1187" y="2736"/>
                      <a:pt x="1237" y="2736"/>
                    </a:cubicBezTo>
                    <a:cubicBezTo>
                      <a:pt x="2023" y="2736"/>
                      <a:pt x="2293" y="1910"/>
                      <a:pt x="1901" y="1229"/>
                    </a:cubicBezTo>
                    <a:lnTo>
                      <a:pt x="1306" y="39"/>
                    </a:lnTo>
                    <a:cubicBezTo>
                      <a:pt x="1289" y="13"/>
                      <a:pt x="1262" y="0"/>
                      <a:pt x="1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3"/>
              <p:cNvSpPr/>
              <p:nvPr/>
            </p:nvSpPr>
            <p:spPr>
              <a:xfrm>
                <a:off x="7169988" y="3570150"/>
                <a:ext cx="37425" cy="74450"/>
              </a:xfrm>
              <a:custGeom>
                <a:avLst/>
                <a:gdLst/>
                <a:ahLst/>
                <a:cxnLst/>
                <a:rect l="l" t="t" r="r" b="b"/>
                <a:pathLst>
                  <a:path w="1497" h="2978" extrusionOk="0">
                    <a:moveTo>
                      <a:pt x="218" y="1"/>
                    </a:moveTo>
                    <a:cubicBezTo>
                      <a:pt x="191" y="1"/>
                      <a:pt x="165" y="15"/>
                      <a:pt x="151" y="43"/>
                    </a:cubicBezTo>
                    <a:lnTo>
                      <a:pt x="1" y="298"/>
                    </a:lnTo>
                    <a:lnTo>
                      <a:pt x="670" y="1447"/>
                    </a:lnTo>
                    <a:cubicBezTo>
                      <a:pt x="1022" y="2065"/>
                      <a:pt x="659" y="2815"/>
                      <a:pt x="1" y="2954"/>
                    </a:cubicBezTo>
                    <a:cubicBezTo>
                      <a:pt x="70" y="2972"/>
                      <a:pt x="145" y="2977"/>
                      <a:pt x="220" y="2977"/>
                    </a:cubicBezTo>
                    <a:cubicBezTo>
                      <a:pt x="1006" y="2977"/>
                      <a:pt x="1496" y="2128"/>
                      <a:pt x="1103" y="1447"/>
                    </a:cubicBezTo>
                    <a:lnTo>
                      <a:pt x="289" y="43"/>
                    </a:lnTo>
                    <a:cubicBezTo>
                      <a:pt x="272" y="15"/>
                      <a:pt x="245"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3"/>
              <p:cNvSpPr/>
              <p:nvPr/>
            </p:nvSpPr>
            <p:spPr>
              <a:xfrm>
                <a:off x="7160463" y="3607375"/>
                <a:ext cx="29025" cy="36550"/>
              </a:xfrm>
              <a:custGeom>
                <a:avLst/>
                <a:gdLst/>
                <a:ahLst/>
                <a:cxnLst/>
                <a:rect l="l" t="t" r="r" b="b"/>
                <a:pathLst>
                  <a:path w="1161" h="1462" extrusionOk="0">
                    <a:moveTo>
                      <a:pt x="598" y="0"/>
                    </a:moveTo>
                    <a:cubicBezTo>
                      <a:pt x="585" y="0"/>
                      <a:pt x="572" y="7"/>
                      <a:pt x="566" y="22"/>
                    </a:cubicBezTo>
                    <a:lnTo>
                      <a:pt x="156" y="726"/>
                    </a:lnTo>
                    <a:cubicBezTo>
                      <a:pt x="1" y="1003"/>
                      <a:pt x="133" y="1332"/>
                      <a:pt x="399" y="1448"/>
                    </a:cubicBezTo>
                    <a:cubicBezTo>
                      <a:pt x="418" y="1458"/>
                      <a:pt x="439" y="1461"/>
                      <a:pt x="460" y="1461"/>
                    </a:cubicBezTo>
                    <a:cubicBezTo>
                      <a:pt x="504" y="1461"/>
                      <a:pt x="551" y="1448"/>
                      <a:pt x="601" y="1448"/>
                    </a:cubicBezTo>
                    <a:lnTo>
                      <a:pt x="577" y="1425"/>
                    </a:lnTo>
                    <a:cubicBezTo>
                      <a:pt x="913" y="1425"/>
                      <a:pt x="1161" y="1182"/>
                      <a:pt x="1097" y="881"/>
                    </a:cubicBezTo>
                    <a:cubicBezTo>
                      <a:pt x="1092" y="830"/>
                      <a:pt x="1068" y="777"/>
                      <a:pt x="1040" y="726"/>
                    </a:cubicBezTo>
                    <a:lnTo>
                      <a:pt x="636" y="22"/>
                    </a:lnTo>
                    <a:cubicBezTo>
                      <a:pt x="627" y="7"/>
                      <a:pt x="612" y="0"/>
                      <a:pt x="598" y="0"/>
                    </a:cubicBez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3"/>
              <p:cNvSpPr/>
              <p:nvPr/>
            </p:nvSpPr>
            <p:spPr>
              <a:xfrm>
                <a:off x="7171013" y="3629400"/>
                <a:ext cx="18475" cy="15200"/>
              </a:xfrm>
              <a:custGeom>
                <a:avLst/>
                <a:gdLst/>
                <a:ahLst/>
                <a:cxnLst/>
                <a:rect l="l" t="t" r="r" b="b"/>
                <a:pathLst>
                  <a:path w="739" h="608" extrusionOk="0">
                    <a:moveTo>
                      <a:pt x="675" y="0"/>
                    </a:moveTo>
                    <a:lnTo>
                      <a:pt x="675" y="0"/>
                    </a:lnTo>
                    <a:cubicBezTo>
                      <a:pt x="555" y="277"/>
                      <a:pt x="312" y="498"/>
                      <a:pt x="0" y="578"/>
                    </a:cubicBezTo>
                    <a:cubicBezTo>
                      <a:pt x="51" y="596"/>
                      <a:pt x="115" y="607"/>
                      <a:pt x="179" y="607"/>
                    </a:cubicBezTo>
                    <a:cubicBezTo>
                      <a:pt x="514" y="607"/>
                      <a:pt x="739" y="301"/>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3"/>
              <p:cNvSpPr/>
              <p:nvPr/>
            </p:nvSpPr>
            <p:spPr>
              <a:xfrm>
                <a:off x="7075263" y="3575600"/>
                <a:ext cx="57350" cy="68600"/>
              </a:xfrm>
              <a:custGeom>
                <a:avLst/>
                <a:gdLst/>
                <a:ahLst/>
                <a:cxnLst/>
                <a:rect l="l" t="t" r="r" b="b"/>
                <a:pathLst>
                  <a:path w="2294" h="2744" extrusionOk="0">
                    <a:moveTo>
                      <a:pt x="1237" y="0"/>
                    </a:moveTo>
                    <a:cubicBezTo>
                      <a:pt x="1210" y="0"/>
                      <a:pt x="1182" y="13"/>
                      <a:pt x="1168" y="39"/>
                    </a:cubicBezTo>
                    <a:lnTo>
                      <a:pt x="1024" y="80"/>
                    </a:lnTo>
                    <a:lnTo>
                      <a:pt x="353" y="1229"/>
                    </a:lnTo>
                    <a:cubicBezTo>
                      <a:pt x="1" y="1847"/>
                      <a:pt x="365" y="2597"/>
                      <a:pt x="1024" y="2736"/>
                    </a:cubicBezTo>
                    <a:cubicBezTo>
                      <a:pt x="1047" y="2742"/>
                      <a:pt x="1070" y="2744"/>
                      <a:pt x="1093" y="2744"/>
                    </a:cubicBezTo>
                    <a:cubicBezTo>
                      <a:pt x="1140" y="2744"/>
                      <a:pt x="1187" y="2736"/>
                      <a:pt x="1237" y="2736"/>
                    </a:cubicBezTo>
                    <a:cubicBezTo>
                      <a:pt x="2023" y="2736"/>
                      <a:pt x="2293" y="1910"/>
                      <a:pt x="1901" y="1229"/>
                    </a:cubicBezTo>
                    <a:lnTo>
                      <a:pt x="1306" y="39"/>
                    </a:lnTo>
                    <a:cubicBezTo>
                      <a:pt x="1292" y="13"/>
                      <a:pt x="126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7100838" y="3570150"/>
                <a:ext cx="37275" cy="74450"/>
              </a:xfrm>
              <a:custGeom>
                <a:avLst/>
                <a:gdLst/>
                <a:ahLst/>
                <a:cxnLst/>
                <a:rect l="l" t="t" r="r" b="b"/>
                <a:pathLst>
                  <a:path w="1491" h="2978" extrusionOk="0">
                    <a:moveTo>
                      <a:pt x="214" y="1"/>
                    </a:moveTo>
                    <a:cubicBezTo>
                      <a:pt x="187" y="1"/>
                      <a:pt x="159" y="15"/>
                      <a:pt x="145" y="43"/>
                    </a:cubicBezTo>
                    <a:lnTo>
                      <a:pt x="1" y="298"/>
                    </a:lnTo>
                    <a:lnTo>
                      <a:pt x="665" y="1447"/>
                    </a:lnTo>
                    <a:cubicBezTo>
                      <a:pt x="1017" y="2065"/>
                      <a:pt x="653" y="2815"/>
                      <a:pt x="1" y="2954"/>
                    </a:cubicBezTo>
                    <a:cubicBezTo>
                      <a:pt x="70" y="2972"/>
                      <a:pt x="139" y="2977"/>
                      <a:pt x="214" y="2977"/>
                    </a:cubicBezTo>
                    <a:cubicBezTo>
                      <a:pt x="1000" y="2977"/>
                      <a:pt x="1491" y="2128"/>
                      <a:pt x="1097" y="1447"/>
                    </a:cubicBezTo>
                    <a:lnTo>
                      <a:pt x="283" y="43"/>
                    </a:lnTo>
                    <a:cubicBezTo>
                      <a:pt x="269" y="15"/>
                      <a:pt x="241"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7091163" y="3607375"/>
                <a:ext cx="29050" cy="36550"/>
              </a:xfrm>
              <a:custGeom>
                <a:avLst/>
                <a:gdLst/>
                <a:ahLst/>
                <a:cxnLst/>
                <a:rect l="l" t="t" r="r" b="b"/>
                <a:pathLst>
                  <a:path w="1162" h="1462" extrusionOk="0">
                    <a:moveTo>
                      <a:pt x="601" y="0"/>
                    </a:moveTo>
                    <a:cubicBezTo>
                      <a:pt x="588" y="0"/>
                      <a:pt x="575" y="7"/>
                      <a:pt x="566" y="22"/>
                    </a:cubicBezTo>
                    <a:lnTo>
                      <a:pt x="162" y="726"/>
                    </a:lnTo>
                    <a:cubicBezTo>
                      <a:pt x="1" y="1003"/>
                      <a:pt x="133" y="1332"/>
                      <a:pt x="399" y="1448"/>
                    </a:cubicBezTo>
                    <a:cubicBezTo>
                      <a:pt x="420" y="1458"/>
                      <a:pt x="441" y="1461"/>
                      <a:pt x="463" y="1461"/>
                    </a:cubicBezTo>
                    <a:cubicBezTo>
                      <a:pt x="506" y="1461"/>
                      <a:pt x="551" y="1448"/>
                      <a:pt x="601" y="1448"/>
                    </a:cubicBezTo>
                    <a:lnTo>
                      <a:pt x="578" y="1425"/>
                    </a:lnTo>
                    <a:cubicBezTo>
                      <a:pt x="913" y="1425"/>
                      <a:pt x="1161" y="1182"/>
                      <a:pt x="1103" y="881"/>
                    </a:cubicBezTo>
                    <a:cubicBezTo>
                      <a:pt x="1092" y="830"/>
                      <a:pt x="1075" y="777"/>
                      <a:pt x="1046" y="726"/>
                    </a:cubicBezTo>
                    <a:lnTo>
                      <a:pt x="636" y="22"/>
                    </a:lnTo>
                    <a:cubicBezTo>
                      <a:pt x="627" y="7"/>
                      <a:pt x="614" y="0"/>
                      <a:pt x="601" y="0"/>
                    </a:cubicBezTo>
                    <a:close/>
                  </a:path>
                </a:pathLst>
              </a:custGeom>
              <a:solidFill>
                <a:srgbClr val="FFE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7101713" y="3629400"/>
                <a:ext cx="18500" cy="15200"/>
              </a:xfrm>
              <a:custGeom>
                <a:avLst/>
                <a:gdLst/>
                <a:ahLst/>
                <a:cxnLst/>
                <a:rect l="l" t="t" r="r" b="b"/>
                <a:pathLst>
                  <a:path w="740" h="608" extrusionOk="0">
                    <a:moveTo>
                      <a:pt x="681" y="0"/>
                    </a:moveTo>
                    <a:cubicBezTo>
                      <a:pt x="560" y="277"/>
                      <a:pt x="312" y="498"/>
                      <a:pt x="0" y="578"/>
                    </a:cubicBezTo>
                    <a:cubicBezTo>
                      <a:pt x="57" y="596"/>
                      <a:pt x="115" y="607"/>
                      <a:pt x="179" y="607"/>
                    </a:cubicBezTo>
                    <a:cubicBezTo>
                      <a:pt x="514" y="607"/>
                      <a:pt x="739" y="301"/>
                      <a:pt x="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7233538" y="3663325"/>
                <a:ext cx="21200" cy="53025"/>
              </a:xfrm>
              <a:custGeom>
                <a:avLst/>
                <a:gdLst/>
                <a:ahLst/>
                <a:cxnLst/>
                <a:rect l="l" t="t" r="r" b="b"/>
                <a:pathLst>
                  <a:path w="848" h="2121" extrusionOk="0">
                    <a:moveTo>
                      <a:pt x="75" y="0"/>
                    </a:moveTo>
                    <a:cubicBezTo>
                      <a:pt x="25" y="0"/>
                      <a:pt x="0" y="52"/>
                      <a:pt x="69" y="111"/>
                    </a:cubicBezTo>
                    <a:lnTo>
                      <a:pt x="69" y="1843"/>
                    </a:lnTo>
                    <a:lnTo>
                      <a:pt x="848" y="2121"/>
                    </a:lnTo>
                    <a:lnTo>
                      <a:pt x="848" y="111"/>
                    </a:lnTo>
                    <a:cubicBezTo>
                      <a:pt x="698" y="52"/>
                      <a:pt x="630" y="0"/>
                      <a:pt x="569" y="0"/>
                    </a:cubicBezTo>
                    <a:cubicBezTo>
                      <a:pt x="553" y="0"/>
                      <a:pt x="536" y="4"/>
                      <a:pt x="519" y="13"/>
                    </a:cubicBezTo>
                    <a:lnTo>
                      <a:pt x="120" y="13"/>
                    </a:lnTo>
                    <a:cubicBezTo>
                      <a:pt x="104" y="4"/>
                      <a:pt x="89"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7241888" y="3663300"/>
                <a:ext cx="14100" cy="53050"/>
              </a:xfrm>
              <a:custGeom>
                <a:avLst/>
                <a:gdLst/>
                <a:ahLst/>
                <a:cxnLst/>
                <a:rect l="l" t="t" r="r" b="b"/>
                <a:pathLst>
                  <a:path w="564" h="2122" extrusionOk="0">
                    <a:moveTo>
                      <a:pt x="49" y="0"/>
                    </a:moveTo>
                    <a:cubicBezTo>
                      <a:pt x="34" y="0"/>
                      <a:pt x="18" y="4"/>
                      <a:pt x="1" y="14"/>
                    </a:cubicBezTo>
                    <a:lnTo>
                      <a:pt x="92" y="14"/>
                    </a:lnTo>
                    <a:cubicBezTo>
                      <a:pt x="80" y="5"/>
                      <a:pt x="65" y="0"/>
                      <a:pt x="49" y="0"/>
                    </a:cubicBezTo>
                    <a:close/>
                    <a:moveTo>
                      <a:pt x="484" y="1"/>
                    </a:moveTo>
                    <a:cubicBezTo>
                      <a:pt x="470" y="1"/>
                      <a:pt x="455" y="5"/>
                      <a:pt x="439" y="14"/>
                    </a:cubicBezTo>
                    <a:lnTo>
                      <a:pt x="92" y="14"/>
                    </a:lnTo>
                    <a:cubicBezTo>
                      <a:pt x="119" y="32"/>
                      <a:pt x="134" y="68"/>
                      <a:pt x="127" y="112"/>
                    </a:cubicBezTo>
                    <a:lnTo>
                      <a:pt x="127" y="2122"/>
                    </a:lnTo>
                    <a:lnTo>
                      <a:pt x="514" y="1844"/>
                    </a:lnTo>
                    <a:lnTo>
                      <a:pt x="514" y="112"/>
                    </a:lnTo>
                    <a:cubicBezTo>
                      <a:pt x="564" y="53"/>
                      <a:pt x="535" y="1"/>
                      <a:pt x="4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3"/>
              <p:cNvSpPr/>
              <p:nvPr/>
            </p:nvSpPr>
            <p:spPr>
              <a:xfrm>
                <a:off x="7060538" y="3712125"/>
                <a:ext cx="223375" cy="80725"/>
              </a:xfrm>
              <a:custGeom>
                <a:avLst/>
                <a:gdLst/>
                <a:ahLst/>
                <a:cxnLst/>
                <a:rect l="l" t="t" r="r" b="b"/>
                <a:pathLst>
                  <a:path w="8935" h="3229" extrusionOk="0">
                    <a:moveTo>
                      <a:pt x="965" y="1"/>
                    </a:moveTo>
                    <a:cubicBezTo>
                      <a:pt x="584" y="1"/>
                      <a:pt x="278" y="30"/>
                      <a:pt x="278" y="417"/>
                    </a:cubicBezTo>
                    <a:lnTo>
                      <a:pt x="1" y="1196"/>
                    </a:lnTo>
                    <a:lnTo>
                      <a:pt x="1" y="2951"/>
                    </a:lnTo>
                    <a:lnTo>
                      <a:pt x="8935" y="3229"/>
                    </a:lnTo>
                    <a:lnTo>
                      <a:pt x="8935" y="694"/>
                    </a:lnTo>
                    <a:cubicBezTo>
                      <a:pt x="8935" y="313"/>
                      <a:pt x="8623" y="1"/>
                      <a:pt x="8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3"/>
              <p:cNvSpPr/>
              <p:nvPr/>
            </p:nvSpPr>
            <p:spPr>
              <a:xfrm>
                <a:off x="7257913" y="3712125"/>
                <a:ext cx="35675" cy="85650"/>
              </a:xfrm>
              <a:custGeom>
                <a:avLst/>
                <a:gdLst/>
                <a:ahLst/>
                <a:cxnLst/>
                <a:rect l="l" t="t" r="r" b="b"/>
                <a:pathLst>
                  <a:path w="1427" h="3426" extrusionOk="0">
                    <a:moveTo>
                      <a:pt x="0" y="1"/>
                    </a:moveTo>
                    <a:cubicBezTo>
                      <a:pt x="358" y="1"/>
                      <a:pt x="647" y="225"/>
                      <a:pt x="647" y="613"/>
                    </a:cubicBezTo>
                    <a:lnTo>
                      <a:pt x="647" y="3425"/>
                    </a:lnTo>
                    <a:lnTo>
                      <a:pt x="1426" y="3148"/>
                    </a:lnTo>
                    <a:lnTo>
                      <a:pt x="1426" y="1392"/>
                    </a:lnTo>
                    <a:lnTo>
                      <a:pt x="1167" y="613"/>
                    </a:lnTo>
                    <a:cubicBezTo>
                      <a:pt x="1167" y="225"/>
                      <a:pt x="877"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3"/>
              <p:cNvSpPr/>
              <p:nvPr/>
            </p:nvSpPr>
            <p:spPr>
              <a:xfrm>
                <a:off x="7060538" y="3712125"/>
                <a:ext cx="227300" cy="50850"/>
              </a:xfrm>
              <a:custGeom>
                <a:avLst/>
                <a:gdLst/>
                <a:ahLst/>
                <a:cxnLst/>
                <a:rect l="l" t="t" r="r" b="b"/>
                <a:pathLst>
                  <a:path w="9092" h="2034" extrusionOk="0">
                    <a:moveTo>
                      <a:pt x="699" y="1"/>
                    </a:moveTo>
                    <a:cubicBezTo>
                      <a:pt x="313" y="1"/>
                      <a:pt x="1" y="313"/>
                      <a:pt x="1" y="694"/>
                    </a:cubicBezTo>
                    <a:lnTo>
                      <a:pt x="1" y="1473"/>
                    </a:lnTo>
                    <a:cubicBezTo>
                      <a:pt x="781" y="1473"/>
                      <a:pt x="781" y="2034"/>
                      <a:pt x="1560" y="2034"/>
                    </a:cubicBezTo>
                    <a:cubicBezTo>
                      <a:pt x="2335" y="2034"/>
                      <a:pt x="2335" y="1473"/>
                      <a:pt x="3114" y="1473"/>
                    </a:cubicBezTo>
                    <a:cubicBezTo>
                      <a:pt x="3894" y="1473"/>
                      <a:pt x="3894" y="2034"/>
                      <a:pt x="4667" y="2034"/>
                    </a:cubicBezTo>
                    <a:cubicBezTo>
                      <a:pt x="5446" y="2034"/>
                      <a:pt x="5446" y="1473"/>
                      <a:pt x="6221" y="1473"/>
                    </a:cubicBezTo>
                    <a:cubicBezTo>
                      <a:pt x="7000" y="1473"/>
                      <a:pt x="7000" y="2034"/>
                      <a:pt x="7780" y="2034"/>
                    </a:cubicBezTo>
                    <a:cubicBezTo>
                      <a:pt x="8127" y="2034"/>
                      <a:pt x="8322" y="1918"/>
                      <a:pt x="8495" y="1797"/>
                    </a:cubicBezTo>
                    <a:cubicBezTo>
                      <a:pt x="8716" y="1646"/>
                      <a:pt x="8663" y="1196"/>
                      <a:pt x="9091" y="1196"/>
                    </a:cubicBezTo>
                    <a:lnTo>
                      <a:pt x="9057" y="694"/>
                    </a:lnTo>
                    <a:cubicBezTo>
                      <a:pt x="9057" y="313"/>
                      <a:pt x="8745" y="1"/>
                      <a:pt x="8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3"/>
              <p:cNvSpPr/>
              <p:nvPr/>
            </p:nvSpPr>
            <p:spPr>
              <a:xfrm>
                <a:off x="7257913" y="3712125"/>
                <a:ext cx="35675" cy="44925"/>
              </a:xfrm>
              <a:custGeom>
                <a:avLst/>
                <a:gdLst/>
                <a:ahLst/>
                <a:cxnLst/>
                <a:rect l="l" t="t" r="r" b="b"/>
                <a:pathLst>
                  <a:path w="1427" h="1797" extrusionOk="0">
                    <a:moveTo>
                      <a:pt x="0" y="1"/>
                    </a:moveTo>
                    <a:cubicBezTo>
                      <a:pt x="358" y="1"/>
                      <a:pt x="647" y="313"/>
                      <a:pt x="647" y="694"/>
                    </a:cubicBezTo>
                    <a:lnTo>
                      <a:pt x="647" y="1797"/>
                    </a:lnTo>
                    <a:cubicBezTo>
                      <a:pt x="850" y="1646"/>
                      <a:pt x="1028" y="1473"/>
                      <a:pt x="1426" y="1473"/>
                    </a:cubicBezTo>
                    <a:lnTo>
                      <a:pt x="1426" y="694"/>
                    </a:lnTo>
                    <a:cubicBezTo>
                      <a:pt x="1426" y="313"/>
                      <a:pt x="1114"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3"/>
              <p:cNvSpPr/>
              <p:nvPr/>
            </p:nvSpPr>
            <p:spPr>
              <a:xfrm>
                <a:off x="7031538" y="3799475"/>
                <a:ext cx="281400" cy="103825"/>
              </a:xfrm>
              <a:custGeom>
                <a:avLst/>
                <a:gdLst/>
                <a:ahLst/>
                <a:cxnLst/>
                <a:rect l="l" t="t" r="r" b="b"/>
                <a:pathLst>
                  <a:path w="11256" h="4153" extrusionOk="0">
                    <a:moveTo>
                      <a:pt x="976" y="1"/>
                    </a:moveTo>
                    <a:cubicBezTo>
                      <a:pt x="590" y="1"/>
                      <a:pt x="278" y="30"/>
                      <a:pt x="278" y="417"/>
                    </a:cubicBezTo>
                    <a:lnTo>
                      <a:pt x="1" y="1755"/>
                    </a:lnTo>
                    <a:lnTo>
                      <a:pt x="1" y="3869"/>
                    </a:lnTo>
                    <a:lnTo>
                      <a:pt x="11256" y="4153"/>
                    </a:lnTo>
                    <a:lnTo>
                      <a:pt x="11256" y="694"/>
                    </a:lnTo>
                    <a:cubicBezTo>
                      <a:pt x="11256" y="313"/>
                      <a:pt x="10944" y="1"/>
                      <a:pt x="10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3"/>
              <p:cNvSpPr/>
              <p:nvPr/>
            </p:nvSpPr>
            <p:spPr>
              <a:xfrm>
                <a:off x="7287088" y="3789650"/>
                <a:ext cx="35525" cy="108750"/>
              </a:xfrm>
              <a:custGeom>
                <a:avLst/>
                <a:gdLst/>
                <a:ahLst/>
                <a:cxnLst/>
                <a:rect l="l" t="t" r="r" b="b"/>
                <a:pathLst>
                  <a:path w="1421" h="4350" extrusionOk="0">
                    <a:moveTo>
                      <a:pt x="0" y="0"/>
                    </a:moveTo>
                    <a:cubicBezTo>
                      <a:pt x="358" y="0"/>
                      <a:pt x="646" y="232"/>
                      <a:pt x="646" y="618"/>
                    </a:cubicBezTo>
                    <a:lnTo>
                      <a:pt x="646" y="4349"/>
                    </a:lnTo>
                    <a:lnTo>
                      <a:pt x="1421" y="4072"/>
                    </a:lnTo>
                    <a:lnTo>
                      <a:pt x="1421" y="1953"/>
                    </a:lnTo>
                    <a:lnTo>
                      <a:pt x="1317" y="618"/>
                    </a:lnTo>
                    <a:cubicBezTo>
                      <a:pt x="1317" y="232"/>
                      <a:pt x="1027" y="0"/>
                      <a:pt x="6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1" name="Google Shape;2841;p43"/>
              <p:cNvGrpSpPr/>
              <p:nvPr/>
            </p:nvGrpSpPr>
            <p:grpSpPr>
              <a:xfrm>
                <a:off x="7063738" y="3763525"/>
                <a:ext cx="223500" cy="112625"/>
                <a:chOff x="7063738" y="3763525"/>
                <a:chExt cx="223500" cy="112625"/>
              </a:xfrm>
            </p:grpSpPr>
            <p:sp>
              <p:nvSpPr>
                <p:cNvPr id="2842" name="Google Shape;2842;p43"/>
                <p:cNvSpPr/>
                <p:nvPr/>
              </p:nvSpPr>
              <p:spPr>
                <a:xfrm>
                  <a:off x="7131013" y="3763525"/>
                  <a:ext cx="10425" cy="10400"/>
                </a:xfrm>
                <a:custGeom>
                  <a:avLst/>
                  <a:gdLst/>
                  <a:ahLst/>
                  <a:cxnLst/>
                  <a:rect l="l" t="t" r="r" b="b"/>
                  <a:pathLst>
                    <a:path w="417" h="416" extrusionOk="0">
                      <a:moveTo>
                        <a:pt x="209" y="0"/>
                      </a:moveTo>
                      <a:cubicBezTo>
                        <a:pt x="92" y="0"/>
                        <a:pt x="1" y="93"/>
                        <a:pt x="1" y="208"/>
                      </a:cubicBezTo>
                      <a:cubicBezTo>
                        <a:pt x="1" y="324"/>
                        <a:pt x="92" y="416"/>
                        <a:pt x="209" y="416"/>
                      </a:cubicBezTo>
                      <a:cubicBezTo>
                        <a:pt x="324" y="416"/>
                        <a:pt x="417" y="324"/>
                        <a:pt x="417" y="208"/>
                      </a:cubicBezTo>
                      <a:cubicBezTo>
                        <a:pt x="417" y="93"/>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3"/>
                <p:cNvSpPr/>
                <p:nvPr/>
              </p:nvSpPr>
              <p:spPr>
                <a:xfrm>
                  <a:off x="7209538" y="3763525"/>
                  <a:ext cx="10425" cy="10400"/>
                </a:xfrm>
                <a:custGeom>
                  <a:avLst/>
                  <a:gdLst/>
                  <a:ahLst/>
                  <a:cxnLst/>
                  <a:rect l="l" t="t" r="r" b="b"/>
                  <a:pathLst>
                    <a:path w="417" h="416" extrusionOk="0">
                      <a:moveTo>
                        <a:pt x="208" y="0"/>
                      </a:moveTo>
                      <a:cubicBezTo>
                        <a:pt x="93" y="0"/>
                        <a:pt x="0" y="93"/>
                        <a:pt x="0" y="208"/>
                      </a:cubicBezTo>
                      <a:cubicBezTo>
                        <a:pt x="0" y="324"/>
                        <a:pt x="93" y="416"/>
                        <a:pt x="208" y="416"/>
                      </a:cubicBezTo>
                      <a:cubicBezTo>
                        <a:pt x="325" y="416"/>
                        <a:pt x="416" y="324"/>
                        <a:pt x="416" y="208"/>
                      </a:cubicBezTo>
                      <a:cubicBezTo>
                        <a:pt x="416" y="93"/>
                        <a:pt x="325"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3"/>
                <p:cNvSpPr/>
                <p:nvPr/>
              </p:nvSpPr>
              <p:spPr>
                <a:xfrm>
                  <a:off x="7134763" y="3865600"/>
                  <a:ext cx="10425" cy="10550"/>
                </a:xfrm>
                <a:custGeom>
                  <a:avLst/>
                  <a:gdLst/>
                  <a:ahLst/>
                  <a:cxnLst/>
                  <a:rect l="l" t="t" r="r" b="b"/>
                  <a:pathLst>
                    <a:path w="417" h="422" extrusionOk="0">
                      <a:moveTo>
                        <a:pt x="208" y="0"/>
                      </a:moveTo>
                      <a:cubicBezTo>
                        <a:pt x="93" y="0"/>
                        <a:pt x="0" y="99"/>
                        <a:pt x="0" y="214"/>
                      </a:cubicBezTo>
                      <a:cubicBezTo>
                        <a:pt x="0" y="330"/>
                        <a:pt x="93" y="421"/>
                        <a:pt x="208" y="421"/>
                      </a:cubicBezTo>
                      <a:cubicBezTo>
                        <a:pt x="323" y="421"/>
                        <a:pt x="416" y="330"/>
                        <a:pt x="416" y="214"/>
                      </a:cubicBezTo>
                      <a:cubicBezTo>
                        <a:pt x="416" y="99"/>
                        <a:pt x="323"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3"/>
                <p:cNvSpPr/>
                <p:nvPr/>
              </p:nvSpPr>
              <p:spPr>
                <a:xfrm>
                  <a:off x="7205788" y="3865600"/>
                  <a:ext cx="10425" cy="10550"/>
                </a:xfrm>
                <a:custGeom>
                  <a:avLst/>
                  <a:gdLst/>
                  <a:ahLst/>
                  <a:cxnLst/>
                  <a:rect l="l" t="t" r="r" b="b"/>
                  <a:pathLst>
                    <a:path w="417" h="422" extrusionOk="0">
                      <a:moveTo>
                        <a:pt x="209" y="0"/>
                      </a:moveTo>
                      <a:cubicBezTo>
                        <a:pt x="94" y="0"/>
                        <a:pt x="1" y="99"/>
                        <a:pt x="1" y="214"/>
                      </a:cubicBezTo>
                      <a:cubicBezTo>
                        <a:pt x="1" y="330"/>
                        <a:pt x="94" y="421"/>
                        <a:pt x="209" y="421"/>
                      </a:cubicBezTo>
                      <a:cubicBezTo>
                        <a:pt x="324" y="421"/>
                        <a:pt x="416" y="330"/>
                        <a:pt x="416" y="214"/>
                      </a:cubicBezTo>
                      <a:cubicBezTo>
                        <a:pt x="416" y="99"/>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3"/>
                <p:cNvSpPr/>
                <p:nvPr/>
              </p:nvSpPr>
              <p:spPr>
                <a:xfrm>
                  <a:off x="7063738" y="3865600"/>
                  <a:ext cx="10425" cy="10550"/>
                </a:xfrm>
                <a:custGeom>
                  <a:avLst/>
                  <a:gdLst/>
                  <a:ahLst/>
                  <a:cxnLst/>
                  <a:rect l="l" t="t" r="r" b="b"/>
                  <a:pathLst>
                    <a:path w="417" h="422" extrusionOk="0">
                      <a:moveTo>
                        <a:pt x="208" y="0"/>
                      </a:moveTo>
                      <a:cubicBezTo>
                        <a:pt x="93" y="0"/>
                        <a:pt x="0" y="99"/>
                        <a:pt x="0" y="214"/>
                      </a:cubicBezTo>
                      <a:cubicBezTo>
                        <a:pt x="0" y="330"/>
                        <a:pt x="93" y="421"/>
                        <a:pt x="208" y="421"/>
                      </a:cubicBezTo>
                      <a:cubicBezTo>
                        <a:pt x="323" y="421"/>
                        <a:pt x="416" y="330"/>
                        <a:pt x="416" y="214"/>
                      </a:cubicBezTo>
                      <a:cubicBezTo>
                        <a:pt x="416" y="99"/>
                        <a:pt x="323"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3"/>
                <p:cNvSpPr/>
                <p:nvPr/>
              </p:nvSpPr>
              <p:spPr>
                <a:xfrm>
                  <a:off x="7276813" y="3865600"/>
                  <a:ext cx="10425" cy="10550"/>
                </a:xfrm>
                <a:custGeom>
                  <a:avLst/>
                  <a:gdLst/>
                  <a:ahLst/>
                  <a:cxnLst/>
                  <a:rect l="l" t="t" r="r" b="b"/>
                  <a:pathLst>
                    <a:path w="417" h="422" extrusionOk="0">
                      <a:moveTo>
                        <a:pt x="209" y="0"/>
                      </a:moveTo>
                      <a:cubicBezTo>
                        <a:pt x="94" y="0"/>
                        <a:pt x="1" y="99"/>
                        <a:pt x="1" y="214"/>
                      </a:cubicBezTo>
                      <a:cubicBezTo>
                        <a:pt x="1" y="330"/>
                        <a:pt x="94" y="421"/>
                        <a:pt x="209" y="421"/>
                      </a:cubicBezTo>
                      <a:cubicBezTo>
                        <a:pt x="324" y="421"/>
                        <a:pt x="417" y="330"/>
                        <a:pt x="417" y="214"/>
                      </a:cubicBezTo>
                      <a:cubicBezTo>
                        <a:pt x="417" y="99"/>
                        <a:pt x="324"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8" name="Google Shape;2848;p43"/>
              <p:cNvSpPr/>
              <p:nvPr/>
            </p:nvSpPr>
            <p:spPr>
              <a:xfrm>
                <a:off x="7002363" y="3895775"/>
                <a:ext cx="339175" cy="20075"/>
              </a:xfrm>
              <a:custGeom>
                <a:avLst/>
                <a:gdLst/>
                <a:ahLst/>
                <a:cxnLst/>
                <a:rect l="l" t="t" r="r" b="b"/>
                <a:pathLst>
                  <a:path w="13567" h="803" extrusionOk="0">
                    <a:moveTo>
                      <a:pt x="309" y="1"/>
                    </a:moveTo>
                    <a:cubicBezTo>
                      <a:pt x="130" y="1"/>
                      <a:pt x="1" y="167"/>
                      <a:pt x="1" y="363"/>
                    </a:cubicBezTo>
                    <a:cubicBezTo>
                      <a:pt x="1" y="606"/>
                      <a:pt x="198" y="803"/>
                      <a:pt x="440" y="803"/>
                    </a:cubicBezTo>
                    <a:lnTo>
                      <a:pt x="13127" y="803"/>
                    </a:lnTo>
                    <a:cubicBezTo>
                      <a:pt x="13370" y="803"/>
                      <a:pt x="13566" y="606"/>
                      <a:pt x="13566" y="363"/>
                    </a:cubicBezTo>
                    <a:cubicBezTo>
                      <a:pt x="13566" y="167"/>
                      <a:pt x="13437" y="1"/>
                      <a:pt x="13258" y="1"/>
                    </a:cubicBezTo>
                    <a:cubicBezTo>
                      <a:pt x="13217" y="1"/>
                      <a:pt x="13173" y="10"/>
                      <a:pt x="13127" y="29"/>
                    </a:cubicBezTo>
                    <a:lnTo>
                      <a:pt x="440" y="29"/>
                    </a:lnTo>
                    <a:cubicBezTo>
                      <a:pt x="394" y="10"/>
                      <a:pt x="350"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3"/>
              <p:cNvSpPr/>
              <p:nvPr/>
            </p:nvSpPr>
            <p:spPr>
              <a:xfrm>
                <a:off x="7316663" y="3895775"/>
                <a:ext cx="31800" cy="20075"/>
              </a:xfrm>
              <a:custGeom>
                <a:avLst/>
                <a:gdLst/>
                <a:ahLst/>
                <a:cxnLst/>
                <a:rect l="l" t="t" r="r" b="b"/>
                <a:pathLst>
                  <a:path w="1272" h="803" extrusionOk="0">
                    <a:moveTo>
                      <a:pt x="132" y="1"/>
                    </a:moveTo>
                    <a:cubicBezTo>
                      <a:pt x="91" y="1"/>
                      <a:pt x="46" y="10"/>
                      <a:pt x="1" y="29"/>
                    </a:cubicBezTo>
                    <a:lnTo>
                      <a:pt x="255" y="29"/>
                    </a:lnTo>
                    <a:cubicBezTo>
                      <a:pt x="218" y="11"/>
                      <a:pt x="176" y="1"/>
                      <a:pt x="132" y="1"/>
                    </a:cubicBezTo>
                    <a:close/>
                    <a:moveTo>
                      <a:pt x="964" y="1"/>
                    </a:moveTo>
                    <a:cubicBezTo>
                      <a:pt x="922" y="1"/>
                      <a:pt x="878" y="10"/>
                      <a:pt x="832" y="29"/>
                    </a:cubicBezTo>
                    <a:lnTo>
                      <a:pt x="255" y="29"/>
                    </a:lnTo>
                    <a:cubicBezTo>
                      <a:pt x="367" y="85"/>
                      <a:pt x="440" y="215"/>
                      <a:pt x="440" y="363"/>
                    </a:cubicBezTo>
                    <a:cubicBezTo>
                      <a:pt x="440" y="606"/>
                      <a:pt x="243" y="803"/>
                      <a:pt x="1" y="803"/>
                    </a:cubicBezTo>
                    <a:lnTo>
                      <a:pt x="832" y="803"/>
                    </a:lnTo>
                    <a:cubicBezTo>
                      <a:pt x="1075" y="803"/>
                      <a:pt x="1272" y="606"/>
                      <a:pt x="1272" y="363"/>
                    </a:cubicBezTo>
                    <a:cubicBezTo>
                      <a:pt x="1272" y="167"/>
                      <a:pt x="1142"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3"/>
              <p:cNvSpPr/>
              <p:nvPr/>
            </p:nvSpPr>
            <p:spPr>
              <a:xfrm>
                <a:off x="7031538" y="3789650"/>
                <a:ext cx="281975" cy="64850"/>
              </a:xfrm>
              <a:custGeom>
                <a:avLst/>
                <a:gdLst/>
                <a:ahLst/>
                <a:cxnLst/>
                <a:rect l="l" t="t" r="r" b="b"/>
                <a:pathLst>
                  <a:path w="11279" h="2594" extrusionOk="0">
                    <a:moveTo>
                      <a:pt x="694" y="0"/>
                    </a:moveTo>
                    <a:cubicBezTo>
                      <a:pt x="313" y="0"/>
                      <a:pt x="1" y="312"/>
                      <a:pt x="1" y="700"/>
                    </a:cubicBezTo>
                    <a:lnTo>
                      <a:pt x="1" y="2039"/>
                    </a:lnTo>
                    <a:cubicBezTo>
                      <a:pt x="965" y="2039"/>
                      <a:pt x="965" y="2593"/>
                      <a:pt x="1923" y="2593"/>
                    </a:cubicBezTo>
                    <a:cubicBezTo>
                      <a:pt x="2888" y="2593"/>
                      <a:pt x="2888" y="2039"/>
                      <a:pt x="3852" y="2039"/>
                    </a:cubicBezTo>
                    <a:cubicBezTo>
                      <a:pt x="4817" y="2039"/>
                      <a:pt x="4817" y="2593"/>
                      <a:pt x="5775" y="2593"/>
                    </a:cubicBezTo>
                    <a:cubicBezTo>
                      <a:pt x="6739" y="2593"/>
                      <a:pt x="6739" y="2039"/>
                      <a:pt x="7704" y="2039"/>
                    </a:cubicBezTo>
                    <a:cubicBezTo>
                      <a:pt x="8668" y="2039"/>
                      <a:pt x="8668" y="2593"/>
                      <a:pt x="9633" y="2593"/>
                    </a:cubicBezTo>
                    <a:cubicBezTo>
                      <a:pt x="10193" y="2593"/>
                      <a:pt x="10430" y="2403"/>
                      <a:pt x="10718" y="2241"/>
                    </a:cubicBezTo>
                    <a:cubicBezTo>
                      <a:pt x="10926" y="2132"/>
                      <a:pt x="10822" y="1681"/>
                      <a:pt x="11221" y="1681"/>
                    </a:cubicBezTo>
                    <a:lnTo>
                      <a:pt x="11278" y="700"/>
                    </a:lnTo>
                    <a:cubicBezTo>
                      <a:pt x="11278" y="312"/>
                      <a:pt x="10966" y="0"/>
                      <a:pt x="10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3"/>
              <p:cNvSpPr/>
              <p:nvPr/>
            </p:nvSpPr>
            <p:spPr>
              <a:xfrm>
                <a:off x="7287088" y="3789650"/>
                <a:ext cx="35525" cy="56050"/>
              </a:xfrm>
              <a:custGeom>
                <a:avLst/>
                <a:gdLst/>
                <a:ahLst/>
                <a:cxnLst/>
                <a:rect l="l" t="t" r="r" b="b"/>
                <a:pathLst>
                  <a:path w="1421" h="2242" extrusionOk="0">
                    <a:moveTo>
                      <a:pt x="0" y="0"/>
                    </a:moveTo>
                    <a:cubicBezTo>
                      <a:pt x="358" y="0"/>
                      <a:pt x="646" y="312"/>
                      <a:pt x="646" y="700"/>
                    </a:cubicBezTo>
                    <a:lnTo>
                      <a:pt x="646" y="2241"/>
                    </a:lnTo>
                    <a:cubicBezTo>
                      <a:pt x="837" y="2132"/>
                      <a:pt x="1051" y="2039"/>
                      <a:pt x="1421" y="2039"/>
                    </a:cubicBezTo>
                    <a:lnTo>
                      <a:pt x="1421" y="700"/>
                    </a:lnTo>
                    <a:cubicBezTo>
                      <a:pt x="1421" y="312"/>
                      <a:pt x="110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43"/>
            <p:cNvGrpSpPr/>
            <p:nvPr/>
          </p:nvGrpSpPr>
          <p:grpSpPr>
            <a:xfrm>
              <a:off x="5488963" y="3578100"/>
              <a:ext cx="332075" cy="310675"/>
              <a:chOff x="7801738" y="3587725"/>
              <a:chExt cx="332075" cy="310675"/>
            </a:xfrm>
          </p:grpSpPr>
          <p:sp>
            <p:nvSpPr>
              <p:cNvPr id="2853" name="Google Shape;2853;p43"/>
              <p:cNvSpPr/>
              <p:nvPr/>
            </p:nvSpPr>
            <p:spPr>
              <a:xfrm>
                <a:off x="7843913" y="3722750"/>
                <a:ext cx="223200" cy="117600"/>
              </a:xfrm>
              <a:custGeom>
                <a:avLst/>
                <a:gdLst/>
                <a:ahLst/>
                <a:cxnLst/>
                <a:rect l="l" t="t" r="r" b="b"/>
                <a:pathLst>
                  <a:path w="8928" h="4704" extrusionOk="0">
                    <a:moveTo>
                      <a:pt x="8647" y="0"/>
                    </a:moveTo>
                    <a:cubicBezTo>
                      <a:pt x="8635" y="0"/>
                      <a:pt x="8622" y="1"/>
                      <a:pt x="8610" y="3"/>
                    </a:cubicBezTo>
                    <a:lnTo>
                      <a:pt x="526" y="1060"/>
                    </a:lnTo>
                    <a:cubicBezTo>
                      <a:pt x="387" y="1077"/>
                      <a:pt x="283" y="1199"/>
                      <a:pt x="283" y="1337"/>
                    </a:cubicBezTo>
                    <a:lnTo>
                      <a:pt x="1" y="1631"/>
                    </a:lnTo>
                    <a:lnTo>
                      <a:pt x="1" y="2884"/>
                    </a:lnTo>
                    <a:lnTo>
                      <a:pt x="283" y="3099"/>
                    </a:lnTo>
                    <a:lnTo>
                      <a:pt x="1" y="3307"/>
                    </a:lnTo>
                    <a:lnTo>
                      <a:pt x="1" y="4138"/>
                    </a:lnTo>
                    <a:lnTo>
                      <a:pt x="8927" y="4704"/>
                    </a:lnTo>
                    <a:lnTo>
                      <a:pt x="8927" y="280"/>
                    </a:lnTo>
                    <a:cubicBezTo>
                      <a:pt x="8927" y="125"/>
                      <a:pt x="8799" y="0"/>
                      <a:pt x="8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3"/>
              <p:cNvSpPr/>
              <p:nvPr/>
            </p:nvSpPr>
            <p:spPr>
              <a:xfrm>
                <a:off x="8053813" y="3724850"/>
                <a:ext cx="22950" cy="110575"/>
              </a:xfrm>
              <a:custGeom>
                <a:avLst/>
                <a:gdLst/>
                <a:ahLst/>
                <a:cxnLst/>
                <a:rect l="l" t="t" r="r" b="b"/>
                <a:pathLst>
                  <a:path w="918" h="4423" extrusionOk="0">
                    <a:moveTo>
                      <a:pt x="1" y="0"/>
                    </a:moveTo>
                    <a:lnTo>
                      <a:pt x="1" y="0"/>
                    </a:lnTo>
                    <a:cubicBezTo>
                      <a:pt x="81" y="41"/>
                      <a:pt x="145" y="52"/>
                      <a:pt x="145" y="156"/>
                    </a:cubicBezTo>
                    <a:lnTo>
                      <a:pt x="145" y="4423"/>
                    </a:lnTo>
                    <a:lnTo>
                      <a:pt x="918" y="3909"/>
                    </a:lnTo>
                    <a:lnTo>
                      <a:pt x="918" y="3141"/>
                    </a:lnTo>
                    <a:lnTo>
                      <a:pt x="659" y="2951"/>
                    </a:lnTo>
                    <a:lnTo>
                      <a:pt x="918" y="2754"/>
                    </a:lnTo>
                    <a:lnTo>
                      <a:pt x="918" y="1600"/>
                    </a:lnTo>
                    <a:lnTo>
                      <a:pt x="843" y="364"/>
                    </a:lnTo>
                    <a:cubicBezTo>
                      <a:pt x="843" y="219"/>
                      <a:pt x="722" y="103"/>
                      <a:pt x="580" y="103"/>
                    </a:cubicBezTo>
                    <a:cubicBezTo>
                      <a:pt x="570" y="103"/>
                      <a:pt x="560" y="103"/>
                      <a:pt x="549" y="10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3"/>
              <p:cNvSpPr/>
              <p:nvPr/>
            </p:nvSpPr>
            <p:spPr>
              <a:xfrm>
                <a:off x="7853588" y="3791550"/>
                <a:ext cx="203850" cy="9700"/>
              </a:xfrm>
              <a:custGeom>
                <a:avLst/>
                <a:gdLst/>
                <a:ahLst/>
                <a:cxnLst/>
                <a:rect l="l" t="t" r="r" b="b"/>
                <a:pathLst>
                  <a:path w="8154" h="388" extrusionOk="0">
                    <a:moveTo>
                      <a:pt x="0" y="0"/>
                    </a:moveTo>
                    <a:lnTo>
                      <a:pt x="0" y="387"/>
                    </a:lnTo>
                    <a:lnTo>
                      <a:pt x="8154" y="387"/>
                    </a:lnTo>
                    <a:lnTo>
                      <a:pt x="8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3"/>
              <p:cNvSpPr/>
              <p:nvPr/>
            </p:nvSpPr>
            <p:spPr>
              <a:xfrm>
                <a:off x="8057413" y="3791550"/>
                <a:ext cx="19350" cy="9700"/>
              </a:xfrm>
              <a:custGeom>
                <a:avLst/>
                <a:gdLst/>
                <a:ahLst/>
                <a:cxnLst/>
                <a:rect l="l" t="t" r="r" b="b"/>
                <a:pathLst>
                  <a:path w="774" h="388" extrusionOk="0">
                    <a:moveTo>
                      <a:pt x="1" y="0"/>
                    </a:moveTo>
                    <a:lnTo>
                      <a:pt x="1" y="387"/>
                    </a:lnTo>
                    <a:lnTo>
                      <a:pt x="774" y="387"/>
                    </a:lnTo>
                    <a:lnTo>
                      <a:pt x="7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3"/>
              <p:cNvSpPr/>
              <p:nvPr/>
            </p:nvSpPr>
            <p:spPr>
              <a:xfrm>
                <a:off x="7960263" y="3645300"/>
                <a:ext cx="9825" cy="45350"/>
              </a:xfrm>
              <a:custGeom>
                <a:avLst/>
                <a:gdLst/>
                <a:ahLst/>
                <a:cxnLst/>
                <a:rect l="l" t="t" r="r" b="b"/>
                <a:pathLst>
                  <a:path w="393" h="1814" extrusionOk="0">
                    <a:moveTo>
                      <a:pt x="197" y="0"/>
                    </a:moveTo>
                    <a:cubicBezTo>
                      <a:pt x="86" y="0"/>
                      <a:pt x="0" y="86"/>
                      <a:pt x="0" y="196"/>
                    </a:cubicBezTo>
                    <a:lnTo>
                      <a:pt x="0" y="1623"/>
                    </a:lnTo>
                    <a:cubicBezTo>
                      <a:pt x="0" y="1727"/>
                      <a:pt x="86" y="1813"/>
                      <a:pt x="197" y="1813"/>
                    </a:cubicBezTo>
                    <a:cubicBezTo>
                      <a:pt x="307" y="1813"/>
                      <a:pt x="393" y="1727"/>
                      <a:pt x="393" y="1623"/>
                    </a:cubicBezTo>
                    <a:lnTo>
                      <a:pt x="393" y="196"/>
                    </a:lnTo>
                    <a:cubicBezTo>
                      <a:pt x="393" y="86"/>
                      <a:pt x="307"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3"/>
              <p:cNvSpPr/>
              <p:nvPr/>
            </p:nvSpPr>
            <p:spPr>
              <a:xfrm>
                <a:off x="7950588" y="3675025"/>
                <a:ext cx="19500" cy="72050"/>
              </a:xfrm>
              <a:custGeom>
                <a:avLst/>
                <a:gdLst/>
                <a:ahLst/>
                <a:cxnLst/>
                <a:rect l="l" t="t" r="r" b="b"/>
                <a:pathLst>
                  <a:path w="780" h="2882" extrusionOk="0">
                    <a:moveTo>
                      <a:pt x="169" y="1"/>
                    </a:moveTo>
                    <a:cubicBezTo>
                      <a:pt x="92" y="185"/>
                      <a:pt x="30" y="249"/>
                      <a:pt x="1" y="323"/>
                    </a:cubicBezTo>
                    <a:lnTo>
                      <a:pt x="1" y="2605"/>
                    </a:lnTo>
                    <a:lnTo>
                      <a:pt x="780" y="2882"/>
                    </a:lnTo>
                    <a:lnTo>
                      <a:pt x="780" y="323"/>
                    </a:lnTo>
                    <a:cubicBezTo>
                      <a:pt x="705" y="249"/>
                      <a:pt x="641" y="185"/>
                      <a:pt x="566" y="185"/>
                    </a:cubicBezTo>
                    <a:lnTo>
                      <a:pt x="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7960113" y="3675025"/>
                <a:ext cx="14300" cy="72050"/>
              </a:xfrm>
              <a:custGeom>
                <a:avLst/>
                <a:gdLst/>
                <a:ahLst/>
                <a:cxnLst/>
                <a:rect l="l" t="t" r="r" b="b"/>
                <a:pathLst>
                  <a:path w="572" h="2882" extrusionOk="0">
                    <a:moveTo>
                      <a:pt x="1" y="1"/>
                    </a:moveTo>
                    <a:cubicBezTo>
                      <a:pt x="76" y="185"/>
                      <a:pt x="140" y="249"/>
                      <a:pt x="6" y="323"/>
                    </a:cubicBezTo>
                    <a:lnTo>
                      <a:pt x="6" y="2882"/>
                    </a:lnTo>
                    <a:lnTo>
                      <a:pt x="399" y="2605"/>
                    </a:lnTo>
                    <a:lnTo>
                      <a:pt x="399" y="323"/>
                    </a:lnTo>
                    <a:cubicBezTo>
                      <a:pt x="572" y="249"/>
                      <a:pt x="508" y="185"/>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3"/>
              <p:cNvSpPr/>
              <p:nvPr/>
            </p:nvSpPr>
            <p:spPr>
              <a:xfrm>
                <a:off x="7932088" y="3593100"/>
                <a:ext cx="57050" cy="68325"/>
              </a:xfrm>
              <a:custGeom>
                <a:avLst/>
                <a:gdLst/>
                <a:ahLst/>
                <a:cxnLst/>
                <a:rect l="l" t="t" r="r" b="b"/>
                <a:pathLst>
                  <a:path w="2282" h="2733" extrusionOk="0">
                    <a:moveTo>
                      <a:pt x="1231" y="0"/>
                    </a:moveTo>
                    <a:cubicBezTo>
                      <a:pt x="1204" y="0"/>
                      <a:pt x="1177" y="15"/>
                      <a:pt x="1162" y="44"/>
                    </a:cubicBezTo>
                    <a:lnTo>
                      <a:pt x="1018" y="79"/>
                    </a:lnTo>
                    <a:lnTo>
                      <a:pt x="354" y="1228"/>
                    </a:lnTo>
                    <a:cubicBezTo>
                      <a:pt x="1" y="1840"/>
                      <a:pt x="365" y="2590"/>
                      <a:pt x="1018" y="2723"/>
                    </a:cubicBezTo>
                    <a:cubicBezTo>
                      <a:pt x="1045" y="2731"/>
                      <a:pt x="1073" y="2733"/>
                      <a:pt x="1103" y="2733"/>
                    </a:cubicBezTo>
                    <a:cubicBezTo>
                      <a:pt x="1145" y="2733"/>
                      <a:pt x="1188" y="2729"/>
                      <a:pt x="1231" y="2729"/>
                    </a:cubicBezTo>
                    <a:cubicBezTo>
                      <a:pt x="2010" y="2729"/>
                      <a:pt x="2282" y="1903"/>
                      <a:pt x="1895" y="1228"/>
                    </a:cubicBezTo>
                    <a:lnTo>
                      <a:pt x="1301" y="44"/>
                    </a:lnTo>
                    <a:cubicBezTo>
                      <a:pt x="1286" y="15"/>
                      <a:pt x="1259"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3"/>
              <p:cNvSpPr/>
              <p:nvPr/>
            </p:nvSpPr>
            <p:spPr>
              <a:xfrm>
                <a:off x="7957538" y="3587725"/>
                <a:ext cx="36950" cy="74050"/>
              </a:xfrm>
              <a:custGeom>
                <a:avLst/>
                <a:gdLst/>
                <a:ahLst/>
                <a:cxnLst/>
                <a:rect l="l" t="t" r="r" b="b"/>
                <a:pathLst>
                  <a:path w="1478" h="2962" extrusionOk="0">
                    <a:moveTo>
                      <a:pt x="213" y="0"/>
                    </a:moveTo>
                    <a:cubicBezTo>
                      <a:pt x="186" y="0"/>
                      <a:pt x="159" y="13"/>
                      <a:pt x="144" y="39"/>
                    </a:cubicBezTo>
                    <a:lnTo>
                      <a:pt x="0" y="294"/>
                    </a:lnTo>
                    <a:lnTo>
                      <a:pt x="658" y="1443"/>
                    </a:lnTo>
                    <a:cubicBezTo>
                      <a:pt x="1010" y="2055"/>
                      <a:pt x="646" y="2805"/>
                      <a:pt x="0" y="2938"/>
                    </a:cubicBezTo>
                    <a:cubicBezTo>
                      <a:pt x="64" y="2956"/>
                      <a:pt x="139" y="2962"/>
                      <a:pt x="213" y="2962"/>
                    </a:cubicBezTo>
                    <a:cubicBezTo>
                      <a:pt x="992" y="2962"/>
                      <a:pt x="1477" y="2118"/>
                      <a:pt x="1091" y="1443"/>
                    </a:cubicBezTo>
                    <a:lnTo>
                      <a:pt x="283" y="39"/>
                    </a:lnTo>
                    <a:cubicBezTo>
                      <a:pt x="268" y="13"/>
                      <a:pt x="241" y="0"/>
                      <a:pt x="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7947863" y="3624800"/>
                <a:ext cx="29025" cy="36275"/>
              </a:xfrm>
              <a:custGeom>
                <a:avLst/>
                <a:gdLst/>
                <a:ahLst/>
                <a:cxnLst/>
                <a:rect l="l" t="t" r="r" b="b"/>
                <a:pathLst>
                  <a:path w="1161" h="1451" extrusionOk="0">
                    <a:moveTo>
                      <a:pt x="600" y="0"/>
                    </a:moveTo>
                    <a:cubicBezTo>
                      <a:pt x="587" y="0"/>
                      <a:pt x="574" y="6"/>
                      <a:pt x="566" y="18"/>
                    </a:cubicBezTo>
                    <a:lnTo>
                      <a:pt x="161" y="722"/>
                    </a:lnTo>
                    <a:cubicBezTo>
                      <a:pt x="0" y="994"/>
                      <a:pt x="132" y="1322"/>
                      <a:pt x="398" y="1439"/>
                    </a:cubicBezTo>
                    <a:cubicBezTo>
                      <a:pt x="417" y="1448"/>
                      <a:pt x="438" y="1451"/>
                      <a:pt x="460" y="1451"/>
                    </a:cubicBezTo>
                    <a:cubicBezTo>
                      <a:pt x="503" y="1451"/>
                      <a:pt x="551" y="1439"/>
                      <a:pt x="600" y="1439"/>
                    </a:cubicBezTo>
                    <a:lnTo>
                      <a:pt x="577" y="1415"/>
                    </a:lnTo>
                    <a:cubicBezTo>
                      <a:pt x="912" y="1415"/>
                      <a:pt x="1160" y="1172"/>
                      <a:pt x="1097" y="872"/>
                    </a:cubicBezTo>
                    <a:cubicBezTo>
                      <a:pt x="1086" y="820"/>
                      <a:pt x="1067" y="768"/>
                      <a:pt x="1040" y="722"/>
                    </a:cubicBezTo>
                    <a:lnTo>
                      <a:pt x="635" y="18"/>
                    </a:lnTo>
                    <a:cubicBezTo>
                      <a:pt x="626" y="6"/>
                      <a:pt x="613" y="0"/>
                      <a:pt x="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7958388" y="3646575"/>
                <a:ext cx="18500" cy="15200"/>
              </a:xfrm>
              <a:custGeom>
                <a:avLst/>
                <a:gdLst/>
                <a:ahLst/>
                <a:cxnLst/>
                <a:rect l="l" t="t" r="r" b="b"/>
                <a:pathLst>
                  <a:path w="740" h="608" extrusionOk="0">
                    <a:moveTo>
                      <a:pt x="676" y="1"/>
                    </a:moveTo>
                    <a:lnTo>
                      <a:pt x="676" y="1"/>
                    </a:lnTo>
                    <a:cubicBezTo>
                      <a:pt x="555" y="278"/>
                      <a:pt x="312" y="498"/>
                      <a:pt x="1" y="579"/>
                    </a:cubicBezTo>
                    <a:cubicBezTo>
                      <a:pt x="57" y="595"/>
                      <a:pt x="116" y="608"/>
                      <a:pt x="179" y="608"/>
                    </a:cubicBezTo>
                    <a:cubicBezTo>
                      <a:pt x="508" y="608"/>
                      <a:pt x="739" y="301"/>
                      <a:pt x="676" y="1"/>
                    </a:cubicBezTo>
                    <a:close/>
                  </a:path>
                </a:pathLst>
              </a:custGeom>
              <a:solidFill>
                <a:srgbClr val="FFD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7835813" y="3851725"/>
                <a:ext cx="247200" cy="46675"/>
              </a:xfrm>
              <a:custGeom>
                <a:avLst/>
                <a:gdLst/>
                <a:ahLst/>
                <a:cxnLst/>
                <a:rect l="l" t="t" r="r" b="b"/>
                <a:pathLst>
                  <a:path w="9888" h="1867" extrusionOk="0">
                    <a:moveTo>
                      <a:pt x="7814" y="1"/>
                    </a:moveTo>
                    <a:lnTo>
                      <a:pt x="0" y="278"/>
                    </a:lnTo>
                    <a:lnTo>
                      <a:pt x="456" y="1583"/>
                    </a:lnTo>
                    <a:cubicBezTo>
                      <a:pt x="514" y="1751"/>
                      <a:pt x="671" y="1866"/>
                      <a:pt x="850" y="1866"/>
                    </a:cubicBezTo>
                    <a:lnTo>
                      <a:pt x="9038" y="1866"/>
                    </a:lnTo>
                    <a:cubicBezTo>
                      <a:pt x="9211" y="1866"/>
                      <a:pt x="9373" y="1751"/>
                      <a:pt x="9430" y="1583"/>
                    </a:cubicBezTo>
                    <a:lnTo>
                      <a:pt x="9887" y="278"/>
                    </a:lnTo>
                    <a:lnTo>
                      <a:pt x="78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8047888" y="3851725"/>
                <a:ext cx="42050" cy="46675"/>
              </a:xfrm>
              <a:custGeom>
                <a:avLst/>
                <a:gdLst/>
                <a:ahLst/>
                <a:cxnLst/>
                <a:rect l="l" t="t" r="r" b="b"/>
                <a:pathLst>
                  <a:path w="1682" h="1867" extrusionOk="0">
                    <a:moveTo>
                      <a:pt x="1404" y="1"/>
                    </a:moveTo>
                    <a:lnTo>
                      <a:pt x="850" y="278"/>
                    </a:lnTo>
                    <a:lnTo>
                      <a:pt x="393" y="1583"/>
                    </a:lnTo>
                    <a:cubicBezTo>
                      <a:pt x="336" y="1751"/>
                      <a:pt x="174" y="1866"/>
                      <a:pt x="1" y="1866"/>
                    </a:cubicBezTo>
                    <a:lnTo>
                      <a:pt x="832" y="1866"/>
                    </a:lnTo>
                    <a:cubicBezTo>
                      <a:pt x="1005" y="1866"/>
                      <a:pt x="1167" y="1751"/>
                      <a:pt x="1224" y="1583"/>
                    </a:cubicBezTo>
                    <a:lnTo>
                      <a:pt x="1682" y="278"/>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7801738" y="3830350"/>
                <a:ext cx="315200" cy="29200"/>
              </a:xfrm>
              <a:custGeom>
                <a:avLst/>
                <a:gdLst/>
                <a:ahLst/>
                <a:cxnLst/>
                <a:rect l="l" t="t" r="r" b="b"/>
                <a:pathLst>
                  <a:path w="12608" h="1168" extrusionOk="0">
                    <a:moveTo>
                      <a:pt x="584" y="1"/>
                    </a:moveTo>
                    <a:cubicBezTo>
                      <a:pt x="260" y="1"/>
                      <a:pt x="1" y="261"/>
                      <a:pt x="1" y="584"/>
                    </a:cubicBezTo>
                    <a:cubicBezTo>
                      <a:pt x="1" y="908"/>
                      <a:pt x="260" y="1168"/>
                      <a:pt x="584" y="1168"/>
                    </a:cubicBezTo>
                    <a:lnTo>
                      <a:pt x="12029" y="1168"/>
                    </a:lnTo>
                    <a:cubicBezTo>
                      <a:pt x="12347" y="1168"/>
                      <a:pt x="12607" y="908"/>
                      <a:pt x="12607" y="584"/>
                    </a:cubicBezTo>
                    <a:cubicBezTo>
                      <a:pt x="12607" y="261"/>
                      <a:pt x="12347" y="1"/>
                      <a:pt x="120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8099863" y="3830350"/>
                <a:ext cx="33950" cy="29200"/>
              </a:xfrm>
              <a:custGeom>
                <a:avLst/>
                <a:gdLst/>
                <a:ahLst/>
                <a:cxnLst/>
                <a:rect l="l" t="t" r="r" b="b"/>
                <a:pathLst>
                  <a:path w="1358" h="1168" extrusionOk="0">
                    <a:moveTo>
                      <a:pt x="0" y="1"/>
                    </a:moveTo>
                    <a:cubicBezTo>
                      <a:pt x="318" y="1"/>
                      <a:pt x="584" y="261"/>
                      <a:pt x="584" y="584"/>
                    </a:cubicBezTo>
                    <a:cubicBezTo>
                      <a:pt x="584" y="908"/>
                      <a:pt x="318" y="1168"/>
                      <a:pt x="0" y="1168"/>
                    </a:cubicBezTo>
                    <a:lnTo>
                      <a:pt x="774" y="1168"/>
                    </a:lnTo>
                    <a:cubicBezTo>
                      <a:pt x="1098" y="1168"/>
                      <a:pt x="1357" y="908"/>
                      <a:pt x="1357" y="584"/>
                    </a:cubicBezTo>
                    <a:cubicBezTo>
                      <a:pt x="1357" y="261"/>
                      <a:pt x="1098"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7853588" y="3718925"/>
                <a:ext cx="223500" cy="58775"/>
              </a:xfrm>
              <a:custGeom>
                <a:avLst/>
                <a:gdLst/>
                <a:ahLst/>
                <a:cxnLst/>
                <a:rect l="l" t="t" r="r" b="b"/>
                <a:pathLst>
                  <a:path w="8940" h="2351" extrusionOk="0">
                    <a:moveTo>
                      <a:pt x="8061" y="0"/>
                    </a:moveTo>
                    <a:lnTo>
                      <a:pt x="243" y="958"/>
                    </a:lnTo>
                    <a:cubicBezTo>
                      <a:pt x="104" y="971"/>
                      <a:pt x="0" y="1091"/>
                      <a:pt x="0" y="1230"/>
                    </a:cubicBezTo>
                    <a:lnTo>
                      <a:pt x="0" y="1797"/>
                    </a:lnTo>
                    <a:cubicBezTo>
                      <a:pt x="757" y="1797"/>
                      <a:pt x="757" y="2351"/>
                      <a:pt x="1507" y="2351"/>
                    </a:cubicBezTo>
                    <a:cubicBezTo>
                      <a:pt x="2263" y="2351"/>
                      <a:pt x="2263" y="1797"/>
                      <a:pt x="3015" y="1797"/>
                    </a:cubicBezTo>
                    <a:cubicBezTo>
                      <a:pt x="3771" y="1797"/>
                      <a:pt x="3771" y="2351"/>
                      <a:pt x="4521" y="2351"/>
                    </a:cubicBezTo>
                    <a:cubicBezTo>
                      <a:pt x="5278" y="2351"/>
                      <a:pt x="5278" y="1797"/>
                      <a:pt x="6035" y="1797"/>
                    </a:cubicBezTo>
                    <a:cubicBezTo>
                      <a:pt x="6786" y="1797"/>
                      <a:pt x="6786" y="2351"/>
                      <a:pt x="7541" y="2351"/>
                    </a:cubicBezTo>
                    <a:cubicBezTo>
                      <a:pt x="7865" y="2351"/>
                      <a:pt x="8050" y="2247"/>
                      <a:pt x="8217" y="2125"/>
                    </a:cubicBezTo>
                    <a:cubicBezTo>
                      <a:pt x="8436" y="1975"/>
                      <a:pt x="8500" y="1507"/>
                      <a:pt x="8927" y="1507"/>
                    </a:cubicBezTo>
                    <a:lnTo>
                      <a:pt x="8939" y="468"/>
                    </a:lnTo>
                    <a:cubicBezTo>
                      <a:pt x="8939" y="310"/>
                      <a:pt x="8812" y="189"/>
                      <a:pt x="8657" y="189"/>
                    </a:cubicBezTo>
                    <a:cubicBezTo>
                      <a:pt x="8648" y="189"/>
                      <a:pt x="8638" y="189"/>
                      <a:pt x="8628" y="190"/>
                    </a:cubicBezTo>
                    <a:lnTo>
                      <a:pt x="8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3"/>
              <p:cNvSpPr/>
              <p:nvPr/>
            </p:nvSpPr>
            <p:spPr>
              <a:xfrm>
                <a:off x="8053813" y="3718575"/>
                <a:ext cx="22950" cy="51750"/>
              </a:xfrm>
              <a:custGeom>
                <a:avLst/>
                <a:gdLst/>
                <a:ahLst/>
                <a:cxnLst/>
                <a:rect l="l" t="t" r="r" b="b"/>
                <a:pathLst>
                  <a:path w="918" h="2070" extrusionOk="0">
                    <a:moveTo>
                      <a:pt x="636" y="1"/>
                    </a:moveTo>
                    <a:cubicBezTo>
                      <a:pt x="626" y="1"/>
                      <a:pt x="616" y="1"/>
                      <a:pt x="606" y="2"/>
                    </a:cubicBezTo>
                    <a:lnTo>
                      <a:pt x="1" y="78"/>
                    </a:lnTo>
                    <a:cubicBezTo>
                      <a:pt x="81" y="118"/>
                      <a:pt x="145" y="210"/>
                      <a:pt x="145" y="308"/>
                    </a:cubicBezTo>
                    <a:lnTo>
                      <a:pt x="145" y="2070"/>
                    </a:lnTo>
                    <a:cubicBezTo>
                      <a:pt x="347" y="1926"/>
                      <a:pt x="520" y="1758"/>
                      <a:pt x="918" y="1758"/>
                    </a:cubicBezTo>
                    <a:lnTo>
                      <a:pt x="918" y="279"/>
                    </a:lnTo>
                    <a:cubicBezTo>
                      <a:pt x="918" y="123"/>
                      <a:pt x="790"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0" name="Google Shape;2870;p43"/>
            <p:cNvGrpSpPr/>
            <p:nvPr/>
          </p:nvGrpSpPr>
          <p:grpSpPr>
            <a:xfrm>
              <a:off x="1039513" y="1336275"/>
              <a:ext cx="269550" cy="349375"/>
              <a:chOff x="1039513" y="1336275"/>
              <a:chExt cx="269550" cy="349375"/>
            </a:xfrm>
          </p:grpSpPr>
          <p:sp>
            <p:nvSpPr>
              <p:cNvPr id="2871" name="Google Shape;2871;p43"/>
              <p:cNvSpPr/>
              <p:nvPr/>
            </p:nvSpPr>
            <p:spPr>
              <a:xfrm>
                <a:off x="1058163" y="1393925"/>
                <a:ext cx="217300" cy="269375"/>
              </a:xfrm>
              <a:custGeom>
                <a:avLst/>
                <a:gdLst/>
                <a:ahLst/>
                <a:cxnLst/>
                <a:rect l="l" t="t" r="r" b="b"/>
                <a:pathLst>
                  <a:path w="8692" h="10775" extrusionOk="0">
                    <a:moveTo>
                      <a:pt x="4626" y="0"/>
                    </a:moveTo>
                    <a:cubicBezTo>
                      <a:pt x="4520" y="0"/>
                      <a:pt x="4415" y="59"/>
                      <a:pt x="4366" y="178"/>
                    </a:cubicBezTo>
                    <a:lnTo>
                      <a:pt x="4204" y="287"/>
                    </a:lnTo>
                    <a:lnTo>
                      <a:pt x="2927" y="3377"/>
                    </a:lnTo>
                    <a:lnTo>
                      <a:pt x="2575" y="4925"/>
                    </a:lnTo>
                    <a:lnTo>
                      <a:pt x="1836" y="6039"/>
                    </a:lnTo>
                    <a:lnTo>
                      <a:pt x="0" y="10498"/>
                    </a:lnTo>
                    <a:lnTo>
                      <a:pt x="8691" y="10775"/>
                    </a:lnTo>
                    <a:lnTo>
                      <a:pt x="8691" y="10775"/>
                    </a:lnTo>
                    <a:lnTo>
                      <a:pt x="4885" y="178"/>
                    </a:lnTo>
                    <a:cubicBezTo>
                      <a:pt x="4836" y="59"/>
                      <a:pt x="4731" y="0"/>
                      <a:pt x="4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3"/>
              <p:cNvSpPr/>
              <p:nvPr/>
            </p:nvSpPr>
            <p:spPr>
              <a:xfrm>
                <a:off x="1163238" y="1386950"/>
                <a:ext cx="126225" cy="276350"/>
              </a:xfrm>
              <a:custGeom>
                <a:avLst/>
                <a:gdLst/>
                <a:ahLst/>
                <a:cxnLst/>
                <a:rect l="l" t="t" r="r" b="b"/>
                <a:pathLst>
                  <a:path w="5049" h="11054" extrusionOk="0">
                    <a:moveTo>
                      <a:pt x="423" y="1"/>
                    </a:moveTo>
                    <a:cubicBezTo>
                      <a:pt x="317" y="1"/>
                      <a:pt x="212" y="58"/>
                      <a:pt x="163" y="174"/>
                    </a:cubicBezTo>
                    <a:lnTo>
                      <a:pt x="1" y="566"/>
                    </a:lnTo>
                    <a:lnTo>
                      <a:pt x="4204" y="10777"/>
                    </a:lnTo>
                    <a:lnTo>
                      <a:pt x="4574" y="11054"/>
                    </a:lnTo>
                    <a:lnTo>
                      <a:pt x="5048" y="10777"/>
                    </a:lnTo>
                    <a:lnTo>
                      <a:pt x="4574" y="9621"/>
                    </a:lnTo>
                    <a:lnTo>
                      <a:pt x="3865" y="8581"/>
                    </a:lnTo>
                    <a:lnTo>
                      <a:pt x="3476" y="6953"/>
                    </a:lnTo>
                    <a:lnTo>
                      <a:pt x="2189" y="3829"/>
                    </a:lnTo>
                    <a:lnTo>
                      <a:pt x="1583" y="3043"/>
                    </a:lnTo>
                    <a:lnTo>
                      <a:pt x="1490" y="2142"/>
                    </a:lnTo>
                    <a:lnTo>
                      <a:pt x="682" y="174"/>
                    </a:lnTo>
                    <a:cubicBezTo>
                      <a:pt x="633" y="58"/>
                      <a:pt x="528"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p:cNvSpPr/>
              <p:nvPr/>
            </p:nvSpPr>
            <p:spPr>
              <a:xfrm>
                <a:off x="1223588" y="1571150"/>
                <a:ext cx="36700" cy="60800"/>
              </a:xfrm>
              <a:custGeom>
                <a:avLst/>
                <a:gdLst/>
                <a:ahLst/>
                <a:cxnLst/>
                <a:rect l="l" t="t" r="r" b="b"/>
                <a:pathLst>
                  <a:path w="1468" h="2432" extrusionOk="0">
                    <a:moveTo>
                      <a:pt x="388" y="1"/>
                    </a:moveTo>
                    <a:cubicBezTo>
                      <a:pt x="151" y="261"/>
                      <a:pt x="1" y="602"/>
                      <a:pt x="1" y="983"/>
                    </a:cubicBezTo>
                    <a:cubicBezTo>
                      <a:pt x="1" y="1762"/>
                      <a:pt x="619" y="2397"/>
                      <a:pt x="1392" y="2431"/>
                    </a:cubicBezTo>
                    <a:cubicBezTo>
                      <a:pt x="1409" y="2431"/>
                      <a:pt x="1444" y="2045"/>
                      <a:pt x="1467" y="2045"/>
                    </a:cubicBezTo>
                    <a:lnTo>
                      <a:pt x="3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p:cNvSpPr/>
              <p:nvPr/>
            </p:nvSpPr>
            <p:spPr>
              <a:xfrm>
                <a:off x="1233263" y="1560750"/>
                <a:ext cx="44350" cy="71200"/>
              </a:xfrm>
              <a:custGeom>
                <a:avLst/>
                <a:gdLst/>
                <a:ahLst/>
                <a:cxnLst/>
                <a:rect l="l" t="t" r="r" b="b"/>
                <a:pathLst>
                  <a:path w="1774" h="2848" extrusionOk="0">
                    <a:moveTo>
                      <a:pt x="675" y="1"/>
                    </a:moveTo>
                    <a:cubicBezTo>
                      <a:pt x="411" y="76"/>
                      <a:pt x="179" y="221"/>
                      <a:pt x="1" y="417"/>
                    </a:cubicBezTo>
                    <a:lnTo>
                      <a:pt x="1005" y="2847"/>
                    </a:lnTo>
                    <a:lnTo>
                      <a:pt x="1069" y="2847"/>
                    </a:lnTo>
                    <a:cubicBezTo>
                      <a:pt x="1323" y="2847"/>
                      <a:pt x="1565" y="2785"/>
                      <a:pt x="1773" y="2669"/>
                    </a:cubicBezTo>
                    <a:lnTo>
                      <a:pt x="675" y="1"/>
                    </a:lnTo>
                    <a:close/>
                  </a:path>
                </a:pathLst>
              </a:custGeom>
              <a:solidFill>
                <a:srgbClr val="D5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3"/>
              <p:cNvSpPr/>
              <p:nvPr/>
            </p:nvSpPr>
            <p:spPr>
              <a:xfrm>
                <a:off x="1185163" y="1440500"/>
                <a:ext cx="32800" cy="45050"/>
              </a:xfrm>
              <a:custGeom>
                <a:avLst/>
                <a:gdLst/>
                <a:ahLst/>
                <a:cxnLst/>
                <a:rect l="l" t="t" r="r" b="b"/>
                <a:pathLst>
                  <a:path w="1312" h="1802" extrusionOk="0">
                    <a:moveTo>
                      <a:pt x="613" y="0"/>
                    </a:moveTo>
                    <a:cubicBezTo>
                      <a:pt x="331" y="82"/>
                      <a:pt x="105" y="290"/>
                      <a:pt x="1" y="561"/>
                    </a:cubicBezTo>
                    <a:lnTo>
                      <a:pt x="480" y="1721"/>
                    </a:lnTo>
                    <a:cubicBezTo>
                      <a:pt x="597" y="1774"/>
                      <a:pt x="723" y="1802"/>
                      <a:pt x="862" y="1802"/>
                    </a:cubicBezTo>
                    <a:cubicBezTo>
                      <a:pt x="1024" y="1802"/>
                      <a:pt x="1179" y="1762"/>
                      <a:pt x="1312" y="1687"/>
                    </a:cubicBez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3"/>
              <p:cNvSpPr/>
              <p:nvPr/>
            </p:nvSpPr>
            <p:spPr>
              <a:xfrm>
                <a:off x="1039513" y="1656625"/>
                <a:ext cx="261475" cy="29025"/>
              </a:xfrm>
              <a:custGeom>
                <a:avLst/>
                <a:gdLst/>
                <a:ahLst/>
                <a:cxnLst/>
                <a:rect l="l" t="t" r="r" b="b"/>
                <a:pathLst>
                  <a:path w="10459" h="1161" extrusionOk="0">
                    <a:moveTo>
                      <a:pt x="584" y="1"/>
                    </a:moveTo>
                    <a:cubicBezTo>
                      <a:pt x="261" y="1"/>
                      <a:pt x="0" y="260"/>
                      <a:pt x="0" y="579"/>
                    </a:cubicBezTo>
                    <a:cubicBezTo>
                      <a:pt x="0" y="901"/>
                      <a:pt x="261" y="1161"/>
                      <a:pt x="584" y="1161"/>
                    </a:cubicBezTo>
                    <a:lnTo>
                      <a:pt x="9881" y="1161"/>
                    </a:lnTo>
                    <a:cubicBezTo>
                      <a:pt x="10199" y="1161"/>
                      <a:pt x="10459" y="901"/>
                      <a:pt x="10459" y="579"/>
                    </a:cubicBezTo>
                    <a:cubicBezTo>
                      <a:pt x="10459" y="260"/>
                      <a:pt x="10199" y="1"/>
                      <a:pt x="9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3"/>
              <p:cNvSpPr/>
              <p:nvPr/>
            </p:nvSpPr>
            <p:spPr>
              <a:xfrm>
                <a:off x="1273538" y="1656625"/>
                <a:ext cx="35525" cy="29025"/>
              </a:xfrm>
              <a:custGeom>
                <a:avLst/>
                <a:gdLst/>
                <a:ahLst/>
                <a:cxnLst/>
                <a:rect l="l" t="t" r="r" b="b"/>
                <a:pathLst>
                  <a:path w="1421" h="1161" extrusionOk="0">
                    <a:moveTo>
                      <a:pt x="0" y="1"/>
                    </a:moveTo>
                    <a:cubicBezTo>
                      <a:pt x="324" y="1"/>
                      <a:pt x="583" y="260"/>
                      <a:pt x="583" y="579"/>
                    </a:cubicBezTo>
                    <a:cubicBezTo>
                      <a:pt x="583" y="901"/>
                      <a:pt x="324" y="1161"/>
                      <a:pt x="0" y="1161"/>
                    </a:cubicBezTo>
                    <a:lnTo>
                      <a:pt x="838" y="1161"/>
                    </a:lnTo>
                    <a:cubicBezTo>
                      <a:pt x="1161" y="1161"/>
                      <a:pt x="1421" y="901"/>
                      <a:pt x="1421" y="579"/>
                    </a:cubicBezTo>
                    <a:cubicBezTo>
                      <a:pt x="1421" y="260"/>
                      <a:pt x="1161" y="1"/>
                      <a:pt x="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3"/>
              <p:cNvSpPr/>
              <p:nvPr/>
            </p:nvSpPr>
            <p:spPr>
              <a:xfrm>
                <a:off x="1127863" y="1581400"/>
                <a:ext cx="45925" cy="45950"/>
              </a:xfrm>
              <a:custGeom>
                <a:avLst/>
                <a:gdLst/>
                <a:ahLst/>
                <a:cxnLst/>
                <a:rect l="l" t="t" r="r" b="b"/>
                <a:pathLst>
                  <a:path w="1837" h="1838" extrusionOk="0">
                    <a:moveTo>
                      <a:pt x="919" y="1"/>
                    </a:moveTo>
                    <a:cubicBezTo>
                      <a:pt x="411" y="1"/>
                      <a:pt x="1" y="417"/>
                      <a:pt x="1" y="920"/>
                    </a:cubicBezTo>
                    <a:cubicBezTo>
                      <a:pt x="1" y="1427"/>
                      <a:pt x="411" y="1837"/>
                      <a:pt x="919" y="1837"/>
                    </a:cubicBezTo>
                    <a:cubicBezTo>
                      <a:pt x="1427" y="1837"/>
                      <a:pt x="1837" y="1427"/>
                      <a:pt x="1837" y="920"/>
                    </a:cubicBezTo>
                    <a:cubicBezTo>
                      <a:pt x="1837" y="417"/>
                      <a:pt x="1427"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3"/>
              <p:cNvSpPr/>
              <p:nvPr/>
            </p:nvSpPr>
            <p:spPr>
              <a:xfrm>
                <a:off x="1104063" y="1478325"/>
                <a:ext cx="54450" cy="71325"/>
              </a:xfrm>
              <a:custGeom>
                <a:avLst/>
                <a:gdLst/>
                <a:ahLst/>
                <a:cxnLst/>
                <a:rect l="l" t="t" r="r" b="b"/>
                <a:pathLst>
                  <a:path w="2178" h="2853" extrusionOk="0">
                    <a:moveTo>
                      <a:pt x="1091" y="1"/>
                    </a:moveTo>
                    <a:lnTo>
                      <a:pt x="0" y="2663"/>
                    </a:lnTo>
                    <a:cubicBezTo>
                      <a:pt x="214" y="2784"/>
                      <a:pt x="462" y="2853"/>
                      <a:pt x="728" y="2853"/>
                    </a:cubicBezTo>
                    <a:cubicBezTo>
                      <a:pt x="1530" y="2853"/>
                      <a:pt x="2178" y="2207"/>
                      <a:pt x="2178" y="1405"/>
                    </a:cubicBezTo>
                    <a:cubicBezTo>
                      <a:pt x="2178" y="728"/>
                      <a:pt x="1715" y="163"/>
                      <a:pt x="1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3"/>
              <p:cNvSpPr/>
              <p:nvPr/>
            </p:nvSpPr>
            <p:spPr>
              <a:xfrm>
                <a:off x="1139713" y="1337725"/>
                <a:ext cx="63975" cy="61575"/>
              </a:xfrm>
              <a:custGeom>
                <a:avLst/>
                <a:gdLst/>
                <a:ahLst/>
                <a:cxnLst/>
                <a:rect l="l" t="t" r="r" b="b"/>
                <a:pathLst>
                  <a:path w="2559" h="2463" extrusionOk="0">
                    <a:moveTo>
                      <a:pt x="1361" y="0"/>
                    </a:moveTo>
                    <a:cubicBezTo>
                      <a:pt x="1304" y="0"/>
                      <a:pt x="1248" y="29"/>
                      <a:pt x="1219" y="86"/>
                    </a:cubicBezTo>
                    <a:lnTo>
                      <a:pt x="1080" y="318"/>
                    </a:lnTo>
                    <a:lnTo>
                      <a:pt x="936" y="606"/>
                    </a:lnTo>
                    <a:cubicBezTo>
                      <a:pt x="912" y="653"/>
                      <a:pt x="867" y="688"/>
                      <a:pt x="821" y="693"/>
                    </a:cubicBezTo>
                    <a:lnTo>
                      <a:pt x="179" y="785"/>
                    </a:lnTo>
                    <a:cubicBezTo>
                      <a:pt x="52" y="809"/>
                      <a:pt x="1" y="965"/>
                      <a:pt x="93" y="1057"/>
                    </a:cubicBezTo>
                    <a:lnTo>
                      <a:pt x="555" y="1507"/>
                    </a:lnTo>
                    <a:cubicBezTo>
                      <a:pt x="590" y="1542"/>
                      <a:pt x="606" y="1594"/>
                      <a:pt x="601" y="1646"/>
                    </a:cubicBezTo>
                    <a:lnTo>
                      <a:pt x="491" y="2282"/>
                    </a:lnTo>
                    <a:cubicBezTo>
                      <a:pt x="473" y="2381"/>
                      <a:pt x="554" y="2462"/>
                      <a:pt x="646" y="2462"/>
                    </a:cubicBezTo>
                    <a:cubicBezTo>
                      <a:pt x="671" y="2462"/>
                      <a:pt x="697" y="2456"/>
                      <a:pt x="723" y="2443"/>
                    </a:cubicBezTo>
                    <a:lnTo>
                      <a:pt x="1288" y="2149"/>
                    </a:lnTo>
                    <a:cubicBezTo>
                      <a:pt x="1311" y="2134"/>
                      <a:pt x="1337" y="2127"/>
                      <a:pt x="1363" y="2127"/>
                    </a:cubicBezTo>
                    <a:cubicBezTo>
                      <a:pt x="1389" y="2127"/>
                      <a:pt x="1415" y="2134"/>
                      <a:pt x="1438" y="2149"/>
                    </a:cubicBezTo>
                    <a:lnTo>
                      <a:pt x="1669" y="2269"/>
                    </a:lnTo>
                    <a:lnTo>
                      <a:pt x="1946" y="2322"/>
                    </a:lnTo>
                    <a:cubicBezTo>
                      <a:pt x="1971" y="2336"/>
                      <a:pt x="1997" y="2342"/>
                      <a:pt x="2022" y="2342"/>
                    </a:cubicBezTo>
                    <a:cubicBezTo>
                      <a:pt x="2112" y="2342"/>
                      <a:pt x="2191" y="2260"/>
                      <a:pt x="2178" y="2160"/>
                    </a:cubicBezTo>
                    <a:lnTo>
                      <a:pt x="2039" y="1646"/>
                    </a:lnTo>
                    <a:cubicBezTo>
                      <a:pt x="2034" y="1594"/>
                      <a:pt x="2050" y="1542"/>
                      <a:pt x="2085" y="1507"/>
                    </a:cubicBezTo>
                    <a:lnTo>
                      <a:pt x="2466" y="1091"/>
                    </a:lnTo>
                    <a:cubicBezTo>
                      <a:pt x="2559" y="1000"/>
                      <a:pt x="2506" y="838"/>
                      <a:pt x="2380" y="820"/>
                    </a:cubicBezTo>
                    <a:lnTo>
                      <a:pt x="1848" y="723"/>
                    </a:lnTo>
                    <a:cubicBezTo>
                      <a:pt x="1802" y="716"/>
                      <a:pt x="1756" y="681"/>
                      <a:pt x="1733" y="635"/>
                    </a:cubicBezTo>
                    <a:lnTo>
                      <a:pt x="1501" y="86"/>
                    </a:lnTo>
                    <a:cubicBezTo>
                      <a:pt x="1473" y="29"/>
                      <a:pt x="1417" y="0"/>
                      <a:pt x="1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3"/>
              <p:cNvSpPr/>
              <p:nvPr/>
            </p:nvSpPr>
            <p:spPr>
              <a:xfrm>
                <a:off x="1166713" y="1336275"/>
                <a:ext cx="41175" cy="63025"/>
              </a:xfrm>
              <a:custGeom>
                <a:avLst/>
                <a:gdLst/>
                <a:ahLst/>
                <a:cxnLst/>
                <a:rect l="l" t="t" r="r" b="b"/>
                <a:pathLst>
                  <a:path w="1647" h="2521" extrusionOk="0">
                    <a:moveTo>
                      <a:pt x="281" y="0"/>
                    </a:moveTo>
                    <a:cubicBezTo>
                      <a:pt x="224" y="0"/>
                      <a:pt x="168" y="29"/>
                      <a:pt x="139" y="88"/>
                    </a:cubicBezTo>
                    <a:lnTo>
                      <a:pt x="0" y="376"/>
                    </a:lnTo>
                    <a:lnTo>
                      <a:pt x="144" y="664"/>
                    </a:lnTo>
                    <a:cubicBezTo>
                      <a:pt x="168" y="711"/>
                      <a:pt x="214" y="746"/>
                      <a:pt x="266" y="751"/>
                    </a:cubicBezTo>
                    <a:lnTo>
                      <a:pt x="901" y="843"/>
                    </a:lnTo>
                    <a:cubicBezTo>
                      <a:pt x="1029" y="867"/>
                      <a:pt x="1080" y="1023"/>
                      <a:pt x="988" y="1115"/>
                    </a:cubicBezTo>
                    <a:lnTo>
                      <a:pt x="525" y="1565"/>
                    </a:lnTo>
                    <a:cubicBezTo>
                      <a:pt x="491" y="1600"/>
                      <a:pt x="474" y="1652"/>
                      <a:pt x="485" y="1704"/>
                    </a:cubicBezTo>
                    <a:lnTo>
                      <a:pt x="589" y="2327"/>
                    </a:lnTo>
                    <a:lnTo>
                      <a:pt x="925" y="2501"/>
                    </a:lnTo>
                    <a:cubicBezTo>
                      <a:pt x="949" y="2514"/>
                      <a:pt x="975" y="2520"/>
                      <a:pt x="1001" y="2520"/>
                    </a:cubicBezTo>
                    <a:cubicBezTo>
                      <a:pt x="1092" y="2520"/>
                      <a:pt x="1173" y="2439"/>
                      <a:pt x="1155" y="2340"/>
                    </a:cubicBezTo>
                    <a:lnTo>
                      <a:pt x="1045" y="1704"/>
                    </a:lnTo>
                    <a:cubicBezTo>
                      <a:pt x="1034" y="1652"/>
                      <a:pt x="1051" y="1600"/>
                      <a:pt x="1092" y="1565"/>
                    </a:cubicBezTo>
                    <a:lnTo>
                      <a:pt x="1554" y="1115"/>
                    </a:lnTo>
                    <a:cubicBezTo>
                      <a:pt x="1647" y="1023"/>
                      <a:pt x="1594" y="867"/>
                      <a:pt x="1466" y="843"/>
                    </a:cubicBezTo>
                    <a:lnTo>
                      <a:pt x="826" y="751"/>
                    </a:lnTo>
                    <a:cubicBezTo>
                      <a:pt x="774" y="746"/>
                      <a:pt x="733" y="711"/>
                      <a:pt x="711" y="664"/>
                    </a:cubicBezTo>
                    <a:lnTo>
                      <a:pt x="421" y="88"/>
                    </a:lnTo>
                    <a:cubicBezTo>
                      <a:pt x="393" y="29"/>
                      <a:pt x="337"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3"/>
              <p:cNvSpPr/>
              <p:nvPr/>
            </p:nvSpPr>
            <p:spPr>
              <a:xfrm>
                <a:off x="1183763" y="1454525"/>
                <a:ext cx="18625" cy="29200"/>
              </a:xfrm>
              <a:custGeom>
                <a:avLst/>
                <a:gdLst/>
                <a:ahLst/>
                <a:cxnLst/>
                <a:rect l="l" t="t" r="r" b="b"/>
                <a:pathLst>
                  <a:path w="745" h="1168" extrusionOk="0">
                    <a:moveTo>
                      <a:pt x="57" y="0"/>
                    </a:moveTo>
                    <a:cubicBezTo>
                      <a:pt x="22" y="104"/>
                      <a:pt x="0" y="208"/>
                      <a:pt x="0" y="323"/>
                    </a:cubicBezTo>
                    <a:cubicBezTo>
                      <a:pt x="0" y="693"/>
                      <a:pt x="219" y="1016"/>
                      <a:pt x="536" y="1160"/>
                    </a:cubicBezTo>
                    <a:cubicBezTo>
                      <a:pt x="546" y="1165"/>
                      <a:pt x="555" y="1167"/>
                      <a:pt x="563" y="1167"/>
                    </a:cubicBezTo>
                    <a:cubicBezTo>
                      <a:pt x="646" y="1167"/>
                      <a:pt x="617" y="929"/>
                      <a:pt x="744" y="929"/>
                    </a:cubicBezTo>
                    <a:lnTo>
                      <a:pt x="57" y="0"/>
                    </a:lnTo>
                    <a:close/>
                  </a:path>
                </a:pathLst>
              </a:custGeom>
              <a:solidFill>
                <a:srgbClr val="EA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83" name="Google Shape;2883;p43"/>
          <p:cNvSpPr txBox="1">
            <a:spLocks noGrp="1"/>
          </p:cNvSpPr>
          <p:nvPr>
            <p:ph type="title"/>
          </p:nvPr>
        </p:nvSpPr>
        <p:spPr>
          <a:xfrm>
            <a:off x="630050" y="371950"/>
            <a:ext cx="611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a:t>Alternative resources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913"/>
        <p:cNvGrpSpPr/>
        <p:nvPr/>
      </p:nvGrpSpPr>
      <p:grpSpPr>
        <a:xfrm>
          <a:off x="0" y="0"/>
          <a:ext cx="0" cy="0"/>
          <a:chOff x="0" y="0"/>
          <a:chExt cx="0" cy="0"/>
        </a:xfrm>
      </p:grpSpPr>
      <p:sp>
        <p:nvSpPr>
          <p:cNvPr id="2914" name="Google Shape;2914;p48"/>
          <p:cNvSpPr txBox="1">
            <a:spLocks noGrp="1"/>
          </p:cNvSpPr>
          <p:nvPr>
            <p:ph type="title" idx="4294967295"/>
          </p:nvPr>
        </p:nvSpPr>
        <p:spPr>
          <a:xfrm>
            <a:off x="1048350" y="7258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2915" name="Google Shape;2915;p48"/>
          <p:cNvSpPr txBox="1">
            <a:spLocks noGrp="1"/>
          </p:cNvSpPr>
          <p:nvPr>
            <p:ph type="body" idx="4294967295"/>
          </p:nvPr>
        </p:nvSpPr>
        <p:spPr>
          <a:xfrm>
            <a:off x="1068100" y="122927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sp>
        <p:nvSpPr>
          <p:cNvPr id="2916" name="Google Shape;2916;p48"/>
          <p:cNvSpPr txBox="1">
            <a:spLocks noGrp="1"/>
          </p:cNvSpPr>
          <p:nvPr>
            <p:ph type="body" idx="4294967295"/>
          </p:nvPr>
        </p:nvSpPr>
        <p:spPr>
          <a:xfrm>
            <a:off x="1068100" y="1780400"/>
            <a:ext cx="7047300" cy="7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lt1"/>
                </a:solidFill>
                <a:latin typeface="Arial"/>
                <a:ea typeface="Arial"/>
                <a:cs typeface="Arial"/>
                <a:sym typeface="Arial"/>
              </a:rPr>
              <a:t>Montserrat</a:t>
            </a:r>
            <a:endParaRPr b="1">
              <a:solidFill>
                <a:schemeClr val="lt1"/>
              </a:solidFill>
              <a:latin typeface="Arial"/>
              <a:ea typeface="Arial"/>
              <a:cs typeface="Arial"/>
              <a:sym typeface="Arial"/>
            </a:endParaRPr>
          </a:p>
          <a:p>
            <a:pPr marL="0" lvl="0" indent="0" algn="ctr" rtl="0">
              <a:spcBef>
                <a:spcPts val="0"/>
              </a:spcBef>
              <a:spcAft>
                <a:spcPts val="0"/>
              </a:spcAft>
              <a:buNone/>
            </a:pPr>
            <a:r>
              <a:rPr lang="es">
                <a:solidFill>
                  <a:schemeClr val="lt1"/>
                </a:solidFill>
                <a:latin typeface="Arial"/>
                <a:ea typeface="Arial"/>
                <a:cs typeface="Arial"/>
                <a:sym typeface="Arial"/>
              </a:rPr>
              <a:t>(</a:t>
            </a:r>
            <a:r>
              <a:rPr lang="es">
                <a:solidFill>
                  <a:schemeClr val="lt1"/>
                </a:solidFill>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https://fonts.google.com/specimen/Montserrat</a:t>
            </a:r>
            <a:r>
              <a:rPr lang="es">
                <a:solidFill>
                  <a:schemeClr val="lt1"/>
                </a:solidFill>
                <a:latin typeface="Arial"/>
                <a:ea typeface="Arial"/>
                <a:cs typeface="Arial"/>
                <a:sym typeface="Arial"/>
              </a:rPr>
              <a:t>)</a:t>
            </a:r>
            <a:endParaRPr>
              <a:solidFill>
                <a:schemeClr val="lt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rgbClr val="FFFFFF"/>
              </a:solidFill>
              <a:latin typeface="Arial"/>
              <a:ea typeface="Arial"/>
              <a:cs typeface="Arial"/>
              <a:sym typeface="Arial"/>
            </a:endParaRPr>
          </a:p>
        </p:txBody>
      </p:sp>
      <p:grpSp>
        <p:nvGrpSpPr>
          <p:cNvPr id="2917" name="Google Shape;2917;p48"/>
          <p:cNvGrpSpPr/>
          <p:nvPr/>
        </p:nvGrpSpPr>
        <p:grpSpPr>
          <a:xfrm>
            <a:off x="2052625" y="2781000"/>
            <a:ext cx="5038738" cy="1664850"/>
            <a:chOff x="2052625" y="3009600"/>
            <a:chExt cx="5038738" cy="1664850"/>
          </a:xfrm>
        </p:grpSpPr>
        <p:sp>
          <p:nvSpPr>
            <p:cNvPr id="2918" name="Google Shape;2918;p48"/>
            <p:cNvSpPr/>
            <p:nvPr/>
          </p:nvSpPr>
          <p:spPr>
            <a:xfrm>
              <a:off x="3114463" y="3009600"/>
              <a:ext cx="791400" cy="754200"/>
            </a:xfrm>
            <a:prstGeom prst="roundRect">
              <a:avLst>
                <a:gd name="adj" fmla="val 16667"/>
              </a:avLst>
            </a:prstGeom>
            <a:solidFill>
              <a:srgbClr val="2C2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4176282" y="3009600"/>
              <a:ext cx="791400" cy="754200"/>
            </a:xfrm>
            <a:prstGeom prst="roundRect">
              <a:avLst>
                <a:gd name="adj" fmla="val 16667"/>
              </a:avLst>
            </a:prstGeom>
            <a:solidFill>
              <a:srgbClr val="01B2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8"/>
            <p:cNvSpPr/>
            <p:nvPr/>
          </p:nvSpPr>
          <p:spPr>
            <a:xfrm>
              <a:off x="5238102" y="3009600"/>
              <a:ext cx="791400" cy="754200"/>
            </a:xfrm>
            <a:prstGeom prst="roundRect">
              <a:avLst>
                <a:gd name="adj" fmla="val 16667"/>
              </a:avLst>
            </a:prstGeom>
            <a:solidFill>
              <a:srgbClr val="008CF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8"/>
            <p:cNvSpPr/>
            <p:nvPr/>
          </p:nvSpPr>
          <p:spPr>
            <a:xfrm>
              <a:off x="2052638" y="3009600"/>
              <a:ext cx="791400" cy="754200"/>
            </a:xfrm>
            <a:prstGeom prst="roundRect">
              <a:avLst>
                <a:gd name="adj" fmla="val 16667"/>
              </a:avLst>
            </a:prstGeom>
            <a:solidFill>
              <a:srgbClr val="7373E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8"/>
            <p:cNvSpPr txBox="1"/>
            <p:nvPr/>
          </p:nvSpPr>
          <p:spPr>
            <a:xfrm>
              <a:off x="3114463"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#2c2ccc</a:t>
              </a:r>
              <a:endParaRPr sz="1000">
                <a:solidFill>
                  <a:srgbClr val="FFFFFF"/>
                </a:solidFill>
              </a:endParaRPr>
            </a:p>
          </p:txBody>
        </p:sp>
        <p:sp>
          <p:nvSpPr>
            <p:cNvPr id="2923" name="Google Shape;2923;p48"/>
            <p:cNvSpPr txBox="1"/>
            <p:nvPr/>
          </p:nvSpPr>
          <p:spPr>
            <a:xfrm>
              <a:off x="4176288"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#01b2ff</a:t>
              </a:r>
              <a:endParaRPr sz="1000">
                <a:solidFill>
                  <a:srgbClr val="FFFFFF"/>
                </a:solidFill>
              </a:endParaRPr>
            </a:p>
          </p:txBody>
        </p:sp>
        <p:sp>
          <p:nvSpPr>
            <p:cNvPr id="2924" name="Google Shape;2924;p48"/>
            <p:cNvSpPr txBox="1"/>
            <p:nvPr/>
          </p:nvSpPr>
          <p:spPr>
            <a:xfrm>
              <a:off x="5238113"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#008cf6</a:t>
              </a:r>
              <a:endParaRPr sz="1000">
                <a:solidFill>
                  <a:srgbClr val="FFFFFF"/>
                </a:solidFill>
              </a:endParaRPr>
            </a:p>
          </p:txBody>
        </p:sp>
        <p:sp>
          <p:nvSpPr>
            <p:cNvPr id="2925" name="Google Shape;2925;p48"/>
            <p:cNvSpPr txBox="1"/>
            <p:nvPr/>
          </p:nvSpPr>
          <p:spPr>
            <a:xfrm>
              <a:off x="2052638"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#7373eb</a:t>
              </a:r>
              <a:endParaRPr sz="1000">
                <a:solidFill>
                  <a:srgbClr val="FFFFFF"/>
                </a:solidFill>
              </a:endParaRPr>
            </a:p>
          </p:txBody>
        </p:sp>
        <p:sp>
          <p:nvSpPr>
            <p:cNvPr id="2926" name="Google Shape;2926;p48"/>
            <p:cNvSpPr/>
            <p:nvPr/>
          </p:nvSpPr>
          <p:spPr>
            <a:xfrm>
              <a:off x="3114450" y="3920250"/>
              <a:ext cx="791400" cy="754200"/>
            </a:xfrm>
            <a:prstGeom prst="roundRect">
              <a:avLst>
                <a:gd name="adj" fmla="val 16667"/>
              </a:avLst>
            </a:prstGeom>
            <a:solidFill>
              <a:srgbClr val="FFDB7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8"/>
            <p:cNvSpPr/>
            <p:nvPr/>
          </p:nvSpPr>
          <p:spPr>
            <a:xfrm>
              <a:off x="4176270" y="3920250"/>
              <a:ext cx="791400" cy="754200"/>
            </a:xfrm>
            <a:prstGeom prst="roundRect">
              <a:avLst>
                <a:gd name="adj" fmla="val 16667"/>
              </a:avLst>
            </a:prstGeom>
            <a:solidFill>
              <a:srgbClr val="FF91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8"/>
            <p:cNvSpPr/>
            <p:nvPr/>
          </p:nvSpPr>
          <p:spPr>
            <a:xfrm>
              <a:off x="5238089" y="3920250"/>
              <a:ext cx="791400" cy="754200"/>
            </a:xfrm>
            <a:prstGeom prst="roundRect">
              <a:avLst>
                <a:gd name="adj" fmla="val 16667"/>
              </a:avLst>
            </a:prstGeom>
            <a:solidFill>
              <a:srgbClr val="E29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8"/>
            <p:cNvSpPr/>
            <p:nvPr/>
          </p:nvSpPr>
          <p:spPr>
            <a:xfrm>
              <a:off x="2052625" y="3920250"/>
              <a:ext cx="791400" cy="754200"/>
            </a:xfrm>
            <a:prstGeom prst="roundRect">
              <a:avLst>
                <a:gd name="adj" fmla="val 16667"/>
              </a:avLst>
            </a:prstGeom>
            <a:solidFill>
              <a:srgbClr val="0173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8"/>
            <p:cNvSpPr txBox="1"/>
            <p:nvPr/>
          </p:nvSpPr>
          <p:spPr>
            <a:xfrm>
              <a:off x="3114450"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#ffdb7a</a:t>
              </a:r>
              <a:endParaRPr sz="1000">
                <a:solidFill>
                  <a:srgbClr val="FFFFFF"/>
                </a:solidFill>
              </a:endParaRPr>
            </a:p>
          </p:txBody>
        </p:sp>
        <p:sp>
          <p:nvSpPr>
            <p:cNvPr id="2931" name="Google Shape;2931;p48"/>
            <p:cNvSpPr txBox="1"/>
            <p:nvPr/>
          </p:nvSpPr>
          <p:spPr>
            <a:xfrm>
              <a:off x="4176275"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#ff9100</a:t>
              </a:r>
              <a:endParaRPr sz="1000">
                <a:solidFill>
                  <a:srgbClr val="FFFFFF"/>
                </a:solidFill>
              </a:endParaRPr>
            </a:p>
          </p:txBody>
        </p:sp>
        <p:sp>
          <p:nvSpPr>
            <p:cNvPr id="2932" name="Google Shape;2932;p48"/>
            <p:cNvSpPr txBox="1"/>
            <p:nvPr/>
          </p:nvSpPr>
          <p:spPr>
            <a:xfrm>
              <a:off x="5238100"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#e29000</a:t>
              </a:r>
              <a:endParaRPr sz="1000">
                <a:solidFill>
                  <a:srgbClr val="FFFFFF"/>
                </a:solidFill>
              </a:endParaRPr>
            </a:p>
          </p:txBody>
        </p:sp>
        <p:sp>
          <p:nvSpPr>
            <p:cNvPr id="2933" name="Google Shape;2933;p48"/>
            <p:cNvSpPr txBox="1"/>
            <p:nvPr/>
          </p:nvSpPr>
          <p:spPr>
            <a:xfrm>
              <a:off x="2052625"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#0173ef</a:t>
              </a:r>
              <a:endParaRPr sz="1000">
                <a:solidFill>
                  <a:srgbClr val="FFFFFF"/>
                </a:solidFill>
              </a:endParaRPr>
            </a:p>
          </p:txBody>
        </p:sp>
        <p:sp>
          <p:nvSpPr>
            <p:cNvPr id="2934" name="Google Shape;2934;p48"/>
            <p:cNvSpPr/>
            <p:nvPr/>
          </p:nvSpPr>
          <p:spPr>
            <a:xfrm>
              <a:off x="6299952" y="3009600"/>
              <a:ext cx="791400" cy="754200"/>
            </a:xfrm>
            <a:prstGeom prst="roundRect">
              <a:avLst>
                <a:gd name="adj" fmla="val 16667"/>
              </a:avLst>
            </a:prstGeom>
            <a:solidFill>
              <a:srgbClr val="D7F1F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8"/>
            <p:cNvSpPr txBox="1"/>
            <p:nvPr/>
          </p:nvSpPr>
          <p:spPr>
            <a:xfrm>
              <a:off x="6299963" y="316665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chemeClr val="dk1"/>
                  </a:solidFill>
                </a:rPr>
                <a:t>#d7f1fe</a:t>
              </a:r>
              <a:endParaRPr sz="1000">
                <a:solidFill>
                  <a:schemeClr val="dk1"/>
                </a:solidFill>
              </a:endParaRPr>
            </a:p>
          </p:txBody>
        </p:sp>
        <p:sp>
          <p:nvSpPr>
            <p:cNvPr id="2936" name="Google Shape;2936;p48"/>
            <p:cNvSpPr/>
            <p:nvPr/>
          </p:nvSpPr>
          <p:spPr>
            <a:xfrm>
              <a:off x="6299939" y="3920250"/>
              <a:ext cx="791400" cy="754200"/>
            </a:xfrm>
            <a:prstGeom prst="roundRect">
              <a:avLst>
                <a:gd name="adj" fmla="val 16667"/>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8"/>
            <p:cNvSpPr txBox="1"/>
            <p:nvPr/>
          </p:nvSpPr>
          <p:spPr>
            <a:xfrm>
              <a:off x="6299950" y="4077300"/>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chemeClr val="dk1"/>
                  </a:solidFill>
                </a:rPr>
                <a:t>##ffffffff</a:t>
              </a:r>
              <a:endParaRPr sz="1000">
                <a:solidFill>
                  <a:schemeClr val="dk1"/>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941"/>
        <p:cNvGrpSpPr/>
        <p:nvPr/>
      </p:nvGrpSpPr>
      <p:grpSpPr>
        <a:xfrm>
          <a:off x="0" y="0"/>
          <a:ext cx="0" cy="0"/>
          <a:chOff x="0" y="0"/>
          <a:chExt cx="0" cy="0"/>
        </a:xfrm>
      </p:grpSpPr>
      <p:sp>
        <p:nvSpPr>
          <p:cNvPr id="2942" name="Google Shape;2942;p49"/>
          <p:cNvSpPr txBox="1">
            <a:spLocks noGrp="1"/>
          </p:cNvSpPr>
          <p:nvPr>
            <p:ph type="title" idx="4294967295"/>
          </p:nvPr>
        </p:nvSpPr>
        <p:spPr>
          <a:xfrm>
            <a:off x="1048350" y="6496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a:latin typeface="Arial"/>
                <a:ea typeface="Arial"/>
                <a:cs typeface="Arial"/>
                <a:sym typeface="Arial"/>
              </a:rPr>
              <a:t>Storyset</a:t>
            </a:r>
            <a:endParaRPr>
              <a:solidFill>
                <a:srgbClr val="FFFFFF"/>
              </a:solidFill>
              <a:latin typeface="Arial"/>
              <a:ea typeface="Arial"/>
              <a:cs typeface="Arial"/>
              <a:sym typeface="Arial"/>
            </a:endParaRPr>
          </a:p>
        </p:txBody>
      </p:sp>
      <p:sp>
        <p:nvSpPr>
          <p:cNvPr id="2943" name="Google Shape;2943;p49"/>
          <p:cNvSpPr txBox="1"/>
          <p:nvPr/>
        </p:nvSpPr>
        <p:spPr>
          <a:xfrm>
            <a:off x="1252436" y="1169999"/>
            <a:ext cx="6630900" cy="31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100">
                <a:solidFill>
                  <a:srgbClr val="FFFFFF"/>
                </a:solidFill>
              </a:rPr>
              <a:t>Create your Story with our illustrated concepts. Choose the style you like the most, edit its colors, pick the background and layers you want to show and bring them to life with the animator panel! It will boost your presentation. Check out</a:t>
            </a:r>
            <a:r>
              <a:rPr lang="es" sz="1100">
                <a:solidFill>
                  <a:srgbClr val="869FB2"/>
                </a:solidFill>
              </a:rPr>
              <a:t> </a:t>
            </a:r>
            <a:r>
              <a:rPr lang="es" sz="1100">
                <a:solidFill>
                  <a:srgbClr val="869FB2"/>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How it Works.</a:t>
            </a:r>
            <a:endParaRPr sz="1100">
              <a:solidFill>
                <a:srgbClr val="869FB2"/>
              </a:solidFill>
            </a:endParaRPr>
          </a:p>
        </p:txBody>
      </p:sp>
      <p:pic>
        <p:nvPicPr>
          <p:cNvPr id="2944" name="Google Shape;2944;p49"/>
          <p:cNvPicPr preferRelativeResize="0"/>
          <p:nvPr/>
        </p:nvPicPr>
        <p:blipFill rotWithShape="1">
          <a:blip r:embed="rId4">
            <a:alphaModFix/>
          </a:blip>
          <a:srcRect t="16540" b="16547"/>
          <a:stretch/>
        </p:blipFill>
        <p:spPr>
          <a:xfrm>
            <a:off x="510820" y="2688639"/>
            <a:ext cx="1606719" cy="1075073"/>
          </a:xfrm>
          <a:prstGeom prst="rect">
            <a:avLst/>
          </a:prstGeom>
          <a:noFill/>
          <a:ln>
            <a:noFill/>
          </a:ln>
        </p:spPr>
      </p:pic>
      <p:sp>
        <p:nvSpPr>
          <p:cNvPr id="2945" name="Google Shape;2945;p49">
            <a:hlinkClick r:id="rId5"/>
          </p:cNvPr>
          <p:cNvSpPr txBox="1"/>
          <p:nvPr/>
        </p:nvSpPr>
        <p:spPr>
          <a:xfrm>
            <a:off x="678041"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Pana</a:t>
            </a:r>
            <a:endParaRPr>
              <a:solidFill>
                <a:srgbClr val="869FB2"/>
              </a:solidFill>
            </a:endParaRPr>
          </a:p>
        </p:txBody>
      </p:sp>
      <p:sp>
        <p:nvSpPr>
          <p:cNvPr id="2946" name="Google Shape;2946;p49">
            <a:hlinkClick r:id="rId6"/>
          </p:cNvPr>
          <p:cNvSpPr txBox="1"/>
          <p:nvPr/>
        </p:nvSpPr>
        <p:spPr>
          <a:xfrm>
            <a:off x="2289219"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Amico</a:t>
            </a:r>
            <a:endParaRPr>
              <a:solidFill>
                <a:srgbClr val="869FB2"/>
              </a:solidFill>
            </a:endParaRPr>
          </a:p>
        </p:txBody>
      </p:sp>
      <p:sp>
        <p:nvSpPr>
          <p:cNvPr id="2947" name="Google Shape;2947;p49">
            <a:hlinkClick r:id="rId7"/>
          </p:cNvPr>
          <p:cNvSpPr txBox="1"/>
          <p:nvPr/>
        </p:nvSpPr>
        <p:spPr>
          <a:xfrm>
            <a:off x="3900404"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Bro</a:t>
            </a:r>
            <a:endParaRPr>
              <a:solidFill>
                <a:srgbClr val="869FB2"/>
              </a:solidFill>
            </a:endParaRPr>
          </a:p>
        </p:txBody>
      </p:sp>
      <p:sp>
        <p:nvSpPr>
          <p:cNvPr id="2948" name="Google Shape;2948;p49">
            <a:hlinkClick r:id="rId8"/>
          </p:cNvPr>
          <p:cNvSpPr txBox="1"/>
          <p:nvPr/>
        </p:nvSpPr>
        <p:spPr>
          <a:xfrm>
            <a:off x="5511563"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Rafiki</a:t>
            </a:r>
            <a:endParaRPr>
              <a:solidFill>
                <a:srgbClr val="869FB2"/>
              </a:solidFill>
            </a:endParaRPr>
          </a:p>
        </p:txBody>
      </p:sp>
      <p:pic>
        <p:nvPicPr>
          <p:cNvPr id="2949" name="Google Shape;2949;p49"/>
          <p:cNvPicPr preferRelativeResize="0"/>
          <p:nvPr/>
        </p:nvPicPr>
        <p:blipFill rotWithShape="1">
          <a:blip r:embed="rId9">
            <a:alphaModFix/>
          </a:blip>
          <a:srcRect/>
          <a:stretch/>
        </p:blipFill>
        <p:spPr>
          <a:xfrm>
            <a:off x="2255077" y="2410850"/>
            <a:ext cx="1340595" cy="1340603"/>
          </a:xfrm>
          <a:prstGeom prst="rect">
            <a:avLst/>
          </a:prstGeom>
          <a:noFill/>
          <a:ln>
            <a:noFill/>
          </a:ln>
        </p:spPr>
      </p:pic>
      <p:pic>
        <p:nvPicPr>
          <p:cNvPr id="2950" name="Google Shape;2950;p49"/>
          <p:cNvPicPr preferRelativeResize="0"/>
          <p:nvPr/>
        </p:nvPicPr>
        <p:blipFill rotWithShape="1">
          <a:blip r:embed="rId10">
            <a:alphaModFix/>
          </a:blip>
          <a:srcRect l="4194" t="11228" r="4213" b="8854"/>
          <a:stretch/>
        </p:blipFill>
        <p:spPr>
          <a:xfrm>
            <a:off x="3774275" y="2532512"/>
            <a:ext cx="1448304" cy="1263588"/>
          </a:xfrm>
          <a:prstGeom prst="rect">
            <a:avLst/>
          </a:prstGeom>
          <a:noFill/>
          <a:ln>
            <a:noFill/>
          </a:ln>
        </p:spPr>
      </p:pic>
      <p:pic>
        <p:nvPicPr>
          <p:cNvPr id="2951" name="Google Shape;2951;p49"/>
          <p:cNvPicPr preferRelativeResize="0"/>
          <p:nvPr/>
        </p:nvPicPr>
        <p:blipFill rotWithShape="1">
          <a:blip r:embed="rId11">
            <a:alphaModFix/>
          </a:blip>
          <a:srcRect t="6567" b="11945"/>
          <a:stretch/>
        </p:blipFill>
        <p:spPr>
          <a:xfrm>
            <a:off x="5347337" y="2581527"/>
            <a:ext cx="1448284" cy="1180164"/>
          </a:xfrm>
          <a:prstGeom prst="rect">
            <a:avLst/>
          </a:prstGeom>
          <a:noFill/>
          <a:ln>
            <a:noFill/>
          </a:ln>
        </p:spPr>
      </p:pic>
      <p:pic>
        <p:nvPicPr>
          <p:cNvPr id="2952" name="Google Shape;2952;p49"/>
          <p:cNvPicPr preferRelativeResize="0"/>
          <p:nvPr/>
        </p:nvPicPr>
        <p:blipFill rotWithShape="1">
          <a:blip r:embed="rId12">
            <a:alphaModFix/>
          </a:blip>
          <a:srcRect t="11708" b="17967"/>
          <a:stretch/>
        </p:blipFill>
        <p:spPr>
          <a:xfrm>
            <a:off x="6836257" y="2523903"/>
            <a:ext cx="1796923" cy="1263600"/>
          </a:xfrm>
          <a:prstGeom prst="rect">
            <a:avLst/>
          </a:prstGeom>
          <a:noFill/>
          <a:ln>
            <a:noFill/>
          </a:ln>
        </p:spPr>
      </p:pic>
      <p:sp>
        <p:nvSpPr>
          <p:cNvPr id="2953" name="Google Shape;2953;p49">
            <a:hlinkClick r:id="rId13"/>
          </p:cNvPr>
          <p:cNvSpPr txBox="1"/>
          <p:nvPr/>
        </p:nvSpPr>
        <p:spPr>
          <a:xfrm>
            <a:off x="7122738"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rgbClr val="869FB2"/>
                </a:solidFill>
                <a:uFill>
                  <a:noFill/>
                </a:uFill>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Cuate</a:t>
            </a:r>
            <a:endParaRPr>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00"/>
        <p:cNvGrpSpPr/>
        <p:nvPr/>
      </p:nvGrpSpPr>
      <p:grpSpPr>
        <a:xfrm>
          <a:off x="0" y="0"/>
          <a:ext cx="0" cy="0"/>
          <a:chOff x="0" y="0"/>
          <a:chExt cx="0" cy="0"/>
        </a:xfrm>
      </p:grpSpPr>
      <p:grpSp>
        <p:nvGrpSpPr>
          <p:cNvPr id="6501" name="Google Shape;6501;p53"/>
          <p:cNvGrpSpPr/>
          <p:nvPr/>
        </p:nvGrpSpPr>
        <p:grpSpPr>
          <a:xfrm>
            <a:off x="3353582" y="1145627"/>
            <a:ext cx="2363393" cy="1017867"/>
            <a:chOff x="3292400" y="1219146"/>
            <a:chExt cx="2615240" cy="1110239"/>
          </a:xfrm>
        </p:grpSpPr>
        <p:sp>
          <p:nvSpPr>
            <p:cNvPr id="6502" name="Google Shape;6502;p53"/>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200">
                <a:solidFill>
                  <a:srgbClr val="FFFFFF"/>
                </a:solidFill>
              </a:endParaRPr>
            </a:p>
          </p:txBody>
        </p:sp>
        <p:sp>
          <p:nvSpPr>
            <p:cNvPr id="6503" name="Google Shape;6503;p53"/>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04" name="Google Shape;6504;p53"/>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JANUARY</a:t>
              </a:r>
              <a:endParaRPr sz="200">
                <a:solidFill>
                  <a:srgbClr val="FFFFFF"/>
                </a:solidFill>
              </a:endParaRPr>
            </a:p>
          </p:txBody>
        </p:sp>
        <p:sp>
          <p:nvSpPr>
            <p:cNvPr id="6505" name="Google Shape;6505;p53"/>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FEBRUARY</a:t>
              </a:r>
              <a:endParaRPr sz="200">
                <a:solidFill>
                  <a:srgbClr val="FFFFFF"/>
                </a:solidFill>
              </a:endParaRPr>
            </a:p>
          </p:txBody>
        </p:sp>
        <p:sp>
          <p:nvSpPr>
            <p:cNvPr id="6506" name="Google Shape;6506;p53"/>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MARCH</a:t>
              </a:r>
              <a:endParaRPr sz="200">
                <a:solidFill>
                  <a:srgbClr val="FFFFFF"/>
                </a:solidFill>
              </a:endParaRPr>
            </a:p>
          </p:txBody>
        </p:sp>
        <p:sp>
          <p:nvSpPr>
            <p:cNvPr id="6507" name="Google Shape;6507;p53"/>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APRIL</a:t>
              </a:r>
              <a:endParaRPr sz="200">
                <a:solidFill>
                  <a:srgbClr val="FFFFFF"/>
                </a:solidFill>
              </a:endParaRPr>
            </a:p>
          </p:txBody>
        </p:sp>
        <p:sp>
          <p:nvSpPr>
            <p:cNvPr id="6508" name="Google Shape;6508;p53"/>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MAY</a:t>
              </a:r>
              <a:endParaRPr sz="200">
                <a:solidFill>
                  <a:srgbClr val="FFFFFF"/>
                </a:solidFill>
              </a:endParaRPr>
            </a:p>
          </p:txBody>
        </p:sp>
        <p:sp>
          <p:nvSpPr>
            <p:cNvPr id="6509" name="Google Shape;6509;p53"/>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s" sz="200">
                  <a:solidFill>
                    <a:srgbClr val="FFFFFF"/>
                  </a:solidFill>
                </a:rPr>
                <a:t>JUNE</a:t>
              </a:r>
              <a:endParaRPr sz="200">
                <a:solidFill>
                  <a:srgbClr val="FFFFFF"/>
                </a:solidFill>
              </a:endParaRPr>
            </a:p>
          </p:txBody>
        </p:sp>
        <p:sp>
          <p:nvSpPr>
            <p:cNvPr id="6510" name="Google Shape;6510;p53"/>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s" sz="200">
                  <a:solidFill>
                    <a:srgbClr val="FFFFFF"/>
                  </a:solidFill>
                </a:rPr>
                <a:t>PHASE 1</a:t>
              </a:r>
              <a:endParaRPr sz="200">
                <a:solidFill>
                  <a:srgbClr val="FFFFFF"/>
                </a:solidFill>
              </a:endParaRPr>
            </a:p>
          </p:txBody>
        </p:sp>
        <p:sp>
          <p:nvSpPr>
            <p:cNvPr id="6511" name="Google Shape;6511;p53"/>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s" sz="200">
                  <a:solidFill>
                    <a:srgbClr val="FFFFFF"/>
                  </a:solidFill>
                </a:rPr>
                <a:t>PHASE 2</a:t>
              </a:r>
              <a:endParaRPr sz="200">
                <a:solidFill>
                  <a:srgbClr val="FFFFFF"/>
                </a:solidFill>
              </a:endParaRPr>
            </a:p>
          </p:txBody>
        </p:sp>
        <p:sp>
          <p:nvSpPr>
            <p:cNvPr id="6512" name="Google Shape;6512;p53"/>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1</a:t>
              </a:r>
              <a:endParaRPr sz="200">
                <a:solidFill>
                  <a:srgbClr val="FFFFFF"/>
                </a:solidFill>
              </a:endParaRPr>
            </a:p>
          </p:txBody>
        </p:sp>
        <p:sp>
          <p:nvSpPr>
            <p:cNvPr id="6513" name="Google Shape;6513;p53"/>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2</a:t>
              </a:r>
              <a:endParaRPr sz="200">
                <a:solidFill>
                  <a:srgbClr val="FFFFFF"/>
                </a:solidFill>
              </a:endParaRPr>
            </a:p>
          </p:txBody>
        </p:sp>
        <p:sp>
          <p:nvSpPr>
            <p:cNvPr id="6514" name="Google Shape;6514;p53"/>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1</a:t>
              </a:r>
              <a:endParaRPr sz="200">
                <a:solidFill>
                  <a:srgbClr val="FFFFFF"/>
                </a:solidFill>
              </a:endParaRPr>
            </a:p>
          </p:txBody>
        </p:sp>
        <p:sp>
          <p:nvSpPr>
            <p:cNvPr id="6515" name="Google Shape;6515;p53"/>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s" sz="200">
                  <a:solidFill>
                    <a:srgbClr val="FFFFFF"/>
                  </a:solidFill>
                </a:rPr>
                <a:t>Task 2</a:t>
              </a:r>
              <a:endParaRPr sz="200">
                <a:solidFill>
                  <a:srgbClr val="FFFFFF"/>
                </a:solidFill>
              </a:endParaRPr>
            </a:p>
          </p:txBody>
        </p:sp>
        <p:grpSp>
          <p:nvGrpSpPr>
            <p:cNvPr id="6516" name="Google Shape;6516;p53"/>
            <p:cNvGrpSpPr/>
            <p:nvPr/>
          </p:nvGrpSpPr>
          <p:grpSpPr>
            <a:xfrm>
              <a:off x="3748438" y="1378608"/>
              <a:ext cx="2159202" cy="903971"/>
              <a:chOff x="1683525" y="2179850"/>
              <a:chExt cx="4519050" cy="2134525"/>
            </a:xfrm>
          </p:grpSpPr>
          <p:sp>
            <p:nvSpPr>
              <p:cNvPr id="6517" name="Google Shape;6517;p5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18" name="Google Shape;6518;p5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19" name="Google Shape;6519;p5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0" name="Google Shape;6520;p5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1" name="Google Shape;6521;p5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2" name="Google Shape;6522;p5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3" name="Google Shape;6523;p5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4" name="Google Shape;6524;p5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5" name="Google Shape;6525;p5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6" name="Google Shape;6526;p5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7" name="Google Shape;6527;p5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6528" name="Google Shape;6528;p5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grpSp>
      </p:grpSp>
      <p:graphicFrame>
        <p:nvGraphicFramePr>
          <p:cNvPr id="6529" name="Google Shape;6529;p53"/>
          <p:cNvGraphicFramePr/>
          <p:nvPr/>
        </p:nvGraphicFramePr>
        <p:xfrm>
          <a:off x="5949675" y="2323100"/>
          <a:ext cx="2491300" cy="868600"/>
        </p:xfrm>
        <a:graphic>
          <a:graphicData uri="http://schemas.openxmlformats.org/drawingml/2006/table">
            <a:tbl>
              <a:tblPr>
                <a:noFill/>
                <a:tableStyleId>{DC1493AF-A663-454F-A03C-48AE25C88508}</a:tableStyleId>
              </a:tblPr>
              <a:tblGrid>
                <a:gridCol w="622825"/>
                <a:gridCol w="622825"/>
                <a:gridCol w="622825"/>
                <a:gridCol w="622825"/>
              </a:tblGrid>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tr>
            </a:tbl>
          </a:graphicData>
        </a:graphic>
      </p:graphicFrame>
      <p:grpSp>
        <p:nvGrpSpPr>
          <p:cNvPr id="6530" name="Google Shape;6530;p53"/>
          <p:cNvGrpSpPr/>
          <p:nvPr/>
        </p:nvGrpSpPr>
        <p:grpSpPr>
          <a:xfrm>
            <a:off x="5926924" y="3381697"/>
            <a:ext cx="2519825" cy="1001454"/>
            <a:chOff x="1906114" y="789980"/>
            <a:chExt cx="1487676" cy="606868"/>
          </a:xfrm>
        </p:grpSpPr>
        <p:cxnSp>
          <p:nvCxnSpPr>
            <p:cNvPr id="6531" name="Google Shape;6531;p53"/>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6532" name="Google Shape;6532;p53"/>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6533" name="Google Shape;6533;p53"/>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6534" name="Google Shape;6534;p53"/>
            <p:cNvSpPr txBox="1"/>
            <p:nvPr/>
          </p:nvSpPr>
          <p:spPr>
            <a:xfrm flipH="1">
              <a:off x="210971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JANUARY</a:t>
              </a:r>
              <a:endParaRPr sz="300">
                <a:solidFill>
                  <a:srgbClr val="E3E9ED"/>
                </a:solidFill>
              </a:endParaRPr>
            </a:p>
          </p:txBody>
        </p:sp>
        <p:sp>
          <p:nvSpPr>
            <p:cNvPr id="6535" name="Google Shape;6535;p53"/>
            <p:cNvSpPr txBox="1"/>
            <p:nvPr/>
          </p:nvSpPr>
          <p:spPr>
            <a:xfrm flipH="1">
              <a:off x="2434275" y="789980"/>
              <a:ext cx="2892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FEBRUARY</a:t>
              </a:r>
              <a:endParaRPr sz="300">
                <a:solidFill>
                  <a:srgbClr val="E3E9ED"/>
                </a:solidFill>
              </a:endParaRPr>
            </a:p>
          </p:txBody>
        </p:sp>
        <p:sp>
          <p:nvSpPr>
            <p:cNvPr id="6536" name="Google Shape;6536;p53"/>
            <p:cNvSpPr txBox="1"/>
            <p:nvPr/>
          </p:nvSpPr>
          <p:spPr>
            <a:xfrm flipH="1">
              <a:off x="2781049"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MARCH</a:t>
              </a:r>
              <a:endParaRPr sz="300">
                <a:solidFill>
                  <a:srgbClr val="E3E9ED"/>
                </a:solidFill>
              </a:endParaRPr>
            </a:p>
          </p:txBody>
        </p:sp>
        <p:sp>
          <p:nvSpPr>
            <p:cNvPr id="6537" name="Google Shape;6537;p53"/>
            <p:cNvSpPr txBox="1"/>
            <p:nvPr/>
          </p:nvSpPr>
          <p:spPr>
            <a:xfrm flipH="1">
              <a:off x="311269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300">
                  <a:solidFill>
                    <a:srgbClr val="E3E9ED"/>
                  </a:solidFill>
                </a:rPr>
                <a:t>APRIL</a:t>
              </a:r>
              <a:endParaRPr sz="300">
                <a:solidFill>
                  <a:srgbClr val="E3E9ED"/>
                </a:solidFill>
              </a:endParaRPr>
            </a:p>
          </p:txBody>
        </p:sp>
        <p:sp>
          <p:nvSpPr>
            <p:cNvPr id="6538" name="Google Shape;6538;p53"/>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53"/>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53"/>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53"/>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53"/>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53"/>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53"/>
            <p:cNvSpPr txBox="1"/>
            <p:nvPr/>
          </p:nvSpPr>
          <p:spPr>
            <a:xfrm flipH="1">
              <a:off x="1906114" y="918164"/>
              <a:ext cx="203400" cy="10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s" sz="300">
                  <a:solidFill>
                    <a:srgbClr val="E3E9ED"/>
                  </a:solidFill>
                </a:rPr>
                <a:t>PHASE 1</a:t>
              </a:r>
              <a:endParaRPr sz="300">
                <a:solidFill>
                  <a:srgbClr val="E3E9ED"/>
                </a:solidFill>
              </a:endParaRPr>
            </a:p>
          </p:txBody>
        </p:sp>
        <p:sp>
          <p:nvSpPr>
            <p:cNvPr id="6545" name="Google Shape;6545;p53"/>
            <p:cNvSpPr txBox="1"/>
            <p:nvPr/>
          </p:nvSpPr>
          <p:spPr>
            <a:xfrm flipH="1">
              <a:off x="1919618" y="1113390"/>
              <a:ext cx="1899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s" sz="300">
                  <a:solidFill>
                    <a:srgbClr val="E3E9ED"/>
                  </a:solidFill>
                </a:rPr>
                <a:t>Task 1</a:t>
              </a:r>
              <a:endParaRPr sz="300">
                <a:solidFill>
                  <a:srgbClr val="E3E9ED"/>
                </a:solidFill>
              </a:endParaRPr>
            </a:p>
          </p:txBody>
        </p:sp>
        <p:sp>
          <p:nvSpPr>
            <p:cNvPr id="6546" name="Google Shape;6546;p53"/>
            <p:cNvSpPr txBox="1"/>
            <p:nvPr/>
          </p:nvSpPr>
          <p:spPr>
            <a:xfrm flipH="1">
              <a:off x="1906118" y="1304527"/>
              <a:ext cx="2034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s" sz="300">
                  <a:solidFill>
                    <a:srgbClr val="E3E9ED"/>
                  </a:solidFill>
                </a:rPr>
                <a:t>Task 2</a:t>
              </a:r>
              <a:endParaRPr sz="300">
                <a:solidFill>
                  <a:srgbClr val="E3E9ED"/>
                </a:solidFill>
              </a:endParaRPr>
            </a:p>
          </p:txBody>
        </p:sp>
        <p:sp>
          <p:nvSpPr>
            <p:cNvPr id="6547" name="Google Shape;6547;p53"/>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8" name="Google Shape;6548;p53"/>
          <p:cNvGrpSpPr/>
          <p:nvPr/>
        </p:nvGrpSpPr>
        <p:grpSpPr>
          <a:xfrm>
            <a:off x="726399" y="1190655"/>
            <a:ext cx="2394370" cy="976502"/>
            <a:chOff x="749309" y="1112739"/>
            <a:chExt cx="2371603" cy="976502"/>
          </a:xfrm>
        </p:grpSpPr>
        <p:sp>
          <p:nvSpPr>
            <p:cNvPr id="6549" name="Google Shape;6549;p53"/>
            <p:cNvSpPr/>
            <p:nvPr/>
          </p:nvSpPr>
          <p:spPr>
            <a:xfrm>
              <a:off x="1092126"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53"/>
            <p:cNvSpPr/>
            <p:nvPr/>
          </p:nvSpPr>
          <p:spPr>
            <a:xfrm>
              <a:off x="1434943"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53"/>
            <p:cNvSpPr/>
            <p:nvPr/>
          </p:nvSpPr>
          <p:spPr>
            <a:xfrm>
              <a:off x="1777760"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3"/>
            <p:cNvSpPr/>
            <p:nvPr/>
          </p:nvSpPr>
          <p:spPr>
            <a:xfrm>
              <a:off x="2120578"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53"/>
            <p:cNvSpPr/>
            <p:nvPr/>
          </p:nvSpPr>
          <p:spPr>
            <a:xfrm>
              <a:off x="2463395"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53"/>
            <p:cNvSpPr/>
            <p:nvPr/>
          </p:nvSpPr>
          <p:spPr>
            <a:xfrm>
              <a:off x="2806212"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53"/>
            <p:cNvSpPr/>
            <p:nvPr/>
          </p:nvSpPr>
          <p:spPr>
            <a:xfrm>
              <a:off x="749309" y="136229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53"/>
            <p:cNvSpPr/>
            <p:nvPr/>
          </p:nvSpPr>
          <p:spPr>
            <a:xfrm>
              <a:off x="1092126"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53"/>
            <p:cNvSpPr/>
            <p:nvPr/>
          </p:nvSpPr>
          <p:spPr>
            <a:xfrm>
              <a:off x="1434943"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53"/>
            <p:cNvSpPr/>
            <p:nvPr/>
          </p:nvSpPr>
          <p:spPr>
            <a:xfrm>
              <a:off x="1777760"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53"/>
            <p:cNvSpPr/>
            <p:nvPr/>
          </p:nvSpPr>
          <p:spPr>
            <a:xfrm>
              <a:off x="2120578"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53"/>
            <p:cNvSpPr/>
            <p:nvPr/>
          </p:nvSpPr>
          <p:spPr>
            <a:xfrm>
              <a:off x="2463395"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53"/>
            <p:cNvSpPr/>
            <p:nvPr/>
          </p:nvSpPr>
          <p:spPr>
            <a:xfrm>
              <a:off x="2806212"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53"/>
            <p:cNvSpPr/>
            <p:nvPr/>
          </p:nvSpPr>
          <p:spPr>
            <a:xfrm>
              <a:off x="749309" y="161184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53"/>
            <p:cNvSpPr/>
            <p:nvPr/>
          </p:nvSpPr>
          <p:spPr>
            <a:xfrm>
              <a:off x="1092126"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53"/>
            <p:cNvSpPr/>
            <p:nvPr/>
          </p:nvSpPr>
          <p:spPr>
            <a:xfrm>
              <a:off x="1434943"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53"/>
            <p:cNvSpPr/>
            <p:nvPr/>
          </p:nvSpPr>
          <p:spPr>
            <a:xfrm>
              <a:off x="1777760"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3"/>
            <p:cNvSpPr/>
            <p:nvPr/>
          </p:nvSpPr>
          <p:spPr>
            <a:xfrm>
              <a:off x="2120578"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3"/>
            <p:cNvSpPr/>
            <p:nvPr/>
          </p:nvSpPr>
          <p:spPr>
            <a:xfrm>
              <a:off x="2463395"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3"/>
            <p:cNvSpPr/>
            <p:nvPr/>
          </p:nvSpPr>
          <p:spPr>
            <a:xfrm>
              <a:off x="2806212"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53"/>
            <p:cNvSpPr/>
            <p:nvPr/>
          </p:nvSpPr>
          <p:spPr>
            <a:xfrm>
              <a:off x="749309" y="186140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53"/>
            <p:cNvSpPr/>
            <p:nvPr/>
          </p:nvSpPr>
          <p:spPr>
            <a:xfrm>
              <a:off x="1092126"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53"/>
            <p:cNvSpPr/>
            <p:nvPr/>
          </p:nvSpPr>
          <p:spPr>
            <a:xfrm>
              <a:off x="1434943"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53"/>
            <p:cNvSpPr/>
            <p:nvPr/>
          </p:nvSpPr>
          <p:spPr>
            <a:xfrm>
              <a:off x="1777760"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53"/>
            <p:cNvSpPr/>
            <p:nvPr/>
          </p:nvSpPr>
          <p:spPr>
            <a:xfrm>
              <a:off x="2120578"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53"/>
            <p:cNvSpPr/>
            <p:nvPr/>
          </p:nvSpPr>
          <p:spPr>
            <a:xfrm>
              <a:off x="2463395"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53"/>
            <p:cNvSpPr/>
            <p:nvPr/>
          </p:nvSpPr>
          <p:spPr>
            <a:xfrm>
              <a:off x="2806212"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53"/>
            <p:cNvSpPr/>
            <p:nvPr/>
          </p:nvSpPr>
          <p:spPr>
            <a:xfrm>
              <a:off x="749309" y="111273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53"/>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53"/>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53"/>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53"/>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581" name="Google Shape;6581;p53"/>
          <p:cNvGraphicFramePr/>
          <p:nvPr/>
        </p:nvGraphicFramePr>
        <p:xfrm>
          <a:off x="5949700" y="1188950"/>
          <a:ext cx="2491300" cy="976425"/>
        </p:xfrm>
        <a:graphic>
          <a:graphicData uri="http://schemas.openxmlformats.org/drawingml/2006/table">
            <a:tbl>
              <a:tblPr>
                <a:noFill/>
                <a:tableStyleId>{DC1493AF-A663-454F-A03C-48AE25C88508}</a:tableStyleId>
              </a:tblPr>
              <a:tblGrid>
                <a:gridCol w="622825"/>
                <a:gridCol w="622825"/>
                <a:gridCol w="622825"/>
                <a:gridCol w="622825"/>
              </a:tblGrid>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r>
            </a:tbl>
          </a:graphicData>
        </a:graphic>
      </p:graphicFrame>
      <p:graphicFrame>
        <p:nvGraphicFramePr>
          <p:cNvPr id="6582" name="Google Shape;6582;p53"/>
          <p:cNvGraphicFramePr/>
          <p:nvPr/>
        </p:nvGraphicFramePr>
        <p:xfrm>
          <a:off x="3356413" y="2323100"/>
          <a:ext cx="2363400" cy="868575"/>
        </p:xfrm>
        <a:graphic>
          <a:graphicData uri="http://schemas.openxmlformats.org/drawingml/2006/table">
            <a:tbl>
              <a:tblPr>
                <a:noFill/>
                <a:tableStyleId>{DC1493AF-A663-454F-A03C-48AE25C88508}</a:tableStyleId>
              </a:tblPr>
              <a:tblGrid>
                <a:gridCol w="590850"/>
                <a:gridCol w="590850"/>
                <a:gridCol w="590850"/>
                <a:gridCol w="590850"/>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r>
            </a:tbl>
          </a:graphicData>
        </a:graphic>
      </p:graphicFrame>
      <p:grpSp>
        <p:nvGrpSpPr>
          <p:cNvPr id="6583" name="Google Shape;6583;p53"/>
          <p:cNvGrpSpPr/>
          <p:nvPr/>
        </p:nvGrpSpPr>
        <p:grpSpPr>
          <a:xfrm>
            <a:off x="4100342" y="2709743"/>
            <a:ext cx="1517436" cy="74460"/>
            <a:chOff x="3980086" y="2804397"/>
            <a:chExt cx="1227600" cy="66900"/>
          </a:xfrm>
        </p:grpSpPr>
        <p:sp>
          <p:nvSpPr>
            <p:cNvPr id="6584" name="Google Shape;6584;p53"/>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3"/>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6" name="Google Shape;6586;p53"/>
          <p:cNvGrpSpPr/>
          <p:nvPr/>
        </p:nvGrpSpPr>
        <p:grpSpPr>
          <a:xfrm>
            <a:off x="4725406" y="3002330"/>
            <a:ext cx="892956" cy="74460"/>
            <a:chOff x="3980086" y="2804397"/>
            <a:chExt cx="1227600" cy="66900"/>
          </a:xfrm>
        </p:grpSpPr>
        <p:sp>
          <p:nvSpPr>
            <p:cNvPr id="6587" name="Google Shape;6587;p53"/>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3"/>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9" name="Google Shape;6589;p53"/>
          <p:cNvGrpSpPr/>
          <p:nvPr/>
        </p:nvGrpSpPr>
        <p:grpSpPr>
          <a:xfrm>
            <a:off x="3358498" y="3361213"/>
            <a:ext cx="2363244" cy="1005943"/>
            <a:chOff x="3358415" y="3361302"/>
            <a:chExt cx="2363244" cy="1024695"/>
          </a:xfrm>
        </p:grpSpPr>
        <p:grpSp>
          <p:nvGrpSpPr>
            <p:cNvPr id="6590" name="Google Shape;6590;p53"/>
            <p:cNvGrpSpPr/>
            <p:nvPr/>
          </p:nvGrpSpPr>
          <p:grpSpPr>
            <a:xfrm>
              <a:off x="3358415" y="3361302"/>
              <a:ext cx="441300" cy="1024695"/>
              <a:chOff x="3358415" y="3361302"/>
              <a:chExt cx="441300" cy="1024695"/>
            </a:xfrm>
          </p:grpSpPr>
          <p:sp>
            <p:nvSpPr>
              <p:cNvPr id="6591" name="Google Shape;6591;p53"/>
              <p:cNvSpPr/>
              <p:nvPr/>
            </p:nvSpPr>
            <p:spPr>
              <a:xfrm>
                <a:off x="3358415"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3"/>
              <p:cNvSpPr/>
              <p:nvPr/>
            </p:nvSpPr>
            <p:spPr>
              <a:xfrm>
                <a:off x="3358415"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3"/>
              <p:cNvSpPr/>
              <p:nvPr/>
            </p:nvSpPr>
            <p:spPr>
              <a:xfrm>
                <a:off x="3358415"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3"/>
              <p:cNvSpPr/>
              <p:nvPr/>
            </p:nvSpPr>
            <p:spPr>
              <a:xfrm>
                <a:off x="3358415"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3"/>
              <p:cNvSpPr/>
              <p:nvPr/>
            </p:nvSpPr>
            <p:spPr>
              <a:xfrm>
                <a:off x="3358415"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3"/>
              <p:cNvSpPr/>
              <p:nvPr/>
            </p:nvSpPr>
            <p:spPr>
              <a:xfrm>
                <a:off x="3358415"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7" name="Google Shape;6597;p53"/>
            <p:cNvGrpSpPr/>
            <p:nvPr/>
          </p:nvGrpSpPr>
          <p:grpSpPr>
            <a:xfrm>
              <a:off x="3838901" y="3361302"/>
              <a:ext cx="441300" cy="1024695"/>
              <a:chOff x="3838901" y="3361302"/>
              <a:chExt cx="441300" cy="1024695"/>
            </a:xfrm>
          </p:grpSpPr>
          <p:sp>
            <p:nvSpPr>
              <p:cNvPr id="6598" name="Google Shape;6598;p53"/>
              <p:cNvSpPr/>
              <p:nvPr/>
            </p:nvSpPr>
            <p:spPr>
              <a:xfrm>
                <a:off x="3838901"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3"/>
              <p:cNvSpPr/>
              <p:nvPr/>
            </p:nvSpPr>
            <p:spPr>
              <a:xfrm>
                <a:off x="3838901"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3"/>
              <p:cNvSpPr/>
              <p:nvPr/>
            </p:nvSpPr>
            <p:spPr>
              <a:xfrm>
                <a:off x="3838901"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3"/>
              <p:cNvSpPr/>
              <p:nvPr/>
            </p:nvSpPr>
            <p:spPr>
              <a:xfrm>
                <a:off x="3838901"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3"/>
              <p:cNvSpPr/>
              <p:nvPr/>
            </p:nvSpPr>
            <p:spPr>
              <a:xfrm>
                <a:off x="3838901"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3"/>
              <p:cNvSpPr/>
              <p:nvPr/>
            </p:nvSpPr>
            <p:spPr>
              <a:xfrm>
                <a:off x="3838901"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4" name="Google Shape;6604;p53"/>
            <p:cNvGrpSpPr/>
            <p:nvPr/>
          </p:nvGrpSpPr>
          <p:grpSpPr>
            <a:xfrm>
              <a:off x="4319387" y="3361302"/>
              <a:ext cx="441300" cy="1024695"/>
              <a:chOff x="4319387" y="3361302"/>
              <a:chExt cx="441300" cy="1024695"/>
            </a:xfrm>
          </p:grpSpPr>
          <p:sp>
            <p:nvSpPr>
              <p:cNvPr id="6605" name="Google Shape;6605;p53"/>
              <p:cNvSpPr/>
              <p:nvPr/>
            </p:nvSpPr>
            <p:spPr>
              <a:xfrm>
                <a:off x="4319387"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3"/>
              <p:cNvSpPr/>
              <p:nvPr/>
            </p:nvSpPr>
            <p:spPr>
              <a:xfrm>
                <a:off x="4319387"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3"/>
              <p:cNvSpPr/>
              <p:nvPr/>
            </p:nvSpPr>
            <p:spPr>
              <a:xfrm>
                <a:off x="4319387"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53"/>
              <p:cNvSpPr/>
              <p:nvPr/>
            </p:nvSpPr>
            <p:spPr>
              <a:xfrm>
                <a:off x="4319387"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53"/>
              <p:cNvSpPr/>
              <p:nvPr/>
            </p:nvSpPr>
            <p:spPr>
              <a:xfrm>
                <a:off x="4319387"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53"/>
              <p:cNvSpPr/>
              <p:nvPr/>
            </p:nvSpPr>
            <p:spPr>
              <a:xfrm>
                <a:off x="4319387"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1" name="Google Shape;6611;p53"/>
            <p:cNvGrpSpPr/>
            <p:nvPr/>
          </p:nvGrpSpPr>
          <p:grpSpPr>
            <a:xfrm>
              <a:off x="4799873" y="3361302"/>
              <a:ext cx="441300" cy="1024695"/>
              <a:chOff x="4799873" y="3361302"/>
              <a:chExt cx="441300" cy="1024695"/>
            </a:xfrm>
          </p:grpSpPr>
          <p:sp>
            <p:nvSpPr>
              <p:cNvPr id="6612" name="Google Shape;6612;p53"/>
              <p:cNvSpPr/>
              <p:nvPr/>
            </p:nvSpPr>
            <p:spPr>
              <a:xfrm>
                <a:off x="4799873"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53"/>
              <p:cNvSpPr/>
              <p:nvPr/>
            </p:nvSpPr>
            <p:spPr>
              <a:xfrm>
                <a:off x="4799873"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53"/>
              <p:cNvSpPr/>
              <p:nvPr/>
            </p:nvSpPr>
            <p:spPr>
              <a:xfrm>
                <a:off x="4799873"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53"/>
              <p:cNvSpPr/>
              <p:nvPr/>
            </p:nvSpPr>
            <p:spPr>
              <a:xfrm>
                <a:off x="4799873"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53"/>
              <p:cNvSpPr/>
              <p:nvPr/>
            </p:nvSpPr>
            <p:spPr>
              <a:xfrm>
                <a:off x="4799873"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53"/>
              <p:cNvSpPr/>
              <p:nvPr/>
            </p:nvSpPr>
            <p:spPr>
              <a:xfrm>
                <a:off x="4799873"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8" name="Google Shape;6618;p53"/>
            <p:cNvGrpSpPr/>
            <p:nvPr/>
          </p:nvGrpSpPr>
          <p:grpSpPr>
            <a:xfrm>
              <a:off x="5280360" y="3361302"/>
              <a:ext cx="441300" cy="1024695"/>
              <a:chOff x="5280360" y="3361302"/>
              <a:chExt cx="441300" cy="1024695"/>
            </a:xfrm>
          </p:grpSpPr>
          <p:sp>
            <p:nvSpPr>
              <p:cNvPr id="6619" name="Google Shape;6619;p53"/>
              <p:cNvSpPr/>
              <p:nvPr/>
            </p:nvSpPr>
            <p:spPr>
              <a:xfrm>
                <a:off x="5280360"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53"/>
              <p:cNvSpPr/>
              <p:nvPr/>
            </p:nvSpPr>
            <p:spPr>
              <a:xfrm>
                <a:off x="5280360"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53"/>
              <p:cNvSpPr/>
              <p:nvPr/>
            </p:nvSpPr>
            <p:spPr>
              <a:xfrm>
                <a:off x="5280360"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53"/>
              <p:cNvSpPr/>
              <p:nvPr/>
            </p:nvSpPr>
            <p:spPr>
              <a:xfrm>
                <a:off x="5280360"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53"/>
              <p:cNvSpPr/>
              <p:nvPr/>
            </p:nvSpPr>
            <p:spPr>
              <a:xfrm>
                <a:off x="5280360"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53"/>
              <p:cNvSpPr/>
              <p:nvPr/>
            </p:nvSpPr>
            <p:spPr>
              <a:xfrm>
                <a:off x="5280360"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625" name="Google Shape;6625;p53"/>
          <p:cNvGraphicFramePr/>
          <p:nvPr/>
        </p:nvGraphicFramePr>
        <p:xfrm>
          <a:off x="724925" y="2323100"/>
          <a:ext cx="2403600" cy="881400"/>
        </p:xfrm>
        <a:graphic>
          <a:graphicData uri="http://schemas.openxmlformats.org/drawingml/2006/table">
            <a:tbl>
              <a:tblPr>
                <a:noFill/>
                <a:tableStyleId>{DC1493AF-A663-454F-A03C-48AE25C88508}</a:tableStyleId>
              </a:tblPr>
              <a:tblGrid>
                <a:gridCol w="600900"/>
                <a:gridCol w="600900"/>
                <a:gridCol w="600900"/>
                <a:gridCol w="600900"/>
              </a:tblGrid>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r>
            </a:tbl>
          </a:graphicData>
        </a:graphic>
      </p:graphicFrame>
      <p:grpSp>
        <p:nvGrpSpPr>
          <p:cNvPr id="6626" name="Google Shape;6626;p53"/>
          <p:cNvGrpSpPr/>
          <p:nvPr/>
        </p:nvGrpSpPr>
        <p:grpSpPr>
          <a:xfrm>
            <a:off x="726450" y="3372825"/>
            <a:ext cx="2403614" cy="1005900"/>
            <a:chOff x="726450" y="3372825"/>
            <a:chExt cx="2403614" cy="1005900"/>
          </a:xfrm>
        </p:grpSpPr>
        <p:grpSp>
          <p:nvGrpSpPr>
            <p:cNvPr id="6627" name="Google Shape;6627;p53"/>
            <p:cNvGrpSpPr/>
            <p:nvPr/>
          </p:nvGrpSpPr>
          <p:grpSpPr>
            <a:xfrm>
              <a:off x="726450" y="3696000"/>
              <a:ext cx="2403614" cy="500898"/>
              <a:chOff x="726450" y="3696000"/>
              <a:chExt cx="2403614" cy="500898"/>
            </a:xfrm>
          </p:grpSpPr>
          <p:sp>
            <p:nvSpPr>
              <p:cNvPr id="6628" name="Google Shape;6628;p53"/>
              <p:cNvSpPr/>
              <p:nvPr/>
            </p:nvSpPr>
            <p:spPr>
              <a:xfrm>
                <a:off x="726450" y="3696000"/>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29" name="Google Shape;6629;p53"/>
              <p:cNvSpPr/>
              <p:nvPr/>
            </p:nvSpPr>
            <p:spPr>
              <a:xfrm>
                <a:off x="726464" y="4029798"/>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6630" name="Google Shape;6630;p53"/>
            <p:cNvGrpSpPr/>
            <p:nvPr/>
          </p:nvGrpSpPr>
          <p:grpSpPr>
            <a:xfrm>
              <a:off x="1348050" y="3372825"/>
              <a:ext cx="1720425" cy="1005900"/>
              <a:chOff x="1348050" y="3372825"/>
              <a:chExt cx="1720425" cy="1005900"/>
            </a:xfrm>
          </p:grpSpPr>
          <p:sp>
            <p:nvSpPr>
              <p:cNvPr id="6631" name="Google Shape;6631;p53"/>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2" name="Google Shape;6632;p53"/>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3" name="Google Shape;6633;p53"/>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4" name="Google Shape;6634;p53"/>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6635" name="Google Shape;6635;p53"/>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6636" name="Google Shape;6636;p53"/>
            <p:cNvGrpSpPr/>
            <p:nvPr/>
          </p:nvGrpSpPr>
          <p:grpSpPr>
            <a:xfrm>
              <a:off x="1455707" y="3731058"/>
              <a:ext cx="1491150" cy="417657"/>
              <a:chOff x="1455707" y="3731058"/>
              <a:chExt cx="1491150" cy="417657"/>
            </a:xfrm>
          </p:grpSpPr>
          <p:grpSp>
            <p:nvGrpSpPr>
              <p:cNvPr id="6637" name="Google Shape;6637;p53"/>
              <p:cNvGrpSpPr/>
              <p:nvPr/>
            </p:nvGrpSpPr>
            <p:grpSpPr>
              <a:xfrm>
                <a:off x="1472938" y="3745828"/>
                <a:ext cx="72126" cy="53788"/>
                <a:chOff x="1472938" y="3745828"/>
                <a:chExt cx="72126" cy="53788"/>
              </a:xfrm>
            </p:grpSpPr>
            <p:sp>
              <p:nvSpPr>
                <p:cNvPr id="6638" name="Google Shape;6638;p53"/>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3"/>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53"/>
              <p:cNvGrpSpPr/>
              <p:nvPr/>
            </p:nvGrpSpPr>
            <p:grpSpPr>
              <a:xfrm>
                <a:off x="1819181" y="4089633"/>
                <a:ext cx="72126" cy="53788"/>
                <a:chOff x="1819181" y="4089633"/>
                <a:chExt cx="72126" cy="53788"/>
              </a:xfrm>
            </p:grpSpPr>
            <p:sp>
              <p:nvSpPr>
                <p:cNvPr id="6641" name="Google Shape;6641;p53"/>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3"/>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3" name="Google Shape;6643;p53"/>
              <p:cNvGrpSpPr/>
              <p:nvPr/>
            </p:nvGrpSpPr>
            <p:grpSpPr>
              <a:xfrm>
                <a:off x="1455707" y="4084171"/>
                <a:ext cx="64321" cy="64544"/>
                <a:chOff x="1455707" y="4084171"/>
                <a:chExt cx="64321" cy="64544"/>
              </a:xfrm>
            </p:grpSpPr>
            <p:sp>
              <p:nvSpPr>
                <p:cNvPr id="6644" name="Google Shape;6644;p53"/>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3"/>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6" name="Google Shape;6646;p53"/>
              <p:cNvGrpSpPr/>
              <p:nvPr/>
            </p:nvGrpSpPr>
            <p:grpSpPr>
              <a:xfrm>
                <a:off x="1818610" y="3731058"/>
                <a:ext cx="64321" cy="64544"/>
                <a:chOff x="1818610" y="3731058"/>
                <a:chExt cx="64321" cy="64544"/>
              </a:xfrm>
            </p:grpSpPr>
            <p:sp>
              <p:nvSpPr>
                <p:cNvPr id="6647" name="Google Shape;6647;p53"/>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3"/>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9" name="Google Shape;6649;p53"/>
              <p:cNvGrpSpPr/>
              <p:nvPr/>
            </p:nvGrpSpPr>
            <p:grpSpPr>
              <a:xfrm>
                <a:off x="2172491" y="4089633"/>
                <a:ext cx="72126" cy="53788"/>
                <a:chOff x="2172491" y="4089633"/>
                <a:chExt cx="72126" cy="53788"/>
              </a:xfrm>
            </p:grpSpPr>
            <p:sp>
              <p:nvSpPr>
                <p:cNvPr id="6650" name="Google Shape;6650;p53"/>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3"/>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2" name="Google Shape;6652;p53"/>
              <p:cNvGrpSpPr/>
              <p:nvPr/>
            </p:nvGrpSpPr>
            <p:grpSpPr>
              <a:xfrm>
                <a:off x="2171920" y="3731058"/>
                <a:ext cx="64321" cy="64544"/>
                <a:chOff x="2171920" y="3731058"/>
                <a:chExt cx="64321" cy="64544"/>
              </a:xfrm>
            </p:grpSpPr>
            <p:sp>
              <p:nvSpPr>
                <p:cNvPr id="6653" name="Google Shape;6653;p53"/>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3"/>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5" name="Google Shape;6655;p53"/>
              <p:cNvGrpSpPr/>
              <p:nvPr/>
            </p:nvGrpSpPr>
            <p:grpSpPr>
              <a:xfrm>
                <a:off x="2874730" y="3745828"/>
                <a:ext cx="72126" cy="53788"/>
                <a:chOff x="2874730" y="3745828"/>
                <a:chExt cx="72126" cy="53788"/>
              </a:xfrm>
            </p:grpSpPr>
            <p:sp>
              <p:nvSpPr>
                <p:cNvPr id="6656" name="Google Shape;6656;p53"/>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3"/>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8" name="Google Shape;6658;p53"/>
              <p:cNvGrpSpPr/>
              <p:nvPr/>
            </p:nvGrpSpPr>
            <p:grpSpPr>
              <a:xfrm>
                <a:off x="2878589" y="4081481"/>
                <a:ext cx="64321" cy="64544"/>
                <a:chOff x="2878589" y="4081481"/>
                <a:chExt cx="64321" cy="64544"/>
              </a:xfrm>
            </p:grpSpPr>
            <p:sp>
              <p:nvSpPr>
                <p:cNvPr id="6659" name="Google Shape;6659;p53"/>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3"/>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1" name="Google Shape;6661;p53"/>
              <p:cNvGrpSpPr/>
              <p:nvPr/>
            </p:nvGrpSpPr>
            <p:grpSpPr>
              <a:xfrm>
                <a:off x="2525796" y="4089633"/>
                <a:ext cx="72126" cy="53788"/>
                <a:chOff x="2525796" y="4089633"/>
                <a:chExt cx="72126" cy="53788"/>
              </a:xfrm>
            </p:grpSpPr>
            <p:sp>
              <p:nvSpPr>
                <p:cNvPr id="6662" name="Google Shape;6662;p53"/>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3"/>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4" name="Google Shape;6664;p53"/>
              <p:cNvGrpSpPr/>
              <p:nvPr/>
            </p:nvGrpSpPr>
            <p:grpSpPr>
              <a:xfrm>
                <a:off x="2525225" y="3731058"/>
                <a:ext cx="64321" cy="64544"/>
                <a:chOff x="2525225" y="3731058"/>
                <a:chExt cx="64321" cy="64544"/>
              </a:xfrm>
            </p:grpSpPr>
            <p:sp>
              <p:nvSpPr>
                <p:cNvPr id="6665" name="Google Shape;6665;p53"/>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53"/>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70"/>
        <p:cNvGrpSpPr/>
        <p:nvPr/>
      </p:nvGrpSpPr>
      <p:grpSpPr>
        <a:xfrm>
          <a:off x="0" y="0"/>
          <a:ext cx="0" cy="0"/>
          <a:chOff x="0" y="0"/>
          <a:chExt cx="0" cy="0"/>
        </a:xfrm>
      </p:grpSpPr>
      <p:grpSp>
        <p:nvGrpSpPr>
          <p:cNvPr id="6671" name="Google Shape;6671;p54"/>
          <p:cNvGrpSpPr/>
          <p:nvPr/>
        </p:nvGrpSpPr>
        <p:grpSpPr>
          <a:xfrm>
            <a:off x="732428" y="1171356"/>
            <a:ext cx="845921" cy="690752"/>
            <a:chOff x="732428" y="1198513"/>
            <a:chExt cx="845921" cy="690752"/>
          </a:xfrm>
        </p:grpSpPr>
        <p:grpSp>
          <p:nvGrpSpPr>
            <p:cNvPr id="6672" name="Google Shape;6672;p54"/>
            <p:cNvGrpSpPr/>
            <p:nvPr/>
          </p:nvGrpSpPr>
          <p:grpSpPr>
            <a:xfrm>
              <a:off x="823030" y="1198513"/>
              <a:ext cx="755319" cy="690752"/>
              <a:chOff x="823030" y="1198513"/>
              <a:chExt cx="755319" cy="690752"/>
            </a:xfrm>
          </p:grpSpPr>
          <p:sp>
            <p:nvSpPr>
              <p:cNvPr id="6673" name="Google Shape;6673;p54"/>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4"/>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5" name="Google Shape;6675;p54"/>
            <p:cNvGrpSpPr/>
            <p:nvPr/>
          </p:nvGrpSpPr>
          <p:grpSpPr>
            <a:xfrm>
              <a:off x="732428" y="1239937"/>
              <a:ext cx="739912" cy="607886"/>
              <a:chOff x="732428" y="1239937"/>
              <a:chExt cx="739912" cy="607886"/>
            </a:xfrm>
          </p:grpSpPr>
          <p:sp>
            <p:nvSpPr>
              <p:cNvPr id="6676" name="Google Shape;6676;p54"/>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4"/>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8" name="Google Shape;6678;p54"/>
            <p:cNvGrpSpPr/>
            <p:nvPr/>
          </p:nvGrpSpPr>
          <p:grpSpPr>
            <a:xfrm>
              <a:off x="732428" y="1277018"/>
              <a:ext cx="702832" cy="533758"/>
              <a:chOff x="732428" y="1277018"/>
              <a:chExt cx="702832" cy="533758"/>
            </a:xfrm>
          </p:grpSpPr>
          <p:sp>
            <p:nvSpPr>
              <p:cNvPr id="6679" name="Google Shape;6679;p54"/>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4"/>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1" name="Google Shape;6681;p54"/>
            <p:cNvGrpSpPr/>
            <p:nvPr/>
          </p:nvGrpSpPr>
          <p:grpSpPr>
            <a:xfrm>
              <a:off x="931170" y="1306653"/>
              <a:ext cx="647179" cy="474455"/>
              <a:chOff x="931170" y="1306653"/>
              <a:chExt cx="647179" cy="474455"/>
            </a:xfrm>
          </p:grpSpPr>
          <p:sp>
            <p:nvSpPr>
              <p:cNvPr id="6682" name="Google Shape;6682;p54"/>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4"/>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4" name="Google Shape;6684;p54"/>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5" name="Google Shape;6685;p54"/>
          <p:cNvGrpSpPr/>
          <p:nvPr/>
        </p:nvGrpSpPr>
        <p:grpSpPr>
          <a:xfrm>
            <a:off x="3964037" y="1171363"/>
            <a:ext cx="634656" cy="699982"/>
            <a:chOff x="5985650" y="2860025"/>
            <a:chExt cx="1396075" cy="1539775"/>
          </a:xfrm>
        </p:grpSpPr>
        <p:sp>
          <p:nvSpPr>
            <p:cNvPr id="6686" name="Google Shape;6686;p54"/>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4"/>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4"/>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4"/>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4"/>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4"/>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4"/>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4"/>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4"/>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4"/>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4"/>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4"/>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4"/>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4"/>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4"/>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4"/>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4"/>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4"/>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4"/>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4"/>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4"/>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4"/>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4"/>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4"/>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4"/>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4"/>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4"/>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4"/>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4"/>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4"/>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4"/>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4"/>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8" name="Google Shape;6718;p54"/>
          <p:cNvGrpSpPr/>
          <p:nvPr/>
        </p:nvGrpSpPr>
        <p:grpSpPr>
          <a:xfrm>
            <a:off x="4719687" y="1171356"/>
            <a:ext cx="725845" cy="699975"/>
            <a:chOff x="4249973" y="1201875"/>
            <a:chExt cx="1958568" cy="1888762"/>
          </a:xfrm>
        </p:grpSpPr>
        <p:sp>
          <p:nvSpPr>
            <p:cNvPr id="6719" name="Google Shape;6719;p54"/>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0" name="Google Shape;6720;p54"/>
            <p:cNvGrpSpPr/>
            <p:nvPr/>
          </p:nvGrpSpPr>
          <p:grpSpPr>
            <a:xfrm>
              <a:off x="5853086" y="1789142"/>
              <a:ext cx="355454" cy="1048099"/>
              <a:chOff x="5576108" y="2016725"/>
              <a:chExt cx="565200" cy="1666560"/>
            </a:xfrm>
          </p:grpSpPr>
          <p:sp>
            <p:nvSpPr>
              <p:cNvPr id="6721" name="Google Shape;6721;p54"/>
              <p:cNvSpPr/>
              <p:nvPr/>
            </p:nvSpPr>
            <p:spPr>
              <a:xfrm>
                <a:off x="5576108"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22" name="Google Shape;6722;p54"/>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3" name="Google Shape;6723;p54"/>
            <p:cNvGrpSpPr/>
            <p:nvPr/>
          </p:nvGrpSpPr>
          <p:grpSpPr>
            <a:xfrm>
              <a:off x="4869455" y="2691676"/>
              <a:ext cx="1013897" cy="398961"/>
              <a:chOff x="4012057" y="3451825"/>
              <a:chExt cx="1612175" cy="634379"/>
            </a:xfrm>
          </p:grpSpPr>
          <p:sp>
            <p:nvSpPr>
              <p:cNvPr id="6724" name="Google Shape;6724;p54"/>
              <p:cNvSpPr/>
              <p:nvPr/>
            </p:nvSpPr>
            <p:spPr>
              <a:xfrm>
                <a:off x="505903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25" name="Google Shape;6725;p54"/>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6" name="Google Shape;6726;p54"/>
            <p:cNvGrpSpPr/>
            <p:nvPr/>
          </p:nvGrpSpPr>
          <p:grpSpPr>
            <a:xfrm>
              <a:off x="4276937" y="2155961"/>
              <a:ext cx="651965" cy="891358"/>
              <a:chOff x="3069908" y="2599997"/>
              <a:chExt cx="1036675" cy="1417328"/>
            </a:xfrm>
          </p:grpSpPr>
          <p:sp>
            <p:nvSpPr>
              <p:cNvPr id="6727" name="Google Shape;6727;p54"/>
              <p:cNvSpPr/>
              <p:nvPr/>
            </p:nvSpPr>
            <p:spPr>
              <a:xfrm>
                <a:off x="354138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28" name="Google Shape;6728;p54"/>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54"/>
            <p:cNvGrpSpPr/>
            <p:nvPr/>
          </p:nvGrpSpPr>
          <p:grpSpPr>
            <a:xfrm>
              <a:off x="5054918" y="1201875"/>
              <a:ext cx="999548" cy="602711"/>
              <a:chOff x="4306958" y="1082925"/>
              <a:chExt cx="1589359" cy="958358"/>
            </a:xfrm>
          </p:grpSpPr>
          <p:sp>
            <p:nvSpPr>
              <p:cNvPr id="6730" name="Google Shape;6730;p54"/>
              <p:cNvSpPr/>
              <p:nvPr/>
            </p:nvSpPr>
            <p:spPr>
              <a:xfrm>
                <a:off x="4306958" y="1082925"/>
                <a:ext cx="565200" cy="565500"/>
              </a:xfrm>
              <a:prstGeom prst="ellipse">
                <a:avLst/>
              </a:prstGeom>
              <a:solidFill>
                <a:srgbClr val="5F7D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31" name="Google Shape;6731;p54"/>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2" name="Google Shape;6732;p54"/>
            <p:cNvGrpSpPr/>
            <p:nvPr/>
          </p:nvGrpSpPr>
          <p:grpSpPr>
            <a:xfrm>
              <a:off x="4249973" y="1303451"/>
              <a:ext cx="799317" cy="841334"/>
              <a:chOff x="3027033" y="1244439"/>
              <a:chExt cx="1270977" cy="1337786"/>
            </a:xfrm>
          </p:grpSpPr>
          <p:sp>
            <p:nvSpPr>
              <p:cNvPr id="6733" name="Google Shape;6733;p54"/>
              <p:cNvSpPr/>
              <p:nvPr/>
            </p:nvSpPr>
            <p:spPr>
              <a:xfrm>
                <a:off x="3027033"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6734" name="Google Shape;6734;p54"/>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5" name="Google Shape;6735;p54"/>
          <p:cNvGrpSpPr/>
          <p:nvPr/>
        </p:nvGrpSpPr>
        <p:grpSpPr>
          <a:xfrm>
            <a:off x="4072551" y="2058137"/>
            <a:ext cx="750769" cy="683784"/>
            <a:chOff x="4204684" y="2104422"/>
            <a:chExt cx="699822" cy="637382"/>
          </a:xfrm>
        </p:grpSpPr>
        <p:grpSp>
          <p:nvGrpSpPr>
            <p:cNvPr id="6736" name="Google Shape;6736;p54"/>
            <p:cNvGrpSpPr/>
            <p:nvPr/>
          </p:nvGrpSpPr>
          <p:grpSpPr>
            <a:xfrm>
              <a:off x="4204684" y="2430067"/>
              <a:ext cx="342957" cy="311738"/>
              <a:chOff x="4204684" y="2430067"/>
              <a:chExt cx="342957" cy="311738"/>
            </a:xfrm>
          </p:grpSpPr>
          <p:sp>
            <p:nvSpPr>
              <p:cNvPr id="6737" name="Google Shape;6737;p54"/>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4"/>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54"/>
            <p:cNvGrpSpPr/>
            <p:nvPr/>
          </p:nvGrpSpPr>
          <p:grpSpPr>
            <a:xfrm>
              <a:off x="4561586" y="2430067"/>
              <a:ext cx="342920" cy="311738"/>
              <a:chOff x="4561586" y="2430067"/>
              <a:chExt cx="342920" cy="311738"/>
            </a:xfrm>
          </p:grpSpPr>
          <p:sp>
            <p:nvSpPr>
              <p:cNvPr id="6740" name="Google Shape;6740;p54"/>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4"/>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2" name="Google Shape;6742;p54"/>
            <p:cNvGrpSpPr/>
            <p:nvPr/>
          </p:nvGrpSpPr>
          <p:grpSpPr>
            <a:xfrm>
              <a:off x="4561586" y="2104422"/>
              <a:ext cx="342920" cy="311738"/>
              <a:chOff x="4561586" y="2104422"/>
              <a:chExt cx="342920" cy="311738"/>
            </a:xfrm>
          </p:grpSpPr>
          <p:sp>
            <p:nvSpPr>
              <p:cNvPr id="6743" name="Google Shape;6743;p54"/>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4"/>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54"/>
            <p:cNvGrpSpPr/>
            <p:nvPr/>
          </p:nvGrpSpPr>
          <p:grpSpPr>
            <a:xfrm>
              <a:off x="4204684" y="2104422"/>
              <a:ext cx="342957" cy="311664"/>
              <a:chOff x="4204684" y="2104422"/>
              <a:chExt cx="342957" cy="311664"/>
            </a:xfrm>
          </p:grpSpPr>
          <p:sp>
            <p:nvSpPr>
              <p:cNvPr id="6746" name="Google Shape;6746;p54"/>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4"/>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48" name="Google Shape;6748;p54"/>
          <p:cNvGrpSpPr/>
          <p:nvPr/>
        </p:nvGrpSpPr>
        <p:grpSpPr>
          <a:xfrm>
            <a:off x="5536984" y="1171351"/>
            <a:ext cx="660591" cy="688867"/>
            <a:chOff x="5830645" y="1267368"/>
            <a:chExt cx="530340" cy="553040"/>
          </a:xfrm>
        </p:grpSpPr>
        <p:sp>
          <p:nvSpPr>
            <p:cNvPr id="6749" name="Google Shape;6749;p54"/>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0" name="Google Shape;6750;p54"/>
            <p:cNvGrpSpPr/>
            <p:nvPr/>
          </p:nvGrpSpPr>
          <p:grpSpPr>
            <a:xfrm>
              <a:off x="5830645" y="1267368"/>
              <a:ext cx="259743" cy="269909"/>
              <a:chOff x="5830645" y="1267368"/>
              <a:chExt cx="259743" cy="269909"/>
            </a:xfrm>
          </p:grpSpPr>
          <p:sp>
            <p:nvSpPr>
              <p:cNvPr id="6751" name="Google Shape;6751;p54"/>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4"/>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3" name="Google Shape;6753;p54"/>
            <p:cNvGrpSpPr/>
            <p:nvPr/>
          </p:nvGrpSpPr>
          <p:grpSpPr>
            <a:xfrm>
              <a:off x="6101293" y="1267368"/>
              <a:ext cx="259692" cy="269909"/>
              <a:chOff x="6101293" y="1267368"/>
              <a:chExt cx="259692" cy="269909"/>
            </a:xfrm>
          </p:grpSpPr>
          <p:sp>
            <p:nvSpPr>
              <p:cNvPr id="6754" name="Google Shape;6754;p54"/>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4"/>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54"/>
            <p:cNvGrpSpPr/>
            <p:nvPr/>
          </p:nvGrpSpPr>
          <p:grpSpPr>
            <a:xfrm>
              <a:off x="5830645" y="1550500"/>
              <a:ext cx="259692" cy="269909"/>
              <a:chOff x="5830645" y="1550500"/>
              <a:chExt cx="259692" cy="269909"/>
            </a:xfrm>
          </p:grpSpPr>
          <p:sp>
            <p:nvSpPr>
              <p:cNvPr id="6757" name="Google Shape;6757;p54"/>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4"/>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9" name="Google Shape;6759;p54"/>
            <p:cNvGrpSpPr/>
            <p:nvPr/>
          </p:nvGrpSpPr>
          <p:grpSpPr>
            <a:xfrm>
              <a:off x="6101293" y="1550500"/>
              <a:ext cx="259692" cy="269909"/>
              <a:chOff x="6101293" y="1550500"/>
              <a:chExt cx="259692" cy="269909"/>
            </a:xfrm>
          </p:grpSpPr>
          <p:sp>
            <p:nvSpPr>
              <p:cNvPr id="6760" name="Google Shape;6760;p54"/>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4"/>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62" name="Google Shape;6762;p54"/>
          <p:cNvGrpSpPr/>
          <p:nvPr/>
        </p:nvGrpSpPr>
        <p:grpSpPr>
          <a:xfrm>
            <a:off x="739138" y="2061810"/>
            <a:ext cx="697154" cy="679574"/>
            <a:chOff x="2679875" y="2361475"/>
            <a:chExt cx="780425" cy="760575"/>
          </a:xfrm>
        </p:grpSpPr>
        <p:sp>
          <p:nvSpPr>
            <p:cNvPr id="6763" name="Google Shape;6763;p54"/>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4"/>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4"/>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9" name="Google Shape;6769;p54"/>
          <p:cNvGrpSpPr/>
          <p:nvPr/>
        </p:nvGrpSpPr>
        <p:grpSpPr>
          <a:xfrm>
            <a:off x="3138297" y="1171402"/>
            <a:ext cx="735829" cy="684547"/>
            <a:chOff x="3351965" y="1148808"/>
            <a:chExt cx="750770" cy="698375"/>
          </a:xfrm>
        </p:grpSpPr>
        <p:grpSp>
          <p:nvGrpSpPr>
            <p:cNvPr id="6770" name="Google Shape;6770;p54"/>
            <p:cNvGrpSpPr/>
            <p:nvPr/>
          </p:nvGrpSpPr>
          <p:grpSpPr>
            <a:xfrm>
              <a:off x="3586796" y="1148808"/>
              <a:ext cx="294857" cy="286830"/>
              <a:chOff x="3750225" y="1774000"/>
              <a:chExt cx="149575" cy="145525"/>
            </a:xfrm>
          </p:grpSpPr>
          <p:sp>
            <p:nvSpPr>
              <p:cNvPr id="6771" name="Google Shape;6771;p5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54"/>
            <p:cNvGrpSpPr/>
            <p:nvPr/>
          </p:nvGrpSpPr>
          <p:grpSpPr>
            <a:xfrm>
              <a:off x="3779245" y="1375768"/>
              <a:ext cx="323490" cy="286978"/>
              <a:chOff x="3847850" y="1889150"/>
              <a:chExt cx="164100" cy="145600"/>
            </a:xfrm>
          </p:grpSpPr>
          <p:sp>
            <p:nvSpPr>
              <p:cNvPr id="6774" name="Google Shape;6774;p5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5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6" name="Google Shape;6776;p54"/>
            <p:cNvGrpSpPr/>
            <p:nvPr/>
          </p:nvGrpSpPr>
          <p:grpSpPr>
            <a:xfrm>
              <a:off x="3351965" y="1330435"/>
              <a:ext cx="295449" cy="285401"/>
              <a:chOff x="3631100" y="1866150"/>
              <a:chExt cx="149875" cy="144800"/>
            </a:xfrm>
          </p:grpSpPr>
          <p:sp>
            <p:nvSpPr>
              <p:cNvPr id="6777" name="Google Shape;6777;p54"/>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54"/>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9" name="Google Shape;6779;p54"/>
            <p:cNvGrpSpPr/>
            <p:nvPr/>
          </p:nvGrpSpPr>
          <p:grpSpPr>
            <a:xfrm>
              <a:off x="3548208" y="1560352"/>
              <a:ext cx="294808" cy="286830"/>
              <a:chOff x="3730650" y="1982800"/>
              <a:chExt cx="149550" cy="145525"/>
            </a:xfrm>
          </p:grpSpPr>
          <p:sp>
            <p:nvSpPr>
              <p:cNvPr id="6780" name="Google Shape;6780;p5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82" name="Google Shape;6782;p54"/>
          <p:cNvGrpSpPr/>
          <p:nvPr/>
        </p:nvGrpSpPr>
        <p:grpSpPr>
          <a:xfrm>
            <a:off x="7639949" y="1171356"/>
            <a:ext cx="804565" cy="677795"/>
            <a:chOff x="7636443" y="1204988"/>
            <a:chExt cx="804565" cy="677795"/>
          </a:xfrm>
        </p:grpSpPr>
        <p:grpSp>
          <p:nvGrpSpPr>
            <p:cNvPr id="6783" name="Google Shape;6783;p54"/>
            <p:cNvGrpSpPr/>
            <p:nvPr/>
          </p:nvGrpSpPr>
          <p:grpSpPr>
            <a:xfrm>
              <a:off x="7636443" y="1509705"/>
              <a:ext cx="804565" cy="373078"/>
              <a:chOff x="7636443" y="1509705"/>
              <a:chExt cx="804565" cy="373078"/>
            </a:xfrm>
          </p:grpSpPr>
          <p:sp>
            <p:nvSpPr>
              <p:cNvPr id="6784" name="Google Shape;6784;p54"/>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4"/>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6" name="Google Shape;6786;p54"/>
            <p:cNvGrpSpPr/>
            <p:nvPr/>
          </p:nvGrpSpPr>
          <p:grpSpPr>
            <a:xfrm>
              <a:off x="7636443" y="1408133"/>
              <a:ext cx="804565" cy="373078"/>
              <a:chOff x="7636443" y="1408133"/>
              <a:chExt cx="804565" cy="373078"/>
            </a:xfrm>
          </p:grpSpPr>
          <p:sp>
            <p:nvSpPr>
              <p:cNvPr id="6787" name="Google Shape;6787;p54"/>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4"/>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9" name="Google Shape;6789;p54"/>
            <p:cNvGrpSpPr/>
            <p:nvPr/>
          </p:nvGrpSpPr>
          <p:grpSpPr>
            <a:xfrm>
              <a:off x="7636443" y="1306560"/>
              <a:ext cx="804565" cy="373078"/>
              <a:chOff x="7636443" y="1306560"/>
              <a:chExt cx="804565" cy="373078"/>
            </a:xfrm>
          </p:grpSpPr>
          <p:sp>
            <p:nvSpPr>
              <p:cNvPr id="6790" name="Google Shape;6790;p54"/>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4"/>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54"/>
            <p:cNvGrpSpPr/>
            <p:nvPr/>
          </p:nvGrpSpPr>
          <p:grpSpPr>
            <a:xfrm>
              <a:off x="7636443" y="1204988"/>
              <a:ext cx="804565" cy="373078"/>
              <a:chOff x="7636443" y="1204988"/>
              <a:chExt cx="804565" cy="373078"/>
            </a:xfrm>
          </p:grpSpPr>
          <p:sp>
            <p:nvSpPr>
              <p:cNvPr id="6793" name="Google Shape;6793;p54"/>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4"/>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5" name="Google Shape;6795;p54"/>
          <p:cNvGrpSpPr/>
          <p:nvPr/>
        </p:nvGrpSpPr>
        <p:grpSpPr>
          <a:xfrm>
            <a:off x="4978796" y="2078771"/>
            <a:ext cx="661339" cy="661188"/>
            <a:chOff x="3990000" y="975400"/>
            <a:chExt cx="3934200" cy="3933300"/>
          </a:xfrm>
        </p:grpSpPr>
        <p:sp>
          <p:nvSpPr>
            <p:cNvPr id="6796" name="Google Shape;6796;p54"/>
            <p:cNvSpPr/>
            <p:nvPr/>
          </p:nvSpPr>
          <p:spPr>
            <a:xfrm>
              <a:off x="3990000" y="975400"/>
              <a:ext cx="3934200" cy="3933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4"/>
            <p:cNvSpPr/>
            <p:nvPr/>
          </p:nvSpPr>
          <p:spPr>
            <a:xfrm>
              <a:off x="4346550" y="1331800"/>
              <a:ext cx="3221100" cy="32205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4"/>
            <p:cNvSpPr/>
            <p:nvPr/>
          </p:nvSpPr>
          <p:spPr>
            <a:xfrm>
              <a:off x="4786800" y="1771750"/>
              <a:ext cx="2340600" cy="2340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4"/>
            <p:cNvSpPr/>
            <p:nvPr/>
          </p:nvSpPr>
          <p:spPr>
            <a:xfrm>
              <a:off x="5218650" y="2203450"/>
              <a:ext cx="1476900" cy="14772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0" name="Google Shape;6800;p54"/>
          <p:cNvGrpSpPr/>
          <p:nvPr/>
        </p:nvGrpSpPr>
        <p:grpSpPr>
          <a:xfrm>
            <a:off x="6622444" y="2057409"/>
            <a:ext cx="868881" cy="684241"/>
            <a:chOff x="6598259" y="2078634"/>
            <a:chExt cx="868881" cy="684241"/>
          </a:xfrm>
        </p:grpSpPr>
        <p:sp>
          <p:nvSpPr>
            <p:cNvPr id="6801" name="Google Shape;6801;p54"/>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4"/>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4"/>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4"/>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4"/>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4"/>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7" name="Google Shape;6807;p54"/>
            <p:cNvGrpSpPr/>
            <p:nvPr/>
          </p:nvGrpSpPr>
          <p:grpSpPr>
            <a:xfrm>
              <a:off x="6808175" y="2078634"/>
              <a:ext cx="452229" cy="684241"/>
              <a:chOff x="6808175" y="2078634"/>
              <a:chExt cx="452229" cy="684241"/>
            </a:xfrm>
          </p:grpSpPr>
          <p:sp>
            <p:nvSpPr>
              <p:cNvPr id="6808" name="Google Shape;6808;p54"/>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4"/>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4"/>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4"/>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4"/>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4"/>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4" name="Google Shape;6814;p54"/>
              <p:cNvGrpSpPr/>
              <p:nvPr/>
            </p:nvGrpSpPr>
            <p:grpSpPr>
              <a:xfrm>
                <a:off x="6821586" y="2078634"/>
                <a:ext cx="426871" cy="684241"/>
                <a:chOff x="6821586" y="2078634"/>
                <a:chExt cx="426871" cy="684241"/>
              </a:xfrm>
            </p:grpSpPr>
            <p:grpSp>
              <p:nvGrpSpPr>
                <p:cNvPr id="6815" name="Google Shape;6815;p54"/>
                <p:cNvGrpSpPr/>
                <p:nvPr/>
              </p:nvGrpSpPr>
              <p:grpSpPr>
                <a:xfrm>
                  <a:off x="6821586" y="2078634"/>
                  <a:ext cx="426871" cy="684241"/>
                  <a:chOff x="6821586" y="2078634"/>
                  <a:chExt cx="426871" cy="684241"/>
                </a:xfrm>
              </p:grpSpPr>
              <p:sp>
                <p:nvSpPr>
                  <p:cNvPr id="6816" name="Google Shape;6816;p54"/>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4"/>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4"/>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4"/>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4"/>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4"/>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4"/>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4"/>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4"/>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4"/>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4"/>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54"/>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54"/>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54"/>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54"/>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54"/>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4"/>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4"/>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4"/>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5" name="Google Shape;6835;p54"/>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4"/>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4"/>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4"/>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4"/>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4"/>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41" name="Google Shape;6841;p54"/>
          <p:cNvGrpSpPr/>
          <p:nvPr/>
        </p:nvGrpSpPr>
        <p:grpSpPr>
          <a:xfrm>
            <a:off x="5795610" y="2063018"/>
            <a:ext cx="671358" cy="671358"/>
            <a:chOff x="6535625" y="760425"/>
            <a:chExt cx="1665900" cy="1665900"/>
          </a:xfrm>
        </p:grpSpPr>
        <p:sp>
          <p:nvSpPr>
            <p:cNvPr id="6842" name="Google Shape;6842;p54"/>
            <p:cNvSpPr/>
            <p:nvPr/>
          </p:nvSpPr>
          <p:spPr>
            <a:xfrm>
              <a:off x="6535625" y="760425"/>
              <a:ext cx="1665900" cy="16659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4"/>
            <p:cNvSpPr/>
            <p:nvPr/>
          </p:nvSpPr>
          <p:spPr>
            <a:xfrm>
              <a:off x="6713675" y="1116525"/>
              <a:ext cx="1309800" cy="13098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4"/>
            <p:cNvSpPr/>
            <p:nvPr/>
          </p:nvSpPr>
          <p:spPr>
            <a:xfrm>
              <a:off x="6831275" y="1351725"/>
              <a:ext cx="1074600" cy="1074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4"/>
            <p:cNvSpPr/>
            <p:nvPr/>
          </p:nvSpPr>
          <p:spPr>
            <a:xfrm>
              <a:off x="6942425" y="1574025"/>
              <a:ext cx="852300" cy="852300"/>
            </a:xfrm>
            <a:prstGeom prst="ellipse">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6" name="Google Shape;6846;p54"/>
          <p:cNvGrpSpPr/>
          <p:nvPr/>
        </p:nvGrpSpPr>
        <p:grpSpPr>
          <a:xfrm>
            <a:off x="732427" y="3731418"/>
            <a:ext cx="1340789" cy="640830"/>
            <a:chOff x="238125" y="1151100"/>
            <a:chExt cx="7139450" cy="3412300"/>
          </a:xfrm>
        </p:grpSpPr>
        <p:sp>
          <p:nvSpPr>
            <p:cNvPr id="6847" name="Google Shape;6847;p54"/>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4"/>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4"/>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4"/>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4"/>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54"/>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54"/>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54"/>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4"/>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4"/>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4"/>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4"/>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9" name="Google Shape;6859;p54"/>
          <p:cNvGrpSpPr/>
          <p:nvPr/>
        </p:nvGrpSpPr>
        <p:grpSpPr>
          <a:xfrm>
            <a:off x="5599650" y="2934699"/>
            <a:ext cx="985357" cy="585764"/>
            <a:chOff x="5145061" y="2881789"/>
            <a:chExt cx="1107641" cy="658458"/>
          </a:xfrm>
        </p:grpSpPr>
        <p:grpSp>
          <p:nvGrpSpPr>
            <p:cNvPr id="6860" name="Google Shape;6860;p54"/>
            <p:cNvGrpSpPr/>
            <p:nvPr/>
          </p:nvGrpSpPr>
          <p:grpSpPr>
            <a:xfrm>
              <a:off x="5722989" y="3244587"/>
              <a:ext cx="529713" cy="295659"/>
              <a:chOff x="5722989" y="3244587"/>
              <a:chExt cx="529713" cy="295659"/>
            </a:xfrm>
          </p:grpSpPr>
          <p:sp>
            <p:nvSpPr>
              <p:cNvPr id="6861" name="Google Shape;6861;p54"/>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62" name="Google Shape;6862;p54"/>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6863" name="Google Shape;6863;p54"/>
            <p:cNvGrpSpPr/>
            <p:nvPr/>
          </p:nvGrpSpPr>
          <p:grpSpPr>
            <a:xfrm>
              <a:off x="5145061" y="3244587"/>
              <a:ext cx="536807" cy="295659"/>
              <a:chOff x="5145061" y="3244587"/>
              <a:chExt cx="536807" cy="295659"/>
            </a:xfrm>
          </p:grpSpPr>
          <p:sp>
            <p:nvSpPr>
              <p:cNvPr id="6864" name="Google Shape;6864;p54"/>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65" name="Google Shape;6865;p54"/>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6866" name="Google Shape;6866;p54"/>
            <p:cNvGrpSpPr/>
            <p:nvPr/>
          </p:nvGrpSpPr>
          <p:grpSpPr>
            <a:xfrm>
              <a:off x="5341327" y="2898245"/>
              <a:ext cx="532309" cy="614891"/>
              <a:chOff x="5341327" y="2898245"/>
              <a:chExt cx="532309" cy="614891"/>
            </a:xfrm>
          </p:grpSpPr>
          <p:sp>
            <p:nvSpPr>
              <p:cNvPr id="6867" name="Google Shape;6867;p54"/>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68" name="Google Shape;6868;p54"/>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6869" name="Google Shape;6869;p54"/>
            <p:cNvGrpSpPr/>
            <p:nvPr/>
          </p:nvGrpSpPr>
          <p:grpSpPr>
            <a:xfrm>
              <a:off x="5532290" y="2881789"/>
              <a:ext cx="620516" cy="305456"/>
              <a:chOff x="5532290" y="2881789"/>
              <a:chExt cx="620516" cy="305456"/>
            </a:xfrm>
          </p:grpSpPr>
          <p:sp>
            <p:nvSpPr>
              <p:cNvPr id="6870" name="Google Shape;6870;p54"/>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6871" name="Google Shape;6871;p54"/>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6872" name="Google Shape;6872;p54"/>
          <p:cNvGrpSpPr/>
          <p:nvPr/>
        </p:nvGrpSpPr>
        <p:grpSpPr>
          <a:xfrm>
            <a:off x="8178573" y="3726757"/>
            <a:ext cx="269068" cy="645491"/>
            <a:chOff x="7026852" y="3311869"/>
            <a:chExt cx="434331" cy="1041954"/>
          </a:xfrm>
        </p:grpSpPr>
        <p:sp>
          <p:nvSpPr>
            <p:cNvPr id="6873" name="Google Shape;6873;p54"/>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54"/>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54"/>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54"/>
          <p:cNvGrpSpPr/>
          <p:nvPr/>
        </p:nvGrpSpPr>
        <p:grpSpPr>
          <a:xfrm>
            <a:off x="6195154" y="3765995"/>
            <a:ext cx="293882" cy="293836"/>
            <a:chOff x="4873519" y="3311869"/>
            <a:chExt cx="499374" cy="499296"/>
          </a:xfrm>
        </p:grpSpPr>
        <p:sp>
          <p:nvSpPr>
            <p:cNvPr id="6877" name="Google Shape;6877;p54"/>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4"/>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9" name="Google Shape;6879;p54"/>
          <p:cNvGrpSpPr/>
          <p:nvPr/>
        </p:nvGrpSpPr>
        <p:grpSpPr>
          <a:xfrm>
            <a:off x="6195154" y="4078366"/>
            <a:ext cx="293882" cy="293882"/>
            <a:chOff x="4873519" y="3875839"/>
            <a:chExt cx="499374" cy="499374"/>
          </a:xfrm>
        </p:grpSpPr>
        <p:sp>
          <p:nvSpPr>
            <p:cNvPr id="6880" name="Google Shape;6880;p54"/>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4"/>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2" name="Google Shape;6882;p54"/>
          <p:cNvGrpSpPr/>
          <p:nvPr/>
        </p:nvGrpSpPr>
        <p:grpSpPr>
          <a:xfrm>
            <a:off x="2425681" y="2050319"/>
            <a:ext cx="698104" cy="698208"/>
            <a:chOff x="2565073" y="2075876"/>
            <a:chExt cx="672482" cy="672518"/>
          </a:xfrm>
        </p:grpSpPr>
        <p:sp>
          <p:nvSpPr>
            <p:cNvPr id="6883" name="Google Shape;6883;p54"/>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4"/>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4"/>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4"/>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4"/>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4"/>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54"/>
          <p:cNvGrpSpPr/>
          <p:nvPr/>
        </p:nvGrpSpPr>
        <p:grpSpPr>
          <a:xfrm>
            <a:off x="5649092" y="3734919"/>
            <a:ext cx="438354" cy="637329"/>
            <a:chOff x="1697726" y="3244179"/>
            <a:chExt cx="788124" cy="1146069"/>
          </a:xfrm>
        </p:grpSpPr>
        <p:sp>
          <p:nvSpPr>
            <p:cNvPr id="6890" name="Google Shape;6890;p5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2" name="Google Shape;6892;p54"/>
          <p:cNvSpPr/>
          <p:nvPr/>
        </p:nvSpPr>
        <p:spPr>
          <a:xfrm>
            <a:off x="8146351" y="3622703"/>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3" name="Google Shape;6893;p54"/>
          <p:cNvGrpSpPr/>
          <p:nvPr/>
        </p:nvGrpSpPr>
        <p:grpSpPr>
          <a:xfrm>
            <a:off x="7650306" y="2063282"/>
            <a:ext cx="799565" cy="670282"/>
            <a:chOff x="7617850" y="2063282"/>
            <a:chExt cx="799565" cy="670282"/>
          </a:xfrm>
        </p:grpSpPr>
        <p:cxnSp>
          <p:nvCxnSpPr>
            <p:cNvPr id="6894" name="Google Shape;6894;p54"/>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5" name="Google Shape;6895;p54"/>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6" name="Google Shape;6896;p54"/>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7" name="Google Shape;6897;p54"/>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6898" name="Google Shape;6898;p54"/>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6899" name="Google Shape;6899;p54"/>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6900" name="Google Shape;6900;p54"/>
            <p:cNvGrpSpPr/>
            <p:nvPr/>
          </p:nvGrpSpPr>
          <p:grpSpPr>
            <a:xfrm>
              <a:off x="7734309" y="2063282"/>
              <a:ext cx="570957" cy="620095"/>
              <a:chOff x="7734309" y="2063282"/>
              <a:chExt cx="570957" cy="620095"/>
            </a:xfrm>
          </p:grpSpPr>
          <p:grpSp>
            <p:nvGrpSpPr>
              <p:cNvPr id="6901" name="Google Shape;6901;p54"/>
              <p:cNvGrpSpPr/>
              <p:nvPr/>
            </p:nvGrpSpPr>
            <p:grpSpPr>
              <a:xfrm>
                <a:off x="8031573" y="2063282"/>
                <a:ext cx="273693" cy="620095"/>
                <a:chOff x="8031573" y="2063282"/>
                <a:chExt cx="273693" cy="620095"/>
              </a:xfrm>
            </p:grpSpPr>
            <p:sp>
              <p:nvSpPr>
                <p:cNvPr id="6902" name="Google Shape;6902;p54"/>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4"/>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4"/>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4"/>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6" name="Google Shape;6906;p54"/>
              <p:cNvGrpSpPr/>
              <p:nvPr/>
            </p:nvGrpSpPr>
            <p:grpSpPr>
              <a:xfrm flipH="1">
                <a:off x="7734309" y="2063282"/>
                <a:ext cx="273693" cy="620095"/>
                <a:chOff x="8031573" y="2063282"/>
                <a:chExt cx="273693" cy="620095"/>
              </a:xfrm>
            </p:grpSpPr>
            <p:sp>
              <p:nvSpPr>
                <p:cNvPr id="6907" name="Google Shape;6907;p54"/>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4"/>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4"/>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4"/>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911" name="Google Shape;6911;p54"/>
          <p:cNvSpPr/>
          <p:nvPr/>
        </p:nvSpPr>
        <p:spPr>
          <a:xfrm>
            <a:off x="7110561" y="3755372"/>
            <a:ext cx="558742" cy="61687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4"/>
          <p:cNvSpPr/>
          <p:nvPr/>
        </p:nvSpPr>
        <p:spPr>
          <a:xfrm rot="10800000">
            <a:off x="6596743" y="3752786"/>
            <a:ext cx="406111" cy="619462"/>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3" name="Google Shape;6913;p54"/>
          <p:cNvGrpSpPr/>
          <p:nvPr/>
        </p:nvGrpSpPr>
        <p:grpSpPr>
          <a:xfrm>
            <a:off x="7836913" y="2916765"/>
            <a:ext cx="602567" cy="601884"/>
            <a:chOff x="1186975" y="238125"/>
            <a:chExt cx="5244275" cy="5238325"/>
          </a:xfrm>
        </p:grpSpPr>
        <p:sp>
          <p:nvSpPr>
            <p:cNvPr id="6914" name="Google Shape;6914;p5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4"/>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4"/>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4"/>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8" name="Google Shape;6918;p54"/>
          <p:cNvGrpSpPr/>
          <p:nvPr/>
        </p:nvGrpSpPr>
        <p:grpSpPr>
          <a:xfrm>
            <a:off x="3279650" y="2056249"/>
            <a:ext cx="651848" cy="687338"/>
            <a:chOff x="3400515" y="2056248"/>
            <a:chExt cx="698134" cy="735987"/>
          </a:xfrm>
        </p:grpSpPr>
        <p:grpSp>
          <p:nvGrpSpPr>
            <p:cNvPr id="6919" name="Google Shape;6919;p54"/>
            <p:cNvGrpSpPr/>
            <p:nvPr/>
          </p:nvGrpSpPr>
          <p:grpSpPr>
            <a:xfrm>
              <a:off x="3400515" y="2283913"/>
              <a:ext cx="312919" cy="219900"/>
              <a:chOff x="3400515" y="2283913"/>
              <a:chExt cx="312919" cy="219900"/>
            </a:xfrm>
          </p:grpSpPr>
          <p:sp>
            <p:nvSpPr>
              <p:cNvPr id="6920" name="Google Shape;6920;p54"/>
              <p:cNvSpPr/>
              <p:nvPr/>
            </p:nvSpPr>
            <p:spPr>
              <a:xfrm>
                <a:off x="3493534" y="2283913"/>
                <a:ext cx="219900" cy="219900"/>
              </a:xfrm>
              <a:prstGeom prst="ellipse">
                <a:avLst/>
              </a:prstGeom>
              <a:solidFill>
                <a:srgbClr val="435D7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21" name="Google Shape;6921;p54"/>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6922" name="Google Shape;6922;p54"/>
            <p:cNvGrpSpPr/>
            <p:nvPr/>
          </p:nvGrpSpPr>
          <p:grpSpPr>
            <a:xfrm>
              <a:off x="3547823" y="2461089"/>
              <a:ext cx="219900" cy="331146"/>
              <a:chOff x="3547823" y="2461089"/>
              <a:chExt cx="219900" cy="331146"/>
            </a:xfrm>
          </p:grpSpPr>
          <p:sp>
            <p:nvSpPr>
              <p:cNvPr id="6923" name="Google Shape;6923;p54"/>
              <p:cNvSpPr/>
              <p:nvPr/>
            </p:nvSpPr>
            <p:spPr>
              <a:xfrm>
                <a:off x="3547823" y="2461089"/>
                <a:ext cx="219900" cy="219900"/>
              </a:xfrm>
              <a:prstGeom prst="ellipse">
                <a:avLst/>
              </a:prstGeom>
              <a:solidFill>
                <a:srgbClr val="5F7D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24" name="Google Shape;6924;p54"/>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6925" name="Google Shape;6925;p54"/>
            <p:cNvGrpSpPr/>
            <p:nvPr/>
          </p:nvGrpSpPr>
          <p:grpSpPr>
            <a:xfrm>
              <a:off x="3734138" y="2461089"/>
              <a:ext cx="219900" cy="331146"/>
              <a:chOff x="3734138" y="2461089"/>
              <a:chExt cx="219900" cy="331146"/>
            </a:xfrm>
          </p:grpSpPr>
          <p:sp>
            <p:nvSpPr>
              <p:cNvPr id="6926" name="Google Shape;6926;p54"/>
              <p:cNvSpPr/>
              <p:nvPr/>
            </p:nvSpPr>
            <p:spPr>
              <a:xfrm>
                <a:off x="3734138" y="2461089"/>
                <a:ext cx="219900" cy="219900"/>
              </a:xfrm>
              <a:prstGeom prst="ellipse">
                <a:avLst/>
              </a:prstGeom>
              <a:solidFill>
                <a:srgbClr val="869F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27" name="Google Shape;6927;p54"/>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6928" name="Google Shape;6928;p54"/>
            <p:cNvGrpSpPr/>
            <p:nvPr/>
          </p:nvGrpSpPr>
          <p:grpSpPr>
            <a:xfrm>
              <a:off x="3787560" y="2281742"/>
              <a:ext cx="311089" cy="219900"/>
              <a:chOff x="3787560" y="2281742"/>
              <a:chExt cx="311089" cy="219900"/>
            </a:xfrm>
          </p:grpSpPr>
          <p:sp>
            <p:nvSpPr>
              <p:cNvPr id="6929" name="Google Shape;6929;p54"/>
              <p:cNvSpPr/>
              <p:nvPr/>
            </p:nvSpPr>
            <p:spPr>
              <a:xfrm>
                <a:off x="3787560" y="2281742"/>
                <a:ext cx="219900" cy="219900"/>
              </a:xfrm>
              <a:prstGeom prst="ellipse">
                <a:avLst/>
              </a:prstGeom>
              <a:solidFill>
                <a:srgbClr val="A5B7C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6930" name="Google Shape;6930;p54"/>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6931" name="Google Shape;6931;p54"/>
            <p:cNvGrpSpPr/>
            <p:nvPr/>
          </p:nvGrpSpPr>
          <p:grpSpPr>
            <a:xfrm>
              <a:off x="3637290" y="2056248"/>
              <a:ext cx="219900" cy="330736"/>
              <a:chOff x="3637290" y="2056248"/>
              <a:chExt cx="219900" cy="330736"/>
            </a:xfrm>
          </p:grpSpPr>
          <p:sp>
            <p:nvSpPr>
              <p:cNvPr id="6932" name="Google Shape;6932;p54"/>
              <p:cNvSpPr/>
              <p:nvPr/>
            </p:nvSpPr>
            <p:spPr>
              <a:xfrm>
                <a:off x="3637290" y="2167085"/>
                <a:ext cx="219900" cy="219900"/>
              </a:xfrm>
              <a:prstGeom prst="ellipse">
                <a:avLst/>
              </a:prstGeom>
              <a:solidFill>
                <a:srgbClr val="BAC8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6933" name="Google Shape;6933;p54"/>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6934" name="Google Shape;6934;p54"/>
          <p:cNvGrpSpPr/>
          <p:nvPr/>
        </p:nvGrpSpPr>
        <p:grpSpPr>
          <a:xfrm>
            <a:off x="2571356" y="2926255"/>
            <a:ext cx="1268144" cy="592394"/>
            <a:chOff x="238125" y="1188750"/>
            <a:chExt cx="7140450" cy="3335550"/>
          </a:xfrm>
        </p:grpSpPr>
        <p:sp>
          <p:nvSpPr>
            <p:cNvPr id="6935" name="Google Shape;6935;p5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0" name="Google Shape;6940;p54"/>
          <p:cNvGrpSpPr/>
          <p:nvPr/>
        </p:nvGrpSpPr>
        <p:grpSpPr>
          <a:xfrm>
            <a:off x="6679257" y="2928410"/>
            <a:ext cx="1053944" cy="590147"/>
            <a:chOff x="238125" y="1335475"/>
            <a:chExt cx="5418735" cy="3034175"/>
          </a:xfrm>
        </p:grpSpPr>
        <p:sp>
          <p:nvSpPr>
            <p:cNvPr id="6941" name="Google Shape;6941;p5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4" name="Google Shape;6944;p54"/>
          <p:cNvGrpSpPr/>
          <p:nvPr/>
        </p:nvGrpSpPr>
        <p:grpSpPr>
          <a:xfrm>
            <a:off x="4110066" y="3733309"/>
            <a:ext cx="1268207" cy="638939"/>
            <a:chOff x="3967651" y="3645904"/>
            <a:chExt cx="1479304" cy="745292"/>
          </a:xfrm>
        </p:grpSpPr>
        <p:grpSp>
          <p:nvGrpSpPr>
            <p:cNvPr id="6945" name="Google Shape;6945;p54"/>
            <p:cNvGrpSpPr/>
            <p:nvPr/>
          </p:nvGrpSpPr>
          <p:grpSpPr>
            <a:xfrm>
              <a:off x="3967651" y="4009026"/>
              <a:ext cx="1479304" cy="382170"/>
              <a:chOff x="3967651" y="4009026"/>
              <a:chExt cx="1479304" cy="382170"/>
            </a:xfrm>
          </p:grpSpPr>
          <p:grpSp>
            <p:nvGrpSpPr>
              <p:cNvPr id="6946" name="Google Shape;6946;p54"/>
              <p:cNvGrpSpPr/>
              <p:nvPr/>
            </p:nvGrpSpPr>
            <p:grpSpPr>
              <a:xfrm>
                <a:off x="4892216" y="4195630"/>
                <a:ext cx="554739" cy="195566"/>
                <a:chOff x="3604375" y="4892160"/>
                <a:chExt cx="1651500" cy="582215"/>
              </a:xfrm>
            </p:grpSpPr>
            <p:sp>
              <p:nvSpPr>
                <p:cNvPr id="6947" name="Google Shape;6947;p54"/>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4"/>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54"/>
              <p:cNvGrpSpPr/>
              <p:nvPr/>
            </p:nvGrpSpPr>
            <p:grpSpPr>
              <a:xfrm>
                <a:off x="3967651" y="4146303"/>
                <a:ext cx="579402" cy="244893"/>
                <a:chOff x="851875" y="4745310"/>
                <a:chExt cx="1724925" cy="729065"/>
              </a:xfrm>
            </p:grpSpPr>
            <p:sp>
              <p:nvSpPr>
                <p:cNvPr id="6950" name="Google Shape;6950;p54"/>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4"/>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2" name="Google Shape;6952;p54"/>
              <p:cNvGrpSpPr/>
              <p:nvPr/>
            </p:nvGrpSpPr>
            <p:grpSpPr>
              <a:xfrm>
                <a:off x="4460753" y="4009026"/>
                <a:ext cx="493110" cy="382170"/>
                <a:chOff x="2319875" y="4336625"/>
                <a:chExt cx="1468025" cy="1137750"/>
              </a:xfrm>
            </p:grpSpPr>
            <p:sp>
              <p:nvSpPr>
                <p:cNvPr id="6953" name="Google Shape;6953;p54"/>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4"/>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55" name="Google Shape;6955;p54"/>
            <p:cNvGrpSpPr/>
            <p:nvPr/>
          </p:nvGrpSpPr>
          <p:grpSpPr>
            <a:xfrm>
              <a:off x="4479443" y="3645904"/>
              <a:ext cx="455965" cy="388789"/>
              <a:chOff x="2957425" y="238100"/>
              <a:chExt cx="1910200" cy="1628775"/>
            </a:xfrm>
          </p:grpSpPr>
          <p:sp>
            <p:nvSpPr>
              <p:cNvPr id="6956" name="Google Shape;6956;p54"/>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4"/>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4"/>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4"/>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4"/>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4"/>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4"/>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4"/>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4"/>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4"/>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66" name="Google Shape;6966;p54"/>
          <p:cNvGrpSpPr/>
          <p:nvPr/>
        </p:nvGrpSpPr>
        <p:grpSpPr>
          <a:xfrm>
            <a:off x="2496179" y="3734510"/>
            <a:ext cx="1243128" cy="637739"/>
            <a:chOff x="2496310" y="3693351"/>
            <a:chExt cx="1342906" cy="688926"/>
          </a:xfrm>
        </p:grpSpPr>
        <p:grpSp>
          <p:nvGrpSpPr>
            <p:cNvPr id="6967" name="Google Shape;6967;p54"/>
            <p:cNvGrpSpPr/>
            <p:nvPr/>
          </p:nvGrpSpPr>
          <p:grpSpPr>
            <a:xfrm>
              <a:off x="2496310" y="3693351"/>
              <a:ext cx="1342906" cy="688875"/>
              <a:chOff x="2496310" y="3693351"/>
              <a:chExt cx="1342906" cy="688875"/>
            </a:xfrm>
          </p:grpSpPr>
          <p:sp>
            <p:nvSpPr>
              <p:cNvPr id="6968" name="Google Shape;6968;p54"/>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4"/>
              <p:cNvSpPr/>
              <p:nvPr/>
            </p:nvSpPr>
            <p:spPr>
              <a:xfrm>
                <a:off x="342068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4"/>
              <p:cNvSpPr/>
              <p:nvPr/>
            </p:nvSpPr>
            <p:spPr>
              <a:xfrm>
                <a:off x="3135700" y="3791751"/>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4"/>
              <p:cNvSpPr/>
              <p:nvPr/>
            </p:nvSpPr>
            <p:spPr>
              <a:xfrm>
                <a:off x="3620515"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4"/>
              <p:cNvSpPr/>
              <p:nvPr/>
            </p:nvSpPr>
            <p:spPr>
              <a:xfrm>
                <a:off x="284380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4"/>
              <p:cNvSpPr/>
              <p:nvPr/>
            </p:nvSpPr>
            <p:spPr>
              <a:xfrm>
                <a:off x="2652010"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74" name="Google Shape;6974;p54"/>
              <p:cNvCxnSpPr>
                <a:stCxn id="6972"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6975" name="Google Shape;6975;p54"/>
              <p:cNvCxnSpPr>
                <a:stCxn id="6969"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6976" name="Google Shape;6976;p54"/>
              <p:cNvCxnSpPr>
                <a:stCxn id="6970"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6977" name="Google Shape;6977;p54"/>
              <p:cNvCxnSpPr>
                <a:stCxn id="6973"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6978" name="Google Shape;6978;p54"/>
              <p:cNvCxnSpPr>
                <a:stCxn id="6971"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6979" name="Google Shape;6979;p54"/>
            <p:cNvGrpSpPr/>
            <p:nvPr/>
          </p:nvGrpSpPr>
          <p:grpSpPr>
            <a:xfrm>
              <a:off x="2675275" y="3930557"/>
              <a:ext cx="1003306" cy="451719"/>
              <a:chOff x="2675275" y="4174282"/>
              <a:chExt cx="1003306" cy="451719"/>
            </a:xfrm>
          </p:grpSpPr>
          <p:sp>
            <p:nvSpPr>
              <p:cNvPr id="6980" name="Google Shape;6980;p54"/>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4"/>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4"/>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83" name="Google Shape;6983;p54"/>
          <p:cNvGrpSpPr/>
          <p:nvPr/>
        </p:nvGrpSpPr>
        <p:grpSpPr>
          <a:xfrm>
            <a:off x="1669850" y="1171356"/>
            <a:ext cx="574511" cy="874709"/>
            <a:chOff x="1715404" y="1112080"/>
            <a:chExt cx="642270" cy="977984"/>
          </a:xfrm>
        </p:grpSpPr>
        <p:grpSp>
          <p:nvGrpSpPr>
            <p:cNvPr id="6984" name="Google Shape;6984;p54"/>
            <p:cNvGrpSpPr/>
            <p:nvPr/>
          </p:nvGrpSpPr>
          <p:grpSpPr>
            <a:xfrm>
              <a:off x="1715404" y="1112080"/>
              <a:ext cx="642270" cy="977984"/>
              <a:chOff x="1715404" y="1112080"/>
              <a:chExt cx="642270" cy="977984"/>
            </a:xfrm>
          </p:grpSpPr>
          <p:sp>
            <p:nvSpPr>
              <p:cNvPr id="6985" name="Google Shape;6985;p54"/>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4"/>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7" name="Google Shape;6987;p54"/>
            <p:cNvGrpSpPr/>
            <p:nvPr/>
          </p:nvGrpSpPr>
          <p:grpSpPr>
            <a:xfrm>
              <a:off x="1768927" y="1165603"/>
              <a:ext cx="535225" cy="851367"/>
              <a:chOff x="1768927" y="1165603"/>
              <a:chExt cx="535225" cy="851367"/>
            </a:xfrm>
          </p:grpSpPr>
          <p:sp>
            <p:nvSpPr>
              <p:cNvPr id="6988" name="Google Shape;6988;p54"/>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4"/>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0" name="Google Shape;6990;p54"/>
            <p:cNvGrpSpPr/>
            <p:nvPr/>
          </p:nvGrpSpPr>
          <p:grpSpPr>
            <a:xfrm>
              <a:off x="1822449" y="1219125"/>
              <a:ext cx="428180" cy="718859"/>
              <a:chOff x="1822449" y="1219125"/>
              <a:chExt cx="428180" cy="718859"/>
            </a:xfrm>
          </p:grpSpPr>
          <p:sp>
            <p:nvSpPr>
              <p:cNvPr id="6991" name="Google Shape;6991;p54"/>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4"/>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3" name="Google Shape;6993;p54"/>
            <p:cNvGrpSpPr/>
            <p:nvPr/>
          </p:nvGrpSpPr>
          <p:grpSpPr>
            <a:xfrm>
              <a:off x="1875972" y="1272648"/>
              <a:ext cx="321135" cy="586939"/>
              <a:chOff x="1875972" y="1272648"/>
              <a:chExt cx="321135" cy="586939"/>
            </a:xfrm>
          </p:grpSpPr>
          <p:sp>
            <p:nvSpPr>
              <p:cNvPr id="6994" name="Google Shape;6994;p54"/>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4"/>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6" name="Google Shape;6996;p54"/>
          <p:cNvGrpSpPr/>
          <p:nvPr/>
        </p:nvGrpSpPr>
        <p:grpSpPr>
          <a:xfrm>
            <a:off x="7777011" y="3728078"/>
            <a:ext cx="293855" cy="644170"/>
            <a:chOff x="241025" y="3151575"/>
            <a:chExt cx="293855" cy="644170"/>
          </a:xfrm>
        </p:grpSpPr>
        <p:sp>
          <p:nvSpPr>
            <p:cNvPr id="6997" name="Google Shape;6997;p54"/>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4"/>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9" name="Google Shape;6999;p54"/>
          <p:cNvGrpSpPr/>
          <p:nvPr/>
        </p:nvGrpSpPr>
        <p:grpSpPr>
          <a:xfrm>
            <a:off x="724994" y="2928078"/>
            <a:ext cx="1779649" cy="591620"/>
            <a:chOff x="246070" y="1983375"/>
            <a:chExt cx="1855347" cy="616849"/>
          </a:xfrm>
        </p:grpSpPr>
        <p:sp>
          <p:nvSpPr>
            <p:cNvPr id="7000" name="Google Shape;7000;p54"/>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4"/>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4"/>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4"/>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4"/>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4"/>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4"/>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4"/>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4"/>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9" name="Google Shape;7009;p54"/>
          <p:cNvGrpSpPr/>
          <p:nvPr/>
        </p:nvGrpSpPr>
        <p:grpSpPr>
          <a:xfrm>
            <a:off x="2335861" y="1171356"/>
            <a:ext cx="711055" cy="745993"/>
            <a:chOff x="2496269" y="1171698"/>
            <a:chExt cx="761953" cy="799392"/>
          </a:xfrm>
        </p:grpSpPr>
        <p:grpSp>
          <p:nvGrpSpPr>
            <p:cNvPr id="7010" name="Google Shape;7010;p54"/>
            <p:cNvGrpSpPr/>
            <p:nvPr/>
          </p:nvGrpSpPr>
          <p:grpSpPr>
            <a:xfrm>
              <a:off x="2496269" y="1171698"/>
              <a:ext cx="761953" cy="723022"/>
              <a:chOff x="2496269" y="1171698"/>
              <a:chExt cx="761953" cy="723022"/>
            </a:xfrm>
          </p:grpSpPr>
          <p:sp>
            <p:nvSpPr>
              <p:cNvPr id="7011" name="Google Shape;7011;p54"/>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4"/>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3" name="Google Shape;7013;p54"/>
              <p:cNvGrpSpPr/>
              <p:nvPr/>
            </p:nvGrpSpPr>
            <p:grpSpPr>
              <a:xfrm>
                <a:off x="2496269" y="1171698"/>
                <a:ext cx="761953" cy="723022"/>
                <a:chOff x="2496269" y="1120652"/>
                <a:chExt cx="761953" cy="723022"/>
              </a:xfrm>
            </p:grpSpPr>
            <p:grpSp>
              <p:nvGrpSpPr>
                <p:cNvPr id="7014" name="Google Shape;7014;p54"/>
                <p:cNvGrpSpPr/>
                <p:nvPr/>
              </p:nvGrpSpPr>
              <p:grpSpPr>
                <a:xfrm>
                  <a:off x="2496269" y="1120652"/>
                  <a:ext cx="761953" cy="723022"/>
                  <a:chOff x="2496269" y="1120652"/>
                  <a:chExt cx="761953" cy="723022"/>
                </a:xfrm>
              </p:grpSpPr>
              <p:grpSp>
                <p:nvGrpSpPr>
                  <p:cNvPr id="7015" name="Google Shape;7015;p54"/>
                  <p:cNvGrpSpPr/>
                  <p:nvPr/>
                </p:nvGrpSpPr>
                <p:grpSpPr>
                  <a:xfrm>
                    <a:off x="2496269" y="1304589"/>
                    <a:ext cx="407089" cy="305057"/>
                    <a:chOff x="2496269" y="1304589"/>
                    <a:chExt cx="407089" cy="305057"/>
                  </a:xfrm>
                </p:grpSpPr>
                <p:sp>
                  <p:nvSpPr>
                    <p:cNvPr id="7016" name="Google Shape;7016;p54"/>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4"/>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8" name="Google Shape;7018;p54"/>
                  <p:cNvGrpSpPr/>
                  <p:nvPr/>
                </p:nvGrpSpPr>
                <p:grpSpPr>
                  <a:xfrm>
                    <a:off x="2586468" y="1493376"/>
                    <a:ext cx="358850" cy="349656"/>
                    <a:chOff x="2586468" y="1493376"/>
                    <a:chExt cx="358850" cy="349656"/>
                  </a:xfrm>
                </p:grpSpPr>
                <p:sp>
                  <p:nvSpPr>
                    <p:cNvPr id="7019" name="Google Shape;7019;p54"/>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4"/>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1" name="Google Shape;7021;p54"/>
                  <p:cNvGrpSpPr/>
                  <p:nvPr/>
                </p:nvGrpSpPr>
                <p:grpSpPr>
                  <a:xfrm>
                    <a:off x="2807939" y="1494024"/>
                    <a:ext cx="358857" cy="349650"/>
                    <a:chOff x="2807939" y="1494024"/>
                    <a:chExt cx="358857" cy="349650"/>
                  </a:xfrm>
                </p:grpSpPr>
                <p:sp>
                  <p:nvSpPr>
                    <p:cNvPr id="7022" name="Google Shape;7022;p54"/>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54"/>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54"/>
                  <p:cNvGrpSpPr/>
                  <p:nvPr/>
                </p:nvGrpSpPr>
                <p:grpSpPr>
                  <a:xfrm>
                    <a:off x="2851133" y="1305635"/>
                    <a:ext cx="407089" cy="305057"/>
                    <a:chOff x="2851133" y="1305635"/>
                    <a:chExt cx="407089" cy="305057"/>
                  </a:xfrm>
                </p:grpSpPr>
                <p:sp>
                  <p:nvSpPr>
                    <p:cNvPr id="7025" name="Google Shape;7025;p54"/>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54"/>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7" name="Google Shape;7027;p54"/>
                  <p:cNvGrpSpPr/>
                  <p:nvPr/>
                </p:nvGrpSpPr>
                <p:grpSpPr>
                  <a:xfrm>
                    <a:off x="2727495" y="1120652"/>
                    <a:ext cx="300271" cy="396358"/>
                    <a:chOff x="2727495" y="1120652"/>
                    <a:chExt cx="300271" cy="396358"/>
                  </a:xfrm>
                </p:grpSpPr>
                <p:sp>
                  <p:nvSpPr>
                    <p:cNvPr id="7028" name="Google Shape;7028;p54"/>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4"/>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0" name="Google Shape;7030;p54"/>
                <p:cNvGrpSpPr/>
                <p:nvPr/>
              </p:nvGrpSpPr>
              <p:grpSpPr>
                <a:xfrm>
                  <a:off x="2722305" y="1350460"/>
                  <a:ext cx="308357" cy="308344"/>
                  <a:chOff x="2722305" y="1350460"/>
                  <a:chExt cx="308357" cy="308344"/>
                </a:xfrm>
              </p:grpSpPr>
              <p:sp>
                <p:nvSpPr>
                  <p:cNvPr id="7031" name="Google Shape;7031;p54"/>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2" name="Google Shape;7032;p54"/>
                  <p:cNvGrpSpPr/>
                  <p:nvPr/>
                </p:nvGrpSpPr>
                <p:grpSpPr>
                  <a:xfrm>
                    <a:off x="2725064" y="1364529"/>
                    <a:ext cx="297954" cy="280182"/>
                    <a:chOff x="2725064" y="1364529"/>
                    <a:chExt cx="297954" cy="280182"/>
                  </a:xfrm>
                </p:grpSpPr>
                <p:sp>
                  <p:nvSpPr>
                    <p:cNvPr id="7033" name="Google Shape;7033;p54"/>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54"/>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54"/>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54"/>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4"/>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7038" name="Google Shape;7038;p54"/>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4"/>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4"/>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4"/>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4"/>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3" name="Google Shape;7043;p54"/>
          <p:cNvGrpSpPr/>
          <p:nvPr/>
        </p:nvGrpSpPr>
        <p:grpSpPr>
          <a:xfrm>
            <a:off x="3924561" y="2927462"/>
            <a:ext cx="1569144" cy="591015"/>
            <a:chOff x="3820100" y="3023049"/>
            <a:chExt cx="1303926" cy="491162"/>
          </a:xfrm>
        </p:grpSpPr>
        <p:grpSp>
          <p:nvGrpSpPr>
            <p:cNvPr id="7044" name="Google Shape;7044;p54"/>
            <p:cNvGrpSpPr/>
            <p:nvPr/>
          </p:nvGrpSpPr>
          <p:grpSpPr>
            <a:xfrm>
              <a:off x="3820100" y="3023072"/>
              <a:ext cx="1303926" cy="491139"/>
              <a:chOff x="3820100" y="3023072"/>
              <a:chExt cx="1303926" cy="491139"/>
            </a:xfrm>
          </p:grpSpPr>
          <p:sp>
            <p:nvSpPr>
              <p:cNvPr id="7045" name="Google Shape;7045;p54"/>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4"/>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7" name="Google Shape;7047;p54"/>
            <p:cNvGrpSpPr/>
            <p:nvPr/>
          </p:nvGrpSpPr>
          <p:grpSpPr>
            <a:xfrm>
              <a:off x="4132439" y="3023645"/>
              <a:ext cx="393633" cy="177096"/>
              <a:chOff x="4132439" y="3023645"/>
              <a:chExt cx="393633" cy="177096"/>
            </a:xfrm>
          </p:grpSpPr>
          <p:sp>
            <p:nvSpPr>
              <p:cNvPr id="7048" name="Google Shape;7048;p54"/>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4"/>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0" name="Google Shape;7050;p54"/>
            <p:cNvGrpSpPr/>
            <p:nvPr/>
          </p:nvGrpSpPr>
          <p:grpSpPr>
            <a:xfrm>
              <a:off x="3921811" y="3023049"/>
              <a:ext cx="1002397" cy="388943"/>
              <a:chOff x="3921811" y="3023049"/>
              <a:chExt cx="1002397" cy="388943"/>
            </a:xfrm>
          </p:grpSpPr>
          <p:sp>
            <p:nvSpPr>
              <p:cNvPr id="7051" name="Google Shape;7051;p54"/>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4"/>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3" name="Google Shape;7053;p54"/>
            <p:cNvGrpSpPr/>
            <p:nvPr/>
          </p:nvGrpSpPr>
          <p:grpSpPr>
            <a:xfrm>
              <a:off x="4023645" y="3023049"/>
              <a:ext cx="683032" cy="286722"/>
              <a:chOff x="4023645" y="3023049"/>
              <a:chExt cx="683032" cy="286722"/>
            </a:xfrm>
          </p:grpSpPr>
          <p:sp>
            <p:nvSpPr>
              <p:cNvPr id="7054" name="Google Shape;7054;p54"/>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4"/>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56" name="Google Shape;7056;p54"/>
          <p:cNvGrpSpPr/>
          <p:nvPr/>
        </p:nvGrpSpPr>
        <p:grpSpPr>
          <a:xfrm>
            <a:off x="1556683" y="2054307"/>
            <a:ext cx="713522" cy="688025"/>
            <a:chOff x="1706078" y="2092648"/>
            <a:chExt cx="660913" cy="637296"/>
          </a:xfrm>
        </p:grpSpPr>
        <p:sp>
          <p:nvSpPr>
            <p:cNvPr id="7057" name="Google Shape;7057;p54"/>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8" name="Google Shape;7058;p54"/>
            <p:cNvGrpSpPr/>
            <p:nvPr/>
          </p:nvGrpSpPr>
          <p:grpSpPr>
            <a:xfrm>
              <a:off x="1706078" y="2092648"/>
              <a:ext cx="660913" cy="575241"/>
              <a:chOff x="1706078" y="2092648"/>
              <a:chExt cx="660913" cy="575241"/>
            </a:xfrm>
          </p:grpSpPr>
          <p:sp>
            <p:nvSpPr>
              <p:cNvPr id="7059" name="Google Shape;7059;p54"/>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4"/>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4"/>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2" name="Google Shape;7062;p54"/>
          <p:cNvGrpSpPr/>
          <p:nvPr/>
        </p:nvGrpSpPr>
        <p:grpSpPr>
          <a:xfrm>
            <a:off x="6318542" y="1171856"/>
            <a:ext cx="1317459" cy="684168"/>
            <a:chOff x="238125" y="999450"/>
            <a:chExt cx="7140700" cy="3708225"/>
          </a:xfrm>
        </p:grpSpPr>
        <p:sp>
          <p:nvSpPr>
            <p:cNvPr id="7063" name="Google Shape;7063;p5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4"/>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5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5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455"/>
        <p:cNvGrpSpPr/>
        <p:nvPr/>
      </p:nvGrpSpPr>
      <p:grpSpPr>
        <a:xfrm>
          <a:off x="0" y="0"/>
          <a:ext cx="0" cy="0"/>
          <a:chOff x="0" y="0"/>
          <a:chExt cx="0" cy="0"/>
        </a:xfrm>
      </p:grpSpPr>
      <p:sp>
        <p:nvSpPr>
          <p:cNvPr id="7456" name="Google Shape;7456;p56"/>
          <p:cNvSpPr txBox="1">
            <a:spLocks noGrp="1"/>
          </p:cNvSpPr>
          <p:nvPr>
            <p:ph type="title" idx="4294967295"/>
          </p:nvPr>
        </p:nvSpPr>
        <p:spPr>
          <a:xfrm>
            <a:off x="162546" y="469946"/>
            <a:ext cx="7046912"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dirty="0">
                <a:solidFill>
                  <a:srgbClr val="FFFFFF"/>
                </a:solidFill>
                <a:latin typeface="Arial"/>
                <a:ea typeface="Arial"/>
                <a:cs typeface="Arial"/>
                <a:sym typeface="Arial"/>
              </a:rPr>
              <a:t>...and our </a:t>
            </a:r>
            <a:r>
              <a:rPr lang="es" dirty="0">
                <a:latin typeface="Arial"/>
                <a:ea typeface="Arial"/>
                <a:cs typeface="Arial"/>
                <a:sym typeface="Arial"/>
              </a:rPr>
              <a:t>sets </a:t>
            </a:r>
            <a:r>
              <a:rPr lang="es" dirty="0">
                <a:solidFill>
                  <a:srgbClr val="FFFFFF"/>
                </a:solidFill>
                <a:latin typeface="Arial"/>
                <a:ea typeface="Arial"/>
                <a:cs typeface="Arial"/>
                <a:sym typeface="Arial"/>
              </a:rPr>
              <a:t>of editable icons</a:t>
            </a:r>
            <a:endParaRPr dirty="0">
              <a:solidFill>
                <a:srgbClr val="FFFFFF"/>
              </a:solidFill>
              <a:latin typeface="Arial"/>
              <a:ea typeface="Arial"/>
              <a:cs typeface="Arial"/>
              <a:sym typeface="Arial"/>
            </a:endParaRPr>
          </a:p>
        </p:txBody>
      </p:sp>
      <p:grpSp>
        <p:nvGrpSpPr>
          <p:cNvPr id="7458" name="Google Shape;7458;p56"/>
          <p:cNvGrpSpPr/>
          <p:nvPr/>
        </p:nvGrpSpPr>
        <p:grpSpPr>
          <a:xfrm>
            <a:off x="839307" y="2318098"/>
            <a:ext cx="387992" cy="329326"/>
            <a:chOff x="839307" y="2318098"/>
            <a:chExt cx="387992" cy="329326"/>
          </a:xfrm>
        </p:grpSpPr>
        <p:sp>
          <p:nvSpPr>
            <p:cNvPr id="7459" name="Google Shape;7459;p56"/>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56"/>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56"/>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56"/>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56"/>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56"/>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56"/>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56"/>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56"/>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56"/>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9" name="Google Shape;7469;p56"/>
          <p:cNvGrpSpPr/>
          <p:nvPr/>
        </p:nvGrpSpPr>
        <p:grpSpPr>
          <a:xfrm>
            <a:off x="1414990" y="2289671"/>
            <a:ext cx="387073" cy="385996"/>
            <a:chOff x="1414990" y="2289671"/>
            <a:chExt cx="387073" cy="385996"/>
          </a:xfrm>
        </p:grpSpPr>
        <p:sp>
          <p:nvSpPr>
            <p:cNvPr id="7470" name="Google Shape;7470;p56"/>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56"/>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56"/>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56"/>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56"/>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56"/>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56"/>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56"/>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56"/>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56"/>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56"/>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56"/>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56"/>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56"/>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56"/>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56"/>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56"/>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56"/>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8" name="Google Shape;7488;p56"/>
          <p:cNvGrpSpPr/>
          <p:nvPr/>
        </p:nvGrpSpPr>
        <p:grpSpPr>
          <a:xfrm>
            <a:off x="1989911" y="2306065"/>
            <a:ext cx="387099" cy="353207"/>
            <a:chOff x="1989911" y="2306065"/>
            <a:chExt cx="387099" cy="353207"/>
          </a:xfrm>
        </p:grpSpPr>
        <p:sp>
          <p:nvSpPr>
            <p:cNvPr id="7489" name="Google Shape;7489;p56"/>
            <p:cNvSpPr/>
            <p:nvPr/>
          </p:nvSpPr>
          <p:spPr>
            <a:xfrm>
              <a:off x="2110003" y="2555181"/>
              <a:ext cx="146916" cy="88775"/>
            </a:xfrm>
            <a:custGeom>
              <a:avLst/>
              <a:gdLst/>
              <a:ahLst/>
              <a:cxnLst/>
              <a:rect l="l" t="t" r="r" b="b"/>
              <a:pathLst>
                <a:path w="5592" h="3379" extrusionOk="0">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56"/>
            <p:cNvSpPr/>
            <p:nvPr/>
          </p:nvSpPr>
          <p:spPr>
            <a:xfrm>
              <a:off x="2110003" y="2555181"/>
              <a:ext cx="137615" cy="81681"/>
            </a:xfrm>
            <a:custGeom>
              <a:avLst/>
              <a:gdLst/>
              <a:ahLst/>
              <a:cxnLst/>
              <a:rect l="l" t="t" r="r" b="b"/>
              <a:pathLst>
                <a:path w="5238" h="3109" extrusionOk="0">
                  <a:moveTo>
                    <a:pt x="2796" y="1"/>
                  </a:moveTo>
                  <a:lnTo>
                    <a:pt x="583" y="986"/>
                  </a:lnTo>
                  <a:lnTo>
                    <a:pt x="1" y="2879"/>
                  </a:lnTo>
                  <a:lnTo>
                    <a:pt x="1298" y="3108"/>
                  </a:lnTo>
                  <a:lnTo>
                    <a:pt x="1561" y="1714"/>
                  </a:lnTo>
                  <a:lnTo>
                    <a:pt x="5238" y="1714"/>
                  </a:lnTo>
                  <a:lnTo>
                    <a:pt x="5016" y="986"/>
                  </a:lnTo>
                  <a:lnTo>
                    <a:pt x="27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56"/>
            <p:cNvSpPr/>
            <p:nvPr/>
          </p:nvSpPr>
          <p:spPr>
            <a:xfrm>
              <a:off x="1989911" y="2306065"/>
              <a:ext cx="387099" cy="275021"/>
            </a:xfrm>
            <a:custGeom>
              <a:avLst/>
              <a:gdLst/>
              <a:ahLst/>
              <a:cxnLst/>
              <a:rect l="l" t="t" r="r" b="b"/>
              <a:pathLst>
                <a:path w="14734" h="10468" extrusionOk="0">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56"/>
            <p:cNvSpPr/>
            <p:nvPr/>
          </p:nvSpPr>
          <p:spPr>
            <a:xfrm>
              <a:off x="2021438" y="2337723"/>
              <a:ext cx="324045" cy="193628"/>
            </a:xfrm>
            <a:custGeom>
              <a:avLst/>
              <a:gdLst/>
              <a:ahLst/>
              <a:cxnLst/>
              <a:rect l="l" t="t" r="r" b="b"/>
              <a:pathLst>
                <a:path w="12334" h="7370" extrusionOk="0">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56"/>
            <p:cNvSpPr/>
            <p:nvPr/>
          </p:nvSpPr>
          <p:spPr>
            <a:xfrm>
              <a:off x="2327224" y="2337776"/>
              <a:ext cx="18259" cy="193576"/>
            </a:xfrm>
            <a:custGeom>
              <a:avLst/>
              <a:gdLst/>
              <a:ahLst/>
              <a:cxnLst/>
              <a:rect l="l" t="t" r="r" b="b"/>
              <a:pathLst>
                <a:path w="695" h="7368" extrusionOk="0">
                  <a:moveTo>
                    <a:pt x="1" y="1"/>
                  </a:moveTo>
                  <a:cubicBezTo>
                    <a:pt x="1" y="8"/>
                    <a:pt x="1" y="8"/>
                    <a:pt x="1" y="15"/>
                  </a:cubicBezTo>
                  <a:lnTo>
                    <a:pt x="1" y="7367"/>
                  </a:lnTo>
                  <a:lnTo>
                    <a:pt x="694" y="7367"/>
                  </a:lnTo>
                  <a:lnTo>
                    <a:pt x="694" y="15"/>
                  </a:lnTo>
                  <a:cubicBezTo>
                    <a:pt x="694" y="8"/>
                    <a:pt x="694" y="8"/>
                    <a:pt x="694"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56"/>
            <p:cNvSpPr/>
            <p:nvPr/>
          </p:nvSpPr>
          <p:spPr>
            <a:xfrm>
              <a:off x="2069543" y="2630819"/>
              <a:ext cx="227651" cy="28453"/>
            </a:xfrm>
            <a:custGeom>
              <a:avLst/>
              <a:gdLst/>
              <a:ahLst/>
              <a:cxnLst/>
              <a:rect l="l" t="t" r="r" b="b"/>
              <a:pathLst>
                <a:path w="8665" h="1083" extrusionOk="0">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56"/>
            <p:cNvSpPr/>
            <p:nvPr/>
          </p:nvSpPr>
          <p:spPr>
            <a:xfrm>
              <a:off x="2175237" y="2549191"/>
              <a:ext cx="14975" cy="11849"/>
            </a:xfrm>
            <a:custGeom>
              <a:avLst/>
              <a:gdLst/>
              <a:ahLst/>
              <a:cxnLst/>
              <a:rect l="l" t="t" r="r" b="b"/>
              <a:pathLst>
                <a:path w="570" h="451" extrusionOk="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6" name="Google Shape;7496;p56"/>
          <p:cNvGrpSpPr/>
          <p:nvPr/>
        </p:nvGrpSpPr>
        <p:grpSpPr>
          <a:xfrm>
            <a:off x="2593102" y="2288778"/>
            <a:ext cx="204663" cy="363007"/>
            <a:chOff x="2593102" y="2288778"/>
            <a:chExt cx="204663" cy="363007"/>
          </a:xfrm>
        </p:grpSpPr>
        <p:sp>
          <p:nvSpPr>
            <p:cNvPr id="7497" name="Google Shape;7497;p56"/>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56"/>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solidFill>
              <a:srgbClr val="B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56"/>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solidFill>
              <a:srgbClr val="6F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56"/>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solidFill>
              <a:srgbClr val="6F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56"/>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solidFill>
              <a:srgbClr val="A1B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56"/>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solidFill>
              <a:srgbClr val="A1B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56"/>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solidFill>
              <a:srgbClr val="6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56"/>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56"/>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solidFill>
              <a:srgbClr val="6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6" name="Google Shape;7506;p56"/>
          <p:cNvGrpSpPr/>
          <p:nvPr/>
        </p:nvGrpSpPr>
        <p:grpSpPr>
          <a:xfrm>
            <a:off x="2970874" y="2329763"/>
            <a:ext cx="403651" cy="305996"/>
            <a:chOff x="2970874" y="2329763"/>
            <a:chExt cx="403651" cy="305996"/>
          </a:xfrm>
        </p:grpSpPr>
        <p:sp>
          <p:nvSpPr>
            <p:cNvPr id="7507" name="Google Shape;7507;p56"/>
            <p:cNvSpPr/>
            <p:nvPr/>
          </p:nvSpPr>
          <p:spPr>
            <a:xfrm>
              <a:off x="3054158" y="2352909"/>
              <a:ext cx="98233" cy="259704"/>
            </a:xfrm>
            <a:custGeom>
              <a:avLst/>
              <a:gdLst/>
              <a:ahLst/>
              <a:cxnLst/>
              <a:rect l="l" t="t" r="r" b="b"/>
              <a:pathLst>
                <a:path w="3739" h="9885" extrusionOk="0">
                  <a:moveTo>
                    <a:pt x="3739" y="1"/>
                  </a:moveTo>
                  <a:lnTo>
                    <a:pt x="3572" y="49"/>
                  </a:lnTo>
                  <a:cubicBezTo>
                    <a:pt x="2053" y="507"/>
                    <a:pt x="777" y="1533"/>
                    <a:pt x="0" y="2914"/>
                  </a:cubicBezTo>
                  <a:lnTo>
                    <a:pt x="0" y="6964"/>
                  </a:lnTo>
                  <a:cubicBezTo>
                    <a:pt x="777" y="8352"/>
                    <a:pt x="2053" y="9378"/>
                    <a:pt x="3572" y="9836"/>
                  </a:cubicBezTo>
                  <a:lnTo>
                    <a:pt x="3739" y="9885"/>
                  </a:lnTo>
                  <a:lnTo>
                    <a:pt x="3739" y="1"/>
                  </a:ln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56"/>
            <p:cNvSpPr/>
            <p:nvPr/>
          </p:nvSpPr>
          <p:spPr>
            <a:xfrm>
              <a:off x="3054158" y="2512908"/>
              <a:ext cx="98233" cy="99704"/>
            </a:xfrm>
            <a:custGeom>
              <a:avLst/>
              <a:gdLst/>
              <a:ahLst/>
              <a:cxnLst/>
              <a:rect l="l" t="t" r="r" b="b"/>
              <a:pathLst>
                <a:path w="3739" h="3795" extrusionOk="0">
                  <a:moveTo>
                    <a:pt x="0" y="1"/>
                  </a:moveTo>
                  <a:lnTo>
                    <a:pt x="0" y="874"/>
                  </a:lnTo>
                  <a:cubicBezTo>
                    <a:pt x="777" y="2262"/>
                    <a:pt x="2053" y="3288"/>
                    <a:pt x="3572" y="3746"/>
                  </a:cubicBezTo>
                  <a:lnTo>
                    <a:pt x="3739" y="3795"/>
                  </a:lnTo>
                  <a:lnTo>
                    <a:pt x="3739" y="2921"/>
                  </a:lnTo>
                  <a:lnTo>
                    <a:pt x="3572" y="2865"/>
                  </a:lnTo>
                  <a:cubicBezTo>
                    <a:pt x="2053" y="2414"/>
                    <a:pt x="777" y="1381"/>
                    <a:pt x="0" y="1"/>
                  </a:cubicBez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56"/>
            <p:cNvSpPr/>
            <p:nvPr/>
          </p:nvSpPr>
          <p:spPr>
            <a:xfrm>
              <a:off x="2970874" y="2429441"/>
              <a:ext cx="83310" cy="106456"/>
            </a:xfrm>
            <a:custGeom>
              <a:avLst/>
              <a:gdLst/>
              <a:ahLst/>
              <a:cxnLst/>
              <a:rect l="l" t="t" r="r" b="b"/>
              <a:pathLst>
                <a:path w="3171" h="4052" extrusionOk="0">
                  <a:moveTo>
                    <a:pt x="1381" y="1"/>
                  </a:moveTo>
                  <a:cubicBezTo>
                    <a:pt x="618" y="1"/>
                    <a:pt x="0" y="618"/>
                    <a:pt x="0" y="1381"/>
                  </a:cubicBezTo>
                  <a:lnTo>
                    <a:pt x="0" y="2678"/>
                  </a:lnTo>
                  <a:cubicBezTo>
                    <a:pt x="0" y="3434"/>
                    <a:pt x="618" y="4051"/>
                    <a:pt x="1381" y="4051"/>
                  </a:cubicBezTo>
                  <a:lnTo>
                    <a:pt x="3170" y="4051"/>
                  </a:lnTo>
                  <a:lnTo>
                    <a:pt x="3170" y="1"/>
                  </a:ln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56"/>
            <p:cNvSpPr/>
            <p:nvPr/>
          </p:nvSpPr>
          <p:spPr>
            <a:xfrm>
              <a:off x="2970874" y="2476652"/>
              <a:ext cx="83310" cy="59244"/>
            </a:xfrm>
            <a:custGeom>
              <a:avLst/>
              <a:gdLst/>
              <a:ahLst/>
              <a:cxnLst/>
              <a:rect l="l" t="t" r="r" b="b"/>
              <a:pathLst>
                <a:path w="3171" h="2255" extrusionOk="0">
                  <a:moveTo>
                    <a:pt x="0" y="0"/>
                  </a:moveTo>
                  <a:lnTo>
                    <a:pt x="0" y="881"/>
                  </a:lnTo>
                  <a:cubicBezTo>
                    <a:pt x="0" y="1637"/>
                    <a:pt x="618" y="2254"/>
                    <a:pt x="1381" y="2254"/>
                  </a:cubicBezTo>
                  <a:lnTo>
                    <a:pt x="3170" y="2254"/>
                  </a:lnTo>
                  <a:lnTo>
                    <a:pt x="3170" y="1381"/>
                  </a:lnTo>
                  <a:lnTo>
                    <a:pt x="1381" y="1381"/>
                  </a:lnTo>
                  <a:cubicBezTo>
                    <a:pt x="618" y="1381"/>
                    <a:pt x="0" y="763"/>
                    <a:pt x="0" y="0"/>
                  </a:cubicBezTo>
                  <a:close/>
                </a:path>
              </a:pathLst>
            </a:custGeom>
            <a:solidFill>
              <a:srgbClr val="61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56"/>
            <p:cNvSpPr/>
            <p:nvPr/>
          </p:nvSpPr>
          <p:spPr>
            <a:xfrm>
              <a:off x="3215760" y="2442156"/>
              <a:ext cx="33392" cy="81313"/>
            </a:xfrm>
            <a:custGeom>
              <a:avLst/>
              <a:gdLst/>
              <a:ahLst/>
              <a:cxnLst/>
              <a:rect l="l" t="t" r="r" b="b"/>
              <a:pathLst>
                <a:path w="1271" h="3095" extrusionOk="0">
                  <a:moveTo>
                    <a:pt x="308" y="0"/>
                  </a:moveTo>
                  <a:cubicBezTo>
                    <a:pt x="141" y="0"/>
                    <a:pt x="0" y="208"/>
                    <a:pt x="140" y="370"/>
                  </a:cubicBezTo>
                  <a:cubicBezTo>
                    <a:pt x="792" y="1022"/>
                    <a:pt x="792" y="2069"/>
                    <a:pt x="140" y="2721"/>
                  </a:cubicBezTo>
                  <a:cubicBezTo>
                    <a:pt x="57" y="2804"/>
                    <a:pt x="57" y="2943"/>
                    <a:pt x="140" y="3026"/>
                  </a:cubicBezTo>
                  <a:cubicBezTo>
                    <a:pt x="186" y="3072"/>
                    <a:pt x="245" y="3095"/>
                    <a:pt x="302" y="3095"/>
                  </a:cubicBezTo>
                  <a:cubicBezTo>
                    <a:pt x="358" y="3095"/>
                    <a:pt x="412" y="3074"/>
                    <a:pt x="452" y="3033"/>
                  </a:cubicBezTo>
                  <a:cubicBezTo>
                    <a:pt x="1271" y="2208"/>
                    <a:pt x="1271" y="883"/>
                    <a:pt x="452" y="58"/>
                  </a:cubicBezTo>
                  <a:cubicBezTo>
                    <a:pt x="406" y="18"/>
                    <a:pt x="356" y="0"/>
                    <a:pt x="308" y="0"/>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56"/>
            <p:cNvSpPr/>
            <p:nvPr/>
          </p:nvSpPr>
          <p:spPr>
            <a:xfrm>
              <a:off x="3256561" y="2401513"/>
              <a:ext cx="55829" cy="162627"/>
            </a:xfrm>
            <a:custGeom>
              <a:avLst/>
              <a:gdLst/>
              <a:ahLst/>
              <a:cxnLst/>
              <a:rect l="l" t="t" r="r" b="b"/>
              <a:pathLst>
                <a:path w="2125" h="6190" extrusionOk="0">
                  <a:moveTo>
                    <a:pt x="308" y="1"/>
                  </a:moveTo>
                  <a:cubicBezTo>
                    <a:pt x="141" y="1"/>
                    <a:pt x="1" y="207"/>
                    <a:pt x="141" y="363"/>
                  </a:cubicBezTo>
                  <a:cubicBezTo>
                    <a:pt x="1646" y="1875"/>
                    <a:pt x="1646" y="4310"/>
                    <a:pt x="141" y="5822"/>
                  </a:cubicBezTo>
                  <a:cubicBezTo>
                    <a:pt x="58" y="5905"/>
                    <a:pt x="58" y="6044"/>
                    <a:pt x="141" y="6127"/>
                  </a:cubicBezTo>
                  <a:cubicBezTo>
                    <a:pt x="183" y="6169"/>
                    <a:pt x="238" y="6190"/>
                    <a:pt x="294" y="6190"/>
                  </a:cubicBezTo>
                  <a:cubicBezTo>
                    <a:pt x="351" y="6190"/>
                    <a:pt x="408" y="6169"/>
                    <a:pt x="453" y="6127"/>
                  </a:cubicBezTo>
                  <a:cubicBezTo>
                    <a:pt x="2125" y="4449"/>
                    <a:pt x="2125" y="1737"/>
                    <a:pt x="453" y="58"/>
                  </a:cubicBezTo>
                  <a:cubicBezTo>
                    <a:pt x="407" y="18"/>
                    <a:pt x="356" y="1"/>
                    <a:pt x="308" y="1"/>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56"/>
            <p:cNvSpPr/>
            <p:nvPr/>
          </p:nvSpPr>
          <p:spPr>
            <a:xfrm>
              <a:off x="3296653" y="2361421"/>
              <a:ext cx="77872" cy="242758"/>
            </a:xfrm>
            <a:custGeom>
              <a:avLst/>
              <a:gdLst/>
              <a:ahLst/>
              <a:cxnLst/>
              <a:rect l="l" t="t" r="r" b="b"/>
              <a:pathLst>
                <a:path w="2964" h="9240" extrusionOk="0">
                  <a:moveTo>
                    <a:pt x="302" y="1"/>
                  </a:moveTo>
                  <a:cubicBezTo>
                    <a:pt x="137" y="1"/>
                    <a:pt x="1" y="208"/>
                    <a:pt x="141" y="370"/>
                  </a:cubicBezTo>
                  <a:cubicBezTo>
                    <a:pt x="2478" y="2715"/>
                    <a:pt x="2478" y="6516"/>
                    <a:pt x="141" y="8867"/>
                  </a:cubicBezTo>
                  <a:cubicBezTo>
                    <a:pt x="51" y="8950"/>
                    <a:pt x="51" y="9089"/>
                    <a:pt x="141" y="9172"/>
                  </a:cubicBezTo>
                  <a:cubicBezTo>
                    <a:pt x="183" y="9217"/>
                    <a:pt x="238" y="9240"/>
                    <a:pt x="294" y="9240"/>
                  </a:cubicBezTo>
                  <a:cubicBezTo>
                    <a:pt x="349" y="9240"/>
                    <a:pt x="405" y="9217"/>
                    <a:pt x="446" y="9172"/>
                  </a:cubicBezTo>
                  <a:cubicBezTo>
                    <a:pt x="2964" y="6661"/>
                    <a:pt x="2964" y="2576"/>
                    <a:pt x="446" y="58"/>
                  </a:cubicBezTo>
                  <a:cubicBezTo>
                    <a:pt x="400" y="18"/>
                    <a:pt x="350" y="1"/>
                    <a:pt x="302" y="1"/>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56"/>
            <p:cNvSpPr/>
            <p:nvPr/>
          </p:nvSpPr>
          <p:spPr>
            <a:xfrm>
              <a:off x="3151287" y="2329763"/>
              <a:ext cx="37727" cy="305996"/>
            </a:xfrm>
            <a:custGeom>
              <a:avLst/>
              <a:gdLst/>
              <a:ahLst/>
              <a:cxnLst/>
              <a:rect l="l" t="t" r="r" b="b"/>
              <a:pathLst>
                <a:path w="1436" h="11647" extrusionOk="0">
                  <a:moveTo>
                    <a:pt x="458" y="1"/>
                  </a:moveTo>
                  <a:cubicBezTo>
                    <a:pt x="208" y="1"/>
                    <a:pt x="0" y="202"/>
                    <a:pt x="0" y="451"/>
                  </a:cubicBezTo>
                  <a:lnTo>
                    <a:pt x="0" y="11196"/>
                  </a:lnTo>
                  <a:cubicBezTo>
                    <a:pt x="0" y="11445"/>
                    <a:pt x="208" y="11646"/>
                    <a:pt x="458" y="11646"/>
                  </a:cubicBezTo>
                  <a:lnTo>
                    <a:pt x="985" y="11646"/>
                  </a:lnTo>
                  <a:cubicBezTo>
                    <a:pt x="1235" y="11646"/>
                    <a:pt x="1436" y="11445"/>
                    <a:pt x="1436" y="11196"/>
                  </a:cubicBezTo>
                  <a:lnTo>
                    <a:pt x="1436" y="451"/>
                  </a:lnTo>
                  <a:cubicBezTo>
                    <a:pt x="1436" y="202"/>
                    <a:pt x="1235" y="1"/>
                    <a:pt x="985" y="1"/>
                  </a:cubicBez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56"/>
            <p:cNvSpPr/>
            <p:nvPr/>
          </p:nvSpPr>
          <p:spPr>
            <a:xfrm>
              <a:off x="3151287" y="2329763"/>
              <a:ext cx="30450" cy="305996"/>
            </a:xfrm>
            <a:custGeom>
              <a:avLst/>
              <a:gdLst/>
              <a:ahLst/>
              <a:cxnLst/>
              <a:rect l="l" t="t" r="r" b="b"/>
              <a:pathLst>
                <a:path w="1159" h="11647" extrusionOk="0">
                  <a:moveTo>
                    <a:pt x="458" y="1"/>
                  </a:moveTo>
                  <a:cubicBezTo>
                    <a:pt x="208" y="1"/>
                    <a:pt x="0" y="202"/>
                    <a:pt x="0" y="451"/>
                  </a:cubicBezTo>
                  <a:lnTo>
                    <a:pt x="0" y="11196"/>
                  </a:lnTo>
                  <a:cubicBezTo>
                    <a:pt x="0" y="11445"/>
                    <a:pt x="208" y="11646"/>
                    <a:pt x="458" y="11646"/>
                  </a:cubicBezTo>
                  <a:lnTo>
                    <a:pt x="985" y="11646"/>
                  </a:lnTo>
                  <a:cubicBezTo>
                    <a:pt x="1041" y="11646"/>
                    <a:pt x="1103" y="11633"/>
                    <a:pt x="1158" y="11612"/>
                  </a:cubicBezTo>
                  <a:cubicBezTo>
                    <a:pt x="985" y="11542"/>
                    <a:pt x="881" y="11376"/>
                    <a:pt x="881" y="11196"/>
                  </a:cubicBezTo>
                  <a:lnTo>
                    <a:pt x="881" y="451"/>
                  </a:lnTo>
                  <a:cubicBezTo>
                    <a:pt x="881" y="271"/>
                    <a:pt x="992" y="105"/>
                    <a:pt x="1158" y="35"/>
                  </a:cubicBezTo>
                  <a:cubicBezTo>
                    <a:pt x="1103" y="8"/>
                    <a:pt x="1048" y="1"/>
                    <a:pt x="985" y="1"/>
                  </a:cubicBezTo>
                  <a:close/>
                </a:path>
              </a:pathLst>
            </a:custGeom>
            <a:solidFill>
              <a:srgbClr val="61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6" name="Google Shape;7516;p56"/>
          <p:cNvGrpSpPr/>
          <p:nvPr/>
        </p:nvGrpSpPr>
        <p:grpSpPr>
          <a:xfrm>
            <a:off x="3545795" y="2318755"/>
            <a:ext cx="387835" cy="327933"/>
            <a:chOff x="3545795" y="2318755"/>
            <a:chExt cx="387835" cy="327933"/>
          </a:xfrm>
        </p:grpSpPr>
        <p:sp>
          <p:nvSpPr>
            <p:cNvPr id="7517" name="Google Shape;7517;p56"/>
            <p:cNvSpPr/>
            <p:nvPr/>
          </p:nvSpPr>
          <p:spPr>
            <a:xfrm>
              <a:off x="3565315" y="2318755"/>
              <a:ext cx="11691" cy="57694"/>
            </a:xfrm>
            <a:custGeom>
              <a:avLst/>
              <a:gdLst/>
              <a:ahLst/>
              <a:cxnLst/>
              <a:rect l="l" t="t" r="r" b="b"/>
              <a:pathLst>
                <a:path w="445" h="2196" extrusionOk="0">
                  <a:moveTo>
                    <a:pt x="222" y="0"/>
                  </a:moveTo>
                  <a:cubicBezTo>
                    <a:pt x="111" y="0"/>
                    <a:pt x="0" y="73"/>
                    <a:pt x="0" y="218"/>
                  </a:cubicBezTo>
                  <a:lnTo>
                    <a:pt x="0" y="1973"/>
                  </a:lnTo>
                  <a:cubicBezTo>
                    <a:pt x="0" y="2091"/>
                    <a:pt x="97" y="2195"/>
                    <a:pt x="222" y="2195"/>
                  </a:cubicBezTo>
                  <a:cubicBezTo>
                    <a:pt x="347" y="2195"/>
                    <a:pt x="444" y="2091"/>
                    <a:pt x="444" y="1973"/>
                  </a:cubicBezTo>
                  <a:lnTo>
                    <a:pt x="444" y="218"/>
                  </a:lnTo>
                  <a:cubicBezTo>
                    <a:pt x="444" y="73"/>
                    <a:pt x="333" y="0"/>
                    <a:pt x="222"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56"/>
            <p:cNvSpPr/>
            <p:nvPr/>
          </p:nvSpPr>
          <p:spPr>
            <a:xfrm>
              <a:off x="3545795" y="2318755"/>
              <a:ext cx="11691" cy="57694"/>
            </a:xfrm>
            <a:custGeom>
              <a:avLst/>
              <a:gdLst/>
              <a:ahLst/>
              <a:cxnLst/>
              <a:rect l="l" t="t" r="r" b="b"/>
              <a:pathLst>
                <a:path w="445" h="2196" extrusionOk="0">
                  <a:moveTo>
                    <a:pt x="223" y="0"/>
                  </a:moveTo>
                  <a:cubicBezTo>
                    <a:pt x="112" y="0"/>
                    <a:pt x="1" y="73"/>
                    <a:pt x="1" y="218"/>
                  </a:cubicBezTo>
                  <a:lnTo>
                    <a:pt x="1" y="1973"/>
                  </a:lnTo>
                  <a:cubicBezTo>
                    <a:pt x="1" y="2091"/>
                    <a:pt x="98" y="2195"/>
                    <a:pt x="223" y="2195"/>
                  </a:cubicBezTo>
                  <a:cubicBezTo>
                    <a:pt x="341" y="2195"/>
                    <a:pt x="445" y="2091"/>
                    <a:pt x="445" y="1973"/>
                  </a:cubicBezTo>
                  <a:lnTo>
                    <a:pt x="445" y="218"/>
                  </a:lnTo>
                  <a:cubicBezTo>
                    <a:pt x="445" y="73"/>
                    <a:pt x="334" y="0"/>
                    <a:pt x="223"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56"/>
            <p:cNvSpPr/>
            <p:nvPr/>
          </p:nvSpPr>
          <p:spPr>
            <a:xfrm>
              <a:off x="3584888" y="2318755"/>
              <a:ext cx="11796" cy="57694"/>
            </a:xfrm>
            <a:custGeom>
              <a:avLst/>
              <a:gdLst/>
              <a:ahLst/>
              <a:cxnLst/>
              <a:rect l="l" t="t" r="r" b="b"/>
              <a:pathLst>
                <a:path w="449" h="2196" extrusionOk="0">
                  <a:moveTo>
                    <a:pt x="224" y="0"/>
                  </a:moveTo>
                  <a:cubicBezTo>
                    <a:pt x="112" y="0"/>
                    <a:pt x="1" y="73"/>
                    <a:pt x="4" y="218"/>
                  </a:cubicBezTo>
                  <a:lnTo>
                    <a:pt x="4" y="1973"/>
                  </a:lnTo>
                  <a:cubicBezTo>
                    <a:pt x="4" y="2091"/>
                    <a:pt x="101" y="2195"/>
                    <a:pt x="226" y="2195"/>
                  </a:cubicBezTo>
                  <a:cubicBezTo>
                    <a:pt x="344" y="2195"/>
                    <a:pt x="448" y="2091"/>
                    <a:pt x="448" y="1973"/>
                  </a:cubicBezTo>
                  <a:lnTo>
                    <a:pt x="448" y="218"/>
                  </a:lnTo>
                  <a:cubicBezTo>
                    <a:pt x="448" y="73"/>
                    <a:pt x="335" y="0"/>
                    <a:pt x="224"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0" name="Google Shape;7520;p56"/>
            <p:cNvGrpSpPr/>
            <p:nvPr/>
          </p:nvGrpSpPr>
          <p:grpSpPr>
            <a:xfrm>
              <a:off x="3545795" y="2322301"/>
              <a:ext cx="387835" cy="324387"/>
              <a:chOff x="3545795" y="2322301"/>
              <a:chExt cx="387835" cy="324387"/>
            </a:xfrm>
          </p:grpSpPr>
          <p:sp>
            <p:nvSpPr>
              <p:cNvPr id="7521" name="Google Shape;7521;p56"/>
              <p:cNvSpPr/>
              <p:nvPr/>
            </p:nvSpPr>
            <p:spPr>
              <a:xfrm>
                <a:off x="3613604" y="2355089"/>
                <a:ext cx="258968" cy="258994"/>
              </a:xfrm>
              <a:custGeom>
                <a:avLst/>
                <a:gdLst/>
                <a:ahLst/>
                <a:cxnLst/>
                <a:rect l="l" t="t" r="r" b="b"/>
                <a:pathLst>
                  <a:path w="9857" h="9858" extrusionOk="0">
                    <a:moveTo>
                      <a:pt x="4932" y="1"/>
                    </a:moveTo>
                    <a:cubicBezTo>
                      <a:pt x="2213" y="1"/>
                      <a:pt x="0" y="2206"/>
                      <a:pt x="0" y="4925"/>
                    </a:cubicBezTo>
                    <a:cubicBezTo>
                      <a:pt x="0" y="7651"/>
                      <a:pt x="2213" y="9857"/>
                      <a:pt x="4932" y="9857"/>
                    </a:cubicBezTo>
                    <a:cubicBezTo>
                      <a:pt x="7651" y="9857"/>
                      <a:pt x="9857" y="7651"/>
                      <a:pt x="9857" y="4925"/>
                    </a:cubicBezTo>
                    <a:cubicBezTo>
                      <a:pt x="9857" y="2206"/>
                      <a:pt x="7651" y="1"/>
                      <a:pt x="4932" y="1"/>
                    </a:cubicBezTo>
                    <a:close/>
                  </a:path>
                </a:pathLst>
              </a:custGeom>
              <a:solidFill>
                <a:srgbClr val="C3C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56"/>
              <p:cNvSpPr/>
              <p:nvPr/>
            </p:nvSpPr>
            <p:spPr>
              <a:xfrm>
                <a:off x="3639667" y="2380968"/>
                <a:ext cx="207027" cy="207054"/>
              </a:xfrm>
              <a:custGeom>
                <a:avLst/>
                <a:gdLst/>
                <a:ahLst/>
                <a:cxnLst/>
                <a:rect l="l" t="t" r="r" b="b"/>
                <a:pathLst>
                  <a:path w="7880" h="7881" extrusionOk="0">
                    <a:moveTo>
                      <a:pt x="3940" y="1"/>
                    </a:moveTo>
                    <a:cubicBezTo>
                      <a:pt x="1762" y="1"/>
                      <a:pt x="0" y="1769"/>
                      <a:pt x="0" y="3940"/>
                    </a:cubicBezTo>
                    <a:cubicBezTo>
                      <a:pt x="0" y="6118"/>
                      <a:pt x="1762" y="7880"/>
                      <a:pt x="3940" y="7880"/>
                    </a:cubicBezTo>
                    <a:cubicBezTo>
                      <a:pt x="6118" y="7880"/>
                      <a:pt x="7880" y="6118"/>
                      <a:pt x="7880" y="3940"/>
                    </a:cubicBezTo>
                    <a:cubicBezTo>
                      <a:pt x="7880" y="1769"/>
                      <a:pt x="6118" y="1"/>
                      <a:pt x="3940"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56"/>
              <p:cNvSpPr/>
              <p:nvPr/>
            </p:nvSpPr>
            <p:spPr>
              <a:xfrm>
                <a:off x="3722583" y="2380968"/>
                <a:ext cx="129392" cy="207080"/>
              </a:xfrm>
              <a:custGeom>
                <a:avLst/>
                <a:gdLst/>
                <a:ahLst/>
                <a:cxnLst/>
                <a:rect l="l" t="t" r="r" b="b"/>
                <a:pathLst>
                  <a:path w="4925" h="7882" extrusionOk="0">
                    <a:moveTo>
                      <a:pt x="784" y="1"/>
                    </a:moveTo>
                    <a:cubicBezTo>
                      <a:pt x="520" y="1"/>
                      <a:pt x="257" y="28"/>
                      <a:pt x="0" y="84"/>
                    </a:cubicBezTo>
                    <a:cubicBezTo>
                      <a:pt x="1831" y="458"/>
                      <a:pt x="3149" y="2068"/>
                      <a:pt x="3149" y="3940"/>
                    </a:cubicBezTo>
                    <a:cubicBezTo>
                      <a:pt x="3149" y="5813"/>
                      <a:pt x="1831" y="7429"/>
                      <a:pt x="0" y="7804"/>
                    </a:cubicBezTo>
                    <a:cubicBezTo>
                      <a:pt x="263" y="7857"/>
                      <a:pt x="524" y="7882"/>
                      <a:pt x="781" y="7882"/>
                    </a:cubicBezTo>
                    <a:cubicBezTo>
                      <a:pt x="2758" y="7882"/>
                      <a:pt x="4486" y="6386"/>
                      <a:pt x="4689" y="4336"/>
                    </a:cubicBezTo>
                    <a:cubicBezTo>
                      <a:pt x="4925" y="2019"/>
                      <a:pt x="3107" y="8"/>
                      <a:pt x="784" y="1"/>
                    </a:cubicBezTo>
                    <a:close/>
                  </a:path>
                </a:pathLst>
              </a:custGeom>
              <a:solidFill>
                <a:srgbClr val="E4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56"/>
              <p:cNvSpPr/>
              <p:nvPr/>
            </p:nvSpPr>
            <p:spPr>
              <a:xfrm>
                <a:off x="3895140" y="2322301"/>
                <a:ext cx="38489" cy="324387"/>
              </a:xfrm>
              <a:custGeom>
                <a:avLst/>
                <a:gdLst/>
                <a:ahLst/>
                <a:cxnLst/>
                <a:rect l="l" t="t" r="r" b="b"/>
                <a:pathLst>
                  <a:path w="1465" h="12347" extrusionOk="0">
                    <a:moveTo>
                      <a:pt x="1450" y="0"/>
                    </a:moveTo>
                    <a:cubicBezTo>
                      <a:pt x="556" y="541"/>
                      <a:pt x="1" y="1512"/>
                      <a:pt x="1" y="2567"/>
                    </a:cubicBezTo>
                    <a:lnTo>
                      <a:pt x="1" y="5986"/>
                    </a:lnTo>
                    <a:cubicBezTo>
                      <a:pt x="1" y="6204"/>
                      <a:pt x="315" y="6392"/>
                      <a:pt x="576" y="6392"/>
                    </a:cubicBezTo>
                    <a:cubicBezTo>
                      <a:pt x="597" y="6392"/>
                      <a:pt x="618" y="6391"/>
                      <a:pt x="639" y="6388"/>
                    </a:cubicBezTo>
                    <a:lnTo>
                      <a:pt x="639" y="7450"/>
                    </a:lnTo>
                    <a:cubicBezTo>
                      <a:pt x="639" y="8747"/>
                      <a:pt x="285" y="11057"/>
                      <a:pt x="285" y="11542"/>
                    </a:cubicBezTo>
                    <a:cubicBezTo>
                      <a:pt x="285" y="12090"/>
                      <a:pt x="514" y="12347"/>
                      <a:pt x="868" y="12347"/>
                    </a:cubicBezTo>
                    <a:cubicBezTo>
                      <a:pt x="1214" y="12347"/>
                      <a:pt x="1464" y="12090"/>
                      <a:pt x="1464" y="11542"/>
                    </a:cubicBezTo>
                    <a:cubicBezTo>
                      <a:pt x="1464" y="11542"/>
                      <a:pt x="1464" y="4211"/>
                      <a:pt x="1450" y="7"/>
                    </a:cubicBezTo>
                    <a:lnTo>
                      <a:pt x="1450" y="0"/>
                    </a:ln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56"/>
              <p:cNvSpPr/>
              <p:nvPr/>
            </p:nvSpPr>
            <p:spPr>
              <a:xfrm>
                <a:off x="3895140" y="2322301"/>
                <a:ext cx="38489" cy="167960"/>
              </a:xfrm>
              <a:custGeom>
                <a:avLst/>
                <a:gdLst/>
                <a:ahLst/>
                <a:cxnLst/>
                <a:rect l="l" t="t" r="r" b="b"/>
                <a:pathLst>
                  <a:path w="1465" h="6393" extrusionOk="0">
                    <a:moveTo>
                      <a:pt x="1450" y="0"/>
                    </a:moveTo>
                    <a:cubicBezTo>
                      <a:pt x="556" y="541"/>
                      <a:pt x="1" y="1512"/>
                      <a:pt x="1" y="2567"/>
                    </a:cubicBezTo>
                    <a:lnTo>
                      <a:pt x="1" y="5993"/>
                    </a:lnTo>
                    <a:cubicBezTo>
                      <a:pt x="1" y="6205"/>
                      <a:pt x="314" y="6392"/>
                      <a:pt x="576" y="6392"/>
                    </a:cubicBezTo>
                    <a:cubicBezTo>
                      <a:pt x="597" y="6392"/>
                      <a:pt x="618" y="6391"/>
                      <a:pt x="639" y="6388"/>
                    </a:cubicBezTo>
                    <a:lnTo>
                      <a:pt x="1464" y="6375"/>
                    </a:lnTo>
                    <a:cubicBezTo>
                      <a:pt x="1457" y="4356"/>
                      <a:pt x="1450" y="1686"/>
                      <a:pt x="1450" y="7"/>
                    </a:cubicBezTo>
                    <a:lnTo>
                      <a:pt x="1450" y="0"/>
                    </a:lnTo>
                    <a:close/>
                  </a:path>
                </a:pathLst>
              </a:custGeom>
              <a:solidFill>
                <a:srgbClr val="C7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56"/>
              <p:cNvSpPr/>
              <p:nvPr/>
            </p:nvSpPr>
            <p:spPr>
              <a:xfrm>
                <a:off x="3545795" y="2370590"/>
                <a:ext cx="50890" cy="275021"/>
              </a:xfrm>
              <a:custGeom>
                <a:avLst/>
                <a:gdLst/>
                <a:ahLst/>
                <a:cxnLst/>
                <a:rect l="l" t="t" r="r" b="b"/>
                <a:pathLst>
                  <a:path w="1937" h="10468" extrusionOk="0">
                    <a:moveTo>
                      <a:pt x="1" y="0"/>
                    </a:moveTo>
                    <a:lnTo>
                      <a:pt x="1" y="1138"/>
                    </a:lnTo>
                    <a:cubicBezTo>
                      <a:pt x="1" y="1332"/>
                      <a:pt x="98" y="1519"/>
                      <a:pt x="265" y="1637"/>
                    </a:cubicBezTo>
                    <a:cubicBezTo>
                      <a:pt x="424" y="1727"/>
                      <a:pt x="549" y="2060"/>
                      <a:pt x="549" y="2241"/>
                    </a:cubicBezTo>
                    <a:lnTo>
                      <a:pt x="549" y="3912"/>
                    </a:lnTo>
                    <a:cubicBezTo>
                      <a:pt x="549" y="5286"/>
                      <a:pt x="535" y="6652"/>
                      <a:pt x="389" y="8019"/>
                    </a:cubicBezTo>
                    <a:cubicBezTo>
                      <a:pt x="299" y="8830"/>
                      <a:pt x="251" y="9551"/>
                      <a:pt x="251" y="9718"/>
                    </a:cubicBezTo>
                    <a:cubicBezTo>
                      <a:pt x="230" y="10127"/>
                      <a:pt x="556" y="10467"/>
                      <a:pt x="965" y="10467"/>
                    </a:cubicBezTo>
                    <a:cubicBezTo>
                      <a:pt x="1381" y="10467"/>
                      <a:pt x="1707" y="10127"/>
                      <a:pt x="1686" y="9718"/>
                    </a:cubicBezTo>
                    <a:cubicBezTo>
                      <a:pt x="1686" y="9551"/>
                      <a:pt x="1638" y="8830"/>
                      <a:pt x="1548" y="8019"/>
                    </a:cubicBezTo>
                    <a:cubicBezTo>
                      <a:pt x="1402" y="6659"/>
                      <a:pt x="1388" y="5286"/>
                      <a:pt x="1388" y="3912"/>
                    </a:cubicBezTo>
                    <a:lnTo>
                      <a:pt x="1388" y="2255"/>
                    </a:lnTo>
                    <a:cubicBezTo>
                      <a:pt x="1402" y="1991"/>
                      <a:pt x="1534" y="1755"/>
                      <a:pt x="1742" y="1596"/>
                    </a:cubicBezTo>
                    <a:cubicBezTo>
                      <a:pt x="1881" y="1505"/>
                      <a:pt x="1936" y="1304"/>
                      <a:pt x="1936" y="1138"/>
                    </a:cubicBezTo>
                    <a:lnTo>
                      <a:pt x="1936" y="0"/>
                    </a:ln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56"/>
              <p:cNvSpPr/>
              <p:nvPr/>
            </p:nvSpPr>
            <p:spPr>
              <a:xfrm>
                <a:off x="3545795" y="2370590"/>
                <a:ext cx="50890" cy="59244"/>
              </a:xfrm>
              <a:custGeom>
                <a:avLst/>
                <a:gdLst/>
                <a:ahLst/>
                <a:cxnLst/>
                <a:rect l="l" t="t" r="r" b="b"/>
                <a:pathLst>
                  <a:path w="1937" h="2255" extrusionOk="0">
                    <a:moveTo>
                      <a:pt x="1" y="0"/>
                    </a:moveTo>
                    <a:lnTo>
                      <a:pt x="1" y="1138"/>
                    </a:lnTo>
                    <a:cubicBezTo>
                      <a:pt x="1" y="1332"/>
                      <a:pt x="98" y="1519"/>
                      <a:pt x="265" y="1637"/>
                    </a:cubicBezTo>
                    <a:cubicBezTo>
                      <a:pt x="424" y="1727"/>
                      <a:pt x="549" y="2060"/>
                      <a:pt x="549" y="2241"/>
                    </a:cubicBezTo>
                    <a:lnTo>
                      <a:pt x="1388" y="2255"/>
                    </a:lnTo>
                    <a:cubicBezTo>
                      <a:pt x="1402" y="1991"/>
                      <a:pt x="1534" y="1755"/>
                      <a:pt x="1742" y="1603"/>
                    </a:cubicBezTo>
                    <a:cubicBezTo>
                      <a:pt x="1881" y="1505"/>
                      <a:pt x="1936" y="1304"/>
                      <a:pt x="1936" y="1138"/>
                    </a:cubicBezTo>
                    <a:lnTo>
                      <a:pt x="1936" y="0"/>
                    </a:lnTo>
                    <a:close/>
                  </a:path>
                </a:pathLst>
              </a:custGeom>
              <a:solidFill>
                <a:srgbClr val="C7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28" name="Google Shape;7528;p56"/>
          <p:cNvGrpSpPr/>
          <p:nvPr/>
        </p:nvGrpSpPr>
        <p:grpSpPr>
          <a:xfrm>
            <a:off x="4718468" y="2306984"/>
            <a:ext cx="364294" cy="351552"/>
            <a:chOff x="4718468" y="2306984"/>
            <a:chExt cx="364294" cy="351552"/>
          </a:xfrm>
        </p:grpSpPr>
        <p:sp>
          <p:nvSpPr>
            <p:cNvPr id="7529" name="Google Shape;7529;p56"/>
            <p:cNvSpPr/>
            <p:nvPr/>
          </p:nvSpPr>
          <p:spPr>
            <a:xfrm>
              <a:off x="4718468" y="2472869"/>
              <a:ext cx="55593" cy="57195"/>
            </a:xfrm>
            <a:custGeom>
              <a:avLst/>
              <a:gdLst/>
              <a:ahLst/>
              <a:cxnLst/>
              <a:rect l="l" t="t" r="r" b="b"/>
              <a:pathLst>
                <a:path w="2116" h="2177" extrusionOk="0">
                  <a:moveTo>
                    <a:pt x="784" y="408"/>
                  </a:moveTo>
                  <a:cubicBezTo>
                    <a:pt x="930" y="449"/>
                    <a:pt x="1034" y="560"/>
                    <a:pt x="1082" y="699"/>
                  </a:cubicBezTo>
                  <a:cubicBezTo>
                    <a:pt x="1110" y="762"/>
                    <a:pt x="1124" y="824"/>
                    <a:pt x="1124" y="893"/>
                  </a:cubicBezTo>
                  <a:cubicBezTo>
                    <a:pt x="840" y="831"/>
                    <a:pt x="625" y="748"/>
                    <a:pt x="576" y="651"/>
                  </a:cubicBezTo>
                  <a:cubicBezTo>
                    <a:pt x="555" y="609"/>
                    <a:pt x="604" y="533"/>
                    <a:pt x="632" y="491"/>
                  </a:cubicBezTo>
                  <a:cubicBezTo>
                    <a:pt x="659" y="442"/>
                    <a:pt x="715" y="408"/>
                    <a:pt x="763" y="408"/>
                  </a:cubicBezTo>
                  <a:close/>
                  <a:moveTo>
                    <a:pt x="765" y="1"/>
                  </a:moveTo>
                  <a:cubicBezTo>
                    <a:pt x="584" y="1"/>
                    <a:pt x="415" y="89"/>
                    <a:pt x="306" y="241"/>
                  </a:cubicBezTo>
                  <a:cubicBezTo>
                    <a:pt x="111" y="498"/>
                    <a:pt x="146" y="706"/>
                    <a:pt x="208" y="831"/>
                  </a:cubicBezTo>
                  <a:cubicBezTo>
                    <a:pt x="312" y="1046"/>
                    <a:pt x="576" y="1192"/>
                    <a:pt x="1013" y="1289"/>
                  </a:cubicBezTo>
                  <a:cubicBezTo>
                    <a:pt x="999" y="1303"/>
                    <a:pt x="985" y="1323"/>
                    <a:pt x="971" y="1344"/>
                  </a:cubicBezTo>
                  <a:cubicBezTo>
                    <a:pt x="791" y="1587"/>
                    <a:pt x="514" y="1733"/>
                    <a:pt x="208" y="1746"/>
                  </a:cubicBezTo>
                  <a:cubicBezTo>
                    <a:pt x="91" y="1753"/>
                    <a:pt x="0" y="1844"/>
                    <a:pt x="0" y="1961"/>
                  </a:cubicBezTo>
                  <a:cubicBezTo>
                    <a:pt x="0" y="2079"/>
                    <a:pt x="91" y="2170"/>
                    <a:pt x="201" y="2177"/>
                  </a:cubicBezTo>
                  <a:lnTo>
                    <a:pt x="250" y="2177"/>
                  </a:lnTo>
                  <a:cubicBezTo>
                    <a:pt x="500" y="2177"/>
                    <a:pt x="909" y="2086"/>
                    <a:pt x="1297" y="1594"/>
                  </a:cubicBezTo>
                  <a:cubicBezTo>
                    <a:pt x="1353" y="1525"/>
                    <a:pt x="1401" y="1441"/>
                    <a:pt x="1443" y="1358"/>
                  </a:cubicBezTo>
                  <a:cubicBezTo>
                    <a:pt x="1700" y="1386"/>
                    <a:pt x="1901" y="1386"/>
                    <a:pt x="1908" y="1386"/>
                  </a:cubicBezTo>
                  <a:cubicBezTo>
                    <a:pt x="1912" y="1386"/>
                    <a:pt x="1916" y="1386"/>
                    <a:pt x="1920" y="1386"/>
                  </a:cubicBezTo>
                  <a:cubicBezTo>
                    <a:pt x="2032" y="1386"/>
                    <a:pt x="2116" y="1292"/>
                    <a:pt x="2116" y="1178"/>
                  </a:cubicBezTo>
                  <a:cubicBezTo>
                    <a:pt x="2116" y="1067"/>
                    <a:pt x="2019" y="977"/>
                    <a:pt x="1908" y="977"/>
                  </a:cubicBezTo>
                  <a:cubicBezTo>
                    <a:pt x="1790" y="977"/>
                    <a:pt x="1665" y="970"/>
                    <a:pt x="1540" y="956"/>
                  </a:cubicBezTo>
                  <a:cubicBezTo>
                    <a:pt x="1540" y="817"/>
                    <a:pt x="1519" y="678"/>
                    <a:pt x="1464" y="547"/>
                  </a:cubicBezTo>
                  <a:cubicBezTo>
                    <a:pt x="1346" y="255"/>
                    <a:pt x="1103" y="40"/>
                    <a:pt x="840" y="5"/>
                  </a:cubicBezTo>
                  <a:cubicBezTo>
                    <a:pt x="815" y="2"/>
                    <a:pt x="790" y="1"/>
                    <a:pt x="76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56"/>
            <p:cNvSpPr/>
            <p:nvPr/>
          </p:nvSpPr>
          <p:spPr>
            <a:xfrm>
              <a:off x="4764392" y="2405927"/>
              <a:ext cx="318370" cy="252610"/>
            </a:xfrm>
            <a:custGeom>
              <a:avLst/>
              <a:gdLst/>
              <a:ahLst/>
              <a:cxnLst/>
              <a:rect l="l" t="t" r="r" b="b"/>
              <a:pathLst>
                <a:path w="12118" h="9615" extrusionOk="0">
                  <a:moveTo>
                    <a:pt x="5251" y="1"/>
                  </a:moveTo>
                  <a:cubicBezTo>
                    <a:pt x="2352" y="1"/>
                    <a:pt x="0" y="1326"/>
                    <a:pt x="0" y="4253"/>
                  </a:cubicBezTo>
                  <a:cubicBezTo>
                    <a:pt x="0" y="5938"/>
                    <a:pt x="826" y="7124"/>
                    <a:pt x="2109" y="7804"/>
                  </a:cubicBezTo>
                  <a:cubicBezTo>
                    <a:pt x="2137" y="7825"/>
                    <a:pt x="2157" y="7853"/>
                    <a:pt x="2164" y="7887"/>
                  </a:cubicBezTo>
                  <a:lnTo>
                    <a:pt x="2456" y="9379"/>
                  </a:lnTo>
                  <a:cubicBezTo>
                    <a:pt x="2476" y="9517"/>
                    <a:pt x="2601" y="9615"/>
                    <a:pt x="2747" y="9615"/>
                  </a:cubicBezTo>
                  <a:lnTo>
                    <a:pt x="3711" y="9615"/>
                  </a:lnTo>
                  <a:cubicBezTo>
                    <a:pt x="3857" y="9615"/>
                    <a:pt x="3975" y="9517"/>
                    <a:pt x="4002" y="9379"/>
                  </a:cubicBezTo>
                  <a:lnTo>
                    <a:pt x="4162" y="8546"/>
                  </a:lnTo>
                  <a:cubicBezTo>
                    <a:pt x="4168" y="8495"/>
                    <a:pt x="4222" y="8455"/>
                    <a:pt x="4280" y="8455"/>
                  </a:cubicBezTo>
                  <a:cubicBezTo>
                    <a:pt x="4285" y="8455"/>
                    <a:pt x="4289" y="8456"/>
                    <a:pt x="4294" y="8456"/>
                  </a:cubicBezTo>
                  <a:cubicBezTo>
                    <a:pt x="4613" y="8491"/>
                    <a:pt x="4932" y="8512"/>
                    <a:pt x="5251" y="8512"/>
                  </a:cubicBezTo>
                  <a:cubicBezTo>
                    <a:pt x="5688" y="8512"/>
                    <a:pt x="6125" y="8477"/>
                    <a:pt x="6562" y="8415"/>
                  </a:cubicBezTo>
                  <a:cubicBezTo>
                    <a:pt x="6570" y="8413"/>
                    <a:pt x="6578" y="8412"/>
                    <a:pt x="6586" y="8412"/>
                  </a:cubicBezTo>
                  <a:cubicBezTo>
                    <a:pt x="6638" y="8412"/>
                    <a:pt x="6682" y="8450"/>
                    <a:pt x="6694" y="8505"/>
                  </a:cubicBezTo>
                  <a:lnTo>
                    <a:pt x="6860" y="9372"/>
                  </a:lnTo>
                  <a:cubicBezTo>
                    <a:pt x="6888" y="9510"/>
                    <a:pt x="7006" y="9615"/>
                    <a:pt x="7151" y="9615"/>
                  </a:cubicBezTo>
                  <a:lnTo>
                    <a:pt x="8116" y="9615"/>
                  </a:lnTo>
                  <a:cubicBezTo>
                    <a:pt x="8261" y="9615"/>
                    <a:pt x="8379" y="9510"/>
                    <a:pt x="8407" y="9372"/>
                  </a:cubicBezTo>
                  <a:lnTo>
                    <a:pt x="8705" y="7797"/>
                  </a:lnTo>
                  <a:cubicBezTo>
                    <a:pt x="8712" y="7763"/>
                    <a:pt x="8733" y="7728"/>
                    <a:pt x="8768" y="7714"/>
                  </a:cubicBezTo>
                  <a:cubicBezTo>
                    <a:pt x="9524" y="7319"/>
                    <a:pt x="10155" y="6771"/>
                    <a:pt x="10557" y="6084"/>
                  </a:cubicBezTo>
                  <a:cubicBezTo>
                    <a:pt x="10606" y="5987"/>
                    <a:pt x="10696" y="5918"/>
                    <a:pt x="10793" y="5883"/>
                  </a:cubicBezTo>
                  <a:lnTo>
                    <a:pt x="11722" y="5592"/>
                  </a:lnTo>
                  <a:cubicBezTo>
                    <a:pt x="11958" y="5515"/>
                    <a:pt x="12118" y="5293"/>
                    <a:pt x="12118" y="5044"/>
                  </a:cubicBezTo>
                  <a:lnTo>
                    <a:pt x="12118" y="4093"/>
                  </a:lnTo>
                  <a:cubicBezTo>
                    <a:pt x="12118" y="3844"/>
                    <a:pt x="11958" y="3629"/>
                    <a:pt x="11722" y="3552"/>
                  </a:cubicBezTo>
                  <a:lnTo>
                    <a:pt x="11147" y="3372"/>
                  </a:lnTo>
                  <a:cubicBezTo>
                    <a:pt x="11008" y="3323"/>
                    <a:pt x="10904" y="3212"/>
                    <a:pt x="10862" y="3081"/>
                  </a:cubicBezTo>
                  <a:cubicBezTo>
                    <a:pt x="10196" y="965"/>
                    <a:pt x="7734" y="1"/>
                    <a:pt x="5251"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56"/>
            <p:cNvSpPr/>
            <p:nvPr/>
          </p:nvSpPr>
          <p:spPr>
            <a:xfrm>
              <a:off x="4764760" y="2495595"/>
              <a:ext cx="318002" cy="162574"/>
            </a:xfrm>
            <a:custGeom>
              <a:avLst/>
              <a:gdLst/>
              <a:ahLst/>
              <a:cxnLst/>
              <a:rect l="l" t="t" r="r" b="b"/>
              <a:pathLst>
                <a:path w="12104" h="6188" extrusionOk="0">
                  <a:moveTo>
                    <a:pt x="11285" y="1"/>
                  </a:moveTo>
                  <a:lnTo>
                    <a:pt x="11285" y="507"/>
                  </a:lnTo>
                  <a:cubicBezTo>
                    <a:pt x="11285" y="1131"/>
                    <a:pt x="10890" y="1686"/>
                    <a:pt x="10293" y="1887"/>
                  </a:cubicBezTo>
                  <a:cubicBezTo>
                    <a:pt x="10030" y="1970"/>
                    <a:pt x="9794" y="2144"/>
                    <a:pt x="9621" y="2366"/>
                  </a:cubicBezTo>
                  <a:cubicBezTo>
                    <a:pt x="9413" y="2643"/>
                    <a:pt x="9163" y="2893"/>
                    <a:pt x="8885" y="3108"/>
                  </a:cubicBezTo>
                  <a:cubicBezTo>
                    <a:pt x="8559" y="3365"/>
                    <a:pt x="8337" y="3739"/>
                    <a:pt x="8275" y="4155"/>
                  </a:cubicBezTo>
                  <a:cubicBezTo>
                    <a:pt x="8226" y="4454"/>
                    <a:pt x="8192" y="4766"/>
                    <a:pt x="8171" y="4988"/>
                  </a:cubicBezTo>
                  <a:cubicBezTo>
                    <a:pt x="8150" y="5161"/>
                    <a:pt x="8004" y="5293"/>
                    <a:pt x="7831" y="5293"/>
                  </a:cubicBezTo>
                  <a:lnTo>
                    <a:pt x="7137" y="5293"/>
                  </a:lnTo>
                  <a:cubicBezTo>
                    <a:pt x="6999" y="5293"/>
                    <a:pt x="6874" y="5189"/>
                    <a:pt x="6853" y="5050"/>
                  </a:cubicBezTo>
                  <a:lnTo>
                    <a:pt x="6687" y="4183"/>
                  </a:lnTo>
                  <a:cubicBezTo>
                    <a:pt x="6674" y="4125"/>
                    <a:pt x="6619" y="4085"/>
                    <a:pt x="6562" y="4085"/>
                  </a:cubicBezTo>
                  <a:cubicBezTo>
                    <a:pt x="6557" y="4085"/>
                    <a:pt x="6552" y="4085"/>
                    <a:pt x="6548" y="4086"/>
                  </a:cubicBezTo>
                  <a:cubicBezTo>
                    <a:pt x="6118" y="4155"/>
                    <a:pt x="5681" y="4183"/>
                    <a:pt x="5244" y="4183"/>
                  </a:cubicBezTo>
                  <a:cubicBezTo>
                    <a:pt x="4925" y="4183"/>
                    <a:pt x="4599" y="4169"/>
                    <a:pt x="4280" y="4135"/>
                  </a:cubicBezTo>
                  <a:cubicBezTo>
                    <a:pt x="4272" y="4133"/>
                    <a:pt x="4264" y="4132"/>
                    <a:pt x="4256" y="4132"/>
                  </a:cubicBezTo>
                  <a:cubicBezTo>
                    <a:pt x="4204" y="4132"/>
                    <a:pt x="4161" y="4170"/>
                    <a:pt x="4155" y="4225"/>
                  </a:cubicBezTo>
                  <a:lnTo>
                    <a:pt x="3995" y="5057"/>
                  </a:lnTo>
                  <a:cubicBezTo>
                    <a:pt x="3968" y="5196"/>
                    <a:pt x="3843" y="5293"/>
                    <a:pt x="3704" y="5293"/>
                  </a:cubicBezTo>
                  <a:lnTo>
                    <a:pt x="2733" y="5293"/>
                  </a:lnTo>
                  <a:cubicBezTo>
                    <a:pt x="2594" y="5293"/>
                    <a:pt x="2469" y="5196"/>
                    <a:pt x="2442" y="5057"/>
                  </a:cubicBezTo>
                  <a:lnTo>
                    <a:pt x="2157" y="3566"/>
                  </a:lnTo>
                  <a:cubicBezTo>
                    <a:pt x="2150" y="3531"/>
                    <a:pt x="2130" y="3503"/>
                    <a:pt x="2095" y="3483"/>
                  </a:cubicBezTo>
                  <a:cubicBezTo>
                    <a:pt x="937" y="2865"/>
                    <a:pt x="146" y="1832"/>
                    <a:pt x="14" y="382"/>
                  </a:cubicBezTo>
                  <a:cubicBezTo>
                    <a:pt x="7" y="417"/>
                    <a:pt x="7" y="451"/>
                    <a:pt x="7" y="493"/>
                  </a:cubicBezTo>
                  <a:lnTo>
                    <a:pt x="7" y="500"/>
                  </a:lnTo>
                  <a:cubicBezTo>
                    <a:pt x="7" y="535"/>
                    <a:pt x="0" y="569"/>
                    <a:pt x="0" y="604"/>
                  </a:cubicBezTo>
                  <a:lnTo>
                    <a:pt x="0" y="639"/>
                  </a:lnTo>
                  <a:lnTo>
                    <a:pt x="0" y="715"/>
                  </a:lnTo>
                  <a:lnTo>
                    <a:pt x="0" y="840"/>
                  </a:lnTo>
                  <a:cubicBezTo>
                    <a:pt x="0" y="1041"/>
                    <a:pt x="14" y="1249"/>
                    <a:pt x="35" y="1450"/>
                  </a:cubicBezTo>
                  <a:cubicBezTo>
                    <a:pt x="63" y="1679"/>
                    <a:pt x="111" y="1908"/>
                    <a:pt x="180" y="2130"/>
                  </a:cubicBezTo>
                  <a:lnTo>
                    <a:pt x="194" y="2165"/>
                  </a:lnTo>
                  <a:cubicBezTo>
                    <a:pt x="201" y="2192"/>
                    <a:pt x="215" y="2220"/>
                    <a:pt x="222" y="2255"/>
                  </a:cubicBezTo>
                  <a:lnTo>
                    <a:pt x="236" y="2290"/>
                  </a:lnTo>
                  <a:cubicBezTo>
                    <a:pt x="264" y="2366"/>
                    <a:pt x="291" y="2435"/>
                    <a:pt x="319" y="2511"/>
                  </a:cubicBezTo>
                  <a:lnTo>
                    <a:pt x="333" y="2532"/>
                  </a:lnTo>
                  <a:cubicBezTo>
                    <a:pt x="347" y="2574"/>
                    <a:pt x="361" y="2609"/>
                    <a:pt x="382" y="2643"/>
                  </a:cubicBezTo>
                  <a:lnTo>
                    <a:pt x="389" y="2657"/>
                  </a:lnTo>
                  <a:cubicBezTo>
                    <a:pt x="402" y="2692"/>
                    <a:pt x="423" y="2720"/>
                    <a:pt x="437" y="2754"/>
                  </a:cubicBezTo>
                  <a:lnTo>
                    <a:pt x="444" y="2768"/>
                  </a:lnTo>
                  <a:cubicBezTo>
                    <a:pt x="465" y="2803"/>
                    <a:pt x="479" y="2837"/>
                    <a:pt x="500" y="2872"/>
                  </a:cubicBezTo>
                  <a:lnTo>
                    <a:pt x="513" y="2893"/>
                  </a:lnTo>
                  <a:cubicBezTo>
                    <a:pt x="569" y="2997"/>
                    <a:pt x="638" y="3101"/>
                    <a:pt x="708" y="3198"/>
                  </a:cubicBezTo>
                  <a:lnTo>
                    <a:pt x="728" y="3226"/>
                  </a:lnTo>
                  <a:lnTo>
                    <a:pt x="784" y="3295"/>
                  </a:lnTo>
                  <a:lnTo>
                    <a:pt x="805" y="3323"/>
                  </a:lnTo>
                  <a:cubicBezTo>
                    <a:pt x="826" y="3351"/>
                    <a:pt x="853" y="3385"/>
                    <a:pt x="874" y="3406"/>
                  </a:cubicBezTo>
                  <a:cubicBezTo>
                    <a:pt x="902" y="3441"/>
                    <a:pt x="923" y="3469"/>
                    <a:pt x="950" y="3496"/>
                  </a:cubicBezTo>
                  <a:lnTo>
                    <a:pt x="978" y="3524"/>
                  </a:lnTo>
                  <a:lnTo>
                    <a:pt x="1034" y="3587"/>
                  </a:lnTo>
                  <a:lnTo>
                    <a:pt x="1054" y="3607"/>
                  </a:lnTo>
                  <a:cubicBezTo>
                    <a:pt x="1082" y="3635"/>
                    <a:pt x="1110" y="3663"/>
                    <a:pt x="1138" y="3698"/>
                  </a:cubicBezTo>
                  <a:cubicBezTo>
                    <a:pt x="1172" y="3725"/>
                    <a:pt x="1200" y="3753"/>
                    <a:pt x="1235" y="3781"/>
                  </a:cubicBezTo>
                  <a:cubicBezTo>
                    <a:pt x="1297" y="3843"/>
                    <a:pt x="1367" y="3899"/>
                    <a:pt x="1436" y="3954"/>
                  </a:cubicBezTo>
                  <a:cubicBezTo>
                    <a:pt x="1505" y="4010"/>
                    <a:pt x="1575" y="4058"/>
                    <a:pt x="1644" y="4107"/>
                  </a:cubicBezTo>
                  <a:lnTo>
                    <a:pt x="1755" y="4183"/>
                  </a:lnTo>
                  <a:lnTo>
                    <a:pt x="1859" y="4246"/>
                  </a:lnTo>
                  <a:lnTo>
                    <a:pt x="1887" y="4266"/>
                  </a:lnTo>
                  <a:lnTo>
                    <a:pt x="1963" y="4315"/>
                  </a:lnTo>
                  <a:lnTo>
                    <a:pt x="1998" y="4329"/>
                  </a:lnTo>
                  <a:lnTo>
                    <a:pt x="2102" y="4391"/>
                  </a:lnTo>
                  <a:cubicBezTo>
                    <a:pt x="2116" y="4398"/>
                    <a:pt x="2130" y="4405"/>
                    <a:pt x="2143" y="4419"/>
                  </a:cubicBezTo>
                  <a:lnTo>
                    <a:pt x="2143" y="4426"/>
                  </a:lnTo>
                  <a:cubicBezTo>
                    <a:pt x="2143" y="4433"/>
                    <a:pt x="2143" y="4440"/>
                    <a:pt x="2150" y="4440"/>
                  </a:cubicBezTo>
                  <a:lnTo>
                    <a:pt x="2150" y="4447"/>
                  </a:lnTo>
                  <a:cubicBezTo>
                    <a:pt x="2150" y="4454"/>
                    <a:pt x="2157" y="4461"/>
                    <a:pt x="2157" y="4467"/>
                  </a:cubicBezTo>
                  <a:lnTo>
                    <a:pt x="2442" y="5959"/>
                  </a:lnTo>
                  <a:cubicBezTo>
                    <a:pt x="2442" y="5973"/>
                    <a:pt x="2449" y="5993"/>
                    <a:pt x="2456" y="6007"/>
                  </a:cubicBezTo>
                  <a:cubicBezTo>
                    <a:pt x="2456" y="6014"/>
                    <a:pt x="2462" y="6021"/>
                    <a:pt x="2469" y="6035"/>
                  </a:cubicBezTo>
                  <a:lnTo>
                    <a:pt x="2476" y="6056"/>
                  </a:lnTo>
                  <a:lnTo>
                    <a:pt x="2490" y="6077"/>
                  </a:lnTo>
                  <a:lnTo>
                    <a:pt x="2511" y="6097"/>
                  </a:lnTo>
                  <a:lnTo>
                    <a:pt x="2525" y="6118"/>
                  </a:lnTo>
                  <a:lnTo>
                    <a:pt x="2532" y="6125"/>
                  </a:lnTo>
                  <a:lnTo>
                    <a:pt x="2553" y="6139"/>
                  </a:lnTo>
                  <a:lnTo>
                    <a:pt x="2560" y="6139"/>
                  </a:lnTo>
                  <a:lnTo>
                    <a:pt x="2573" y="6153"/>
                  </a:lnTo>
                  <a:lnTo>
                    <a:pt x="2580" y="6160"/>
                  </a:lnTo>
                  <a:lnTo>
                    <a:pt x="2608" y="6174"/>
                  </a:lnTo>
                  <a:lnTo>
                    <a:pt x="2636" y="6181"/>
                  </a:lnTo>
                  <a:lnTo>
                    <a:pt x="2643" y="6181"/>
                  </a:lnTo>
                  <a:lnTo>
                    <a:pt x="2664" y="6188"/>
                  </a:lnTo>
                  <a:lnTo>
                    <a:pt x="3704" y="6188"/>
                  </a:lnTo>
                  <a:cubicBezTo>
                    <a:pt x="3843" y="6188"/>
                    <a:pt x="3968" y="6084"/>
                    <a:pt x="3995" y="5945"/>
                  </a:cubicBezTo>
                  <a:lnTo>
                    <a:pt x="4148" y="5119"/>
                  </a:lnTo>
                  <a:cubicBezTo>
                    <a:pt x="4148" y="5113"/>
                    <a:pt x="4155" y="5106"/>
                    <a:pt x="4155" y="5099"/>
                  </a:cubicBezTo>
                  <a:lnTo>
                    <a:pt x="4155" y="5092"/>
                  </a:lnTo>
                  <a:lnTo>
                    <a:pt x="4162" y="5078"/>
                  </a:lnTo>
                  <a:cubicBezTo>
                    <a:pt x="4169" y="5071"/>
                    <a:pt x="4169" y="5064"/>
                    <a:pt x="4176" y="5057"/>
                  </a:cubicBezTo>
                  <a:cubicBezTo>
                    <a:pt x="4190" y="5050"/>
                    <a:pt x="4203" y="5036"/>
                    <a:pt x="4217" y="5029"/>
                  </a:cubicBezTo>
                  <a:lnTo>
                    <a:pt x="4273" y="5029"/>
                  </a:lnTo>
                  <a:lnTo>
                    <a:pt x="4432" y="5050"/>
                  </a:lnTo>
                  <a:lnTo>
                    <a:pt x="4474" y="5050"/>
                  </a:lnTo>
                  <a:lnTo>
                    <a:pt x="4627" y="5064"/>
                  </a:lnTo>
                  <a:lnTo>
                    <a:pt x="4786" y="5071"/>
                  </a:lnTo>
                  <a:lnTo>
                    <a:pt x="4828" y="5071"/>
                  </a:lnTo>
                  <a:lnTo>
                    <a:pt x="4994" y="5078"/>
                  </a:lnTo>
                  <a:lnTo>
                    <a:pt x="5237" y="5078"/>
                  </a:lnTo>
                  <a:cubicBezTo>
                    <a:pt x="5348" y="5078"/>
                    <a:pt x="5459" y="5071"/>
                    <a:pt x="5563" y="5071"/>
                  </a:cubicBezTo>
                  <a:lnTo>
                    <a:pt x="5736" y="5064"/>
                  </a:lnTo>
                  <a:lnTo>
                    <a:pt x="5750" y="5064"/>
                  </a:lnTo>
                  <a:lnTo>
                    <a:pt x="5903" y="5050"/>
                  </a:lnTo>
                  <a:cubicBezTo>
                    <a:pt x="6014" y="5043"/>
                    <a:pt x="6125" y="5029"/>
                    <a:pt x="6236" y="5022"/>
                  </a:cubicBezTo>
                  <a:lnTo>
                    <a:pt x="6388" y="5002"/>
                  </a:lnTo>
                  <a:lnTo>
                    <a:pt x="6458" y="4995"/>
                  </a:lnTo>
                  <a:lnTo>
                    <a:pt x="6541" y="4981"/>
                  </a:lnTo>
                  <a:cubicBezTo>
                    <a:pt x="6547" y="4980"/>
                    <a:pt x="6552" y="4980"/>
                    <a:pt x="6558" y="4980"/>
                  </a:cubicBezTo>
                  <a:cubicBezTo>
                    <a:pt x="6606" y="4980"/>
                    <a:pt x="6647" y="5007"/>
                    <a:pt x="6666" y="5050"/>
                  </a:cubicBezTo>
                  <a:cubicBezTo>
                    <a:pt x="6666" y="5057"/>
                    <a:pt x="6673" y="5064"/>
                    <a:pt x="6673" y="5071"/>
                  </a:cubicBezTo>
                  <a:lnTo>
                    <a:pt x="6756" y="5508"/>
                  </a:lnTo>
                  <a:lnTo>
                    <a:pt x="6846" y="5938"/>
                  </a:lnTo>
                  <a:cubicBezTo>
                    <a:pt x="6874" y="6077"/>
                    <a:pt x="6992" y="6181"/>
                    <a:pt x="7137" y="6181"/>
                  </a:cubicBezTo>
                  <a:lnTo>
                    <a:pt x="8178" y="6181"/>
                  </a:lnTo>
                  <a:lnTo>
                    <a:pt x="8199" y="6174"/>
                  </a:lnTo>
                  <a:lnTo>
                    <a:pt x="8206" y="6174"/>
                  </a:lnTo>
                  <a:lnTo>
                    <a:pt x="8233" y="6167"/>
                  </a:lnTo>
                  <a:lnTo>
                    <a:pt x="8254" y="6153"/>
                  </a:lnTo>
                  <a:lnTo>
                    <a:pt x="8261" y="6146"/>
                  </a:lnTo>
                  <a:lnTo>
                    <a:pt x="8282" y="6139"/>
                  </a:lnTo>
                  <a:lnTo>
                    <a:pt x="8289" y="6132"/>
                  </a:lnTo>
                  <a:lnTo>
                    <a:pt x="8303" y="6118"/>
                  </a:lnTo>
                  <a:lnTo>
                    <a:pt x="8310" y="6111"/>
                  </a:lnTo>
                  <a:lnTo>
                    <a:pt x="8330" y="6091"/>
                  </a:lnTo>
                  <a:lnTo>
                    <a:pt x="8337" y="6084"/>
                  </a:lnTo>
                  <a:cubicBezTo>
                    <a:pt x="8358" y="6056"/>
                    <a:pt x="8372" y="6028"/>
                    <a:pt x="8386" y="6000"/>
                  </a:cubicBezTo>
                  <a:cubicBezTo>
                    <a:pt x="8393" y="5986"/>
                    <a:pt x="8393" y="5966"/>
                    <a:pt x="8400" y="5952"/>
                  </a:cubicBezTo>
                  <a:lnTo>
                    <a:pt x="8462" y="5605"/>
                  </a:lnTo>
                  <a:lnTo>
                    <a:pt x="8532" y="5244"/>
                  </a:lnTo>
                  <a:lnTo>
                    <a:pt x="8573" y="5022"/>
                  </a:lnTo>
                  <a:lnTo>
                    <a:pt x="8691" y="4377"/>
                  </a:lnTo>
                  <a:lnTo>
                    <a:pt x="8705" y="4315"/>
                  </a:lnTo>
                  <a:lnTo>
                    <a:pt x="8754" y="4294"/>
                  </a:lnTo>
                  <a:lnTo>
                    <a:pt x="8823" y="4259"/>
                  </a:lnTo>
                  <a:lnTo>
                    <a:pt x="8892" y="4218"/>
                  </a:lnTo>
                  <a:lnTo>
                    <a:pt x="8955" y="4183"/>
                  </a:lnTo>
                  <a:lnTo>
                    <a:pt x="9031" y="4135"/>
                  </a:lnTo>
                  <a:lnTo>
                    <a:pt x="9093" y="4100"/>
                  </a:lnTo>
                  <a:lnTo>
                    <a:pt x="9163" y="4051"/>
                  </a:lnTo>
                  <a:lnTo>
                    <a:pt x="9232" y="4010"/>
                  </a:lnTo>
                  <a:lnTo>
                    <a:pt x="9295" y="3968"/>
                  </a:lnTo>
                  <a:lnTo>
                    <a:pt x="9357" y="3926"/>
                  </a:lnTo>
                  <a:lnTo>
                    <a:pt x="9426" y="3878"/>
                  </a:lnTo>
                  <a:lnTo>
                    <a:pt x="9482" y="3836"/>
                  </a:lnTo>
                  <a:lnTo>
                    <a:pt x="9544" y="3788"/>
                  </a:lnTo>
                  <a:lnTo>
                    <a:pt x="9600" y="3739"/>
                  </a:lnTo>
                  <a:lnTo>
                    <a:pt x="9669" y="3691"/>
                  </a:lnTo>
                  <a:lnTo>
                    <a:pt x="9725" y="3642"/>
                  </a:lnTo>
                  <a:lnTo>
                    <a:pt x="9780" y="3587"/>
                  </a:lnTo>
                  <a:lnTo>
                    <a:pt x="9836" y="3538"/>
                  </a:lnTo>
                  <a:lnTo>
                    <a:pt x="9891" y="3489"/>
                  </a:lnTo>
                  <a:lnTo>
                    <a:pt x="9947" y="3434"/>
                  </a:lnTo>
                  <a:lnTo>
                    <a:pt x="10002" y="3378"/>
                  </a:lnTo>
                  <a:lnTo>
                    <a:pt x="10051" y="3323"/>
                  </a:lnTo>
                  <a:lnTo>
                    <a:pt x="10106" y="3268"/>
                  </a:lnTo>
                  <a:lnTo>
                    <a:pt x="10148" y="3212"/>
                  </a:lnTo>
                  <a:lnTo>
                    <a:pt x="10203" y="3157"/>
                  </a:lnTo>
                  <a:lnTo>
                    <a:pt x="10245" y="3094"/>
                  </a:lnTo>
                  <a:lnTo>
                    <a:pt x="10293" y="3039"/>
                  </a:lnTo>
                  <a:lnTo>
                    <a:pt x="10335" y="2976"/>
                  </a:lnTo>
                  <a:cubicBezTo>
                    <a:pt x="10349" y="2955"/>
                    <a:pt x="10370" y="2935"/>
                    <a:pt x="10384" y="2914"/>
                  </a:cubicBezTo>
                  <a:lnTo>
                    <a:pt x="10425" y="2851"/>
                  </a:lnTo>
                  <a:cubicBezTo>
                    <a:pt x="10439" y="2831"/>
                    <a:pt x="10453" y="2810"/>
                    <a:pt x="10467" y="2789"/>
                  </a:cubicBezTo>
                  <a:cubicBezTo>
                    <a:pt x="10481" y="2768"/>
                    <a:pt x="10495" y="2733"/>
                    <a:pt x="10515" y="2706"/>
                  </a:cubicBezTo>
                  <a:cubicBezTo>
                    <a:pt x="10529" y="2685"/>
                    <a:pt x="10536" y="2678"/>
                    <a:pt x="10543" y="2657"/>
                  </a:cubicBezTo>
                  <a:cubicBezTo>
                    <a:pt x="10599" y="2567"/>
                    <a:pt x="10682" y="2505"/>
                    <a:pt x="10779" y="2470"/>
                  </a:cubicBezTo>
                  <a:lnTo>
                    <a:pt x="11251" y="2317"/>
                  </a:lnTo>
                  <a:lnTo>
                    <a:pt x="11708" y="2172"/>
                  </a:lnTo>
                  <a:cubicBezTo>
                    <a:pt x="11944" y="2095"/>
                    <a:pt x="12104" y="1880"/>
                    <a:pt x="12104" y="1631"/>
                  </a:cubicBezTo>
                  <a:lnTo>
                    <a:pt x="12104" y="680"/>
                  </a:lnTo>
                  <a:cubicBezTo>
                    <a:pt x="12104" y="597"/>
                    <a:pt x="12083" y="514"/>
                    <a:pt x="12048" y="438"/>
                  </a:cubicBezTo>
                  <a:cubicBezTo>
                    <a:pt x="12048" y="431"/>
                    <a:pt x="12041" y="417"/>
                    <a:pt x="12034" y="403"/>
                  </a:cubicBezTo>
                  <a:cubicBezTo>
                    <a:pt x="12007" y="361"/>
                    <a:pt x="11979" y="313"/>
                    <a:pt x="11944" y="278"/>
                  </a:cubicBezTo>
                  <a:cubicBezTo>
                    <a:pt x="11875" y="216"/>
                    <a:pt x="11799" y="167"/>
                    <a:pt x="11715" y="139"/>
                  </a:cubicBezTo>
                  <a:lnTo>
                    <a:pt x="11285" y="1"/>
                  </a:ln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56"/>
            <p:cNvSpPr/>
            <p:nvPr/>
          </p:nvSpPr>
          <p:spPr>
            <a:xfrm>
              <a:off x="4952976" y="2394314"/>
              <a:ext cx="81129" cy="79816"/>
            </a:xfrm>
            <a:custGeom>
              <a:avLst/>
              <a:gdLst/>
              <a:ahLst/>
              <a:cxnLst/>
              <a:rect l="l" t="t" r="r" b="b"/>
              <a:pathLst>
                <a:path w="3088" h="3038" extrusionOk="0">
                  <a:moveTo>
                    <a:pt x="2505" y="1"/>
                  </a:moveTo>
                  <a:cubicBezTo>
                    <a:pt x="2032" y="1"/>
                    <a:pt x="1018" y="445"/>
                    <a:pt x="584" y="644"/>
                  </a:cubicBezTo>
                  <a:cubicBezTo>
                    <a:pt x="452" y="700"/>
                    <a:pt x="362" y="818"/>
                    <a:pt x="327" y="956"/>
                  </a:cubicBezTo>
                  <a:cubicBezTo>
                    <a:pt x="1" y="2513"/>
                    <a:pt x="965" y="3038"/>
                    <a:pt x="1698" y="3038"/>
                  </a:cubicBezTo>
                  <a:cubicBezTo>
                    <a:pt x="1915" y="3038"/>
                    <a:pt x="2112" y="2992"/>
                    <a:pt x="2249" y="2912"/>
                  </a:cubicBezTo>
                  <a:cubicBezTo>
                    <a:pt x="2873" y="2565"/>
                    <a:pt x="3088" y="249"/>
                    <a:pt x="2679" y="34"/>
                  </a:cubicBezTo>
                  <a:cubicBezTo>
                    <a:pt x="2636" y="11"/>
                    <a:pt x="2576" y="1"/>
                    <a:pt x="250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56"/>
            <p:cNvSpPr/>
            <p:nvPr/>
          </p:nvSpPr>
          <p:spPr>
            <a:xfrm>
              <a:off x="4993804" y="2493230"/>
              <a:ext cx="35205" cy="22988"/>
            </a:xfrm>
            <a:custGeom>
              <a:avLst/>
              <a:gdLst/>
              <a:ahLst/>
              <a:cxnLst/>
              <a:rect l="l" t="t" r="r" b="b"/>
              <a:pathLst>
                <a:path w="1340" h="875" extrusionOk="0">
                  <a:moveTo>
                    <a:pt x="206" y="0"/>
                  </a:moveTo>
                  <a:cubicBezTo>
                    <a:pt x="103" y="0"/>
                    <a:pt x="1" y="70"/>
                    <a:pt x="1" y="208"/>
                  </a:cubicBezTo>
                  <a:cubicBezTo>
                    <a:pt x="1" y="576"/>
                    <a:pt x="299" y="874"/>
                    <a:pt x="667" y="874"/>
                  </a:cubicBezTo>
                  <a:cubicBezTo>
                    <a:pt x="1034" y="874"/>
                    <a:pt x="1333" y="576"/>
                    <a:pt x="1340" y="208"/>
                  </a:cubicBezTo>
                  <a:cubicBezTo>
                    <a:pt x="1340" y="70"/>
                    <a:pt x="1237" y="0"/>
                    <a:pt x="1135" y="0"/>
                  </a:cubicBezTo>
                  <a:cubicBezTo>
                    <a:pt x="1033" y="0"/>
                    <a:pt x="930" y="70"/>
                    <a:pt x="930" y="208"/>
                  </a:cubicBezTo>
                  <a:cubicBezTo>
                    <a:pt x="930" y="382"/>
                    <a:pt x="800" y="469"/>
                    <a:pt x="670" y="469"/>
                  </a:cubicBezTo>
                  <a:cubicBezTo>
                    <a:pt x="540" y="469"/>
                    <a:pt x="410" y="382"/>
                    <a:pt x="410" y="208"/>
                  </a:cubicBezTo>
                  <a:cubicBezTo>
                    <a:pt x="410" y="70"/>
                    <a:pt x="308" y="0"/>
                    <a:pt x="206"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56"/>
            <p:cNvSpPr/>
            <p:nvPr/>
          </p:nvSpPr>
          <p:spPr>
            <a:xfrm>
              <a:off x="4829916" y="2432278"/>
              <a:ext cx="109793" cy="18470"/>
            </a:xfrm>
            <a:custGeom>
              <a:avLst/>
              <a:gdLst/>
              <a:ahLst/>
              <a:cxnLst/>
              <a:rect l="l" t="t" r="r" b="b"/>
              <a:pathLst>
                <a:path w="4179" h="703" extrusionOk="0">
                  <a:moveTo>
                    <a:pt x="2095" y="0"/>
                  </a:moveTo>
                  <a:cubicBezTo>
                    <a:pt x="1465" y="0"/>
                    <a:pt x="836" y="101"/>
                    <a:pt x="232" y="302"/>
                  </a:cubicBezTo>
                  <a:cubicBezTo>
                    <a:pt x="0" y="377"/>
                    <a:pt x="80" y="702"/>
                    <a:pt x="292" y="702"/>
                  </a:cubicBezTo>
                  <a:cubicBezTo>
                    <a:pt x="315" y="702"/>
                    <a:pt x="339" y="698"/>
                    <a:pt x="364" y="690"/>
                  </a:cubicBezTo>
                  <a:cubicBezTo>
                    <a:pt x="926" y="503"/>
                    <a:pt x="1510" y="409"/>
                    <a:pt x="2095" y="409"/>
                  </a:cubicBezTo>
                  <a:cubicBezTo>
                    <a:pt x="2681" y="409"/>
                    <a:pt x="3267" y="503"/>
                    <a:pt x="3832" y="690"/>
                  </a:cubicBezTo>
                  <a:cubicBezTo>
                    <a:pt x="3853" y="697"/>
                    <a:pt x="3874" y="697"/>
                    <a:pt x="3894" y="697"/>
                  </a:cubicBezTo>
                  <a:cubicBezTo>
                    <a:pt x="4130" y="697"/>
                    <a:pt x="4179" y="371"/>
                    <a:pt x="3957" y="302"/>
                  </a:cubicBezTo>
                  <a:cubicBezTo>
                    <a:pt x="3353" y="101"/>
                    <a:pt x="2724" y="0"/>
                    <a:pt x="2095"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56"/>
            <p:cNvSpPr/>
            <p:nvPr/>
          </p:nvSpPr>
          <p:spPr>
            <a:xfrm>
              <a:off x="4816859" y="2306984"/>
              <a:ext cx="136170" cy="135986"/>
            </a:xfrm>
            <a:custGeom>
              <a:avLst/>
              <a:gdLst/>
              <a:ahLst/>
              <a:cxnLst/>
              <a:rect l="l" t="t" r="r" b="b"/>
              <a:pathLst>
                <a:path w="5183" h="5176" extrusionOk="0">
                  <a:moveTo>
                    <a:pt x="2595" y="1"/>
                  </a:moveTo>
                  <a:cubicBezTo>
                    <a:pt x="1166" y="1"/>
                    <a:pt x="1" y="1159"/>
                    <a:pt x="1" y="2588"/>
                  </a:cubicBezTo>
                  <a:cubicBezTo>
                    <a:pt x="1" y="4017"/>
                    <a:pt x="1166" y="5175"/>
                    <a:pt x="2595" y="5175"/>
                  </a:cubicBezTo>
                  <a:cubicBezTo>
                    <a:pt x="4024" y="5175"/>
                    <a:pt x="5182" y="4017"/>
                    <a:pt x="5182" y="2588"/>
                  </a:cubicBezTo>
                  <a:cubicBezTo>
                    <a:pt x="5182" y="1159"/>
                    <a:pt x="4024" y="1"/>
                    <a:pt x="2595" y="1"/>
                  </a:cubicBezTo>
                  <a:close/>
                </a:path>
              </a:pathLst>
            </a:custGeom>
            <a:solidFill>
              <a:srgbClr val="829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56"/>
            <p:cNvSpPr/>
            <p:nvPr/>
          </p:nvSpPr>
          <p:spPr>
            <a:xfrm>
              <a:off x="4966113" y="2402301"/>
              <a:ext cx="57616" cy="56775"/>
            </a:xfrm>
            <a:custGeom>
              <a:avLst/>
              <a:gdLst/>
              <a:ahLst/>
              <a:cxnLst/>
              <a:rect l="l" t="t" r="r" b="b"/>
              <a:pathLst>
                <a:path w="2193" h="2161" extrusionOk="0">
                  <a:moveTo>
                    <a:pt x="2005" y="0"/>
                  </a:moveTo>
                  <a:cubicBezTo>
                    <a:pt x="1721" y="0"/>
                    <a:pt x="1034" y="236"/>
                    <a:pt x="209" y="611"/>
                  </a:cubicBezTo>
                  <a:cubicBezTo>
                    <a:pt x="167" y="631"/>
                    <a:pt x="132" y="666"/>
                    <a:pt x="125" y="715"/>
                  </a:cubicBezTo>
                  <a:cubicBezTo>
                    <a:pt x="1" y="1283"/>
                    <a:pt x="63" y="1741"/>
                    <a:pt x="306" y="2039"/>
                  </a:cubicBezTo>
                  <a:cubicBezTo>
                    <a:pt x="334" y="2074"/>
                    <a:pt x="368" y="2109"/>
                    <a:pt x="403" y="2144"/>
                  </a:cubicBezTo>
                  <a:cubicBezTo>
                    <a:pt x="414" y="2155"/>
                    <a:pt x="429" y="2160"/>
                    <a:pt x="444" y="2160"/>
                  </a:cubicBezTo>
                  <a:cubicBezTo>
                    <a:pt x="474" y="2160"/>
                    <a:pt x="505" y="2139"/>
                    <a:pt x="514" y="2102"/>
                  </a:cubicBezTo>
                  <a:cubicBezTo>
                    <a:pt x="798" y="971"/>
                    <a:pt x="2192" y="0"/>
                    <a:pt x="2005" y="0"/>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56"/>
            <p:cNvSpPr/>
            <p:nvPr/>
          </p:nvSpPr>
          <p:spPr>
            <a:xfrm>
              <a:off x="4837640" y="2327766"/>
              <a:ext cx="122115" cy="115257"/>
            </a:xfrm>
            <a:custGeom>
              <a:avLst/>
              <a:gdLst/>
              <a:ahLst/>
              <a:cxnLst/>
              <a:rect l="l" t="t" r="r" b="b"/>
              <a:pathLst>
                <a:path w="4648" h="4387" extrusionOk="0">
                  <a:moveTo>
                    <a:pt x="3670" y="0"/>
                  </a:moveTo>
                  <a:lnTo>
                    <a:pt x="1" y="3663"/>
                  </a:lnTo>
                  <a:cubicBezTo>
                    <a:pt x="504" y="4146"/>
                    <a:pt x="1153" y="4387"/>
                    <a:pt x="1802" y="4387"/>
                  </a:cubicBezTo>
                  <a:cubicBezTo>
                    <a:pt x="2466" y="4387"/>
                    <a:pt x="3130" y="4134"/>
                    <a:pt x="3635" y="3628"/>
                  </a:cubicBezTo>
                  <a:cubicBezTo>
                    <a:pt x="4634" y="2629"/>
                    <a:pt x="4648" y="1013"/>
                    <a:pt x="3670" y="0"/>
                  </a:cubicBezTo>
                  <a:close/>
                </a:path>
              </a:pathLst>
            </a:custGeom>
            <a:solidFill>
              <a:srgbClr val="82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56"/>
            <p:cNvSpPr/>
            <p:nvPr/>
          </p:nvSpPr>
          <p:spPr>
            <a:xfrm>
              <a:off x="4864070" y="2336305"/>
              <a:ext cx="41931" cy="76611"/>
            </a:xfrm>
            <a:custGeom>
              <a:avLst/>
              <a:gdLst/>
              <a:ahLst/>
              <a:cxnLst/>
              <a:rect l="l" t="t" r="r" b="b"/>
              <a:pathLst>
                <a:path w="1596" h="2916" extrusionOk="0">
                  <a:moveTo>
                    <a:pt x="763" y="515"/>
                  </a:moveTo>
                  <a:lnTo>
                    <a:pt x="763" y="1160"/>
                  </a:lnTo>
                  <a:cubicBezTo>
                    <a:pt x="569" y="1090"/>
                    <a:pt x="417" y="1014"/>
                    <a:pt x="417" y="813"/>
                  </a:cubicBezTo>
                  <a:cubicBezTo>
                    <a:pt x="417" y="626"/>
                    <a:pt x="562" y="542"/>
                    <a:pt x="763" y="515"/>
                  </a:cubicBezTo>
                  <a:close/>
                  <a:moveTo>
                    <a:pt x="930" y="1624"/>
                  </a:moveTo>
                  <a:cubicBezTo>
                    <a:pt x="1103" y="1701"/>
                    <a:pt x="1242" y="1798"/>
                    <a:pt x="1242" y="2020"/>
                  </a:cubicBezTo>
                  <a:cubicBezTo>
                    <a:pt x="1242" y="2228"/>
                    <a:pt x="1117" y="2339"/>
                    <a:pt x="930" y="2374"/>
                  </a:cubicBezTo>
                  <a:lnTo>
                    <a:pt x="930" y="1624"/>
                  </a:lnTo>
                  <a:close/>
                  <a:moveTo>
                    <a:pt x="829" y="1"/>
                  </a:moveTo>
                  <a:cubicBezTo>
                    <a:pt x="784" y="1"/>
                    <a:pt x="742" y="40"/>
                    <a:pt x="736" y="85"/>
                  </a:cubicBezTo>
                  <a:lnTo>
                    <a:pt x="736" y="189"/>
                  </a:lnTo>
                  <a:cubicBezTo>
                    <a:pt x="403" y="230"/>
                    <a:pt x="63" y="404"/>
                    <a:pt x="63" y="854"/>
                  </a:cubicBezTo>
                  <a:cubicBezTo>
                    <a:pt x="63" y="1305"/>
                    <a:pt x="417" y="1430"/>
                    <a:pt x="736" y="1548"/>
                  </a:cubicBezTo>
                  <a:lnTo>
                    <a:pt x="736" y="2380"/>
                  </a:lnTo>
                  <a:cubicBezTo>
                    <a:pt x="375" y="2353"/>
                    <a:pt x="278" y="2103"/>
                    <a:pt x="160" y="2103"/>
                  </a:cubicBezTo>
                  <a:cubicBezTo>
                    <a:pt x="70" y="2103"/>
                    <a:pt x="0" y="2221"/>
                    <a:pt x="0" y="2311"/>
                  </a:cubicBezTo>
                  <a:cubicBezTo>
                    <a:pt x="0" y="2484"/>
                    <a:pt x="299" y="2720"/>
                    <a:pt x="736" y="2727"/>
                  </a:cubicBezTo>
                  <a:lnTo>
                    <a:pt x="736" y="2831"/>
                  </a:lnTo>
                  <a:cubicBezTo>
                    <a:pt x="742" y="2882"/>
                    <a:pt x="783" y="2915"/>
                    <a:pt x="827" y="2915"/>
                  </a:cubicBezTo>
                  <a:cubicBezTo>
                    <a:pt x="831" y="2915"/>
                    <a:pt x="835" y="2915"/>
                    <a:pt x="840" y="2915"/>
                  </a:cubicBezTo>
                  <a:cubicBezTo>
                    <a:pt x="895" y="2915"/>
                    <a:pt x="951" y="2880"/>
                    <a:pt x="951" y="2831"/>
                  </a:cubicBezTo>
                  <a:lnTo>
                    <a:pt x="951" y="2713"/>
                  </a:lnTo>
                  <a:cubicBezTo>
                    <a:pt x="1339" y="2658"/>
                    <a:pt x="1596" y="2415"/>
                    <a:pt x="1596" y="1978"/>
                  </a:cubicBezTo>
                  <a:cubicBezTo>
                    <a:pt x="1596" y="1493"/>
                    <a:pt x="1256" y="1340"/>
                    <a:pt x="951" y="1229"/>
                  </a:cubicBezTo>
                  <a:lnTo>
                    <a:pt x="951" y="515"/>
                  </a:lnTo>
                  <a:cubicBezTo>
                    <a:pt x="1200" y="528"/>
                    <a:pt x="1290" y="639"/>
                    <a:pt x="1374" y="639"/>
                  </a:cubicBezTo>
                  <a:cubicBezTo>
                    <a:pt x="1485" y="639"/>
                    <a:pt x="1533" y="508"/>
                    <a:pt x="1533" y="438"/>
                  </a:cubicBezTo>
                  <a:cubicBezTo>
                    <a:pt x="1533" y="265"/>
                    <a:pt x="1193" y="189"/>
                    <a:pt x="951" y="182"/>
                  </a:cubicBezTo>
                  <a:lnTo>
                    <a:pt x="951" y="85"/>
                  </a:lnTo>
                  <a:cubicBezTo>
                    <a:pt x="951" y="43"/>
                    <a:pt x="895" y="1"/>
                    <a:pt x="840" y="1"/>
                  </a:cubicBezTo>
                  <a:cubicBezTo>
                    <a:pt x="836" y="1"/>
                    <a:pt x="832" y="1"/>
                    <a:pt x="829" y="1"/>
                  </a:cubicBezTo>
                  <a:close/>
                </a:path>
              </a:pathLst>
            </a:custGeom>
            <a:solidFill>
              <a:srgbClr val="5A6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9" name="Google Shape;7539;p56"/>
          <p:cNvGrpSpPr/>
          <p:nvPr/>
        </p:nvGrpSpPr>
        <p:grpSpPr>
          <a:xfrm>
            <a:off x="4147908" y="2303017"/>
            <a:ext cx="361194" cy="359355"/>
            <a:chOff x="4147908" y="2303017"/>
            <a:chExt cx="361194" cy="359355"/>
          </a:xfrm>
        </p:grpSpPr>
        <p:sp>
          <p:nvSpPr>
            <p:cNvPr id="7540" name="Google Shape;7540;p56"/>
            <p:cNvSpPr/>
            <p:nvPr/>
          </p:nvSpPr>
          <p:spPr>
            <a:xfrm>
              <a:off x="4147908" y="2365861"/>
              <a:ext cx="296511" cy="296511"/>
            </a:xfrm>
            <a:custGeom>
              <a:avLst/>
              <a:gdLst/>
              <a:ahLst/>
              <a:cxnLst/>
              <a:rect l="l" t="t" r="r" b="b"/>
              <a:pathLst>
                <a:path w="11286" h="11286" extrusionOk="0">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56"/>
            <p:cNvSpPr/>
            <p:nvPr/>
          </p:nvSpPr>
          <p:spPr>
            <a:xfrm>
              <a:off x="4296059" y="2508179"/>
              <a:ext cx="148361" cy="11875"/>
            </a:xfrm>
            <a:custGeom>
              <a:avLst/>
              <a:gdLst/>
              <a:ahLst/>
              <a:cxnLst/>
              <a:rect l="l" t="t" r="r" b="b"/>
              <a:pathLst>
                <a:path w="5647" h="452" extrusionOk="0">
                  <a:moveTo>
                    <a:pt x="0" y="0"/>
                  </a:moveTo>
                  <a:lnTo>
                    <a:pt x="0" y="451"/>
                  </a:lnTo>
                  <a:lnTo>
                    <a:pt x="5639" y="451"/>
                  </a:lnTo>
                  <a:cubicBezTo>
                    <a:pt x="5639" y="375"/>
                    <a:pt x="5646" y="305"/>
                    <a:pt x="5646" y="229"/>
                  </a:cubicBezTo>
                  <a:cubicBezTo>
                    <a:pt x="5646" y="153"/>
                    <a:pt x="5646" y="76"/>
                    <a:pt x="5639"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56"/>
            <p:cNvSpPr/>
            <p:nvPr/>
          </p:nvSpPr>
          <p:spPr>
            <a:xfrm>
              <a:off x="4420695" y="2303017"/>
              <a:ext cx="88407" cy="86542"/>
            </a:xfrm>
            <a:custGeom>
              <a:avLst/>
              <a:gdLst/>
              <a:ahLst/>
              <a:cxnLst/>
              <a:rect l="l" t="t" r="r" b="b"/>
              <a:pathLst>
                <a:path w="3365" h="3294" extrusionOk="0">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56"/>
            <p:cNvSpPr/>
            <p:nvPr/>
          </p:nvSpPr>
          <p:spPr>
            <a:xfrm>
              <a:off x="4420695" y="2303017"/>
              <a:ext cx="59376" cy="86542"/>
            </a:xfrm>
            <a:custGeom>
              <a:avLst/>
              <a:gdLst/>
              <a:ahLst/>
              <a:cxnLst/>
              <a:rect l="l" t="t" r="r" b="b"/>
              <a:pathLst>
                <a:path w="2260" h="3294" extrusionOk="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56"/>
            <p:cNvSpPr/>
            <p:nvPr/>
          </p:nvSpPr>
          <p:spPr>
            <a:xfrm>
              <a:off x="4183429" y="2401382"/>
              <a:ext cx="225444" cy="225444"/>
            </a:xfrm>
            <a:custGeom>
              <a:avLst/>
              <a:gdLst/>
              <a:ahLst/>
              <a:cxnLst/>
              <a:rect l="l" t="t" r="r" b="b"/>
              <a:pathLst>
                <a:path w="8581" h="8581" extrusionOk="0">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56"/>
            <p:cNvSpPr/>
            <p:nvPr/>
          </p:nvSpPr>
          <p:spPr>
            <a:xfrm>
              <a:off x="4296059" y="2508179"/>
              <a:ext cx="112814" cy="11875"/>
            </a:xfrm>
            <a:custGeom>
              <a:avLst/>
              <a:gdLst/>
              <a:ahLst/>
              <a:cxnLst/>
              <a:rect l="l" t="t" r="r" b="b"/>
              <a:pathLst>
                <a:path w="4294" h="452" extrusionOk="0">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56"/>
            <p:cNvSpPr/>
            <p:nvPr/>
          </p:nvSpPr>
          <p:spPr>
            <a:xfrm>
              <a:off x="4213143" y="2431096"/>
              <a:ext cx="166042" cy="166042"/>
            </a:xfrm>
            <a:custGeom>
              <a:avLst/>
              <a:gdLst/>
              <a:ahLst/>
              <a:cxnLst/>
              <a:rect l="l" t="t" r="r" b="b"/>
              <a:pathLst>
                <a:path w="6320" h="6320" extrusionOk="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56"/>
            <p:cNvSpPr/>
            <p:nvPr/>
          </p:nvSpPr>
          <p:spPr>
            <a:xfrm>
              <a:off x="4296059" y="2508179"/>
              <a:ext cx="83126" cy="11875"/>
            </a:xfrm>
            <a:custGeom>
              <a:avLst/>
              <a:gdLst/>
              <a:ahLst/>
              <a:cxnLst/>
              <a:rect l="l" t="t" r="r" b="b"/>
              <a:pathLst>
                <a:path w="3164" h="452" extrusionOk="0">
                  <a:moveTo>
                    <a:pt x="0" y="0"/>
                  </a:moveTo>
                  <a:lnTo>
                    <a:pt x="0" y="451"/>
                  </a:lnTo>
                  <a:lnTo>
                    <a:pt x="3149" y="451"/>
                  </a:lnTo>
                  <a:cubicBezTo>
                    <a:pt x="3156" y="375"/>
                    <a:pt x="3163" y="305"/>
                    <a:pt x="3163" y="229"/>
                  </a:cubicBezTo>
                  <a:cubicBezTo>
                    <a:pt x="3163" y="153"/>
                    <a:pt x="3156" y="76"/>
                    <a:pt x="314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56"/>
            <p:cNvSpPr/>
            <p:nvPr/>
          </p:nvSpPr>
          <p:spPr>
            <a:xfrm>
              <a:off x="4248663" y="2466616"/>
              <a:ext cx="94975" cy="94975"/>
            </a:xfrm>
            <a:custGeom>
              <a:avLst/>
              <a:gdLst/>
              <a:ahLst/>
              <a:cxnLst/>
              <a:rect l="l" t="t" r="r" b="b"/>
              <a:pathLst>
                <a:path w="3615" h="3615" extrusionOk="0">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56"/>
            <p:cNvSpPr/>
            <p:nvPr/>
          </p:nvSpPr>
          <p:spPr>
            <a:xfrm>
              <a:off x="4296059" y="2508179"/>
              <a:ext cx="47763" cy="11875"/>
            </a:xfrm>
            <a:custGeom>
              <a:avLst/>
              <a:gdLst/>
              <a:ahLst/>
              <a:cxnLst/>
              <a:rect l="l" t="t" r="r" b="b"/>
              <a:pathLst>
                <a:path w="1818" h="452" extrusionOk="0">
                  <a:moveTo>
                    <a:pt x="0" y="0"/>
                  </a:moveTo>
                  <a:lnTo>
                    <a:pt x="0" y="451"/>
                  </a:lnTo>
                  <a:lnTo>
                    <a:pt x="1797" y="451"/>
                  </a:lnTo>
                  <a:cubicBezTo>
                    <a:pt x="1818" y="305"/>
                    <a:pt x="1818" y="153"/>
                    <a:pt x="1797"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56"/>
            <p:cNvSpPr/>
            <p:nvPr/>
          </p:nvSpPr>
          <p:spPr>
            <a:xfrm>
              <a:off x="4278377" y="2496330"/>
              <a:ext cx="35547" cy="35547"/>
            </a:xfrm>
            <a:custGeom>
              <a:avLst/>
              <a:gdLst/>
              <a:ahLst/>
              <a:cxnLst/>
              <a:rect l="l" t="t" r="r" b="b"/>
              <a:pathLst>
                <a:path w="1353" h="1353" extrusionOk="0">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56"/>
            <p:cNvSpPr/>
            <p:nvPr/>
          </p:nvSpPr>
          <p:spPr>
            <a:xfrm>
              <a:off x="4296059" y="2508179"/>
              <a:ext cx="18233" cy="11875"/>
            </a:xfrm>
            <a:custGeom>
              <a:avLst/>
              <a:gdLst/>
              <a:ahLst/>
              <a:cxnLst/>
              <a:rect l="l" t="t" r="r" b="b"/>
              <a:pathLst>
                <a:path w="694" h="452" extrusionOk="0">
                  <a:moveTo>
                    <a:pt x="0" y="0"/>
                  </a:moveTo>
                  <a:lnTo>
                    <a:pt x="0" y="451"/>
                  </a:lnTo>
                  <a:lnTo>
                    <a:pt x="638" y="451"/>
                  </a:lnTo>
                  <a:cubicBezTo>
                    <a:pt x="694" y="305"/>
                    <a:pt x="694" y="146"/>
                    <a:pt x="638"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56"/>
            <p:cNvSpPr/>
            <p:nvPr/>
          </p:nvSpPr>
          <p:spPr>
            <a:xfrm>
              <a:off x="4287678" y="2480094"/>
              <a:ext cx="42483" cy="40013"/>
            </a:xfrm>
            <a:custGeom>
              <a:avLst/>
              <a:gdLst/>
              <a:ahLst/>
              <a:cxnLst/>
              <a:rect l="l" t="t" r="r" b="b"/>
              <a:pathLst>
                <a:path w="1617" h="1523" extrusionOk="0">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56"/>
            <p:cNvSpPr/>
            <p:nvPr/>
          </p:nvSpPr>
          <p:spPr>
            <a:xfrm>
              <a:off x="4314817" y="2315313"/>
              <a:ext cx="182568" cy="178128"/>
            </a:xfrm>
            <a:custGeom>
              <a:avLst/>
              <a:gdLst/>
              <a:ahLst/>
              <a:cxnLst/>
              <a:rect l="l" t="t" r="r" b="b"/>
              <a:pathLst>
                <a:path w="6949" h="6780" extrusionOk="0">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4" name="Google Shape;7554;p56"/>
          <p:cNvGrpSpPr/>
          <p:nvPr/>
        </p:nvGrpSpPr>
        <p:grpSpPr>
          <a:xfrm>
            <a:off x="5292128" y="2299891"/>
            <a:ext cx="367027" cy="365214"/>
            <a:chOff x="5292128" y="2299891"/>
            <a:chExt cx="367027" cy="365214"/>
          </a:xfrm>
        </p:grpSpPr>
        <p:sp>
          <p:nvSpPr>
            <p:cNvPr id="7555" name="Google Shape;7555;p56"/>
            <p:cNvSpPr/>
            <p:nvPr/>
          </p:nvSpPr>
          <p:spPr>
            <a:xfrm>
              <a:off x="5470361" y="2467772"/>
              <a:ext cx="11323" cy="124243"/>
            </a:xfrm>
            <a:custGeom>
              <a:avLst/>
              <a:gdLst/>
              <a:ahLst/>
              <a:cxnLst/>
              <a:rect l="l" t="t" r="r" b="b"/>
              <a:pathLst>
                <a:path w="431" h="4729" extrusionOk="0">
                  <a:moveTo>
                    <a:pt x="215" y="0"/>
                  </a:moveTo>
                  <a:cubicBezTo>
                    <a:pt x="108" y="0"/>
                    <a:pt x="0" y="71"/>
                    <a:pt x="0" y="213"/>
                  </a:cubicBezTo>
                  <a:lnTo>
                    <a:pt x="0" y="4514"/>
                  </a:lnTo>
                  <a:cubicBezTo>
                    <a:pt x="0" y="4632"/>
                    <a:pt x="97" y="4729"/>
                    <a:pt x="215" y="4729"/>
                  </a:cubicBezTo>
                  <a:cubicBezTo>
                    <a:pt x="333" y="4729"/>
                    <a:pt x="430" y="4632"/>
                    <a:pt x="430" y="4514"/>
                  </a:cubicBezTo>
                  <a:lnTo>
                    <a:pt x="430" y="213"/>
                  </a:lnTo>
                  <a:cubicBezTo>
                    <a:pt x="430" y="71"/>
                    <a:pt x="323" y="0"/>
                    <a:pt x="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56"/>
            <p:cNvSpPr/>
            <p:nvPr/>
          </p:nvSpPr>
          <p:spPr>
            <a:xfrm>
              <a:off x="5464870" y="2299891"/>
              <a:ext cx="22279" cy="40827"/>
            </a:xfrm>
            <a:custGeom>
              <a:avLst/>
              <a:gdLst/>
              <a:ahLst/>
              <a:cxnLst/>
              <a:rect l="l" t="t" r="r" b="b"/>
              <a:pathLst>
                <a:path w="848" h="1554" extrusionOk="0">
                  <a:moveTo>
                    <a:pt x="424" y="0"/>
                  </a:moveTo>
                  <a:cubicBezTo>
                    <a:pt x="188" y="0"/>
                    <a:pt x="1" y="194"/>
                    <a:pt x="8" y="430"/>
                  </a:cubicBezTo>
                  <a:lnTo>
                    <a:pt x="8" y="1554"/>
                  </a:lnTo>
                  <a:lnTo>
                    <a:pt x="840" y="1554"/>
                  </a:lnTo>
                  <a:lnTo>
                    <a:pt x="840" y="430"/>
                  </a:lnTo>
                  <a:cubicBezTo>
                    <a:pt x="847" y="194"/>
                    <a:pt x="660" y="0"/>
                    <a:pt x="424"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56"/>
            <p:cNvSpPr/>
            <p:nvPr/>
          </p:nvSpPr>
          <p:spPr>
            <a:xfrm>
              <a:off x="5292128" y="2316837"/>
              <a:ext cx="367027" cy="184433"/>
            </a:xfrm>
            <a:custGeom>
              <a:avLst/>
              <a:gdLst/>
              <a:ahLst/>
              <a:cxnLst/>
              <a:rect l="l" t="t" r="r" b="b"/>
              <a:pathLst>
                <a:path w="13970" h="7020" extrusionOk="0">
                  <a:moveTo>
                    <a:pt x="6985" y="0"/>
                  </a:moveTo>
                  <a:cubicBezTo>
                    <a:pt x="3122" y="0"/>
                    <a:pt x="0" y="3156"/>
                    <a:pt x="49" y="7020"/>
                  </a:cubicBezTo>
                  <a:lnTo>
                    <a:pt x="56" y="7020"/>
                  </a:lnTo>
                  <a:cubicBezTo>
                    <a:pt x="507" y="6479"/>
                    <a:pt x="1148" y="6208"/>
                    <a:pt x="1790" y="6208"/>
                  </a:cubicBezTo>
                  <a:cubicBezTo>
                    <a:pt x="2432" y="6208"/>
                    <a:pt x="3073" y="6479"/>
                    <a:pt x="3524" y="7020"/>
                  </a:cubicBezTo>
                  <a:cubicBezTo>
                    <a:pt x="3975" y="6479"/>
                    <a:pt x="4616" y="6208"/>
                    <a:pt x="5258" y="6208"/>
                  </a:cubicBezTo>
                  <a:cubicBezTo>
                    <a:pt x="5900" y="6208"/>
                    <a:pt x="6541" y="6479"/>
                    <a:pt x="6992" y="7020"/>
                  </a:cubicBezTo>
                  <a:cubicBezTo>
                    <a:pt x="7443" y="6479"/>
                    <a:pt x="8085" y="6208"/>
                    <a:pt x="8726" y="6208"/>
                  </a:cubicBezTo>
                  <a:cubicBezTo>
                    <a:pt x="9368" y="6208"/>
                    <a:pt x="10009" y="6479"/>
                    <a:pt x="10460" y="7020"/>
                  </a:cubicBezTo>
                  <a:cubicBezTo>
                    <a:pt x="10911" y="6479"/>
                    <a:pt x="11553" y="6208"/>
                    <a:pt x="12194" y="6208"/>
                  </a:cubicBezTo>
                  <a:cubicBezTo>
                    <a:pt x="12836" y="6208"/>
                    <a:pt x="13477" y="6479"/>
                    <a:pt x="13928" y="7020"/>
                  </a:cubicBezTo>
                  <a:cubicBezTo>
                    <a:pt x="13970" y="3156"/>
                    <a:pt x="10849" y="0"/>
                    <a:pt x="6985" y="0"/>
                  </a:cubicBez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56"/>
            <p:cNvSpPr/>
            <p:nvPr/>
          </p:nvSpPr>
          <p:spPr>
            <a:xfrm>
              <a:off x="5293757" y="2319017"/>
              <a:ext cx="182279" cy="182436"/>
            </a:xfrm>
            <a:custGeom>
              <a:avLst/>
              <a:gdLst/>
              <a:ahLst/>
              <a:cxnLst/>
              <a:rect l="l" t="t" r="r" b="b"/>
              <a:pathLst>
                <a:path w="6938" h="6944" extrusionOk="0">
                  <a:moveTo>
                    <a:pt x="6937" y="0"/>
                  </a:moveTo>
                  <a:cubicBezTo>
                    <a:pt x="3108" y="0"/>
                    <a:pt x="1" y="3108"/>
                    <a:pt x="1" y="6944"/>
                  </a:cubicBezTo>
                  <a:cubicBezTo>
                    <a:pt x="452" y="6399"/>
                    <a:pt x="1093" y="6127"/>
                    <a:pt x="1735" y="6127"/>
                  </a:cubicBezTo>
                  <a:cubicBezTo>
                    <a:pt x="2377" y="6127"/>
                    <a:pt x="3018" y="6399"/>
                    <a:pt x="3469" y="6944"/>
                  </a:cubicBezTo>
                  <a:cubicBezTo>
                    <a:pt x="3469" y="3108"/>
                    <a:pt x="5023" y="0"/>
                    <a:pt x="6937"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56"/>
            <p:cNvSpPr/>
            <p:nvPr/>
          </p:nvSpPr>
          <p:spPr>
            <a:xfrm>
              <a:off x="5476009" y="2319017"/>
              <a:ext cx="91139" cy="182252"/>
            </a:xfrm>
            <a:custGeom>
              <a:avLst/>
              <a:gdLst/>
              <a:ahLst/>
              <a:cxnLst/>
              <a:rect l="l" t="t" r="r" b="b"/>
              <a:pathLst>
                <a:path w="3469" h="6937" extrusionOk="0">
                  <a:moveTo>
                    <a:pt x="0" y="0"/>
                  </a:moveTo>
                  <a:lnTo>
                    <a:pt x="0" y="6937"/>
                  </a:lnTo>
                  <a:cubicBezTo>
                    <a:pt x="451" y="6396"/>
                    <a:pt x="1093" y="6125"/>
                    <a:pt x="1734" y="6125"/>
                  </a:cubicBezTo>
                  <a:cubicBezTo>
                    <a:pt x="2376" y="6125"/>
                    <a:pt x="3017" y="6396"/>
                    <a:pt x="3468" y="6937"/>
                  </a:cubicBezTo>
                  <a:cubicBezTo>
                    <a:pt x="3468" y="3108"/>
                    <a:pt x="1914" y="0"/>
                    <a:pt x="0" y="0"/>
                  </a:cubicBezTo>
                  <a:close/>
                </a:path>
              </a:pathLst>
            </a:custGeom>
            <a:solidFill>
              <a:srgbClr val="D7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56"/>
            <p:cNvSpPr/>
            <p:nvPr/>
          </p:nvSpPr>
          <p:spPr>
            <a:xfrm>
              <a:off x="5404574" y="2564035"/>
              <a:ext cx="82758" cy="101070"/>
            </a:xfrm>
            <a:custGeom>
              <a:avLst/>
              <a:gdLst/>
              <a:ahLst/>
              <a:cxnLst/>
              <a:rect l="l" t="t" r="r" b="b"/>
              <a:pathLst>
                <a:path w="3150" h="3847" extrusionOk="0">
                  <a:moveTo>
                    <a:pt x="2719" y="0"/>
                  </a:moveTo>
                  <a:cubicBezTo>
                    <a:pt x="2508" y="0"/>
                    <a:pt x="2296" y="142"/>
                    <a:pt x="2296" y="427"/>
                  </a:cubicBezTo>
                  <a:lnTo>
                    <a:pt x="2296" y="2258"/>
                  </a:lnTo>
                  <a:cubicBezTo>
                    <a:pt x="2296" y="2663"/>
                    <a:pt x="1970" y="2993"/>
                    <a:pt x="1573" y="2993"/>
                  </a:cubicBezTo>
                  <a:cubicBezTo>
                    <a:pt x="1569" y="2993"/>
                    <a:pt x="1565" y="2993"/>
                    <a:pt x="1561" y="2993"/>
                  </a:cubicBezTo>
                  <a:cubicBezTo>
                    <a:pt x="1262" y="2993"/>
                    <a:pt x="1006" y="2806"/>
                    <a:pt x="895" y="2535"/>
                  </a:cubicBezTo>
                  <a:cubicBezTo>
                    <a:pt x="832" y="2376"/>
                    <a:pt x="673" y="2272"/>
                    <a:pt x="506" y="2272"/>
                  </a:cubicBezTo>
                  <a:cubicBezTo>
                    <a:pt x="208" y="2272"/>
                    <a:pt x="0" y="2577"/>
                    <a:pt x="111" y="2854"/>
                  </a:cubicBezTo>
                  <a:cubicBezTo>
                    <a:pt x="345" y="3453"/>
                    <a:pt x="933" y="3846"/>
                    <a:pt x="1579" y="3846"/>
                  </a:cubicBezTo>
                  <a:cubicBezTo>
                    <a:pt x="1584" y="3846"/>
                    <a:pt x="1590" y="3846"/>
                    <a:pt x="1595" y="3846"/>
                  </a:cubicBezTo>
                  <a:cubicBezTo>
                    <a:pt x="2462" y="3825"/>
                    <a:pt x="3149" y="3111"/>
                    <a:pt x="3142" y="2244"/>
                  </a:cubicBezTo>
                  <a:lnTo>
                    <a:pt x="3142" y="427"/>
                  </a:lnTo>
                  <a:cubicBezTo>
                    <a:pt x="3142" y="142"/>
                    <a:pt x="2931" y="0"/>
                    <a:pt x="2719"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1" name="Google Shape;7561;p56"/>
          <p:cNvGrpSpPr/>
          <p:nvPr/>
        </p:nvGrpSpPr>
        <p:grpSpPr>
          <a:xfrm>
            <a:off x="5873617" y="2309901"/>
            <a:ext cx="345720" cy="345720"/>
            <a:chOff x="5873617" y="2309901"/>
            <a:chExt cx="345720" cy="345720"/>
          </a:xfrm>
        </p:grpSpPr>
        <p:sp>
          <p:nvSpPr>
            <p:cNvPr id="7562" name="Google Shape;7562;p56"/>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56"/>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56"/>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56"/>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56"/>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56"/>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56"/>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56"/>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56"/>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56"/>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56"/>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56"/>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56"/>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56"/>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56"/>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56"/>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56"/>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56"/>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56"/>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1" name="Google Shape;7581;p56"/>
          <p:cNvGrpSpPr/>
          <p:nvPr/>
        </p:nvGrpSpPr>
        <p:grpSpPr>
          <a:xfrm>
            <a:off x="6863329" y="2297710"/>
            <a:ext cx="391460" cy="370127"/>
            <a:chOff x="6863329" y="2297710"/>
            <a:chExt cx="391460" cy="370127"/>
          </a:xfrm>
        </p:grpSpPr>
        <p:sp>
          <p:nvSpPr>
            <p:cNvPr id="7582" name="Google Shape;7582;p56"/>
            <p:cNvSpPr/>
            <p:nvPr/>
          </p:nvSpPr>
          <p:spPr>
            <a:xfrm>
              <a:off x="6979033" y="2297710"/>
              <a:ext cx="272603" cy="342961"/>
            </a:xfrm>
            <a:custGeom>
              <a:avLst/>
              <a:gdLst/>
              <a:ahLst/>
              <a:cxnLst/>
              <a:rect l="l" t="t" r="r" b="b"/>
              <a:pathLst>
                <a:path w="10376" h="13054" extrusionOk="0">
                  <a:moveTo>
                    <a:pt x="3589" y="0"/>
                  </a:moveTo>
                  <a:cubicBezTo>
                    <a:pt x="3379" y="0"/>
                    <a:pt x="3193" y="25"/>
                    <a:pt x="3060" y="48"/>
                  </a:cubicBezTo>
                  <a:cubicBezTo>
                    <a:pt x="2942" y="69"/>
                    <a:pt x="2851" y="180"/>
                    <a:pt x="2851" y="305"/>
                  </a:cubicBezTo>
                  <a:lnTo>
                    <a:pt x="2851" y="3468"/>
                  </a:lnTo>
                  <a:lnTo>
                    <a:pt x="1" y="7089"/>
                  </a:lnTo>
                  <a:lnTo>
                    <a:pt x="1" y="12270"/>
                  </a:lnTo>
                  <a:lnTo>
                    <a:pt x="1554" y="13054"/>
                  </a:lnTo>
                  <a:lnTo>
                    <a:pt x="8525" y="13054"/>
                  </a:lnTo>
                  <a:cubicBezTo>
                    <a:pt x="9101" y="13054"/>
                    <a:pt x="9573" y="12596"/>
                    <a:pt x="9587" y="12027"/>
                  </a:cubicBezTo>
                  <a:cubicBezTo>
                    <a:pt x="9587" y="11521"/>
                    <a:pt x="9233" y="11091"/>
                    <a:pt x="8740" y="11001"/>
                  </a:cubicBezTo>
                  <a:lnTo>
                    <a:pt x="8740" y="10980"/>
                  </a:lnTo>
                  <a:lnTo>
                    <a:pt x="8803" y="10980"/>
                  </a:lnTo>
                  <a:cubicBezTo>
                    <a:pt x="9351" y="10973"/>
                    <a:pt x="9802" y="10550"/>
                    <a:pt x="9836" y="10009"/>
                  </a:cubicBezTo>
                  <a:cubicBezTo>
                    <a:pt x="9864" y="9461"/>
                    <a:pt x="9476" y="8982"/>
                    <a:pt x="8935" y="8913"/>
                  </a:cubicBezTo>
                  <a:lnTo>
                    <a:pt x="8935" y="8899"/>
                  </a:lnTo>
                  <a:cubicBezTo>
                    <a:pt x="8976" y="8899"/>
                    <a:pt x="9025" y="8906"/>
                    <a:pt x="9066" y="8906"/>
                  </a:cubicBezTo>
                  <a:cubicBezTo>
                    <a:pt x="9621" y="8899"/>
                    <a:pt x="10079" y="8455"/>
                    <a:pt x="10093" y="7900"/>
                  </a:cubicBezTo>
                  <a:cubicBezTo>
                    <a:pt x="10114" y="7345"/>
                    <a:pt x="9684" y="6874"/>
                    <a:pt x="9129" y="6832"/>
                  </a:cubicBezTo>
                  <a:lnTo>
                    <a:pt x="9129" y="6811"/>
                  </a:lnTo>
                  <a:cubicBezTo>
                    <a:pt x="9196" y="6824"/>
                    <a:pt x="9262" y="6830"/>
                    <a:pt x="9328" y="6830"/>
                  </a:cubicBezTo>
                  <a:cubicBezTo>
                    <a:pt x="9897" y="6830"/>
                    <a:pt x="10375" y="6361"/>
                    <a:pt x="10356" y="5764"/>
                  </a:cubicBezTo>
                  <a:cubicBezTo>
                    <a:pt x="10336" y="5202"/>
                    <a:pt x="9871" y="4758"/>
                    <a:pt x="9302" y="4758"/>
                  </a:cubicBezTo>
                  <a:lnTo>
                    <a:pt x="5439" y="4758"/>
                  </a:lnTo>
                  <a:lnTo>
                    <a:pt x="5439" y="2171"/>
                  </a:lnTo>
                  <a:cubicBezTo>
                    <a:pt x="5439" y="324"/>
                    <a:pt x="4356" y="0"/>
                    <a:pt x="35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56"/>
            <p:cNvSpPr/>
            <p:nvPr/>
          </p:nvSpPr>
          <p:spPr>
            <a:xfrm>
              <a:off x="6979033" y="2606386"/>
              <a:ext cx="255342" cy="34286"/>
            </a:xfrm>
            <a:custGeom>
              <a:avLst/>
              <a:gdLst/>
              <a:ahLst/>
              <a:cxnLst/>
              <a:rect l="l" t="t" r="r" b="b"/>
              <a:pathLst>
                <a:path w="9719" h="1305" extrusionOk="0">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56"/>
            <p:cNvSpPr/>
            <p:nvPr/>
          </p:nvSpPr>
          <p:spPr>
            <a:xfrm>
              <a:off x="7176392" y="2552081"/>
              <a:ext cx="64709" cy="34102"/>
            </a:xfrm>
            <a:custGeom>
              <a:avLst/>
              <a:gdLst/>
              <a:ahLst/>
              <a:cxnLst/>
              <a:rect l="l" t="t" r="r" b="b"/>
              <a:pathLst>
                <a:path w="2463" h="1298" extrusionOk="0">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56"/>
            <p:cNvSpPr/>
            <p:nvPr/>
          </p:nvSpPr>
          <p:spPr>
            <a:xfrm>
              <a:off x="7176392" y="2497591"/>
              <a:ext cx="71461" cy="34102"/>
            </a:xfrm>
            <a:custGeom>
              <a:avLst/>
              <a:gdLst/>
              <a:ahLst/>
              <a:cxnLst/>
              <a:rect l="l" t="t" r="r" b="b"/>
              <a:pathLst>
                <a:path w="2720" h="1298" extrusionOk="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56"/>
            <p:cNvSpPr/>
            <p:nvPr/>
          </p:nvSpPr>
          <p:spPr>
            <a:xfrm>
              <a:off x="7176392" y="2443286"/>
              <a:ext cx="78397" cy="33944"/>
            </a:xfrm>
            <a:custGeom>
              <a:avLst/>
              <a:gdLst/>
              <a:ahLst/>
              <a:cxnLst/>
              <a:rect l="l" t="t" r="r" b="b"/>
              <a:pathLst>
                <a:path w="2984" h="1292" extrusionOk="0">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56"/>
            <p:cNvSpPr/>
            <p:nvPr/>
          </p:nvSpPr>
          <p:spPr>
            <a:xfrm>
              <a:off x="6863329" y="2450038"/>
              <a:ext cx="122666" cy="217799"/>
            </a:xfrm>
            <a:custGeom>
              <a:avLst/>
              <a:gdLst/>
              <a:ahLst/>
              <a:cxnLst/>
              <a:rect l="l" t="t" r="r" b="b"/>
              <a:pathLst>
                <a:path w="4669" h="8290" extrusionOk="0">
                  <a:moveTo>
                    <a:pt x="3897" y="0"/>
                  </a:moveTo>
                  <a:cubicBezTo>
                    <a:pt x="3893" y="0"/>
                    <a:pt x="3889" y="0"/>
                    <a:pt x="3884" y="1"/>
                  </a:cubicBezTo>
                  <a:lnTo>
                    <a:pt x="777" y="1"/>
                  </a:lnTo>
                  <a:cubicBezTo>
                    <a:pt x="347" y="1"/>
                    <a:pt x="0" y="347"/>
                    <a:pt x="0" y="777"/>
                  </a:cubicBezTo>
                  <a:lnTo>
                    <a:pt x="0" y="7512"/>
                  </a:lnTo>
                  <a:cubicBezTo>
                    <a:pt x="0" y="7942"/>
                    <a:pt x="347" y="8289"/>
                    <a:pt x="777" y="8289"/>
                  </a:cubicBezTo>
                  <a:lnTo>
                    <a:pt x="3884" y="8289"/>
                  </a:lnTo>
                  <a:cubicBezTo>
                    <a:pt x="4321" y="8289"/>
                    <a:pt x="4668" y="7942"/>
                    <a:pt x="4668" y="7512"/>
                  </a:cubicBezTo>
                  <a:lnTo>
                    <a:pt x="4668" y="777"/>
                  </a:lnTo>
                  <a:cubicBezTo>
                    <a:pt x="4668" y="351"/>
                    <a:pt x="4321" y="0"/>
                    <a:pt x="389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56"/>
            <p:cNvSpPr/>
            <p:nvPr/>
          </p:nvSpPr>
          <p:spPr>
            <a:xfrm>
              <a:off x="6863329" y="2449854"/>
              <a:ext cx="41011" cy="217983"/>
            </a:xfrm>
            <a:custGeom>
              <a:avLst/>
              <a:gdLst/>
              <a:ahLst/>
              <a:cxnLst/>
              <a:rect l="l" t="t" r="r" b="b"/>
              <a:pathLst>
                <a:path w="1561" h="8297" extrusionOk="0">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56"/>
            <p:cNvSpPr/>
            <p:nvPr/>
          </p:nvSpPr>
          <p:spPr>
            <a:xfrm>
              <a:off x="6917818" y="2599660"/>
              <a:ext cx="40827" cy="40827"/>
            </a:xfrm>
            <a:custGeom>
              <a:avLst/>
              <a:gdLst/>
              <a:ahLst/>
              <a:cxnLst/>
              <a:rect l="l" t="t" r="r" b="b"/>
              <a:pathLst>
                <a:path w="1554" h="1554" extrusionOk="0">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56"/>
            <p:cNvSpPr/>
            <p:nvPr/>
          </p:nvSpPr>
          <p:spPr>
            <a:xfrm>
              <a:off x="6924544" y="2606386"/>
              <a:ext cx="27376" cy="27376"/>
            </a:xfrm>
            <a:custGeom>
              <a:avLst/>
              <a:gdLst/>
              <a:ahLst/>
              <a:cxnLst/>
              <a:rect l="l" t="t" r="r" b="b"/>
              <a:pathLst>
                <a:path w="1042" h="1042" extrusionOk="0">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1" name="Google Shape;7591;p56"/>
          <p:cNvGrpSpPr/>
          <p:nvPr/>
        </p:nvGrpSpPr>
        <p:grpSpPr>
          <a:xfrm>
            <a:off x="7421488" y="2318518"/>
            <a:ext cx="342620" cy="328459"/>
            <a:chOff x="7421488" y="2318518"/>
            <a:chExt cx="342620" cy="328459"/>
          </a:xfrm>
        </p:grpSpPr>
        <p:sp>
          <p:nvSpPr>
            <p:cNvPr id="7592" name="Google Shape;7592;p56"/>
            <p:cNvSpPr/>
            <p:nvPr/>
          </p:nvSpPr>
          <p:spPr>
            <a:xfrm>
              <a:off x="7531754" y="2515641"/>
              <a:ext cx="9117" cy="18969"/>
            </a:xfrm>
            <a:custGeom>
              <a:avLst/>
              <a:gdLst/>
              <a:ahLst/>
              <a:cxnLst/>
              <a:rect l="l" t="t" r="r" b="b"/>
              <a:pathLst>
                <a:path w="347" h="722" extrusionOk="0">
                  <a:moveTo>
                    <a:pt x="305" y="1"/>
                  </a:moveTo>
                  <a:lnTo>
                    <a:pt x="0" y="299"/>
                  </a:lnTo>
                  <a:cubicBezTo>
                    <a:pt x="104" y="451"/>
                    <a:pt x="222" y="590"/>
                    <a:pt x="347" y="722"/>
                  </a:cubicBezTo>
                  <a:cubicBezTo>
                    <a:pt x="319" y="479"/>
                    <a:pt x="305" y="236"/>
                    <a:pt x="30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56"/>
            <p:cNvSpPr/>
            <p:nvPr/>
          </p:nvSpPr>
          <p:spPr>
            <a:xfrm>
              <a:off x="7540844" y="2339983"/>
              <a:ext cx="223264" cy="234902"/>
            </a:xfrm>
            <a:custGeom>
              <a:avLst/>
              <a:gdLst/>
              <a:ahLst/>
              <a:cxnLst/>
              <a:rect l="l" t="t" r="r" b="b"/>
              <a:pathLst>
                <a:path w="8498" h="8941" extrusionOk="0">
                  <a:moveTo>
                    <a:pt x="7409" y="0"/>
                  </a:moveTo>
                  <a:cubicBezTo>
                    <a:pt x="7409" y="0"/>
                    <a:pt x="7721" y="2081"/>
                    <a:pt x="6625" y="3170"/>
                  </a:cubicBezTo>
                  <a:lnTo>
                    <a:pt x="3178" y="6631"/>
                  </a:lnTo>
                  <a:cubicBezTo>
                    <a:pt x="2481" y="7323"/>
                    <a:pt x="1387" y="7449"/>
                    <a:pt x="681" y="7449"/>
                  </a:cubicBezTo>
                  <a:cubicBezTo>
                    <a:pt x="277" y="7449"/>
                    <a:pt x="1" y="7408"/>
                    <a:pt x="1" y="7408"/>
                  </a:cubicBezTo>
                  <a:lnTo>
                    <a:pt x="1" y="7408"/>
                  </a:lnTo>
                  <a:cubicBezTo>
                    <a:pt x="341" y="7748"/>
                    <a:pt x="764" y="7997"/>
                    <a:pt x="1236" y="8129"/>
                  </a:cubicBezTo>
                  <a:lnTo>
                    <a:pt x="2047" y="8941"/>
                  </a:lnTo>
                  <a:cubicBezTo>
                    <a:pt x="2734" y="8497"/>
                    <a:pt x="3372" y="7984"/>
                    <a:pt x="3955" y="7408"/>
                  </a:cubicBezTo>
                  <a:lnTo>
                    <a:pt x="7409" y="3947"/>
                  </a:lnTo>
                  <a:cubicBezTo>
                    <a:pt x="8498" y="2858"/>
                    <a:pt x="8498" y="1089"/>
                    <a:pt x="740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56"/>
            <p:cNvSpPr/>
            <p:nvPr/>
          </p:nvSpPr>
          <p:spPr>
            <a:xfrm>
              <a:off x="7520456" y="2318518"/>
              <a:ext cx="235270" cy="227756"/>
            </a:xfrm>
            <a:custGeom>
              <a:avLst/>
              <a:gdLst/>
              <a:ahLst/>
              <a:cxnLst/>
              <a:rect l="l" t="t" r="r" b="b"/>
              <a:pathLst>
                <a:path w="8955" h="8669" extrusionOk="0">
                  <a:moveTo>
                    <a:pt x="6211" y="1422"/>
                  </a:moveTo>
                  <a:cubicBezTo>
                    <a:pt x="6562" y="1422"/>
                    <a:pt x="6912" y="1556"/>
                    <a:pt x="7179" y="1823"/>
                  </a:cubicBezTo>
                  <a:cubicBezTo>
                    <a:pt x="7713" y="2357"/>
                    <a:pt x="7713" y="3224"/>
                    <a:pt x="7179" y="3765"/>
                  </a:cubicBezTo>
                  <a:lnTo>
                    <a:pt x="5445" y="5499"/>
                  </a:lnTo>
                  <a:lnTo>
                    <a:pt x="5077" y="5589"/>
                  </a:lnTo>
                  <a:lnTo>
                    <a:pt x="3822" y="7122"/>
                  </a:lnTo>
                  <a:lnTo>
                    <a:pt x="3725" y="7219"/>
                  </a:lnTo>
                  <a:cubicBezTo>
                    <a:pt x="3455" y="7496"/>
                    <a:pt x="3097" y="7635"/>
                    <a:pt x="2739" y="7635"/>
                  </a:cubicBezTo>
                  <a:cubicBezTo>
                    <a:pt x="2388" y="7635"/>
                    <a:pt x="2037" y="7501"/>
                    <a:pt x="1769" y="7233"/>
                  </a:cubicBezTo>
                  <a:cubicBezTo>
                    <a:pt x="1228" y="6692"/>
                    <a:pt x="1235" y="5811"/>
                    <a:pt x="1783" y="5277"/>
                  </a:cubicBezTo>
                  <a:lnTo>
                    <a:pt x="5237" y="1823"/>
                  </a:lnTo>
                  <a:cubicBezTo>
                    <a:pt x="5507" y="1556"/>
                    <a:pt x="5859" y="1422"/>
                    <a:pt x="6211" y="1422"/>
                  </a:cubicBezTo>
                  <a:close/>
                  <a:moveTo>
                    <a:pt x="6211" y="0"/>
                  </a:moveTo>
                  <a:cubicBezTo>
                    <a:pt x="5495" y="0"/>
                    <a:pt x="4779" y="273"/>
                    <a:pt x="4231" y="817"/>
                  </a:cubicBezTo>
                  <a:lnTo>
                    <a:pt x="777" y="4271"/>
                  </a:lnTo>
                  <a:lnTo>
                    <a:pt x="0" y="6678"/>
                  </a:lnTo>
                  <a:cubicBezTo>
                    <a:pt x="63" y="7080"/>
                    <a:pt x="208" y="7469"/>
                    <a:pt x="437" y="7809"/>
                  </a:cubicBezTo>
                  <a:lnTo>
                    <a:pt x="479" y="7767"/>
                  </a:lnTo>
                  <a:cubicBezTo>
                    <a:pt x="548" y="7941"/>
                    <a:pt x="652" y="8093"/>
                    <a:pt x="784" y="8225"/>
                  </a:cubicBezTo>
                  <a:cubicBezTo>
                    <a:pt x="1082" y="8523"/>
                    <a:pt x="1494" y="8668"/>
                    <a:pt x="1951" y="8668"/>
                  </a:cubicBezTo>
                  <a:cubicBezTo>
                    <a:pt x="2079" y="8668"/>
                    <a:pt x="2211" y="8657"/>
                    <a:pt x="2345" y="8634"/>
                  </a:cubicBezTo>
                  <a:cubicBezTo>
                    <a:pt x="2948" y="8523"/>
                    <a:pt x="3600" y="8183"/>
                    <a:pt x="4148" y="7642"/>
                  </a:cubicBezTo>
                  <a:lnTo>
                    <a:pt x="7602" y="4188"/>
                  </a:lnTo>
                  <a:cubicBezTo>
                    <a:pt x="8691" y="3092"/>
                    <a:pt x="8955" y="1587"/>
                    <a:pt x="8185" y="817"/>
                  </a:cubicBezTo>
                  <a:cubicBezTo>
                    <a:pt x="7640" y="273"/>
                    <a:pt x="6926" y="0"/>
                    <a:pt x="62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56"/>
            <p:cNvSpPr/>
            <p:nvPr/>
          </p:nvSpPr>
          <p:spPr>
            <a:xfrm>
              <a:off x="7450283" y="2573598"/>
              <a:ext cx="152013" cy="73379"/>
            </a:xfrm>
            <a:custGeom>
              <a:avLst/>
              <a:gdLst/>
              <a:ahLst/>
              <a:cxnLst/>
              <a:rect l="l" t="t" r="r" b="b"/>
              <a:pathLst>
                <a:path w="5786" h="2793" extrusionOk="0">
                  <a:moveTo>
                    <a:pt x="4370" y="0"/>
                  </a:moveTo>
                  <a:lnTo>
                    <a:pt x="3171" y="1193"/>
                  </a:lnTo>
                  <a:cubicBezTo>
                    <a:pt x="2482" y="1886"/>
                    <a:pt x="1398" y="2013"/>
                    <a:pt x="693" y="2013"/>
                  </a:cubicBezTo>
                  <a:cubicBezTo>
                    <a:pt x="283" y="2013"/>
                    <a:pt x="1" y="1970"/>
                    <a:pt x="1" y="1970"/>
                  </a:cubicBezTo>
                  <a:lnTo>
                    <a:pt x="1" y="1970"/>
                  </a:lnTo>
                  <a:cubicBezTo>
                    <a:pt x="545" y="2518"/>
                    <a:pt x="1260" y="2792"/>
                    <a:pt x="1974" y="2792"/>
                  </a:cubicBezTo>
                  <a:cubicBezTo>
                    <a:pt x="2688" y="2792"/>
                    <a:pt x="3403" y="2518"/>
                    <a:pt x="3947" y="1970"/>
                  </a:cubicBezTo>
                  <a:lnTo>
                    <a:pt x="5785" y="139"/>
                  </a:lnTo>
                  <a:lnTo>
                    <a:pt x="43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56"/>
            <p:cNvSpPr/>
            <p:nvPr/>
          </p:nvSpPr>
          <p:spPr>
            <a:xfrm>
              <a:off x="7565093" y="2530958"/>
              <a:ext cx="83310" cy="46713"/>
            </a:xfrm>
            <a:custGeom>
              <a:avLst/>
              <a:gdLst/>
              <a:ahLst/>
              <a:cxnLst/>
              <a:rect l="l" t="t" r="r" b="b"/>
              <a:pathLst>
                <a:path w="3171" h="1778" extrusionOk="0">
                  <a:moveTo>
                    <a:pt x="3170" y="0"/>
                  </a:moveTo>
                  <a:lnTo>
                    <a:pt x="3032" y="132"/>
                  </a:lnTo>
                  <a:cubicBezTo>
                    <a:pt x="2507" y="663"/>
                    <a:pt x="1792" y="953"/>
                    <a:pt x="1054" y="953"/>
                  </a:cubicBezTo>
                  <a:cubicBezTo>
                    <a:pt x="935" y="953"/>
                    <a:pt x="814" y="945"/>
                    <a:pt x="694" y="930"/>
                  </a:cubicBezTo>
                  <a:lnTo>
                    <a:pt x="0" y="1623"/>
                  </a:lnTo>
                  <a:cubicBezTo>
                    <a:pt x="346" y="1728"/>
                    <a:pt x="704" y="1777"/>
                    <a:pt x="1064" y="1777"/>
                  </a:cubicBezTo>
                  <a:cubicBezTo>
                    <a:pt x="1181" y="1777"/>
                    <a:pt x="1298" y="1772"/>
                    <a:pt x="1415" y="1762"/>
                  </a:cubicBezTo>
                  <a:lnTo>
                    <a:pt x="3032" y="139"/>
                  </a:lnTo>
                  <a:cubicBezTo>
                    <a:pt x="3080" y="97"/>
                    <a:pt x="3122" y="49"/>
                    <a:pt x="317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56"/>
            <p:cNvSpPr/>
            <p:nvPr/>
          </p:nvSpPr>
          <p:spPr>
            <a:xfrm>
              <a:off x="7421488" y="2409447"/>
              <a:ext cx="236558" cy="227599"/>
            </a:xfrm>
            <a:custGeom>
              <a:avLst/>
              <a:gdLst/>
              <a:ahLst/>
              <a:cxnLst/>
              <a:rect l="l" t="t" r="r" b="b"/>
              <a:pathLst>
                <a:path w="9004" h="8663" extrusionOk="0">
                  <a:moveTo>
                    <a:pt x="6524" y="0"/>
                  </a:moveTo>
                  <a:cubicBezTo>
                    <a:pt x="5810" y="0"/>
                    <a:pt x="5095" y="273"/>
                    <a:pt x="4551" y="817"/>
                  </a:cubicBezTo>
                  <a:lnTo>
                    <a:pt x="1097" y="4271"/>
                  </a:lnTo>
                  <a:cubicBezTo>
                    <a:pt x="1" y="5360"/>
                    <a:pt x="1" y="7129"/>
                    <a:pt x="1097" y="8225"/>
                  </a:cubicBezTo>
                  <a:cubicBezTo>
                    <a:pt x="1393" y="8521"/>
                    <a:pt x="1801" y="8663"/>
                    <a:pt x="2255" y="8663"/>
                  </a:cubicBezTo>
                  <a:cubicBezTo>
                    <a:pt x="2386" y="8663"/>
                    <a:pt x="2520" y="8651"/>
                    <a:pt x="2657" y="8627"/>
                  </a:cubicBezTo>
                  <a:cubicBezTo>
                    <a:pt x="3261" y="8523"/>
                    <a:pt x="3913" y="8183"/>
                    <a:pt x="4461" y="7642"/>
                  </a:cubicBezTo>
                  <a:lnTo>
                    <a:pt x="5779" y="6325"/>
                  </a:lnTo>
                  <a:cubicBezTo>
                    <a:pt x="5779" y="6325"/>
                    <a:pt x="5632" y="6119"/>
                    <a:pt x="5240" y="6119"/>
                  </a:cubicBezTo>
                  <a:cubicBezTo>
                    <a:pt x="5206" y="6119"/>
                    <a:pt x="5171" y="6120"/>
                    <a:pt x="5134" y="6123"/>
                  </a:cubicBezTo>
                  <a:lnTo>
                    <a:pt x="4045" y="7219"/>
                  </a:lnTo>
                  <a:cubicBezTo>
                    <a:pt x="3775" y="7496"/>
                    <a:pt x="3417" y="7635"/>
                    <a:pt x="3059" y="7635"/>
                  </a:cubicBezTo>
                  <a:cubicBezTo>
                    <a:pt x="2708" y="7635"/>
                    <a:pt x="2356" y="7501"/>
                    <a:pt x="2089" y="7233"/>
                  </a:cubicBezTo>
                  <a:cubicBezTo>
                    <a:pt x="1548" y="6692"/>
                    <a:pt x="1554" y="5811"/>
                    <a:pt x="2102" y="5277"/>
                  </a:cubicBezTo>
                  <a:lnTo>
                    <a:pt x="5557" y="1823"/>
                  </a:lnTo>
                  <a:cubicBezTo>
                    <a:pt x="5820" y="1559"/>
                    <a:pt x="6168" y="1427"/>
                    <a:pt x="6517" y="1427"/>
                  </a:cubicBezTo>
                  <a:cubicBezTo>
                    <a:pt x="6847" y="1427"/>
                    <a:pt x="7177" y="1545"/>
                    <a:pt x="7436" y="1781"/>
                  </a:cubicBezTo>
                  <a:cubicBezTo>
                    <a:pt x="7977" y="2274"/>
                    <a:pt x="8040" y="3099"/>
                    <a:pt x="7582" y="3661"/>
                  </a:cubicBezTo>
                  <a:lnTo>
                    <a:pt x="8914" y="2336"/>
                  </a:lnTo>
                  <a:cubicBezTo>
                    <a:pt x="9004" y="1740"/>
                    <a:pt x="8872" y="1192"/>
                    <a:pt x="8498" y="817"/>
                  </a:cubicBezTo>
                  <a:cubicBezTo>
                    <a:pt x="7953" y="273"/>
                    <a:pt x="7239" y="0"/>
                    <a:pt x="652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56"/>
            <p:cNvSpPr/>
            <p:nvPr/>
          </p:nvSpPr>
          <p:spPr>
            <a:xfrm>
              <a:off x="7556161" y="2553368"/>
              <a:ext cx="36650" cy="22253"/>
            </a:xfrm>
            <a:custGeom>
              <a:avLst/>
              <a:gdLst/>
              <a:ahLst/>
              <a:cxnLst/>
              <a:rect l="l" t="t" r="r" b="b"/>
              <a:pathLst>
                <a:path w="1395" h="847" extrusionOk="0">
                  <a:moveTo>
                    <a:pt x="653" y="0"/>
                  </a:moveTo>
                  <a:lnTo>
                    <a:pt x="1" y="645"/>
                  </a:lnTo>
                  <a:cubicBezTo>
                    <a:pt x="209" y="736"/>
                    <a:pt x="431" y="798"/>
                    <a:pt x="646" y="847"/>
                  </a:cubicBezTo>
                  <a:lnTo>
                    <a:pt x="1395" y="104"/>
                  </a:lnTo>
                  <a:cubicBezTo>
                    <a:pt x="1145" y="104"/>
                    <a:pt x="895" y="70"/>
                    <a:pt x="6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9" name="Google Shape;7599;p56"/>
          <p:cNvGrpSpPr/>
          <p:nvPr/>
        </p:nvGrpSpPr>
        <p:grpSpPr>
          <a:xfrm>
            <a:off x="2508373" y="2779889"/>
            <a:ext cx="337523" cy="337680"/>
            <a:chOff x="2508373" y="2779889"/>
            <a:chExt cx="337523" cy="337680"/>
          </a:xfrm>
        </p:grpSpPr>
        <p:sp>
          <p:nvSpPr>
            <p:cNvPr id="7600" name="Google Shape;7600;p56"/>
            <p:cNvSpPr/>
            <p:nvPr/>
          </p:nvSpPr>
          <p:spPr>
            <a:xfrm>
              <a:off x="2508373" y="2779889"/>
              <a:ext cx="256971" cy="256971"/>
            </a:xfrm>
            <a:custGeom>
              <a:avLst/>
              <a:gdLst/>
              <a:ahLst/>
              <a:cxnLst/>
              <a:rect l="l" t="t" r="r" b="b"/>
              <a:pathLst>
                <a:path w="9781" h="9781" extrusionOk="0">
                  <a:moveTo>
                    <a:pt x="4585" y="0"/>
                  </a:moveTo>
                  <a:cubicBezTo>
                    <a:pt x="4377" y="0"/>
                    <a:pt x="4190" y="153"/>
                    <a:pt x="4155" y="354"/>
                  </a:cubicBezTo>
                  <a:lnTo>
                    <a:pt x="3933" y="1464"/>
                  </a:lnTo>
                  <a:cubicBezTo>
                    <a:pt x="3656" y="1540"/>
                    <a:pt x="3392" y="1651"/>
                    <a:pt x="3149" y="1790"/>
                  </a:cubicBezTo>
                  <a:lnTo>
                    <a:pt x="2213" y="1165"/>
                  </a:lnTo>
                  <a:cubicBezTo>
                    <a:pt x="2138" y="1116"/>
                    <a:pt x="2053" y="1092"/>
                    <a:pt x="1969" y="1092"/>
                  </a:cubicBezTo>
                  <a:cubicBezTo>
                    <a:pt x="1852" y="1092"/>
                    <a:pt x="1736" y="1139"/>
                    <a:pt x="1651" y="1228"/>
                  </a:cubicBezTo>
                  <a:lnTo>
                    <a:pt x="1221" y="1658"/>
                  </a:lnTo>
                  <a:cubicBezTo>
                    <a:pt x="1068" y="1803"/>
                    <a:pt x="1048" y="2039"/>
                    <a:pt x="1166" y="2220"/>
                  </a:cubicBezTo>
                  <a:lnTo>
                    <a:pt x="1790" y="3156"/>
                  </a:lnTo>
                  <a:cubicBezTo>
                    <a:pt x="1651" y="3399"/>
                    <a:pt x="1547" y="3662"/>
                    <a:pt x="1471" y="3940"/>
                  </a:cubicBezTo>
                  <a:lnTo>
                    <a:pt x="361" y="4162"/>
                  </a:lnTo>
                  <a:cubicBezTo>
                    <a:pt x="153" y="4196"/>
                    <a:pt x="7" y="4384"/>
                    <a:pt x="0" y="4592"/>
                  </a:cubicBezTo>
                  <a:lnTo>
                    <a:pt x="0" y="5202"/>
                  </a:lnTo>
                  <a:cubicBezTo>
                    <a:pt x="7" y="5410"/>
                    <a:pt x="153" y="5591"/>
                    <a:pt x="361" y="5632"/>
                  </a:cubicBezTo>
                  <a:lnTo>
                    <a:pt x="1471" y="5854"/>
                  </a:lnTo>
                  <a:cubicBezTo>
                    <a:pt x="1547" y="6125"/>
                    <a:pt x="1651" y="6388"/>
                    <a:pt x="1790" y="6638"/>
                  </a:cubicBezTo>
                  <a:lnTo>
                    <a:pt x="1166" y="7574"/>
                  </a:lnTo>
                  <a:cubicBezTo>
                    <a:pt x="1048" y="7748"/>
                    <a:pt x="1068" y="7984"/>
                    <a:pt x="1221" y="8136"/>
                  </a:cubicBezTo>
                  <a:lnTo>
                    <a:pt x="1651" y="8566"/>
                  </a:lnTo>
                  <a:cubicBezTo>
                    <a:pt x="1735" y="8650"/>
                    <a:pt x="1848" y="8692"/>
                    <a:pt x="1964" y="8692"/>
                  </a:cubicBezTo>
                  <a:cubicBezTo>
                    <a:pt x="2049" y="8692"/>
                    <a:pt x="2136" y="8669"/>
                    <a:pt x="2213" y="8622"/>
                  </a:cubicBezTo>
                  <a:lnTo>
                    <a:pt x="3156" y="7990"/>
                  </a:lnTo>
                  <a:cubicBezTo>
                    <a:pt x="3399" y="8129"/>
                    <a:pt x="3663" y="8233"/>
                    <a:pt x="3933" y="8310"/>
                  </a:cubicBezTo>
                  <a:lnTo>
                    <a:pt x="4155" y="9419"/>
                  </a:lnTo>
                  <a:cubicBezTo>
                    <a:pt x="4197" y="9627"/>
                    <a:pt x="4377" y="9773"/>
                    <a:pt x="4592" y="9780"/>
                  </a:cubicBezTo>
                  <a:lnTo>
                    <a:pt x="5195" y="9780"/>
                  </a:lnTo>
                  <a:cubicBezTo>
                    <a:pt x="5404" y="9773"/>
                    <a:pt x="5591" y="9627"/>
                    <a:pt x="5632" y="9419"/>
                  </a:cubicBezTo>
                  <a:lnTo>
                    <a:pt x="5854" y="8310"/>
                  </a:lnTo>
                  <a:cubicBezTo>
                    <a:pt x="6125" y="8233"/>
                    <a:pt x="6389" y="8129"/>
                    <a:pt x="6631" y="7990"/>
                  </a:cubicBezTo>
                  <a:lnTo>
                    <a:pt x="7568" y="8615"/>
                  </a:lnTo>
                  <a:cubicBezTo>
                    <a:pt x="7644" y="8664"/>
                    <a:pt x="7730" y="8688"/>
                    <a:pt x="7814" y="8688"/>
                  </a:cubicBezTo>
                  <a:cubicBezTo>
                    <a:pt x="7931" y="8688"/>
                    <a:pt x="8045" y="8643"/>
                    <a:pt x="8129" y="8559"/>
                  </a:cubicBezTo>
                  <a:lnTo>
                    <a:pt x="8560" y="8129"/>
                  </a:lnTo>
                  <a:cubicBezTo>
                    <a:pt x="8712" y="7984"/>
                    <a:pt x="8733" y="7748"/>
                    <a:pt x="8615" y="7567"/>
                  </a:cubicBezTo>
                  <a:lnTo>
                    <a:pt x="7991" y="6631"/>
                  </a:lnTo>
                  <a:cubicBezTo>
                    <a:pt x="8129" y="6381"/>
                    <a:pt x="8234" y="6118"/>
                    <a:pt x="8310" y="5847"/>
                  </a:cubicBezTo>
                  <a:lnTo>
                    <a:pt x="9420" y="5625"/>
                  </a:lnTo>
                  <a:cubicBezTo>
                    <a:pt x="9628" y="5584"/>
                    <a:pt x="9773" y="5403"/>
                    <a:pt x="9780" y="5195"/>
                  </a:cubicBezTo>
                  <a:lnTo>
                    <a:pt x="9780" y="4585"/>
                  </a:lnTo>
                  <a:cubicBezTo>
                    <a:pt x="9780" y="4377"/>
                    <a:pt x="9628" y="4189"/>
                    <a:pt x="9420" y="4148"/>
                  </a:cubicBezTo>
                  <a:lnTo>
                    <a:pt x="8310" y="3926"/>
                  </a:lnTo>
                  <a:cubicBezTo>
                    <a:pt x="8234" y="3655"/>
                    <a:pt x="8129" y="3392"/>
                    <a:pt x="7991" y="3149"/>
                  </a:cubicBezTo>
                  <a:lnTo>
                    <a:pt x="8615" y="2206"/>
                  </a:lnTo>
                  <a:cubicBezTo>
                    <a:pt x="8733" y="2032"/>
                    <a:pt x="8712" y="1796"/>
                    <a:pt x="8560" y="1644"/>
                  </a:cubicBezTo>
                  <a:lnTo>
                    <a:pt x="8129" y="1221"/>
                  </a:lnTo>
                  <a:cubicBezTo>
                    <a:pt x="8046" y="1134"/>
                    <a:pt x="7934" y="1090"/>
                    <a:pt x="7821" y="1090"/>
                  </a:cubicBezTo>
                  <a:cubicBezTo>
                    <a:pt x="7735" y="1090"/>
                    <a:pt x="7649" y="1115"/>
                    <a:pt x="7575" y="1165"/>
                  </a:cubicBezTo>
                  <a:lnTo>
                    <a:pt x="6631" y="1790"/>
                  </a:lnTo>
                  <a:cubicBezTo>
                    <a:pt x="6389" y="1651"/>
                    <a:pt x="6125" y="1540"/>
                    <a:pt x="5854" y="1464"/>
                  </a:cubicBezTo>
                  <a:lnTo>
                    <a:pt x="5626" y="354"/>
                  </a:lnTo>
                  <a:cubicBezTo>
                    <a:pt x="5584" y="153"/>
                    <a:pt x="5404" y="0"/>
                    <a:pt x="519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56"/>
            <p:cNvSpPr/>
            <p:nvPr/>
          </p:nvSpPr>
          <p:spPr>
            <a:xfrm>
              <a:off x="2561391" y="2852034"/>
              <a:ext cx="131783" cy="112814"/>
            </a:xfrm>
            <a:custGeom>
              <a:avLst/>
              <a:gdLst/>
              <a:ahLst/>
              <a:cxnLst/>
              <a:rect l="l" t="t" r="r" b="b"/>
              <a:pathLst>
                <a:path w="5016" h="4294" extrusionOk="0">
                  <a:moveTo>
                    <a:pt x="2872" y="1"/>
                  </a:moveTo>
                  <a:cubicBezTo>
                    <a:pt x="958" y="1"/>
                    <a:pt x="1" y="2310"/>
                    <a:pt x="1353" y="3663"/>
                  </a:cubicBezTo>
                  <a:cubicBezTo>
                    <a:pt x="1791" y="4098"/>
                    <a:pt x="2328" y="4293"/>
                    <a:pt x="2855" y="4293"/>
                  </a:cubicBezTo>
                  <a:cubicBezTo>
                    <a:pt x="3958" y="4293"/>
                    <a:pt x="5016" y="3439"/>
                    <a:pt x="5016" y="2144"/>
                  </a:cubicBezTo>
                  <a:cubicBezTo>
                    <a:pt x="5016" y="958"/>
                    <a:pt x="4058" y="1"/>
                    <a:pt x="2872" y="1"/>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56"/>
            <p:cNvSpPr/>
            <p:nvPr/>
          </p:nvSpPr>
          <p:spPr>
            <a:xfrm>
              <a:off x="2599302" y="2880277"/>
              <a:ext cx="65629" cy="56223"/>
            </a:xfrm>
            <a:custGeom>
              <a:avLst/>
              <a:gdLst/>
              <a:ahLst/>
              <a:cxnLst/>
              <a:rect l="l" t="t" r="r" b="b"/>
              <a:pathLst>
                <a:path w="2498" h="2140" extrusionOk="0">
                  <a:moveTo>
                    <a:pt x="1429" y="1"/>
                  </a:moveTo>
                  <a:cubicBezTo>
                    <a:pt x="479" y="1"/>
                    <a:pt x="0" y="1152"/>
                    <a:pt x="673" y="1825"/>
                  </a:cubicBezTo>
                  <a:cubicBezTo>
                    <a:pt x="891" y="2042"/>
                    <a:pt x="1158" y="2140"/>
                    <a:pt x="1420" y="2140"/>
                  </a:cubicBezTo>
                  <a:cubicBezTo>
                    <a:pt x="1970" y="2140"/>
                    <a:pt x="2497" y="1712"/>
                    <a:pt x="2497" y="1069"/>
                  </a:cubicBezTo>
                  <a:cubicBezTo>
                    <a:pt x="2497" y="479"/>
                    <a:pt x="2019" y="1"/>
                    <a:pt x="142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56"/>
            <p:cNvSpPr/>
            <p:nvPr/>
          </p:nvSpPr>
          <p:spPr>
            <a:xfrm>
              <a:off x="2677121" y="2948611"/>
              <a:ext cx="168775" cy="168958"/>
            </a:xfrm>
            <a:custGeom>
              <a:avLst/>
              <a:gdLst/>
              <a:ahLst/>
              <a:cxnLst/>
              <a:rect l="l" t="t" r="r" b="b"/>
              <a:pathLst>
                <a:path w="6424" h="6431" extrusionOk="0">
                  <a:moveTo>
                    <a:pt x="3017" y="1"/>
                  </a:moveTo>
                  <a:cubicBezTo>
                    <a:pt x="2879" y="1"/>
                    <a:pt x="2754" y="98"/>
                    <a:pt x="2733" y="237"/>
                  </a:cubicBezTo>
                  <a:lnTo>
                    <a:pt x="2587" y="965"/>
                  </a:lnTo>
                  <a:cubicBezTo>
                    <a:pt x="2407" y="1014"/>
                    <a:pt x="2234" y="1090"/>
                    <a:pt x="2067" y="1180"/>
                  </a:cubicBezTo>
                  <a:lnTo>
                    <a:pt x="1450" y="764"/>
                  </a:lnTo>
                  <a:cubicBezTo>
                    <a:pt x="1404" y="733"/>
                    <a:pt x="1350" y="718"/>
                    <a:pt x="1296" y="718"/>
                  </a:cubicBezTo>
                  <a:cubicBezTo>
                    <a:pt x="1218" y="718"/>
                    <a:pt x="1139" y="748"/>
                    <a:pt x="1082" y="805"/>
                  </a:cubicBezTo>
                  <a:lnTo>
                    <a:pt x="805" y="1083"/>
                  </a:lnTo>
                  <a:cubicBezTo>
                    <a:pt x="701" y="1180"/>
                    <a:pt x="687" y="1340"/>
                    <a:pt x="763" y="1451"/>
                  </a:cubicBezTo>
                  <a:lnTo>
                    <a:pt x="1179" y="2068"/>
                  </a:lnTo>
                  <a:cubicBezTo>
                    <a:pt x="1089" y="2234"/>
                    <a:pt x="1013" y="2408"/>
                    <a:pt x="964" y="2588"/>
                  </a:cubicBezTo>
                  <a:lnTo>
                    <a:pt x="236" y="2734"/>
                  </a:lnTo>
                  <a:cubicBezTo>
                    <a:pt x="97" y="2761"/>
                    <a:pt x="0" y="2879"/>
                    <a:pt x="0" y="3018"/>
                  </a:cubicBezTo>
                  <a:lnTo>
                    <a:pt x="0" y="3413"/>
                  </a:lnTo>
                  <a:cubicBezTo>
                    <a:pt x="0" y="3552"/>
                    <a:pt x="97" y="3670"/>
                    <a:pt x="236" y="3698"/>
                  </a:cubicBezTo>
                  <a:lnTo>
                    <a:pt x="964" y="3844"/>
                  </a:lnTo>
                  <a:cubicBezTo>
                    <a:pt x="1013" y="4024"/>
                    <a:pt x="1089" y="4197"/>
                    <a:pt x="1179" y="4364"/>
                  </a:cubicBezTo>
                  <a:lnTo>
                    <a:pt x="763" y="4981"/>
                  </a:lnTo>
                  <a:cubicBezTo>
                    <a:pt x="687" y="5092"/>
                    <a:pt x="701" y="5252"/>
                    <a:pt x="805" y="5349"/>
                  </a:cubicBezTo>
                  <a:lnTo>
                    <a:pt x="1082" y="5626"/>
                  </a:lnTo>
                  <a:cubicBezTo>
                    <a:pt x="1139" y="5683"/>
                    <a:pt x="1218" y="5714"/>
                    <a:pt x="1296" y="5714"/>
                  </a:cubicBezTo>
                  <a:cubicBezTo>
                    <a:pt x="1350" y="5714"/>
                    <a:pt x="1404" y="5699"/>
                    <a:pt x="1450" y="5668"/>
                  </a:cubicBezTo>
                  <a:lnTo>
                    <a:pt x="2067" y="5252"/>
                  </a:lnTo>
                  <a:cubicBezTo>
                    <a:pt x="2234" y="5342"/>
                    <a:pt x="2407" y="5418"/>
                    <a:pt x="2587" y="5467"/>
                  </a:cubicBezTo>
                  <a:lnTo>
                    <a:pt x="2733" y="6195"/>
                  </a:lnTo>
                  <a:cubicBezTo>
                    <a:pt x="2754" y="6334"/>
                    <a:pt x="2879" y="6431"/>
                    <a:pt x="3017" y="6431"/>
                  </a:cubicBezTo>
                  <a:lnTo>
                    <a:pt x="3413" y="6431"/>
                  </a:lnTo>
                  <a:cubicBezTo>
                    <a:pt x="3552" y="6431"/>
                    <a:pt x="3669" y="6334"/>
                    <a:pt x="3697" y="6195"/>
                  </a:cubicBezTo>
                  <a:lnTo>
                    <a:pt x="3843" y="5467"/>
                  </a:lnTo>
                  <a:cubicBezTo>
                    <a:pt x="4023" y="5418"/>
                    <a:pt x="4197" y="5342"/>
                    <a:pt x="4356" y="5252"/>
                  </a:cubicBezTo>
                  <a:lnTo>
                    <a:pt x="4980" y="5668"/>
                  </a:lnTo>
                  <a:cubicBezTo>
                    <a:pt x="5027" y="5697"/>
                    <a:pt x="5080" y="5711"/>
                    <a:pt x="5134" y="5711"/>
                  </a:cubicBezTo>
                  <a:cubicBezTo>
                    <a:pt x="5209" y="5711"/>
                    <a:pt x="5284" y="5683"/>
                    <a:pt x="5341" y="5626"/>
                  </a:cubicBezTo>
                  <a:lnTo>
                    <a:pt x="5625" y="5342"/>
                  </a:lnTo>
                  <a:cubicBezTo>
                    <a:pt x="5723" y="5245"/>
                    <a:pt x="5736" y="5092"/>
                    <a:pt x="5660" y="4974"/>
                  </a:cubicBezTo>
                  <a:lnTo>
                    <a:pt x="5251" y="4357"/>
                  </a:lnTo>
                  <a:cubicBezTo>
                    <a:pt x="5341" y="4190"/>
                    <a:pt x="5410" y="4024"/>
                    <a:pt x="5466" y="3844"/>
                  </a:cubicBezTo>
                  <a:lnTo>
                    <a:pt x="6194" y="3698"/>
                  </a:lnTo>
                  <a:cubicBezTo>
                    <a:pt x="6326" y="3670"/>
                    <a:pt x="6423" y="3552"/>
                    <a:pt x="6423" y="3413"/>
                  </a:cubicBezTo>
                  <a:lnTo>
                    <a:pt x="6423" y="3018"/>
                  </a:lnTo>
                  <a:cubicBezTo>
                    <a:pt x="6423" y="2879"/>
                    <a:pt x="6333" y="2761"/>
                    <a:pt x="6194" y="2734"/>
                  </a:cubicBezTo>
                  <a:lnTo>
                    <a:pt x="5466" y="2588"/>
                  </a:lnTo>
                  <a:cubicBezTo>
                    <a:pt x="5417" y="2408"/>
                    <a:pt x="5348" y="2234"/>
                    <a:pt x="5251" y="2068"/>
                  </a:cubicBezTo>
                  <a:lnTo>
                    <a:pt x="5667" y="1451"/>
                  </a:lnTo>
                  <a:cubicBezTo>
                    <a:pt x="5743" y="1340"/>
                    <a:pt x="5729" y="1180"/>
                    <a:pt x="5632" y="1083"/>
                  </a:cubicBezTo>
                  <a:lnTo>
                    <a:pt x="5348" y="805"/>
                  </a:lnTo>
                  <a:cubicBezTo>
                    <a:pt x="5291" y="748"/>
                    <a:pt x="5214" y="718"/>
                    <a:pt x="5137" y="718"/>
                  </a:cubicBezTo>
                  <a:cubicBezTo>
                    <a:pt x="5083" y="718"/>
                    <a:pt x="5029" y="733"/>
                    <a:pt x="4980" y="764"/>
                  </a:cubicBezTo>
                  <a:lnTo>
                    <a:pt x="4363" y="1180"/>
                  </a:lnTo>
                  <a:cubicBezTo>
                    <a:pt x="4197" y="1090"/>
                    <a:pt x="4030" y="1014"/>
                    <a:pt x="3850" y="965"/>
                  </a:cubicBezTo>
                  <a:lnTo>
                    <a:pt x="3704" y="237"/>
                  </a:lnTo>
                  <a:cubicBezTo>
                    <a:pt x="3676" y="98"/>
                    <a:pt x="3558" y="1"/>
                    <a:pt x="34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56"/>
            <p:cNvSpPr/>
            <p:nvPr/>
          </p:nvSpPr>
          <p:spPr>
            <a:xfrm>
              <a:off x="2705180" y="2990910"/>
              <a:ext cx="98601" cy="84466"/>
            </a:xfrm>
            <a:custGeom>
              <a:avLst/>
              <a:gdLst/>
              <a:ahLst/>
              <a:cxnLst/>
              <a:rect l="l" t="t" r="r" b="b"/>
              <a:pathLst>
                <a:path w="3753" h="3215" extrusionOk="0">
                  <a:moveTo>
                    <a:pt x="2144" y="0"/>
                  </a:moveTo>
                  <a:cubicBezTo>
                    <a:pt x="715" y="0"/>
                    <a:pt x="0" y="1727"/>
                    <a:pt x="1013" y="2740"/>
                  </a:cubicBezTo>
                  <a:cubicBezTo>
                    <a:pt x="1341" y="3068"/>
                    <a:pt x="1743" y="3215"/>
                    <a:pt x="2138" y="3215"/>
                  </a:cubicBezTo>
                  <a:cubicBezTo>
                    <a:pt x="2963" y="3215"/>
                    <a:pt x="3753" y="2573"/>
                    <a:pt x="3753" y="1602"/>
                  </a:cubicBezTo>
                  <a:cubicBezTo>
                    <a:pt x="3753" y="721"/>
                    <a:pt x="3031" y="0"/>
                    <a:pt x="2144" y="0"/>
                  </a:cubicBezTo>
                  <a:close/>
                </a:path>
              </a:pathLst>
            </a:custGeom>
            <a:solidFill>
              <a:srgbClr val="BAC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56"/>
            <p:cNvSpPr/>
            <p:nvPr/>
          </p:nvSpPr>
          <p:spPr>
            <a:xfrm>
              <a:off x="2727774" y="3007856"/>
              <a:ext cx="59061" cy="50601"/>
            </a:xfrm>
            <a:custGeom>
              <a:avLst/>
              <a:gdLst/>
              <a:ahLst/>
              <a:cxnLst/>
              <a:rect l="l" t="t" r="r" b="b"/>
              <a:pathLst>
                <a:path w="2248" h="1926" extrusionOk="0">
                  <a:moveTo>
                    <a:pt x="1284" y="0"/>
                  </a:moveTo>
                  <a:cubicBezTo>
                    <a:pt x="430" y="0"/>
                    <a:pt x="0" y="1034"/>
                    <a:pt x="604" y="1644"/>
                  </a:cubicBezTo>
                  <a:cubicBezTo>
                    <a:pt x="801" y="1839"/>
                    <a:pt x="1041" y="1926"/>
                    <a:pt x="1277" y="1926"/>
                  </a:cubicBezTo>
                  <a:cubicBezTo>
                    <a:pt x="1773" y="1926"/>
                    <a:pt x="2248" y="1540"/>
                    <a:pt x="2248" y="957"/>
                  </a:cubicBezTo>
                  <a:cubicBezTo>
                    <a:pt x="2248" y="430"/>
                    <a:pt x="1818" y="0"/>
                    <a:pt x="12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6" name="Google Shape;7606;p56"/>
          <p:cNvGrpSpPr/>
          <p:nvPr/>
        </p:nvGrpSpPr>
        <p:grpSpPr>
          <a:xfrm>
            <a:off x="1884401" y="4141593"/>
            <a:ext cx="410613" cy="372229"/>
            <a:chOff x="1884401" y="4141593"/>
            <a:chExt cx="410613" cy="372229"/>
          </a:xfrm>
        </p:grpSpPr>
        <p:sp>
          <p:nvSpPr>
            <p:cNvPr id="7607" name="Google Shape;7607;p56"/>
            <p:cNvSpPr/>
            <p:nvPr/>
          </p:nvSpPr>
          <p:spPr>
            <a:xfrm>
              <a:off x="1934529" y="4484476"/>
              <a:ext cx="343697" cy="29346"/>
            </a:xfrm>
            <a:custGeom>
              <a:avLst/>
              <a:gdLst/>
              <a:ahLst/>
              <a:cxnLst/>
              <a:rect l="l" t="t" r="r" b="b"/>
              <a:pathLst>
                <a:path w="13082" h="1117" extrusionOk="0">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solidFill>
              <a:srgbClr val="D1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56"/>
            <p:cNvSpPr/>
            <p:nvPr/>
          </p:nvSpPr>
          <p:spPr>
            <a:xfrm>
              <a:off x="1884401" y="4269619"/>
              <a:ext cx="345720" cy="189635"/>
            </a:xfrm>
            <a:custGeom>
              <a:avLst/>
              <a:gdLst/>
              <a:ahLst/>
              <a:cxnLst/>
              <a:rect l="l" t="t" r="r" b="b"/>
              <a:pathLst>
                <a:path w="13159" h="7218" extrusionOk="0">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solidFill>
              <a:srgbClr val="D1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56"/>
            <p:cNvSpPr/>
            <p:nvPr/>
          </p:nvSpPr>
          <p:spPr>
            <a:xfrm>
              <a:off x="2097970" y="4322006"/>
              <a:ext cx="104827" cy="110003"/>
            </a:xfrm>
            <a:custGeom>
              <a:avLst/>
              <a:gdLst/>
              <a:ahLst/>
              <a:cxnLst/>
              <a:rect l="l" t="t" r="r" b="b"/>
              <a:pathLst>
                <a:path w="3990" h="4187" extrusionOk="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56"/>
            <p:cNvSpPr/>
            <p:nvPr/>
          </p:nvSpPr>
          <p:spPr>
            <a:xfrm>
              <a:off x="2190187" y="4269619"/>
              <a:ext cx="12611" cy="39829"/>
            </a:xfrm>
            <a:custGeom>
              <a:avLst/>
              <a:gdLst/>
              <a:ahLst/>
              <a:cxnLst/>
              <a:rect l="l" t="t" r="r" b="b"/>
              <a:pathLst>
                <a:path w="480" h="1516" extrusionOk="0">
                  <a:moveTo>
                    <a:pt x="1" y="0"/>
                  </a:moveTo>
                  <a:lnTo>
                    <a:pt x="1" y="1277"/>
                  </a:lnTo>
                  <a:cubicBezTo>
                    <a:pt x="1" y="1436"/>
                    <a:pt x="120" y="1516"/>
                    <a:pt x="240" y="1516"/>
                  </a:cubicBezTo>
                  <a:cubicBezTo>
                    <a:pt x="360" y="1516"/>
                    <a:pt x="479" y="1436"/>
                    <a:pt x="479" y="1277"/>
                  </a:cubicBez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56"/>
            <p:cNvSpPr/>
            <p:nvPr/>
          </p:nvSpPr>
          <p:spPr>
            <a:xfrm>
              <a:off x="2069018" y="4141593"/>
              <a:ext cx="24250" cy="109083"/>
            </a:xfrm>
            <a:custGeom>
              <a:avLst/>
              <a:gdLst/>
              <a:ahLst/>
              <a:cxnLst/>
              <a:rect l="l" t="t" r="r" b="b"/>
              <a:pathLst>
                <a:path w="923" h="4152" extrusionOk="0">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56"/>
            <p:cNvSpPr/>
            <p:nvPr/>
          </p:nvSpPr>
          <p:spPr>
            <a:xfrm>
              <a:off x="2119303" y="4141593"/>
              <a:ext cx="24276" cy="109083"/>
            </a:xfrm>
            <a:custGeom>
              <a:avLst/>
              <a:gdLst/>
              <a:ahLst/>
              <a:cxnLst/>
              <a:rect l="l" t="t" r="r" b="b"/>
              <a:pathLst>
                <a:path w="924" h="4152" extrusionOk="0">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56"/>
            <p:cNvSpPr/>
            <p:nvPr/>
          </p:nvSpPr>
          <p:spPr>
            <a:xfrm>
              <a:off x="1917583" y="4478091"/>
              <a:ext cx="377431" cy="12585"/>
            </a:xfrm>
            <a:custGeom>
              <a:avLst/>
              <a:gdLst/>
              <a:ahLst/>
              <a:cxnLst/>
              <a:rect l="l" t="t" r="r" b="b"/>
              <a:pathLst>
                <a:path w="14366" h="479" extrusionOk="0">
                  <a:moveTo>
                    <a:pt x="319" y="0"/>
                  </a:moveTo>
                  <a:cubicBezTo>
                    <a:pt x="0" y="0"/>
                    <a:pt x="0" y="479"/>
                    <a:pt x="319" y="479"/>
                  </a:cubicBezTo>
                  <a:lnTo>
                    <a:pt x="14046" y="479"/>
                  </a:lnTo>
                  <a:cubicBezTo>
                    <a:pt x="14365" y="479"/>
                    <a:pt x="14365" y="0"/>
                    <a:pt x="14046" y="0"/>
                  </a:cubicBezTo>
                  <a:close/>
                </a:path>
              </a:pathLst>
            </a:custGeom>
            <a:solidFill>
              <a:srgbClr val="A5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4" name="Google Shape;7614;p56"/>
          <p:cNvGrpSpPr/>
          <p:nvPr/>
        </p:nvGrpSpPr>
        <p:grpSpPr>
          <a:xfrm>
            <a:off x="1430832" y="2773689"/>
            <a:ext cx="294515" cy="349897"/>
            <a:chOff x="1430832" y="2773689"/>
            <a:chExt cx="294515" cy="349897"/>
          </a:xfrm>
        </p:grpSpPr>
        <p:sp>
          <p:nvSpPr>
            <p:cNvPr id="7615" name="Google Shape;7615;p56"/>
            <p:cNvSpPr/>
            <p:nvPr/>
          </p:nvSpPr>
          <p:spPr>
            <a:xfrm>
              <a:off x="1430832" y="2794996"/>
              <a:ext cx="90062" cy="149648"/>
            </a:xfrm>
            <a:custGeom>
              <a:avLst/>
              <a:gdLst/>
              <a:ahLst/>
              <a:cxnLst/>
              <a:rect l="l" t="t" r="r" b="b"/>
              <a:pathLst>
                <a:path w="3428" h="5696" extrusionOk="0">
                  <a:moveTo>
                    <a:pt x="604" y="1"/>
                  </a:moveTo>
                  <a:cubicBezTo>
                    <a:pt x="271" y="1"/>
                    <a:pt x="1" y="271"/>
                    <a:pt x="8" y="597"/>
                  </a:cubicBezTo>
                  <a:lnTo>
                    <a:pt x="8" y="1423"/>
                  </a:lnTo>
                  <a:cubicBezTo>
                    <a:pt x="8" y="3406"/>
                    <a:pt x="1020" y="3816"/>
                    <a:pt x="1839" y="4149"/>
                  </a:cubicBezTo>
                  <a:cubicBezTo>
                    <a:pt x="2290" y="4336"/>
                    <a:pt x="2685" y="4495"/>
                    <a:pt x="2879" y="4891"/>
                  </a:cubicBezTo>
                  <a:cubicBezTo>
                    <a:pt x="2935" y="4981"/>
                    <a:pt x="2921" y="5106"/>
                    <a:pt x="2844" y="5182"/>
                  </a:cubicBezTo>
                  <a:cubicBezTo>
                    <a:pt x="2770" y="5257"/>
                    <a:pt x="2670" y="5299"/>
                    <a:pt x="2568" y="5299"/>
                  </a:cubicBezTo>
                  <a:cubicBezTo>
                    <a:pt x="2528" y="5299"/>
                    <a:pt x="2488" y="5293"/>
                    <a:pt x="2449" y="5279"/>
                  </a:cubicBezTo>
                  <a:cubicBezTo>
                    <a:pt x="2303" y="5217"/>
                    <a:pt x="2283" y="5043"/>
                    <a:pt x="2290" y="4905"/>
                  </a:cubicBezTo>
                  <a:cubicBezTo>
                    <a:pt x="2297" y="4768"/>
                    <a:pt x="2193" y="4696"/>
                    <a:pt x="2091" y="4696"/>
                  </a:cubicBezTo>
                  <a:cubicBezTo>
                    <a:pt x="1996" y="4696"/>
                    <a:pt x="1901" y="4757"/>
                    <a:pt x="1894" y="4884"/>
                  </a:cubicBezTo>
                  <a:cubicBezTo>
                    <a:pt x="1887" y="5057"/>
                    <a:pt x="1908" y="5480"/>
                    <a:pt x="2290" y="5640"/>
                  </a:cubicBezTo>
                  <a:cubicBezTo>
                    <a:pt x="2373" y="5681"/>
                    <a:pt x="2470" y="5695"/>
                    <a:pt x="2560" y="5695"/>
                  </a:cubicBezTo>
                  <a:cubicBezTo>
                    <a:pt x="2775" y="5695"/>
                    <a:pt x="2983" y="5605"/>
                    <a:pt x="3136" y="5453"/>
                  </a:cubicBezTo>
                  <a:cubicBezTo>
                    <a:pt x="3323" y="5258"/>
                    <a:pt x="3365" y="4960"/>
                    <a:pt x="3240" y="4717"/>
                  </a:cubicBezTo>
                  <a:cubicBezTo>
                    <a:pt x="2983" y="4183"/>
                    <a:pt x="2477" y="3982"/>
                    <a:pt x="1984" y="3781"/>
                  </a:cubicBezTo>
                  <a:cubicBezTo>
                    <a:pt x="1596" y="3628"/>
                    <a:pt x="1194" y="3462"/>
                    <a:pt x="902" y="3136"/>
                  </a:cubicBezTo>
                  <a:cubicBezTo>
                    <a:pt x="562" y="2761"/>
                    <a:pt x="403" y="2199"/>
                    <a:pt x="403" y="1423"/>
                  </a:cubicBezTo>
                  <a:lnTo>
                    <a:pt x="403" y="597"/>
                  </a:lnTo>
                  <a:cubicBezTo>
                    <a:pt x="403" y="486"/>
                    <a:pt x="493" y="396"/>
                    <a:pt x="604" y="396"/>
                  </a:cubicBezTo>
                  <a:cubicBezTo>
                    <a:pt x="916" y="403"/>
                    <a:pt x="1208" y="556"/>
                    <a:pt x="1381" y="812"/>
                  </a:cubicBezTo>
                  <a:lnTo>
                    <a:pt x="1534" y="1034"/>
                  </a:lnTo>
                  <a:cubicBezTo>
                    <a:pt x="1693" y="1270"/>
                    <a:pt x="1964" y="1409"/>
                    <a:pt x="2241" y="1409"/>
                  </a:cubicBezTo>
                  <a:lnTo>
                    <a:pt x="3170" y="1409"/>
                  </a:lnTo>
                  <a:cubicBezTo>
                    <a:pt x="3427" y="1409"/>
                    <a:pt x="3427" y="1013"/>
                    <a:pt x="3170" y="1013"/>
                  </a:cubicBezTo>
                  <a:lnTo>
                    <a:pt x="2241" y="1013"/>
                  </a:lnTo>
                  <a:cubicBezTo>
                    <a:pt x="2088" y="1013"/>
                    <a:pt x="1950" y="937"/>
                    <a:pt x="1860" y="812"/>
                  </a:cubicBezTo>
                  <a:lnTo>
                    <a:pt x="1707" y="590"/>
                  </a:lnTo>
                  <a:cubicBezTo>
                    <a:pt x="1457" y="223"/>
                    <a:pt x="1041" y="8"/>
                    <a:pt x="60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56"/>
            <p:cNvSpPr/>
            <p:nvPr/>
          </p:nvSpPr>
          <p:spPr>
            <a:xfrm>
              <a:off x="1635127" y="2795180"/>
              <a:ext cx="90220" cy="149464"/>
            </a:xfrm>
            <a:custGeom>
              <a:avLst/>
              <a:gdLst/>
              <a:ahLst/>
              <a:cxnLst/>
              <a:rect l="l" t="t" r="r" b="b"/>
              <a:pathLst>
                <a:path w="3434" h="5689" extrusionOk="0">
                  <a:moveTo>
                    <a:pt x="2837" y="1"/>
                  </a:moveTo>
                  <a:cubicBezTo>
                    <a:pt x="2393" y="1"/>
                    <a:pt x="1977" y="216"/>
                    <a:pt x="1727" y="583"/>
                  </a:cubicBezTo>
                  <a:lnTo>
                    <a:pt x="1575" y="805"/>
                  </a:lnTo>
                  <a:cubicBezTo>
                    <a:pt x="1484" y="930"/>
                    <a:pt x="1346" y="1006"/>
                    <a:pt x="1193" y="1006"/>
                  </a:cubicBezTo>
                  <a:lnTo>
                    <a:pt x="264" y="1006"/>
                  </a:lnTo>
                  <a:cubicBezTo>
                    <a:pt x="0" y="1006"/>
                    <a:pt x="0" y="1402"/>
                    <a:pt x="264" y="1402"/>
                  </a:cubicBezTo>
                  <a:lnTo>
                    <a:pt x="1193" y="1402"/>
                  </a:lnTo>
                  <a:cubicBezTo>
                    <a:pt x="1477" y="1402"/>
                    <a:pt x="1741" y="1263"/>
                    <a:pt x="1901" y="1027"/>
                  </a:cubicBezTo>
                  <a:lnTo>
                    <a:pt x="2060" y="805"/>
                  </a:lnTo>
                  <a:cubicBezTo>
                    <a:pt x="2234" y="549"/>
                    <a:pt x="2525" y="396"/>
                    <a:pt x="2837" y="396"/>
                  </a:cubicBezTo>
                  <a:cubicBezTo>
                    <a:pt x="2948" y="396"/>
                    <a:pt x="3038" y="486"/>
                    <a:pt x="3038" y="597"/>
                  </a:cubicBezTo>
                  <a:lnTo>
                    <a:pt x="3038" y="1423"/>
                  </a:lnTo>
                  <a:cubicBezTo>
                    <a:pt x="3038" y="2192"/>
                    <a:pt x="2872" y="2754"/>
                    <a:pt x="2539" y="3129"/>
                  </a:cubicBezTo>
                  <a:cubicBezTo>
                    <a:pt x="2240" y="3455"/>
                    <a:pt x="1838" y="3621"/>
                    <a:pt x="1450" y="3781"/>
                  </a:cubicBezTo>
                  <a:cubicBezTo>
                    <a:pt x="964" y="3975"/>
                    <a:pt x="465" y="4183"/>
                    <a:pt x="201" y="4710"/>
                  </a:cubicBezTo>
                  <a:cubicBezTo>
                    <a:pt x="69" y="4953"/>
                    <a:pt x="118" y="5251"/>
                    <a:pt x="305" y="5446"/>
                  </a:cubicBezTo>
                  <a:cubicBezTo>
                    <a:pt x="458" y="5605"/>
                    <a:pt x="659" y="5688"/>
                    <a:pt x="874" y="5688"/>
                  </a:cubicBezTo>
                  <a:cubicBezTo>
                    <a:pt x="971" y="5688"/>
                    <a:pt x="1061" y="5674"/>
                    <a:pt x="1145" y="5633"/>
                  </a:cubicBezTo>
                  <a:cubicBezTo>
                    <a:pt x="1526" y="5473"/>
                    <a:pt x="1554" y="5050"/>
                    <a:pt x="1540" y="4877"/>
                  </a:cubicBezTo>
                  <a:cubicBezTo>
                    <a:pt x="1537" y="4750"/>
                    <a:pt x="1444" y="4689"/>
                    <a:pt x="1349" y="4689"/>
                  </a:cubicBezTo>
                  <a:cubicBezTo>
                    <a:pt x="1246" y="4689"/>
                    <a:pt x="1141" y="4761"/>
                    <a:pt x="1145" y="4898"/>
                  </a:cubicBezTo>
                  <a:cubicBezTo>
                    <a:pt x="1151" y="5036"/>
                    <a:pt x="1131" y="5210"/>
                    <a:pt x="992" y="5272"/>
                  </a:cubicBezTo>
                  <a:cubicBezTo>
                    <a:pt x="953" y="5286"/>
                    <a:pt x="912" y="5292"/>
                    <a:pt x="872" y="5292"/>
                  </a:cubicBezTo>
                  <a:cubicBezTo>
                    <a:pt x="768" y="5292"/>
                    <a:pt x="666" y="5250"/>
                    <a:pt x="597" y="5175"/>
                  </a:cubicBezTo>
                  <a:cubicBezTo>
                    <a:pt x="513" y="5099"/>
                    <a:pt x="499" y="4974"/>
                    <a:pt x="562" y="4884"/>
                  </a:cubicBezTo>
                  <a:cubicBezTo>
                    <a:pt x="749" y="4495"/>
                    <a:pt x="1145" y="4329"/>
                    <a:pt x="1602" y="4148"/>
                  </a:cubicBezTo>
                  <a:cubicBezTo>
                    <a:pt x="2414" y="3816"/>
                    <a:pt x="3433" y="3399"/>
                    <a:pt x="3433" y="1423"/>
                  </a:cubicBezTo>
                  <a:lnTo>
                    <a:pt x="3433" y="597"/>
                  </a:lnTo>
                  <a:cubicBezTo>
                    <a:pt x="3433" y="264"/>
                    <a:pt x="3163" y="1"/>
                    <a:pt x="283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56"/>
            <p:cNvSpPr/>
            <p:nvPr/>
          </p:nvSpPr>
          <p:spPr>
            <a:xfrm>
              <a:off x="1566609" y="2972861"/>
              <a:ext cx="22988" cy="104249"/>
            </a:xfrm>
            <a:custGeom>
              <a:avLst/>
              <a:gdLst/>
              <a:ahLst/>
              <a:cxnLst/>
              <a:rect l="l" t="t" r="r" b="b"/>
              <a:pathLst>
                <a:path w="875" h="3968" extrusionOk="0">
                  <a:moveTo>
                    <a:pt x="0" y="0"/>
                  </a:moveTo>
                  <a:lnTo>
                    <a:pt x="0" y="3968"/>
                  </a:lnTo>
                  <a:lnTo>
                    <a:pt x="874" y="3968"/>
                  </a:lnTo>
                  <a:lnTo>
                    <a:pt x="874"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56"/>
            <p:cNvSpPr/>
            <p:nvPr/>
          </p:nvSpPr>
          <p:spPr>
            <a:xfrm>
              <a:off x="1493703" y="2785354"/>
              <a:ext cx="168775" cy="206108"/>
            </a:xfrm>
            <a:custGeom>
              <a:avLst/>
              <a:gdLst/>
              <a:ahLst/>
              <a:cxnLst/>
              <a:rect l="l" t="t" r="r" b="b"/>
              <a:pathLst>
                <a:path w="6424" h="7845" extrusionOk="0">
                  <a:moveTo>
                    <a:pt x="1" y="0"/>
                  </a:moveTo>
                  <a:lnTo>
                    <a:pt x="1" y="2573"/>
                  </a:lnTo>
                  <a:cubicBezTo>
                    <a:pt x="8" y="4398"/>
                    <a:pt x="875" y="6118"/>
                    <a:pt x="2345" y="7200"/>
                  </a:cubicBezTo>
                  <a:lnTo>
                    <a:pt x="3219" y="7845"/>
                  </a:lnTo>
                  <a:lnTo>
                    <a:pt x="4086" y="7200"/>
                  </a:lnTo>
                  <a:cubicBezTo>
                    <a:pt x="5556" y="6111"/>
                    <a:pt x="6424" y="4398"/>
                    <a:pt x="6424" y="2573"/>
                  </a:cubicBezTo>
                  <a:lnTo>
                    <a:pt x="6424"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56"/>
            <p:cNvSpPr/>
            <p:nvPr/>
          </p:nvSpPr>
          <p:spPr>
            <a:xfrm>
              <a:off x="1562037" y="2785354"/>
              <a:ext cx="100440" cy="206108"/>
            </a:xfrm>
            <a:custGeom>
              <a:avLst/>
              <a:gdLst/>
              <a:ahLst/>
              <a:cxnLst/>
              <a:rect l="l" t="t" r="r" b="b"/>
              <a:pathLst>
                <a:path w="3823" h="7845" extrusionOk="0">
                  <a:moveTo>
                    <a:pt x="2609" y="0"/>
                  </a:moveTo>
                  <a:lnTo>
                    <a:pt x="2609" y="2573"/>
                  </a:lnTo>
                  <a:cubicBezTo>
                    <a:pt x="2609" y="4398"/>
                    <a:pt x="1735" y="6118"/>
                    <a:pt x="264" y="7200"/>
                  </a:cubicBezTo>
                  <a:lnTo>
                    <a:pt x="1" y="7394"/>
                  </a:lnTo>
                  <a:lnTo>
                    <a:pt x="611" y="7845"/>
                  </a:lnTo>
                  <a:lnTo>
                    <a:pt x="1485" y="7200"/>
                  </a:lnTo>
                  <a:cubicBezTo>
                    <a:pt x="2955" y="6111"/>
                    <a:pt x="3823" y="4398"/>
                    <a:pt x="3823" y="2573"/>
                  </a:cubicBezTo>
                  <a:lnTo>
                    <a:pt x="382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56"/>
            <p:cNvSpPr/>
            <p:nvPr/>
          </p:nvSpPr>
          <p:spPr>
            <a:xfrm>
              <a:off x="1482773" y="2773689"/>
              <a:ext cx="190817" cy="23172"/>
            </a:xfrm>
            <a:custGeom>
              <a:avLst/>
              <a:gdLst/>
              <a:ahLst/>
              <a:cxnLst/>
              <a:rect l="l" t="t" r="r" b="b"/>
              <a:pathLst>
                <a:path w="7263" h="882" extrusionOk="0">
                  <a:moveTo>
                    <a:pt x="181" y="0"/>
                  </a:moveTo>
                  <a:cubicBezTo>
                    <a:pt x="84" y="0"/>
                    <a:pt x="0" y="83"/>
                    <a:pt x="0" y="181"/>
                  </a:cubicBezTo>
                  <a:lnTo>
                    <a:pt x="0" y="701"/>
                  </a:lnTo>
                  <a:cubicBezTo>
                    <a:pt x="0" y="805"/>
                    <a:pt x="84" y="881"/>
                    <a:pt x="181" y="881"/>
                  </a:cubicBezTo>
                  <a:lnTo>
                    <a:pt x="7075" y="881"/>
                  </a:lnTo>
                  <a:cubicBezTo>
                    <a:pt x="7079" y="881"/>
                    <a:pt x="7083" y="881"/>
                    <a:pt x="7087" y="881"/>
                  </a:cubicBezTo>
                  <a:cubicBezTo>
                    <a:pt x="7179" y="881"/>
                    <a:pt x="7256" y="801"/>
                    <a:pt x="7263" y="708"/>
                  </a:cubicBezTo>
                  <a:lnTo>
                    <a:pt x="7263" y="187"/>
                  </a:lnTo>
                  <a:cubicBezTo>
                    <a:pt x="7263" y="83"/>
                    <a:pt x="7179" y="0"/>
                    <a:pt x="707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56"/>
            <p:cNvSpPr/>
            <p:nvPr/>
          </p:nvSpPr>
          <p:spPr>
            <a:xfrm>
              <a:off x="1641669" y="2773689"/>
              <a:ext cx="31921" cy="23172"/>
            </a:xfrm>
            <a:custGeom>
              <a:avLst/>
              <a:gdLst/>
              <a:ahLst/>
              <a:cxnLst/>
              <a:rect l="l" t="t" r="r" b="b"/>
              <a:pathLst>
                <a:path w="1215" h="882" extrusionOk="0">
                  <a:moveTo>
                    <a:pt x="1" y="0"/>
                  </a:moveTo>
                  <a:lnTo>
                    <a:pt x="1" y="881"/>
                  </a:lnTo>
                  <a:lnTo>
                    <a:pt x="1020" y="881"/>
                  </a:lnTo>
                  <a:cubicBezTo>
                    <a:pt x="1024" y="881"/>
                    <a:pt x="1029" y="881"/>
                    <a:pt x="1033" y="881"/>
                  </a:cubicBezTo>
                  <a:cubicBezTo>
                    <a:pt x="1131" y="881"/>
                    <a:pt x="1208" y="801"/>
                    <a:pt x="1215" y="708"/>
                  </a:cubicBezTo>
                  <a:lnTo>
                    <a:pt x="1215" y="187"/>
                  </a:lnTo>
                  <a:cubicBezTo>
                    <a:pt x="1215" y="83"/>
                    <a:pt x="1124" y="0"/>
                    <a:pt x="102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56"/>
            <p:cNvSpPr/>
            <p:nvPr/>
          </p:nvSpPr>
          <p:spPr>
            <a:xfrm>
              <a:off x="1536343" y="2836060"/>
              <a:ext cx="83494" cy="78975"/>
            </a:xfrm>
            <a:custGeom>
              <a:avLst/>
              <a:gdLst/>
              <a:ahLst/>
              <a:cxnLst/>
              <a:rect l="l" t="t" r="r" b="b"/>
              <a:pathLst>
                <a:path w="3178" h="3006" extrusionOk="0">
                  <a:moveTo>
                    <a:pt x="1589" y="0"/>
                  </a:moveTo>
                  <a:cubicBezTo>
                    <a:pt x="1575" y="0"/>
                    <a:pt x="1561" y="9"/>
                    <a:pt x="1554" y="26"/>
                  </a:cubicBezTo>
                  <a:lnTo>
                    <a:pt x="1097" y="949"/>
                  </a:lnTo>
                  <a:cubicBezTo>
                    <a:pt x="1090" y="956"/>
                    <a:pt x="1083" y="969"/>
                    <a:pt x="1069" y="969"/>
                  </a:cubicBezTo>
                  <a:lnTo>
                    <a:pt x="49" y="1115"/>
                  </a:lnTo>
                  <a:cubicBezTo>
                    <a:pt x="15" y="1122"/>
                    <a:pt x="1" y="1164"/>
                    <a:pt x="28" y="1184"/>
                  </a:cubicBezTo>
                  <a:lnTo>
                    <a:pt x="764" y="1906"/>
                  </a:lnTo>
                  <a:cubicBezTo>
                    <a:pt x="771" y="1913"/>
                    <a:pt x="778" y="1927"/>
                    <a:pt x="778" y="1940"/>
                  </a:cubicBezTo>
                  <a:lnTo>
                    <a:pt x="604" y="2953"/>
                  </a:lnTo>
                  <a:cubicBezTo>
                    <a:pt x="598" y="2982"/>
                    <a:pt x="621" y="3005"/>
                    <a:pt x="644" y="3005"/>
                  </a:cubicBezTo>
                  <a:cubicBezTo>
                    <a:pt x="649" y="3005"/>
                    <a:pt x="655" y="3004"/>
                    <a:pt x="660" y="3002"/>
                  </a:cubicBezTo>
                  <a:lnTo>
                    <a:pt x="1568" y="2516"/>
                  </a:lnTo>
                  <a:cubicBezTo>
                    <a:pt x="1575" y="2513"/>
                    <a:pt x="1582" y="2511"/>
                    <a:pt x="1589" y="2511"/>
                  </a:cubicBezTo>
                  <a:cubicBezTo>
                    <a:pt x="1596" y="2511"/>
                    <a:pt x="1603" y="2513"/>
                    <a:pt x="1610" y="2516"/>
                  </a:cubicBezTo>
                  <a:lnTo>
                    <a:pt x="2519" y="3002"/>
                  </a:lnTo>
                  <a:cubicBezTo>
                    <a:pt x="2525" y="3004"/>
                    <a:pt x="2531" y="3005"/>
                    <a:pt x="2537" y="3005"/>
                  </a:cubicBezTo>
                  <a:cubicBezTo>
                    <a:pt x="2564" y="3005"/>
                    <a:pt x="2587" y="2982"/>
                    <a:pt x="2581" y="2953"/>
                  </a:cubicBezTo>
                  <a:lnTo>
                    <a:pt x="2408" y="1940"/>
                  </a:lnTo>
                  <a:cubicBezTo>
                    <a:pt x="2401" y="1927"/>
                    <a:pt x="2408" y="1913"/>
                    <a:pt x="2414" y="1906"/>
                  </a:cubicBezTo>
                  <a:lnTo>
                    <a:pt x="3157" y="1184"/>
                  </a:lnTo>
                  <a:cubicBezTo>
                    <a:pt x="3177" y="1164"/>
                    <a:pt x="3164" y="1122"/>
                    <a:pt x="3129" y="1115"/>
                  </a:cubicBezTo>
                  <a:lnTo>
                    <a:pt x="2109" y="969"/>
                  </a:lnTo>
                  <a:cubicBezTo>
                    <a:pt x="2095" y="969"/>
                    <a:pt x="2088" y="956"/>
                    <a:pt x="2082" y="949"/>
                  </a:cubicBezTo>
                  <a:lnTo>
                    <a:pt x="1624" y="26"/>
                  </a:lnTo>
                  <a:cubicBezTo>
                    <a:pt x="1617" y="9"/>
                    <a:pt x="1603" y="0"/>
                    <a:pt x="158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56"/>
            <p:cNvSpPr/>
            <p:nvPr/>
          </p:nvSpPr>
          <p:spPr>
            <a:xfrm>
              <a:off x="1556205" y="2977958"/>
              <a:ext cx="43770" cy="21543"/>
            </a:xfrm>
            <a:custGeom>
              <a:avLst/>
              <a:gdLst/>
              <a:ahLst/>
              <a:cxnLst/>
              <a:rect l="l" t="t" r="r" b="b"/>
              <a:pathLst>
                <a:path w="1666" h="820" extrusionOk="0">
                  <a:moveTo>
                    <a:pt x="341" y="1"/>
                  </a:moveTo>
                  <a:cubicBezTo>
                    <a:pt x="153" y="1"/>
                    <a:pt x="1" y="153"/>
                    <a:pt x="1" y="340"/>
                  </a:cubicBezTo>
                  <a:lnTo>
                    <a:pt x="1" y="486"/>
                  </a:lnTo>
                  <a:cubicBezTo>
                    <a:pt x="1" y="666"/>
                    <a:pt x="153" y="819"/>
                    <a:pt x="341" y="819"/>
                  </a:cubicBezTo>
                  <a:lnTo>
                    <a:pt x="1326" y="819"/>
                  </a:lnTo>
                  <a:cubicBezTo>
                    <a:pt x="1513" y="819"/>
                    <a:pt x="1665" y="666"/>
                    <a:pt x="1665" y="486"/>
                  </a:cubicBezTo>
                  <a:lnTo>
                    <a:pt x="1665" y="340"/>
                  </a:lnTo>
                  <a:cubicBezTo>
                    <a:pt x="1665" y="153"/>
                    <a:pt x="1513" y="1"/>
                    <a:pt x="132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56"/>
            <p:cNvSpPr/>
            <p:nvPr/>
          </p:nvSpPr>
          <p:spPr>
            <a:xfrm>
              <a:off x="1533427" y="3061609"/>
              <a:ext cx="89326" cy="30818"/>
            </a:xfrm>
            <a:custGeom>
              <a:avLst/>
              <a:gdLst/>
              <a:ahLst/>
              <a:cxnLst/>
              <a:rect l="l" t="t" r="r" b="b"/>
              <a:pathLst>
                <a:path w="3400" h="1173" extrusionOk="0">
                  <a:moveTo>
                    <a:pt x="452" y="0"/>
                  </a:moveTo>
                  <a:cubicBezTo>
                    <a:pt x="202" y="0"/>
                    <a:pt x="1" y="201"/>
                    <a:pt x="1" y="451"/>
                  </a:cubicBezTo>
                  <a:lnTo>
                    <a:pt x="1" y="1173"/>
                  </a:lnTo>
                  <a:lnTo>
                    <a:pt x="3399" y="1173"/>
                  </a:lnTo>
                  <a:lnTo>
                    <a:pt x="3399" y="451"/>
                  </a:lnTo>
                  <a:cubicBezTo>
                    <a:pt x="3399" y="201"/>
                    <a:pt x="3198" y="0"/>
                    <a:pt x="294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56"/>
            <p:cNvSpPr/>
            <p:nvPr/>
          </p:nvSpPr>
          <p:spPr>
            <a:xfrm>
              <a:off x="1591200" y="3061609"/>
              <a:ext cx="31737" cy="30818"/>
            </a:xfrm>
            <a:custGeom>
              <a:avLst/>
              <a:gdLst/>
              <a:ahLst/>
              <a:cxnLst/>
              <a:rect l="l" t="t" r="r" b="b"/>
              <a:pathLst>
                <a:path w="1208" h="1173" extrusionOk="0">
                  <a:moveTo>
                    <a:pt x="0" y="0"/>
                  </a:moveTo>
                  <a:lnTo>
                    <a:pt x="0" y="1173"/>
                  </a:lnTo>
                  <a:lnTo>
                    <a:pt x="1207" y="1173"/>
                  </a:lnTo>
                  <a:lnTo>
                    <a:pt x="1207" y="451"/>
                  </a:lnTo>
                  <a:cubicBezTo>
                    <a:pt x="1200" y="201"/>
                    <a:pt x="999" y="0"/>
                    <a:pt x="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56"/>
            <p:cNvSpPr/>
            <p:nvPr/>
          </p:nvSpPr>
          <p:spPr>
            <a:xfrm>
              <a:off x="1501006" y="3084756"/>
              <a:ext cx="154193" cy="38831"/>
            </a:xfrm>
            <a:custGeom>
              <a:avLst/>
              <a:gdLst/>
              <a:ahLst/>
              <a:cxnLst/>
              <a:rect l="l" t="t" r="r" b="b"/>
              <a:pathLst>
                <a:path w="5869" h="1478" extrusionOk="0">
                  <a:moveTo>
                    <a:pt x="472" y="0"/>
                  </a:moveTo>
                  <a:cubicBezTo>
                    <a:pt x="354" y="0"/>
                    <a:pt x="250" y="90"/>
                    <a:pt x="222" y="208"/>
                  </a:cubicBezTo>
                  <a:lnTo>
                    <a:pt x="35" y="1179"/>
                  </a:lnTo>
                  <a:cubicBezTo>
                    <a:pt x="0" y="1332"/>
                    <a:pt x="125" y="1478"/>
                    <a:pt x="284" y="1478"/>
                  </a:cubicBezTo>
                  <a:lnTo>
                    <a:pt x="5591" y="1478"/>
                  </a:lnTo>
                  <a:cubicBezTo>
                    <a:pt x="5750" y="1478"/>
                    <a:pt x="5868" y="1332"/>
                    <a:pt x="5833" y="1179"/>
                  </a:cubicBezTo>
                  <a:lnTo>
                    <a:pt x="5646" y="208"/>
                  </a:lnTo>
                  <a:cubicBezTo>
                    <a:pt x="5618" y="90"/>
                    <a:pt x="5514" y="0"/>
                    <a:pt x="539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56"/>
            <p:cNvSpPr/>
            <p:nvPr/>
          </p:nvSpPr>
          <p:spPr>
            <a:xfrm>
              <a:off x="1616159" y="3084756"/>
              <a:ext cx="38857" cy="38647"/>
            </a:xfrm>
            <a:custGeom>
              <a:avLst/>
              <a:gdLst/>
              <a:ahLst/>
              <a:cxnLst/>
              <a:rect l="l" t="t" r="r" b="b"/>
              <a:pathLst>
                <a:path w="1479" h="1471" extrusionOk="0">
                  <a:moveTo>
                    <a:pt x="1" y="0"/>
                  </a:moveTo>
                  <a:lnTo>
                    <a:pt x="292" y="1471"/>
                  </a:lnTo>
                  <a:lnTo>
                    <a:pt x="1208" y="1471"/>
                  </a:lnTo>
                  <a:cubicBezTo>
                    <a:pt x="1360" y="1471"/>
                    <a:pt x="1478" y="1332"/>
                    <a:pt x="1450" y="1179"/>
                  </a:cubicBezTo>
                  <a:lnTo>
                    <a:pt x="1263" y="201"/>
                  </a:lnTo>
                  <a:cubicBezTo>
                    <a:pt x="1242" y="83"/>
                    <a:pt x="1138" y="0"/>
                    <a:pt x="10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8" name="Google Shape;7628;p56"/>
          <p:cNvGrpSpPr/>
          <p:nvPr/>
        </p:nvGrpSpPr>
        <p:grpSpPr>
          <a:xfrm>
            <a:off x="3082217" y="2788586"/>
            <a:ext cx="288866" cy="320236"/>
            <a:chOff x="3082217" y="2788586"/>
            <a:chExt cx="288866" cy="320236"/>
          </a:xfrm>
        </p:grpSpPr>
        <p:sp>
          <p:nvSpPr>
            <p:cNvPr id="7629" name="Google Shape;7629;p56"/>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D7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56"/>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56"/>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C7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56"/>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56"/>
            <p:cNvSpPr/>
            <p:nvPr/>
          </p:nvSpPr>
          <p:spPr>
            <a:xfrm>
              <a:off x="3293605" y="2915403"/>
              <a:ext cx="38831" cy="55540"/>
            </a:xfrm>
            <a:custGeom>
              <a:avLst/>
              <a:gdLst/>
              <a:ahLst/>
              <a:cxnLst/>
              <a:rect l="l" t="t" r="r" b="b"/>
              <a:pathLst>
                <a:path w="1478" h="2114" extrusionOk="0">
                  <a:moveTo>
                    <a:pt x="674" y="1"/>
                  </a:moveTo>
                  <a:cubicBezTo>
                    <a:pt x="660" y="1"/>
                    <a:pt x="646" y="1"/>
                    <a:pt x="631" y="3"/>
                  </a:cubicBezTo>
                  <a:cubicBezTo>
                    <a:pt x="257" y="44"/>
                    <a:pt x="0" y="544"/>
                    <a:pt x="56" y="1126"/>
                  </a:cubicBezTo>
                  <a:cubicBezTo>
                    <a:pt x="116" y="1687"/>
                    <a:pt x="440" y="2113"/>
                    <a:pt x="804" y="2113"/>
                  </a:cubicBezTo>
                  <a:cubicBezTo>
                    <a:pt x="818" y="2113"/>
                    <a:pt x="832" y="2112"/>
                    <a:pt x="847" y="2111"/>
                  </a:cubicBezTo>
                  <a:cubicBezTo>
                    <a:pt x="1221" y="2076"/>
                    <a:pt x="1478" y="1570"/>
                    <a:pt x="1422" y="987"/>
                  </a:cubicBezTo>
                  <a:cubicBezTo>
                    <a:pt x="1362" y="427"/>
                    <a:pt x="1038" y="1"/>
                    <a:pt x="674" y="1"/>
                  </a:cubicBezTo>
                  <a:close/>
                </a:path>
              </a:pathLst>
            </a:custGeom>
            <a:solidFill>
              <a:srgbClr val="E4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56"/>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56"/>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6" name="Google Shape;7636;p56"/>
          <p:cNvGrpSpPr/>
          <p:nvPr/>
        </p:nvGrpSpPr>
        <p:grpSpPr>
          <a:xfrm>
            <a:off x="3610557" y="2780704"/>
            <a:ext cx="325017" cy="336052"/>
            <a:chOff x="3610557" y="2780704"/>
            <a:chExt cx="325017" cy="336052"/>
          </a:xfrm>
        </p:grpSpPr>
        <p:sp>
          <p:nvSpPr>
            <p:cNvPr id="7637" name="Google Shape;7637;p5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rgbClr val="A7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5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rgbClr val="8C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5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rgbClr val="8C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0" name="Google Shape;7640;p56"/>
          <p:cNvGrpSpPr/>
          <p:nvPr/>
        </p:nvGrpSpPr>
        <p:grpSpPr>
          <a:xfrm>
            <a:off x="4179067" y="2811495"/>
            <a:ext cx="286475" cy="274390"/>
            <a:chOff x="4179067" y="2811495"/>
            <a:chExt cx="286475" cy="274390"/>
          </a:xfrm>
        </p:grpSpPr>
        <p:sp>
          <p:nvSpPr>
            <p:cNvPr id="7641" name="Google Shape;7641;p56"/>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56"/>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56"/>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56"/>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56"/>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56"/>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56"/>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56"/>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56"/>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9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0" name="Google Shape;7650;p56"/>
          <p:cNvGrpSpPr/>
          <p:nvPr/>
        </p:nvGrpSpPr>
        <p:grpSpPr>
          <a:xfrm>
            <a:off x="4686757" y="2762156"/>
            <a:ext cx="371047" cy="374199"/>
            <a:chOff x="4686757" y="2762156"/>
            <a:chExt cx="371047" cy="374199"/>
          </a:xfrm>
        </p:grpSpPr>
        <p:sp>
          <p:nvSpPr>
            <p:cNvPr id="7651" name="Google Shape;7651;p56"/>
            <p:cNvSpPr/>
            <p:nvPr/>
          </p:nvSpPr>
          <p:spPr>
            <a:xfrm>
              <a:off x="4696767" y="2762156"/>
              <a:ext cx="353207" cy="374199"/>
            </a:xfrm>
            <a:custGeom>
              <a:avLst/>
              <a:gdLst/>
              <a:ahLst/>
              <a:cxnLst/>
              <a:rect l="l" t="t" r="r" b="b"/>
              <a:pathLst>
                <a:path w="13444" h="14243" extrusionOk="0">
                  <a:moveTo>
                    <a:pt x="4822" y="3727"/>
                  </a:moveTo>
                  <a:lnTo>
                    <a:pt x="6361" y="4608"/>
                  </a:lnTo>
                  <a:lnTo>
                    <a:pt x="4822" y="5482"/>
                  </a:lnTo>
                  <a:lnTo>
                    <a:pt x="4822" y="3727"/>
                  </a:lnTo>
                  <a:close/>
                  <a:moveTo>
                    <a:pt x="8741" y="3727"/>
                  </a:moveTo>
                  <a:lnTo>
                    <a:pt x="8741" y="5482"/>
                  </a:lnTo>
                  <a:lnTo>
                    <a:pt x="7201" y="4608"/>
                  </a:lnTo>
                  <a:lnTo>
                    <a:pt x="8741" y="3727"/>
                  </a:lnTo>
                  <a:close/>
                  <a:moveTo>
                    <a:pt x="2685" y="2797"/>
                  </a:moveTo>
                  <a:cubicBezTo>
                    <a:pt x="3448" y="2797"/>
                    <a:pt x="3844" y="3207"/>
                    <a:pt x="4405" y="3484"/>
                  </a:cubicBezTo>
                  <a:lnTo>
                    <a:pt x="4405" y="5725"/>
                  </a:lnTo>
                  <a:lnTo>
                    <a:pt x="2422" y="6862"/>
                  </a:lnTo>
                  <a:lnTo>
                    <a:pt x="1707" y="6453"/>
                  </a:lnTo>
                  <a:cubicBezTo>
                    <a:pt x="937" y="6016"/>
                    <a:pt x="563" y="5107"/>
                    <a:pt x="792" y="4247"/>
                  </a:cubicBezTo>
                  <a:cubicBezTo>
                    <a:pt x="1021" y="3394"/>
                    <a:pt x="1797" y="2797"/>
                    <a:pt x="2685" y="2797"/>
                  </a:cubicBezTo>
                  <a:close/>
                  <a:moveTo>
                    <a:pt x="10870" y="2797"/>
                  </a:moveTo>
                  <a:cubicBezTo>
                    <a:pt x="11758" y="2797"/>
                    <a:pt x="12535" y="3394"/>
                    <a:pt x="12764" y="4247"/>
                  </a:cubicBezTo>
                  <a:cubicBezTo>
                    <a:pt x="12992" y="5107"/>
                    <a:pt x="12618" y="6009"/>
                    <a:pt x="11848" y="6453"/>
                  </a:cubicBezTo>
                  <a:lnTo>
                    <a:pt x="11140" y="6862"/>
                  </a:lnTo>
                  <a:lnTo>
                    <a:pt x="9150" y="5725"/>
                  </a:lnTo>
                  <a:lnTo>
                    <a:pt x="9150" y="3484"/>
                  </a:lnTo>
                  <a:cubicBezTo>
                    <a:pt x="9725" y="3200"/>
                    <a:pt x="10114" y="2797"/>
                    <a:pt x="10870" y="2797"/>
                  </a:cubicBezTo>
                  <a:close/>
                  <a:moveTo>
                    <a:pt x="4398" y="6203"/>
                  </a:moveTo>
                  <a:lnTo>
                    <a:pt x="4398" y="7993"/>
                  </a:lnTo>
                  <a:lnTo>
                    <a:pt x="2838" y="7098"/>
                  </a:lnTo>
                  <a:lnTo>
                    <a:pt x="4398" y="6203"/>
                  </a:lnTo>
                  <a:close/>
                  <a:moveTo>
                    <a:pt x="9150" y="6203"/>
                  </a:moveTo>
                  <a:lnTo>
                    <a:pt x="10710" y="7098"/>
                  </a:lnTo>
                  <a:lnTo>
                    <a:pt x="9150" y="7993"/>
                  </a:lnTo>
                  <a:lnTo>
                    <a:pt x="9150" y="6203"/>
                  </a:lnTo>
                  <a:close/>
                  <a:moveTo>
                    <a:pt x="6778" y="4844"/>
                  </a:moveTo>
                  <a:lnTo>
                    <a:pt x="8741" y="5967"/>
                  </a:lnTo>
                  <a:lnTo>
                    <a:pt x="8741" y="8235"/>
                  </a:lnTo>
                  <a:lnTo>
                    <a:pt x="6778" y="9352"/>
                  </a:lnTo>
                  <a:lnTo>
                    <a:pt x="4822" y="8235"/>
                  </a:lnTo>
                  <a:lnTo>
                    <a:pt x="4822" y="5967"/>
                  </a:lnTo>
                  <a:lnTo>
                    <a:pt x="6778" y="4844"/>
                  </a:lnTo>
                  <a:close/>
                  <a:moveTo>
                    <a:pt x="4822" y="8721"/>
                  </a:moveTo>
                  <a:lnTo>
                    <a:pt x="6354" y="9595"/>
                  </a:lnTo>
                  <a:lnTo>
                    <a:pt x="4822" y="10476"/>
                  </a:lnTo>
                  <a:lnTo>
                    <a:pt x="4822" y="8721"/>
                  </a:lnTo>
                  <a:close/>
                  <a:moveTo>
                    <a:pt x="8734" y="8714"/>
                  </a:moveTo>
                  <a:lnTo>
                    <a:pt x="8734" y="10476"/>
                  </a:lnTo>
                  <a:lnTo>
                    <a:pt x="7201" y="9595"/>
                  </a:lnTo>
                  <a:lnTo>
                    <a:pt x="8734" y="8714"/>
                  </a:lnTo>
                  <a:close/>
                  <a:moveTo>
                    <a:pt x="11140" y="7341"/>
                  </a:moveTo>
                  <a:lnTo>
                    <a:pt x="11855" y="7743"/>
                  </a:lnTo>
                  <a:cubicBezTo>
                    <a:pt x="12306" y="8007"/>
                    <a:pt x="12632" y="8430"/>
                    <a:pt x="12764" y="8929"/>
                  </a:cubicBezTo>
                  <a:cubicBezTo>
                    <a:pt x="13125" y="10254"/>
                    <a:pt x="12073" y="11406"/>
                    <a:pt x="10873" y="11406"/>
                  </a:cubicBezTo>
                  <a:cubicBezTo>
                    <a:pt x="10553" y="11406"/>
                    <a:pt x="10223" y="11324"/>
                    <a:pt x="9906" y="11142"/>
                  </a:cubicBezTo>
                  <a:lnTo>
                    <a:pt x="9157" y="10712"/>
                  </a:lnTo>
                  <a:lnTo>
                    <a:pt x="9157" y="8478"/>
                  </a:lnTo>
                  <a:lnTo>
                    <a:pt x="11140" y="7341"/>
                  </a:lnTo>
                  <a:close/>
                  <a:moveTo>
                    <a:pt x="6778" y="9838"/>
                  </a:moveTo>
                  <a:lnTo>
                    <a:pt x="8741" y="10954"/>
                  </a:lnTo>
                  <a:lnTo>
                    <a:pt x="8741" y="11821"/>
                  </a:lnTo>
                  <a:cubicBezTo>
                    <a:pt x="8734" y="12903"/>
                    <a:pt x="7860" y="13777"/>
                    <a:pt x="6778" y="13777"/>
                  </a:cubicBezTo>
                  <a:cubicBezTo>
                    <a:pt x="5702" y="13777"/>
                    <a:pt x="4822" y="12903"/>
                    <a:pt x="4822" y="11821"/>
                  </a:cubicBezTo>
                  <a:lnTo>
                    <a:pt x="4822" y="10954"/>
                  </a:lnTo>
                  <a:lnTo>
                    <a:pt x="6778" y="9838"/>
                  </a:lnTo>
                  <a:close/>
                  <a:moveTo>
                    <a:pt x="6767" y="0"/>
                  </a:moveTo>
                  <a:cubicBezTo>
                    <a:pt x="6533" y="0"/>
                    <a:pt x="6296" y="35"/>
                    <a:pt x="6063" y="106"/>
                  </a:cubicBezTo>
                  <a:cubicBezTo>
                    <a:pt x="5071" y="418"/>
                    <a:pt x="4398" y="1334"/>
                    <a:pt x="4398" y="2374"/>
                  </a:cubicBezTo>
                  <a:lnTo>
                    <a:pt x="4398" y="3006"/>
                  </a:lnTo>
                  <a:lnTo>
                    <a:pt x="3851" y="2693"/>
                  </a:lnTo>
                  <a:cubicBezTo>
                    <a:pt x="3488" y="2491"/>
                    <a:pt x="3094" y="2395"/>
                    <a:pt x="2706" y="2395"/>
                  </a:cubicBezTo>
                  <a:cubicBezTo>
                    <a:pt x="1881" y="2395"/>
                    <a:pt x="1080" y="2827"/>
                    <a:pt x="646" y="3595"/>
                  </a:cubicBezTo>
                  <a:cubicBezTo>
                    <a:pt x="1" y="4719"/>
                    <a:pt x="375" y="6155"/>
                    <a:pt x="1492" y="6814"/>
                  </a:cubicBezTo>
                  <a:lnTo>
                    <a:pt x="1992" y="7098"/>
                  </a:lnTo>
                  <a:lnTo>
                    <a:pt x="1499" y="7389"/>
                  </a:lnTo>
                  <a:cubicBezTo>
                    <a:pt x="597" y="7902"/>
                    <a:pt x="140" y="8943"/>
                    <a:pt x="369" y="9956"/>
                  </a:cubicBezTo>
                  <a:cubicBezTo>
                    <a:pt x="591" y="10968"/>
                    <a:pt x="1444" y="11717"/>
                    <a:pt x="2477" y="11808"/>
                  </a:cubicBezTo>
                  <a:lnTo>
                    <a:pt x="2491" y="11808"/>
                  </a:lnTo>
                  <a:cubicBezTo>
                    <a:pt x="2495" y="11808"/>
                    <a:pt x="2500" y="11808"/>
                    <a:pt x="2504" y="11808"/>
                  </a:cubicBezTo>
                  <a:cubicBezTo>
                    <a:pt x="2769" y="11808"/>
                    <a:pt x="2785" y="11398"/>
                    <a:pt x="2512" y="11391"/>
                  </a:cubicBezTo>
                  <a:cubicBezTo>
                    <a:pt x="1659" y="11315"/>
                    <a:pt x="958" y="10698"/>
                    <a:pt x="778" y="9865"/>
                  </a:cubicBezTo>
                  <a:cubicBezTo>
                    <a:pt x="591" y="9033"/>
                    <a:pt x="965" y="8173"/>
                    <a:pt x="1707" y="7750"/>
                  </a:cubicBezTo>
                  <a:lnTo>
                    <a:pt x="2415" y="7341"/>
                  </a:lnTo>
                  <a:lnTo>
                    <a:pt x="4405" y="8478"/>
                  </a:lnTo>
                  <a:lnTo>
                    <a:pt x="4405" y="10712"/>
                  </a:lnTo>
                  <a:cubicBezTo>
                    <a:pt x="3740" y="11079"/>
                    <a:pt x="3587" y="11211"/>
                    <a:pt x="3261" y="11315"/>
                  </a:cubicBezTo>
                  <a:cubicBezTo>
                    <a:pt x="3014" y="11391"/>
                    <a:pt x="3097" y="11727"/>
                    <a:pt x="3319" y="11727"/>
                  </a:cubicBezTo>
                  <a:cubicBezTo>
                    <a:pt x="3340" y="11727"/>
                    <a:pt x="3362" y="11724"/>
                    <a:pt x="3386" y="11717"/>
                  </a:cubicBezTo>
                  <a:cubicBezTo>
                    <a:pt x="3760" y="11599"/>
                    <a:pt x="3948" y="11447"/>
                    <a:pt x="4405" y="11197"/>
                  </a:cubicBezTo>
                  <a:lnTo>
                    <a:pt x="4405" y="11821"/>
                  </a:lnTo>
                  <a:cubicBezTo>
                    <a:pt x="4378" y="13153"/>
                    <a:pt x="5446" y="14242"/>
                    <a:pt x="6778" y="14242"/>
                  </a:cubicBezTo>
                  <a:cubicBezTo>
                    <a:pt x="8109" y="14242"/>
                    <a:pt x="9178" y="13153"/>
                    <a:pt x="9157" y="11821"/>
                  </a:cubicBezTo>
                  <a:lnTo>
                    <a:pt x="9157" y="11197"/>
                  </a:lnTo>
                  <a:cubicBezTo>
                    <a:pt x="9517" y="11371"/>
                    <a:pt x="10003" y="11821"/>
                    <a:pt x="10877" y="11821"/>
                  </a:cubicBezTo>
                  <a:cubicBezTo>
                    <a:pt x="11952" y="11821"/>
                    <a:pt x="12888" y="11093"/>
                    <a:pt x="13166" y="10053"/>
                  </a:cubicBezTo>
                  <a:cubicBezTo>
                    <a:pt x="13443" y="9019"/>
                    <a:pt x="12985" y="7923"/>
                    <a:pt x="12056" y="7389"/>
                  </a:cubicBezTo>
                  <a:lnTo>
                    <a:pt x="11564" y="7105"/>
                  </a:lnTo>
                  <a:lnTo>
                    <a:pt x="12056" y="6820"/>
                  </a:lnTo>
                  <a:cubicBezTo>
                    <a:pt x="12791" y="6390"/>
                    <a:pt x="13249" y="5600"/>
                    <a:pt x="13249" y="4747"/>
                  </a:cubicBezTo>
                  <a:cubicBezTo>
                    <a:pt x="13249" y="3375"/>
                    <a:pt x="12106" y="2377"/>
                    <a:pt x="10863" y="2377"/>
                  </a:cubicBezTo>
                  <a:cubicBezTo>
                    <a:pt x="10471" y="2377"/>
                    <a:pt x="10070" y="2476"/>
                    <a:pt x="9691" y="2693"/>
                  </a:cubicBezTo>
                  <a:lnTo>
                    <a:pt x="9150" y="3006"/>
                  </a:lnTo>
                  <a:cubicBezTo>
                    <a:pt x="9136" y="2485"/>
                    <a:pt x="9178" y="2250"/>
                    <a:pt x="9087" y="1861"/>
                  </a:cubicBezTo>
                  <a:cubicBezTo>
                    <a:pt x="9064" y="1748"/>
                    <a:pt x="8979" y="1698"/>
                    <a:pt x="8892" y="1698"/>
                  </a:cubicBezTo>
                  <a:cubicBezTo>
                    <a:pt x="8771" y="1698"/>
                    <a:pt x="8646" y="1794"/>
                    <a:pt x="8678" y="1951"/>
                  </a:cubicBezTo>
                  <a:cubicBezTo>
                    <a:pt x="8754" y="2284"/>
                    <a:pt x="8720" y="2471"/>
                    <a:pt x="8727" y="3241"/>
                  </a:cubicBezTo>
                  <a:lnTo>
                    <a:pt x="6771" y="4365"/>
                  </a:lnTo>
                  <a:lnTo>
                    <a:pt x="4815" y="3241"/>
                  </a:lnTo>
                  <a:lnTo>
                    <a:pt x="4815" y="2374"/>
                  </a:lnTo>
                  <a:cubicBezTo>
                    <a:pt x="4815" y="1521"/>
                    <a:pt x="5370" y="765"/>
                    <a:pt x="6188" y="509"/>
                  </a:cubicBezTo>
                  <a:cubicBezTo>
                    <a:pt x="6381" y="448"/>
                    <a:pt x="6578" y="419"/>
                    <a:pt x="6773" y="419"/>
                  </a:cubicBezTo>
                  <a:cubicBezTo>
                    <a:pt x="7401" y="419"/>
                    <a:pt x="8004" y="724"/>
                    <a:pt x="8380" y="1265"/>
                  </a:cubicBezTo>
                  <a:cubicBezTo>
                    <a:pt x="8426" y="1330"/>
                    <a:pt x="8487" y="1358"/>
                    <a:pt x="8547" y="1358"/>
                  </a:cubicBezTo>
                  <a:cubicBezTo>
                    <a:pt x="8697" y="1358"/>
                    <a:pt x="8840" y="1190"/>
                    <a:pt x="8727" y="1022"/>
                  </a:cubicBezTo>
                  <a:cubicBezTo>
                    <a:pt x="8270" y="369"/>
                    <a:pt x="7533" y="0"/>
                    <a:pt x="676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56"/>
            <p:cNvSpPr/>
            <p:nvPr/>
          </p:nvSpPr>
          <p:spPr>
            <a:xfrm>
              <a:off x="4843656" y="2919134"/>
              <a:ext cx="62161" cy="59244"/>
            </a:xfrm>
            <a:custGeom>
              <a:avLst/>
              <a:gdLst/>
              <a:ahLst/>
              <a:cxnLst/>
              <a:rect l="l" t="t" r="r" b="b"/>
              <a:pathLst>
                <a:path w="2366" h="2255" extrusionOk="0">
                  <a:moveTo>
                    <a:pt x="1191" y="0"/>
                  </a:moveTo>
                  <a:cubicBezTo>
                    <a:pt x="667" y="0"/>
                    <a:pt x="146" y="346"/>
                    <a:pt x="70" y="991"/>
                  </a:cubicBezTo>
                  <a:cubicBezTo>
                    <a:pt x="0" y="1504"/>
                    <a:pt x="306" y="2004"/>
                    <a:pt x="791" y="2184"/>
                  </a:cubicBezTo>
                  <a:cubicBezTo>
                    <a:pt x="920" y="2232"/>
                    <a:pt x="1053" y="2255"/>
                    <a:pt x="1185" y="2255"/>
                  </a:cubicBezTo>
                  <a:cubicBezTo>
                    <a:pt x="1552" y="2255"/>
                    <a:pt x="1909" y="2077"/>
                    <a:pt x="2123" y="1761"/>
                  </a:cubicBezTo>
                  <a:cubicBezTo>
                    <a:pt x="2324" y="1456"/>
                    <a:pt x="2366" y="1081"/>
                    <a:pt x="2248" y="741"/>
                  </a:cubicBezTo>
                  <a:cubicBezTo>
                    <a:pt x="2062" y="238"/>
                    <a:pt x="1626" y="0"/>
                    <a:pt x="119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56"/>
            <p:cNvSpPr/>
            <p:nvPr/>
          </p:nvSpPr>
          <p:spPr>
            <a:xfrm>
              <a:off x="4686757" y="2827311"/>
              <a:ext cx="62660" cy="48473"/>
            </a:xfrm>
            <a:custGeom>
              <a:avLst/>
              <a:gdLst/>
              <a:ahLst/>
              <a:cxnLst/>
              <a:rect l="l" t="t" r="r" b="b"/>
              <a:pathLst>
                <a:path w="2385" h="1845" extrusionOk="0">
                  <a:moveTo>
                    <a:pt x="1207" y="1"/>
                  </a:moveTo>
                  <a:cubicBezTo>
                    <a:pt x="1147" y="1"/>
                    <a:pt x="1084" y="7"/>
                    <a:pt x="1020" y="19"/>
                  </a:cubicBezTo>
                  <a:cubicBezTo>
                    <a:pt x="215" y="172"/>
                    <a:pt x="0" y="1226"/>
                    <a:pt x="680" y="1691"/>
                  </a:cubicBezTo>
                  <a:cubicBezTo>
                    <a:pt x="770" y="1746"/>
                    <a:pt x="867" y="1795"/>
                    <a:pt x="978" y="1816"/>
                  </a:cubicBezTo>
                  <a:cubicBezTo>
                    <a:pt x="1054" y="1835"/>
                    <a:pt x="1130" y="1845"/>
                    <a:pt x="1205" y="1845"/>
                  </a:cubicBezTo>
                  <a:cubicBezTo>
                    <a:pt x="1503" y="1845"/>
                    <a:pt x="1786" y="1696"/>
                    <a:pt x="1963" y="1441"/>
                  </a:cubicBezTo>
                  <a:cubicBezTo>
                    <a:pt x="2385" y="809"/>
                    <a:pt x="1913" y="1"/>
                    <a:pt x="120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56"/>
            <p:cNvSpPr/>
            <p:nvPr/>
          </p:nvSpPr>
          <p:spPr>
            <a:xfrm>
              <a:off x="5005600" y="3019416"/>
              <a:ext cx="52020" cy="48604"/>
            </a:xfrm>
            <a:custGeom>
              <a:avLst/>
              <a:gdLst/>
              <a:ahLst/>
              <a:cxnLst/>
              <a:rect l="l" t="t" r="r" b="b"/>
              <a:pathLst>
                <a:path w="1980" h="1850" extrusionOk="0">
                  <a:moveTo>
                    <a:pt x="1025" y="1"/>
                  </a:moveTo>
                  <a:cubicBezTo>
                    <a:pt x="613" y="1"/>
                    <a:pt x="203" y="258"/>
                    <a:pt x="114" y="760"/>
                  </a:cubicBezTo>
                  <a:cubicBezTo>
                    <a:pt x="0" y="1404"/>
                    <a:pt x="513" y="1850"/>
                    <a:pt x="1039" y="1850"/>
                  </a:cubicBezTo>
                  <a:cubicBezTo>
                    <a:pt x="1317" y="1850"/>
                    <a:pt x="1598" y="1725"/>
                    <a:pt x="1792" y="1440"/>
                  </a:cubicBezTo>
                  <a:cubicBezTo>
                    <a:pt x="1938" y="1225"/>
                    <a:pt x="1980" y="954"/>
                    <a:pt x="1924" y="705"/>
                  </a:cubicBezTo>
                  <a:cubicBezTo>
                    <a:pt x="1806" y="232"/>
                    <a:pt x="1415" y="1"/>
                    <a:pt x="102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56"/>
            <p:cNvSpPr/>
            <p:nvPr/>
          </p:nvSpPr>
          <p:spPr>
            <a:xfrm>
              <a:off x="4857476" y="2936946"/>
              <a:ext cx="48341" cy="41484"/>
            </a:xfrm>
            <a:custGeom>
              <a:avLst/>
              <a:gdLst/>
              <a:ahLst/>
              <a:cxnLst/>
              <a:rect l="l" t="t" r="r" b="b"/>
              <a:pathLst>
                <a:path w="1840" h="1579" extrusionOk="0">
                  <a:moveTo>
                    <a:pt x="1332" y="1"/>
                  </a:moveTo>
                  <a:cubicBezTo>
                    <a:pt x="592" y="1"/>
                    <a:pt x="1" y="749"/>
                    <a:pt x="279" y="1513"/>
                  </a:cubicBezTo>
                  <a:cubicBezTo>
                    <a:pt x="403" y="1557"/>
                    <a:pt x="531" y="1579"/>
                    <a:pt x="657" y="1579"/>
                  </a:cubicBezTo>
                  <a:cubicBezTo>
                    <a:pt x="1025" y="1579"/>
                    <a:pt x="1380" y="1398"/>
                    <a:pt x="1597" y="1083"/>
                  </a:cubicBezTo>
                  <a:cubicBezTo>
                    <a:pt x="1791" y="785"/>
                    <a:pt x="1840" y="410"/>
                    <a:pt x="1722" y="70"/>
                  </a:cubicBezTo>
                  <a:cubicBezTo>
                    <a:pt x="1590" y="23"/>
                    <a:pt x="1459" y="1"/>
                    <a:pt x="13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56"/>
            <p:cNvSpPr/>
            <p:nvPr/>
          </p:nvSpPr>
          <p:spPr>
            <a:xfrm>
              <a:off x="4708563" y="2844940"/>
              <a:ext cx="34890" cy="30844"/>
            </a:xfrm>
            <a:custGeom>
              <a:avLst/>
              <a:gdLst/>
              <a:ahLst/>
              <a:cxnLst/>
              <a:rect l="l" t="t" r="r" b="b"/>
              <a:pathLst>
                <a:path w="1328" h="1174" extrusionOk="0">
                  <a:moveTo>
                    <a:pt x="1040" y="0"/>
                  </a:moveTo>
                  <a:cubicBezTo>
                    <a:pt x="464" y="0"/>
                    <a:pt x="1" y="548"/>
                    <a:pt x="148" y="1145"/>
                  </a:cubicBezTo>
                  <a:cubicBezTo>
                    <a:pt x="224" y="1164"/>
                    <a:pt x="300" y="1174"/>
                    <a:pt x="375" y="1174"/>
                  </a:cubicBezTo>
                  <a:cubicBezTo>
                    <a:pt x="673" y="1174"/>
                    <a:pt x="956" y="1025"/>
                    <a:pt x="1133" y="770"/>
                  </a:cubicBezTo>
                  <a:cubicBezTo>
                    <a:pt x="1279" y="548"/>
                    <a:pt x="1328" y="285"/>
                    <a:pt x="1265" y="28"/>
                  </a:cubicBezTo>
                  <a:cubicBezTo>
                    <a:pt x="1189" y="9"/>
                    <a:pt x="1114" y="0"/>
                    <a:pt x="10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56"/>
            <p:cNvSpPr/>
            <p:nvPr/>
          </p:nvSpPr>
          <p:spPr>
            <a:xfrm>
              <a:off x="5022914" y="3037176"/>
              <a:ext cx="34890" cy="30765"/>
            </a:xfrm>
            <a:custGeom>
              <a:avLst/>
              <a:gdLst/>
              <a:ahLst/>
              <a:cxnLst/>
              <a:rect l="l" t="t" r="r" b="b"/>
              <a:pathLst>
                <a:path w="1328" h="1171" extrusionOk="0">
                  <a:moveTo>
                    <a:pt x="1040" y="1"/>
                  </a:moveTo>
                  <a:cubicBezTo>
                    <a:pt x="464" y="1"/>
                    <a:pt x="1" y="549"/>
                    <a:pt x="148" y="1145"/>
                  </a:cubicBezTo>
                  <a:cubicBezTo>
                    <a:pt x="220" y="1163"/>
                    <a:pt x="293" y="1171"/>
                    <a:pt x="364" y="1171"/>
                  </a:cubicBezTo>
                  <a:cubicBezTo>
                    <a:pt x="668" y="1171"/>
                    <a:pt x="959" y="1022"/>
                    <a:pt x="1133" y="764"/>
                  </a:cubicBezTo>
                  <a:cubicBezTo>
                    <a:pt x="1279" y="549"/>
                    <a:pt x="1328" y="278"/>
                    <a:pt x="1265" y="29"/>
                  </a:cubicBezTo>
                  <a:cubicBezTo>
                    <a:pt x="1189" y="10"/>
                    <a:pt x="1114" y="1"/>
                    <a:pt x="104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8" name="Google Shape;7658;p56"/>
          <p:cNvGrpSpPr/>
          <p:nvPr/>
        </p:nvGrpSpPr>
        <p:grpSpPr>
          <a:xfrm>
            <a:off x="5221613" y="2784802"/>
            <a:ext cx="406567" cy="327855"/>
            <a:chOff x="5221613" y="2784802"/>
            <a:chExt cx="406567" cy="327855"/>
          </a:xfrm>
        </p:grpSpPr>
        <p:sp>
          <p:nvSpPr>
            <p:cNvPr id="7659" name="Google Shape;7659;p56"/>
            <p:cNvSpPr/>
            <p:nvPr/>
          </p:nvSpPr>
          <p:spPr>
            <a:xfrm>
              <a:off x="5221613" y="2811049"/>
              <a:ext cx="406567" cy="301608"/>
            </a:xfrm>
            <a:custGeom>
              <a:avLst/>
              <a:gdLst/>
              <a:ahLst/>
              <a:cxnLst/>
              <a:rect l="l" t="t" r="r" b="b"/>
              <a:pathLst>
                <a:path w="15475" h="11480" extrusionOk="0">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rgbClr val="DB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56"/>
            <p:cNvSpPr/>
            <p:nvPr/>
          </p:nvSpPr>
          <p:spPr>
            <a:xfrm>
              <a:off x="5221613" y="2811049"/>
              <a:ext cx="406567" cy="39382"/>
            </a:xfrm>
            <a:custGeom>
              <a:avLst/>
              <a:gdLst/>
              <a:ahLst/>
              <a:cxnLst/>
              <a:rect l="l" t="t" r="r" b="b"/>
              <a:pathLst>
                <a:path w="15475" h="1499" extrusionOk="0">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56"/>
            <p:cNvSpPr/>
            <p:nvPr/>
          </p:nvSpPr>
          <p:spPr>
            <a:xfrm>
              <a:off x="5247833" y="2811049"/>
              <a:ext cx="52519" cy="26246"/>
            </a:xfrm>
            <a:custGeom>
              <a:avLst/>
              <a:gdLst/>
              <a:ahLst/>
              <a:cxnLst/>
              <a:rect l="l" t="t" r="r" b="b"/>
              <a:pathLst>
                <a:path w="1999" h="999" extrusionOk="0">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56"/>
            <p:cNvSpPr/>
            <p:nvPr/>
          </p:nvSpPr>
          <p:spPr>
            <a:xfrm>
              <a:off x="5549441" y="2811049"/>
              <a:ext cx="52492" cy="26246"/>
            </a:xfrm>
            <a:custGeom>
              <a:avLst/>
              <a:gdLst/>
              <a:ahLst/>
              <a:cxnLst/>
              <a:rect l="l" t="t" r="r" b="b"/>
              <a:pathLst>
                <a:path w="1998" h="999" extrusionOk="0">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56"/>
            <p:cNvSpPr/>
            <p:nvPr/>
          </p:nvSpPr>
          <p:spPr>
            <a:xfrm>
              <a:off x="5260969" y="2784802"/>
              <a:ext cx="26272" cy="39382"/>
            </a:xfrm>
            <a:custGeom>
              <a:avLst/>
              <a:gdLst/>
              <a:ahLst/>
              <a:cxnLst/>
              <a:rect l="l" t="t" r="r" b="b"/>
              <a:pathLst>
                <a:path w="1000" h="1499" extrusionOk="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56"/>
            <p:cNvSpPr/>
            <p:nvPr/>
          </p:nvSpPr>
          <p:spPr>
            <a:xfrm>
              <a:off x="5260969" y="2784802"/>
              <a:ext cx="26272" cy="19704"/>
            </a:xfrm>
            <a:custGeom>
              <a:avLst/>
              <a:gdLst/>
              <a:ahLst/>
              <a:cxnLst/>
              <a:rect l="l" t="t" r="r" b="b"/>
              <a:pathLst>
                <a:path w="1000" h="750" extrusionOk="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56"/>
            <p:cNvSpPr/>
            <p:nvPr/>
          </p:nvSpPr>
          <p:spPr>
            <a:xfrm>
              <a:off x="5562551" y="2784802"/>
              <a:ext cx="26456" cy="39382"/>
            </a:xfrm>
            <a:custGeom>
              <a:avLst/>
              <a:gdLst/>
              <a:ahLst/>
              <a:cxnLst/>
              <a:rect l="l" t="t" r="r" b="b"/>
              <a:pathLst>
                <a:path w="1007" h="1499" extrusionOk="0">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56"/>
            <p:cNvSpPr/>
            <p:nvPr/>
          </p:nvSpPr>
          <p:spPr>
            <a:xfrm>
              <a:off x="5562551" y="2784802"/>
              <a:ext cx="26456" cy="19704"/>
            </a:xfrm>
            <a:custGeom>
              <a:avLst/>
              <a:gdLst/>
              <a:ahLst/>
              <a:cxnLst/>
              <a:rect l="l" t="t" r="r" b="b"/>
              <a:pathLst>
                <a:path w="1007" h="750" extrusionOk="0">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56"/>
            <p:cNvSpPr/>
            <p:nvPr/>
          </p:nvSpPr>
          <p:spPr>
            <a:xfrm>
              <a:off x="5221613" y="2850405"/>
              <a:ext cx="406567" cy="13136"/>
            </a:xfrm>
            <a:custGeom>
              <a:avLst/>
              <a:gdLst/>
              <a:ahLst/>
              <a:cxnLst/>
              <a:rect l="l" t="t" r="r" b="b"/>
              <a:pathLst>
                <a:path w="15475" h="500" extrusionOk="0">
                  <a:moveTo>
                    <a:pt x="0" y="0"/>
                  </a:moveTo>
                  <a:lnTo>
                    <a:pt x="0" y="500"/>
                  </a:lnTo>
                  <a:lnTo>
                    <a:pt x="15475" y="500"/>
                  </a:lnTo>
                  <a:lnTo>
                    <a:pt x="15475" y="0"/>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56"/>
            <p:cNvSpPr/>
            <p:nvPr/>
          </p:nvSpPr>
          <p:spPr>
            <a:xfrm>
              <a:off x="5260969"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56"/>
            <p:cNvSpPr/>
            <p:nvPr/>
          </p:nvSpPr>
          <p:spPr>
            <a:xfrm>
              <a:off x="5260969"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56"/>
            <p:cNvSpPr/>
            <p:nvPr/>
          </p:nvSpPr>
          <p:spPr>
            <a:xfrm>
              <a:off x="5260969"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56"/>
            <p:cNvSpPr/>
            <p:nvPr/>
          </p:nvSpPr>
          <p:spPr>
            <a:xfrm>
              <a:off x="5352818"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56"/>
            <p:cNvSpPr/>
            <p:nvPr/>
          </p:nvSpPr>
          <p:spPr>
            <a:xfrm>
              <a:off x="5444482"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56"/>
            <p:cNvSpPr/>
            <p:nvPr/>
          </p:nvSpPr>
          <p:spPr>
            <a:xfrm>
              <a:off x="5352818"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56"/>
            <p:cNvSpPr/>
            <p:nvPr/>
          </p:nvSpPr>
          <p:spPr>
            <a:xfrm>
              <a:off x="5260969"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56"/>
            <p:cNvSpPr/>
            <p:nvPr/>
          </p:nvSpPr>
          <p:spPr>
            <a:xfrm>
              <a:off x="5352818"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56"/>
            <p:cNvSpPr/>
            <p:nvPr/>
          </p:nvSpPr>
          <p:spPr>
            <a:xfrm>
              <a:off x="5352818"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56"/>
            <p:cNvSpPr/>
            <p:nvPr/>
          </p:nvSpPr>
          <p:spPr>
            <a:xfrm>
              <a:off x="5536489" y="2994536"/>
              <a:ext cx="52519" cy="26272"/>
            </a:xfrm>
            <a:custGeom>
              <a:avLst/>
              <a:gdLst/>
              <a:ahLst/>
              <a:cxnLst/>
              <a:rect l="l" t="t" r="r" b="b"/>
              <a:pathLst>
                <a:path w="1999" h="1000" extrusionOk="0">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56"/>
            <p:cNvSpPr/>
            <p:nvPr/>
          </p:nvSpPr>
          <p:spPr>
            <a:xfrm>
              <a:off x="5536489" y="2889577"/>
              <a:ext cx="52519" cy="26272"/>
            </a:xfrm>
            <a:custGeom>
              <a:avLst/>
              <a:gdLst/>
              <a:ahLst/>
              <a:cxnLst/>
              <a:rect l="l" t="t" r="r" b="b"/>
              <a:pathLst>
                <a:path w="1999" h="1000" extrusionOk="0">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56"/>
            <p:cNvSpPr/>
            <p:nvPr/>
          </p:nvSpPr>
          <p:spPr>
            <a:xfrm>
              <a:off x="5536489" y="3047028"/>
              <a:ext cx="52519" cy="26272"/>
            </a:xfrm>
            <a:custGeom>
              <a:avLst/>
              <a:gdLst/>
              <a:ahLst/>
              <a:cxnLst/>
              <a:rect l="l" t="t" r="r" b="b"/>
              <a:pathLst>
                <a:path w="1999" h="1000" extrusionOk="0">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56"/>
            <p:cNvSpPr/>
            <p:nvPr/>
          </p:nvSpPr>
          <p:spPr>
            <a:xfrm>
              <a:off x="5444482"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56"/>
            <p:cNvSpPr/>
            <p:nvPr/>
          </p:nvSpPr>
          <p:spPr>
            <a:xfrm>
              <a:off x="5444482"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56"/>
            <p:cNvSpPr/>
            <p:nvPr/>
          </p:nvSpPr>
          <p:spPr>
            <a:xfrm>
              <a:off x="5536489" y="2942070"/>
              <a:ext cx="52519" cy="26272"/>
            </a:xfrm>
            <a:custGeom>
              <a:avLst/>
              <a:gdLst/>
              <a:ahLst/>
              <a:cxnLst/>
              <a:rect l="l" t="t" r="r" b="b"/>
              <a:pathLst>
                <a:path w="1999" h="1000" extrusionOk="0">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56"/>
            <p:cNvSpPr/>
            <p:nvPr/>
          </p:nvSpPr>
          <p:spPr>
            <a:xfrm>
              <a:off x="5444482"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56"/>
            <p:cNvSpPr/>
            <p:nvPr/>
          </p:nvSpPr>
          <p:spPr>
            <a:xfrm>
              <a:off x="5533178" y="2935239"/>
              <a:ext cx="58824" cy="39645"/>
            </a:xfrm>
            <a:custGeom>
              <a:avLst/>
              <a:gdLst/>
              <a:ahLst/>
              <a:cxnLst/>
              <a:rect l="l" t="t" r="r" b="b"/>
              <a:pathLst>
                <a:path w="2239" h="1509" extrusionOk="0">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56"/>
            <p:cNvSpPr/>
            <p:nvPr/>
          </p:nvSpPr>
          <p:spPr>
            <a:xfrm>
              <a:off x="5349665" y="2935607"/>
              <a:ext cx="58141" cy="39277"/>
            </a:xfrm>
            <a:custGeom>
              <a:avLst/>
              <a:gdLst/>
              <a:ahLst/>
              <a:cxnLst/>
              <a:rect l="l" t="t" r="r" b="b"/>
              <a:pathLst>
                <a:path w="2213" h="1495" extrusionOk="0">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56"/>
            <p:cNvSpPr/>
            <p:nvPr/>
          </p:nvSpPr>
          <p:spPr>
            <a:xfrm>
              <a:off x="5441487" y="2987731"/>
              <a:ext cx="58798" cy="39645"/>
            </a:xfrm>
            <a:custGeom>
              <a:avLst/>
              <a:gdLst/>
              <a:ahLst/>
              <a:cxnLst/>
              <a:rect l="l" t="t" r="r" b="b"/>
              <a:pathLst>
                <a:path w="2238" h="1509" extrusionOk="0">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56"/>
            <p:cNvSpPr/>
            <p:nvPr/>
          </p:nvSpPr>
          <p:spPr>
            <a:xfrm>
              <a:off x="5258631" y="3040565"/>
              <a:ext cx="57353" cy="39277"/>
            </a:xfrm>
            <a:custGeom>
              <a:avLst/>
              <a:gdLst/>
              <a:ahLst/>
              <a:cxnLst/>
              <a:rect l="l" t="t" r="r" b="b"/>
              <a:pathLst>
                <a:path w="2183" h="1495" extrusionOk="0">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56"/>
            <p:cNvSpPr/>
            <p:nvPr/>
          </p:nvSpPr>
          <p:spPr>
            <a:xfrm>
              <a:off x="5442118" y="2882746"/>
              <a:ext cx="58167" cy="39671"/>
            </a:xfrm>
            <a:custGeom>
              <a:avLst/>
              <a:gdLst/>
              <a:ahLst/>
              <a:cxnLst/>
              <a:rect l="l" t="t" r="r" b="b"/>
              <a:pathLst>
                <a:path w="2214" h="1510" extrusionOk="0">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9" name="Google Shape;7689;p56"/>
          <p:cNvGrpSpPr/>
          <p:nvPr/>
        </p:nvGrpSpPr>
        <p:grpSpPr>
          <a:xfrm>
            <a:off x="5812586" y="2760921"/>
            <a:ext cx="303605" cy="375434"/>
            <a:chOff x="5812586" y="2760921"/>
            <a:chExt cx="303605" cy="375434"/>
          </a:xfrm>
        </p:grpSpPr>
        <p:sp>
          <p:nvSpPr>
            <p:cNvPr id="7690" name="Google Shape;7690;p56"/>
            <p:cNvSpPr/>
            <p:nvPr/>
          </p:nvSpPr>
          <p:spPr>
            <a:xfrm>
              <a:off x="5911896" y="2760921"/>
              <a:ext cx="125215" cy="32289"/>
            </a:xfrm>
            <a:custGeom>
              <a:avLst/>
              <a:gdLst/>
              <a:ahLst/>
              <a:cxnLst/>
              <a:rect l="l" t="t" r="r" b="b"/>
              <a:pathLst>
                <a:path w="4766" h="1229" extrusionOk="0">
                  <a:moveTo>
                    <a:pt x="347" y="1"/>
                  </a:moveTo>
                  <a:cubicBezTo>
                    <a:pt x="153" y="1"/>
                    <a:pt x="0" y="160"/>
                    <a:pt x="0" y="347"/>
                  </a:cubicBezTo>
                  <a:lnTo>
                    <a:pt x="0" y="882"/>
                  </a:lnTo>
                  <a:cubicBezTo>
                    <a:pt x="0" y="1069"/>
                    <a:pt x="153" y="1228"/>
                    <a:pt x="347" y="1228"/>
                  </a:cubicBezTo>
                  <a:lnTo>
                    <a:pt x="4419" y="1228"/>
                  </a:lnTo>
                  <a:cubicBezTo>
                    <a:pt x="4613" y="1228"/>
                    <a:pt x="4766" y="1069"/>
                    <a:pt x="4766" y="882"/>
                  </a:cubicBezTo>
                  <a:lnTo>
                    <a:pt x="4766" y="347"/>
                  </a:lnTo>
                  <a:cubicBezTo>
                    <a:pt x="4766" y="160"/>
                    <a:pt x="4613" y="1"/>
                    <a:pt x="4419" y="1"/>
                  </a:cubicBezTo>
                  <a:close/>
                </a:path>
              </a:pathLst>
            </a:custGeom>
            <a:solidFill>
              <a:srgbClr val="BE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56"/>
            <p:cNvSpPr/>
            <p:nvPr/>
          </p:nvSpPr>
          <p:spPr>
            <a:xfrm>
              <a:off x="6001722" y="2761105"/>
              <a:ext cx="35389" cy="32105"/>
            </a:xfrm>
            <a:custGeom>
              <a:avLst/>
              <a:gdLst/>
              <a:ahLst/>
              <a:cxnLst/>
              <a:rect l="l" t="t" r="r" b="b"/>
              <a:pathLst>
                <a:path w="1347" h="1222" extrusionOk="0">
                  <a:moveTo>
                    <a:pt x="1" y="1"/>
                  </a:moveTo>
                  <a:cubicBezTo>
                    <a:pt x="202" y="1"/>
                    <a:pt x="362" y="160"/>
                    <a:pt x="362" y="354"/>
                  </a:cubicBezTo>
                  <a:lnTo>
                    <a:pt x="362" y="861"/>
                  </a:lnTo>
                  <a:cubicBezTo>
                    <a:pt x="362" y="1062"/>
                    <a:pt x="202" y="1221"/>
                    <a:pt x="1" y="1221"/>
                  </a:cubicBezTo>
                  <a:lnTo>
                    <a:pt x="993" y="1221"/>
                  </a:lnTo>
                  <a:cubicBezTo>
                    <a:pt x="1187" y="1221"/>
                    <a:pt x="1347" y="1062"/>
                    <a:pt x="1347" y="861"/>
                  </a:cubicBezTo>
                  <a:lnTo>
                    <a:pt x="1347" y="354"/>
                  </a:lnTo>
                  <a:cubicBezTo>
                    <a:pt x="1347" y="160"/>
                    <a:pt x="1187" y="1"/>
                    <a:pt x="993"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56"/>
            <p:cNvSpPr/>
            <p:nvPr/>
          </p:nvSpPr>
          <p:spPr>
            <a:xfrm>
              <a:off x="5812586" y="2793183"/>
              <a:ext cx="295960" cy="343171"/>
            </a:xfrm>
            <a:custGeom>
              <a:avLst/>
              <a:gdLst/>
              <a:ahLst/>
              <a:cxnLst/>
              <a:rect l="l" t="t" r="r" b="b"/>
              <a:pathLst>
                <a:path w="11265" h="13062" extrusionOk="0">
                  <a:moveTo>
                    <a:pt x="4647" y="0"/>
                  </a:moveTo>
                  <a:lnTo>
                    <a:pt x="4647" y="3801"/>
                  </a:lnTo>
                  <a:cubicBezTo>
                    <a:pt x="4647" y="4030"/>
                    <a:pt x="4509" y="4238"/>
                    <a:pt x="4294" y="4322"/>
                  </a:cubicBezTo>
                  <a:cubicBezTo>
                    <a:pt x="923" y="5653"/>
                    <a:pt x="0" y="9995"/>
                    <a:pt x="2539" y="12583"/>
                  </a:cubicBezTo>
                  <a:cubicBezTo>
                    <a:pt x="2837" y="12888"/>
                    <a:pt x="3246" y="13061"/>
                    <a:pt x="3676" y="13061"/>
                  </a:cubicBezTo>
                  <a:lnTo>
                    <a:pt x="8643" y="13061"/>
                  </a:lnTo>
                  <a:cubicBezTo>
                    <a:pt x="9073" y="13061"/>
                    <a:pt x="9482" y="12888"/>
                    <a:pt x="9780" y="12583"/>
                  </a:cubicBezTo>
                  <a:cubicBezTo>
                    <a:pt x="10737" y="11612"/>
                    <a:pt x="11265" y="10287"/>
                    <a:pt x="11230" y="8927"/>
                  </a:cubicBezTo>
                  <a:cubicBezTo>
                    <a:pt x="11181" y="6888"/>
                    <a:pt x="9919" y="5078"/>
                    <a:pt x="8025" y="4329"/>
                  </a:cubicBezTo>
                  <a:cubicBezTo>
                    <a:pt x="7810" y="4245"/>
                    <a:pt x="7672" y="4037"/>
                    <a:pt x="7672" y="3808"/>
                  </a:cubicBezTo>
                  <a:lnTo>
                    <a:pt x="7672" y="0"/>
                  </a:ln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56"/>
            <p:cNvSpPr/>
            <p:nvPr/>
          </p:nvSpPr>
          <p:spPr>
            <a:xfrm>
              <a:off x="5934675" y="2793183"/>
              <a:ext cx="181517" cy="340965"/>
            </a:xfrm>
            <a:custGeom>
              <a:avLst/>
              <a:gdLst/>
              <a:ahLst/>
              <a:cxnLst/>
              <a:rect l="l" t="t" r="r" b="b"/>
              <a:pathLst>
                <a:path w="6909" h="12978" extrusionOk="0">
                  <a:moveTo>
                    <a:pt x="0" y="0"/>
                  </a:moveTo>
                  <a:lnTo>
                    <a:pt x="0" y="507"/>
                  </a:lnTo>
                  <a:lnTo>
                    <a:pt x="1561" y="507"/>
                  </a:lnTo>
                  <a:cubicBezTo>
                    <a:pt x="1565" y="507"/>
                    <a:pt x="1569" y="507"/>
                    <a:pt x="1573" y="507"/>
                  </a:cubicBezTo>
                  <a:cubicBezTo>
                    <a:pt x="1963" y="507"/>
                    <a:pt x="2276" y="830"/>
                    <a:pt x="2276" y="1221"/>
                  </a:cubicBezTo>
                  <a:lnTo>
                    <a:pt x="2276" y="4315"/>
                  </a:lnTo>
                  <a:cubicBezTo>
                    <a:pt x="2276" y="4544"/>
                    <a:pt x="2414" y="4752"/>
                    <a:pt x="2629" y="4835"/>
                  </a:cubicBezTo>
                  <a:cubicBezTo>
                    <a:pt x="5938" y="6139"/>
                    <a:pt x="6909" y="10363"/>
                    <a:pt x="4495" y="12978"/>
                  </a:cubicBezTo>
                  <a:cubicBezTo>
                    <a:pt x="4738" y="12902"/>
                    <a:pt x="4953" y="12763"/>
                    <a:pt x="5133" y="12576"/>
                  </a:cubicBezTo>
                  <a:cubicBezTo>
                    <a:pt x="6090" y="11605"/>
                    <a:pt x="6618" y="10287"/>
                    <a:pt x="6583" y="8927"/>
                  </a:cubicBezTo>
                  <a:cubicBezTo>
                    <a:pt x="6534" y="6888"/>
                    <a:pt x="5272" y="5078"/>
                    <a:pt x="3378" y="4329"/>
                  </a:cubicBezTo>
                  <a:cubicBezTo>
                    <a:pt x="3163" y="4245"/>
                    <a:pt x="3025" y="4037"/>
                    <a:pt x="3025" y="3808"/>
                  </a:cubicBezTo>
                  <a:lnTo>
                    <a:pt x="3025" y="0"/>
                  </a:lnTo>
                  <a:close/>
                </a:path>
              </a:pathLst>
            </a:custGeom>
            <a:solidFill>
              <a:srgbClr val="D1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56"/>
            <p:cNvSpPr/>
            <p:nvPr/>
          </p:nvSpPr>
          <p:spPr>
            <a:xfrm>
              <a:off x="5841197" y="2978063"/>
              <a:ext cx="267349" cy="158292"/>
            </a:xfrm>
            <a:custGeom>
              <a:avLst/>
              <a:gdLst/>
              <a:ahLst/>
              <a:cxnLst/>
              <a:rect l="l" t="t" r="r" b="b"/>
              <a:pathLst>
                <a:path w="10176" h="6025" extrusionOk="0">
                  <a:moveTo>
                    <a:pt x="2691" y="0"/>
                  </a:moveTo>
                  <a:cubicBezTo>
                    <a:pt x="1242" y="0"/>
                    <a:pt x="187" y="642"/>
                    <a:pt x="187" y="642"/>
                  </a:cubicBezTo>
                  <a:cubicBezTo>
                    <a:pt x="70" y="1086"/>
                    <a:pt x="7" y="1536"/>
                    <a:pt x="7" y="2001"/>
                  </a:cubicBezTo>
                  <a:cubicBezTo>
                    <a:pt x="0" y="3326"/>
                    <a:pt x="520" y="4602"/>
                    <a:pt x="1457" y="5546"/>
                  </a:cubicBezTo>
                  <a:cubicBezTo>
                    <a:pt x="1755" y="5851"/>
                    <a:pt x="2164" y="6017"/>
                    <a:pt x="2594" y="6024"/>
                  </a:cubicBezTo>
                  <a:lnTo>
                    <a:pt x="7561" y="6024"/>
                  </a:lnTo>
                  <a:cubicBezTo>
                    <a:pt x="7991" y="6024"/>
                    <a:pt x="8400" y="5851"/>
                    <a:pt x="8698" y="5546"/>
                  </a:cubicBezTo>
                  <a:cubicBezTo>
                    <a:pt x="9655" y="4568"/>
                    <a:pt x="10176" y="3250"/>
                    <a:pt x="10141" y="1890"/>
                  </a:cubicBezTo>
                  <a:cubicBezTo>
                    <a:pt x="10134" y="1356"/>
                    <a:pt x="10037" y="829"/>
                    <a:pt x="9856" y="330"/>
                  </a:cubicBezTo>
                  <a:cubicBezTo>
                    <a:pt x="9856" y="330"/>
                    <a:pt x="9856" y="330"/>
                    <a:pt x="9856" y="330"/>
                  </a:cubicBezTo>
                  <a:cubicBezTo>
                    <a:pt x="9850" y="330"/>
                    <a:pt x="8712" y="1213"/>
                    <a:pt x="7157" y="1213"/>
                  </a:cubicBezTo>
                  <a:cubicBezTo>
                    <a:pt x="6517" y="1213"/>
                    <a:pt x="5808" y="1063"/>
                    <a:pt x="5077" y="642"/>
                  </a:cubicBezTo>
                  <a:cubicBezTo>
                    <a:pt x="4238" y="161"/>
                    <a:pt x="3415" y="0"/>
                    <a:pt x="2691"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56"/>
            <p:cNvSpPr/>
            <p:nvPr/>
          </p:nvSpPr>
          <p:spPr>
            <a:xfrm>
              <a:off x="6052402" y="2986523"/>
              <a:ext cx="56144" cy="147809"/>
            </a:xfrm>
            <a:custGeom>
              <a:avLst/>
              <a:gdLst/>
              <a:ahLst/>
              <a:cxnLst/>
              <a:rect l="l" t="t" r="r" b="b"/>
              <a:pathLst>
                <a:path w="2137" h="5626" extrusionOk="0">
                  <a:moveTo>
                    <a:pt x="1804" y="1"/>
                  </a:moveTo>
                  <a:cubicBezTo>
                    <a:pt x="1561" y="174"/>
                    <a:pt x="1304" y="327"/>
                    <a:pt x="1034" y="445"/>
                  </a:cubicBezTo>
                  <a:cubicBezTo>
                    <a:pt x="1686" y="2227"/>
                    <a:pt x="1283" y="4232"/>
                    <a:pt x="0" y="5626"/>
                  </a:cubicBezTo>
                  <a:cubicBezTo>
                    <a:pt x="28" y="5612"/>
                    <a:pt x="56" y="5605"/>
                    <a:pt x="83" y="5591"/>
                  </a:cubicBezTo>
                  <a:cubicBezTo>
                    <a:pt x="90" y="5591"/>
                    <a:pt x="90" y="5591"/>
                    <a:pt x="90" y="5584"/>
                  </a:cubicBezTo>
                  <a:cubicBezTo>
                    <a:pt x="174" y="5550"/>
                    <a:pt x="257" y="5508"/>
                    <a:pt x="340" y="5452"/>
                  </a:cubicBezTo>
                  <a:cubicBezTo>
                    <a:pt x="361" y="5432"/>
                    <a:pt x="396" y="5418"/>
                    <a:pt x="409" y="5404"/>
                  </a:cubicBezTo>
                  <a:cubicBezTo>
                    <a:pt x="416" y="5397"/>
                    <a:pt x="423" y="5397"/>
                    <a:pt x="430" y="5397"/>
                  </a:cubicBezTo>
                  <a:cubicBezTo>
                    <a:pt x="451" y="5383"/>
                    <a:pt x="465" y="5369"/>
                    <a:pt x="479" y="5355"/>
                  </a:cubicBezTo>
                  <a:cubicBezTo>
                    <a:pt x="486" y="5348"/>
                    <a:pt x="500" y="5348"/>
                    <a:pt x="500" y="5335"/>
                  </a:cubicBezTo>
                  <a:cubicBezTo>
                    <a:pt x="520" y="5321"/>
                    <a:pt x="534" y="5314"/>
                    <a:pt x="548" y="5293"/>
                  </a:cubicBezTo>
                  <a:lnTo>
                    <a:pt x="569" y="5272"/>
                  </a:lnTo>
                  <a:cubicBezTo>
                    <a:pt x="597" y="5251"/>
                    <a:pt x="618" y="5231"/>
                    <a:pt x="638" y="5210"/>
                  </a:cubicBezTo>
                  <a:cubicBezTo>
                    <a:pt x="1609" y="4253"/>
                    <a:pt x="2137" y="2928"/>
                    <a:pt x="2102" y="1568"/>
                  </a:cubicBezTo>
                  <a:cubicBezTo>
                    <a:pt x="2102" y="1534"/>
                    <a:pt x="2095" y="1499"/>
                    <a:pt x="2095" y="1464"/>
                  </a:cubicBezTo>
                  <a:cubicBezTo>
                    <a:pt x="2095" y="1457"/>
                    <a:pt x="2095" y="1443"/>
                    <a:pt x="2095" y="1429"/>
                  </a:cubicBezTo>
                  <a:cubicBezTo>
                    <a:pt x="2088" y="1409"/>
                    <a:pt x="2088" y="1381"/>
                    <a:pt x="2088" y="1360"/>
                  </a:cubicBezTo>
                  <a:cubicBezTo>
                    <a:pt x="2088" y="1353"/>
                    <a:pt x="2081" y="1339"/>
                    <a:pt x="2081" y="1325"/>
                  </a:cubicBezTo>
                  <a:cubicBezTo>
                    <a:pt x="2074" y="1305"/>
                    <a:pt x="2074" y="1284"/>
                    <a:pt x="2074" y="1263"/>
                  </a:cubicBezTo>
                  <a:cubicBezTo>
                    <a:pt x="2074" y="1249"/>
                    <a:pt x="2074" y="1242"/>
                    <a:pt x="2074" y="1228"/>
                  </a:cubicBezTo>
                  <a:cubicBezTo>
                    <a:pt x="2067" y="1208"/>
                    <a:pt x="2067" y="1187"/>
                    <a:pt x="2067" y="1166"/>
                  </a:cubicBezTo>
                  <a:cubicBezTo>
                    <a:pt x="2060" y="1152"/>
                    <a:pt x="2060" y="1138"/>
                    <a:pt x="2060" y="1131"/>
                  </a:cubicBezTo>
                  <a:cubicBezTo>
                    <a:pt x="2053" y="1110"/>
                    <a:pt x="2053" y="1083"/>
                    <a:pt x="2053" y="1062"/>
                  </a:cubicBezTo>
                  <a:cubicBezTo>
                    <a:pt x="2053" y="1055"/>
                    <a:pt x="2046" y="1041"/>
                    <a:pt x="2053" y="1027"/>
                  </a:cubicBezTo>
                  <a:cubicBezTo>
                    <a:pt x="2046" y="1013"/>
                    <a:pt x="2046" y="992"/>
                    <a:pt x="2039" y="965"/>
                  </a:cubicBezTo>
                  <a:cubicBezTo>
                    <a:pt x="2039" y="958"/>
                    <a:pt x="2033" y="944"/>
                    <a:pt x="2039" y="930"/>
                  </a:cubicBezTo>
                  <a:cubicBezTo>
                    <a:pt x="2033" y="909"/>
                    <a:pt x="2033" y="888"/>
                    <a:pt x="2026" y="868"/>
                  </a:cubicBezTo>
                  <a:cubicBezTo>
                    <a:pt x="2026" y="861"/>
                    <a:pt x="2019" y="847"/>
                    <a:pt x="2019" y="840"/>
                  </a:cubicBezTo>
                  <a:cubicBezTo>
                    <a:pt x="2019" y="819"/>
                    <a:pt x="2019" y="791"/>
                    <a:pt x="2012" y="771"/>
                  </a:cubicBezTo>
                  <a:cubicBezTo>
                    <a:pt x="2005" y="757"/>
                    <a:pt x="2005" y="750"/>
                    <a:pt x="2005" y="743"/>
                  </a:cubicBezTo>
                  <a:cubicBezTo>
                    <a:pt x="1998" y="722"/>
                    <a:pt x="1998" y="694"/>
                    <a:pt x="1998" y="673"/>
                  </a:cubicBezTo>
                  <a:cubicBezTo>
                    <a:pt x="1991" y="666"/>
                    <a:pt x="1991" y="653"/>
                    <a:pt x="1991" y="646"/>
                  </a:cubicBezTo>
                  <a:cubicBezTo>
                    <a:pt x="1984" y="625"/>
                    <a:pt x="1984" y="597"/>
                    <a:pt x="1977" y="576"/>
                  </a:cubicBezTo>
                  <a:cubicBezTo>
                    <a:pt x="1970" y="576"/>
                    <a:pt x="1970" y="569"/>
                    <a:pt x="1970" y="562"/>
                  </a:cubicBezTo>
                  <a:cubicBezTo>
                    <a:pt x="1970" y="535"/>
                    <a:pt x="1963" y="507"/>
                    <a:pt x="1949" y="486"/>
                  </a:cubicBezTo>
                  <a:cubicBezTo>
                    <a:pt x="1949" y="479"/>
                    <a:pt x="1949" y="472"/>
                    <a:pt x="1949" y="465"/>
                  </a:cubicBezTo>
                  <a:cubicBezTo>
                    <a:pt x="1942" y="438"/>
                    <a:pt x="1935" y="410"/>
                    <a:pt x="1928" y="382"/>
                  </a:cubicBezTo>
                  <a:cubicBezTo>
                    <a:pt x="1922" y="382"/>
                    <a:pt x="1922" y="375"/>
                    <a:pt x="1922" y="368"/>
                  </a:cubicBezTo>
                  <a:cubicBezTo>
                    <a:pt x="1915" y="340"/>
                    <a:pt x="1908" y="313"/>
                    <a:pt x="1901" y="285"/>
                  </a:cubicBezTo>
                  <a:cubicBezTo>
                    <a:pt x="1901" y="285"/>
                    <a:pt x="1894" y="278"/>
                    <a:pt x="1894" y="278"/>
                  </a:cubicBezTo>
                  <a:cubicBezTo>
                    <a:pt x="1894" y="250"/>
                    <a:pt x="1880" y="223"/>
                    <a:pt x="1873" y="188"/>
                  </a:cubicBezTo>
                  <a:cubicBezTo>
                    <a:pt x="1866" y="181"/>
                    <a:pt x="1866" y="181"/>
                    <a:pt x="1866" y="181"/>
                  </a:cubicBezTo>
                  <a:cubicBezTo>
                    <a:pt x="1852" y="153"/>
                    <a:pt x="1845" y="125"/>
                    <a:pt x="1838" y="91"/>
                  </a:cubicBezTo>
                  <a:cubicBezTo>
                    <a:pt x="1838" y="91"/>
                    <a:pt x="1838" y="84"/>
                    <a:pt x="1838" y="84"/>
                  </a:cubicBezTo>
                  <a:cubicBezTo>
                    <a:pt x="1824" y="56"/>
                    <a:pt x="1817" y="28"/>
                    <a:pt x="1804"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56"/>
            <p:cNvSpPr/>
            <p:nvPr/>
          </p:nvSpPr>
          <p:spPr>
            <a:xfrm>
              <a:off x="6054582" y="3027718"/>
              <a:ext cx="20256" cy="17182"/>
            </a:xfrm>
            <a:custGeom>
              <a:avLst/>
              <a:gdLst/>
              <a:ahLst/>
              <a:cxnLst/>
              <a:rect l="l" t="t" r="r" b="b"/>
              <a:pathLst>
                <a:path w="771" h="654" extrusionOk="0">
                  <a:moveTo>
                    <a:pt x="437" y="0"/>
                  </a:moveTo>
                  <a:cubicBezTo>
                    <a:pt x="146" y="0"/>
                    <a:pt x="0" y="347"/>
                    <a:pt x="209" y="555"/>
                  </a:cubicBezTo>
                  <a:cubicBezTo>
                    <a:pt x="276" y="623"/>
                    <a:pt x="359" y="653"/>
                    <a:pt x="441" y="653"/>
                  </a:cubicBezTo>
                  <a:cubicBezTo>
                    <a:pt x="609" y="653"/>
                    <a:pt x="770" y="523"/>
                    <a:pt x="770" y="326"/>
                  </a:cubicBezTo>
                  <a:cubicBezTo>
                    <a:pt x="763" y="146"/>
                    <a:pt x="618" y="0"/>
                    <a:pt x="43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56"/>
            <p:cNvSpPr/>
            <p:nvPr/>
          </p:nvSpPr>
          <p:spPr>
            <a:xfrm>
              <a:off x="6012678" y="3090588"/>
              <a:ext cx="17681" cy="15186"/>
            </a:xfrm>
            <a:custGeom>
              <a:avLst/>
              <a:gdLst/>
              <a:ahLst/>
              <a:cxnLst/>
              <a:rect l="l" t="t" r="r" b="b"/>
              <a:pathLst>
                <a:path w="673" h="578" extrusionOk="0">
                  <a:moveTo>
                    <a:pt x="389" y="0"/>
                  </a:moveTo>
                  <a:cubicBezTo>
                    <a:pt x="132" y="0"/>
                    <a:pt x="0" y="312"/>
                    <a:pt x="180" y="493"/>
                  </a:cubicBezTo>
                  <a:cubicBezTo>
                    <a:pt x="241" y="551"/>
                    <a:pt x="315" y="578"/>
                    <a:pt x="386" y="578"/>
                  </a:cubicBezTo>
                  <a:cubicBezTo>
                    <a:pt x="534" y="578"/>
                    <a:pt x="673" y="465"/>
                    <a:pt x="673" y="292"/>
                  </a:cubicBezTo>
                  <a:cubicBezTo>
                    <a:pt x="673" y="132"/>
                    <a:pt x="548" y="7"/>
                    <a:pt x="38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56"/>
            <p:cNvSpPr/>
            <p:nvPr/>
          </p:nvSpPr>
          <p:spPr>
            <a:xfrm>
              <a:off x="5891299" y="3017130"/>
              <a:ext cx="17708" cy="15212"/>
            </a:xfrm>
            <a:custGeom>
              <a:avLst/>
              <a:gdLst/>
              <a:ahLst/>
              <a:cxnLst/>
              <a:rect l="l" t="t" r="r" b="b"/>
              <a:pathLst>
                <a:path w="674" h="579" extrusionOk="0">
                  <a:moveTo>
                    <a:pt x="389" y="1"/>
                  </a:moveTo>
                  <a:cubicBezTo>
                    <a:pt x="132" y="1"/>
                    <a:pt x="1" y="313"/>
                    <a:pt x="181" y="493"/>
                  </a:cubicBezTo>
                  <a:cubicBezTo>
                    <a:pt x="242" y="552"/>
                    <a:pt x="315" y="578"/>
                    <a:pt x="387" y="578"/>
                  </a:cubicBezTo>
                  <a:cubicBezTo>
                    <a:pt x="535" y="578"/>
                    <a:pt x="673" y="465"/>
                    <a:pt x="673" y="292"/>
                  </a:cubicBezTo>
                  <a:cubicBezTo>
                    <a:pt x="673" y="133"/>
                    <a:pt x="549" y="1"/>
                    <a:pt x="389"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56"/>
            <p:cNvSpPr/>
            <p:nvPr/>
          </p:nvSpPr>
          <p:spPr>
            <a:xfrm>
              <a:off x="5915916" y="3090588"/>
              <a:ext cx="17681" cy="15186"/>
            </a:xfrm>
            <a:custGeom>
              <a:avLst/>
              <a:gdLst/>
              <a:ahLst/>
              <a:cxnLst/>
              <a:rect l="l" t="t" r="r" b="b"/>
              <a:pathLst>
                <a:path w="673" h="578" extrusionOk="0">
                  <a:moveTo>
                    <a:pt x="381" y="0"/>
                  </a:moveTo>
                  <a:cubicBezTo>
                    <a:pt x="125" y="0"/>
                    <a:pt x="0" y="312"/>
                    <a:pt x="180" y="493"/>
                  </a:cubicBezTo>
                  <a:cubicBezTo>
                    <a:pt x="239" y="551"/>
                    <a:pt x="312" y="578"/>
                    <a:pt x="383" y="578"/>
                  </a:cubicBezTo>
                  <a:cubicBezTo>
                    <a:pt x="531" y="578"/>
                    <a:pt x="673" y="465"/>
                    <a:pt x="673" y="292"/>
                  </a:cubicBezTo>
                  <a:cubicBezTo>
                    <a:pt x="666" y="132"/>
                    <a:pt x="541" y="7"/>
                    <a:pt x="381"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56"/>
            <p:cNvSpPr/>
            <p:nvPr/>
          </p:nvSpPr>
          <p:spPr>
            <a:xfrm>
              <a:off x="5959266" y="3032999"/>
              <a:ext cx="21360" cy="18286"/>
            </a:xfrm>
            <a:custGeom>
              <a:avLst/>
              <a:gdLst/>
              <a:ahLst/>
              <a:cxnLst/>
              <a:rect l="l" t="t" r="r" b="b"/>
              <a:pathLst>
                <a:path w="813" h="696" extrusionOk="0">
                  <a:moveTo>
                    <a:pt x="466" y="0"/>
                  </a:moveTo>
                  <a:cubicBezTo>
                    <a:pt x="153" y="0"/>
                    <a:pt x="1" y="375"/>
                    <a:pt x="216" y="590"/>
                  </a:cubicBezTo>
                  <a:cubicBezTo>
                    <a:pt x="288" y="663"/>
                    <a:pt x="377" y="695"/>
                    <a:pt x="464" y="695"/>
                  </a:cubicBezTo>
                  <a:cubicBezTo>
                    <a:pt x="643" y="695"/>
                    <a:pt x="812" y="557"/>
                    <a:pt x="812" y="347"/>
                  </a:cubicBezTo>
                  <a:cubicBezTo>
                    <a:pt x="812" y="153"/>
                    <a:pt x="653" y="0"/>
                    <a:pt x="46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1" name="Google Shape;7701;p56"/>
          <p:cNvGrpSpPr/>
          <p:nvPr/>
        </p:nvGrpSpPr>
        <p:grpSpPr>
          <a:xfrm>
            <a:off x="6334673" y="2759633"/>
            <a:ext cx="378508" cy="378166"/>
            <a:chOff x="6334673" y="2759633"/>
            <a:chExt cx="378508" cy="378166"/>
          </a:xfrm>
        </p:grpSpPr>
        <p:sp>
          <p:nvSpPr>
            <p:cNvPr id="7702" name="Google Shape;7702;p56"/>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56"/>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56"/>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56"/>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6" name="Google Shape;7706;p56"/>
          <p:cNvGrpSpPr/>
          <p:nvPr/>
        </p:nvGrpSpPr>
        <p:grpSpPr>
          <a:xfrm>
            <a:off x="8012645" y="2806477"/>
            <a:ext cx="319763" cy="284505"/>
            <a:chOff x="8012645" y="2806477"/>
            <a:chExt cx="319763" cy="284505"/>
          </a:xfrm>
        </p:grpSpPr>
        <p:sp>
          <p:nvSpPr>
            <p:cNvPr id="7707" name="Google Shape;7707;p56"/>
            <p:cNvSpPr/>
            <p:nvPr/>
          </p:nvSpPr>
          <p:spPr>
            <a:xfrm>
              <a:off x="8117446" y="3039252"/>
              <a:ext cx="87855" cy="51731"/>
            </a:xfrm>
            <a:custGeom>
              <a:avLst/>
              <a:gdLst/>
              <a:ahLst/>
              <a:cxnLst/>
              <a:rect l="l" t="t" r="r" b="b"/>
              <a:pathLst>
                <a:path w="3344" h="1969" extrusionOk="0">
                  <a:moveTo>
                    <a:pt x="2235" y="1"/>
                  </a:moveTo>
                  <a:cubicBezTo>
                    <a:pt x="2172" y="1"/>
                    <a:pt x="2108" y="31"/>
                    <a:pt x="2067" y="102"/>
                  </a:cubicBezTo>
                  <a:lnTo>
                    <a:pt x="1346" y="1566"/>
                  </a:lnTo>
                  <a:lnTo>
                    <a:pt x="271" y="1566"/>
                  </a:lnTo>
                  <a:cubicBezTo>
                    <a:pt x="0" y="1566"/>
                    <a:pt x="0" y="1968"/>
                    <a:pt x="271" y="1968"/>
                  </a:cubicBezTo>
                  <a:lnTo>
                    <a:pt x="3073" y="1968"/>
                  </a:lnTo>
                  <a:cubicBezTo>
                    <a:pt x="3343" y="1968"/>
                    <a:pt x="3343" y="1566"/>
                    <a:pt x="3073" y="1566"/>
                  </a:cubicBezTo>
                  <a:lnTo>
                    <a:pt x="1790" y="1566"/>
                  </a:lnTo>
                  <a:lnTo>
                    <a:pt x="2428" y="276"/>
                  </a:lnTo>
                  <a:cubicBezTo>
                    <a:pt x="2488" y="123"/>
                    <a:pt x="2362" y="1"/>
                    <a:pt x="223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56"/>
            <p:cNvSpPr/>
            <p:nvPr/>
          </p:nvSpPr>
          <p:spPr>
            <a:xfrm>
              <a:off x="8138570" y="3039252"/>
              <a:ext cx="66732" cy="51731"/>
            </a:xfrm>
            <a:custGeom>
              <a:avLst/>
              <a:gdLst/>
              <a:ahLst/>
              <a:cxnLst/>
              <a:rect l="l" t="t" r="r" b="b"/>
              <a:pathLst>
                <a:path w="2540" h="1969" extrusionOk="0">
                  <a:moveTo>
                    <a:pt x="2231" y="1"/>
                  </a:moveTo>
                  <a:cubicBezTo>
                    <a:pt x="2169" y="1"/>
                    <a:pt x="2107" y="31"/>
                    <a:pt x="2068" y="102"/>
                  </a:cubicBezTo>
                  <a:lnTo>
                    <a:pt x="1346" y="1566"/>
                  </a:lnTo>
                  <a:lnTo>
                    <a:pt x="264" y="1566"/>
                  </a:lnTo>
                  <a:cubicBezTo>
                    <a:pt x="1" y="1566"/>
                    <a:pt x="1" y="1968"/>
                    <a:pt x="264" y="1968"/>
                  </a:cubicBezTo>
                  <a:lnTo>
                    <a:pt x="2269" y="1968"/>
                  </a:lnTo>
                  <a:cubicBezTo>
                    <a:pt x="2539" y="1968"/>
                    <a:pt x="2539" y="1566"/>
                    <a:pt x="2269" y="1566"/>
                  </a:cubicBezTo>
                  <a:lnTo>
                    <a:pt x="1790" y="1566"/>
                  </a:lnTo>
                  <a:lnTo>
                    <a:pt x="2421" y="276"/>
                  </a:lnTo>
                  <a:cubicBezTo>
                    <a:pt x="2482" y="123"/>
                    <a:pt x="2356" y="1"/>
                    <a:pt x="22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6"/>
            <p:cNvSpPr/>
            <p:nvPr/>
          </p:nvSpPr>
          <p:spPr>
            <a:xfrm>
              <a:off x="8012645" y="2884664"/>
              <a:ext cx="32841" cy="41747"/>
            </a:xfrm>
            <a:custGeom>
              <a:avLst/>
              <a:gdLst/>
              <a:ahLst/>
              <a:cxnLst/>
              <a:rect l="l" t="t" r="r" b="b"/>
              <a:pathLst>
                <a:path w="1250" h="1589" extrusionOk="0">
                  <a:moveTo>
                    <a:pt x="1249" y="0"/>
                  </a:moveTo>
                  <a:lnTo>
                    <a:pt x="181" y="451"/>
                  </a:lnTo>
                  <a:cubicBezTo>
                    <a:pt x="29" y="514"/>
                    <a:pt x="1" y="715"/>
                    <a:pt x="133" y="819"/>
                  </a:cubicBezTo>
                  <a:lnTo>
                    <a:pt x="1104" y="1589"/>
                  </a:lnTo>
                  <a:lnTo>
                    <a:pt x="124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6"/>
            <p:cNvSpPr/>
            <p:nvPr/>
          </p:nvSpPr>
          <p:spPr>
            <a:xfrm>
              <a:off x="8025598" y="2806477"/>
              <a:ext cx="306810" cy="247513"/>
            </a:xfrm>
            <a:custGeom>
              <a:avLst/>
              <a:gdLst/>
              <a:ahLst/>
              <a:cxnLst/>
              <a:rect l="l" t="t" r="r" b="b"/>
              <a:pathLst>
                <a:path w="11678" h="9421" extrusionOk="0">
                  <a:moveTo>
                    <a:pt x="4621" y="1"/>
                  </a:moveTo>
                  <a:cubicBezTo>
                    <a:pt x="4383" y="1"/>
                    <a:pt x="938" y="65"/>
                    <a:pt x="382" y="3809"/>
                  </a:cubicBezTo>
                  <a:cubicBezTo>
                    <a:pt x="0" y="7214"/>
                    <a:pt x="2761" y="9420"/>
                    <a:pt x="5972" y="9420"/>
                  </a:cubicBezTo>
                  <a:cubicBezTo>
                    <a:pt x="8573" y="9420"/>
                    <a:pt x="10828" y="7873"/>
                    <a:pt x="11625" y="5730"/>
                  </a:cubicBezTo>
                  <a:cubicBezTo>
                    <a:pt x="11677" y="5574"/>
                    <a:pt x="11560" y="5427"/>
                    <a:pt x="11416" y="5427"/>
                  </a:cubicBezTo>
                  <a:cubicBezTo>
                    <a:pt x="11387" y="5427"/>
                    <a:pt x="11357" y="5433"/>
                    <a:pt x="11327" y="5446"/>
                  </a:cubicBezTo>
                  <a:cubicBezTo>
                    <a:pt x="10896" y="5625"/>
                    <a:pt x="10433" y="5718"/>
                    <a:pt x="9967" y="5718"/>
                  </a:cubicBezTo>
                  <a:cubicBezTo>
                    <a:pt x="9856" y="5718"/>
                    <a:pt x="9745" y="5713"/>
                    <a:pt x="9635" y="5702"/>
                  </a:cubicBezTo>
                  <a:cubicBezTo>
                    <a:pt x="7984" y="5543"/>
                    <a:pt x="6805" y="3503"/>
                    <a:pt x="6090" y="2276"/>
                  </a:cubicBezTo>
                  <a:cubicBezTo>
                    <a:pt x="5619" y="1457"/>
                    <a:pt x="4980" y="951"/>
                    <a:pt x="4037" y="764"/>
                  </a:cubicBezTo>
                  <a:lnTo>
                    <a:pt x="4634" y="1"/>
                  </a:lnTo>
                  <a:cubicBezTo>
                    <a:pt x="4634" y="1"/>
                    <a:pt x="4629" y="1"/>
                    <a:pt x="462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6"/>
            <p:cNvSpPr/>
            <p:nvPr/>
          </p:nvSpPr>
          <p:spPr>
            <a:xfrm>
              <a:off x="8025598" y="2806477"/>
              <a:ext cx="209576" cy="247671"/>
            </a:xfrm>
            <a:custGeom>
              <a:avLst/>
              <a:gdLst/>
              <a:ahLst/>
              <a:cxnLst/>
              <a:rect l="l" t="t" r="r" b="b"/>
              <a:pathLst>
                <a:path w="7977" h="9427" extrusionOk="0">
                  <a:moveTo>
                    <a:pt x="4623" y="1"/>
                  </a:moveTo>
                  <a:cubicBezTo>
                    <a:pt x="4407" y="1"/>
                    <a:pt x="939" y="59"/>
                    <a:pt x="382" y="3809"/>
                  </a:cubicBezTo>
                  <a:cubicBezTo>
                    <a:pt x="0" y="7221"/>
                    <a:pt x="2761" y="9427"/>
                    <a:pt x="5972" y="9427"/>
                  </a:cubicBezTo>
                  <a:cubicBezTo>
                    <a:pt x="6652" y="9427"/>
                    <a:pt x="7325" y="9316"/>
                    <a:pt x="7977" y="9108"/>
                  </a:cubicBezTo>
                  <a:lnTo>
                    <a:pt x="7977" y="9108"/>
                  </a:lnTo>
                  <a:cubicBezTo>
                    <a:pt x="7824" y="9115"/>
                    <a:pt x="7672" y="9122"/>
                    <a:pt x="7519" y="9122"/>
                  </a:cubicBezTo>
                  <a:cubicBezTo>
                    <a:pt x="4315" y="9122"/>
                    <a:pt x="1547" y="6916"/>
                    <a:pt x="1935" y="3510"/>
                  </a:cubicBezTo>
                  <a:cubicBezTo>
                    <a:pt x="2254" y="1339"/>
                    <a:pt x="3552" y="403"/>
                    <a:pt x="4634" y="1"/>
                  </a:cubicBezTo>
                  <a:cubicBezTo>
                    <a:pt x="4634" y="1"/>
                    <a:pt x="4630" y="1"/>
                    <a:pt x="46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6"/>
            <p:cNvSpPr/>
            <p:nvPr/>
          </p:nvSpPr>
          <p:spPr>
            <a:xfrm>
              <a:off x="8110274" y="2874865"/>
              <a:ext cx="179205" cy="111290"/>
            </a:xfrm>
            <a:custGeom>
              <a:avLst/>
              <a:gdLst/>
              <a:ahLst/>
              <a:cxnLst/>
              <a:rect l="l" t="t" r="r" b="b"/>
              <a:pathLst>
                <a:path w="6821" h="4236" extrusionOk="0">
                  <a:moveTo>
                    <a:pt x="2513" y="0"/>
                  </a:moveTo>
                  <a:cubicBezTo>
                    <a:pt x="2336" y="0"/>
                    <a:pt x="2157" y="43"/>
                    <a:pt x="1993" y="131"/>
                  </a:cubicBezTo>
                  <a:lnTo>
                    <a:pt x="1986" y="131"/>
                  </a:lnTo>
                  <a:cubicBezTo>
                    <a:pt x="0" y="1212"/>
                    <a:pt x="1031" y="4236"/>
                    <a:pt x="3479" y="4236"/>
                  </a:cubicBezTo>
                  <a:cubicBezTo>
                    <a:pt x="4374" y="4236"/>
                    <a:pt x="5458" y="3831"/>
                    <a:pt x="6654" y="2780"/>
                  </a:cubicBezTo>
                  <a:cubicBezTo>
                    <a:pt x="6821" y="2634"/>
                    <a:pt x="6717" y="2364"/>
                    <a:pt x="6502" y="2364"/>
                  </a:cubicBezTo>
                  <a:cubicBezTo>
                    <a:pt x="5780" y="2364"/>
                    <a:pt x="4629" y="2052"/>
                    <a:pt x="3401" y="443"/>
                  </a:cubicBezTo>
                  <a:cubicBezTo>
                    <a:pt x="3187" y="156"/>
                    <a:pt x="2853" y="0"/>
                    <a:pt x="25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56"/>
            <p:cNvSpPr/>
            <p:nvPr/>
          </p:nvSpPr>
          <p:spPr>
            <a:xfrm>
              <a:off x="8131397" y="2917084"/>
              <a:ext cx="158082" cy="69175"/>
            </a:xfrm>
            <a:custGeom>
              <a:avLst/>
              <a:gdLst/>
              <a:ahLst/>
              <a:cxnLst/>
              <a:rect l="l" t="t" r="r" b="b"/>
              <a:pathLst>
                <a:path w="6017" h="2633" extrusionOk="0">
                  <a:moveTo>
                    <a:pt x="149" y="1"/>
                  </a:moveTo>
                  <a:cubicBezTo>
                    <a:pt x="0" y="1236"/>
                    <a:pt x="1008" y="2632"/>
                    <a:pt x="2671" y="2632"/>
                  </a:cubicBezTo>
                  <a:cubicBezTo>
                    <a:pt x="3567" y="2632"/>
                    <a:pt x="4653" y="2227"/>
                    <a:pt x="5850" y="1173"/>
                  </a:cubicBezTo>
                  <a:cubicBezTo>
                    <a:pt x="6017" y="1027"/>
                    <a:pt x="5913" y="757"/>
                    <a:pt x="5691" y="757"/>
                  </a:cubicBezTo>
                  <a:cubicBezTo>
                    <a:pt x="5538" y="757"/>
                    <a:pt x="5386" y="743"/>
                    <a:pt x="5240" y="715"/>
                  </a:cubicBezTo>
                  <a:cubicBezTo>
                    <a:pt x="4532" y="1378"/>
                    <a:pt x="3303" y="1901"/>
                    <a:pt x="2228" y="1901"/>
                  </a:cubicBezTo>
                  <a:cubicBezTo>
                    <a:pt x="1166" y="1901"/>
                    <a:pt x="256" y="1390"/>
                    <a:pt x="1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56"/>
            <p:cNvSpPr/>
            <p:nvPr/>
          </p:nvSpPr>
          <p:spPr>
            <a:xfrm>
              <a:off x="8066399" y="2869715"/>
              <a:ext cx="31737" cy="36834"/>
            </a:xfrm>
            <a:custGeom>
              <a:avLst/>
              <a:gdLst/>
              <a:ahLst/>
              <a:cxnLst/>
              <a:rect l="l" t="t" r="r" b="b"/>
              <a:pathLst>
                <a:path w="1208" h="1402" extrusionOk="0">
                  <a:moveTo>
                    <a:pt x="604" y="1"/>
                  </a:moveTo>
                  <a:cubicBezTo>
                    <a:pt x="271" y="1"/>
                    <a:pt x="1" y="271"/>
                    <a:pt x="1" y="604"/>
                  </a:cubicBezTo>
                  <a:lnTo>
                    <a:pt x="1" y="798"/>
                  </a:lnTo>
                  <a:cubicBezTo>
                    <a:pt x="1" y="1131"/>
                    <a:pt x="271" y="1402"/>
                    <a:pt x="604" y="1402"/>
                  </a:cubicBezTo>
                  <a:cubicBezTo>
                    <a:pt x="937" y="1402"/>
                    <a:pt x="1208" y="1138"/>
                    <a:pt x="1208" y="805"/>
                  </a:cubicBezTo>
                  <a:lnTo>
                    <a:pt x="1208" y="604"/>
                  </a:lnTo>
                  <a:cubicBezTo>
                    <a:pt x="1208" y="271"/>
                    <a:pt x="937" y="1"/>
                    <a:pt x="60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6"/>
            <p:cNvSpPr/>
            <p:nvPr/>
          </p:nvSpPr>
          <p:spPr>
            <a:xfrm>
              <a:off x="8082268" y="2869715"/>
              <a:ext cx="15869" cy="26220"/>
            </a:xfrm>
            <a:custGeom>
              <a:avLst/>
              <a:gdLst/>
              <a:ahLst/>
              <a:cxnLst/>
              <a:rect l="l" t="t" r="r" b="b"/>
              <a:pathLst>
                <a:path w="604" h="998" extrusionOk="0">
                  <a:moveTo>
                    <a:pt x="13" y="0"/>
                  </a:moveTo>
                  <a:cubicBezTo>
                    <a:pt x="9" y="0"/>
                    <a:pt x="4" y="0"/>
                    <a:pt x="0" y="1"/>
                  </a:cubicBezTo>
                  <a:lnTo>
                    <a:pt x="0" y="701"/>
                  </a:lnTo>
                  <a:cubicBezTo>
                    <a:pt x="0" y="899"/>
                    <a:pt x="151" y="998"/>
                    <a:pt x="302" y="998"/>
                  </a:cubicBezTo>
                  <a:cubicBezTo>
                    <a:pt x="453" y="998"/>
                    <a:pt x="604" y="899"/>
                    <a:pt x="604" y="701"/>
                  </a:cubicBezTo>
                  <a:lnTo>
                    <a:pt x="604" y="604"/>
                  </a:lnTo>
                  <a:cubicBezTo>
                    <a:pt x="604" y="275"/>
                    <a:pt x="340" y="0"/>
                    <a:pt x="1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6"/>
            <p:cNvSpPr/>
            <p:nvPr/>
          </p:nvSpPr>
          <p:spPr>
            <a:xfrm>
              <a:off x="8076987" y="2874996"/>
              <a:ext cx="10588" cy="10430"/>
            </a:xfrm>
            <a:custGeom>
              <a:avLst/>
              <a:gdLst/>
              <a:ahLst/>
              <a:cxnLst/>
              <a:rect l="l" t="t" r="r" b="b"/>
              <a:pathLst>
                <a:path w="403" h="397" extrusionOk="0">
                  <a:moveTo>
                    <a:pt x="201" y="1"/>
                  </a:moveTo>
                  <a:cubicBezTo>
                    <a:pt x="90" y="1"/>
                    <a:pt x="0" y="91"/>
                    <a:pt x="0" y="202"/>
                  </a:cubicBezTo>
                  <a:cubicBezTo>
                    <a:pt x="0" y="306"/>
                    <a:pt x="90" y="396"/>
                    <a:pt x="201" y="396"/>
                  </a:cubicBezTo>
                  <a:cubicBezTo>
                    <a:pt x="312" y="396"/>
                    <a:pt x="403" y="306"/>
                    <a:pt x="403" y="202"/>
                  </a:cubicBezTo>
                  <a:cubicBezTo>
                    <a:pt x="403" y="91"/>
                    <a:pt x="312"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7" name="Google Shape;7717;p56"/>
          <p:cNvGrpSpPr/>
          <p:nvPr/>
        </p:nvGrpSpPr>
        <p:grpSpPr>
          <a:xfrm>
            <a:off x="2454435" y="4162138"/>
            <a:ext cx="385339" cy="388071"/>
            <a:chOff x="2454435" y="4162138"/>
            <a:chExt cx="385339" cy="388071"/>
          </a:xfrm>
        </p:grpSpPr>
        <p:sp>
          <p:nvSpPr>
            <p:cNvPr id="7718" name="Google Shape;7718;p56"/>
            <p:cNvSpPr/>
            <p:nvPr/>
          </p:nvSpPr>
          <p:spPr>
            <a:xfrm>
              <a:off x="2568511" y="4162138"/>
              <a:ext cx="184144" cy="79973"/>
            </a:xfrm>
            <a:custGeom>
              <a:avLst/>
              <a:gdLst/>
              <a:ahLst/>
              <a:cxnLst/>
              <a:rect l="l" t="t" r="r" b="b"/>
              <a:pathLst>
                <a:path w="7009" h="3044" extrusionOk="0">
                  <a:moveTo>
                    <a:pt x="6770" y="1"/>
                  </a:moveTo>
                  <a:cubicBezTo>
                    <a:pt x="6757" y="1"/>
                    <a:pt x="6743" y="3"/>
                    <a:pt x="6728" y="6"/>
                  </a:cubicBezTo>
                  <a:cubicBezTo>
                    <a:pt x="5459" y="186"/>
                    <a:pt x="2359" y="783"/>
                    <a:pt x="0" y="2586"/>
                  </a:cubicBezTo>
                  <a:lnTo>
                    <a:pt x="5064" y="3044"/>
                  </a:lnTo>
                  <a:cubicBezTo>
                    <a:pt x="5355" y="1858"/>
                    <a:pt x="6305" y="838"/>
                    <a:pt x="6874" y="311"/>
                  </a:cubicBezTo>
                  <a:cubicBezTo>
                    <a:pt x="7008" y="209"/>
                    <a:pt x="6925" y="1"/>
                    <a:pt x="6770" y="1"/>
                  </a:cubicBezTo>
                  <a:close/>
                </a:path>
              </a:pathLst>
            </a:custGeom>
            <a:solidFill>
              <a:srgbClr val="7D9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6"/>
            <p:cNvSpPr/>
            <p:nvPr/>
          </p:nvSpPr>
          <p:spPr>
            <a:xfrm>
              <a:off x="2568511" y="4470236"/>
              <a:ext cx="184144" cy="79973"/>
            </a:xfrm>
            <a:custGeom>
              <a:avLst/>
              <a:gdLst/>
              <a:ahLst/>
              <a:cxnLst/>
              <a:rect l="l" t="t" r="r" b="b"/>
              <a:pathLst>
                <a:path w="7009" h="3044" extrusionOk="0">
                  <a:moveTo>
                    <a:pt x="5064" y="1"/>
                  </a:moveTo>
                  <a:lnTo>
                    <a:pt x="0" y="466"/>
                  </a:lnTo>
                  <a:cubicBezTo>
                    <a:pt x="2359" y="2269"/>
                    <a:pt x="5459" y="2866"/>
                    <a:pt x="6728" y="3039"/>
                  </a:cubicBezTo>
                  <a:cubicBezTo>
                    <a:pt x="6743" y="3042"/>
                    <a:pt x="6757" y="3044"/>
                    <a:pt x="6770" y="3044"/>
                  </a:cubicBezTo>
                  <a:cubicBezTo>
                    <a:pt x="6925" y="3044"/>
                    <a:pt x="7008" y="2836"/>
                    <a:pt x="6874" y="2734"/>
                  </a:cubicBezTo>
                  <a:cubicBezTo>
                    <a:pt x="6305" y="2207"/>
                    <a:pt x="5355" y="1187"/>
                    <a:pt x="5064" y="1"/>
                  </a:cubicBezTo>
                  <a:close/>
                </a:path>
              </a:pathLst>
            </a:custGeom>
            <a:solidFill>
              <a:srgbClr val="7D9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6"/>
            <p:cNvSpPr/>
            <p:nvPr/>
          </p:nvSpPr>
          <p:spPr>
            <a:xfrm>
              <a:off x="2454435" y="4217310"/>
              <a:ext cx="385339" cy="277753"/>
            </a:xfrm>
            <a:custGeom>
              <a:avLst/>
              <a:gdLst/>
              <a:ahLst/>
              <a:cxnLst/>
              <a:rect l="l" t="t" r="r" b="b"/>
              <a:pathLst>
                <a:path w="14667" h="10572" extrusionOk="0">
                  <a:moveTo>
                    <a:pt x="6812" y="1"/>
                  </a:moveTo>
                  <a:cubicBezTo>
                    <a:pt x="2650" y="1"/>
                    <a:pt x="1811" y="2893"/>
                    <a:pt x="160" y="4960"/>
                  </a:cubicBezTo>
                  <a:cubicBezTo>
                    <a:pt x="0" y="5147"/>
                    <a:pt x="0" y="5425"/>
                    <a:pt x="160" y="5619"/>
                  </a:cubicBezTo>
                  <a:cubicBezTo>
                    <a:pt x="1811" y="7679"/>
                    <a:pt x="2650" y="10571"/>
                    <a:pt x="6812" y="10571"/>
                  </a:cubicBezTo>
                  <a:cubicBezTo>
                    <a:pt x="6817" y="10571"/>
                    <a:pt x="6822" y="10571"/>
                    <a:pt x="6827" y="10571"/>
                  </a:cubicBezTo>
                  <a:cubicBezTo>
                    <a:pt x="9172" y="10571"/>
                    <a:pt x="11231" y="9033"/>
                    <a:pt x="11910" y="6798"/>
                  </a:cubicBezTo>
                  <a:cubicBezTo>
                    <a:pt x="11973" y="6591"/>
                    <a:pt x="12167" y="6461"/>
                    <a:pt x="12369" y="6461"/>
                  </a:cubicBezTo>
                  <a:cubicBezTo>
                    <a:pt x="12431" y="6461"/>
                    <a:pt x="12494" y="6474"/>
                    <a:pt x="12555" y="6500"/>
                  </a:cubicBezTo>
                  <a:lnTo>
                    <a:pt x="14303" y="7249"/>
                  </a:lnTo>
                  <a:cubicBezTo>
                    <a:pt x="14332" y="7262"/>
                    <a:pt x="14363" y="7267"/>
                    <a:pt x="14392" y="7267"/>
                  </a:cubicBezTo>
                  <a:cubicBezTo>
                    <a:pt x="14540" y="7267"/>
                    <a:pt x="14667" y="7121"/>
                    <a:pt x="14615" y="6964"/>
                  </a:cubicBezTo>
                  <a:lnTo>
                    <a:pt x="14178" y="5667"/>
                  </a:lnTo>
                  <a:cubicBezTo>
                    <a:pt x="14095" y="5425"/>
                    <a:pt x="14095" y="5154"/>
                    <a:pt x="14178" y="4911"/>
                  </a:cubicBezTo>
                  <a:lnTo>
                    <a:pt x="14615" y="3614"/>
                  </a:lnTo>
                  <a:cubicBezTo>
                    <a:pt x="14666" y="3459"/>
                    <a:pt x="14542" y="3309"/>
                    <a:pt x="14396" y="3309"/>
                  </a:cubicBezTo>
                  <a:cubicBezTo>
                    <a:pt x="14365" y="3309"/>
                    <a:pt x="14334" y="3316"/>
                    <a:pt x="14303" y="3330"/>
                  </a:cubicBezTo>
                  <a:lnTo>
                    <a:pt x="12555" y="4079"/>
                  </a:lnTo>
                  <a:cubicBezTo>
                    <a:pt x="12494" y="4105"/>
                    <a:pt x="12432" y="4117"/>
                    <a:pt x="12370" y="4117"/>
                  </a:cubicBezTo>
                  <a:cubicBezTo>
                    <a:pt x="12169" y="4117"/>
                    <a:pt x="11979" y="3988"/>
                    <a:pt x="11910" y="3781"/>
                  </a:cubicBezTo>
                  <a:cubicBezTo>
                    <a:pt x="11237" y="1533"/>
                    <a:pt x="9163" y="1"/>
                    <a:pt x="6812" y="1"/>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6"/>
            <p:cNvSpPr/>
            <p:nvPr/>
          </p:nvSpPr>
          <p:spPr>
            <a:xfrm>
              <a:off x="2454435" y="4251386"/>
              <a:ext cx="250403" cy="243677"/>
            </a:xfrm>
            <a:custGeom>
              <a:avLst/>
              <a:gdLst/>
              <a:ahLst/>
              <a:cxnLst/>
              <a:rect l="l" t="t" r="r" b="b"/>
              <a:pathLst>
                <a:path w="9531" h="9275" extrusionOk="0">
                  <a:moveTo>
                    <a:pt x="2976" y="1"/>
                  </a:moveTo>
                  <a:lnTo>
                    <a:pt x="2976" y="1"/>
                  </a:lnTo>
                  <a:cubicBezTo>
                    <a:pt x="1783" y="1027"/>
                    <a:pt x="1103" y="2477"/>
                    <a:pt x="160" y="3663"/>
                  </a:cubicBezTo>
                  <a:cubicBezTo>
                    <a:pt x="0" y="3850"/>
                    <a:pt x="0" y="4128"/>
                    <a:pt x="160" y="4322"/>
                  </a:cubicBezTo>
                  <a:cubicBezTo>
                    <a:pt x="1811" y="6382"/>
                    <a:pt x="2650" y="9274"/>
                    <a:pt x="6812" y="9274"/>
                  </a:cubicBezTo>
                  <a:cubicBezTo>
                    <a:pt x="7769" y="9274"/>
                    <a:pt x="8705" y="9018"/>
                    <a:pt x="9530" y="8532"/>
                  </a:cubicBezTo>
                  <a:cubicBezTo>
                    <a:pt x="5723" y="7880"/>
                    <a:pt x="2941" y="4579"/>
                    <a:pt x="2941" y="715"/>
                  </a:cubicBezTo>
                  <a:cubicBezTo>
                    <a:pt x="2941" y="479"/>
                    <a:pt x="2955" y="236"/>
                    <a:pt x="2976" y="1"/>
                  </a:cubicBez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6"/>
            <p:cNvSpPr/>
            <p:nvPr/>
          </p:nvSpPr>
          <p:spPr>
            <a:xfrm>
              <a:off x="2495420" y="4331018"/>
              <a:ext cx="31553" cy="31553"/>
            </a:xfrm>
            <a:custGeom>
              <a:avLst/>
              <a:gdLst/>
              <a:ahLst/>
              <a:cxnLst/>
              <a:rect l="l" t="t" r="r" b="b"/>
              <a:pathLst>
                <a:path w="1201" h="1201" extrusionOk="0">
                  <a:moveTo>
                    <a:pt x="597" y="1"/>
                  </a:moveTo>
                  <a:cubicBezTo>
                    <a:pt x="271" y="1"/>
                    <a:pt x="1" y="271"/>
                    <a:pt x="1" y="597"/>
                  </a:cubicBezTo>
                  <a:cubicBezTo>
                    <a:pt x="1" y="930"/>
                    <a:pt x="271" y="1201"/>
                    <a:pt x="597" y="1201"/>
                  </a:cubicBezTo>
                  <a:cubicBezTo>
                    <a:pt x="930" y="1201"/>
                    <a:pt x="1201" y="930"/>
                    <a:pt x="1201" y="597"/>
                  </a:cubicBezTo>
                  <a:cubicBezTo>
                    <a:pt x="1201" y="271"/>
                    <a:pt x="930" y="1"/>
                    <a:pt x="597"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6"/>
            <p:cNvSpPr/>
            <p:nvPr/>
          </p:nvSpPr>
          <p:spPr>
            <a:xfrm>
              <a:off x="2508005" y="4337218"/>
              <a:ext cx="12768" cy="12795"/>
            </a:xfrm>
            <a:custGeom>
              <a:avLst/>
              <a:gdLst/>
              <a:ahLst/>
              <a:cxnLst/>
              <a:rect l="l" t="t" r="r" b="b"/>
              <a:pathLst>
                <a:path w="486" h="487" extrusionOk="0">
                  <a:moveTo>
                    <a:pt x="243" y="1"/>
                  </a:moveTo>
                  <a:cubicBezTo>
                    <a:pt x="111" y="1"/>
                    <a:pt x="0" y="112"/>
                    <a:pt x="0" y="243"/>
                  </a:cubicBezTo>
                  <a:cubicBezTo>
                    <a:pt x="0" y="375"/>
                    <a:pt x="111" y="486"/>
                    <a:pt x="243" y="486"/>
                  </a:cubicBezTo>
                  <a:cubicBezTo>
                    <a:pt x="375" y="486"/>
                    <a:pt x="486" y="375"/>
                    <a:pt x="486" y="243"/>
                  </a:cubicBezTo>
                  <a:cubicBezTo>
                    <a:pt x="486" y="112"/>
                    <a:pt x="375"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6"/>
            <p:cNvSpPr/>
            <p:nvPr/>
          </p:nvSpPr>
          <p:spPr>
            <a:xfrm>
              <a:off x="2545181" y="4220227"/>
              <a:ext cx="53780" cy="271920"/>
            </a:xfrm>
            <a:custGeom>
              <a:avLst/>
              <a:gdLst/>
              <a:ahLst/>
              <a:cxnLst/>
              <a:rect l="l" t="t" r="r" b="b"/>
              <a:pathLst>
                <a:path w="2047" h="10350" extrusionOk="0">
                  <a:moveTo>
                    <a:pt x="2047" y="1"/>
                  </a:moveTo>
                  <a:lnTo>
                    <a:pt x="2047" y="1"/>
                  </a:lnTo>
                  <a:cubicBezTo>
                    <a:pt x="1630" y="77"/>
                    <a:pt x="1221" y="195"/>
                    <a:pt x="833" y="361"/>
                  </a:cubicBezTo>
                  <a:cubicBezTo>
                    <a:pt x="313" y="1721"/>
                    <a:pt x="0" y="3378"/>
                    <a:pt x="0" y="5175"/>
                  </a:cubicBezTo>
                  <a:cubicBezTo>
                    <a:pt x="0" y="6971"/>
                    <a:pt x="313" y="8636"/>
                    <a:pt x="833" y="9996"/>
                  </a:cubicBezTo>
                  <a:cubicBezTo>
                    <a:pt x="1228" y="10162"/>
                    <a:pt x="1630" y="10280"/>
                    <a:pt x="2047" y="10349"/>
                  </a:cubicBezTo>
                  <a:cubicBezTo>
                    <a:pt x="1707" y="8893"/>
                    <a:pt x="1506" y="7110"/>
                    <a:pt x="1506" y="5175"/>
                  </a:cubicBezTo>
                  <a:cubicBezTo>
                    <a:pt x="1506" y="3247"/>
                    <a:pt x="1707" y="1464"/>
                    <a:pt x="2047" y="1"/>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6"/>
            <p:cNvSpPr/>
            <p:nvPr/>
          </p:nvSpPr>
          <p:spPr>
            <a:xfrm>
              <a:off x="2545181" y="4344680"/>
              <a:ext cx="53780" cy="147468"/>
            </a:xfrm>
            <a:custGeom>
              <a:avLst/>
              <a:gdLst/>
              <a:ahLst/>
              <a:cxnLst/>
              <a:rect l="l" t="t" r="r" b="b"/>
              <a:pathLst>
                <a:path w="2047" h="5613" extrusionOk="0">
                  <a:moveTo>
                    <a:pt x="7" y="1"/>
                  </a:moveTo>
                  <a:cubicBezTo>
                    <a:pt x="7" y="147"/>
                    <a:pt x="0" y="292"/>
                    <a:pt x="0" y="438"/>
                  </a:cubicBezTo>
                  <a:cubicBezTo>
                    <a:pt x="0" y="2234"/>
                    <a:pt x="313" y="3892"/>
                    <a:pt x="833" y="5259"/>
                  </a:cubicBezTo>
                  <a:cubicBezTo>
                    <a:pt x="1221" y="5418"/>
                    <a:pt x="1630" y="5543"/>
                    <a:pt x="2047" y="5612"/>
                  </a:cubicBezTo>
                  <a:cubicBezTo>
                    <a:pt x="1818" y="4600"/>
                    <a:pt x="1658" y="3573"/>
                    <a:pt x="1582" y="2533"/>
                  </a:cubicBezTo>
                  <a:cubicBezTo>
                    <a:pt x="902" y="1797"/>
                    <a:pt x="368" y="937"/>
                    <a:pt x="7" y="1"/>
                  </a:cubicBezTo>
                  <a:close/>
                </a:path>
              </a:pathLst>
            </a:custGeom>
            <a:solidFill>
              <a:srgbClr val="3F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6"/>
            <p:cNvSpPr/>
            <p:nvPr/>
          </p:nvSpPr>
          <p:spPr>
            <a:xfrm>
              <a:off x="2623184" y="4217678"/>
              <a:ext cx="49944" cy="277201"/>
            </a:xfrm>
            <a:custGeom>
              <a:avLst/>
              <a:gdLst/>
              <a:ahLst/>
              <a:cxnLst/>
              <a:rect l="l" t="t" r="r" b="b"/>
              <a:pathLst>
                <a:path w="1901" h="10551" extrusionOk="0">
                  <a:moveTo>
                    <a:pt x="617" y="0"/>
                  </a:moveTo>
                  <a:cubicBezTo>
                    <a:pt x="236" y="1436"/>
                    <a:pt x="0" y="3267"/>
                    <a:pt x="0" y="5272"/>
                  </a:cubicBezTo>
                  <a:cubicBezTo>
                    <a:pt x="0" y="7283"/>
                    <a:pt x="229" y="9115"/>
                    <a:pt x="617" y="10550"/>
                  </a:cubicBezTo>
                  <a:cubicBezTo>
                    <a:pt x="1047" y="10530"/>
                    <a:pt x="1484" y="10460"/>
                    <a:pt x="1901" y="10335"/>
                  </a:cubicBezTo>
                  <a:cubicBezTo>
                    <a:pt x="1588" y="8948"/>
                    <a:pt x="1401" y="7193"/>
                    <a:pt x="1401" y="5272"/>
                  </a:cubicBezTo>
                  <a:cubicBezTo>
                    <a:pt x="1401" y="3351"/>
                    <a:pt x="1588" y="1589"/>
                    <a:pt x="1901" y="209"/>
                  </a:cubicBezTo>
                  <a:cubicBezTo>
                    <a:pt x="1484" y="84"/>
                    <a:pt x="1047" y="14"/>
                    <a:pt x="617" y="0"/>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6"/>
            <p:cNvSpPr/>
            <p:nvPr/>
          </p:nvSpPr>
          <p:spPr>
            <a:xfrm>
              <a:off x="2629542" y="4446748"/>
              <a:ext cx="43586" cy="48131"/>
            </a:xfrm>
            <a:custGeom>
              <a:avLst/>
              <a:gdLst/>
              <a:ahLst/>
              <a:cxnLst/>
              <a:rect l="l" t="t" r="r" b="b"/>
              <a:pathLst>
                <a:path w="1659" h="1832" extrusionOk="0">
                  <a:moveTo>
                    <a:pt x="1" y="0"/>
                  </a:moveTo>
                  <a:cubicBezTo>
                    <a:pt x="91" y="618"/>
                    <a:pt x="216" y="1228"/>
                    <a:pt x="375" y="1831"/>
                  </a:cubicBezTo>
                  <a:cubicBezTo>
                    <a:pt x="805" y="1811"/>
                    <a:pt x="1242" y="1741"/>
                    <a:pt x="1659" y="1616"/>
                  </a:cubicBezTo>
                  <a:cubicBezTo>
                    <a:pt x="1596" y="1339"/>
                    <a:pt x="1541" y="1034"/>
                    <a:pt x="1485" y="729"/>
                  </a:cubicBezTo>
                  <a:cubicBezTo>
                    <a:pt x="965" y="534"/>
                    <a:pt x="466" y="292"/>
                    <a:pt x="1" y="0"/>
                  </a:cubicBezTo>
                  <a:close/>
                </a:path>
              </a:pathLst>
            </a:custGeom>
            <a:solidFill>
              <a:srgbClr val="3F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6"/>
            <p:cNvSpPr/>
            <p:nvPr/>
          </p:nvSpPr>
          <p:spPr>
            <a:xfrm>
              <a:off x="2694960" y="4243925"/>
              <a:ext cx="48867" cy="224709"/>
            </a:xfrm>
            <a:custGeom>
              <a:avLst/>
              <a:gdLst/>
              <a:ahLst/>
              <a:cxnLst/>
              <a:rect l="l" t="t" r="r" b="b"/>
              <a:pathLst>
                <a:path w="1860" h="8553" extrusionOk="0">
                  <a:moveTo>
                    <a:pt x="778" y="0"/>
                  </a:moveTo>
                  <a:cubicBezTo>
                    <a:pt x="1" y="2796"/>
                    <a:pt x="1" y="5750"/>
                    <a:pt x="778" y="8553"/>
                  </a:cubicBezTo>
                  <a:cubicBezTo>
                    <a:pt x="1187" y="8254"/>
                    <a:pt x="1548" y="7901"/>
                    <a:pt x="1860" y="7505"/>
                  </a:cubicBezTo>
                  <a:cubicBezTo>
                    <a:pt x="1353" y="5383"/>
                    <a:pt x="1353" y="3170"/>
                    <a:pt x="1860" y="1041"/>
                  </a:cubicBezTo>
                  <a:cubicBezTo>
                    <a:pt x="1548" y="645"/>
                    <a:pt x="1187" y="299"/>
                    <a:pt x="778" y="0"/>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9" name="Google Shape;7729;p56"/>
          <p:cNvGrpSpPr/>
          <p:nvPr/>
        </p:nvGrpSpPr>
        <p:grpSpPr>
          <a:xfrm>
            <a:off x="3601939" y="4161192"/>
            <a:ext cx="275178" cy="388912"/>
            <a:chOff x="3601939" y="4161192"/>
            <a:chExt cx="275178" cy="388912"/>
          </a:xfrm>
        </p:grpSpPr>
        <p:sp>
          <p:nvSpPr>
            <p:cNvPr id="7730" name="Google Shape;7730;p56"/>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rgbClr val="C9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6"/>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6"/>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6"/>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6"/>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6"/>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6"/>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6"/>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6"/>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6"/>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0" name="Google Shape;7740;p56"/>
          <p:cNvGrpSpPr/>
          <p:nvPr/>
        </p:nvGrpSpPr>
        <p:grpSpPr>
          <a:xfrm>
            <a:off x="836023" y="3215146"/>
            <a:ext cx="375802" cy="371677"/>
            <a:chOff x="836023" y="3215146"/>
            <a:chExt cx="375802" cy="371677"/>
          </a:xfrm>
        </p:grpSpPr>
        <p:sp>
          <p:nvSpPr>
            <p:cNvPr id="7741" name="Google Shape;7741;p56"/>
            <p:cNvSpPr/>
            <p:nvPr/>
          </p:nvSpPr>
          <p:spPr>
            <a:xfrm>
              <a:off x="907274" y="3284847"/>
              <a:ext cx="232748" cy="231645"/>
            </a:xfrm>
            <a:custGeom>
              <a:avLst/>
              <a:gdLst/>
              <a:ahLst/>
              <a:cxnLst/>
              <a:rect l="l" t="t" r="r" b="b"/>
              <a:pathLst>
                <a:path w="8859" h="8817" extrusionOk="0">
                  <a:moveTo>
                    <a:pt x="4413" y="0"/>
                  </a:moveTo>
                  <a:cubicBezTo>
                    <a:pt x="1978" y="0"/>
                    <a:pt x="1" y="1981"/>
                    <a:pt x="8" y="4418"/>
                  </a:cubicBezTo>
                  <a:lnTo>
                    <a:pt x="8" y="4536"/>
                  </a:lnTo>
                  <a:lnTo>
                    <a:pt x="8" y="4578"/>
                  </a:lnTo>
                  <a:lnTo>
                    <a:pt x="8" y="4661"/>
                  </a:lnTo>
                  <a:lnTo>
                    <a:pt x="8" y="4703"/>
                  </a:lnTo>
                  <a:cubicBezTo>
                    <a:pt x="8" y="4724"/>
                    <a:pt x="8" y="4751"/>
                    <a:pt x="8" y="4779"/>
                  </a:cubicBezTo>
                  <a:cubicBezTo>
                    <a:pt x="15" y="4800"/>
                    <a:pt x="8" y="4807"/>
                    <a:pt x="15" y="4828"/>
                  </a:cubicBezTo>
                  <a:cubicBezTo>
                    <a:pt x="22" y="4842"/>
                    <a:pt x="15" y="4869"/>
                    <a:pt x="22" y="4897"/>
                  </a:cubicBezTo>
                  <a:cubicBezTo>
                    <a:pt x="29" y="4918"/>
                    <a:pt x="22" y="4932"/>
                    <a:pt x="29" y="4946"/>
                  </a:cubicBezTo>
                  <a:cubicBezTo>
                    <a:pt x="36" y="4960"/>
                    <a:pt x="36" y="4987"/>
                    <a:pt x="36" y="5015"/>
                  </a:cubicBezTo>
                  <a:lnTo>
                    <a:pt x="43" y="5064"/>
                  </a:lnTo>
                  <a:cubicBezTo>
                    <a:pt x="43" y="5084"/>
                    <a:pt x="50" y="5105"/>
                    <a:pt x="56" y="5126"/>
                  </a:cubicBezTo>
                  <a:lnTo>
                    <a:pt x="63" y="5175"/>
                  </a:lnTo>
                  <a:cubicBezTo>
                    <a:pt x="63" y="5202"/>
                    <a:pt x="70" y="5223"/>
                    <a:pt x="77" y="5244"/>
                  </a:cubicBezTo>
                  <a:lnTo>
                    <a:pt x="84" y="5292"/>
                  </a:lnTo>
                  <a:cubicBezTo>
                    <a:pt x="91" y="5313"/>
                    <a:pt x="91" y="5334"/>
                    <a:pt x="98" y="5362"/>
                  </a:cubicBezTo>
                  <a:lnTo>
                    <a:pt x="105" y="5403"/>
                  </a:lnTo>
                  <a:cubicBezTo>
                    <a:pt x="112" y="5431"/>
                    <a:pt x="119" y="5452"/>
                    <a:pt x="126" y="5473"/>
                  </a:cubicBezTo>
                  <a:lnTo>
                    <a:pt x="133" y="5514"/>
                  </a:lnTo>
                  <a:cubicBezTo>
                    <a:pt x="140" y="5542"/>
                    <a:pt x="154" y="5577"/>
                    <a:pt x="160" y="5605"/>
                  </a:cubicBezTo>
                  <a:lnTo>
                    <a:pt x="167" y="5625"/>
                  </a:lnTo>
                  <a:cubicBezTo>
                    <a:pt x="174" y="5667"/>
                    <a:pt x="188" y="5702"/>
                    <a:pt x="195" y="5736"/>
                  </a:cubicBezTo>
                  <a:lnTo>
                    <a:pt x="209" y="5771"/>
                  </a:lnTo>
                  <a:cubicBezTo>
                    <a:pt x="216" y="5792"/>
                    <a:pt x="223" y="5820"/>
                    <a:pt x="230" y="5847"/>
                  </a:cubicBezTo>
                  <a:lnTo>
                    <a:pt x="251" y="5889"/>
                  </a:lnTo>
                  <a:lnTo>
                    <a:pt x="271" y="5951"/>
                  </a:lnTo>
                  <a:lnTo>
                    <a:pt x="285" y="6000"/>
                  </a:lnTo>
                  <a:lnTo>
                    <a:pt x="313" y="6055"/>
                  </a:lnTo>
                  <a:lnTo>
                    <a:pt x="327" y="6104"/>
                  </a:lnTo>
                  <a:lnTo>
                    <a:pt x="355" y="6166"/>
                  </a:lnTo>
                  <a:lnTo>
                    <a:pt x="376" y="6208"/>
                  </a:lnTo>
                  <a:lnTo>
                    <a:pt x="403" y="6264"/>
                  </a:lnTo>
                  <a:lnTo>
                    <a:pt x="424" y="6312"/>
                  </a:lnTo>
                  <a:lnTo>
                    <a:pt x="452" y="6368"/>
                  </a:lnTo>
                  <a:lnTo>
                    <a:pt x="473" y="6409"/>
                  </a:lnTo>
                  <a:lnTo>
                    <a:pt x="500" y="6472"/>
                  </a:lnTo>
                  <a:lnTo>
                    <a:pt x="521" y="6513"/>
                  </a:lnTo>
                  <a:lnTo>
                    <a:pt x="556" y="6569"/>
                  </a:lnTo>
                  <a:lnTo>
                    <a:pt x="577" y="6610"/>
                  </a:lnTo>
                  <a:lnTo>
                    <a:pt x="618" y="6680"/>
                  </a:lnTo>
                  <a:lnTo>
                    <a:pt x="632" y="6707"/>
                  </a:lnTo>
                  <a:cubicBezTo>
                    <a:pt x="653" y="6735"/>
                    <a:pt x="674" y="6770"/>
                    <a:pt x="695" y="6805"/>
                  </a:cubicBezTo>
                  <a:lnTo>
                    <a:pt x="702" y="6818"/>
                  </a:lnTo>
                  <a:lnTo>
                    <a:pt x="757" y="6895"/>
                  </a:lnTo>
                  <a:lnTo>
                    <a:pt x="778" y="6929"/>
                  </a:lnTo>
                  <a:lnTo>
                    <a:pt x="819" y="6985"/>
                  </a:lnTo>
                  <a:lnTo>
                    <a:pt x="847" y="7020"/>
                  </a:lnTo>
                  <a:lnTo>
                    <a:pt x="882" y="7075"/>
                  </a:lnTo>
                  <a:lnTo>
                    <a:pt x="910" y="7110"/>
                  </a:lnTo>
                  <a:lnTo>
                    <a:pt x="951" y="7165"/>
                  </a:lnTo>
                  <a:lnTo>
                    <a:pt x="986" y="7200"/>
                  </a:lnTo>
                  <a:lnTo>
                    <a:pt x="1028" y="7248"/>
                  </a:lnTo>
                  <a:lnTo>
                    <a:pt x="1055" y="7290"/>
                  </a:lnTo>
                  <a:lnTo>
                    <a:pt x="1097" y="7339"/>
                  </a:lnTo>
                  <a:lnTo>
                    <a:pt x="1125" y="7373"/>
                  </a:lnTo>
                  <a:lnTo>
                    <a:pt x="1173" y="7422"/>
                  </a:lnTo>
                  <a:lnTo>
                    <a:pt x="1201" y="7457"/>
                  </a:lnTo>
                  <a:lnTo>
                    <a:pt x="1249" y="7505"/>
                  </a:lnTo>
                  <a:lnTo>
                    <a:pt x="1277" y="7533"/>
                  </a:lnTo>
                  <a:lnTo>
                    <a:pt x="1333" y="7588"/>
                  </a:lnTo>
                  <a:lnTo>
                    <a:pt x="1360" y="7609"/>
                  </a:lnTo>
                  <a:lnTo>
                    <a:pt x="1444" y="7685"/>
                  </a:lnTo>
                  <a:lnTo>
                    <a:pt x="1527" y="7762"/>
                  </a:lnTo>
                  <a:cubicBezTo>
                    <a:pt x="1728" y="7935"/>
                    <a:pt x="1936" y="8088"/>
                    <a:pt x="2165" y="8220"/>
                  </a:cubicBezTo>
                  <a:lnTo>
                    <a:pt x="2179" y="8226"/>
                  </a:lnTo>
                  <a:lnTo>
                    <a:pt x="2269" y="8282"/>
                  </a:lnTo>
                  <a:lnTo>
                    <a:pt x="2290" y="8296"/>
                  </a:lnTo>
                  <a:lnTo>
                    <a:pt x="2408" y="8351"/>
                  </a:lnTo>
                  <a:lnTo>
                    <a:pt x="2436" y="8365"/>
                  </a:lnTo>
                  <a:lnTo>
                    <a:pt x="2526" y="8414"/>
                  </a:lnTo>
                  <a:lnTo>
                    <a:pt x="2560" y="8428"/>
                  </a:lnTo>
                  <a:lnTo>
                    <a:pt x="2658" y="8469"/>
                  </a:lnTo>
                  <a:lnTo>
                    <a:pt x="2678" y="8483"/>
                  </a:lnTo>
                  <a:lnTo>
                    <a:pt x="2796" y="8532"/>
                  </a:lnTo>
                  <a:lnTo>
                    <a:pt x="2831" y="8539"/>
                  </a:lnTo>
                  <a:lnTo>
                    <a:pt x="2921" y="8573"/>
                  </a:lnTo>
                  <a:lnTo>
                    <a:pt x="2963" y="8587"/>
                  </a:lnTo>
                  <a:lnTo>
                    <a:pt x="3067" y="8622"/>
                  </a:lnTo>
                  <a:lnTo>
                    <a:pt x="3088" y="8629"/>
                  </a:lnTo>
                  <a:lnTo>
                    <a:pt x="3212" y="8670"/>
                  </a:lnTo>
                  <a:lnTo>
                    <a:pt x="3247" y="8677"/>
                  </a:lnTo>
                  <a:lnTo>
                    <a:pt x="3344" y="8698"/>
                  </a:lnTo>
                  <a:lnTo>
                    <a:pt x="3379" y="8712"/>
                  </a:lnTo>
                  <a:lnTo>
                    <a:pt x="3497" y="8740"/>
                  </a:lnTo>
                  <a:lnTo>
                    <a:pt x="3511" y="8740"/>
                  </a:lnTo>
                  <a:lnTo>
                    <a:pt x="3642" y="8761"/>
                  </a:lnTo>
                  <a:lnTo>
                    <a:pt x="3677" y="8767"/>
                  </a:lnTo>
                  <a:lnTo>
                    <a:pt x="3781" y="8781"/>
                  </a:lnTo>
                  <a:lnTo>
                    <a:pt x="3816" y="8788"/>
                  </a:lnTo>
                  <a:lnTo>
                    <a:pt x="3941" y="8802"/>
                  </a:lnTo>
                  <a:lnTo>
                    <a:pt x="3955" y="8802"/>
                  </a:lnTo>
                  <a:lnTo>
                    <a:pt x="4086" y="8816"/>
                  </a:lnTo>
                  <a:lnTo>
                    <a:pt x="4725" y="8816"/>
                  </a:lnTo>
                  <a:lnTo>
                    <a:pt x="4863" y="8802"/>
                  </a:lnTo>
                  <a:lnTo>
                    <a:pt x="4870" y="8802"/>
                  </a:lnTo>
                  <a:lnTo>
                    <a:pt x="4995" y="8788"/>
                  </a:lnTo>
                  <a:lnTo>
                    <a:pt x="5037" y="8781"/>
                  </a:lnTo>
                  <a:lnTo>
                    <a:pt x="5134" y="8767"/>
                  </a:lnTo>
                  <a:lnTo>
                    <a:pt x="5168" y="8761"/>
                  </a:lnTo>
                  <a:lnTo>
                    <a:pt x="5300" y="8740"/>
                  </a:lnTo>
                  <a:lnTo>
                    <a:pt x="5314" y="8740"/>
                  </a:lnTo>
                  <a:lnTo>
                    <a:pt x="5432" y="8712"/>
                  </a:lnTo>
                  <a:lnTo>
                    <a:pt x="5467" y="8698"/>
                  </a:lnTo>
                  <a:lnTo>
                    <a:pt x="5564" y="8677"/>
                  </a:lnTo>
                  <a:lnTo>
                    <a:pt x="5598" y="8670"/>
                  </a:lnTo>
                  <a:lnTo>
                    <a:pt x="5723" y="8629"/>
                  </a:lnTo>
                  <a:lnTo>
                    <a:pt x="5744" y="8622"/>
                  </a:lnTo>
                  <a:lnTo>
                    <a:pt x="5848" y="8587"/>
                  </a:lnTo>
                  <a:lnTo>
                    <a:pt x="5890" y="8573"/>
                  </a:lnTo>
                  <a:lnTo>
                    <a:pt x="5980" y="8539"/>
                  </a:lnTo>
                  <a:lnTo>
                    <a:pt x="6015" y="8532"/>
                  </a:lnTo>
                  <a:lnTo>
                    <a:pt x="6133" y="8483"/>
                  </a:lnTo>
                  <a:lnTo>
                    <a:pt x="6188" y="8476"/>
                  </a:lnTo>
                  <a:lnTo>
                    <a:pt x="6285" y="8428"/>
                  </a:lnTo>
                  <a:lnTo>
                    <a:pt x="6320" y="8414"/>
                  </a:lnTo>
                  <a:lnTo>
                    <a:pt x="6410" y="8365"/>
                  </a:lnTo>
                  <a:lnTo>
                    <a:pt x="6438" y="8358"/>
                  </a:lnTo>
                  <a:lnTo>
                    <a:pt x="6556" y="8296"/>
                  </a:lnTo>
                  <a:lnTo>
                    <a:pt x="6576" y="8282"/>
                  </a:lnTo>
                  <a:lnTo>
                    <a:pt x="6667" y="8233"/>
                  </a:lnTo>
                  <a:lnTo>
                    <a:pt x="6681" y="8220"/>
                  </a:lnTo>
                  <a:cubicBezTo>
                    <a:pt x="6909" y="8088"/>
                    <a:pt x="7117" y="7935"/>
                    <a:pt x="7319" y="7762"/>
                  </a:cubicBezTo>
                  <a:lnTo>
                    <a:pt x="7402" y="7692"/>
                  </a:lnTo>
                  <a:lnTo>
                    <a:pt x="7485" y="7616"/>
                  </a:lnTo>
                  <a:lnTo>
                    <a:pt x="7513" y="7588"/>
                  </a:lnTo>
                  <a:lnTo>
                    <a:pt x="7568" y="7533"/>
                  </a:lnTo>
                  <a:lnTo>
                    <a:pt x="7603" y="7505"/>
                  </a:lnTo>
                  <a:lnTo>
                    <a:pt x="7652" y="7457"/>
                  </a:lnTo>
                  <a:lnTo>
                    <a:pt x="7679" y="7422"/>
                  </a:lnTo>
                  <a:lnTo>
                    <a:pt x="7728" y="7373"/>
                  </a:lnTo>
                  <a:lnTo>
                    <a:pt x="7756" y="7339"/>
                  </a:lnTo>
                  <a:lnTo>
                    <a:pt x="7797" y="7290"/>
                  </a:lnTo>
                  <a:lnTo>
                    <a:pt x="7832" y="7248"/>
                  </a:lnTo>
                  <a:lnTo>
                    <a:pt x="7874" y="7200"/>
                  </a:lnTo>
                  <a:lnTo>
                    <a:pt x="7901" y="7165"/>
                  </a:lnTo>
                  <a:lnTo>
                    <a:pt x="7943" y="7110"/>
                  </a:lnTo>
                  <a:lnTo>
                    <a:pt x="7971" y="7075"/>
                  </a:lnTo>
                  <a:lnTo>
                    <a:pt x="8012" y="7020"/>
                  </a:lnTo>
                  <a:lnTo>
                    <a:pt x="8033" y="6985"/>
                  </a:lnTo>
                  <a:lnTo>
                    <a:pt x="8082" y="6929"/>
                  </a:lnTo>
                  <a:lnTo>
                    <a:pt x="8102" y="6895"/>
                  </a:lnTo>
                  <a:lnTo>
                    <a:pt x="8151" y="6818"/>
                  </a:lnTo>
                  <a:lnTo>
                    <a:pt x="8165" y="6805"/>
                  </a:lnTo>
                  <a:cubicBezTo>
                    <a:pt x="8186" y="6770"/>
                    <a:pt x="8200" y="6742"/>
                    <a:pt x="8220" y="6707"/>
                  </a:cubicBezTo>
                  <a:lnTo>
                    <a:pt x="8241" y="6680"/>
                  </a:lnTo>
                  <a:lnTo>
                    <a:pt x="8276" y="6610"/>
                  </a:lnTo>
                  <a:lnTo>
                    <a:pt x="8297" y="6569"/>
                  </a:lnTo>
                  <a:lnTo>
                    <a:pt x="8331" y="6513"/>
                  </a:lnTo>
                  <a:lnTo>
                    <a:pt x="8352" y="6472"/>
                  </a:lnTo>
                  <a:lnTo>
                    <a:pt x="8387" y="6409"/>
                  </a:lnTo>
                  <a:lnTo>
                    <a:pt x="8408" y="6368"/>
                  </a:lnTo>
                  <a:lnTo>
                    <a:pt x="8435" y="6312"/>
                  </a:lnTo>
                  <a:lnTo>
                    <a:pt x="8456" y="6264"/>
                  </a:lnTo>
                  <a:lnTo>
                    <a:pt x="8477" y="6208"/>
                  </a:lnTo>
                  <a:lnTo>
                    <a:pt x="8498" y="6166"/>
                  </a:lnTo>
                  <a:lnTo>
                    <a:pt x="8526" y="6104"/>
                  </a:lnTo>
                  <a:lnTo>
                    <a:pt x="8546" y="6055"/>
                  </a:lnTo>
                  <a:lnTo>
                    <a:pt x="8567" y="6000"/>
                  </a:lnTo>
                  <a:lnTo>
                    <a:pt x="8581" y="5951"/>
                  </a:lnTo>
                  <a:lnTo>
                    <a:pt x="8609" y="5889"/>
                  </a:lnTo>
                  <a:lnTo>
                    <a:pt x="8623" y="5847"/>
                  </a:lnTo>
                  <a:cubicBezTo>
                    <a:pt x="8630" y="5820"/>
                    <a:pt x="8637" y="5792"/>
                    <a:pt x="8650" y="5771"/>
                  </a:cubicBezTo>
                  <a:lnTo>
                    <a:pt x="8657" y="5736"/>
                  </a:lnTo>
                  <a:cubicBezTo>
                    <a:pt x="8671" y="5702"/>
                    <a:pt x="8678" y="5667"/>
                    <a:pt x="8692" y="5625"/>
                  </a:cubicBezTo>
                  <a:lnTo>
                    <a:pt x="8699" y="5605"/>
                  </a:lnTo>
                  <a:cubicBezTo>
                    <a:pt x="8706" y="5577"/>
                    <a:pt x="8713" y="5549"/>
                    <a:pt x="8720" y="5514"/>
                  </a:cubicBezTo>
                  <a:lnTo>
                    <a:pt x="8727" y="5473"/>
                  </a:lnTo>
                  <a:cubicBezTo>
                    <a:pt x="8734" y="5452"/>
                    <a:pt x="8741" y="5431"/>
                    <a:pt x="8747" y="5403"/>
                  </a:cubicBezTo>
                  <a:lnTo>
                    <a:pt x="8754" y="5362"/>
                  </a:lnTo>
                  <a:cubicBezTo>
                    <a:pt x="8761" y="5334"/>
                    <a:pt x="8768" y="5313"/>
                    <a:pt x="8768" y="5292"/>
                  </a:cubicBezTo>
                  <a:lnTo>
                    <a:pt x="8782" y="5244"/>
                  </a:lnTo>
                  <a:lnTo>
                    <a:pt x="8796" y="5175"/>
                  </a:lnTo>
                  <a:lnTo>
                    <a:pt x="8803" y="5126"/>
                  </a:lnTo>
                  <a:lnTo>
                    <a:pt x="8810" y="5064"/>
                  </a:lnTo>
                  <a:cubicBezTo>
                    <a:pt x="8810" y="5043"/>
                    <a:pt x="8817" y="5029"/>
                    <a:pt x="8817" y="5015"/>
                  </a:cubicBezTo>
                  <a:cubicBezTo>
                    <a:pt x="8817" y="4994"/>
                    <a:pt x="8824" y="4966"/>
                    <a:pt x="8824" y="4946"/>
                  </a:cubicBezTo>
                  <a:cubicBezTo>
                    <a:pt x="8831" y="4925"/>
                    <a:pt x="8824" y="4911"/>
                    <a:pt x="8831" y="4897"/>
                  </a:cubicBezTo>
                  <a:cubicBezTo>
                    <a:pt x="8838" y="4876"/>
                    <a:pt x="8838" y="4849"/>
                    <a:pt x="8838" y="4828"/>
                  </a:cubicBezTo>
                  <a:cubicBezTo>
                    <a:pt x="8845" y="4807"/>
                    <a:pt x="8838" y="4793"/>
                    <a:pt x="8845" y="4779"/>
                  </a:cubicBezTo>
                  <a:cubicBezTo>
                    <a:pt x="8852" y="4758"/>
                    <a:pt x="8845" y="4731"/>
                    <a:pt x="8852" y="4703"/>
                  </a:cubicBezTo>
                  <a:cubicBezTo>
                    <a:pt x="8858" y="4682"/>
                    <a:pt x="8852" y="4675"/>
                    <a:pt x="8852" y="4661"/>
                  </a:cubicBezTo>
                  <a:lnTo>
                    <a:pt x="8852" y="4578"/>
                  </a:lnTo>
                  <a:lnTo>
                    <a:pt x="8852" y="4536"/>
                  </a:lnTo>
                  <a:lnTo>
                    <a:pt x="8852" y="4418"/>
                  </a:lnTo>
                  <a:cubicBezTo>
                    <a:pt x="8852" y="1981"/>
                    <a:pt x="6882" y="0"/>
                    <a:pt x="4439" y="0"/>
                  </a:cubicBezTo>
                  <a:cubicBezTo>
                    <a:pt x="4435" y="0"/>
                    <a:pt x="4431" y="0"/>
                    <a:pt x="4426" y="0"/>
                  </a:cubicBezTo>
                  <a:cubicBezTo>
                    <a:pt x="4422" y="0"/>
                    <a:pt x="4418" y="0"/>
                    <a:pt x="4413" y="0"/>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6"/>
            <p:cNvSpPr/>
            <p:nvPr/>
          </p:nvSpPr>
          <p:spPr>
            <a:xfrm>
              <a:off x="953198" y="3284847"/>
              <a:ext cx="186456" cy="221976"/>
            </a:xfrm>
            <a:custGeom>
              <a:avLst/>
              <a:gdLst/>
              <a:ahLst/>
              <a:cxnLst/>
              <a:rect l="l" t="t" r="r" b="b"/>
              <a:pathLst>
                <a:path w="7097" h="8449" extrusionOk="0">
                  <a:moveTo>
                    <a:pt x="2692" y="0"/>
                  </a:moveTo>
                  <a:cubicBezTo>
                    <a:pt x="2435" y="0"/>
                    <a:pt x="2172" y="21"/>
                    <a:pt x="1915" y="70"/>
                  </a:cubicBezTo>
                  <a:cubicBezTo>
                    <a:pt x="535" y="1332"/>
                    <a:pt x="1" y="3288"/>
                    <a:pt x="556" y="5077"/>
                  </a:cubicBezTo>
                  <a:cubicBezTo>
                    <a:pt x="1104" y="6874"/>
                    <a:pt x="2644" y="8185"/>
                    <a:pt x="4502" y="8448"/>
                  </a:cubicBezTo>
                  <a:lnTo>
                    <a:pt x="4537" y="8435"/>
                  </a:lnTo>
                  <a:lnTo>
                    <a:pt x="4579" y="8414"/>
                  </a:lnTo>
                  <a:lnTo>
                    <a:pt x="4669" y="8372"/>
                  </a:lnTo>
                  <a:lnTo>
                    <a:pt x="4697" y="8358"/>
                  </a:lnTo>
                  <a:lnTo>
                    <a:pt x="4808" y="8303"/>
                  </a:lnTo>
                  <a:lnTo>
                    <a:pt x="4828" y="8289"/>
                  </a:lnTo>
                  <a:lnTo>
                    <a:pt x="4919" y="8233"/>
                  </a:lnTo>
                  <a:lnTo>
                    <a:pt x="4933" y="8226"/>
                  </a:lnTo>
                  <a:cubicBezTo>
                    <a:pt x="5161" y="8095"/>
                    <a:pt x="5376" y="7942"/>
                    <a:pt x="5571" y="7769"/>
                  </a:cubicBezTo>
                  <a:lnTo>
                    <a:pt x="5661" y="7692"/>
                  </a:lnTo>
                  <a:lnTo>
                    <a:pt x="5737" y="7616"/>
                  </a:lnTo>
                  <a:lnTo>
                    <a:pt x="5765" y="7595"/>
                  </a:lnTo>
                  <a:lnTo>
                    <a:pt x="5820" y="7540"/>
                  </a:lnTo>
                  <a:lnTo>
                    <a:pt x="5848" y="7512"/>
                  </a:lnTo>
                  <a:lnTo>
                    <a:pt x="5897" y="7463"/>
                  </a:lnTo>
                  <a:lnTo>
                    <a:pt x="5924" y="7429"/>
                  </a:lnTo>
                  <a:lnTo>
                    <a:pt x="5973" y="7380"/>
                  </a:lnTo>
                  <a:lnTo>
                    <a:pt x="6001" y="7346"/>
                  </a:lnTo>
                  <a:lnTo>
                    <a:pt x="6042" y="7297"/>
                  </a:lnTo>
                  <a:lnTo>
                    <a:pt x="6077" y="7255"/>
                  </a:lnTo>
                  <a:lnTo>
                    <a:pt x="6119" y="7207"/>
                  </a:lnTo>
                  <a:lnTo>
                    <a:pt x="6146" y="7172"/>
                  </a:lnTo>
                  <a:lnTo>
                    <a:pt x="6188" y="7117"/>
                  </a:lnTo>
                  <a:lnTo>
                    <a:pt x="6216" y="7082"/>
                  </a:lnTo>
                  <a:lnTo>
                    <a:pt x="6257" y="7026"/>
                  </a:lnTo>
                  <a:lnTo>
                    <a:pt x="6278" y="6992"/>
                  </a:lnTo>
                  <a:lnTo>
                    <a:pt x="6320" y="6936"/>
                  </a:lnTo>
                  <a:lnTo>
                    <a:pt x="6347" y="6902"/>
                  </a:lnTo>
                  <a:lnTo>
                    <a:pt x="6396" y="6818"/>
                  </a:lnTo>
                  <a:lnTo>
                    <a:pt x="6403" y="6811"/>
                  </a:lnTo>
                  <a:cubicBezTo>
                    <a:pt x="6424" y="6777"/>
                    <a:pt x="6445" y="6749"/>
                    <a:pt x="6465" y="6714"/>
                  </a:cubicBezTo>
                  <a:lnTo>
                    <a:pt x="6479" y="6687"/>
                  </a:lnTo>
                  <a:lnTo>
                    <a:pt x="6521" y="6617"/>
                  </a:lnTo>
                  <a:lnTo>
                    <a:pt x="6542" y="6576"/>
                  </a:lnTo>
                  <a:lnTo>
                    <a:pt x="6576" y="6520"/>
                  </a:lnTo>
                  <a:lnTo>
                    <a:pt x="6597" y="6479"/>
                  </a:lnTo>
                  <a:lnTo>
                    <a:pt x="6625" y="6416"/>
                  </a:lnTo>
                  <a:lnTo>
                    <a:pt x="6653" y="6374"/>
                  </a:lnTo>
                  <a:lnTo>
                    <a:pt x="6680" y="6319"/>
                  </a:lnTo>
                  <a:lnTo>
                    <a:pt x="6701" y="6270"/>
                  </a:lnTo>
                  <a:lnTo>
                    <a:pt x="6722" y="6215"/>
                  </a:lnTo>
                  <a:lnTo>
                    <a:pt x="6743" y="6173"/>
                  </a:lnTo>
                  <a:lnTo>
                    <a:pt x="6771" y="6111"/>
                  </a:lnTo>
                  <a:lnTo>
                    <a:pt x="6784" y="6062"/>
                  </a:lnTo>
                  <a:lnTo>
                    <a:pt x="6812" y="6007"/>
                  </a:lnTo>
                  <a:lnTo>
                    <a:pt x="6826" y="5958"/>
                  </a:lnTo>
                  <a:lnTo>
                    <a:pt x="6854" y="5896"/>
                  </a:lnTo>
                  <a:lnTo>
                    <a:pt x="6868" y="5854"/>
                  </a:lnTo>
                  <a:cubicBezTo>
                    <a:pt x="6875" y="5827"/>
                    <a:pt x="6882" y="5799"/>
                    <a:pt x="6889" y="5778"/>
                  </a:cubicBezTo>
                  <a:lnTo>
                    <a:pt x="6902" y="5743"/>
                  </a:lnTo>
                  <a:cubicBezTo>
                    <a:pt x="6916" y="5709"/>
                    <a:pt x="6923" y="5674"/>
                    <a:pt x="6937" y="5632"/>
                  </a:cubicBezTo>
                  <a:lnTo>
                    <a:pt x="6944" y="5612"/>
                  </a:lnTo>
                  <a:cubicBezTo>
                    <a:pt x="6951" y="5584"/>
                    <a:pt x="6958" y="5556"/>
                    <a:pt x="6965" y="5521"/>
                  </a:cubicBezTo>
                  <a:lnTo>
                    <a:pt x="6972" y="5480"/>
                  </a:lnTo>
                  <a:cubicBezTo>
                    <a:pt x="6979" y="5459"/>
                    <a:pt x="6986" y="5438"/>
                    <a:pt x="6993" y="5410"/>
                  </a:cubicBezTo>
                  <a:lnTo>
                    <a:pt x="6999" y="5369"/>
                  </a:lnTo>
                  <a:cubicBezTo>
                    <a:pt x="7006" y="5341"/>
                    <a:pt x="7013" y="5320"/>
                    <a:pt x="7013" y="5299"/>
                  </a:cubicBezTo>
                  <a:lnTo>
                    <a:pt x="7027" y="5251"/>
                  </a:lnTo>
                  <a:lnTo>
                    <a:pt x="7034" y="5181"/>
                  </a:lnTo>
                  <a:lnTo>
                    <a:pt x="7048" y="5133"/>
                  </a:lnTo>
                  <a:lnTo>
                    <a:pt x="7055" y="5070"/>
                  </a:lnTo>
                  <a:cubicBezTo>
                    <a:pt x="7055" y="5050"/>
                    <a:pt x="7062" y="5036"/>
                    <a:pt x="7062" y="5022"/>
                  </a:cubicBezTo>
                  <a:cubicBezTo>
                    <a:pt x="7062" y="5001"/>
                    <a:pt x="7069" y="4973"/>
                    <a:pt x="7069" y="4953"/>
                  </a:cubicBezTo>
                  <a:cubicBezTo>
                    <a:pt x="7076" y="4932"/>
                    <a:pt x="7069" y="4918"/>
                    <a:pt x="7076" y="4904"/>
                  </a:cubicBezTo>
                  <a:cubicBezTo>
                    <a:pt x="7083" y="4883"/>
                    <a:pt x="7083" y="4855"/>
                    <a:pt x="7083" y="4835"/>
                  </a:cubicBezTo>
                  <a:cubicBezTo>
                    <a:pt x="7090" y="4814"/>
                    <a:pt x="7083" y="4800"/>
                    <a:pt x="7090" y="4786"/>
                  </a:cubicBezTo>
                  <a:cubicBezTo>
                    <a:pt x="7097" y="4765"/>
                    <a:pt x="7090" y="4738"/>
                    <a:pt x="7097" y="4710"/>
                  </a:cubicBezTo>
                  <a:cubicBezTo>
                    <a:pt x="7097" y="4689"/>
                    <a:pt x="7097" y="4682"/>
                    <a:pt x="7097" y="4668"/>
                  </a:cubicBezTo>
                  <a:lnTo>
                    <a:pt x="7097" y="4585"/>
                  </a:lnTo>
                  <a:lnTo>
                    <a:pt x="7097" y="4543"/>
                  </a:lnTo>
                  <a:lnTo>
                    <a:pt x="7097" y="4425"/>
                  </a:lnTo>
                  <a:cubicBezTo>
                    <a:pt x="7097" y="3031"/>
                    <a:pt x="6438" y="1720"/>
                    <a:pt x="5321" y="888"/>
                  </a:cubicBezTo>
                  <a:lnTo>
                    <a:pt x="5335" y="881"/>
                  </a:lnTo>
                  <a:cubicBezTo>
                    <a:pt x="4572" y="305"/>
                    <a:pt x="3649" y="0"/>
                    <a:pt x="269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6"/>
            <p:cNvSpPr/>
            <p:nvPr/>
          </p:nvSpPr>
          <p:spPr>
            <a:xfrm>
              <a:off x="936437" y="3313799"/>
              <a:ext cx="175159" cy="174791"/>
            </a:xfrm>
            <a:custGeom>
              <a:avLst/>
              <a:gdLst/>
              <a:ahLst/>
              <a:cxnLst/>
              <a:rect l="l" t="t" r="r" b="b"/>
              <a:pathLst>
                <a:path w="6667" h="6653" extrusionOk="0">
                  <a:moveTo>
                    <a:pt x="2963" y="1"/>
                  </a:moveTo>
                  <a:lnTo>
                    <a:pt x="2914" y="8"/>
                  </a:lnTo>
                  <a:lnTo>
                    <a:pt x="2879" y="15"/>
                  </a:lnTo>
                  <a:lnTo>
                    <a:pt x="2838" y="15"/>
                  </a:lnTo>
                  <a:lnTo>
                    <a:pt x="2796" y="22"/>
                  </a:lnTo>
                  <a:lnTo>
                    <a:pt x="2754" y="29"/>
                  </a:lnTo>
                  <a:lnTo>
                    <a:pt x="2720" y="36"/>
                  </a:lnTo>
                  <a:lnTo>
                    <a:pt x="2671" y="43"/>
                  </a:lnTo>
                  <a:lnTo>
                    <a:pt x="2637" y="50"/>
                  </a:lnTo>
                  <a:lnTo>
                    <a:pt x="2595" y="63"/>
                  </a:lnTo>
                  <a:lnTo>
                    <a:pt x="2560" y="70"/>
                  </a:lnTo>
                  <a:lnTo>
                    <a:pt x="2519" y="84"/>
                  </a:lnTo>
                  <a:lnTo>
                    <a:pt x="2484" y="91"/>
                  </a:lnTo>
                  <a:lnTo>
                    <a:pt x="2442" y="105"/>
                  </a:lnTo>
                  <a:lnTo>
                    <a:pt x="2401" y="112"/>
                  </a:lnTo>
                  <a:lnTo>
                    <a:pt x="2359" y="126"/>
                  </a:lnTo>
                  <a:lnTo>
                    <a:pt x="2324" y="133"/>
                  </a:lnTo>
                  <a:lnTo>
                    <a:pt x="2283" y="147"/>
                  </a:lnTo>
                  <a:lnTo>
                    <a:pt x="2255" y="161"/>
                  </a:lnTo>
                  <a:lnTo>
                    <a:pt x="2206" y="174"/>
                  </a:lnTo>
                  <a:lnTo>
                    <a:pt x="2179" y="188"/>
                  </a:lnTo>
                  <a:lnTo>
                    <a:pt x="2130" y="202"/>
                  </a:lnTo>
                  <a:lnTo>
                    <a:pt x="2102" y="216"/>
                  </a:lnTo>
                  <a:lnTo>
                    <a:pt x="2033" y="244"/>
                  </a:lnTo>
                  <a:lnTo>
                    <a:pt x="2012" y="251"/>
                  </a:lnTo>
                  <a:lnTo>
                    <a:pt x="1957" y="272"/>
                  </a:lnTo>
                  <a:lnTo>
                    <a:pt x="1929" y="285"/>
                  </a:lnTo>
                  <a:lnTo>
                    <a:pt x="1887" y="306"/>
                  </a:lnTo>
                  <a:lnTo>
                    <a:pt x="1853" y="327"/>
                  </a:lnTo>
                  <a:lnTo>
                    <a:pt x="1818" y="341"/>
                  </a:lnTo>
                  <a:lnTo>
                    <a:pt x="1783" y="362"/>
                  </a:lnTo>
                  <a:lnTo>
                    <a:pt x="1749" y="382"/>
                  </a:lnTo>
                  <a:lnTo>
                    <a:pt x="1714" y="396"/>
                  </a:lnTo>
                  <a:lnTo>
                    <a:pt x="1679" y="417"/>
                  </a:lnTo>
                  <a:lnTo>
                    <a:pt x="1645" y="438"/>
                  </a:lnTo>
                  <a:lnTo>
                    <a:pt x="1610" y="459"/>
                  </a:lnTo>
                  <a:lnTo>
                    <a:pt x="1575" y="480"/>
                  </a:lnTo>
                  <a:lnTo>
                    <a:pt x="1548" y="500"/>
                  </a:lnTo>
                  <a:lnTo>
                    <a:pt x="1513" y="521"/>
                  </a:lnTo>
                  <a:lnTo>
                    <a:pt x="1478" y="542"/>
                  </a:lnTo>
                  <a:lnTo>
                    <a:pt x="1443" y="563"/>
                  </a:lnTo>
                  <a:lnTo>
                    <a:pt x="1416" y="584"/>
                  </a:lnTo>
                  <a:lnTo>
                    <a:pt x="1381" y="604"/>
                  </a:lnTo>
                  <a:lnTo>
                    <a:pt x="1353" y="632"/>
                  </a:lnTo>
                  <a:lnTo>
                    <a:pt x="1319" y="653"/>
                  </a:lnTo>
                  <a:lnTo>
                    <a:pt x="1291" y="674"/>
                  </a:lnTo>
                  <a:lnTo>
                    <a:pt x="1256" y="702"/>
                  </a:lnTo>
                  <a:lnTo>
                    <a:pt x="1228" y="722"/>
                  </a:lnTo>
                  <a:lnTo>
                    <a:pt x="1201" y="750"/>
                  </a:lnTo>
                  <a:lnTo>
                    <a:pt x="1166" y="778"/>
                  </a:lnTo>
                  <a:lnTo>
                    <a:pt x="1138" y="799"/>
                  </a:lnTo>
                  <a:lnTo>
                    <a:pt x="1111" y="826"/>
                  </a:lnTo>
                  <a:lnTo>
                    <a:pt x="1083" y="854"/>
                  </a:lnTo>
                  <a:cubicBezTo>
                    <a:pt x="861" y="1055"/>
                    <a:pt x="667" y="1284"/>
                    <a:pt x="507" y="1541"/>
                  </a:cubicBezTo>
                  <a:lnTo>
                    <a:pt x="493" y="1562"/>
                  </a:lnTo>
                  <a:cubicBezTo>
                    <a:pt x="459" y="1624"/>
                    <a:pt x="417" y="1686"/>
                    <a:pt x="382" y="1749"/>
                  </a:cubicBezTo>
                  <a:lnTo>
                    <a:pt x="375" y="1770"/>
                  </a:lnTo>
                  <a:cubicBezTo>
                    <a:pt x="341" y="1839"/>
                    <a:pt x="306" y="1902"/>
                    <a:pt x="278" y="1971"/>
                  </a:cubicBezTo>
                  <a:lnTo>
                    <a:pt x="271" y="1992"/>
                  </a:lnTo>
                  <a:cubicBezTo>
                    <a:pt x="237" y="2054"/>
                    <a:pt x="216" y="2123"/>
                    <a:pt x="188" y="2193"/>
                  </a:cubicBezTo>
                  <a:lnTo>
                    <a:pt x="181" y="2221"/>
                  </a:lnTo>
                  <a:cubicBezTo>
                    <a:pt x="153" y="2290"/>
                    <a:pt x="133" y="2359"/>
                    <a:pt x="112" y="2429"/>
                  </a:cubicBezTo>
                  <a:lnTo>
                    <a:pt x="105" y="2456"/>
                  </a:lnTo>
                  <a:cubicBezTo>
                    <a:pt x="91" y="2526"/>
                    <a:pt x="70" y="2595"/>
                    <a:pt x="56" y="2671"/>
                  </a:cubicBezTo>
                  <a:lnTo>
                    <a:pt x="56" y="2699"/>
                  </a:lnTo>
                  <a:cubicBezTo>
                    <a:pt x="42" y="2769"/>
                    <a:pt x="28" y="2845"/>
                    <a:pt x="22" y="2921"/>
                  </a:cubicBezTo>
                  <a:lnTo>
                    <a:pt x="22" y="2949"/>
                  </a:lnTo>
                  <a:cubicBezTo>
                    <a:pt x="15" y="3018"/>
                    <a:pt x="8" y="3095"/>
                    <a:pt x="1" y="3171"/>
                  </a:cubicBezTo>
                  <a:lnTo>
                    <a:pt x="1" y="3199"/>
                  </a:lnTo>
                  <a:lnTo>
                    <a:pt x="1" y="3316"/>
                  </a:lnTo>
                  <a:cubicBezTo>
                    <a:pt x="1" y="3427"/>
                    <a:pt x="8" y="3545"/>
                    <a:pt x="22" y="3656"/>
                  </a:cubicBezTo>
                  <a:cubicBezTo>
                    <a:pt x="28" y="3712"/>
                    <a:pt x="35" y="3767"/>
                    <a:pt x="42" y="3823"/>
                  </a:cubicBezTo>
                  <a:cubicBezTo>
                    <a:pt x="292" y="5453"/>
                    <a:pt x="1686" y="6653"/>
                    <a:pt x="3337" y="6653"/>
                  </a:cubicBezTo>
                  <a:cubicBezTo>
                    <a:pt x="4981" y="6653"/>
                    <a:pt x="6382" y="5453"/>
                    <a:pt x="6632" y="3823"/>
                  </a:cubicBezTo>
                  <a:cubicBezTo>
                    <a:pt x="6639" y="3767"/>
                    <a:pt x="6646" y="3712"/>
                    <a:pt x="6653" y="3656"/>
                  </a:cubicBezTo>
                  <a:cubicBezTo>
                    <a:pt x="6659" y="3545"/>
                    <a:pt x="6666" y="3427"/>
                    <a:pt x="6666" y="3316"/>
                  </a:cubicBezTo>
                  <a:cubicBezTo>
                    <a:pt x="6666" y="3282"/>
                    <a:pt x="6666" y="3240"/>
                    <a:pt x="6666" y="3206"/>
                  </a:cubicBezTo>
                  <a:lnTo>
                    <a:pt x="6666" y="3171"/>
                  </a:lnTo>
                  <a:cubicBezTo>
                    <a:pt x="6659" y="3095"/>
                    <a:pt x="6659" y="3025"/>
                    <a:pt x="6646" y="2949"/>
                  </a:cubicBezTo>
                  <a:lnTo>
                    <a:pt x="6646" y="2921"/>
                  </a:lnTo>
                  <a:cubicBezTo>
                    <a:pt x="6639" y="2845"/>
                    <a:pt x="6632" y="2769"/>
                    <a:pt x="6618" y="2699"/>
                  </a:cubicBezTo>
                  <a:lnTo>
                    <a:pt x="6611" y="2671"/>
                  </a:lnTo>
                  <a:cubicBezTo>
                    <a:pt x="6597" y="2602"/>
                    <a:pt x="6576" y="2526"/>
                    <a:pt x="6562" y="2456"/>
                  </a:cubicBezTo>
                  <a:lnTo>
                    <a:pt x="6555" y="2429"/>
                  </a:lnTo>
                  <a:cubicBezTo>
                    <a:pt x="6535" y="2359"/>
                    <a:pt x="6514" y="2290"/>
                    <a:pt x="6486" y="2221"/>
                  </a:cubicBezTo>
                  <a:lnTo>
                    <a:pt x="6479" y="2193"/>
                  </a:lnTo>
                  <a:cubicBezTo>
                    <a:pt x="6451" y="2123"/>
                    <a:pt x="6431" y="2061"/>
                    <a:pt x="6396" y="1992"/>
                  </a:cubicBezTo>
                  <a:lnTo>
                    <a:pt x="6389" y="1971"/>
                  </a:lnTo>
                  <a:cubicBezTo>
                    <a:pt x="6361" y="1902"/>
                    <a:pt x="6327" y="1839"/>
                    <a:pt x="6292" y="1770"/>
                  </a:cubicBezTo>
                  <a:lnTo>
                    <a:pt x="6285" y="1749"/>
                  </a:lnTo>
                  <a:cubicBezTo>
                    <a:pt x="6250" y="1686"/>
                    <a:pt x="6209" y="1624"/>
                    <a:pt x="6174" y="1562"/>
                  </a:cubicBezTo>
                  <a:lnTo>
                    <a:pt x="6160" y="1541"/>
                  </a:lnTo>
                  <a:cubicBezTo>
                    <a:pt x="6001" y="1284"/>
                    <a:pt x="5806" y="1055"/>
                    <a:pt x="5584" y="854"/>
                  </a:cubicBezTo>
                  <a:lnTo>
                    <a:pt x="5557" y="826"/>
                  </a:lnTo>
                  <a:lnTo>
                    <a:pt x="5529" y="799"/>
                  </a:lnTo>
                  <a:lnTo>
                    <a:pt x="5501" y="778"/>
                  </a:lnTo>
                  <a:lnTo>
                    <a:pt x="5466" y="750"/>
                  </a:lnTo>
                  <a:lnTo>
                    <a:pt x="5439" y="729"/>
                  </a:lnTo>
                  <a:lnTo>
                    <a:pt x="5411" y="702"/>
                  </a:lnTo>
                  <a:lnTo>
                    <a:pt x="5376" y="681"/>
                  </a:lnTo>
                  <a:lnTo>
                    <a:pt x="5349" y="653"/>
                  </a:lnTo>
                  <a:lnTo>
                    <a:pt x="5314" y="632"/>
                  </a:lnTo>
                  <a:lnTo>
                    <a:pt x="5286" y="611"/>
                  </a:lnTo>
                  <a:lnTo>
                    <a:pt x="5251" y="584"/>
                  </a:lnTo>
                  <a:lnTo>
                    <a:pt x="5224" y="563"/>
                  </a:lnTo>
                  <a:lnTo>
                    <a:pt x="5189" y="542"/>
                  </a:lnTo>
                  <a:lnTo>
                    <a:pt x="5154" y="521"/>
                  </a:lnTo>
                  <a:lnTo>
                    <a:pt x="5120" y="500"/>
                  </a:lnTo>
                  <a:lnTo>
                    <a:pt x="5092" y="480"/>
                  </a:lnTo>
                  <a:lnTo>
                    <a:pt x="5057" y="459"/>
                  </a:lnTo>
                  <a:lnTo>
                    <a:pt x="5023" y="438"/>
                  </a:lnTo>
                  <a:lnTo>
                    <a:pt x="4988" y="417"/>
                  </a:lnTo>
                  <a:lnTo>
                    <a:pt x="4953" y="396"/>
                  </a:lnTo>
                  <a:lnTo>
                    <a:pt x="4919" y="382"/>
                  </a:lnTo>
                  <a:lnTo>
                    <a:pt x="4884" y="362"/>
                  </a:lnTo>
                  <a:lnTo>
                    <a:pt x="4849" y="348"/>
                  </a:lnTo>
                  <a:lnTo>
                    <a:pt x="4814" y="327"/>
                  </a:lnTo>
                  <a:lnTo>
                    <a:pt x="4780" y="306"/>
                  </a:lnTo>
                  <a:lnTo>
                    <a:pt x="4738" y="292"/>
                  </a:lnTo>
                  <a:lnTo>
                    <a:pt x="4710" y="278"/>
                  </a:lnTo>
                  <a:lnTo>
                    <a:pt x="4655" y="251"/>
                  </a:lnTo>
                  <a:lnTo>
                    <a:pt x="4634" y="244"/>
                  </a:lnTo>
                  <a:lnTo>
                    <a:pt x="4565" y="216"/>
                  </a:lnTo>
                  <a:lnTo>
                    <a:pt x="4537" y="202"/>
                  </a:lnTo>
                  <a:lnTo>
                    <a:pt x="4488" y="188"/>
                  </a:lnTo>
                  <a:lnTo>
                    <a:pt x="4461" y="174"/>
                  </a:lnTo>
                  <a:lnTo>
                    <a:pt x="4412" y="161"/>
                  </a:lnTo>
                  <a:lnTo>
                    <a:pt x="4377" y="154"/>
                  </a:lnTo>
                  <a:lnTo>
                    <a:pt x="4336" y="140"/>
                  </a:lnTo>
                  <a:lnTo>
                    <a:pt x="4301" y="126"/>
                  </a:lnTo>
                  <a:lnTo>
                    <a:pt x="4260" y="112"/>
                  </a:lnTo>
                  <a:lnTo>
                    <a:pt x="4225" y="105"/>
                  </a:lnTo>
                  <a:lnTo>
                    <a:pt x="4183" y="91"/>
                  </a:lnTo>
                  <a:lnTo>
                    <a:pt x="4149" y="84"/>
                  </a:lnTo>
                  <a:lnTo>
                    <a:pt x="4107" y="70"/>
                  </a:lnTo>
                  <a:lnTo>
                    <a:pt x="4072" y="63"/>
                  </a:lnTo>
                  <a:lnTo>
                    <a:pt x="4031" y="56"/>
                  </a:lnTo>
                  <a:lnTo>
                    <a:pt x="3989" y="50"/>
                  </a:lnTo>
                  <a:lnTo>
                    <a:pt x="3947" y="43"/>
                  </a:lnTo>
                  <a:lnTo>
                    <a:pt x="3913" y="36"/>
                  </a:lnTo>
                  <a:lnTo>
                    <a:pt x="3871" y="29"/>
                  </a:lnTo>
                  <a:lnTo>
                    <a:pt x="3830" y="22"/>
                  </a:lnTo>
                  <a:lnTo>
                    <a:pt x="3788" y="15"/>
                  </a:lnTo>
                  <a:lnTo>
                    <a:pt x="3753" y="8"/>
                  </a:lnTo>
                  <a:lnTo>
                    <a:pt x="3698" y="1"/>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6"/>
            <p:cNvSpPr/>
            <p:nvPr/>
          </p:nvSpPr>
          <p:spPr>
            <a:xfrm>
              <a:off x="947550" y="3313799"/>
              <a:ext cx="164045" cy="174791"/>
            </a:xfrm>
            <a:custGeom>
              <a:avLst/>
              <a:gdLst/>
              <a:ahLst/>
              <a:cxnLst/>
              <a:rect l="l" t="t" r="r" b="b"/>
              <a:pathLst>
                <a:path w="6244" h="6653" extrusionOk="0">
                  <a:moveTo>
                    <a:pt x="2540" y="1"/>
                  </a:moveTo>
                  <a:lnTo>
                    <a:pt x="2491" y="8"/>
                  </a:lnTo>
                  <a:lnTo>
                    <a:pt x="2456" y="15"/>
                  </a:lnTo>
                  <a:lnTo>
                    <a:pt x="2415" y="15"/>
                  </a:lnTo>
                  <a:lnTo>
                    <a:pt x="2373" y="22"/>
                  </a:lnTo>
                  <a:lnTo>
                    <a:pt x="2331" y="29"/>
                  </a:lnTo>
                  <a:lnTo>
                    <a:pt x="2297" y="36"/>
                  </a:lnTo>
                  <a:lnTo>
                    <a:pt x="2248" y="43"/>
                  </a:lnTo>
                  <a:lnTo>
                    <a:pt x="2214" y="50"/>
                  </a:lnTo>
                  <a:lnTo>
                    <a:pt x="2172" y="63"/>
                  </a:lnTo>
                  <a:lnTo>
                    <a:pt x="2137" y="70"/>
                  </a:lnTo>
                  <a:lnTo>
                    <a:pt x="2096" y="84"/>
                  </a:lnTo>
                  <a:lnTo>
                    <a:pt x="2061" y="91"/>
                  </a:lnTo>
                  <a:lnTo>
                    <a:pt x="2019" y="105"/>
                  </a:lnTo>
                  <a:lnTo>
                    <a:pt x="1978" y="112"/>
                  </a:lnTo>
                  <a:lnTo>
                    <a:pt x="1936" y="126"/>
                  </a:lnTo>
                  <a:lnTo>
                    <a:pt x="1901" y="133"/>
                  </a:lnTo>
                  <a:lnTo>
                    <a:pt x="1860" y="147"/>
                  </a:lnTo>
                  <a:lnTo>
                    <a:pt x="1832" y="161"/>
                  </a:lnTo>
                  <a:lnTo>
                    <a:pt x="1783" y="174"/>
                  </a:lnTo>
                  <a:lnTo>
                    <a:pt x="1756" y="188"/>
                  </a:lnTo>
                  <a:lnTo>
                    <a:pt x="1707" y="202"/>
                  </a:lnTo>
                  <a:lnTo>
                    <a:pt x="1679" y="216"/>
                  </a:lnTo>
                  <a:lnTo>
                    <a:pt x="1610" y="244"/>
                  </a:lnTo>
                  <a:lnTo>
                    <a:pt x="1589" y="251"/>
                  </a:lnTo>
                  <a:lnTo>
                    <a:pt x="1534" y="272"/>
                  </a:lnTo>
                  <a:lnTo>
                    <a:pt x="1506" y="285"/>
                  </a:lnTo>
                  <a:lnTo>
                    <a:pt x="1464" y="306"/>
                  </a:lnTo>
                  <a:lnTo>
                    <a:pt x="1430" y="327"/>
                  </a:lnTo>
                  <a:lnTo>
                    <a:pt x="1395" y="341"/>
                  </a:lnTo>
                  <a:lnTo>
                    <a:pt x="1360" y="362"/>
                  </a:lnTo>
                  <a:lnTo>
                    <a:pt x="1326" y="382"/>
                  </a:lnTo>
                  <a:lnTo>
                    <a:pt x="1291" y="396"/>
                  </a:lnTo>
                  <a:lnTo>
                    <a:pt x="1256" y="417"/>
                  </a:lnTo>
                  <a:lnTo>
                    <a:pt x="1222" y="438"/>
                  </a:lnTo>
                  <a:lnTo>
                    <a:pt x="1187" y="459"/>
                  </a:lnTo>
                  <a:lnTo>
                    <a:pt x="1152" y="480"/>
                  </a:lnTo>
                  <a:lnTo>
                    <a:pt x="1125" y="500"/>
                  </a:lnTo>
                  <a:lnTo>
                    <a:pt x="1090" y="521"/>
                  </a:lnTo>
                  <a:lnTo>
                    <a:pt x="1055" y="542"/>
                  </a:lnTo>
                  <a:lnTo>
                    <a:pt x="1020" y="563"/>
                  </a:lnTo>
                  <a:lnTo>
                    <a:pt x="993" y="584"/>
                  </a:lnTo>
                  <a:lnTo>
                    <a:pt x="958" y="604"/>
                  </a:lnTo>
                  <a:lnTo>
                    <a:pt x="951" y="611"/>
                  </a:lnTo>
                  <a:cubicBezTo>
                    <a:pt x="1" y="2810"/>
                    <a:pt x="792" y="5377"/>
                    <a:pt x="2817" y="6653"/>
                  </a:cubicBezTo>
                  <a:lnTo>
                    <a:pt x="2900" y="6653"/>
                  </a:lnTo>
                  <a:cubicBezTo>
                    <a:pt x="4551" y="6653"/>
                    <a:pt x="5945" y="5453"/>
                    <a:pt x="6195" y="3823"/>
                  </a:cubicBezTo>
                  <a:cubicBezTo>
                    <a:pt x="6209" y="3767"/>
                    <a:pt x="6216" y="3712"/>
                    <a:pt x="6216" y="3656"/>
                  </a:cubicBezTo>
                  <a:cubicBezTo>
                    <a:pt x="6230" y="3545"/>
                    <a:pt x="6236" y="3427"/>
                    <a:pt x="6236" y="3316"/>
                  </a:cubicBezTo>
                  <a:lnTo>
                    <a:pt x="6236" y="3199"/>
                  </a:lnTo>
                  <a:cubicBezTo>
                    <a:pt x="6243" y="3192"/>
                    <a:pt x="6243" y="3185"/>
                    <a:pt x="6243" y="3171"/>
                  </a:cubicBezTo>
                  <a:cubicBezTo>
                    <a:pt x="6236" y="3095"/>
                    <a:pt x="6230" y="3025"/>
                    <a:pt x="6223" y="2949"/>
                  </a:cubicBezTo>
                  <a:lnTo>
                    <a:pt x="6223" y="2921"/>
                  </a:lnTo>
                  <a:cubicBezTo>
                    <a:pt x="6216" y="2845"/>
                    <a:pt x="6202" y="2769"/>
                    <a:pt x="6188" y="2699"/>
                  </a:cubicBezTo>
                  <a:lnTo>
                    <a:pt x="6188" y="2671"/>
                  </a:lnTo>
                  <a:cubicBezTo>
                    <a:pt x="6174" y="2602"/>
                    <a:pt x="6153" y="2526"/>
                    <a:pt x="6139" y="2456"/>
                  </a:cubicBezTo>
                  <a:lnTo>
                    <a:pt x="6132" y="2429"/>
                  </a:lnTo>
                  <a:cubicBezTo>
                    <a:pt x="6112" y="2359"/>
                    <a:pt x="6091" y="2290"/>
                    <a:pt x="6063" y="2221"/>
                  </a:cubicBezTo>
                  <a:lnTo>
                    <a:pt x="6056" y="2193"/>
                  </a:lnTo>
                  <a:cubicBezTo>
                    <a:pt x="6028" y="2123"/>
                    <a:pt x="6008" y="2061"/>
                    <a:pt x="5973" y="1992"/>
                  </a:cubicBezTo>
                  <a:lnTo>
                    <a:pt x="5966" y="1971"/>
                  </a:lnTo>
                  <a:cubicBezTo>
                    <a:pt x="5938" y="1902"/>
                    <a:pt x="5904" y="1839"/>
                    <a:pt x="5869" y="1770"/>
                  </a:cubicBezTo>
                  <a:lnTo>
                    <a:pt x="5862" y="1749"/>
                  </a:lnTo>
                  <a:cubicBezTo>
                    <a:pt x="5827" y="1686"/>
                    <a:pt x="5786" y="1624"/>
                    <a:pt x="5751" y="1562"/>
                  </a:cubicBezTo>
                  <a:lnTo>
                    <a:pt x="5737" y="1541"/>
                  </a:lnTo>
                  <a:cubicBezTo>
                    <a:pt x="5578" y="1284"/>
                    <a:pt x="5383" y="1055"/>
                    <a:pt x="5161" y="854"/>
                  </a:cubicBezTo>
                  <a:lnTo>
                    <a:pt x="5134" y="826"/>
                  </a:lnTo>
                  <a:lnTo>
                    <a:pt x="5106" y="799"/>
                  </a:lnTo>
                  <a:lnTo>
                    <a:pt x="5078" y="778"/>
                  </a:lnTo>
                  <a:lnTo>
                    <a:pt x="5043" y="750"/>
                  </a:lnTo>
                  <a:lnTo>
                    <a:pt x="5016" y="729"/>
                  </a:lnTo>
                  <a:lnTo>
                    <a:pt x="4988" y="702"/>
                  </a:lnTo>
                  <a:lnTo>
                    <a:pt x="4953" y="681"/>
                  </a:lnTo>
                  <a:lnTo>
                    <a:pt x="4926" y="653"/>
                  </a:lnTo>
                  <a:lnTo>
                    <a:pt x="4891" y="632"/>
                  </a:lnTo>
                  <a:lnTo>
                    <a:pt x="4863" y="611"/>
                  </a:lnTo>
                  <a:lnTo>
                    <a:pt x="4828" y="584"/>
                  </a:lnTo>
                  <a:lnTo>
                    <a:pt x="4801" y="563"/>
                  </a:lnTo>
                  <a:lnTo>
                    <a:pt x="4766" y="542"/>
                  </a:lnTo>
                  <a:lnTo>
                    <a:pt x="4731" y="521"/>
                  </a:lnTo>
                  <a:lnTo>
                    <a:pt x="4697" y="500"/>
                  </a:lnTo>
                  <a:lnTo>
                    <a:pt x="4669" y="480"/>
                  </a:lnTo>
                  <a:lnTo>
                    <a:pt x="4634" y="459"/>
                  </a:lnTo>
                  <a:lnTo>
                    <a:pt x="4600" y="438"/>
                  </a:lnTo>
                  <a:lnTo>
                    <a:pt x="4565" y="417"/>
                  </a:lnTo>
                  <a:lnTo>
                    <a:pt x="4530" y="396"/>
                  </a:lnTo>
                  <a:lnTo>
                    <a:pt x="4496" y="382"/>
                  </a:lnTo>
                  <a:lnTo>
                    <a:pt x="4461" y="362"/>
                  </a:lnTo>
                  <a:lnTo>
                    <a:pt x="4426" y="348"/>
                  </a:lnTo>
                  <a:lnTo>
                    <a:pt x="4391" y="327"/>
                  </a:lnTo>
                  <a:lnTo>
                    <a:pt x="4357" y="306"/>
                  </a:lnTo>
                  <a:lnTo>
                    <a:pt x="4315" y="292"/>
                  </a:lnTo>
                  <a:lnTo>
                    <a:pt x="4287" y="278"/>
                  </a:lnTo>
                  <a:lnTo>
                    <a:pt x="4232" y="251"/>
                  </a:lnTo>
                  <a:lnTo>
                    <a:pt x="4211" y="244"/>
                  </a:lnTo>
                  <a:lnTo>
                    <a:pt x="4142" y="216"/>
                  </a:lnTo>
                  <a:lnTo>
                    <a:pt x="4114" y="202"/>
                  </a:lnTo>
                  <a:lnTo>
                    <a:pt x="4065" y="188"/>
                  </a:lnTo>
                  <a:lnTo>
                    <a:pt x="4038" y="174"/>
                  </a:lnTo>
                  <a:lnTo>
                    <a:pt x="3989" y="161"/>
                  </a:lnTo>
                  <a:lnTo>
                    <a:pt x="3954" y="154"/>
                  </a:lnTo>
                  <a:lnTo>
                    <a:pt x="3913" y="140"/>
                  </a:lnTo>
                  <a:lnTo>
                    <a:pt x="3878" y="126"/>
                  </a:lnTo>
                  <a:lnTo>
                    <a:pt x="3837" y="112"/>
                  </a:lnTo>
                  <a:lnTo>
                    <a:pt x="3802" y="105"/>
                  </a:lnTo>
                  <a:lnTo>
                    <a:pt x="3760" y="91"/>
                  </a:lnTo>
                  <a:lnTo>
                    <a:pt x="3726" y="84"/>
                  </a:lnTo>
                  <a:lnTo>
                    <a:pt x="3684" y="70"/>
                  </a:lnTo>
                  <a:lnTo>
                    <a:pt x="3649" y="63"/>
                  </a:lnTo>
                  <a:lnTo>
                    <a:pt x="3608" y="56"/>
                  </a:lnTo>
                  <a:lnTo>
                    <a:pt x="3566" y="50"/>
                  </a:lnTo>
                  <a:lnTo>
                    <a:pt x="3524" y="43"/>
                  </a:lnTo>
                  <a:lnTo>
                    <a:pt x="3490" y="36"/>
                  </a:lnTo>
                  <a:lnTo>
                    <a:pt x="3448" y="29"/>
                  </a:lnTo>
                  <a:lnTo>
                    <a:pt x="3407" y="22"/>
                  </a:lnTo>
                  <a:lnTo>
                    <a:pt x="3365" y="15"/>
                  </a:lnTo>
                  <a:lnTo>
                    <a:pt x="3330" y="8"/>
                  </a:lnTo>
                  <a:lnTo>
                    <a:pt x="3275" y="1"/>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6"/>
            <p:cNvSpPr/>
            <p:nvPr/>
          </p:nvSpPr>
          <p:spPr>
            <a:xfrm>
              <a:off x="1017724" y="3215146"/>
              <a:ext cx="12585" cy="48578"/>
            </a:xfrm>
            <a:custGeom>
              <a:avLst/>
              <a:gdLst/>
              <a:ahLst/>
              <a:cxnLst/>
              <a:rect l="l" t="t" r="r" b="b"/>
              <a:pathLst>
                <a:path w="479" h="1849" extrusionOk="0">
                  <a:moveTo>
                    <a:pt x="240" y="0"/>
                  </a:moveTo>
                  <a:cubicBezTo>
                    <a:pt x="120" y="0"/>
                    <a:pt x="0" y="80"/>
                    <a:pt x="0" y="239"/>
                  </a:cubicBezTo>
                  <a:lnTo>
                    <a:pt x="0" y="1613"/>
                  </a:lnTo>
                  <a:cubicBezTo>
                    <a:pt x="0" y="1745"/>
                    <a:pt x="104" y="1849"/>
                    <a:pt x="236" y="1849"/>
                  </a:cubicBezTo>
                  <a:cubicBezTo>
                    <a:pt x="368" y="1849"/>
                    <a:pt x="479" y="1738"/>
                    <a:pt x="479" y="1606"/>
                  </a:cubicBezTo>
                  <a:lnTo>
                    <a:pt x="479" y="239"/>
                  </a:lnTo>
                  <a:cubicBezTo>
                    <a:pt x="479" y="80"/>
                    <a:pt x="359" y="0"/>
                    <a:pt x="240"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6"/>
            <p:cNvSpPr/>
            <p:nvPr/>
          </p:nvSpPr>
          <p:spPr>
            <a:xfrm>
              <a:off x="1017724" y="3538219"/>
              <a:ext cx="12585" cy="48604"/>
            </a:xfrm>
            <a:custGeom>
              <a:avLst/>
              <a:gdLst/>
              <a:ahLst/>
              <a:cxnLst/>
              <a:rect l="l" t="t" r="r" b="b"/>
              <a:pathLst>
                <a:path w="479" h="1850" extrusionOk="0">
                  <a:moveTo>
                    <a:pt x="237" y="1"/>
                  </a:moveTo>
                  <a:cubicBezTo>
                    <a:pt x="118" y="1"/>
                    <a:pt x="0" y="81"/>
                    <a:pt x="0" y="240"/>
                  </a:cubicBezTo>
                  <a:lnTo>
                    <a:pt x="0" y="1614"/>
                  </a:lnTo>
                  <a:cubicBezTo>
                    <a:pt x="0" y="1745"/>
                    <a:pt x="104" y="1849"/>
                    <a:pt x="236" y="1849"/>
                  </a:cubicBezTo>
                  <a:cubicBezTo>
                    <a:pt x="368" y="1849"/>
                    <a:pt x="479" y="1745"/>
                    <a:pt x="479" y="1614"/>
                  </a:cubicBezTo>
                  <a:lnTo>
                    <a:pt x="479" y="240"/>
                  </a:lnTo>
                  <a:cubicBezTo>
                    <a:pt x="475" y="81"/>
                    <a:pt x="356" y="1"/>
                    <a:pt x="237"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6"/>
            <p:cNvSpPr/>
            <p:nvPr/>
          </p:nvSpPr>
          <p:spPr>
            <a:xfrm>
              <a:off x="925901" y="3238975"/>
              <a:ext cx="34259" cy="43875"/>
            </a:xfrm>
            <a:custGeom>
              <a:avLst/>
              <a:gdLst/>
              <a:ahLst/>
              <a:cxnLst/>
              <a:rect l="l" t="t" r="r" b="b"/>
              <a:pathLst>
                <a:path w="1304" h="1670" extrusionOk="0">
                  <a:moveTo>
                    <a:pt x="327" y="0"/>
                  </a:moveTo>
                  <a:cubicBezTo>
                    <a:pt x="163" y="0"/>
                    <a:pt x="1" y="173"/>
                    <a:pt x="110" y="359"/>
                  </a:cubicBezTo>
                  <a:lnTo>
                    <a:pt x="797" y="1552"/>
                  </a:lnTo>
                  <a:cubicBezTo>
                    <a:pt x="839" y="1621"/>
                    <a:pt x="915" y="1670"/>
                    <a:pt x="998" y="1670"/>
                  </a:cubicBezTo>
                  <a:lnTo>
                    <a:pt x="1005" y="1670"/>
                  </a:lnTo>
                  <a:cubicBezTo>
                    <a:pt x="1186" y="1670"/>
                    <a:pt x="1303" y="1469"/>
                    <a:pt x="1206" y="1309"/>
                  </a:cubicBezTo>
                  <a:lnTo>
                    <a:pt x="527" y="123"/>
                  </a:lnTo>
                  <a:cubicBezTo>
                    <a:pt x="477" y="36"/>
                    <a:pt x="402" y="0"/>
                    <a:pt x="327"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56"/>
            <p:cNvSpPr/>
            <p:nvPr/>
          </p:nvSpPr>
          <p:spPr>
            <a:xfrm>
              <a:off x="1087556" y="3518961"/>
              <a:ext cx="34049" cy="43796"/>
            </a:xfrm>
            <a:custGeom>
              <a:avLst/>
              <a:gdLst/>
              <a:ahLst/>
              <a:cxnLst/>
              <a:rect l="l" t="t" r="r" b="b"/>
              <a:pathLst>
                <a:path w="1296" h="1667" extrusionOk="0">
                  <a:moveTo>
                    <a:pt x="321" y="0"/>
                  </a:moveTo>
                  <a:cubicBezTo>
                    <a:pt x="159" y="0"/>
                    <a:pt x="0" y="170"/>
                    <a:pt x="110" y="356"/>
                  </a:cubicBezTo>
                  <a:lnTo>
                    <a:pt x="790" y="1549"/>
                  </a:lnTo>
                  <a:cubicBezTo>
                    <a:pt x="831" y="1618"/>
                    <a:pt x="914" y="1667"/>
                    <a:pt x="998" y="1667"/>
                  </a:cubicBezTo>
                  <a:cubicBezTo>
                    <a:pt x="1178" y="1667"/>
                    <a:pt x="1296" y="1466"/>
                    <a:pt x="1206" y="1306"/>
                  </a:cubicBezTo>
                  <a:lnTo>
                    <a:pt x="519" y="120"/>
                  </a:lnTo>
                  <a:cubicBezTo>
                    <a:pt x="469" y="35"/>
                    <a:pt x="395" y="0"/>
                    <a:pt x="321"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56"/>
            <p:cNvSpPr/>
            <p:nvPr/>
          </p:nvSpPr>
          <p:spPr>
            <a:xfrm>
              <a:off x="859274" y="3304788"/>
              <a:ext cx="49130" cy="30739"/>
            </a:xfrm>
            <a:custGeom>
              <a:avLst/>
              <a:gdLst/>
              <a:ahLst/>
              <a:cxnLst/>
              <a:rect l="l" t="t" r="r" b="b"/>
              <a:pathLst>
                <a:path w="1870" h="1170" extrusionOk="0">
                  <a:moveTo>
                    <a:pt x="346" y="0"/>
                  </a:moveTo>
                  <a:cubicBezTo>
                    <a:pt x="133" y="0"/>
                    <a:pt x="0" y="314"/>
                    <a:pt x="233" y="448"/>
                  </a:cubicBezTo>
                  <a:lnTo>
                    <a:pt x="1419" y="1135"/>
                  </a:lnTo>
                  <a:cubicBezTo>
                    <a:pt x="1453" y="1156"/>
                    <a:pt x="1495" y="1162"/>
                    <a:pt x="1537" y="1169"/>
                  </a:cubicBezTo>
                  <a:lnTo>
                    <a:pt x="1544" y="1169"/>
                  </a:lnTo>
                  <a:cubicBezTo>
                    <a:pt x="1786" y="1169"/>
                    <a:pt x="1870" y="843"/>
                    <a:pt x="1661" y="725"/>
                  </a:cubicBezTo>
                  <a:lnTo>
                    <a:pt x="475" y="39"/>
                  </a:lnTo>
                  <a:cubicBezTo>
                    <a:pt x="431" y="12"/>
                    <a:pt x="387" y="0"/>
                    <a:pt x="34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56"/>
            <p:cNvSpPr/>
            <p:nvPr/>
          </p:nvSpPr>
          <p:spPr>
            <a:xfrm>
              <a:off x="1139103" y="3466311"/>
              <a:ext cx="49024" cy="30660"/>
            </a:xfrm>
            <a:custGeom>
              <a:avLst/>
              <a:gdLst/>
              <a:ahLst/>
              <a:cxnLst/>
              <a:rect l="l" t="t" r="r" b="b"/>
              <a:pathLst>
                <a:path w="1866" h="1167" extrusionOk="0">
                  <a:moveTo>
                    <a:pt x="346" y="0"/>
                  </a:moveTo>
                  <a:cubicBezTo>
                    <a:pt x="133" y="0"/>
                    <a:pt x="0" y="318"/>
                    <a:pt x="229" y="452"/>
                  </a:cubicBezTo>
                  <a:lnTo>
                    <a:pt x="1422" y="1139"/>
                  </a:lnTo>
                  <a:cubicBezTo>
                    <a:pt x="1456" y="1160"/>
                    <a:pt x="1498" y="1167"/>
                    <a:pt x="1540" y="1167"/>
                  </a:cubicBezTo>
                  <a:cubicBezTo>
                    <a:pt x="1782" y="1167"/>
                    <a:pt x="1866" y="848"/>
                    <a:pt x="1658" y="723"/>
                  </a:cubicBezTo>
                  <a:lnTo>
                    <a:pt x="471" y="36"/>
                  </a:lnTo>
                  <a:cubicBezTo>
                    <a:pt x="428" y="11"/>
                    <a:pt x="386" y="0"/>
                    <a:pt x="34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56"/>
            <p:cNvSpPr/>
            <p:nvPr/>
          </p:nvSpPr>
          <p:spPr>
            <a:xfrm>
              <a:off x="836023" y="3394719"/>
              <a:ext cx="52703" cy="12611"/>
            </a:xfrm>
            <a:custGeom>
              <a:avLst/>
              <a:gdLst/>
              <a:ahLst/>
              <a:cxnLst/>
              <a:rect l="l" t="t" r="r" b="b"/>
              <a:pathLst>
                <a:path w="2006" h="480" extrusionOk="0">
                  <a:moveTo>
                    <a:pt x="320" y="1"/>
                  </a:moveTo>
                  <a:cubicBezTo>
                    <a:pt x="1" y="1"/>
                    <a:pt x="1" y="472"/>
                    <a:pt x="320" y="479"/>
                  </a:cubicBezTo>
                  <a:lnTo>
                    <a:pt x="1693" y="479"/>
                  </a:lnTo>
                  <a:cubicBezTo>
                    <a:pt x="2005" y="479"/>
                    <a:pt x="2005" y="1"/>
                    <a:pt x="169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56"/>
            <p:cNvSpPr/>
            <p:nvPr/>
          </p:nvSpPr>
          <p:spPr>
            <a:xfrm>
              <a:off x="1159122" y="3394719"/>
              <a:ext cx="52703" cy="12611"/>
            </a:xfrm>
            <a:custGeom>
              <a:avLst/>
              <a:gdLst/>
              <a:ahLst/>
              <a:cxnLst/>
              <a:rect l="l" t="t" r="r" b="b"/>
              <a:pathLst>
                <a:path w="2006" h="480" extrusionOk="0">
                  <a:moveTo>
                    <a:pt x="320" y="1"/>
                  </a:moveTo>
                  <a:cubicBezTo>
                    <a:pt x="1" y="1"/>
                    <a:pt x="1" y="479"/>
                    <a:pt x="320" y="479"/>
                  </a:cubicBezTo>
                  <a:lnTo>
                    <a:pt x="1693" y="479"/>
                  </a:lnTo>
                  <a:cubicBezTo>
                    <a:pt x="2005" y="472"/>
                    <a:pt x="2005" y="1"/>
                    <a:pt x="169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56"/>
            <p:cNvSpPr/>
            <p:nvPr/>
          </p:nvSpPr>
          <p:spPr>
            <a:xfrm>
              <a:off x="859721" y="3466311"/>
              <a:ext cx="49182" cy="30660"/>
            </a:xfrm>
            <a:custGeom>
              <a:avLst/>
              <a:gdLst/>
              <a:ahLst/>
              <a:cxnLst/>
              <a:rect l="l" t="t" r="r" b="b"/>
              <a:pathLst>
                <a:path w="1872" h="1167" extrusionOk="0">
                  <a:moveTo>
                    <a:pt x="1525" y="0"/>
                  </a:moveTo>
                  <a:cubicBezTo>
                    <a:pt x="1486" y="0"/>
                    <a:pt x="1444" y="11"/>
                    <a:pt x="1402" y="36"/>
                  </a:cubicBezTo>
                  <a:lnTo>
                    <a:pt x="216" y="723"/>
                  </a:lnTo>
                  <a:cubicBezTo>
                    <a:pt x="1" y="848"/>
                    <a:pt x="91" y="1167"/>
                    <a:pt x="334" y="1167"/>
                  </a:cubicBezTo>
                  <a:cubicBezTo>
                    <a:pt x="375" y="1167"/>
                    <a:pt x="417" y="1153"/>
                    <a:pt x="458" y="1132"/>
                  </a:cubicBezTo>
                  <a:lnTo>
                    <a:pt x="1638" y="452"/>
                  </a:lnTo>
                  <a:cubicBezTo>
                    <a:pt x="1872" y="318"/>
                    <a:pt x="1735" y="0"/>
                    <a:pt x="152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56"/>
            <p:cNvSpPr/>
            <p:nvPr/>
          </p:nvSpPr>
          <p:spPr>
            <a:xfrm>
              <a:off x="1139628" y="3304840"/>
              <a:ext cx="49024" cy="30686"/>
            </a:xfrm>
            <a:custGeom>
              <a:avLst/>
              <a:gdLst/>
              <a:ahLst/>
              <a:cxnLst/>
              <a:rect l="l" t="t" r="r" b="b"/>
              <a:pathLst>
                <a:path w="1866" h="1168" extrusionOk="0">
                  <a:moveTo>
                    <a:pt x="1526" y="1"/>
                  </a:moveTo>
                  <a:cubicBezTo>
                    <a:pt x="1486" y="1"/>
                    <a:pt x="1445" y="12"/>
                    <a:pt x="1402" y="37"/>
                  </a:cubicBezTo>
                  <a:lnTo>
                    <a:pt x="209" y="723"/>
                  </a:lnTo>
                  <a:cubicBezTo>
                    <a:pt x="1" y="841"/>
                    <a:pt x="84" y="1167"/>
                    <a:pt x="334" y="1167"/>
                  </a:cubicBezTo>
                  <a:cubicBezTo>
                    <a:pt x="375" y="1167"/>
                    <a:pt x="410" y="1154"/>
                    <a:pt x="451" y="1133"/>
                  </a:cubicBezTo>
                  <a:lnTo>
                    <a:pt x="1638" y="446"/>
                  </a:lnTo>
                  <a:cubicBezTo>
                    <a:pt x="1865" y="312"/>
                    <a:pt x="1734" y="1"/>
                    <a:pt x="1526"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56"/>
            <p:cNvSpPr/>
            <p:nvPr/>
          </p:nvSpPr>
          <p:spPr>
            <a:xfrm>
              <a:off x="926427" y="3518961"/>
              <a:ext cx="34075" cy="43796"/>
            </a:xfrm>
            <a:custGeom>
              <a:avLst/>
              <a:gdLst/>
              <a:ahLst/>
              <a:cxnLst/>
              <a:rect l="l" t="t" r="r" b="b"/>
              <a:pathLst>
                <a:path w="1297" h="1667" extrusionOk="0">
                  <a:moveTo>
                    <a:pt x="975" y="0"/>
                  </a:moveTo>
                  <a:cubicBezTo>
                    <a:pt x="901" y="0"/>
                    <a:pt x="827" y="35"/>
                    <a:pt x="777" y="120"/>
                  </a:cubicBezTo>
                  <a:lnTo>
                    <a:pt x="90" y="1313"/>
                  </a:lnTo>
                  <a:cubicBezTo>
                    <a:pt x="0" y="1466"/>
                    <a:pt x="111" y="1667"/>
                    <a:pt x="299" y="1667"/>
                  </a:cubicBezTo>
                  <a:cubicBezTo>
                    <a:pt x="382" y="1667"/>
                    <a:pt x="458" y="1618"/>
                    <a:pt x="507" y="1549"/>
                  </a:cubicBezTo>
                  <a:lnTo>
                    <a:pt x="1186" y="356"/>
                  </a:lnTo>
                  <a:cubicBezTo>
                    <a:pt x="1296" y="170"/>
                    <a:pt x="1137" y="0"/>
                    <a:pt x="97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56"/>
            <p:cNvSpPr/>
            <p:nvPr/>
          </p:nvSpPr>
          <p:spPr>
            <a:xfrm>
              <a:off x="1087871" y="3239106"/>
              <a:ext cx="34233" cy="43744"/>
            </a:xfrm>
            <a:custGeom>
              <a:avLst/>
              <a:gdLst/>
              <a:ahLst/>
              <a:cxnLst/>
              <a:rect l="l" t="t" r="r" b="b"/>
              <a:pathLst>
                <a:path w="1303" h="1665" extrusionOk="0">
                  <a:moveTo>
                    <a:pt x="980" y="1"/>
                  </a:moveTo>
                  <a:cubicBezTo>
                    <a:pt x="904" y="1"/>
                    <a:pt x="828" y="37"/>
                    <a:pt x="778" y="125"/>
                  </a:cubicBezTo>
                  <a:lnTo>
                    <a:pt x="98" y="1311"/>
                  </a:lnTo>
                  <a:cubicBezTo>
                    <a:pt x="1" y="1471"/>
                    <a:pt x="119" y="1665"/>
                    <a:pt x="299" y="1665"/>
                  </a:cubicBezTo>
                  <a:cubicBezTo>
                    <a:pt x="382" y="1665"/>
                    <a:pt x="465" y="1616"/>
                    <a:pt x="507" y="1547"/>
                  </a:cubicBezTo>
                  <a:lnTo>
                    <a:pt x="1194" y="361"/>
                  </a:lnTo>
                  <a:cubicBezTo>
                    <a:pt x="1303" y="171"/>
                    <a:pt x="1143" y="1"/>
                    <a:pt x="980"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7" name="Google Shape;7757;p56"/>
          <p:cNvGrpSpPr/>
          <p:nvPr/>
        </p:nvGrpSpPr>
        <p:grpSpPr>
          <a:xfrm>
            <a:off x="1356297" y="3210890"/>
            <a:ext cx="431368" cy="380189"/>
            <a:chOff x="1356297" y="3210890"/>
            <a:chExt cx="431368" cy="380189"/>
          </a:xfrm>
        </p:grpSpPr>
        <p:sp>
          <p:nvSpPr>
            <p:cNvPr id="7758" name="Google Shape;7758;p56"/>
            <p:cNvSpPr/>
            <p:nvPr/>
          </p:nvSpPr>
          <p:spPr>
            <a:xfrm>
              <a:off x="1418432" y="3271343"/>
              <a:ext cx="191369" cy="190843"/>
            </a:xfrm>
            <a:custGeom>
              <a:avLst/>
              <a:gdLst/>
              <a:ahLst/>
              <a:cxnLst/>
              <a:rect l="l" t="t" r="r" b="b"/>
              <a:pathLst>
                <a:path w="7284" h="7264" extrusionOk="0">
                  <a:moveTo>
                    <a:pt x="3642" y="1"/>
                  </a:moveTo>
                  <a:cubicBezTo>
                    <a:pt x="1631" y="1"/>
                    <a:pt x="1" y="1631"/>
                    <a:pt x="1" y="3642"/>
                  </a:cubicBezTo>
                  <a:lnTo>
                    <a:pt x="1" y="3739"/>
                  </a:lnTo>
                  <a:lnTo>
                    <a:pt x="1" y="3774"/>
                  </a:lnTo>
                  <a:lnTo>
                    <a:pt x="1" y="3837"/>
                  </a:lnTo>
                  <a:lnTo>
                    <a:pt x="1" y="3878"/>
                  </a:lnTo>
                  <a:lnTo>
                    <a:pt x="1" y="3934"/>
                  </a:lnTo>
                  <a:lnTo>
                    <a:pt x="1" y="3975"/>
                  </a:lnTo>
                  <a:cubicBezTo>
                    <a:pt x="1" y="3989"/>
                    <a:pt x="1" y="4010"/>
                    <a:pt x="1" y="4031"/>
                  </a:cubicBezTo>
                  <a:lnTo>
                    <a:pt x="8" y="4072"/>
                  </a:lnTo>
                  <a:cubicBezTo>
                    <a:pt x="8" y="4093"/>
                    <a:pt x="8" y="4114"/>
                    <a:pt x="15" y="4128"/>
                  </a:cubicBezTo>
                  <a:lnTo>
                    <a:pt x="22" y="4170"/>
                  </a:lnTo>
                  <a:cubicBezTo>
                    <a:pt x="22" y="4190"/>
                    <a:pt x="29" y="4204"/>
                    <a:pt x="29" y="4225"/>
                  </a:cubicBezTo>
                  <a:lnTo>
                    <a:pt x="36" y="4267"/>
                  </a:lnTo>
                  <a:lnTo>
                    <a:pt x="43" y="4322"/>
                  </a:lnTo>
                  <a:lnTo>
                    <a:pt x="56" y="4357"/>
                  </a:lnTo>
                  <a:cubicBezTo>
                    <a:pt x="56" y="4378"/>
                    <a:pt x="63" y="4398"/>
                    <a:pt x="63" y="4412"/>
                  </a:cubicBezTo>
                  <a:lnTo>
                    <a:pt x="70" y="4454"/>
                  </a:lnTo>
                  <a:cubicBezTo>
                    <a:pt x="77" y="4475"/>
                    <a:pt x="84" y="4496"/>
                    <a:pt x="84" y="4509"/>
                  </a:cubicBezTo>
                  <a:lnTo>
                    <a:pt x="98" y="4544"/>
                  </a:lnTo>
                  <a:cubicBezTo>
                    <a:pt x="98" y="4572"/>
                    <a:pt x="105" y="4593"/>
                    <a:pt x="112" y="4613"/>
                  </a:cubicBezTo>
                  <a:lnTo>
                    <a:pt x="119" y="4634"/>
                  </a:lnTo>
                  <a:cubicBezTo>
                    <a:pt x="126" y="4669"/>
                    <a:pt x="140" y="4697"/>
                    <a:pt x="147" y="4724"/>
                  </a:cubicBezTo>
                  <a:lnTo>
                    <a:pt x="154" y="4745"/>
                  </a:lnTo>
                  <a:cubicBezTo>
                    <a:pt x="160" y="4773"/>
                    <a:pt x="167" y="4794"/>
                    <a:pt x="174" y="4815"/>
                  </a:cubicBezTo>
                  <a:lnTo>
                    <a:pt x="188" y="4849"/>
                  </a:lnTo>
                  <a:lnTo>
                    <a:pt x="209" y="4898"/>
                  </a:lnTo>
                  <a:lnTo>
                    <a:pt x="223" y="4939"/>
                  </a:lnTo>
                  <a:lnTo>
                    <a:pt x="244" y="4988"/>
                  </a:lnTo>
                  <a:lnTo>
                    <a:pt x="258" y="5023"/>
                  </a:lnTo>
                  <a:lnTo>
                    <a:pt x="278" y="5078"/>
                  </a:lnTo>
                  <a:lnTo>
                    <a:pt x="292" y="5113"/>
                  </a:lnTo>
                  <a:lnTo>
                    <a:pt x="313" y="5161"/>
                  </a:lnTo>
                  <a:lnTo>
                    <a:pt x="334" y="5196"/>
                  </a:lnTo>
                  <a:lnTo>
                    <a:pt x="355" y="5245"/>
                  </a:lnTo>
                  <a:lnTo>
                    <a:pt x="376" y="5279"/>
                  </a:lnTo>
                  <a:lnTo>
                    <a:pt x="403" y="5328"/>
                  </a:lnTo>
                  <a:lnTo>
                    <a:pt x="417" y="5363"/>
                  </a:lnTo>
                  <a:lnTo>
                    <a:pt x="445" y="5411"/>
                  </a:lnTo>
                  <a:lnTo>
                    <a:pt x="466" y="5446"/>
                  </a:lnTo>
                  <a:lnTo>
                    <a:pt x="493" y="5501"/>
                  </a:lnTo>
                  <a:lnTo>
                    <a:pt x="507" y="5522"/>
                  </a:lnTo>
                  <a:lnTo>
                    <a:pt x="556" y="5598"/>
                  </a:lnTo>
                  <a:lnTo>
                    <a:pt x="563" y="5612"/>
                  </a:lnTo>
                  <a:lnTo>
                    <a:pt x="611" y="5675"/>
                  </a:lnTo>
                  <a:lnTo>
                    <a:pt x="625" y="5702"/>
                  </a:lnTo>
                  <a:lnTo>
                    <a:pt x="660" y="5751"/>
                  </a:lnTo>
                  <a:lnTo>
                    <a:pt x="681" y="5786"/>
                  </a:lnTo>
                  <a:lnTo>
                    <a:pt x="715" y="5827"/>
                  </a:lnTo>
                  <a:lnTo>
                    <a:pt x="736" y="5855"/>
                  </a:lnTo>
                  <a:lnTo>
                    <a:pt x="771" y="5904"/>
                  </a:lnTo>
                  <a:lnTo>
                    <a:pt x="799" y="5931"/>
                  </a:lnTo>
                  <a:lnTo>
                    <a:pt x="833" y="5973"/>
                  </a:lnTo>
                  <a:lnTo>
                    <a:pt x="854" y="6001"/>
                  </a:lnTo>
                  <a:lnTo>
                    <a:pt x="889" y="6042"/>
                  </a:lnTo>
                  <a:lnTo>
                    <a:pt x="917" y="6070"/>
                  </a:lnTo>
                  <a:lnTo>
                    <a:pt x="951" y="6112"/>
                  </a:lnTo>
                  <a:lnTo>
                    <a:pt x="979" y="6139"/>
                  </a:lnTo>
                  <a:lnTo>
                    <a:pt x="1021" y="6181"/>
                  </a:lnTo>
                  <a:lnTo>
                    <a:pt x="1041" y="6202"/>
                  </a:lnTo>
                  <a:lnTo>
                    <a:pt x="1090" y="6250"/>
                  </a:lnTo>
                  <a:lnTo>
                    <a:pt x="1104" y="6271"/>
                  </a:lnTo>
                  <a:lnTo>
                    <a:pt x="1173" y="6334"/>
                  </a:lnTo>
                  <a:lnTo>
                    <a:pt x="1243" y="6396"/>
                  </a:lnTo>
                  <a:cubicBezTo>
                    <a:pt x="1409" y="6535"/>
                    <a:pt x="1582" y="6660"/>
                    <a:pt x="1770" y="6771"/>
                  </a:cubicBezTo>
                  <a:lnTo>
                    <a:pt x="1784" y="6778"/>
                  </a:lnTo>
                  <a:lnTo>
                    <a:pt x="1860" y="6819"/>
                  </a:lnTo>
                  <a:lnTo>
                    <a:pt x="1881" y="6833"/>
                  </a:lnTo>
                  <a:lnTo>
                    <a:pt x="1971" y="6882"/>
                  </a:lnTo>
                  <a:lnTo>
                    <a:pt x="1992" y="6895"/>
                  </a:lnTo>
                  <a:lnTo>
                    <a:pt x="2068" y="6930"/>
                  </a:lnTo>
                  <a:lnTo>
                    <a:pt x="2096" y="6944"/>
                  </a:lnTo>
                  <a:lnTo>
                    <a:pt x="2179" y="6979"/>
                  </a:lnTo>
                  <a:lnTo>
                    <a:pt x="2200" y="6986"/>
                  </a:lnTo>
                  <a:lnTo>
                    <a:pt x="2297" y="7027"/>
                  </a:lnTo>
                  <a:lnTo>
                    <a:pt x="2325" y="7041"/>
                  </a:lnTo>
                  <a:lnTo>
                    <a:pt x="2401" y="7069"/>
                  </a:lnTo>
                  <a:lnTo>
                    <a:pt x="2429" y="7076"/>
                  </a:lnTo>
                  <a:lnTo>
                    <a:pt x="2519" y="7104"/>
                  </a:lnTo>
                  <a:lnTo>
                    <a:pt x="2533" y="7110"/>
                  </a:lnTo>
                  <a:lnTo>
                    <a:pt x="2637" y="7138"/>
                  </a:lnTo>
                  <a:lnTo>
                    <a:pt x="2664" y="7152"/>
                  </a:lnTo>
                  <a:lnTo>
                    <a:pt x="2741" y="7173"/>
                  </a:lnTo>
                  <a:lnTo>
                    <a:pt x="2775" y="7180"/>
                  </a:lnTo>
                  <a:lnTo>
                    <a:pt x="2873" y="7201"/>
                  </a:lnTo>
                  <a:lnTo>
                    <a:pt x="2886" y="7201"/>
                  </a:lnTo>
                  <a:lnTo>
                    <a:pt x="2990" y="7221"/>
                  </a:lnTo>
                  <a:lnTo>
                    <a:pt x="3018" y="7221"/>
                  </a:lnTo>
                  <a:lnTo>
                    <a:pt x="3101" y="7235"/>
                  </a:lnTo>
                  <a:lnTo>
                    <a:pt x="3136" y="7242"/>
                  </a:lnTo>
                  <a:lnTo>
                    <a:pt x="3240" y="7256"/>
                  </a:lnTo>
                  <a:lnTo>
                    <a:pt x="3247" y="7256"/>
                  </a:lnTo>
                  <a:lnTo>
                    <a:pt x="3358" y="7263"/>
                  </a:lnTo>
                  <a:lnTo>
                    <a:pt x="3892" y="7263"/>
                  </a:lnTo>
                  <a:lnTo>
                    <a:pt x="4003" y="7256"/>
                  </a:lnTo>
                  <a:lnTo>
                    <a:pt x="4010" y="7256"/>
                  </a:lnTo>
                  <a:lnTo>
                    <a:pt x="4107" y="7242"/>
                  </a:lnTo>
                  <a:lnTo>
                    <a:pt x="4142" y="7235"/>
                  </a:lnTo>
                  <a:lnTo>
                    <a:pt x="4232" y="7221"/>
                  </a:lnTo>
                  <a:lnTo>
                    <a:pt x="4260" y="7221"/>
                  </a:lnTo>
                  <a:lnTo>
                    <a:pt x="4371" y="7201"/>
                  </a:lnTo>
                  <a:lnTo>
                    <a:pt x="4378" y="7201"/>
                  </a:lnTo>
                  <a:lnTo>
                    <a:pt x="4475" y="7180"/>
                  </a:lnTo>
                  <a:lnTo>
                    <a:pt x="4509" y="7173"/>
                  </a:lnTo>
                  <a:lnTo>
                    <a:pt x="4586" y="7152"/>
                  </a:lnTo>
                  <a:lnTo>
                    <a:pt x="4614" y="7138"/>
                  </a:lnTo>
                  <a:lnTo>
                    <a:pt x="4718" y="7110"/>
                  </a:lnTo>
                  <a:lnTo>
                    <a:pt x="4731" y="7104"/>
                  </a:lnTo>
                  <a:lnTo>
                    <a:pt x="4822" y="7076"/>
                  </a:lnTo>
                  <a:lnTo>
                    <a:pt x="4849" y="7069"/>
                  </a:lnTo>
                  <a:lnTo>
                    <a:pt x="4933" y="7041"/>
                  </a:lnTo>
                  <a:lnTo>
                    <a:pt x="4953" y="7027"/>
                  </a:lnTo>
                  <a:lnTo>
                    <a:pt x="5051" y="6986"/>
                  </a:lnTo>
                  <a:lnTo>
                    <a:pt x="5071" y="6979"/>
                  </a:lnTo>
                  <a:lnTo>
                    <a:pt x="5155" y="6944"/>
                  </a:lnTo>
                  <a:lnTo>
                    <a:pt x="5182" y="6930"/>
                  </a:lnTo>
                  <a:lnTo>
                    <a:pt x="5259" y="6895"/>
                  </a:lnTo>
                  <a:lnTo>
                    <a:pt x="5279" y="6882"/>
                  </a:lnTo>
                  <a:lnTo>
                    <a:pt x="5377" y="6833"/>
                  </a:lnTo>
                  <a:lnTo>
                    <a:pt x="5397" y="6819"/>
                  </a:lnTo>
                  <a:lnTo>
                    <a:pt x="5467" y="6778"/>
                  </a:lnTo>
                  <a:lnTo>
                    <a:pt x="5481" y="6771"/>
                  </a:lnTo>
                  <a:cubicBezTo>
                    <a:pt x="5668" y="6660"/>
                    <a:pt x="5841" y="6535"/>
                    <a:pt x="6008" y="6396"/>
                  </a:cubicBezTo>
                  <a:lnTo>
                    <a:pt x="6077" y="6334"/>
                  </a:lnTo>
                  <a:lnTo>
                    <a:pt x="6146" y="6271"/>
                  </a:lnTo>
                  <a:lnTo>
                    <a:pt x="6160" y="6250"/>
                  </a:lnTo>
                  <a:lnTo>
                    <a:pt x="6209" y="6202"/>
                  </a:lnTo>
                  <a:lnTo>
                    <a:pt x="6257" y="6181"/>
                  </a:lnTo>
                  <a:lnTo>
                    <a:pt x="6299" y="6139"/>
                  </a:lnTo>
                  <a:lnTo>
                    <a:pt x="6320" y="6112"/>
                  </a:lnTo>
                  <a:lnTo>
                    <a:pt x="6361" y="6070"/>
                  </a:lnTo>
                  <a:lnTo>
                    <a:pt x="6382" y="6042"/>
                  </a:lnTo>
                  <a:lnTo>
                    <a:pt x="6424" y="6001"/>
                  </a:lnTo>
                  <a:lnTo>
                    <a:pt x="6445" y="5973"/>
                  </a:lnTo>
                  <a:lnTo>
                    <a:pt x="6479" y="5931"/>
                  </a:lnTo>
                  <a:lnTo>
                    <a:pt x="6507" y="5904"/>
                  </a:lnTo>
                  <a:lnTo>
                    <a:pt x="6535" y="5855"/>
                  </a:lnTo>
                  <a:lnTo>
                    <a:pt x="6563" y="5827"/>
                  </a:lnTo>
                  <a:lnTo>
                    <a:pt x="6590" y="5786"/>
                  </a:lnTo>
                  <a:lnTo>
                    <a:pt x="6618" y="5751"/>
                  </a:lnTo>
                  <a:lnTo>
                    <a:pt x="6653" y="5702"/>
                  </a:lnTo>
                  <a:lnTo>
                    <a:pt x="6667" y="5675"/>
                  </a:lnTo>
                  <a:lnTo>
                    <a:pt x="6708" y="5612"/>
                  </a:lnTo>
                  <a:lnTo>
                    <a:pt x="6715" y="5598"/>
                  </a:lnTo>
                  <a:lnTo>
                    <a:pt x="6764" y="5522"/>
                  </a:lnTo>
                  <a:lnTo>
                    <a:pt x="6785" y="5501"/>
                  </a:lnTo>
                  <a:lnTo>
                    <a:pt x="6812" y="5446"/>
                  </a:lnTo>
                  <a:lnTo>
                    <a:pt x="6833" y="5411"/>
                  </a:lnTo>
                  <a:lnTo>
                    <a:pt x="6861" y="5363"/>
                  </a:lnTo>
                  <a:lnTo>
                    <a:pt x="6875" y="5328"/>
                  </a:lnTo>
                  <a:lnTo>
                    <a:pt x="6902" y="5279"/>
                  </a:lnTo>
                  <a:lnTo>
                    <a:pt x="6923" y="5245"/>
                  </a:lnTo>
                  <a:lnTo>
                    <a:pt x="6944" y="5196"/>
                  </a:lnTo>
                  <a:lnTo>
                    <a:pt x="6958" y="5161"/>
                  </a:lnTo>
                  <a:lnTo>
                    <a:pt x="6986" y="5113"/>
                  </a:lnTo>
                  <a:lnTo>
                    <a:pt x="7000" y="5078"/>
                  </a:lnTo>
                  <a:lnTo>
                    <a:pt x="7020" y="5023"/>
                  </a:lnTo>
                  <a:lnTo>
                    <a:pt x="7034" y="4988"/>
                  </a:lnTo>
                  <a:lnTo>
                    <a:pt x="7055" y="4939"/>
                  </a:lnTo>
                  <a:lnTo>
                    <a:pt x="7069" y="4898"/>
                  </a:lnTo>
                  <a:lnTo>
                    <a:pt x="7090" y="4849"/>
                  </a:lnTo>
                  <a:lnTo>
                    <a:pt x="7104" y="4815"/>
                  </a:lnTo>
                  <a:lnTo>
                    <a:pt x="7124" y="4745"/>
                  </a:lnTo>
                  <a:lnTo>
                    <a:pt x="7131" y="4724"/>
                  </a:lnTo>
                  <a:cubicBezTo>
                    <a:pt x="7138" y="4690"/>
                    <a:pt x="7145" y="4662"/>
                    <a:pt x="7159" y="4634"/>
                  </a:cubicBezTo>
                  <a:lnTo>
                    <a:pt x="7166" y="4613"/>
                  </a:lnTo>
                  <a:cubicBezTo>
                    <a:pt x="7166" y="4593"/>
                    <a:pt x="7173" y="4572"/>
                    <a:pt x="7180" y="4544"/>
                  </a:cubicBezTo>
                  <a:lnTo>
                    <a:pt x="7194" y="4509"/>
                  </a:lnTo>
                  <a:lnTo>
                    <a:pt x="7208" y="4454"/>
                  </a:lnTo>
                  <a:lnTo>
                    <a:pt x="7215" y="4412"/>
                  </a:lnTo>
                  <a:cubicBezTo>
                    <a:pt x="7215" y="4398"/>
                    <a:pt x="7222" y="4378"/>
                    <a:pt x="7228" y="4357"/>
                  </a:cubicBezTo>
                  <a:lnTo>
                    <a:pt x="7235" y="4322"/>
                  </a:lnTo>
                  <a:cubicBezTo>
                    <a:pt x="7235" y="4301"/>
                    <a:pt x="7242" y="4280"/>
                    <a:pt x="7242" y="4267"/>
                  </a:cubicBezTo>
                  <a:lnTo>
                    <a:pt x="7249" y="4225"/>
                  </a:lnTo>
                  <a:lnTo>
                    <a:pt x="7256" y="4170"/>
                  </a:lnTo>
                  <a:lnTo>
                    <a:pt x="7263" y="4128"/>
                  </a:lnTo>
                  <a:cubicBezTo>
                    <a:pt x="7263" y="4107"/>
                    <a:pt x="7270" y="4093"/>
                    <a:pt x="7270" y="4072"/>
                  </a:cubicBezTo>
                  <a:lnTo>
                    <a:pt x="7277" y="4031"/>
                  </a:lnTo>
                  <a:cubicBezTo>
                    <a:pt x="7277" y="4010"/>
                    <a:pt x="7277" y="3996"/>
                    <a:pt x="7284" y="3975"/>
                  </a:cubicBezTo>
                  <a:cubicBezTo>
                    <a:pt x="7284" y="3954"/>
                    <a:pt x="7284" y="3948"/>
                    <a:pt x="7284" y="3934"/>
                  </a:cubicBezTo>
                  <a:lnTo>
                    <a:pt x="7284" y="3878"/>
                  </a:lnTo>
                  <a:lnTo>
                    <a:pt x="7284" y="3837"/>
                  </a:lnTo>
                  <a:lnTo>
                    <a:pt x="7284" y="3774"/>
                  </a:lnTo>
                  <a:lnTo>
                    <a:pt x="7284" y="3739"/>
                  </a:lnTo>
                  <a:lnTo>
                    <a:pt x="7284" y="3642"/>
                  </a:lnTo>
                  <a:cubicBezTo>
                    <a:pt x="7284" y="1631"/>
                    <a:pt x="5647" y="1"/>
                    <a:pt x="3642" y="1"/>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56"/>
            <p:cNvSpPr/>
            <p:nvPr/>
          </p:nvSpPr>
          <p:spPr>
            <a:xfrm>
              <a:off x="1462543" y="3271159"/>
              <a:ext cx="147257" cy="177523"/>
            </a:xfrm>
            <a:custGeom>
              <a:avLst/>
              <a:gdLst/>
              <a:ahLst/>
              <a:cxnLst/>
              <a:rect l="l" t="t" r="r" b="b"/>
              <a:pathLst>
                <a:path w="5605" h="6757" extrusionOk="0">
                  <a:moveTo>
                    <a:pt x="2137" y="1"/>
                  </a:moveTo>
                  <a:cubicBezTo>
                    <a:pt x="708" y="806"/>
                    <a:pt x="1" y="2463"/>
                    <a:pt x="403" y="4045"/>
                  </a:cubicBezTo>
                  <a:cubicBezTo>
                    <a:pt x="812" y="5626"/>
                    <a:pt x="2234" y="6743"/>
                    <a:pt x="3871" y="6757"/>
                  </a:cubicBezTo>
                  <a:cubicBezTo>
                    <a:pt x="4037" y="6653"/>
                    <a:pt x="4197" y="6535"/>
                    <a:pt x="4350" y="6403"/>
                  </a:cubicBezTo>
                  <a:lnTo>
                    <a:pt x="4419" y="6341"/>
                  </a:lnTo>
                  <a:lnTo>
                    <a:pt x="4488" y="6278"/>
                  </a:lnTo>
                  <a:lnTo>
                    <a:pt x="4509" y="6257"/>
                  </a:lnTo>
                  <a:lnTo>
                    <a:pt x="4551" y="6216"/>
                  </a:lnTo>
                  <a:lnTo>
                    <a:pt x="4578" y="6188"/>
                  </a:lnTo>
                  <a:lnTo>
                    <a:pt x="4620" y="6146"/>
                  </a:lnTo>
                  <a:lnTo>
                    <a:pt x="4641" y="6119"/>
                  </a:lnTo>
                  <a:lnTo>
                    <a:pt x="4682" y="6084"/>
                  </a:lnTo>
                  <a:lnTo>
                    <a:pt x="4703" y="6049"/>
                  </a:lnTo>
                  <a:lnTo>
                    <a:pt x="4738" y="6015"/>
                  </a:lnTo>
                  <a:lnTo>
                    <a:pt x="4766" y="5980"/>
                  </a:lnTo>
                  <a:lnTo>
                    <a:pt x="4800" y="5938"/>
                  </a:lnTo>
                  <a:lnTo>
                    <a:pt x="4821" y="5911"/>
                  </a:lnTo>
                  <a:lnTo>
                    <a:pt x="4856" y="5869"/>
                  </a:lnTo>
                  <a:lnTo>
                    <a:pt x="4877" y="5834"/>
                  </a:lnTo>
                  <a:lnTo>
                    <a:pt x="4911" y="5793"/>
                  </a:lnTo>
                  <a:lnTo>
                    <a:pt x="4932" y="5765"/>
                  </a:lnTo>
                  <a:lnTo>
                    <a:pt x="4967" y="5716"/>
                  </a:lnTo>
                  <a:lnTo>
                    <a:pt x="4988" y="5689"/>
                  </a:lnTo>
                  <a:lnTo>
                    <a:pt x="5029" y="5619"/>
                  </a:lnTo>
                  <a:lnTo>
                    <a:pt x="5036" y="5612"/>
                  </a:lnTo>
                  <a:lnTo>
                    <a:pt x="5085" y="5536"/>
                  </a:lnTo>
                  <a:lnTo>
                    <a:pt x="5099" y="5508"/>
                  </a:lnTo>
                  <a:lnTo>
                    <a:pt x="5133" y="5453"/>
                  </a:lnTo>
                  <a:lnTo>
                    <a:pt x="5154" y="5425"/>
                  </a:lnTo>
                  <a:lnTo>
                    <a:pt x="5182" y="5370"/>
                  </a:lnTo>
                  <a:lnTo>
                    <a:pt x="5196" y="5342"/>
                  </a:lnTo>
                  <a:lnTo>
                    <a:pt x="5223" y="5293"/>
                  </a:lnTo>
                  <a:lnTo>
                    <a:pt x="5237" y="5252"/>
                  </a:lnTo>
                  <a:lnTo>
                    <a:pt x="5265" y="5210"/>
                  </a:lnTo>
                  <a:lnTo>
                    <a:pt x="5279" y="5168"/>
                  </a:lnTo>
                  <a:lnTo>
                    <a:pt x="5300" y="5120"/>
                  </a:lnTo>
                  <a:lnTo>
                    <a:pt x="5321" y="5085"/>
                  </a:lnTo>
                  <a:lnTo>
                    <a:pt x="5341" y="5037"/>
                  </a:lnTo>
                  <a:lnTo>
                    <a:pt x="5355" y="4995"/>
                  </a:lnTo>
                  <a:lnTo>
                    <a:pt x="5376" y="4946"/>
                  </a:lnTo>
                  <a:lnTo>
                    <a:pt x="5390" y="4912"/>
                  </a:lnTo>
                  <a:lnTo>
                    <a:pt x="5411" y="4856"/>
                  </a:lnTo>
                  <a:lnTo>
                    <a:pt x="5425" y="4822"/>
                  </a:lnTo>
                  <a:lnTo>
                    <a:pt x="5445" y="4759"/>
                  </a:lnTo>
                  <a:lnTo>
                    <a:pt x="5452" y="4731"/>
                  </a:lnTo>
                  <a:cubicBezTo>
                    <a:pt x="5459" y="4704"/>
                    <a:pt x="5466" y="4676"/>
                    <a:pt x="5480" y="4648"/>
                  </a:cubicBezTo>
                  <a:lnTo>
                    <a:pt x="5480" y="4627"/>
                  </a:lnTo>
                  <a:cubicBezTo>
                    <a:pt x="5487" y="4600"/>
                    <a:pt x="5494" y="4579"/>
                    <a:pt x="5501" y="4558"/>
                  </a:cubicBezTo>
                  <a:lnTo>
                    <a:pt x="5508" y="4523"/>
                  </a:lnTo>
                  <a:lnTo>
                    <a:pt x="5522" y="4461"/>
                  </a:lnTo>
                  <a:lnTo>
                    <a:pt x="5536" y="4426"/>
                  </a:lnTo>
                  <a:cubicBezTo>
                    <a:pt x="5536" y="4405"/>
                    <a:pt x="5543" y="4392"/>
                    <a:pt x="5543" y="4371"/>
                  </a:cubicBezTo>
                  <a:lnTo>
                    <a:pt x="5549" y="4329"/>
                  </a:lnTo>
                  <a:cubicBezTo>
                    <a:pt x="5549" y="4308"/>
                    <a:pt x="5556" y="4294"/>
                    <a:pt x="5563" y="4274"/>
                  </a:cubicBezTo>
                  <a:lnTo>
                    <a:pt x="5570" y="4232"/>
                  </a:lnTo>
                  <a:lnTo>
                    <a:pt x="5577" y="4177"/>
                  </a:lnTo>
                  <a:lnTo>
                    <a:pt x="5584" y="4135"/>
                  </a:lnTo>
                  <a:cubicBezTo>
                    <a:pt x="5584" y="4121"/>
                    <a:pt x="5591" y="4100"/>
                    <a:pt x="5591" y="4086"/>
                  </a:cubicBezTo>
                  <a:lnTo>
                    <a:pt x="5598" y="4045"/>
                  </a:lnTo>
                  <a:cubicBezTo>
                    <a:pt x="5598" y="4024"/>
                    <a:pt x="5598" y="4003"/>
                    <a:pt x="5598" y="3982"/>
                  </a:cubicBezTo>
                  <a:cubicBezTo>
                    <a:pt x="5605" y="3968"/>
                    <a:pt x="5598" y="3961"/>
                    <a:pt x="5598" y="3948"/>
                  </a:cubicBezTo>
                  <a:lnTo>
                    <a:pt x="5598" y="3885"/>
                  </a:lnTo>
                  <a:lnTo>
                    <a:pt x="5598" y="3851"/>
                  </a:lnTo>
                  <a:lnTo>
                    <a:pt x="5598" y="3781"/>
                  </a:lnTo>
                  <a:lnTo>
                    <a:pt x="5598" y="3746"/>
                  </a:lnTo>
                  <a:lnTo>
                    <a:pt x="5598" y="3649"/>
                  </a:lnTo>
                  <a:cubicBezTo>
                    <a:pt x="5605" y="2498"/>
                    <a:pt x="5057" y="1416"/>
                    <a:pt x="4134" y="729"/>
                  </a:cubicBezTo>
                  <a:lnTo>
                    <a:pt x="4148" y="722"/>
                  </a:lnTo>
                  <a:cubicBezTo>
                    <a:pt x="3566" y="285"/>
                    <a:pt x="2865" y="36"/>
                    <a:pt x="2137"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56"/>
            <p:cNvSpPr/>
            <p:nvPr/>
          </p:nvSpPr>
          <p:spPr>
            <a:xfrm>
              <a:off x="1442681" y="3295408"/>
              <a:ext cx="144000" cy="143264"/>
            </a:xfrm>
            <a:custGeom>
              <a:avLst/>
              <a:gdLst/>
              <a:ahLst/>
              <a:cxnLst/>
              <a:rect l="l" t="t" r="r" b="b"/>
              <a:pathLst>
                <a:path w="5481" h="5453" extrusionOk="0">
                  <a:moveTo>
                    <a:pt x="2331" y="0"/>
                  </a:moveTo>
                  <a:lnTo>
                    <a:pt x="2296" y="7"/>
                  </a:lnTo>
                  <a:lnTo>
                    <a:pt x="2262" y="14"/>
                  </a:lnTo>
                  <a:lnTo>
                    <a:pt x="2234" y="14"/>
                  </a:lnTo>
                  <a:lnTo>
                    <a:pt x="2199" y="21"/>
                  </a:lnTo>
                  <a:lnTo>
                    <a:pt x="2165" y="28"/>
                  </a:lnTo>
                  <a:lnTo>
                    <a:pt x="2130" y="35"/>
                  </a:lnTo>
                  <a:lnTo>
                    <a:pt x="2102" y="42"/>
                  </a:lnTo>
                  <a:lnTo>
                    <a:pt x="2067" y="49"/>
                  </a:lnTo>
                  <a:lnTo>
                    <a:pt x="2040" y="56"/>
                  </a:lnTo>
                  <a:lnTo>
                    <a:pt x="2005" y="70"/>
                  </a:lnTo>
                  <a:lnTo>
                    <a:pt x="1977" y="77"/>
                  </a:lnTo>
                  <a:lnTo>
                    <a:pt x="1943" y="84"/>
                  </a:lnTo>
                  <a:lnTo>
                    <a:pt x="1908" y="98"/>
                  </a:lnTo>
                  <a:lnTo>
                    <a:pt x="1894" y="98"/>
                  </a:lnTo>
                  <a:lnTo>
                    <a:pt x="1873" y="104"/>
                  </a:lnTo>
                  <a:lnTo>
                    <a:pt x="1859" y="111"/>
                  </a:lnTo>
                  <a:lnTo>
                    <a:pt x="1846" y="111"/>
                  </a:lnTo>
                  <a:lnTo>
                    <a:pt x="1811" y="125"/>
                  </a:lnTo>
                  <a:lnTo>
                    <a:pt x="1783" y="139"/>
                  </a:lnTo>
                  <a:lnTo>
                    <a:pt x="1748" y="153"/>
                  </a:lnTo>
                  <a:lnTo>
                    <a:pt x="1728" y="160"/>
                  </a:lnTo>
                  <a:lnTo>
                    <a:pt x="1672" y="181"/>
                  </a:lnTo>
                  <a:lnTo>
                    <a:pt x="1644" y="195"/>
                  </a:lnTo>
                  <a:lnTo>
                    <a:pt x="1624" y="202"/>
                  </a:lnTo>
                  <a:lnTo>
                    <a:pt x="1610" y="209"/>
                  </a:lnTo>
                  <a:lnTo>
                    <a:pt x="1582" y="222"/>
                  </a:lnTo>
                  <a:lnTo>
                    <a:pt x="1561" y="229"/>
                  </a:lnTo>
                  <a:lnTo>
                    <a:pt x="1547" y="236"/>
                  </a:lnTo>
                  <a:lnTo>
                    <a:pt x="1520" y="250"/>
                  </a:lnTo>
                  <a:lnTo>
                    <a:pt x="1492" y="264"/>
                  </a:lnTo>
                  <a:lnTo>
                    <a:pt x="1464" y="278"/>
                  </a:lnTo>
                  <a:lnTo>
                    <a:pt x="1436" y="299"/>
                  </a:lnTo>
                  <a:lnTo>
                    <a:pt x="1402" y="313"/>
                  </a:lnTo>
                  <a:lnTo>
                    <a:pt x="1374" y="326"/>
                  </a:lnTo>
                  <a:lnTo>
                    <a:pt x="1346" y="347"/>
                  </a:lnTo>
                  <a:lnTo>
                    <a:pt x="1318" y="361"/>
                  </a:lnTo>
                  <a:lnTo>
                    <a:pt x="1291" y="375"/>
                  </a:lnTo>
                  <a:lnTo>
                    <a:pt x="1263" y="396"/>
                  </a:lnTo>
                  <a:lnTo>
                    <a:pt x="1235" y="410"/>
                  </a:lnTo>
                  <a:lnTo>
                    <a:pt x="1214" y="430"/>
                  </a:lnTo>
                  <a:lnTo>
                    <a:pt x="1187" y="444"/>
                  </a:lnTo>
                  <a:lnTo>
                    <a:pt x="1159" y="465"/>
                  </a:lnTo>
                  <a:lnTo>
                    <a:pt x="1131" y="486"/>
                  </a:lnTo>
                  <a:lnTo>
                    <a:pt x="1110" y="500"/>
                  </a:lnTo>
                  <a:lnTo>
                    <a:pt x="1083" y="521"/>
                  </a:lnTo>
                  <a:lnTo>
                    <a:pt x="1055" y="541"/>
                  </a:lnTo>
                  <a:lnTo>
                    <a:pt x="1027" y="562"/>
                  </a:lnTo>
                  <a:lnTo>
                    <a:pt x="1006" y="583"/>
                  </a:lnTo>
                  <a:lnTo>
                    <a:pt x="978" y="604"/>
                  </a:lnTo>
                  <a:lnTo>
                    <a:pt x="965" y="611"/>
                  </a:lnTo>
                  <a:lnTo>
                    <a:pt x="958" y="625"/>
                  </a:lnTo>
                  <a:lnTo>
                    <a:pt x="944" y="632"/>
                  </a:lnTo>
                  <a:lnTo>
                    <a:pt x="930" y="646"/>
                  </a:lnTo>
                  <a:lnTo>
                    <a:pt x="909" y="666"/>
                  </a:lnTo>
                  <a:lnTo>
                    <a:pt x="881" y="687"/>
                  </a:lnTo>
                  <a:cubicBezTo>
                    <a:pt x="750" y="812"/>
                    <a:pt x="625" y="951"/>
                    <a:pt x="514" y="1103"/>
                  </a:cubicBezTo>
                  <a:cubicBezTo>
                    <a:pt x="479" y="1152"/>
                    <a:pt x="444" y="1200"/>
                    <a:pt x="410" y="1256"/>
                  </a:cubicBezTo>
                  <a:lnTo>
                    <a:pt x="396" y="1270"/>
                  </a:lnTo>
                  <a:cubicBezTo>
                    <a:pt x="368" y="1325"/>
                    <a:pt x="340" y="1374"/>
                    <a:pt x="313" y="1429"/>
                  </a:cubicBezTo>
                  <a:lnTo>
                    <a:pt x="299" y="1443"/>
                  </a:lnTo>
                  <a:cubicBezTo>
                    <a:pt x="271" y="1499"/>
                    <a:pt x="250" y="1554"/>
                    <a:pt x="222" y="1610"/>
                  </a:cubicBezTo>
                  <a:lnTo>
                    <a:pt x="215" y="1630"/>
                  </a:lnTo>
                  <a:cubicBezTo>
                    <a:pt x="188" y="1686"/>
                    <a:pt x="167" y="1741"/>
                    <a:pt x="146" y="1797"/>
                  </a:cubicBezTo>
                  <a:lnTo>
                    <a:pt x="139" y="1818"/>
                  </a:lnTo>
                  <a:cubicBezTo>
                    <a:pt x="125" y="1873"/>
                    <a:pt x="105" y="1929"/>
                    <a:pt x="91" y="1991"/>
                  </a:cubicBezTo>
                  <a:lnTo>
                    <a:pt x="84" y="2012"/>
                  </a:lnTo>
                  <a:cubicBezTo>
                    <a:pt x="63" y="2067"/>
                    <a:pt x="56" y="2130"/>
                    <a:pt x="42" y="2185"/>
                  </a:cubicBezTo>
                  <a:lnTo>
                    <a:pt x="42" y="2213"/>
                  </a:lnTo>
                  <a:cubicBezTo>
                    <a:pt x="28" y="2269"/>
                    <a:pt x="21" y="2331"/>
                    <a:pt x="14" y="2393"/>
                  </a:cubicBezTo>
                  <a:lnTo>
                    <a:pt x="14" y="2414"/>
                  </a:lnTo>
                  <a:cubicBezTo>
                    <a:pt x="14" y="2449"/>
                    <a:pt x="7" y="2477"/>
                    <a:pt x="7" y="2511"/>
                  </a:cubicBezTo>
                  <a:cubicBezTo>
                    <a:pt x="0" y="2539"/>
                    <a:pt x="7" y="2574"/>
                    <a:pt x="0" y="2602"/>
                  </a:cubicBezTo>
                  <a:lnTo>
                    <a:pt x="0" y="2629"/>
                  </a:lnTo>
                  <a:lnTo>
                    <a:pt x="0" y="2719"/>
                  </a:lnTo>
                  <a:cubicBezTo>
                    <a:pt x="0" y="2817"/>
                    <a:pt x="7" y="2907"/>
                    <a:pt x="14" y="3004"/>
                  </a:cubicBezTo>
                  <a:cubicBezTo>
                    <a:pt x="14" y="3025"/>
                    <a:pt x="14" y="3045"/>
                    <a:pt x="21" y="3066"/>
                  </a:cubicBezTo>
                  <a:cubicBezTo>
                    <a:pt x="21" y="3087"/>
                    <a:pt x="28" y="3115"/>
                    <a:pt x="28" y="3143"/>
                  </a:cubicBezTo>
                  <a:cubicBezTo>
                    <a:pt x="49" y="3254"/>
                    <a:pt x="70" y="3364"/>
                    <a:pt x="105" y="3475"/>
                  </a:cubicBezTo>
                  <a:cubicBezTo>
                    <a:pt x="111" y="3510"/>
                    <a:pt x="125" y="3538"/>
                    <a:pt x="132" y="3573"/>
                  </a:cubicBezTo>
                  <a:lnTo>
                    <a:pt x="139" y="3600"/>
                  </a:lnTo>
                  <a:cubicBezTo>
                    <a:pt x="153" y="3621"/>
                    <a:pt x="160" y="3649"/>
                    <a:pt x="167" y="3670"/>
                  </a:cubicBezTo>
                  <a:lnTo>
                    <a:pt x="174" y="3690"/>
                  </a:lnTo>
                  <a:cubicBezTo>
                    <a:pt x="188" y="3718"/>
                    <a:pt x="195" y="3746"/>
                    <a:pt x="209" y="3774"/>
                  </a:cubicBezTo>
                  <a:cubicBezTo>
                    <a:pt x="313" y="4030"/>
                    <a:pt x="465" y="4273"/>
                    <a:pt x="639" y="4488"/>
                  </a:cubicBezTo>
                  <a:lnTo>
                    <a:pt x="666" y="4516"/>
                  </a:lnTo>
                  <a:lnTo>
                    <a:pt x="680" y="4537"/>
                  </a:lnTo>
                  <a:lnTo>
                    <a:pt x="743" y="4606"/>
                  </a:lnTo>
                  <a:lnTo>
                    <a:pt x="757" y="4620"/>
                  </a:lnTo>
                  <a:lnTo>
                    <a:pt x="819" y="4675"/>
                  </a:lnTo>
                  <a:lnTo>
                    <a:pt x="833" y="4696"/>
                  </a:lnTo>
                  <a:lnTo>
                    <a:pt x="902" y="4759"/>
                  </a:lnTo>
                  <a:lnTo>
                    <a:pt x="916" y="4773"/>
                  </a:lnTo>
                  <a:lnTo>
                    <a:pt x="978" y="4828"/>
                  </a:lnTo>
                  <a:lnTo>
                    <a:pt x="992" y="4842"/>
                  </a:lnTo>
                  <a:lnTo>
                    <a:pt x="1069" y="4897"/>
                  </a:lnTo>
                  <a:lnTo>
                    <a:pt x="1083" y="4911"/>
                  </a:lnTo>
                  <a:lnTo>
                    <a:pt x="1152" y="4960"/>
                  </a:lnTo>
                  <a:lnTo>
                    <a:pt x="1173" y="4974"/>
                  </a:lnTo>
                  <a:lnTo>
                    <a:pt x="1249" y="5029"/>
                  </a:lnTo>
                  <a:lnTo>
                    <a:pt x="1263" y="5036"/>
                  </a:lnTo>
                  <a:lnTo>
                    <a:pt x="1332" y="5078"/>
                  </a:lnTo>
                  <a:lnTo>
                    <a:pt x="1353" y="5092"/>
                  </a:lnTo>
                  <a:lnTo>
                    <a:pt x="1443" y="5140"/>
                  </a:lnTo>
                  <a:lnTo>
                    <a:pt x="1450" y="5147"/>
                  </a:lnTo>
                  <a:lnTo>
                    <a:pt x="1533" y="5189"/>
                  </a:lnTo>
                  <a:lnTo>
                    <a:pt x="1554" y="5196"/>
                  </a:lnTo>
                  <a:lnTo>
                    <a:pt x="1637" y="5237"/>
                  </a:lnTo>
                  <a:lnTo>
                    <a:pt x="1651" y="5244"/>
                  </a:lnTo>
                  <a:lnTo>
                    <a:pt x="1728" y="5272"/>
                  </a:lnTo>
                  <a:lnTo>
                    <a:pt x="1755" y="5286"/>
                  </a:lnTo>
                  <a:lnTo>
                    <a:pt x="1846" y="5320"/>
                  </a:lnTo>
                  <a:lnTo>
                    <a:pt x="1852" y="5320"/>
                  </a:lnTo>
                  <a:lnTo>
                    <a:pt x="1943" y="5348"/>
                  </a:lnTo>
                  <a:lnTo>
                    <a:pt x="1963" y="5355"/>
                  </a:lnTo>
                  <a:lnTo>
                    <a:pt x="2061" y="5376"/>
                  </a:lnTo>
                  <a:lnTo>
                    <a:pt x="2067" y="5376"/>
                  </a:lnTo>
                  <a:lnTo>
                    <a:pt x="2158" y="5397"/>
                  </a:lnTo>
                  <a:lnTo>
                    <a:pt x="2178" y="5404"/>
                  </a:lnTo>
                  <a:lnTo>
                    <a:pt x="2282" y="5425"/>
                  </a:lnTo>
                  <a:lnTo>
                    <a:pt x="2380" y="5438"/>
                  </a:lnTo>
                  <a:lnTo>
                    <a:pt x="2407" y="5438"/>
                  </a:lnTo>
                  <a:lnTo>
                    <a:pt x="2511" y="5452"/>
                  </a:lnTo>
                  <a:lnTo>
                    <a:pt x="2969" y="5452"/>
                  </a:lnTo>
                  <a:lnTo>
                    <a:pt x="3073" y="5438"/>
                  </a:lnTo>
                  <a:lnTo>
                    <a:pt x="3101" y="5438"/>
                  </a:lnTo>
                  <a:lnTo>
                    <a:pt x="3191" y="5425"/>
                  </a:lnTo>
                  <a:lnTo>
                    <a:pt x="3198" y="5425"/>
                  </a:lnTo>
                  <a:lnTo>
                    <a:pt x="3302" y="5404"/>
                  </a:lnTo>
                  <a:lnTo>
                    <a:pt x="3323" y="5397"/>
                  </a:lnTo>
                  <a:lnTo>
                    <a:pt x="3413" y="5376"/>
                  </a:lnTo>
                  <a:lnTo>
                    <a:pt x="3420" y="5376"/>
                  </a:lnTo>
                  <a:lnTo>
                    <a:pt x="3517" y="5355"/>
                  </a:lnTo>
                  <a:lnTo>
                    <a:pt x="3538" y="5348"/>
                  </a:lnTo>
                  <a:lnTo>
                    <a:pt x="3621" y="5320"/>
                  </a:lnTo>
                  <a:lnTo>
                    <a:pt x="3635" y="5320"/>
                  </a:lnTo>
                  <a:lnTo>
                    <a:pt x="3725" y="5286"/>
                  </a:lnTo>
                  <a:lnTo>
                    <a:pt x="3746" y="5272"/>
                  </a:lnTo>
                  <a:lnTo>
                    <a:pt x="3829" y="5244"/>
                  </a:lnTo>
                  <a:lnTo>
                    <a:pt x="3843" y="5237"/>
                  </a:lnTo>
                  <a:lnTo>
                    <a:pt x="3926" y="5196"/>
                  </a:lnTo>
                  <a:lnTo>
                    <a:pt x="3947" y="5189"/>
                  </a:lnTo>
                  <a:lnTo>
                    <a:pt x="4030" y="5147"/>
                  </a:lnTo>
                  <a:lnTo>
                    <a:pt x="4037" y="5140"/>
                  </a:lnTo>
                  <a:lnTo>
                    <a:pt x="4128" y="5092"/>
                  </a:lnTo>
                  <a:lnTo>
                    <a:pt x="4148" y="5078"/>
                  </a:lnTo>
                  <a:lnTo>
                    <a:pt x="4218" y="5036"/>
                  </a:lnTo>
                  <a:lnTo>
                    <a:pt x="4232" y="5029"/>
                  </a:lnTo>
                  <a:lnTo>
                    <a:pt x="4308" y="4974"/>
                  </a:lnTo>
                  <a:lnTo>
                    <a:pt x="4329" y="4960"/>
                  </a:lnTo>
                  <a:lnTo>
                    <a:pt x="4398" y="4911"/>
                  </a:lnTo>
                  <a:lnTo>
                    <a:pt x="4412" y="4897"/>
                  </a:lnTo>
                  <a:lnTo>
                    <a:pt x="4488" y="4842"/>
                  </a:lnTo>
                  <a:lnTo>
                    <a:pt x="4502" y="4828"/>
                  </a:lnTo>
                  <a:lnTo>
                    <a:pt x="4564" y="4773"/>
                  </a:lnTo>
                  <a:lnTo>
                    <a:pt x="4578" y="4759"/>
                  </a:lnTo>
                  <a:lnTo>
                    <a:pt x="4648" y="4696"/>
                  </a:lnTo>
                  <a:lnTo>
                    <a:pt x="4662" y="4675"/>
                  </a:lnTo>
                  <a:lnTo>
                    <a:pt x="4724" y="4620"/>
                  </a:lnTo>
                  <a:lnTo>
                    <a:pt x="4738" y="4606"/>
                  </a:lnTo>
                  <a:cubicBezTo>
                    <a:pt x="4759" y="4585"/>
                    <a:pt x="4780" y="4558"/>
                    <a:pt x="4800" y="4537"/>
                  </a:cubicBezTo>
                  <a:lnTo>
                    <a:pt x="4814" y="4516"/>
                  </a:lnTo>
                  <a:lnTo>
                    <a:pt x="4842" y="4488"/>
                  </a:lnTo>
                  <a:cubicBezTo>
                    <a:pt x="5022" y="4273"/>
                    <a:pt x="5168" y="4030"/>
                    <a:pt x="5272" y="3774"/>
                  </a:cubicBezTo>
                  <a:cubicBezTo>
                    <a:pt x="5286" y="3746"/>
                    <a:pt x="5293" y="3718"/>
                    <a:pt x="5307" y="3690"/>
                  </a:cubicBezTo>
                  <a:lnTo>
                    <a:pt x="5314" y="3670"/>
                  </a:lnTo>
                  <a:cubicBezTo>
                    <a:pt x="5321" y="3649"/>
                    <a:pt x="5327" y="3621"/>
                    <a:pt x="5341" y="3600"/>
                  </a:cubicBezTo>
                  <a:lnTo>
                    <a:pt x="5348" y="3573"/>
                  </a:lnTo>
                  <a:cubicBezTo>
                    <a:pt x="5355" y="3538"/>
                    <a:pt x="5369" y="3510"/>
                    <a:pt x="5376" y="3475"/>
                  </a:cubicBezTo>
                  <a:cubicBezTo>
                    <a:pt x="5411" y="3364"/>
                    <a:pt x="5432" y="3254"/>
                    <a:pt x="5452" y="3143"/>
                  </a:cubicBezTo>
                  <a:cubicBezTo>
                    <a:pt x="5452" y="3115"/>
                    <a:pt x="5459" y="3087"/>
                    <a:pt x="5459" y="3066"/>
                  </a:cubicBezTo>
                  <a:cubicBezTo>
                    <a:pt x="5466" y="3038"/>
                    <a:pt x="5466" y="3025"/>
                    <a:pt x="5466" y="3004"/>
                  </a:cubicBezTo>
                  <a:cubicBezTo>
                    <a:pt x="5473" y="2907"/>
                    <a:pt x="5480" y="2817"/>
                    <a:pt x="5480" y="2719"/>
                  </a:cubicBezTo>
                  <a:lnTo>
                    <a:pt x="5480" y="2629"/>
                  </a:lnTo>
                  <a:lnTo>
                    <a:pt x="5480" y="2602"/>
                  </a:lnTo>
                  <a:cubicBezTo>
                    <a:pt x="5480" y="2574"/>
                    <a:pt x="5480" y="2539"/>
                    <a:pt x="5473" y="2511"/>
                  </a:cubicBezTo>
                  <a:cubicBezTo>
                    <a:pt x="5466" y="2477"/>
                    <a:pt x="5466" y="2449"/>
                    <a:pt x="5466" y="2414"/>
                  </a:cubicBezTo>
                  <a:lnTo>
                    <a:pt x="5466" y="2393"/>
                  </a:lnTo>
                  <a:cubicBezTo>
                    <a:pt x="5459" y="2331"/>
                    <a:pt x="5445" y="2269"/>
                    <a:pt x="5438" y="2213"/>
                  </a:cubicBezTo>
                  <a:lnTo>
                    <a:pt x="5438" y="2185"/>
                  </a:lnTo>
                  <a:cubicBezTo>
                    <a:pt x="5425" y="2130"/>
                    <a:pt x="5411" y="2074"/>
                    <a:pt x="5397" y="2012"/>
                  </a:cubicBezTo>
                  <a:lnTo>
                    <a:pt x="5390" y="1991"/>
                  </a:lnTo>
                  <a:cubicBezTo>
                    <a:pt x="5376" y="1929"/>
                    <a:pt x="5355" y="1873"/>
                    <a:pt x="5334" y="1818"/>
                  </a:cubicBezTo>
                  <a:lnTo>
                    <a:pt x="5327" y="1797"/>
                  </a:lnTo>
                  <a:cubicBezTo>
                    <a:pt x="5307" y="1734"/>
                    <a:pt x="5286" y="1679"/>
                    <a:pt x="5265" y="1630"/>
                  </a:cubicBezTo>
                  <a:lnTo>
                    <a:pt x="5258" y="1610"/>
                  </a:lnTo>
                  <a:cubicBezTo>
                    <a:pt x="5230" y="1554"/>
                    <a:pt x="5203" y="1499"/>
                    <a:pt x="5175" y="1443"/>
                  </a:cubicBezTo>
                  <a:lnTo>
                    <a:pt x="5168" y="1429"/>
                  </a:lnTo>
                  <a:cubicBezTo>
                    <a:pt x="5140" y="1374"/>
                    <a:pt x="5112" y="1325"/>
                    <a:pt x="5078" y="1270"/>
                  </a:cubicBezTo>
                  <a:lnTo>
                    <a:pt x="5071" y="1256"/>
                  </a:lnTo>
                  <a:cubicBezTo>
                    <a:pt x="5036" y="1200"/>
                    <a:pt x="5001" y="1152"/>
                    <a:pt x="4967" y="1103"/>
                  </a:cubicBezTo>
                  <a:cubicBezTo>
                    <a:pt x="4856" y="951"/>
                    <a:pt x="4731" y="812"/>
                    <a:pt x="4592" y="687"/>
                  </a:cubicBezTo>
                  <a:lnTo>
                    <a:pt x="4571" y="666"/>
                  </a:lnTo>
                  <a:lnTo>
                    <a:pt x="4551" y="646"/>
                  </a:lnTo>
                  <a:lnTo>
                    <a:pt x="4537" y="632"/>
                  </a:lnTo>
                  <a:lnTo>
                    <a:pt x="4523" y="625"/>
                  </a:lnTo>
                  <a:lnTo>
                    <a:pt x="4509" y="611"/>
                  </a:lnTo>
                  <a:lnTo>
                    <a:pt x="4502" y="604"/>
                  </a:lnTo>
                  <a:lnTo>
                    <a:pt x="4474" y="583"/>
                  </a:lnTo>
                  <a:lnTo>
                    <a:pt x="4447" y="562"/>
                  </a:lnTo>
                  <a:lnTo>
                    <a:pt x="4426" y="541"/>
                  </a:lnTo>
                  <a:lnTo>
                    <a:pt x="4398" y="521"/>
                  </a:lnTo>
                  <a:lnTo>
                    <a:pt x="4370" y="500"/>
                  </a:lnTo>
                  <a:lnTo>
                    <a:pt x="4343" y="486"/>
                  </a:lnTo>
                  <a:lnTo>
                    <a:pt x="4322" y="465"/>
                  </a:lnTo>
                  <a:lnTo>
                    <a:pt x="4294" y="444"/>
                  </a:lnTo>
                  <a:lnTo>
                    <a:pt x="4266" y="430"/>
                  </a:lnTo>
                  <a:lnTo>
                    <a:pt x="4238" y="410"/>
                  </a:lnTo>
                  <a:lnTo>
                    <a:pt x="4211" y="396"/>
                  </a:lnTo>
                  <a:lnTo>
                    <a:pt x="4183" y="375"/>
                  </a:lnTo>
                  <a:lnTo>
                    <a:pt x="4155" y="361"/>
                  </a:lnTo>
                  <a:lnTo>
                    <a:pt x="4128" y="347"/>
                  </a:lnTo>
                  <a:lnTo>
                    <a:pt x="4100" y="326"/>
                  </a:lnTo>
                  <a:lnTo>
                    <a:pt x="4072" y="313"/>
                  </a:lnTo>
                  <a:lnTo>
                    <a:pt x="4044" y="299"/>
                  </a:lnTo>
                  <a:lnTo>
                    <a:pt x="4017" y="278"/>
                  </a:lnTo>
                  <a:lnTo>
                    <a:pt x="3989" y="264"/>
                  </a:lnTo>
                  <a:lnTo>
                    <a:pt x="3961" y="250"/>
                  </a:lnTo>
                  <a:lnTo>
                    <a:pt x="3933" y="236"/>
                  </a:lnTo>
                  <a:lnTo>
                    <a:pt x="3912" y="229"/>
                  </a:lnTo>
                  <a:lnTo>
                    <a:pt x="3899" y="222"/>
                  </a:lnTo>
                  <a:lnTo>
                    <a:pt x="3871" y="209"/>
                  </a:lnTo>
                  <a:lnTo>
                    <a:pt x="3850" y="202"/>
                  </a:lnTo>
                  <a:lnTo>
                    <a:pt x="3836" y="195"/>
                  </a:lnTo>
                  <a:lnTo>
                    <a:pt x="3802" y="181"/>
                  </a:lnTo>
                  <a:lnTo>
                    <a:pt x="3753" y="160"/>
                  </a:lnTo>
                  <a:lnTo>
                    <a:pt x="3725" y="153"/>
                  </a:lnTo>
                  <a:lnTo>
                    <a:pt x="3691" y="139"/>
                  </a:lnTo>
                  <a:lnTo>
                    <a:pt x="3663" y="125"/>
                  </a:lnTo>
                  <a:lnTo>
                    <a:pt x="3628" y="111"/>
                  </a:lnTo>
                  <a:lnTo>
                    <a:pt x="3614" y="111"/>
                  </a:lnTo>
                  <a:lnTo>
                    <a:pt x="3600" y="104"/>
                  </a:lnTo>
                  <a:lnTo>
                    <a:pt x="3586" y="98"/>
                  </a:lnTo>
                  <a:lnTo>
                    <a:pt x="3566" y="98"/>
                  </a:lnTo>
                  <a:lnTo>
                    <a:pt x="3538" y="84"/>
                  </a:lnTo>
                  <a:lnTo>
                    <a:pt x="3503" y="77"/>
                  </a:lnTo>
                  <a:lnTo>
                    <a:pt x="3476" y="70"/>
                  </a:lnTo>
                  <a:lnTo>
                    <a:pt x="3441" y="56"/>
                  </a:lnTo>
                  <a:lnTo>
                    <a:pt x="3413" y="49"/>
                  </a:lnTo>
                  <a:lnTo>
                    <a:pt x="3378" y="42"/>
                  </a:lnTo>
                  <a:lnTo>
                    <a:pt x="3344" y="35"/>
                  </a:lnTo>
                  <a:lnTo>
                    <a:pt x="3309" y="28"/>
                  </a:lnTo>
                  <a:lnTo>
                    <a:pt x="3281" y="21"/>
                  </a:lnTo>
                  <a:lnTo>
                    <a:pt x="3247" y="14"/>
                  </a:lnTo>
                  <a:lnTo>
                    <a:pt x="3212" y="14"/>
                  </a:lnTo>
                  <a:lnTo>
                    <a:pt x="3177" y="7"/>
                  </a:lnTo>
                  <a:lnTo>
                    <a:pt x="3150"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56"/>
            <p:cNvSpPr/>
            <p:nvPr/>
          </p:nvSpPr>
          <p:spPr>
            <a:xfrm>
              <a:off x="1454346" y="3295225"/>
              <a:ext cx="132335" cy="143448"/>
            </a:xfrm>
            <a:custGeom>
              <a:avLst/>
              <a:gdLst/>
              <a:ahLst/>
              <a:cxnLst/>
              <a:rect l="l" t="t" r="r" b="b"/>
              <a:pathLst>
                <a:path w="5037" h="5460" extrusionOk="0">
                  <a:moveTo>
                    <a:pt x="1922" y="1"/>
                  </a:moveTo>
                  <a:lnTo>
                    <a:pt x="1880" y="7"/>
                  </a:lnTo>
                  <a:lnTo>
                    <a:pt x="1852" y="14"/>
                  </a:lnTo>
                  <a:lnTo>
                    <a:pt x="1818" y="21"/>
                  </a:lnTo>
                  <a:lnTo>
                    <a:pt x="1783" y="21"/>
                  </a:lnTo>
                  <a:lnTo>
                    <a:pt x="1748" y="28"/>
                  </a:lnTo>
                  <a:lnTo>
                    <a:pt x="1721" y="35"/>
                  </a:lnTo>
                  <a:lnTo>
                    <a:pt x="1686" y="42"/>
                  </a:lnTo>
                  <a:lnTo>
                    <a:pt x="1658" y="49"/>
                  </a:lnTo>
                  <a:lnTo>
                    <a:pt x="1623" y="56"/>
                  </a:lnTo>
                  <a:lnTo>
                    <a:pt x="1589" y="63"/>
                  </a:lnTo>
                  <a:lnTo>
                    <a:pt x="1554" y="77"/>
                  </a:lnTo>
                  <a:lnTo>
                    <a:pt x="1526" y="84"/>
                  </a:lnTo>
                  <a:lnTo>
                    <a:pt x="1492" y="91"/>
                  </a:lnTo>
                  <a:lnTo>
                    <a:pt x="1464" y="105"/>
                  </a:lnTo>
                  <a:lnTo>
                    <a:pt x="1450" y="105"/>
                  </a:lnTo>
                  <a:lnTo>
                    <a:pt x="1429" y="111"/>
                  </a:lnTo>
                  <a:lnTo>
                    <a:pt x="1415" y="118"/>
                  </a:lnTo>
                  <a:lnTo>
                    <a:pt x="1402" y="118"/>
                  </a:lnTo>
                  <a:lnTo>
                    <a:pt x="1367" y="132"/>
                  </a:lnTo>
                  <a:lnTo>
                    <a:pt x="1339" y="139"/>
                  </a:lnTo>
                  <a:lnTo>
                    <a:pt x="1304" y="153"/>
                  </a:lnTo>
                  <a:lnTo>
                    <a:pt x="1277" y="167"/>
                  </a:lnTo>
                  <a:lnTo>
                    <a:pt x="1249" y="174"/>
                  </a:lnTo>
                  <a:cubicBezTo>
                    <a:pt x="0" y="1984"/>
                    <a:pt x="639" y="4481"/>
                    <a:pt x="2608" y="5459"/>
                  </a:cubicBezTo>
                  <a:lnTo>
                    <a:pt x="2650" y="5459"/>
                  </a:lnTo>
                  <a:lnTo>
                    <a:pt x="2747" y="5445"/>
                  </a:lnTo>
                  <a:lnTo>
                    <a:pt x="2754" y="5445"/>
                  </a:lnTo>
                  <a:lnTo>
                    <a:pt x="2851" y="5425"/>
                  </a:lnTo>
                  <a:lnTo>
                    <a:pt x="2879" y="5425"/>
                  </a:lnTo>
                  <a:lnTo>
                    <a:pt x="2962" y="5404"/>
                  </a:lnTo>
                  <a:lnTo>
                    <a:pt x="2969" y="5404"/>
                  </a:lnTo>
                  <a:lnTo>
                    <a:pt x="3066" y="5376"/>
                  </a:lnTo>
                  <a:lnTo>
                    <a:pt x="3087" y="5369"/>
                  </a:lnTo>
                  <a:lnTo>
                    <a:pt x="3177" y="5341"/>
                  </a:lnTo>
                  <a:lnTo>
                    <a:pt x="3184" y="5341"/>
                  </a:lnTo>
                  <a:lnTo>
                    <a:pt x="3281" y="5307"/>
                  </a:lnTo>
                  <a:lnTo>
                    <a:pt x="3302" y="5300"/>
                  </a:lnTo>
                  <a:lnTo>
                    <a:pt x="3385" y="5265"/>
                  </a:lnTo>
                  <a:lnTo>
                    <a:pt x="3392" y="5258"/>
                  </a:lnTo>
                  <a:lnTo>
                    <a:pt x="3482" y="5217"/>
                  </a:lnTo>
                  <a:lnTo>
                    <a:pt x="3503" y="5210"/>
                  </a:lnTo>
                  <a:lnTo>
                    <a:pt x="3579" y="5168"/>
                  </a:lnTo>
                  <a:lnTo>
                    <a:pt x="3593" y="5161"/>
                  </a:lnTo>
                  <a:lnTo>
                    <a:pt x="3677" y="5112"/>
                  </a:lnTo>
                  <a:lnTo>
                    <a:pt x="3697" y="5106"/>
                  </a:lnTo>
                  <a:lnTo>
                    <a:pt x="3774" y="5057"/>
                  </a:lnTo>
                  <a:lnTo>
                    <a:pt x="3781" y="5050"/>
                  </a:lnTo>
                  <a:lnTo>
                    <a:pt x="3864" y="4995"/>
                  </a:lnTo>
                  <a:lnTo>
                    <a:pt x="3885" y="4981"/>
                  </a:lnTo>
                  <a:lnTo>
                    <a:pt x="3947" y="4932"/>
                  </a:lnTo>
                  <a:lnTo>
                    <a:pt x="3961" y="4925"/>
                  </a:lnTo>
                  <a:lnTo>
                    <a:pt x="4037" y="4863"/>
                  </a:lnTo>
                  <a:lnTo>
                    <a:pt x="4058" y="4849"/>
                  </a:lnTo>
                  <a:lnTo>
                    <a:pt x="4120" y="4793"/>
                  </a:lnTo>
                  <a:lnTo>
                    <a:pt x="4127" y="4780"/>
                  </a:lnTo>
                  <a:lnTo>
                    <a:pt x="4204" y="4717"/>
                  </a:lnTo>
                  <a:lnTo>
                    <a:pt x="4218" y="4703"/>
                  </a:lnTo>
                  <a:lnTo>
                    <a:pt x="4273" y="4641"/>
                  </a:lnTo>
                  <a:lnTo>
                    <a:pt x="4287" y="4627"/>
                  </a:lnTo>
                  <a:cubicBezTo>
                    <a:pt x="4308" y="4606"/>
                    <a:pt x="4329" y="4578"/>
                    <a:pt x="4349" y="4558"/>
                  </a:cubicBezTo>
                  <a:lnTo>
                    <a:pt x="4363" y="4544"/>
                  </a:lnTo>
                  <a:lnTo>
                    <a:pt x="4391" y="4509"/>
                  </a:lnTo>
                  <a:cubicBezTo>
                    <a:pt x="4571" y="4294"/>
                    <a:pt x="4717" y="4058"/>
                    <a:pt x="4828" y="3795"/>
                  </a:cubicBezTo>
                  <a:cubicBezTo>
                    <a:pt x="4835" y="3767"/>
                    <a:pt x="4849" y="3746"/>
                    <a:pt x="4856" y="3718"/>
                  </a:cubicBezTo>
                  <a:lnTo>
                    <a:pt x="4863" y="3697"/>
                  </a:lnTo>
                  <a:cubicBezTo>
                    <a:pt x="4877" y="3670"/>
                    <a:pt x="4883" y="3642"/>
                    <a:pt x="4890" y="3621"/>
                  </a:cubicBezTo>
                  <a:lnTo>
                    <a:pt x="4897" y="3593"/>
                  </a:lnTo>
                  <a:cubicBezTo>
                    <a:pt x="4911" y="3559"/>
                    <a:pt x="4918" y="3531"/>
                    <a:pt x="4932" y="3496"/>
                  </a:cubicBezTo>
                  <a:cubicBezTo>
                    <a:pt x="4960" y="3385"/>
                    <a:pt x="4988" y="3274"/>
                    <a:pt x="5001" y="3163"/>
                  </a:cubicBezTo>
                  <a:cubicBezTo>
                    <a:pt x="5001" y="3136"/>
                    <a:pt x="5008" y="3115"/>
                    <a:pt x="5015" y="3087"/>
                  </a:cubicBezTo>
                  <a:cubicBezTo>
                    <a:pt x="5015" y="3059"/>
                    <a:pt x="5015" y="3045"/>
                    <a:pt x="5022" y="3025"/>
                  </a:cubicBezTo>
                  <a:cubicBezTo>
                    <a:pt x="5029" y="2935"/>
                    <a:pt x="5036" y="2837"/>
                    <a:pt x="5036" y="2740"/>
                  </a:cubicBezTo>
                  <a:lnTo>
                    <a:pt x="5036" y="2650"/>
                  </a:lnTo>
                  <a:cubicBezTo>
                    <a:pt x="5036" y="2622"/>
                    <a:pt x="5029" y="2615"/>
                    <a:pt x="5029" y="2609"/>
                  </a:cubicBezTo>
                  <a:cubicBezTo>
                    <a:pt x="5029" y="2581"/>
                    <a:pt x="5029" y="2546"/>
                    <a:pt x="5029" y="2518"/>
                  </a:cubicBezTo>
                  <a:cubicBezTo>
                    <a:pt x="5022" y="2484"/>
                    <a:pt x="5022" y="2456"/>
                    <a:pt x="5015" y="2421"/>
                  </a:cubicBezTo>
                  <a:lnTo>
                    <a:pt x="5015" y="2400"/>
                  </a:lnTo>
                  <a:cubicBezTo>
                    <a:pt x="5008" y="2338"/>
                    <a:pt x="5001" y="2276"/>
                    <a:pt x="4988" y="2220"/>
                  </a:cubicBezTo>
                  <a:lnTo>
                    <a:pt x="4988" y="2192"/>
                  </a:lnTo>
                  <a:cubicBezTo>
                    <a:pt x="4981" y="2137"/>
                    <a:pt x="4967" y="2074"/>
                    <a:pt x="4946" y="2019"/>
                  </a:cubicBezTo>
                  <a:lnTo>
                    <a:pt x="4946" y="1998"/>
                  </a:lnTo>
                  <a:cubicBezTo>
                    <a:pt x="4925" y="1936"/>
                    <a:pt x="4911" y="1880"/>
                    <a:pt x="4890" y="1825"/>
                  </a:cubicBezTo>
                  <a:lnTo>
                    <a:pt x="4883" y="1804"/>
                  </a:lnTo>
                  <a:cubicBezTo>
                    <a:pt x="4863" y="1741"/>
                    <a:pt x="4842" y="1686"/>
                    <a:pt x="4814" y="1631"/>
                  </a:cubicBezTo>
                  <a:lnTo>
                    <a:pt x="4807" y="1617"/>
                  </a:lnTo>
                  <a:cubicBezTo>
                    <a:pt x="4786" y="1561"/>
                    <a:pt x="4759" y="1506"/>
                    <a:pt x="4731" y="1450"/>
                  </a:cubicBezTo>
                  <a:lnTo>
                    <a:pt x="4717" y="1429"/>
                  </a:lnTo>
                  <a:cubicBezTo>
                    <a:pt x="4689" y="1381"/>
                    <a:pt x="4662" y="1332"/>
                    <a:pt x="4634" y="1277"/>
                  </a:cubicBezTo>
                  <a:lnTo>
                    <a:pt x="4620" y="1263"/>
                  </a:lnTo>
                  <a:cubicBezTo>
                    <a:pt x="4592" y="1207"/>
                    <a:pt x="4557" y="1159"/>
                    <a:pt x="4516" y="1103"/>
                  </a:cubicBezTo>
                  <a:cubicBezTo>
                    <a:pt x="4412" y="958"/>
                    <a:pt x="4287" y="819"/>
                    <a:pt x="4148" y="694"/>
                  </a:cubicBezTo>
                  <a:lnTo>
                    <a:pt x="4127" y="673"/>
                  </a:lnTo>
                  <a:lnTo>
                    <a:pt x="4100" y="653"/>
                  </a:lnTo>
                  <a:lnTo>
                    <a:pt x="4086" y="639"/>
                  </a:lnTo>
                  <a:lnTo>
                    <a:pt x="4079" y="632"/>
                  </a:lnTo>
                  <a:lnTo>
                    <a:pt x="4065" y="618"/>
                  </a:lnTo>
                  <a:lnTo>
                    <a:pt x="4051" y="611"/>
                  </a:lnTo>
                  <a:lnTo>
                    <a:pt x="4030" y="590"/>
                  </a:lnTo>
                  <a:lnTo>
                    <a:pt x="4003" y="569"/>
                  </a:lnTo>
                  <a:lnTo>
                    <a:pt x="3975" y="548"/>
                  </a:lnTo>
                  <a:lnTo>
                    <a:pt x="3947" y="528"/>
                  </a:lnTo>
                  <a:lnTo>
                    <a:pt x="3926" y="507"/>
                  </a:lnTo>
                  <a:lnTo>
                    <a:pt x="3899" y="493"/>
                  </a:lnTo>
                  <a:lnTo>
                    <a:pt x="3871" y="472"/>
                  </a:lnTo>
                  <a:lnTo>
                    <a:pt x="3843" y="451"/>
                  </a:lnTo>
                  <a:lnTo>
                    <a:pt x="3822" y="437"/>
                  </a:lnTo>
                  <a:lnTo>
                    <a:pt x="3794" y="417"/>
                  </a:lnTo>
                  <a:lnTo>
                    <a:pt x="3767" y="403"/>
                  </a:lnTo>
                  <a:lnTo>
                    <a:pt x="3739" y="382"/>
                  </a:lnTo>
                  <a:lnTo>
                    <a:pt x="3711" y="368"/>
                  </a:lnTo>
                  <a:lnTo>
                    <a:pt x="3684" y="347"/>
                  </a:lnTo>
                  <a:lnTo>
                    <a:pt x="3656" y="333"/>
                  </a:lnTo>
                  <a:lnTo>
                    <a:pt x="3628" y="320"/>
                  </a:lnTo>
                  <a:lnTo>
                    <a:pt x="3600" y="306"/>
                  </a:lnTo>
                  <a:lnTo>
                    <a:pt x="3573" y="285"/>
                  </a:lnTo>
                  <a:lnTo>
                    <a:pt x="3545" y="271"/>
                  </a:lnTo>
                  <a:lnTo>
                    <a:pt x="3510" y="257"/>
                  </a:lnTo>
                  <a:lnTo>
                    <a:pt x="3482" y="243"/>
                  </a:lnTo>
                  <a:lnTo>
                    <a:pt x="3468" y="236"/>
                  </a:lnTo>
                  <a:lnTo>
                    <a:pt x="3455" y="229"/>
                  </a:lnTo>
                  <a:lnTo>
                    <a:pt x="3427" y="216"/>
                  </a:lnTo>
                  <a:lnTo>
                    <a:pt x="3406" y="209"/>
                  </a:lnTo>
                  <a:lnTo>
                    <a:pt x="3385" y="202"/>
                  </a:lnTo>
                  <a:lnTo>
                    <a:pt x="3358" y="188"/>
                  </a:lnTo>
                  <a:lnTo>
                    <a:pt x="3309" y="167"/>
                  </a:lnTo>
                  <a:lnTo>
                    <a:pt x="3281" y="153"/>
                  </a:lnTo>
                  <a:lnTo>
                    <a:pt x="3247" y="139"/>
                  </a:lnTo>
                  <a:lnTo>
                    <a:pt x="3219" y="132"/>
                  </a:lnTo>
                  <a:lnTo>
                    <a:pt x="3184" y="118"/>
                  </a:lnTo>
                  <a:lnTo>
                    <a:pt x="3170" y="118"/>
                  </a:lnTo>
                  <a:lnTo>
                    <a:pt x="3156" y="111"/>
                  </a:lnTo>
                  <a:lnTo>
                    <a:pt x="3136" y="105"/>
                  </a:lnTo>
                  <a:lnTo>
                    <a:pt x="3122" y="105"/>
                  </a:lnTo>
                  <a:lnTo>
                    <a:pt x="3094" y="91"/>
                  </a:lnTo>
                  <a:lnTo>
                    <a:pt x="3059" y="84"/>
                  </a:lnTo>
                  <a:lnTo>
                    <a:pt x="3025" y="77"/>
                  </a:lnTo>
                  <a:lnTo>
                    <a:pt x="2997" y="63"/>
                  </a:lnTo>
                  <a:lnTo>
                    <a:pt x="2962" y="56"/>
                  </a:lnTo>
                  <a:lnTo>
                    <a:pt x="2927" y="49"/>
                  </a:lnTo>
                  <a:lnTo>
                    <a:pt x="2900" y="42"/>
                  </a:lnTo>
                  <a:lnTo>
                    <a:pt x="2865" y="35"/>
                  </a:lnTo>
                  <a:lnTo>
                    <a:pt x="2830" y="28"/>
                  </a:lnTo>
                  <a:lnTo>
                    <a:pt x="2796" y="21"/>
                  </a:lnTo>
                  <a:lnTo>
                    <a:pt x="2768" y="21"/>
                  </a:lnTo>
                  <a:lnTo>
                    <a:pt x="2733" y="14"/>
                  </a:lnTo>
                  <a:lnTo>
                    <a:pt x="2699" y="7"/>
                  </a:lnTo>
                  <a:lnTo>
                    <a:pt x="2664" y="1"/>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56"/>
            <p:cNvSpPr/>
            <p:nvPr/>
          </p:nvSpPr>
          <p:spPr>
            <a:xfrm>
              <a:off x="1506996" y="3210890"/>
              <a:ext cx="14608" cy="44453"/>
            </a:xfrm>
            <a:custGeom>
              <a:avLst/>
              <a:gdLst/>
              <a:ahLst/>
              <a:cxnLst/>
              <a:rect l="l" t="t" r="r" b="b"/>
              <a:pathLst>
                <a:path w="556" h="1692" extrusionOk="0">
                  <a:moveTo>
                    <a:pt x="278" y="1"/>
                  </a:moveTo>
                  <a:cubicBezTo>
                    <a:pt x="140" y="1"/>
                    <a:pt x="1" y="93"/>
                    <a:pt x="1" y="277"/>
                  </a:cubicBezTo>
                  <a:lnTo>
                    <a:pt x="1" y="1414"/>
                  </a:lnTo>
                  <a:cubicBezTo>
                    <a:pt x="1" y="1567"/>
                    <a:pt x="126" y="1691"/>
                    <a:pt x="278" y="1691"/>
                  </a:cubicBezTo>
                  <a:cubicBezTo>
                    <a:pt x="431" y="1691"/>
                    <a:pt x="556" y="1560"/>
                    <a:pt x="556" y="1407"/>
                  </a:cubicBezTo>
                  <a:lnTo>
                    <a:pt x="556" y="277"/>
                  </a:lnTo>
                  <a:cubicBezTo>
                    <a:pt x="556" y="93"/>
                    <a:pt x="417" y="1"/>
                    <a:pt x="278"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56"/>
            <p:cNvSpPr/>
            <p:nvPr/>
          </p:nvSpPr>
          <p:spPr>
            <a:xfrm>
              <a:off x="1430307" y="3230489"/>
              <a:ext cx="33892" cy="40696"/>
            </a:xfrm>
            <a:custGeom>
              <a:avLst/>
              <a:gdLst/>
              <a:ahLst/>
              <a:cxnLst/>
              <a:rect l="l" t="t" r="r" b="b"/>
              <a:pathLst>
                <a:path w="1290" h="1549" extrusionOk="0">
                  <a:moveTo>
                    <a:pt x="385" y="0"/>
                  </a:moveTo>
                  <a:cubicBezTo>
                    <a:pt x="192" y="0"/>
                    <a:pt x="0" y="206"/>
                    <a:pt x="139" y="425"/>
                  </a:cubicBezTo>
                  <a:lnTo>
                    <a:pt x="700" y="1410"/>
                  </a:lnTo>
                  <a:cubicBezTo>
                    <a:pt x="749" y="1493"/>
                    <a:pt x="846" y="1549"/>
                    <a:pt x="943" y="1549"/>
                  </a:cubicBezTo>
                  <a:cubicBezTo>
                    <a:pt x="1158" y="1549"/>
                    <a:pt x="1290" y="1313"/>
                    <a:pt x="1186" y="1133"/>
                  </a:cubicBezTo>
                  <a:lnTo>
                    <a:pt x="617" y="148"/>
                  </a:lnTo>
                  <a:cubicBezTo>
                    <a:pt x="561" y="43"/>
                    <a:pt x="473" y="0"/>
                    <a:pt x="38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56"/>
            <p:cNvSpPr/>
            <p:nvPr/>
          </p:nvSpPr>
          <p:spPr>
            <a:xfrm>
              <a:off x="1374872" y="3284768"/>
              <a:ext cx="47002" cy="29793"/>
            </a:xfrm>
            <a:custGeom>
              <a:avLst/>
              <a:gdLst/>
              <a:ahLst/>
              <a:cxnLst/>
              <a:rect l="l" t="t" r="r" b="b"/>
              <a:pathLst>
                <a:path w="1789" h="1134" extrusionOk="0">
                  <a:moveTo>
                    <a:pt x="412" y="0"/>
                  </a:moveTo>
                  <a:cubicBezTo>
                    <a:pt x="160" y="0"/>
                    <a:pt x="0" y="373"/>
                    <a:pt x="286" y="530"/>
                  </a:cubicBezTo>
                  <a:lnTo>
                    <a:pt x="1264" y="1092"/>
                  </a:lnTo>
                  <a:cubicBezTo>
                    <a:pt x="1305" y="1120"/>
                    <a:pt x="1354" y="1134"/>
                    <a:pt x="1402" y="1134"/>
                  </a:cubicBezTo>
                  <a:cubicBezTo>
                    <a:pt x="1405" y="1134"/>
                    <a:pt x="1407" y="1134"/>
                    <a:pt x="1410" y="1134"/>
                  </a:cubicBezTo>
                  <a:cubicBezTo>
                    <a:pt x="1695" y="1134"/>
                    <a:pt x="1789" y="751"/>
                    <a:pt x="1541" y="614"/>
                  </a:cubicBezTo>
                  <a:lnTo>
                    <a:pt x="563" y="45"/>
                  </a:lnTo>
                  <a:cubicBezTo>
                    <a:pt x="511" y="14"/>
                    <a:pt x="460" y="0"/>
                    <a:pt x="41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56"/>
            <p:cNvSpPr/>
            <p:nvPr/>
          </p:nvSpPr>
          <p:spPr>
            <a:xfrm>
              <a:off x="1356297" y="3359198"/>
              <a:ext cx="49235" cy="14581"/>
            </a:xfrm>
            <a:custGeom>
              <a:avLst/>
              <a:gdLst/>
              <a:ahLst/>
              <a:cxnLst/>
              <a:rect l="l" t="t" r="r" b="b"/>
              <a:pathLst>
                <a:path w="1874" h="555" extrusionOk="0">
                  <a:moveTo>
                    <a:pt x="368" y="0"/>
                  </a:moveTo>
                  <a:cubicBezTo>
                    <a:pt x="1" y="0"/>
                    <a:pt x="1" y="555"/>
                    <a:pt x="368" y="555"/>
                  </a:cubicBezTo>
                  <a:lnTo>
                    <a:pt x="1506" y="555"/>
                  </a:lnTo>
                  <a:cubicBezTo>
                    <a:pt x="1873" y="555"/>
                    <a:pt x="1873" y="0"/>
                    <a:pt x="150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56"/>
            <p:cNvSpPr/>
            <p:nvPr/>
          </p:nvSpPr>
          <p:spPr>
            <a:xfrm>
              <a:off x="1375686" y="3418311"/>
              <a:ext cx="46476" cy="29478"/>
            </a:xfrm>
            <a:custGeom>
              <a:avLst/>
              <a:gdLst/>
              <a:ahLst/>
              <a:cxnLst/>
              <a:rect l="l" t="t" r="r" b="b"/>
              <a:pathLst>
                <a:path w="1769" h="1122" extrusionOk="0">
                  <a:moveTo>
                    <a:pt x="1373" y="1"/>
                  </a:moveTo>
                  <a:cubicBezTo>
                    <a:pt x="1329" y="1"/>
                    <a:pt x="1281" y="13"/>
                    <a:pt x="1233" y="39"/>
                  </a:cubicBezTo>
                  <a:lnTo>
                    <a:pt x="255" y="601"/>
                  </a:lnTo>
                  <a:cubicBezTo>
                    <a:pt x="0" y="745"/>
                    <a:pt x="100" y="1121"/>
                    <a:pt x="386" y="1121"/>
                  </a:cubicBezTo>
                  <a:cubicBezTo>
                    <a:pt x="388" y="1121"/>
                    <a:pt x="391" y="1121"/>
                    <a:pt x="393" y="1121"/>
                  </a:cubicBezTo>
                  <a:cubicBezTo>
                    <a:pt x="442" y="1121"/>
                    <a:pt x="490" y="1107"/>
                    <a:pt x="532" y="1086"/>
                  </a:cubicBezTo>
                  <a:lnTo>
                    <a:pt x="1510" y="518"/>
                  </a:lnTo>
                  <a:cubicBezTo>
                    <a:pt x="1769" y="359"/>
                    <a:pt x="1619" y="1"/>
                    <a:pt x="137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56"/>
            <p:cNvSpPr/>
            <p:nvPr/>
          </p:nvSpPr>
          <p:spPr>
            <a:xfrm>
              <a:off x="1606701" y="3284689"/>
              <a:ext cx="46870" cy="29872"/>
            </a:xfrm>
            <a:custGeom>
              <a:avLst/>
              <a:gdLst/>
              <a:ahLst/>
              <a:cxnLst/>
              <a:rect l="l" t="t" r="r" b="b"/>
              <a:pathLst>
                <a:path w="1784" h="1137" extrusionOk="0">
                  <a:moveTo>
                    <a:pt x="1381" y="1"/>
                  </a:moveTo>
                  <a:cubicBezTo>
                    <a:pt x="1333" y="1"/>
                    <a:pt x="1281" y="15"/>
                    <a:pt x="1228" y="48"/>
                  </a:cubicBezTo>
                  <a:lnTo>
                    <a:pt x="250" y="617"/>
                  </a:lnTo>
                  <a:cubicBezTo>
                    <a:pt x="0" y="755"/>
                    <a:pt x="97" y="1137"/>
                    <a:pt x="388" y="1137"/>
                  </a:cubicBezTo>
                  <a:cubicBezTo>
                    <a:pt x="437" y="1137"/>
                    <a:pt x="486" y="1123"/>
                    <a:pt x="527" y="1095"/>
                  </a:cubicBezTo>
                  <a:lnTo>
                    <a:pt x="1505" y="526"/>
                  </a:lnTo>
                  <a:cubicBezTo>
                    <a:pt x="1784" y="375"/>
                    <a:pt x="1630" y="1"/>
                    <a:pt x="1381"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56"/>
            <p:cNvSpPr/>
            <p:nvPr/>
          </p:nvSpPr>
          <p:spPr>
            <a:xfrm>
              <a:off x="1564402" y="3230857"/>
              <a:ext cx="33419" cy="40328"/>
            </a:xfrm>
            <a:custGeom>
              <a:avLst/>
              <a:gdLst/>
              <a:ahLst/>
              <a:cxnLst/>
              <a:rect l="l" t="t" r="r" b="b"/>
              <a:pathLst>
                <a:path w="1272" h="1535" extrusionOk="0">
                  <a:moveTo>
                    <a:pt x="900" y="0"/>
                  </a:moveTo>
                  <a:cubicBezTo>
                    <a:pt x="816" y="0"/>
                    <a:pt x="732" y="39"/>
                    <a:pt x="674" y="134"/>
                  </a:cubicBezTo>
                  <a:lnTo>
                    <a:pt x="105" y="1119"/>
                  </a:lnTo>
                  <a:cubicBezTo>
                    <a:pt x="1" y="1299"/>
                    <a:pt x="133" y="1535"/>
                    <a:pt x="348" y="1535"/>
                  </a:cubicBezTo>
                  <a:cubicBezTo>
                    <a:pt x="445" y="1535"/>
                    <a:pt x="535" y="1479"/>
                    <a:pt x="590" y="1396"/>
                  </a:cubicBezTo>
                  <a:lnTo>
                    <a:pt x="1152" y="411"/>
                  </a:lnTo>
                  <a:cubicBezTo>
                    <a:pt x="1272" y="196"/>
                    <a:pt x="1087" y="0"/>
                    <a:pt x="900"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56"/>
            <p:cNvSpPr/>
            <p:nvPr/>
          </p:nvSpPr>
          <p:spPr>
            <a:xfrm>
              <a:off x="1360317" y="3362587"/>
              <a:ext cx="427348" cy="228492"/>
            </a:xfrm>
            <a:custGeom>
              <a:avLst/>
              <a:gdLst/>
              <a:ahLst/>
              <a:cxnLst/>
              <a:rect l="l" t="t" r="r" b="b"/>
              <a:pathLst>
                <a:path w="16266" h="8697" extrusionOk="0">
                  <a:moveTo>
                    <a:pt x="9272" y="1"/>
                  </a:moveTo>
                  <a:cubicBezTo>
                    <a:pt x="7689" y="1"/>
                    <a:pt x="6230" y="1084"/>
                    <a:pt x="5861" y="2722"/>
                  </a:cubicBezTo>
                  <a:cubicBezTo>
                    <a:pt x="5644" y="2651"/>
                    <a:pt x="5422" y="2616"/>
                    <a:pt x="5202" y="2616"/>
                  </a:cubicBezTo>
                  <a:cubicBezTo>
                    <a:pt x="4525" y="2616"/>
                    <a:pt x="3874" y="2943"/>
                    <a:pt x="3475" y="3520"/>
                  </a:cubicBezTo>
                  <a:cubicBezTo>
                    <a:pt x="3251" y="3461"/>
                    <a:pt x="3027" y="3433"/>
                    <a:pt x="2807" y="3433"/>
                  </a:cubicBezTo>
                  <a:cubicBezTo>
                    <a:pt x="1521" y="3433"/>
                    <a:pt x="373" y="4388"/>
                    <a:pt x="201" y="5732"/>
                  </a:cubicBezTo>
                  <a:cubicBezTo>
                    <a:pt x="0" y="7307"/>
                    <a:pt x="1228" y="8694"/>
                    <a:pt x="2816" y="8694"/>
                  </a:cubicBezTo>
                  <a:lnTo>
                    <a:pt x="13540" y="8694"/>
                  </a:lnTo>
                  <a:cubicBezTo>
                    <a:pt x="13581" y="8696"/>
                    <a:pt x="13622" y="8697"/>
                    <a:pt x="13663" y="8697"/>
                  </a:cubicBezTo>
                  <a:cubicBezTo>
                    <a:pt x="15092" y="8697"/>
                    <a:pt x="16266" y="7536"/>
                    <a:pt x="16266" y="6093"/>
                  </a:cubicBezTo>
                  <a:cubicBezTo>
                    <a:pt x="16266" y="4654"/>
                    <a:pt x="15099" y="3495"/>
                    <a:pt x="13675" y="3495"/>
                  </a:cubicBezTo>
                  <a:cubicBezTo>
                    <a:pt x="13630" y="3495"/>
                    <a:pt x="13585" y="3496"/>
                    <a:pt x="13540" y="3499"/>
                  </a:cubicBezTo>
                  <a:cubicBezTo>
                    <a:pt x="13276" y="3499"/>
                    <a:pt x="13013" y="3533"/>
                    <a:pt x="12763" y="3617"/>
                  </a:cubicBezTo>
                  <a:lnTo>
                    <a:pt x="12763" y="3499"/>
                  </a:lnTo>
                  <a:cubicBezTo>
                    <a:pt x="12763" y="2895"/>
                    <a:pt x="12603" y="2299"/>
                    <a:pt x="12305" y="1772"/>
                  </a:cubicBezTo>
                  <a:cubicBezTo>
                    <a:pt x="11695" y="579"/>
                    <a:pt x="10425" y="197"/>
                    <a:pt x="10425" y="197"/>
                  </a:cubicBezTo>
                  <a:cubicBezTo>
                    <a:pt x="10043" y="64"/>
                    <a:pt x="9654" y="1"/>
                    <a:pt x="9272" y="1"/>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56"/>
            <p:cNvSpPr/>
            <p:nvPr/>
          </p:nvSpPr>
          <p:spPr>
            <a:xfrm>
              <a:off x="1360317" y="3431264"/>
              <a:ext cx="216512" cy="159737"/>
            </a:xfrm>
            <a:custGeom>
              <a:avLst/>
              <a:gdLst/>
              <a:ahLst/>
              <a:cxnLst/>
              <a:rect l="l" t="t" r="r" b="b"/>
              <a:pathLst>
                <a:path w="8241" h="6080" extrusionOk="0">
                  <a:moveTo>
                    <a:pt x="5195" y="1"/>
                  </a:moveTo>
                  <a:cubicBezTo>
                    <a:pt x="4523" y="1"/>
                    <a:pt x="3875" y="331"/>
                    <a:pt x="3475" y="906"/>
                  </a:cubicBezTo>
                  <a:cubicBezTo>
                    <a:pt x="3251" y="847"/>
                    <a:pt x="3027" y="819"/>
                    <a:pt x="2807" y="819"/>
                  </a:cubicBezTo>
                  <a:cubicBezTo>
                    <a:pt x="1521" y="819"/>
                    <a:pt x="373" y="1774"/>
                    <a:pt x="201" y="3118"/>
                  </a:cubicBezTo>
                  <a:cubicBezTo>
                    <a:pt x="0" y="4693"/>
                    <a:pt x="1228" y="6080"/>
                    <a:pt x="2816" y="6080"/>
                  </a:cubicBezTo>
                  <a:lnTo>
                    <a:pt x="8241" y="6080"/>
                  </a:lnTo>
                  <a:cubicBezTo>
                    <a:pt x="6652" y="4963"/>
                    <a:pt x="5709" y="3139"/>
                    <a:pt x="5709" y="1197"/>
                  </a:cubicBezTo>
                  <a:cubicBezTo>
                    <a:pt x="5709" y="822"/>
                    <a:pt x="5737" y="455"/>
                    <a:pt x="5806" y="94"/>
                  </a:cubicBezTo>
                  <a:cubicBezTo>
                    <a:pt x="5604" y="31"/>
                    <a:pt x="5399" y="1"/>
                    <a:pt x="5195" y="1"/>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1" name="Google Shape;7771;p56"/>
          <p:cNvGrpSpPr/>
          <p:nvPr/>
        </p:nvGrpSpPr>
        <p:grpSpPr>
          <a:xfrm>
            <a:off x="1903737" y="3215540"/>
            <a:ext cx="411874" cy="370731"/>
            <a:chOff x="1903737" y="3215540"/>
            <a:chExt cx="411874" cy="370731"/>
          </a:xfrm>
        </p:grpSpPr>
        <p:sp>
          <p:nvSpPr>
            <p:cNvPr id="7772" name="Google Shape;7772;p56"/>
            <p:cNvSpPr/>
            <p:nvPr/>
          </p:nvSpPr>
          <p:spPr>
            <a:xfrm>
              <a:off x="2115940" y="3285661"/>
              <a:ext cx="77451" cy="75271"/>
            </a:xfrm>
            <a:custGeom>
              <a:avLst/>
              <a:gdLst/>
              <a:ahLst/>
              <a:cxnLst/>
              <a:rect l="l" t="t" r="r" b="b"/>
              <a:pathLst>
                <a:path w="2948" h="2865" extrusionOk="0">
                  <a:moveTo>
                    <a:pt x="1475" y="0"/>
                  </a:moveTo>
                  <a:cubicBezTo>
                    <a:pt x="1438" y="0"/>
                    <a:pt x="1401" y="25"/>
                    <a:pt x="1398" y="73"/>
                  </a:cubicBezTo>
                  <a:cubicBezTo>
                    <a:pt x="1398" y="781"/>
                    <a:pt x="822" y="1356"/>
                    <a:pt x="115" y="1356"/>
                  </a:cubicBezTo>
                  <a:cubicBezTo>
                    <a:pt x="110" y="1356"/>
                    <a:pt x="106" y="1356"/>
                    <a:pt x="102" y="1356"/>
                  </a:cubicBezTo>
                  <a:cubicBezTo>
                    <a:pt x="1" y="1356"/>
                    <a:pt x="1" y="1517"/>
                    <a:pt x="102" y="1517"/>
                  </a:cubicBezTo>
                  <a:cubicBezTo>
                    <a:pt x="106" y="1517"/>
                    <a:pt x="110" y="1516"/>
                    <a:pt x="115" y="1516"/>
                  </a:cubicBezTo>
                  <a:cubicBezTo>
                    <a:pt x="822" y="1516"/>
                    <a:pt x="1391" y="2085"/>
                    <a:pt x="1398" y="2792"/>
                  </a:cubicBezTo>
                  <a:cubicBezTo>
                    <a:pt x="1401" y="2841"/>
                    <a:pt x="1438" y="2865"/>
                    <a:pt x="1475" y="2865"/>
                  </a:cubicBezTo>
                  <a:cubicBezTo>
                    <a:pt x="1512" y="2865"/>
                    <a:pt x="1550" y="2841"/>
                    <a:pt x="1557" y="2792"/>
                  </a:cubicBezTo>
                  <a:cubicBezTo>
                    <a:pt x="1557" y="2085"/>
                    <a:pt x="2126" y="1516"/>
                    <a:pt x="2834" y="1516"/>
                  </a:cubicBezTo>
                  <a:cubicBezTo>
                    <a:pt x="2838" y="1516"/>
                    <a:pt x="2842" y="1517"/>
                    <a:pt x="2846" y="1517"/>
                  </a:cubicBezTo>
                  <a:cubicBezTo>
                    <a:pt x="2947" y="1517"/>
                    <a:pt x="2947" y="1356"/>
                    <a:pt x="2846" y="1356"/>
                  </a:cubicBezTo>
                  <a:cubicBezTo>
                    <a:pt x="2842" y="1356"/>
                    <a:pt x="2838" y="1356"/>
                    <a:pt x="2834" y="1356"/>
                  </a:cubicBezTo>
                  <a:cubicBezTo>
                    <a:pt x="2126" y="1349"/>
                    <a:pt x="1557" y="781"/>
                    <a:pt x="1557" y="73"/>
                  </a:cubicBezTo>
                  <a:cubicBezTo>
                    <a:pt x="1550" y="25"/>
                    <a:pt x="1512" y="0"/>
                    <a:pt x="1475"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56"/>
            <p:cNvSpPr/>
            <p:nvPr/>
          </p:nvSpPr>
          <p:spPr>
            <a:xfrm>
              <a:off x="2116939" y="3285425"/>
              <a:ext cx="44663" cy="74798"/>
            </a:xfrm>
            <a:custGeom>
              <a:avLst/>
              <a:gdLst/>
              <a:ahLst/>
              <a:cxnLst/>
              <a:rect l="l" t="t" r="r" b="b"/>
              <a:pathLst>
                <a:path w="1700" h="2847" extrusionOk="0">
                  <a:moveTo>
                    <a:pt x="1437" y="1"/>
                  </a:moveTo>
                  <a:cubicBezTo>
                    <a:pt x="1395" y="1"/>
                    <a:pt x="1353" y="30"/>
                    <a:pt x="1360" y="89"/>
                  </a:cubicBezTo>
                  <a:cubicBezTo>
                    <a:pt x="1353" y="589"/>
                    <a:pt x="1062" y="1039"/>
                    <a:pt x="611" y="1247"/>
                  </a:cubicBezTo>
                  <a:lnTo>
                    <a:pt x="604" y="1247"/>
                  </a:lnTo>
                  <a:cubicBezTo>
                    <a:pt x="548" y="1275"/>
                    <a:pt x="500" y="1289"/>
                    <a:pt x="444" y="1310"/>
                  </a:cubicBezTo>
                  <a:lnTo>
                    <a:pt x="430" y="1310"/>
                  </a:lnTo>
                  <a:lnTo>
                    <a:pt x="361" y="1324"/>
                  </a:lnTo>
                  <a:lnTo>
                    <a:pt x="347" y="1324"/>
                  </a:lnTo>
                  <a:cubicBezTo>
                    <a:pt x="319" y="1331"/>
                    <a:pt x="292" y="1338"/>
                    <a:pt x="271" y="1345"/>
                  </a:cubicBezTo>
                  <a:lnTo>
                    <a:pt x="257" y="1345"/>
                  </a:lnTo>
                  <a:lnTo>
                    <a:pt x="188" y="1352"/>
                  </a:lnTo>
                  <a:lnTo>
                    <a:pt x="84" y="1352"/>
                  </a:lnTo>
                  <a:cubicBezTo>
                    <a:pt x="35" y="1352"/>
                    <a:pt x="0" y="1386"/>
                    <a:pt x="0" y="1428"/>
                  </a:cubicBezTo>
                  <a:cubicBezTo>
                    <a:pt x="0" y="1476"/>
                    <a:pt x="35" y="1511"/>
                    <a:pt x="84" y="1511"/>
                  </a:cubicBezTo>
                  <a:lnTo>
                    <a:pt x="188" y="1511"/>
                  </a:lnTo>
                  <a:lnTo>
                    <a:pt x="257" y="1518"/>
                  </a:lnTo>
                  <a:lnTo>
                    <a:pt x="271" y="1518"/>
                  </a:lnTo>
                  <a:cubicBezTo>
                    <a:pt x="292" y="1525"/>
                    <a:pt x="319" y="1525"/>
                    <a:pt x="347" y="1532"/>
                  </a:cubicBezTo>
                  <a:lnTo>
                    <a:pt x="361" y="1532"/>
                  </a:lnTo>
                  <a:lnTo>
                    <a:pt x="430" y="1553"/>
                  </a:lnTo>
                  <a:lnTo>
                    <a:pt x="444" y="1553"/>
                  </a:lnTo>
                  <a:cubicBezTo>
                    <a:pt x="500" y="1567"/>
                    <a:pt x="548" y="1587"/>
                    <a:pt x="604" y="1608"/>
                  </a:cubicBezTo>
                  <a:lnTo>
                    <a:pt x="611" y="1608"/>
                  </a:lnTo>
                  <a:cubicBezTo>
                    <a:pt x="1062" y="1816"/>
                    <a:pt x="1353" y="2274"/>
                    <a:pt x="1360" y="2773"/>
                  </a:cubicBezTo>
                  <a:cubicBezTo>
                    <a:pt x="1363" y="2822"/>
                    <a:pt x="1400" y="2846"/>
                    <a:pt x="1437" y="2846"/>
                  </a:cubicBezTo>
                  <a:cubicBezTo>
                    <a:pt x="1474" y="2846"/>
                    <a:pt x="1512" y="2822"/>
                    <a:pt x="1519" y="2773"/>
                  </a:cubicBezTo>
                  <a:cubicBezTo>
                    <a:pt x="1519" y="2538"/>
                    <a:pt x="1582" y="2309"/>
                    <a:pt x="1700" y="2108"/>
                  </a:cubicBezTo>
                  <a:cubicBezTo>
                    <a:pt x="1637" y="1851"/>
                    <a:pt x="1499" y="1615"/>
                    <a:pt x="1290" y="1442"/>
                  </a:cubicBezTo>
                  <a:cubicBezTo>
                    <a:pt x="1499" y="1261"/>
                    <a:pt x="1644" y="1019"/>
                    <a:pt x="1700" y="748"/>
                  </a:cubicBezTo>
                  <a:cubicBezTo>
                    <a:pt x="1582" y="547"/>
                    <a:pt x="1519" y="318"/>
                    <a:pt x="1519" y="89"/>
                  </a:cubicBezTo>
                  <a:cubicBezTo>
                    <a:pt x="1523" y="30"/>
                    <a:pt x="1480" y="1"/>
                    <a:pt x="143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56"/>
            <p:cNvSpPr/>
            <p:nvPr/>
          </p:nvSpPr>
          <p:spPr>
            <a:xfrm>
              <a:off x="2200407" y="3381609"/>
              <a:ext cx="28453" cy="28453"/>
            </a:xfrm>
            <a:custGeom>
              <a:avLst/>
              <a:gdLst/>
              <a:ahLst/>
              <a:cxnLst/>
              <a:rect l="l" t="t" r="r" b="b"/>
              <a:pathLst>
                <a:path w="1083" h="1083" extrusionOk="0">
                  <a:moveTo>
                    <a:pt x="541" y="0"/>
                  </a:moveTo>
                  <a:cubicBezTo>
                    <a:pt x="236" y="0"/>
                    <a:pt x="0" y="243"/>
                    <a:pt x="0" y="541"/>
                  </a:cubicBezTo>
                  <a:cubicBezTo>
                    <a:pt x="0" y="846"/>
                    <a:pt x="236" y="1082"/>
                    <a:pt x="541" y="1082"/>
                  </a:cubicBezTo>
                  <a:cubicBezTo>
                    <a:pt x="839" y="1082"/>
                    <a:pt x="1082" y="846"/>
                    <a:pt x="1082" y="541"/>
                  </a:cubicBezTo>
                  <a:cubicBezTo>
                    <a:pt x="1082" y="243"/>
                    <a:pt x="839" y="0"/>
                    <a:pt x="541"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56"/>
            <p:cNvSpPr/>
            <p:nvPr/>
          </p:nvSpPr>
          <p:spPr>
            <a:xfrm>
              <a:off x="1942174" y="3547073"/>
              <a:ext cx="28453" cy="28453"/>
            </a:xfrm>
            <a:custGeom>
              <a:avLst/>
              <a:gdLst/>
              <a:ahLst/>
              <a:cxnLst/>
              <a:rect l="l" t="t" r="r" b="b"/>
              <a:pathLst>
                <a:path w="1083" h="1083" extrusionOk="0">
                  <a:moveTo>
                    <a:pt x="542" y="0"/>
                  </a:moveTo>
                  <a:cubicBezTo>
                    <a:pt x="243" y="0"/>
                    <a:pt x="1" y="243"/>
                    <a:pt x="1" y="541"/>
                  </a:cubicBezTo>
                  <a:cubicBezTo>
                    <a:pt x="1" y="840"/>
                    <a:pt x="243" y="1082"/>
                    <a:pt x="542" y="1082"/>
                  </a:cubicBezTo>
                  <a:cubicBezTo>
                    <a:pt x="840" y="1082"/>
                    <a:pt x="1083" y="840"/>
                    <a:pt x="1083" y="541"/>
                  </a:cubicBezTo>
                  <a:cubicBezTo>
                    <a:pt x="1083" y="243"/>
                    <a:pt x="840" y="0"/>
                    <a:pt x="542"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56"/>
            <p:cNvSpPr/>
            <p:nvPr/>
          </p:nvSpPr>
          <p:spPr>
            <a:xfrm>
              <a:off x="1903737" y="3215540"/>
              <a:ext cx="411874" cy="370731"/>
            </a:xfrm>
            <a:custGeom>
              <a:avLst/>
              <a:gdLst/>
              <a:ahLst/>
              <a:cxnLst/>
              <a:rect l="l" t="t" r="r" b="b"/>
              <a:pathLst>
                <a:path w="15677" h="14111" extrusionOk="0">
                  <a:moveTo>
                    <a:pt x="5942" y="0"/>
                  </a:moveTo>
                  <a:cubicBezTo>
                    <a:pt x="5889" y="0"/>
                    <a:pt x="5834" y="12"/>
                    <a:pt x="5778" y="37"/>
                  </a:cubicBezTo>
                  <a:cubicBezTo>
                    <a:pt x="1103" y="2173"/>
                    <a:pt x="0" y="8319"/>
                    <a:pt x="3635" y="11953"/>
                  </a:cubicBezTo>
                  <a:cubicBezTo>
                    <a:pt x="5027" y="13346"/>
                    <a:pt x="6905" y="14110"/>
                    <a:pt x="8838" y="14110"/>
                  </a:cubicBezTo>
                  <a:cubicBezTo>
                    <a:pt x="9274" y="14110"/>
                    <a:pt x="9712" y="14072"/>
                    <a:pt x="10148" y="13993"/>
                  </a:cubicBezTo>
                  <a:cubicBezTo>
                    <a:pt x="12527" y="13563"/>
                    <a:pt x="14538" y="12002"/>
                    <a:pt x="15544" y="9803"/>
                  </a:cubicBezTo>
                  <a:cubicBezTo>
                    <a:pt x="15677" y="9521"/>
                    <a:pt x="15447" y="9248"/>
                    <a:pt x="15189" y="9248"/>
                  </a:cubicBezTo>
                  <a:cubicBezTo>
                    <a:pt x="15110" y="9248"/>
                    <a:pt x="15029" y="9273"/>
                    <a:pt x="14954" y="9332"/>
                  </a:cubicBezTo>
                  <a:cubicBezTo>
                    <a:pt x="13881" y="10151"/>
                    <a:pt x="12568" y="10601"/>
                    <a:pt x="11219" y="10601"/>
                  </a:cubicBezTo>
                  <a:cubicBezTo>
                    <a:pt x="11209" y="10601"/>
                    <a:pt x="11198" y="10601"/>
                    <a:pt x="11188" y="10601"/>
                  </a:cubicBezTo>
                  <a:cubicBezTo>
                    <a:pt x="10814" y="10601"/>
                    <a:pt x="10439" y="10573"/>
                    <a:pt x="10071" y="10504"/>
                  </a:cubicBezTo>
                  <a:lnTo>
                    <a:pt x="9239" y="10289"/>
                  </a:lnTo>
                  <a:cubicBezTo>
                    <a:pt x="6700" y="9449"/>
                    <a:pt x="4980" y="7077"/>
                    <a:pt x="4980" y="4393"/>
                  </a:cubicBezTo>
                  <a:cubicBezTo>
                    <a:pt x="4973" y="3034"/>
                    <a:pt x="5417" y="1709"/>
                    <a:pt x="6250" y="634"/>
                  </a:cubicBezTo>
                  <a:cubicBezTo>
                    <a:pt x="6461" y="357"/>
                    <a:pt x="6239" y="0"/>
                    <a:pt x="594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56"/>
            <p:cNvSpPr/>
            <p:nvPr/>
          </p:nvSpPr>
          <p:spPr>
            <a:xfrm>
              <a:off x="1920867" y="3246752"/>
              <a:ext cx="360275" cy="338889"/>
            </a:xfrm>
            <a:custGeom>
              <a:avLst/>
              <a:gdLst/>
              <a:ahLst/>
              <a:cxnLst/>
              <a:rect l="l" t="t" r="r" b="b"/>
              <a:pathLst>
                <a:path w="13713" h="12899" extrusionOk="0">
                  <a:moveTo>
                    <a:pt x="3336" y="0"/>
                  </a:moveTo>
                  <a:lnTo>
                    <a:pt x="3336" y="0"/>
                  </a:lnTo>
                  <a:cubicBezTo>
                    <a:pt x="153" y="2810"/>
                    <a:pt x="0" y="7720"/>
                    <a:pt x="2990" y="10724"/>
                  </a:cubicBezTo>
                  <a:cubicBezTo>
                    <a:pt x="4433" y="12177"/>
                    <a:pt x="6325" y="12898"/>
                    <a:pt x="8213" y="12898"/>
                  </a:cubicBezTo>
                  <a:cubicBezTo>
                    <a:pt x="10235" y="12898"/>
                    <a:pt x="12253" y="12072"/>
                    <a:pt x="13713" y="10432"/>
                  </a:cubicBezTo>
                  <a:lnTo>
                    <a:pt x="13713" y="10432"/>
                  </a:lnTo>
                  <a:cubicBezTo>
                    <a:pt x="13456" y="10661"/>
                    <a:pt x="13179" y="10869"/>
                    <a:pt x="12894" y="11057"/>
                  </a:cubicBezTo>
                  <a:cubicBezTo>
                    <a:pt x="11657" y="11868"/>
                    <a:pt x="10251" y="12264"/>
                    <a:pt x="8854" y="12264"/>
                  </a:cubicBezTo>
                  <a:cubicBezTo>
                    <a:pt x="6951" y="12264"/>
                    <a:pt x="5065" y="11530"/>
                    <a:pt x="3642" y="10106"/>
                  </a:cubicBezTo>
                  <a:cubicBezTo>
                    <a:pt x="1172" y="7637"/>
                    <a:pt x="770" y="3767"/>
                    <a:pt x="2691" y="847"/>
                  </a:cubicBezTo>
                  <a:cubicBezTo>
                    <a:pt x="2885" y="555"/>
                    <a:pt x="3100" y="271"/>
                    <a:pt x="3336" y="0"/>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56"/>
            <p:cNvSpPr/>
            <p:nvPr/>
          </p:nvSpPr>
          <p:spPr>
            <a:xfrm>
              <a:off x="2146285" y="3395822"/>
              <a:ext cx="16972" cy="16972"/>
            </a:xfrm>
            <a:custGeom>
              <a:avLst/>
              <a:gdLst/>
              <a:ahLst/>
              <a:cxnLst/>
              <a:rect l="l" t="t" r="r" b="b"/>
              <a:pathLst>
                <a:path w="646" h="646" extrusionOk="0">
                  <a:moveTo>
                    <a:pt x="319" y="0"/>
                  </a:moveTo>
                  <a:cubicBezTo>
                    <a:pt x="139" y="0"/>
                    <a:pt x="0" y="146"/>
                    <a:pt x="0" y="326"/>
                  </a:cubicBezTo>
                  <a:cubicBezTo>
                    <a:pt x="0" y="507"/>
                    <a:pt x="139" y="645"/>
                    <a:pt x="319" y="645"/>
                  </a:cubicBezTo>
                  <a:cubicBezTo>
                    <a:pt x="499" y="645"/>
                    <a:pt x="645" y="507"/>
                    <a:pt x="645" y="326"/>
                  </a:cubicBezTo>
                  <a:cubicBezTo>
                    <a:pt x="645" y="146"/>
                    <a:pt x="499" y="0"/>
                    <a:pt x="319"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56"/>
            <p:cNvSpPr/>
            <p:nvPr/>
          </p:nvSpPr>
          <p:spPr>
            <a:xfrm>
              <a:off x="1925228" y="3497497"/>
              <a:ext cx="16972" cy="16972"/>
            </a:xfrm>
            <a:custGeom>
              <a:avLst/>
              <a:gdLst/>
              <a:ahLst/>
              <a:cxnLst/>
              <a:rect l="l" t="t" r="r" b="b"/>
              <a:pathLst>
                <a:path w="646" h="646" extrusionOk="0">
                  <a:moveTo>
                    <a:pt x="320" y="1"/>
                  </a:moveTo>
                  <a:cubicBezTo>
                    <a:pt x="139" y="1"/>
                    <a:pt x="0" y="146"/>
                    <a:pt x="0" y="320"/>
                  </a:cubicBezTo>
                  <a:cubicBezTo>
                    <a:pt x="0" y="500"/>
                    <a:pt x="139" y="646"/>
                    <a:pt x="320" y="646"/>
                  </a:cubicBezTo>
                  <a:cubicBezTo>
                    <a:pt x="500" y="646"/>
                    <a:pt x="646" y="500"/>
                    <a:pt x="646" y="320"/>
                  </a:cubicBezTo>
                  <a:cubicBezTo>
                    <a:pt x="646" y="146"/>
                    <a:pt x="500" y="1"/>
                    <a:pt x="320"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56"/>
            <p:cNvSpPr/>
            <p:nvPr/>
          </p:nvSpPr>
          <p:spPr>
            <a:xfrm>
              <a:off x="2200407" y="3265169"/>
              <a:ext cx="16972" cy="16972"/>
            </a:xfrm>
            <a:custGeom>
              <a:avLst/>
              <a:gdLst/>
              <a:ahLst/>
              <a:cxnLst/>
              <a:rect l="l" t="t" r="r" b="b"/>
              <a:pathLst>
                <a:path w="646" h="646" extrusionOk="0">
                  <a:moveTo>
                    <a:pt x="326" y="0"/>
                  </a:moveTo>
                  <a:cubicBezTo>
                    <a:pt x="146" y="0"/>
                    <a:pt x="0" y="139"/>
                    <a:pt x="0" y="319"/>
                  </a:cubicBezTo>
                  <a:cubicBezTo>
                    <a:pt x="0" y="499"/>
                    <a:pt x="146" y="645"/>
                    <a:pt x="326" y="645"/>
                  </a:cubicBezTo>
                  <a:cubicBezTo>
                    <a:pt x="506" y="645"/>
                    <a:pt x="645" y="499"/>
                    <a:pt x="645" y="319"/>
                  </a:cubicBezTo>
                  <a:cubicBezTo>
                    <a:pt x="645" y="139"/>
                    <a:pt x="506" y="0"/>
                    <a:pt x="32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1" name="Google Shape;7781;p56"/>
          <p:cNvGrpSpPr/>
          <p:nvPr/>
        </p:nvGrpSpPr>
        <p:grpSpPr>
          <a:xfrm>
            <a:off x="2468465" y="3248854"/>
            <a:ext cx="397818" cy="304078"/>
            <a:chOff x="2468465" y="3248854"/>
            <a:chExt cx="397818" cy="304078"/>
          </a:xfrm>
        </p:grpSpPr>
        <p:sp>
          <p:nvSpPr>
            <p:cNvPr id="7782" name="Google Shape;7782;p56"/>
            <p:cNvSpPr/>
            <p:nvPr/>
          </p:nvSpPr>
          <p:spPr>
            <a:xfrm>
              <a:off x="2488511" y="3248854"/>
              <a:ext cx="182988" cy="99967"/>
            </a:xfrm>
            <a:custGeom>
              <a:avLst/>
              <a:gdLst/>
              <a:ahLst/>
              <a:cxnLst/>
              <a:rect l="l" t="t" r="r" b="b"/>
              <a:pathLst>
                <a:path w="6965" h="3805" extrusionOk="0">
                  <a:moveTo>
                    <a:pt x="4042" y="0"/>
                  </a:moveTo>
                  <a:cubicBezTo>
                    <a:pt x="3341" y="0"/>
                    <a:pt x="2720" y="492"/>
                    <a:pt x="2560" y="1190"/>
                  </a:cubicBezTo>
                  <a:cubicBezTo>
                    <a:pt x="2465" y="1159"/>
                    <a:pt x="2368" y="1144"/>
                    <a:pt x="2272" y="1144"/>
                  </a:cubicBezTo>
                  <a:cubicBezTo>
                    <a:pt x="1976" y="1144"/>
                    <a:pt x="1692" y="1285"/>
                    <a:pt x="1519" y="1537"/>
                  </a:cubicBezTo>
                  <a:cubicBezTo>
                    <a:pt x="1421" y="1511"/>
                    <a:pt x="1324" y="1499"/>
                    <a:pt x="1228" y="1499"/>
                  </a:cubicBezTo>
                  <a:cubicBezTo>
                    <a:pt x="663" y="1499"/>
                    <a:pt x="162" y="1915"/>
                    <a:pt x="90" y="2508"/>
                  </a:cubicBezTo>
                  <a:cubicBezTo>
                    <a:pt x="0" y="3194"/>
                    <a:pt x="534" y="3798"/>
                    <a:pt x="1228" y="3798"/>
                  </a:cubicBezTo>
                  <a:lnTo>
                    <a:pt x="3066" y="3798"/>
                  </a:lnTo>
                  <a:lnTo>
                    <a:pt x="3898" y="3805"/>
                  </a:lnTo>
                  <a:lnTo>
                    <a:pt x="5001" y="3805"/>
                  </a:lnTo>
                  <a:cubicBezTo>
                    <a:pt x="5417" y="3035"/>
                    <a:pt x="6125" y="2473"/>
                    <a:pt x="6964" y="2237"/>
                  </a:cubicBezTo>
                  <a:cubicBezTo>
                    <a:pt x="6782" y="1800"/>
                    <a:pt x="6366" y="1531"/>
                    <a:pt x="5920" y="1531"/>
                  </a:cubicBezTo>
                  <a:cubicBezTo>
                    <a:pt x="5806" y="1531"/>
                    <a:pt x="5691" y="1549"/>
                    <a:pt x="5577" y="1585"/>
                  </a:cubicBezTo>
                  <a:lnTo>
                    <a:pt x="5577" y="1530"/>
                  </a:lnTo>
                  <a:cubicBezTo>
                    <a:pt x="5577" y="753"/>
                    <a:pt x="4994" y="94"/>
                    <a:pt x="4217" y="11"/>
                  </a:cubicBezTo>
                  <a:cubicBezTo>
                    <a:pt x="4159" y="4"/>
                    <a:pt x="4100" y="0"/>
                    <a:pt x="4042" y="0"/>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56"/>
            <p:cNvSpPr/>
            <p:nvPr/>
          </p:nvSpPr>
          <p:spPr>
            <a:xfrm>
              <a:off x="2468465" y="3303448"/>
              <a:ext cx="397818" cy="211389"/>
            </a:xfrm>
            <a:custGeom>
              <a:avLst/>
              <a:gdLst/>
              <a:ahLst/>
              <a:cxnLst/>
              <a:rect l="l" t="t" r="r" b="b"/>
              <a:pathLst>
                <a:path w="15142" h="8046" extrusionOk="0">
                  <a:moveTo>
                    <a:pt x="8591" y="0"/>
                  </a:moveTo>
                  <a:cubicBezTo>
                    <a:pt x="7169" y="0"/>
                    <a:pt x="5780" y="932"/>
                    <a:pt x="5417" y="2524"/>
                  </a:cubicBezTo>
                  <a:cubicBezTo>
                    <a:pt x="5213" y="2455"/>
                    <a:pt x="5004" y="2422"/>
                    <a:pt x="4797" y="2422"/>
                  </a:cubicBezTo>
                  <a:cubicBezTo>
                    <a:pt x="4175" y="2422"/>
                    <a:pt x="3576" y="2724"/>
                    <a:pt x="3212" y="3260"/>
                  </a:cubicBezTo>
                  <a:cubicBezTo>
                    <a:pt x="3003" y="3205"/>
                    <a:pt x="2795" y="3179"/>
                    <a:pt x="2590" y="3179"/>
                  </a:cubicBezTo>
                  <a:cubicBezTo>
                    <a:pt x="1399" y="3179"/>
                    <a:pt x="340" y="4063"/>
                    <a:pt x="181" y="5306"/>
                  </a:cubicBezTo>
                  <a:cubicBezTo>
                    <a:pt x="0" y="6755"/>
                    <a:pt x="1131" y="8046"/>
                    <a:pt x="2594" y="8046"/>
                  </a:cubicBezTo>
                  <a:lnTo>
                    <a:pt x="5279" y="8046"/>
                  </a:lnTo>
                  <a:cubicBezTo>
                    <a:pt x="5285" y="7191"/>
                    <a:pt x="5987" y="6548"/>
                    <a:pt x="6786" y="6548"/>
                  </a:cubicBezTo>
                  <a:cubicBezTo>
                    <a:pt x="6934" y="6548"/>
                    <a:pt x="7084" y="6570"/>
                    <a:pt x="7235" y="6617"/>
                  </a:cubicBezTo>
                  <a:lnTo>
                    <a:pt x="7235" y="6547"/>
                  </a:lnTo>
                  <a:cubicBezTo>
                    <a:pt x="7235" y="5521"/>
                    <a:pt x="8012" y="4654"/>
                    <a:pt x="9031" y="4543"/>
                  </a:cubicBezTo>
                  <a:cubicBezTo>
                    <a:pt x="9109" y="4534"/>
                    <a:pt x="9187" y="4529"/>
                    <a:pt x="9264" y="4529"/>
                  </a:cubicBezTo>
                  <a:cubicBezTo>
                    <a:pt x="10197" y="4529"/>
                    <a:pt x="11019" y="5174"/>
                    <a:pt x="11237" y="6103"/>
                  </a:cubicBezTo>
                  <a:cubicBezTo>
                    <a:pt x="11365" y="6060"/>
                    <a:pt x="11496" y="6039"/>
                    <a:pt x="11625" y="6039"/>
                  </a:cubicBezTo>
                  <a:cubicBezTo>
                    <a:pt x="12015" y="6039"/>
                    <a:pt x="12390" y="6228"/>
                    <a:pt x="12624" y="6561"/>
                  </a:cubicBezTo>
                  <a:cubicBezTo>
                    <a:pt x="12749" y="6529"/>
                    <a:pt x="12875" y="6514"/>
                    <a:pt x="12999" y="6514"/>
                  </a:cubicBezTo>
                  <a:cubicBezTo>
                    <a:pt x="13526" y="6514"/>
                    <a:pt x="14029" y="6789"/>
                    <a:pt x="14310" y="7255"/>
                  </a:cubicBezTo>
                  <a:cubicBezTo>
                    <a:pt x="15045" y="6450"/>
                    <a:pt x="15142" y="5257"/>
                    <a:pt x="14559" y="4335"/>
                  </a:cubicBezTo>
                  <a:cubicBezTo>
                    <a:pt x="14107" y="3632"/>
                    <a:pt x="13336" y="3228"/>
                    <a:pt x="12536" y="3228"/>
                  </a:cubicBezTo>
                  <a:cubicBezTo>
                    <a:pt x="12292" y="3228"/>
                    <a:pt x="12046" y="3265"/>
                    <a:pt x="11806" y="3343"/>
                  </a:cubicBezTo>
                  <a:lnTo>
                    <a:pt x="11806" y="3232"/>
                  </a:lnTo>
                  <a:cubicBezTo>
                    <a:pt x="11806" y="2712"/>
                    <a:pt x="11681" y="2191"/>
                    <a:pt x="11431" y="1727"/>
                  </a:cubicBezTo>
                  <a:lnTo>
                    <a:pt x="10939" y="1026"/>
                  </a:lnTo>
                  <a:cubicBezTo>
                    <a:pt x="10280" y="324"/>
                    <a:pt x="9430" y="0"/>
                    <a:pt x="8591" y="0"/>
                  </a:cubicBezTo>
                  <a:close/>
                </a:path>
              </a:pathLst>
            </a:custGeom>
            <a:solidFill>
              <a:srgbClr val="D0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56"/>
            <p:cNvSpPr/>
            <p:nvPr/>
          </p:nvSpPr>
          <p:spPr>
            <a:xfrm>
              <a:off x="2473930" y="3387073"/>
              <a:ext cx="138141" cy="127763"/>
            </a:xfrm>
            <a:custGeom>
              <a:avLst/>
              <a:gdLst/>
              <a:ahLst/>
              <a:cxnLst/>
              <a:rect l="l" t="t" r="r" b="b"/>
              <a:pathLst>
                <a:path w="5258" h="4863" extrusionOk="0">
                  <a:moveTo>
                    <a:pt x="2386" y="0"/>
                  </a:moveTo>
                  <a:cubicBezTo>
                    <a:pt x="1062" y="21"/>
                    <a:pt x="0" y="1103"/>
                    <a:pt x="0" y="2428"/>
                  </a:cubicBezTo>
                  <a:cubicBezTo>
                    <a:pt x="0" y="3753"/>
                    <a:pt x="1062" y="4835"/>
                    <a:pt x="2386" y="4863"/>
                  </a:cubicBezTo>
                  <a:lnTo>
                    <a:pt x="5071" y="4863"/>
                  </a:lnTo>
                  <a:cubicBezTo>
                    <a:pt x="5071" y="4613"/>
                    <a:pt x="5133" y="4370"/>
                    <a:pt x="5258" y="4148"/>
                  </a:cubicBezTo>
                  <a:cubicBezTo>
                    <a:pt x="3905" y="3115"/>
                    <a:pt x="2948" y="1651"/>
                    <a:pt x="2539" y="0"/>
                  </a:cubicBezTo>
                  <a:close/>
                </a:path>
              </a:pathLst>
            </a:custGeom>
            <a:solidFill>
              <a:srgbClr val="C2C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6"/>
            <p:cNvSpPr/>
            <p:nvPr/>
          </p:nvSpPr>
          <p:spPr>
            <a:xfrm>
              <a:off x="2488327" y="3279382"/>
              <a:ext cx="55409" cy="69438"/>
            </a:xfrm>
            <a:custGeom>
              <a:avLst/>
              <a:gdLst/>
              <a:ahLst/>
              <a:cxnLst/>
              <a:rect l="l" t="t" r="r" b="b"/>
              <a:pathLst>
                <a:path w="2109" h="2643" extrusionOk="0">
                  <a:moveTo>
                    <a:pt x="2109" y="0"/>
                  </a:moveTo>
                  <a:lnTo>
                    <a:pt x="2109" y="0"/>
                  </a:lnTo>
                  <a:cubicBezTo>
                    <a:pt x="1866" y="42"/>
                    <a:pt x="1658" y="180"/>
                    <a:pt x="1519" y="382"/>
                  </a:cubicBezTo>
                  <a:cubicBezTo>
                    <a:pt x="1421" y="356"/>
                    <a:pt x="1324" y="344"/>
                    <a:pt x="1228" y="344"/>
                  </a:cubicBezTo>
                  <a:cubicBezTo>
                    <a:pt x="665" y="344"/>
                    <a:pt x="168" y="759"/>
                    <a:pt x="90" y="1346"/>
                  </a:cubicBezTo>
                  <a:cubicBezTo>
                    <a:pt x="0" y="2032"/>
                    <a:pt x="534" y="2643"/>
                    <a:pt x="1228" y="2643"/>
                  </a:cubicBezTo>
                  <a:lnTo>
                    <a:pt x="1769" y="2643"/>
                  </a:lnTo>
                  <a:cubicBezTo>
                    <a:pt x="1762" y="2518"/>
                    <a:pt x="1762" y="2393"/>
                    <a:pt x="1762" y="2268"/>
                  </a:cubicBezTo>
                  <a:cubicBezTo>
                    <a:pt x="1755" y="1498"/>
                    <a:pt x="1873" y="735"/>
                    <a:pt x="2109" y="0"/>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6"/>
            <p:cNvSpPr/>
            <p:nvPr/>
          </p:nvSpPr>
          <p:spPr>
            <a:xfrm>
              <a:off x="2603663" y="3420807"/>
              <a:ext cx="246226" cy="132124"/>
            </a:xfrm>
            <a:custGeom>
              <a:avLst/>
              <a:gdLst/>
              <a:ahLst/>
              <a:cxnLst/>
              <a:rect l="l" t="t" r="r" b="b"/>
              <a:pathLst>
                <a:path w="9372" h="5029" extrusionOk="0">
                  <a:moveTo>
                    <a:pt x="4117" y="0"/>
                  </a:moveTo>
                  <a:cubicBezTo>
                    <a:pt x="4040" y="0"/>
                    <a:pt x="3963" y="4"/>
                    <a:pt x="3885" y="13"/>
                  </a:cubicBezTo>
                  <a:cubicBezTo>
                    <a:pt x="2859" y="124"/>
                    <a:pt x="2089" y="991"/>
                    <a:pt x="2082" y="2018"/>
                  </a:cubicBezTo>
                  <a:lnTo>
                    <a:pt x="2082" y="2087"/>
                  </a:lnTo>
                  <a:cubicBezTo>
                    <a:pt x="1931" y="2040"/>
                    <a:pt x="1778" y="2017"/>
                    <a:pt x="1629" y="2017"/>
                  </a:cubicBezTo>
                  <a:cubicBezTo>
                    <a:pt x="910" y="2017"/>
                    <a:pt x="261" y="2541"/>
                    <a:pt x="147" y="3294"/>
                  </a:cubicBezTo>
                  <a:cubicBezTo>
                    <a:pt x="1" y="4210"/>
                    <a:pt x="708" y="5028"/>
                    <a:pt x="1631" y="5028"/>
                  </a:cubicBezTo>
                  <a:lnTo>
                    <a:pt x="7853" y="5028"/>
                  </a:lnTo>
                  <a:cubicBezTo>
                    <a:pt x="8692" y="5028"/>
                    <a:pt x="9372" y="4349"/>
                    <a:pt x="9372" y="3509"/>
                  </a:cubicBezTo>
                  <a:cubicBezTo>
                    <a:pt x="9372" y="2663"/>
                    <a:pt x="8692" y="1983"/>
                    <a:pt x="7853" y="1983"/>
                  </a:cubicBezTo>
                  <a:cubicBezTo>
                    <a:pt x="7728" y="1983"/>
                    <a:pt x="7596" y="1997"/>
                    <a:pt x="7471" y="2032"/>
                  </a:cubicBezTo>
                  <a:cubicBezTo>
                    <a:pt x="7240" y="1696"/>
                    <a:pt x="6859" y="1507"/>
                    <a:pt x="6464" y="1507"/>
                  </a:cubicBezTo>
                  <a:cubicBezTo>
                    <a:pt x="6337" y="1507"/>
                    <a:pt x="6209" y="1527"/>
                    <a:pt x="6084" y="1567"/>
                  </a:cubicBezTo>
                  <a:cubicBezTo>
                    <a:pt x="5873" y="644"/>
                    <a:pt x="5046" y="0"/>
                    <a:pt x="4117"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6"/>
            <p:cNvSpPr/>
            <p:nvPr/>
          </p:nvSpPr>
          <p:spPr>
            <a:xfrm>
              <a:off x="2603847" y="3422594"/>
              <a:ext cx="143264" cy="130338"/>
            </a:xfrm>
            <a:custGeom>
              <a:avLst/>
              <a:gdLst/>
              <a:ahLst/>
              <a:cxnLst/>
              <a:rect l="l" t="t" r="r" b="b"/>
              <a:pathLst>
                <a:path w="5453" h="4961" extrusionOk="0">
                  <a:moveTo>
                    <a:pt x="3559" y="1"/>
                  </a:moveTo>
                  <a:lnTo>
                    <a:pt x="3559" y="1"/>
                  </a:lnTo>
                  <a:cubicBezTo>
                    <a:pt x="2685" y="244"/>
                    <a:pt x="2082" y="1041"/>
                    <a:pt x="2082" y="1950"/>
                  </a:cubicBezTo>
                  <a:lnTo>
                    <a:pt x="2082" y="2019"/>
                  </a:lnTo>
                  <a:cubicBezTo>
                    <a:pt x="1931" y="1972"/>
                    <a:pt x="1778" y="1949"/>
                    <a:pt x="1629" y="1949"/>
                  </a:cubicBezTo>
                  <a:cubicBezTo>
                    <a:pt x="907" y="1949"/>
                    <a:pt x="254" y="2473"/>
                    <a:pt x="140" y="3226"/>
                  </a:cubicBezTo>
                  <a:cubicBezTo>
                    <a:pt x="1" y="4142"/>
                    <a:pt x="708" y="4960"/>
                    <a:pt x="1631" y="4960"/>
                  </a:cubicBezTo>
                  <a:lnTo>
                    <a:pt x="5453" y="4960"/>
                  </a:lnTo>
                  <a:cubicBezTo>
                    <a:pt x="4107" y="4350"/>
                    <a:pt x="3233" y="3011"/>
                    <a:pt x="3240" y="1527"/>
                  </a:cubicBezTo>
                  <a:cubicBezTo>
                    <a:pt x="3233" y="1000"/>
                    <a:pt x="3344" y="479"/>
                    <a:pt x="3559" y="1"/>
                  </a:cubicBezTo>
                  <a:close/>
                </a:path>
              </a:pathLst>
            </a:custGeom>
            <a:solidFill>
              <a:srgbClr val="DB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8" name="Google Shape;7788;p56"/>
          <p:cNvGrpSpPr/>
          <p:nvPr/>
        </p:nvGrpSpPr>
        <p:grpSpPr>
          <a:xfrm>
            <a:off x="3017166" y="3216013"/>
            <a:ext cx="394376" cy="369812"/>
            <a:chOff x="3017166" y="3216013"/>
            <a:chExt cx="394376" cy="369812"/>
          </a:xfrm>
        </p:grpSpPr>
        <p:sp>
          <p:nvSpPr>
            <p:cNvPr id="7789" name="Google Shape;7789;p56"/>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6"/>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1" name="Google Shape;7791;p56"/>
          <p:cNvGrpSpPr/>
          <p:nvPr/>
        </p:nvGrpSpPr>
        <p:grpSpPr>
          <a:xfrm>
            <a:off x="4210043" y="3213228"/>
            <a:ext cx="199014" cy="375408"/>
            <a:chOff x="4210043" y="3213228"/>
            <a:chExt cx="199014" cy="375408"/>
          </a:xfrm>
        </p:grpSpPr>
        <p:sp>
          <p:nvSpPr>
            <p:cNvPr id="7792" name="Google Shape;7792;p56"/>
            <p:cNvSpPr/>
            <p:nvPr/>
          </p:nvSpPr>
          <p:spPr>
            <a:xfrm>
              <a:off x="4295875" y="3440091"/>
              <a:ext cx="27350" cy="148545"/>
            </a:xfrm>
            <a:custGeom>
              <a:avLst/>
              <a:gdLst/>
              <a:ahLst/>
              <a:cxnLst/>
              <a:rect l="l" t="t" r="r" b="b"/>
              <a:pathLst>
                <a:path w="1041" h="5654" extrusionOk="0">
                  <a:moveTo>
                    <a:pt x="250" y="1"/>
                  </a:moveTo>
                  <a:cubicBezTo>
                    <a:pt x="111" y="1"/>
                    <a:pt x="0" y="112"/>
                    <a:pt x="0" y="250"/>
                  </a:cubicBezTo>
                  <a:lnTo>
                    <a:pt x="0" y="5134"/>
                  </a:lnTo>
                  <a:cubicBezTo>
                    <a:pt x="0" y="5418"/>
                    <a:pt x="229" y="5654"/>
                    <a:pt x="521" y="5654"/>
                  </a:cubicBezTo>
                  <a:cubicBezTo>
                    <a:pt x="805" y="5654"/>
                    <a:pt x="1041" y="5418"/>
                    <a:pt x="1041" y="5134"/>
                  </a:cubicBezTo>
                  <a:lnTo>
                    <a:pt x="1041" y="250"/>
                  </a:lnTo>
                  <a:cubicBezTo>
                    <a:pt x="1041" y="112"/>
                    <a:pt x="930" y="1"/>
                    <a:pt x="7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6"/>
            <p:cNvSpPr/>
            <p:nvPr/>
          </p:nvSpPr>
          <p:spPr>
            <a:xfrm>
              <a:off x="4299684" y="3447264"/>
              <a:ext cx="84781" cy="139849"/>
            </a:xfrm>
            <a:custGeom>
              <a:avLst/>
              <a:gdLst/>
              <a:ahLst/>
              <a:cxnLst/>
              <a:rect l="l" t="t" r="r" b="b"/>
              <a:pathLst>
                <a:path w="3227" h="5323" extrusionOk="0">
                  <a:moveTo>
                    <a:pt x="769" y="0"/>
                  </a:moveTo>
                  <a:cubicBezTo>
                    <a:pt x="732" y="0"/>
                    <a:pt x="695" y="8"/>
                    <a:pt x="660" y="26"/>
                  </a:cubicBezTo>
                  <a:lnTo>
                    <a:pt x="174" y="262"/>
                  </a:lnTo>
                  <a:cubicBezTo>
                    <a:pt x="50" y="317"/>
                    <a:pt x="1" y="470"/>
                    <a:pt x="56" y="602"/>
                  </a:cubicBezTo>
                  <a:lnTo>
                    <a:pt x="2165" y="5034"/>
                  </a:lnTo>
                  <a:cubicBezTo>
                    <a:pt x="2254" y="5217"/>
                    <a:pt x="2439" y="5323"/>
                    <a:pt x="2630" y="5323"/>
                  </a:cubicBezTo>
                  <a:cubicBezTo>
                    <a:pt x="2707" y="5323"/>
                    <a:pt x="2785" y="5306"/>
                    <a:pt x="2859" y="5270"/>
                  </a:cubicBezTo>
                  <a:cubicBezTo>
                    <a:pt x="3115" y="5145"/>
                    <a:pt x="3226" y="4833"/>
                    <a:pt x="3101" y="4576"/>
                  </a:cubicBezTo>
                  <a:lnTo>
                    <a:pt x="1000" y="144"/>
                  </a:lnTo>
                  <a:cubicBezTo>
                    <a:pt x="955" y="54"/>
                    <a:pt x="863" y="0"/>
                    <a:pt x="769" y="0"/>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6"/>
            <p:cNvSpPr/>
            <p:nvPr/>
          </p:nvSpPr>
          <p:spPr>
            <a:xfrm>
              <a:off x="4234450" y="3447158"/>
              <a:ext cx="84965" cy="139954"/>
            </a:xfrm>
            <a:custGeom>
              <a:avLst/>
              <a:gdLst/>
              <a:ahLst/>
              <a:cxnLst/>
              <a:rect l="l" t="t" r="r" b="b"/>
              <a:pathLst>
                <a:path w="3234" h="5327" extrusionOk="0">
                  <a:moveTo>
                    <a:pt x="2460" y="0"/>
                  </a:moveTo>
                  <a:cubicBezTo>
                    <a:pt x="2365" y="0"/>
                    <a:pt x="2274" y="51"/>
                    <a:pt x="2234" y="141"/>
                  </a:cubicBezTo>
                  <a:lnTo>
                    <a:pt x="126" y="4580"/>
                  </a:lnTo>
                  <a:cubicBezTo>
                    <a:pt x="1" y="4837"/>
                    <a:pt x="112" y="5149"/>
                    <a:pt x="368" y="5274"/>
                  </a:cubicBezTo>
                  <a:cubicBezTo>
                    <a:pt x="442" y="5309"/>
                    <a:pt x="520" y="5326"/>
                    <a:pt x="597" y="5326"/>
                  </a:cubicBezTo>
                  <a:cubicBezTo>
                    <a:pt x="791" y="5326"/>
                    <a:pt x="980" y="5219"/>
                    <a:pt x="1069" y="5031"/>
                  </a:cubicBezTo>
                  <a:lnTo>
                    <a:pt x="3171" y="599"/>
                  </a:lnTo>
                  <a:cubicBezTo>
                    <a:pt x="3233" y="474"/>
                    <a:pt x="3178" y="321"/>
                    <a:pt x="3053" y="259"/>
                  </a:cubicBezTo>
                  <a:lnTo>
                    <a:pt x="2567" y="23"/>
                  </a:lnTo>
                  <a:cubicBezTo>
                    <a:pt x="2533" y="8"/>
                    <a:pt x="2496" y="0"/>
                    <a:pt x="2460" y="0"/>
                  </a:cubicBezTo>
                  <a:close/>
                </a:path>
              </a:pathLst>
            </a:custGeom>
            <a:solidFill>
              <a:srgbClr val="9B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6"/>
            <p:cNvSpPr/>
            <p:nvPr/>
          </p:nvSpPr>
          <p:spPr>
            <a:xfrm>
              <a:off x="4294036" y="3213228"/>
              <a:ext cx="30844" cy="42667"/>
            </a:xfrm>
            <a:custGeom>
              <a:avLst/>
              <a:gdLst/>
              <a:ahLst/>
              <a:cxnLst/>
              <a:rect l="l" t="t" r="r" b="b"/>
              <a:pathLst>
                <a:path w="1174" h="1624" extrusionOk="0">
                  <a:moveTo>
                    <a:pt x="591" y="0"/>
                  </a:moveTo>
                  <a:cubicBezTo>
                    <a:pt x="265" y="0"/>
                    <a:pt x="8" y="264"/>
                    <a:pt x="1" y="583"/>
                  </a:cubicBezTo>
                  <a:lnTo>
                    <a:pt x="1" y="1249"/>
                  </a:lnTo>
                  <a:cubicBezTo>
                    <a:pt x="1" y="1457"/>
                    <a:pt x="174" y="1623"/>
                    <a:pt x="382" y="1623"/>
                  </a:cubicBezTo>
                  <a:lnTo>
                    <a:pt x="792" y="1623"/>
                  </a:lnTo>
                  <a:cubicBezTo>
                    <a:pt x="1000" y="1623"/>
                    <a:pt x="1173" y="1457"/>
                    <a:pt x="1173" y="1249"/>
                  </a:cubicBezTo>
                  <a:lnTo>
                    <a:pt x="1173" y="583"/>
                  </a:lnTo>
                  <a:cubicBezTo>
                    <a:pt x="1173" y="264"/>
                    <a:pt x="910" y="0"/>
                    <a:pt x="59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6"/>
            <p:cNvSpPr/>
            <p:nvPr/>
          </p:nvSpPr>
          <p:spPr>
            <a:xfrm>
              <a:off x="4229721" y="3254581"/>
              <a:ext cx="159474" cy="193392"/>
            </a:xfrm>
            <a:custGeom>
              <a:avLst/>
              <a:gdLst/>
              <a:ahLst/>
              <a:cxnLst/>
              <a:rect l="l" t="t" r="r" b="b"/>
              <a:pathLst>
                <a:path w="6070" h="7361" extrusionOk="0">
                  <a:moveTo>
                    <a:pt x="347" y="1"/>
                  </a:moveTo>
                  <a:cubicBezTo>
                    <a:pt x="160" y="1"/>
                    <a:pt x="0" y="153"/>
                    <a:pt x="0" y="348"/>
                  </a:cubicBezTo>
                  <a:lnTo>
                    <a:pt x="0" y="7013"/>
                  </a:lnTo>
                  <a:cubicBezTo>
                    <a:pt x="0" y="7200"/>
                    <a:pt x="160" y="7360"/>
                    <a:pt x="347" y="7360"/>
                  </a:cubicBezTo>
                  <a:lnTo>
                    <a:pt x="5723" y="7360"/>
                  </a:lnTo>
                  <a:cubicBezTo>
                    <a:pt x="5917" y="7360"/>
                    <a:pt x="6070" y="7200"/>
                    <a:pt x="6070" y="7013"/>
                  </a:cubicBezTo>
                  <a:lnTo>
                    <a:pt x="6070" y="348"/>
                  </a:lnTo>
                  <a:cubicBezTo>
                    <a:pt x="6070" y="153"/>
                    <a:pt x="5917" y="1"/>
                    <a:pt x="5723" y="1"/>
                  </a:cubicBezTo>
                  <a:close/>
                </a:path>
              </a:pathLst>
            </a:custGeom>
            <a:solidFill>
              <a:srgbClr val="9B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6"/>
            <p:cNvSpPr/>
            <p:nvPr/>
          </p:nvSpPr>
          <p:spPr>
            <a:xfrm>
              <a:off x="4253418" y="3254581"/>
              <a:ext cx="135776" cy="193392"/>
            </a:xfrm>
            <a:custGeom>
              <a:avLst/>
              <a:gdLst/>
              <a:ahLst/>
              <a:cxnLst/>
              <a:rect l="l" t="t" r="r" b="b"/>
              <a:pathLst>
                <a:path w="5168" h="7361" extrusionOk="0">
                  <a:moveTo>
                    <a:pt x="347" y="1"/>
                  </a:moveTo>
                  <a:cubicBezTo>
                    <a:pt x="160" y="1"/>
                    <a:pt x="0" y="153"/>
                    <a:pt x="0" y="348"/>
                  </a:cubicBezTo>
                  <a:lnTo>
                    <a:pt x="0" y="7013"/>
                  </a:lnTo>
                  <a:cubicBezTo>
                    <a:pt x="0" y="7200"/>
                    <a:pt x="160" y="7360"/>
                    <a:pt x="347" y="7360"/>
                  </a:cubicBezTo>
                  <a:lnTo>
                    <a:pt x="4821" y="7360"/>
                  </a:lnTo>
                  <a:cubicBezTo>
                    <a:pt x="5015" y="7360"/>
                    <a:pt x="5168" y="7200"/>
                    <a:pt x="5168" y="7013"/>
                  </a:cubicBezTo>
                  <a:lnTo>
                    <a:pt x="5168" y="348"/>
                  </a:lnTo>
                  <a:cubicBezTo>
                    <a:pt x="5168" y="153"/>
                    <a:pt x="5015" y="1"/>
                    <a:pt x="4821" y="1"/>
                  </a:cubicBezTo>
                  <a:close/>
                </a:path>
              </a:pathLst>
            </a:custGeom>
            <a:solidFill>
              <a:srgbClr val="ABB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6"/>
            <p:cNvSpPr/>
            <p:nvPr/>
          </p:nvSpPr>
          <p:spPr>
            <a:xfrm>
              <a:off x="4210043" y="3237635"/>
              <a:ext cx="199014" cy="31737"/>
            </a:xfrm>
            <a:custGeom>
              <a:avLst/>
              <a:gdLst/>
              <a:ahLst/>
              <a:cxnLst/>
              <a:rect l="l" t="t" r="r" b="b"/>
              <a:pathLst>
                <a:path w="7575" h="1208" extrusionOk="0">
                  <a:moveTo>
                    <a:pt x="361" y="1"/>
                  </a:moveTo>
                  <a:cubicBezTo>
                    <a:pt x="160" y="1"/>
                    <a:pt x="0" y="160"/>
                    <a:pt x="0" y="361"/>
                  </a:cubicBezTo>
                  <a:lnTo>
                    <a:pt x="0" y="847"/>
                  </a:lnTo>
                  <a:cubicBezTo>
                    <a:pt x="0" y="1041"/>
                    <a:pt x="160" y="1208"/>
                    <a:pt x="361" y="1208"/>
                  </a:cubicBezTo>
                  <a:lnTo>
                    <a:pt x="7207" y="1208"/>
                  </a:lnTo>
                  <a:cubicBezTo>
                    <a:pt x="7408" y="1208"/>
                    <a:pt x="7568" y="1041"/>
                    <a:pt x="7575" y="847"/>
                  </a:cubicBezTo>
                  <a:lnTo>
                    <a:pt x="7575" y="361"/>
                  </a:lnTo>
                  <a:cubicBezTo>
                    <a:pt x="7568" y="160"/>
                    <a:pt x="7408" y="1"/>
                    <a:pt x="7207"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6"/>
            <p:cNvSpPr/>
            <p:nvPr/>
          </p:nvSpPr>
          <p:spPr>
            <a:xfrm>
              <a:off x="4210043" y="3432998"/>
              <a:ext cx="199014" cy="31737"/>
            </a:xfrm>
            <a:custGeom>
              <a:avLst/>
              <a:gdLst/>
              <a:ahLst/>
              <a:cxnLst/>
              <a:rect l="l" t="t" r="r" b="b"/>
              <a:pathLst>
                <a:path w="7575" h="1208" extrusionOk="0">
                  <a:moveTo>
                    <a:pt x="361" y="0"/>
                  </a:moveTo>
                  <a:cubicBezTo>
                    <a:pt x="160" y="0"/>
                    <a:pt x="0" y="167"/>
                    <a:pt x="0" y="368"/>
                  </a:cubicBezTo>
                  <a:lnTo>
                    <a:pt x="0" y="846"/>
                  </a:lnTo>
                  <a:cubicBezTo>
                    <a:pt x="0" y="1048"/>
                    <a:pt x="160" y="1207"/>
                    <a:pt x="361" y="1207"/>
                  </a:cubicBezTo>
                  <a:lnTo>
                    <a:pt x="7207" y="1207"/>
                  </a:lnTo>
                  <a:cubicBezTo>
                    <a:pt x="7408" y="1207"/>
                    <a:pt x="7568" y="1048"/>
                    <a:pt x="7575" y="846"/>
                  </a:cubicBezTo>
                  <a:lnTo>
                    <a:pt x="7575" y="368"/>
                  </a:lnTo>
                  <a:cubicBezTo>
                    <a:pt x="7568" y="167"/>
                    <a:pt x="7408" y="0"/>
                    <a:pt x="7207" y="0"/>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6"/>
            <p:cNvSpPr/>
            <p:nvPr/>
          </p:nvSpPr>
          <p:spPr>
            <a:xfrm>
              <a:off x="4238286" y="3237635"/>
              <a:ext cx="170771" cy="31737"/>
            </a:xfrm>
            <a:custGeom>
              <a:avLst/>
              <a:gdLst/>
              <a:ahLst/>
              <a:cxnLst/>
              <a:rect l="l" t="t" r="r" b="b"/>
              <a:pathLst>
                <a:path w="6500" h="1208" extrusionOk="0">
                  <a:moveTo>
                    <a:pt x="361" y="1"/>
                  </a:moveTo>
                  <a:cubicBezTo>
                    <a:pt x="160" y="1"/>
                    <a:pt x="0" y="160"/>
                    <a:pt x="0" y="361"/>
                  </a:cubicBezTo>
                  <a:lnTo>
                    <a:pt x="0" y="847"/>
                  </a:lnTo>
                  <a:cubicBezTo>
                    <a:pt x="0" y="1041"/>
                    <a:pt x="160" y="1208"/>
                    <a:pt x="361" y="1208"/>
                  </a:cubicBezTo>
                  <a:lnTo>
                    <a:pt x="6132" y="1208"/>
                  </a:lnTo>
                  <a:cubicBezTo>
                    <a:pt x="6333" y="1208"/>
                    <a:pt x="6493" y="1041"/>
                    <a:pt x="6500" y="847"/>
                  </a:cubicBezTo>
                  <a:lnTo>
                    <a:pt x="6500" y="361"/>
                  </a:lnTo>
                  <a:cubicBezTo>
                    <a:pt x="6493" y="160"/>
                    <a:pt x="6333" y="1"/>
                    <a:pt x="6132" y="1"/>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6"/>
            <p:cNvSpPr/>
            <p:nvPr/>
          </p:nvSpPr>
          <p:spPr>
            <a:xfrm>
              <a:off x="4238286" y="3432998"/>
              <a:ext cx="170771" cy="31737"/>
            </a:xfrm>
            <a:custGeom>
              <a:avLst/>
              <a:gdLst/>
              <a:ahLst/>
              <a:cxnLst/>
              <a:rect l="l" t="t" r="r" b="b"/>
              <a:pathLst>
                <a:path w="6500" h="1208" extrusionOk="0">
                  <a:moveTo>
                    <a:pt x="361" y="0"/>
                  </a:moveTo>
                  <a:cubicBezTo>
                    <a:pt x="160" y="0"/>
                    <a:pt x="0" y="167"/>
                    <a:pt x="0" y="368"/>
                  </a:cubicBezTo>
                  <a:lnTo>
                    <a:pt x="0" y="846"/>
                  </a:lnTo>
                  <a:cubicBezTo>
                    <a:pt x="0" y="1048"/>
                    <a:pt x="160" y="1207"/>
                    <a:pt x="361" y="1207"/>
                  </a:cubicBezTo>
                  <a:lnTo>
                    <a:pt x="6132" y="1207"/>
                  </a:lnTo>
                  <a:cubicBezTo>
                    <a:pt x="6333" y="1207"/>
                    <a:pt x="6493" y="1048"/>
                    <a:pt x="6500" y="846"/>
                  </a:cubicBezTo>
                  <a:lnTo>
                    <a:pt x="6500" y="368"/>
                  </a:lnTo>
                  <a:cubicBezTo>
                    <a:pt x="6493" y="167"/>
                    <a:pt x="6333" y="0"/>
                    <a:pt x="6132" y="0"/>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2" name="Google Shape;7802;p56"/>
          <p:cNvGrpSpPr/>
          <p:nvPr/>
        </p:nvGrpSpPr>
        <p:grpSpPr>
          <a:xfrm>
            <a:off x="4818146" y="3203323"/>
            <a:ext cx="77845" cy="395165"/>
            <a:chOff x="4818146" y="3203323"/>
            <a:chExt cx="77845" cy="395165"/>
          </a:xfrm>
        </p:grpSpPr>
        <p:sp>
          <p:nvSpPr>
            <p:cNvPr id="7803" name="Google Shape;7803;p56"/>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6"/>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6"/>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6"/>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6"/>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6"/>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6"/>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6"/>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1" name="Google Shape;7811;p56"/>
          <p:cNvGrpSpPr/>
          <p:nvPr/>
        </p:nvGrpSpPr>
        <p:grpSpPr>
          <a:xfrm>
            <a:off x="5228890" y="3235428"/>
            <a:ext cx="344091" cy="332767"/>
            <a:chOff x="5228890" y="3235428"/>
            <a:chExt cx="344091" cy="332767"/>
          </a:xfrm>
        </p:grpSpPr>
        <p:sp>
          <p:nvSpPr>
            <p:cNvPr id="7812" name="Google Shape;7812;p56"/>
            <p:cNvSpPr/>
            <p:nvPr/>
          </p:nvSpPr>
          <p:spPr>
            <a:xfrm>
              <a:off x="5228890" y="3261701"/>
              <a:ext cx="316741" cy="306495"/>
            </a:xfrm>
            <a:custGeom>
              <a:avLst/>
              <a:gdLst/>
              <a:ahLst/>
              <a:cxnLst/>
              <a:rect l="l" t="t" r="r" b="b"/>
              <a:pathLst>
                <a:path w="12056" h="11666" extrusionOk="0">
                  <a:moveTo>
                    <a:pt x="2817" y="0"/>
                  </a:moveTo>
                  <a:lnTo>
                    <a:pt x="1866" y="493"/>
                  </a:lnTo>
                  <a:lnTo>
                    <a:pt x="1603" y="631"/>
                  </a:lnTo>
                  <a:cubicBezTo>
                    <a:pt x="458" y="1221"/>
                    <a:pt x="1" y="2629"/>
                    <a:pt x="576" y="3787"/>
                  </a:cubicBezTo>
                  <a:cubicBezTo>
                    <a:pt x="1339" y="5320"/>
                    <a:pt x="6708" y="10654"/>
                    <a:pt x="8255" y="11417"/>
                  </a:cubicBezTo>
                  <a:cubicBezTo>
                    <a:pt x="8594" y="11586"/>
                    <a:pt x="8955" y="11666"/>
                    <a:pt x="9310" y="11666"/>
                  </a:cubicBezTo>
                  <a:cubicBezTo>
                    <a:pt x="10167" y="11666"/>
                    <a:pt x="10993" y="11202"/>
                    <a:pt x="11424" y="10398"/>
                  </a:cubicBezTo>
                  <a:lnTo>
                    <a:pt x="11556" y="10134"/>
                  </a:lnTo>
                  <a:lnTo>
                    <a:pt x="12056" y="9191"/>
                  </a:lnTo>
                  <a:lnTo>
                    <a:pt x="9323" y="7672"/>
                  </a:lnTo>
                  <a:lnTo>
                    <a:pt x="9080" y="8261"/>
                  </a:lnTo>
                  <a:cubicBezTo>
                    <a:pt x="9032" y="8372"/>
                    <a:pt x="8962" y="8476"/>
                    <a:pt x="8886" y="8566"/>
                  </a:cubicBezTo>
                  <a:cubicBezTo>
                    <a:pt x="8666" y="8815"/>
                    <a:pt x="8358" y="8943"/>
                    <a:pt x="8048" y="8943"/>
                  </a:cubicBezTo>
                  <a:cubicBezTo>
                    <a:pt x="7820" y="8943"/>
                    <a:pt x="7591" y="8874"/>
                    <a:pt x="7395" y="8733"/>
                  </a:cubicBezTo>
                  <a:cubicBezTo>
                    <a:pt x="7124" y="8539"/>
                    <a:pt x="3469" y="4904"/>
                    <a:pt x="3274" y="4634"/>
                  </a:cubicBezTo>
                  <a:cubicBezTo>
                    <a:pt x="2858" y="4051"/>
                    <a:pt x="3087" y="3233"/>
                    <a:pt x="3753" y="2962"/>
                  </a:cubicBezTo>
                  <a:lnTo>
                    <a:pt x="4343" y="2719"/>
                  </a:lnTo>
                  <a:lnTo>
                    <a:pt x="281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6"/>
            <p:cNvSpPr/>
            <p:nvPr/>
          </p:nvSpPr>
          <p:spPr>
            <a:xfrm>
              <a:off x="5277731" y="3261701"/>
              <a:ext cx="65261" cy="82942"/>
            </a:xfrm>
            <a:custGeom>
              <a:avLst/>
              <a:gdLst/>
              <a:ahLst/>
              <a:cxnLst/>
              <a:rect l="l" t="t" r="r" b="b"/>
              <a:pathLst>
                <a:path w="2484" h="3157" extrusionOk="0">
                  <a:moveTo>
                    <a:pt x="951" y="0"/>
                  </a:moveTo>
                  <a:lnTo>
                    <a:pt x="0" y="493"/>
                  </a:lnTo>
                  <a:lnTo>
                    <a:pt x="1582" y="3156"/>
                  </a:lnTo>
                  <a:cubicBezTo>
                    <a:pt x="1672" y="3073"/>
                    <a:pt x="1776" y="3011"/>
                    <a:pt x="1894" y="2962"/>
                  </a:cubicBezTo>
                  <a:lnTo>
                    <a:pt x="2484" y="2719"/>
                  </a:lnTo>
                  <a:lnTo>
                    <a:pt x="95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6"/>
            <p:cNvSpPr/>
            <p:nvPr/>
          </p:nvSpPr>
          <p:spPr>
            <a:xfrm>
              <a:off x="5462137" y="3463053"/>
              <a:ext cx="83494" cy="64893"/>
            </a:xfrm>
            <a:custGeom>
              <a:avLst/>
              <a:gdLst/>
              <a:ahLst/>
              <a:cxnLst/>
              <a:rect l="l" t="t" r="r" b="b"/>
              <a:pathLst>
                <a:path w="3178" h="2470" extrusionOk="0">
                  <a:moveTo>
                    <a:pt x="445" y="1"/>
                  </a:moveTo>
                  <a:lnTo>
                    <a:pt x="195" y="590"/>
                  </a:lnTo>
                  <a:cubicBezTo>
                    <a:pt x="147" y="708"/>
                    <a:pt x="84" y="812"/>
                    <a:pt x="1" y="902"/>
                  </a:cubicBezTo>
                  <a:lnTo>
                    <a:pt x="2678" y="2470"/>
                  </a:lnTo>
                  <a:lnTo>
                    <a:pt x="3178" y="1527"/>
                  </a:lnTo>
                  <a:lnTo>
                    <a:pt x="44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6"/>
            <p:cNvSpPr/>
            <p:nvPr/>
          </p:nvSpPr>
          <p:spPr>
            <a:xfrm>
              <a:off x="5286663" y="3235428"/>
              <a:ext cx="90771" cy="111973"/>
            </a:xfrm>
            <a:custGeom>
              <a:avLst/>
              <a:gdLst/>
              <a:ahLst/>
              <a:cxnLst/>
              <a:rect l="l" t="t" r="r" b="b"/>
              <a:pathLst>
                <a:path w="3455" h="4262" extrusionOk="0">
                  <a:moveTo>
                    <a:pt x="1287" y="1"/>
                  </a:moveTo>
                  <a:cubicBezTo>
                    <a:pt x="1243" y="1"/>
                    <a:pt x="1199" y="12"/>
                    <a:pt x="1159" y="36"/>
                  </a:cubicBezTo>
                  <a:lnTo>
                    <a:pt x="160" y="619"/>
                  </a:lnTo>
                  <a:cubicBezTo>
                    <a:pt x="35" y="695"/>
                    <a:pt x="0" y="848"/>
                    <a:pt x="70" y="966"/>
                  </a:cubicBezTo>
                  <a:lnTo>
                    <a:pt x="1949" y="4142"/>
                  </a:lnTo>
                  <a:cubicBezTo>
                    <a:pt x="1999" y="4220"/>
                    <a:pt x="2082" y="4261"/>
                    <a:pt x="2166" y="4261"/>
                  </a:cubicBezTo>
                  <a:cubicBezTo>
                    <a:pt x="2211" y="4261"/>
                    <a:pt x="2256" y="4250"/>
                    <a:pt x="2296" y="4226"/>
                  </a:cubicBezTo>
                  <a:lnTo>
                    <a:pt x="3295" y="3643"/>
                  </a:lnTo>
                  <a:cubicBezTo>
                    <a:pt x="3413" y="3574"/>
                    <a:pt x="3455" y="3414"/>
                    <a:pt x="3385" y="3296"/>
                  </a:cubicBezTo>
                  <a:lnTo>
                    <a:pt x="1506" y="126"/>
                  </a:lnTo>
                  <a:cubicBezTo>
                    <a:pt x="1455" y="44"/>
                    <a:pt x="1372" y="1"/>
                    <a:pt x="12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56"/>
            <p:cNvSpPr/>
            <p:nvPr/>
          </p:nvSpPr>
          <p:spPr>
            <a:xfrm>
              <a:off x="5458328" y="3429740"/>
              <a:ext cx="114653" cy="88486"/>
            </a:xfrm>
            <a:custGeom>
              <a:avLst/>
              <a:gdLst/>
              <a:ahLst/>
              <a:cxnLst/>
              <a:rect l="l" t="t" r="r" b="b"/>
              <a:pathLst>
                <a:path w="4364" h="3368" extrusionOk="0">
                  <a:moveTo>
                    <a:pt x="884" y="0"/>
                  </a:moveTo>
                  <a:cubicBezTo>
                    <a:pt x="797" y="0"/>
                    <a:pt x="713" y="45"/>
                    <a:pt x="666" y="124"/>
                  </a:cubicBezTo>
                  <a:lnTo>
                    <a:pt x="77" y="1116"/>
                  </a:lnTo>
                  <a:cubicBezTo>
                    <a:pt x="0" y="1234"/>
                    <a:pt x="42" y="1394"/>
                    <a:pt x="160" y="1463"/>
                  </a:cubicBezTo>
                  <a:lnTo>
                    <a:pt x="3350" y="3329"/>
                  </a:lnTo>
                  <a:cubicBezTo>
                    <a:pt x="3393" y="3355"/>
                    <a:pt x="3440" y="3367"/>
                    <a:pt x="3485" y="3367"/>
                  </a:cubicBezTo>
                  <a:cubicBezTo>
                    <a:pt x="3571" y="3367"/>
                    <a:pt x="3652" y="3323"/>
                    <a:pt x="3697" y="3246"/>
                  </a:cubicBezTo>
                  <a:lnTo>
                    <a:pt x="4287" y="2254"/>
                  </a:lnTo>
                  <a:cubicBezTo>
                    <a:pt x="4363" y="2136"/>
                    <a:pt x="4321" y="1976"/>
                    <a:pt x="4204" y="1907"/>
                  </a:cubicBezTo>
                  <a:lnTo>
                    <a:pt x="1013" y="34"/>
                  </a:lnTo>
                  <a:cubicBezTo>
                    <a:pt x="972" y="11"/>
                    <a:pt x="928" y="0"/>
                    <a:pt x="8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7" name="Google Shape;7817;p56"/>
          <p:cNvGrpSpPr/>
          <p:nvPr/>
        </p:nvGrpSpPr>
        <p:grpSpPr>
          <a:xfrm>
            <a:off x="5757913" y="3227047"/>
            <a:ext cx="388544" cy="347927"/>
            <a:chOff x="5757913" y="3227047"/>
            <a:chExt cx="388544" cy="347927"/>
          </a:xfrm>
        </p:grpSpPr>
        <p:sp>
          <p:nvSpPr>
            <p:cNvPr id="7818" name="Google Shape;7818;p56"/>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56"/>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0" name="Google Shape;7820;p56"/>
          <p:cNvSpPr/>
          <p:nvPr/>
        </p:nvSpPr>
        <p:spPr>
          <a:xfrm>
            <a:off x="6898849" y="3377589"/>
            <a:ext cx="316925" cy="43770"/>
          </a:xfrm>
          <a:custGeom>
            <a:avLst/>
            <a:gdLst/>
            <a:ahLst/>
            <a:cxnLst/>
            <a:rect l="l" t="t" r="r" b="b"/>
            <a:pathLst>
              <a:path w="12063" h="1666" extrusionOk="0">
                <a:moveTo>
                  <a:pt x="8" y="1"/>
                </a:moveTo>
                <a:lnTo>
                  <a:pt x="1" y="1665"/>
                </a:lnTo>
                <a:lnTo>
                  <a:pt x="12063" y="1665"/>
                </a:lnTo>
                <a:lnTo>
                  <a:pt x="12056"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56"/>
          <p:cNvSpPr/>
          <p:nvPr/>
        </p:nvSpPr>
        <p:spPr>
          <a:xfrm>
            <a:off x="6996346" y="3227074"/>
            <a:ext cx="128867" cy="61977"/>
          </a:xfrm>
          <a:custGeom>
            <a:avLst/>
            <a:gdLst/>
            <a:ahLst/>
            <a:cxnLst/>
            <a:rect l="l" t="t" r="r" b="b"/>
            <a:pathLst>
              <a:path w="4905" h="2359" extrusionOk="0">
                <a:moveTo>
                  <a:pt x="2453" y="0"/>
                </a:moveTo>
                <a:cubicBezTo>
                  <a:pt x="2399" y="0"/>
                  <a:pt x="2345" y="21"/>
                  <a:pt x="2303" y="63"/>
                </a:cubicBezTo>
                <a:lnTo>
                  <a:pt x="999" y="1360"/>
                </a:lnTo>
                <a:lnTo>
                  <a:pt x="1" y="2359"/>
                </a:lnTo>
                <a:lnTo>
                  <a:pt x="4905" y="2359"/>
                </a:lnTo>
                <a:lnTo>
                  <a:pt x="2602" y="63"/>
                </a:lnTo>
                <a:cubicBezTo>
                  <a:pt x="2560" y="21"/>
                  <a:pt x="2506" y="0"/>
                  <a:pt x="2453"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56"/>
          <p:cNvSpPr/>
          <p:nvPr/>
        </p:nvSpPr>
        <p:spPr>
          <a:xfrm>
            <a:off x="6996346" y="3262778"/>
            <a:ext cx="128867" cy="26273"/>
          </a:xfrm>
          <a:custGeom>
            <a:avLst/>
            <a:gdLst/>
            <a:ahLst/>
            <a:cxnLst/>
            <a:rect l="l" t="t" r="r" b="b"/>
            <a:pathLst>
              <a:path w="4905" h="1000" extrusionOk="0">
                <a:moveTo>
                  <a:pt x="999" y="1"/>
                </a:moveTo>
                <a:lnTo>
                  <a:pt x="1" y="1000"/>
                </a:lnTo>
                <a:lnTo>
                  <a:pt x="4905" y="1000"/>
                </a:lnTo>
                <a:lnTo>
                  <a:pt x="3906"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56"/>
          <p:cNvSpPr/>
          <p:nvPr/>
        </p:nvSpPr>
        <p:spPr>
          <a:xfrm>
            <a:off x="6918186" y="3280092"/>
            <a:ext cx="278278" cy="260439"/>
          </a:xfrm>
          <a:custGeom>
            <a:avLst/>
            <a:gdLst/>
            <a:ahLst/>
            <a:cxnLst/>
            <a:rect l="l" t="t" r="r" b="b"/>
            <a:pathLst>
              <a:path w="10592" h="9913" extrusionOk="0">
                <a:moveTo>
                  <a:pt x="10388" y="0"/>
                </a:moveTo>
                <a:cubicBezTo>
                  <a:pt x="10384" y="0"/>
                  <a:pt x="10381" y="1"/>
                  <a:pt x="10377" y="1"/>
                </a:cubicBezTo>
                <a:lnTo>
                  <a:pt x="215" y="1"/>
                </a:lnTo>
                <a:cubicBezTo>
                  <a:pt x="97" y="1"/>
                  <a:pt x="0" y="91"/>
                  <a:pt x="0" y="209"/>
                </a:cubicBezTo>
                <a:lnTo>
                  <a:pt x="0" y="9913"/>
                </a:lnTo>
                <a:lnTo>
                  <a:pt x="10592" y="9913"/>
                </a:lnTo>
                <a:lnTo>
                  <a:pt x="10592" y="209"/>
                </a:lnTo>
                <a:cubicBezTo>
                  <a:pt x="10592" y="95"/>
                  <a:pt x="10501" y="0"/>
                  <a:pt x="1038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56"/>
          <p:cNvSpPr/>
          <p:nvPr/>
        </p:nvSpPr>
        <p:spPr>
          <a:xfrm>
            <a:off x="7177127" y="3279908"/>
            <a:ext cx="19337" cy="260623"/>
          </a:xfrm>
          <a:custGeom>
            <a:avLst/>
            <a:gdLst/>
            <a:ahLst/>
            <a:cxnLst/>
            <a:rect l="l" t="t" r="r" b="b"/>
            <a:pathLst>
              <a:path w="736" h="9920" extrusionOk="0">
                <a:moveTo>
                  <a:pt x="0" y="1"/>
                </a:moveTo>
                <a:lnTo>
                  <a:pt x="0" y="9920"/>
                </a:lnTo>
                <a:lnTo>
                  <a:pt x="736" y="9920"/>
                </a:lnTo>
                <a:lnTo>
                  <a:pt x="736" y="216"/>
                </a:lnTo>
                <a:cubicBezTo>
                  <a:pt x="736" y="98"/>
                  <a:pt x="638" y="1"/>
                  <a:pt x="521" y="1"/>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56"/>
          <p:cNvSpPr/>
          <p:nvPr/>
        </p:nvSpPr>
        <p:spPr>
          <a:xfrm>
            <a:off x="6918186" y="3367579"/>
            <a:ext cx="278278" cy="172952"/>
          </a:xfrm>
          <a:custGeom>
            <a:avLst/>
            <a:gdLst/>
            <a:ahLst/>
            <a:cxnLst/>
            <a:rect l="l" t="t" r="r" b="b"/>
            <a:pathLst>
              <a:path w="10592" h="6583" extrusionOk="0">
                <a:moveTo>
                  <a:pt x="0" y="0"/>
                </a:moveTo>
                <a:lnTo>
                  <a:pt x="0" y="6583"/>
                </a:lnTo>
                <a:lnTo>
                  <a:pt x="10592" y="6583"/>
                </a:lnTo>
                <a:lnTo>
                  <a:pt x="10592" y="0"/>
                </a:lnTo>
                <a:lnTo>
                  <a:pt x="5299" y="3794"/>
                </a:lnTo>
                <a:lnTo>
                  <a:pt x="0" y="0"/>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56"/>
          <p:cNvSpPr/>
          <p:nvPr/>
        </p:nvSpPr>
        <p:spPr>
          <a:xfrm>
            <a:off x="6958619" y="3418784"/>
            <a:ext cx="197385" cy="10588"/>
          </a:xfrm>
          <a:custGeom>
            <a:avLst/>
            <a:gdLst/>
            <a:ahLst/>
            <a:cxnLst/>
            <a:rect l="l" t="t" r="r" b="b"/>
            <a:pathLst>
              <a:path w="7513" h="403" extrusionOk="0">
                <a:moveTo>
                  <a:pt x="271" y="0"/>
                </a:moveTo>
                <a:cubicBezTo>
                  <a:pt x="1" y="0"/>
                  <a:pt x="1" y="403"/>
                  <a:pt x="271" y="403"/>
                </a:cubicBezTo>
                <a:lnTo>
                  <a:pt x="7242" y="403"/>
                </a:lnTo>
                <a:cubicBezTo>
                  <a:pt x="7513" y="403"/>
                  <a:pt x="7513" y="0"/>
                  <a:pt x="7242"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56"/>
          <p:cNvSpPr/>
          <p:nvPr/>
        </p:nvSpPr>
        <p:spPr>
          <a:xfrm>
            <a:off x="6992511" y="3441378"/>
            <a:ext cx="129970" cy="10588"/>
          </a:xfrm>
          <a:custGeom>
            <a:avLst/>
            <a:gdLst/>
            <a:ahLst/>
            <a:cxnLst/>
            <a:rect l="l" t="t" r="r" b="b"/>
            <a:pathLst>
              <a:path w="4947" h="403" extrusionOk="0">
                <a:moveTo>
                  <a:pt x="271" y="0"/>
                </a:moveTo>
                <a:cubicBezTo>
                  <a:pt x="1" y="0"/>
                  <a:pt x="1" y="403"/>
                  <a:pt x="271" y="403"/>
                </a:cubicBezTo>
                <a:lnTo>
                  <a:pt x="4676" y="403"/>
                </a:lnTo>
                <a:cubicBezTo>
                  <a:pt x="4946" y="403"/>
                  <a:pt x="4946" y="0"/>
                  <a:pt x="4676"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56"/>
          <p:cNvSpPr/>
          <p:nvPr/>
        </p:nvSpPr>
        <p:spPr>
          <a:xfrm>
            <a:off x="7021489" y="3463789"/>
            <a:ext cx="70016" cy="10588"/>
          </a:xfrm>
          <a:custGeom>
            <a:avLst/>
            <a:gdLst/>
            <a:ahLst/>
            <a:cxnLst/>
            <a:rect l="l" t="t" r="r" b="b"/>
            <a:pathLst>
              <a:path w="2665" h="403" extrusionOk="0">
                <a:moveTo>
                  <a:pt x="271" y="0"/>
                </a:moveTo>
                <a:cubicBezTo>
                  <a:pt x="1" y="0"/>
                  <a:pt x="1" y="403"/>
                  <a:pt x="271" y="403"/>
                </a:cubicBezTo>
                <a:lnTo>
                  <a:pt x="2394" y="403"/>
                </a:lnTo>
                <a:cubicBezTo>
                  <a:pt x="2664" y="403"/>
                  <a:pt x="2664" y="0"/>
                  <a:pt x="239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56"/>
          <p:cNvSpPr/>
          <p:nvPr/>
        </p:nvSpPr>
        <p:spPr>
          <a:xfrm>
            <a:off x="6894856" y="3377510"/>
            <a:ext cx="324938" cy="197280"/>
          </a:xfrm>
          <a:custGeom>
            <a:avLst/>
            <a:gdLst/>
            <a:ahLst/>
            <a:cxnLst/>
            <a:rect l="l" t="t" r="r" b="b"/>
            <a:pathLst>
              <a:path w="12368" h="7509" extrusionOk="0">
                <a:moveTo>
                  <a:pt x="174" y="1"/>
                </a:moveTo>
                <a:cubicBezTo>
                  <a:pt x="85" y="1"/>
                  <a:pt x="0" y="73"/>
                  <a:pt x="0" y="177"/>
                </a:cubicBezTo>
                <a:lnTo>
                  <a:pt x="0" y="7294"/>
                </a:lnTo>
                <a:cubicBezTo>
                  <a:pt x="0" y="7411"/>
                  <a:pt x="97" y="7509"/>
                  <a:pt x="215" y="7509"/>
                </a:cubicBezTo>
                <a:lnTo>
                  <a:pt x="12152" y="7509"/>
                </a:lnTo>
                <a:cubicBezTo>
                  <a:pt x="12270" y="7509"/>
                  <a:pt x="12367" y="7411"/>
                  <a:pt x="12367" y="7294"/>
                </a:cubicBezTo>
                <a:lnTo>
                  <a:pt x="12367" y="177"/>
                </a:lnTo>
                <a:cubicBezTo>
                  <a:pt x="12367" y="77"/>
                  <a:pt x="12280" y="5"/>
                  <a:pt x="12190" y="5"/>
                </a:cubicBezTo>
                <a:cubicBezTo>
                  <a:pt x="12155" y="5"/>
                  <a:pt x="12121" y="15"/>
                  <a:pt x="12090" y="38"/>
                </a:cubicBezTo>
                <a:lnTo>
                  <a:pt x="11708" y="316"/>
                </a:lnTo>
                <a:lnTo>
                  <a:pt x="6284" y="4200"/>
                </a:lnTo>
                <a:cubicBezTo>
                  <a:pt x="6253" y="4221"/>
                  <a:pt x="6218" y="4231"/>
                  <a:pt x="6184" y="4231"/>
                </a:cubicBezTo>
                <a:cubicBezTo>
                  <a:pt x="6149" y="4231"/>
                  <a:pt x="6114" y="4221"/>
                  <a:pt x="6083" y="4200"/>
                </a:cubicBezTo>
                <a:lnTo>
                  <a:pt x="278" y="38"/>
                </a:lnTo>
                <a:cubicBezTo>
                  <a:pt x="246" y="13"/>
                  <a:pt x="210" y="1"/>
                  <a:pt x="17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56"/>
          <p:cNvSpPr/>
          <p:nvPr/>
        </p:nvSpPr>
        <p:spPr>
          <a:xfrm>
            <a:off x="7202454" y="3377641"/>
            <a:ext cx="17340" cy="197149"/>
          </a:xfrm>
          <a:custGeom>
            <a:avLst/>
            <a:gdLst/>
            <a:ahLst/>
            <a:cxnLst/>
            <a:rect l="l" t="t" r="r" b="b"/>
            <a:pathLst>
              <a:path w="660" h="7504" extrusionOk="0">
                <a:moveTo>
                  <a:pt x="482" y="0"/>
                </a:moveTo>
                <a:cubicBezTo>
                  <a:pt x="447" y="0"/>
                  <a:pt x="413" y="10"/>
                  <a:pt x="382" y="33"/>
                </a:cubicBezTo>
                <a:lnTo>
                  <a:pt x="0" y="304"/>
                </a:lnTo>
                <a:lnTo>
                  <a:pt x="0" y="7504"/>
                </a:lnTo>
                <a:lnTo>
                  <a:pt x="444" y="7504"/>
                </a:lnTo>
                <a:cubicBezTo>
                  <a:pt x="562" y="7504"/>
                  <a:pt x="659" y="7406"/>
                  <a:pt x="659" y="7289"/>
                </a:cubicBezTo>
                <a:lnTo>
                  <a:pt x="659" y="172"/>
                </a:lnTo>
                <a:cubicBezTo>
                  <a:pt x="659" y="72"/>
                  <a:pt x="572" y="0"/>
                  <a:pt x="4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56"/>
          <p:cNvSpPr/>
          <p:nvPr/>
        </p:nvSpPr>
        <p:spPr>
          <a:xfrm>
            <a:off x="6955361" y="3318371"/>
            <a:ext cx="32630" cy="32630"/>
          </a:xfrm>
          <a:custGeom>
            <a:avLst/>
            <a:gdLst/>
            <a:ahLst/>
            <a:cxnLst/>
            <a:rect l="l" t="t" r="r" b="b"/>
            <a:pathLst>
              <a:path w="1242" h="1242" extrusionOk="0">
                <a:moveTo>
                  <a:pt x="194" y="0"/>
                </a:moveTo>
                <a:cubicBezTo>
                  <a:pt x="83" y="0"/>
                  <a:pt x="0" y="91"/>
                  <a:pt x="0" y="195"/>
                </a:cubicBezTo>
                <a:lnTo>
                  <a:pt x="0" y="1048"/>
                </a:lnTo>
                <a:cubicBezTo>
                  <a:pt x="0" y="1159"/>
                  <a:pt x="83" y="1242"/>
                  <a:pt x="194" y="1242"/>
                </a:cubicBezTo>
                <a:lnTo>
                  <a:pt x="1047" y="1242"/>
                </a:lnTo>
                <a:cubicBezTo>
                  <a:pt x="1158" y="1242"/>
                  <a:pt x="1242" y="1159"/>
                  <a:pt x="1242" y="1048"/>
                </a:cubicBezTo>
                <a:lnTo>
                  <a:pt x="1242" y="195"/>
                </a:lnTo>
                <a:cubicBezTo>
                  <a:pt x="1242" y="91"/>
                  <a:pt x="1158" y="0"/>
                  <a:pt x="104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56"/>
          <p:cNvSpPr/>
          <p:nvPr/>
        </p:nvSpPr>
        <p:spPr>
          <a:xfrm>
            <a:off x="7009115" y="3313090"/>
            <a:ext cx="36466" cy="10588"/>
          </a:xfrm>
          <a:custGeom>
            <a:avLst/>
            <a:gdLst/>
            <a:ahLst/>
            <a:cxnLst/>
            <a:rect l="l" t="t" r="r" b="b"/>
            <a:pathLst>
              <a:path w="1388" h="403" extrusionOk="0">
                <a:moveTo>
                  <a:pt x="271" y="0"/>
                </a:moveTo>
                <a:cubicBezTo>
                  <a:pt x="0" y="0"/>
                  <a:pt x="0" y="403"/>
                  <a:pt x="271" y="403"/>
                </a:cubicBezTo>
                <a:lnTo>
                  <a:pt x="1124" y="403"/>
                </a:lnTo>
                <a:cubicBezTo>
                  <a:pt x="1387" y="403"/>
                  <a:pt x="1387" y="0"/>
                  <a:pt x="112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56"/>
          <p:cNvSpPr/>
          <p:nvPr/>
        </p:nvSpPr>
        <p:spPr>
          <a:xfrm>
            <a:off x="7009115" y="3341149"/>
            <a:ext cx="113366" cy="10588"/>
          </a:xfrm>
          <a:custGeom>
            <a:avLst/>
            <a:gdLst/>
            <a:ahLst/>
            <a:cxnLst/>
            <a:rect l="l" t="t" r="r" b="b"/>
            <a:pathLst>
              <a:path w="4315" h="403" extrusionOk="0">
                <a:moveTo>
                  <a:pt x="271" y="0"/>
                </a:moveTo>
                <a:cubicBezTo>
                  <a:pt x="0" y="0"/>
                  <a:pt x="0" y="403"/>
                  <a:pt x="271" y="403"/>
                </a:cubicBezTo>
                <a:lnTo>
                  <a:pt x="4044" y="403"/>
                </a:lnTo>
                <a:cubicBezTo>
                  <a:pt x="4314" y="403"/>
                  <a:pt x="4314" y="0"/>
                  <a:pt x="404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56"/>
          <p:cNvSpPr/>
          <p:nvPr/>
        </p:nvSpPr>
        <p:spPr>
          <a:xfrm>
            <a:off x="6961010" y="3385234"/>
            <a:ext cx="69806" cy="10614"/>
          </a:xfrm>
          <a:custGeom>
            <a:avLst/>
            <a:gdLst/>
            <a:ahLst/>
            <a:cxnLst/>
            <a:rect l="l" t="t" r="r" b="b"/>
            <a:pathLst>
              <a:path w="2657" h="404" extrusionOk="0">
                <a:moveTo>
                  <a:pt x="271" y="1"/>
                </a:moveTo>
                <a:cubicBezTo>
                  <a:pt x="0" y="1"/>
                  <a:pt x="0" y="403"/>
                  <a:pt x="271" y="403"/>
                </a:cubicBezTo>
                <a:lnTo>
                  <a:pt x="2386" y="403"/>
                </a:lnTo>
                <a:cubicBezTo>
                  <a:pt x="2657" y="403"/>
                  <a:pt x="2657" y="1"/>
                  <a:pt x="2386" y="1"/>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56"/>
          <p:cNvSpPr/>
          <p:nvPr/>
        </p:nvSpPr>
        <p:spPr>
          <a:xfrm>
            <a:off x="6921443" y="3539060"/>
            <a:ext cx="57248" cy="10588"/>
          </a:xfrm>
          <a:custGeom>
            <a:avLst/>
            <a:gdLst/>
            <a:ahLst/>
            <a:cxnLst/>
            <a:rect l="l" t="t" r="r" b="b"/>
            <a:pathLst>
              <a:path w="2179" h="403" extrusionOk="0">
                <a:moveTo>
                  <a:pt x="271" y="0"/>
                </a:moveTo>
                <a:cubicBezTo>
                  <a:pt x="1" y="0"/>
                  <a:pt x="1" y="402"/>
                  <a:pt x="271" y="402"/>
                </a:cubicBezTo>
                <a:lnTo>
                  <a:pt x="1908" y="402"/>
                </a:lnTo>
                <a:cubicBezTo>
                  <a:pt x="2179" y="402"/>
                  <a:pt x="2179" y="0"/>
                  <a:pt x="190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6" name="Google Shape;7836;p56"/>
          <p:cNvGrpSpPr/>
          <p:nvPr/>
        </p:nvGrpSpPr>
        <p:grpSpPr>
          <a:xfrm>
            <a:off x="7414946" y="3220873"/>
            <a:ext cx="360091" cy="360117"/>
            <a:chOff x="7414946" y="3220873"/>
            <a:chExt cx="360091" cy="360117"/>
          </a:xfrm>
        </p:grpSpPr>
        <p:sp>
          <p:nvSpPr>
            <p:cNvPr id="7837" name="Google Shape;7837;p56"/>
            <p:cNvSpPr/>
            <p:nvPr/>
          </p:nvSpPr>
          <p:spPr>
            <a:xfrm>
              <a:off x="7414946" y="3305234"/>
              <a:ext cx="151619" cy="195389"/>
            </a:xfrm>
            <a:custGeom>
              <a:avLst/>
              <a:gdLst/>
              <a:ahLst/>
              <a:cxnLst/>
              <a:rect l="l" t="t" r="r" b="b"/>
              <a:pathLst>
                <a:path w="5771" h="7437" extrusionOk="0">
                  <a:moveTo>
                    <a:pt x="0" y="1"/>
                  </a:moveTo>
                  <a:lnTo>
                    <a:pt x="0" y="4572"/>
                  </a:lnTo>
                  <a:lnTo>
                    <a:pt x="5771" y="7437"/>
                  </a:lnTo>
                  <a:lnTo>
                    <a:pt x="4571" y="1360"/>
                  </a:lnTo>
                  <a:lnTo>
                    <a:pt x="902" y="272"/>
                  </a:lnTo>
                  <a:lnTo>
                    <a:pt x="0" y="1"/>
                  </a:lnTo>
                  <a:close/>
                </a:path>
              </a:pathLst>
            </a:custGeom>
            <a:solidFill>
              <a:srgbClr val="C2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56"/>
            <p:cNvSpPr/>
            <p:nvPr/>
          </p:nvSpPr>
          <p:spPr>
            <a:xfrm>
              <a:off x="7414946" y="3425326"/>
              <a:ext cx="143789" cy="155665"/>
            </a:xfrm>
            <a:custGeom>
              <a:avLst/>
              <a:gdLst/>
              <a:ahLst/>
              <a:cxnLst/>
              <a:rect l="l" t="t" r="r" b="b"/>
              <a:pathLst>
                <a:path w="5473" h="5925" extrusionOk="0">
                  <a:moveTo>
                    <a:pt x="0" y="1"/>
                  </a:moveTo>
                  <a:lnTo>
                    <a:pt x="0" y="4572"/>
                  </a:lnTo>
                  <a:lnTo>
                    <a:pt x="4571" y="5924"/>
                  </a:lnTo>
                  <a:lnTo>
                    <a:pt x="5473" y="3642"/>
                  </a:lnTo>
                  <a:lnTo>
                    <a:pt x="4571" y="1353"/>
                  </a:lnTo>
                  <a:lnTo>
                    <a:pt x="0"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56"/>
            <p:cNvSpPr/>
            <p:nvPr/>
          </p:nvSpPr>
          <p:spPr>
            <a:xfrm>
              <a:off x="7735471" y="3430265"/>
              <a:ext cx="39566" cy="150725"/>
            </a:xfrm>
            <a:custGeom>
              <a:avLst/>
              <a:gdLst/>
              <a:ahLst/>
              <a:cxnLst/>
              <a:rect l="l" t="t" r="r" b="b"/>
              <a:pathLst>
                <a:path w="1506" h="5737" extrusionOk="0">
                  <a:moveTo>
                    <a:pt x="1" y="0"/>
                  </a:moveTo>
                  <a:lnTo>
                    <a:pt x="604" y="5466"/>
                  </a:lnTo>
                  <a:lnTo>
                    <a:pt x="1506" y="5736"/>
                  </a:lnTo>
                  <a:lnTo>
                    <a:pt x="1506" y="1165"/>
                  </a:lnTo>
                  <a:lnTo>
                    <a:pt x="1" y="0"/>
                  </a:lnTo>
                  <a:close/>
                </a:path>
              </a:pathLst>
            </a:custGeom>
            <a:solidFill>
              <a:srgbClr val="94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56"/>
            <p:cNvSpPr/>
            <p:nvPr/>
          </p:nvSpPr>
          <p:spPr>
            <a:xfrm>
              <a:off x="7623418" y="3393641"/>
              <a:ext cx="127947" cy="180229"/>
            </a:xfrm>
            <a:custGeom>
              <a:avLst/>
              <a:gdLst/>
              <a:ahLst/>
              <a:cxnLst/>
              <a:rect l="l" t="t" r="r" b="b"/>
              <a:pathLst>
                <a:path w="4870" h="6860" extrusionOk="0">
                  <a:moveTo>
                    <a:pt x="0" y="0"/>
                  </a:moveTo>
                  <a:lnTo>
                    <a:pt x="1200" y="5778"/>
                  </a:lnTo>
                  <a:lnTo>
                    <a:pt x="4869" y="6860"/>
                  </a:lnTo>
                  <a:lnTo>
                    <a:pt x="4869" y="2296"/>
                  </a:lnTo>
                  <a:lnTo>
                    <a:pt x="0" y="0"/>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56"/>
            <p:cNvSpPr/>
            <p:nvPr/>
          </p:nvSpPr>
          <p:spPr>
            <a:xfrm>
              <a:off x="7535038" y="3420045"/>
              <a:ext cx="119908" cy="160945"/>
            </a:xfrm>
            <a:custGeom>
              <a:avLst/>
              <a:gdLst/>
              <a:ahLst/>
              <a:cxnLst/>
              <a:rect l="l" t="t" r="r" b="b"/>
              <a:pathLst>
                <a:path w="4564" h="6126" extrusionOk="0">
                  <a:moveTo>
                    <a:pt x="2282" y="1"/>
                  </a:moveTo>
                  <a:lnTo>
                    <a:pt x="0" y="1554"/>
                  </a:lnTo>
                  <a:lnTo>
                    <a:pt x="0" y="6125"/>
                  </a:lnTo>
                  <a:lnTo>
                    <a:pt x="4564" y="4773"/>
                  </a:lnTo>
                  <a:lnTo>
                    <a:pt x="4564" y="202"/>
                  </a:lnTo>
                  <a:lnTo>
                    <a:pt x="2282" y="1"/>
                  </a:lnTo>
                  <a:close/>
                </a:path>
              </a:pathLst>
            </a:custGeom>
            <a:solidFill>
              <a:srgbClr val="94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56"/>
            <p:cNvSpPr/>
            <p:nvPr/>
          </p:nvSpPr>
          <p:spPr>
            <a:xfrm>
              <a:off x="7735471" y="3333845"/>
              <a:ext cx="39566" cy="127054"/>
            </a:xfrm>
            <a:custGeom>
              <a:avLst/>
              <a:gdLst/>
              <a:ahLst/>
              <a:cxnLst/>
              <a:rect l="l" t="t" r="r" b="b"/>
              <a:pathLst>
                <a:path w="1506" h="4836" extrusionOk="0">
                  <a:moveTo>
                    <a:pt x="604" y="1"/>
                  </a:moveTo>
                  <a:lnTo>
                    <a:pt x="1" y="2290"/>
                  </a:lnTo>
                  <a:lnTo>
                    <a:pt x="604" y="4572"/>
                  </a:lnTo>
                  <a:lnTo>
                    <a:pt x="1506" y="4835"/>
                  </a:lnTo>
                  <a:lnTo>
                    <a:pt x="1506" y="271"/>
                  </a:lnTo>
                  <a:lnTo>
                    <a:pt x="604"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56"/>
            <p:cNvSpPr/>
            <p:nvPr/>
          </p:nvSpPr>
          <p:spPr>
            <a:xfrm>
              <a:off x="7631248" y="3305234"/>
              <a:ext cx="120118" cy="148729"/>
            </a:xfrm>
            <a:custGeom>
              <a:avLst/>
              <a:gdLst/>
              <a:ahLst/>
              <a:cxnLst/>
              <a:rect l="l" t="t" r="r" b="b"/>
              <a:pathLst>
                <a:path w="4572" h="5661" extrusionOk="0">
                  <a:moveTo>
                    <a:pt x="902" y="1"/>
                  </a:moveTo>
                  <a:lnTo>
                    <a:pt x="0" y="2290"/>
                  </a:lnTo>
                  <a:lnTo>
                    <a:pt x="902" y="4572"/>
                  </a:lnTo>
                  <a:lnTo>
                    <a:pt x="4571" y="5661"/>
                  </a:lnTo>
                  <a:lnTo>
                    <a:pt x="4571" y="1090"/>
                  </a:lnTo>
                  <a:lnTo>
                    <a:pt x="902" y="1"/>
                  </a:lnTo>
                  <a:close/>
                </a:path>
              </a:pathLst>
            </a:custGeom>
            <a:solidFill>
              <a:srgbClr val="C2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56"/>
            <p:cNvSpPr/>
            <p:nvPr/>
          </p:nvSpPr>
          <p:spPr>
            <a:xfrm>
              <a:off x="7535038" y="3305234"/>
              <a:ext cx="119908" cy="155665"/>
            </a:xfrm>
            <a:custGeom>
              <a:avLst/>
              <a:gdLst/>
              <a:ahLst/>
              <a:cxnLst/>
              <a:rect l="l" t="t" r="r" b="b"/>
              <a:pathLst>
                <a:path w="4564" h="5925" extrusionOk="0">
                  <a:moveTo>
                    <a:pt x="4564" y="1"/>
                  </a:moveTo>
                  <a:lnTo>
                    <a:pt x="0" y="1360"/>
                  </a:lnTo>
                  <a:lnTo>
                    <a:pt x="0" y="5924"/>
                  </a:lnTo>
                  <a:lnTo>
                    <a:pt x="4564" y="4572"/>
                  </a:lnTo>
                  <a:lnTo>
                    <a:pt x="4564"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6"/>
            <p:cNvSpPr/>
            <p:nvPr/>
          </p:nvSpPr>
          <p:spPr>
            <a:xfrm>
              <a:off x="7654945" y="3220873"/>
              <a:ext cx="67258" cy="180807"/>
            </a:xfrm>
            <a:custGeom>
              <a:avLst/>
              <a:gdLst/>
              <a:ahLst/>
              <a:cxnLst/>
              <a:rect l="l" t="t" r="r" b="b"/>
              <a:pathLst>
                <a:path w="2560" h="6882" extrusionOk="0">
                  <a:moveTo>
                    <a:pt x="0" y="1"/>
                  </a:moveTo>
                  <a:lnTo>
                    <a:pt x="0" y="6881"/>
                  </a:lnTo>
                  <a:cubicBezTo>
                    <a:pt x="0" y="6881"/>
                    <a:pt x="2559" y="4322"/>
                    <a:pt x="2559" y="2560"/>
                  </a:cubicBezTo>
                  <a:cubicBezTo>
                    <a:pt x="2559" y="1145"/>
                    <a:pt x="1415" y="1"/>
                    <a:pt x="0" y="1"/>
                  </a:cubicBezTo>
                  <a:close/>
                </a:path>
              </a:pathLst>
            </a:custGeom>
            <a:solidFill>
              <a:srgbClr val="1F3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6"/>
            <p:cNvSpPr/>
            <p:nvPr/>
          </p:nvSpPr>
          <p:spPr>
            <a:xfrm>
              <a:off x="7587688" y="3220873"/>
              <a:ext cx="118831" cy="180807"/>
            </a:xfrm>
            <a:custGeom>
              <a:avLst/>
              <a:gdLst/>
              <a:ahLst/>
              <a:cxnLst/>
              <a:rect l="l" t="t" r="r" b="b"/>
              <a:pathLst>
                <a:path w="4523" h="6882" extrusionOk="0">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rgbClr val="455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6"/>
            <p:cNvSpPr/>
            <p:nvPr/>
          </p:nvSpPr>
          <p:spPr>
            <a:xfrm>
              <a:off x="7607366" y="3252479"/>
              <a:ext cx="83310" cy="71382"/>
            </a:xfrm>
            <a:custGeom>
              <a:avLst/>
              <a:gdLst/>
              <a:ahLst/>
              <a:cxnLst/>
              <a:rect l="l" t="t" r="r" b="b"/>
              <a:pathLst>
                <a:path w="3171" h="2717" extrusionOk="0">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8" name="Google Shape;7848;p56"/>
          <p:cNvGrpSpPr/>
          <p:nvPr/>
        </p:nvGrpSpPr>
        <p:grpSpPr>
          <a:xfrm>
            <a:off x="8027227" y="3215041"/>
            <a:ext cx="231829" cy="371782"/>
            <a:chOff x="8027227" y="3215041"/>
            <a:chExt cx="231829" cy="371782"/>
          </a:xfrm>
        </p:grpSpPr>
        <p:sp>
          <p:nvSpPr>
            <p:cNvPr id="7849" name="Google Shape;7849;p56"/>
            <p:cNvSpPr/>
            <p:nvPr/>
          </p:nvSpPr>
          <p:spPr>
            <a:xfrm>
              <a:off x="8135102" y="3239080"/>
              <a:ext cx="123954" cy="131967"/>
            </a:xfrm>
            <a:custGeom>
              <a:avLst/>
              <a:gdLst/>
              <a:ahLst/>
              <a:cxnLst/>
              <a:rect l="l" t="t" r="r" b="b"/>
              <a:pathLst>
                <a:path w="4718" h="5023" extrusionOk="0">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6"/>
            <p:cNvSpPr/>
            <p:nvPr/>
          </p:nvSpPr>
          <p:spPr>
            <a:xfrm>
              <a:off x="8135285" y="3240184"/>
              <a:ext cx="40302" cy="22805"/>
            </a:xfrm>
            <a:custGeom>
              <a:avLst/>
              <a:gdLst/>
              <a:ahLst/>
              <a:cxnLst/>
              <a:rect l="l" t="t" r="r" b="b"/>
              <a:pathLst>
                <a:path w="1534" h="868" extrusionOk="0">
                  <a:moveTo>
                    <a:pt x="91" y="1"/>
                  </a:moveTo>
                  <a:cubicBezTo>
                    <a:pt x="35" y="42"/>
                    <a:pt x="1" y="112"/>
                    <a:pt x="1" y="181"/>
                  </a:cubicBezTo>
                  <a:lnTo>
                    <a:pt x="1" y="868"/>
                  </a:lnTo>
                  <a:lnTo>
                    <a:pt x="1388" y="868"/>
                  </a:lnTo>
                  <a:cubicBezTo>
                    <a:pt x="1492" y="868"/>
                    <a:pt x="1534" y="722"/>
                    <a:pt x="1430" y="674"/>
                  </a:cubicBezTo>
                  <a:lnTo>
                    <a:pt x="91" y="1"/>
                  </a:ln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6"/>
            <p:cNvSpPr/>
            <p:nvPr/>
          </p:nvSpPr>
          <p:spPr>
            <a:xfrm>
              <a:off x="8057309" y="3262962"/>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6"/>
            <p:cNvSpPr/>
            <p:nvPr/>
          </p:nvSpPr>
          <p:spPr>
            <a:xfrm>
              <a:off x="8057309" y="3382870"/>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6"/>
            <p:cNvSpPr/>
            <p:nvPr/>
          </p:nvSpPr>
          <p:spPr>
            <a:xfrm>
              <a:off x="8075148" y="3256946"/>
              <a:ext cx="102095" cy="144000"/>
            </a:xfrm>
            <a:custGeom>
              <a:avLst/>
              <a:gdLst/>
              <a:ahLst/>
              <a:cxnLst/>
              <a:rect l="l" t="t" r="r" b="b"/>
              <a:pathLst>
                <a:path w="3886" h="5481" extrusionOk="0">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6"/>
            <p:cNvSpPr/>
            <p:nvPr/>
          </p:nvSpPr>
          <p:spPr>
            <a:xfrm>
              <a:off x="8051292" y="3232906"/>
              <a:ext cx="12033" cy="335868"/>
            </a:xfrm>
            <a:custGeom>
              <a:avLst/>
              <a:gdLst/>
              <a:ahLst/>
              <a:cxnLst/>
              <a:rect l="l" t="t" r="r" b="b"/>
              <a:pathLst>
                <a:path w="458" h="12784" extrusionOk="0">
                  <a:moveTo>
                    <a:pt x="0" y="0"/>
                  </a:moveTo>
                  <a:lnTo>
                    <a:pt x="0" y="12784"/>
                  </a:lnTo>
                  <a:lnTo>
                    <a:pt x="458" y="12784"/>
                  </a:lnTo>
                  <a:lnTo>
                    <a:pt x="458"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6"/>
            <p:cNvSpPr/>
            <p:nvPr/>
          </p:nvSpPr>
          <p:spPr>
            <a:xfrm>
              <a:off x="8027411" y="3562915"/>
              <a:ext cx="59980" cy="23908"/>
            </a:xfrm>
            <a:custGeom>
              <a:avLst/>
              <a:gdLst/>
              <a:ahLst/>
              <a:cxnLst/>
              <a:rect l="l" t="t" r="r" b="b"/>
              <a:pathLst>
                <a:path w="2283" h="910" extrusionOk="0">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rgbClr val="9F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6"/>
            <p:cNvSpPr/>
            <p:nvPr/>
          </p:nvSpPr>
          <p:spPr>
            <a:xfrm>
              <a:off x="8045276" y="3215041"/>
              <a:ext cx="23882" cy="24092"/>
            </a:xfrm>
            <a:custGeom>
              <a:avLst/>
              <a:gdLst/>
              <a:ahLst/>
              <a:cxnLst/>
              <a:rect l="l" t="t" r="r" b="b"/>
              <a:pathLst>
                <a:path w="909" h="917" extrusionOk="0">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rgbClr val="9F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6"/>
            <p:cNvSpPr/>
            <p:nvPr/>
          </p:nvSpPr>
          <p:spPr>
            <a:xfrm>
              <a:off x="8027227" y="3562915"/>
              <a:ext cx="30108" cy="23908"/>
            </a:xfrm>
            <a:custGeom>
              <a:avLst/>
              <a:gdLst/>
              <a:ahLst/>
              <a:cxnLst/>
              <a:rect l="l" t="t" r="r" b="b"/>
              <a:pathLst>
                <a:path w="1146" h="910" extrusionOk="0">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rgbClr val="7F8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6"/>
            <p:cNvSpPr/>
            <p:nvPr/>
          </p:nvSpPr>
          <p:spPr>
            <a:xfrm>
              <a:off x="8043095" y="3216144"/>
              <a:ext cx="25169" cy="22778"/>
            </a:xfrm>
            <a:custGeom>
              <a:avLst/>
              <a:gdLst/>
              <a:ahLst/>
              <a:cxnLst/>
              <a:rect l="l" t="t" r="r" b="b"/>
              <a:pathLst>
                <a:path w="958" h="867" extrusionOk="0">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rgbClr val="7F8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9" name="Google Shape;7859;p56"/>
          <p:cNvGrpSpPr/>
          <p:nvPr/>
        </p:nvGrpSpPr>
        <p:grpSpPr>
          <a:xfrm>
            <a:off x="4093603" y="4146138"/>
            <a:ext cx="395638" cy="420544"/>
            <a:chOff x="4093603" y="4146138"/>
            <a:chExt cx="395638" cy="420544"/>
          </a:xfrm>
        </p:grpSpPr>
        <p:sp>
          <p:nvSpPr>
            <p:cNvPr id="7860" name="Google Shape;7860;p56"/>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6"/>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6"/>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6"/>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56"/>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6"/>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6"/>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6"/>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6"/>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6"/>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6"/>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56"/>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56"/>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6"/>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6"/>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6"/>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7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6"/>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ADB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7" name="Google Shape;7877;p56"/>
          <p:cNvGrpSpPr/>
          <p:nvPr/>
        </p:nvGrpSpPr>
        <p:grpSpPr>
          <a:xfrm>
            <a:off x="4644406" y="4162322"/>
            <a:ext cx="392065" cy="387887"/>
            <a:chOff x="4644406" y="4162322"/>
            <a:chExt cx="392065" cy="387887"/>
          </a:xfrm>
        </p:grpSpPr>
        <p:sp>
          <p:nvSpPr>
            <p:cNvPr id="7878" name="Google Shape;7878;p56"/>
            <p:cNvSpPr/>
            <p:nvPr/>
          </p:nvSpPr>
          <p:spPr>
            <a:xfrm>
              <a:off x="4644406" y="4334118"/>
              <a:ext cx="217326" cy="216065"/>
            </a:xfrm>
            <a:custGeom>
              <a:avLst/>
              <a:gdLst/>
              <a:ahLst/>
              <a:cxnLst/>
              <a:rect l="l" t="t" r="r" b="b"/>
              <a:pathLst>
                <a:path w="8272" h="8224" extrusionOk="0">
                  <a:moveTo>
                    <a:pt x="7397" y="1"/>
                  </a:moveTo>
                  <a:lnTo>
                    <a:pt x="4456" y="2942"/>
                  </a:lnTo>
                  <a:cubicBezTo>
                    <a:pt x="3860" y="3538"/>
                    <a:pt x="3291" y="4162"/>
                    <a:pt x="2743" y="4814"/>
                  </a:cubicBezTo>
                  <a:lnTo>
                    <a:pt x="93" y="7991"/>
                  </a:lnTo>
                  <a:cubicBezTo>
                    <a:pt x="0" y="8105"/>
                    <a:pt x="66" y="8223"/>
                    <a:pt x="169" y="8223"/>
                  </a:cubicBezTo>
                  <a:cubicBezTo>
                    <a:pt x="203" y="8223"/>
                    <a:pt x="242" y="8210"/>
                    <a:pt x="281" y="8178"/>
                  </a:cubicBezTo>
                  <a:lnTo>
                    <a:pt x="3457" y="5522"/>
                  </a:lnTo>
                  <a:cubicBezTo>
                    <a:pt x="4103" y="4981"/>
                    <a:pt x="4727" y="4412"/>
                    <a:pt x="5330" y="3809"/>
                  </a:cubicBezTo>
                  <a:lnTo>
                    <a:pt x="8271" y="875"/>
                  </a:lnTo>
                  <a:lnTo>
                    <a:pt x="7397" y="1"/>
                  </a:ln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6"/>
            <p:cNvSpPr/>
            <p:nvPr/>
          </p:nvSpPr>
          <p:spPr>
            <a:xfrm>
              <a:off x="4646481" y="4345783"/>
              <a:ext cx="215251" cy="204426"/>
            </a:xfrm>
            <a:custGeom>
              <a:avLst/>
              <a:gdLst/>
              <a:ahLst/>
              <a:cxnLst/>
              <a:rect l="l" t="t" r="r" b="b"/>
              <a:pathLst>
                <a:path w="8193" h="7781" extrusionOk="0">
                  <a:moveTo>
                    <a:pt x="7755" y="1"/>
                  </a:moveTo>
                  <a:lnTo>
                    <a:pt x="1" y="7748"/>
                  </a:lnTo>
                  <a:cubicBezTo>
                    <a:pt x="29" y="7770"/>
                    <a:pt x="61" y="7781"/>
                    <a:pt x="92" y="7781"/>
                  </a:cubicBezTo>
                  <a:cubicBezTo>
                    <a:pt x="131" y="7781"/>
                    <a:pt x="168" y="7765"/>
                    <a:pt x="195" y="7734"/>
                  </a:cubicBezTo>
                  <a:lnTo>
                    <a:pt x="3378" y="5078"/>
                  </a:lnTo>
                  <a:cubicBezTo>
                    <a:pt x="4024" y="4537"/>
                    <a:pt x="4648" y="3968"/>
                    <a:pt x="5251" y="3372"/>
                  </a:cubicBezTo>
                  <a:lnTo>
                    <a:pt x="8192" y="431"/>
                  </a:lnTo>
                  <a:lnTo>
                    <a:pt x="7755" y="1"/>
                  </a:lnTo>
                  <a:close/>
                </a:path>
              </a:pathLst>
            </a:custGeom>
            <a:solidFill>
              <a:srgbClr val="C9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6"/>
            <p:cNvSpPr/>
            <p:nvPr/>
          </p:nvSpPr>
          <p:spPr>
            <a:xfrm>
              <a:off x="4720780" y="4162322"/>
              <a:ext cx="315690" cy="299743"/>
            </a:xfrm>
            <a:custGeom>
              <a:avLst/>
              <a:gdLst/>
              <a:ahLst/>
              <a:cxnLst/>
              <a:rect l="l" t="t" r="r" b="b"/>
              <a:pathLst>
                <a:path w="12016" h="11409" extrusionOk="0">
                  <a:moveTo>
                    <a:pt x="7767" y="0"/>
                  </a:moveTo>
                  <a:cubicBezTo>
                    <a:pt x="7487" y="0"/>
                    <a:pt x="7201" y="111"/>
                    <a:pt x="6980" y="332"/>
                  </a:cubicBezTo>
                  <a:cubicBezTo>
                    <a:pt x="6557" y="755"/>
                    <a:pt x="6536" y="1414"/>
                    <a:pt x="6939" y="1816"/>
                  </a:cubicBezTo>
                  <a:lnTo>
                    <a:pt x="7057" y="1941"/>
                  </a:lnTo>
                  <a:cubicBezTo>
                    <a:pt x="7126" y="2010"/>
                    <a:pt x="7126" y="2128"/>
                    <a:pt x="7050" y="2191"/>
                  </a:cubicBezTo>
                  <a:lnTo>
                    <a:pt x="5447" y="3800"/>
                  </a:lnTo>
                  <a:cubicBezTo>
                    <a:pt x="5026" y="4221"/>
                    <a:pt x="4469" y="4442"/>
                    <a:pt x="3918" y="4442"/>
                  </a:cubicBezTo>
                  <a:cubicBezTo>
                    <a:pt x="3553" y="4442"/>
                    <a:pt x="3192" y="4346"/>
                    <a:pt x="2874" y="4147"/>
                  </a:cubicBezTo>
                  <a:cubicBezTo>
                    <a:pt x="2390" y="3839"/>
                    <a:pt x="1862" y="3724"/>
                    <a:pt x="1423" y="3724"/>
                  </a:cubicBezTo>
                  <a:cubicBezTo>
                    <a:pt x="1000" y="3724"/>
                    <a:pt x="659" y="3830"/>
                    <a:pt x="516" y="3973"/>
                  </a:cubicBezTo>
                  <a:cubicBezTo>
                    <a:pt x="0" y="4489"/>
                    <a:pt x="6891" y="11409"/>
                    <a:pt x="7851" y="11409"/>
                  </a:cubicBezTo>
                  <a:cubicBezTo>
                    <a:pt x="7885" y="11409"/>
                    <a:pt x="7912" y="11400"/>
                    <a:pt x="7931" y="11381"/>
                  </a:cubicBezTo>
                  <a:cubicBezTo>
                    <a:pt x="8222" y="11097"/>
                    <a:pt x="8354" y="9980"/>
                    <a:pt x="7757" y="9030"/>
                  </a:cubicBezTo>
                  <a:cubicBezTo>
                    <a:pt x="7258" y="8232"/>
                    <a:pt x="7403" y="7157"/>
                    <a:pt x="8104" y="6456"/>
                  </a:cubicBezTo>
                  <a:lnTo>
                    <a:pt x="9706" y="4854"/>
                  </a:lnTo>
                  <a:cubicBezTo>
                    <a:pt x="9742" y="4815"/>
                    <a:pt x="9788" y="4796"/>
                    <a:pt x="9835" y="4796"/>
                  </a:cubicBezTo>
                  <a:cubicBezTo>
                    <a:pt x="9880" y="4796"/>
                    <a:pt x="9926" y="4813"/>
                    <a:pt x="9963" y="4847"/>
                  </a:cubicBezTo>
                  <a:lnTo>
                    <a:pt x="10088" y="4965"/>
                  </a:lnTo>
                  <a:cubicBezTo>
                    <a:pt x="10278" y="5159"/>
                    <a:pt x="10531" y="5254"/>
                    <a:pt x="10789" y="5254"/>
                  </a:cubicBezTo>
                  <a:cubicBezTo>
                    <a:pt x="11068" y="5254"/>
                    <a:pt x="11353" y="5143"/>
                    <a:pt x="11572" y="4924"/>
                  </a:cubicBezTo>
                  <a:cubicBezTo>
                    <a:pt x="11995" y="4500"/>
                    <a:pt x="12016" y="3835"/>
                    <a:pt x="11621" y="3432"/>
                  </a:cubicBezTo>
                  <a:lnTo>
                    <a:pt x="8465" y="283"/>
                  </a:lnTo>
                  <a:cubicBezTo>
                    <a:pt x="8275" y="94"/>
                    <a:pt x="8024" y="0"/>
                    <a:pt x="7767" y="0"/>
                  </a:cubicBezTo>
                  <a:close/>
                </a:path>
              </a:pathLst>
            </a:custGeom>
            <a:solidFill>
              <a:srgbClr val="69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6"/>
            <p:cNvSpPr/>
            <p:nvPr/>
          </p:nvSpPr>
          <p:spPr>
            <a:xfrm>
              <a:off x="4727952" y="4227872"/>
              <a:ext cx="308518" cy="233668"/>
            </a:xfrm>
            <a:custGeom>
              <a:avLst/>
              <a:gdLst/>
              <a:ahLst/>
              <a:cxnLst/>
              <a:rect l="l" t="t" r="r" b="b"/>
              <a:pathLst>
                <a:path w="11743" h="8894" extrusionOk="0">
                  <a:moveTo>
                    <a:pt x="10404" y="1"/>
                  </a:moveTo>
                  <a:cubicBezTo>
                    <a:pt x="10807" y="403"/>
                    <a:pt x="10786" y="1069"/>
                    <a:pt x="10363" y="1492"/>
                  </a:cubicBezTo>
                  <a:cubicBezTo>
                    <a:pt x="10143" y="1712"/>
                    <a:pt x="9858" y="1823"/>
                    <a:pt x="9580" y="1823"/>
                  </a:cubicBezTo>
                  <a:cubicBezTo>
                    <a:pt x="9321" y="1823"/>
                    <a:pt x="9069" y="1727"/>
                    <a:pt x="8878" y="1534"/>
                  </a:cubicBezTo>
                  <a:lnTo>
                    <a:pt x="8753" y="1409"/>
                  </a:lnTo>
                  <a:cubicBezTo>
                    <a:pt x="8717" y="1376"/>
                    <a:pt x="8673" y="1360"/>
                    <a:pt x="8629" y="1360"/>
                  </a:cubicBezTo>
                  <a:cubicBezTo>
                    <a:pt x="8581" y="1360"/>
                    <a:pt x="8533" y="1379"/>
                    <a:pt x="8497" y="1416"/>
                  </a:cubicBezTo>
                  <a:lnTo>
                    <a:pt x="6895" y="3025"/>
                  </a:lnTo>
                  <a:cubicBezTo>
                    <a:pt x="6194" y="3726"/>
                    <a:pt x="6048" y="4801"/>
                    <a:pt x="6548" y="5591"/>
                  </a:cubicBezTo>
                  <a:cubicBezTo>
                    <a:pt x="7144" y="6549"/>
                    <a:pt x="7013" y="7665"/>
                    <a:pt x="6721" y="7950"/>
                  </a:cubicBezTo>
                  <a:cubicBezTo>
                    <a:pt x="6695" y="7971"/>
                    <a:pt x="6664" y="7980"/>
                    <a:pt x="6636" y="7980"/>
                  </a:cubicBezTo>
                  <a:cubicBezTo>
                    <a:pt x="6627" y="7980"/>
                    <a:pt x="6618" y="7979"/>
                    <a:pt x="6610" y="7977"/>
                  </a:cubicBezTo>
                  <a:cubicBezTo>
                    <a:pt x="4488" y="6278"/>
                    <a:pt x="486" y="2130"/>
                    <a:pt x="430" y="1360"/>
                  </a:cubicBezTo>
                  <a:cubicBezTo>
                    <a:pt x="368" y="1388"/>
                    <a:pt x="298" y="1430"/>
                    <a:pt x="243" y="1478"/>
                  </a:cubicBezTo>
                  <a:cubicBezTo>
                    <a:pt x="0" y="1721"/>
                    <a:pt x="1422" y="3407"/>
                    <a:pt x="3087" y="5113"/>
                  </a:cubicBezTo>
                  <a:cubicBezTo>
                    <a:pt x="3364" y="5397"/>
                    <a:pt x="3642" y="5682"/>
                    <a:pt x="3926" y="5959"/>
                  </a:cubicBezTo>
                  <a:lnTo>
                    <a:pt x="4016" y="6042"/>
                  </a:lnTo>
                  <a:lnTo>
                    <a:pt x="4023" y="6056"/>
                  </a:lnTo>
                  <a:lnTo>
                    <a:pt x="4106" y="6139"/>
                  </a:lnTo>
                  <a:lnTo>
                    <a:pt x="4120" y="6146"/>
                  </a:lnTo>
                  <a:lnTo>
                    <a:pt x="4203" y="6236"/>
                  </a:lnTo>
                  <a:lnTo>
                    <a:pt x="4210" y="6243"/>
                  </a:lnTo>
                  <a:lnTo>
                    <a:pt x="4300" y="6327"/>
                  </a:lnTo>
                  <a:cubicBezTo>
                    <a:pt x="4488" y="6507"/>
                    <a:pt x="4675" y="6687"/>
                    <a:pt x="4855" y="6854"/>
                  </a:cubicBezTo>
                  <a:lnTo>
                    <a:pt x="4946" y="6937"/>
                  </a:lnTo>
                  <a:lnTo>
                    <a:pt x="4952" y="6944"/>
                  </a:lnTo>
                  <a:lnTo>
                    <a:pt x="5036" y="7020"/>
                  </a:lnTo>
                  <a:lnTo>
                    <a:pt x="5050" y="7034"/>
                  </a:lnTo>
                  <a:lnTo>
                    <a:pt x="5119" y="7097"/>
                  </a:lnTo>
                  <a:lnTo>
                    <a:pt x="5140" y="7117"/>
                  </a:lnTo>
                  <a:lnTo>
                    <a:pt x="5209" y="7180"/>
                  </a:lnTo>
                  <a:lnTo>
                    <a:pt x="5230" y="7194"/>
                  </a:lnTo>
                  <a:lnTo>
                    <a:pt x="5299" y="7263"/>
                  </a:lnTo>
                  <a:lnTo>
                    <a:pt x="5313" y="7277"/>
                  </a:lnTo>
                  <a:lnTo>
                    <a:pt x="5382" y="7339"/>
                  </a:lnTo>
                  <a:lnTo>
                    <a:pt x="5403" y="7353"/>
                  </a:lnTo>
                  <a:lnTo>
                    <a:pt x="5473" y="7423"/>
                  </a:lnTo>
                  <a:lnTo>
                    <a:pt x="5487" y="7430"/>
                  </a:lnTo>
                  <a:lnTo>
                    <a:pt x="5563" y="7499"/>
                  </a:lnTo>
                  <a:cubicBezTo>
                    <a:pt x="5653" y="7575"/>
                    <a:pt x="5736" y="7651"/>
                    <a:pt x="5819" y="7721"/>
                  </a:cubicBezTo>
                  <a:lnTo>
                    <a:pt x="5826" y="7728"/>
                  </a:lnTo>
                  <a:lnTo>
                    <a:pt x="5896" y="7790"/>
                  </a:lnTo>
                  <a:lnTo>
                    <a:pt x="5917" y="7804"/>
                  </a:lnTo>
                  <a:lnTo>
                    <a:pt x="5979" y="7853"/>
                  </a:lnTo>
                  <a:lnTo>
                    <a:pt x="6000" y="7873"/>
                  </a:lnTo>
                  <a:lnTo>
                    <a:pt x="6055" y="7922"/>
                  </a:lnTo>
                  <a:lnTo>
                    <a:pt x="6076" y="7943"/>
                  </a:lnTo>
                  <a:lnTo>
                    <a:pt x="6132" y="7984"/>
                  </a:lnTo>
                  <a:lnTo>
                    <a:pt x="6159" y="8005"/>
                  </a:lnTo>
                  <a:lnTo>
                    <a:pt x="6208" y="8047"/>
                  </a:lnTo>
                  <a:lnTo>
                    <a:pt x="6229" y="8068"/>
                  </a:lnTo>
                  <a:lnTo>
                    <a:pt x="6277" y="8109"/>
                  </a:lnTo>
                  <a:lnTo>
                    <a:pt x="6305" y="8130"/>
                  </a:lnTo>
                  <a:lnTo>
                    <a:pt x="6354" y="8165"/>
                  </a:lnTo>
                  <a:lnTo>
                    <a:pt x="6374" y="8186"/>
                  </a:lnTo>
                  <a:lnTo>
                    <a:pt x="6423" y="8227"/>
                  </a:lnTo>
                  <a:lnTo>
                    <a:pt x="6451" y="8241"/>
                  </a:lnTo>
                  <a:lnTo>
                    <a:pt x="6499" y="8283"/>
                  </a:lnTo>
                  <a:lnTo>
                    <a:pt x="6513" y="8297"/>
                  </a:lnTo>
                  <a:lnTo>
                    <a:pt x="6582" y="8352"/>
                  </a:lnTo>
                  <a:lnTo>
                    <a:pt x="6652" y="8401"/>
                  </a:lnTo>
                  <a:lnTo>
                    <a:pt x="6659" y="8408"/>
                  </a:lnTo>
                  <a:lnTo>
                    <a:pt x="6714" y="8449"/>
                  </a:lnTo>
                  <a:lnTo>
                    <a:pt x="6735" y="8463"/>
                  </a:lnTo>
                  <a:lnTo>
                    <a:pt x="6777" y="8491"/>
                  </a:lnTo>
                  <a:lnTo>
                    <a:pt x="6797" y="8512"/>
                  </a:lnTo>
                  <a:lnTo>
                    <a:pt x="6839" y="8539"/>
                  </a:lnTo>
                  <a:lnTo>
                    <a:pt x="6860" y="8553"/>
                  </a:lnTo>
                  <a:lnTo>
                    <a:pt x="6895" y="8581"/>
                  </a:lnTo>
                  <a:lnTo>
                    <a:pt x="6922" y="8595"/>
                  </a:lnTo>
                  <a:lnTo>
                    <a:pt x="6957" y="8623"/>
                  </a:lnTo>
                  <a:lnTo>
                    <a:pt x="6978" y="8636"/>
                  </a:lnTo>
                  <a:lnTo>
                    <a:pt x="7013" y="8657"/>
                  </a:lnTo>
                  <a:lnTo>
                    <a:pt x="7033" y="8671"/>
                  </a:lnTo>
                  <a:lnTo>
                    <a:pt x="7068" y="8692"/>
                  </a:lnTo>
                  <a:lnTo>
                    <a:pt x="7089" y="8706"/>
                  </a:lnTo>
                  <a:lnTo>
                    <a:pt x="7117" y="8727"/>
                  </a:lnTo>
                  <a:lnTo>
                    <a:pt x="7137" y="8740"/>
                  </a:lnTo>
                  <a:lnTo>
                    <a:pt x="7165" y="8754"/>
                  </a:lnTo>
                  <a:lnTo>
                    <a:pt x="7186" y="8768"/>
                  </a:lnTo>
                  <a:lnTo>
                    <a:pt x="7221" y="8782"/>
                  </a:lnTo>
                  <a:lnTo>
                    <a:pt x="7234" y="8796"/>
                  </a:lnTo>
                  <a:lnTo>
                    <a:pt x="7276" y="8817"/>
                  </a:lnTo>
                  <a:lnTo>
                    <a:pt x="7318" y="8838"/>
                  </a:lnTo>
                  <a:lnTo>
                    <a:pt x="7332" y="8844"/>
                  </a:lnTo>
                  <a:lnTo>
                    <a:pt x="7359" y="8851"/>
                  </a:lnTo>
                  <a:lnTo>
                    <a:pt x="7373" y="8858"/>
                  </a:lnTo>
                  <a:lnTo>
                    <a:pt x="7394" y="8872"/>
                  </a:lnTo>
                  <a:lnTo>
                    <a:pt x="7408" y="8879"/>
                  </a:lnTo>
                  <a:lnTo>
                    <a:pt x="7429" y="8886"/>
                  </a:lnTo>
                  <a:lnTo>
                    <a:pt x="7449" y="8886"/>
                  </a:lnTo>
                  <a:lnTo>
                    <a:pt x="7463" y="8893"/>
                  </a:lnTo>
                  <a:lnTo>
                    <a:pt x="7623" y="8893"/>
                  </a:lnTo>
                  <a:cubicBezTo>
                    <a:pt x="7630" y="8886"/>
                    <a:pt x="7630" y="8879"/>
                    <a:pt x="7637" y="8879"/>
                  </a:cubicBezTo>
                  <a:cubicBezTo>
                    <a:pt x="7651" y="8872"/>
                    <a:pt x="7671" y="8865"/>
                    <a:pt x="7685" y="8858"/>
                  </a:cubicBezTo>
                  <a:lnTo>
                    <a:pt x="7692" y="8844"/>
                  </a:lnTo>
                  <a:lnTo>
                    <a:pt x="7713" y="8817"/>
                  </a:lnTo>
                  <a:lnTo>
                    <a:pt x="7727" y="8803"/>
                  </a:lnTo>
                  <a:lnTo>
                    <a:pt x="7748" y="8768"/>
                  </a:lnTo>
                  <a:lnTo>
                    <a:pt x="7755" y="8754"/>
                  </a:lnTo>
                  <a:cubicBezTo>
                    <a:pt x="7970" y="8338"/>
                    <a:pt x="8011" y="7374"/>
                    <a:pt x="7484" y="6535"/>
                  </a:cubicBezTo>
                  <a:cubicBezTo>
                    <a:pt x="6985" y="5737"/>
                    <a:pt x="7130" y="4662"/>
                    <a:pt x="7831" y="3961"/>
                  </a:cubicBezTo>
                  <a:lnTo>
                    <a:pt x="9433" y="2359"/>
                  </a:lnTo>
                  <a:cubicBezTo>
                    <a:pt x="9469" y="2320"/>
                    <a:pt x="9517" y="2301"/>
                    <a:pt x="9565" y="2301"/>
                  </a:cubicBezTo>
                  <a:cubicBezTo>
                    <a:pt x="9611" y="2301"/>
                    <a:pt x="9656" y="2318"/>
                    <a:pt x="9690" y="2352"/>
                  </a:cubicBezTo>
                  <a:lnTo>
                    <a:pt x="9815" y="2470"/>
                  </a:lnTo>
                  <a:cubicBezTo>
                    <a:pt x="10005" y="2664"/>
                    <a:pt x="10258" y="2759"/>
                    <a:pt x="10516" y="2759"/>
                  </a:cubicBezTo>
                  <a:cubicBezTo>
                    <a:pt x="10795" y="2759"/>
                    <a:pt x="11080" y="2648"/>
                    <a:pt x="11299" y="2429"/>
                  </a:cubicBezTo>
                  <a:cubicBezTo>
                    <a:pt x="11722" y="2005"/>
                    <a:pt x="11743" y="1340"/>
                    <a:pt x="11348" y="937"/>
                  </a:cubicBezTo>
                  <a:lnTo>
                    <a:pt x="10404" y="1"/>
                  </a:ln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6"/>
            <p:cNvSpPr/>
            <p:nvPr/>
          </p:nvSpPr>
          <p:spPr>
            <a:xfrm>
              <a:off x="4892497" y="4162322"/>
              <a:ext cx="143973" cy="138062"/>
            </a:xfrm>
            <a:custGeom>
              <a:avLst/>
              <a:gdLst/>
              <a:ahLst/>
              <a:cxnLst/>
              <a:rect l="l" t="t" r="r" b="b"/>
              <a:pathLst>
                <a:path w="5480" h="5255" extrusionOk="0">
                  <a:moveTo>
                    <a:pt x="1232" y="0"/>
                  </a:moveTo>
                  <a:cubicBezTo>
                    <a:pt x="951" y="0"/>
                    <a:pt x="665" y="111"/>
                    <a:pt x="444" y="332"/>
                  </a:cubicBezTo>
                  <a:cubicBezTo>
                    <a:pt x="21" y="755"/>
                    <a:pt x="0" y="1421"/>
                    <a:pt x="403" y="1816"/>
                  </a:cubicBezTo>
                  <a:lnTo>
                    <a:pt x="521" y="1941"/>
                  </a:lnTo>
                  <a:lnTo>
                    <a:pt x="3427" y="4840"/>
                  </a:lnTo>
                  <a:lnTo>
                    <a:pt x="3552" y="4965"/>
                  </a:lnTo>
                  <a:cubicBezTo>
                    <a:pt x="3742" y="5159"/>
                    <a:pt x="3995" y="5254"/>
                    <a:pt x="4253" y="5254"/>
                  </a:cubicBezTo>
                  <a:cubicBezTo>
                    <a:pt x="4532" y="5254"/>
                    <a:pt x="4817" y="5143"/>
                    <a:pt x="5036" y="4924"/>
                  </a:cubicBezTo>
                  <a:cubicBezTo>
                    <a:pt x="5459" y="4500"/>
                    <a:pt x="5480" y="3835"/>
                    <a:pt x="5085" y="3439"/>
                  </a:cubicBezTo>
                  <a:lnTo>
                    <a:pt x="1936" y="283"/>
                  </a:lnTo>
                  <a:cubicBezTo>
                    <a:pt x="1743" y="94"/>
                    <a:pt x="1490" y="0"/>
                    <a:pt x="1232" y="0"/>
                  </a:cubicBezTo>
                  <a:close/>
                </a:path>
              </a:pathLst>
            </a:custGeom>
            <a:solidFill>
              <a:srgbClr val="69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6"/>
            <p:cNvSpPr/>
            <p:nvPr/>
          </p:nvSpPr>
          <p:spPr>
            <a:xfrm>
              <a:off x="4893758" y="4185048"/>
              <a:ext cx="142712" cy="115336"/>
            </a:xfrm>
            <a:custGeom>
              <a:avLst/>
              <a:gdLst/>
              <a:ahLst/>
              <a:cxnLst/>
              <a:rect l="l" t="t" r="r" b="b"/>
              <a:pathLst>
                <a:path w="5432" h="4390" extrusionOk="0">
                  <a:moveTo>
                    <a:pt x="91" y="1"/>
                  </a:moveTo>
                  <a:lnTo>
                    <a:pt x="91" y="1"/>
                  </a:lnTo>
                  <a:cubicBezTo>
                    <a:pt x="1" y="341"/>
                    <a:pt x="105" y="701"/>
                    <a:pt x="348" y="951"/>
                  </a:cubicBezTo>
                  <a:lnTo>
                    <a:pt x="473" y="1076"/>
                  </a:lnTo>
                  <a:lnTo>
                    <a:pt x="3379" y="3982"/>
                  </a:lnTo>
                  <a:lnTo>
                    <a:pt x="3497" y="4100"/>
                  </a:lnTo>
                  <a:cubicBezTo>
                    <a:pt x="3690" y="4294"/>
                    <a:pt x="3945" y="4389"/>
                    <a:pt x="4204" y="4389"/>
                  </a:cubicBezTo>
                  <a:cubicBezTo>
                    <a:pt x="4484" y="4389"/>
                    <a:pt x="4769" y="4278"/>
                    <a:pt x="4988" y="4059"/>
                  </a:cubicBezTo>
                  <a:cubicBezTo>
                    <a:pt x="5411" y="3635"/>
                    <a:pt x="5432" y="2970"/>
                    <a:pt x="5037" y="2574"/>
                  </a:cubicBezTo>
                  <a:lnTo>
                    <a:pt x="4690" y="2227"/>
                  </a:lnTo>
                  <a:cubicBezTo>
                    <a:pt x="4634" y="2429"/>
                    <a:pt x="4530" y="2616"/>
                    <a:pt x="4385" y="2761"/>
                  </a:cubicBezTo>
                  <a:cubicBezTo>
                    <a:pt x="4165" y="2981"/>
                    <a:pt x="3880" y="3092"/>
                    <a:pt x="3601" y="3092"/>
                  </a:cubicBezTo>
                  <a:cubicBezTo>
                    <a:pt x="3341" y="3092"/>
                    <a:pt x="3087" y="2997"/>
                    <a:pt x="2893" y="2803"/>
                  </a:cubicBezTo>
                  <a:lnTo>
                    <a:pt x="2775" y="2685"/>
                  </a:lnTo>
                  <a:lnTo>
                    <a:pt x="91" y="1"/>
                  </a:ln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4" name="Google Shape;7884;p56"/>
          <p:cNvGrpSpPr/>
          <p:nvPr/>
        </p:nvGrpSpPr>
        <p:grpSpPr>
          <a:xfrm>
            <a:off x="5728383" y="4221698"/>
            <a:ext cx="417128" cy="269162"/>
            <a:chOff x="5728383" y="4221698"/>
            <a:chExt cx="417128" cy="269162"/>
          </a:xfrm>
        </p:grpSpPr>
        <p:sp>
          <p:nvSpPr>
            <p:cNvPr id="7885" name="Google Shape;7885;p56"/>
            <p:cNvSpPr/>
            <p:nvPr/>
          </p:nvSpPr>
          <p:spPr>
            <a:xfrm>
              <a:off x="5728383" y="4221698"/>
              <a:ext cx="417128" cy="225260"/>
            </a:xfrm>
            <a:custGeom>
              <a:avLst/>
              <a:gdLst/>
              <a:ahLst/>
              <a:cxnLst/>
              <a:rect l="l" t="t" r="r" b="b"/>
              <a:pathLst>
                <a:path w="15877" h="8574" extrusionOk="0">
                  <a:moveTo>
                    <a:pt x="5813" y="0"/>
                  </a:moveTo>
                  <a:cubicBezTo>
                    <a:pt x="5133" y="0"/>
                    <a:pt x="4509" y="361"/>
                    <a:pt x="4169" y="943"/>
                  </a:cubicBezTo>
                  <a:lnTo>
                    <a:pt x="2498" y="3815"/>
                  </a:lnTo>
                  <a:lnTo>
                    <a:pt x="1436" y="4079"/>
                  </a:lnTo>
                  <a:cubicBezTo>
                    <a:pt x="597" y="4294"/>
                    <a:pt x="1" y="5057"/>
                    <a:pt x="1" y="5930"/>
                  </a:cubicBezTo>
                  <a:lnTo>
                    <a:pt x="1" y="7623"/>
                  </a:lnTo>
                  <a:cubicBezTo>
                    <a:pt x="1" y="8150"/>
                    <a:pt x="431" y="8573"/>
                    <a:pt x="958" y="8573"/>
                  </a:cubicBezTo>
                  <a:lnTo>
                    <a:pt x="14837" y="8573"/>
                  </a:lnTo>
                  <a:cubicBezTo>
                    <a:pt x="15364" y="8573"/>
                    <a:pt x="15787" y="8150"/>
                    <a:pt x="15787" y="7623"/>
                  </a:cubicBezTo>
                  <a:lnTo>
                    <a:pt x="15787" y="7158"/>
                  </a:lnTo>
                  <a:cubicBezTo>
                    <a:pt x="15787" y="6999"/>
                    <a:pt x="15725" y="6846"/>
                    <a:pt x="15614" y="6728"/>
                  </a:cubicBezTo>
                  <a:cubicBezTo>
                    <a:pt x="15496" y="6617"/>
                    <a:pt x="15434" y="6465"/>
                    <a:pt x="15441" y="6305"/>
                  </a:cubicBezTo>
                  <a:lnTo>
                    <a:pt x="15441" y="5084"/>
                  </a:lnTo>
                  <a:lnTo>
                    <a:pt x="15746" y="4411"/>
                  </a:lnTo>
                  <a:cubicBezTo>
                    <a:pt x="15876" y="4137"/>
                    <a:pt x="15681" y="3815"/>
                    <a:pt x="15374" y="3815"/>
                  </a:cubicBezTo>
                  <a:cubicBezTo>
                    <a:pt x="15371" y="3815"/>
                    <a:pt x="15368" y="3815"/>
                    <a:pt x="15364" y="3815"/>
                  </a:cubicBezTo>
                  <a:lnTo>
                    <a:pt x="14248" y="3815"/>
                  </a:lnTo>
                  <a:lnTo>
                    <a:pt x="11959" y="763"/>
                  </a:lnTo>
                  <a:cubicBezTo>
                    <a:pt x="11598" y="284"/>
                    <a:pt x="11036" y="0"/>
                    <a:pt x="10440" y="0"/>
                  </a:cubicBezTo>
                  <a:close/>
                </a:path>
              </a:pathLst>
            </a:custGeom>
            <a:solidFill>
              <a:srgbClr val="41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56"/>
            <p:cNvSpPr/>
            <p:nvPr/>
          </p:nvSpPr>
          <p:spPr>
            <a:xfrm>
              <a:off x="5728383" y="4226059"/>
              <a:ext cx="417128" cy="220899"/>
            </a:xfrm>
            <a:custGeom>
              <a:avLst/>
              <a:gdLst/>
              <a:ahLst/>
              <a:cxnLst/>
              <a:rect l="l" t="t" r="r" b="b"/>
              <a:pathLst>
                <a:path w="15877" h="8408" extrusionOk="0">
                  <a:moveTo>
                    <a:pt x="5495" y="4363"/>
                  </a:moveTo>
                  <a:cubicBezTo>
                    <a:pt x="5182" y="4363"/>
                    <a:pt x="5182" y="4836"/>
                    <a:pt x="5495" y="4836"/>
                  </a:cubicBezTo>
                  <a:cubicBezTo>
                    <a:pt x="5502" y="4836"/>
                    <a:pt x="5508" y="4835"/>
                    <a:pt x="5515" y="4835"/>
                  </a:cubicBezTo>
                  <a:lnTo>
                    <a:pt x="6465" y="4835"/>
                  </a:lnTo>
                  <a:cubicBezTo>
                    <a:pt x="6472" y="4835"/>
                    <a:pt x="6479" y="4836"/>
                    <a:pt x="6485" y="4836"/>
                  </a:cubicBezTo>
                  <a:cubicBezTo>
                    <a:pt x="6798" y="4836"/>
                    <a:pt x="6798" y="4363"/>
                    <a:pt x="6485" y="4363"/>
                  </a:cubicBezTo>
                  <a:cubicBezTo>
                    <a:pt x="6479" y="4363"/>
                    <a:pt x="6472" y="4363"/>
                    <a:pt x="6465" y="4363"/>
                  </a:cubicBezTo>
                  <a:lnTo>
                    <a:pt x="5515" y="4363"/>
                  </a:lnTo>
                  <a:cubicBezTo>
                    <a:pt x="5508" y="4363"/>
                    <a:pt x="5502" y="4363"/>
                    <a:pt x="5495" y="4363"/>
                  </a:cubicBezTo>
                  <a:close/>
                  <a:moveTo>
                    <a:pt x="9310" y="4363"/>
                  </a:moveTo>
                  <a:cubicBezTo>
                    <a:pt x="8997" y="4363"/>
                    <a:pt x="8997" y="4836"/>
                    <a:pt x="9310" y="4836"/>
                  </a:cubicBezTo>
                  <a:cubicBezTo>
                    <a:pt x="9316" y="4836"/>
                    <a:pt x="9323" y="4835"/>
                    <a:pt x="9330" y="4835"/>
                  </a:cubicBezTo>
                  <a:lnTo>
                    <a:pt x="10280" y="4835"/>
                  </a:lnTo>
                  <a:cubicBezTo>
                    <a:pt x="10287" y="4835"/>
                    <a:pt x="10293" y="4836"/>
                    <a:pt x="10300" y="4836"/>
                  </a:cubicBezTo>
                  <a:cubicBezTo>
                    <a:pt x="10613" y="4836"/>
                    <a:pt x="10613" y="4363"/>
                    <a:pt x="10300" y="4363"/>
                  </a:cubicBezTo>
                  <a:cubicBezTo>
                    <a:pt x="10293" y="4363"/>
                    <a:pt x="10287" y="4363"/>
                    <a:pt x="10280" y="4363"/>
                  </a:cubicBezTo>
                  <a:lnTo>
                    <a:pt x="9330" y="4363"/>
                  </a:lnTo>
                  <a:cubicBezTo>
                    <a:pt x="9323" y="4363"/>
                    <a:pt x="9316" y="4363"/>
                    <a:pt x="9310" y="4363"/>
                  </a:cubicBezTo>
                  <a:close/>
                  <a:moveTo>
                    <a:pt x="13055" y="3642"/>
                  </a:moveTo>
                  <a:lnTo>
                    <a:pt x="13623" y="4405"/>
                  </a:lnTo>
                  <a:cubicBezTo>
                    <a:pt x="13714" y="4523"/>
                    <a:pt x="13859" y="4592"/>
                    <a:pt x="14005" y="4592"/>
                  </a:cubicBezTo>
                  <a:lnTo>
                    <a:pt x="14483" y="4592"/>
                  </a:lnTo>
                  <a:lnTo>
                    <a:pt x="14483" y="6139"/>
                  </a:lnTo>
                  <a:cubicBezTo>
                    <a:pt x="14483" y="6265"/>
                    <a:pt x="14384" y="6351"/>
                    <a:pt x="14277" y="6351"/>
                  </a:cubicBezTo>
                  <a:cubicBezTo>
                    <a:pt x="14237" y="6351"/>
                    <a:pt x="14195" y="6339"/>
                    <a:pt x="14157" y="6312"/>
                  </a:cubicBezTo>
                  <a:lnTo>
                    <a:pt x="14150" y="6312"/>
                  </a:lnTo>
                  <a:cubicBezTo>
                    <a:pt x="13676" y="5955"/>
                    <a:pt x="13128" y="5787"/>
                    <a:pt x="12588" y="5787"/>
                  </a:cubicBezTo>
                  <a:cubicBezTo>
                    <a:pt x="11558" y="5787"/>
                    <a:pt x="10555" y="6397"/>
                    <a:pt x="10141" y="7457"/>
                  </a:cubicBezTo>
                  <a:lnTo>
                    <a:pt x="8373" y="7457"/>
                  </a:lnTo>
                  <a:lnTo>
                    <a:pt x="8373" y="3642"/>
                  </a:lnTo>
                  <a:close/>
                  <a:moveTo>
                    <a:pt x="11216" y="1"/>
                  </a:moveTo>
                  <a:cubicBezTo>
                    <a:pt x="10946" y="340"/>
                    <a:pt x="10939" y="819"/>
                    <a:pt x="11203" y="1166"/>
                  </a:cubicBezTo>
                  <a:lnTo>
                    <a:pt x="12174" y="2470"/>
                  </a:lnTo>
                  <a:lnTo>
                    <a:pt x="10058" y="2470"/>
                  </a:lnTo>
                  <a:lnTo>
                    <a:pt x="8373" y="784"/>
                  </a:lnTo>
                  <a:lnTo>
                    <a:pt x="7415" y="784"/>
                  </a:lnTo>
                  <a:lnTo>
                    <a:pt x="7415" y="7457"/>
                  </a:lnTo>
                  <a:lnTo>
                    <a:pt x="4807" y="7457"/>
                  </a:lnTo>
                  <a:cubicBezTo>
                    <a:pt x="4391" y="6503"/>
                    <a:pt x="3507" y="6026"/>
                    <a:pt x="2623" y="6026"/>
                  </a:cubicBezTo>
                  <a:cubicBezTo>
                    <a:pt x="1740" y="6026"/>
                    <a:pt x="857" y="6503"/>
                    <a:pt x="445" y="7457"/>
                  </a:cubicBezTo>
                  <a:lnTo>
                    <a:pt x="1" y="7457"/>
                  </a:lnTo>
                  <a:cubicBezTo>
                    <a:pt x="1" y="7984"/>
                    <a:pt x="431" y="8407"/>
                    <a:pt x="958" y="8407"/>
                  </a:cubicBezTo>
                  <a:lnTo>
                    <a:pt x="14837" y="8407"/>
                  </a:lnTo>
                  <a:cubicBezTo>
                    <a:pt x="15364" y="8407"/>
                    <a:pt x="15787" y="7984"/>
                    <a:pt x="15787" y="7457"/>
                  </a:cubicBezTo>
                  <a:lnTo>
                    <a:pt x="15787" y="6985"/>
                  </a:lnTo>
                  <a:cubicBezTo>
                    <a:pt x="15787" y="6826"/>
                    <a:pt x="15725" y="6673"/>
                    <a:pt x="15614" y="6562"/>
                  </a:cubicBezTo>
                  <a:cubicBezTo>
                    <a:pt x="15496" y="6451"/>
                    <a:pt x="15434" y="6299"/>
                    <a:pt x="15441" y="6139"/>
                  </a:cubicBezTo>
                  <a:lnTo>
                    <a:pt x="15441" y="4918"/>
                  </a:lnTo>
                  <a:lnTo>
                    <a:pt x="15746" y="4245"/>
                  </a:lnTo>
                  <a:cubicBezTo>
                    <a:pt x="15876" y="3971"/>
                    <a:pt x="15681" y="3649"/>
                    <a:pt x="15374" y="3649"/>
                  </a:cubicBezTo>
                  <a:cubicBezTo>
                    <a:pt x="15371" y="3649"/>
                    <a:pt x="15368" y="3649"/>
                    <a:pt x="15364" y="3649"/>
                  </a:cubicBezTo>
                  <a:lnTo>
                    <a:pt x="14248" y="3649"/>
                  </a:lnTo>
                  <a:lnTo>
                    <a:pt x="11959" y="597"/>
                  </a:lnTo>
                  <a:cubicBezTo>
                    <a:pt x="11764" y="340"/>
                    <a:pt x="11508" y="132"/>
                    <a:pt x="11216"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56"/>
            <p:cNvSpPr/>
            <p:nvPr/>
          </p:nvSpPr>
          <p:spPr>
            <a:xfrm>
              <a:off x="5822964" y="4246657"/>
              <a:ext cx="100440" cy="75271"/>
            </a:xfrm>
            <a:custGeom>
              <a:avLst/>
              <a:gdLst/>
              <a:ahLst/>
              <a:cxnLst/>
              <a:rect l="l" t="t" r="r" b="b"/>
              <a:pathLst>
                <a:path w="3823" h="2865" extrusionOk="0">
                  <a:moveTo>
                    <a:pt x="2213" y="0"/>
                  </a:moveTo>
                  <a:cubicBezTo>
                    <a:pt x="1880" y="0"/>
                    <a:pt x="1561" y="181"/>
                    <a:pt x="1395" y="479"/>
                  </a:cubicBezTo>
                  <a:lnTo>
                    <a:pt x="1" y="2865"/>
                  </a:lnTo>
                  <a:lnTo>
                    <a:pt x="3822" y="2865"/>
                  </a:lnTo>
                  <a:lnTo>
                    <a:pt x="3822" y="0"/>
                  </a:ln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56"/>
            <p:cNvSpPr/>
            <p:nvPr/>
          </p:nvSpPr>
          <p:spPr>
            <a:xfrm>
              <a:off x="5948336" y="4246657"/>
              <a:ext cx="109924" cy="75271"/>
            </a:xfrm>
            <a:custGeom>
              <a:avLst/>
              <a:gdLst/>
              <a:ahLst/>
              <a:cxnLst/>
              <a:rect l="l" t="t" r="r" b="b"/>
              <a:pathLst>
                <a:path w="4184" h="2865" extrusionOk="0">
                  <a:moveTo>
                    <a:pt x="1" y="0"/>
                  </a:moveTo>
                  <a:lnTo>
                    <a:pt x="1" y="2865"/>
                  </a:lnTo>
                  <a:lnTo>
                    <a:pt x="3261" y="2865"/>
                  </a:lnTo>
                  <a:cubicBezTo>
                    <a:pt x="3843" y="2865"/>
                    <a:pt x="4183" y="2192"/>
                    <a:pt x="3829" y="1720"/>
                  </a:cubicBezTo>
                  <a:lnTo>
                    <a:pt x="2831" y="382"/>
                  </a:lnTo>
                  <a:cubicBezTo>
                    <a:pt x="2650" y="146"/>
                    <a:pt x="2366" y="0"/>
                    <a:pt x="2068" y="0"/>
                  </a:cubicBez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56"/>
            <p:cNvSpPr/>
            <p:nvPr/>
          </p:nvSpPr>
          <p:spPr>
            <a:xfrm>
              <a:off x="5738787" y="4403057"/>
              <a:ext cx="102436" cy="87803"/>
            </a:xfrm>
            <a:custGeom>
              <a:avLst/>
              <a:gdLst/>
              <a:ahLst/>
              <a:cxnLst/>
              <a:rect l="l" t="t" r="r" b="b"/>
              <a:pathLst>
                <a:path w="3899" h="3342" extrusionOk="0">
                  <a:moveTo>
                    <a:pt x="2217" y="1"/>
                  </a:moveTo>
                  <a:cubicBezTo>
                    <a:pt x="1806" y="1"/>
                    <a:pt x="1388" y="152"/>
                    <a:pt x="1047" y="491"/>
                  </a:cubicBezTo>
                  <a:cubicBezTo>
                    <a:pt x="0" y="1545"/>
                    <a:pt x="742" y="3342"/>
                    <a:pt x="2227" y="3342"/>
                  </a:cubicBezTo>
                  <a:cubicBezTo>
                    <a:pt x="3149" y="3335"/>
                    <a:pt x="3898" y="2593"/>
                    <a:pt x="3898" y="1670"/>
                  </a:cubicBezTo>
                  <a:cubicBezTo>
                    <a:pt x="3898" y="666"/>
                    <a:pt x="3075" y="1"/>
                    <a:pt x="2217"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56"/>
            <p:cNvSpPr/>
            <p:nvPr/>
          </p:nvSpPr>
          <p:spPr>
            <a:xfrm>
              <a:off x="5754445" y="4404108"/>
              <a:ext cx="98443" cy="86673"/>
            </a:xfrm>
            <a:custGeom>
              <a:avLst/>
              <a:gdLst/>
              <a:ahLst/>
              <a:cxnLst/>
              <a:rect l="l" t="t" r="r" b="b"/>
              <a:pathLst>
                <a:path w="3747" h="3299" extrusionOk="0">
                  <a:moveTo>
                    <a:pt x="1977" y="0"/>
                  </a:moveTo>
                  <a:lnTo>
                    <a:pt x="1977" y="0"/>
                  </a:lnTo>
                  <a:cubicBezTo>
                    <a:pt x="1776" y="368"/>
                    <a:pt x="1839" y="832"/>
                    <a:pt x="2137" y="1131"/>
                  </a:cubicBezTo>
                  <a:lnTo>
                    <a:pt x="1131" y="2136"/>
                  </a:lnTo>
                  <a:cubicBezTo>
                    <a:pt x="949" y="1954"/>
                    <a:pt x="705" y="1860"/>
                    <a:pt x="459" y="1860"/>
                  </a:cubicBezTo>
                  <a:cubicBezTo>
                    <a:pt x="302" y="1860"/>
                    <a:pt x="144" y="1899"/>
                    <a:pt x="1" y="1977"/>
                  </a:cubicBezTo>
                  <a:cubicBezTo>
                    <a:pt x="174" y="2805"/>
                    <a:pt x="896" y="3299"/>
                    <a:pt x="1639" y="3299"/>
                  </a:cubicBezTo>
                  <a:cubicBezTo>
                    <a:pt x="2053" y="3299"/>
                    <a:pt x="2474" y="3145"/>
                    <a:pt x="2810" y="2809"/>
                  </a:cubicBezTo>
                  <a:cubicBezTo>
                    <a:pt x="3746" y="1873"/>
                    <a:pt x="3267" y="271"/>
                    <a:pt x="1977"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56"/>
            <p:cNvSpPr/>
            <p:nvPr/>
          </p:nvSpPr>
          <p:spPr>
            <a:xfrm>
              <a:off x="5772311" y="4428147"/>
              <a:ext cx="43744" cy="37648"/>
            </a:xfrm>
            <a:custGeom>
              <a:avLst/>
              <a:gdLst/>
              <a:ahLst/>
              <a:cxnLst/>
              <a:rect l="l" t="t" r="r" b="b"/>
              <a:pathLst>
                <a:path w="1665" h="1433" extrusionOk="0">
                  <a:moveTo>
                    <a:pt x="951" y="1"/>
                  </a:moveTo>
                  <a:cubicBezTo>
                    <a:pt x="319" y="1"/>
                    <a:pt x="0" y="771"/>
                    <a:pt x="451" y="1221"/>
                  </a:cubicBezTo>
                  <a:cubicBezTo>
                    <a:pt x="595" y="1367"/>
                    <a:pt x="772" y="1433"/>
                    <a:pt x="947" y="1433"/>
                  </a:cubicBezTo>
                  <a:cubicBezTo>
                    <a:pt x="1313" y="1433"/>
                    <a:pt x="1665" y="1147"/>
                    <a:pt x="1665" y="715"/>
                  </a:cubicBezTo>
                  <a:cubicBezTo>
                    <a:pt x="1665" y="320"/>
                    <a:pt x="1346" y="1"/>
                    <a:pt x="951"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56"/>
            <p:cNvSpPr/>
            <p:nvPr/>
          </p:nvSpPr>
          <p:spPr>
            <a:xfrm>
              <a:off x="6000277" y="4403057"/>
              <a:ext cx="102436" cy="87803"/>
            </a:xfrm>
            <a:custGeom>
              <a:avLst/>
              <a:gdLst/>
              <a:ahLst/>
              <a:cxnLst/>
              <a:rect l="l" t="t" r="r" b="b"/>
              <a:pathLst>
                <a:path w="3899" h="3342" extrusionOk="0">
                  <a:moveTo>
                    <a:pt x="2219" y="1"/>
                  </a:moveTo>
                  <a:cubicBezTo>
                    <a:pt x="1810" y="1"/>
                    <a:pt x="1393" y="152"/>
                    <a:pt x="1055" y="491"/>
                  </a:cubicBezTo>
                  <a:cubicBezTo>
                    <a:pt x="0" y="1545"/>
                    <a:pt x="750" y="3342"/>
                    <a:pt x="2234" y="3342"/>
                  </a:cubicBezTo>
                  <a:cubicBezTo>
                    <a:pt x="3156" y="3335"/>
                    <a:pt x="3899" y="2593"/>
                    <a:pt x="3899" y="1670"/>
                  </a:cubicBezTo>
                  <a:cubicBezTo>
                    <a:pt x="3899" y="666"/>
                    <a:pt x="3076" y="1"/>
                    <a:pt x="2219"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56"/>
            <p:cNvSpPr/>
            <p:nvPr/>
          </p:nvSpPr>
          <p:spPr>
            <a:xfrm>
              <a:off x="6016119" y="4404108"/>
              <a:ext cx="98443" cy="86673"/>
            </a:xfrm>
            <a:custGeom>
              <a:avLst/>
              <a:gdLst/>
              <a:ahLst/>
              <a:cxnLst/>
              <a:rect l="l" t="t" r="r" b="b"/>
              <a:pathLst>
                <a:path w="3747" h="3299" extrusionOk="0">
                  <a:moveTo>
                    <a:pt x="1971" y="0"/>
                  </a:moveTo>
                  <a:lnTo>
                    <a:pt x="1971" y="0"/>
                  </a:lnTo>
                  <a:cubicBezTo>
                    <a:pt x="1770" y="368"/>
                    <a:pt x="1839" y="832"/>
                    <a:pt x="2137" y="1131"/>
                  </a:cubicBezTo>
                  <a:lnTo>
                    <a:pt x="1125" y="2136"/>
                  </a:lnTo>
                  <a:cubicBezTo>
                    <a:pt x="943" y="1954"/>
                    <a:pt x="701" y="1860"/>
                    <a:pt x="457" y="1860"/>
                  </a:cubicBezTo>
                  <a:cubicBezTo>
                    <a:pt x="301" y="1860"/>
                    <a:pt x="144" y="1899"/>
                    <a:pt x="1" y="1977"/>
                  </a:cubicBezTo>
                  <a:cubicBezTo>
                    <a:pt x="175" y="2805"/>
                    <a:pt x="897" y="3299"/>
                    <a:pt x="1639" y="3299"/>
                  </a:cubicBezTo>
                  <a:cubicBezTo>
                    <a:pt x="2054" y="3299"/>
                    <a:pt x="2475" y="3145"/>
                    <a:pt x="2810" y="2809"/>
                  </a:cubicBezTo>
                  <a:cubicBezTo>
                    <a:pt x="3746" y="1873"/>
                    <a:pt x="3268" y="271"/>
                    <a:pt x="1971"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56"/>
            <p:cNvSpPr/>
            <p:nvPr/>
          </p:nvSpPr>
          <p:spPr>
            <a:xfrm>
              <a:off x="6033801" y="4428147"/>
              <a:ext cx="43954" cy="37648"/>
            </a:xfrm>
            <a:custGeom>
              <a:avLst/>
              <a:gdLst/>
              <a:ahLst/>
              <a:cxnLst/>
              <a:rect l="l" t="t" r="r" b="b"/>
              <a:pathLst>
                <a:path w="1673" h="1433" extrusionOk="0">
                  <a:moveTo>
                    <a:pt x="958" y="1"/>
                  </a:moveTo>
                  <a:cubicBezTo>
                    <a:pt x="320" y="1"/>
                    <a:pt x="1" y="771"/>
                    <a:pt x="452" y="1221"/>
                  </a:cubicBezTo>
                  <a:cubicBezTo>
                    <a:pt x="597" y="1367"/>
                    <a:pt x="777" y="1433"/>
                    <a:pt x="952" y="1433"/>
                  </a:cubicBezTo>
                  <a:cubicBezTo>
                    <a:pt x="1320" y="1433"/>
                    <a:pt x="1672" y="1147"/>
                    <a:pt x="1672" y="715"/>
                  </a:cubicBezTo>
                  <a:cubicBezTo>
                    <a:pt x="1672" y="320"/>
                    <a:pt x="1353" y="1"/>
                    <a:pt x="958"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56"/>
            <p:cNvSpPr/>
            <p:nvPr/>
          </p:nvSpPr>
          <p:spPr>
            <a:xfrm>
              <a:off x="5728567" y="4328469"/>
              <a:ext cx="39382" cy="49051"/>
            </a:xfrm>
            <a:custGeom>
              <a:avLst/>
              <a:gdLst/>
              <a:ahLst/>
              <a:cxnLst/>
              <a:rect l="l" t="t" r="r" b="b"/>
              <a:pathLst>
                <a:path w="1499" h="1867" extrusionOk="0">
                  <a:moveTo>
                    <a:pt x="1499" y="1"/>
                  </a:moveTo>
                  <a:lnTo>
                    <a:pt x="1429" y="15"/>
                  </a:lnTo>
                  <a:cubicBezTo>
                    <a:pt x="590" y="230"/>
                    <a:pt x="1" y="993"/>
                    <a:pt x="1" y="1866"/>
                  </a:cubicBezTo>
                  <a:lnTo>
                    <a:pt x="549" y="1866"/>
                  </a:lnTo>
                  <a:cubicBezTo>
                    <a:pt x="1076" y="1866"/>
                    <a:pt x="1499" y="1436"/>
                    <a:pt x="1499" y="909"/>
                  </a:cubicBezTo>
                  <a:lnTo>
                    <a:pt x="1499" y="1"/>
                  </a:lnTo>
                  <a:close/>
                </a:path>
              </a:pathLst>
            </a:custGeom>
            <a:solidFill>
              <a:srgbClr val="AD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56"/>
            <p:cNvSpPr/>
            <p:nvPr/>
          </p:nvSpPr>
          <p:spPr>
            <a:xfrm>
              <a:off x="6109071" y="4346886"/>
              <a:ext cx="28821" cy="24985"/>
            </a:xfrm>
            <a:custGeom>
              <a:avLst/>
              <a:gdLst/>
              <a:ahLst/>
              <a:cxnLst/>
              <a:rect l="l" t="t" r="r" b="b"/>
              <a:pathLst>
                <a:path w="1097" h="951" extrusionOk="0">
                  <a:moveTo>
                    <a:pt x="0" y="0"/>
                  </a:moveTo>
                  <a:lnTo>
                    <a:pt x="0" y="950"/>
                  </a:lnTo>
                  <a:lnTo>
                    <a:pt x="951" y="950"/>
                  </a:lnTo>
                  <a:lnTo>
                    <a:pt x="951" y="319"/>
                  </a:lnTo>
                  <a:lnTo>
                    <a:pt x="1096" y="0"/>
                  </a:ln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7" name="Google Shape;7897;p56"/>
          <p:cNvGrpSpPr/>
          <p:nvPr/>
        </p:nvGrpSpPr>
        <p:grpSpPr>
          <a:xfrm>
            <a:off x="834210" y="3696905"/>
            <a:ext cx="371782" cy="342751"/>
            <a:chOff x="834210" y="3696905"/>
            <a:chExt cx="371782" cy="342751"/>
          </a:xfrm>
        </p:grpSpPr>
        <p:sp>
          <p:nvSpPr>
            <p:cNvPr id="7898" name="Google Shape;7898;p56"/>
            <p:cNvSpPr/>
            <p:nvPr/>
          </p:nvSpPr>
          <p:spPr>
            <a:xfrm>
              <a:off x="866289" y="3696905"/>
              <a:ext cx="138876" cy="111500"/>
            </a:xfrm>
            <a:custGeom>
              <a:avLst/>
              <a:gdLst/>
              <a:ahLst/>
              <a:cxnLst/>
              <a:rect l="l" t="t" r="r" b="b"/>
              <a:pathLst>
                <a:path w="5286" h="4244" extrusionOk="0">
                  <a:moveTo>
                    <a:pt x="1856" y="0"/>
                  </a:moveTo>
                  <a:cubicBezTo>
                    <a:pt x="1791" y="0"/>
                    <a:pt x="1728" y="4"/>
                    <a:pt x="1665" y="13"/>
                  </a:cubicBezTo>
                  <a:cubicBezTo>
                    <a:pt x="1124" y="89"/>
                    <a:pt x="701" y="471"/>
                    <a:pt x="416" y="1150"/>
                  </a:cubicBezTo>
                  <a:cubicBezTo>
                    <a:pt x="35" y="2094"/>
                    <a:pt x="0" y="2857"/>
                    <a:pt x="326" y="3418"/>
                  </a:cubicBezTo>
                  <a:cubicBezTo>
                    <a:pt x="736" y="4126"/>
                    <a:pt x="1540" y="4237"/>
                    <a:pt x="1575" y="4244"/>
                  </a:cubicBezTo>
                  <a:lnTo>
                    <a:pt x="5078" y="4244"/>
                  </a:lnTo>
                  <a:cubicBezTo>
                    <a:pt x="5189" y="4244"/>
                    <a:pt x="5286" y="4154"/>
                    <a:pt x="5286" y="4036"/>
                  </a:cubicBezTo>
                  <a:lnTo>
                    <a:pt x="5286" y="2475"/>
                  </a:lnTo>
                  <a:cubicBezTo>
                    <a:pt x="5279" y="2427"/>
                    <a:pt x="5265" y="2385"/>
                    <a:pt x="5237" y="2350"/>
                  </a:cubicBezTo>
                  <a:cubicBezTo>
                    <a:pt x="5157" y="2250"/>
                    <a:pt x="3361" y="0"/>
                    <a:pt x="1856"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56"/>
            <p:cNvSpPr/>
            <p:nvPr/>
          </p:nvSpPr>
          <p:spPr>
            <a:xfrm>
              <a:off x="1035221" y="3696905"/>
              <a:ext cx="138693" cy="111500"/>
            </a:xfrm>
            <a:custGeom>
              <a:avLst/>
              <a:gdLst/>
              <a:ahLst/>
              <a:cxnLst/>
              <a:rect l="l" t="t" r="r" b="b"/>
              <a:pathLst>
                <a:path w="5279" h="4244" extrusionOk="0">
                  <a:moveTo>
                    <a:pt x="3423" y="0"/>
                  </a:moveTo>
                  <a:cubicBezTo>
                    <a:pt x="1918" y="0"/>
                    <a:pt x="122" y="2250"/>
                    <a:pt x="42" y="2350"/>
                  </a:cubicBezTo>
                  <a:cubicBezTo>
                    <a:pt x="14" y="2385"/>
                    <a:pt x="0" y="2433"/>
                    <a:pt x="0" y="2475"/>
                  </a:cubicBezTo>
                  <a:lnTo>
                    <a:pt x="0" y="4036"/>
                  </a:lnTo>
                  <a:cubicBezTo>
                    <a:pt x="0" y="4154"/>
                    <a:pt x="90" y="4244"/>
                    <a:pt x="208" y="4244"/>
                  </a:cubicBezTo>
                  <a:lnTo>
                    <a:pt x="3711" y="4244"/>
                  </a:lnTo>
                  <a:cubicBezTo>
                    <a:pt x="3746" y="4244"/>
                    <a:pt x="4550" y="4126"/>
                    <a:pt x="4953" y="3425"/>
                  </a:cubicBezTo>
                  <a:cubicBezTo>
                    <a:pt x="5279" y="2857"/>
                    <a:pt x="5251" y="2094"/>
                    <a:pt x="4855" y="1157"/>
                  </a:cubicBezTo>
                  <a:cubicBezTo>
                    <a:pt x="4578" y="471"/>
                    <a:pt x="4155" y="89"/>
                    <a:pt x="3614" y="13"/>
                  </a:cubicBezTo>
                  <a:cubicBezTo>
                    <a:pt x="3551" y="4"/>
                    <a:pt x="3487" y="0"/>
                    <a:pt x="3423"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56"/>
            <p:cNvSpPr/>
            <p:nvPr/>
          </p:nvSpPr>
          <p:spPr>
            <a:xfrm>
              <a:off x="867550" y="3750080"/>
              <a:ext cx="137615" cy="58325"/>
            </a:xfrm>
            <a:custGeom>
              <a:avLst/>
              <a:gdLst/>
              <a:ahLst/>
              <a:cxnLst/>
              <a:rect l="l" t="t" r="r" b="b"/>
              <a:pathLst>
                <a:path w="5238" h="2220" extrusionOk="0">
                  <a:moveTo>
                    <a:pt x="105" y="0"/>
                  </a:moveTo>
                  <a:cubicBezTo>
                    <a:pt x="1" y="555"/>
                    <a:pt x="56" y="1020"/>
                    <a:pt x="278" y="1401"/>
                  </a:cubicBezTo>
                  <a:cubicBezTo>
                    <a:pt x="688" y="2102"/>
                    <a:pt x="1492" y="2220"/>
                    <a:pt x="1527" y="2220"/>
                  </a:cubicBezTo>
                  <a:lnTo>
                    <a:pt x="5030" y="2220"/>
                  </a:lnTo>
                  <a:cubicBezTo>
                    <a:pt x="5141" y="2220"/>
                    <a:pt x="5238" y="2130"/>
                    <a:pt x="5238" y="2012"/>
                  </a:cubicBezTo>
                  <a:lnTo>
                    <a:pt x="5238" y="1061"/>
                  </a:lnTo>
                  <a:cubicBezTo>
                    <a:pt x="5231" y="1172"/>
                    <a:pt x="5141" y="1270"/>
                    <a:pt x="5030" y="1270"/>
                  </a:cubicBezTo>
                  <a:lnTo>
                    <a:pt x="1527" y="1270"/>
                  </a:lnTo>
                  <a:cubicBezTo>
                    <a:pt x="1492" y="1263"/>
                    <a:pt x="688" y="1152"/>
                    <a:pt x="278" y="444"/>
                  </a:cubicBezTo>
                  <a:cubicBezTo>
                    <a:pt x="202" y="305"/>
                    <a:pt x="140" y="160"/>
                    <a:pt x="1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56"/>
            <p:cNvSpPr/>
            <p:nvPr/>
          </p:nvSpPr>
          <p:spPr>
            <a:xfrm>
              <a:off x="1035221" y="3750080"/>
              <a:ext cx="137431" cy="58325"/>
            </a:xfrm>
            <a:custGeom>
              <a:avLst/>
              <a:gdLst/>
              <a:ahLst/>
              <a:cxnLst/>
              <a:rect l="l" t="t" r="r" b="b"/>
              <a:pathLst>
                <a:path w="5231" h="2220" extrusionOk="0">
                  <a:moveTo>
                    <a:pt x="5126" y="0"/>
                  </a:moveTo>
                  <a:cubicBezTo>
                    <a:pt x="5091" y="153"/>
                    <a:pt x="5036" y="305"/>
                    <a:pt x="4953" y="444"/>
                  </a:cubicBezTo>
                  <a:cubicBezTo>
                    <a:pt x="4550" y="1145"/>
                    <a:pt x="3739" y="1263"/>
                    <a:pt x="3711" y="1263"/>
                  </a:cubicBezTo>
                  <a:lnTo>
                    <a:pt x="208" y="1263"/>
                  </a:lnTo>
                  <a:cubicBezTo>
                    <a:pt x="90" y="1263"/>
                    <a:pt x="0" y="1172"/>
                    <a:pt x="0" y="1055"/>
                  </a:cubicBezTo>
                  <a:lnTo>
                    <a:pt x="0" y="2012"/>
                  </a:lnTo>
                  <a:cubicBezTo>
                    <a:pt x="0" y="2123"/>
                    <a:pt x="90" y="2220"/>
                    <a:pt x="208" y="2220"/>
                  </a:cubicBezTo>
                  <a:lnTo>
                    <a:pt x="3711" y="2220"/>
                  </a:lnTo>
                  <a:cubicBezTo>
                    <a:pt x="3746" y="2213"/>
                    <a:pt x="4550" y="2102"/>
                    <a:pt x="4953" y="1394"/>
                  </a:cubicBezTo>
                  <a:cubicBezTo>
                    <a:pt x="5175" y="1020"/>
                    <a:pt x="5230" y="548"/>
                    <a:pt x="512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56"/>
            <p:cNvSpPr/>
            <p:nvPr/>
          </p:nvSpPr>
          <p:spPr>
            <a:xfrm>
              <a:off x="994210" y="3756438"/>
              <a:ext cx="51967" cy="51967"/>
            </a:xfrm>
            <a:custGeom>
              <a:avLst/>
              <a:gdLst/>
              <a:ahLst/>
              <a:cxnLst/>
              <a:rect l="l" t="t" r="r" b="b"/>
              <a:pathLst>
                <a:path w="1978" h="1978" extrusionOk="0">
                  <a:moveTo>
                    <a:pt x="209" y="1"/>
                  </a:moveTo>
                  <a:cubicBezTo>
                    <a:pt x="91" y="1"/>
                    <a:pt x="1" y="98"/>
                    <a:pt x="1" y="209"/>
                  </a:cubicBezTo>
                  <a:lnTo>
                    <a:pt x="1" y="1770"/>
                  </a:lnTo>
                  <a:cubicBezTo>
                    <a:pt x="1" y="1888"/>
                    <a:pt x="91" y="1978"/>
                    <a:pt x="209" y="1978"/>
                  </a:cubicBezTo>
                  <a:lnTo>
                    <a:pt x="1769" y="1978"/>
                  </a:lnTo>
                  <a:cubicBezTo>
                    <a:pt x="1880" y="1978"/>
                    <a:pt x="1977" y="1888"/>
                    <a:pt x="1977" y="1770"/>
                  </a:cubicBezTo>
                  <a:lnTo>
                    <a:pt x="1977" y="209"/>
                  </a:lnTo>
                  <a:cubicBezTo>
                    <a:pt x="1977" y="98"/>
                    <a:pt x="1880" y="1"/>
                    <a:pt x="176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56"/>
            <p:cNvSpPr/>
            <p:nvPr/>
          </p:nvSpPr>
          <p:spPr>
            <a:xfrm>
              <a:off x="994210" y="3783420"/>
              <a:ext cx="51967" cy="24985"/>
            </a:xfrm>
            <a:custGeom>
              <a:avLst/>
              <a:gdLst/>
              <a:ahLst/>
              <a:cxnLst/>
              <a:rect l="l" t="t" r="r" b="b"/>
              <a:pathLst>
                <a:path w="1978" h="951" extrusionOk="0">
                  <a:moveTo>
                    <a:pt x="1" y="1"/>
                  </a:moveTo>
                  <a:lnTo>
                    <a:pt x="1" y="743"/>
                  </a:lnTo>
                  <a:cubicBezTo>
                    <a:pt x="1" y="861"/>
                    <a:pt x="91" y="951"/>
                    <a:pt x="209" y="951"/>
                  </a:cubicBezTo>
                  <a:lnTo>
                    <a:pt x="1769" y="951"/>
                  </a:lnTo>
                  <a:cubicBezTo>
                    <a:pt x="1880" y="951"/>
                    <a:pt x="1977" y="861"/>
                    <a:pt x="1977" y="743"/>
                  </a:cubicBezTo>
                  <a:lnTo>
                    <a:pt x="1977"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56"/>
            <p:cNvSpPr/>
            <p:nvPr/>
          </p:nvSpPr>
          <p:spPr>
            <a:xfrm>
              <a:off x="861718" y="3851387"/>
              <a:ext cx="316768" cy="188269"/>
            </a:xfrm>
            <a:custGeom>
              <a:avLst/>
              <a:gdLst/>
              <a:ahLst/>
              <a:cxnLst/>
              <a:rect l="l" t="t" r="r" b="b"/>
              <a:pathLst>
                <a:path w="12057" h="7166" extrusionOk="0">
                  <a:moveTo>
                    <a:pt x="209" y="1"/>
                  </a:moveTo>
                  <a:cubicBezTo>
                    <a:pt x="98" y="1"/>
                    <a:pt x="1" y="91"/>
                    <a:pt x="1" y="209"/>
                  </a:cubicBezTo>
                  <a:lnTo>
                    <a:pt x="1" y="6264"/>
                  </a:lnTo>
                  <a:cubicBezTo>
                    <a:pt x="1" y="6757"/>
                    <a:pt x="410" y="7166"/>
                    <a:pt x="903" y="7166"/>
                  </a:cubicBezTo>
                  <a:lnTo>
                    <a:pt x="11154" y="7166"/>
                  </a:lnTo>
                  <a:cubicBezTo>
                    <a:pt x="11654" y="7166"/>
                    <a:pt x="12056" y="6757"/>
                    <a:pt x="12056" y="6264"/>
                  </a:cubicBezTo>
                  <a:lnTo>
                    <a:pt x="12056" y="209"/>
                  </a:lnTo>
                  <a:cubicBezTo>
                    <a:pt x="12056" y="98"/>
                    <a:pt x="11966" y="1"/>
                    <a:pt x="11848" y="1"/>
                  </a:cubicBezTo>
                  <a:close/>
                </a:path>
              </a:pathLst>
            </a:custGeom>
            <a:solidFill>
              <a:srgbClr val="A7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56"/>
            <p:cNvSpPr/>
            <p:nvPr/>
          </p:nvSpPr>
          <p:spPr>
            <a:xfrm>
              <a:off x="861718" y="3851387"/>
              <a:ext cx="316768" cy="29005"/>
            </a:xfrm>
            <a:custGeom>
              <a:avLst/>
              <a:gdLst/>
              <a:ahLst/>
              <a:cxnLst/>
              <a:rect l="l" t="t" r="r" b="b"/>
              <a:pathLst>
                <a:path w="12057" h="1104" extrusionOk="0">
                  <a:moveTo>
                    <a:pt x="209" y="1"/>
                  </a:moveTo>
                  <a:cubicBezTo>
                    <a:pt x="98" y="1"/>
                    <a:pt x="1" y="91"/>
                    <a:pt x="1" y="209"/>
                  </a:cubicBezTo>
                  <a:lnTo>
                    <a:pt x="1" y="1104"/>
                  </a:lnTo>
                  <a:lnTo>
                    <a:pt x="12056" y="1104"/>
                  </a:lnTo>
                  <a:lnTo>
                    <a:pt x="12056" y="209"/>
                  </a:lnTo>
                  <a:cubicBezTo>
                    <a:pt x="12056" y="98"/>
                    <a:pt x="11966" y="1"/>
                    <a:pt x="11848" y="1"/>
                  </a:cubicBezTo>
                  <a:close/>
                </a:path>
              </a:pathLst>
            </a:custGeom>
            <a:solidFill>
              <a:srgbClr val="7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56"/>
            <p:cNvSpPr/>
            <p:nvPr/>
          </p:nvSpPr>
          <p:spPr>
            <a:xfrm>
              <a:off x="834394" y="3797450"/>
              <a:ext cx="371598" cy="64893"/>
            </a:xfrm>
            <a:custGeom>
              <a:avLst/>
              <a:gdLst/>
              <a:ahLst/>
              <a:cxnLst/>
              <a:rect l="l" t="t" r="r" b="b"/>
              <a:pathLst>
                <a:path w="14144" h="2470" extrusionOk="0">
                  <a:moveTo>
                    <a:pt x="209" y="1"/>
                  </a:moveTo>
                  <a:cubicBezTo>
                    <a:pt x="91" y="1"/>
                    <a:pt x="0" y="98"/>
                    <a:pt x="0" y="209"/>
                  </a:cubicBezTo>
                  <a:lnTo>
                    <a:pt x="0" y="2262"/>
                  </a:lnTo>
                  <a:cubicBezTo>
                    <a:pt x="0" y="2380"/>
                    <a:pt x="91" y="2470"/>
                    <a:pt x="209" y="2470"/>
                  </a:cubicBezTo>
                  <a:lnTo>
                    <a:pt x="13935" y="2470"/>
                  </a:lnTo>
                  <a:cubicBezTo>
                    <a:pt x="14053" y="2470"/>
                    <a:pt x="14143" y="2380"/>
                    <a:pt x="14143" y="2262"/>
                  </a:cubicBezTo>
                  <a:lnTo>
                    <a:pt x="14143" y="209"/>
                  </a:lnTo>
                  <a:cubicBezTo>
                    <a:pt x="14143" y="98"/>
                    <a:pt x="14053" y="1"/>
                    <a:pt x="13935" y="1"/>
                  </a:cubicBezTo>
                  <a:close/>
                </a:path>
              </a:pathLst>
            </a:custGeom>
            <a:solidFill>
              <a:srgbClr val="B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56"/>
            <p:cNvSpPr/>
            <p:nvPr/>
          </p:nvSpPr>
          <p:spPr>
            <a:xfrm>
              <a:off x="834210" y="3837174"/>
              <a:ext cx="371782" cy="25169"/>
            </a:xfrm>
            <a:custGeom>
              <a:avLst/>
              <a:gdLst/>
              <a:ahLst/>
              <a:cxnLst/>
              <a:rect l="l" t="t" r="r" b="b"/>
              <a:pathLst>
                <a:path w="14151" h="958" extrusionOk="0">
                  <a:moveTo>
                    <a:pt x="1" y="1"/>
                  </a:moveTo>
                  <a:lnTo>
                    <a:pt x="1" y="750"/>
                  </a:lnTo>
                  <a:cubicBezTo>
                    <a:pt x="1" y="868"/>
                    <a:pt x="91" y="958"/>
                    <a:pt x="209" y="958"/>
                  </a:cubicBezTo>
                  <a:lnTo>
                    <a:pt x="13942" y="958"/>
                  </a:lnTo>
                  <a:cubicBezTo>
                    <a:pt x="14060" y="958"/>
                    <a:pt x="14150" y="868"/>
                    <a:pt x="14150" y="750"/>
                  </a:cubicBezTo>
                  <a:lnTo>
                    <a:pt x="14150" y="1"/>
                  </a:ln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56"/>
            <p:cNvSpPr/>
            <p:nvPr/>
          </p:nvSpPr>
          <p:spPr>
            <a:xfrm>
              <a:off x="987642" y="3797450"/>
              <a:ext cx="64919" cy="242206"/>
            </a:xfrm>
            <a:custGeom>
              <a:avLst/>
              <a:gdLst/>
              <a:ahLst/>
              <a:cxnLst/>
              <a:rect l="l" t="t" r="r" b="b"/>
              <a:pathLst>
                <a:path w="2471" h="9219" extrusionOk="0">
                  <a:moveTo>
                    <a:pt x="209" y="1"/>
                  </a:moveTo>
                  <a:cubicBezTo>
                    <a:pt x="98" y="1"/>
                    <a:pt x="1" y="98"/>
                    <a:pt x="1" y="209"/>
                  </a:cubicBezTo>
                  <a:lnTo>
                    <a:pt x="1" y="9011"/>
                  </a:lnTo>
                  <a:cubicBezTo>
                    <a:pt x="1" y="9122"/>
                    <a:pt x="98" y="9219"/>
                    <a:pt x="209" y="9219"/>
                  </a:cubicBezTo>
                  <a:lnTo>
                    <a:pt x="2262" y="9219"/>
                  </a:lnTo>
                  <a:cubicBezTo>
                    <a:pt x="2380" y="9219"/>
                    <a:pt x="2470" y="9122"/>
                    <a:pt x="2470" y="9011"/>
                  </a:cubicBezTo>
                  <a:lnTo>
                    <a:pt x="2470" y="209"/>
                  </a:lnTo>
                  <a:cubicBezTo>
                    <a:pt x="2470" y="98"/>
                    <a:pt x="2380" y="1"/>
                    <a:pt x="2262"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56"/>
            <p:cNvSpPr/>
            <p:nvPr/>
          </p:nvSpPr>
          <p:spPr>
            <a:xfrm>
              <a:off x="1027366" y="3797450"/>
              <a:ext cx="25195" cy="242206"/>
            </a:xfrm>
            <a:custGeom>
              <a:avLst/>
              <a:gdLst/>
              <a:ahLst/>
              <a:cxnLst/>
              <a:rect l="l" t="t" r="r" b="b"/>
              <a:pathLst>
                <a:path w="959" h="9219" extrusionOk="0">
                  <a:moveTo>
                    <a:pt x="1" y="1"/>
                  </a:moveTo>
                  <a:lnTo>
                    <a:pt x="1" y="9219"/>
                  </a:lnTo>
                  <a:lnTo>
                    <a:pt x="750" y="9219"/>
                  </a:lnTo>
                  <a:cubicBezTo>
                    <a:pt x="868" y="9219"/>
                    <a:pt x="958" y="9122"/>
                    <a:pt x="958" y="9011"/>
                  </a:cubicBezTo>
                  <a:lnTo>
                    <a:pt x="958" y="209"/>
                  </a:lnTo>
                  <a:cubicBezTo>
                    <a:pt x="958" y="98"/>
                    <a:pt x="868" y="1"/>
                    <a:pt x="7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0" name="Google Shape;7910;p56"/>
          <p:cNvGrpSpPr/>
          <p:nvPr/>
        </p:nvGrpSpPr>
        <p:grpSpPr>
          <a:xfrm>
            <a:off x="1359398" y="3682271"/>
            <a:ext cx="395296" cy="371966"/>
            <a:chOff x="1359398" y="3682271"/>
            <a:chExt cx="395296" cy="371966"/>
          </a:xfrm>
        </p:grpSpPr>
        <p:sp>
          <p:nvSpPr>
            <p:cNvPr id="7911" name="Google Shape;7911;p56"/>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56"/>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56"/>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56"/>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56"/>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56"/>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6"/>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8" name="Google Shape;7918;p56"/>
          <p:cNvGrpSpPr/>
          <p:nvPr/>
        </p:nvGrpSpPr>
        <p:grpSpPr>
          <a:xfrm>
            <a:off x="1908099" y="3682271"/>
            <a:ext cx="395296" cy="371966"/>
            <a:chOff x="1908099" y="3682271"/>
            <a:chExt cx="395296" cy="371966"/>
          </a:xfrm>
        </p:grpSpPr>
        <p:sp>
          <p:nvSpPr>
            <p:cNvPr id="7919" name="Google Shape;7919;p56"/>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6"/>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6"/>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6"/>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6"/>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6"/>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6"/>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6" name="Google Shape;7926;p56"/>
          <p:cNvGrpSpPr/>
          <p:nvPr/>
        </p:nvGrpSpPr>
        <p:grpSpPr>
          <a:xfrm>
            <a:off x="2456800" y="3682271"/>
            <a:ext cx="395270" cy="371966"/>
            <a:chOff x="2456800" y="3682271"/>
            <a:chExt cx="395270" cy="371966"/>
          </a:xfrm>
        </p:grpSpPr>
        <p:sp>
          <p:nvSpPr>
            <p:cNvPr id="7927" name="Google Shape;7927;p56"/>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6"/>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6"/>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6"/>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6"/>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6"/>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6"/>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6"/>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6"/>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6" name="Google Shape;7936;p56"/>
          <p:cNvGrpSpPr/>
          <p:nvPr/>
        </p:nvGrpSpPr>
        <p:grpSpPr>
          <a:xfrm>
            <a:off x="3014250" y="3682271"/>
            <a:ext cx="391092" cy="371940"/>
            <a:chOff x="3014250" y="3682271"/>
            <a:chExt cx="391092" cy="371940"/>
          </a:xfrm>
        </p:grpSpPr>
        <p:sp>
          <p:nvSpPr>
            <p:cNvPr id="7937" name="Google Shape;7937;p56"/>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6"/>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6"/>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0" name="Google Shape;7940;p56"/>
          <p:cNvGrpSpPr/>
          <p:nvPr/>
        </p:nvGrpSpPr>
        <p:grpSpPr>
          <a:xfrm>
            <a:off x="3569125" y="3702947"/>
            <a:ext cx="388728" cy="330692"/>
            <a:chOff x="3569125" y="3702947"/>
            <a:chExt cx="388728" cy="330692"/>
          </a:xfrm>
        </p:grpSpPr>
        <p:sp>
          <p:nvSpPr>
            <p:cNvPr id="7941" name="Google Shape;7941;p56"/>
            <p:cNvSpPr/>
            <p:nvPr/>
          </p:nvSpPr>
          <p:spPr>
            <a:xfrm>
              <a:off x="3569125" y="3702947"/>
              <a:ext cx="388728" cy="330692"/>
            </a:xfrm>
            <a:custGeom>
              <a:avLst/>
              <a:gdLst/>
              <a:ahLst/>
              <a:cxnLst/>
              <a:rect l="l" t="t" r="r" b="b"/>
              <a:pathLst>
                <a:path w="14796" h="12587" extrusionOk="0">
                  <a:moveTo>
                    <a:pt x="7402" y="0"/>
                  </a:moveTo>
                  <a:cubicBezTo>
                    <a:pt x="6946" y="0"/>
                    <a:pt x="6490" y="226"/>
                    <a:pt x="6230" y="677"/>
                  </a:cubicBezTo>
                  <a:lnTo>
                    <a:pt x="521" y="10555"/>
                  </a:lnTo>
                  <a:cubicBezTo>
                    <a:pt x="1" y="11456"/>
                    <a:pt x="653" y="12587"/>
                    <a:pt x="1693" y="12587"/>
                  </a:cubicBezTo>
                  <a:lnTo>
                    <a:pt x="13103" y="12587"/>
                  </a:lnTo>
                  <a:cubicBezTo>
                    <a:pt x="14144" y="12587"/>
                    <a:pt x="14796" y="11456"/>
                    <a:pt x="14275" y="10555"/>
                  </a:cubicBezTo>
                  <a:lnTo>
                    <a:pt x="8574" y="671"/>
                  </a:lnTo>
                  <a:cubicBezTo>
                    <a:pt x="8311" y="224"/>
                    <a:pt x="7856" y="0"/>
                    <a:pt x="740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6"/>
            <p:cNvSpPr/>
            <p:nvPr/>
          </p:nvSpPr>
          <p:spPr>
            <a:xfrm>
              <a:off x="3607036" y="3733135"/>
              <a:ext cx="313089" cy="270265"/>
            </a:xfrm>
            <a:custGeom>
              <a:avLst/>
              <a:gdLst/>
              <a:ahLst/>
              <a:cxnLst/>
              <a:rect l="l" t="t" r="r" b="b"/>
              <a:pathLst>
                <a:path w="11917" h="10287" extrusionOk="0">
                  <a:moveTo>
                    <a:pt x="5959" y="0"/>
                  </a:moveTo>
                  <a:cubicBezTo>
                    <a:pt x="5891" y="0"/>
                    <a:pt x="5823" y="35"/>
                    <a:pt x="5785" y="104"/>
                  </a:cubicBezTo>
                  <a:lnTo>
                    <a:pt x="77" y="9981"/>
                  </a:lnTo>
                  <a:cubicBezTo>
                    <a:pt x="1" y="10120"/>
                    <a:pt x="98" y="10286"/>
                    <a:pt x="250" y="10286"/>
                  </a:cubicBezTo>
                  <a:lnTo>
                    <a:pt x="11667" y="10286"/>
                  </a:lnTo>
                  <a:cubicBezTo>
                    <a:pt x="11820" y="10286"/>
                    <a:pt x="11917" y="10120"/>
                    <a:pt x="11841" y="9981"/>
                  </a:cubicBezTo>
                  <a:lnTo>
                    <a:pt x="6132" y="104"/>
                  </a:lnTo>
                  <a:cubicBezTo>
                    <a:pt x="6094" y="35"/>
                    <a:pt x="6026" y="0"/>
                    <a:pt x="59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6"/>
            <p:cNvSpPr/>
            <p:nvPr/>
          </p:nvSpPr>
          <p:spPr>
            <a:xfrm>
              <a:off x="3731489" y="3930126"/>
              <a:ext cx="55987" cy="47816"/>
            </a:xfrm>
            <a:custGeom>
              <a:avLst/>
              <a:gdLst/>
              <a:ahLst/>
              <a:cxnLst/>
              <a:rect l="l" t="t" r="r" b="b"/>
              <a:pathLst>
                <a:path w="2131" h="1820" extrusionOk="0">
                  <a:moveTo>
                    <a:pt x="1215" y="0"/>
                  </a:moveTo>
                  <a:cubicBezTo>
                    <a:pt x="410" y="0"/>
                    <a:pt x="1" y="978"/>
                    <a:pt x="577" y="1554"/>
                  </a:cubicBezTo>
                  <a:cubicBezTo>
                    <a:pt x="760" y="1738"/>
                    <a:pt x="988" y="1820"/>
                    <a:pt x="1211" y="1820"/>
                  </a:cubicBezTo>
                  <a:cubicBezTo>
                    <a:pt x="1679" y="1820"/>
                    <a:pt x="2130" y="1458"/>
                    <a:pt x="2130" y="909"/>
                  </a:cubicBezTo>
                  <a:cubicBezTo>
                    <a:pt x="2130" y="409"/>
                    <a:pt x="1721" y="0"/>
                    <a:pt x="12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6"/>
            <p:cNvSpPr/>
            <p:nvPr/>
          </p:nvSpPr>
          <p:spPr>
            <a:xfrm>
              <a:off x="3742812" y="3798185"/>
              <a:ext cx="41379" cy="112446"/>
            </a:xfrm>
            <a:custGeom>
              <a:avLst/>
              <a:gdLst/>
              <a:ahLst/>
              <a:cxnLst/>
              <a:rect l="l" t="t" r="r" b="b"/>
              <a:pathLst>
                <a:path w="1575" h="4280" extrusionOk="0">
                  <a:moveTo>
                    <a:pt x="534" y="0"/>
                  </a:moveTo>
                  <a:cubicBezTo>
                    <a:pt x="236" y="0"/>
                    <a:pt x="0" y="236"/>
                    <a:pt x="0" y="534"/>
                  </a:cubicBezTo>
                  <a:lnTo>
                    <a:pt x="0" y="3746"/>
                  </a:lnTo>
                  <a:cubicBezTo>
                    <a:pt x="0" y="4037"/>
                    <a:pt x="236" y="4280"/>
                    <a:pt x="534" y="4280"/>
                  </a:cubicBezTo>
                  <a:lnTo>
                    <a:pt x="1040" y="4280"/>
                  </a:lnTo>
                  <a:cubicBezTo>
                    <a:pt x="1339" y="4280"/>
                    <a:pt x="1575" y="4037"/>
                    <a:pt x="1575" y="3746"/>
                  </a:cubicBezTo>
                  <a:lnTo>
                    <a:pt x="1575" y="534"/>
                  </a:lnTo>
                  <a:cubicBezTo>
                    <a:pt x="1575" y="236"/>
                    <a:pt x="1339" y="0"/>
                    <a:pt x="104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5" name="Google Shape;7945;p56"/>
          <p:cNvGrpSpPr/>
          <p:nvPr/>
        </p:nvGrpSpPr>
        <p:grpSpPr>
          <a:xfrm>
            <a:off x="4111994" y="3682455"/>
            <a:ext cx="387992" cy="371625"/>
            <a:chOff x="4111994" y="3682455"/>
            <a:chExt cx="387992" cy="371625"/>
          </a:xfrm>
        </p:grpSpPr>
        <p:sp>
          <p:nvSpPr>
            <p:cNvPr id="7946" name="Google Shape;7946;p56"/>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6"/>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8" name="Google Shape;7948;p56"/>
          <p:cNvGrpSpPr/>
          <p:nvPr/>
        </p:nvGrpSpPr>
        <p:grpSpPr>
          <a:xfrm>
            <a:off x="4674908" y="3682271"/>
            <a:ext cx="371966" cy="371966"/>
            <a:chOff x="4674908" y="3682271"/>
            <a:chExt cx="371966" cy="371966"/>
          </a:xfrm>
        </p:grpSpPr>
        <p:sp>
          <p:nvSpPr>
            <p:cNvPr id="7949" name="Google Shape;7949;p56"/>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6"/>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6"/>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6"/>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3" name="Google Shape;7953;p56"/>
          <p:cNvGrpSpPr/>
          <p:nvPr/>
        </p:nvGrpSpPr>
        <p:grpSpPr>
          <a:xfrm>
            <a:off x="5223609" y="3731112"/>
            <a:ext cx="371782" cy="274285"/>
            <a:chOff x="5223609" y="3731112"/>
            <a:chExt cx="371782" cy="274285"/>
          </a:xfrm>
        </p:grpSpPr>
        <p:sp>
          <p:nvSpPr>
            <p:cNvPr id="7954" name="Google Shape;7954;p56"/>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6"/>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6" name="Google Shape;7956;p56"/>
          <p:cNvSpPr/>
          <p:nvPr/>
        </p:nvSpPr>
        <p:spPr>
          <a:xfrm>
            <a:off x="5812218" y="3723834"/>
            <a:ext cx="291966" cy="289050"/>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57" name="Google Shape;7957;p56"/>
          <p:cNvGrpSpPr/>
          <p:nvPr/>
        </p:nvGrpSpPr>
        <p:grpSpPr>
          <a:xfrm>
            <a:off x="6319908" y="3696721"/>
            <a:ext cx="373963" cy="343119"/>
            <a:chOff x="6319908" y="3696721"/>
            <a:chExt cx="373963" cy="343119"/>
          </a:xfrm>
        </p:grpSpPr>
        <p:sp>
          <p:nvSpPr>
            <p:cNvPr id="7958" name="Google Shape;7958;p56"/>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6"/>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6"/>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6"/>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6"/>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6"/>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6"/>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6"/>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6"/>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7" name="Google Shape;7967;p56"/>
          <p:cNvGrpSpPr/>
          <p:nvPr/>
        </p:nvGrpSpPr>
        <p:grpSpPr>
          <a:xfrm>
            <a:off x="6871342" y="3740044"/>
            <a:ext cx="371966" cy="256420"/>
            <a:chOff x="6871342" y="3740044"/>
            <a:chExt cx="371966" cy="256420"/>
          </a:xfrm>
        </p:grpSpPr>
        <p:sp>
          <p:nvSpPr>
            <p:cNvPr id="7968" name="Google Shape;7968;p56"/>
            <p:cNvSpPr/>
            <p:nvPr/>
          </p:nvSpPr>
          <p:spPr>
            <a:xfrm>
              <a:off x="6871342" y="3816944"/>
              <a:ext cx="371966" cy="179520"/>
            </a:xfrm>
            <a:custGeom>
              <a:avLst/>
              <a:gdLst/>
              <a:ahLst/>
              <a:cxnLst/>
              <a:rect l="l" t="t" r="r" b="b"/>
              <a:pathLst>
                <a:path w="14158" h="6833" extrusionOk="0">
                  <a:moveTo>
                    <a:pt x="0" y="1"/>
                  </a:moveTo>
                  <a:lnTo>
                    <a:pt x="0" y="6590"/>
                  </a:lnTo>
                  <a:cubicBezTo>
                    <a:pt x="0" y="6722"/>
                    <a:pt x="111" y="6833"/>
                    <a:pt x="250" y="6833"/>
                  </a:cubicBezTo>
                  <a:lnTo>
                    <a:pt x="13907" y="6833"/>
                  </a:lnTo>
                  <a:cubicBezTo>
                    <a:pt x="14046" y="6833"/>
                    <a:pt x="14157" y="6722"/>
                    <a:pt x="14157" y="6590"/>
                  </a:cubicBezTo>
                  <a:lnTo>
                    <a:pt x="14157" y="1"/>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6"/>
            <p:cNvSpPr/>
            <p:nvPr/>
          </p:nvSpPr>
          <p:spPr>
            <a:xfrm>
              <a:off x="6871342" y="3740044"/>
              <a:ext cx="371966" cy="179520"/>
            </a:xfrm>
            <a:custGeom>
              <a:avLst/>
              <a:gdLst/>
              <a:ahLst/>
              <a:cxnLst/>
              <a:rect l="l" t="t" r="r" b="b"/>
              <a:pathLst>
                <a:path w="14158" h="6833" extrusionOk="0">
                  <a:moveTo>
                    <a:pt x="250" y="1"/>
                  </a:moveTo>
                  <a:cubicBezTo>
                    <a:pt x="111" y="1"/>
                    <a:pt x="0" y="112"/>
                    <a:pt x="0" y="243"/>
                  </a:cubicBezTo>
                  <a:lnTo>
                    <a:pt x="0" y="6590"/>
                  </a:lnTo>
                  <a:cubicBezTo>
                    <a:pt x="0" y="6722"/>
                    <a:pt x="111" y="6833"/>
                    <a:pt x="250" y="6833"/>
                  </a:cubicBezTo>
                  <a:lnTo>
                    <a:pt x="13907" y="6833"/>
                  </a:lnTo>
                  <a:cubicBezTo>
                    <a:pt x="14046" y="6833"/>
                    <a:pt x="14157" y="6722"/>
                    <a:pt x="14157" y="6590"/>
                  </a:cubicBezTo>
                  <a:lnTo>
                    <a:pt x="14157" y="243"/>
                  </a:lnTo>
                  <a:cubicBezTo>
                    <a:pt x="14157" y="112"/>
                    <a:pt x="14046" y="1"/>
                    <a:pt x="13907"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6"/>
            <p:cNvSpPr/>
            <p:nvPr/>
          </p:nvSpPr>
          <p:spPr>
            <a:xfrm>
              <a:off x="6890652" y="3759355"/>
              <a:ext cx="333319" cy="140899"/>
            </a:xfrm>
            <a:custGeom>
              <a:avLst/>
              <a:gdLst/>
              <a:ahLst/>
              <a:cxnLst/>
              <a:rect l="l" t="t" r="r" b="b"/>
              <a:pathLst>
                <a:path w="12687" h="5363" extrusionOk="0">
                  <a:moveTo>
                    <a:pt x="3796" y="486"/>
                  </a:moveTo>
                  <a:cubicBezTo>
                    <a:pt x="3888" y="486"/>
                    <a:pt x="3939" y="606"/>
                    <a:pt x="3878" y="681"/>
                  </a:cubicBezTo>
                  <a:cubicBezTo>
                    <a:pt x="2935" y="1846"/>
                    <a:pt x="2935" y="3518"/>
                    <a:pt x="3878" y="4676"/>
                  </a:cubicBezTo>
                  <a:cubicBezTo>
                    <a:pt x="3940" y="4759"/>
                    <a:pt x="3885" y="4877"/>
                    <a:pt x="3788" y="4877"/>
                  </a:cubicBezTo>
                  <a:lnTo>
                    <a:pt x="1443" y="4877"/>
                  </a:lnTo>
                  <a:cubicBezTo>
                    <a:pt x="1346" y="4398"/>
                    <a:pt x="972" y="4024"/>
                    <a:pt x="493" y="3927"/>
                  </a:cubicBezTo>
                  <a:lnTo>
                    <a:pt x="493" y="1437"/>
                  </a:lnTo>
                  <a:cubicBezTo>
                    <a:pt x="972" y="1340"/>
                    <a:pt x="1346" y="965"/>
                    <a:pt x="1443" y="486"/>
                  </a:cubicBezTo>
                  <a:lnTo>
                    <a:pt x="3788" y="486"/>
                  </a:lnTo>
                  <a:cubicBezTo>
                    <a:pt x="3790" y="486"/>
                    <a:pt x="3793" y="486"/>
                    <a:pt x="3796" y="486"/>
                  </a:cubicBezTo>
                  <a:close/>
                  <a:moveTo>
                    <a:pt x="11251" y="486"/>
                  </a:moveTo>
                  <a:cubicBezTo>
                    <a:pt x="11348" y="972"/>
                    <a:pt x="11723" y="1347"/>
                    <a:pt x="12201" y="1444"/>
                  </a:cubicBezTo>
                  <a:lnTo>
                    <a:pt x="12201" y="3927"/>
                  </a:lnTo>
                  <a:cubicBezTo>
                    <a:pt x="11723" y="4024"/>
                    <a:pt x="11348" y="4398"/>
                    <a:pt x="11251" y="4884"/>
                  </a:cubicBezTo>
                  <a:lnTo>
                    <a:pt x="8900" y="4884"/>
                  </a:lnTo>
                  <a:cubicBezTo>
                    <a:pt x="8796" y="4884"/>
                    <a:pt x="8740" y="4766"/>
                    <a:pt x="8803" y="4683"/>
                  </a:cubicBezTo>
                  <a:cubicBezTo>
                    <a:pt x="9753" y="3518"/>
                    <a:pt x="9753" y="1853"/>
                    <a:pt x="8803" y="688"/>
                  </a:cubicBezTo>
                  <a:cubicBezTo>
                    <a:pt x="8740" y="604"/>
                    <a:pt x="8796" y="486"/>
                    <a:pt x="8900" y="486"/>
                  </a:cubicBezTo>
                  <a:close/>
                  <a:moveTo>
                    <a:pt x="1221" y="1"/>
                  </a:moveTo>
                  <a:cubicBezTo>
                    <a:pt x="1083" y="1"/>
                    <a:pt x="979" y="105"/>
                    <a:pt x="979" y="244"/>
                  </a:cubicBezTo>
                  <a:cubicBezTo>
                    <a:pt x="979" y="646"/>
                    <a:pt x="646" y="972"/>
                    <a:pt x="243" y="972"/>
                  </a:cubicBezTo>
                  <a:cubicBezTo>
                    <a:pt x="112" y="972"/>
                    <a:pt x="1" y="1083"/>
                    <a:pt x="1" y="1222"/>
                  </a:cubicBezTo>
                  <a:lnTo>
                    <a:pt x="1" y="4149"/>
                  </a:lnTo>
                  <a:cubicBezTo>
                    <a:pt x="1" y="4281"/>
                    <a:pt x="112" y="4392"/>
                    <a:pt x="243" y="4392"/>
                  </a:cubicBezTo>
                  <a:cubicBezTo>
                    <a:pt x="646" y="4392"/>
                    <a:pt x="979" y="4718"/>
                    <a:pt x="979" y="5120"/>
                  </a:cubicBezTo>
                  <a:cubicBezTo>
                    <a:pt x="979" y="5259"/>
                    <a:pt x="1083" y="5363"/>
                    <a:pt x="1221" y="5363"/>
                  </a:cubicBezTo>
                  <a:lnTo>
                    <a:pt x="11466" y="5363"/>
                  </a:lnTo>
                  <a:cubicBezTo>
                    <a:pt x="11605" y="5363"/>
                    <a:pt x="11709" y="5259"/>
                    <a:pt x="11709" y="5120"/>
                  </a:cubicBezTo>
                  <a:cubicBezTo>
                    <a:pt x="11709" y="4718"/>
                    <a:pt x="12042" y="4392"/>
                    <a:pt x="12444" y="4392"/>
                  </a:cubicBezTo>
                  <a:cubicBezTo>
                    <a:pt x="12576" y="4392"/>
                    <a:pt x="12687" y="4281"/>
                    <a:pt x="12687" y="4149"/>
                  </a:cubicBezTo>
                  <a:lnTo>
                    <a:pt x="12687" y="1222"/>
                  </a:lnTo>
                  <a:cubicBezTo>
                    <a:pt x="12687" y="1083"/>
                    <a:pt x="12576" y="972"/>
                    <a:pt x="12444" y="972"/>
                  </a:cubicBezTo>
                  <a:cubicBezTo>
                    <a:pt x="12042" y="972"/>
                    <a:pt x="11709" y="646"/>
                    <a:pt x="11709" y="244"/>
                  </a:cubicBezTo>
                  <a:cubicBezTo>
                    <a:pt x="11709" y="105"/>
                    <a:pt x="11605" y="1"/>
                    <a:pt x="1146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6"/>
            <p:cNvSpPr/>
            <p:nvPr/>
          </p:nvSpPr>
          <p:spPr>
            <a:xfrm>
              <a:off x="6986862" y="3759355"/>
              <a:ext cx="140899" cy="141083"/>
            </a:xfrm>
            <a:custGeom>
              <a:avLst/>
              <a:gdLst/>
              <a:ahLst/>
              <a:cxnLst/>
              <a:rect l="l" t="t" r="r" b="b"/>
              <a:pathLst>
                <a:path w="5363" h="5370" extrusionOk="0">
                  <a:moveTo>
                    <a:pt x="2685" y="1"/>
                  </a:moveTo>
                  <a:cubicBezTo>
                    <a:pt x="1201" y="1"/>
                    <a:pt x="1" y="1201"/>
                    <a:pt x="1" y="2685"/>
                  </a:cubicBezTo>
                  <a:cubicBezTo>
                    <a:pt x="1" y="4163"/>
                    <a:pt x="1201" y="5370"/>
                    <a:pt x="2685" y="5370"/>
                  </a:cubicBezTo>
                  <a:cubicBezTo>
                    <a:pt x="4163" y="5370"/>
                    <a:pt x="5363" y="4163"/>
                    <a:pt x="5363" y="2685"/>
                  </a:cubicBezTo>
                  <a:cubicBezTo>
                    <a:pt x="5363" y="1201"/>
                    <a:pt x="4163" y="1"/>
                    <a:pt x="2685" y="1"/>
                  </a:cubicBez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6"/>
            <p:cNvSpPr/>
            <p:nvPr/>
          </p:nvSpPr>
          <p:spPr>
            <a:xfrm>
              <a:off x="7025141" y="3785023"/>
              <a:ext cx="64184" cy="89773"/>
            </a:xfrm>
            <a:custGeom>
              <a:avLst/>
              <a:gdLst/>
              <a:ahLst/>
              <a:cxnLst/>
              <a:rect l="l" t="t" r="r" b="b"/>
              <a:pathLst>
                <a:path w="2443" h="3417" extrusionOk="0">
                  <a:moveTo>
                    <a:pt x="979" y="751"/>
                  </a:moveTo>
                  <a:lnTo>
                    <a:pt x="979" y="1382"/>
                  </a:lnTo>
                  <a:cubicBezTo>
                    <a:pt x="632" y="1264"/>
                    <a:pt x="493" y="1160"/>
                    <a:pt x="493" y="1022"/>
                  </a:cubicBezTo>
                  <a:cubicBezTo>
                    <a:pt x="493" y="938"/>
                    <a:pt x="673" y="800"/>
                    <a:pt x="979" y="751"/>
                  </a:cubicBezTo>
                  <a:close/>
                  <a:moveTo>
                    <a:pt x="1471" y="2027"/>
                  </a:moveTo>
                  <a:cubicBezTo>
                    <a:pt x="1818" y="2145"/>
                    <a:pt x="1957" y="2249"/>
                    <a:pt x="1957" y="2395"/>
                  </a:cubicBezTo>
                  <a:cubicBezTo>
                    <a:pt x="1964" y="2471"/>
                    <a:pt x="1776" y="2617"/>
                    <a:pt x="1471" y="2659"/>
                  </a:cubicBezTo>
                  <a:lnTo>
                    <a:pt x="1471" y="2027"/>
                  </a:lnTo>
                  <a:close/>
                  <a:moveTo>
                    <a:pt x="1225" y="0"/>
                  </a:moveTo>
                  <a:cubicBezTo>
                    <a:pt x="1102" y="0"/>
                    <a:pt x="979" y="82"/>
                    <a:pt x="979" y="245"/>
                  </a:cubicBezTo>
                  <a:lnTo>
                    <a:pt x="979" y="259"/>
                  </a:lnTo>
                  <a:cubicBezTo>
                    <a:pt x="410" y="328"/>
                    <a:pt x="1" y="626"/>
                    <a:pt x="1" y="1022"/>
                  </a:cubicBezTo>
                  <a:cubicBezTo>
                    <a:pt x="1" y="1563"/>
                    <a:pt x="535" y="1771"/>
                    <a:pt x="979" y="1896"/>
                  </a:cubicBezTo>
                  <a:lnTo>
                    <a:pt x="979" y="2659"/>
                  </a:lnTo>
                  <a:cubicBezTo>
                    <a:pt x="673" y="2610"/>
                    <a:pt x="493" y="2471"/>
                    <a:pt x="493" y="2395"/>
                  </a:cubicBezTo>
                  <a:cubicBezTo>
                    <a:pt x="493" y="2232"/>
                    <a:pt x="370" y="2150"/>
                    <a:pt x="247" y="2150"/>
                  </a:cubicBezTo>
                  <a:cubicBezTo>
                    <a:pt x="124" y="2150"/>
                    <a:pt x="1" y="2232"/>
                    <a:pt x="1" y="2395"/>
                  </a:cubicBezTo>
                  <a:cubicBezTo>
                    <a:pt x="1" y="2783"/>
                    <a:pt x="410" y="3089"/>
                    <a:pt x="979" y="3158"/>
                  </a:cubicBezTo>
                  <a:lnTo>
                    <a:pt x="979" y="3172"/>
                  </a:lnTo>
                  <a:cubicBezTo>
                    <a:pt x="979" y="3335"/>
                    <a:pt x="1102" y="3416"/>
                    <a:pt x="1225" y="3416"/>
                  </a:cubicBezTo>
                  <a:cubicBezTo>
                    <a:pt x="1348" y="3416"/>
                    <a:pt x="1471" y="3335"/>
                    <a:pt x="1471" y="3172"/>
                  </a:cubicBezTo>
                  <a:lnTo>
                    <a:pt x="1471" y="3158"/>
                  </a:lnTo>
                  <a:cubicBezTo>
                    <a:pt x="2040" y="3089"/>
                    <a:pt x="2442" y="2783"/>
                    <a:pt x="2442" y="2395"/>
                  </a:cubicBezTo>
                  <a:cubicBezTo>
                    <a:pt x="2442" y="1847"/>
                    <a:pt x="1908" y="1639"/>
                    <a:pt x="1471" y="1521"/>
                  </a:cubicBezTo>
                  <a:lnTo>
                    <a:pt x="1471" y="751"/>
                  </a:lnTo>
                  <a:cubicBezTo>
                    <a:pt x="1776" y="800"/>
                    <a:pt x="1957" y="938"/>
                    <a:pt x="1957" y="1022"/>
                  </a:cubicBezTo>
                  <a:cubicBezTo>
                    <a:pt x="1957" y="1185"/>
                    <a:pt x="2078" y="1266"/>
                    <a:pt x="2199" y="1266"/>
                  </a:cubicBezTo>
                  <a:cubicBezTo>
                    <a:pt x="2321" y="1266"/>
                    <a:pt x="2442" y="1185"/>
                    <a:pt x="2442" y="1022"/>
                  </a:cubicBezTo>
                  <a:cubicBezTo>
                    <a:pt x="2442" y="626"/>
                    <a:pt x="2040" y="328"/>
                    <a:pt x="1471" y="259"/>
                  </a:cubicBezTo>
                  <a:lnTo>
                    <a:pt x="1471" y="245"/>
                  </a:lnTo>
                  <a:cubicBezTo>
                    <a:pt x="1471" y="82"/>
                    <a:pt x="1348" y="0"/>
                    <a:pt x="1225"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6"/>
            <p:cNvSpPr/>
            <p:nvPr/>
          </p:nvSpPr>
          <p:spPr>
            <a:xfrm>
              <a:off x="6890652" y="3759355"/>
              <a:ext cx="12795" cy="12795"/>
            </a:xfrm>
            <a:custGeom>
              <a:avLst/>
              <a:gdLst/>
              <a:ahLst/>
              <a:cxnLst/>
              <a:rect l="l" t="t" r="r" b="b"/>
              <a:pathLst>
                <a:path w="487" h="487" extrusionOk="0">
                  <a:moveTo>
                    <a:pt x="243" y="1"/>
                  </a:moveTo>
                  <a:cubicBezTo>
                    <a:pt x="112" y="1"/>
                    <a:pt x="1" y="105"/>
                    <a:pt x="1" y="244"/>
                  </a:cubicBezTo>
                  <a:cubicBezTo>
                    <a:pt x="1" y="376"/>
                    <a:pt x="112" y="486"/>
                    <a:pt x="243" y="486"/>
                  </a:cubicBezTo>
                  <a:cubicBezTo>
                    <a:pt x="382" y="486"/>
                    <a:pt x="486" y="376"/>
                    <a:pt x="486" y="244"/>
                  </a:cubicBezTo>
                  <a:cubicBezTo>
                    <a:pt x="486" y="105"/>
                    <a:pt x="382" y="1"/>
                    <a:pt x="243"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6"/>
            <p:cNvSpPr/>
            <p:nvPr/>
          </p:nvSpPr>
          <p:spPr>
            <a:xfrm>
              <a:off x="7211203" y="3759355"/>
              <a:ext cx="12768" cy="12795"/>
            </a:xfrm>
            <a:custGeom>
              <a:avLst/>
              <a:gdLst/>
              <a:ahLst/>
              <a:cxnLst/>
              <a:rect l="l" t="t" r="r" b="b"/>
              <a:pathLst>
                <a:path w="486" h="487" extrusionOk="0">
                  <a:moveTo>
                    <a:pt x="243" y="1"/>
                  </a:moveTo>
                  <a:cubicBezTo>
                    <a:pt x="104" y="1"/>
                    <a:pt x="0" y="105"/>
                    <a:pt x="0" y="244"/>
                  </a:cubicBezTo>
                  <a:cubicBezTo>
                    <a:pt x="0" y="376"/>
                    <a:pt x="104" y="486"/>
                    <a:pt x="243" y="486"/>
                  </a:cubicBezTo>
                  <a:cubicBezTo>
                    <a:pt x="375" y="486"/>
                    <a:pt x="486" y="376"/>
                    <a:pt x="486" y="244"/>
                  </a:cubicBezTo>
                  <a:cubicBezTo>
                    <a:pt x="486" y="105"/>
                    <a:pt x="375" y="1"/>
                    <a:pt x="243"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6"/>
            <p:cNvSpPr/>
            <p:nvPr/>
          </p:nvSpPr>
          <p:spPr>
            <a:xfrm>
              <a:off x="6890652" y="3887486"/>
              <a:ext cx="12795" cy="12768"/>
            </a:xfrm>
            <a:custGeom>
              <a:avLst/>
              <a:gdLst/>
              <a:ahLst/>
              <a:cxnLst/>
              <a:rect l="l" t="t" r="r" b="b"/>
              <a:pathLst>
                <a:path w="487" h="486" extrusionOk="0">
                  <a:moveTo>
                    <a:pt x="243" y="0"/>
                  </a:moveTo>
                  <a:cubicBezTo>
                    <a:pt x="112" y="0"/>
                    <a:pt x="1" y="111"/>
                    <a:pt x="1" y="243"/>
                  </a:cubicBezTo>
                  <a:cubicBezTo>
                    <a:pt x="1" y="382"/>
                    <a:pt x="112" y="486"/>
                    <a:pt x="243" y="486"/>
                  </a:cubicBezTo>
                  <a:cubicBezTo>
                    <a:pt x="382" y="486"/>
                    <a:pt x="486" y="382"/>
                    <a:pt x="486" y="243"/>
                  </a:cubicBezTo>
                  <a:cubicBezTo>
                    <a:pt x="486" y="111"/>
                    <a:pt x="382" y="0"/>
                    <a:pt x="243"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6"/>
            <p:cNvSpPr/>
            <p:nvPr/>
          </p:nvSpPr>
          <p:spPr>
            <a:xfrm>
              <a:off x="7211203" y="3887486"/>
              <a:ext cx="12768" cy="12768"/>
            </a:xfrm>
            <a:custGeom>
              <a:avLst/>
              <a:gdLst/>
              <a:ahLst/>
              <a:cxnLst/>
              <a:rect l="l" t="t" r="r" b="b"/>
              <a:pathLst>
                <a:path w="486" h="486" extrusionOk="0">
                  <a:moveTo>
                    <a:pt x="243" y="0"/>
                  </a:moveTo>
                  <a:cubicBezTo>
                    <a:pt x="104" y="0"/>
                    <a:pt x="0" y="111"/>
                    <a:pt x="0" y="243"/>
                  </a:cubicBezTo>
                  <a:cubicBezTo>
                    <a:pt x="0" y="382"/>
                    <a:pt x="104" y="486"/>
                    <a:pt x="243" y="486"/>
                  </a:cubicBezTo>
                  <a:cubicBezTo>
                    <a:pt x="375" y="486"/>
                    <a:pt x="486" y="382"/>
                    <a:pt x="486" y="243"/>
                  </a:cubicBezTo>
                  <a:cubicBezTo>
                    <a:pt x="486" y="111"/>
                    <a:pt x="375" y="0"/>
                    <a:pt x="243"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6"/>
            <p:cNvSpPr/>
            <p:nvPr/>
          </p:nvSpPr>
          <p:spPr>
            <a:xfrm>
              <a:off x="6871342" y="3932306"/>
              <a:ext cx="371966" cy="12952"/>
            </a:xfrm>
            <a:custGeom>
              <a:avLst/>
              <a:gdLst/>
              <a:ahLst/>
              <a:cxnLst/>
              <a:rect l="l" t="t" r="r" b="b"/>
              <a:pathLst>
                <a:path w="14158" h="493" extrusionOk="0">
                  <a:moveTo>
                    <a:pt x="0" y="0"/>
                  </a:moveTo>
                  <a:lnTo>
                    <a:pt x="0" y="493"/>
                  </a:lnTo>
                  <a:lnTo>
                    <a:pt x="14157" y="493"/>
                  </a:ln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6"/>
            <p:cNvSpPr/>
            <p:nvPr/>
          </p:nvSpPr>
          <p:spPr>
            <a:xfrm>
              <a:off x="6871342" y="3958001"/>
              <a:ext cx="371966" cy="12768"/>
            </a:xfrm>
            <a:custGeom>
              <a:avLst/>
              <a:gdLst/>
              <a:ahLst/>
              <a:cxnLst/>
              <a:rect l="l" t="t" r="r" b="b"/>
              <a:pathLst>
                <a:path w="14158" h="486" extrusionOk="0">
                  <a:moveTo>
                    <a:pt x="0" y="0"/>
                  </a:moveTo>
                  <a:lnTo>
                    <a:pt x="0" y="486"/>
                  </a:lnTo>
                  <a:lnTo>
                    <a:pt x="14157" y="486"/>
                  </a:ln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6"/>
            <p:cNvSpPr/>
            <p:nvPr/>
          </p:nvSpPr>
          <p:spPr>
            <a:xfrm>
              <a:off x="6871342" y="3983695"/>
              <a:ext cx="371966" cy="12768"/>
            </a:xfrm>
            <a:custGeom>
              <a:avLst/>
              <a:gdLst/>
              <a:ahLst/>
              <a:cxnLst/>
              <a:rect l="l" t="t" r="r" b="b"/>
              <a:pathLst>
                <a:path w="14158" h="486" extrusionOk="0">
                  <a:moveTo>
                    <a:pt x="0" y="0"/>
                  </a:moveTo>
                  <a:lnTo>
                    <a:pt x="0" y="243"/>
                  </a:lnTo>
                  <a:cubicBezTo>
                    <a:pt x="0" y="375"/>
                    <a:pt x="111" y="486"/>
                    <a:pt x="250" y="486"/>
                  </a:cubicBezTo>
                  <a:lnTo>
                    <a:pt x="13907" y="486"/>
                  </a:lnTo>
                  <a:cubicBezTo>
                    <a:pt x="14046" y="486"/>
                    <a:pt x="14157" y="375"/>
                    <a:pt x="14157" y="243"/>
                  </a:cubicBez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0" name="Google Shape;7980;p56"/>
          <p:cNvGrpSpPr/>
          <p:nvPr/>
        </p:nvGrpSpPr>
        <p:grpSpPr>
          <a:xfrm>
            <a:off x="7402362" y="3681535"/>
            <a:ext cx="402757" cy="372728"/>
            <a:chOff x="7402362" y="3681535"/>
            <a:chExt cx="402757" cy="372728"/>
          </a:xfrm>
        </p:grpSpPr>
        <p:sp>
          <p:nvSpPr>
            <p:cNvPr id="7981" name="Google Shape;7981;p56"/>
            <p:cNvSpPr/>
            <p:nvPr/>
          </p:nvSpPr>
          <p:spPr>
            <a:xfrm>
              <a:off x="7471248" y="3681535"/>
              <a:ext cx="333871" cy="303763"/>
            </a:xfrm>
            <a:custGeom>
              <a:avLst/>
              <a:gdLst/>
              <a:ahLst/>
              <a:cxnLst/>
              <a:rect l="l" t="t" r="r" b="b"/>
              <a:pathLst>
                <a:path w="12708" h="11562" extrusionOk="0">
                  <a:moveTo>
                    <a:pt x="6341" y="0"/>
                  </a:moveTo>
                  <a:cubicBezTo>
                    <a:pt x="4868" y="0"/>
                    <a:pt x="3393" y="562"/>
                    <a:pt x="2268" y="1687"/>
                  </a:cubicBezTo>
                  <a:cubicBezTo>
                    <a:pt x="0" y="3955"/>
                    <a:pt x="21" y="7624"/>
                    <a:pt x="2296" y="9871"/>
                  </a:cubicBezTo>
                  <a:cubicBezTo>
                    <a:pt x="2407" y="9982"/>
                    <a:pt x="2518" y="10086"/>
                    <a:pt x="2636" y="10184"/>
                  </a:cubicBezTo>
                  <a:cubicBezTo>
                    <a:pt x="3718" y="11105"/>
                    <a:pt x="5049" y="11561"/>
                    <a:pt x="6375" y="11561"/>
                  </a:cubicBezTo>
                  <a:cubicBezTo>
                    <a:pt x="7854" y="11561"/>
                    <a:pt x="9327" y="10994"/>
                    <a:pt x="10446" y="9871"/>
                  </a:cubicBezTo>
                  <a:cubicBezTo>
                    <a:pt x="12576" y="7749"/>
                    <a:pt x="12707" y="4343"/>
                    <a:pt x="10758" y="2061"/>
                  </a:cubicBezTo>
                  <a:cubicBezTo>
                    <a:pt x="10661" y="1943"/>
                    <a:pt x="10557" y="1832"/>
                    <a:pt x="10446" y="1721"/>
                  </a:cubicBezTo>
                  <a:cubicBezTo>
                    <a:pt x="9320" y="574"/>
                    <a:pt x="7831" y="0"/>
                    <a:pt x="6341" y="0"/>
                  </a:cubicBezTo>
                  <a:close/>
                </a:path>
              </a:pathLst>
            </a:custGeom>
            <a:solidFill>
              <a:srgbClr val="8A9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6"/>
            <p:cNvSpPr/>
            <p:nvPr/>
          </p:nvSpPr>
          <p:spPr>
            <a:xfrm>
              <a:off x="7540502" y="3735683"/>
              <a:ext cx="236741" cy="236558"/>
            </a:xfrm>
            <a:custGeom>
              <a:avLst/>
              <a:gdLst/>
              <a:ahLst/>
              <a:cxnLst/>
              <a:rect l="l" t="t" r="r" b="b"/>
              <a:pathLst>
                <a:path w="9011" h="9004" extrusionOk="0">
                  <a:moveTo>
                    <a:pt x="8122" y="0"/>
                  </a:moveTo>
                  <a:lnTo>
                    <a:pt x="0" y="8123"/>
                  </a:lnTo>
                  <a:cubicBezTo>
                    <a:pt x="423" y="8483"/>
                    <a:pt x="895" y="8781"/>
                    <a:pt x="1401" y="9003"/>
                  </a:cubicBezTo>
                  <a:lnTo>
                    <a:pt x="9010" y="1401"/>
                  </a:lnTo>
                  <a:cubicBezTo>
                    <a:pt x="8781" y="888"/>
                    <a:pt x="8483" y="416"/>
                    <a:pt x="8122"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6"/>
            <p:cNvSpPr/>
            <p:nvPr/>
          </p:nvSpPr>
          <p:spPr>
            <a:xfrm>
              <a:off x="7472693" y="3728274"/>
              <a:ext cx="283585" cy="256998"/>
            </a:xfrm>
            <a:custGeom>
              <a:avLst/>
              <a:gdLst/>
              <a:ahLst/>
              <a:cxnLst/>
              <a:rect l="l" t="t" r="r" b="b"/>
              <a:pathLst>
                <a:path w="10794" h="9782" extrusionOk="0">
                  <a:moveTo>
                    <a:pt x="9427" y="8869"/>
                  </a:moveTo>
                  <a:cubicBezTo>
                    <a:pt x="9426" y="8870"/>
                    <a:pt x="9424" y="8871"/>
                    <a:pt x="9423" y="8872"/>
                  </a:cubicBezTo>
                  <a:lnTo>
                    <a:pt x="9423" y="8872"/>
                  </a:lnTo>
                  <a:cubicBezTo>
                    <a:pt x="9422" y="8873"/>
                    <a:pt x="9421" y="8875"/>
                    <a:pt x="9420" y="8876"/>
                  </a:cubicBezTo>
                  <a:lnTo>
                    <a:pt x="9427" y="8869"/>
                  </a:lnTo>
                  <a:close/>
                  <a:moveTo>
                    <a:pt x="4560" y="0"/>
                  </a:moveTo>
                  <a:cubicBezTo>
                    <a:pt x="3489" y="0"/>
                    <a:pt x="2412" y="298"/>
                    <a:pt x="1457" y="907"/>
                  </a:cubicBezTo>
                  <a:cubicBezTo>
                    <a:pt x="1" y="3189"/>
                    <a:pt x="327" y="6178"/>
                    <a:pt x="2241" y="8092"/>
                  </a:cubicBezTo>
                  <a:cubicBezTo>
                    <a:pt x="2352" y="8203"/>
                    <a:pt x="2463" y="8307"/>
                    <a:pt x="2574" y="8405"/>
                  </a:cubicBezTo>
                  <a:cubicBezTo>
                    <a:pt x="3647" y="9316"/>
                    <a:pt x="4980" y="9782"/>
                    <a:pt x="6320" y="9782"/>
                  </a:cubicBezTo>
                  <a:cubicBezTo>
                    <a:pt x="7394" y="9782"/>
                    <a:pt x="8472" y="9482"/>
                    <a:pt x="9423" y="8872"/>
                  </a:cubicBezTo>
                  <a:lnTo>
                    <a:pt x="9423" y="8872"/>
                  </a:lnTo>
                  <a:cubicBezTo>
                    <a:pt x="10793" y="6736"/>
                    <a:pt x="10605" y="3957"/>
                    <a:pt x="8955" y="2023"/>
                  </a:cubicBezTo>
                  <a:cubicBezTo>
                    <a:pt x="8858" y="1912"/>
                    <a:pt x="8754" y="1794"/>
                    <a:pt x="8643" y="1690"/>
                  </a:cubicBezTo>
                  <a:cubicBezTo>
                    <a:pt x="7529" y="576"/>
                    <a:pt x="6051" y="0"/>
                    <a:pt x="4560"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6"/>
            <p:cNvSpPr/>
            <p:nvPr/>
          </p:nvSpPr>
          <p:spPr>
            <a:xfrm>
              <a:off x="7508791" y="3711985"/>
              <a:ext cx="251691" cy="243572"/>
            </a:xfrm>
            <a:custGeom>
              <a:avLst/>
              <a:gdLst/>
              <a:ahLst/>
              <a:cxnLst/>
              <a:rect l="l" t="t" r="r" b="b"/>
              <a:pathLst>
                <a:path w="9580" h="9271" extrusionOk="0">
                  <a:moveTo>
                    <a:pt x="4946" y="1"/>
                  </a:moveTo>
                  <a:cubicBezTo>
                    <a:pt x="4842" y="1"/>
                    <a:pt x="4738" y="7"/>
                    <a:pt x="4641" y="14"/>
                  </a:cubicBezTo>
                  <a:cubicBezTo>
                    <a:pt x="2906" y="125"/>
                    <a:pt x="1381" y="1201"/>
                    <a:pt x="694" y="2796"/>
                  </a:cubicBezTo>
                  <a:cubicBezTo>
                    <a:pt x="0" y="4384"/>
                    <a:pt x="257" y="6229"/>
                    <a:pt x="1360" y="7575"/>
                  </a:cubicBezTo>
                  <a:cubicBezTo>
                    <a:pt x="1561" y="7818"/>
                    <a:pt x="1790" y="8047"/>
                    <a:pt x="2039" y="8248"/>
                  </a:cubicBezTo>
                  <a:cubicBezTo>
                    <a:pt x="2878" y="8922"/>
                    <a:pt x="3906" y="9270"/>
                    <a:pt x="4943" y="9270"/>
                  </a:cubicBezTo>
                  <a:cubicBezTo>
                    <a:pt x="5623" y="9270"/>
                    <a:pt x="6306" y="9121"/>
                    <a:pt x="6943" y="8816"/>
                  </a:cubicBezTo>
                  <a:cubicBezTo>
                    <a:pt x="8553" y="8047"/>
                    <a:pt x="9579" y="6417"/>
                    <a:pt x="9579" y="4634"/>
                  </a:cubicBezTo>
                  <a:cubicBezTo>
                    <a:pt x="9579" y="3247"/>
                    <a:pt x="8955" y="1936"/>
                    <a:pt x="7880" y="1055"/>
                  </a:cubicBezTo>
                  <a:cubicBezTo>
                    <a:pt x="7741" y="937"/>
                    <a:pt x="7595" y="833"/>
                    <a:pt x="7443" y="736"/>
                  </a:cubicBezTo>
                  <a:cubicBezTo>
                    <a:pt x="6694" y="257"/>
                    <a:pt x="5827" y="1"/>
                    <a:pt x="4946" y="1"/>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6"/>
            <p:cNvSpPr/>
            <p:nvPr/>
          </p:nvSpPr>
          <p:spPr>
            <a:xfrm>
              <a:off x="7496575" y="3728248"/>
              <a:ext cx="251323" cy="227310"/>
            </a:xfrm>
            <a:custGeom>
              <a:avLst/>
              <a:gdLst/>
              <a:ahLst/>
              <a:cxnLst/>
              <a:rect l="l" t="t" r="r" b="b"/>
              <a:pathLst>
                <a:path w="9566" h="8652" extrusionOk="0">
                  <a:moveTo>
                    <a:pt x="3663" y="0"/>
                  </a:moveTo>
                  <a:cubicBezTo>
                    <a:pt x="3458" y="0"/>
                    <a:pt x="3252" y="11"/>
                    <a:pt x="3045" y="34"/>
                  </a:cubicBezTo>
                  <a:cubicBezTo>
                    <a:pt x="444" y="1580"/>
                    <a:pt x="0" y="5159"/>
                    <a:pt x="2137" y="7296"/>
                  </a:cubicBezTo>
                  <a:cubicBezTo>
                    <a:pt x="3053" y="8211"/>
                    <a:pt x="4232" y="8652"/>
                    <a:pt x="5403" y="8652"/>
                  </a:cubicBezTo>
                  <a:cubicBezTo>
                    <a:pt x="6963" y="8652"/>
                    <a:pt x="8508" y="7869"/>
                    <a:pt x="9392" y="6387"/>
                  </a:cubicBezTo>
                  <a:cubicBezTo>
                    <a:pt x="9565" y="4813"/>
                    <a:pt x="9080" y="3231"/>
                    <a:pt x="8053" y="2024"/>
                  </a:cubicBezTo>
                  <a:cubicBezTo>
                    <a:pt x="7949" y="1913"/>
                    <a:pt x="7845" y="1795"/>
                    <a:pt x="7741" y="1691"/>
                  </a:cubicBezTo>
                  <a:cubicBezTo>
                    <a:pt x="6653" y="603"/>
                    <a:pt x="5183" y="0"/>
                    <a:pt x="3663"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6"/>
            <p:cNvSpPr/>
            <p:nvPr/>
          </p:nvSpPr>
          <p:spPr>
            <a:xfrm>
              <a:off x="7511524" y="3731296"/>
              <a:ext cx="221976" cy="232564"/>
            </a:xfrm>
            <a:custGeom>
              <a:avLst/>
              <a:gdLst/>
              <a:ahLst/>
              <a:cxnLst/>
              <a:rect l="l" t="t" r="r" b="b"/>
              <a:pathLst>
                <a:path w="8449" h="8852" extrusionOk="0">
                  <a:moveTo>
                    <a:pt x="7339" y="1"/>
                  </a:moveTo>
                  <a:lnTo>
                    <a:pt x="0" y="7339"/>
                  </a:lnTo>
                  <a:cubicBezTo>
                    <a:pt x="139" y="7866"/>
                    <a:pt x="340" y="8373"/>
                    <a:pt x="597" y="8851"/>
                  </a:cubicBezTo>
                  <a:lnTo>
                    <a:pt x="1935" y="7513"/>
                  </a:lnTo>
                  <a:lnTo>
                    <a:pt x="8449" y="1000"/>
                  </a:lnTo>
                  <a:cubicBezTo>
                    <a:pt x="8247" y="750"/>
                    <a:pt x="8025" y="521"/>
                    <a:pt x="7776" y="320"/>
                  </a:cubicBezTo>
                  <a:cubicBezTo>
                    <a:pt x="7637" y="202"/>
                    <a:pt x="7491" y="98"/>
                    <a:pt x="7339" y="1"/>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6"/>
            <p:cNvSpPr/>
            <p:nvPr/>
          </p:nvSpPr>
          <p:spPr>
            <a:xfrm>
              <a:off x="7519721" y="3712169"/>
              <a:ext cx="144157" cy="136696"/>
            </a:xfrm>
            <a:custGeom>
              <a:avLst/>
              <a:gdLst/>
              <a:ahLst/>
              <a:cxnLst/>
              <a:rect l="l" t="t" r="r" b="b"/>
              <a:pathLst>
                <a:path w="5487" h="5203" extrusionOk="0">
                  <a:moveTo>
                    <a:pt x="4530" y="0"/>
                  </a:moveTo>
                  <a:cubicBezTo>
                    <a:pt x="4426" y="0"/>
                    <a:pt x="4322" y="7"/>
                    <a:pt x="4225" y="14"/>
                  </a:cubicBezTo>
                  <a:lnTo>
                    <a:pt x="0" y="4232"/>
                  </a:lnTo>
                  <a:cubicBezTo>
                    <a:pt x="91" y="4571"/>
                    <a:pt x="215" y="4897"/>
                    <a:pt x="382" y="5203"/>
                  </a:cubicBezTo>
                  <a:lnTo>
                    <a:pt x="5487" y="98"/>
                  </a:lnTo>
                  <a:cubicBezTo>
                    <a:pt x="5175" y="35"/>
                    <a:pt x="4849" y="0"/>
                    <a:pt x="4530"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6"/>
            <p:cNvSpPr/>
            <p:nvPr/>
          </p:nvSpPr>
          <p:spPr>
            <a:xfrm>
              <a:off x="7502039" y="3706442"/>
              <a:ext cx="276466" cy="254686"/>
            </a:xfrm>
            <a:custGeom>
              <a:avLst/>
              <a:gdLst/>
              <a:ahLst/>
              <a:cxnLst/>
              <a:rect l="l" t="t" r="r" b="b"/>
              <a:pathLst>
                <a:path w="10523" h="9694" extrusionOk="0">
                  <a:moveTo>
                    <a:pt x="5203" y="434"/>
                  </a:moveTo>
                  <a:cubicBezTo>
                    <a:pt x="6375" y="434"/>
                    <a:pt x="7492" y="898"/>
                    <a:pt x="8324" y="1724"/>
                  </a:cubicBezTo>
                  <a:cubicBezTo>
                    <a:pt x="9808" y="3215"/>
                    <a:pt x="10044" y="5545"/>
                    <a:pt x="8872" y="7300"/>
                  </a:cubicBezTo>
                  <a:cubicBezTo>
                    <a:pt x="8035" y="8555"/>
                    <a:pt x="6642" y="9259"/>
                    <a:pt x="5203" y="9259"/>
                  </a:cubicBezTo>
                  <a:cubicBezTo>
                    <a:pt x="4638" y="9259"/>
                    <a:pt x="4065" y="9150"/>
                    <a:pt x="3517" y="8923"/>
                  </a:cubicBezTo>
                  <a:cubicBezTo>
                    <a:pt x="1568" y="8119"/>
                    <a:pt x="465" y="6052"/>
                    <a:pt x="875" y="3992"/>
                  </a:cubicBezTo>
                  <a:cubicBezTo>
                    <a:pt x="1284" y="1925"/>
                    <a:pt x="3094" y="434"/>
                    <a:pt x="5203" y="434"/>
                  </a:cubicBezTo>
                  <a:close/>
                  <a:moveTo>
                    <a:pt x="5207" y="0"/>
                  </a:moveTo>
                  <a:cubicBezTo>
                    <a:pt x="4584" y="0"/>
                    <a:pt x="3954" y="120"/>
                    <a:pt x="3351" y="371"/>
                  </a:cubicBezTo>
                  <a:cubicBezTo>
                    <a:pt x="1214" y="1252"/>
                    <a:pt x="1" y="3520"/>
                    <a:pt x="451" y="5788"/>
                  </a:cubicBezTo>
                  <a:cubicBezTo>
                    <a:pt x="895" y="8056"/>
                    <a:pt x="2886" y="9693"/>
                    <a:pt x="5203" y="9693"/>
                  </a:cubicBezTo>
                  <a:cubicBezTo>
                    <a:pt x="5211" y="9693"/>
                    <a:pt x="5220" y="9693"/>
                    <a:pt x="5228" y="9693"/>
                  </a:cubicBezTo>
                  <a:cubicBezTo>
                    <a:pt x="6502" y="9693"/>
                    <a:pt x="7727" y="9181"/>
                    <a:pt x="8629" y="8278"/>
                  </a:cubicBezTo>
                  <a:cubicBezTo>
                    <a:pt x="10266" y="6641"/>
                    <a:pt x="10523" y="4082"/>
                    <a:pt x="9240" y="2154"/>
                  </a:cubicBezTo>
                  <a:cubicBezTo>
                    <a:pt x="8319" y="775"/>
                    <a:pt x="6788" y="0"/>
                    <a:pt x="5207"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6"/>
            <p:cNvSpPr/>
            <p:nvPr/>
          </p:nvSpPr>
          <p:spPr>
            <a:xfrm>
              <a:off x="7402362" y="3750580"/>
              <a:ext cx="333871" cy="303684"/>
            </a:xfrm>
            <a:custGeom>
              <a:avLst/>
              <a:gdLst/>
              <a:ahLst/>
              <a:cxnLst/>
              <a:rect l="l" t="t" r="r" b="b"/>
              <a:pathLst>
                <a:path w="12708" h="11559" extrusionOk="0">
                  <a:moveTo>
                    <a:pt x="6339" y="0"/>
                  </a:moveTo>
                  <a:cubicBezTo>
                    <a:pt x="4863" y="0"/>
                    <a:pt x="3387" y="562"/>
                    <a:pt x="2262" y="1688"/>
                  </a:cubicBezTo>
                  <a:cubicBezTo>
                    <a:pt x="0" y="3949"/>
                    <a:pt x="14" y="7625"/>
                    <a:pt x="2296" y="9865"/>
                  </a:cubicBezTo>
                  <a:cubicBezTo>
                    <a:pt x="2407" y="9976"/>
                    <a:pt x="2518" y="10080"/>
                    <a:pt x="2629" y="10177"/>
                  </a:cubicBezTo>
                  <a:cubicBezTo>
                    <a:pt x="3711" y="11101"/>
                    <a:pt x="5041" y="11558"/>
                    <a:pt x="6368" y="11558"/>
                  </a:cubicBezTo>
                  <a:cubicBezTo>
                    <a:pt x="7850" y="11558"/>
                    <a:pt x="9327" y="10989"/>
                    <a:pt x="10446" y="9865"/>
                  </a:cubicBezTo>
                  <a:lnTo>
                    <a:pt x="10446" y="9872"/>
                  </a:lnTo>
                  <a:cubicBezTo>
                    <a:pt x="12569" y="7743"/>
                    <a:pt x="12708" y="4344"/>
                    <a:pt x="10758" y="2055"/>
                  </a:cubicBezTo>
                  <a:cubicBezTo>
                    <a:pt x="10654" y="1937"/>
                    <a:pt x="10557" y="1826"/>
                    <a:pt x="10446" y="1715"/>
                  </a:cubicBezTo>
                  <a:cubicBezTo>
                    <a:pt x="9318" y="573"/>
                    <a:pt x="7828" y="0"/>
                    <a:pt x="6339" y="0"/>
                  </a:cubicBezTo>
                  <a:close/>
                </a:path>
              </a:pathLst>
            </a:custGeom>
            <a:solidFill>
              <a:srgbClr val="8A9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6"/>
            <p:cNvSpPr/>
            <p:nvPr/>
          </p:nvSpPr>
          <p:spPr>
            <a:xfrm>
              <a:off x="7471432" y="3804570"/>
              <a:ext cx="236741" cy="236741"/>
            </a:xfrm>
            <a:custGeom>
              <a:avLst/>
              <a:gdLst/>
              <a:ahLst/>
              <a:cxnLst/>
              <a:rect l="l" t="t" r="r" b="b"/>
              <a:pathLst>
                <a:path w="9011" h="9011" extrusionOk="0">
                  <a:moveTo>
                    <a:pt x="8129" y="0"/>
                  </a:moveTo>
                  <a:lnTo>
                    <a:pt x="0" y="8122"/>
                  </a:lnTo>
                  <a:cubicBezTo>
                    <a:pt x="423" y="8483"/>
                    <a:pt x="895" y="8781"/>
                    <a:pt x="1408" y="9010"/>
                  </a:cubicBezTo>
                  <a:lnTo>
                    <a:pt x="9010" y="1401"/>
                  </a:lnTo>
                  <a:cubicBezTo>
                    <a:pt x="8788" y="895"/>
                    <a:pt x="8490" y="423"/>
                    <a:pt x="8129"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6"/>
            <p:cNvSpPr/>
            <p:nvPr/>
          </p:nvSpPr>
          <p:spPr>
            <a:xfrm>
              <a:off x="7435334" y="3781029"/>
              <a:ext cx="256078" cy="243520"/>
            </a:xfrm>
            <a:custGeom>
              <a:avLst/>
              <a:gdLst/>
              <a:ahLst/>
              <a:cxnLst/>
              <a:rect l="l" t="t" r="r" b="b"/>
              <a:pathLst>
                <a:path w="9747" h="9269" extrusionOk="0">
                  <a:moveTo>
                    <a:pt x="5117" y="0"/>
                  </a:moveTo>
                  <a:cubicBezTo>
                    <a:pt x="4109" y="0"/>
                    <a:pt x="3101" y="328"/>
                    <a:pt x="2262" y="986"/>
                  </a:cubicBezTo>
                  <a:cubicBezTo>
                    <a:pt x="556" y="2318"/>
                    <a:pt x="1" y="4656"/>
                    <a:pt x="930" y="6618"/>
                  </a:cubicBezTo>
                  <a:cubicBezTo>
                    <a:pt x="1705" y="8262"/>
                    <a:pt x="3357" y="9269"/>
                    <a:pt x="5120" y="9269"/>
                  </a:cubicBezTo>
                  <a:cubicBezTo>
                    <a:pt x="5455" y="9269"/>
                    <a:pt x="5795" y="9232"/>
                    <a:pt x="6133" y="9157"/>
                  </a:cubicBezTo>
                  <a:cubicBezTo>
                    <a:pt x="8248" y="8679"/>
                    <a:pt x="9746" y="6799"/>
                    <a:pt x="9746" y="4635"/>
                  </a:cubicBezTo>
                  <a:cubicBezTo>
                    <a:pt x="9746" y="3247"/>
                    <a:pt x="9122" y="1930"/>
                    <a:pt x="8054" y="1049"/>
                  </a:cubicBezTo>
                  <a:cubicBezTo>
                    <a:pt x="7201" y="351"/>
                    <a:pt x="6159" y="0"/>
                    <a:pt x="5117" y="0"/>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6"/>
            <p:cNvSpPr/>
            <p:nvPr/>
          </p:nvSpPr>
          <p:spPr>
            <a:xfrm>
              <a:off x="7435701" y="3780924"/>
              <a:ext cx="211231" cy="198962"/>
            </a:xfrm>
            <a:custGeom>
              <a:avLst/>
              <a:gdLst/>
              <a:ahLst/>
              <a:cxnLst/>
              <a:rect l="l" t="t" r="r" b="b"/>
              <a:pathLst>
                <a:path w="8040" h="7573" extrusionOk="0">
                  <a:moveTo>
                    <a:pt x="5097" y="1"/>
                  </a:moveTo>
                  <a:cubicBezTo>
                    <a:pt x="3906" y="1"/>
                    <a:pt x="2718" y="458"/>
                    <a:pt x="1818" y="1358"/>
                  </a:cubicBezTo>
                  <a:cubicBezTo>
                    <a:pt x="133" y="3043"/>
                    <a:pt x="1" y="5735"/>
                    <a:pt x="1520" y="7573"/>
                  </a:cubicBezTo>
                  <a:lnTo>
                    <a:pt x="1520" y="7573"/>
                  </a:lnTo>
                  <a:lnTo>
                    <a:pt x="8040" y="1053"/>
                  </a:lnTo>
                  <a:cubicBezTo>
                    <a:pt x="7180" y="348"/>
                    <a:pt x="6137" y="1"/>
                    <a:pt x="5097" y="1"/>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6"/>
            <p:cNvSpPr/>
            <p:nvPr/>
          </p:nvSpPr>
          <p:spPr>
            <a:xfrm>
              <a:off x="7452122" y="3785417"/>
              <a:ext cx="174949" cy="174791"/>
            </a:xfrm>
            <a:custGeom>
              <a:avLst/>
              <a:gdLst/>
              <a:ahLst/>
              <a:cxnLst/>
              <a:rect l="l" t="t" r="r" b="b"/>
              <a:pathLst>
                <a:path w="6659" h="6653" extrusionOk="0">
                  <a:moveTo>
                    <a:pt x="5688" y="1"/>
                  </a:moveTo>
                  <a:lnTo>
                    <a:pt x="0" y="5682"/>
                  </a:lnTo>
                  <a:cubicBezTo>
                    <a:pt x="97" y="6014"/>
                    <a:pt x="222" y="6340"/>
                    <a:pt x="388" y="6653"/>
                  </a:cubicBezTo>
                  <a:lnTo>
                    <a:pt x="6659" y="382"/>
                  </a:lnTo>
                  <a:cubicBezTo>
                    <a:pt x="6354" y="216"/>
                    <a:pt x="6028" y="91"/>
                    <a:pt x="5688" y="1"/>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6"/>
            <p:cNvSpPr/>
            <p:nvPr/>
          </p:nvSpPr>
          <p:spPr>
            <a:xfrm>
              <a:off x="7432969" y="3775407"/>
              <a:ext cx="276466" cy="254791"/>
            </a:xfrm>
            <a:custGeom>
              <a:avLst/>
              <a:gdLst/>
              <a:ahLst/>
              <a:cxnLst/>
              <a:rect l="l" t="t" r="r" b="b"/>
              <a:pathLst>
                <a:path w="10523" h="9698" extrusionOk="0">
                  <a:moveTo>
                    <a:pt x="5229" y="437"/>
                  </a:moveTo>
                  <a:cubicBezTo>
                    <a:pt x="6392" y="437"/>
                    <a:pt x="7505" y="901"/>
                    <a:pt x="8324" y="1727"/>
                  </a:cubicBezTo>
                  <a:cubicBezTo>
                    <a:pt x="9815" y="3212"/>
                    <a:pt x="10044" y="5549"/>
                    <a:pt x="8879" y="7297"/>
                  </a:cubicBezTo>
                  <a:cubicBezTo>
                    <a:pt x="8036" y="8554"/>
                    <a:pt x="6642" y="9262"/>
                    <a:pt x="5203" y="9262"/>
                  </a:cubicBezTo>
                  <a:cubicBezTo>
                    <a:pt x="4640" y="9262"/>
                    <a:pt x="4070" y="9153"/>
                    <a:pt x="3524" y="8927"/>
                  </a:cubicBezTo>
                  <a:cubicBezTo>
                    <a:pt x="1575" y="8123"/>
                    <a:pt x="472" y="6056"/>
                    <a:pt x="882" y="3989"/>
                  </a:cubicBezTo>
                  <a:cubicBezTo>
                    <a:pt x="1291" y="1922"/>
                    <a:pt x="3101" y="437"/>
                    <a:pt x="5203" y="437"/>
                  </a:cubicBezTo>
                  <a:cubicBezTo>
                    <a:pt x="5212" y="437"/>
                    <a:pt x="5220" y="437"/>
                    <a:pt x="5229" y="437"/>
                  </a:cubicBezTo>
                  <a:close/>
                  <a:moveTo>
                    <a:pt x="5204" y="0"/>
                  </a:moveTo>
                  <a:cubicBezTo>
                    <a:pt x="4583" y="0"/>
                    <a:pt x="3954" y="119"/>
                    <a:pt x="3351" y="368"/>
                  </a:cubicBezTo>
                  <a:cubicBezTo>
                    <a:pt x="1215" y="1256"/>
                    <a:pt x="1" y="3524"/>
                    <a:pt x="452" y="5792"/>
                  </a:cubicBezTo>
                  <a:cubicBezTo>
                    <a:pt x="902" y="8060"/>
                    <a:pt x="2893" y="9697"/>
                    <a:pt x="5203" y="9697"/>
                  </a:cubicBezTo>
                  <a:cubicBezTo>
                    <a:pt x="6493" y="9697"/>
                    <a:pt x="7728" y="9191"/>
                    <a:pt x="8636" y="8275"/>
                  </a:cubicBezTo>
                  <a:cubicBezTo>
                    <a:pt x="10266" y="6645"/>
                    <a:pt x="10523" y="4079"/>
                    <a:pt x="9240" y="2157"/>
                  </a:cubicBezTo>
                  <a:cubicBezTo>
                    <a:pt x="8319" y="773"/>
                    <a:pt x="6786" y="0"/>
                    <a:pt x="5204"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6"/>
            <p:cNvSpPr/>
            <p:nvPr/>
          </p:nvSpPr>
          <p:spPr>
            <a:xfrm>
              <a:off x="7528286" y="3838093"/>
              <a:ext cx="82758" cy="129418"/>
            </a:xfrm>
            <a:custGeom>
              <a:avLst/>
              <a:gdLst/>
              <a:ahLst/>
              <a:cxnLst/>
              <a:rect l="l" t="t" r="r" b="b"/>
              <a:pathLst>
                <a:path w="3150" h="4926" extrusionOk="0">
                  <a:moveTo>
                    <a:pt x="1575" y="0"/>
                  </a:moveTo>
                  <a:cubicBezTo>
                    <a:pt x="722" y="0"/>
                    <a:pt x="14" y="604"/>
                    <a:pt x="14" y="1339"/>
                  </a:cubicBezTo>
                  <a:cubicBezTo>
                    <a:pt x="14" y="2081"/>
                    <a:pt x="715" y="2678"/>
                    <a:pt x="1575" y="2678"/>
                  </a:cubicBezTo>
                  <a:cubicBezTo>
                    <a:pt x="2199" y="2678"/>
                    <a:pt x="2705" y="3087"/>
                    <a:pt x="2705" y="3579"/>
                  </a:cubicBezTo>
                  <a:cubicBezTo>
                    <a:pt x="2705" y="4079"/>
                    <a:pt x="2199" y="4488"/>
                    <a:pt x="1575" y="4488"/>
                  </a:cubicBezTo>
                  <a:cubicBezTo>
                    <a:pt x="958" y="4488"/>
                    <a:pt x="451" y="4079"/>
                    <a:pt x="451" y="3579"/>
                  </a:cubicBezTo>
                  <a:cubicBezTo>
                    <a:pt x="465" y="3423"/>
                    <a:pt x="349" y="3345"/>
                    <a:pt x="233" y="3345"/>
                  </a:cubicBezTo>
                  <a:cubicBezTo>
                    <a:pt x="117" y="3345"/>
                    <a:pt x="0" y="3423"/>
                    <a:pt x="14" y="3579"/>
                  </a:cubicBezTo>
                  <a:cubicBezTo>
                    <a:pt x="14" y="4322"/>
                    <a:pt x="715" y="4925"/>
                    <a:pt x="1575" y="4925"/>
                  </a:cubicBezTo>
                  <a:cubicBezTo>
                    <a:pt x="2442" y="4925"/>
                    <a:pt x="3136" y="4322"/>
                    <a:pt x="3136" y="3579"/>
                  </a:cubicBezTo>
                  <a:cubicBezTo>
                    <a:pt x="3136" y="2844"/>
                    <a:pt x="2442" y="2241"/>
                    <a:pt x="1575" y="2241"/>
                  </a:cubicBezTo>
                  <a:cubicBezTo>
                    <a:pt x="958" y="2241"/>
                    <a:pt x="451" y="1838"/>
                    <a:pt x="451" y="1339"/>
                  </a:cubicBezTo>
                  <a:cubicBezTo>
                    <a:pt x="451" y="840"/>
                    <a:pt x="958" y="437"/>
                    <a:pt x="1575" y="437"/>
                  </a:cubicBezTo>
                  <a:cubicBezTo>
                    <a:pt x="2199" y="437"/>
                    <a:pt x="2705" y="840"/>
                    <a:pt x="2705" y="1339"/>
                  </a:cubicBezTo>
                  <a:cubicBezTo>
                    <a:pt x="2692" y="1499"/>
                    <a:pt x="2806" y="1578"/>
                    <a:pt x="2921" y="1578"/>
                  </a:cubicBezTo>
                  <a:cubicBezTo>
                    <a:pt x="3035" y="1578"/>
                    <a:pt x="3149" y="1499"/>
                    <a:pt x="3136" y="1339"/>
                  </a:cubicBezTo>
                  <a:cubicBezTo>
                    <a:pt x="3136" y="604"/>
                    <a:pt x="2435" y="0"/>
                    <a:pt x="1575"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6"/>
            <p:cNvSpPr/>
            <p:nvPr/>
          </p:nvSpPr>
          <p:spPr>
            <a:xfrm>
              <a:off x="7563622" y="3825798"/>
              <a:ext cx="12164" cy="153353"/>
            </a:xfrm>
            <a:custGeom>
              <a:avLst/>
              <a:gdLst/>
              <a:ahLst/>
              <a:cxnLst/>
              <a:rect l="l" t="t" r="r" b="b"/>
              <a:pathLst>
                <a:path w="463" h="5837" extrusionOk="0">
                  <a:moveTo>
                    <a:pt x="232" y="0"/>
                  </a:moveTo>
                  <a:cubicBezTo>
                    <a:pt x="117" y="0"/>
                    <a:pt x="1" y="80"/>
                    <a:pt x="15" y="239"/>
                  </a:cubicBezTo>
                  <a:lnTo>
                    <a:pt x="15" y="5622"/>
                  </a:lnTo>
                  <a:cubicBezTo>
                    <a:pt x="15" y="5740"/>
                    <a:pt x="112" y="5837"/>
                    <a:pt x="230" y="5837"/>
                  </a:cubicBezTo>
                  <a:cubicBezTo>
                    <a:pt x="355" y="5837"/>
                    <a:pt x="452" y="5740"/>
                    <a:pt x="445" y="5622"/>
                  </a:cubicBezTo>
                  <a:lnTo>
                    <a:pt x="445" y="239"/>
                  </a:lnTo>
                  <a:cubicBezTo>
                    <a:pt x="462" y="80"/>
                    <a:pt x="348" y="0"/>
                    <a:pt x="232"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7" name="Google Shape;7997;p56"/>
          <p:cNvGrpSpPr/>
          <p:nvPr/>
        </p:nvGrpSpPr>
        <p:grpSpPr>
          <a:xfrm>
            <a:off x="7960705" y="3736235"/>
            <a:ext cx="378902" cy="264065"/>
            <a:chOff x="7960705" y="3736235"/>
            <a:chExt cx="378902" cy="264065"/>
          </a:xfrm>
        </p:grpSpPr>
        <p:sp>
          <p:nvSpPr>
            <p:cNvPr id="7998" name="Google Shape;7998;p56"/>
            <p:cNvSpPr/>
            <p:nvPr/>
          </p:nvSpPr>
          <p:spPr>
            <a:xfrm>
              <a:off x="7960705" y="373623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rgbClr val="B8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6"/>
            <p:cNvSpPr/>
            <p:nvPr/>
          </p:nvSpPr>
          <p:spPr>
            <a:xfrm>
              <a:off x="8295653" y="379745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rgbClr val="92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6"/>
            <p:cNvSpPr/>
            <p:nvPr/>
          </p:nvSpPr>
          <p:spPr>
            <a:xfrm>
              <a:off x="8109407" y="387582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6"/>
            <p:cNvSpPr/>
            <p:nvPr/>
          </p:nvSpPr>
          <p:spPr>
            <a:xfrm>
              <a:off x="7961624" y="389749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6"/>
            <p:cNvSpPr/>
            <p:nvPr/>
          </p:nvSpPr>
          <p:spPr>
            <a:xfrm>
              <a:off x="8037447" y="389749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6"/>
            <p:cNvSpPr/>
            <p:nvPr/>
          </p:nvSpPr>
          <p:spPr>
            <a:xfrm>
              <a:off x="8286352" y="389749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6"/>
            <p:cNvSpPr/>
            <p:nvPr/>
          </p:nvSpPr>
          <p:spPr>
            <a:xfrm>
              <a:off x="8210556" y="389749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6"/>
            <p:cNvSpPr/>
            <p:nvPr/>
          </p:nvSpPr>
          <p:spPr>
            <a:xfrm>
              <a:off x="8143666" y="387582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6"/>
            <p:cNvSpPr/>
            <p:nvPr/>
          </p:nvSpPr>
          <p:spPr>
            <a:xfrm>
              <a:off x="7981302" y="389749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6"/>
            <p:cNvSpPr/>
            <p:nvPr/>
          </p:nvSpPr>
          <p:spPr>
            <a:xfrm>
              <a:off x="8057125"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6"/>
            <p:cNvSpPr/>
            <p:nvPr/>
          </p:nvSpPr>
          <p:spPr>
            <a:xfrm>
              <a:off x="8306057"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6"/>
            <p:cNvSpPr/>
            <p:nvPr/>
          </p:nvSpPr>
          <p:spPr>
            <a:xfrm>
              <a:off x="8230234" y="389749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6"/>
            <p:cNvSpPr/>
            <p:nvPr/>
          </p:nvSpPr>
          <p:spPr>
            <a:xfrm>
              <a:off x="7970373" y="396073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rgbClr val="5A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6"/>
            <p:cNvSpPr/>
            <p:nvPr/>
          </p:nvSpPr>
          <p:spPr>
            <a:xfrm>
              <a:off x="8291108" y="396073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rgbClr val="82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2" name="Google Shape;8012;p56"/>
          <p:cNvGrpSpPr/>
          <p:nvPr/>
        </p:nvGrpSpPr>
        <p:grpSpPr>
          <a:xfrm>
            <a:off x="6400828" y="4162270"/>
            <a:ext cx="166200" cy="388019"/>
            <a:chOff x="6400828" y="4162270"/>
            <a:chExt cx="166200" cy="388019"/>
          </a:xfrm>
        </p:grpSpPr>
        <p:sp>
          <p:nvSpPr>
            <p:cNvPr id="8013" name="Google Shape;8013;p56"/>
            <p:cNvSpPr/>
            <p:nvPr/>
          </p:nvSpPr>
          <p:spPr>
            <a:xfrm>
              <a:off x="6433432" y="4162270"/>
              <a:ext cx="88407" cy="75717"/>
            </a:xfrm>
            <a:custGeom>
              <a:avLst/>
              <a:gdLst/>
              <a:ahLst/>
              <a:cxnLst/>
              <a:rect l="l" t="t" r="r" b="b"/>
              <a:pathLst>
                <a:path w="3365" h="2882" extrusionOk="0">
                  <a:moveTo>
                    <a:pt x="1922" y="1"/>
                  </a:moveTo>
                  <a:cubicBezTo>
                    <a:pt x="646" y="1"/>
                    <a:pt x="1" y="1548"/>
                    <a:pt x="909" y="2456"/>
                  </a:cubicBezTo>
                  <a:cubicBezTo>
                    <a:pt x="1201" y="2750"/>
                    <a:pt x="1560" y="2881"/>
                    <a:pt x="1914" y="2881"/>
                  </a:cubicBezTo>
                  <a:cubicBezTo>
                    <a:pt x="2653" y="2881"/>
                    <a:pt x="3365" y="2305"/>
                    <a:pt x="3365" y="1437"/>
                  </a:cubicBezTo>
                  <a:cubicBezTo>
                    <a:pt x="3365" y="646"/>
                    <a:pt x="2720" y="1"/>
                    <a:pt x="1922"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6"/>
            <p:cNvSpPr/>
            <p:nvPr/>
          </p:nvSpPr>
          <p:spPr>
            <a:xfrm>
              <a:off x="6475888" y="4162270"/>
              <a:ext cx="48157" cy="75612"/>
            </a:xfrm>
            <a:custGeom>
              <a:avLst/>
              <a:gdLst/>
              <a:ahLst/>
              <a:cxnLst/>
              <a:rect l="l" t="t" r="r" b="b"/>
              <a:pathLst>
                <a:path w="1833" h="2878" extrusionOk="0">
                  <a:moveTo>
                    <a:pt x="306" y="1"/>
                  </a:moveTo>
                  <a:cubicBezTo>
                    <a:pt x="209" y="1"/>
                    <a:pt x="105" y="15"/>
                    <a:pt x="1" y="36"/>
                  </a:cubicBezTo>
                  <a:cubicBezTo>
                    <a:pt x="667" y="181"/>
                    <a:pt x="1132" y="764"/>
                    <a:pt x="1132" y="1437"/>
                  </a:cubicBezTo>
                  <a:cubicBezTo>
                    <a:pt x="1132" y="2116"/>
                    <a:pt x="667" y="2699"/>
                    <a:pt x="1" y="2845"/>
                  </a:cubicBezTo>
                  <a:cubicBezTo>
                    <a:pt x="104" y="2867"/>
                    <a:pt x="207" y="2878"/>
                    <a:pt x="308" y="2878"/>
                  </a:cubicBezTo>
                  <a:cubicBezTo>
                    <a:pt x="1028" y="2878"/>
                    <a:pt x="1657" y="2338"/>
                    <a:pt x="1742" y="1596"/>
                  </a:cubicBezTo>
                  <a:cubicBezTo>
                    <a:pt x="1832" y="743"/>
                    <a:pt x="1166" y="1"/>
                    <a:pt x="306"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6"/>
            <p:cNvSpPr/>
            <p:nvPr/>
          </p:nvSpPr>
          <p:spPr>
            <a:xfrm>
              <a:off x="6400828" y="4244292"/>
              <a:ext cx="166042" cy="305996"/>
            </a:xfrm>
            <a:custGeom>
              <a:avLst/>
              <a:gdLst/>
              <a:ahLst/>
              <a:cxnLst/>
              <a:rect l="l" t="t" r="r" b="b"/>
              <a:pathLst>
                <a:path w="6320" h="11647" extrusionOk="0">
                  <a:moveTo>
                    <a:pt x="1700" y="0"/>
                  </a:moveTo>
                  <a:cubicBezTo>
                    <a:pt x="763" y="0"/>
                    <a:pt x="0" y="756"/>
                    <a:pt x="7" y="1693"/>
                  </a:cubicBezTo>
                  <a:lnTo>
                    <a:pt x="7" y="5313"/>
                  </a:lnTo>
                  <a:cubicBezTo>
                    <a:pt x="0" y="5611"/>
                    <a:pt x="229" y="5854"/>
                    <a:pt x="527" y="5875"/>
                  </a:cubicBezTo>
                  <a:cubicBezTo>
                    <a:pt x="532" y="5875"/>
                    <a:pt x="536" y="5875"/>
                    <a:pt x="540" y="5875"/>
                  </a:cubicBezTo>
                  <a:cubicBezTo>
                    <a:pt x="840" y="5875"/>
                    <a:pt x="1089" y="5635"/>
                    <a:pt x="1089" y="5327"/>
                  </a:cubicBezTo>
                  <a:lnTo>
                    <a:pt x="1089" y="1991"/>
                  </a:lnTo>
                  <a:cubicBezTo>
                    <a:pt x="1079" y="1783"/>
                    <a:pt x="1233" y="1679"/>
                    <a:pt x="1387" y="1679"/>
                  </a:cubicBezTo>
                  <a:cubicBezTo>
                    <a:pt x="1540" y="1679"/>
                    <a:pt x="1693" y="1783"/>
                    <a:pt x="1679" y="1991"/>
                  </a:cubicBezTo>
                  <a:lnTo>
                    <a:pt x="1679" y="11084"/>
                  </a:lnTo>
                  <a:cubicBezTo>
                    <a:pt x="1679" y="11382"/>
                    <a:pt x="1908" y="11625"/>
                    <a:pt x="2199" y="11646"/>
                  </a:cubicBezTo>
                  <a:cubicBezTo>
                    <a:pt x="2203" y="11646"/>
                    <a:pt x="2208" y="11646"/>
                    <a:pt x="2212" y="11646"/>
                  </a:cubicBezTo>
                  <a:cubicBezTo>
                    <a:pt x="2518" y="11646"/>
                    <a:pt x="2768" y="11406"/>
                    <a:pt x="2768" y="11098"/>
                  </a:cubicBezTo>
                  <a:lnTo>
                    <a:pt x="2768" y="7158"/>
                  </a:lnTo>
                  <a:cubicBezTo>
                    <a:pt x="2789" y="6919"/>
                    <a:pt x="2972" y="6799"/>
                    <a:pt x="3156" y="6799"/>
                  </a:cubicBezTo>
                  <a:cubicBezTo>
                    <a:pt x="3340" y="6799"/>
                    <a:pt x="3524" y="6919"/>
                    <a:pt x="3545" y="7158"/>
                  </a:cubicBezTo>
                  <a:lnTo>
                    <a:pt x="3545" y="11098"/>
                  </a:lnTo>
                  <a:cubicBezTo>
                    <a:pt x="3545" y="11396"/>
                    <a:pt x="3787" y="11639"/>
                    <a:pt x="4093" y="11639"/>
                  </a:cubicBezTo>
                  <a:cubicBezTo>
                    <a:pt x="4391" y="11639"/>
                    <a:pt x="4634" y="11396"/>
                    <a:pt x="4634" y="11098"/>
                  </a:cubicBezTo>
                  <a:lnTo>
                    <a:pt x="4634" y="1991"/>
                  </a:lnTo>
                  <a:cubicBezTo>
                    <a:pt x="4623" y="1783"/>
                    <a:pt x="4777" y="1679"/>
                    <a:pt x="4932" y="1679"/>
                  </a:cubicBezTo>
                  <a:cubicBezTo>
                    <a:pt x="5086" y="1679"/>
                    <a:pt x="5240" y="1783"/>
                    <a:pt x="5230" y="1991"/>
                  </a:cubicBezTo>
                  <a:lnTo>
                    <a:pt x="5230" y="5327"/>
                  </a:lnTo>
                  <a:cubicBezTo>
                    <a:pt x="5230" y="5632"/>
                    <a:pt x="5473" y="5875"/>
                    <a:pt x="5771" y="5875"/>
                  </a:cubicBezTo>
                  <a:cubicBezTo>
                    <a:pt x="6069" y="5875"/>
                    <a:pt x="6312" y="5632"/>
                    <a:pt x="6319" y="5327"/>
                  </a:cubicBezTo>
                  <a:lnTo>
                    <a:pt x="6319" y="1693"/>
                  </a:lnTo>
                  <a:cubicBezTo>
                    <a:pt x="6319" y="763"/>
                    <a:pt x="5563" y="7"/>
                    <a:pt x="4634" y="0"/>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6"/>
            <p:cNvSpPr/>
            <p:nvPr/>
          </p:nvSpPr>
          <p:spPr>
            <a:xfrm>
              <a:off x="6452400" y="4421947"/>
              <a:ext cx="31553" cy="127973"/>
            </a:xfrm>
            <a:custGeom>
              <a:avLst/>
              <a:gdLst/>
              <a:ahLst/>
              <a:cxnLst/>
              <a:rect l="l" t="t" r="r" b="b"/>
              <a:pathLst>
                <a:path w="1201" h="4871" extrusionOk="0">
                  <a:moveTo>
                    <a:pt x="721" y="1"/>
                  </a:moveTo>
                  <a:cubicBezTo>
                    <a:pt x="472" y="1"/>
                    <a:pt x="271" y="202"/>
                    <a:pt x="271" y="452"/>
                  </a:cubicBezTo>
                  <a:lnTo>
                    <a:pt x="271" y="4336"/>
                  </a:lnTo>
                  <a:cubicBezTo>
                    <a:pt x="271" y="4530"/>
                    <a:pt x="167" y="4711"/>
                    <a:pt x="0" y="4808"/>
                  </a:cubicBezTo>
                  <a:lnTo>
                    <a:pt x="35" y="4828"/>
                  </a:lnTo>
                  <a:lnTo>
                    <a:pt x="49" y="4835"/>
                  </a:lnTo>
                  <a:lnTo>
                    <a:pt x="83" y="4849"/>
                  </a:lnTo>
                  <a:lnTo>
                    <a:pt x="97" y="4849"/>
                  </a:lnTo>
                  <a:lnTo>
                    <a:pt x="132" y="4863"/>
                  </a:lnTo>
                  <a:lnTo>
                    <a:pt x="146" y="4863"/>
                  </a:lnTo>
                  <a:lnTo>
                    <a:pt x="187" y="4870"/>
                  </a:lnTo>
                  <a:lnTo>
                    <a:pt x="250" y="4870"/>
                  </a:lnTo>
                  <a:cubicBezTo>
                    <a:pt x="258" y="4870"/>
                    <a:pt x="266" y="4871"/>
                    <a:pt x="274" y="4871"/>
                  </a:cubicBezTo>
                  <a:cubicBezTo>
                    <a:pt x="568" y="4871"/>
                    <a:pt x="812" y="4626"/>
                    <a:pt x="812" y="4329"/>
                  </a:cubicBezTo>
                  <a:lnTo>
                    <a:pt x="812" y="396"/>
                  </a:lnTo>
                  <a:cubicBezTo>
                    <a:pt x="812" y="174"/>
                    <a:pt x="985" y="1"/>
                    <a:pt x="1200"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6"/>
            <p:cNvSpPr/>
            <p:nvPr/>
          </p:nvSpPr>
          <p:spPr>
            <a:xfrm>
              <a:off x="6501583" y="4288745"/>
              <a:ext cx="29005" cy="261359"/>
            </a:xfrm>
            <a:custGeom>
              <a:avLst/>
              <a:gdLst/>
              <a:ahLst/>
              <a:cxnLst/>
              <a:rect l="l" t="t" r="r" b="b"/>
              <a:pathLst>
                <a:path w="1104" h="9948" extrusionOk="0">
                  <a:moveTo>
                    <a:pt x="715" y="1"/>
                  </a:moveTo>
                  <a:cubicBezTo>
                    <a:pt x="473" y="1"/>
                    <a:pt x="271" y="202"/>
                    <a:pt x="271" y="451"/>
                  </a:cubicBezTo>
                  <a:lnTo>
                    <a:pt x="271" y="9406"/>
                  </a:lnTo>
                  <a:cubicBezTo>
                    <a:pt x="271" y="9600"/>
                    <a:pt x="167" y="9781"/>
                    <a:pt x="1" y="9878"/>
                  </a:cubicBezTo>
                  <a:lnTo>
                    <a:pt x="22" y="9892"/>
                  </a:lnTo>
                  <a:lnTo>
                    <a:pt x="36" y="9898"/>
                  </a:lnTo>
                  <a:lnTo>
                    <a:pt x="77" y="9919"/>
                  </a:lnTo>
                  <a:lnTo>
                    <a:pt x="98" y="9926"/>
                  </a:lnTo>
                  <a:lnTo>
                    <a:pt x="119" y="9933"/>
                  </a:lnTo>
                  <a:lnTo>
                    <a:pt x="147" y="9940"/>
                  </a:lnTo>
                  <a:lnTo>
                    <a:pt x="160" y="9940"/>
                  </a:lnTo>
                  <a:lnTo>
                    <a:pt x="202" y="9947"/>
                  </a:lnTo>
                  <a:lnTo>
                    <a:pt x="264" y="9947"/>
                  </a:lnTo>
                  <a:cubicBezTo>
                    <a:pt x="466" y="9947"/>
                    <a:pt x="653" y="9836"/>
                    <a:pt x="743" y="9663"/>
                  </a:cubicBezTo>
                  <a:cubicBezTo>
                    <a:pt x="750" y="9642"/>
                    <a:pt x="764" y="9628"/>
                    <a:pt x="771" y="9614"/>
                  </a:cubicBezTo>
                  <a:cubicBezTo>
                    <a:pt x="792" y="9559"/>
                    <a:pt x="806" y="9510"/>
                    <a:pt x="806" y="9455"/>
                  </a:cubicBezTo>
                  <a:lnTo>
                    <a:pt x="806" y="9399"/>
                  </a:lnTo>
                  <a:lnTo>
                    <a:pt x="806" y="299"/>
                  </a:lnTo>
                  <a:cubicBezTo>
                    <a:pt x="806" y="132"/>
                    <a:pt x="944" y="1"/>
                    <a:pt x="1104"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6"/>
            <p:cNvSpPr/>
            <p:nvPr/>
          </p:nvSpPr>
          <p:spPr>
            <a:xfrm>
              <a:off x="6408105" y="4288745"/>
              <a:ext cx="29189" cy="109924"/>
            </a:xfrm>
            <a:custGeom>
              <a:avLst/>
              <a:gdLst/>
              <a:ahLst/>
              <a:cxnLst/>
              <a:rect l="l" t="t" r="r" b="b"/>
              <a:pathLst>
                <a:path w="1111" h="4184" extrusionOk="0">
                  <a:moveTo>
                    <a:pt x="722" y="1"/>
                  </a:moveTo>
                  <a:cubicBezTo>
                    <a:pt x="479" y="1"/>
                    <a:pt x="278" y="202"/>
                    <a:pt x="278" y="451"/>
                  </a:cubicBezTo>
                  <a:lnTo>
                    <a:pt x="278" y="3649"/>
                  </a:lnTo>
                  <a:cubicBezTo>
                    <a:pt x="278" y="3843"/>
                    <a:pt x="167" y="4024"/>
                    <a:pt x="1" y="4121"/>
                  </a:cubicBezTo>
                  <a:lnTo>
                    <a:pt x="35" y="4141"/>
                  </a:lnTo>
                  <a:lnTo>
                    <a:pt x="49" y="4148"/>
                  </a:lnTo>
                  <a:lnTo>
                    <a:pt x="91" y="4162"/>
                  </a:lnTo>
                  <a:lnTo>
                    <a:pt x="98" y="4162"/>
                  </a:lnTo>
                  <a:lnTo>
                    <a:pt x="139" y="4169"/>
                  </a:lnTo>
                  <a:lnTo>
                    <a:pt x="146" y="4169"/>
                  </a:lnTo>
                  <a:lnTo>
                    <a:pt x="195" y="4183"/>
                  </a:lnTo>
                  <a:lnTo>
                    <a:pt x="250" y="4183"/>
                  </a:lnTo>
                  <a:cubicBezTo>
                    <a:pt x="255" y="4183"/>
                    <a:pt x="259" y="4183"/>
                    <a:pt x="263" y="4183"/>
                  </a:cubicBezTo>
                  <a:cubicBezTo>
                    <a:pt x="569" y="4183"/>
                    <a:pt x="812" y="3943"/>
                    <a:pt x="819" y="3635"/>
                  </a:cubicBezTo>
                  <a:lnTo>
                    <a:pt x="819" y="299"/>
                  </a:lnTo>
                  <a:cubicBezTo>
                    <a:pt x="819" y="132"/>
                    <a:pt x="951" y="1"/>
                    <a:pt x="1110"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6"/>
            <p:cNvSpPr/>
            <p:nvPr/>
          </p:nvSpPr>
          <p:spPr>
            <a:xfrm>
              <a:off x="6508519" y="4244292"/>
              <a:ext cx="58509" cy="154298"/>
            </a:xfrm>
            <a:custGeom>
              <a:avLst/>
              <a:gdLst/>
              <a:ahLst/>
              <a:cxnLst/>
              <a:rect l="l" t="t" r="r" b="b"/>
              <a:pathLst>
                <a:path w="2227" h="5873" extrusionOk="0">
                  <a:moveTo>
                    <a:pt x="0" y="0"/>
                  </a:moveTo>
                  <a:cubicBezTo>
                    <a:pt x="930" y="0"/>
                    <a:pt x="1686" y="756"/>
                    <a:pt x="1686" y="1693"/>
                  </a:cubicBezTo>
                  <a:lnTo>
                    <a:pt x="1686" y="5327"/>
                  </a:lnTo>
                  <a:cubicBezTo>
                    <a:pt x="1686" y="5521"/>
                    <a:pt x="1582" y="5702"/>
                    <a:pt x="1415" y="5799"/>
                  </a:cubicBezTo>
                  <a:cubicBezTo>
                    <a:pt x="1503" y="5849"/>
                    <a:pt x="1596" y="5872"/>
                    <a:pt x="1686" y="5872"/>
                  </a:cubicBezTo>
                  <a:cubicBezTo>
                    <a:pt x="1968" y="5872"/>
                    <a:pt x="2227" y="5647"/>
                    <a:pt x="2227" y="5327"/>
                  </a:cubicBezTo>
                  <a:lnTo>
                    <a:pt x="2227" y="1693"/>
                  </a:lnTo>
                  <a:cubicBezTo>
                    <a:pt x="2227" y="756"/>
                    <a:pt x="1471" y="0"/>
                    <a:pt x="535"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0" name="Google Shape;8020;p56"/>
          <p:cNvGrpSpPr/>
          <p:nvPr/>
        </p:nvGrpSpPr>
        <p:grpSpPr>
          <a:xfrm>
            <a:off x="6919815" y="4162270"/>
            <a:ext cx="225260" cy="388019"/>
            <a:chOff x="6919815" y="4162270"/>
            <a:chExt cx="225260" cy="388019"/>
          </a:xfrm>
        </p:grpSpPr>
        <p:sp>
          <p:nvSpPr>
            <p:cNvPr id="8021" name="Google Shape;8021;p56"/>
            <p:cNvSpPr/>
            <p:nvPr/>
          </p:nvSpPr>
          <p:spPr>
            <a:xfrm>
              <a:off x="6919815" y="4244634"/>
              <a:ext cx="224157" cy="305654"/>
            </a:xfrm>
            <a:custGeom>
              <a:avLst/>
              <a:gdLst/>
              <a:ahLst/>
              <a:cxnLst/>
              <a:rect l="l" t="t" r="r" b="b"/>
              <a:pathLst>
                <a:path w="8532" h="11634" extrusionOk="0">
                  <a:moveTo>
                    <a:pt x="2810" y="1"/>
                  </a:moveTo>
                  <a:cubicBezTo>
                    <a:pt x="2060" y="1"/>
                    <a:pt x="1402" y="493"/>
                    <a:pt x="1187" y="1208"/>
                  </a:cubicBezTo>
                  <a:lnTo>
                    <a:pt x="84" y="5175"/>
                  </a:lnTo>
                  <a:cubicBezTo>
                    <a:pt x="0" y="5467"/>
                    <a:pt x="167" y="5772"/>
                    <a:pt x="458" y="5855"/>
                  </a:cubicBezTo>
                  <a:cubicBezTo>
                    <a:pt x="508" y="5869"/>
                    <a:pt x="557" y="5876"/>
                    <a:pt x="606" y="5876"/>
                  </a:cubicBezTo>
                  <a:cubicBezTo>
                    <a:pt x="846" y="5876"/>
                    <a:pt x="1068" y="5714"/>
                    <a:pt x="1131" y="5467"/>
                  </a:cubicBezTo>
                  <a:lnTo>
                    <a:pt x="2123" y="1915"/>
                  </a:lnTo>
                  <a:cubicBezTo>
                    <a:pt x="2165" y="1758"/>
                    <a:pt x="2285" y="1689"/>
                    <a:pt x="2405" y="1689"/>
                  </a:cubicBezTo>
                  <a:cubicBezTo>
                    <a:pt x="2582" y="1689"/>
                    <a:pt x="2760" y="1837"/>
                    <a:pt x="2699" y="2068"/>
                  </a:cubicBezTo>
                  <a:lnTo>
                    <a:pt x="1637" y="6188"/>
                  </a:lnTo>
                  <a:lnTo>
                    <a:pt x="1464" y="6847"/>
                  </a:lnTo>
                  <a:cubicBezTo>
                    <a:pt x="1443" y="6937"/>
                    <a:pt x="1513" y="7027"/>
                    <a:pt x="1603" y="7027"/>
                  </a:cubicBezTo>
                  <a:lnTo>
                    <a:pt x="2796" y="7027"/>
                  </a:lnTo>
                  <a:lnTo>
                    <a:pt x="2796" y="11071"/>
                  </a:lnTo>
                  <a:cubicBezTo>
                    <a:pt x="2789" y="11369"/>
                    <a:pt x="3018" y="11612"/>
                    <a:pt x="3316" y="11633"/>
                  </a:cubicBezTo>
                  <a:cubicBezTo>
                    <a:pt x="3320" y="11633"/>
                    <a:pt x="3324" y="11633"/>
                    <a:pt x="3329" y="11633"/>
                  </a:cubicBezTo>
                  <a:cubicBezTo>
                    <a:pt x="3628" y="11633"/>
                    <a:pt x="3878" y="11393"/>
                    <a:pt x="3878" y="11085"/>
                  </a:cubicBezTo>
                  <a:lnTo>
                    <a:pt x="3878" y="7027"/>
                  </a:lnTo>
                  <a:lnTo>
                    <a:pt x="4655" y="7027"/>
                  </a:lnTo>
                  <a:lnTo>
                    <a:pt x="4655" y="11085"/>
                  </a:lnTo>
                  <a:cubicBezTo>
                    <a:pt x="4655" y="11383"/>
                    <a:pt x="4897" y="11626"/>
                    <a:pt x="5203" y="11626"/>
                  </a:cubicBezTo>
                  <a:cubicBezTo>
                    <a:pt x="5501" y="11626"/>
                    <a:pt x="5744" y="11383"/>
                    <a:pt x="5744" y="11085"/>
                  </a:cubicBezTo>
                  <a:lnTo>
                    <a:pt x="5744" y="7027"/>
                  </a:lnTo>
                  <a:lnTo>
                    <a:pt x="6930" y="7027"/>
                  </a:lnTo>
                  <a:cubicBezTo>
                    <a:pt x="7027" y="7027"/>
                    <a:pt x="7096" y="6937"/>
                    <a:pt x="7068" y="6847"/>
                  </a:cubicBezTo>
                  <a:lnTo>
                    <a:pt x="6895" y="6188"/>
                  </a:lnTo>
                  <a:lnTo>
                    <a:pt x="5834" y="2068"/>
                  </a:lnTo>
                  <a:cubicBezTo>
                    <a:pt x="5772" y="1836"/>
                    <a:pt x="5955" y="1688"/>
                    <a:pt x="6134" y="1688"/>
                  </a:cubicBezTo>
                  <a:cubicBezTo>
                    <a:pt x="6255" y="1688"/>
                    <a:pt x="6375" y="1755"/>
                    <a:pt x="6416" y="1908"/>
                  </a:cubicBezTo>
                  <a:lnTo>
                    <a:pt x="7408" y="5467"/>
                  </a:lnTo>
                  <a:cubicBezTo>
                    <a:pt x="7477" y="5701"/>
                    <a:pt x="7692" y="5856"/>
                    <a:pt x="7925" y="5856"/>
                  </a:cubicBezTo>
                  <a:cubicBezTo>
                    <a:pt x="7974" y="5856"/>
                    <a:pt x="8024" y="5849"/>
                    <a:pt x="8074" y="5834"/>
                  </a:cubicBezTo>
                  <a:cubicBezTo>
                    <a:pt x="8359" y="5758"/>
                    <a:pt x="8532" y="5460"/>
                    <a:pt x="8456" y="5175"/>
                  </a:cubicBezTo>
                  <a:lnTo>
                    <a:pt x="8470" y="5175"/>
                  </a:lnTo>
                  <a:lnTo>
                    <a:pt x="7367" y="1208"/>
                  </a:lnTo>
                  <a:cubicBezTo>
                    <a:pt x="7152" y="493"/>
                    <a:pt x="6493" y="1"/>
                    <a:pt x="5744"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6"/>
            <p:cNvSpPr/>
            <p:nvPr/>
          </p:nvSpPr>
          <p:spPr>
            <a:xfrm>
              <a:off x="6981581" y="4162270"/>
              <a:ext cx="88407" cy="75717"/>
            </a:xfrm>
            <a:custGeom>
              <a:avLst/>
              <a:gdLst/>
              <a:ahLst/>
              <a:cxnLst/>
              <a:rect l="l" t="t" r="r" b="b"/>
              <a:pathLst>
                <a:path w="3365" h="2882" extrusionOk="0">
                  <a:moveTo>
                    <a:pt x="1922" y="1"/>
                  </a:moveTo>
                  <a:cubicBezTo>
                    <a:pt x="639" y="1"/>
                    <a:pt x="1" y="1555"/>
                    <a:pt x="909" y="2456"/>
                  </a:cubicBezTo>
                  <a:cubicBezTo>
                    <a:pt x="1201" y="2750"/>
                    <a:pt x="1561" y="2882"/>
                    <a:pt x="1915" y="2882"/>
                  </a:cubicBezTo>
                  <a:cubicBezTo>
                    <a:pt x="2654" y="2882"/>
                    <a:pt x="3365" y="2307"/>
                    <a:pt x="3365" y="1444"/>
                  </a:cubicBezTo>
                  <a:cubicBezTo>
                    <a:pt x="3365" y="646"/>
                    <a:pt x="2720" y="1"/>
                    <a:pt x="1922"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6"/>
            <p:cNvSpPr/>
            <p:nvPr/>
          </p:nvSpPr>
          <p:spPr>
            <a:xfrm>
              <a:off x="7024038" y="4162270"/>
              <a:ext cx="48157" cy="75612"/>
            </a:xfrm>
            <a:custGeom>
              <a:avLst/>
              <a:gdLst/>
              <a:ahLst/>
              <a:cxnLst/>
              <a:rect l="l" t="t" r="r" b="b"/>
              <a:pathLst>
                <a:path w="1833" h="2878" extrusionOk="0">
                  <a:moveTo>
                    <a:pt x="306" y="1"/>
                  </a:moveTo>
                  <a:cubicBezTo>
                    <a:pt x="209" y="1"/>
                    <a:pt x="105" y="15"/>
                    <a:pt x="1" y="36"/>
                  </a:cubicBezTo>
                  <a:cubicBezTo>
                    <a:pt x="667" y="181"/>
                    <a:pt x="1138" y="764"/>
                    <a:pt x="1138" y="1444"/>
                  </a:cubicBezTo>
                  <a:cubicBezTo>
                    <a:pt x="1138" y="2116"/>
                    <a:pt x="667" y="2699"/>
                    <a:pt x="1" y="2845"/>
                  </a:cubicBezTo>
                  <a:cubicBezTo>
                    <a:pt x="104" y="2867"/>
                    <a:pt x="207" y="2878"/>
                    <a:pt x="308" y="2878"/>
                  </a:cubicBezTo>
                  <a:cubicBezTo>
                    <a:pt x="1029" y="2878"/>
                    <a:pt x="1663" y="2338"/>
                    <a:pt x="1742" y="1596"/>
                  </a:cubicBezTo>
                  <a:cubicBezTo>
                    <a:pt x="1832" y="743"/>
                    <a:pt x="1166" y="1"/>
                    <a:pt x="306"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6"/>
            <p:cNvSpPr/>
            <p:nvPr/>
          </p:nvSpPr>
          <p:spPr>
            <a:xfrm>
              <a:off x="6928563" y="4289113"/>
              <a:ext cx="54515" cy="109556"/>
            </a:xfrm>
            <a:custGeom>
              <a:avLst/>
              <a:gdLst/>
              <a:ahLst/>
              <a:cxnLst/>
              <a:rect l="l" t="t" r="r" b="b"/>
              <a:pathLst>
                <a:path w="2075" h="4170" extrusionOk="0">
                  <a:moveTo>
                    <a:pt x="1533" y="0"/>
                  </a:moveTo>
                  <a:cubicBezTo>
                    <a:pt x="1401" y="0"/>
                    <a:pt x="1284" y="91"/>
                    <a:pt x="1249" y="215"/>
                  </a:cubicBezTo>
                  <a:lnTo>
                    <a:pt x="257" y="3774"/>
                  </a:lnTo>
                  <a:cubicBezTo>
                    <a:pt x="215" y="3912"/>
                    <a:pt x="125" y="4030"/>
                    <a:pt x="0" y="4100"/>
                  </a:cubicBezTo>
                  <a:cubicBezTo>
                    <a:pt x="42" y="4121"/>
                    <a:pt x="84" y="4141"/>
                    <a:pt x="125" y="4148"/>
                  </a:cubicBezTo>
                  <a:cubicBezTo>
                    <a:pt x="176" y="4163"/>
                    <a:pt x="227" y="4170"/>
                    <a:pt x="277" y="4170"/>
                  </a:cubicBezTo>
                  <a:cubicBezTo>
                    <a:pt x="514" y="4170"/>
                    <a:pt x="729" y="4014"/>
                    <a:pt x="798" y="3774"/>
                  </a:cubicBezTo>
                  <a:lnTo>
                    <a:pt x="1790" y="215"/>
                  </a:lnTo>
                  <a:cubicBezTo>
                    <a:pt x="1825" y="91"/>
                    <a:pt x="1943" y="0"/>
                    <a:pt x="2074"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6"/>
            <p:cNvSpPr/>
            <p:nvPr/>
          </p:nvSpPr>
          <p:spPr>
            <a:xfrm>
              <a:off x="7056484" y="4244634"/>
              <a:ext cx="88591" cy="154167"/>
            </a:xfrm>
            <a:custGeom>
              <a:avLst/>
              <a:gdLst/>
              <a:ahLst/>
              <a:cxnLst/>
              <a:rect l="l" t="t" r="r" b="b"/>
              <a:pathLst>
                <a:path w="3372" h="5868" extrusionOk="0">
                  <a:moveTo>
                    <a:pt x="1" y="1"/>
                  </a:moveTo>
                  <a:cubicBezTo>
                    <a:pt x="750" y="1"/>
                    <a:pt x="1409" y="493"/>
                    <a:pt x="1624" y="1208"/>
                  </a:cubicBezTo>
                  <a:lnTo>
                    <a:pt x="2727" y="5175"/>
                  </a:lnTo>
                  <a:cubicBezTo>
                    <a:pt x="2796" y="5418"/>
                    <a:pt x="2692" y="5668"/>
                    <a:pt x="2477" y="5793"/>
                  </a:cubicBezTo>
                  <a:cubicBezTo>
                    <a:pt x="2565" y="5844"/>
                    <a:pt x="2657" y="5867"/>
                    <a:pt x="2746" y="5867"/>
                  </a:cubicBezTo>
                  <a:cubicBezTo>
                    <a:pt x="3079" y="5867"/>
                    <a:pt x="3371" y="5547"/>
                    <a:pt x="3268" y="5175"/>
                  </a:cubicBezTo>
                  <a:lnTo>
                    <a:pt x="2165" y="1208"/>
                  </a:lnTo>
                  <a:cubicBezTo>
                    <a:pt x="1950" y="493"/>
                    <a:pt x="1291" y="1"/>
                    <a:pt x="542"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6"/>
            <p:cNvSpPr/>
            <p:nvPr/>
          </p:nvSpPr>
          <p:spPr>
            <a:xfrm>
              <a:off x="7000550" y="4429251"/>
              <a:ext cx="21333" cy="121037"/>
            </a:xfrm>
            <a:custGeom>
              <a:avLst/>
              <a:gdLst/>
              <a:ahLst/>
              <a:cxnLst/>
              <a:rect l="l" t="t" r="r" b="b"/>
              <a:pathLst>
                <a:path w="812" h="4607" extrusionOk="0">
                  <a:moveTo>
                    <a:pt x="416" y="0"/>
                  </a:moveTo>
                  <a:cubicBezTo>
                    <a:pt x="340" y="0"/>
                    <a:pt x="271" y="70"/>
                    <a:pt x="271" y="153"/>
                  </a:cubicBezTo>
                  <a:lnTo>
                    <a:pt x="271" y="4058"/>
                  </a:lnTo>
                  <a:cubicBezTo>
                    <a:pt x="271" y="4252"/>
                    <a:pt x="167" y="4433"/>
                    <a:pt x="0" y="4530"/>
                  </a:cubicBezTo>
                  <a:cubicBezTo>
                    <a:pt x="76" y="4571"/>
                    <a:pt x="160" y="4599"/>
                    <a:pt x="243" y="4606"/>
                  </a:cubicBezTo>
                  <a:cubicBezTo>
                    <a:pt x="247" y="4606"/>
                    <a:pt x="252" y="4606"/>
                    <a:pt x="256" y="4606"/>
                  </a:cubicBezTo>
                  <a:cubicBezTo>
                    <a:pt x="562" y="4606"/>
                    <a:pt x="812" y="4366"/>
                    <a:pt x="812" y="4058"/>
                  </a:cubicBezTo>
                  <a:lnTo>
                    <a:pt x="812"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6"/>
            <p:cNvSpPr/>
            <p:nvPr/>
          </p:nvSpPr>
          <p:spPr>
            <a:xfrm>
              <a:off x="7049574" y="4429251"/>
              <a:ext cx="21517" cy="120932"/>
            </a:xfrm>
            <a:custGeom>
              <a:avLst/>
              <a:gdLst/>
              <a:ahLst/>
              <a:cxnLst/>
              <a:rect l="l" t="t" r="r" b="b"/>
              <a:pathLst>
                <a:path w="819" h="4603" extrusionOk="0">
                  <a:moveTo>
                    <a:pt x="423" y="0"/>
                  </a:moveTo>
                  <a:cubicBezTo>
                    <a:pt x="340" y="0"/>
                    <a:pt x="271" y="70"/>
                    <a:pt x="271" y="153"/>
                  </a:cubicBezTo>
                  <a:lnTo>
                    <a:pt x="277" y="4058"/>
                  </a:lnTo>
                  <a:cubicBezTo>
                    <a:pt x="277" y="4252"/>
                    <a:pt x="173" y="4433"/>
                    <a:pt x="0" y="4530"/>
                  </a:cubicBezTo>
                  <a:cubicBezTo>
                    <a:pt x="87" y="4580"/>
                    <a:pt x="179" y="4602"/>
                    <a:pt x="269" y="4602"/>
                  </a:cubicBezTo>
                  <a:cubicBezTo>
                    <a:pt x="554" y="4602"/>
                    <a:pt x="818" y="4374"/>
                    <a:pt x="818" y="4058"/>
                  </a:cubicBezTo>
                  <a:lnTo>
                    <a:pt x="818"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6"/>
            <p:cNvSpPr/>
            <p:nvPr/>
          </p:nvSpPr>
          <p:spPr>
            <a:xfrm>
              <a:off x="7058139" y="4289113"/>
              <a:ext cx="48315" cy="140164"/>
            </a:xfrm>
            <a:custGeom>
              <a:avLst/>
              <a:gdLst/>
              <a:ahLst/>
              <a:cxnLst/>
              <a:rect l="l" t="t" r="r" b="b"/>
              <a:pathLst>
                <a:path w="1839" h="5335" extrusionOk="0">
                  <a:moveTo>
                    <a:pt x="340" y="0"/>
                  </a:moveTo>
                  <a:cubicBezTo>
                    <a:pt x="139" y="0"/>
                    <a:pt x="0" y="181"/>
                    <a:pt x="49" y="375"/>
                  </a:cubicBezTo>
                  <a:lnTo>
                    <a:pt x="1325" y="5334"/>
                  </a:lnTo>
                  <a:lnTo>
                    <a:pt x="1679" y="5334"/>
                  </a:lnTo>
                  <a:cubicBezTo>
                    <a:pt x="1769" y="5334"/>
                    <a:pt x="1838" y="5244"/>
                    <a:pt x="1817" y="5154"/>
                  </a:cubicBezTo>
                  <a:lnTo>
                    <a:pt x="590" y="375"/>
                  </a:lnTo>
                  <a:cubicBezTo>
                    <a:pt x="534" y="181"/>
                    <a:pt x="680" y="0"/>
                    <a:pt x="874"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9" name="Google Shape;8029;p56"/>
          <p:cNvGrpSpPr/>
          <p:nvPr/>
        </p:nvGrpSpPr>
        <p:grpSpPr>
          <a:xfrm>
            <a:off x="7385600" y="4177035"/>
            <a:ext cx="388728" cy="358383"/>
            <a:chOff x="7385600" y="4177035"/>
            <a:chExt cx="388728" cy="358383"/>
          </a:xfrm>
        </p:grpSpPr>
        <p:sp>
          <p:nvSpPr>
            <p:cNvPr id="8030" name="Google Shape;8030;p56"/>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6"/>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6"/>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6"/>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6"/>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6"/>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6"/>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7" name="Google Shape;8037;p56"/>
          <p:cNvGrpSpPr/>
          <p:nvPr/>
        </p:nvGrpSpPr>
        <p:grpSpPr>
          <a:xfrm>
            <a:off x="3625085" y="3259862"/>
            <a:ext cx="369207" cy="258259"/>
            <a:chOff x="3625085" y="3259862"/>
            <a:chExt cx="369207" cy="258259"/>
          </a:xfrm>
        </p:grpSpPr>
        <p:sp>
          <p:nvSpPr>
            <p:cNvPr id="8038" name="Google Shape;8038;p56"/>
            <p:cNvSpPr/>
            <p:nvPr/>
          </p:nvSpPr>
          <p:spPr>
            <a:xfrm>
              <a:off x="3779069" y="3268978"/>
              <a:ext cx="109372" cy="40670"/>
            </a:xfrm>
            <a:custGeom>
              <a:avLst/>
              <a:gdLst/>
              <a:ahLst/>
              <a:cxnLst/>
              <a:rect l="l" t="t" r="r" b="b"/>
              <a:pathLst>
                <a:path w="4163" h="1548" extrusionOk="0">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6"/>
            <p:cNvSpPr/>
            <p:nvPr/>
          </p:nvSpPr>
          <p:spPr>
            <a:xfrm>
              <a:off x="3913374" y="3283192"/>
              <a:ext cx="57432" cy="31369"/>
            </a:xfrm>
            <a:custGeom>
              <a:avLst/>
              <a:gdLst/>
              <a:ahLst/>
              <a:cxnLst/>
              <a:rect l="l" t="t" r="r" b="b"/>
              <a:pathLst>
                <a:path w="2186" h="1194" extrusionOk="0">
                  <a:moveTo>
                    <a:pt x="347" y="1"/>
                  </a:moveTo>
                  <a:cubicBezTo>
                    <a:pt x="153" y="1"/>
                    <a:pt x="0" y="160"/>
                    <a:pt x="0" y="348"/>
                  </a:cubicBezTo>
                  <a:lnTo>
                    <a:pt x="0" y="1194"/>
                  </a:lnTo>
                  <a:lnTo>
                    <a:pt x="2185" y="1194"/>
                  </a:lnTo>
                  <a:lnTo>
                    <a:pt x="2185" y="348"/>
                  </a:lnTo>
                  <a:cubicBezTo>
                    <a:pt x="2185" y="160"/>
                    <a:pt x="2026" y="1"/>
                    <a:pt x="183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6"/>
            <p:cNvSpPr/>
            <p:nvPr/>
          </p:nvSpPr>
          <p:spPr>
            <a:xfrm>
              <a:off x="3625085" y="3309070"/>
              <a:ext cx="369207" cy="209050"/>
            </a:xfrm>
            <a:custGeom>
              <a:avLst/>
              <a:gdLst/>
              <a:ahLst/>
              <a:cxnLst/>
              <a:rect l="l" t="t" r="r" b="b"/>
              <a:pathLst>
                <a:path w="14053" h="7957" extrusionOk="0">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6"/>
            <p:cNvSpPr/>
            <p:nvPr/>
          </p:nvSpPr>
          <p:spPr>
            <a:xfrm>
              <a:off x="3941616" y="3344065"/>
              <a:ext cx="52676" cy="145996"/>
            </a:xfrm>
            <a:custGeom>
              <a:avLst/>
              <a:gdLst/>
              <a:ahLst/>
              <a:cxnLst/>
              <a:rect l="l" t="t" r="r" b="b"/>
              <a:pathLst>
                <a:path w="2005" h="5557" extrusionOk="0">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6"/>
            <p:cNvSpPr/>
            <p:nvPr/>
          </p:nvSpPr>
          <p:spPr>
            <a:xfrm>
              <a:off x="3739161" y="3324203"/>
              <a:ext cx="187349" cy="179783"/>
            </a:xfrm>
            <a:custGeom>
              <a:avLst/>
              <a:gdLst/>
              <a:ahLst/>
              <a:cxnLst/>
              <a:rect l="l" t="t" r="r" b="b"/>
              <a:pathLst>
                <a:path w="7131" h="6843" extrusionOk="0">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6"/>
            <p:cNvSpPr/>
            <p:nvPr/>
          </p:nvSpPr>
          <p:spPr>
            <a:xfrm>
              <a:off x="3755739" y="3339494"/>
              <a:ext cx="155297" cy="149096"/>
            </a:xfrm>
            <a:custGeom>
              <a:avLst/>
              <a:gdLst/>
              <a:ahLst/>
              <a:cxnLst/>
              <a:rect l="l" t="t" r="r" b="b"/>
              <a:pathLst>
                <a:path w="5911" h="5675" extrusionOk="0">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6"/>
            <p:cNvSpPr/>
            <p:nvPr/>
          </p:nvSpPr>
          <p:spPr>
            <a:xfrm>
              <a:off x="3775049" y="3359172"/>
              <a:ext cx="122298" cy="108479"/>
            </a:xfrm>
            <a:custGeom>
              <a:avLst/>
              <a:gdLst/>
              <a:ahLst/>
              <a:cxnLst/>
              <a:rect l="l" t="t" r="r" b="b"/>
              <a:pathLst>
                <a:path w="4655" h="4129" extrusionOk="0">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6"/>
            <p:cNvSpPr/>
            <p:nvPr/>
          </p:nvSpPr>
          <p:spPr>
            <a:xfrm>
              <a:off x="3798563" y="3359093"/>
              <a:ext cx="98075" cy="90982"/>
            </a:xfrm>
            <a:custGeom>
              <a:avLst/>
              <a:gdLst/>
              <a:ahLst/>
              <a:cxnLst/>
              <a:rect l="l" t="t" r="r" b="b"/>
              <a:pathLst>
                <a:path w="3733" h="3463" extrusionOk="0">
                  <a:moveTo>
                    <a:pt x="1423" y="1"/>
                  </a:moveTo>
                  <a:cubicBezTo>
                    <a:pt x="1124" y="1"/>
                    <a:pt x="823" y="65"/>
                    <a:pt x="541" y="198"/>
                  </a:cubicBezTo>
                  <a:cubicBezTo>
                    <a:pt x="0" y="968"/>
                    <a:pt x="42" y="2002"/>
                    <a:pt x="646" y="2723"/>
                  </a:cubicBezTo>
                  <a:cubicBezTo>
                    <a:pt x="1043" y="3204"/>
                    <a:pt x="1629" y="3463"/>
                    <a:pt x="2226" y="3463"/>
                  </a:cubicBezTo>
                  <a:cubicBezTo>
                    <a:pt x="2524" y="3463"/>
                    <a:pt x="2826" y="3398"/>
                    <a:pt x="3108" y="3264"/>
                  </a:cubicBezTo>
                  <a:cubicBezTo>
                    <a:pt x="3732" y="2390"/>
                    <a:pt x="3580" y="1183"/>
                    <a:pt x="2761" y="490"/>
                  </a:cubicBezTo>
                  <a:cubicBezTo>
                    <a:pt x="2380" y="169"/>
                    <a:pt x="1904" y="1"/>
                    <a:pt x="1423"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6"/>
            <p:cNvSpPr/>
            <p:nvPr/>
          </p:nvSpPr>
          <p:spPr>
            <a:xfrm>
              <a:off x="3828461" y="3387441"/>
              <a:ext cx="34286" cy="34286"/>
            </a:xfrm>
            <a:custGeom>
              <a:avLst/>
              <a:gdLst/>
              <a:ahLst/>
              <a:cxnLst/>
              <a:rect l="l" t="t" r="r" b="b"/>
              <a:pathLst>
                <a:path w="1305" h="1305" extrusionOk="0">
                  <a:moveTo>
                    <a:pt x="652" y="0"/>
                  </a:moveTo>
                  <a:cubicBezTo>
                    <a:pt x="291" y="0"/>
                    <a:pt x="0" y="292"/>
                    <a:pt x="0" y="652"/>
                  </a:cubicBezTo>
                  <a:cubicBezTo>
                    <a:pt x="0" y="1013"/>
                    <a:pt x="291" y="1304"/>
                    <a:pt x="652" y="1304"/>
                  </a:cubicBezTo>
                  <a:cubicBezTo>
                    <a:pt x="1013" y="1304"/>
                    <a:pt x="1304" y="1013"/>
                    <a:pt x="1304" y="652"/>
                  </a:cubicBezTo>
                  <a:cubicBezTo>
                    <a:pt x="1304" y="292"/>
                    <a:pt x="1013" y="0"/>
                    <a:pt x="652"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6"/>
            <p:cNvSpPr/>
            <p:nvPr/>
          </p:nvSpPr>
          <p:spPr>
            <a:xfrm>
              <a:off x="3658057" y="3259862"/>
              <a:ext cx="35573" cy="31028"/>
            </a:xfrm>
            <a:custGeom>
              <a:avLst/>
              <a:gdLst/>
              <a:ahLst/>
              <a:cxnLst/>
              <a:rect l="l" t="t" r="r" b="b"/>
              <a:pathLst>
                <a:path w="1354" h="1181" extrusionOk="0">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6"/>
            <p:cNvSpPr/>
            <p:nvPr/>
          </p:nvSpPr>
          <p:spPr>
            <a:xfrm>
              <a:off x="3625085" y="3281931"/>
              <a:ext cx="101517" cy="236190"/>
            </a:xfrm>
            <a:custGeom>
              <a:avLst/>
              <a:gdLst/>
              <a:ahLst/>
              <a:cxnLst/>
              <a:rect l="l" t="t" r="r" b="b"/>
              <a:pathLst>
                <a:path w="3864" h="8990" extrusionOk="0">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6"/>
            <p:cNvSpPr/>
            <p:nvPr/>
          </p:nvSpPr>
          <p:spPr>
            <a:xfrm>
              <a:off x="3625269" y="3281931"/>
              <a:ext cx="79474" cy="209944"/>
            </a:xfrm>
            <a:custGeom>
              <a:avLst/>
              <a:gdLst/>
              <a:ahLst/>
              <a:cxnLst/>
              <a:rect l="l" t="t" r="r" b="b"/>
              <a:pathLst>
                <a:path w="3025" h="7991" extrusionOk="0">
                  <a:moveTo>
                    <a:pt x="860" y="0"/>
                  </a:moveTo>
                  <a:cubicBezTo>
                    <a:pt x="382" y="7"/>
                    <a:pt x="0" y="389"/>
                    <a:pt x="0" y="860"/>
                  </a:cubicBezTo>
                  <a:lnTo>
                    <a:pt x="0" y="7991"/>
                  </a:lnTo>
                  <a:lnTo>
                    <a:pt x="2164" y="7991"/>
                  </a:lnTo>
                  <a:cubicBezTo>
                    <a:pt x="2636" y="7984"/>
                    <a:pt x="3017" y="7602"/>
                    <a:pt x="3024" y="7131"/>
                  </a:cubicBezTo>
                  <a:lnTo>
                    <a:pt x="3024"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6"/>
            <p:cNvSpPr/>
            <p:nvPr/>
          </p:nvSpPr>
          <p:spPr>
            <a:xfrm>
              <a:off x="3912822" y="3327671"/>
              <a:ext cx="22621" cy="22621"/>
            </a:xfrm>
            <a:custGeom>
              <a:avLst/>
              <a:gdLst/>
              <a:ahLst/>
              <a:cxnLst/>
              <a:rect l="l" t="t" r="r" b="b"/>
              <a:pathLst>
                <a:path w="861" h="861" extrusionOk="0">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1" name="Google Shape;8051;p56"/>
          <p:cNvGrpSpPr/>
          <p:nvPr/>
        </p:nvGrpSpPr>
        <p:grpSpPr>
          <a:xfrm>
            <a:off x="6317360" y="3276808"/>
            <a:ext cx="363217" cy="248590"/>
            <a:chOff x="6317360" y="3276808"/>
            <a:chExt cx="363217" cy="248590"/>
          </a:xfrm>
        </p:grpSpPr>
        <p:sp>
          <p:nvSpPr>
            <p:cNvPr id="8052" name="Google Shape;8052;p56"/>
            <p:cNvSpPr/>
            <p:nvPr/>
          </p:nvSpPr>
          <p:spPr>
            <a:xfrm>
              <a:off x="6568840" y="3420045"/>
              <a:ext cx="77110" cy="49051"/>
            </a:xfrm>
            <a:custGeom>
              <a:avLst/>
              <a:gdLst/>
              <a:ahLst/>
              <a:cxnLst/>
              <a:rect l="l" t="t" r="r" b="b"/>
              <a:pathLst>
                <a:path w="2935" h="1867" extrusionOk="0">
                  <a:moveTo>
                    <a:pt x="0" y="1"/>
                  </a:moveTo>
                  <a:lnTo>
                    <a:pt x="0" y="1867"/>
                  </a:lnTo>
                  <a:lnTo>
                    <a:pt x="2934" y="1867"/>
                  </a:lnTo>
                  <a:lnTo>
                    <a:pt x="2934" y="1"/>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6"/>
            <p:cNvSpPr/>
            <p:nvPr/>
          </p:nvSpPr>
          <p:spPr>
            <a:xfrm>
              <a:off x="6568840" y="3444663"/>
              <a:ext cx="77110" cy="24433"/>
            </a:xfrm>
            <a:custGeom>
              <a:avLst/>
              <a:gdLst/>
              <a:ahLst/>
              <a:cxnLst/>
              <a:rect l="l" t="t" r="r" b="b"/>
              <a:pathLst>
                <a:path w="2935" h="930" extrusionOk="0">
                  <a:moveTo>
                    <a:pt x="0" y="0"/>
                  </a:moveTo>
                  <a:lnTo>
                    <a:pt x="0" y="930"/>
                  </a:lnTo>
                  <a:lnTo>
                    <a:pt x="2934" y="930"/>
                  </a:lnTo>
                  <a:lnTo>
                    <a:pt x="2934"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6"/>
            <p:cNvSpPr/>
            <p:nvPr/>
          </p:nvSpPr>
          <p:spPr>
            <a:xfrm>
              <a:off x="6626797" y="3387178"/>
              <a:ext cx="53780" cy="114890"/>
            </a:xfrm>
            <a:custGeom>
              <a:avLst/>
              <a:gdLst/>
              <a:ahLst/>
              <a:cxnLst/>
              <a:rect l="l" t="t" r="r" b="b"/>
              <a:pathLst>
                <a:path w="2047" h="4373" extrusionOk="0">
                  <a:moveTo>
                    <a:pt x="1827" y="1"/>
                  </a:moveTo>
                  <a:cubicBezTo>
                    <a:pt x="1806" y="1"/>
                    <a:pt x="1784" y="4"/>
                    <a:pt x="1762" y="10"/>
                  </a:cubicBezTo>
                  <a:lnTo>
                    <a:pt x="167" y="447"/>
                  </a:lnTo>
                  <a:cubicBezTo>
                    <a:pt x="69" y="475"/>
                    <a:pt x="0" y="558"/>
                    <a:pt x="0" y="662"/>
                  </a:cubicBezTo>
                  <a:lnTo>
                    <a:pt x="0" y="3707"/>
                  </a:lnTo>
                  <a:cubicBezTo>
                    <a:pt x="0" y="3811"/>
                    <a:pt x="69" y="3901"/>
                    <a:pt x="167" y="3922"/>
                  </a:cubicBezTo>
                  <a:lnTo>
                    <a:pt x="1762" y="4366"/>
                  </a:lnTo>
                  <a:cubicBezTo>
                    <a:pt x="1781" y="4371"/>
                    <a:pt x="1800" y="4373"/>
                    <a:pt x="1818" y="4373"/>
                  </a:cubicBezTo>
                  <a:cubicBezTo>
                    <a:pt x="1941" y="4373"/>
                    <a:pt x="2046" y="4277"/>
                    <a:pt x="2046" y="4144"/>
                  </a:cubicBezTo>
                  <a:lnTo>
                    <a:pt x="2046" y="225"/>
                  </a:lnTo>
                  <a:cubicBezTo>
                    <a:pt x="2046" y="96"/>
                    <a:pt x="1946" y="1"/>
                    <a:pt x="182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6"/>
            <p:cNvSpPr/>
            <p:nvPr/>
          </p:nvSpPr>
          <p:spPr>
            <a:xfrm>
              <a:off x="6345051" y="3363743"/>
              <a:ext cx="247855" cy="161655"/>
            </a:xfrm>
            <a:custGeom>
              <a:avLst/>
              <a:gdLst/>
              <a:ahLst/>
              <a:cxnLst/>
              <a:rect l="l" t="t" r="r" b="b"/>
              <a:pathLst>
                <a:path w="9434" h="6153" extrusionOk="0">
                  <a:moveTo>
                    <a:pt x="320" y="1"/>
                  </a:moveTo>
                  <a:cubicBezTo>
                    <a:pt x="146" y="1"/>
                    <a:pt x="1" y="146"/>
                    <a:pt x="1" y="320"/>
                  </a:cubicBezTo>
                  <a:lnTo>
                    <a:pt x="1" y="5834"/>
                  </a:lnTo>
                  <a:cubicBezTo>
                    <a:pt x="1" y="6014"/>
                    <a:pt x="146" y="6153"/>
                    <a:pt x="320" y="6153"/>
                  </a:cubicBezTo>
                  <a:lnTo>
                    <a:pt x="9115" y="6153"/>
                  </a:lnTo>
                  <a:cubicBezTo>
                    <a:pt x="9288" y="6153"/>
                    <a:pt x="9434" y="6014"/>
                    <a:pt x="9434" y="5834"/>
                  </a:cubicBezTo>
                  <a:lnTo>
                    <a:pt x="9434" y="320"/>
                  </a:lnTo>
                  <a:cubicBezTo>
                    <a:pt x="9434" y="146"/>
                    <a:pt x="9288" y="1"/>
                    <a:pt x="911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6"/>
            <p:cNvSpPr/>
            <p:nvPr/>
          </p:nvSpPr>
          <p:spPr>
            <a:xfrm>
              <a:off x="6345051" y="3363743"/>
              <a:ext cx="247671" cy="161655"/>
            </a:xfrm>
            <a:custGeom>
              <a:avLst/>
              <a:gdLst/>
              <a:ahLst/>
              <a:cxnLst/>
              <a:rect l="l" t="t" r="r" b="b"/>
              <a:pathLst>
                <a:path w="9427" h="6153" extrusionOk="0">
                  <a:moveTo>
                    <a:pt x="7658" y="1"/>
                  </a:moveTo>
                  <a:cubicBezTo>
                    <a:pt x="7832" y="1"/>
                    <a:pt x="7970" y="146"/>
                    <a:pt x="7970" y="320"/>
                  </a:cubicBezTo>
                  <a:lnTo>
                    <a:pt x="7970" y="5314"/>
                  </a:lnTo>
                  <a:cubicBezTo>
                    <a:pt x="7970" y="5549"/>
                    <a:pt x="7783" y="5744"/>
                    <a:pt x="7547" y="5744"/>
                  </a:cubicBezTo>
                  <a:lnTo>
                    <a:pt x="313" y="5744"/>
                  </a:lnTo>
                  <a:cubicBezTo>
                    <a:pt x="160" y="5744"/>
                    <a:pt x="28" y="5633"/>
                    <a:pt x="1" y="5480"/>
                  </a:cubicBezTo>
                  <a:lnTo>
                    <a:pt x="1" y="5841"/>
                  </a:lnTo>
                  <a:cubicBezTo>
                    <a:pt x="1" y="6014"/>
                    <a:pt x="146" y="6153"/>
                    <a:pt x="320" y="6153"/>
                  </a:cubicBezTo>
                  <a:lnTo>
                    <a:pt x="9115" y="6153"/>
                  </a:lnTo>
                  <a:cubicBezTo>
                    <a:pt x="9288" y="6153"/>
                    <a:pt x="9427" y="6014"/>
                    <a:pt x="9427" y="5841"/>
                  </a:cubicBezTo>
                  <a:lnTo>
                    <a:pt x="9427" y="320"/>
                  </a:lnTo>
                  <a:cubicBezTo>
                    <a:pt x="9427" y="313"/>
                    <a:pt x="9427" y="299"/>
                    <a:pt x="9427" y="292"/>
                  </a:cubicBezTo>
                  <a:cubicBezTo>
                    <a:pt x="9413" y="125"/>
                    <a:pt x="9274" y="1"/>
                    <a:pt x="9115"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6"/>
            <p:cNvSpPr/>
            <p:nvPr/>
          </p:nvSpPr>
          <p:spPr>
            <a:xfrm>
              <a:off x="6317360" y="3276808"/>
              <a:ext cx="147993" cy="147835"/>
            </a:xfrm>
            <a:custGeom>
              <a:avLst/>
              <a:gdLst/>
              <a:ahLst/>
              <a:cxnLst/>
              <a:rect l="l" t="t" r="r" b="b"/>
              <a:pathLst>
                <a:path w="5633" h="5627" extrusionOk="0">
                  <a:moveTo>
                    <a:pt x="2817" y="1"/>
                  </a:moveTo>
                  <a:cubicBezTo>
                    <a:pt x="1263" y="1"/>
                    <a:pt x="0" y="1256"/>
                    <a:pt x="0" y="2810"/>
                  </a:cubicBezTo>
                  <a:cubicBezTo>
                    <a:pt x="0" y="4371"/>
                    <a:pt x="1263" y="5626"/>
                    <a:pt x="2817" y="5626"/>
                  </a:cubicBezTo>
                  <a:cubicBezTo>
                    <a:pt x="4370" y="5626"/>
                    <a:pt x="5633" y="4371"/>
                    <a:pt x="5633" y="2810"/>
                  </a:cubicBezTo>
                  <a:cubicBezTo>
                    <a:pt x="5633" y="1256"/>
                    <a:pt x="4370" y="1"/>
                    <a:pt x="2817"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6"/>
            <p:cNvSpPr/>
            <p:nvPr/>
          </p:nvSpPr>
          <p:spPr>
            <a:xfrm>
              <a:off x="6339035" y="3298325"/>
              <a:ext cx="133622" cy="126344"/>
            </a:xfrm>
            <a:custGeom>
              <a:avLst/>
              <a:gdLst/>
              <a:ahLst/>
              <a:cxnLst/>
              <a:rect l="l" t="t" r="r" b="b"/>
              <a:pathLst>
                <a:path w="5086" h="4809" extrusionOk="0">
                  <a:moveTo>
                    <a:pt x="3982" y="0"/>
                  </a:moveTo>
                  <a:lnTo>
                    <a:pt x="1" y="3982"/>
                  </a:lnTo>
                  <a:cubicBezTo>
                    <a:pt x="552" y="4533"/>
                    <a:pt x="1274" y="4809"/>
                    <a:pt x="1994" y="4809"/>
                  </a:cubicBezTo>
                  <a:cubicBezTo>
                    <a:pt x="2715" y="4809"/>
                    <a:pt x="3434" y="4533"/>
                    <a:pt x="3982" y="3982"/>
                  </a:cubicBezTo>
                  <a:cubicBezTo>
                    <a:pt x="5085" y="2886"/>
                    <a:pt x="5085" y="1103"/>
                    <a:pt x="3982"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6"/>
            <p:cNvSpPr/>
            <p:nvPr/>
          </p:nvSpPr>
          <p:spPr>
            <a:xfrm>
              <a:off x="6505051" y="3446659"/>
              <a:ext cx="54148" cy="54148"/>
            </a:xfrm>
            <a:custGeom>
              <a:avLst/>
              <a:gdLst/>
              <a:ahLst/>
              <a:cxnLst/>
              <a:rect l="l" t="t" r="r" b="b"/>
              <a:pathLst>
                <a:path w="2061" h="2061" extrusionOk="0">
                  <a:moveTo>
                    <a:pt x="98" y="0"/>
                  </a:moveTo>
                  <a:cubicBezTo>
                    <a:pt x="42" y="0"/>
                    <a:pt x="1" y="42"/>
                    <a:pt x="1" y="98"/>
                  </a:cubicBezTo>
                  <a:lnTo>
                    <a:pt x="1" y="1970"/>
                  </a:lnTo>
                  <a:cubicBezTo>
                    <a:pt x="1" y="2019"/>
                    <a:pt x="42" y="2061"/>
                    <a:pt x="98" y="2061"/>
                  </a:cubicBezTo>
                  <a:lnTo>
                    <a:pt x="1971" y="2061"/>
                  </a:lnTo>
                  <a:cubicBezTo>
                    <a:pt x="2019" y="2061"/>
                    <a:pt x="2061" y="2019"/>
                    <a:pt x="2061" y="1970"/>
                  </a:cubicBezTo>
                  <a:lnTo>
                    <a:pt x="2061" y="98"/>
                  </a:lnTo>
                  <a:cubicBezTo>
                    <a:pt x="2061" y="42"/>
                    <a:pt x="2019" y="0"/>
                    <a:pt x="1971"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6"/>
            <p:cNvSpPr/>
            <p:nvPr/>
          </p:nvSpPr>
          <p:spPr>
            <a:xfrm>
              <a:off x="6358371" y="3325885"/>
              <a:ext cx="57773" cy="49550"/>
            </a:xfrm>
            <a:custGeom>
              <a:avLst/>
              <a:gdLst/>
              <a:ahLst/>
              <a:cxnLst/>
              <a:rect l="l" t="t" r="r" b="b"/>
              <a:pathLst>
                <a:path w="2199" h="1886" extrusionOk="0">
                  <a:moveTo>
                    <a:pt x="1251" y="0"/>
                  </a:moveTo>
                  <a:cubicBezTo>
                    <a:pt x="1019" y="0"/>
                    <a:pt x="783" y="86"/>
                    <a:pt x="590" y="276"/>
                  </a:cubicBezTo>
                  <a:cubicBezTo>
                    <a:pt x="0" y="873"/>
                    <a:pt x="416" y="1885"/>
                    <a:pt x="1256" y="1885"/>
                  </a:cubicBezTo>
                  <a:cubicBezTo>
                    <a:pt x="1776" y="1885"/>
                    <a:pt x="2199" y="1462"/>
                    <a:pt x="2199" y="942"/>
                  </a:cubicBezTo>
                  <a:cubicBezTo>
                    <a:pt x="2199" y="374"/>
                    <a:pt x="1735" y="0"/>
                    <a:pt x="12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6"/>
            <p:cNvSpPr/>
            <p:nvPr/>
          </p:nvSpPr>
          <p:spPr>
            <a:xfrm>
              <a:off x="6484821" y="3293937"/>
              <a:ext cx="113734" cy="113576"/>
            </a:xfrm>
            <a:custGeom>
              <a:avLst/>
              <a:gdLst/>
              <a:ahLst/>
              <a:cxnLst/>
              <a:rect l="l" t="t" r="r" b="b"/>
              <a:pathLst>
                <a:path w="4329" h="4323" extrusionOk="0">
                  <a:moveTo>
                    <a:pt x="2165" y="1"/>
                  </a:moveTo>
                  <a:cubicBezTo>
                    <a:pt x="972" y="1"/>
                    <a:pt x="1" y="965"/>
                    <a:pt x="1" y="2158"/>
                  </a:cubicBezTo>
                  <a:cubicBezTo>
                    <a:pt x="1" y="3351"/>
                    <a:pt x="972" y="4322"/>
                    <a:pt x="2165" y="4322"/>
                  </a:cubicBezTo>
                  <a:cubicBezTo>
                    <a:pt x="3358" y="4322"/>
                    <a:pt x="4329" y="3351"/>
                    <a:pt x="4329" y="2158"/>
                  </a:cubicBezTo>
                  <a:cubicBezTo>
                    <a:pt x="4329" y="965"/>
                    <a:pt x="3358" y="1"/>
                    <a:pt x="2165"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6"/>
            <p:cNvSpPr/>
            <p:nvPr/>
          </p:nvSpPr>
          <p:spPr>
            <a:xfrm>
              <a:off x="6501583" y="3310541"/>
              <a:ext cx="102463" cy="96919"/>
            </a:xfrm>
            <a:custGeom>
              <a:avLst/>
              <a:gdLst/>
              <a:ahLst/>
              <a:cxnLst/>
              <a:rect l="l" t="t" r="r" b="b"/>
              <a:pathLst>
                <a:path w="3900" h="3689" extrusionOk="0">
                  <a:moveTo>
                    <a:pt x="3053" y="0"/>
                  </a:moveTo>
                  <a:lnTo>
                    <a:pt x="1" y="3059"/>
                  </a:lnTo>
                  <a:cubicBezTo>
                    <a:pt x="421" y="3479"/>
                    <a:pt x="974" y="3688"/>
                    <a:pt x="1527" y="3688"/>
                  </a:cubicBezTo>
                  <a:cubicBezTo>
                    <a:pt x="2080" y="3688"/>
                    <a:pt x="2633" y="3479"/>
                    <a:pt x="3053" y="3059"/>
                  </a:cubicBezTo>
                  <a:cubicBezTo>
                    <a:pt x="3899" y="2213"/>
                    <a:pt x="3899" y="846"/>
                    <a:pt x="305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6"/>
            <p:cNvSpPr/>
            <p:nvPr/>
          </p:nvSpPr>
          <p:spPr>
            <a:xfrm>
              <a:off x="6521445" y="3335448"/>
              <a:ext cx="35389" cy="30502"/>
            </a:xfrm>
            <a:custGeom>
              <a:avLst/>
              <a:gdLst/>
              <a:ahLst/>
              <a:cxnLst/>
              <a:rect l="l" t="t" r="r" b="b"/>
              <a:pathLst>
                <a:path w="1347" h="1161" extrusionOk="0">
                  <a:moveTo>
                    <a:pt x="766" y="0"/>
                  </a:moveTo>
                  <a:cubicBezTo>
                    <a:pt x="625" y="0"/>
                    <a:pt x="480" y="53"/>
                    <a:pt x="362" y="169"/>
                  </a:cubicBezTo>
                  <a:cubicBezTo>
                    <a:pt x="1" y="536"/>
                    <a:pt x="258" y="1161"/>
                    <a:pt x="771" y="1161"/>
                  </a:cubicBezTo>
                  <a:cubicBezTo>
                    <a:pt x="1090" y="1161"/>
                    <a:pt x="1347" y="897"/>
                    <a:pt x="1347" y="578"/>
                  </a:cubicBezTo>
                  <a:cubicBezTo>
                    <a:pt x="1347" y="230"/>
                    <a:pt x="1063" y="0"/>
                    <a:pt x="766"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56"/>
            <p:cNvSpPr/>
            <p:nvPr/>
          </p:nvSpPr>
          <p:spPr>
            <a:xfrm>
              <a:off x="6413071" y="3305234"/>
              <a:ext cx="25800" cy="21806"/>
            </a:xfrm>
            <a:custGeom>
              <a:avLst/>
              <a:gdLst/>
              <a:ahLst/>
              <a:cxnLst/>
              <a:rect l="l" t="t" r="r" b="b"/>
              <a:pathLst>
                <a:path w="982" h="830" extrusionOk="0">
                  <a:moveTo>
                    <a:pt x="693" y="1"/>
                  </a:moveTo>
                  <a:cubicBezTo>
                    <a:pt x="647" y="1"/>
                    <a:pt x="599" y="17"/>
                    <a:pt x="554" y="56"/>
                  </a:cubicBezTo>
                  <a:lnTo>
                    <a:pt x="131" y="480"/>
                  </a:lnTo>
                  <a:cubicBezTo>
                    <a:pt x="1" y="631"/>
                    <a:pt x="133" y="830"/>
                    <a:pt x="293" y="830"/>
                  </a:cubicBezTo>
                  <a:cubicBezTo>
                    <a:pt x="338" y="830"/>
                    <a:pt x="385" y="814"/>
                    <a:pt x="429" y="778"/>
                  </a:cubicBezTo>
                  <a:lnTo>
                    <a:pt x="852" y="348"/>
                  </a:lnTo>
                  <a:cubicBezTo>
                    <a:pt x="981" y="197"/>
                    <a:pt x="852" y="1"/>
                    <a:pt x="6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56"/>
            <p:cNvSpPr/>
            <p:nvPr/>
          </p:nvSpPr>
          <p:spPr>
            <a:xfrm>
              <a:off x="6343869" y="3373779"/>
              <a:ext cx="26956" cy="22358"/>
            </a:xfrm>
            <a:custGeom>
              <a:avLst/>
              <a:gdLst/>
              <a:ahLst/>
              <a:cxnLst/>
              <a:rect l="l" t="t" r="r" b="b"/>
              <a:pathLst>
                <a:path w="1026" h="851" extrusionOk="0">
                  <a:moveTo>
                    <a:pt x="712" y="1"/>
                  </a:moveTo>
                  <a:cubicBezTo>
                    <a:pt x="660" y="1"/>
                    <a:pt x="606" y="23"/>
                    <a:pt x="559" y="76"/>
                  </a:cubicBezTo>
                  <a:lnTo>
                    <a:pt x="136" y="499"/>
                  </a:lnTo>
                  <a:cubicBezTo>
                    <a:pt x="1" y="656"/>
                    <a:pt x="135" y="850"/>
                    <a:pt x="292" y="850"/>
                  </a:cubicBezTo>
                  <a:cubicBezTo>
                    <a:pt x="337" y="850"/>
                    <a:pt x="384" y="835"/>
                    <a:pt x="427" y="798"/>
                  </a:cubicBezTo>
                  <a:lnTo>
                    <a:pt x="857" y="375"/>
                  </a:lnTo>
                  <a:cubicBezTo>
                    <a:pt x="1026" y="222"/>
                    <a:pt x="878" y="1"/>
                    <a:pt x="71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6"/>
            <p:cNvSpPr/>
            <p:nvPr/>
          </p:nvSpPr>
          <p:spPr>
            <a:xfrm>
              <a:off x="6412072" y="3373779"/>
              <a:ext cx="27823" cy="22962"/>
            </a:xfrm>
            <a:custGeom>
              <a:avLst/>
              <a:gdLst/>
              <a:ahLst/>
              <a:cxnLst/>
              <a:rect l="l" t="t" r="r" b="b"/>
              <a:pathLst>
                <a:path w="1059" h="874" extrusionOk="0">
                  <a:moveTo>
                    <a:pt x="311" y="1"/>
                  </a:moveTo>
                  <a:cubicBezTo>
                    <a:pt x="144" y="1"/>
                    <a:pt x="0" y="222"/>
                    <a:pt x="169" y="375"/>
                  </a:cubicBezTo>
                  <a:lnTo>
                    <a:pt x="592" y="798"/>
                  </a:lnTo>
                  <a:cubicBezTo>
                    <a:pt x="640" y="851"/>
                    <a:pt x="695" y="873"/>
                    <a:pt x="748" y="873"/>
                  </a:cubicBezTo>
                  <a:cubicBezTo>
                    <a:pt x="915" y="873"/>
                    <a:pt x="1059" y="652"/>
                    <a:pt x="890" y="499"/>
                  </a:cubicBezTo>
                  <a:lnTo>
                    <a:pt x="467" y="76"/>
                  </a:lnTo>
                  <a:cubicBezTo>
                    <a:pt x="419" y="23"/>
                    <a:pt x="363" y="1"/>
                    <a:pt x="31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6"/>
            <p:cNvSpPr/>
            <p:nvPr/>
          </p:nvSpPr>
          <p:spPr>
            <a:xfrm>
              <a:off x="6342870" y="3304656"/>
              <a:ext cx="27980" cy="22988"/>
            </a:xfrm>
            <a:custGeom>
              <a:avLst/>
              <a:gdLst/>
              <a:ahLst/>
              <a:cxnLst/>
              <a:rect l="l" t="t" r="r" b="b"/>
              <a:pathLst>
                <a:path w="1065" h="875" extrusionOk="0">
                  <a:moveTo>
                    <a:pt x="310" y="0"/>
                  </a:moveTo>
                  <a:cubicBezTo>
                    <a:pt x="145" y="0"/>
                    <a:pt x="1" y="223"/>
                    <a:pt x="174" y="370"/>
                  </a:cubicBezTo>
                  <a:lnTo>
                    <a:pt x="597" y="800"/>
                  </a:lnTo>
                  <a:cubicBezTo>
                    <a:pt x="643" y="853"/>
                    <a:pt x="697" y="874"/>
                    <a:pt x="749" y="874"/>
                  </a:cubicBezTo>
                  <a:cubicBezTo>
                    <a:pt x="915" y="874"/>
                    <a:pt x="1064" y="650"/>
                    <a:pt x="895" y="502"/>
                  </a:cubicBezTo>
                  <a:lnTo>
                    <a:pt x="465" y="78"/>
                  </a:lnTo>
                  <a:cubicBezTo>
                    <a:pt x="418" y="23"/>
                    <a:pt x="363" y="0"/>
                    <a:pt x="31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6"/>
            <p:cNvSpPr/>
            <p:nvPr/>
          </p:nvSpPr>
          <p:spPr>
            <a:xfrm>
              <a:off x="6557727" y="3315402"/>
              <a:ext cx="21754" cy="17392"/>
            </a:xfrm>
            <a:custGeom>
              <a:avLst/>
              <a:gdLst/>
              <a:ahLst/>
              <a:cxnLst/>
              <a:rect l="l" t="t" r="r" b="b"/>
              <a:pathLst>
                <a:path w="828" h="662" extrusionOk="0">
                  <a:moveTo>
                    <a:pt x="516" y="0"/>
                  </a:moveTo>
                  <a:cubicBezTo>
                    <a:pt x="463" y="0"/>
                    <a:pt x="408" y="23"/>
                    <a:pt x="361" y="79"/>
                  </a:cubicBezTo>
                  <a:lnTo>
                    <a:pt x="132" y="308"/>
                  </a:lnTo>
                  <a:cubicBezTo>
                    <a:pt x="0" y="439"/>
                    <a:pt x="90" y="661"/>
                    <a:pt x="278" y="661"/>
                  </a:cubicBezTo>
                  <a:cubicBezTo>
                    <a:pt x="333" y="661"/>
                    <a:pt x="389" y="641"/>
                    <a:pt x="430" y="599"/>
                  </a:cubicBezTo>
                  <a:lnTo>
                    <a:pt x="659" y="370"/>
                  </a:lnTo>
                  <a:cubicBezTo>
                    <a:pt x="827" y="223"/>
                    <a:pt x="681" y="0"/>
                    <a:pt x="51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6"/>
            <p:cNvSpPr/>
            <p:nvPr/>
          </p:nvSpPr>
          <p:spPr>
            <a:xfrm>
              <a:off x="6504945" y="3368761"/>
              <a:ext cx="20676" cy="16683"/>
            </a:xfrm>
            <a:custGeom>
              <a:avLst/>
              <a:gdLst/>
              <a:ahLst/>
              <a:cxnLst/>
              <a:rect l="l" t="t" r="r" b="b"/>
              <a:pathLst>
                <a:path w="787" h="635" extrusionOk="0">
                  <a:moveTo>
                    <a:pt x="494" y="0"/>
                  </a:moveTo>
                  <a:cubicBezTo>
                    <a:pt x="449" y="0"/>
                    <a:pt x="402" y="16"/>
                    <a:pt x="358" y="52"/>
                  </a:cubicBezTo>
                  <a:lnTo>
                    <a:pt x="130" y="288"/>
                  </a:lnTo>
                  <a:cubicBezTo>
                    <a:pt x="1" y="439"/>
                    <a:pt x="130" y="635"/>
                    <a:pt x="288" y="635"/>
                  </a:cubicBezTo>
                  <a:cubicBezTo>
                    <a:pt x="334" y="635"/>
                    <a:pt x="383" y="618"/>
                    <a:pt x="428" y="579"/>
                  </a:cubicBezTo>
                  <a:lnTo>
                    <a:pt x="657" y="351"/>
                  </a:lnTo>
                  <a:cubicBezTo>
                    <a:pt x="787" y="199"/>
                    <a:pt x="654" y="0"/>
                    <a:pt x="4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6"/>
            <p:cNvSpPr/>
            <p:nvPr/>
          </p:nvSpPr>
          <p:spPr>
            <a:xfrm>
              <a:off x="6557753" y="3368761"/>
              <a:ext cx="20703" cy="16683"/>
            </a:xfrm>
            <a:custGeom>
              <a:avLst/>
              <a:gdLst/>
              <a:ahLst/>
              <a:cxnLst/>
              <a:rect l="l" t="t" r="r" b="b"/>
              <a:pathLst>
                <a:path w="788" h="635" extrusionOk="0">
                  <a:moveTo>
                    <a:pt x="294" y="0"/>
                  </a:moveTo>
                  <a:cubicBezTo>
                    <a:pt x="133" y="0"/>
                    <a:pt x="1" y="199"/>
                    <a:pt x="131" y="351"/>
                  </a:cubicBezTo>
                  <a:lnTo>
                    <a:pt x="360" y="579"/>
                  </a:lnTo>
                  <a:cubicBezTo>
                    <a:pt x="405" y="618"/>
                    <a:pt x="454" y="635"/>
                    <a:pt x="500" y="635"/>
                  </a:cubicBezTo>
                  <a:cubicBezTo>
                    <a:pt x="658" y="635"/>
                    <a:pt x="787" y="439"/>
                    <a:pt x="658" y="288"/>
                  </a:cubicBezTo>
                  <a:lnTo>
                    <a:pt x="429" y="52"/>
                  </a:lnTo>
                  <a:cubicBezTo>
                    <a:pt x="385" y="16"/>
                    <a:pt x="338" y="0"/>
                    <a:pt x="2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6"/>
            <p:cNvSpPr/>
            <p:nvPr/>
          </p:nvSpPr>
          <p:spPr>
            <a:xfrm>
              <a:off x="6504945" y="3316006"/>
              <a:ext cx="20808" cy="16604"/>
            </a:xfrm>
            <a:custGeom>
              <a:avLst/>
              <a:gdLst/>
              <a:ahLst/>
              <a:cxnLst/>
              <a:rect l="l" t="t" r="r" b="b"/>
              <a:pathLst>
                <a:path w="792" h="632" extrusionOk="0">
                  <a:moveTo>
                    <a:pt x="291" y="0"/>
                  </a:moveTo>
                  <a:cubicBezTo>
                    <a:pt x="134" y="0"/>
                    <a:pt x="1" y="197"/>
                    <a:pt x="130" y="347"/>
                  </a:cubicBezTo>
                  <a:lnTo>
                    <a:pt x="358" y="576"/>
                  </a:lnTo>
                  <a:cubicBezTo>
                    <a:pt x="404" y="615"/>
                    <a:pt x="452" y="631"/>
                    <a:pt x="499" y="631"/>
                  </a:cubicBezTo>
                  <a:cubicBezTo>
                    <a:pt x="659" y="631"/>
                    <a:pt x="791" y="435"/>
                    <a:pt x="657" y="285"/>
                  </a:cubicBezTo>
                  <a:lnTo>
                    <a:pt x="428" y="56"/>
                  </a:lnTo>
                  <a:cubicBezTo>
                    <a:pt x="384" y="17"/>
                    <a:pt x="337" y="0"/>
                    <a:pt x="29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6"/>
            <p:cNvSpPr/>
            <p:nvPr/>
          </p:nvSpPr>
          <p:spPr>
            <a:xfrm>
              <a:off x="6367094" y="3441168"/>
              <a:ext cx="105931" cy="11008"/>
            </a:xfrm>
            <a:custGeom>
              <a:avLst/>
              <a:gdLst/>
              <a:ahLst/>
              <a:cxnLst/>
              <a:rect l="l" t="t" r="r" b="b"/>
              <a:pathLst>
                <a:path w="4032" h="419" extrusionOk="0">
                  <a:moveTo>
                    <a:pt x="273" y="1"/>
                  </a:moveTo>
                  <a:cubicBezTo>
                    <a:pt x="1" y="1"/>
                    <a:pt x="1" y="418"/>
                    <a:pt x="273" y="418"/>
                  </a:cubicBezTo>
                  <a:cubicBezTo>
                    <a:pt x="279" y="418"/>
                    <a:pt x="286" y="418"/>
                    <a:pt x="292" y="418"/>
                  </a:cubicBezTo>
                  <a:lnTo>
                    <a:pt x="3740" y="418"/>
                  </a:lnTo>
                  <a:cubicBezTo>
                    <a:pt x="3746" y="418"/>
                    <a:pt x="3753" y="418"/>
                    <a:pt x="3759" y="418"/>
                  </a:cubicBezTo>
                  <a:cubicBezTo>
                    <a:pt x="4031" y="418"/>
                    <a:pt x="4031" y="1"/>
                    <a:pt x="3759" y="1"/>
                  </a:cubicBezTo>
                  <a:cubicBezTo>
                    <a:pt x="3753" y="1"/>
                    <a:pt x="3746" y="1"/>
                    <a:pt x="3740" y="1"/>
                  </a:cubicBezTo>
                  <a:lnTo>
                    <a:pt x="292" y="1"/>
                  </a:lnTo>
                  <a:cubicBezTo>
                    <a:pt x="286"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6"/>
            <p:cNvSpPr/>
            <p:nvPr/>
          </p:nvSpPr>
          <p:spPr>
            <a:xfrm>
              <a:off x="6368013" y="3495290"/>
              <a:ext cx="105011" cy="11008"/>
            </a:xfrm>
            <a:custGeom>
              <a:avLst/>
              <a:gdLst/>
              <a:ahLst/>
              <a:cxnLst/>
              <a:rect l="l" t="t" r="r" b="b"/>
              <a:pathLst>
                <a:path w="3997" h="419" extrusionOk="0">
                  <a:moveTo>
                    <a:pt x="3724" y="1"/>
                  </a:moveTo>
                  <a:cubicBezTo>
                    <a:pt x="3718" y="1"/>
                    <a:pt x="3711" y="1"/>
                    <a:pt x="3705" y="1"/>
                  </a:cubicBezTo>
                  <a:lnTo>
                    <a:pt x="257" y="1"/>
                  </a:lnTo>
                  <a:cubicBezTo>
                    <a:pt x="1" y="22"/>
                    <a:pt x="1" y="404"/>
                    <a:pt x="257" y="418"/>
                  </a:cubicBezTo>
                  <a:lnTo>
                    <a:pt x="3705" y="418"/>
                  </a:lnTo>
                  <a:cubicBezTo>
                    <a:pt x="3711" y="418"/>
                    <a:pt x="3718" y="418"/>
                    <a:pt x="3724" y="418"/>
                  </a:cubicBezTo>
                  <a:cubicBezTo>
                    <a:pt x="3996" y="418"/>
                    <a:pt x="3996" y="1"/>
                    <a:pt x="37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6"/>
            <p:cNvSpPr/>
            <p:nvPr/>
          </p:nvSpPr>
          <p:spPr>
            <a:xfrm>
              <a:off x="6367094" y="3468334"/>
              <a:ext cx="105931" cy="10982"/>
            </a:xfrm>
            <a:custGeom>
              <a:avLst/>
              <a:gdLst/>
              <a:ahLst/>
              <a:cxnLst/>
              <a:rect l="l" t="t" r="r" b="b"/>
              <a:pathLst>
                <a:path w="4032" h="418" extrusionOk="0">
                  <a:moveTo>
                    <a:pt x="273" y="0"/>
                  </a:moveTo>
                  <a:cubicBezTo>
                    <a:pt x="1" y="0"/>
                    <a:pt x="1" y="418"/>
                    <a:pt x="273" y="418"/>
                  </a:cubicBezTo>
                  <a:cubicBezTo>
                    <a:pt x="279" y="418"/>
                    <a:pt x="286" y="418"/>
                    <a:pt x="292" y="417"/>
                  </a:cubicBezTo>
                  <a:lnTo>
                    <a:pt x="3740" y="417"/>
                  </a:lnTo>
                  <a:cubicBezTo>
                    <a:pt x="3746" y="418"/>
                    <a:pt x="3753" y="418"/>
                    <a:pt x="3759" y="418"/>
                  </a:cubicBezTo>
                  <a:cubicBezTo>
                    <a:pt x="4031" y="418"/>
                    <a:pt x="4031" y="0"/>
                    <a:pt x="3759" y="0"/>
                  </a:cubicBezTo>
                  <a:cubicBezTo>
                    <a:pt x="3753" y="0"/>
                    <a:pt x="3746" y="0"/>
                    <a:pt x="3740" y="1"/>
                  </a:cubicBezTo>
                  <a:lnTo>
                    <a:pt x="292" y="1"/>
                  </a:lnTo>
                  <a:cubicBezTo>
                    <a:pt x="286" y="0"/>
                    <a:pt x="279"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6"/>
            <p:cNvSpPr/>
            <p:nvPr/>
          </p:nvSpPr>
          <p:spPr>
            <a:xfrm>
              <a:off x="6532216" y="3446659"/>
              <a:ext cx="27166" cy="54148"/>
            </a:xfrm>
            <a:custGeom>
              <a:avLst/>
              <a:gdLst/>
              <a:ahLst/>
              <a:cxnLst/>
              <a:rect l="l" t="t" r="r" b="b"/>
              <a:pathLst>
                <a:path w="1034" h="2061" extrusionOk="0">
                  <a:moveTo>
                    <a:pt x="0" y="0"/>
                  </a:moveTo>
                  <a:lnTo>
                    <a:pt x="0" y="2061"/>
                  </a:lnTo>
                  <a:lnTo>
                    <a:pt x="937" y="2061"/>
                  </a:lnTo>
                  <a:cubicBezTo>
                    <a:pt x="985" y="2061"/>
                    <a:pt x="1034" y="2019"/>
                    <a:pt x="1034" y="1970"/>
                  </a:cubicBezTo>
                  <a:lnTo>
                    <a:pt x="1034" y="98"/>
                  </a:lnTo>
                  <a:cubicBezTo>
                    <a:pt x="1034" y="42"/>
                    <a:pt x="985" y="0"/>
                    <a:pt x="937"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6"/>
            <p:cNvSpPr/>
            <p:nvPr/>
          </p:nvSpPr>
          <p:spPr>
            <a:xfrm>
              <a:off x="6626797" y="3444663"/>
              <a:ext cx="53780" cy="57458"/>
            </a:xfrm>
            <a:custGeom>
              <a:avLst/>
              <a:gdLst/>
              <a:ahLst/>
              <a:cxnLst/>
              <a:rect l="l" t="t" r="r" b="b"/>
              <a:pathLst>
                <a:path w="2047" h="2187" extrusionOk="0">
                  <a:moveTo>
                    <a:pt x="0" y="0"/>
                  </a:moveTo>
                  <a:lnTo>
                    <a:pt x="0" y="1526"/>
                  </a:lnTo>
                  <a:cubicBezTo>
                    <a:pt x="0" y="1623"/>
                    <a:pt x="69" y="1713"/>
                    <a:pt x="167" y="1741"/>
                  </a:cubicBezTo>
                  <a:lnTo>
                    <a:pt x="1762" y="2178"/>
                  </a:lnTo>
                  <a:cubicBezTo>
                    <a:pt x="1783" y="2184"/>
                    <a:pt x="1804" y="2187"/>
                    <a:pt x="1824" y="2187"/>
                  </a:cubicBezTo>
                  <a:cubicBezTo>
                    <a:pt x="1945" y="2187"/>
                    <a:pt x="2046" y="2088"/>
                    <a:pt x="2046" y="1963"/>
                  </a:cubicBezTo>
                  <a:lnTo>
                    <a:pt x="2046"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6"/>
            <p:cNvSpPr/>
            <p:nvPr/>
          </p:nvSpPr>
          <p:spPr>
            <a:xfrm>
              <a:off x="6391343" y="3325832"/>
              <a:ext cx="24801" cy="49602"/>
            </a:xfrm>
            <a:custGeom>
              <a:avLst/>
              <a:gdLst/>
              <a:ahLst/>
              <a:cxnLst/>
              <a:rect l="l" t="t" r="r" b="b"/>
              <a:pathLst>
                <a:path w="944" h="1888" extrusionOk="0">
                  <a:moveTo>
                    <a:pt x="1" y="1"/>
                  </a:moveTo>
                  <a:lnTo>
                    <a:pt x="1" y="1887"/>
                  </a:lnTo>
                  <a:cubicBezTo>
                    <a:pt x="521" y="1887"/>
                    <a:pt x="944" y="1464"/>
                    <a:pt x="944" y="944"/>
                  </a:cubicBezTo>
                  <a:cubicBezTo>
                    <a:pt x="944" y="424"/>
                    <a:pt x="521" y="1"/>
                    <a:pt x="1"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6"/>
            <p:cNvSpPr/>
            <p:nvPr/>
          </p:nvSpPr>
          <p:spPr>
            <a:xfrm>
              <a:off x="6541674" y="3335500"/>
              <a:ext cx="14608" cy="30450"/>
            </a:xfrm>
            <a:custGeom>
              <a:avLst/>
              <a:gdLst/>
              <a:ahLst/>
              <a:cxnLst/>
              <a:rect l="l" t="t" r="r" b="b"/>
              <a:pathLst>
                <a:path w="556" h="1159" extrusionOk="0">
                  <a:moveTo>
                    <a:pt x="1" y="0"/>
                  </a:moveTo>
                  <a:lnTo>
                    <a:pt x="1" y="1159"/>
                  </a:lnTo>
                  <a:cubicBezTo>
                    <a:pt x="313" y="1145"/>
                    <a:pt x="556" y="888"/>
                    <a:pt x="556" y="576"/>
                  </a:cubicBezTo>
                  <a:cubicBezTo>
                    <a:pt x="556" y="271"/>
                    <a:pt x="313" y="14"/>
                    <a:pt x="1"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9" name="Google Shape;8079;p56"/>
          <p:cNvGrpSpPr/>
          <p:nvPr/>
        </p:nvGrpSpPr>
        <p:grpSpPr>
          <a:xfrm>
            <a:off x="5084391" y="4183682"/>
            <a:ext cx="504064" cy="325595"/>
            <a:chOff x="5084391" y="4183682"/>
            <a:chExt cx="504064" cy="325595"/>
          </a:xfrm>
        </p:grpSpPr>
        <p:sp>
          <p:nvSpPr>
            <p:cNvPr id="8080" name="Google Shape;8080;p56"/>
            <p:cNvSpPr/>
            <p:nvPr/>
          </p:nvSpPr>
          <p:spPr>
            <a:xfrm>
              <a:off x="5209948" y="4186887"/>
              <a:ext cx="186981" cy="137957"/>
            </a:xfrm>
            <a:custGeom>
              <a:avLst/>
              <a:gdLst/>
              <a:ahLst/>
              <a:cxnLst/>
              <a:rect l="l" t="t" r="r" b="b"/>
              <a:pathLst>
                <a:path w="7117" h="5251" extrusionOk="0">
                  <a:moveTo>
                    <a:pt x="250" y="0"/>
                  </a:moveTo>
                  <a:cubicBezTo>
                    <a:pt x="90" y="0"/>
                    <a:pt x="0" y="188"/>
                    <a:pt x="97" y="312"/>
                  </a:cubicBezTo>
                  <a:lnTo>
                    <a:pt x="3954" y="5251"/>
                  </a:lnTo>
                  <a:lnTo>
                    <a:pt x="7117" y="5251"/>
                  </a:lnTo>
                  <a:lnTo>
                    <a:pt x="2275" y="631"/>
                  </a:lnTo>
                  <a:cubicBezTo>
                    <a:pt x="1845" y="229"/>
                    <a:pt x="1276" y="0"/>
                    <a:pt x="687"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6"/>
            <p:cNvSpPr/>
            <p:nvPr/>
          </p:nvSpPr>
          <p:spPr>
            <a:xfrm>
              <a:off x="5212680" y="4186887"/>
              <a:ext cx="184249" cy="137957"/>
            </a:xfrm>
            <a:custGeom>
              <a:avLst/>
              <a:gdLst/>
              <a:ahLst/>
              <a:cxnLst/>
              <a:rect l="l" t="t" r="r" b="b"/>
              <a:pathLst>
                <a:path w="7013" h="5251" extrusionOk="0">
                  <a:moveTo>
                    <a:pt x="153" y="0"/>
                  </a:moveTo>
                  <a:cubicBezTo>
                    <a:pt x="90" y="0"/>
                    <a:pt x="35" y="28"/>
                    <a:pt x="0" y="77"/>
                  </a:cubicBezTo>
                  <a:cubicBezTo>
                    <a:pt x="382" y="174"/>
                    <a:pt x="729" y="361"/>
                    <a:pt x="1020" y="631"/>
                  </a:cubicBezTo>
                  <a:lnTo>
                    <a:pt x="5861" y="5251"/>
                  </a:lnTo>
                  <a:lnTo>
                    <a:pt x="7013" y="5251"/>
                  </a:lnTo>
                  <a:lnTo>
                    <a:pt x="2178" y="631"/>
                  </a:lnTo>
                  <a:cubicBezTo>
                    <a:pt x="1748" y="229"/>
                    <a:pt x="1179" y="0"/>
                    <a:pt x="583"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6"/>
            <p:cNvSpPr/>
            <p:nvPr/>
          </p:nvSpPr>
          <p:spPr>
            <a:xfrm>
              <a:off x="5084391" y="4236069"/>
              <a:ext cx="504064" cy="145103"/>
            </a:xfrm>
            <a:custGeom>
              <a:avLst/>
              <a:gdLst/>
              <a:ahLst/>
              <a:cxnLst/>
              <a:rect l="l" t="t" r="r" b="b"/>
              <a:pathLst>
                <a:path w="19186" h="5523" extrusionOk="0">
                  <a:moveTo>
                    <a:pt x="1060" y="1"/>
                  </a:moveTo>
                  <a:cubicBezTo>
                    <a:pt x="1053" y="1"/>
                    <a:pt x="1047" y="1"/>
                    <a:pt x="1041" y="1"/>
                  </a:cubicBezTo>
                  <a:lnTo>
                    <a:pt x="194" y="1"/>
                  </a:lnTo>
                  <a:cubicBezTo>
                    <a:pt x="90" y="1"/>
                    <a:pt x="0" y="84"/>
                    <a:pt x="0" y="195"/>
                  </a:cubicBezTo>
                  <a:lnTo>
                    <a:pt x="0" y="4731"/>
                  </a:lnTo>
                  <a:cubicBezTo>
                    <a:pt x="0" y="5162"/>
                    <a:pt x="354" y="5515"/>
                    <a:pt x="791" y="5522"/>
                  </a:cubicBezTo>
                  <a:lnTo>
                    <a:pt x="19026" y="5522"/>
                  </a:lnTo>
                  <a:cubicBezTo>
                    <a:pt x="19116" y="5522"/>
                    <a:pt x="19186" y="5453"/>
                    <a:pt x="19186" y="5363"/>
                  </a:cubicBezTo>
                  <a:lnTo>
                    <a:pt x="19186" y="5356"/>
                  </a:lnTo>
                  <a:cubicBezTo>
                    <a:pt x="19186" y="5155"/>
                    <a:pt x="19109" y="4953"/>
                    <a:pt x="18964" y="4815"/>
                  </a:cubicBezTo>
                  <a:lnTo>
                    <a:pt x="18520" y="4364"/>
                  </a:lnTo>
                  <a:lnTo>
                    <a:pt x="17847" y="3691"/>
                  </a:lnTo>
                  <a:cubicBezTo>
                    <a:pt x="17417" y="3254"/>
                    <a:pt x="16827" y="3011"/>
                    <a:pt x="16217" y="3011"/>
                  </a:cubicBezTo>
                  <a:lnTo>
                    <a:pt x="3669" y="3011"/>
                  </a:lnTo>
                  <a:cubicBezTo>
                    <a:pt x="3392" y="3011"/>
                    <a:pt x="3142" y="2866"/>
                    <a:pt x="3004" y="2623"/>
                  </a:cubicBezTo>
                  <a:lnTo>
                    <a:pt x="1713" y="382"/>
                  </a:lnTo>
                  <a:cubicBezTo>
                    <a:pt x="1578" y="145"/>
                    <a:pt x="1330" y="1"/>
                    <a:pt x="1060"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6"/>
            <p:cNvSpPr/>
            <p:nvPr/>
          </p:nvSpPr>
          <p:spPr>
            <a:xfrm>
              <a:off x="5209948" y="4348148"/>
              <a:ext cx="209050" cy="161129"/>
            </a:xfrm>
            <a:custGeom>
              <a:avLst/>
              <a:gdLst/>
              <a:ahLst/>
              <a:cxnLst/>
              <a:rect l="l" t="t" r="r" b="b"/>
              <a:pathLst>
                <a:path w="7957" h="6133" extrusionOk="0">
                  <a:moveTo>
                    <a:pt x="4738" y="1"/>
                  </a:moveTo>
                  <a:cubicBezTo>
                    <a:pt x="4675" y="1"/>
                    <a:pt x="4620" y="28"/>
                    <a:pt x="4585" y="70"/>
                  </a:cubicBezTo>
                  <a:lnTo>
                    <a:pt x="104" y="5820"/>
                  </a:lnTo>
                  <a:cubicBezTo>
                    <a:pt x="0" y="5952"/>
                    <a:pt x="90" y="6132"/>
                    <a:pt x="257" y="6132"/>
                  </a:cubicBezTo>
                  <a:lnTo>
                    <a:pt x="687" y="6132"/>
                  </a:lnTo>
                  <a:cubicBezTo>
                    <a:pt x="1276" y="6132"/>
                    <a:pt x="1845" y="5910"/>
                    <a:pt x="2275" y="5501"/>
                  </a:cubicBezTo>
                  <a:lnTo>
                    <a:pt x="7880" y="195"/>
                  </a:lnTo>
                  <a:cubicBezTo>
                    <a:pt x="7956" y="126"/>
                    <a:pt x="7907" y="1"/>
                    <a:pt x="780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6"/>
            <p:cNvSpPr/>
            <p:nvPr/>
          </p:nvSpPr>
          <p:spPr>
            <a:xfrm>
              <a:off x="5382322" y="4183682"/>
              <a:ext cx="203218" cy="76663"/>
            </a:xfrm>
            <a:custGeom>
              <a:avLst/>
              <a:gdLst/>
              <a:ahLst/>
              <a:cxnLst/>
              <a:rect l="l" t="t" r="r" b="b"/>
              <a:pathLst>
                <a:path w="7735" h="2918" extrusionOk="0">
                  <a:moveTo>
                    <a:pt x="3807" y="1"/>
                  </a:moveTo>
                  <a:cubicBezTo>
                    <a:pt x="3769" y="1"/>
                    <a:pt x="3730" y="2"/>
                    <a:pt x="3691" y="4"/>
                  </a:cubicBezTo>
                  <a:cubicBezTo>
                    <a:pt x="2768" y="67"/>
                    <a:pt x="2026" y="767"/>
                    <a:pt x="1908" y="1683"/>
                  </a:cubicBezTo>
                  <a:cubicBezTo>
                    <a:pt x="1723" y="1598"/>
                    <a:pt x="1532" y="1559"/>
                    <a:pt x="1346" y="1559"/>
                  </a:cubicBezTo>
                  <a:cubicBezTo>
                    <a:pt x="637" y="1559"/>
                    <a:pt x="1" y="2130"/>
                    <a:pt x="1" y="2911"/>
                  </a:cubicBezTo>
                  <a:lnTo>
                    <a:pt x="7735" y="2918"/>
                  </a:lnTo>
                  <a:cubicBezTo>
                    <a:pt x="7735" y="2023"/>
                    <a:pt x="7005" y="1354"/>
                    <a:pt x="6177" y="1354"/>
                  </a:cubicBezTo>
                  <a:cubicBezTo>
                    <a:pt x="6009" y="1354"/>
                    <a:pt x="5838" y="1382"/>
                    <a:pt x="5668" y="1440"/>
                  </a:cubicBezTo>
                  <a:cubicBezTo>
                    <a:pt x="5449" y="590"/>
                    <a:pt x="4676" y="1"/>
                    <a:pt x="3807" y="1"/>
                  </a:cubicBezTo>
                  <a:close/>
                </a:path>
              </a:pathLst>
            </a:custGeom>
            <a:solidFill>
              <a:srgbClr val="9BA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6"/>
            <p:cNvSpPr/>
            <p:nvPr/>
          </p:nvSpPr>
          <p:spPr>
            <a:xfrm>
              <a:off x="5274263" y="4337901"/>
              <a:ext cx="23724" cy="20309"/>
            </a:xfrm>
            <a:custGeom>
              <a:avLst/>
              <a:gdLst/>
              <a:ahLst/>
              <a:cxnLst/>
              <a:rect l="l" t="t" r="r" b="b"/>
              <a:pathLst>
                <a:path w="903" h="773" extrusionOk="0">
                  <a:moveTo>
                    <a:pt x="512" y="0"/>
                  </a:moveTo>
                  <a:cubicBezTo>
                    <a:pt x="418" y="0"/>
                    <a:pt x="322" y="35"/>
                    <a:pt x="243" y="113"/>
                  </a:cubicBezTo>
                  <a:cubicBezTo>
                    <a:pt x="1" y="356"/>
                    <a:pt x="167" y="772"/>
                    <a:pt x="514" y="772"/>
                  </a:cubicBezTo>
                  <a:cubicBezTo>
                    <a:pt x="729" y="772"/>
                    <a:pt x="895"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6"/>
            <p:cNvSpPr/>
            <p:nvPr/>
          </p:nvSpPr>
          <p:spPr>
            <a:xfrm>
              <a:off x="5233619" y="4337901"/>
              <a:ext cx="23724" cy="20309"/>
            </a:xfrm>
            <a:custGeom>
              <a:avLst/>
              <a:gdLst/>
              <a:ahLst/>
              <a:cxnLst/>
              <a:rect l="l" t="t" r="r" b="b"/>
              <a:pathLst>
                <a:path w="903" h="773" extrusionOk="0">
                  <a:moveTo>
                    <a:pt x="512" y="0"/>
                  </a:moveTo>
                  <a:cubicBezTo>
                    <a:pt x="418" y="0"/>
                    <a:pt x="322" y="35"/>
                    <a:pt x="244" y="113"/>
                  </a:cubicBezTo>
                  <a:cubicBezTo>
                    <a:pt x="1" y="356"/>
                    <a:pt x="174" y="772"/>
                    <a:pt x="514" y="772"/>
                  </a:cubicBezTo>
                  <a:cubicBezTo>
                    <a:pt x="729" y="772"/>
                    <a:pt x="903" y="599"/>
                    <a:pt x="903" y="391"/>
                  </a:cubicBezTo>
                  <a:cubicBezTo>
                    <a:pt x="903"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6"/>
            <p:cNvSpPr/>
            <p:nvPr/>
          </p:nvSpPr>
          <p:spPr>
            <a:xfrm>
              <a:off x="5193002" y="4337901"/>
              <a:ext cx="23698" cy="20309"/>
            </a:xfrm>
            <a:custGeom>
              <a:avLst/>
              <a:gdLst/>
              <a:ahLst/>
              <a:cxnLst/>
              <a:rect l="l" t="t" r="r" b="b"/>
              <a:pathLst>
                <a:path w="902" h="773" extrusionOk="0">
                  <a:moveTo>
                    <a:pt x="512" y="0"/>
                  </a:moveTo>
                  <a:cubicBezTo>
                    <a:pt x="417" y="0"/>
                    <a:pt x="321" y="35"/>
                    <a:pt x="243" y="113"/>
                  </a:cubicBezTo>
                  <a:cubicBezTo>
                    <a:pt x="0" y="356"/>
                    <a:pt x="174" y="772"/>
                    <a:pt x="520" y="772"/>
                  </a:cubicBezTo>
                  <a:cubicBezTo>
                    <a:pt x="728" y="772"/>
                    <a:pt x="902" y="599"/>
                    <a:pt x="902" y="391"/>
                  </a:cubicBezTo>
                  <a:cubicBezTo>
                    <a:pt x="902" y="156"/>
                    <a:pt x="710"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6"/>
            <p:cNvSpPr/>
            <p:nvPr/>
          </p:nvSpPr>
          <p:spPr>
            <a:xfrm>
              <a:off x="5152542" y="4337901"/>
              <a:ext cx="23724" cy="20309"/>
            </a:xfrm>
            <a:custGeom>
              <a:avLst/>
              <a:gdLst/>
              <a:ahLst/>
              <a:cxnLst/>
              <a:rect l="l" t="t" r="r" b="b"/>
              <a:pathLst>
                <a:path w="903" h="773" extrusionOk="0">
                  <a:moveTo>
                    <a:pt x="512" y="0"/>
                  </a:moveTo>
                  <a:cubicBezTo>
                    <a:pt x="417" y="0"/>
                    <a:pt x="321" y="35"/>
                    <a:pt x="243" y="113"/>
                  </a:cubicBezTo>
                  <a:cubicBezTo>
                    <a:pt x="0" y="356"/>
                    <a:pt x="174" y="772"/>
                    <a:pt x="514"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6"/>
            <p:cNvSpPr/>
            <p:nvPr/>
          </p:nvSpPr>
          <p:spPr>
            <a:xfrm>
              <a:off x="5446479" y="4337901"/>
              <a:ext cx="23724" cy="20309"/>
            </a:xfrm>
            <a:custGeom>
              <a:avLst/>
              <a:gdLst/>
              <a:ahLst/>
              <a:cxnLst/>
              <a:rect l="l" t="t" r="r" b="b"/>
              <a:pathLst>
                <a:path w="903" h="773" extrusionOk="0">
                  <a:moveTo>
                    <a:pt x="512" y="0"/>
                  </a:moveTo>
                  <a:cubicBezTo>
                    <a:pt x="417" y="0"/>
                    <a:pt x="321" y="35"/>
                    <a:pt x="243" y="113"/>
                  </a:cubicBezTo>
                  <a:cubicBezTo>
                    <a:pt x="0" y="356"/>
                    <a:pt x="174" y="772"/>
                    <a:pt x="521"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6"/>
            <p:cNvSpPr/>
            <p:nvPr/>
          </p:nvSpPr>
          <p:spPr>
            <a:xfrm>
              <a:off x="5467261" y="4183944"/>
              <a:ext cx="118279" cy="76400"/>
            </a:xfrm>
            <a:custGeom>
              <a:avLst/>
              <a:gdLst/>
              <a:ahLst/>
              <a:cxnLst/>
              <a:rect l="l" t="t" r="r" b="b"/>
              <a:pathLst>
                <a:path w="4502" h="2908" extrusionOk="0">
                  <a:moveTo>
                    <a:pt x="583" y="0"/>
                  </a:moveTo>
                  <a:cubicBezTo>
                    <a:pt x="390" y="0"/>
                    <a:pt x="194" y="30"/>
                    <a:pt x="0" y="91"/>
                  </a:cubicBezTo>
                  <a:cubicBezTo>
                    <a:pt x="624" y="286"/>
                    <a:pt x="1103" y="792"/>
                    <a:pt x="1269" y="1430"/>
                  </a:cubicBezTo>
                  <a:cubicBezTo>
                    <a:pt x="1440" y="1372"/>
                    <a:pt x="1611" y="1344"/>
                    <a:pt x="1779" y="1344"/>
                  </a:cubicBezTo>
                  <a:cubicBezTo>
                    <a:pt x="2607" y="1344"/>
                    <a:pt x="3338" y="2013"/>
                    <a:pt x="3343" y="2908"/>
                  </a:cubicBezTo>
                  <a:lnTo>
                    <a:pt x="4502" y="2908"/>
                  </a:lnTo>
                  <a:cubicBezTo>
                    <a:pt x="4502" y="2019"/>
                    <a:pt x="3772" y="1351"/>
                    <a:pt x="2944" y="1351"/>
                  </a:cubicBezTo>
                  <a:cubicBezTo>
                    <a:pt x="2777" y="1351"/>
                    <a:pt x="2605" y="1379"/>
                    <a:pt x="2435" y="1437"/>
                  </a:cubicBezTo>
                  <a:cubicBezTo>
                    <a:pt x="2209" y="567"/>
                    <a:pt x="1430" y="0"/>
                    <a:pt x="58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6"/>
            <p:cNvSpPr/>
            <p:nvPr/>
          </p:nvSpPr>
          <p:spPr>
            <a:xfrm>
              <a:off x="5212680" y="4348148"/>
              <a:ext cx="206265" cy="161129"/>
            </a:xfrm>
            <a:custGeom>
              <a:avLst/>
              <a:gdLst/>
              <a:ahLst/>
              <a:cxnLst/>
              <a:rect l="l" t="t" r="r" b="b"/>
              <a:pathLst>
                <a:path w="7851" h="6133" extrusionOk="0">
                  <a:moveTo>
                    <a:pt x="7701" y="0"/>
                  </a:moveTo>
                  <a:cubicBezTo>
                    <a:pt x="7698" y="0"/>
                    <a:pt x="7695" y="1"/>
                    <a:pt x="7692" y="1"/>
                  </a:cubicBezTo>
                  <a:lnTo>
                    <a:pt x="6541" y="1"/>
                  </a:lnTo>
                  <a:cubicBezTo>
                    <a:pt x="6645" y="1"/>
                    <a:pt x="6694" y="126"/>
                    <a:pt x="6617" y="195"/>
                  </a:cubicBezTo>
                  <a:lnTo>
                    <a:pt x="1013" y="5501"/>
                  </a:lnTo>
                  <a:cubicBezTo>
                    <a:pt x="729" y="5772"/>
                    <a:pt x="382" y="5966"/>
                    <a:pt x="0" y="6063"/>
                  </a:cubicBezTo>
                  <a:cubicBezTo>
                    <a:pt x="35" y="6112"/>
                    <a:pt x="90" y="6132"/>
                    <a:pt x="153" y="6132"/>
                  </a:cubicBezTo>
                  <a:lnTo>
                    <a:pt x="583" y="6132"/>
                  </a:lnTo>
                  <a:cubicBezTo>
                    <a:pt x="1172" y="6132"/>
                    <a:pt x="1741" y="5910"/>
                    <a:pt x="2178" y="5501"/>
                  </a:cubicBezTo>
                  <a:lnTo>
                    <a:pt x="7776" y="202"/>
                  </a:lnTo>
                  <a:cubicBezTo>
                    <a:pt x="7850" y="128"/>
                    <a:pt x="7806" y="0"/>
                    <a:pt x="770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6"/>
            <p:cNvSpPr/>
            <p:nvPr/>
          </p:nvSpPr>
          <p:spPr>
            <a:xfrm>
              <a:off x="5479819" y="4315176"/>
              <a:ext cx="27376" cy="6410"/>
            </a:xfrm>
            <a:custGeom>
              <a:avLst/>
              <a:gdLst/>
              <a:ahLst/>
              <a:cxnLst/>
              <a:rect l="l" t="t" r="r" b="b"/>
              <a:pathLst>
                <a:path w="1042" h="244" extrusionOk="0">
                  <a:moveTo>
                    <a:pt x="1" y="0"/>
                  </a:moveTo>
                  <a:cubicBezTo>
                    <a:pt x="361" y="0"/>
                    <a:pt x="715" y="84"/>
                    <a:pt x="1041" y="243"/>
                  </a:cubicBezTo>
                  <a:lnTo>
                    <a:pt x="1041"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6"/>
            <p:cNvSpPr/>
            <p:nvPr/>
          </p:nvSpPr>
          <p:spPr>
            <a:xfrm>
              <a:off x="5540508" y="4350696"/>
              <a:ext cx="47947" cy="30476"/>
            </a:xfrm>
            <a:custGeom>
              <a:avLst/>
              <a:gdLst/>
              <a:ahLst/>
              <a:cxnLst/>
              <a:rect l="l" t="t" r="r" b="b"/>
              <a:pathLst>
                <a:path w="1825" h="1160" extrusionOk="0">
                  <a:moveTo>
                    <a:pt x="0" y="1"/>
                  </a:moveTo>
                  <a:lnTo>
                    <a:pt x="451" y="452"/>
                  </a:lnTo>
                  <a:cubicBezTo>
                    <a:pt x="590" y="590"/>
                    <a:pt x="666" y="792"/>
                    <a:pt x="666" y="993"/>
                  </a:cubicBezTo>
                  <a:lnTo>
                    <a:pt x="666" y="1000"/>
                  </a:lnTo>
                  <a:cubicBezTo>
                    <a:pt x="666" y="1090"/>
                    <a:pt x="597" y="1159"/>
                    <a:pt x="514" y="1159"/>
                  </a:cubicBezTo>
                  <a:lnTo>
                    <a:pt x="1665" y="1159"/>
                  </a:lnTo>
                  <a:cubicBezTo>
                    <a:pt x="1755" y="1159"/>
                    <a:pt x="1825" y="1090"/>
                    <a:pt x="1825" y="1000"/>
                  </a:cubicBezTo>
                  <a:lnTo>
                    <a:pt x="1825" y="993"/>
                  </a:lnTo>
                  <a:cubicBezTo>
                    <a:pt x="1825" y="792"/>
                    <a:pt x="1748" y="597"/>
                    <a:pt x="1610" y="452"/>
                  </a:cubicBezTo>
                  <a:lnTo>
                    <a:pt x="1159"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6"/>
            <p:cNvSpPr/>
            <p:nvPr/>
          </p:nvSpPr>
          <p:spPr>
            <a:xfrm>
              <a:off x="5507352" y="4315176"/>
              <a:ext cx="63606" cy="35547"/>
            </a:xfrm>
            <a:custGeom>
              <a:avLst/>
              <a:gdLst/>
              <a:ahLst/>
              <a:cxnLst/>
              <a:rect l="l" t="t" r="r" b="b"/>
              <a:pathLst>
                <a:path w="2421" h="1353" extrusionOk="0">
                  <a:moveTo>
                    <a:pt x="0" y="0"/>
                  </a:moveTo>
                  <a:lnTo>
                    <a:pt x="0" y="770"/>
                  </a:lnTo>
                  <a:cubicBezTo>
                    <a:pt x="0" y="1089"/>
                    <a:pt x="257" y="1353"/>
                    <a:pt x="576" y="1353"/>
                  </a:cubicBezTo>
                  <a:lnTo>
                    <a:pt x="2421" y="1353"/>
                  </a:lnTo>
                  <a:lnTo>
                    <a:pt x="1748" y="680"/>
                  </a:lnTo>
                  <a:cubicBezTo>
                    <a:pt x="1318" y="243"/>
                    <a:pt x="728" y="0"/>
                    <a:pt x="118"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6"/>
            <p:cNvSpPr/>
            <p:nvPr/>
          </p:nvSpPr>
          <p:spPr>
            <a:xfrm>
              <a:off x="5507352" y="4315176"/>
              <a:ext cx="63606" cy="35547"/>
            </a:xfrm>
            <a:custGeom>
              <a:avLst/>
              <a:gdLst/>
              <a:ahLst/>
              <a:cxnLst/>
              <a:rect l="l" t="t" r="r" b="b"/>
              <a:pathLst>
                <a:path w="2421" h="1353" extrusionOk="0">
                  <a:moveTo>
                    <a:pt x="0" y="0"/>
                  </a:moveTo>
                  <a:lnTo>
                    <a:pt x="0" y="243"/>
                  </a:lnTo>
                  <a:cubicBezTo>
                    <a:pt x="215" y="354"/>
                    <a:pt x="416" y="500"/>
                    <a:pt x="597" y="680"/>
                  </a:cubicBezTo>
                  <a:lnTo>
                    <a:pt x="1262" y="1353"/>
                  </a:lnTo>
                  <a:lnTo>
                    <a:pt x="2421" y="1353"/>
                  </a:lnTo>
                  <a:lnTo>
                    <a:pt x="1755" y="673"/>
                  </a:lnTo>
                  <a:cubicBezTo>
                    <a:pt x="1318" y="243"/>
                    <a:pt x="728" y="0"/>
                    <a:pt x="118"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6" name="Google Shape;8096;p56"/>
          <p:cNvGrpSpPr/>
          <p:nvPr/>
        </p:nvGrpSpPr>
        <p:grpSpPr>
          <a:xfrm>
            <a:off x="7947595" y="2347996"/>
            <a:ext cx="379795" cy="267165"/>
            <a:chOff x="7947595" y="2347996"/>
            <a:chExt cx="379795" cy="267165"/>
          </a:xfrm>
        </p:grpSpPr>
        <p:sp>
          <p:nvSpPr>
            <p:cNvPr id="8097" name="Google Shape;8097;p56"/>
            <p:cNvSpPr/>
            <p:nvPr/>
          </p:nvSpPr>
          <p:spPr>
            <a:xfrm>
              <a:off x="7947779" y="2386432"/>
              <a:ext cx="379611" cy="228728"/>
            </a:xfrm>
            <a:custGeom>
              <a:avLst/>
              <a:gdLst/>
              <a:ahLst/>
              <a:cxnLst/>
              <a:rect l="l" t="t" r="r" b="b"/>
              <a:pathLst>
                <a:path w="14449" h="8706" extrusionOk="0">
                  <a:moveTo>
                    <a:pt x="7221" y="1"/>
                  </a:moveTo>
                  <a:cubicBezTo>
                    <a:pt x="6361" y="1"/>
                    <a:pt x="5071" y="549"/>
                    <a:pt x="3392" y="1645"/>
                  </a:cubicBezTo>
                  <a:cubicBezTo>
                    <a:pt x="2303" y="2352"/>
                    <a:pt x="1263" y="3122"/>
                    <a:pt x="257" y="3941"/>
                  </a:cubicBezTo>
                  <a:cubicBezTo>
                    <a:pt x="0" y="4156"/>
                    <a:pt x="0" y="4551"/>
                    <a:pt x="257" y="4759"/>
                  </a:cubicBezTo>
                  <a:cubicBezTo>
                    <a:pt x="1263" y="5584"/>
                    <a:pt x="2303" y="6347"/>
                    <a:pt x="3392" y="7062"/>
                  </a:cubicBezTo>
                  <a:cubicBezTo>
                    <a:pt x="5071" y="8151"/>
                    <a:pt x="6361" y="8706"/>
                    <a:pt x="7221" y="8706"/>
                  </a:cubicBezTo>
                  <a:cubicBezTo>
                    <a:pt x="8081" y="8706"/>
                    <a:pt x="9371" y="8151"/>
                    <a:pt x="11057" y="7062"/>
                  </a:cubicBezTo>
                  <a:cubicBezTo>
                    <a:pt x="12139" y="6347"/>
                    <a:pt x="13186" y="5584"/>
                    <a:pt x="14192" y="4759"/>
                  </a:cubicBezTo>
                  <a:cubicBezTo>
                    <a:pt x="14449" y="4551"/>
                    <a:pt x="14449" y="4156"/>
                    <a:pt x="14192" y="3941"/>
                  </a:cubicBezTo>
                  <a:cubicBezTo>
                    <a:pt x="13186" y="3122"/>
                    <a:pt x="12139" y="2352"/>
                    <a:pt x="11057" y="1645"/>
                  </a:cubicBezTo>
                  <a:cubicBezTo>
                    <a:pt x="9371" y="549"/>
                    <a:pt x="8081" y="1"/>
                    <a:pt x="722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6"/>
            <p:cNvSpPr/>
            <p:nvPr/>
          </p:nvSpPr>
          <p:spPr>
            <a:xfrm>
              <a:off x="7947595" y="2386432"/>
              <a:ext cx="208866" cy="228728"/>
            </a:xfrm>
            <a:custGeom>
              <a:avLst/>
              <a:gdLst/>
              <a:ahLst/>
              <a:cxnLst/>
              <a:rect l="l" t="t" r="r" b="b"/>
              <a:pathLst>
                <a:path w="7950" h="8706" extrusionOk="0">
                  <a:moveTo>
                    <a:pt x="7228" y="1"/>
                  </a:moveTo>
                  <a:cubicBezTo>
                    <a:pt x="6368" y="1"/>
                    <a:pt x="5078" y="549"/>
                    <a:pt x="3399" y="1645"/>
                  </a:cubicBezTo>
                  <a:cubicBezTo>
                    <a:pt x="2310" y="2352"/>
                    <a:pt x="1263" y="3122"/>
                    <a:pt x="264" y="3941"/>
                  </a:cubicBezTo>
                  <a:cubicBezTo>
                    <a:pt x="1" y="4156"/>
                    <a:pt x="1" y="4551"/>
                    <a:pt x="264" y="4759"/>
                  </a:cubicBezTo>
                  <a:cubicBezTo>
                    <a:pt x="1263" y="5584"/>
                    <a:pt x="2310" y="6347"/>
                    <a:pt x="3392" y="7062"/>
                  </a:cubicBezTo>
                  <a:cubicBezTo>
                    <a:pt x="5078" y="8151"/>
                    <a:pt x="6368" y="8706"/>
                    <a:pt x="7228" y="8706"/>
                  </a:cubicBezTo>
                  <a:cubicBezTo>
                    <a:pt x="7471" y="8699"/>
                    <a:pt x="7714" y="8664"/>
                    <a:pt x="7949" y="8602"/>
                  </a:cubicBezTo>
                  <a:cubicBezTo>
                    <a:pt x="7145" y="8394"/>
                    <a:pt x="6104" y="7880"/>
                    <a:pt x="4835" y="7062"/>
                  </a:cubicBezTo>
                  <a:cubicBezTo>
                    <a:pt x="3753" y="6347"/>
                    <a:pt x="2706" y="5584"/>
                    <a:pt x="1707" y="4759"/>
                  </a:cubicBezTo>
                  <a:cubicBezTo>
                    <a:pt x="1443" y="4551"/>
                    <a:pt x="1443" y="4156"/>
                    <a:pt x="1707" y="3941"/>
                  </a:cubicBezTo>
                  <a:cubicBezTo>
                    <a:pt x="2706" y="3122"/>
                    <a:pt x="3753" y="2352"/>
                    <a:pt x="4835" y="1645"/>
                  </a:cubicBezTo>
                  <a:cubicBezTo>
                    <a:pt x="6104" y="826"/>
                    <a:pt x="7145" y="306"/>
                    <a:pt x="7949" y="105"/>
                  </a:cubicBezTo>
                  <a:cubicBezTo>
                    <a:pt x="7714" y="35"/>
                    <a:pt x="7471" y="1"/>
                    <a:pt x="722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6"/>
            <p:cNvSpPr/>
            <p:nvPr/>
          </p:nvSpPr>
          <p:spPr>
            <a:xfrm>
              <a:off x="8049269" y="2419063"/>
              <a:ext cx="170062" cy="163678"/>
            </a:xfrm>
            <a:custGeom>
              <a:avLst/>
              <a:gdLst/>
              <a:ahLst/>
              <a:cxnLst/>
              <a:rect l="l" t="t" r="r" b="b"/>
              <a:pathLst>
                <a:path w="6473" h="6230" extrusionOk="0">
                  <a:moveTo>
                    <a:pt x="3359" y="1"/>
                  </a:moveTo>
                  <a:cubicBezTo>
                    <a:pt x="2549" y="1"/>
                    <a:pt x="1753" y="315"/>
                    <a:pt x="1159" y="909"/>
                  </a:cubicBezTo>
                  <a:cubicBezTo>
                    <a:pt x="271" y="1804"/>
                    <a:pt x="1" y="3142"/>
                    <a:pt x="486" y="4301"/>
                  </a:cubicBezTo>
                  <a:cubicBezTo>
                    <a:pt x="965" y="5466"/>
                    <a:pt x="2103" y="6229"/>
                    <a:pt x="3358" y="6229"/>
                  </a:cubicBezTo>
                  <a:cubicBezTo>
                    <a:pt x="5078" y="6222"/>
                    <a:pt x="6472" y="4828"/>
                    <a:pt x="6472" y="3115"/>
                  </a:cubicBezTo>
                  <a:cubicBezTo>
                    <a:pt x="6472" y="1852"/>
                    <a:pt x="5716" y="722"/>
                    <a:pt x="4551" y="236"/>
                  </a:cubicBezTo>
                  <a:cubicBezTo>
                    <a:pt x="4165" y="78"/>
                    <a:pt x="3760" y="1"/>
                    <a:pt x="3359"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6"/>
            <p:cNvSpPr/>
            <p:nvPr/>
          </p:nvSpPr>
          <p:spPr>
            <a:xfrm>
              <a:off x="8055837" y="2418984"/>
              <a:ext cx="97340" cy="163599"/>
            </a:xfrm>
            <a:custGeom>
              <a:avLst/>
              <a:gdLst/>
              <a:ahLst/>
              <a:cxnLst/>
              <a:rect l="l" t="t" r="r" b="b"/>
              <a:pathLst>
                <a:path w="3705" h="6227" extrusionOk="0">
                  <a:moveTo>
                    <a:pt x="3102" y="0"/>
                  </a:moveTo>
                  <a:cubicBezTo>
                    <a:pt x="1427" y="0"/>
                    <a:pt x="1" y="1361"/>
                    <a:pt x="1" y="3111"/>
                  </a:cubicBezTo>
                  <a:cubicBezTo>
                    <a:pt x="1" y="4863"/>
                    <a:pt x="1432" y="6226"/>
                    <a:pt x="3112" y="6226"/>
                  </a:cubicBezTo>
                  <a:cubicBezTo>
                    <a:pt x="3307" y="6226"/>
                    <a:pt x="3505" y="6208"/>
                    <a:pt x="3705" y="6170"/>
                  </a:cubicBezTo>
                  <a:cubicBezTo>
                    <a:pt x="2241" y="5885"/>
                    <a:pt x="1187" y="4602"/>
                    <a:pt x="1180" y="3111"/>
                  </a:cubicBezTo>
                  <a:cubicBezTo>
                    <a:pt x="1187" y="1619"/>
                    <a:pt x="2241" y="343"/>
                    <a:pt x="3705" y="59"/>
                  </a:cubicBezTo>
                  <a:cubicBezTo>
                    <a:pt x="3502" y="19"/>
                    <a:pt x="3300" y="0"/>
                    <a:pt x="3102"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6"/>
            <p:cNvSpPr/>
            <p:nvPr/>
          </p:nvSpPr>
          <p:spPr>
            <a:xfrm>
              <a:off x="8082451" y="2459444"/>
              <a:ext cx="96420" cy="82653"/>
            </a:xfrm>
            <a:custGeom>
              <a:avLst/>
              <a:gdLst/>
              <a:ahLst/>
              <a:cxnLst/>
              <a:rect l="l" t="t" r="r" b="b"/>
              <a:pathLst>
                <a:path w="3670" h="3146" extrusionOk="0">
                  <a:moveTo>
                    <a:pt x="2084" y="1"/>
                  </a:moveTo>
                  <a:cubicBezTo>
                    <a:pt x="1699" y="1"/>
                    <a:pt x="1305" y="143"/>
                    <a:pt x="985" y="461"/>
                  </a:cubicBezTo>
                  <a:cubicBezTo>
                    <a:pt x="0" y="1453"/>
                    <a:pt x="701" y="3145"/>
                    <a:pt x="2095" y="3145"/>
                  </a:cubicBezTo>
                  <a:cubicBezTo>
                    <a:pt x="2962" y="3138"/>
                    <a:pt x="3663" y="2438"/>
                    <a:pt x="3670" y="1571"/>
                  </a:cubicBezTo>
                  <a:cubicBezTo>
                    <a:pt x="3670" y="627"/>
                    <a:pt x="2894" y="1"/>
                    <a:pt x="2084" y="1"/>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6"/>
            <p:cNvSpPr/>
            <p:nvPr/>
          </p:nvSpPr>
          <p:spPr>
            <a:xfrm>
              <a:off x="8096113" y="2459496"/>
              <a:ext cx="57432" cy="82601"/>
            </a:xfrm>
            <a:custGeom>
              <a:avLst/>
              <a:gdLst/>
              <a:ahLst/>
              <a:cxnLst/>
              <a:rect l="l" t="t" r="r" b="b"/>
              <a:pathLst>
                <a:path w="2186" h="3144" extrusionOk="0">
                  <a:moveTo>
                    <a:pt x="1572" y="0"/>
                  </a:moveTo>
                  <a:cubicBezTo>
                    <a:pt x="744" y="0"/>
                    <a:pt x="1" y="666"/>
                    <a:pt x="1" y="1569"/>
                  </a:cubicBezTo>
                  <a:cubicBezTo>
                    <a:pt x="1" y="2473"/>
                    <a:pt x="746" y="3143"/>
                    <a:pt x="1575" y="3143"/>
                  </a:cubicBezTo>
                  <a:cubicBezTo>
                    <a:pt x="1777" y="3143"/>
                    <a:pt x="1983" y="3104"/>
                    <a:pt x="2185" y="3018"/>
                  </a:cubicBezTo>
                  <a:cubicBezTo>
                    <a:pt x="1610" y="2769"/>
                    <a:pt x="1235" y="2200"/>
                    <a:pt x="1235" y="1569"/>
                  </a:cubicBezTo>
                  <a:cubicBezTo>
                    <a:pt x="1235" y="938"/>
                    <a:pt x="1610" y="369"/>
                    <a:pt x="2185" y="126"/>
                  </a:cubicBezTo>
                  <a:cubicBezTo>
                    <a:pt x="1982" y="40"/>
                    <a:pt x="1775" y="0"/>
                    <a:pt x="157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6"/>
            <p:cNvSpPr/>
            <p:nvPr/>
          </p:nvSpPr>
          <p:spPr>
            <a:xfrm>
              <a:off x="8254563" y="2401513"/>
              <a:ext cx="38174" cy="26325"/>
            </a:xfrm>
            <a:custGeom>
              <a:avLst/>
              <a:gdLst/>
              <a:ahLst/>
              <a:cxnLst/>
              <a:rect l="l" t="t" r="r" b="b"/>
              <a:pathLst>
                <a:path w="1453" h="1002" extrusionOk="0">
                  <a:moveTo>
                    <a:pt x="343" y="1"/>
                  </a:moveTo>
                  <a:cubicBezTo>
                    <a:pt x="142" y="1"/>
                    <a:pt x="1" y="290"/>
                    <a:pt x="212" y="433"/>
                  </a:cubicBezTo>
                  <a:lnTo>
                    <a:pt x="219" y="433"/>
                  </a:lnTo>
                  <a:cubicBezTo>
                    <a:pt x="469" y="599"/>
                    <a:pt x="725" y="772"/>
                    <a:pt x="989" y="960"/>
                  </a:cubicBezTo>
                  <a:cubicBezTo>
                    <a:pt x="1033" y="989"/>
                    <a:pt x="1078" y="1002"/>
                    <a:pt x="1119" y="1002"/>
                  </a:cubicBezTo>
                  <a:cubicBezTo>
                    <a:pt x="1314" y="1002"/>
                    <a:pt x="1452" y="727"/>
                    <a:pt x="1253" y="578"/>
                  </a:cubicBezTo>
                  <a:cubicBezTo>
                    <a:pt x="996" y="391"/>
                    <a:pt x="732" y="211"/>
                    <a:pt x="476" y="44"/>
                  </a:cubicBezTo>
                  <a:cubicBezTo>
                    <a:pt x="431" y="14"/>
                    <a:pt x="385" y="1"/>
                    <a:pt x="343"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6"/>
            <p:cNvSpPr/>
            <p:nvPr/>
          </p:nvSpPr>
          <p:spPr>
            <a:xfrm>
              <a:off x="8013933" y="2347996"/>
              <a:ext cx="230331" cy="58693"/>
            </a:xfrm>
            <a:custGeom>
              <a:avLst/>
              <a:gdLst/>
              <a:ahLst/>
              <a:cxnLst/>
              <a:rect l="l" t="t" r="r" b="b"/>
              <a:pathLst>
                <a:path w="8767" h="2234" extrusionOk="0">
                  <a:moveTo>
                    <a:pt x="4710" y="0"/>
                  </a:moveTo>
                  <a:cubicBezTo>
                    <a:pt x="3566" y="0"/>
                    <a:pt x="2095" y="590"/>
                    <a:pt x="201" y="1804"/>
                  </a:cubicBezTo>
                  <a:cubicBezTo>
                    <a:pt x="0" y="1929"/>
                    <a:pt x="90" y="2227"/>
                    <a:pt x="326" y="2227"/>
                  </a:cubicBezTo>
                  <a:lnTo>
                    <a:pt x="319" y="2234"/>
                  </a:lnTo>
                  <a:cubicBezTo>
                    <a:pt x="368" y="2234"/>
                    <a:pt x="410" y="2220"/>
                    <a:pt x="444" y="2199"/>
                  </a:cubicBezTo>
                  <a:cubicBezTo>
                    <a:pt x="2268" y="1034"/>
                    <a:pt x="3656" y="472"/>
                    <a:pt x="4703" y="472"/>
                  </a:cubicBezTo>
                  <a:cubicBezTo>
                    <a:pt x="5626" y="472"/>
                    <a:pt x="6798" y="909"/>
                    <a:pt x="8303" y="1790"/>
                  </a:cubicBezTo>
                  <a:cubicBezTo>
                    <a:pt x="8346" y="1815"/>
                    <a:pt x="8389" y="1827"/>
                    <a:pt x="8428" y="1827"/>
                  </a:cubicBezTo>
                  <a:cubicBezTo>
                    <a:pt x="8636" y="1827"/>
                    <a:pt x="8767" y="1521"/>
                    <a:pt x="8546" y="1387"/>
                  </a:cubicBezTo>
                  <a:cubicBezTo>
                    <a:pt x="6964" y="458"/>
                    <a:pt x="5709" y="0"/>
                    <a:pt x="471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6"/>
            <p:cNvSpPr/>
            <p:nvPr/>
          </p:nvSpPr>
          <p:spPr>
            <a:xfrm>
              <a:off x="8147686" y="2462097"/>
              <a:ext cx="33366" cy="28427"/>
            </a:xfrm>
            <a:custGeom>
              <a:avLst/>
              <a:gdLst/>
              <a:ahLst/>
              <a:cxnLst/>
              <a:rect l="l" t="t" r="r" b="b"/>
              <a:pathLst>
                <a:path w="1270" h="1082" extrusionOk="0">
                  <a:moveTo>
                    <a:pt x="546" y="0"/>
                  </a:moveTo>
                  <a:cubicBezTo>
                    <a:pt x="268" y="0"/>
                    <a:pt x="0" y="216"/>
                    <a:pt x="0" y="540"/>
                  </a:cubicBezTo>
                  <a:cubicBezTo>
                    <a:pt x="0" y="839"/>
                    <a:pt x="243" y="1081"/>
                    <a:pt x="541" y="1081"/>
                  </a:cubicBezTo>
                  <a:cubicBezTo>
                    <a:pt x="1027" y="1081"/>
                    <a:pt x="1270" y="499"/>
                    <a:pt x="923" y="159"/>
                  </a:cubicBezTo>
                  <a:cubicBezTo>
                    <a:pt x="813" y="49"/>
                    <a:pt x="678" y="0"/>
                    <a:pt x="54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6" name="Google Shape;8106;p56"/>
          <p:cNvGrpSpPr/>
          <p:nvPr/>
        </p:nvGrpSpPr>
        <p:grpSpPr>
          <a:xfrm>
            <a:off x="6400644" y="2310269"/>
            <a:ext cx="275362" cy="338784"/>
            <a:chOff x="6400644" y="2310269"/>
            <a:chExt cx="275362" cy="338784"/>
          </a:xfrm>
        </p:grpSpPr>
        <p:sp>
          <p:nvSpPr>
            <p:cNvPr id="8107" name="Google Shape;8107;p56"/>
            <p:cNvSpPr/>
            <p:nvPr/>
          </p:nvSpPr>
          <p:spPr>
            <a:xfrm>
              <a:off x="6503789" y="2310269"/>
              <a:ext cx="69070" cy="45399"/>
            </a:xfrm>
            <a:custGeom>
              <a:avLst/>
              <a:gdLst/>
              <a:ahLst/>
              <a:cxnLst/>
              <a:rect l="l" t="t" r="r" b="b"/>
              <a:pathLst>
                <a:path w="2629" h="1728" extrusionOk="0">
                  <a:moveTo>
                    <a:pt x="1242" y="0"/>
                  </a:moveTo>
                  <a:cubicBezTo>
                    <a:pt x="555" y="0"/>
                    <a:pt x="0" y="555"/>
                    <a:pt x="0" y="1242"/>
                  </a:cubicBezTo>
                  <a:lnTo>
                    <a:pt x="0" y="1728"/>
                  </a:lnTo>
                  <a:lnTo>
                    <a:pt x="382" y="1728"/>
                  </a:lnTo>
                  <a:lnTo>
                    <a:pt x="382" y="1242"/>
                  </a:lnTo>
                  <a:cubicBezTo>
                    <a:pt x="382" y="763"/>
                    <a:pt x="770" y="382"/>
                    <a:pt x="1242" y="382"/>
                  </a:cubicBezTo>
                  <a:lnTo>
                    <a:pt x="1380" y="382"/>
                  </a:lnTo>
                  <a:cubicBezTo>
                    <a:pt x="1859" y="382"/>
                    <a:pt x="2241" y="763"/>
                    <a:pt x="2241" y="1242"/>
                  </a:cubicBezTo>
                  <a:lnTo>
                    <a:pt x="2241" y="1728"/>
                  </a:lnTo>
                  <a:lnTo>
                    <a:pt x="2629" y="1728"/>
                  </a:lnTo>
                  <a:lnTo>
                    <a:pt x="2629" y="1242"/>
                  </a:lnTo>
                  <a:cubicBezTo>
                    <a:pt x="2622" y="555"/>
                    <a:pt x="2067" y="0"/>
                    <a:pt x="13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6"/>
            <p:cNvSpPr/>
            <p:nvPr/>
          </p:nvSpPr>
          <p:spPr>
            <a:xfrm>
              <a:off x="6434351" y="2389533"/>
              <a:ext cx="207763" cy="259520"/>
            </a:xfrm>
            <a:custGeom>
              <a:avLst/>
              <a:gdLst/>
              <a:ahLst/>
              <a:cxnLst/>
              <a:rect l="l" t="t" r="r" b="b"/>
              <a:pathLst>
                <a:path w="7908" h="9878" extrusionOk="0">
                  <a:moveTo>
                    <a:pt x="0" y="1"/>
                  </a:moveTo>
                  <a:lnTo>
                    <a:pt x="500" y="9226"/>
                  </a:lnTo>
                  <a:cubicBezTo>
                    <a:pt x="521" y="9593"/>
                    <a:pt x="826" y="9878"/>
                    <a:pt x="1193" y="9878"/>
                  </a:cubicBezTo>
                  <a:lnTo>
                    <a:pt x="6694" y="9878"/>
                  </a:lnTo>
                  <a:cubicBezTo>
                    <a:pt x="7055" y="9871"/>
                    <a:pt x="7360" y="9587"/>
                    <a:pt x="7381" y="9226"/>
                  </a:cubicBezTo>
                  <a:lnTo>
                    <a:pt x="79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6"/>
            <p:cNvSpPr/>
            <p:nvPr/>
          </p:nvSpPr>
          <p:spPr>
            <a:xfrm>
              <a:off x="6447645" y="2389533"/>
              <a:ext cx="194653" cy="259520"/>
            </a:xfrm>
            <a:custGeom>
              <a:avLst/>
              <a:gdLst/>
              <a:ahLst/>
              <a:cxnLst/>
              <a:rect l="l" t="t" r="r" b="b"/>
              <a:pathLst>
                <a:path w="7409" h="9878" extrusionOk="0">
                  <a:moveTo>
                    <a:pt x="5113" y="1"/>
                  </a:moveTo>
                  <a:lnTo>
                    <a:pt x="4877" y="8595"/>
                  </a:lnTo>
                  <a:cubicBezTo>
                    <a:pt x="4863" y="8969"/>
                    <a:pt x="4558" y="9261"/>
                    <a:pt x="4190" y="9267"/>
                  </a:cubicBezTo>
                  <a:lnTo>
                    <a:pt x="1" y="9267"/>
                  </a:lnTo>
                  <a:cubicBezTo>
                    <a:pt x="42" y="9614"/>
                    <a:pt x="341" y="9878"/>
                    <a:pt x="687" y="9878"/>
                  </a:cubicBezTo>
                  <a:lnTo>
                    <a:pt x="6188" y="9878"/>
                  </a:lnTo>
                  <a:cubicBezTo>
                    <a:pt x="6555" y="9878"/>
                    <a:pt x="6861" y="9593"/>
                    <a:pt x="6881" y="9226"/>
                  </a:cubicBezTo>
                  <a:lnTo>
                    <a:pt x="7409" y="8"/>
                  </a:lnTo>
                  <a:lnTo>
                    <a:pt x="5113"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6"/>
            <p:cNvSpPr/>
            <p:nvPr/>
          </p:nvSpPr>
          <p:spPr>
            <a:xfrm>
              <a:off x="6434351" y="2343424"/>
              <a:ext cx="207211" cy="42850"/>
            </a:xfrm>
            <a:custGeom>
              <a:avLst/>
              <a:gdLst/>
              <a:ahLst/>
              <a:cxnLst/>
              <a:rect l="l" t="t" r="r" b="b"/>
              <a:pathLst>
                <a:path w="7887" h="1631" extrusionOk="0">
                  <a:moveTo>
                    <a:pt x="1589" y="1"/>
                  </a:moveTo>
                  <a:cubicBezTo>
                    <a:pt x="708" y="1"/>
                    <a:pt x="0" y="708"/>
                    <a:pt x="0" y="1589"/>
                  </a:cubicBezTo>
                  <a:lnTo>
                    <a:pt x="0" y="1631"/>
                  </a:lnTo>
                  <a:lnTo>
                    <a:pt x="7887" y="1631"/>
                  </a:lnTo>
                  <a:lnTo>
                    <a:pt x="7887" y="1589"/>
                  </a:lnTo>
                  <a:cubicBezTo>
                    <a:pt x="7887" y="715"/>
                    <a:pt x="7179" y="8"/>
                    <a:pt x="63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6"/>
            <p:cNvSpPr/>
            <p:nvPr/>
          </p:nvSpPr>
          <p:spPr>
            <a:xfrm>
              <a:off x="6555178" y="2343424"/>
              <a:ext cx="86568" cy="42850"/>
            </a:xfrm>
            <a:custGeom>
              <a:avLst/>
              <a:gdLst/>
              <a:ahLst/>
              <a:cxnLst/>
              <a:rect l="l" t="t" r="r" b="b"/>
              <a:pathLst>
                <a:path w="3295" h="1631" extrusionOk="0">
                  <a:moveTo>
                    <a:pt x="0" y="1"/>
                  </a:moveTo>
                  <a:cubicBezTo>
                    <a:pt x="888" y="1"/>
                    <a:pt x="1609" y="722"/>
                    <a:pt x="1609" y="1610"/>
                  </a:cubicBezTo>
                  <a:lnTo>
                    <a:pt x="1609" y="1631"/>
                  </a:lnTo>
                  <a:lnTo>
                    <a:pt x="3295" y="1631"/>
                  </a:lnTo>
                  <a:lnTo>
                    <a:pt x="3295" y="1610"/>
                  </a:lnTo>
                  <a:cubicBezTo>
                    <a:pt x="3295" y="722"/>
                    <a:pt x="2573" y="1"/>
                    <a:pt x="16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6"/>
            <p:cNvSpPr/>
            <p:nvPr/>
          </p:nvSpPr>
          <p:spPr>
            <a:xfrm>
              <a:off x="6400644" y="2368751"/>
              <a:ext cx="275362" cy="30844"/>
            </a:xfrm>
            <a:custGeom>
              <a:avLst/>
              <a:gdLst/>
              <a:ahLst/>
              <a:cxnLst/>
              <a:rect l="l" t="t" r="r" b="b"/>
              <a:pathLst>
                <a:path w="10481" h="1174" extrusionOk="0">
                  <a:moveTo>
                    <a:pt x="583" y="1"/>
                  </a:moveTo>
                  <a:cubicBezTo>
                    <a:pt x="257" y="1"/>
                    <a:pt x="0" y="265"/>
                    <a:pt x="0" y="584"/>
                  </a:cubicBezTo>
                  <a:lnTo>
                    <a:pt x="0" y="597"/>
                  </a:lnTo>
                  <a:cubicBezTo>
                    <a:pt x="0" y="917"/>
                    <a:pt x="257" y="1173"/>
                    <a:pt x="583" y="1173"/>
                  </a:cubicBezTo>
                  <a:lnTo>
                    <a:pt x="9898" y="1173"/>
                  </a:lnTo>
                  <a:cubicBezTo>
                    <a:pt x="10217" y="1173"/>
                    <a:pt x="10481" y="917"/>
                    <a:pt x="10481" y="597"/>
                  </a:cubicBezTo>
                  <a:lnTo>
                    <a:pt x="10481" y="584"/>
                  </a:lnTo>
                  <a:cubicBezTo>
                    <a:pt x="10474" y="265"/>
                    <a:pt x="10217" y="1"/>
                    <a:pt x="98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6"/>
            <p:cNvSpPr/>
            <p:nvPr/>
          </p:nvSpPr>
          <p:spPr>
            <a:xfrm>
              <a:off x="6400644" y="2368751"/>
              <a:ext cx="275362" cy="31028"/>
            </a:xfrm>
            <a:custGeom>
              <a:avLst/>
              <a:gdLst/>
              <a:ahLst/>
              <a:cxnLst/>
              <a:rect l="l" t="t" r="r" b="b"/>
              <a:pathLst>
                <a:path w="10481" h="1181" extrusionOk="0">
                  <a:moveTo>
                    <a:pt x="8677" y="1"/>
                  </a:moveTo>
                  <a:cubicBezTo>
                    <a:pt x="8677" y="327"/>
                    <a:pt x="8414" y="591"/>
                    <a:pt x="8088" y="591"/>
                  </a:cubicBezTo>
                  <a:lnTo>
                    <a:pt x="0" y="591"/>
                  </a:lnTo>
                  <a:cubicBezTo>
                    <a:pt x="0" y="917"/>
                    <a:pt x="264" y="1180"/>
                    <a:pt x="590" y="1180"/>
                  </a:cubicBezTo>
                  <a:lnTo>
                    <a:pt x="9891" y="1180"/>
                  </a:lnTo>
                  <a:cubicBezTo>
                    <a:pt x="10217" y="1180"/>
                    <a:pt x="10481" y="917"/>
                    <a:pt x="10481" y="591"/>
                  </a:cubicBezTo>
                  <a:cubicBezTo>
                    <a:pt x="10481" y="265"/>
                    <a:pt x="10217" y="1"/>
                    <a:pt x="989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6"/>
            <p:cNvSpPr/>
            <p:nvPr/>
          </p:nvSpPr>
          <p:spPr>
            <a:xfrm>
              <a:off x="6528748" y="2430912"/>
              <a:ext cx="19153" cy="165858"/>
            </a:xfrm>
            <a:custGeom>
              <a:avLst/>
              <a:gdLst/>
              <a:ahLst/>
              <a:cxnLst/>
              <a:rect l="l" t="t" r="r" b="b"/>
              <a:pathLst>
                <a:path w="729" h="6313" extrusionOk="0">
                  <a:moveTo>
                    <a:pt x="349" y="0"/>
                  </a:moveTo>
                  <a:cubicBezTo>
                    <a:pt x="154" y="0"/>
                    <a:pt x="0" y="164"/>
                    <a:pt x="0" y="354"/>
                  </a:cubicBezTo>
                  <a:lnTo>
                    <a:pt x="0" y="5951"/>
                  </a:lnTo>
                  <a:cubicBezTo>
                    <a:pt x="0" y="6153"/>
                    <a:pt x="160" y="6312"/>
                    <a:pt x="361" y="6312"/>
                  </a:cubicBezTo>
                  <a:lnTo>
                    <a:pt x="368" y="6312"/>
                  </a:lnTo>
                  <a:cubicBezTo>
                    <a:pt x="562" y="6312"/>
                    <a:pt x="729" y="6153"/>
                    <a:pt x="729" y="5951"/>
                  </a:cubicBezTo>
                  <a:lnTo>
                    <a:pt x="729" y="354"/>
                  </a:lnTo>
                  <a:cubicBezTo>
                    <a:pt x="729" y="160"/>
                    <a:pt x="562" y="0"/>
                    <a:pt x="368" y="0"/>
                  </a:cubicBezTo>
                  <a:lnTo>
                    <a:pt x="361" y="0"/>
                  </a:lnTo>
                  <a:cubicBezTo>
                    <a:pt x="357" y="0"/>
                    <a:pt x="353" y="0"/>
                    <a:pt x="34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6"/>
            <p:cNvSpPr/>
            <p:nvPr/>
          </p:nvSpPr>
          <p:spPr>
            <a:xfrm>
              <a:off x="6582870" y="2430912"/>
              <a:ext cx="23356" cy="165438"/>
            </a:xfrm>
            <a:custGeom>
              <a:avLst/>
              <a:gdLst/>
              <a:ahLst/>
              <a:cxnLst/>
              <a:rect l="l" t="t" r="r" b="b"/>
              <a:pathLst>
                <a:path w="889" h="6297" extrusionOk="0">
                  <a:moveTo>
                    <a:pt x="508" y="0"/>
                  </a:moveTo>
                  <a:cubicBezTo>
                    <a:pt x="320" y="0"/>
                    <a:pt x="167" y="157"/>
                    <a:pt x="160" y="347"/>
                  </a:cubicBezTo>
                  <a:lnTo>
                    <a:pt x="0" y="5938"/>
                  </a:lnTo>
                  <a:cubicBezTo>
                    <a:pt x="4" y="6175"/>
                    <a:pt x="185" y="6297"/>
                    <a:pt x="365" y="6297"/>
                  </a:cubicBezTo>
                  <a:cubicBezTo>
                    <a:pt x="537" y="6297"/>
                    <a:pt x="708" y="6186"/>
                    <a:pt x="722" y="5958"/>
                  </a:cubicBezTo>
                  <a:lnTo>
                    <a:pt x="881" y="368"/>
                  </a:lnTo>
                  <a:cubicBezTo>
                    <a:pt x="888" y="167"/>
                    <a:pt x="722" y="0"/>
                    <a:pt x="521" y="0"/>
                  </a:cubicBezTo>
                  <a:cubicBezTo>
                    <a:pt x="517" y="0"/>
                    <a:pt x="513" y="0"/>
                    <a:pt x="50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6"/>
            <p:cNvSpPr/>
            <p:nvPr/>
          </p:nvSpPr>
          <p:spPr>
            <a:xfrm>
              <a:off x="6470423" y="2430912"/>
              <a:ext cx="23356" cy="165438"/>
            </a:xfrm>
            <a:custGeom>
              <a:avLst/>
              <a:gdLst/>
              <a:ahLst/>
              <a:cxnLst/>
              <a:rect l="l" t="t" r="r" b="b"/>
              <a:pathLst>
                <a:path w="889" h="6297" extrusionOk="0">
                  <a:moveTo>
                    <a:pt x="381" y="0"/>
                  </a:moveTo>
                  <a:cubicBezTo>
                    <a:pt x="377" y="0"/>
                    <a:pt x="373" y="0"/>
                    <a:pt x="368" y="0"/>
                  </a:cubicBezTo>
                  <a:cubicBezTo>
                    <a:pt x="160" y="0"/>
                    <a:pt x="1" y="167"/>
                    <a:pt x="8" y="368"/>
                  </a:cubicBezTo>
                  <a:lnTo>
                    <a:pt x="160" y="5958"/>
                  </a:lnTo>
                  <a:cubicBezTo>
                    <a:pt x="177" y="6186"/>
                    <a:pt x="350" y="6297"/>
                    <a:pt x="523" y="6297"/>
                  </a:cubicBezTo>
                  <a:cubicBezTo>
                    <a:pt x="704" y="6297"/>
                    <a:pt x="885" y="6175"/>
                    <a:pt x="889" y="5938"/>
                  </a:cubicBezTo>
                  <a:lnTo>
                    <a:pt x="729" y="347"/>
                  </a:lnTo>
                  <a:cubicBezTo>
                    <a:pt x="722" y="157"/>
                    <a:pt x="569" y="0"/>
                    <a:pt x="38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6"/>
            <p:cNvSpPr/>
            <p:nvPr/>
          </p:nvSpPr>
          <p:spPr>
            <a:xfrm>
              <a:off x="6529668" y="2430912"/>
              <a:ext cx="18233" cy="165858"/>
            </a:xfrm>
            <a:custGeom>
              <a:avLst/>
              <a:gdLst/>
              <a:ahLst/>
              <a:cxnLst/>
              <a:rect l="l" t="t" r="r" b="b"/>
              <a:pathLst>
                <a:path w="694" h="6313" extrusionOk="0">
                  <a:moveTo>
                    <a:pt x="338" y="0"/>
                  </a:moveTo>
                  <a:cubicBezTo>
                    <a:pt x="334" y="0"/>
                    <a:pt x="330" y="0"/>
                    <a:pt x="326" y="0"/>
                  </a:cubicBezTo>
                  <a:lnTo>
                    <a:pt x="319" y="0"/>
                  </a:lnTo>
                  <a:cubicBezTo>
                    <a:pt x="333" y="42"/>
                    <a:pt x="347" y="90"/>
                    <a:pt x="347" y="139"/>
                  </a:cubicBezTo>
                  <a:lnTo>
                    <a:pt x="347" y="5730"/>
                  </a:lnTo>
                  <a:cubicBezTo>
                    <a:pt x="347" y="5924"/>
                    <a:pt x="194" y="6083"/>
                    <a:pt x="0" y="6090"/>
                  </a:cubicBezTo>
                  <a:cubicBezTo>
                    <a:pt x="56" y="6222"/>
                    <a:pt x="187" y="6312"/>
                    <a:pt x="333" y="6312"/>
                  </a:cubicBezTo>
                  <a:cubicBezTo>
                    <a:pt x="527" y="6312"/>
                    <a:pt x="694" y="6146"/>
                    <a:pt x="694" y="5951"/>
                  </a:cubicBezTo>
                  <a:lnTo>
                    <a:pt x="694" y="361"/>
                  </a:lnTo>
                  <a:cubicBezTo>
                    <a:pt x="694" y="164"/>
                    <a:pt x="534" y="0"/>
                    <a:pt x="3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6"/>
            <p:cNvSpPr/>
            <p:nvPr/>
          </p:nvSpPr>
          <p:spPr>
            <a:xfrm>
              <a:off x="6583789" y="2430912"/>
              <a:ext cx="22437" cy="165858"/>
            </a:xfrm>
            <a:custGeom>
              <a:avLst/>
              <a:gdLst/>
              <a:ahLst/>
              <a:cxnLst/>
              <a:rect l="l" t="t" r="r" b="b"/>
              <a:pathLst>
                <a:path w="854" h="6313" extrusionOk="0">
                  <a:moveTo>
                    <a:pt x="498" y="0"/>
                  </a:moveTo>
                  <a:cubicBezTo>
                    <a:pt x="494" y="0"/>
                    <a:pt x="490" y="0"/>
                    <a:pt x="486" y="0"/>
                  </a:cubicBezTo>
                  <a:lnTo>
                    <a:pt x="472" y="0"/>
                  </a:lnTo>
                  <a:cubicBezTo>
                    <a:pt x="493" y="42"/>
                    <a:pt x="506" y="97"/>
                    <a:pt x="500" y="153"/>
                  </a:cubicBezTo>
                  <a:lnTo>
                    <a:pt x="347" y="5743"/>
                  </a:lnTo>
                  <a:cubicBezTo>
                    <a:pt x="340" y="5931"/>
                    <a:pt x="187" y="6083"/>
                    <a:pt x="0" y="6090"/>
                  </a:cubicBezTo>
                  <a:cubicBezTo>
                    <a:pt x="62" y="6243"/>
                    <a:pt x="194" y="6312"/>
                    <a:pt x="327" y="6312"/>
                  </a:cubicBezTo>
                  <a:cubicBezTo>
                    <a:pt x="508" y="6312"/>
                    <a:pt x="690" y="6183"/>
                    <a:pt x="694" y="5958"/>
                  </a:cubicBezTo>
                  <a:lnTo>
                    <a:pt x="846" y="368"/>
                  </a:lnTo>
                  <a:cubicBezTo>
                    <a:pt x="853" y="164"/>
                    <a:pt x="693" y="0"/>
                    <a:pt x="4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6"/>
            <p:cNvSpPr/>
            <p:nvPr/>
          </p:nvSpPr>
          <p:spPr>
            <a:xfrm>
              <a:off x="6475547" y="2430912"/>
              <a:ext cx="18338" cy="165963"/>
            </a:xfrm>
            <a:custGeom>
              <a:avLst/>
              <a:gdLst/>
              <a:ahLst/>
              <a:cxnLst/>
              <a:rect l="l" t="t" r="r" b="b"/>
              <a:pathLst>
                <a:path w="698" h="6317" extrusionOk="0">
                  <a:moveTo>
                    <a:pt x="160" y="0"/>
                  </a:moveTo>
                  <a:cubicBezTo>
                    <a:pt x="173" y="42"/>
                    <a:pt x="187" y="90"/>
                    <a:pt x="187" y="132"/>
                  </a:cubicBezTo>
                  <a:lnTo>
                    <a:pt x="347" y="5723"/>
                  </a:lnTo>
                  <a:cubicBezTo>
                    <a:pt x="347" y="5924"/>
                    <a:pt x="194" y="6090"/>
                    <a:pt x="0" y="6097"/>
                  </a:cubicBezTo>
                  <a:cubicBezTo>
                    <a:pt x="63" y="6248"/>
                    <a:pt x="192" y="6316"/>
                    <a:pt x="323" y="6316"/>
                  </a:cubicBezTo>
                  <a:cubicBezTo>
                    <a:pt x="510" y="6316"/>
                    <a:pt x="698" y="6177"/>
                    <a:pt x="694" y="5945"/>
                  </a:cubicBezTo>
                  <a:lnTo>
                    <a:pt x="534" y="347"/>
                  </a:lnTo>
                  <a:cubicBezTo>
                    <a:pt x="520" y="153"/>
                    <a:pt x="368" y="0"/>
                    <a:pt x="1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56"/>
          <p:cNvGrpSpPr/>
          <p:nvPr/>
        </p:nvGrpSpPr>
        <p:grpSpPr>
          <a:xfrm>
            <a:off x="1342268" y="4161009"/>
            <a:ext cx="359565" cy="358094"/>
            <a:chOff x="1342268" y="4161009"/>
            <a:chExt cx="359565" cy="358094"/>
          </a:xfrm>
        </p:grpSpPr>
        <p:sp>
          <p:nvSpPr>
            <p:cNvPr id="8121" name="Google Shape;8121;p56"/>
            <p:cNvSpPr/>
            <p:nvPr/>
          </p:nvSpPr>
          <p:spPr>
            <a:xfrm>
              <a:off x="1342268" y="4371845"/>
              <a:ext cx="65077" cy="147257"/>
            </a:xfrm>
            <a:custGeom>
              <a:avLst/>
              <a:gdLst/>
              <a:ahLst/>
              <a:cxnLst/>
              <a:rect l="l" t="t" r="r" b="b"/>
              <a:pathLst>
                <a:path w="2477" h="5605" extrusionOk="0">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6"/>
            <p:cNvSpPr/>
            <p:nvPr/>
          </p:nvSpPr>
          <p:spPr>
            <a:xfrm>
              <a:off x="1342268" y="4371845"/>
              <a:ext cx="31002" cy="147257"/>
            </a:xfrm>
            <a:custGeom>
              <a:avLst/>
              <a:gdLst/>
              <a:ahLst/>
              <a:cxnLst/>
              <a:rect l="l" t="t" r="r" b="b"/>
              <a:pathLst>
                <a:path w="1180" h="5605" extrusionOk="0">
                  <a:moveTo>
                    <a:pt x="354" y="0"/>
                  </a:moveTo>
                  <a:cubicBezTo>
                    <a:pt x="160" y="0"/>
                    <a:pt x="1" y="160"/>
                    <a:pt x="1" y="354"/>
                  </a:cubicBezTo>
                  <a:lnTo>
                    <a:pt x="1" y="5605"/>
                  </a:lnTo>
                  <a:lnTo>
                    <a:pt x="826" y="5605"/>
                  </a:lnTo>
                  <a:lnTo>
                    <a:pt x="826" y="354"/>
                  </a:lnTo>
                  <a:cubicBezTo>
                    <a:pt x="826" y="160"/>
                    <a:pt x="986" y="0"/>
                    <a:pt x="118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6"/>
            <p:cNvSpPr/>
            <p:nvPr/>
          </p:nvSpPr>
          <p:spPr>
            <a:xfrm>
              <a:off x="1440501" y="4335589"/>
              <a:ext cx="65077" cy="183513"/>
            </a:xfrm>
            <a:custGeom>
              <a:avLst/>
              <a:gdLst/>
              <a:ahLst/>
              <a:cxnLst/>
              <a:rect l="l" t="t" r="r" b="b"/>
              <a:pathLst>
                <a:path w="2477" h="6985" extrusionOk="0">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6"/>
            <p:cNvSpPr/>
            <p:nvPr/>
          </p:nvSpPr>
          <p:spPr>
            <a:xfrm>
              <a:off x="1440501" y="4335589"/>
              <a:ext cx="31002" cy="183513"/>
            </a:xfrm>
            <a:custGeom>
              <a:avLst/>
              <a:gdLst/>
              <a:ahLst/>
              <a:cxnLst/>
              <a:rect l="l" t="t" r="r" b="b"/>
              <a:pathLst>
                <a:path w="1180" h="6985" extrusionOk="0">
                  <a:moveTo>
                    <a:pt x="354" y="0"/>
                  </a:moveTo>
                  <a:cubicBezTo>
                    <a:pt x="160" y="0"/>
                    <a:pt x="0" y="153"/>
                    <a:pt x="0" y="354"/>
                  </a:cubicBezTo>
                  <a:lnTo>
                    <a:pt x="0" y="6985"/>
                  </a:lnTo>
                  <a:lnTo>
                    <a:pt x="826" y="6985"/>
                  </a:lnTo>
                  <a:lnTo>
                    <a:pt x="826" y="354"/>
                  </a:lnTo>
                  <a:cubicBezTo>
                    <a:pt x="826" y="153"/>
                    <a:pt x="985" y="0"/>
                    <a:pt x="117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6"/>
            <p:cNvSpPr/>
            <p:nvPr/>
          </p:nvSpPr>
          <p:spPr>
            <a:xfrm>
              <a:off x="1538707" y="4299123"/>
              <a:ext cx="64919" cy="219980"/>
            </a:xfrm>
            <a:custGeom>
              <a:avLst/>
              <a:gdLst/>
              <a:ahLst/>
              <a:cxnLst/>
              <a:rect l="l" t="t" r="r" b="b"/>
              <a:pathLst>
                <a:path w="2471" h="8373" extrusionOk="0">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6"/>
            <p:cNvSpPr/>
            <p:nvPr/>
          </p:nvSpPr>
          <p:spPr>
            <a:xfrm>
              <a:off x="1538707" y="4299123"/>
              <a:ext cx="31002" cy="219980"/>
            </a:xfrm>
            <a:custGeom>
              <a:avLst/>
              <a:gdLst/>
              <a:ahLst/>
              <a:cxnLst/>
              <a:rect l="l" t="t" r="r" b="b"/>
              <a:pathLst>
                <a:path w="1180" h="8373" extrusionOk="0">
                  <a:moveTo>
                    <a:pt x="355" y="1"/>
                  </a:moveTo>
                  <a:cubicBezTo>
                    <a:pt x="153" y="1"/>
                    <a:pt x="1" y="160"/>
                    <a:pt x="1" y="355"/>
                  </a:cubicBezTo>
                  <a:lnTo>
                    <a:pt x="1" y="8373"/>
                  </a:lnTo>
                  <a:lnTo>
                    <a:pt x="826" y="8373"/>
                  </a:lnTo>
                  <a:lnTo>
                    <a:pt x="826" y="355"/>
                  </a:lnTo>
                  <a:cubicBezTo>
                    <a:pt x="826" y="160"/>
                    <a:pt x="986" y="1"/>
                    <a:pt x="1180" y="1"/>
                  </a:cubicBezTo>
                  <a:close/>
                </a:path>
              </a:pathLst>
            </a:custGeom>
            <a:solidFill>
              <a:srgbClr val="A9B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6"/>
            <p:cNvSpPr/>
            <p:nvPr/>
          </p:nvSpPr>
          <p:spPr>
            <a:xfrm>
              <a:off x="1636940" y="4262683"/>
              <a:ext cx="64893" cy="256420"/>
            </a:xfrm>
            <a:custGeom>
              <a:avLst/>
              <a:gdLst/>
              <a:ahLst/>
              <a:cxnLst/>
              <a:rect l="l" t="t" r="r" b="b"/>
              <a:pathLst>
                <a:path w="2470" h="9760" extrusionOk="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6"/>
            <p:cNvSpPr/>
            <p:nvPr/>
          </p:nvSpPr>
          <p:spPr>
            <a:xfrm>
              <a:off x="1636940" y="4262683"/>
              <a:ext cx="31002" cy="256420"/>
            </a:xfrm>
            <a:custGeom>
              <a:avLst/>
              <a:gdLst/>
              <a:ahLst/>
              <a:cxnLst/>
              <a:rect l="l" t="t" r="r" b="b"/>
              <a:pathLst>
                <a:path w="1180" h="9760" extrusionOk="0">
                  <a:moveTo>
                    <a:pt x="354" y="1"/>
                  </a:moveTo>
                  <a:cubicBezTo>
                    <a:pt x="153" y="1"/>
                    <a:pt x="0" y="160"/>
                    <a:pt x="0" y="354"/>
                  </a:cubicBezTo>
                  <a:lnTo>
                    <a:pt x="0" y="9760"/>
                  </a:lnTo>
                  <a:lnTo>
                    <a:pt x="826" y="9760"/>
                  </a:lnTo>
                  <a:lnTo>
                    <a:pt x="826" y="354"/>
                  </a:lnTo>
                  <a:cubicBezTo>
                    <a:pt x="826" y="160"/>
                    <a:pt x="978" y="1"/>
                    <a:pt x="1180"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6"/>
            <p:cNvSpPr/>
            <p:nvPr/>
          </p:nvSpPr>
          <p:spPr>
            <a:xfrm>
              <a:off x="1357953" y="4161009"/>
              <a:ext cx="333687" cy="134699"/>
            </a:xfrm>
            <a:custGeom>
              <a:avLst/>
              <a:gdLst/>
              <a:ahLst/>
              <a:cxnLst/>
              <a:rect l="l" t="t" r="r" b="b"/>
              <a:pathLst>
                <a:path w="12701" h="5127" extrusionOk="0">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0" name="Google Shape;8130;p56"/>
          <p:cNvGrpSpPr/>
          <p:nvPr/>
        </p:nvGrpSpPr>
        <p:grpSpPr>
          <a:xfrm>
            <a:off x="1913012" y="2764940"/>
            <a:ext cx="417523" cy="374252"/>
            <a:chOff x="1913012" y="2764940"/>
            <a:chExt cx="417523" cy="374252"/>
          </a:xfrm>
        </p:grpSpPr>
        <p:sp>
          <p:nvSpPr>
            <p:cNvPr id="8131" name="Google Shape;8131;p56"/>
            <p:cNvSpPr/>
            <p:nvPr/>
          </p:nvSpPr>
          <p:spPr>
            <a:xfrm>
              <a:off x="2010693" y="2813676"/>
              <a:ext cx="285214" cy="163494"/>
            </a:xfrm>
            <a:custGeom>
              <a:avLst/>
              <a:gdLst/>
              <a:ahLst/>
              <a:cxnLst/>
              <a:rect l="l" t="t" r="r" b="b"/>
              <a:pathLst>
                <a:path w="10856" h="6223" extrusionOk="0">
                  <a:moveTo>
                    <a:pt x="3594" y="2591"/>
                  </a:moveTo>
                  <a:lnTo>
                    <a:pt x="3594" y="4034"/>
                  </a:lnTo>
                  <a:lnTo>
                    <a:pt x="2151" y="4034"/>
                  </a:lnTo>
                  <a:lnTo>
                    <a:pt x="2151" y="2591"/>
                  </a:lnTo>
                  <a:close/>
                  <a:moveTo>
                    <a:pt x="5508" y="2591"/>
                  </a:moveTo>
                  <a:lnTo>
                    <a:pt x="5508" y="4034"/>
                  </a:lnTo>
                  <a:lnTo>
                    <a:pt x="4072" y="4034"/>
                  </a:lnTo>
                  <a:lnTo>
                    <a:pt x="4072" y="2591"/>
                  </a:lnTo>
                  <a:close/>
                  <a:moveTo>
                    <a:pt x="7422" y="2591"/>
                  </a:moveTo>
                  <a:lnTo>
                    <a:pt x="7422" y="4034"/>
                  </a:lnTo>
                  <a:lnTo>
                    <a:pt x="5986" y="4034"/>
                  </a:lnTo>
                  <a:lnTo>
                    <a:pt x="5986" y="2591"/>
                  </a:lnTo>
                  <a:close/>
                  <a:moveTo>
                    <a:pt x="9337" y="2591"/>
                  </a:moveTo>
                  <a:lnTo>
                    <a:pt x="9344" y="4034"/>
                  </a:lnTo>
                  <a:lnTo>
                    <a:pt x="7901" y="4034"/>
                  </a:lnTo>
                  <a:lnTo>
                    <a:pt x="7901" y="2591"/>
                  </a:lnTo>
                  <a:close/>
                  <a:moveTo>
                    <a:pt x="1915" y="1"/>
                  </a:moveTo>
                  <a:cubicBezTo>
                    <a:pt x="1797" y="1"/>
                    <a:pt x="1679" y="80"/>
                    <a:pt x="1679" y="240"/>
                  </a:cubicBezTo>
                  <a:lnTo>
                    <a:pt x="1679" y="2113"/>
                  </a:lnTo>
                  <a:lnTo>
                    <a:pt x="320" y="2113"/>
                  </a:lnTo>
                  <a:cubicBezTo>
                    <a:pt x="1" y="2113"/>
                    <a:pt x="1" y="2591"/>
                    <a:pt x="320" y="2591"/>
                  </a:cubicBezTo>
                  <a:lnTo>
                    <a:pt x="1679" y="2591"/>
                  </a:lnTo>
                  <a:lnTo>
                    <a:pt x="1679" y="4027"/>
                  </a:lnTo>
                  <a:lnTo>
                    <a:pt x="916" y="4027"/>
                  </a:lnTo>
                  <a:cubicBezTo>
                    <a:pt x="597" y="4027"/>
                    <a:pt x="597" y="4506"/>
                    <a:pt x="916" y="4506"/>
                  </a:cubicBezTo>
                  <a:lnTo>
                    <a:pt x="1679" y="4506"/>
                  </a:lnTo>
                  <a:lnTo>
                    <a:pt x="1679" y="5865"/>
                  </a:lnTo>
                  <a:cubicBezTo>
                    <a:pt x="1679" y="6025"/>
                    <a:pt x="1797" y="6104"/>
                    <a:pt x="1915" y="6104"/>
                  </a:cubicBezTo>
                  <a:cubicBezTo>
                    <a:pt x="2033" y="6104"/>
                    <a:pt x="2151" y="6025"/>
                    <a:pt x="2151" y="5865"/>
                  </a:cubicBezTo>
                  <a:lnTo>
                    <a:pt x="2151" y="4506"/>
                  </a:lnTo>
                  <a:lnTo>
                    <a:pt x="3594" y="4506"/>
                  </a:lnTo>
                  <a:lnTo>
                    <a:pt x="3594" y="5983"/>
                  </a:lnTo>
                  <a:cubicBezTo>
                    <a:pt x="3594" y="6143"/>
                    <a:pt x="3711" y="6222"/>
                    <a:pt x="3830" y="6222"/>
                  </a:cubicBezTo>
                  <a:cubicBezTo>
                    <a:pt x="3949" y="6222"/>
                    <a:pt x="4069" y="6143"/>
                    <a:pt x="4072" y="5983"/>
                  </a:cubicBezTo>
                  <a:lnTo>
                    <a:pt x="4072" y="4506"/>
                  </a:lnTo>
                  <a:lnTo>
                    <a:pt x="5508" y="4506"/>
                  </a:lnTo>
                  <a:lnTo>
                    <a:pt x="5508" y="5983"/>
                  </a:lnTo>
                  <a:cubicBezTo>
                    <a:pt x="5508" y="6143"/>
                    <a:pt x="5628" y="6222"/>
                    <a:pt x="5747" y="6222"/>
                  </a:cubicBezTo>
                  <a:cubicBezTo>
                    <a:pt x="5867" y="6222"/>
                    <a:pt x="5986" y="6143"/>
                    <a:pt x="5986" y="5983"/>
                  </a:cubicBezTo>
                  <a:lnTo>
                    <a:pt x="5986" y="4506"/>
                  </a:lnTo>
                  <a:lnTo>
                    <a:pt x="7422" y="4506"/>
                  </a:lnTo>
                  <a:lnTo>
                    <a:pt x="7422" y="5983"/>
                  </a:lnTo>
                  <a:cubicBezTo>
                    <a:pt x="7422" y="6143"/>
                    <a:pt x="7542" y="6222"/>
                    <a:pt x="7662" y="6222"/>
                  </a:cubicBezTo>
                  <a:cubicBezTo>
                    <a:pt x="7781" y="6222"/>
                    <a:pt x="7901" y="6143"/>
                    <a:pt x="7901" y="5983"/>
                  </a:cubicBezTo>
                  <a:lnTo>
                    <a:pt x="7901" y="4506"/>
                  </a:lnTo>
                  <a:lnTo>
                    <a:pt x="9344" y="4506"/>
                  </a:lnTo>
                  <a:lnTo>
                    <a:pt x="9344" y="5983"/>
                  </a:lnTo>
                  <a:cubicBezTo>
                    <a:pt x="9344" y="6143"/>
                    <a:pt x="9462" y="6222"/>
                    <a:pt x="9579" y="6222"/>
                  </a:cubicBezTo>
                  <a:cubicBezTo>
                    <a:pt x="9697" y="6222"/>
                    <a:pt x="9815" y="6143"/>
                    <a:pt x="9815" y="5983"/>
                  </a:cubicBezTo>
                  <a:lnTo>
                    <a:pt x="9815" y="4506"/>
                  </a:lnTo>
                  <a:lnTo>
                    <a:pt x="10016" y="4506"/>
                  </a:lnTo>
                  <a:cubicBezTo>
                    <a:pt x="10329" y="4506"/>
                    <a:pt x="10329" y="4027"/>
                    <a:pt x="10016" y="4027"/>
                  </a:cubicBezTo>
                  <a:lnTo>
                    <a:pt x="9815" y="4027"/>
                  </a:lnTo>
                  <a:lnTo>
                    <a:pt x="9815" y="2591"/>
                  </a:lnTo>
                  <a:lnTo>
                    <a:pt x="10544" y="2591"/>
                  </a:lnTo>
                  <a:cubicBezTo>
                    <a:pt x="10856" y="2591"/>
                    <a:pt x="10856" y="2113"/>
                    <a:pt x="10544" y="2113"/>
                  </a:cubicBezTo>
                  <a:lnTo>
                    <a:pt x="9815" y="2113"/>
                  </a:lnTo>
                  <a:lnTo>
                    <a:pt x="9815" y="240"/>
                  </a:lnTo>
                  <a:cubicBezTo>
                    <a:pt x="9815" y="80"/>
                    <a:pt x="9696" y="1"/>
                    <a:pt x="9576" y="1"/>
                  </a:cubicBezTo>
                  <a:cubicBezTo>
                    <a:pt x="9456" y="1"/>
                    <a:pt x="9337" y="80"/>
                    <a:pt x="9337" y="240"/>
                  </a:cubicBezTo>
                  <a:lnTo>
                    <a:pt x="9337" y="2113"/>
                  </a:lnTo>
                  <a:lnTo>
                    <a:pt x="7901" y="2113"/>
                  </a:lnTo>
                  <a:lnTo>
                    <a:pt x="7901" y="240"/>
                  </a:lnTo>
                  <a:cubicBezTo>
                    <a:pt x="7901" y="80"/>
                    <a:pt x="7781" y="1"/>
                    <a:pt x="7662" y="1"/>
                  </a:cubicBezTo>
                  <a:cubicBezTo>
                    <a:pt x="7542" y="1"/>
                    <a:pt x="7422" y="80"/>
                    <a:pt x="7422" y="240"/>
                  </a:cubicBezTo>
                  <a:lnTo>
                    <a:pt x="7422" y="2113"/>
                  </a:lnTo>
                  <a:lnTo>
                    <a:pt x="5980" y="2113"/>
                  </a:lnTo>
                  <a:lnTo>
                    <a:pt x="5980" y="240"/>
                  </a:lnTo>
                  <a:cubicBezTo>
                    <a:pt x="5980" y="80"/>
                    <a:pt x="5862" y="1"/>
                    <a:pt x="5744" y="1"/>
                  </a:cubicBezTo>
                  <a:cubicBezTo>
                    <a:pt x="5626" y="1"/>
                    <a:pt x="5508" y="80"/>
                    <a:pt x="5508" y="240"/>
                  </a:cubicBezTo>
                  <a:lnTo>
                    <a:pt x="5508" y="2113"/>
                  </a:lnTo>
                  <a:lnTo>
                    <a:pt x="4072" y="2113"/>
                  </a:lnTo>
                  <a:lnTo>
                    <a:pt x="4072" y="240"/>
                  </a:lnTo>
                  <a:cubicBezTo>
                    <a:pt x="4072" y="80"/>
                    <a:pt x="3954" y="1"/>
                    <a:pt x="3836" y="1"/>
                  </a:cubicBezTo>
                  <a:cubicBezTo>
                    <a:pt x="3718" y="1"/>
                    <a:pt x="3600" y="80"/>
                    <a:pt x="3600" y="240"/>
                  </a:cubicBezTo>
                  <a:lnTo>
                    <a:pt x="3600" y="2113"/>
                  </a:lnTo>
                  <a:lnTo>
                    <a:pt x="2151" y="2113"/>
                  </a:lnTo>
                  <a:lnTo>
                    <a:pt x="2151" y="240"/>
                  </a:lnTo>
                  <a:cubicBezTo>
                    <a:pt x="2151" y="80"/>
                    <a:pt x="2033" y="1"/>
                    <a:pt x="1915"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6"/>
            <p:cNvSpPr/>
            <p:nvPr/>
          </p:nvSpPr>
          <p:spPr>
            <a:xfrm>
              <a:off x="2022174" y="3062529"/>
              <a:ext cx="89694" cy="76663"/>
            </a:xfrm>
            <a:custGeom>
              <a:avLst/>
              <a:gdLst/>
              <a:ahLst/>
              <a:cxnLst/>
              <a:rect l="l" t="t" r="r" b="b"/>
              <a:pathLst>
                <a:path w="3414" h="2918" extrusionOk="0">
                  <a:moveTo>
                    <a:pt x="1957" y="0"/>
                  </a:moveTo>
                  <a:cubicBezTo>
                    <a:pt x="653" y="0"/>
                    <a:pt x="1" y="1568"/>
                    <a:pt x="923" y="2490"/>
                  </a:cubicBezTo>
                  <a:cubicBezTo>
                    <a:pt x="1218" y="2786"/>
                    <a:pt x="1583" y="2918"/>
                    <a:pt x="1940" y="2918"/>
                  </a:cubicBezTo>
                  <a:cubicBezTo>
                    <a:pt x="2691" y="2918"/>
                    <a:pt x="3413" y="2335"/>
                    <a:pt x="3413" y="1457"/>
                  </a:cubicBezTo>
                  <a:cubicBezTo>
                    <a:pt x="3413" y="652"/>
                    <a:pt x="2761" y="0"/>
                    <a:pt x="195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56"/>
            <p:cNvSpPr/>
            <p:nvPr/>
          </p:nvSpPr>
          <p:spPr>
            <a:xfrm>
              <a:off x="2050233" y="3083284"/>
              <a:ext cx="40670" cy="34969"/>
            </a:xfrm>
            <a:custGeom>
              <a:avLst/>
              <a:gdLst/>
              <a:ahLst/>
              <a:cxnLst/>
              <a:rect l="l" t="t" r="r" b="b"/>
              <a:pathLst>
                <a:path w="1548" h="1331" extrusionOk="0">
                  <a:moveTo>
                    <a:pt x="889" y="1"/>
                  </a:moveTo>
                  <a:cubicBezTo>
                    <a:pt x="299" y="1"/>
                    <a:pt x="1" y="715"/>
                    <a:pt x="417" y="1131"/>
                  </a:cubicBezTo>
                  <a:cubicBezTo>
                    <a:pt x="552" y="1269"/>
                    <a:pt x="719" y="1330"/>
                    <a:pt x="882" y="1330"/>
                  </a:cubicBezTo>
                  <a:cubicBezTo>
                    <a:pt x="1222" y="1330"/>
                    <a:pt x="1547" y="1065"/>
                    <a:pt x="1547" y="667"/>
                  </a:cubicBezTo>
                  <a:cubicBezTo>
                    <a:pt x="1547" y="299"/>
                    <a:pt x="1249" y="1"/>
                    <a:pt x="889"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6"/>
            <p:cNvSpPr/>
            <p:nvPr/>
          </p:nvSpPr>
          <p:spPr>
            <a:xfrm>
              <a:off x="2174344" y="3062529"/>
              <a:ext cx="89668" cy="76663"/>
            </a:xfrm>
            <a:custGeom>
              <a:avLst/>
              <a:gdLst/>
              <a:ahLst/>
              <a:cxnLst/>
              <a:rect l="l" t="t" r="r" b="b"/>
              <a:pathLst>
                <a:path w="3413" h="2918" extrusionOk="0">
                  <a:moveTo>
                    <a:pt x="1956" y="0"/>
                  </a:moveTo>
                  <a:cubicBezTo>
                    <a:pt x="652" y="0"/>
                    <a:pt x="0" y="1568"/>
                    <a:pt x="923" y="2490"/>
                  </a:cubicBezTo>
                  <a:cubicBezTo>
                    <a:pt x="1218" y="2786"/>
                    <a:pt x="1582" y="2918"/>
                    <a:pt x="1940" y="2918"/>
                  </a:cubicBezTo>
                  <a:cubicBezTo>
                    <a:pt x="2691" y="2918"/>
                    <a:pt x="3413" y="2335"/>
                    <a:pt x="3413" y="1457"/>
                  </a:cubicBezTo>
                  <a:cubicBezTo>
                    <a:pt x="3413" y="652"/>
                    <a:pt x="2761" y="0"/>
                    <a:pt x="195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6"/>
            <p:cNvSpPr/>
            <p:nvPr/>
          </p:nvSpPr>
          <p:spPr>
            <a:xfrm>
              <a:off x="2202219" y="3083284"/>
              <a:ext cx="40854" cy="34969"/>
            </a:xfrm>
            <a:custGeom>
              <a:avLst/>
              <a:gdLst/>
              <a:ahLst/>
              <a:cxnLst/>
              <a:rect l="l" t="t" r="r" b="b"/>
              <a:pathLst>
                <a:path w="1555" h="1331" extrusionOk="0">
                  <a:moveTo>
                    <a:pt x="888" y="1"/>
                  </a:moveTo>
                  <a:cubicBezTo>
                    <a:pt x="299" y="1"/>
                    <a:pt x="0" y="715"/>
                    <a:pt x="417" y="1131"/>
                  </a:cubicBezTo>
                  <a:cubicBezTo>
                    <a:pt x="554" y="1269"/>
                    <a:pt x="722" y="1330"/>
                    <a:pt x="887" y="1330"/>
                  </a:cubicBezTo>
                  <a:cubicBezTo>
                    <a:pt x="1228" y="1330"/>
                    <a:pt x="1554" y="1065"/>
                    <a:pt x="1554" y="667"/>
                  </a:cubicBezTo>
                  <a:cubicBezTo>
                    <a:pt x="1554" y="299"/>
                    <a:pt x="1256" y="1"/>
                    <a:pt x="88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6"/>
            <p:cNvSpPr/>
            <p:nvPr/>
          </p:nvSpPr>
          <p:spPr>
            <a:xfrm>
              <a:off x="1995376" y="2792632"/>
              <a:ext cx="335158" cy="174975"/>
            </a:xfrm>
            <a:custGeom>
              <a:avLst/>
              <a:gdLst/>
              <a:ahLst/>
              <a:cxnLst/>
              <a:rect l="l" t="t" r="r" b="b"/>
              <a:pathLst>
                <a:path w="12757" h="6660" extrusionOk="0">
                  <a:moveTo>
                    <a:pt x="1" y="1"/>
                  </a:moveTo>
                  <a:lnTo>
                    <a:pt x="445" y="1263"/>
                  </a:lnTo>
                  <a:lnTo>
                    <a:pt x="11335" y="1263"/>
                  </a:lnTo>
                  <a:lnTo>
                    <a:pt x="10086" y="6659"/>
                  </a:lnTo>
                  <a:lnTo>
                    <a:pt x="11390" y="6659"/>
                  </a:lnTo>
                  <a:lnTo>
                    <a:pt x="12576" y="1506"/>
                  </a:lnTo>
                  <a:cubicBezTo>
                    <a:pt x="12757" y="736"/>
                    <a:pt x="12167" y="1"/>
                    <a:pt x="11376"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6"/>
            <p:cNvSpPr/>
            <p:nvPr/>
          </p:nvSpPr>
          <p:spPr>
            <a:xfrm>
              <a:off x="2273654" y="2792632"/>
              <a:ext cx="56696" cy="174975"/>
            </a:xfrm>
            <a:custGeom>
              <a:avLst/>
              <a:gdLst/>
              <a:ahLst/>
              <a:cxnLst/>
              <a:rect l="l" t="t" r="r" b="b"/>
              <a:pathLst>
                <a:path w="2158" h="6660" extrusionOk="0">
                  <a:moveTo>
                    <a:pt x="0" y="1"/>
                  </a:moveTo>
                  <a:cubicBezTo>
                    <a:pt x="791" y="1"/>
                    <a:pt x="1374" y="736"/>
                    <a:pt x="1200" y="1506"/>
                  </a:cubicBezTo>
                  <a:lnTo>
                    <a:pt x="14" y="6659"/>
                  </a:lnTo>
                  <a:lnTo>
                    <a:pt x="791" y="6659"/>
                  </a:lnTo>
                  <a:lnTo>
                    <a:pt x="1977" y="1506"/>
                  </a:lnTo>
                  <a:cubicBezTo>
                    <a:pt x="2158" y="736"/>
                    <a:pt x="1575" y="1"/>
                    <a:pt x="784"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6"/>
            <p:cNvSpPr/>
            <p:nvPr/>
          </p:nvSpPr>
          <p:spPr>
            <a:xfrm>
              <a:off x="1913012" y="2764940"/>
              <a:ext cx="412610" cy="236006"/>
            </a:xfrm>
            <a:custGeom>
              <a:avLst/>
              <a:gdLst/>
              <a:ahLst/>
              <a:cxnLst/>
              <a:rect l="l" t="t" r="r" b="b"/>
              <a:pathLst>
                <a:path w="15705" h="8983" extrusionOk="0">
                  <a:moveTo>
                    <a:pt x="632" y="0"/>
                  </a:moveTo>
                  <a:cubicBezTo>
                    <a:pt x="278" y="0"/>
                    <a:pt x="1" y="285"/>
                    <a:pt x="1" y="631"/>
                  </a:cubicBezTo>
                  <a:cubicBezTo>
                    <a:pt x="1" y="978"/>
                    <a:pt x="278" y="1263"/>
                    <a:pt x="632" y="1263"/>
                  </a:cubicBezTo>
                  <a:lnTo>
                    <a:pt x="1769" y="1263"/>
                  </a:lnTo>
                  <a:cubicBezTo>
                    <a:pt x="1825" y="1263"/>
                    <a:pt x="1880" y="1297"/>
                    <a:pt x="1901" y="1353"/>
                  </a:cubicBezTo>
                  <a:lnTo>
                    <a:pt x="4045" y="7408"/>
                  </a:lnTo>
                  <a:cubicBezTo>
                    <a:pt x="4447" y="8358"/>
                    <a:pt x="5383" y="8983"/>
                    <a:pt x="6417" y="8983"/>
                  </a:cubicBezTo>
                  <a:lnTo>
                    <a:pt x="15073" y="8983"/>
                  </a:lnTo>
                  <a:cubicBezTo>
                    <a:pt x="15420" y="8983"/>
                    <a:pt x="15704" y="8698"/>
                    <a:pt x="15704" y="8344"/>
                  </a:cubicBezTo>
                  <a:cubicBezTo>
                    <a:pt x="15704" y="7998"/>
                    <a:pt x="15420" y="7713"/>
                    <a:pt x="15073" y="7713"/>
                  </a:cubicBezTo>
                  <a:lnTo>
                    <a:pt x="6417" y="7713"/>
                  </a:lnTo>
                  <a:cubicBezTo>
                    <a:pt x="5890" y="7713"/>
                    <a:pt x="5411" y="7401"/>
                    <a:pt x="5203" y="6909"/>
                  </a:cubicBezTo>
                  <a:lnTo>
                    <a:pt x="3060" y="853"/>
                  </a:lnTo>
                  <a:cubicBezTo>
                    <a:pt x="2845" y="340"/>
                    <a:pt x="2331" y="0"/>
                    <a:pt x="1769"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6"/>
            <p:cNvSpPr/>
            <p:nvPr/>
          </p:nvSpPr>
          <p:spPr>
            <a:xfrm>
              <a:off x="2026903" y="2967580"/>
              <a:ext cx="299270" cy="33182"/>
            </a:xfrm>
            <a:custGeom>
              <a:avLst/>
              <a:gdLst/>
              <a:ahLst/>
              <a:cxnLst/>
              <a:rect l="l" t="t" r="r" b="b"/>
              <a:pathLst>
                <a:path w="11391" h="1263" extrusionOk="0">
                  <a:moveTo>
                    <a:pt x="10801" y="0"/>
                  </a:moveTo>
                  <a:cubicBezTo>
                    <a:pt x="10807" y="21"/>
                    <a:pt x="10807" y="42"/>
                    <a:pt x="10801" y="63"/>
                  </a:cubicBezTo>
                  <a:cubicBezTo>
                    <a:pt x="10801" y="409"/>
                    <a:pt x="10523" y="694"/>
                    <a:pt x="10169" y="694"/>
                  </a:cubicBezTo>
                  <a:lnTo>
                    <a:pt x="1513" y="694"/>
                  </a:lnTo>
                  <a:cubicBezTo>
                    <a:pt x="972" y="694"/>
                    <a:pt x="438" y="520"/>
                    <a:pt x="1" y="201"/>
                  </a:cubicBezTo>
                  <a:lnTo>
                    <a:pt x="1" y="201"/>
                  </a:lnTo>
                  <a:cubicBezTo>
                    <a:pt x="479" y="867"/>
                    <a:pt x="1256" y="1263"/>
                    <a:pt x="2082" y="1263"/>
                  </a:cubicBezTo>
                  <a:lnTo>
                    <a:pt x="10738" y="1263"/>
                  </a:lnTo>
                  <a:cubicBezTo>
                    <a:pt x="11078" y="1263"/>
                    <a:pt x="11355" y="999"/>
                    <a:pt x="11376" y="659"/>
                  </a:cubicBezTo>
                  <a:cubicBezTo>
                    <a:pt x="11390" y="319"/>
                    <a:pt x="11140" y="28"/>
                    <a:pt x="10801"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6"/>
            <p:cNvSpPr/>
            <p:nvPr/>
          </p:nvSpPr>
          <p:spPr>
            <a:xfrm>
              <a:off x="1994483" y="2978326"/>
              <a:ext cx="287027" cy="92427"/>
            </a:xfrm>
            <a:custGeom>
              <a:avLst/>
              <a:gdLst/>
              <a:ahLst/>
              <a:cxnLst/>
              <a:rect l="l" t="t" r="r" b="b"/>
              <a:pathLst>
                <a:path w="10925" h="3518" extrusionOk="0">
                  <a:moveTo>
                    <a:pt x="1401" y="0"/>
                  </a:moveTo>
                  <a:lnTo>
                    <a:pt x="763" y="923"/>
                  </a:lnTo>
                  <a:cubicBezTo>
                    <a:pt x="0" y="2019"/>
                    <a:pt x="784" y="3517"/>
                    <a:pt x="2123" y="3517"/>
                  </a:cubicBezTo>
                  <a:lnTo>
                    <a:pt x="10287" y="3517"/>
                  </a:lnTo>
                  <a:cubicBezTo>
                    <a:pt x="10640" y="3517"/>
                    <a:pt x="10925" y="3233"/>
                    <a:pt x="10925" y="2886"/>
                  </a:cubicBezTo>
                  <a:cubicBezTo>
                    <a:pt x="10925" y="2539"/>
                    <a:pt x="10640" y="2255"/>
                    <a:pt x="10287" y="2255"/>
                  </a:cubicBezTo>
                  <a:lnTo>
                    <a:pt x="2123" y="2255"/>
                  </a:lnTo>
                  <a:cubicBezTo>
                    <a:pt x="1804" y="2255"/>
                    <a:pt x="1623" y="1901"/>
                    <a:pt x="1797" y="1644"/>
                  </a:cubicBezTo>
                  <a:lnTo>
                    <a:pt x="2449" y="701"/>
                  </a:lnTo>
                  <a:cubicBezTo>
                    <a:pt x="2046" y="562"/>
                    <a:pt x="1686" y="320"/>
                    <a:pt x="1401"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6"/>
            <p:cNvSpPr/>
            <p:nvPr/>
          </p:nvSpPr>
          <p:spPr>
            <a:xfrm>
              <a:off x="2003757" y="3021518"/>
              <a:ext cx="277569" cy="49235"/>
            </a:xfrm>
            <a:custGeom>
              <a:avLst/>
              <a:gdLst/>
              <a:ahLst/>
              <a:cxnLst/>
              <a:rect l="l" t="t" r="r" b="b"/>
              <a:pathLst>
                <a:path w="10565" h="1874" extrusionOk="0">
                  <a:moveTo>
                    <a:pt x="126" y="0"/>
                  </a:moveTo>
                  <a:cubicBezTo>
                    <a:pt x="1" y="951"/>
                    <a:pt x="708" y="1811"/>
                    <a:pt x="1666" y="1873"/>
                  </a:cubicBezTo>
                  <a:lnTo>
                    <a:pt x="9455" y="1873"/>
                  </a:lnTo>
                  <a:cubicBezTo>
                    <a:pt x="9892" y="1873"/>
                    <a:pt x="10058" y="1859"/>
                    <a:pt x="10142" y="1838"/>
                  </a:cubicBezTo>
                  <a:cubicBezTo>
                    <a:pt x="10169" y="1825"/>
                    <a:pt x="10204" y="1811"/>
                    <a:pt x="10232" y="1797"/>
                  </a:cubicBezTo>
                  <a:lnTo>
                    <a:pt x="10253" y="1783"/>
                  </a:lnTo>
                  <a:cubicBezTo>
                    <a:pt x="10273" y="1776"/>
                    <a:pt x="10294" y="1755"/>
                    <a:pt x="10315" y="1741"/>
                  </a:cubicBezTo>
                  <a:lnTo>
                    <a:pt x="10322" y="1741"/>
                  </a:lnTo>
                  <a:lnTo>
                    <a:pt x="10350" y="1714"/>
                  </a:lnTo>
                  <a:lnTo>
                    <a:pt x="10357" y="1707"/>
                  </a:lnTo>
                  <a:cubicBezTo>
                    <a:pt x="10371" y="1693"/>
                    <a:pt x="10384" y="1679"/>
                    <a:pt x="10398" y="1665"/>
                  </a:cubicBezTo>
                  <a:lnTo>
                    <a:pt x="10412" y="1651"/>
                  </a:lnTo>
                  <a:lnTo>
                    <a:pt x="10433" y="1630"/>
                  </a:lnTo>
                  <a:lnTo>
                    <a:pt x="10447" y="1610"/>
                  </a:lnTo>
                  <a:lnTo>
                    <a:pt x="10468" y="1575"/>
                  </a:lnTo>
                  <a:lnTo>
                    <a:pt x="10482" y="1547"/>
                  </a:lnTo>
                  <a:lnTo>
                    <a:pt x="10495" y="1526"/>
                  </a:lnTo>
                  <a:lnTo>
                    <a:pt x="10509" y="1499"/>
                  </a:lnTo>
                  <a:lnTo>
                    <a:pt x="10523" y="1471"/>
                  </a:lnTo>
                  <a:cubicBezTo>
                    <a:pt x="10523" y="1464"/>
                    <a:pt x="10530" y="1450"/>
                    <a:pt x="10537" y="1436"/>
                  </a:cubicBezTo>
                  <a:lnTo>
                    <a:pt x="10544" y="1415"/>
                  </a:lnTo>
                  <a:cubicBezTo>
                    <a:pt x="10544" y="1401"/>
                    <a:pt x="10551" y="1388"/>
                    <a:pt x="10551" y="1374"/>
                  </a:cubicBezTo>
                  <a:lnTo>
                    <a:pt x="10551" y="1360"/>
                  </a:lnTo>
                  <a:cubicBezTo>
                    <a:pt x="10551" y="1346"/>
                    <a:pt x="10558" y="1325"/>
                    <a:pt x="10558" y="1311"/>
                  </a:cubicBezTo>
                  <a:lnTo>
                    <a:pt x="10558" y="1297"/>
                  </a:lnTo>
                  <a:lnTo>
                    <a:pt x="10558" y="1235"/>
                  </a:lnTo>
                  <a:cubicBezTo>
                    <a:pt x="10565" y="1221"/>
                    <a:pt x="10565" y="1200"/>
                    <a:pt x="10565" y="1180"/>
                  </a:cubicBezTo>
                  <a:cubicBezTo>
                    <a:pt x="10565" y="1159"/>
                    <a:pt x="10558" y="1145"/>
                    <a:pt x="10558" y="1124"/>
                  </a:cubicBezTo>
                  <a:lnTo>
                    <a:pt x="10558" y="1117"/>
                  </a:lnTo>
                  <a:cubicBezTo>
                    <a:pt x="10551" y="1075"/>
                    <a:pt x="10537" y="1034"/>
                    <a:pt x="10523" y="999"/>
                  </a:cubicBezTo>
                  <a:cubicBezTo>
                    <a:pt x="10384" y="1186"/>
                    <a:pt x="10169" y="1304"/>
                    <a:pt x="9941" y="1325"/>
                  </a:cubicBezTo>
                  <a:lnTo>
                    <a:pt x="1770" y="1325"/>
                  </a:lnTo>
                  <a:cubicBezTo>
                    <a:pt x="979" y="1311"/>
                    <a:pt x="306" y="763"/>
                    <a:pt x="12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6"/>
            <p:cNvSpPr/>
            <p:nvPr/>
          </p:nvSpPr>
          <p:spPr>
            <a:xfrm>
              <a:off x="2020361" y="2978326"/>
              <a:ext cx="38463" cy="32841"/>
            </a:xfrm>
            <a:custGeom>
              <a:avLst/>
              <a:gdLst/>
              <a:ahLst/>
              <a:cxnLst/>
              <a:rect l="l" t="t" r="r" b="b"/>
              <a:pathLst>
                <a:path w="1464" h="1250" extrusionOk="0">
                  <a:moveTo>
                    <a:pt x="416" y="0"/>
                  </a:moveTo>
                  <a:lnTo>
                    <a:pt x="0" y="604"/>
                  </a:lnTo>
                  <a:cubicBezTo>
                    <a:pt x="305" y="902"/>
                    <a:pt x="673" y="1124"/>
                    <a:pt x="1089" y="1249"/>
                  </a:cubicBezTo>
                  <a:lnTo>
                    <a:pt x="1464" y="701"/>
                  </a:lnTo>
                  <a:cubicBezTo>
                    <a:pt x="1061" y="562"/>
                    <a:pt x="701" y="320"/>
                    <a:pt x="41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3" name="Google Shape;8143;p56"/>
          <p:cNvGrpSpPr/>
          <p:nvPr/>
        </p:nvGrpSpPr>
        <p:grpSpPr>
          <a:xfrm>
            <a:off x="830742" y="2763601"/>
            <a:ext cx="384734" cy="381556"/>
            <a:chOff x="830742" y="2763601"/>
            <a:chExt cx="384734" cy="381556"/>
          </a:xfrm>
        </p:grpSpPr>
        <p:sp>
          <p:nvSpPr>
            <p:cNvPr id="8144" name="Google Shape;8144;p56"/>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6"/>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6"/>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6"/>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6"/>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6"/>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6"/>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6"/>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6"/>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6"/>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6"/>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6"/>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6"/>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6"/>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6"/>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6"/>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6"/>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6"/>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6"/>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5" name="Google Shape;8165;p56"/>
          <p:cNvGrpSpPr/>
          <p:nvPr/>
        </p:nvGrpSpPr>
        <p:grpSpPr>
          <a:xfrm>
            <a:off x="3007498" y="4183419"/>
            <a:ext cx="375434" cy="329667"/>
            <a:chOff x="3007498" y="4183419"/>
            <a:chExt cx="375434" cy="329667"/>
          </a:xfrm>
        </p:grpSpPr>
        <p:sp>
          <p:nvSpPr>
            <p:cNvPr id="8166" name="Google Shape;8166;p56"/>
            <p:cNvSpPr/>
            <p:nvPr/>
          </p:nvSpPr>
          <p:spPr>
            <a:xfrm>
              <a:off x="3046302" y="4196792"/>
              <a:ext cx="53622" cy="53465"/>
            </a:xfrm>
            <a:custGeom>
              <a:avLst/>
              <a:gdLst/>
              <a:ahLst/>
              <a:cxnLst/>
              <a:rect l="l" t="t" r="r" b="b"/>
              <a:pathLst>
                <a:path w="2041" h="2035" extrusionOk="0">
                  <a:moveTo>
                    <a:pt x="874" y="1"/>
                  </a:moveTo>
                  <a:cubicBezTo>
                    <a:pt x="738" y="1"/>
                    <a:pt x="605" y="36"/>
                    <a:pt x="486" y="109"/>
                  </a:cubicBezTo>
                  <a:cubicBezTo>
                    <a:pt x="105" y="338"/>
                    <a:pt x="1" y="844"/>
                    <a:pt x="299" y="1323"/>
                  </a:cubicBezTo>
                  <a:cubicBezTo>
                    <a:pt x="543" y="1705"/>
                    <a:pt x="1026" y="2034"/>
                    <a:pt x="1402" y="2034"/>
                  </a:cubicBezTo>
                  <a:cubicBezTo>
                    <a:pt x="1496" y="2034"/>
                    <a:pt x="1583" y="2014"/>
                    <a:pt x="1659" y="1968"/>
                  </a:cubicBezTo>
                  <a:cubicBezTo>
                    <a:pt x="2040" y="1739"/>
                    <a:pt x="1978" y="969"/>
                    <a:pt x="1679" y="490"/>
                  </a:cubicBezTo>
                  <a:cubicBezTo>
                    <a:pt x="1475" y="168"/>
                    <a:pt x="1168" y="1"/>
                    <a:pt x="874"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6"/>
            <p:cNvSpPr/>
            <p:nvPr/>
          </p:nvSpPr>
          <p:spPr>
            <a:xfrm>
              <a:off x="3007498" y="4244292"/>
              <a:ext cx="50680" cy="42483"/>
            </a:xfrm>
            <a:custGeom>
              <a:avLst/>
              <a:gdLst/>
              <a:ahLst/>
              <a:cxnLst/>
              <a:rect l="l" t="t" r="r" b="b"/>
              <a:pathLst>
                <a:path w="1929" h="1617" extrusionOk="0">
                  <a:moveTo>
                    <a:pt x="730" y="0"/>
                  </a:moveTo>
                  <a:cubicBezTo>
                    <a:pt x="545" y="0"/>
                    <a:pt x="374" y="75"/>
                    <a:pt x="250" y="215"/>
                  </a:cubicBezTo>
                  <a:cubicBezTo>
                    <a:pt x="0" y="500"/>
                    <a:pt x="49" y="943"/>
                    <a:pt x="417" y="1263"/>
                  </a:cubicBezTo>
                  <a:cubicBezTo>
                    <a:pt x="653" y="1472"/>
                    <a:pt x="1008" y="1616"/>
                    <a:pt x="1295" y="1616"/>
                  </a:cubicBezTo>
                  <a:cubicBezTo>
                    <a:pt x="1454" y="1616"/>
                    <a:pt x="1593" y="1572"/>
                    <a:pt x="1679" y="1471"/>
                  </a:cubicBezTo>
                  <a:cubicBezTo>
                    <a:pt x="1929" y="1186"/>
                    <a:pt x="1679" y="562"/>
                    <a:pt x="1311" y="243"/>
                  </a:cubicBezTo>
                  <a:cubicBezTo>
                    <a:pt x="1126" y="78"/>
                    <a:pt x="920" y="0"/>
                    <a:pt x="730"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6"/>
            <p:cNvSpPr/>
            <p:nvPr/>
          </p:nvSpPr>
          <p:spPr>
            <a:xfrm>
              <a:off x="3169126" y="4210112"/>
              <a:ext cx="43218" cy="47763"/>
            </a:xfrm>
            <a:custGeom>
              <a:avLst/>
              <a:gdLst/>
              <a:ahLst/>
              <a:cxnLst/>
              <a:rect l="l" t="t" r="r" b="b"/>
              <a:pathLst>
                <a:path w="1645" h="1818" extrusionOk="0">
                  <a:moveTo>
                    <a:pt x="911" y="0"/>
                  </a:moveTo>
                  <a:cubicBezTo>
                    <a:pt x="642" y="0"/>
                    <a:pt x="365" y="176"/>
                    <a:pt x="209" y="503"/>
                  </a:cubicBezTo>
                  <a:cubicBezTo>
                    <a:pt x="1" y="947"/>
                    <a:pt x="15" y="1620"/>
                    <a:pt x="355" y="1780"/>
                  </a:cubicBezTo>
                  <a:cubicBezTo>
                    <a:pt x="407" y="1805"/>
                    <a:pt x="464" y="1817"/>
                    <a:pt x="524" y="1817"/>
                  </a:cubicBezTo>
                  <a:cubicBezTo>
                    <a:pt x="852" y="1817"/>
                    <a:pt x="1261" y="1463"/>
                    <a:pt x="1437" y="1093"/>
                  </a:cubicBezTo>
                  <a:cubicBezTo>
                    <a:pt x="1645" y="649"/>
                    <a:pt x="1513" y="226"/>
                    <a:pt x="1173" y="60"/>
                  </a:cubicBezTo>
                  <a:cubicBezTo>
                    <a:pt x="1090" y="20"/>
                    <a:pt x="1001" y="0"/>
                    <a:pt x="911"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6"/>
            <p:cNvSpPr/>
            <p:nvPr/>
          </p:nvSpPr>
          <p:spPr>
            <a:xfrm>
              <a:off x="3056338" y="4262263"/>
              <a:ext cx="135592" cy="89195"/>
            </a:xfrm>
            <a:custGeom>
              <a:avLst/>
              <a:gdLst/>
              <a:ahLst/>
              <a:cxnLst/>
              <a:rect l="l" t="t" r="r" b="b"/>
              <a:pathLst>
                <a:path w="5161" h="3395" extrusionOk="0">
                  <a:moveTo>
                    <a:pt x="2705" y="1"/>
                  </a:moveTo>
                  <a:cubicBezTo>
                    <a:pt x="2531" y="1"/>
                    <a:pt x="2357" y="18"/>
                    <a:pt x="2185" y="51"/>
                  </a:cubicBezTo>
                  <a:cubicBezTo>
                    <a:pt x="867" y="322"/>
                    <a:pt x="0" y="1543"/>
                    <a:pt x="202" y="2535"/>
                  </a:cubicBezTo>
                  <a:cubicBezTo>
                    <a:pt x="336" y="3177"/>
                    <a:pt x="850" y="3395"/>
                    <a:pt x="1553" y="3395"/>
                  </a:cubicBezTo>
                  <a:cubicBezTo>
                    <a:pt x="1935" y="3395"/>
                    <a:pt x="2373" y="3330"/>
                    <a:pt x="2837" y="3235"/>
                  </a:cubicBezTo>
                  <a:cubicBezTo>
                    <a:pt x="4155" y="2965"/>
                    <a:pt x="5161" y="2493"/>
                    <a:pt x="4904" y="1522"/>
                  </a:cubicBezTo>
                  <a:cubicBezTo>
                    <a:pt x="4641" y="516"/>
                    <a:pt x="3815" y="204"/>
                    <a:pt x="3462" y="107"/>
                  </a:cubicBezTo>
                  <a:cubicBezTo>
                    <a:pt x="3214" y="37"/>
                    <a:pt x="2959" y="1"/>
                    <a:pt x="270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6"/>
            <p:cNvSpPr/>
            <p:nvPr/>
          </p:nvSpPr>
          <p:spPr>
            <a:xfrm>
              <a:off x="3111563" y="4183419"/>
              <a:ext cx="46292" cy="57589"/>
            </a:xfrm>
            <a:custGeom>
              <a:avLst/>
              <a:gdLst/>
              <a:ahLst/>
              <a:cxnLst/>
              <a:rect l="l" t="t" r="r" b="b"/>
              <a:pathLst>
                <a:path w="1762" h="2192" extrusionOk="0">
                  <a:moveTo>
                    <a:pt x="892" y="1"/>
                  </a:moveTo>
                  <a:cubicBezTo>
                    <a:pt x="510" y="1"/>
                    <a:pt x="171" y="298"/>
                    <a:pt x="90" y="798"/>
                  </a:cubicBezTo>
                  <a:cubicBezTo>
                    <a:pt x="0" y="1353"/>
                    <a:pt x="243" y="2102"/>
                    <a:pt x="680" y="2185"/>
                  </a:cubicBezTo>
                  <a:cubicBezTo>
                    <a:pt x="705" y="2190"/>
                    <a:pt x="729" y="2192"/>
                    <a:pt x="754" y="2192"/>
                  </a:cubicBezTo>
                  <a:cubicBezTo>
                    <a:pt x="1168" y="2192"/>
                    <a:pt x="1587" y="1613"/>
                    <a:pt x="1672" y="1089"/>
                  </a:cubicBezTo>
                  <a:cubicBezTo>
                    <a:pt x="1762" y="535"/>
                    <a:pt x="1471" y="104"/>
                    <a:pt x="1034" y="14"/>
                  </a:cubicBezTo>
                  <a:cubicBezTo>
                    <a:pt x="986" y="5"/>
                    <a:pt x="938" y="1"/>
                    <a:pt x="89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6"/>
            <p:cNvSpPr/>
            <p:nvPr/>
          </p:nvSpPr>
          <p:spPr>
            <a:xfrm>
              <a:off x="3056706" y="4265415"/>
              <a:ext cx="50496" cy="86069"/>
            </a:xfrm>
            <a:custGeom>
              <a:avLst/>
              <a:gdLst/>
              <a:ahLst/>
              <a:cxnLst/>
              <a:rect l="l" t="t" r="r" b="b"/>
              <a:pathLst>
                <a:path w="1922" h="3276" extrusionOk="0">
                  <a:moveTo>
                    <a:pt x="1922" y="1"/>
                  </a:moveTo>
                  <a:cubicBezTo>
                    <a:pt x="742" y="361"/>
                    <a:pt x="0" y="1485"/>
                    <a:pt x="188" y="2415"/>
                  </a:cubicBezTo>
                  <a:cubicBezTo>
                    <a:pt x="320" y="3057"/>
                    <a:pt x="833" y="3276"/>
                    <a:pt x="1538" y="3276"/>
                  </a:cubicBezTo>
                  <a:cubicBezTo>
                    <a:pt x="1570" y="3276"/>
                    <a:pt x="1604" y="3276"/>
                    <a:pt x="1637" y="3275"/>
                  </a:cubicBezTo>
                  <a:cubicBezTo>
                    <a:pt x="1464" y="3101"/>
                    <a:pt x="1339" y="2879"/>
                    <a:pt x="1283" y="2643"/>
                  </a:cubicBezTo>
                  <a:cubicBezTo>
                    <a:pt x="1034" y="1783"/>
                    <a:pt x="1297" y="722"/>
                    <a:pt x="1922"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6"/>
            <p:cNvSpPr/>
            <p:nvPr/>
          </p:nvSpPr>
          <p:spPr>
            <a:xfrm>
              <a:off x="3007498" y="4248286"/>
              <a:ext cx="46502" cy="38489"/>
            </a:xfrm>
            <a:custGeom>
              <a:avLst/>
              <a:gdLst/>
              <a:ahLst/>
              <a:cxnLst/>
              <a:rect l="l" t="t" r="r" b="b"/>
              <a:pathLst>
                <a:path w="1770" h="1465" extrusionOk="0">
                  <a:moveTo>
                    <a:pt x="320" y="1"/>
                  </a:moveTo>
                  <a:cubicBezTo>
                    <a:pt x="292" y="15"/>
                    <a:pt x="271" y="42"/>
                    <a:pt x="250" y="63"/>
                  </a:cubicBezTo>
                  <a:cubicBezTo>
                    <a:pt x="0" y="348"/>
                    <a:pt x="49" y="791"/>
                    <a:pt x="417" y="1111"/>
                  </a:cubicBezTo>
                  <a:cubicBezTo>
                    <a:pt x="649" y="1320"/>
                    <a:pt x="1004" y="1464"/>
                    <a:pt x="1293" y="1464"/>
                  </a:cubicBezTo>
                  <a:cubicBezTo>
                    <a:pt x="1453" y="1464"/>
                    <a:pt x="1593" y="1420"/>
                    <a:pt x="1679" y="1319"/>
                  </a:cubicBezTo>
                  <a:cubicBezTo>
                    <a:pt x="1735" y="1249"/>
                    <a:pt x="1762" y="1173"/>
                    <a:pt x="1769" y="1090"/>
                  </a:cubicBezTo>
                  <a:lnTo>
                    <a:pt x="1769" y="1090"/>
                  </a:lnTo>
                  <a:cubicBezTo>
                    <a:pt x="1764" y="1090"/>
                    <a:pt x="1758" y="1090"/>
                    <a:pt x="1753" y="1090"/>
                  </a:cubicBezTo>
                  <a:cubicBezTo>
                    <a:pt x="1435" y="1090"/>
                    <a:pt x="1001" y="898"/>
                    <a:pt x="708" y="639"/>
                  </a:cubicBezTo>
                  <a:cubicBezTo>
                    <a:pt x="507" y="479"/>
                    <a:pt x="368" y="250"/>
                    <a:pt x="32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6"/>
            <p:cNvSpPr/>
            <p:nvPr/>
          </p:nvSpPr>
          <p:spPr>
            <a:xfrm>
              <a:off x="3046302" y="4197448"/>
              <a:ext cx="44506" cy="52887"/>
            </a:xfrm>
            <a:custGeom>
              <a:avLst/>
              <a:gdLst/>
              <a:ahLst/>
              <a:cxnLst/>
              <a:rect l="l" t="t" r="r" b="b"/>
              <a:pathLst>
                <a:path w="1694" h="2013" extrusionOk="0">
                  <a:moveTo>
                    <a:pt x="715" y="1"/>
                  </a:moveTo>
                  <a:lnTo>
                    <a:pt x="715" y="1"/>
                  </a:lnTo>
                  <a:cubicBezTo>
                    <a:pt x="632" y="14"/>
                    <a:pt x="556" y="49"/>
                    <a:pt x="486" y="91"/>
                  </a:cubicBezTo>
                  <a:cubicBezTo>
                    <a:pt x="105" y="320"/>
                    <a:pt x="1" y="826"/>
                    <a:pt x="299" y="1305"/>
                  </a:cubicBezTo>
                  <a:cubicBezTo>
                    <a:pt x="542" y="1685"/>
                    <a:pt x="1021" y="2013"/>
                    <a:pt x="1396" y="2013"/>
                  </a:cubicBezTo>
                  <a:cubicBezTo>
                    <a:pt x="1492" y="2013"/>
                    <a:pt x="1582" y="1991"/>
                    <a:pt x="1659" y="1943"/>
                  </a:cubicBezTo>
                  <a:cubicBezTo>
                    <a:pt x="1673" y="1936"/>
                    <a:pt x="1686" y="1929"/>
                    <a:pt x="1693" y="1915"/>
                  </a:cubicBezTo>
                  <a:cubicBezTo>
                    <a:pt x="1319" y="1714"/>
                    <a:pt x="1007" y="1409"/>
                    <a:pt x="806" y="1034"/>
                  </a:cubicBezTo>
                  <a:cubicBezTo>
                    <a:pt x="597" y="639"/>
                    <a:pt x="584" y="264"/>
                    <a:pt x="715"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6"/>
            <p:cNvSpPr/>
            <p:nvPr/>
          </p:nvSpPr>
          <p:spPr>
            <a:xfrm>
              <a:off x="3111905" y="4183419"/>
              <a:ext cx="34837" cy="55593"/>
            </a:xfrm>
            <a:custGeom>
              <a:avLst/>
              <a:gdLst/>
              <a:ahLst/>
              <a:cxnLst/>
              <a:rect l="l" t="t" r="r" b="b"/>
              <a:pathLst>
                <a:path w="1326" h="2116" extrusionOk="0">
                  <a:moveTo>
                    <a:pt x="883" y="1"/>
                  </a:moveTo>
                  <a:cubicBezTo>
                    <a:pt x="503" y="1"/>
                    <a:pt x="158" y="303"/>
                    <a:pt x="77" y="798"/>
                  </a:cubicBezTo>
                  <a:cubicBezTo>
                    <a:pt x="1" y="1277"/>
                    <a:pt x="174" y="1908"/>
                    <a:pt x="514" y="2116"/>
                  </a:cubicBezTo>
                  <a:cubicBezTo>
                    <a:pt x="424" y="1728"/>
                    <a:pt x="438" y="1318"/>
                    <a:pt x="570" y="937"/>
                  </a:cubicBezTo>
                  <a:cubicBezTo>
                    <a:pt x="715" y="514"/>
                    <a:pt x="1000" y="243"/>
                    <a:pt x="1326" y="146"/>
                  </a:cubicBezTo>
                  <a:cubicBezTo>
                    <a:pt x="1236" y="77"/>
                    <a:pt x="1132" y="35"/>
                    <a:pt x="1021" y="14"/>
                  </a:cubicBezTo>
                  <a:cubicBezTo>
                    <a:pt x="974" y="5"/>
                    <a:pt x="928" y="1"/>
                    <a:pt x="883"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6"/>
            <p:cNvSpPr/>
            <p:nvPr/>
          </p:nvSpPr>
          <p:spPr>
            <a:xfrm>
              <a:off x="3169678" y="4210086"/>
              <a:ext cx="37937" cy="42982"/>
            </a:xfrm>
            <a:custGeom>
              <a:avLst/>
              <a:gdLst/>
              <a:ahLst/>
              <a:cxnLst/>
              <a:rect l="l" t="t" r="r" b="b"/>
              <a:pathLst>
                <a:path w="1444" h="1636" extrusionOk="0">
                  <a:moveTo>
                    <a:pt x="884" y="0"/>
                  </a:moveTo>
                  <a:cubicBezTo>
                    <a:pt x="615" y="0"/>
                    <a:pt x="343" y="173"/>
                    <a:pt x="188" y="504"/>
                  </a:cubicBezTo>
                  <a:cubicBezTo>
                    <a:pt x="15" y="865"/>
                    <a:pt x="1" y="1365"/>
                    <a:pt x="174" y="1635"/>
                  </a:cubicBezTo>
                  <a:cubicBezTo>
                    <a:pt x="237" y="1295"/>
                    <a:pt x="396" y="976"/>
                    <a:pt x="625" y="719"/>
                  </a:cubicBezTo>
                  <a:cubicBezTo>
                    <a:pt x="828" y="490"/>
                    <a:pt x="1116" y="359"/>
                    <a:pt x="1420" y="359"/>
                  </a:cubicBezTo>
                  <a:cubicBezTo>
                    <a:pt x="1428" y="359"/>
                    <a:pt x="1436" y="359"/>
                    <a:pt x="1443" y="359"/>
                  </a:cubicBezTo>
                  <a:cubicBezTo>
                    <a:pt x="1388" y="227"/>
                    <a:pt x="1284" y="123"/>
                    <a:pt x="1152" y="61"/>
                  </a:cubicBezTo>
                  <a:cubicBezTo>
                    <a:pt x="1066" y="20"/>
                    <a:pt x="975" y="0"/>
                    <a:pt x="884"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6"/>
            <p:cNvSpPr/>
            <p:nvPr/>
          </p:nvSpPr>
          <p:spPr>
            <a:xfrm>
              <a:off x="3245316" y="4339740"/>
              <a:ext cx="43034" cy="57826"/>
            </a:xfrm>
            <a:custGeom>
              <a:avLst/>
              <a:gdLst/>
              <a:ahLst/>
              <a:cxnLst/>
              <a:rect l="l" t="t" r="r" b="b"/>
              <a:pathLst>
                <a:path w="1638" h="2201" extrusionOk="0">
                  <a:moveTo>
                    <a:pt x="810" y="1"/>
                  </a:moveTo>
                  <a:cubicBezTo>
                    <a:pt x="383" y="1"/>
                    <a:pt x="34" y="357"/>
                    <a:pt x="14" y="910"/>
                  </a:cubicBezTo>
                  <a:cubicBezTo>
                    <a:pt x="0" y="1472"/>
                    <a:pt x="347" y="2180"/>
                    <a:pt x="791" y="2200"/>
                  </a:cubicBezTo>
                  <a:cubicBezTo>
                    <a:pt x="798" y="2201"/>
                    <a:pt x="804" y="2201"/>
                    <a:pt x="811" y="2201"/>
                  </a:cubicBezTo>
                  <a:cubicBezTo>
                    <a:pt x="1246" y="2201"/>
                    <a:pt x="1610" y="1533"/>
                    <a:pt x="1623" y="980"/>
                  </a:cubicBezTo>
                  <a:cubicBezTo>
                    <a:pt x="1637" y="418"/>
                    <a:pt x="1290" y="22"/>
                    <a:pt x="846" y="2"/>
                  </a:cubicBezTo>
                  <a:cubicBezTo>
                    <a:pt x="834" y="1"/>
                    <a:pt x="822" y="1"/>
                    <a:pt x="81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6"/>
            <p:cNvSpPr/>
            <p:nvPr/>
          </p:nvSpPr>
          <p:spPr>
            <a:xfrm>
              <a:off x="3187175" y="4355793"/>
              <a:ext cx="41038" cy="49366"/>
            </a:xfrm>
            <a:custGeom>
              <a:avLst/>
              <a:gdLst/>
              <a:ahLst/>
              <a:cxnLst/>
              <a:rect l="l" t="t" r="r" b="b"/>
              <a:pathLst>
                <a:path w="1562" h="1879" extrusionOk="0">
                  <a:moveTo>
                    <a:pt x="728" y="1"/>
                  </a:moveTo>
                  <a:cubicBezTo>
                    <a:pt x="675" y="1"/>
                    <a:pt x="622" y="8"/>
                    <a:pt x="569" y="22"/>
                  </a:cubicBezTo>
                  <a:cubicBezTo>
                    <a:pt x="209" y="119"/>
                    <a:pt x="1" y="514"/>
                    <a:pt x="125" y="986"/>
                  </a:cubicBezTo>
                  <a:cubicBezTo>
                    <a:pt x="240" y="1418"/>
                    <a:pt x="628" y="1879"/>
                    <a:pt x="969" y="1879"/>
                  </a:cubicBezTo>
                  <a:cubicBezTo>
                    <a:pt x="1000" y="1879"/>
                    <a:pt x="1031" y="1875"/>
                    <a:pt x="1062" y="1867"/>
                  </a:cubicBezTo>
                  <a:cubicBezTo>
                    <a:pt x="1422" y="1763"/>
                    <a:pt x="1561" y="1111"/>
                    <a:pt x="1436" y="639"/>
                  </a:cubicBezTo>
                  <a:cubicBezTo>
                    <a:pt x="1330" y="237"/>
                    <a:pt x="1036" y="1"/>
                    <a:pt x="72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6"/>
            <p:cNvSpPr/>
            <p:nvPr/>
          </p:nvSpPr>
          <p:spPr>
            <a:xfrm>
              <a:off x="3329861" y="4419977"/>
              <a:ext cx="53070" cy="39671"/>
            </a:xfrm>
            <a:custGeom>
              <a:avLst/>
              <a:gdLst/>
              <a:ahLst/>
              <a:cxnLst/>
              <a:rect l="l" t="t" r="r" b="b"/>
              <a:pathLst>
                <a:path w="2020" h="1510" extrusionOk="0">
                  <a:moveTo>
                    <a:pt x="1259" y="0"/>
                  </a:moveTo>
                  <a:cubicBezTo>
                    <a:pt x="1106" y="0"/>
                    <a:pt x="941" y="45"/>
                    <a:pt x="777" y="138"/>
                  </a:cubicBezTo>
                  <a:cubicBezTo>
                    <a:pt x="361" y="388"/>
                    <a:pt x="1" y="957"/>
                    <a:pt x="188" y="1283"/>
                  </a:cubicBezTo>
                  <a:cubicBezTo>
                    <a:pt x="284" y="1440"/>
                    <a:pt x="496" y="1510"/>
                    <a:pt x="737" y="1510"/>
                  </a:cubicBezTo>
                  <a:cubicBezTo>
                    <a:pt x="984" y="1510"/>
                    <a:pt x="1260" y="1437"/>
                    <a:pt x="1471" y="1311"/>
                  </a:cubicBezTo>
                  <a:cubicBezTo>
                    <a:pt x="1887" y="1061"/>
                    <a:pt x="2019" y="631"/>
                    <a:pt x="1832" y="312"/>
                  </a:cubicBezTo>
                  <a:cubicBezTo>
                    <a:pt x="1713" y="112"/>
                    <a:pt x="1502" y="0"/>
                    <a:pt x="1259"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6"/>
            <p:cNvSpPr/>
            <p:nvPr/>
          </p:nvSpPr>
          <p:spPr>
            <a:xfrm>
              <a:off x="3187911" y="4418111"/>
              <a:ext cx="136328" cy="94975"/>
            </a:xfrm>
            <a:custGeom>
              <a:avLst/>
              <a:gdLst/>
              <a:ahLst/>
              <a:cxnLst/>
              <a:rect l="l" t="t" r="r" b="b"/>
              <a:pathLst>
                <a:path w="5189" h="3615" extrusionOk="0">
                  <a:moveTo>
                    <a:pt x="2405" y="0"/>
                  </a:moveTo>
                  <a:cubicBezTo>
                    <a:pt x="1490" y="0"/>
                    <a:pt x="662" y="471"/>
                    <a:pt x="382" y="1160"/>
                  </a:cubicBezTo>
                  <a:cubicBezTo>
                    <a:pt x="0" y="2089"/>
                    <a:pt x="930" y="2699"/>
                    <a:pt x="2178" y="3206"/>
                  </a:cubicBezTo>
                  <a:cubicBezTo>
                    <a:pt x="2779" y="3449"/>
                    <a:pt x="3343" y="3614"/>
                    <a:pt x="3805" y="3614"/>
                  </a:cubicBezTo>
                  <a:cubicBezTo>
                    <a:pt x="4303" y="3614"/>
                    <a:pt x="4679" y="3422"/>
                    <a:pt x="4849" y="2928"/>
                  </a:cubicBezTo>
                  <a:cubicBezTo>
                    <a:pt x="5189" y="1950"/>
                    <a:pt x="4675" y="1236"/>
                    <a:pt x="4439" y="951"/>
                  </a:cubicBezTo>
                  <a:cubicBezTo>
                    <a:pt x="4162" y="619"/>
                    <a:pt x="3808" y="362"/>
                    <a:pt x="3406" y="195"/>
                  </a:cubicBezTo>
                  <a:cubicBezTo>
                    <a:pt x="3075" y="61"/>
                    <a:pt x="2734" y="0"/>
                    <a:pt x="2405"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6"/>
            <p:cNvSpPr/>
            <p:nvPr/>
          </p:nvSpPr>
          <p:spPr>
            <a:xfrm>
              <a:off x="3294682" y="4365277"/>
              <a:ext cx="56171" cy="51336"/>
            </a:xfrm>
            <a:custGeom>
              <a:avLst/>
              <a:gdLst/>
              <a:ahLst/>
              <a:cxnLst/>
              <a:rect l="l" t="t" r="r" b="b"/>
              <a:pathLst>
                <a:path w="2138" h="1954" extrusionOk="0">
                  <a:moveTo>
                    <a:pt x="1305" y="1"/>
                  </a:moveTo>
                  <a:cubicBezTo>
                    <a:pt x="1067" y="1"/>
                    <a:pt x="815" y="108"/>
                    <a:pt x="604" y="334"/>
                  </a:cubicBezTo>
                  <a:cubicBezTo>
                    <a:pt x="216" y="750"/>
                    <a:pt x="1" y="1506"/>
                    <a:pt x="320" y="1818"/>
                  </a:cubicBezTo>
                  <a:cubicBezTo>
                    <a:pt x="418" y="1912"/>
                    <a:pt x="556" y="1953"/>
                    <a:pt x="710" y="1953"/>
                  </a:cubicBezTo>
                  <a:cubicBezTo>
                    <a:pt x="1056" y="1953"/>
                    <a:pt x="1487" y="1745"/>
                    <a:pt x="1756" y="1457"/>
                  </a:cubicBezTo>
                  <a:cubicBezTo>
                    <a:pt x="2137" y="1048"/>
                    <a:pt x="2137" y="514"/>
                    <a:pt x="1825" y="209"/>
                  </a:cubicBezTo>
                  <a:cubicBezTo>
                    <a:pt x="1682" y="72"/>
                    <a:pt x="1498" y="1"/>
                    <a:pt x="130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6"/>
            <p:cNvSpPr/>
            <p:nvPr/>
          </p:nvSpPr>
          <p:spPr>
            <a:xfrm>
              <a:off x="3191011" y="4418111"/>
              <a:ext cx="80026" cy="70384"/>
            </a:xfrm>
            <a:custGeom>
              <a:avLst/>
              <a:gdLst/>
              <a:ahLst/>
              <a:cxnLst/>
              <a:rect l="l" t="t" r="r" b="b"/>
              <a:pathLst>
                <a:path w="3046" h="2679" extrusionOk="0">
                  <a:moveTo>
                    <a:pt x="2285" y="1"/>
                  </a:moveTo>
                  <a:cubicBezTo>
                    <a:pt x="1371" y="1"/>
                    <a:pt x="542" y="472"/>
                    <a:pt x="264" y="1153"/>
                  </a:cubicBezTo>
                  <a:cubicBezTo>
                    <a:pt x="0" y="1791"/>
                    <a:pt x="347" y="2276"/>
                    <a:pt x="992" y="2679"/>
                  </a:cubicBezTo>
                  <a:cubicBezTo>
                    <a:pt x="944" y="2436"/>
                    <a:pt x="957" y="2186"/>
                    <a:pt x="1041" y="1950"/>
                  </a:cubicBezTo>
                  <a:cubicBezTo>
                    <a:pt x="1311" y="1104"/>
                    <a:pt x="2123" y="369"/>
                    <a:pt x="3045" y="112"/>
                  </a:cubicBezTo>
                  <a:cubicBezTo>
                    <a:pt x="2792" y="36"/>
                    <a:pt x="2535" y="1"/>
                    <a:pt x="2285"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6"/>
            <p:cNvSpPr/>
            <p:nvPr/>
          </p:nvSpPr>
          <p:spPr>
            <a:xfrm>
              <a:off x="3187175" y="4355977"/>
              <a:ext cx="33182" cy="49182"/>
            </a:xfrm>
            <a:custGeom>
              <a:avLst/>
              <a:gdLst/>
              <a:ahLst/>
              <a:cxnLst/>
              <a:rect l="l" t="t" r="r" b="b"/>
              <a:pathLst>
                <a:path w="1263" h="1872" extrusionOk="0">
                  <a:moveTo>
                    <a:pt x="666" y="1"/>
                  </a:moveTo>
                  <a:cubicBezTo>
                    <a:pt x="632" y="1"/>
                    <a:pt x="604" y="8"/>
                    <a:pt x="569" y="15"/>
                  </a:cubicBezTo>
                  <a:cubicBezTo>
                    <a:pt x="209" y="112"/>
                    <a:pt x="1" y="507"/>
                    <a:pt x="125" y="979"/>
                  </a:cubicBezTo>
                  <a:cubicBezTo>
                    <a:pt x="240" y="1411"/>
                    <a:pt x="628" y="1872"/>
                    <a:pt x="969" y="1872"/>
                  </a:cubicBezTo>
                  <a:cubicBezTo>
                    <a:pt x="1000" y="1872"/>
                    <a:pt x="1031" y="1868"/>
                    <a:pt x="1062" y="1860"/>
                  </a:cubicBezTo>
                  <a:cubicBezTo>
                    <a:pt x="1145" y="1832"/>
                    <a:pt x="1214" y="1784"/>
                    <a:pt x="1263" y="1721"/>
                  </a:cubicBezTo>
                  <a:cubicBezTo>
                    <a:pt x="992" y="1541"/>
                    <a:pt x="729" y="1139"/>
                    <a:pt x="632" y="750"/>
                  </a:cubicBezTo>
                  <a:cubicBezTo>
                    <a:pt x="555" y="507"/>
                    <a:pt x="569" y="237"/>
                    <a:pt x="666"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6"/>
            <p:cNvSpPr/>
            <p:nvPr/>
          </p:nvSpPr>
          <p:spPr>
            <a:xfrm>
              <a:off x="3245316" y="4339740"/>
              <a:ext cx="28453" cy="57826"/>
            </a:xfrm>
            <a:custGeom>
              <a:avLst/>
              <a:gdLst/>
              <a:ahLst/>
              <a:cxnLst/>
              <a:rect l="l" t="t" r="r" b="b"/>
              <a:pathLst>
                <a:path w="1083" h="2201" extrusionOk="0">
                  <a:moveTo>
                    <a:pt x="810" y="1"/>
                  </a:moveTo>
                  <a:cubicBezTo>
                    <a:pt x="383" y="1"/>
                    <a:pt x="35" y="357"/>
                    <a:pt x="21" y="910"/>
                  </a:cubicBezTo>
                  <a:cubicBezTo>
                    <a:pt x="0" y="1472"/>
                    <a:pt x="347" y="2180"/>
                    <a:pt x="791" y="2200"/>
                  </a:cubicBezTo>
                  <a:cubicBezTo>
                    <a:pt x="805" y="2200"/>
                    <a:pt x="819" y="2194"/>
                    <a:pt x="833" y="2194"/>
                  </a:cubicBezTo>
                  <a:cubicBezTo>
                    <a:pt x="631" y="1819"/>
                    <a:pt x="541" y="1389"/>
                    <a:pt x="583" y="959"/>
                  </a:cubicBezTo>
                  <a:cubicBezTo>
                    <a:pt x="624" y="522"/>
                    <a:pt x="826" y="203"/>
                    <a:pt x="1082" y="57"/>
                  </a:cubicBezTo>
                  <a:cubicBezTo>
                    <a:pt x="1006" y="22"/>
                    <a:pt x="930" y="9"/>
                    <a:pt x="846" y="2"/>
                  </a:cubicBezTo>
                  <a:cubicBezTo>
                    <a:pt x="834" y="1"/>
                    <a:pt x="822" y="1"/>
                    <a:pt x="81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6"/>
            <p:cNvSpPr/>
            <p:nvPr/>
          </p:nvSpPr>
          <p:spPr>
            <a:xfrm>
              <a:off x="3296338" y="4365198"/>
              <a:ext cx="51047" cy="44033"/>
            </a:xfrm>
            <a:custGeom>
              <a:avLst/>
              <a:gdLst/>
              <a:ahLst/>
              <a:cxnLst/>
              <a:rect l="l" t="t" r="r" b="b"/>
              <a:pathLst>
                <a:path w="1943" h="1676" extrusionOk="0">
                  <a:moveTo>
                    <a:pt x="1244" y="1"/>
                  </a:moveTo>
                  <a:cubicBezTo>
                    <a:pt x="1006" y="1"/>
                    <a:pt x="752" y="110"/>
                    <a:pt x="541" y="337"/>
                  </a:cubicBezTo>
                  <a:cubicBezTo>
                    <a:pt x="201" y="697"/>
                    <a:pt x="0" y="1322"/>
                    <a:pt x="160" y="1675"/>
                  </a:cubicBezTo>
                  <a:cubicBezTo>
                    <a:pt x="306" y="1301"/>
                    <a:pt x="548" y="968"/>
                    <a:pt x="867" y="725"/>
                  </a:cubicBezTo>
                  <a:cubicBezTo>
                    <a:pt x="1123" y="533"/>
                    <a:pt x="1392" y="446"/>
                    <a:pt x="1644" y="446"/>
                  </a:cubicBezTo>
                  <a:cubicBezTo>
                    <a:pt x="1747" y="446"/>
                    <a:pt x="1847" y="461"/>
                    <a:pt x="1942" y="489"/>
                  </a:cubicBezTo>
                  <a:cubicBezTo>
                    <a:pt x="1901" y="385"/>
                    <a:pt x="1838" y="288"/>
                    <a:pt x="1762" y="212"/>
                  </a:cubicBezTo>
                  <a:cubicBezTo>
                    <a:pt x="1620" y="72"/>
                    <a:pt x="1437" y="1"/>
                    <a:pt x="1244"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6"/>
            <p:cNvSpPr/>
            <p:nvPr/>
          </p:nvSpPr>
          <p:spPr>
            <a:xfrm>
              <a:off x="3333697" y="4419898"/>
              <a:ext cx="46844" cy="28138"/>
            </a:xfrm>
            <a:custGeom>
              <a:avLst/>
              <a:gdLst/>
              <a:ahLst/>
              <a:cxnLst/>
              <a:rect l="l" t="t" r="r" b="b"/>
              <a:pathLst>
                <a:path w="1783" h="1071" extrusionOk="0">
                  <a:moveTo>
                    <a:pt x="1114" y="0"/>
                  </a:moveTo>
                  <a:cubicBezTo>
                    <a:pt x="962" y="0"/>
                    <a:pt x="799" y="45"/>
                    <a:pt x="638" y="141"/>
                  </a:cubicBezTo>
                  <a:cubicBezTo>
                    <a:pt x="299" y="342"/>
                    <a:pt x="0" y="745"/>
                    <a:pt x="0" y="1071"/>
                  </a:cubicBezTo>
                  <a:cubicBezTo>
                    <a:pt x="236" y="821"/>
                    <a:pt x="548" y="648"/>
                    <a:pt x="881" y="564"/>
                  </a:cubicBezTo>
                  <a:cubicBezTo>
                    <a:pt x="974" y="539"/>
                    <a:pt x="1068" y="527"/>
                    <a:pt x="1162" y="527"/>
                  </a:cubicBezTo>
                  <a:cubicBezTo>
                    <a:pt x="1375" y="527"/>
                    <a:pt x="1584" y="592"/>
                    <a:pt x="1762" y="717"/>
                  </a:cubicBezTo>
                  <a:cubicBezTo>
                    <a:pt x="1783" y="578"/>
                    <a:pt x="1755" y="433"/>
                    <a:pt x="1686" y="315"/>
                  </a:cubicBezTo>
                  <a:cubicBezTo>
                    <a:pt x="1566" y="114"/>
                    <a:pt x="1355" y="0"/>
                    <a:pt x="1114"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6" name="Google Shape;8186;p56"/>
          <p:cNvGrpSpPr/>
          <p:nvPr/>
        </p:nvGrpSpPr>
        <p:grpSpPr>
          <a:xfrm>
            <a:off x="6919276" y="2766990"/>
            <a:ext cx="274550" cy="354728"/>
            <a:chOff x="7606826" y="2419290"/>
            <a:chExt cx="274550" cy="354728"/>
          </a:xfrm>
        </p:grpSpPr>
        <p:sp>
          <p:nvSpPr>
            <p:cNvPr id="8187" name="Google Shape;8187;p56"/>
            <p:cNvSpPr/>
            <p:nvPr/>
          </p:nvSpPr>
          <p:spPr>
            <a:xfrm>
              <a:off x="7606826" y="2619370"/>
              <a:ext cx="274550" cy="154649"/>
            </a:xfrm>
            <a:custGeom>
              <a:avLst/>
              <a:gdLst/>
              <a:ahLst/>
              <a:cxnLst/>
              <a:rect l="l" t="t" r="r" b="b"/>
              <a:pathLst>
                <a:path w="10485" h="5906" extrusionOk="0">
                  <a:moveTo>
                    <a:pt x="3711" y="1"/>
                  </a:moveTo>
                  <a:lnTo>
                    <a:pt x="3711" y="1041"/>
                  </a:lnTo>
                  <a:cubicBezTo>
                    <a:pt x="3711" y="1336"/>
                    <a:pt x="3520" y="1584"/>
                    <a:pt x="3244" y="1670"/>
                  </a:cubicBezTo>
                  <a:lnTo>
                    <a:pt x="935" y="2348"/>
                  </a:lnTo>
                  <a:cubicBezTo>
                    <a:pt x="382" y="2510"/>
                    <a:pt x="0" y="3025"/>
                    <a:pt x="0" y="3607"/>
                  </a:cubicBezTo>
                  <a:lnTo>
                    <a:pt x="0" y="5248"/>
                  </a:lnTo>
                  <a:cubicBezTo>
                    <a:pt x="0" y="5610"/>
                    <a:pt x="286" y="5906"/>
                    <a:pt x="649" y="5906"/>
                  </a:cubicBezTo>
                  <a:lnTo>
                    <a:pt x="9826" y="5906"/>
                  </a:lnTo>
                  <a:cubicBezTo>
                    <a:pt x="10189" y="5906"/>
                    <a:pt x="10485" y="5610"/>
                    <a:pt x="10485" y="5248"/>
                  </a:cubicBezTo>
                  <a:lnTo>
                    <a:pt x="10485" y="3607"/>
                  </a:lnTo>
                  <a:cubicBezTo>
                    <a:pt x="10485" y="3025"/>
                    <a:pt x="10093" y="2510"/>
                    <a:pt x="9540" y="2348"/>
                  </a:cubicBezTo>
                  <a:lnTo>
                    <a:pt x="7241" y="1670"/>
                  </a:lnTo>
                  <a:cubicBezTo>
                    <a:pt x="6955" y="1584"/>
                    <a:pt x="6764" y="1336"/>
                    <a:pt x="6764" y="1041"/>
                  </a:cubicBezTo>
                  <a:lnTo>
                    <a:pt x="6764"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6"/>
            <p:cNvSpPr/>
            <p:nvPr/>
          </p:nvSpPr>
          <p:spPr>
            <a:xfrm>
              <a:off x="7606826" y="2667576"/>
              <a:ext cx="274550" cy="106442"/>
            </a:xfrm>
            <a:custGeom>
              <a:avLst/>
              <a:gdLst/>
              <a:ahLst/>
              <a:cxnLst/>
              <a:rect l="l" t="t" r="r" b="b"/>
              <a:pathLst>
                <a:path w="10485" h="4065" extrusionOk="0">
                  <a:moveTo>
                    <a:pt x="2671" y="1"/>
                  </a:moveTo>
                  <a:lnTo>
                    <a:pt x="935" y="507"/>
                  </a:lnTo>
                  <a:cubicBezTo>
                    <a:pt x="382" y="669"/>
                    <a:pt x="0" y="1184"/>
                    <a:pt x="0" y="1766"/>
                  </a:cubicBezTo>
                  <a:lnTo>
                    <a:pt x="0" y="3407"/>
                  </a:lnTo>
                  <a:cubicBezTo>
                    <a:pt x="0" y="3769"/>
                    <a:pt x="286" y="4065"/>
                    <a:pt x="649" y="4065"/>
                  </a:cubicBezTo>
                  <a:lnTo>
                    <a:pt x="9826" y="4065"/>
                  </a:lnTo>
                  <a:cubicBezTo>
                    <a:pt x="10189" y="4065"/>
                    <a:pt x="10485" y="3769"/>
                    <a:pt x="10485" y="3407"/>
                  </a:cubicBezTo>
                  <a:lnTo>
                    <a:pt x="10485" y="1766"/>
                  </a:lnTo>
                  <a:cubicBezTo>
                    <a:pt x="10485" y="1184"/>
                    <a:pt x="10093" y="669"/>
                    <a:pt x="9540" y="507"/>
                  </a:cubicBezTo>
                  <a:lnTo>
                    <a:pt x="7804" y="1"/>
                  </a:lnTo>
                  <a:cubicBezTo>
                    <a:pt x="7556" y="1213"/>
                    <a:pt x="6478" y="2090"/>
                    <a:pt x="5238" y="2090"/>
                  </a:cubicBezTo>
                  <a:cubicBezTo>
                    <a:pt x="3997" y="2090"/>
                    <a:pt x="2919" y="1213"/>
                    <a:pt x="2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56"/>
            <p:cNvSpPr/>
            <p:nvPr/>
          </p:nvSpPr>
          <p:spPr>
            <a:xfrm>
              <a:off x="7703998" y="2619370"/>
              <a:ext cx="79943" cy="22886"/>
            </a:xfrm>
            <a:custGeom>
              <a:avLst/>
              <a:gdLst/>
              <a:ahLst/>
              <a:cxnLst/>
              <a:rect l="l" t="t" r="r" b="b"/>
              <a:pathLst>
                <a:path w="3053" h="874" extrusionOk="0">
                  <a:moveTo>
                    <a:pt x="0" y="1"/>
                  </a:moveTo>
                  <a:lnTo>
                    <a:pt x="0" y="487"/>
                  </a:lnTo>
                  <a:cubicBezTo>
                    <a:pt x="477" y="745"/>
                    <a:pt x="1002" y="874"/>
                    <a:pt x="1527" y="874"/>
                  </a:cubicBezTo>
                  <a:cubicBezTo>
                    <a:pt x="2051" y="874"/>
                    <a:pt x="2576" y="745"/>
                    <a:pt x="3053" y="487"/>
                  </a:cubicBezTo>
                  <a:lnTo>
                    <a:pt x="305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56"/>
            <p:cNvSpPr/>
            <p:nvPr/>
          </p:nvSpPr>
          <p:spPr>
            <a:xfrm>
              <a:off x="7647543" y="2470744"/>
              <a:ext cx="192617" cy="160147"/>
            </a:xfrm>
            <a:custGeom>
              <a:avLst/>
              <a:gdLst/>
              <a:ahLst/>
              <a:cxnLst/>
              <a:rect l="l" t="t" r="r" b="b"/>
              <a:pathLst>
                <a:path w="7356" h="6116" extrusionOk="0">
                  <a:moveTo>
                    <a:pt x="840" y="1"/>
                  </a:moveTo>
                  <a:lnTo>
                    <a:pt x="840" y="2405"/>
                  </a:lnTo>
                  <a:lnTo>
                    <a:pt x="735" y="2405"/>
                  </a:lnTo>
                  <a:cubicBezTo>
                    <a:pt x="0" y="2405"/>
                    <a:pt x="0" y="3492"/>
                    <a:pt x="735" y="3492"/>
                  </a:cubicBezTo>
                  <a:lnTo>
                    <a:pt x="849" y="3492"/>
                  </a:lnTo>
                  <a:cubicBezTo>
                    <a:pt x="964" y="4971"/>
                    <a:pt x="2194" y="6116"/>
                    <a:pt x="3683" y="6116"/>
                  </a:cubicBezTo>
                  <a:cubicBezTo>
                    <a:pt x="5161" y="6116"/>
                    <a:pt x="6392" y="4971"/>
                    <a:pt x="6506" y="3492"/>
                  </a:cubicBezTo>
                  <a:lnTo>
                    <a:pt x="6630" y="3492"/>
                  </a:lnTo>
                  <a:cubicBezTo>
                    <a:pt x="7355" y="3492"/>
                    <a:pt x="7355" y="2405"/>
                    <a:pt x="6630" y="2405"/>
                  </a:cubicBezTo>
                  <a:lnTo>
                    <a:pt x="6525" y="2405"/>
                  </a:lnTo>
                  <a:lnTo>
                    <a:pt x="6525"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56"/>
            <p:cNvSpPr/>
            <p:nvPr/>
          </p:nvSpPr>
          <p:spPr>
            <a:xfrm>
              <a:off x="7651785" y="2470744"/>
              <a:ext cx="166379" cy="160121"/>
            </a:xfrm>
            <a:custGeom>
              <a:avLst/>
              <a:gdLst/>
              <a:ahLst/>
              <a:cxnLst/>
              <a:rect l="l" t="t" r="r" b="b"/>
              <a:pathLst>
                <a:path w="6354" h="6115" extrusionOk="0">
                  <a:moveTo>
                    <a:pt x="678" y="1"/>
                  </a:moveTo>
                  <a:lnTo>
                    <a:pt x="678" y="2405"/>
                  </a:lnTo>
                  <a:lnTo>
                    <a:pt x="601" y="2405"/>
                  </a:lnTo>
                  <a:cubicBezTo>
                    <a:pt x="595" y="2404"/>
                    <a:pt x="589" y="2404"/>
                    <a:pt x="583" y="2404"/>
                  </a:cubicBezTo>
                  <a:cubicBezTo>
                    <a:pt x="304" y="2404"/>
                    <a:pt x="66" y="2611"/>
                    <a:pt x="29" y="2891"/>
                  </a:cubicBezTo>
                  <a:cubicBezTo>
                    <a:pt x="0" y="3215"/>
                    <a:pt x="248" y="3492"/>
                    <a:pt x="573" y="3492"/>
                  </a:cubicBezTo>
                  <a:lnTo>
                    <a:pt x="687" y="3492"/>
                  </a:lnTo>
                  <a:cubicBezTo>
                    <a:pt x="800" y="4995"/>
                    <a:pt x="2046" y="6115"/>
                    <a:pt x="3499" y="6115"/>
                  </a:cubicBezTo>
                  <a:cubicBezTo>
                    <a:pt x="3650" y="6115"/>
                    <a:pt x="3804" y="6103"/>
                    <a:pt x="3959" y="6077"/>
                  </a:cubicBezTo>
                  <a:cubicBezTo>
                    <a:pt x="2576" y="5868"/>
                    <a:pt x="1555" y="4675"/>
                    <a:pt x="1555" y="3282"/>
                  </a:cubicBezTo>
                  <a:lnTo>
                    <a:pt x="1555" y="1527"/>
                  </a:lnTo>
                  <a:cubicBezTo>
                    <a:pt x="1555" y="1050"/>
                    <a:pt x="1946" y="659"/>
                    <a:pt x="2433" y="659"/>
                  </a:cubicBezTo>
                  <a:lnTo>
                    <a:pt x="3740" y="659"/>
                  </a:lnTo>
                  <a:cubicBezTo>
                    <a:pt x="3932" y="802"/>
                    <a:pt x="4163" y="875"/>
                    <a:pt x="4392" y="875"/>
                  </a:cubicBezTo>
                  <a:cubicBezTo>
                    <a:pt x="4562" y="875"/>
                    <a:pt x="4731" y="835"/>
                    <a:pt x="4885" y="754"/>
                  </a:cubicBezTo>
                  <a:cubicBezTo>
                    <a:pt x="5184" y="972"/>
                    <a:pt x="5547" y="1088"/>
                    <a:pt x="5914" y="1088"/>
                  </a:cubicBezTo>
                  <a:cubicBezTo>
                    <a:pt x="6061" y="1088"/>
                    <a:pt x="6209" y="1069"/>
                    <a:pt x="6354" y="1031"/>
                  </a:cubicBezTo>
                  <a:lnTo>
                    <a:pt x="6354"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56"/>
            <p:cNvSpPr/>
            <p:nvPr/>
          </p:nvSpPr>
          <p:spPr>
            <a:xfrm>
              <a:off x="7654770" y="2419290"/>
              <a:ext cx="174156" cy="114428"/>
            </a:xfrm>
            <a:custGeom>
              <a:avLst/>
              <a:gdLst/>
              <a:ahLst/>
              <a:cxnLst/>
              <a:rect l="l" t="t" r="r" b="b"/>
              <a:pathLst>
                <a:path w="6651" h="4370" extrusionOk="0">
                  <a:moveTo>
                    <a:pt x="1842" y="0"/>
                  </a:moveTo>
                  <a:cubicBezTo>
                    <a:pt x="812" y="0"/>
                    <a:pt x="1" y="897"/>
                    <a:pt x="106" y="1918"/>
                  </a:cubicBezTo>
                  <a:lnTo>
                    <a:pt x="344" y="4370"/>
                  </a:lnTo>
                  <a:lnTo>
                    <a:pt x="564" y="4370"/>
                  </a:lnTo>
                  <a:cubicBezTo>
                    <a:pt x="812" y="4370"/>
                    <a:pt x="1003" y="4169"/>
                    <a:pt x="1003" y="3931"/>
                  </a:cubicBezTo>
                  <a:lnTo>
                    <a:pt x="1003" y="2967"/>
                  </a:lnTo>
                  <a:cubicBezTo>
                    <a:pt x="1003" y="2481"/>
                    <a:pt x="1394" y="2090"/>
                    <a:pt x="1880" y="2090"/>
                  </a:cubicBezTo>
                  <a:lnTo>
                    <a:pt x="5811" y="2090"/>
                  </a:lnTo>
                  <a:lnTo>
                    <a:pt x="5811" y="3931"/>
                  </a:lnTo>
                  <a:cubicBezTo>
                    <a:pt x="5811" y="4169"/>
                    <a:pt x="6011" y="4370"/>
                    <a:pt x="6249" y="4370"/>
                  </a:cubicBezTo>
                  <a:lnTo>
                    <a:pt x="6469" y="4370"/>
                  </a:lnTo>
                  <a:lnTo>
                    <a:pt x="6650" y="2004"/>
                  </a:lnTo>
                  <a:lnTo>
                    <a:pt x="6631" y="2004"/>
                  </a:lnTo>
                  <a:lnTo>
                    <a:pt x="5811"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56"/>
            <p:cNvSpPr/>
            <p:nvPr/>
          </p:nvSpPr>
          <p:spPr>
            <a:xfrm>
              <a:off x="7654770" y="2419290"/>
              <a:ext cx="71983" cy="114428"/>
            </a:xfrm>
            <a:custGeom>
              <a:avLst/>
              <a:gdLst/>
              <a:ahLst/>
              <a:cxnLst/>
              <a:rect l="l" t="t" r="r" b="b"/>
              <a:pathLst>
                <a:path w="2749" h="4370" extrusionOk="0">
                  <a:moveTo>
                    <a:pt x="1842" y="0"/>
                  </a:moveTo>
                  <a:cubicBezTo>
                    <a:pt x="812" y="0"/>
                    <a:pt x="1" y="888"/>
                    <a:pt x="106" y="1918"/>
                  </a:cubicBezTo>
                  <a:lnTo>
                    <a:pt x="344" y="4370"/>
                  </a:lnTo>
                  <a:lnTo>
                    <a:pt x="564" y="4370"/>
                  </a:lnTo>
                  <a:cubicBezTo>
                    <a:pt x="812" y="4370"/>
                    <a:pt x="1003" y="4169"/>
                    <a:pt x="1003" y="3931"/>
                  </a:cubicBezTo>
                  <a:lnTo>
                    <a:pt x="1003" y="1756"/>
                  </a:lnTo>
                  <a:cubicBezTo>
                    <a:pt x="1003" y="783"/>
                    <a:pt x="1785" y="0"/>
                    <a:pt x="2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56"/>
            <p:cNvSpPr/>
            <p:nvPr/>
          </p:nvSpPr>
          <p:spPr>
            <a:xfrm>
              <a:off x="7703998" y="2533640"/>
              <a:ext cx="11495" cy="17308"/>
            </a:xfrm>
            <a:custGeom>
              <a:avLst/>
              <a:gdLst/>
              <a:ahLst/>
              <a:cxnLst/>
              <a:rect l="l" t="t" r="r" b="b"/>
              <a:pathLst>
                <a:path w="439" h="661" extrusionOk="0">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56"/>
            <p:cNvSpPr/>
            <p:nvPr/>
          </p:nvSpPr>
          <p:spPr>
            <a:xfrm>
              <a:off x="7772681" y="2533640"/>
              <a:ext cx="11260" cy="17308"/>
            </a:xfrm>
            <a:custGeom>
              <a:avLst/>
              <a:gdLst/>
              <a:ahLst/>
              <a:cxnLst/>
              <a:rect l="l" t="t" r="r" b="b"/>
              <a:pathLst>
                <a:path w="430" h="661" extrusionOk="0">
                  <a:moveTo>
                    <a:pt x="215" y="0"/>
                  </a:moveTo>
                  <a:cubicBezTo>
                    <a:pt x="108" y="0"/>
                    <a:pt x="1" y="74"/>
                    <a:pt x="1" y="222"/>
                  </a:cubicBezTo>
                  <a:lnTo>
                    <a:pt x="1" y="441"/>
                  </a:lnTo>
                  <a:cubicBezTo>
                    <a:pt x="1" y="556"/>
                    <a:pt x="96" y="661"/>
                    <a:pt x="220" y="661"/>
                  </a:cubicBezTo>
                  <a:cubicBezTo>
                    <a:pt x="335" y="661"/>
                    <a:pt x="430" y="556"/>
                    <a:pt x="430" y="441"/>
                  </a:cubicBezTo>
                  <a:lnTo>
                    <a:pt x="430" y="222"/>
                  </a:lnTo>
                  <a:cubicBezTo>
                    <a:pt x="430" y="74"/>
                    <a:pt x="323" y="0"/>
                    <a:pt x="215"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56"/>
            <p:cNvSpPr/>
            <p:nvPr/>
          </p:nvSpPr>
          <p:spPr>
            <a:xfrm>
              <a:off x="7718714" y="2573598"/>
              <a:ext cx="50720" cy="17334"/>
            </a:xfrm>
            <a:custGeom>
              <a:avLst/>
              <a:gdLst/>
              <a:ahLst/>
              <a:cxnLst/>
              <a:rect l="l" t="t" r="r" b="b"/>
              <a:pathLst>
                <a:path w="1937" h="662" extrusionOk="0">
                  <a:moveTo>
                    <a:pt x="314" y="0"/>
                  </a:moveTo>
                  <a:cubicBezTo>
                    <a:pt x="144" y="0"/>
                    <a:pt x="0" y="221"/>
                    <a:pt x="154" y="375"/>
                  </a:cubicBezTo>
                  <a:cubicBezTo>
                    <a:pt x="372" y="566"/>
                    <a:pt x="643" y="662"/>
                    <a:pt x="924" y="662"/>
                  </a:cubicBezTo>
                  <a:cubicBezTo>
                    <a:pt x="938" y="662"/>
                    <a:pt x="951" y="662"/>
                    <a:pt x="965" y="661"/>
                  </a:cubicBezTo>
                  <a:cubicBezTo>
                    <a:pt x="978" y="662"/>
                    <a:pt x="991" y="662"/>
                    <a:pt x="1005" y="662"/>
                  </a:cubicBezTo>
                  <a:cubicBezTo>
                    <a:pt x="1286" y="662"/>
                    <a:pt x="1557" y="566"/>
                    <a:pt x="1775" y="375"/>
                  </a:cubicBezTo>
                  <a:cubicBezTo>
                    <a:pt x="1936" y="221"/>
                    <a:pt x="1789" y="0"/>
                    <a:pt x="1621" y="0"/>
                  </a:cubicBezTo>
                  <a:cubicBezTo>
                    <a:pt x="1570" y="0"/>
                    <a:pt x="1517" y="21"/>
                    <a:pt x="1470" y="70"/>
                  </a:cubicBezTo>
                  <a:cubicBezTo>
                    <a:pt x="1318" y="170"/>
                    <a:pt x="1141" y="220"/>
                    <a:pt x="966" y="220"/>
                  </a:cubicBezTo>
                  <a:cubicBezTo>
                    <a:pt x="790" y="220"/>
                    <a:pt x="616" y="170"/>
                    <a:pt x="469" y="70"/>
                  </a:cubicBezTo>
                  <a:cubicBezTo>
                    <a:pt x="420" y="21"/>
                    <a:pt x="365" y="0"/>
                    <a:pt x="314"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56"/>
            <p:cNvSpPr/>
            <p:nvPr/>
          </p:nvSpPr>
          <p:spPr>
            <a:xfrm>
              <a:off x="7696483" y="2516463"/>
              <a:ext cx="26525" cy="11521"/>
            </a:xfrm>
            <a:custGeom>
              <a:avLst/>
              <a:gdLst/>
              <a:ahLst/>
              <a:cxnLst/>
              <a:rect l="l" t="t" r="r" b="b"/>
              <a:pathLst>
                <a:path w="1013" h="440" extrusionOk="0">
                  <a:moveTo>
                    <a:pt x="287" y="0"/>
                  </a:moveTo>
                  <a:cubicBezTo>
                    <a:pt x="1" y="0"/>
                    <a:pt x="1" y="439"/>
                    <a:pt x="287" y="439"/>
                  </a:cubicBezTo>
                  <a:lnTo>
                    <a:pt x="726" y="439"/>
                  </a:lnTo>
                  <a:cubicBezTo>
                    <a:pt x="1012" y="439"/>
                    <a:pt x="1012" y="0"/>
                    <a:pt x="726"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56"/>
            <p:cNvSpPr/>
            <p:nvPr/>
          </p:nvSpPr>
          <p:spPr>
            <a:xfrm>
              <a:off x="7764931" y="2516463"/>
              <a:ext cx="26761" cy="11521"/>
            </a:xfrm>
            <a:custGeom>
              <a:avLst/>
              <a:gdLst/>
              <a:ahLst/>
              <a:cxnLst/>
              <a:rect l="l" t="t" r="r" b="b"/>
              <a:pathLst>
                <a:path w="1022" h="440" extrusionOk="0">
                  <a:moveTo>
                    <a:pt x="297" y="0"/>
                  </a:moveTo>
                  <a:cubicBezTo>
                    <a:pt x="1" y="0"/>
                    <a:pt x="1" y="439"/>
                    <a:pt x="297" y="439"/>
                  </a:cubicBezTo>
                  <a:lnTo>
                    <a:pt x="726" y="439"/>
                  </a:lnTo>
                  <a:cubicBezTo>
                    <a:pt x="1022" y="439"/>
                    <a:pt x="1022" y="0"/>
                    <a:pt x="726"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56"/>
            <p:cNvSpPr/>
            <p:nvPr/>
          </p:nvSpPr>
          <p:spPr>
            <a:xfrm>
              <a:off x="7772681" y="2419290"/>
              <a:ext cx="68474" cy="68709"/>
            </a:xfrm>
            <a:custGeom>
              <a:avLst/>
              <a:gdLst/>
              <a:ahLst/>
              <a:cxnLst/>
              <a:rect l="l" t="t" r="r" b="b"/>
              <a:pathLst>
                <a:path w="2615" h="2624" extrusionOk="0">
                  <a:moveTo>
                    <a:pt x="1308" y="0"/>
                  </a:moveTo>
                  <a:cubicBezTo>
                    <a:pt x="583" y="0"/>
                    <a:pt x="1" y="582"/>
                    <a:pt x="1" y="1307"/>
                  </a:cubicBezTo>
                  <a:cubicBezTo>
                    <a:pt x="1" y="2032"/>
                    <a:pt x="583" y="2624"/>
                    <a:pt x="1308" y="2624"/>
                  </a:cubicBezTo>
                  <a:cubicBezTo>
                    <a:pt x="2033" y="2624"/>
                    <a:pt x="2615" y="2032"/>
                    <a:pt x="2615" y="1307"/>
                  </a:cubicBezTo>
                  <a:cubicBezTo>
                    <a:pt x="2615" y="582"/>
                    <a:pt x="2033" y="0"/>
                    <a:pt x="1308"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56"/>
            <p:cNvSpPr/>
            <p:nvPr/>
          </p:nvSpPr>
          <p:spPr>
            <a:xfrm>
              <a:off x="7749717" y="2447753"/>
              <a:ext cx="34224" cy="34512"/>
            </a:xfrm>
            <a:custGeom>
              <a:avLst/>
              <a:gdLst/>
              <a:ahLst/>
              <a:cxnLst/>
              <a:rect l="l" t="t" r="r" b="b"/>
              <a:pathLst>
                <a:path w="1307" h="1318" extrusionOk="0">
                  <a:moveTo>
                    <a:pt x="658" y="1"/>
                  </a:moveTo>
                  <a:cubicBezTo>
                    <a:pt x="296" y="1"/>
                    <a:pt x="0" y="297"/>
                    <a:pt x="0" y="659"/>
                  </a:cubicBezTo>
                  <a:cubicBezTo>
                    <a:pt x="0" y="1022"/>
                    <a:pt x="296" y="1317"/>
                    <a:pt x="658" y="1317"/>
                  </a:cubicBezTo>
                  <a:cubicBezTo>
                    <a:pt x="1021" y="1317"/>
                    <a:pt x="1307" y="1022"/>
                    <a:pt x="1307" y="659"/>
                  </a:cubicBezTo>
                  <a:cubicBezTo>
                    <a:pt x="1307" y="297"/>
                    <a:pt x="1021" y="1"/>
                    <a:pt x="658"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56"/>
            <p:cNvSpPr/>
            <p:nvPr/>
          </p:nvSpPr>
          <p:spPr>
            <a:xfrm>
              <a:off x="7654770" y="2667576"/>
              <a:ext cx="178398" cy="77717"/>
            </a:xfrm>
            <a:custGeom>
              <a:avLst/>
              <a:gdLst/>
              <a:ahLst/>
              <a:cxnLst/>
              <a:rect l="l" t="t" r="r" b="b"/>
              <a:pathLst>
                <a:path w="6813" h="2968" extrusionOk="0">
                  <a:moveTo>
                    <a:pt x="840" y="1"/>
                  </a:moveTo>
                  <a:lnTo>
                    <a:pt x="1" y="249"/>
                  </a:lnTo>
                  <a:cubicBezTo>
                    <a:pt x="363" y="1833"/>
                    <a:pt x="1775" y="2968"/>
                    <a:pt x="3407" y="2968"/>
                  </a:cubicBezTo>
                  <a:cubicBezTo>
                    <a:pt x="5038" y="2968"/>
                    <a:pt x="6459" y="1833"/>
                    <a:pt x="6812" y="249"/>
                  </a:cubicBezTo>
                  <a:lnTo>
                    <a:pt x="5982" y="1"/>
                  </a:lnTo>
                  <a:cubicBezTo>
                    <a:pt x="5725" y="1213"/>
                    <a:pt x="4656" y="2090"/>
                    <a:pt x="3416" y="2090"/>
                  </a:cubicBezTo>
                  <a:cubicBezTo>
                    <a:pt x="2166" y="2090"/>
                    <a:pt x="1098" y="1213"/>
                    <a:pt x="840" y="1"/>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2" name="Google Shape;8202;p56"/>
          <p:cNvGrpSpPr/>
          <p:nvPr/>
        </p:nvGrpSpPr>
        <p:grpSpPr>
          <a:xfrm>
            <a:off x="7550168" y="2777003"/>
            <a:ext cx="263316" cy="354728"/>
            <a:chOff x="8062968" y="2419290"/>
            <a:chExt cx="263316" cy="354728"/>
          </a:xfrm>
        </p:grpSpPr>
        <p:sp>
          <p:nvSpPr>
            <p:cNvPr id="8203" name="Google Shape;8203;p56"/>
            <p:cNvSpPr/>
            <p:nvPr/>
          </p:nvSpPr>
          <p:spPr>
            <a:xfrm>
              <a:off x="8080198" y="2436520"/>
              <a:ext cx="97434" cy="257320"/>
            </a:xfrm>
            <a:custGeom>
              <a:avLst/>
              <a:gdLst/>
              <a:ahLst/>
              <a:cxnLst/>
              <a:rect l="l" t="t" r="r" b="b"/>
              <a:pathLst>
                <a:path w="3721" h="9827" extrusionOk="0">
                  <a:moveTo>
                    <a:pt x="2404" y="1"/>
                  </a:moveTo>
                  <a:cubicBezTo>
                    <a:pt x="878" y="869"/>
                    <a:pt x="0" y="2338"/>
                    <a:pt x="0" y="3988"/>
                  </a:cubicBezTo>
                  <a:cubicBezTo>
                    <a:pt x="0" y="6946"/>
                    <a:pt x="1527" y="9827"/>
                    <a:pt x="1527" y="9827"/>
                  </a:cubicBezTo>
                  <a:lnTo>
                    <a:pt x="3721" y="9827"/>
                  </a:lnTo>
                  <a:lnTo>
                    <a:pt x="3721"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56"/>
            <p:cNvSpPr/>
            <p:nvPr/>
          </p:nvSpPr>
          <p:spPr>
            <a:xfrm>
              <a:off x="8131652" y="2419290"/>
              <a:ext cx="183138" cy="268815"/>
            </a:xfrm>
            <a:custGeom>
              <a:avLst/>
              <a:gdLst/>
              <a:ahLst/>
              <a:cxnLst/>
              <a:rect l="l" t="t" r="r" b="b"/>
              <a:pathLst>
                <a:path w="6994" h="10266" extrusionOk="0">
                  <a:moveTo>
                    <a:pt x="1966" y="0"/>
                  </a:moveTo>
                  <a:cubicBezTo>
                    <a:pt x="878" y="0"/>
                    <a:pt x="1" y="687"/>
                    <a:pt x="1" y="1527"/>
                  </a:cubicBezTo>
                  <a:cubicBezTo>
                    <a:pt x="1" y="2013"/>
                    <a:pt x="392" y="2404"/>
                    <a:pt x="878" y="2404"/>
                  </a:cubicBezTo>
                  <a:lnTo>
                    <a:pt x="1756" y="2404"/>
                  </a:lnTo>
                  <a:lnTo>
                    <a:pt x="1756" y="10265"/>
                  </a:lnTo>
                  <a:lnTo>
                    <a:pt x="5248" y="10265"/>
                  </a:lnTo>
                  <a:cubicBezTo>
                    <a:pt x="5248" y="10265"/>
                    <a:pt x="6993" y="7432"/>
                    <a:pt x="6993" y="4589"/>
                  </a:cubicBezTo>
                  <a:cubicBezTo>
                    <a:pt x="6993" y="2051"/>
                    <a:pt x="4942" y="0"/>
                    <a:pt x="2405" y="0"/>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56"/>
            <p:cNvSpPr/>
            <p:nvPr/>
          </p:nvSpPr>
          <p:spPr>
            <a:xfrm>
              <a:off x="8103188" y="2562182"/>
              <a:ext cx="22755" cy="45928"/>
            </a:xfrm>
            <a:custGeom>
              <a:avLst/>
              <a:gdLst/>
              <a:ahLst/>
              <a:cxnLst/>
              <a:rect l="l" t="t" r="r" b="b"/>
              <a:pathLst>
                <a:path w="869" h="1754" extrusionOk="0">
                  <a:moveTo>
                    <a:pt x="429" y="0"/>
                  </a:moveTo>
                  <a:cubicBezTo>
                    <a:pt x="429" y="0"/>
                    <a:pt x="0" y="878"/>
                    <a:pt x="0" y="1317"/>
                  </a:cubicBezTo>
                  <a:cubicBezTo>
                    <a:pt x="0" y="1608"/>
                    <a:pt x="217" y="1753"/>
                    <a:pt x="434" y="1753"/>
                  </a:cubicBezTo>
                  <a:cubicBezTo>
                    <a:pt x="651" y="1753"/>
                    <a:pt x="868" y="1608"/>
                    <a:pt x="868" y="1317"/>
                  </a:cubicBezTo>
                  <a:cubicBezTo>
                    <a:pt x="868" y="878"/>
                    <a:pt x="429" y="0"/>
                    <a:pt x="429"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56"/>
            <p:cNvSpPr/>
            <p:nvPr/>
          </p:nvSpPr>
          <p:spPr>
            <a:xfrm>
              <a:off x="8103188"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56"/>
            <p:cNvSpPr/>
            <p:nvPr/>
          </p:nvSpPr>
          <p:spPr>
            <a:xfrm>
              <a:off x="8263310" y="2562182"/>
              <a:ext cx="22755" cy="45928"/>
            </a:xfrm>
            <a:custGeom>
              <a:avLst/>
              <a:gdLst/>
              <a:ahLst/>
              <a:cxnLst/>
              <a:rect l="l" t="t" r="r" b="b"/>
              <a:pathLst>
                <a:path w="869" h="1754" extrusionOk="0">
                  <a:moveTo>
                    <a:pt x="439" y="0"/>
                  </a:moveTo>
                  <a:cubicBezTo>
                    <a:pt x="439" y="0"/>
                    <a:pt x="0" y="878"/>
                    <a:pt x="0" y="1317"/>
                  </a:cubicBezTo>
                  <a:cubicBezTo>
                    <a:pt x="0" y="1608"/>
                    <a:pt x="217" y="1753"/>
                    <a:pt x="434" y="1753"/>
                  </a:cubicBezTo>
                  <a:cubicBezTo>
                    <a:pt x="651" y="1753"/>
                    <a:pt x="868" y="1608"/>
                    <a:pt x="868" y="1317"/>
                  </a:cubicBezTo>
                  <a:cubicBezTo>
                    <a:pt x="868" y="878"/>
                    <a:pt x="439" y="0"/>
                    <a:pt x="439"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56"/>
            <p:cNvSpPr/>
            <p:nvPr/>
          </p:nvSpPr>
          <p:spPr>
            <a:xfrm>
              <a:off x="8263310"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56"/>
            <p:cNvSpPr/>
            <p:nvPr/>
          </p:nvSpPr>
          <p:spPr>
            <a:xfrm>
              <a:off x="8062968" y="2625131"/>
              <a:ext cx="263316" cy="148888"/>
            </a:xfrm>
            <a:custGeom>
              <a:avLst/>
              <a:gdLst/>
              <a:ahLst/>
              <a:cxnLst/>
              <a:rect l="l" t="t" r="r" b="b"/>
              <a:pathLst>
                <a:path w="10056" h="5686" extrusionOk="0">
                  <a:moveTo>
                    <a:pt x="3711" y="0"/>
                  </a:moveTo>
                  <a:lnTo>
                    <a:pt x="3711" y="1135"/>
                  </a:lnTo>
                  <a:cubicBezTo>
                    <a:pt x="3711" y="1498"/>
                    <a:pt x="3482" y="1832"/>
                    <a:pt x="3129" y="1956"/>
                  </a:cubicBezTo>
                  <a:lnTo>
                    <a:pt x="878" y="2748"/>
                  </a:lnTo>
                  <a:cubicBezTo>
                    <a:pt x="353" y="2938"/>
                    <a:pt x="0" y="3435"/>
                    <a:pt x="0" y="3988"/>
                  </a:cubicBezTo>
                  <a:lnTo>
                    <a:pt x="0" y="5028"/>
                  </a:lnTo>
                  <a:cubicBezTo>
                    <a:pt x="0" y="5390"/>
                    <a:pt x="296" y="5686"/>
                    <a:pt x="658" y="5686"/>
                  </a:cubicBezTo>
                  <a:lnTo>
                    <a:pt x="9397" y="5686"/>
                  </a:lnTo>
                  <a:cubicBezTo>
                    <a:pt x="9759" y="5686"/>
                    <a:pt x="10055" y="5390"/>
                    <a:pt x="10055" y="5028"/>
                  </a:cubicBezTo>
                  <a:lnTo>
                    <a:pt x="10055" y="3988"/>
                  </a:lnTo>
                  <a:cubicBezTo>
                    <a:pt x="10046" y="3435"/>
                    <a:pt x="9702" y="2938"/>
                    <a:pt x="9178" y="2748"/>
                  </a:cubicBezTo>
                  <a:lnTo>
                    <a:pt x="6917" y="1956"/>
                  </a:lnTo>
                  <a:cubicBezTo>
                    <a:pt x="6573" y="1832"/>
                    <a:pt x="6335" y="1498"/>
                    <a:pt x="6335" y="1135"/>
                  </a:cubicBezTo>
                  <a:lnTo>
                    <a:pt x="6335"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56"/>
            <p:cNvSpPr/>
            <p:nvPr/>
          </p:nvSpPr>
          <p:spPr>
            <a:xfrm>
              <a:off x="8160376" y="2625131"/>
              <a:ext cx="68736" cy="22990"/>
            </a:xfrm>
            <a:custGeom>
              <a:avLst/>
              <a:gdLst/>
              <a:ahLst/>
              <a:cxnLst/>
              <a:rect l="l" t="t" r="r" b="b"/>
              <a:pathLst>
                <a:path w="2625" h="878" extrusionOk="0">
                  <a:moveTo>
                    <a:pt x="1" y="0"/>
                  </a:moveTo>
                  <a:lnTo>
                    <a:pt x="1" y="601"/>
                  </a:lnTo>
                  <a:cubicBezTo>
                    <a:pt x="411" y="782"/>
                    <a:pt x="859" y="878"/>
                    <a:pt x="1308" y="878"/>
                  </a:cubicBezTo>
                  <a:cubicBezTo>
                    <a:pt x="1756" y="878"/>
                    <a:pt x="2204" y="782"/>
                    <a:pt x="2624" y="601"/>
                  </a:cubicBezTo>
                  <a:lnTo>
                    <a:pt x="262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56"/>
            <p:cNvSpPr/>
            <p:nvPr/>
          </p:nvSpPr>
          <p:spPr>
            <a:xfrm>
              <a:off x="8098187" y="2482239"/>
              <a:ext cx="192617" cy="154387"/>
            </a:xfrm>
            <a:custGeom>
              <a:avLst/>
              <a:gdLst/>
              <a:ahLst/>
              <a:cxnLst/>
              <a:rect l="l" t="t" r="r" b="b"/>
              <a:pathLst>
                <a:path w="7356" h="5896" extrusionOk="0">
                  <a:moveTo>
                    <a:pt x="2156" y="0"/>
                  </a:moveTo>
                  <a:cubicBezTo>
                    <a:pt x="1431" y="0"/>
                    <a:pt x="840" y="582"/>
                    <a:pt x="840" y="1307"/>
                  </a:cubicBezTo>
                  <a:lnTo>
                    <a:pt x="840" y="2185"/>
                  </a:lnTo>
                  <a:lnTo>
                    <a:pt x="735" y="2185"/>
                  </a:lnTo>
                  <a:cubicBezTo>
                    <a:pt x="0" y="2185"/>
                    <a:pt x="0" y="3273"/>
                    <a:pt x="735" y="3273"/>
                  </a:cubicBezTo>
                  <a:lnTo>
                    <a:pt x="849" y="3273"/>
                  </a:lnTo>
                  <a:cubicBezTo>
                    <a:pt x="964" y="4751"/>
                    <a:pt x="2194" y="5896"/>
                    <a:pt x="3683" y="5896"/>
                  </a:cubicBezTo>
                  <a:cubicBezTo>
                    <a:pt x="5161" y="5896"/>
                    <a:pt x="6392" y="4751"/>
                    <a:pt x="6506" y="3273"/>
                  </a:cubicBezTo>
                  <a:lnTo>
                    <a:pt x="6630" y="3273"/>
                  </a:lnTo>
                  <a:cubicBezTo>
                    <a:pt x="7356" y="3273"/>
                    <a:pt x="7356" y="2185"/>
                    <a:pt x="6630" y="2185"/>
                  </a:cubicBezTo>
                  <a:lnTo>
                    <a:pt x="6526" y="2185"/>
                  </a:lnTo>
                  <a:lnTo>
                    <a:pt x="6526" y="1307"/>
                  </a:lnTo>
                  <a:cubicBezTo>
                    <a:pt x="6526" y="582"/>
                    <a:pt x="5934" y="0"/>
                    <a:pt x="520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56"/>
            <p:cNvSpPr/>
            <p:nvPr/>
          </p:nvSpPr>
          <p:spPr>
            <a:xfrm>
              <a:off x="8154642" y="2539872"/>
              <a:ext cx="11521" cy="17334"/>
            </a:xfrm>
            <a:custGeom>
              <a:avLst/>
              <a:gdLst/>
              <a:ahLst/>
              <a:cxnLst/>
              <a:rect l="l" t="t" r="r" b="b"/>
              <a:pathLst>
                <a:path w="440" h="662" extrusionOk="0">
                  <a:moveTo>
                    <a:pt x="220" y="1"/>
                  </a:moveTo>
                  <a:cubicBezTo>
                    <a:pt x="110" y="1"/>
                    <a:pt x="0" y="75"/>
                    <a:pt x="0" y="222"/>
                  </a:cubicBezTo>
                  <a:lnTo>
                    <a:pt x="0" y="442"/>
                  </a:lnTo>
                  <a:cubicBezTo>
                    <a:pt x="0" y="556"/>
                    <a:pt x="96" y="661"/>
                    <a:pt x="220" y="661"/>
                  </a:cubicBezTo>
                  <a:cubicBezTo>
                    <a:pt x="334" y="652"/>
                    <a:pt x="439" y="556"/>
                    <a:pt x="439" y="442"/>
                  </a:cubicBezTo>
                  <a:lnTo>
                    <a:pt x="439" y="222"/>
                  </a:lnTo>
                  <a:cubicBezTo>
                    <a:pt x="439" y="75"/>
                    <a:pt x="329" y="1"/>
                    <a:pt x="22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56"/>
            <p:cNvSpPr/>
            <p:nvPr/>
          </p:nvSpPr>
          <p:spPr>
            <a:xfrm>
              <a:off x="8223325" y="2539872"/>
              <a:ext cx="11286" cy="17334"/>
            </a:xfrm>
            <a:custGeom>
              <a:avLst/>
              <a:gdLst/>
              <a:ahLst/>
              <a:cxnLst/>
              <a:rect l="l" t="t" r="r" b="b"/>
              <a:pathLst>
                <a:path w="431" h="662" extrusionOk="0">
                  <a:moveTo>
                    <a:pt x="215" y="1"/>
                  </a:moveTo>
                  <a:cubicBezTo>
                    <a:pt x="108" y="1"/>
                    <a:pt x="1" y="75"/>
                    <a:pt x="1" y="222"/>
                  </a:cubicBezTo>
                  <a:lnTo>
                    <a:pt x="1" y="442"/>
                  </a:lnTo>
                  <a:cubicBezTo>
                    <a:pt x="1" y="556"/>
                    <a:pt x="96" y="661"/>
                    <a:pt x="220" y="661"/>
                  </a:cubicBezTo>
                  <a:cubicBezTo>
                    <a:pt x="335" y="652"/>
                    <a:pt x="430" y="556"/>
                    <a:pt x="430" y="442"/>
                  </a:cubicBezTo>
                  <a:lnTo>
                    <a:pt x="430" y="222"/>
                  </a:lnTo>
                  <a:cubicBezTo>
                    <a:pt x="430" y="75"/>
                    <a:pt x="323" y="1"/>
                    <a:pt x="21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56"/>
            <p:cNvSpPr/>
            <p:nvPr/>
          </p:nvSpPr>
          <p:spPr>
            <a:xfrm>
              <a:off x="8169358" y="2585094"/>
              <a:ext cx="50720" cy="17334"/>
            </a:xfrm>
            <a:custGeom>
              <a:avLst/>
              <a:gdLst/>
              <a:ahLst/>
              <a:cxnLst/>
              <a:rect l="l" t="t" r="r" b="b"/>
              <a:pathLst>
                <a:path w="1937" h="662" extrusionOk="0">
                  <a:moveTo>
                    <a:pt x="310" y="0"/>
                  </a:moveTo>
                  <a:cubicBezTo>
                    <a:pt x="144" y="0"/>
                    <a:pt x="0" y="221"/>
                    <a:pt x="154" y="375"/>
                  </a:cubicBezTo>
                  <a:cubicBezTo>
                    <a:pt x="373" y="558"/>
                    <a:pt x="645" y="662"/>
                    <a:pt x="928" y="662"/>
                  </a:cubicBezTo>
                  <a:cubicBezTo>
                    <a:pt x="940" y="662"/>
                    <a:pt x="952" y="661"/>
                    <a:pt x="965" y="661"/>
                  </a:cubicBezTo>
                  <a:cubicBezTo>
                    <a:pt x="977" y="661"/>
                    <a:pt x="989" y="662"/>
                    <a:pt x="1002" y="662"/>
                  </a:cubicBezTo>
                  <a:cubicBezTo>
                    <a:pt x="1284" y="662"/>
                    <a:pt x="1556" y="558"/>
                    <a:pt x="1776" y="375"/>
                  </a:cubicBezTo>
                  <a:cubicBezTo>
                    <a:pt x="1936" y="221"/>
                    <a:pt x="1789" y="0"/>
                    <a:pt x="1621" y="0"/>
                  </a:cubicBezTo>
                  <a:cubicBezTo>
                    <a:pt x="1570" y="0"/>
                    <a:pt x="1517" y="21"/>
                    <a:pt x="1470" y="70"/>
                  </a:cubicBezTo>
                  <a:cubicBezTo>
                    <a:pt x="1318" y="170"/>
                    <a:pt x="1141" y="220"/>
                    <a:pt x="965" y="220"/>
                  </a:cubicBezTo>
                  <a:cubicBezTo>
                    <a:pt x="788" y="220"/>
                    <a:pt x="612" y="170"/>
                    <a:pt x="459" y="70"/>
                  </a:cubicBezTo>
                  <a:cubicBezTo>
                    <a:pt x="412" y="21"/>
                    <a:pt x="360" y="0"/>
                    <a:pt x="310"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56"/>
            <p:cNvSpPr/>
            <p:nvPr/>
          </p:nvSpPr>
          <p:spPr>
            <a:xfrm>
              <a:off x="8146734" y="2519317"/>
              <a:ext cx="23017" cy="14664"/>
            </a:xfrm>
            <a:custGeom>
              <a:avLst/>
              <a:gdLst/>
              <a:ahLst/>
              <a:cxnLst/>
              <a:rect l="l" t="t" r="r" b="b"/>
              <a:pathLst>
                <a:path w="879" h="560" extrusionOk="0">
                  <a:moveTo>
                    <a:pt x="566" y="1"/>
                  </a:moveTo>
                  <a:cubicBezTo>
                    <a:pt x="534" y="1"/>
                    <a:pt x="500" y="8"/>
                    <a:pt x="464" y="25"/>
                  </a:cubicBezTo>
                  <a:lnTo>
                    <a:pt x="207" y="149"/>
                  </a:lnTo>
                  <a:cubicBezTo>
                    <a:pt x="0" y="243"/>
                    <a:pt x="62" y="559"/>
                    <a:pt x="292" y="559"/>
                  </a:cubicBezTo>
                  <a:cubicBezTo>
                    <a:pt x="295" y="559"/>
                    <a:pt x="299" y="559"/>
                    <a:pt x="302" y="559"/>
                  </a:cubicBezTo>
                  <a:cubicBezTo>
                    <a:pt x="331" y="559"/>
                    <a:pt x="369" y="550"/>
                    <a:pt x="398" y="540"/>
                  </a:cubicBezTo>
                  <a:lnTo>
                    <a:pt x="655" y="426"/>
                  </a:lnTo>
                  <a:cubicBezTo>
                    <a:pt x="878" y="310"/>
                    <a:pt x="772" y="1"/>
                    <a:pt x="566"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56"/>
            <p:cNvSpPr/>
            <p:nvPr/>
          </p:nvSpPr>
          <p:spPr>
            <a:xfrm>
              <a:off x="8219476" y="2519317"/>
              <a:ext cx="23278" cy="14664"/>
            </a:xfrm>
            <a:custGeom>
              <a:avLst/>
              <a:gdLst/>
              <a:ahLst/>
              <a:cxnLst/>
              <a:rect l="l" t="t" r="r" b="b"/>
              <a:pathLst>
                <a:path w="889" h="560" extrusionOk="0">
                  <a:moveTo>
                    <a:pt x="313" y="1"/>
                  </a:moveTo>
                  <a:cubicBezTo>
                    <a:pt x="107" y="1"/>
                    <a:pt x="1" y="310"/>
                    <a:pt x="224" y="426"/>
                  </a:cubicBezTo>
                  <a:lnTo>
                    <a:pt x="491" y="540"/>
                  </a:lnTo>
                  <a:cubicBezTo>
                    <a:pt x="520" y="550"/>
                    <a:pt x="548" y="559"/>
                    <a:pt x="577" y="559"/>
                  </a:cubicBezTo>
                  <a:cubicBezTo>
                    <a:pt x="580" y="559"/>
                    <a:pt x="584" y="559"/>
                    <a:pt x="587" y="559"/>
                  </a:cubicBezTo>
                  <a:cubicBezTo>
                    <a:pt x="818" y="559"/>
                    <a:pt x="889" y="243"/>
                    <a:pt x="672" y="149"/>
                  </a:cubicBezTo>
                  <a:lnTo>
                    <a:pt x="415" y="25"/>
                  </a:lnTo>
                  <a:cubicBezTo>
                    <a:pt x="379" y="8"/>
                    <a:pt x="345" y="1"/>
                    <a:pt x="313"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56"/>
            <p:cNvSpPr/>
            <p:nvPr/>
          </p:nvSpPr>
          <p:spPr>
            <a:xfrm>
              <a:off x="8062968" y="2692321"/>
              <a:ext cx="263316" cy="81697"/>
            </a:xfrm>
            <a:custGeom>
              <a:avLst/>
              <a:gdLst/>
              <a:ahLst/>
              <a:cxnLst/>
              <a:rect l="l" t="t" r="r" b="b"/>
              <a:pathLst>
                <a:path w="10056" h="3120" extrusionOk="0">
                  <a:moveTo>
                    <a:pt x="1393" y="0"/>
                  </a:moveTo>
                  <a:lnTo>
                    <a:pt x="878" y="182"/>
                  </a:lnTo>
                  <a:cubicBezTo>
                    <a:pt x="353" y="372"/>
                    <a:pt x="0" y="869"/>
                    <a:pt x="0" y="1422"/>
                  </a:cubicBezTo>
                  <a:lnTo>
                    <a:pt x="0" y="2462"/>
                  </a:lnTo>
                  <a:cubicBezTo>
                    <a:pt x="0" y="2824"/>
                    <a:pt x="296" y="3120"/>
                    <a:pt x="658" y="3120"/>
                  </a:cubicBezTo>
                  <a:lnTo>
                    <a:pt x="9397" y="3120"/>
                  </a:lnTo>
                  <a:cubicBezTo>
                    <a:pt x="9759" y="3120"/>
                    <a:pt x="10055" y="2824"/>
                    <a:pt x="10055" y="2462"/>
                  </a:cubicBezTo>
                  <a:lnTo>
                    <a:pt x="10055" y="1422"/>
                  </a:lnTo>
                  <a:cubicBezTo>
                    <a:pt x="10055" y="869"/>
                    <a:pt x="9702" y="372"/>
                    <a:pt x="9178" y="182"/>
                  </a:cubicBezTo>
                  <a:lnTo>
                    <a:pt x="8662" y="0"/>
                  </a:lnTo>
                  <a:cubicBezTo>
                    <a:pt x="7747" y="1202"/>
                    <a:pt x="6387" y="1803"/>
                    <a:pt x="5028" y="1803"/>
                  </a:cubicBezTo>
                  <a:cubicBezTo>
                    <a:pt x="3668" y="1803"/>
                    <a:pt x="2309" y="1202"/>
                    <a:pt x="139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56"/>
            <p:cNvSpPr/>
            <p:nvPr/>
          </p:nvSpPr>
          <p:spPr>
            <a:xfrm>
              <a:off x="8087949" y="2692557"/>
              <a:ext cx="213355" cy="58550"/>
            </a:xfrm>
            <a:custGeom>
              <a:avLst/>
              <a:gdLst/>
              <a:ahLst/>
              <a:cxnLst/>
              <a:rect l="l" t="t" r="r" b="b"/>
              <a:pathLst>
                <a:path w="8148" h="2236" extrusionOk="0">
                  <a:moveTo>
                    <a:pt x="439" y="1"/>
                  </a:moveTo>
                  <a:lnTo>
                    <a:pt x="0" y="154"/>
                  </a:lnTo>
                  <a:cubicBezTo>
                    <a:pt x="1002" y="1542"/>
                    <a:pt x="2538" y="2236"/>
                    <a:pt x="4074" y="2236"/>
                  </a:cubicBezTo>
                  <a:cubicBezTo>
                    <a:pt x="5610" y="2236"/>
                    <a:pt x="7146" y="1542"/>
                    <a:pt x="8147" y="154"/>
                  </a:cubicBezTo>
                  <a:lnTo>
                    <a:pt x="7708" y="1"/>
                  </a:lnTo>
                  <a:cubicBezTo>
                    <a:pt x="6850" y="1127"/>
                    <a:pt x="5505" y="1794"/>
                    <a:pt x="4074" y="1794"/>
                  </a:cubicBezTo>
                  <a:cubicBezTo>
                    <a:pt x="2652" y="1794"/>
                    <a:pt x="1307" y="1127"/>
                    <a:pt x="439"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56"/>
            <p:cNvSpPr/>
            <p:nvPr/>
          </p:nvSpPr>
          <p:spPr>
            <a:xfrm>
              <a:off x="8102429" y="2482239"/>
              <a:ext cx="138152" cy="154387"/>
            </a:xfrm>
            <a:custGeom>
              <a:avLst/>
              <a:gdLst/>
              <a:ahLst/>
              <a:cxnLst/>
              <a:rect l="l" t="t" r="r" b="b"/>
              <a:pathLst>
                <a:path w="5276" h="5896" extrusionOk="0">
                  <a:moveTo>
                    <a:pt x="1994" y="0"/>
                  </a:moveTo>
                  <a:cubicBezTo>
                    <a:pt x="1269" y="0"/>
                    <a:pt x="678" y="582"/>
                    <a:pt x="678" y="1307"/>
                  </a:cubicBezTo>
                  <a:lnTo>
                    <a:pt x="678" y="2185"/>
                  </a:lnTo>
                  <a:lnTo>
                    <a:pt x="611" y="2185"/>
                  </a:lnTo>
                  <a:cubicBezTo>
                    <a:pt x="604" y="2185"/>
                    <a:pt x="598" y="2185"/>
                    <a:pt x="592" y="2185"/>
                  </a:cubicBezTo>
                  <a:cubicBezTo>
                    <a:pt x="304" y="2185"/>
                    <a:pt x="66" y="2392"/>
                    <a:pt x="29" y="2672"/>
                  </a:cubicBezTo>
                  <a:cubicBezTo>
                    <a:pt x="0" y="2996"/>
                    <a:pt x="248" y="3273"/>
                    <a:pt x="573" y="3273"/>
                  </a:cubicBezTo>
                  <a:lnTo>
                    <a:pt x="697" y="3273"/>
                  </a:lnTo>
                  <a:cubicBezTo>
                    <a:pt x="800" y="4776"/>
                    <a:pt x="2054" y="5895"/>
                    <a:pt x="3501" y="5895"/>
                  </a:cubicBezTo>
                  <a:cubicBezTo>
                    <a:pt x="3652" y="5895"/>
                    <a:pt x="3805" y="5883"/>
                    <a:pt x="3959" y="5858"/>
                  </a:cubicBezTo>
                  <a:cubicBezTo>
                    <a:pt x="2576" y="5648"/>
                    <a:pt x="1555" y="4455"/>
                    <a:pt x="1555" y="3053"/>
                  </a:cubicBezTo>
                  <a:lnTo>
                    <a:pt x="1555" y="1307"/>
                  </a:lnTo>
                  <a:cubicBezTo>
                    <a:pt x="1555" y="830"/>
                    <a:pt x="1947" y="439"/>
                    <a:pt x="2433" y="439"/>
                  </a:cubicBezTo>
                  <a:lnTo>
                    <a:pt x="4837" y="439"/>
                  </a:lnTo>
                  <a:cubicBezTo>
                    <a:pt x="5076" y="439"/>
                    <a:pt x="5276" y="239"/>
                    <a:pt x="5276"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23"/>
        <p:cNvGrpSpPr/>
        <p:nvPr/>
      </p:nvGrpSpPr>
      <p:grpSpPr>
        <a:xfrm>
          <a:off x="0" y="0"/>
          <a:ext cx="0" cy="0"/>
          <a:chOff x="0" y="0"/>
          <a:chExt cx="0" cy="0"/>
        </a:xfrm>
      </p:grpSpPr>
      <p:grpSp>
        <p:nvGrpSpPr>
          <p:cNvPr id="8226" name="Google Shape;8226;p57"/>
          <p:cNvGrpSpPr/>
          <p:nvPr/>
        </p:nvGrpSpPr>
        <p:grpSpPr>
          <a:xfrm>
            <a:off x="7075663" y="2444129"/>
            <a:ext cx="362163" cy="347098"/>
            <a:chOff x="7075663" y="2444129"/>
            <a:chExt cx="362163" cy="347098"/>
          </a:xfrm>
        </p:grpSpPr>
        <p:sp>
          <p:nvSpPr>
            <p:cNvPr id="8227" name="Google Shape;8227;p57"/>
            <p:cNvSpPr/>
            <p:nvPr/>
          </p:nvSpPr>
          <p:spPr>
            <a:xfrm>
              <a:off x="7165817" y="2444129"/>
              <a:ext cx="181854" cy="100713"/>
            </a:xfrm>
            <a:custGeom>
              <a:avLst/>
              <a:gdLst/>
              <a:ahLst/>
              <a:cxnLst/>
              <a:rect l="l" t="t" r="r" b="b"/>
              <a:pathLst>
                <a:path w="6941" h="3844" extrusionOk="0">
                  <a:moveTo>
                    <a:pt x="1879" y="0"/>
                  </a:moveTo>
                  <a:cubicBezTo>
                    <a:pt x="844" y="0"/>
                    <a:pt x="0" y="844"/>
                    <a:pt x="0" y="1879"/>
                  </a:cubicBezTo>
                  <a:lnTo>
                    <a:pt x="0" y="2790"/>
                  </a:lnTo>
                  <a:lnTo>
                    <a:pt x="10" y="2790"/>
                  </a:lnTo>
                  <a:lnTo>
                    <a:pt x="10" y="3834"/>
                  </a:lnTo>
                  <a:lnTo>
                    <a:pt x="1045" y="3834"/>
                  </a:lnTo>
                  <a:lnTo>
                    <a:pt x="1045" y="1879"/>
                  </a:lnTo>
                  <a:cubicBezTo>
                    <a:pt x="1045" y="1419"/>
                    <a:pt x="1419" y="1045"/>
                    <a:pt x="1879" y="1045"/>
                  </a:cubicBezTo>
                  <a:lnTo>
                    <a:pt x="5071" y="1045"/>
                  </a:lnTo>
                  <a:cubicBezTo>
                    <a:pt x="5531" y="1045"/>
                    <a:pt x="5905" y="1419"/>
                    <a:pt x="5905" y="1879"/>
                  </a:cubicBezTo>
                  <a:lnTo>
                    <a:pt x="5905" y="3844"/>
                  </a:lnTo>
                  <a:lnTo>
                    <a:pt x="6940" y="3844"/>
                  </a:lnTo>
                  <a:lnTo>
                    <a:pt x="6940" y="1879"/>
                  </a:lnTo>
                  <a:cubicBezTo>
                    <a:pt x="6940" y="844"/>
                    <a:pt x="6097" y="0"/>
                    <a:pt x="5071"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57"/>
            <p:cNvSpPr/>
            <p:nvPr/>
          </p:nvSpPr>
          <p:spPr>
            <a:xfrm>
              <a:off x="7166053" y="2517201"/>
              <a:ext cx="27405" cy="27405"/>
            </a:xfrm>
            <a:custGeom>
              <a:avLst/>
              <a:gdLst/>
              <a:ahLst/>
              <a:cxnLst/>
              <a:rect l="l" t="t" r="r" b="b"/>
              <a:pathLst>
                <a:path w="1046" h="1046" extrusionOk="0">
                  <a:moveTo>
                    <a:pt x="260" y="1"/>
                  </a:moveTo>
                  <a:cubicBezTo>
                    <a:pt x="173" y="1"/>
                    <a:pt x="87" y="1"/>
                    <a:pt x="1" y="10"/>
                  </a:cubicBezTo>
                  <a:lnTo>
                    <a:pt x="1" y="1045"/>
                  </a:lnTo>
                  <a:lnTo>
                    <a:pt x="1046" y="1045"/>
                  </a:lnTo>
                  <a:lnTo>
                    <a:pt x="1046" y="1"/>
                  </a:ln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57"/>
            <p:cNvSpPr/>
            <p:nvPr/>
          </p:nvSpPr>
          <p:spPr>
            <a:xfrm>
              <a:off x="7320266" y="2517201"/>
              <a:ext cx="27405" cy="27641"/>
            </a:xfrm>
            <a:custGeom>
              <a:avLst/>
              <a:gdLst/>
              <a:ahLst/>
              <a:cxnLst/>
              <a:rect l="l" t="t" r="r" b="b"/>
              <a:pathLst>
                <a:path w="1046" h="1055" extrusionOk="0">
                  <a:moveTo>
                    <a:pt x="0" y="1"/>
                  </a:moveTo>
                  <a:lnTo>
                    <a:pt x="0" y="1055"/>
                  </a:lnTo>
                  <a:lnTo>
                    <a:pt x="1045" y="1055"/>
                  </a:lnTo>
                  <a:lnTo>
                    <a:pt x="1045" y="10"/>
                  </a:lnTo>
                  <a:cubicBezTo>
                    <a:pt x="959" y="10"/>
                    <a:pt x="863" y="1"/>
                    <a:pt x="777"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57"/>
            <p:cNvSpPr/>
            <p:nvPr/>
          </p:nvSpPr>
          <p:spPr>
            <a:xfrm>
              <a:off x="7075899" y="2544580"/>
              <a:ext cx="361927" cy="246647"/>
            </a:xfrm>
            <a:custGeom>
              <a:avLst/>
              <a:gdLst/>
              <a:ahLst/>
              <a:cxnLst/>
              <a:rect l="l" t="t" r="r" b="b"/>
              <a:pathLst>
                <a:path w="13814" h="9414" extrusionOk="0">
                  <a:moveTo>
                    <a:pt x="3701" y="0"/>
                  </a:moveTo>
                  <a:cubicBezTo>
                    <a:pt x="1649" y="0"/>
                    <a:pt x="1" y="1659"/>
                    <a:pt x="1" y="3700"/>
                  </a:cubicBezTo>
                  <a:lnTo>
                    <a:pt x="1" y="8637"/>
                  </a:lnTo>
                  <a:cubicBezTo>
                    <a:pt x="1" y="9068"/>
                    <a:pt x="346" y="9413"/>
                    <a:pt x="768" y="9413"/>
                  </a:cubicBezTo>
                  <a:lnTo>
                    <a:pt x="13037" y="9413"/>
                  </a:lnTo>
                  <a:cubicBezTo>
                    <a:pt x="13468" y="9413"/>
                    <a:pt x="13813" y="9068"/>
                    <a:pt x="13813" y="8637"/>
                  </a:cubicBezTo>
                  <a:lnTo>
                    <a:pt x="13813" y="3700"/>
                  </a:lnTo>
                  <a:cubicBezTo>
                    <a:pt x="13813" y="1659"/>
                    <a:pt x="12155" y="0"/>
                    <a:pt x="10113"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57"/>
            <p:cNvSpPr/>
            <p:nvPr/>
          </p:nvSpPr>
          <p:spPr>
            <a:xfrm>
              <a:off x="7298153" y="2544580"/>
              <a:ext cx="139672" cy="246647"/>
            </a:xfrm>
            <a:custGeom>
              <a:avLst/>
              <a:gdLst/>
              <a:ahLst/>
              <a:cxnLst/>
              <a:rect l="l" t="t" r="r" b="b"/>
              <a:pathLst>
                <a:path w="5331" h="9414" extrusionOk="0">
                  <a:moveTo>
                    <a:pt x="1" y="0"/>
                  </a:moveTo>
                  <a:cubicBezTo>
                    <a:pt x="2052" y="0"/>
                    <a:pt x="3710" y="1659"/>
                    <a:pt x="3701" y="3710"/>
                  </a:cubicBezTo>
                  <a:lnTo>
                    <a:pt x="3701" y="8608"/>
                  </a:lnTo>
                  <a:cubicBezTo>
                    <a:pt x="3701" y="9049"/>
                    <a:pt x="3346" y="9413"/>
                    <a:pt x="2905" y="9413"/>
                  </a:cubicBezTo>
                  <a:lnTo>
                    <a:pt x="4535" y="9413"/>
                  </a:lnTo>
                  <a:cubicBezTo>
                    <a:pt x="4976" y="9413"/>
                    <a:pt x="5330" y="9049"/>
                    <a:pt x="5330" y="8608"/>
                  </a:cubicBezTo>
                  <a:lnTo>
                    <a:pt x="5330" y="3710"/>
                  </a:lnTo>
                  <a:cubicBezTo>
                    <a:pt x="5330" y="1659"/>
                    <a:pt x="3672" y="0"/>
                    <a:pt x="1630"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57"/>
            <p:cNvSpPr/>
            <p:nvPr/>
          </p:nvSpPr>
          <p:spPr>
            <a:xfrm>
              <a:off x="7075663" y="2743229"/>
              <a:ext cx="362163" cy="47998"/>
            </a:xfrm>
            <a:custGeom>
              <a:avLst/>
              <a:gdLst/>
              <a:ahLst/>
              <a:cxnLst/>
              <a:rect l="l" t="t" r="r" b="b"/>
              <a:pathLst>
                <a:path w="13823" h="1832" extrusionOk="0">
                  <a:moveTo>
                    <a:pt x="0" y="0"/>
                  </a:moveTo>
                  <a:lnTo>
                    <a:pt x="10" y="1026"/>
                  </a:lnTo>
                  <a:cubicBezTo>
                    <a:pt x="10" y="1467"/>
                    <a:pt x="364" y="1831"/>
                    <a:pt x="805" y="1831"/>
                  </a:cubicBezTo>
                  <a:lnTo>
                    <a:pt x="13017" y="1831"/>
                  </a:lnTo>
                  <a:cubicBezTo>
                    <a:pt x="13458" y="1831"/>
                    <a:pt x="13822" y="1467"/>
                    <a:pt x="13822" y="1026"/>
                  </a:cubicBezTo>
                  <a:lnTo>
                    <a:pt x="138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57"/>
            <p:cNvSpPr/>
            <p:nvPr/>
          </p:nvSpPr>
          <p:spPr>
            <a:xfrm>
              <a:off x="7374002" y="2743464"/>
              <a:ext cx="63823" cy="47763"/>
            </a:xfrm>
            <a:custGeom>
              <a:avLst/>
              <a:gdLst/>
              <a:ahLst/>
              <a:cxnLst/>
              <a:rect l="l" t="t" r="r" b="b"/>
              <a:pathLst>
                <a:path w="2436" h="1823" extrusionOk="0">
                  <a:moveTo>
                    <a:pt x="806" y="1"/>
                  </a:moveTo>
                  <a:lnTo>
                    <a:pt x="806" y="1017"/>
                  </a:lnTo>
                  <a:cubicBezTo>
                    <a:pt x="806" y="1458"/>
                    <a:pt x="441" y="1822"/>
                    <a:pt x="1" y="1822"/>
                  </a:cubicBezTo>
                  <a:lnTo>
                    <a:pt x="1630" y="1822"/>
                  </a:lnTo>
                  <a:cubicBezTo>
                    <a:pt x="2071" y="1822"/>
                    <a:pt x="2435" y="1458"/>
                    <a:pt x="2435" y="1017"/>
                  </a:cubicBezTo>
                  <a:lnTo>
                    <a:pt x="2435"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57"/>
            <p:cNvSpPr/>
            <p:nvPr/>
          </p:nvSpPr>
          <p:spPr>
            <a:xfrm>
              <a:off x="7198960" y="2593286"/>
              <a:ext cx="115542" cy="115306"/>
            </a:xfrm>
            <a:custGeom>
              <a:avLst/>
              <a:gdLst/>
              <a:ahLst/>
              <a:cxnLst/>
              <a:rect l="l" t="t" r="r" b="b"/>
              <a:pathLst>
                <a:path w="4410" h="4401" extrusionOk="0">
                  <a:moveTo>
                    <a:pt x="1831" y="1"/>
                  </a:moveTo>
                  <a:cubicBezTo>
                    <a:pt x="1592" y="1"/>
                    <a:pt x="1390" y="193"/>
                    <a:pt x="1390" y="442"/>
                  </a:cubicBezTo>
                  <a:lnTo>
                    <a:pt x="1390" y="1391"/>
                  </a:lnTo>
                  <a:lnTo>
                    <a:pt x="441" y="1391"/>
                  </a:lnTo>
                  <a:cubicBezTo>
                    <a:pt x="202" y="1391"/>
                    <a:pt x="10" y="1582"/>
                    <a:pt x="1" y="1832"/>
                  </a:cubicBezTo>
                  <a:lnTo>
                    <a:pt x="1" y="2579"/>
                  </a:lnTo>
                  <a:cubicBezTo>
                    <a:pt x="10" y="2819"/>
                    <a:pt x="202" y="3011"/>
                    <a:pt x="441" y="3020"/>
                  </a:cubicBezTo>
                  <a:lnTo>
                    <a:pt x="1390" y="3020"/>
                  </a:lnTo>
                  <a:lnTo>
                    <a:pt x="1390" y="3969"/>
                  </a:lnTo>
                  <a:cubicBezTo>
                    <a:pt x="1390" y="4209"/>
                    <a:pt x="1592" y="4401"/>
                    <a:pt x="1831" y="4401"/>
                  </a:cubicBezTo>
                  <a:lnTo>
                    <a:pt x="2579" y="4401"/>
                  </a:lnTo>
                  <a:cubicBezTo>
                    <a:pt x="2819" y="4401"/>
                    <a:pt x="3020" y="4209"/>
                    <a:pt x="3020" y="3969"/>
                  </a:cubicBezTo>
                  <a:lnTo>
                    <a:pt x="3020" y="3020"/>
                  </a:lnTo>
                  <a:lnTo>
                    <a:pt x="3969" y="3020"/>
                  </a:lnTo>
                  <a:cubicBezTo>
                    <a:pt x="4209" y="3011"/>
                    <a:pt x="4410" y="2819"/>
                    <a:pt x="4410" y="2579"/>
                  </a:cubicBezTo>
                  <a:lnTo>
                    <a:pt x="4410" y="1832"/>
                  </a:lnTo>
                  <a:cubicBezTo>
                    <a:pt x="4410" y="1582"/>
                    <a:pt x="4209" y="1391"/>
                    <a:pt x="3969" y="1391"/>
                  </a:cubicBezTo>
                  <a:lnTo>
                    <a:pt x="3020" y="1391"/>
                  </a:lnTo>
                  <a:lnTo>
                    <a:pt x="3020" y="442"/>
                  </a:lnTo>
                  <a:cubicBezTo>
                    <a:pt x="3020" y="193"/>
                    <a:pt x="2819" y="1"/>
                    <a:pt x="25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57"/>
          <p:cNvGrpSpPr/>
          <p:nvPr/>
        </p:nvGrpSpPr>
        <p:grpSpPr>
          <a:xfrm>
            <a:off x="6638175" y="2436584"/>
            <a:ext cx="372197" cy="362163"/>
            <a:chOff x="6638175" y="2436584"/>
            <a:chExt cx="372197" cy="362163"/>
          </a:xfrm>
        </p:grpSpPr>
        <p:sp>
          <p:nvSpPr>
            <p:cNvPr id="8236" name="Google Shape;8236;p57"/>
            <p:cNvSpPr/>
            <p:nvPr/>
          </p:nvSpPr>
          <p:spPr>
            <a:xfrm>
              <a:off x="6638175" y="2436584"/>
              <a:ext cx="182090" cy="362163"/>
            </a:xfrm>
            <a:custGeom>
              <a:avLst/>
              <a:gdLst/>
              <a:ahLst/>
              <a:cxnLst/>
              <a:rect l="l" t="t" r="r" b="b"/>
              <a:pathLst>
                <a:path w="6950" h="13823" extrusionOk="0">
                  <a:moveTo>
                    <a:pt x="3470" y="1"/>
                  </a:moveTo>
                  <a:cubicBezTo>
                    <a:pt x="1553" y="1"/>
                    <a:pt x="0" y="1563"/>
                    <a:pt x="0" y="3480"/>
                  </a:cubicBezTo>
                  <a:lnTo>
                    <a:pt x="0" y="10343"/>
                  </a:lnTo>
                  <a:cubicBezTo>
                    <a:pt x="0" y="12260"/>
                    <a:pt x="1553" y="13823"/>
                    <a:pt x="3470" y="13823"/>
                  </a:cubicBezTo>
                  <a:cubicBezTo>
                    <a:pt x="5387" y="13823"/>
                    <a:pt x="6950" y="12260"/>
                    <a:pt x="6950" y="10343"/>
                  </a:cubicBezTo>
                  <a:lnTo>
                    <a:pt x="6950" y="3480"/>
                  </a:lnTo>
                  <a:cubicBezTo>
                    <a:pt x="6950" y="1563"/>
                    <a:pt x="5387" y="1"/>
                    <a:pt x="347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57"/>
            <p:cNvSpPr/>
            <p:nvPr/>
          </p:nvSpPr>
          <p:spPr>
            <a:xfrm>
              <a:off x="6662017" y="2441850"/>
              <a:ext cx="158248" cy="356792"/>
            </a:xfrm>
            <a:custGeom>
              <a:avLst/>
              <a:gdLst/>
              <a:ahLst/>
              <a:cxnLst/>
              <a:rect l="l" t="t" r="r" b="b"/>
              <a:pathLst>
                <a:path w="6040" h="13618" extrusionOk="0">
                  <a:moveTo>
                    <a:pt x="3720" y="1"/>
                  </a:moveTo>
                  <a:lnTo>
                    <a:pt x="3720" y="1"/>
                  </a:lnTo>
                  <a:cubicBezTo>
                    <a:pt x="4305" y="643"/>
                    <a:pt x="4631" y="1477"/>
                    <a:pt x="4631" y="2349"/>
                  </a:cubicBezTo>
                  <a:lnTo>
                    <a:pt x="4631" y="9212"/>
                  </a:lnTo>
                  <a:cubicBezTo>
                    <a:pt x="4631" y="11129"/>
                    <a:pt x="3078" y="12682"/>
                    <a:pt x="1161" y="12682"/>
                  </a:cubicBezTo>
                  <a:cubicBezTo>
                    <a:pt x="768" y="12682"/>
                    <a:pt x="375" y="12615"/>
                    <a:pt x="1" y="12491"/>
                  </a:cubicBezTo>
                  <a:lnTo>
                    <a:pt x="1" y="12491"/>
                  </a:lnTo>
                  <a:cubicBezTo>
                    <a:pt x="673" y="13222"/>
                    <a:pt x="1608" y="13617"/>
                    <a:pt x="2566" y="13617"/>
                  </a:cubicBezTo>
                  <a:cubicBezTo>
                    <a:pt x="2988" y="13617"/>
                    <a:pt x="3415" y="13540"/>
                    <a:pt x="3826" y="13382"/>
                  </a:cubicBezTo>
                  <a:cubicBezTo>
                    <a:pt x="5158" y="12864"/>
                    <a:pt x="6040" y="11570"/>
                    <a:pt x="6040" y="10142"/>
                  </a:cubicBezTo>
                  <a:lnTo>
                    <a:pt x="6040" y="3270"/>
                  </a:lnTo>
                  <a:cubicBezTo>
                    <a:pt x="6040" y="1803"/>
                    <a:pt x="5110" y="490"/>
                    <a:pt x="3720"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57"/>
            <p:cNvSpPr/>
            <p:nvPr/>
          </p:nvSpPr>
          <p:spPr>
            <a:xfrm>
              <a:off x="6638175" y="2617652"/>
              <a:ext cx="182090" cy="181094"/>
            </a:xfrm>
            <a:custGeom>
              <a:avLst/>
              <a:gdLst/>
              <a:ahLst/>
              <a:cxnLst/>
              <a:rect l="l" t="t" r="r" b="b"/>
              <a:pathLst>
                <a:path w="6950" h="6912" extrusionOk="0">
                  <a:moveTo>
                    <a:pt x="0" y="1"/>
                  </a:moveTo>
                  <a:lnTo>
                    <a:pt x="0" y="3432"/>
                  </a:lnTo>
                  <a:cubicBezTo>
                    <a:pt x="0" y="5349"/>
                    <a:pt x="1553" y="6912"/>
                    <a:pt x="3470" y="6912"/>
                  </a:cubicBezTo>
                  <a:cubicBezTo>
                    <a:pt x="5387" y="6912"/>
                    <a:pt x="6950" y="5349"/>
                    <a:pt x="6950" y="3432"/>
                  </a:cubicBezTo>
                  <a:lnTo>
                    <a:pt x="695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57"/>
            <p:cNvSpPr/>
            <p:nvPr/>
          </p:nvSpPr>
          <p:spPr>
            <a:xfrm>
              <a:off x="6662017" y="2617652"/>
              <a:ext cx="158248" cy="180990"/>
            </a:xfrm>
            <a:custGeom>
              <a:avLst/>
              <a:gdLst/>
              <a:ahLst/>
              <a:cxnLst/>
              <a:rect l="l" t="t" r="r" b="b"/>
              <a:pathLst>
                <a:path w="6040" h="6908" extrusionOk="0">
                  <a:moveTo>
                    <a:pt x="4631" y="1"/>
                  </a:moveTo>
                  <a:lnTo>
                    <a:pt x="4631" y="2502"/>
                  </a:lnTo>
                  <a:cubicBezTo>
                    <a:pt x="4631" y="4419"/>
                    <a:pt x="3078" y="5982"/>
                    <a:pt x="1161" y="5982"/>
                  </a:cubicBezTo>
                  <a:cubicBezTo>
                    <a:pt x="758" y="5982"/>
                    <a:pt x="365" y="5915"/>
                    <a:pt x="1" y="5781"/>
                  </a:cubicBezTo>
                  <a:lnTo>
                    <a:pt x="1" y="5781"/>
                  </a:lnTo>
                  <a:cubicBezTo>
                    <a:pt x="673" y="6512"/>
                    <a:pt x="1608" y="6907"/>
                    <a:pt x="2566" y="6907"/>
                  </a:cubicBezTo>
                  <a:cubicBezTo>
                    <a:pt x="2988" y="6907"/>
                    <a:pt x="3415" y="6830"/>
                    <a:pt x="3826" y="6672"/>
                  </a:cubicBezTo>
                  <a:cubicBezTo>
                    <a:pt x="5158" y="6154"/>
                    <a:pt x="6040" y="4860"/>
                    <a:pt x="6040" y="3432"/>
                  </a:cubicBezTo>
                  <a:lnTo>
                    <a:pt x="604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57"/>
            <p:cNvSpPr/>
            <p:nvPr/>
          </p:nvSpPr>
          <p:spPr>
            <a:xfrm>
              <a:off x="6846623" y="2467762"/>
              <a:ext cx="160999" cy="153899"/>
            </a:xfrm>
            <a:custGeom>
              <a:avLst/>
              <a:gdLst/>
              <a:ahLst/>
              <a:cxnLst/>
              <a:rect l="l" t="t" r="r" b="b"/>
              <a:pathLst>
                <a:path w="6145" h="5874" extrusionOk="0">
                  <a:moveTo>
                    <a:pt x="2950" y="1"/>
                  </a:moveTo>
                  <a:cubicBezTo>
                    <a:pt x="1445" y="1"/>
                    <a:pt x="0" y="1171"/>
                    <a:pt x="0" y="2942"/>
                  </a:cubicBezTo>
                  <a:cubicBezTo>
                    <a:pt x="0" y="4706"/>
                    <a:pt x="1444" y="5874"/>
                    <a:pt x="2949" y="5874"/>
                  </a:cubicBezTo>
                  <a:cubicBezTo>
                    <a:pt x="3667" y="5874"/>
                    <a:pt x="4399" y="5607"/>
                    <a:pt x="4994" y="5012"/>
                  </a:cubicBezTo>
                  <a:cubicBezTo>
                    <a:pt x="6144" y="3862"/>
                    <a:pt x="6144" y="2012"/>
                    <a:pt x="4994" y="862"/>
                  </a:cubicBezTo>
                  <a:cubicBezTo>
                    <a:pt x="4400" y="267"/>
                    <a:pt x="3668" y="1"/>
                    <a:pt x="2950"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57"/>
            <p:cNvSpPr/>
            <p:nvPr/>
          </p:nvSpPr>
          <p:spPr>
            <a:xfrm>
              <a:off x="6857155" y="2478530"/>
              <a:ext cx="151462" cy="143576"/>
            </a:xfrm>
            <a:custGeom>
              <a:avLst/>
              <a:gdLst/>
              <a:ahLst/>
              <a:cxnLst/>
              <a:rect l="l" t="t" r="r" b="b"/>
              <a:pathLst>
                <a:path w="5781" h="5480" extrusionOk="0">
                  <a:moveTo>
                    <a:pt x="4017" y="0"/>
                  </a:moveTo>
                  <a:lnTo>
                    <a:pt x="4017" y="0"/>
                  </a:lnTo>
                  <a:cubicBezTo>
                    <a:pt x="4688" y="1151"/>
                    <a:pt x="4506" y="2617"/>
                    <a:pt x="3557" y="3557"/>
                  </a:cubicBezTo>
                  <a:cubicBezTo>
                    <a:pt x="2995" y="4125"/>
                    <a:pt x="2244" y="4418"/>
                    <a:pt x="1484" y="4418"/>
                  </a:cubicBezTo>
                  <a:cubicBezTo>
                    <a:pt x="975" y="4418"/>
                    <a:pt x="463" y="4286"/>
                    <a:pt x="1" y="4017"/>
                  </a:cubicBezTo>
                  <a:lnTo>
                    <a:pt x="1" y="4017"/>
                  </a:lnTo>
                  <a:cubicBezTo>
                    <a:pt x="125" y="4227"/>
                    <a:pt x="279" y="4419"/>
                    <a:pt x="451" y="4592"/>
                  </a:cubicBezTo>
                  <a:cubicBezTo>
                    <a:pt x="1028" y="5182"/>
                    <a:pt x="1792" y="5480"/>
                    <a:pt x="2556" y="5480"/>
                  </a:cubicBezTo>
                  <a:cubicBezTo>
                    <a:pt x="3304" y="5480"/>
                    <a:pt x="4052" y="5194"/>
                    <a:pt x="4621" y="4620"/>
                  </a:cubicBezTo>
                  <a:cubicBezTo>
                    <a:pt x="5781" y="3470"/>
                    <a:pt x="5771" y="1592"/>
                    <a:pt x="4592" y="451"/>
                  </a:cubicBezTo>
                  <a:cubicBezTo>
                    <a:pt x="4420" y="278"/>
                    <a:pt x="4228" y="125"/>
                    <a:pt x="401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57"/>
            <p:cNvSpPr/>
            <p:nvPr/>
          </p:nvSpPr>
          <p:spPr>
            <a:xfrm>
              <a:off x="6846623" y="2636621"/>
              <a:ext cx="160999" cy="153794"/>
            </a:xfrm>
            <a:custGeom>
              <a:avLst/>
              <a:gdLst/>
              <a:ahLst/>
              <a:cxnLst/>
              <a:rect l="l" t="t" r="r" b="b"/>
              <a:pathLst>
                <a:path w="6145" h="5870" extrusionOk="0">
                  <a:moveTo>
                    <a:pt x="2944" y="0"/>
                  </a:moveTo>
                  <a:cubicBezTo>
                    <a:pt x="1442" y="0"/>
                    <a:pt x="0" y="1169"/>
                    <a:pt x="0" y="2938"/>
                  </a:cubicBezTo>
                  <a:cubicBezTo>
                    <a:pt x="0" y="4703"/>
                    <a:pt x="1444" y="5870"/>
                    <a:pt x="2949" y="5870"/>
                  </a:cubicBezTo>
                  <a:cubicBezTo>
                    <a:pt x="3667" y="5870"/>
                    <a:pt x="4399" y="5604"/>
                    <a:pt x="4994" y="5009"/>
                  </a:cubicBezTo>
                  <a:cubicBezTo>
                    <a:pt x="6144" y="3858"/>
                    <a:pt x="6144" y="2008"/>
                    <a:pt x="4994" y="868"/>
                  </a:cubicBezTo>
                  <a:cubicBezTo>
                    <a:pt x="4398" y="269"/>
                    <a:pt x="3664" y="0"/>
                    <a:pt x="2944"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57"/>
            <p:cNvSpPr/>
            <p:nvPr/>
          </p:nvSpPr>
          <p:spPr>
            <a:xfrm>
              <a:off x="6857155" y="2647546"/>
              <a:ext cx="153218" cy="142790"/>
            </a:xfrm>
            <a:custGeom>
              <a:avLst/>
              <a:gdLst/>
              <a:ahLst/>
              <a:cxnLst/>
              <a:rect l="l" t="t" r="r" b="b"/>
              <a:pathLst>
                <a:path w="5848" h="5450" extrusionOk="0">
                  <a:moveTo>
                    <a:pt x="4017" y="0"/>
                  </a:moveTo>
                  <a:cubicBezTo>
                    <a:pt x="4698" y="1151"/>
                    <a:pt x="4516" y="2617"/>
                    <a:pt x="3567" y="3566"/>
                  </a:cubicBezTo>
                  <a:cubicBezTo>
                    <a:pt x="3001" y="4132"/>
                    <a:pt x="2250" y="4425"/>
                    <a:pt x="1493" y="4425"/>
                  </a:cubicBezTo>
                  <a:cubicBezTo>
                    <a:pt x="981" y="4425"/>
                    <a:pt x="465" y="4291"/>
                    <a:pt x="1" y="4017"/>
                  </a:cubicBezTo>
                  <a:lnTo>
                    <a:pt x="1" y="4017"/>
                  </a:lnTo>
                  <a:cubicBezTo>
                    <a:pt x="554" y="4946"/>
                    <a:pt x="1529" y="5449"/>
                    <a:pt x="2523" y="5449"/>
                  </a:cubicBezTo>
                  <a:cubicBezTo>
                    <a:pt x="3149" y="5449"/>
                    <a:pt x="3783" y="5250"/>
                    <a:pt x="4324" y="4831"/>
                  </a:cubicBezTo>
                  <a:cubicBezTo>
                    <a:pt x="5714" y="3758"/>
                    <a:pt x="5848" y="1697"/>
                    <a:pt x="4592" y="451"/>
                  </a:cubicBezTo>
                  <a:cubicBezTo>
                    <a:pt x="4420" y="269"/>
                    <a:pt x="4228" y="125"/>
                    <a:pt x="401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57"/>
            <p:cNvSpPr/>
            <p:nvPr/>
          </p:nvSpPr>
          <p:spPr>
            <a:xfrm>
              <a:off x="6863941" y="2485552"/>
              <a:ext cx="118555" cy="118581"/>
            </a:xfrm>
            <a:custGeom>
              <a:avLst/>
              <a:gdLst/>
              <a:ahLst/>
              <a:cxnLst/>
              <a:rect l="l" t="t" r="r" b="b"/>
              <a:pathLst>
                <a:path w="4525" h="4526" extrusionOk="0">
                  <a:moveTo>
                    <a:pt x="403" y="1"/>
                  </a:moveTo>
                  <a:cubicBezTo>
                    <a:pt x="327" y="58"/>
                    <a:pt x="259" y="116"/>
                    <a:pt x="192" y="183"/>
                  </a:cubicBezTo>
                  <a:cubicBezTo>
                    <a:pt x="125" y="250"/>
                    <a:pt x="58" y="317"/>
                    <a:pt x="1" y="394"/>
                  </a:cubicBezTo>
                  <a:lnTo>
                    <a:pt x="4132" y="4525"/>
                  </a:lnTo>
                  <a:cubicBezTo>
                    <a:pt x="4199" y="4458"/>
                    <a:pt x="4276" y="4400"/>
                    <a:pt x="4333" y="4333"/>
                  </a:cubicBezTo>
                  <a:cubicBezTo>
                    <a:pt x="4410" y="4257"/>
                    <a:pt x="4467" y="4199"/>
                    <a:pt x="4525" y="4122"/>
                  </a:cubicBezTo>
                  <a:lnTo>
                    <a:pt x="40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57"/>
            <p:cNvSpPr/>
            <p:nvPr/>
          </p:nvSpPr>
          <p:spPr>
            <a:xfrm>
              <a:off x="6863941" y="2654332"/>
              <a:ext cx="118555" cy="118555"/>
            </a:xfrm>
            <a:custGeom>
              <a:avLst/>
              <a:gdLst/>
              <a:ahLst/>
              <a:cxnLst/>
              <a:rect l="l" t="t" r="r" b="b"/>
              <a:pathLst>
                <a:path w="4525" h="4525" extrusionOk="0">
                  <a:moveTo>
                    <a:pt x="4132" y="0"/>
                  </a:moveTo>
                  <a:lnTo>
                    <a:pt x="1" y="4122"/>
                  </a:lnTo>
                  <a:cubicBezTo>
                    <a:pt x="58" y="4198"/>
                    <a:pt x="125" y="4266"/>
                    <a:pt x="192" y="4333"/>
                  </a:cubicBezTo>
                  <a:cubicBezTo>
                    <a:pt x="259" y="4400"/>
                    <a:pt x="327" y="4457"/>
                    <a:pt x="403" y="4524"/>
                  </a:cubicBezTo>
                  <a:lnTo>
                    <a:pt x="4525" y="393"/>
                  </a:lnTo>
                  <a:cubicBezTo>
                    <a:pt x="4467" y="316"/>
                    <a:pt x="4400" y="249"/>
                    <a:pt x="4333" y="192"/>
                  </a:cubicBezTo>
                  <a:cubicBezTo>
                    <a:pt x="4276" y="125"/>
                    <a:pt x="4199" y="58"/>
                    <a:pt x="4132"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57"/>
            <p:cNvSpPr/>
            <p:nvPr/>
          </p:nvSpPr>
          <p:spPr>
            <a:xfrm>
              <a:off x="6863941" y="2758294"/>
              <a:ext cx="20881" cy="14593"/>
            </a:xfrm>
            <a:custGeom>
              <a:avLst/>
              <a:gdLst/>
              <a:ahLst/>
              <a:cxnLst/>
              <a:rect l="l" t="t" r="r" b="b"/>
              <a:pathLst>
                <a:path w="797" h="557" extrusionOk="0">
                  <a:moveTo>
                    <a:pt x="164" y="0"/>
                  </a:moveTo>
                  <a:lnTo>
                    <a:pt x="1" y="163"/>
                  </a:lnTo>
                  <a:cubicBezTo>
                    <a:pt x="29" y="192"/>
                    <a:pt x="58" y="230"/>
                    <a:pt x="87" y="259"/>
                  </a:cubicBezTo>
                  <a:lnTo>
                    <a:pt x="106" y="278"/>
                  </a:lnTo>
                  <a:cubicBezTo>
                    <a:pt x="135" y="307"/>
                    <a:pt x="164" y="346"/>
                    <a:pt x="192" y="374"/>
                  </a:cubicBezTo>
                  <a:lnTo>
                    <a:pt x="298" y="470"/>
                  </a:lnTo>
                  <a:cubicBezTo>
                    <a:pt x="327" y="499"/>
                    <a:pt x="365" y="528"/>
                    <a:pt x="403" y="556"/>
                  </a:cubicBezTo>
                  <a:lnTo>
                    <a:pt x="796" y="163"/>
                  </a:lnTo>
                  <a:cubicBezTo>
                    <a:pt x="576" y="135"/>
                    <a:pt x="365" y="77"/>
                    <a:pt x="16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57"/>
            <p:cNvSpPr/>
            <p:nvPr/>
          </p:nvSpPr>
          <p:spPr>
            <a:xfrm>
              <a:off x="6967902" y="2654332"/>
              <a:ext cx="14593" cy="20619"/>
            </a:xfrm>
            <a:custGeom>
              <a:avLst/>
              <a:gdLst/>
              <a:ahLst/>
              <a:cxnLst/>
              <a:rect l="l" t="t" r="r" b="b"/>
              <a:pathLst>
                <a:path w="557" h="787" extrusionOk="0">
                  <a:moveTo>
                    <a:pt x="164" y="0"/>
                  </a:moveTo>
                  <a:lnTo>
                    <a:pt x="1" y="163"/>
                  </a:lnTo>
                  <a:cubicBezTo>
                    <a:pt x="78" y="364"/>
                    <a:pt x="135" y="575"/>
                    <a:pt x="164" y="786"/>
                  </a:cubicBezTo>
                  <a:lnTo>
                    <a:pt x="557" y="393"/>
                  </a:lnTo>
                  <a:cubicBezTo>
                    <a:pt x="528" y="364"/>
                    <a:pt x="499" y="326"/>
                    <a:pt x="471" y="288"/>
                  </a:cubicBezTo>
                  <a:cubicBezTo>
                    <a:pt x="432" y="259"/>
                    <a:pt x="404" y="221"/>
                    <a:pt x="365" y="192"/>
                  </a:cubicBezTo>
                  <a:lnTo>
                    <a:pt x="279" y="96"/>
                  </a:lnTo>
                  <a:lnTo>
                    <a:pt x="260" y="86"/>
                  </a:lnTo>
                  <a:cubicBezTo>
                    <a:pt x="231" y="58"/>
                    <a:pt x="193" y="29"/>
                    <a:pt x="16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57"/>
            <p:cNvSpPr/>
            <p:nvPr/>
          </p:nvSpPr>
          <p:spPr>
            <a:xfrm>
              <a:off x="6944820" y="2566169"/>
              <a:ext cx="37676" cy="37702"/>
            </a:xfrm>
            <a:custGeom>
              <a:avLst/>
              <a:gdLst/>
              <a:ahLst/>
              <a:cxnLst/>
              <a:rect l="l" t="t" r="r" b="b"/>
              <a:pathLst>
                <a:path w="1438" h="1439" extrusionOk="0">
                  <a:moveTo>
                    <a:pt x="403" y="1"/>
                  </a:moveTo>
                  <a:cubicBezTo>
                    <a:pt x="345" y="77"/>
                    <a:pt x="278" y="144"/>
                    <a:pt x="211" y="212"/>
                  </a:cubicBezTo>
                  <a:cubicBezTo>
                    <a:pt x="144" y="279"/>
                    <a:pt x="77" y="346"/>
                    <a:pt x="0" y="403"/>
                  </a:cubicBezTo>
                  <a:lnTo>
                    <a:pt x="1045" y="1438"/>
                  </a:lnTo>
                  <a:cubicBezTo>
                    <a:pt x="1074" y="1410"/>
                    <a:pt x="1112" y="1381"/>
                    <a:pt x="1150" y="1352"/>
                  </a:cubicBezTo>
                  <a:cubicBezTo>
                    <a:pt x="1179" y="1314"/>
                    <a:pt x="1217" y="1285"/>
                    <a:pt x="1246" y="1247"/>
                  </a:cubicBezTo>
                  <a:cubicBezTo>
                    <a:pt x="1275" y="1218"/>
                    <a:pt x="1313" y="1189"/>
                    <a:pt x="1342" y="1151"/>
                  </a:cubicBezTo>
                  <a:lnTo>
                    <a:pt x="1352" y="1151"/>
                  </a:lnTo>
                  <a:cubicBezTo>
                    <a:pt x="1380" y="1113"/>
                    <a:pt x="1409" y="1074"/>
                    <a:pt x="1438" y="1036"/>
                  </a:cubicBezTo>
                  <a:lnTo>
                    <a:pt x="40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9" name="Google Shape;8249;p57"/>
          <p:cNvGrpSpPr/>
          <p:nvPr/>
        </p:nvGrpSpPr>
        <p:grpSpPr>
          <a:xfrm>
            <a:off x="6192906" y="2439440"/>
            <a:ext cx="371699" cy="356084"/>
            <a:chOff x="6192906" y="2439440"/>
            <a:chExt cx="371699" cy="356084"/>
          </a:xfrm>
        </p:grpSpPr>
        <p:sp>
          <p:nvSpPr>
            <p:cNvPr id="8250" name="Google Shape;8250;p57"/>
            <p:cNvSpPr/>
            <p:nvPr/>
          </p:nvSpPr>
          <p:spPr>
            <a:xfrm>
              <a:off x="6227805" y="2461710"/>
              <a:ext cx="247904" cy="110381"/>
            </a:xfrm>
            <a:custGeom>
              <a:avLst/>
              <a:gdLst/>
              <a:ahLst/>
              <a:cxnLst/>
              <a:rect l="l" t="t" r="r" b="b"/>
              <a:pathLst>
                <a:path w="9462" h="4213" extrusionOk="0">
                  <a:moveTo>
                    <a:pt x="308" y="0"/>
                  </a:moveTo>
                  <a:lnTo>
                    <a:pt x="1" y="470"/>
                  </a:lnTo>
                  <a:lnTo>
                    <a:pt x="729" y="959"/>
                  </a:lnTo>
                  <a:lnTo>
                    <a:pt x="729" y="3815"/>
                  </a:lnTo>
                  <a:lnTo>
                    <a:pt x="1285" y="3815"/>
                  </a:lnTo>
                  <a:lnTo>
                    <a:pt x="1285" y="2684"/>
                  </a:lnTo>
                  <a:lnTo>
                    <a:pt x="6615" y="2684"/>
                  </a:lnTo>
                  <a:lnTo>
                    <a:pt x="6615" y="3940"/>
                  </a:lnTo>
                  <a:cubicBezTo>
                    <a:pt x="6615" y="4122"/>
                    <a:pt x="6756" y="4213"/>
                    <a:pt x="6898" y="4213"/>
                  </a:cubicBezTo>
                  <a:cubicBezTo>
                    <a:pt x="7039" y="4213"/>
                    <a:pt x="7180" y="4122"/>
                    <a:pt x="7180" y="3940"/>
                  </a:cubicBezTo>
                  <a:lnTo>
                    <a:pt x="7180" y="2694"/>
                  </a:lnTo>
                  <a:lnTo>
                    <a:pt x="9174" y="2694"/>
                  </a:lnTo>
                  <a:cubicBezTo>
                    <a:pt x="9327" y="2694"/>
                    <a:pt x="9452" y="2559"/>
                    <a:pt x="9452" y="2406"/>
                  </a:cubicBezTo>
                  <a:cubicBezTo>
                    <a:pt x="9461" y="2258"/>
                    <a:pt x="9345" y="2128"/>
                    <a:pt x="9199" y="2128"/>
                  </a:cubicBezTo>
                  <a:cubicBezTo>
                    <a:pt x="9194" y="2128"/>
                    <a:pt x="9189" y="2128"/>
                    <a:pt x="9184" y="2128"/>
                  </a:cubicBezTo>
                  <a:lnTo>
                    <a:pt x="1285" y="2128"/>
                  </a:lnTo>
                  <a:lnTo>
                    <a:pt x="1285" y="805"/>
                  </a:lnTo>
                  <a:cubicBezTo>
                    <a:pt x="1285" y="709"/>
                    <a:pt x="1247" y="623"/>
                    <a:pt x="1170" y="575"/>
                  </a:cubicBezTo>
                  <a:lnTo>
                    <a:pt x="308"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57"/>
            <p:cNvSpPr/>
            <p:nvPr/>
          </p:nvSpPr>
          <p:spPr>
            <a:xfrm>
              <a:off x="6483962" y="2670078"/>
              <a:ext cx="14593" cy="54575"/>
            </a:xfrm>
            <a:custGeom>
              <a:avLst/>
              <a:gdLst/>
              <a:ahLst/>
              <a:cxnLst/>
              <a:rect l="l" t="t" r="r" b="b"/>
              <a:pathLst>
                <a:path w="557" h="2083" extrusionOk="0">
                  <a:moveTo>
                    <a:pt x="279" y="1"/>
                  </a:moveTo>
                  <a:cubicBezTo>
                    <a:pt x="140" y="1"/>
                    <a:pt x="1" y="94"/>
                    <a:pt x="1" y="281"/>
                  </a:cubicBezTo>
                  <a:lnTo>
                    <a:pt x="1" y="1805"/>
                  </a:lnTo>
                  <a:cubicBezTo>
                    <a:pt x="1" y="1958"/>
                    <a:pt x="126" y="2083"/>
                    <a:pt x="279" y="2083"/>
                  </a:cubicBezTo>
                  <a:cubicBezTo>
                    <a:pt x="432" y="2083"/>
                    <a:pt x="557" y="1958"/>
                    <a:pt x="557" y="1805"/>
                  </a:cubicBezTo>
                  <a:lnTo>
                    <a:pt x="557" y="281"/>
                  </a:lnTo>
                  <a:cubicBezTo>
                    <a:pt x="557" y="94"/>
                    <a:pt x="418" y="1"/>
                    <a:pt x="279"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57"/>
            <p:cNvSpPr/>
            <p:nvPr/>
          </p:nvSpPr>
          <p:spPr>
            <a:xfrm>
              <a:off x="6246905" y="2554117"/>
              <a:ext cx="251651" cy="128118"/>
            </a:xfrm>
            <a:custGeom>
              <a:avLst/>
              <a:gdLst/>
              <a:ahLst/>
              <a:cxnLst/>
              <a:rect l="l" t="t" r="r" b="b"/>
              <a:pathLst>
                <a:path w="9605" h="4890" extrusionOk="0">
                  <a:moveTo>
                    <a:pt x="0" y="1"/>
                  </a:moveTo>
                  <a:lnTo>
                    <a:pt x="0" y="2589"/>
                  </a:lnTo>
                  <a:cubicBezTo>
                    <a:pt x="501" y="2348"/>
                    <a:pt x="1055" y="2214"/>
                    <a:pt x="1619" y="2214"/>
                  </a:cubicBezTo>
                  <a:cubicBezTo>
                    <a:pt x="1639" y="2214"/>
                    <a:pt x="1658" y="2214"/>
                    <a:pt x="1678" y="2215"/>
                  </a:cubicBezTo>
                  <a:cubicBezTo>
                    <a:pt x="3557" y="2215"/>
                    <a:pt x="4640" y="3106"/>
                    <a:pt x="4975" y="4889"/>
                  </a:cubicBezTo>
                  <a:lnTo>
                    <a:pt x="9605" y="4889"/>
                  </a:lnTo>
                  <a:lnTo>
                    <a:pt x="9605" y="3950"/>
                  </a:lnTo>
                  <a:lnTo>
                    <a:pt x="9605" y="2953"/>
                  </a:lnTo>
                  <a:cubicBezTo>
                    <a:pt x="9509" y="1304"/>
                    <a:pt x="8148" y="10"/>
                    <a:pt x="649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57"/>
            <p:cNvSpPr/>
            <p:nvPr/>
          </p:nvSpPr>
          <p:spPr>
            <a:xfrm>
              <a:off x="6246905" y="2584142"/>
              <a:ext cx="167287" cy="97831"/>
            </a:xfrm>
            <a:custGeom>
              <a:avLst/>
              <a:gdLst/>
              <a:ahLst/>
              <a:cxnLst/>
              <a:rect l="l" t="t" r="r" b="b"/>
              <a:pathLst>
                <a:path w="6385" h="3734" extrusionOk="0">
                  <a:moveTo>
                    <a:pt x="1673" y="1"/>
                  </a:moveTo>
                  <a:cubicBezTo>
                    <a:pt x="1119" y="1"/>
                    <a:pt x="554" y="97"/>
                    <a:pt x="0" y="302"/>
                  </a:cubicBezTo>
                  <a:lnTo>
                    <a:pt x="0" y="1443"/>
                  </a:lnTo>
                  <a:cubicBezTo>
                    <a:pt x="510" y="1202"/>
                    <a:pt x="1055" y="1068"/>
                    <a:pt x="1619" y="1068"/>
                  </a:cubicBezTo>
                  <a:cubicBezTo>
                    <a:pt x="1639" y="1068"/>
                    <a:pt x="1658" y="1068"/>
                    <a:pt x="1678" y="1069"/>
                  </a:cubicBezTo>
                  <a:cubicBezTo>
                    <a:pt x="1688" y="1069"/>
                    <a:pt x="1698" y="1069"/>
                    <a:pt x="1707" y="1069"/>
                  </a:cubicBezTo>
                  <a:cubicBezTo>
                    <a:pt x="3568" y="1069"/>
                    <a:pt x="4641" y="1970"/>
                    <a:pt x="4975" y="3733"/>
                  </a:cubicBezTo>
                  <a:lnTo>
                    <a:pt x="6384" y="3733"/>
                  </a:lnTo>
                  <a:cubicBezTo>
                    <a:pt x="5850" y="1481"/>
                    <a:pt x="3843" y="1"/>
                    <a:pt x="1673" y="1"/>
                  </a:cubicBez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57"/>
            <p:cNvSpPr/>
            <p:nvPr/>
          </p:nvSpPr>
          <p:spPr>
            <a:xfrm>
              <a:off x="6192906" y="2605102"/>
              <a:ext cx="197915" cy="190369"/>
            </a:xfrm>
            <a:custGeom>
              <a:avLst/>
              <a:gdLst/>
              <a:ahLst/>
              <a:cxnLst/>
              <a:rect l="l" t="t" r="r" b="b"/>
              <a:pathLst>
                <a:path w="7554" h="7266" extrusionOk="0">
                  <a:moveTo>
                    <a:pt x="3921" y="0"/>
                  </a:moveTo>
                  <a:cubicBezTo>
                    <a:pt x="2445" y="0"/>
                    <a:pt x="1122" y="882"/>
                    <a:pt x="566" y="2243"/>
                  </a:cubicBezTo>
                  <a:cubicBezTo>
                    <a:pt x="0" y="3604"/>
                    <a:pt x="307" y="5167"/>
                    <a:pt x="1352" y="6202"/>
                  </a:cubicBezTo>
                  <a:cubicBezTo>
                    <a:pt x="2045" y="6895"/>
                    <a:pt x="2974" y="7266"/>
                    <a:pt x="3920" y="7266"/>
                  </a:cubicBezTo>
                  <a:cubicBezTo>
                    <a:pt x="4388" y="7266"/>
                    <a:pt x="4861" y="7175"/>
                    <a:pt x="5311" y="6988"/>
                  </a:cubicBezTo>
                  <a:cubicBezTo>
                    <a:pt x="6672" y="6423"/>
                    <a:pt x="7554" y="5100"/>
                    <a:pt x="7554" y="3633"/>
                  </a:cubicBezTo>
                  <a:cubicBezTo>
                    <a:pt x="7554" y="1620"/>
                    <a:pt x="5924" y="0"/>
                    <a:pt x="3921"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57"/>
            <p:cNvSpPr/>
            <p:nvPr/>
          </p:nvSpPr>
          <p:spPr>
            <a:xfrm>
              <a:off x="6280807" y="2605102"/>
              <a:ext cx="113787" cy="190291"/>
            </a:xfrm>
            <a:custGeom>
              <a:avLst/>
              <a:gdLst/>
              <a:ahLst/>
              <a:cxnLst/>
              <a:rect l="l" t="t" r="r" b="b"/>
              <a:pathLst>
                <a:path w="4343" h="7263" extrusionOk="0">
                  <a:moveTo>
                    <a:pt x="566" y="0"/>
                  </a:moveTo>
                  <a:cubicBezTo>
                    <a:pt x="374" y="0"/>
                    <a:pt x="182" y="10"/>
                    <a:pt x="0" y="39"/>
                  </a:cubicBezTo>
                  <a:cubicBezTo>
                    <a:pt x="1764" y="317"/>
                    <a:pt x="3068" y="1841"/>
                    <a:pt x="3068" y="3633"/>
                  </a:cubicBezTo>
                  <a:cubicBezTo>
                    <a:pt x="3068" y="5416"/>
                    <a:pt x="1764" y="6940"/>
                    <a:pt x="0" y="7218"/>
                  </a:cubicBezTo>
                  <a:cubicBezTo>
                    <a:pt x="190" y="7248"/>
                    <a:pt x="379" y="7262"/>
                    <a:pt x="565" y="7262"/>
                  </a:cubicBezTo>
                  <a:cubicBezTo>
                    <a:pt x="2426" y="7262"/>
                    <a:pt x="4031" y="5828"/>
                    <a:pt x="4180" y="3911"/>
                  </a:cubicBezTo>
                  <a:cubicBezTo>
                    <a:pt x="4343" y="1802"/>
                    <a:pt x="2675" y="0"/>
                    <a:pt x="566"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57"/>
            <p:cNvSpPr/>
            <p:nvPr/>
          </p:nvSpPr>
          <p:spPr>
            <a:xfrm>
              <a:off x="6499787" y="2747735"/>
              <a:ext cx="64819" cy="14593"/>
            </a:xfrm>
            <a:custGeom>
              <a:avLst/>
              <a:gdLst/>
              <a:ahLst/>
              <a:cxnLst/>
              <a:rect l="l" t="t" r="r" b="b"/>
              <a:pathLst>
                <a:path w="2474" h="557" extrusionOk="0">
                  <a:moveTo>
                    <a:pt x="375" y="1"/>
                  </a:moveTo>
                  <a:cubicBezTo>
                    <a:pt x="1" y="1"/>
                    <a:pt x="1" y="557"/>
                    <a:pt x="375" y="557"/>
                  </a:cubicBezTo>
                  <a:lnTo>
                    <a:pt x="2110" y="557"/>
                  </a:lnTo>
                  <a:cubicBezTo>
                    <a:pt x="2474" y="557"/>
                    <a:pt x="2474" y="1"/>
                    <a:pt x="2110"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57"/>
            <p:cNvSpPr/>
            <p:nvPr/>
          </p:nvSpPr>
          <p:spPr>
            <a:xfrm>
              <a:off x="6437274" y="2714592"/>
              <a:ext cx="94189" cy="80932"/>
            </a:xfrm>
            <a:custGeom>
              <a:avLst/>
              <a:gdLst/>
              <a:ahLst/>
              <a:cxnLst/>
              <a:rect l="l" t="t" r="r" b="b"/>
              <a:pathLst>
                <a:path w="3595" h="3089" extrusionOk="0">
                  <a:moveTo>
                    <a:pt x="2061" y="1"/>
                  </a:moveTo>
                  <a:cubicBezTo>
                    <a:pt x="690" y="1"/>
                    <a:pt x="0" y="1659"/>
                    <a:pt x="968" y="2637"/>
                  </a:cubicBezTo>
                  <a:cubicBezTo>
                    <a:pt x="1280" y="2949"/>
                    <a:pt x="1665" y="3089"/>
                    <a:pt x="2042" y="3089"/>
                  </a:cubicBezTo>
                  <a:cubicBezTo>
                    <a:pt x="2834" y="3089"/>
                    <a:pt x="3595" y="2472"/>
                    <a:pt x="3595" y="1544"/>
                  </a:cubicBezTo>
                  <a:cubicBezTo>
                    <a:pt x="3595" y="691"/>
                    <a:pt x="2904" y="1"/>
                    <a:pt x="2061"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57"/>
            <p:cNvSpPr/>
            <p:nvPr/>
          </p:nvSpPr>
          <p:spPr>
            <a:xfrm>
              <a:off x="6477438" y="2714854"/>
              <a:ext cx="54024" cy="80644"/>
            </a:xfrm>
            <a:custGeom>
              <a:avLst/>
              <a:gdLst/>
              <a:ahLst/>
              <a:cxnLst/>
              <a:rect l="l" t="t" r="r" b="b"/>
              <a:pathLst>
                <a:path w="2062" h="3078" extrusionOk="0">
                  <a:moveTo>
                    <a:pt x="528" y="0"/>
                  </a:moveTo>
                  <a:cubicBezTo>
                    <a:pt x="346" y="0"/>
                    <a:pt x="173" y="29"/>
                    <a:pt x="1" y="86"/>
                  </a:cubicBezTo>
                  <a:cubicBezTo>
                    <a:pt x="1362" y="575"/>
                    <a:pt x="1362" y="2492"/>
                    <a:pt x="1" y="2981"/>
                  </a:cubicBezTo>
                  <a:cubicBezTo>
                    <a:pt x="173" y="3048"/>
                    <a:pt x="346" y="3077"/>
                    <a:pt x="528" y="3077"/>
                  </a:cubicBezTo>
                  <a:cubicBezTo>
                    <a:pt x="1381" y="3077"/>
                    <a:pt x="2062" y="2387"/>
                    <a:pt x="2062" y="1534"/>
                  </a:cubicBezTo>
                  <a:cubicBezTo>
                    <a:pt x="2062" y="690"/>
                    <a:pt x="1381" y="0"/>
                    <a:pt x="528"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57"/>
            <p:cNvSpPr/>
            <p:nvPr/>
          </p:nvSpPr>
          <p:spPr>
            <a:xfrm>
              <a:off x="6193902" y="2439440"/>
              <a:ext cx="47003" cy="37466"/>
            </a:xfrm>
            <a:custGeom>
              <a:avLst/>
              <a:gdLst/>
              <a:ahLst/>
              <a:cxnLst/>
              <a:rect l="l" t="t" r="r" b="b"/>
              <a:pathLst>
                <a:path w="1794" h="1430" extrusionOk="0">
                  <a:moveTo>
                    <a:pt x="714" y="0"/>
                  </a:moveTo>
                  <a:cubicBezTo>
                    <a:pt x="293" y="0"/>
                    <a:pt x="0" y="618"/>
                    <a:pt x="471" y="908"/>
                  </a:cubicBezTo>
                  <a:lnTo>
                    <a:pt x="1161" y="1397"/>
                  </a:lnTo>
                  <a:cubicBezTo>
                    <a:pt x="1187" y="1419"/>
                    <a:pt x="1220" y="1430"/>
                    <a:pt x="1252" y="1430"/>
                  </a:cubicBezTo>
                  <a:cubicBezTo>
                    <a:pt x="1302" y="1430"/>
                    <a:pt x="1352" y="1405"/>
                    <a:pt x="1381" y="1358"/>
                  </a:cubicBezTo>
                  <a:lnTo>
                    <a:pt x="1745" y="812"/>
                  </a:lnTo>
                  <a:cubicBezTo>
                    <a:pt x="1793" y="735"/>
                    <a:pt x="1774" y="639"/>
                    <a:pt x="1707" y="591"/>
                  </a:cubicBezTo>
                  <a:lnTo>
                    <a:pt x="1007" y="102"/>
                  </a:lnTo>
                  <a:cubicBezTo>
                    <a:pt x="908" y="31"/>
                    <a:pt x="808" y="0"/>
                    <a:pt x="714"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57"/>
            <p:cNvSpPr/>
            <p:nvPr/>
          </p:nvSpPr>
          <p:spPr>
            <a:xfrm>
              <a:off x="6241376" y="2659598"/>
              <a:ext cx="94949" cy="81351"/>
            </a:xfrm>
            <a:custGeom>
              <a:avLst/>
              <a:gdLst/>
              <a:ahLst/>
              <a:cxnLst/>
              <a:rect l="l" t="t" r="r" b="b"/>
              <a:pathLst>
                <a:path w="3624" h="3105" extrusionOk="0">
                  <a:moveTo>
                    <a:pt x="2071" y="0"/>
                  </a:moveTo>
                  <a:cubicBezTo>
                    <a:pt x="691" y="10"/>
                    <a:pt x="0" y="1678"/>
                    <a:pt x="978" y="2646"/>
                  </a:cubicBezTo>
                  <a:cubicBezTo>
                    <a:pt x="1295" y="2963"/>
                    <a:pt x="1684" y="3104"/>
                    <a:pt x="2065" y="3104"/>
                  </a:cubicBezTo>
                  <a:cubicBezTo>
                    <a:pt x="2861" y="3104"/>
                    <a:pt x="3624" y="2487"/>
                    <a:pt x="3624" y="1553"/>
                  </a:cubicBezTo>
                  <a:cubicBezTo>
                    <a:pt x="3624" y="691"/>
                    <a:pt x="2924" y="0"/>
                    <a:pt x="2071" y="0"/>
                  </a:cubicBez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57"/>
            <p:cNvSpPr/>
            <p:nvPr/>
          </p:nvSpPr>
          <p:spPr>
            <a:xfrm>
              <a:off x="6282065" y="2659598"/>
              <a:ext cx="54024" cy="81403"/>
            </a:xfrm>
            <a:custGeom>
              <a:avLst/>
              <a:gdLst/>
              <a:ahLst/>
              <a:cxnLst/>
              <a:rect l="l" t="t" r="r" b="b"/>
              <a:pathLst>
                <a:path w="2062" h="3107" extrusionOk="0">
                  <a:moveTo>
                    <a:pt x="518" y="0"/>
                  </a:moveTo>
                  <a:cubicBezTo>
                    <a:pt x="336" y="0"/>
                    <a:pt x="163" y="29"/>
                    <a:pt x="0" y="87"/>
                  </a:cubicBezTo>
                  <a:cubicBezTo>
                    <a:pt x="1371" y="585"/>
                    <a:pt x="1371" y="2521"/>
                    <a:pt x="0" y="3020"/>
                  </a:cubicBezTo>
                  <a:cubicBezTo>
                    <a:pt x="163" y="3068"/>
                    <a:pt x="336" y="3096"/>
                    <a:pt x="518" y="3106"/>
                  </a:cubicBezTo>
                  <a:cubicBezTo>
                    <a:pt x="1371" y="3106"/>
                    <a:pt x="2061" y="2406"/>
                    <a:pt x="2061" y="1553"/>
                  </a:cubicBezTo>
                  <a:cubicBezTo>
                    <a:pt x="2061" y="691"/>
                    <a:pt x="1371" y="0"/>
                    <a:pt x="518" y="0"/>
                  </a:cubicBezTo>
                  <a:close/>
                </a:path>
              </a:pathLst>
            </a:custGeom>
            <a:solidFill>
              <a:srgbClr val="C7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57"/>
            <p:cNvSpPr/>
            <p:nvPr/>
          </p:nvSpPr>
          <p:spPr>
            <a:xfrm>
              <a:off x="6439265" y="2510180"/>
              <a:ext cx="65317" cy="28899"/>
            </a:xfrm>
            <a:custGeom>
              <a:avLst/>
              <a:gdLst/>
              <a:ahLst/>
              <a:cxnLst/>
              <a:rect l="l" t="t" r="r" b="b"/>
              <a:pathLst>
                <a:path w="2493" h="1103" extrusionOk="0">
                  <a:moveTo>
                    <a:pt x="269" y="0"/>
                  </a:moveTo>
                  <a:cubicBezTo>
                    <a:pt x="116" y="0"/>
                    <a:pt x="1" y="115"/>
                    <a:pt x="1" y="259"/>
                  </a:cubicBezTo>
                  <a:lnTo>
                    <a:pt x="1" y="844"/>
                  </a:lnTo>
                  <a:cubicBezTo>
                    <a:pt x="1" y="987"/>
                    <a:pt x="116" y="1102"/>
                    <a:pt x="269" y="1102"/>
                  </a:cubicBezTo>
                  <a:lnTo>
                    <a:pt x="1966" y="1102"/>
                  </a:lnTo>
                  <a:cubicBezTo>
                    <a:pt x="2253" y="1102"/>
                    <a:pt x="2493" y="863"/>
                    <a:pt x="2493" y="575"/>
                  </a:cubicBezTo>
                  <a:lnTo>
                    <a:pt x="2493" y="527"/>
                  </a:lnTo>
                  <a:cubicBezTo>
                    <a:pt x="2493" y="240"/>
                    <a:pt x="2253" y="0"/>
                    <a:pt x="1966"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3" name="Google Shape;8263;p57"/>
          <p:cNvGrpSpPr/>
          <p:nvPr/>
        </p:nvGrpSpPr>
        <p:grpSpPr>
          <a:xfrm>
            <a:off x="5762467" y="2436584"/>
            <a:ext cx="362163" cy="362163"/>
            <a:chOff x="5762467" y="2436584"/>
            <a:chExt cx="362163" cy="362163"/>
          </a:xfrm>
        </p:grpSpPr>
        <p:sp>
          <p:nvSpPr>
            <p:cNvPr id="8264" name="Google Shape;8264;p57"/>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57"/>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57"/>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57"/>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57"/>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57"/>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57"/>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57"/>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57"/>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57"/>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57"/>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57"/>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57"/>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57"/>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57"/>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57"/>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57"/>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57"/>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57"/>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57"/>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57"/>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57"/>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57"/>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57"/>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57"/>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9" name="Google Shape;8289;p57"/>
          <p:cNvGrpSpPr/>
          <p:nvPr/>
        </p:nvGrpSpPr>
        <p:grpSpPr>
          <a:xfrm>
            <a:off x="5323721" y="2437029"/>
            <a:ext cx="362922" cy="361219"/>
            <a:chOff x="5323721" y="2437029"/>
            <a:chExt cx="362922" cy="361219"/>
          </a:xfrm>
        </p:grpSpPr>
        <p:sp>
          <p:nvSpPr>
            <p:cNvPr id="8290" name="Google Shape;8290;p57"/>
            <p:cNvSpPr/>
            <p:nvPr/>
          </p:nvSpPr>
          <p:spPr>
            <a:xfrm>
              <a:off x="5611528" y="2437029"/>
              <a:ext cx="75115" cy="73989"/>
            </a:xfrm>
            <a:custGeom>
              <a:avLst/>
              <a:gdLst/>
              <a:ahLst/>
              <a:cxnLst/>
              <a:rect l="l" t="t" r="r" b="b"/>
              <a:pathLst>
                <a:path w="2867" h="2824" extrusionOk="0">
                  <a:moveTo>
                    <a:pt x="293" y="0"/>
                  </a:moveTo>
                  <a:cubicBezTo>
                    <a:pt x="226" y="0"/>
                    <a:pt x="158" y="27"/>
                    <a:pt x="106" y="79"/>
                  </a:cubicBezTo>
                  <a:lnTo>
                    <a:pt x="96" y="89"/>
                  </a:lnTo>
                  <a:cubicBezTo>
                    <a:pt x="0" y="185"/>
                    <a:pt x="0" y="348"/>
                    <a:pt x="96" y="453"/>
                  </a:cubicBezTo>
                  <a:lnTo>
                    <a:pt x="2387" y="2744"/>
                  </a:lnTo>
                  <a:cubicBezTo>
                    <a:pt x="2440" y="2797"/>
                    <a:pt x="2507" y="2823"/>
                    <a:pt x="2574" y="2823"/>
                  </a:cubicBezTo>
                  <a:cubicBezTo>
                    <a:pt x="2641" y="2823"/>
                    <a:pt x="2708" y="2797"/>
                    <a:pt x="2761" y="2744"/>
                  </a:cubicBezTo>
                  <a:lnTo>
                    <a:pt x="2770" y="2735"/>
                  </a:lnTo>
                  <a:cubicBezTo>
                    <a:pt x="2866" y="2629"/>
                    <a:pt x="2866" y="2466"/>
                    <a:pt x="2770" y="2361"/>
                  </a:cubicBezTo>
                  <a:lnTo>
                    <a:pt x="480" y="79"/>
                  </a:lnTo>
                  <a:cubicBezTo>
                    <a:pt x="427" y="27"/>
                    <a:pt x="360" y="0"/>
                    <a:pt x="29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57"/>
            <p:cNvSpPr/>
            <p:nvPr/>
          </p:nvSpPr>
          <p:spPr>
            <a:xfrm>
              <a:off x="5323721" y="2714042"/>
              <a:ext cx="88346" cy="84207"/>
            </a:xfrm>
            <a:custGeom>
              <a:avLst/>
              <a:gdLst/>
              <a:ahLst/>
              <a:cxnLst/>
              <a:rect l="l" t="t" r="r" b="b"/>
              <a:pathLst>
                <a:path w="3372" h="3214" extrusionOk="0">
                  <a:moveTo>
                    <a:pt x="3082" y="1"/>
                  </a:moveTo>
                  <a:cubicBezTo>
                    <a:pt x="3036" y="1"/>
                    <a:pt x="2987" y="18"/>
                    <a:pt x="2943" y="60"/>
                  </a:cubicBezTo>
                  <a:lnTo>
                    <a:pt x="135" y="2859"/>
                  </a:lnTo>
                  <a:cubicBezTo>
                    <a:pt x="0" y="2993"/>
                    <a:pt x="96" y="3214"/>
                    <a:pt x="278" y="3214"/>
                  </a:cubicBezTo>
                  <a:cubicBezTo>
                    <a:pt x="336" y="3214"/>
                    <a:pt x="384" y="3194"/>
                    <a:pt x="432" y="3156"/>
                  </a:cubicBezTo>
                  <a:lnTo>
                    <a:pt x="3231" y="347"/>
                  </a:lnTo>
                  <a:cubicBezTo>
                    <a:pt x="3371" y="200"/>
                    <a:pt x="3238" y="1"/>
                    <a:pt x="308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57"/>
            <p:cNvSpPr/>
            <p:nvPr/>
          </p:nvSpPr>
          <p:spPr>
            <a:xfrm>
              <a:off x="5395536" y="2683702"/>
              <a:ext cx="43728" cy="42601"/>
            </a:xfrm>
            <a:custGeom>
              <a:avLst/>
              <a:gdLst/>
              <a:ahLst/>
              <a:cxnLst/>
              <a:rect l="l" t="t" r="r" b="b"/>
              <a:pathLst>
                <a:path w="1669" h="1626" extrusionOk="0">
                  <a:moveTo>
                    <a:pt x="729" y="1"/>
                  </a:moveTo>
                  <a:lnTo>
                    <a:pt x="173" y="557"/>
                  </a:lnTo>
                  <a:cubicBezTo>
                    <a:pt x="1" y="719"/>
                    <a:pt x="1" y="997"/>
                    <a:pt x="173" y="1170"/>
                  </a:cubicBezTo>
                  <a:lnTo>
                    <a:pt x="509" y="1496"/>
                  </a:lnTo>
                  <a:cubicBezTo>
                    <a:pt x="590" y="1582"/>
                    <a:pt x="701" y="1625"/>
                    <a:pt x="812" y="1625"/>
                  </a:cubicBezTo>
                  <a:cubicBezTo>
                    <a:pt x="923" y="1625"/>
                    <a:pt x="1036" y="1582"/>
                    <a:pt x="1122" y="1496"/>
                  </a:cubicBezTo>
                  <a:lnTo>
                    <a:pt x="1669" y="940"/>
                  </a:lnTo>
                  <a:lnTo>
                    <a:pt x="729"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57"/>
            <p:cNvSpPr/>
            <p:nvPr/>
          </p:nvSpPr>
          <p:spPr>
            <a:xfrm>
              <a:off x="5413640" y="2504651"/>
              <a:ext cx="204936" cy="203155"/>
            </a:xfrm>
            <a:custGeom>
              <a:avLst/>
              <a:gdLst/>
              <a:ahLst/>
              <a:cxnLst/>
              <a:rect l="l" t="t" r="r" b="b"/>
              <a:pathLst>
                <a:path w="7822" h="7754" extrusionOk="0">
                  <a:moveTo>
                    <a:pt x="5358" y="0"/>
                  </a:moveTo>
                  <a:lnTo>
                    <a:pt x="968" y="4390"/>
                  </a:lnTo>
                  <a:cubicBezTo>
                    <a:pt x="326" y="5023"/>
                    <a:pt x="0" y="5914"/>
                    <a:pt x="77" y="6815"/>
                  </a:cubicBezTo>
                  <a:cubicBezTo>
                    <a:pt x="115" y="7314"/>
                    <a:pt x="508" y="7707"/>
                    <a:pt x="1006" y="7745"/>
                  </a:cubicBezTo>
                  <a:cubicBezTo>
                    <a:pt x="1084" y="7751"/>
                    <a:pt x="1162" y="7754"/>
                    <a:pt x="1239" y="7754"/>
                  </a:cubicBezTo>
                  <a:cubicBezTo>
                    <a:pt x="2058" y="7754"/>
                    <a:pt x="2845" y="7432"/>
                    <a:pt x="3432" y="6854"/>
                  </a:cubicBezTo>
                  <a:lnTo>
                    <a:pt x="7822" y="2464"/>
                  </a:lnTo>
                  <a:lnTo>
                    <a:pt x="5358" y="0"/>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57"/>
            <p:cNvSpPr/>
            <p:nvPr/>
          </p:nvSpPr>
          <p:spPr>
            <a:xfrm>
              <a:off x="5417386" y="2554877"/>
              <a:ext cx="201190" cy="153191"/>
            </a:xfrm>
            <a:custGeom>
              <a:avLst/>
              <a:gdLst/>
              <a:ahLst/>
              <a:cxnLst/>
              <a:rect l="l" t="t" r="r" b="b"/>
              <a:pathLst>
                <a:path w="7679" h="5847" extrusionOk="0">
                  <a:moveTo>
                    <a:pt x="7123" y="0"/>
                  </a:moveTo>
                  <a:lnTo>
                    <a:pt x="6222" y="901"/>
                  </a:lnTo>
                  <a:lnTo>
                    <a:pt x="5723" y="1390"/>
                  </a:lnTo>
                  <a:lnTo>
                    <a:pt x="2733" y="4390"/>
                  </a:lnTo>
                  <a:cubicBezTo>
                    <a:pt x="2152" y="4971"/>
                    <a:pt x="1376" y="5293"/>
                    <a:pt x="567" y="5293"/>
                  </a:cubicBezTo>
                  <a:cubicBezTo>
                    <a:pt x="481" y="5293"/>
                    <a:pt x="394" y="5289"/>
                    <a:pt x="308" y="5282"/>
                  </a:cubicBezTo>
                  <a:cubicBezTo>
                    <a:pt x="202" y="5272"/>
                    <a:pt x="97" y="5253"/>
                    <a:pt x="1" y="5215"/>
                  </a:cubicBezTo>
                  <a:lnTo>
                    <a:pt x="1" y="5215"/>
                  </a:lnTo>
                  <a:cubicBezTo>
                    <a:pt x="145" y="5569"/>
                    <a:pt x="470" y="5809"/>
                    <a:pt x="854" y="5838"/>
                  </a:cubicBezTo>
                  <a:cubicBezTo>
                    <a:pt x="931" y="5844"/>
                    <a:pt x="1009" y="5846"/>
                    <a:pt x="1086" y="5846"/>
                  </a:cubicBezTo>
                  <a:cubicBezTo>
                    <a:pt x="1906" y="5846"/>
                    <a:pt x="2701" y="5524"/>
                    <a:pt x="3279" y="4937"/>
                  </a:cubicBezTo>
                  <a:lnTo>
                    <a:pt x="6279" y="1946"/>
                  </a:lnTo>
                  <a:lnTo>
                    <a:pt x="7679" y="547"/>
                  </a:lnTo>
                  <a:lnTo>
                    <a:pt x="7123" y="0"/>
                  </a:lnTo>
                  <a:close/>
                </a:path>
              </a:pathLst>
            </a:custGeom>
            <a:solidFill>
              <a:srgbClr val="D7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57"/>
            <p:cNvSpPr/>
            <p:nvPr/>
          </p:nvSpPr>
          <p:spPr>
            <a:xfrm>
              <a:off x="5413640" y="2579243"/>
              <a:ext cx="132362" cy="128563"/>
            </a:xfrm>
            <a:custGeom>
              <a:avLst/>
              <a:gdLst/>
              <a:ahLst/>
              <a:cxnLst/>
              <a:rect l="l" t="t" r="r" b="b"/>
              <a:pathLst>
                <a:path w="5052" h="4907" extrusionOk="0">
                  <a:moveTo>
                    <a:pt x="2511" y="0"/>
                  </a:moveTo>
                  <a:lnTo>
                    <a:pt x="968" y="1543"/>
                  </a:lnTo>
                  <a:cubicBezTo>
                    <a:pt x="326" y="2176"/>
                    <a:pt x="0" y="3067"/>
                    <a:pt x="77" y="3968"/>
                  </a:cubicBezTo>
                  <a:cubicBezTo>
                    <a:pt x="115" y="4467"/>
                    <a:pt x="508" y="4860"/>
                    <a:pt x="1006" y="4898"/>
                  </a:cubicBezTo>
                  <a:cubicBezTo>
                    <a:pt x="1084" y="4904"/>
                    <a:pt x="1162" y="4907"/>
                    <a:pt x="1239" y="4907"/>
                  </a:cubicBezTo>
                  <a:cubicBezTo>
                    <a:pt x="2058" y="4907"/>
                    <a:pt x="2845" y="4585"/>
                    <a:pt x="3432" y="4007"/>
                  </a:cubicBezTo>
                  <a:lnTo>
                    <a:pt x="5052" y="2387"/>
                  </a:lnTo>
                  <a:lnTo>
                    <a:pt x="5052" y="2387"/>
                  </a:lnTo>
                  <a:cubicBezTo>
                    <a:pt x="5052" y="2387"/>
                    <a:pt x="5049" y="2387"/>
                    <a:pt x="5043" y="2387"/>
                  </a:cubicBezTo>
                  <a:cubicBezTo>
                    <a:pt x="4960" y="2387"/>
                    <a:pt x="4252" y="2353"/>
                    <a:pt x="3748" y="1227"/>
                  </a:cubicBezTo>
                  <a:cubicBezTo>
                    <a:pt x="3211" y="29"/>
                    <a:pt x="2511" y="0"/>
                    <a:pt x="251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57"/>
            <p:cNvSpPr/>
            <p:nvPr/>
          </p:nvSpPr>
          <p:spPr>
            <a:xfrm>
              <a:off x="5417386" y="2632481"/>
              <a:ext cx="128616" cy="75325"/>
            </a:xfrm>
            <a:custGeom>
              <a:avLst/>
              <a:gdLst/>
              <a:ahLst/>
              <a:cxnLst/>
              <a:rect l="l" t="t" r="r" b="b"/>
              <a:pathLst>
                <a:path w="4909" h="2875" extrusionOk="0">
                  <a:moveTo>
                    <a:pt x="4151" y="0"/>
                  </a:moveTo>
                  <a:lnTo>
                    <a:pt x="2742" y="1419"/>
                  </a:lnTo>
                  <a:cubicBezTo>
                    <a:pt x="2162" y="1999"/>
                    <a:pt x="1378" y="2321"/>
                    <a:pt x="574" y="2321"/>
                  </a:cubicBezTo>
                  <a:cubicBezTo>
                    <a:pt x="489" y="2321"/>
                    <a:pt x="403" y="2318"/>
                    <a:pt x="317" y="2310"/>
                  </a:cubicBezTo>
                  <a:cubicBezTo>
                    <a:pt x="202" y="2301"/>
                    <a:pt x="106" y="2281"/>
                    <a:pt x="1" y="2243"/>
                  </a:cubicBezTo>
                  <a:lnTo>
                    <a:pt x="1" y="2243"/>
                  </a:lnTo>
                  <a:cubicBezTo>
                    <a:pt x="154" y="2598"/>
                    <a:pt x="480" y="2837"/>
                    <a:pt x="863" y="2866"/>
                  </a:cubicBezTo>
                  <a:cubicBezTo>
                    <a:pt x="941" y="2872"/>
                    <a:pt x="1019" y="2875"/>
                    <a:pt x="1096" y="2875"/>
                  </a:cubicBezTo>
                  <a:cubicBezTo>
                    <a:pt x="1915" y="2875"/>
                    <a:pt x="2702" y="2553"/>
                    <a:pt x="3289" y="1975"/>
                  </a:cubicBezTo>
                  <a:lnTo>
                    <a:pt x="4909" y="355"/>
                  </a:lnTo>
                  <a:lnTo>
                    <a:pt x="4909" y="355"/>
                  </a:lnTo>
                  <a:cubicBezTo>
                    <a:pt x="4909" y="355"/>
                    <a:pt x="4908" y="355"/>
                    <a:pt x="4906" y="355"/>
                  </a:cubicBezTo>
                  <a:cubicBezTo>
                    <a:pt x="4873" y="355"/>
                    <a:pt x="4534" y="346"/>
                    <a:pt x="4151"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57"/>
            <p:cNvSpPr/>
            <p:nvPr/>
          </p:nvSpPr>
          <p:spPr>
            <a:xfrm>
              <a:off x="5540710" y="2480102"/>
              <a:ext cx="103228" cy="101342"/>
            </a:xfrm>
            <a:custGeom>
              <a:avLst/>
              <a:gdLst/>
              <a:ahLst/>
              <a:cxnLst/>
              <a:rect l="l" t="t" r="r" b="b"/>
              <a:pathLst>
                <a:path w="3940" h="3868" extrusionOk="0">
                  <a:moveTo>
                    <a:pt x="370" y="0"/>
                  </a:moveTo>
                  <a:cubicBezTo>
                    <a:pt x="288" y="0"/>
                    <a:pt x="206" y="31"/>
                    <a:pt x="144" y="94"/>
                  </a:cubicBezTo>
                  <a:lnTo>
                    <a:pt x="134" y="103"/>
                  </a:lnTo>
                  <a:cubicBezTo>
                    <a:pt x="0" y="228"/>
                    <a:pt x="0" y="439"/>
                    <a:pt x="134" y="563"/>
                  </a:cubicBezTo>
                  <a:lnTo>
                    <a:pt x="3336" y="3774"/>
                  </a:lnTo>
                  <a:cubicBezTo>
                    <a:pt x="3403" y="3837"/>
                    <a:pt x="3487" y="3868"/>
                    <a:pt x="3570" y="3868"/>
                  </a:cubicBezTo>
                  <a:cubicBezTo>
                    <a:pt x="3652" y="3868"/>
                    <a:pt x="3734" y="3837"/>
                    <a:pt x="3796" y="3774"/>
                  </a:cubicBezTo>
                  <a:lnTo>
                    <a:pt x="3806" y="3765"/>
                  </a:lnTo>
                  <a:cubicBezTo>
                    <a:pt x="3940" y="3631"/>
                    <a:pt x="3940" y="3429"/>
                    <a:pt x="3806" y="3305"/>
                  </a:cubicBezTo>
                  <a:lnTo>
                    <a:pt x="604" y="94"/>
                  </a:lnTo>
                  <a:cubicBezTo>
                    <a:pt x="537" y="31"/>
                    <a:pt x="453" y="0"/>
                    <a:pt x="370" y="0"/>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57"/>
            <p:cNvSpPr/>
            <p:nvPr/>
          </p:nvSpPr>
          <p:spPr>
            <a:xfrm>
              <a:off x="5619310" y="2557890"/>
              <a:ext cx="26750" cy="23213"/>
            </a:xfrm>
            <a:custGeom>
              <a:avLst/>
              <a:gdLst/>
              <a:ahLst/>
              <a:cxnLst/>
              <a:rect l="l" t="t" r="r" b="b"/>
              <a:pathLst>
                <a:path w="1021" h="886" extrusionOk="0">
                  <a:moveTo>
                    <a:pt x="470" y="0"/>
                  </a:moveTo>
                  <a:lnTo>
                    <a:pt x="0" y="460"/>
                  </a:lnTo>
                  <a:lnTo>
                    <a:pt x="336" y="796"/>
                  </a:lnTo>
                  <a:cubicBezTo>
                    <a:pt x="405" y="859"/>
                    <a:pt x="481" y="885"/>
                    <a:pt x="554" y="885"/>
                  </a:cubicBezTo>
                  <a:cubicBezTo>
                    <a:pt x="805" y="885"/>
                    <a:pt x="1021" y="571"/>
                    <a:pt x="806" y="326"/>
                  </a:cubicBezTo>
                  <a:lnTo>
                    <a:pt x="470" y="0"/>
                  </a:ln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57"/>
            <p:cNvSpPr/>
            <p:nvPr/>
          </p:nvSpPr>
          <p:spPr>
            <a:xfrm>
              <a:off x="5575608" y="2456181"/>
              <a:ext cx="91202" cy="91176"/>
            </a:xfrm>
            <a:custGeom>
              <a:avLst/>
              <a:gdLst/>
              <a:ahLst/>
              <a:cxnLst/>
              <a:rect l="l" t="t" r="r" b="b"/>
              <a:pathLst>
                <a:path w="3481" h="3480" extrusionOk="0">
                  <a:moveTo>
                    <a:pt x="1745" y="0"/>
                  </a:moveTo>
                  <a:lnTo>
                    <a:pt x="1" y="1745"/>
                  </a:lnTo>
                  <a:lnTo>
                    <a:pt x="1745" y="3480"/>
                  </a:lnTo>
                  <a:lnTo>
                    <a:pt x="3480" y="1745"/>
                  </a:lnTo>
                  <a:lnTo>
                    <a:pt x="1745" y="0"/>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57"/>
            <p:cNvSpPr/>
            <p:nvPr/>
          </p:nvSpPr>
          <p:spPr>
            <a:xfrm>
              <a:off x="5575608" y="2456181"/>
              <a:ext cx="91438" cy="91176"/>
            </a:xfrm>
            <a:custGeom>
              <a:avLst/>
              <a:gdLst/>
              <a:ahLst/>
              <a:cxnLst/>
              <a:rect l="l" t="t" r="r" b="b"/>
              <a:pathLst>
                <a:path w="3490" h="3480" extrusionOk="0">
                  <a:moveTo>
                    <a:pt x="1" y="1745"/>
                  </a:moveTo>
                  <a:lnTo>
                    <a:pt x="1256" y="3000"/>
                  </a:lnTo>
                  <a:lnTo>
                    <a:pt x="1260" y="2997"/>
                  </a:lnTo>
                  <a:lnTo>
                    <a:pt x="1260" y="2997"/>
                  </a:lnTo>
                  <a:lnTo>
                    <a:pt x="1" y="1745"/>
                  </a:lnTo>
                  <a:close/>
                  <a:moveTo>
                    <a:pt x="1745" y="0"/>
                  </a:moveTo>
                  <a:lnTo>
                    <a:pt x="1448" y="288"/>
                  </a:lnTo>
                  <a:lnTo>
                    <a:pt x="2359" y="1208"/>
                  </a:lnTo>
                  <a:cubicBezTo>
                    <a:pt x="2550" y="1390"/>
                    <a:pt x="2550" y="1706"/>
                    <a:pt x="2359" y="1889"/>
                  </a:cubicBezTo>
                  <a:lnTo>
                    <a:pt x="1260" y="2997"/>
                  </a:lnTo>
                  <a:lnTo>
                    <a:pt x="1260" y="2997"/>
                  </a:lnTo>
                  <a:lnTo>
                    <a:pt x="1745" y="3480"/>
                  </a:lnTo>
                  <a:lnTo>
                    <a:pt x="3490" y="1745"/>
                  </a:lnTo>
                  <a:lnTo>
                    <a:pt x="1745" y="0"/>
                  </a:ln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57"/>
            <p:cNvSpPr/>
            <p:nvPr/>
          </p:nvSpPr>
          <p:spPr>
            <a:xfrm>
              <a:off x="5523680" y="2521865"/>
              <a:ext cx="29868" cy="27012"/>
            </a:xfrm>
            <a:custGeom>
              <a:avLst/>
              <a:gdLst/>
              <a:ahLst/>
              <a:cxnLst/>
              <a:rect l="l" t="t" r="r" b="b"/>
              <a:pathLst>
                <a:path w="1140" h="1031" extrusionOk="0">
                  <a:moveTo>
                    <a:pt x="305" y="1"/>
                  </a:moveTo>
                  <a:cubicBezTo>
                    <a:pt x="140" y="1"/>
                    <a:pt x="1" y="213"/>
                    <a:pt x="161" y="359"/>
                  </a:cubicBezTo>
                  <a:lnTo>
                    <a:pt x="775" y="973"/>
                  </a:lnTo>
                  <a:cubicBezTo>
                    <a:pt x="813" y="1011"/>
                    <a:pt x="861" y="1030"/>
                    <a:pt x="919" y="1030"/>
                  </a:cubicBezTo>
                  <a:cubicBezTo>
                    <a:pt x="967" y="1030"/>
                    <a:pt x="1024" y="1011"/>
                    <a:pt x="1062" y="973"/>
                  </a:cubicBezTo>
                  <a:cubicBezTo>
                    <a:pt x="1139" y="896"/>
                    <a:pt x="1139" y="762"/>
                    <a:pt x="1062" y="685"/>
                  </a:cubicBezTo>
                  <a:lnTo>
                    <a:pt x="459" y="72"/>
                  </a:lnTo>
                  <a:cubicBezTo>
                    <a:pt x="411" y="21"/>
                    <a:pt x="357" y="1"/>
                    <a:pt x="305"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57"/>
            <p:cNvSpPr/>
            <p:nvPr/>
          </p:nvSpPr>
          <p:spPr>
            <a:xfrm>
              <a:off x="5505366" y="2541358"/>
              <a:ext cx="29344" cy="26593"/>
            </a:xfrm>
            <a:custGeom>
              <a:avLst/>
              <a:gdLst/>
              <a:ahLst/>
              <a:cxnLst/>
              <a:rect l="l" t="t" r="r" b="b"/>
              <a:pathLst>
                <a:path w="1120" h="1015" extrusionOk="0">
                  <a:moveTo>
                    <a:pt x="292" y="1"/>
                  </a:moveTo>
                  <a:cubicBezTo>
                    <a:pt x="135" y="1"/>
                    <a:pt x="0" y="195"/>
                    <a:pt x="141" y="344"/>
                  </a:cubicBezTo>
                  <a:lnTo>
                    <a:pt x="745" y="957"/>
                  </a:lnTo>
                  <a:cubicBezTo>
                    <a:pt x="784" y="996"/>
                    <a:pt x="832" y="1015"/>
                    <a:pt x="889" y="1015"/>
                  </a:cubicBezTo>
                  <a:cubicBezTo>
                    <a:pt x="947" y="1015"/>
                    <a:pt x="995" y="996"/>
                    <a:pt x="1033" y="957"/>
                  </a:cubicBezTo>
                  <a:cubicBezTo>
                    <a:pt x="1119" y="871"/>
                    <a:pt x="1119" y="746"/>
                    <a:pt x="1033" y="660"/>
                  </a:cubicBezTo>
                  <a:lnTo>
                    <a:pt x="429" y="56"/>
                  </a:lnTo>
                  <a:cubicBezTo>
                    <a:pt x="386" y="17"/>
                    <a:pt x="338" y="1"/>
                    <a:pt x="29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57"/>
            <p:cNvSpPr/>
            <p:nvPr/>
          </p:nvSpPr>
          <p:spPr>
            <a:xfrm>
              <a:off x="5486266" y="2560222"/>
              <a:ext cx="43675" cy="40898"/>
            </a:xfrm>
            <a:custGeom>
              <a:avLst/>
              <a:gdLst/>
              <a:ahLst/>
              <a:cxnLst/>
              <a:rect l="l" t="t" r="r" b="b"/>
              <a:pathLst>
                <a:path w="1667" h="1561" extrusionOk="0">
                  <a:moveTo>
                    <a:pt x="296" y="1"/>
                  </a:moveTo>
                  <a:cubicBezTo>
                    <a:pt x="138" y="1"/>
                    <a:pt x="0" y="203"/>
                    <a:pt x="142" y="352"/>
                  </a:cubicBezTo>
                  <a:lnTo>
                    <a:pt x="1292" y="1502"/>
                  </a:lnTo>
                  <a:cubicBezTo>
                    <a:pt x="1331" y="1541"/>
                    <a:pt x="1388" y="1560"/>
                    <a:pt x="1446" y="1560"/>
                  </a:cubicBezTo>
                  <a:cubicBezTo>
                    <a:pt x="1494" y="1560"/>
                    <a:pt x="1541" y="1541"/>
                    <a:pt x="1580" y="1502"/>
                  </a:cubicBezTo>
                  <a:cubicBezTo>
                    <a:pt x="1666" y="1426"/>
                    <a:pt x="1666" y="1292"/>
                    <a:pt x="1580" y="1215"/>
                  </a:cubicBezTo>
                  <a:lnTo>
                    <a:pt x="430" y="55"/>
                  </a:lnTo>
                  <a:cubicBezTo>
                    <a:pt x="387" y="17"/>
                    <a:pt x="341" y="1"/>
                    <a:pt x="296"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57"/>
            <p:cNvSpPr/>
            <p:nvPr/>
          </p:nvSpPr>
          <p:spPr>
            <a:xfrm>
              <a:off x="5467376" y="2579295"/>
              <a:ext cx="29161" cy="26593"/>
            </a:xfrm>
            <a:custGeom>
              <a:avLst/>
              <a:gdLst/>
              <a:ahLst/>
              <a:cxnLst/>
              <a:rect l="l" t="t" r="r" b="b"/>
              <a:pathLst>
                <a:path w="1113" h="1015" extrusionOk="0">
                  <a:moveTo>
                    <a:pt x="291" y="0"/>
                  </a:moveTo>
                  <a:cubicBezTo>
                    <a:pt x="132" y="0"/>
                    <a:pt x="1" y="195"/>
                    <a:pt x="134" y="343"/>
                  </a:cubicBezTo>
                  <a:lnTo>
                    <a:pt x="748" y="957"/>
                  </a:lnTo>
                  <a:cubicBezTo>
                    <a:pt x="786" y="995"/>
                    <a:pt x="834" y="1014"/>
                    <a:pt x="892" y="1014"/>
                  </a:cubicBezTo>
                  <a:cubicBezTo>
                    <a:pt x="949" y="1014"/>
                    <a:pt x="997" y="995"/>
                    <a:pt x="1036" y="957"/>
                  </a:cubicBezTo>
                  <a:cubicBezTo>
                    <a:pt x="1112" y="870"/>
                    <a:pt x="1112" y="746"/>
                    <a:pt x="1036" y="659"/>
                  </a:cubicBezTo>
                  <a:lnTo>
                    <a:pt x="432" y="56"/>
                  </a:lnTo>
                  <a:cubicBezTo>
                    <a:pt x="386" y="17"/>
                    <a:pt x="337" y="0"/>
                    <a:pt x="291"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57"/>
            <p:cNvSpPr/>
            <p:nvPr/>
          </p:nvSpPr>
          <p:spPr>
            <a:xfrm>
              <a:off x="5448381" y="2598264"/>
              <a:ext cx="29318" cy="26698"/>
            </a:xfrm>
            <a:custGeom>
              <a:avLst/>
              <a:gdLst/>
              <a:ahLst/>
              <a:cxnLst/>
              <a:rect l="l" t="t" r="r" b="b"/>
              <a:pathLst>
                <a:path w="1119" h="1019" extrusionOk="0">
                  <a:moveTo>
                    <a:pt x="289" y="1"/>
                  </a:moveTo>
                  <a:cubicBezTo>
                    <a:pt x="133" y="1"/>
                    <a:pt x="0" y="200"/>
                    <a:pt x="141" y="348"/>
                  </a:cubicBezTo>
                  <a:lnTo>
                    <a:pt x="744" y="952"/>
                  </a:lnTo>
                  <a:cubicBezTo>
                    <a:pt x="783" y="990"/>
                    <a:pt x="831" y="1019"/>
                    <a:pt x="888" y="1019"/>
                  </a:cubicBezTo>
                  <a:cubicBezTo>
                    <a:pt x="946" y="1019"/>
                    <a:pt x="994" y="990"/>
                    <a:pt x="1032" y="952"/>
                  </a:cubicBezTo>
                  <a:cubicBezTo>
                    <a:pt x="1118" y="875"/>
                    <a:pt x="1118" y="741"/>
                    <a:pt x="1032" y="664"/>
                  </a:cubicBezTo>
                  <a:lnTo>
                    <a:pt x="428" y="60"/>
                  </a:lnTo>
                  <a:cubicBezTo>
                    <a:pt x="384" y="18"/>
                    <a:pt x="336" y="1"/>
                    <a:pt x="289"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57"/>
            <p:cNvSpPr/>
            <p:nvPr/>
          </p:nvSpPr>
          <p:spPr>
            <a:xfrm>
              <a:off x="5429491" y="2617364"/>
              <a:ext cx="43440" cy="40741"/>
            </a:xfrm>
            <a:custGeom>
              <a:avLst/>
              <a:gdLst/>
              <a:ahLst/>
              <a:cxnLst/>
              <a:rect l="l" t="t" r="r" b="b"/>
              <a:pathLst>
                <a:path w="1658" h="1555" extrusionOk="0">
                  <a:moveTo>
                    <a:pt x="287" y="0"/>
                  </a:moveTo>
                  <a:cubicBezTo>
                    <a:pt x="129" y="0"/>
                    <a:pt x="0" y="199"/>
                    <a:pt x="133" y="347"/>
                  </a:cubicBezTo>
                  <a:lnTo>
                    <a:pt x="1283" y="1497"/>
                  </a:lnTo>
                  <a:cubicBezTo>
                    <a:pt x="1322" y="1536"/>
                    <a:pt x="1379" y="1555"/>
                    <a:pt x="1437" y="1555"/>
                  </a:cubicBezTo>
                  <a:cubicBezTo>
                    <a:pt x="1485" y="1555"/>
                    <a:pt x="1542" y="1536"/>
                    <a:pt x="1580" y="1497"/>
                  </a:cubicBezTo>
                  <a:cubicBezTo>
                    <a:pt x="1657" y="1421"/>
                    <a:pt x="1657" y="1286"/>
                    <a:pt x="1580" y="1210"/>
                  </a:cubicBezTo>
                  <a:lnTo>
                    <a:pt x="430" y="60"/>
                  </a:lnTo>
                  <a:cubicBezTo>
                    <a:pt x="384" y="18"/>
                    <a:pt x="334" y="0"/>
                    <a:pt x="287"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57"/>
          <p:cNvGrpSpPr/>
          <p:nvPr/>
        </p:nvGrpSpPr>
        <p:grpSpPr>
          <a:xfrm>
            <a:off x="4875937" y="2468731"/>
            <a:ext cx="407122" cy="315448"/>
            <a:chOff x="4875937" y="2468731"/>
            <a:chExt cx="407122" cy="315448"/>
          </a:xfrm>
        </p:grpSpPr>
        <p:sp>
          <p:nvSpPr>
            <p:cNvPr id="8308" name="Google Shape;8308;p57"/>
            <p:cNvSpPr/>
            <p:nvPr/>
          </p:nvSpPr>
          <p:spPr>
            <a:xfrm>
              <a:off x="4876199" y="2482801"/>
              <a:ext cx="223041" cy="247380"/>
            </a:xfrm>
            <a:custGeom>
              <a:avLst/>
              <a:gdLst/>
              <a:ahLst/>
              <a:cxnLst/>
              <a:rect l="l" t="t" r="r" b="b"/>
              <a:pathLst>
                <a:path w="8513" h="9442" extrusionOk="0">
                  <a:moveTo>
                    <a:pt x="719" y="0"/>
                  </a:moveTo>
                  <a:cubicBezTo>
                    <a:pt x="317" y="0"/>
                    <a:pt x="0" y="317"/>
                    <a:pt x="0" y="719"/>
                  </a:cubicBezTo>
                  <a:lnTo>
                    <a:pt x="0" y="8723"/>
                  </a:lnTo>
                  <a:cubicBezTo>
                    <a:pt x="0" y="9126"/>
                    <a:pt x="317" y="9442"/>
                    <a:pt x="719" y="9442"/>
                  </a:cubicBezTo>
                  <a:lnTo>
                    <a:pt x="2483" y="9442"/>
                  </a:lnTo>
                  <a:cubicBezTo>
                    <a:pt x="2617" y="8570"/>
                    <a:pt x="3365" y="7918"/>
                    <a:pt x="4256" y="7918"/>
                  </a:cubicBezTo>
                  <a:cubicBezTo>
                    <a:pt x="5138" y="7918"/>
                    <a:pt x="5895" y="8570"/>
                    <a:pt x="6020" y="9442"/>
                  </a:cubicBezTo>
                  <a:lnTo>
                    <a:pt x="8512" y="9442"/>
                  </a:lnTo>
                  <a:lnTo>
                    <a:pt x="8512" y="719"/>
                  </a:lnTo>
                  <a:cubicBezTo>
                    <a:pt x="8512" y="326"/>
                    <a:pt x="8196" y="0"/>
                    <a:pt x="7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57"/>
            <p:cNvSpPr/>
            <p:nvPr/>
          </p:nvSpPr>
          <p:spPr>
            <a:xfrm>
              <a:off x="5044456" y="2482801"/>
              <a:ext cx="54784" cy="247642"/>
            </a:xfrm>
            <a:custGeom>
              <a:avLst/>
              <a:gdLst/>
              <a:ahLst/>
              <a:cxnLst/>
              <a:rect l="l" t="t" r="r" b="b"/>
              <a:pathLst>
                <a:path w="2091" h="9452" extrusionOk="0">
                  <a:moveTo>
                    <a:pt x="0" y="0"/>
                  </a:moveTo>
                  <a:cubicBezTo>
                    <a:pt x="403" y="0"/>
                    <a:pt x="719" y="317"/>
                    <a:pt x="719" y="719"/>
                  </a:cubicBezTo>
                  <a:lnTo>
                    <a:pt x="719" y="9451"/>
                  </a:lnTo>
                  <a:lnTo>
                    <a:pt x="2081" y="9451"/>
                  </a:lnTo>
                  <a:lnTo>
                    <a:pt x="2081" y="719"/>
                  </a:lnTo>
                  <a:cubicBezTo>
                    <a:pt x="2090" y="326"/>
                    <a:pt x="1764" y="0"/>
                    <a:pt x="1362" y="0"/>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57"/>
            <p:cNvSpPr/>
            <p:nvPr/>
          </p:nvSpPr>
          <p:spPr>
            <a:xfrm>
              <a:off x="5099214" y="2530249"/>
              <a:ext cx="183845" cy="200194"/>
            </a:xfrm>
            <a:custGeom>
              <a:avLst/>
              <a:gdLst/>
              <a:ahLst/>
              <a:cxnLst/>
              <a:rect l="l" t="t" r="r" b="b"/>
              <a:pathLst>
                <a:path w="7017" h="7641" extrusionOk="0">
                  <a:moveTo>
                    <a:pt x="0" y="1"/>
                  </a:moveTo>
                  <a:lnTo>
                    <a:pt x="0" y="7640"/>
                  </a:lnTo>
                  <a:lnTo>
                    <a:pt x="1467" y="7640"/>
                  </a:lnTo>
                  <a:cubicBezTo>
                    <a:pt x="1601" y="6759"/>
                    <a:pt x="2349" y="6116"/>
                    <a:pt x="3240" y="6116"/>
                  </a:cubicBezTo>
                  <a:cubicBezTo>
                    <a:pt x="4122" y="6116"/>
                    <a:pt x="4879" y="6759"/>
                    <a:pt x="5004" y="7640"/>
                  </a:cubicBezTo>
                  <a:lnTo>
                    <a:pt x="6298" y="7640"/>
                  </a:lnTo>
                  <a:cubicBezTo>
                    <a:pt x="6691" y="7640"/>
                    <a:pt x="7017" y="7315"/>
                    <a:pt x="7017" y="6922"/>
                  </a:cubicBezTo>
                  <a:lnTo>
                    <a:pt x="7017" y="3375"/>
                  </a:lnTo>
                  <a:cubicBezTo>
                    <a:pt x="7007" y="3126"/>
                    <a:pt x="6921" y="2877"/>
                    <a:pt x="6748" y="2694"/>
                  </a:cubicBezTo>
                  <a:lnTo>
                    <a:pt x="4649" y="346"/>
                  </a:lnTo>
                  <a:cubicBezTo>
                    <a:pt x="4457" y="126"/>
                    <a:pt x="4179"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57"/>
            <p:cNvSpPr/>
            <p:nvPr/>
          </p:nvSpPr>
          <p:spPr>
            <a:xfrm>
              <a:off x="5169770" y="2530249"/>
              <a:ext cx="113289" cy="200194"/>
            </a:xfrm>
            <a:custGeom>
              <a:avLst/>
              <a:gdLst/>
              <a:ahLst/>
              <a:cxnLst/>
              <a:rect l="l" t="t" r="r" b="b"/>
              <a:pathLst>
                <a:path w="4324" h="7641" extrusionOk="0">
                  <a:moveTo>
                    <a:pt x="33" y="0"/>
                  </a:moveTo>
                  <a:cubicBezTo>
                    <a:pt x="22" y="0"/>
                    <a:pt x="11" y="1"/>
                    <a:pt x="1" y="1"/>
                  </a:cubicBezTo>
                  <a:lnTo>
                    <a:pt x="64" y="1"/>
                  </a:lnTo>
                  <a:cubicBezTo>
                    <a:pt x="54" y="1"/>
                    <a:pt x="43" y="0"/>
                    <a:pt x="33" y="0"/>
                  </a:cubicBezTo>
                  <a:close/>
                  <a:moveTo>
                    <a:pt x="64" y="1"/>
                  </a:moveTo>
                  <a:lnTo>
                    <a:pt x="64" y="1"/>
                  </a:lnTo>
                  <a:cubicBezTo>
                    <a:pt x="337" y="10"/>
                    <a:pt x="590" y="132"/>
                    <a:pt x="767" y="336"/>
                  </a:cubicBezTo>
                  <a:lnTo>
                    <a:pt x="1189" y="816"/>
                  </a:lnTo>
                  <a:lnTo>
                    <a:pt x="1851" y="1554"/>
                  </a:lnTo>
                  <a:lnTo>
                    <a:pt x="2867" y="2694"/>
                  </a:lnTo>
                  <a:cubicBezTo>
                    <a:pt x="3039" y="2877"/>
                    <a:pt x="3135" y="3126"/>
                    <a:pt x="3135" y="3375"/>
                  </a:cubicBezTo>
                  <a:lnTo>
                    <a:pt x="3135" y="6922"/>
                  </a:lnTo>
                  <a:cubicBezTo>
                    <a:pt x="3135" y="7315"/>
                    <a:pt x="2809" y="7640"/>
                    <a:pt x="2416" y="7640"/>
                  </a:cubicBezTo>
                  <a:lnTo>
                    <a:pt x="3605" y="7640"/>
                  </a:lnTo>
                  <a:cubicBezTo>
                    <a:pt x="3998" y="7640"/>
                    <a:pt x="4324" y="7315"/>
                    <a:pt x="4324" y="6922"/>
                  </a:cubicBezTo>
                  <a:lnTo>
                    <a:pt x="4324" y="3375"/>
                  </a:lnTo>
                  <a:cubicBezTo>
                    <a:pt x="4314" y="3126"/>
                    <a:pt x="4218" y="2877"/>
                    <a:pt x="4055" y="2694"/>
                  </a:cubicBezTo>
                  <a:lnTo>
                    <a:pt x="3039" y="1554"/>
                  </a:lnTo>
                  <a:lnTo>
                    <a:pt x="2378" y="816"/>
                  </a:lnTo>
                  <a:lnTo>
                    <a:pt x="1956" y="336"/>
                  </a:lnTo>
                  <a:cubicBezTo>
                    <a:pt x="1755" y="126"/>
                    <a:pt x="1486" y="1"/>
                    <a:pt x="1189" y="1"/>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57"/>
            <p:cNvSpPr/>
            <p:nvPr/>
          </p:nvSpPr>
          <p:spPr>
            <a:xfrm>
              <a:off x="5141396" y="2560405"/>
              <a:ext cx="75115" cy="69849"/>
            </a:xfrm>
            <a:custGeom>
              <a:avLst/>
              <a:gdLst/>
              <a:ahLst/>
              <a:cxnLst/>
              <a:rect l="l" t="t" r="r" b="b"/>
              <a:pathLst>
                <a:path w="2867" h="2666" extrusionOk="0">
                  <a:moveTo>
                    <a:pt x="355" y="0"/>
                  </a:moveTo>
                  <a:cubicBezTo>
                    <a:pt x="163" y="0"/>
                    <a:pt x="0" y="154"/>
                    <a:pt x="10" y="345"/>
                  </a:cubicBezTo>
                  <a:lnTo>
                    <a:pt x="10" y="2320"/>
                  </a:lnTo>
                  <a:cubicBezTo>
                    <a:pt x="1" y="2506"/>
                    <a:pt x="154" y="2665"/>
                    <a:pt x="339" y="2665"/>
                  </a:cubicBezTo>
                  <a:cubicBezTo>
                    <a:pt x="344" y="2665"/>
                    <a:pt x="350" y="2665"/>
                    <a:pt x="355" y="2665"/>
                  </a:cubicBezTo>
                  <a:lnTo>
                    <a:pt x="2521" y="2665"/>
                  </a:lnTo>
                  <a:cubicBezTo>
                    <a:pt x="2713" y="2665"/>
                    <a:pt x="2866" y="2512"/>
                    <a:pt x="2866" y="2329"/>
                  </a:cubicBezTo>
                  <a:lnTo>
                    <a:pt x="2866" y="1572"/>
                  </a:lnTo>
                  <a:cubicBezTo>
                    <a:pt x="2866" y="1486"/>
                    <a:pt x="2838" y="1409"/>
                    <a:pt x="2790" y="1342"/>
                  </a:cubicBezTo>
                  <a:lnTo>
                    <a:pt x="1735" y="125"/>
                  </a:lnTo>
                  <a:cubicBezTo>
                    <a:pt x="1668" y="48"/>
                    <a:pt x="1572" y="0"/>
                    <a:pt x="1477"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57"/>
            <p:cNvSpPr/>
            <p:nvPr/>
          </p:nvSpPr>
          <p:spPr>
            <a:xfrm>
              <a:off x="5128846" y="2512669"/>
              <a:ext cx="62042" cy="17606"/>
            </a:xfrm>
            <a:custGeom>
              <a:avLst/>
              <a:gdLst/>
              <a:ahLst/>
              <a:cxnLst/>
              <a:rect l="l" t="t" r="r" b="b"/>
              <a:pathLst>
                <a:path w="2368" h="672" extrusionOk="0">
                  <a:moveTo>
                    <a:pt x="288" y="1"/>
                  </a:moveTo>
                  <a:cubicBezTo>
                    <a:pt x="125" y="1"/>
                    <a:pt x="0" y="126"/>
                    <a:pt x="0" y="289"/>
                  </a:cubicBezTo>
                  <a:lnTo>
                    <a:pt x="0" y="672"/>
                  </a:lnTo>
                  <a:lnTo>
                    <a:pt x="2368" y="672"/>
                  </a:lnTo>
                  <a:lnTo>
                    <a:pt x="2368" y="289"/>
                  </a:lnTo>
                  <a:cubicBezTo>
                    <a:pt x="2368" y="126"/>
                    <a:pt x="2243" y="1"/>
                    <a:pt x="2080"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57"/>
            <p:cNvSpPr/>
            <p:nvPr/>
          </p:nvSpPr>
          <p:spPr>
            <a:xfrm>
              <a:off x="5135867" y="2468731"/>
              <a:ext cx="47998" cy="43728"/>
            </a:xfrm>
            <a:custGeom>
              <a:avLst/>
              <a:gdLst/>
              <a:ahLst/>
              <a:cxnLst/>
              <a:rect l="l" t="t" r="r" b="b"/>
              <a:pathLst>
                <a:path w="1832" h="1669" extrusionOk="0">
                  <a:moveTo>
                    <a:pt x="892" y="1"/>
                  </a:moveTo>
                  <a:cubicBezTo>
                    <a:pt x="403" y="1"/>
                    <a:pt x="1" y="403"/>
                    <a:pt x="1" y="892"/>
                  </a:cubicBezTo>
                  <a:lnTo>
                    <a:pt x="1" y="1668"/>
                  </a:lnTo>
                  <a:lnTo>
                    <a:pt x="1831" y="1668"/>
                  </a:lnTo>
                  <a:lnTo>
                    <a:pt x="1831" y="892"/>
                  </a:lnTo>
                  <a:cubicBezTo>
                    <a:pt x="1831" y="403"/>
                    <a:pt x="1438" y="1"/>
                    <a:pt x="9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57"/>
            <p:cNvSpPr/>
            <p:nvPr/>
          </p:nvSpPr>
          <p:spPr>
            <a:xfrm>
              <a:off x="5150697" y="2468731"/>
              <a:ext cx="33405" cy="43728"/>
            </a:xfrm>
            <a:custGeom>
              <a:avLst/>
              <a:gdLst/>
              <a:ahLst/>
              <a:cxnLst/>
              <a:rect l="l" t="t" r="r" b="b"/>
              <a:pathLst>
                <a:path w="1275" h="1669" extrusionOk="0">
                  <a:moveTo>
                    <a:pt x="355" y="1"/>
                  </a:moveTo>
                  <a:cubicBezTo>
                    <a:pt x="230" y="1"/>
                    <a:pt x="115" y="20"/>
                    <a:pt x="0" y="68"/>
                  </a:cubicBezTo>
                  <a:cubicBezTo>
                    <a:pt x="345" y="211"/>
                    <a:pt x="575" y="547"/>
                    <a:pt x="575" y="911"/>
                  </a:cubicBezTo>
                  <a:lnTo>
                    <a:pt x="575" y="1668"/>
                  </a:lnTo>
                  <a:lnTo>
                    <a:pt x="1275" y="1668"/>
                  </a:lnTo>
                  <a:lnTo>
                    <a:pt x="1275" y="911"/>
                  </a:lnTo>
                  <a:cubicBezTo>
                    <a:pt x="1265" y="403"/>
                    <a:pt x="853" y="1"/>
                    <a:pt x="355"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57"/>
            <p:cNvSpPr/>
            <p:nvPr/>
          </p:nvSpPr>
          <p:spPr>
            <a:xfrm>
              <a:off x="4924905" y="2690488"/>
              <a:ext cx="109778" cy="93691"/>
            </a:xfrm>
            <a:custGeom>
              <a:avLst/>
              <a:gdLst/>
              <a:ahLst/>
              <a:cxnLst/>
              <a:rect l="l" t="t" r="r" b="b"/>
              <a:pathLst>
                <a:path w="4190" h="3576" extrusionOk="0">
                  <a:moveTo>
                    <a:pt x="2397" y="0"/>
                  </a:moveTo>
                  <a:cubicBezTo>
                    <a:pt x="796" y="0"/>
                    <a:pt x="1" y="1917"/>
                    <a:pt x="1122" y="3049"/>
                  </a:cubicBezTo>
                  <a:cubicBezTo>
                    <a:pt x="1486" y="3412"/>
                    <a:pt x="1935" y="3575"/>
                    <a:pt x="2375" y="3575"/>
                  </a:cubicBezTo>
                  <a:cubicBezTo>
                    <a:pt x="3292" y="3575"/>
                    <a:pt x="4174" y="2868"/>
                    <a:pt x="4180" y="1793"/>
                  </a:cubicBezTo>
                  <a:cubicBezTo>
                    <a:pt x="4190" y="806"/>
                    <a:pt x="3384" y="0"/>
                    <a:pt x="239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57"/>
            <p:cNvSpPr/>
            <p:nvPr/>
          </p:nvSpPr>
          <p:spPr>
            <a:xfrm>
              <a:off x="4949533" y="2697772"/>
              <a:ext cx="93691" cy="86303"/>
            </a:xfrm>
            <a:custGeom>
              <a:avLst/>
              <a:gdLst/>
              <a:ahLst/>
              <a:cxnLst/>
              <a:rect l="l" t="t" r="r" b="b"/>
              <a:pathLst>
                <a:path w="3576" h="3294" extrusionOk="0">
                  <a:moveTo>
                    <a:pt x="2464" y="0"/>
                  </a:moveTo>
                  <a:cubicBezTo>
                    <a:pt x="3294" y="1300"/>
                    <a:pt x="2243" y="2766"/>
                    <a:pt x="964" y="2766"/>
                  </a:cubicBezTo>
                  <a:cubicBezTo>
                    <a:pt x="648" y="2766"/>
                    <a:pt x="319" y="2676"/>
                    <a:pt x="0" y="2473"/>
                  </a:cubicBezTo>
                  <a:lnTo>
                    <a:pt x="0" y="2473"/>
                  </a:lnTo>
                  <a:cubicBezTo>
                    <a:pt x="345" y="3012"/>
                    <a:pt x="920" y="3294"/>
                    <a:pt x="1503" y="3294"/>
                  </a:cubicBezTo>
                  <a:cubicBezTo>
                    <a:pt x="1956" y="3294"/>
                    <a:pt x="2414" y="3123"/>
                    <a:pt x="2770" y="2771"/>
                  </a:cubicBezTo>
                  <a:cubicBezTo>
                    <a:pt x="3576" y="1965"/>
                    <a:pt x="3432" y="614"/>
                    <a:pt x="247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57"/>
            <p:cNvSpPr/>
            <p:nvPr/>
          </p:nvSpPr>
          <p:spPr>
            <a:xfrm>
              <a:off x="4961087" y="2717605"/>
              <a:ext cx="46479" cy="39824"/>
            </a:xfrm>
            <a:custGeom>
              <a:avLst/>
              <a:gdLst/>
              <a:ahLst/>
              <a:cxnLst/>
              <a:rect l="l" t="t" r="r" b="b"/>
              <a:pathLst>
                <a:path w="1774" h="1520" extrusionOk="0">
                  <a:moveTo>
                    <a:pt x="1016" y="1"/>
                  </a:moveTo>
                  <a:cubicBezTo>
                    <a:pt x="336" y="1"/>
                    <a:pt x="0" y="815"/>
                    <a:pt x="470" y="1295"/>
                  </a:cubicBezTo>
                  <a:cubicBezTo>
                    <a:pt x="625" y="1450"/>
                    <a:pt x="817" y="1520"/>
                    <a:pt x="1005" y="1520"/>
                  </a:cubicBezTo>
                  <a:cubicBezTo>
                    <a:pt x="1397" y="1520"/>
                    <a:pt x="1773" y="1218"/>
                    <a:pt x="1773" y="758"/>
                  </a:cubicBezTo>
                  <a:cubicBezTo>
                    <a:pt x="1773" y="336"/>
                    <a:pt x="142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57"/>
            <p:cNvSpPr/>
            <p:nvPr/>
          </p:nvSpPr>
          <p:spPr>
            <a:xfrm>
              <a:off x="5121300" y="2690488"/>
              <a:ext cx="109516" cy="93691"/>
            </a:xfrm>
            <a:custGeom>
              <a:avLst/>
              <a:gdLst/>
              <a:ahLst/>
              <a:cxnLst/>
              <a:rect l="l" t="t" r="r" b="b"/>
              <a:pathLst>
                <a:path w="4180" h="3576" extrusionOk="0">
                  <a:moveTo>
                    <a:pt x="2387" y="0"/>
                  </a:moveTo>
                  <a:cubicBezTo>
                    <a:pt x="796" y="0"/>
                    <a:pt x="1" y="1917"/>
                    <a:pt x="1122" y="3049"/>
                  </a:cubicBezTo>
                  <a:cubicBezTo>
                    <a:pt x="1486" y="3412"/>
                    <a:pt x="1934" y="3575"/>
                    <a:pt x="2375" y="3575"/>
                  </a:cubicBezTo>
                  <a:cubicBezTo>
                    <a:pt x="3292" y="3575"/>
                    <a:pt x="4173" y="2868"/>
                    <a:pt x="4180" y="1793"/>
                  </a:cubicBezTo>
                  <a:cubicBezTo>
                    <a:pt x="4180" y="806"/>
                    <a:pt x="3384" y="0"/>
                    <a:pt x="238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57"/>
            <p:cNvSpPr/>
            <p:nvPr/>
          </p:nvSpPr>
          <p:spPr>
            <a:xfrm>
              <a:off x="5144409" y="2697772"/>
              <a:ext cx="93691" cy="86303"/>
            </a:xfrm>
            <a:custGeom>
              <a:avLst/>
              <a:gdLst/>
              <a:ahLst/>
              <a:cxnLst/>
              <a:rect l="l" t="t" r="r" b="b"/>
              <a:pathLst>
                <a:path w="3576" h="3294" extrusionOk="0">
                  <a:moveTo>
                    <a:pt x="2483" y="0"/>
                  </a:moveTo>
                  <a:cubicBezTo>
                    <a:pt x="2934" y="710"/>
                    <a:pt x="2838" y="1639"/>
                    <a:pt x="2234" y="2234"/>
                  </a:cubicBezTo>
                  <a:cubicBezTo>
                    <a:pt x="1890" y="2583"/>
                    <a:pt x="1434" y="2762"/>
                    <a:pt x="973" y="2762"/>
                  </a:cubicBezTo>
                  <a:cubicBezTo>
                    <a:pt x="638" y="2762"/>
                    <a:pt x="299" y="2667"/>
                    <a:pt x="0" y="2473"/>
                  </a:cubicBezTo>
                  <a:lnTo>
                    <a:pt x="0" y="2473"/>
                  </a:lnTo>
                  <a:cubicBezTo>
                    <a:pt x="345" y="3012"/>
                    <a:pt x="924" y="3294"/>
                    <a:pt x="1507" y="3294"/>
                  </a:cubicBezTo>
                  <a:cubicBezTo>
                    <a:pt x="1961" y="3294"/>
                    <a:pt x="2418" y="3123"/>
                    <a:pt x="2771" y="2771"/>
                  </a:cubicBezTo>
                  <a:cubicBezTo>
                    <a:pt x="3576" y="1965"/>
                    <a:pt x="3432" y="623"/>
                    <a:pt x="248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57"/>
            <p:cNvSpPr/>
            <p:nvPr/>
          </p:nvSpPr>
          <p:spPr>
            <a:xfrm>
              <a:off x="5157220" y="2717605"/>
              <a:ext cx="46741" cy="39824"/>
            </a:xfrm>
            <a:custGeom>
              <a:avLst/>
              <a:gdLst/>
              <a:ahLst/>
              <a:cxnLst/>
              <a:rect l="l" t="t" r="r" b="b"/>
              <a:pathLst>
                <a:path w="1784" h="1520" extrusionOk="0">
                  <a:moveTo>
                    <a:pt x="1016" y="1"/>
                  </a:moveTo>
                  <a:cubicBezTo>
                    <a:pt x="345" y="1"/>
                    <a:pt x="0" y="815"/>
                    <a:pt x="480" y="1295"/>
                  </a:cubicBezTo>
                  <a:cubicBezTo>
                    <a:pt x="635" y="1450"/>
                    <a:pt x="827" y="1520"/>
                    <a:pt x="1015" y="1520"/>
                  </a:cubicBezTo>
                  <a:cubicBezTo>
                    <a:pt x="1407" y="1520"/>
                    <a:pt x="1783" y="1218"/>
                    <a:pt x="1783" y="758"/>
                  </a:cubicBezTo>
                  <a:cubicBezTo>
                    <a:pt x="1783" y="336"/>
                    <a:pt x="143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57"/>
            <p:cNvSpPr/>
            <p:nvPr/>
          </p:nvSpPr>
          <p:spPr>
            <a:xfrm>
              <a:off x="4936223" y="2525245"/>
              <a:ext cx="102730" cy="102494"/>
            </a:xfrm>
            <a:custGeom>
              <a:avLst/>
              <a:gdLst/>
              <a:ahLst/>
              <a:cxnLst/>
              <a:rect l="l" t="t" r="r" b="b"/>
              <a:pathLst>
                <a:path w="3921" h="3912" extrusionOk="0">
                  <a:moveTo>
                    <a:pt x="1678" y="0"/>
                  </a:moveTo>
                  <a:cubicBezTo>
                    <a:pt x="1476" y="0"/>
                    <a:pt x="1313" y="154"/>
                    <a:pt x="1313" y="355"/>
                  </a:cubicBezTo>
                  <a:lnTo>
                    <a:pt x="1313" y="1304"/>
                  </a:lnTo>
                  <a:lnTo>
                    <a:pt x="364" y="1304"/>
                  </a:lnTo>
                  <a:cubicBezTo>
                    <a:pt x="163" y="1304"/>
                    <a:pt x="0" y="1467"/>
                    <a:pt x="0" y="1668"/>
                  </a:cubicBezTo>
                  <a:lnTo>
                    <a:pt x="0" y="2234"/>
                  </a:lnTo>
                  <a:cubicBezTo>
                    <a:pt x="0" y="2425"/>
                    <a:pt x="163" y="2598"/>
                    <a:pt x="364" y="2598"/>
                  </a:cubicBezTo>
                  <a:lnTo>
                    <a:pt x="1304" y="2598"/>
                  </a:lnTo>
                  <a:lnTo>
                    <a:pt x="1304" y="3547"/>
                  </a:lnTo>
                  <a:cubicBezTo>
                    <a:pt x="1304" y="3748"/>
                    <a:pt x="1467" y="3911"/>
                    <a:pt x="1678" y="3911"/>
                  </a:cubicBezTo>
                  <a:lnTo>
                    <a:pt x="2234" y="3911"/>
                  </a:lnTo>
                  <a:cubicBezTo>
                    <a:pt x="2435" y="3911"/>
                    <a:pt x="2607" y="3748"/>
                    <a:pt x="2598" y="3547"/>
                  </a:cubicBezTo>
                  <a:lnTo>
                    <a:pt x="2598" y="2598"/>
                  </a:lnTo>
                  <a:lnTo>
                    <a:pt x="3547" y="2598"/>
                  </a:lnTo>
                  <a:cubicBezTo>
                    <a:pt x="3552" y="2598"/>
                    <a:pt x="3557" y="2598"/>
                    <a:pt x="3563" y="2598"/>
                  </a:cubicBezTo>
                  <a:cubicBezTo>
                    <a:pt x="3757" y="2598"/>
                    <a:pt x="3920" y="2430"/>
                    <a:pt x="3911" y="2234"/>
                  </a:cubicBezTo>
                  <a:lnTo>
                    <a:pt x="3911" y="1668"/>
                  </a:lnTo>
                  <a:cubicBezTo>
                    <a:pt x="3911" y="1467"/>
                    <a:pt x="3748" y="1304"/>
                    <a:pt x="3556" y="1304"/>
                  </a:cubicBezTo>
                  <a:lnTo>
                    <a:pt x="2607" y="1304"/>
                  </a:lnTo>
                  <a:lnTo>
                    <a:pt x="2607" y="355"/>
                  </a:lnTo>
                  <a:cubicBezTo>
                    <a:pt x="2607" y="154"/>
                    <a:pt x="2435" y="0"/>
                    <a:pt x="22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57"/>
            <p:cNvSpPr/>
            <p:nvPr/>
          </p:nvSpPr>
          <p:spPr>
            <a:xfrm>
              <a:off x="5098952" y="2670890"/>
              <a:ext cx="183872" cy="59815"/>
            </a:xfrm>
            <a:custGeom>
              <a:avLst/>
              <a:gdLst/>
              <a:ahLst/>
              <a:cxnLst/>
              <a:rect l="l" t="t" r="r" b="b"/>
              <a:pathLst>
                <a:path w="7018" h="2283" extrusionOk="0">
                  <a:moveTo>
                    <a:pt x="1" y="1"/>
                  </a:moveTo>
                  <a:lnTo>
                    <a:pt x="1" y="2282"/>
                  </a:lnTo>
                  <a:lnTo>
                    <a:pt x="1467" y="2282"/>
                  </a:lnTo>
                  <a:cubicBezTo>
                    <a:pt x="1601" y="1400"/>
                    <a:pt x="2359" y="748"/>
                    <a:pt x="3240" y="748"/>
                  </a:cubicBezTo>
                  <a:cubicBezTo>
                    <a:pt x="3247" y="748"/>
                    <a:pt x="3253" y="748"/>
                    <a:pt x="3260" y="748"/>
                  </a:cubicBezTo>
                  <a:cubicBezTo>
                    <a:pt x="4143" y="748"/>
                    <a:pt x="4880" y="1397"/>
                    <a:pt x="5014" y="2272"/>
                  </a:cubicBezTo>
                  <a:lnTo>
                    <a:pt x="6298" y="2272"/>
                  </a:lnTo>
                  <a:cubicBezTo>
                    <a:pt x="6691" y="2272"/>
                    <a:pt x="7017" y="1947"/>
                    <a:pt x="7017" y="1554"/>
                  </a:cubicBezTo>
                  <a:lnTo>
                    <a:pt x="7017"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57"/>
            <p:cNvSpPr/>
            <p:nvPr/>
          </p:nvSpPr>
          <p:spPr>
            <a:xfrm>
              <a:off x="5233069" y="2670890"/>
              <a:ext cx="49990" cy="59553"/>
            </a:xfrm>
            <a:custGeom>
              <a:avLst/>
              <a:gdLst/>
              <a:ahLst/>
              <a:cxnLst/>
              <a:rect l="l" t="t" r="r" b="b"/>
              <a:pathLst>
                <a:path w="1908" h="2273" extrusionOk="0">
                  <a:moveTo>
                    <a:pt x="719" y="1"/>
                  </a:moveTo>
                  <a:lnTo>
                    <a:pt x="719" y="1554"/>
                  </a:lnTo>
                  <a:cubicBezTo>
                    <a:pt x="719" y="1947"/>
                    <a:pt x="393" y="2272"/>
                    <a:pt x="0" y="2272"/>
                  </a:cubicBezTo>
                  <a:lnTo>
                    <a:pt x="1189" y="2272"/>
                  </a:lnTo>
                  <a:cubicBezTo>
                    <a:pt x="1582" y="2272"/>
                    <a:pt x="1908" y="1947"/>
                    <a:pt x="1908" y="1554"/>
                  </a:cubicBezTo>
                  <a:lnTo>
                    <a:pt x="1908"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57"/>
            <p:cNvSpPr/>
            <p:nvPr/>
          </p:nvSpPr>
          <p:spPr>
            <a:xfrm>
              <a:off x="4875937" y="2670655"/>
              <a:ext cx="223303" cy="59788"/>
            </a:xfrm>
            <a:custGeom>
              <a:avLst/>
              <a:gdLst/>
              <a:ahLst/>
              <a:cxnLst/>
              <a:rect l="l" t="t" r="r" b="b"/>
              <a:pathLst>
                <a:path w="8523" h="2282" extrusionOk="0">
                  <a:moveTo>
                    <a:pt x="1" y="0"/>
                  </a:moveTo>
                  <a:lnTo>
                    <a:pt x="1" y="1553"/>
                  </a:lnTo>
                  <a:cubicBezTo>
                    <a:pt x="1" y="1956"/>
                    <a:pt x="327" y="2281"/>
                    <a:pt x="720" y="2281"/>
                  </a:cubicBezTo>
                  <a:lnTo>
                    <a:pt x="2493" y="2281"/>
                  </a:lnTo>
                  <a:cubicBezTo>
                    <a:pt x="2627" y="1409"/>
                    <a:pt x="3375" y="757"/>
                    <a:pt x="4257" y="757"/>
                  </a:cubicBezTo>
                  <a:cubicBezTo>
                    <a:pt x="5148" y="757"/>
                    <a:pt x="5896" y="1409"/>
                    <a:pt x="6030" y="2281"/>
                  </a:cubicBezTo>
                  <a:lnTo>
                    <a:pt x="8522" y="2281"/>
                  </a:lnTo>
                  <a:lnTo>
                    <a:pt x="85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57"/>
            <p:cNvSpPr/>
            <p:nvPr/>
          </p:nvSpPr>
          <p:spPr>
            <a:xfrm>
              <a:off x="5063529" y="2670890"/>
              <a:ext cx="35711" cy="59815"/>
            </a:xfrm>
            <a:custGeom>
              <a:avLst/>
              <a:gdLst/>
              <a:ahLst/>
              <a:cxnLst/>
              <a:rect l="l" t="t" r="r" b="b"/>
              <a:pathLst>
                <a:path w="1363" h="2283" extrusionOk="0">
                  <a:moveTo>
                    <a:pt x="1" y="1"/>
                  </a:moveTo>
                  <a:lnTo>
                    <a:pt x="1" y="2282"/>
                  </a:lnTo>
                  <a:lnTo>
                    <a:pt x="1362" y="2282"/>
                  </a:lnTo>
                  <a:lnTo>
                    <a:pt x="1362"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7" name="Google Shape;8327;p57"/>
          <p:cNvGrpSpPr/>
          <p:nvPr/>
        </p:nvGrpSpPr>
        <p:grpSpPr>
          <a:xfrm>
            <a:off x="4893282" y="3804774"/>
            <a:ext cx="242114" cy="362163"/>
            <a:chOff x="4893282" y="3804774"/>
            <a:chExt cx="242114" cy="362163"/>
          </a:xfrm>
        </p:grpSpPr>
        <p:sp>
          <p:nvSpPr>
            <p:cNvPr id="8328" name="Google Shape;8328;p57"/>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57"/>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57"/>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57"/>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57"/>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57"/>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57"/>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57"/>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57"/>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57"/>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57"/>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57"/>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57"/>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57"/>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57"/>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57"/>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57"/>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57"/>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57"/>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57"/>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57"/>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57"/>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57"/>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57"/>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57"/>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57"/>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4" name="Google Shape;8354;p57"/>
          <p:cNvGrpSpPr/>
          <p:nvPr/>
        </p:nvGrpSpPr>
        <p:grpSpPr>
          <a:xfrm>
            <a:off x="6248162" y="3804774"/>
            <a:ext cx="231058" cy="362425"/>
            <a:chOff x="6248162" y="3804774"/>
            <a:chExt cx="231058" cy="362425"/>
          </a:xfrm>
        </p:grpSpPr>
        <p:sp>
          <p:nvSpPr>
            <p:cNvPr id="8355" name="Google Shape;8355;p57"/>
            <p:cNvSpPr/>
            <p:nvPr/>
          </p:nvSpPr>
          <p:spPr>
            <a:xfrm>
              <a:off x="6248162" y="3845646"/>
              <a:ext cx="231058" cy="321553"/>
            </a:xfrm>
            <a:custGeom>
              <a:avLst/>
              <a:gdLst/>
              <a:ahLst/>
              <a:cxnLst/>
              <a:rect l="l" t="t" r="r" b="b"/>
              <a:pathLst>
                <a:path w="8819" h="12273" extrusionOk="0">
                  <a:moveTo>
                    <a:pt x="5048" y="1"/>
                  </a:moveTo>
                  <a:cubicBezTo>
                    <a:pt x="4745" y="1"/>
                    <a:pt x="4440" y="46"/>
                    <a:pt x="4141" y="147"/>
                  </a:cubicBezTo>
                  <a:cubicBezTo>
                    <a:pt x="3547" y="348"/>
                    <a:pt x="3029" y="741"/>
                    <a:pt x="2694" y="1278"/>
                  </a:cubicBezTo>
                  <a:cubicBezTo>
                    <a:pt x="2147" y="2083"/>
                    <a:pt x="2061" y="3118"/>
                    <a:pt x="2454" y="4019"/>
                  </a:cubicBezTo>
                  <a:cubicBezTo>
                    <a:pt x="2588" y="4316"/>
                    <a:pt x="2790" y="4585"/>
                    <a:pt x="3048" y="4796"/>
                  </a:cubicBezTo>
                  <a:cubicBezTo>
                    <a:pt x="3173" y="4892"/>
                    <a:pt x="3269" y="5045"/>
                    <a:pt x="3307" y="5208"/>
                  </a:cubicBezTo>
                  <a:cubicBezTo>
                    <a:pt x="3336" y="5352"/>
                    <a:pt x="3326" y="5505"/>
                    <a:pt x="3278" y="5649"/>
                  </a:cubicBezTo>
                  <a:cubicBezTo>
                    <a:pt x="3211" y="5840"/>
                    <a:pt x="3048" y="5994"/>
                    <a:pt x="2847" y="6061"/>
                  </a:cubicBezTo>
                  <a:cubicBezTo>
                    <a:pt x="2732" y="6099"/>
                    <a:pt x="2627" y="6138"/>
                    <a:pt x="2512" y="6186"/>
                  </a:cubicBezTo>
                  <a:cubicBezTo>
                    <a:pt x="1898" y="6464"/>
                    <a:pt x="1496" y="7067"/>
                    <a:pt x="1476" y="7748"/>
                  </a:cubicBezTo>
                  <a:cubicBezTo>
                    <a:pt x="662" y="7758"/>
                    <a:pt x="0" y="8419"/>
                    <a:pt x="0" y="9234"/>
                  </a:cubicBezTo>
                  <a:lnTo>
                    <a:pt x="0" y="12272"/>
                  </a:lnTo>
                  <a:lnTo>
                    <a:pt x="1112" y="12272"/>
                  </a:lnTo>
                  <a:lnTo>
                    <a:pt x="1112" y="12263"/>
                  </a:lnTo>
                  <a:lnTo>
                    <a:pt x="1112" y="12253"/>
                  </a:lnTo>
                  <a:lnTo>
                    <a:pt x="1112" y="9224"/>
                  </a:lnTo>
                  <a:cubicBezTo>
                    <a:pt x="1112" y="9013"/>
                    <a:pt x="1275" y="8841"/>
                    <a:pt x="1486" y="8841"/>
                  </a:cubicBezTo>
                  <a:lnTo>
                    <a:pt x="1793" y="8841"/>
                  </a:lnTo>
                  <a:cubicBezTo>
                    <a:pt x="1841" y="8917"/>
                    <a:pt x="1898" y="8984"/>
                    <a:pt x="1956" y="9052"/>
                  </a:cubicBezTo>
                  <a:lnTo>
                    <a:pt x="2004" y="9100"/>
                  </a:lnTo>
                  <a:cubicBezTo>
                    <a:pt x="2460" y="9539"/>
                    <a:pt x="3061" y="9778"/>
                    <a:pt x="3680" y="9778"/>
                  </a:cubicBezTo>
                  <a:cubicBezTo>
                    <a:pt x="3776" y="9778"/>
                    <a:pt x="3872" y="9772"/>
                    <a:pt x="3969" y="9761"/>
                  </a:cubicBezTo>
                  <a:cubicBezTo>
                    <a:pt x="5474" y="9579"/>
                    <a:pt x="6700" y="8869"/>
                    <a:pt x="7601" y="7547"/>
                  </a:cubicBezTo>
                  <a:cubicBezTo>
                    <a:pt x="8503" y="6243"/>
                    <a:pt x="8819" y="4623"/>
                    <a:pt x="8483" y="3080"/>
                  </a:cubicBezTo>
                  <a:cubicBezTo>
                    <a:pt x="8263" y="2083"/>
                    <a:pt x="7803" y="1297"/>
                    <a:pt x="7103" y="722"/>
                  </a:cubicBezTo>
                  <a:cubicBezTo>
                    <a:pt x="7065" y="693"/>
                    <a:pt x="7036" y="674"/>
                    <a:pt x="6998" y="645"/>
                  </a:cubicBezTo>
                  <a:cubicBezTo>
                    <a:pt x="6777" y="482"/>
                    <a:pt x="6528" y="338"/>
                    <a:pt x="6269" y="223"/>
                  </a:cubicBezTo>
                  <a:cubicBezTo>
                    <a:pt x="5876" y="85"/>
                    <a:pt x="5463" y="1"/>
                    <a:pt x="504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57"/>
            <p:cNvSpPr/>
            <p:nvPr/>
          </p:nvSpPr>
          <p:spPr>
            <a:xfrm>
              <a:off x="6316963" y="3845463"/>
              <a:ext cx="162257" cy="256157"/>
            </a:xfrm>
            <a:custGeom>
              <a:avLst/>
              <a:gdLst/>
              <a:ahLst/>
              <a:cxnLst/>
              <a:rect l="l" t="t" r="r" b="b"/>
              <a:pathLst>
                <a:path w="6193" h="9777" extrusionOk="0">
                  <a:moveTo>
                    <a:pt x="2502" y="0"/>
                  </a:moveTo>
                  <a:lnTo>
                    <a:pt x="2502" y="0"/>
                  </a:lnTo>
                  <a:cubicBezTo>
                    <a:pt x="2752" y="115"/>
                    <a:pt x="2982" y="250"/>
                    <a:pt x="3202" y="413"/>
                  </a:cubicBezTo>
                  <a:cubicBezTo>
                    <a:pt x="3241" y="441"/>
                    <a:pt x="3269" y="461"/>
                    <a:pt x="3308" y="489"/>
                  </a:cubicBezTo>
                  <a:cubicBezTo>
                    <a:pt x="4007" y="1064"/>
                    <a:pt x="4467" y="1850"/>
                    <a:pt x="4688" y="2847"/>
                  </a:cubicBezTo>
                  <a:cubicBezTo>
                    <a:pt x="5023" y="4391"/>
                    <a:pt x="4707" y="6010"/>
                    <a:pt x="3806" y="7314"/>
                  </a:cubicBezTo>
                  <a:cubicBezTo>
                    <a:pt x="2905" y="8637"/>
                    <a:pt x="1678" y="9356"/>
                    <a:pt x="173" y="9528"/>
                  </a:cubicBezTo>
                  <a:cubicBezTo>
                    <a:pt x="116" y="9528"/>
                    <a:pt x="58" y="9538"/>
                    <a:pt x="1" y="9538"/>
                  </a:cubicBezTo>
                  <a:cubicBezTo>
                    <a:pt x="331" y="9696"/>
                    <a:pt x="686" y="9777"/>
                    <a:pt x="1045" y="9777"/>
                  </a:cubicBezTo>
                  <a:cubicBezTo>
                    <a:pt x="1144" y="9777"/>
                    <a:pt x="1243" y="9771"/>
                    <a:pt x="1343" y="9758"/>
                  </a:cubicBezTo>
                  <a:cubicBezTo>
                    <a:pt x="2848" y="9576"/>
                    <a:pt x="4074" y="8867"/>
                    <a:pt x="4975" y="7544"/>
                  </a:cubicBezTo>
                  <a:cubicBezTo>
                    <a:pt x="5877" y="6240"/>
                    <a:pt x="6193" y="4630"/>
                    <a:pt x="5857" y="3077"/>
                  </a:cubicBezTo>
                  <a:cubicBezTo>
                    <a:pt x="5637" y="2080"/>
                    <a:pt x="5177" y="1294"/>
                    <a:pt x="4477" y="719"/>
                  </a:cubicBezTo>
                  <a:cubicBezTo>
                    <a:pt x="4439" y="700"/>
                    <a:pt x="4410" y="671"/>
                    <a:pt x="4372" y="643"/>
                  </a:cubicBezTo>
                  <a:cubicBezTo>
                    <a:pt x="4151" y="480"/>
                    <a:pt x="3902" y="336"/>
                    <a:pt x="3643" y="230"/>
                  </a:cubicBezTo>
                  <a:cubicBezTo>
                    <a:pt x="3279" y="96"/>
                    <a:pt x="2895" y="20"/>
                    <a:pt x="250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57"/>
            <p:cNvSpPr/>
            <p:nvPr/>
          </p:nvSpPr>
          <p:spPr>
            <a:xfrm>
              <a:off x="6256939" y="3804774"/>
              <a:ext cx="61046" cy="102232"/>
            </a:xfrm>
            <a:custGeom>
              <a:avLst/>
              <a:gdLst/>
              <a:ahLst/>
              <a:cxnLst/>
              <a:rect l="l" t="t" r="r" b="b"/>
              <a:pathLst>
                <a:path w="2330" h="3902" extrusionOk="0">
                  <a:moveTo>
                    <a:pt x="1" y="1"/>
                  </a:moveTo>
                  <a:lnTo>
                    <a:pt x="1" y="1630"/>
                  </a:lnTo>
                  <a:cubicBezTo>
                    <a:pt x="1" y="2148"/>
                    <a:pt x="183" y="2656"/>
                    <a:pt x="509" y="3068"/>
                  </a:cubicBezTo>
                  <a:cubicBezTo>
                    <a:pt x="835" y="3470"/>
                    <a:pt x="1295" y="3758"/>
                    <a:pt x="1803" y="3873"/>
                  </a:cubicBezTo>
                  <a:lnTo>
                    <a:pt x="1927" y="3902"/>
                  </a:lnTo>
                  <a:cubicBezTo>
                    <a:pt x="1995" y="3538"/>
                    <a:pt x="2129" y="3183"/>
                    <a:pt x="2330" y="2876"/>
                  </a:cubicBezTo>
                  <a:cubicBezTo>
                    <a:pt x="2292" y="2857"/>
                    <a:pt x="2244" y="2838"/>
                    <a:pt x="2205" y="2828"/>
                  </a:cubicBezTo>
                  <a:lnTo>
                    <a:pt x="2042" y="2790"/>
                  </a:lnTo>
                  <a:cubicBezTo>
                    <a:pt x="1496" y="2675"/>
                    <a:pt x="1113" y="2186"/>
                    <a:pt x="1113" y="1630"/>
                  </a:cubicBezTo>
                  <a:lnTo>
                    <a:pt x="1113" y="1"/>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57"/>
            <p:cNvSpPr/>
            <p:nvPr/>
          </p:nvSpPr>
          <p:spPr>
            <a:xfrm>
              <a:off x="6288589" y="3870562"/>
              <a:ext cx="29396" cy="36706"/>
            </a:xfrm>
            <a:custGeom>
              <a:avLst/>
              <a:gdLst/>
              <a:ahLst/>
              <a:cxnLst/>
              <a:rect l="l" t="t" r="r" b="b"/>
              <a:pathLst>
                <a:path w="1122" h="1401" extrusionOk="0">
                  <a:moveTo>
                    <a:pt x="278" y="1"/>
                  </a:moveTo>
                  <a:cubicBezTo>
                    <a:pt x="106" y="356"/>
                    <a:pt x="10" y="749"/>
                    <a:pt x="1" y="1151"/>
                  </a:cubicBezTo>
                  <a:cubicBezTo>
                    <a:pt x="183" y="1247"/>
                    <a:pt x="384" y="1324"/>
                    <a:pt x="585" y="1372"/>
                  </a:cubicBezTo>
                  <a:lnTo>
                    <a:pt x="719" y="1400"/>
                  </a:lnTo>
                  <a:cubicBezTo>
                    <a:pt x="777" y="1027"/>
                    <a:pt x="921" y="682"/>
                    <a:pt x="1122" y="365"/>
                  </a:cubicBezTo>
                  <a:cubicBezTo>
                    <a:pt x="1074" y="346"/>
                    <a:pt x="1036" y="327"/>
                    <a:pt x="988" y="317"/>
                  </a:cubicBezTo>
                  <a:lnTo>
                    <a:pt x="834" y="279"/>
                  </a:lnTo>
                  <a:cubicBezTo>
                    <a:pt x="624" y="231"/>
                    <a:pt x="432" y="135"/>
                    <a:pt x="27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9" name="Google Shape;8359;p57"/>
          <p:cNvGrpSpPr/>
          <p:nvPr/>
        </p:nvGrpSpPr>
        <p:grpSpPr>
          <a:xfrm>
            <a:off x="5346568" y="3804774"/>
            <a:ext cx="233337" cy="362163"/>
            <a:chOff x="5346568" y="3804774"/>
            <a:chExt cx="233337" cy="362163"/>
          </a:xfrm>
        </p:grpSpPr>
        <p:sp>
          <p:nvSpPr>
            <p:cNvPr id="8360" name="Google Shape;8360;p57"/>
            <p:cNvSpPr/>
            <p:nvPr/>
          </p:nvSpPr>
          <p:spPr>
            <a:xfrm>
              <a:off x="5346568" y="3804774"/>
              <a:ext cx="233337" cy="264463"/>
            </a:xfrm>
            <a:custGeom>
              <a:avLst/>
              <a:gdLst/>
              <a:ahLst/>
              <a:cxnLst/>
              <a:rect l="l" t="t" r="r" b="b"/>
              <a:pathLst>
                <a:path w="8906" h="10094" extrusionOk="0">
                  <a:moveTo>
                    <a:pt x="2119" y="1"/>
                  </a:moveTo>
                  <a:cubicBezTo>
                    <a:pt x="950" y="1"/>
                    <a:pt x="1" y="950"/>
                    <a:pt x="1" y="2119"/>
                  </a:cubicBezTo>
                  <a:lnTo>
                    <a:pt x="1" y="8944"/>
                  </a:lnTo>
                  <a:cubicBezTo>
                    <a:pt x="1" y="9576"/>
                    <a:pt x="518" y="10094"/>
                    <a:pt x="1151" y="10094"/>
                  </a:cubicBezTo>
                  <a:lnTo>
                    <a:pt x="3499" y="10094"/>
                  </a:lnTo>
                  <a:lnTo>
                    <a:pt x="3499" y="8752"/>
                  </a:lnTo>
                  <a:lnTo>
                    <a:pt x="5407" y="8752"/>
                  </a:lnTo>
                  <a:lnTo>
                    <a:pt x="5407" y="10094"/>
                  </a:lnTo>
                  <a:lnTo>
                    <a:pt x="7755" y="10094"/>
                  </a:lnTo>
                  <a:cubicBezTo>
                    <a:pt x="8388" y="10094"/>
                    <a:pt x="8906" y="9586"/>
                    <a:pt x="8906" y="8953"/>
                  </a:cubicBezTo>
                  <a:lnTo>
                    <a:pt x="8906" y="2119"/>
                  </a:lnTo>
                  <a:cubicBezTo>
                    <a:pt x="8906" y="950"/>
                    <a:pt x="7957" y="1"/>
                    <a:pt x="6787"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57"/>
            <p:cNvSpPr/>
            <p:nvPr/>
          </p:nvSpPr>
          <p:spPr>
            <a:xfrm>
              <a:off x="5494231" y="3804774"/>
              <a:ext cx="85674" cy="264463"/>
            </a:xfrm>
            <a:custGeom>
              <a:avLst/>
              <a:gdLst/>
              <a:ahLst/>
              <a:cxnLst/>
              <a:rect l="l" t="t" r="r" b="b"/>
              <a:pathLst>
                <a:path w="3270" h="10094" extrusionOk="0">
                  <a:moveTo>
                    <a:pt x="1" y="1"/>
                  </a:moveTo>
                  <a:cubicBezTo>
                    <a:pt x="1170" y="1"/>
                    <a:pt x="2119" y="950"/>
                    <a:pt x="2119" y="2119"/>
                  </a:cubicBezTo>
                  <a:lnTo>
                    <a:pt x="2119" y="8953"/>
                  </a:lnTo>
                  <a:cubicBezTo>
                    <a:pt x="2119" y="9586"/>
                    <a:pt x="1602" y="10094"/>
                    <a:pt x="969" y="10094"/>
                  </a:cubicBezTo>
                  <a:lnTo>
                    <a:pt x="2119" y="10094"/>
                  </a:lnTo>
                  <a:cubicBezTo>
                    <a:pt x="2752" y="10094"/>
                    <a:pt x="3270" y="9586"/>
                    <a:pt x="3270" y="8953"/>
                  </a:cubicBezTo>
                  <a:lnTo>
                    <a:pt x="3270" y="2119"/>
                  </a:lnTo>
                  <a:cubicBezTo>
                    <a:pt x="3270" y="950"/>
                    <a:pt x="2321" y="1"/>
                    <a:pt x="1151"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57"/>
            <p:cNvSpPr/>
            <p:nvPr/>
          </p:nvSpPr>
          <p:spPr>
            <a:xfrm>
              <a:off x="5398811" y="3829900"/>
              <a:ext cx="129114" cy="110014"/>
            </a:xfrm>
            <a:custGeom>
              <a:avLst/>
              <a:gdLst/>
              <a:ahLst/>
              <a:cxnLst/>
              <a:rect l="l" t="t" r="r" b="b"/>
              <a:pathLst>
                <a:path w="4928" h="4199" extrusionOk="0">
                  <a:moveTo>
                    <a:pt x="2397" y="0"/>
                  </a:moveTo>
                  <a:cubicBezTo>
                    <a:pt x="1074" y="0"/>
                    <a:pt x="10" y="1064"/>
                    <a:pt x="0" y="2387"/>
                  </a:cubicBezTo>
                  <a:lnTo>
                    <a:pt x="0" y="3556"/>
                  </a:lnTo>
                  <a:cubicBezTo>
                    <a:pt x="0" y="3911"/>
                    <a:pt x="288" y="4199"/>
                    <a:pt x="643" y="4199"/>
                  </a:cubicBezTo>
                  <a:lnTo>
                    <a:pt x="4285" y="4199"/>
                  </a:lnTo>
                  <a:cubicBezTo>
                    <a:pt x="4640" y="4189"/>
                    <a:pt x="4927" y="3911"/>
                    <a:pt x="4927" y="3556"/>
                  </a:cubicBezTo>
                  <a:lnTo>
                    <a:pt x="4927" y="2387"/>
                  </a:lnTo>
                  <a:cubicBezTo>
                    <a:pt x="4927" y="1074"/>
                    <a:pt x="3854" y="0"/>
                    <a:pt x="2541"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57"/>
            <p:cNvSpPr/>
            <p:nvPr/>
          </p:nvSpPr>
          <p:spPr>
            <a:xfrm>
              <a:off x="5398811" y="3840930"/>
              <a:ext cx="129114" cy="98984"/>
            </a:xfrm>
            <a:custGeom>
              <a:avLst/>
              <a:gdLst/>
              <a:ahLst/>
              <a:cxnLst/>
              <a:rect l="l" t="t" r="r" b="b"/>
              <a:pathLst>
                <a:path w="4928" h="3778" extrusionOk="0">
                  <a:moveTo>
                    <a:pt x="3835" y="1"/>
                  </a:moveTo>
                  <a:lnTo>
                    <a:pt x="3835" y="1"/>
                  </a:lnTo>
                  <a:cubicBezTo>
                    <a:pt x="4113" y="403"/>
                    <a:pt x="4256" y="883"/>
                    <a:pt x="4256" y="1372"/>
                  </a:cubicBezTo>
                  <a:lnTo>
                    <a:pt x="4256" y="2455"/>
                  </a:lnTo>
                  <a:cubicBezTo>
                    <a:pt x="4256" y="2809"/>
                    <a:pt x="3959" y="3107"/>
                    <a:pt x="3595" y="3107"/>
                  </a:cubicBezTo>
                  <a:lnTo>
                    <a:pt x="0" y="3107"/>
                  </a:lnTo>
                  <a:lnTo>
                    <a:pt x="0" y="3116"/>
                  </a:lnTo>
                  <a:cubicBezTo>
                    <a:pt x="0" y="3480"/>
                    <a:pt x="298" y="3778"/>
                    <a:pt x="662" y="3778"/>
                  </a:cubicBezTo>
                  <a:lnTo>
                    <a:pt x="4276" y="3778"/>
                  </a:lnTo>
                  <a:cubicBezTo>
                    <a:pt x="4630" y="3778"/>
                    <a:pt x="4927" y="3480"/>
                    <a:pt x="4927" y="3116"/>
                  </a:cubicBezTo>
                  <a:lnTo>
                    <a:pt x="4927" y="2043"/>
                  </a:lnTo>
                  <a:cubicBezTo>
                    <a:pt x="4927" y="1218"/>
                    <a:pt x="4515" y="451"/>
                    <a:pt x="3835" y="1"/>
                  </a:cubicBezTo>
                  <a:close/>
                </a:path>
              </a:pathLst>
            </a:custGeom>
            <a:solidFill>
              <a:srgbClr val="D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57"/>
            <p:cNvSpPr/>
            <p:nvPr/>
          </p:nvSpPr>
          <p:spPr>
            <a:xfrm>
              <a:off x="5438477" y="4034076"/>
              <a:ext cx="50016" cy="132860"/>
            </a:xfrm>
            <a:custGeom>
              <a:avLst/>
              <a:gdLst/>
              <a:ahLst/>
              <a:cxnLst/>
              <a:rect l="l" t="t" r="r" b="b"/>
              <a:pathLst>
                <a:path w="1909" h="5071" extrusionOk="0">
                  <a:moveTo>
                    <a:pt x="1" y="0"/>
                  </a:moveTo>
                  <a:lnTo>
                    <a:pt x="1" y="4869"/>
                  </a:lnTo>
                  <a:cubicBezTo>
                    <a:pt x="1" y="4975"/>
                    <a:pt x="87" y="5071"/>
                    <a:pt x="202" y="5071"/>
                  </a:cubicBezTo>
                  <a:lnTo>
                    <a:pt x="1707" y="5071"/>
                  </a:lnTo>
                  <a:cubicBezTo>
                    <a:pt x="1813" y="5071"/>
                    <a:pt x="1908" y="4975"/>
                    <a:pt x="1908" y="4869"/>
                  </a:cubicBezTo>
                  <a:lnTo>
                    <a:pt x="1908"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57"/>
            <p:cNvSpPr/>
            <p:nvPr/>
          </p:nvSpPr>
          <p:spPr>
            <a:xfrm>
              <a:off x="5471647" y="4034076"/>
              <a:ext cx="16847" cy="132860"/>
            </a:xfrm>
            <a:custGeom>
              <a:avLst/>
              <a:gdLst/>
              <a:ahLst/>
              <a:cxnLst/>
              <a:rect l="l" t="t" r="r" b="b"/>
              <a:pathLst>
                <a:path w="643" h="5071" extrusionOk="0">
                  <a:moveTo>
                    <a:pt x="0" y="0"/>
                  </a:moveTo>
                  <a:lnTo>
                    <a:pt x="0" y="5071"/>
                  </a:lnTo>
                  <a:lnTo>
                    <a:pt x="441" y="5071"/>
                  </a:lnTo>
                  <a:cubicBezTo>
                    <a:pt x="547" y="5071"/>
                    <a:pt x="642" y="4975"/>
                    <a:pt x="642" y="4869"/>
                  </a:cubicBezTo>
                  <a:lnTo>
                    <a:pt x="642"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57"/>
            <p:cNvSpPr/>
            <p:nvPr/>
          </p:nvSpPr>
          <p:spPr>
            <a:xfrm>
              <a:off x="5369938" y="3977799"/>
              <a:ext cx="35920" cy="27667"/>
            </a:xfrm>
            <a:custGeom>
              <a:avLst/>
              <a:gdLst/>
              <a:ahLst/>
              <a:cxnLst/>
              <a:rect l="l" t="t" r="r" b="b"/>
              <a:pathLst>
                <a:path w="1371" h="1056" extrusionOk="0">
                  <a:moveTo>
                    <a:pt x="355" y="1"/>
                  </a:moveTo>
                  <a:cubicBezTo>
                    <a:pt x="163" y="1"/>
                    <a:pt x="0" y="154"/>
                    <a:pt x="0" y="356"/>
                  </a:cubicBezTo>
                  <a:lnTo>
                    <a:pt x="0" y="701"/>
                  </a:lnTo>
                  <a:cubicBezTo>
                    <a:pt x="0" y="892"/>
                    <a:pt x="163" y="1055"/>
                    <a:pt x="355" y="1055"/>
                  </a:cubicBezTo>
                  <a:lnTo>
                    <a:pt x="1016" y="1055"/>
                  </a:lnTo>
                  <a:cubicBezTo>
                    <a:pt x="1208" y="1055"/>
                    <a:pt x="1371" y="892"/>
                    <a:pt x="1371" y="701"/>
                  </a:cubicBezTo>
                  <a:lnTo>
                    <a:pt x="1371" y="356"/>
                  </a:lnTo>
                  <a:cubicBezTo>
                    <a:pt x="1371" y="154"/>
                    <a:pt x="1208" y="1"/>
                    <a:pt x="1016"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57"/>
            <p:cNvSpPr/>
            <p:nvPr/>
          </p:nvSpPr>
          <p:spPr>
            <a:xfrm>
              <a:off x="5370174" y="3985344"/>
              <a:ext cx="36208" cy="20122"/>
            </a:xfrm>
            <a:custGeom>
              <a:avLst/>
              <a:gdLst/>
              <a:ahLst/>
              <a:cxnLst/>
              <a:rect l="l" t="t" r="r" b="b"/>
              <a:pathLst>
                <a:path w="1382" h="768" extrusionOk="0">
                  <a:moveTo>
                    <a:pt x="1" y="0"/>
                  </a:moveTo>
                  <a:cubicBezTo>
                    <a:pt x="1" y="29"/>
                    <a:pt x="1" y="48"/>
                    <a:pt x="1" y="77"/>
                  </a:cubicBezTo>
                  <a:lnTo>
                    <a:pt x="1" y="393"/>
                  </a:lnTo>
                  <a:cubicBezTo>
                    <a:pt x="1" y="604"/>
                    <a:pt x="164" y="767"/>
                    <a:pt x="375" y="767"/>
                  </a:cubicBezTo>
                  <a:lnTo>
                    <a:pt x="1007" y="767"/>
                  </a:lnTo>
                  <a:cubicBezTo>
                    <a:pt x="1209" y="767"/>
                    <a:pt x="1381" y="604"/>
                    <a:pt x="1381" y="393"/>
                  </a:cubicBezTo>
                  <a:lnTo>
                    <a:pt x="1381" y="77"/>
                  </a:lnTo>
                  <a:cubicBezTo>
                    <a:pt x="1381" y="48"/>
                    <a:pt x="1381" y="29"/>
                    <a:pt x="1381" y="0"/>
                  </a:cubicBezTo>
                  <a:cubicBezTo>
                    <a:pt x="1344" y="176"/>
                    <a:pt x="1191" y="308"/>
                    <a:pt x="1007" y="308"/>
                  </a:cubicBezTo>
                  <a:cubicBezTo>
                    <a:pt x="1001" y="308"/>
                    <a:pt x="995" y="308"/>
                    <a:pt x="988" y="307"/>
                  </a:cubicBezTo>
                  <a:lnTo>
                    <a:pt x="365" y="307"/>
                  </a:lnTo>
                  <a:cubicBezTo>
                    <a:pt x="183" y="307"/>
                    <a:pt x="30" y="183"/>
                    <a:pt x="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57"/>
            <p:cNvSpPr/>
            <p:nvPr/>
          </p:nvSpPr>
          <p:spPr>
            <a:xfrm>
              <a:off x="5438477" y="3977799"/>
              <a:ext cx="49754" cy="27667"/>
            </a:xfrm>
            <a:custGeom>
              <a:avLst/>
              <a:gdLst/>
              <a:ahLst/>
              <a:cxnLst/>
              <a:rect l="l" t="t" r="r" b="b"/>
              <a:pathLst>
                <a:path w="1899" h="1056" extrusionOk="0">
                  <a:moveTo>
                    <a:pt x="365" y="1"/>
                  </a:moveTo>
                  <a:cubicBezTo>
                    <a:pt x="164" y="1"/>
                    <a:pt x="1" y="154"/>
                    <a:pt x="1" y="356"/>
                  </a:cubicBezTo>
                  <a:lnTo>
                    <a:pt x="1" y="701"/>
                  </a:lnTo>
                  <a:cubicBezTo>
                    <a:pt x="1" y="892"/>
                    <a:pt x="164" y="1055"/>
                    <a:pt x="365" y="1055"/>
                  </a:cubicBezTo>
                  <a:lnTo>
                    <a:pt x="1544" y="1055"/>
                  </a:lnTo>
                  <a:cubicBezTo>
                    <a:pt x="1736" y="1055"/>
                    <a:pt x="1899" y="892"/>
                    <a:pt x="1899" y="701"/>
                  </a:cubicBezTo>
                  <a:lnTo>
                    <a:pt x="1899" y="356"/>
                  </a:lnTo>
                  <a:cubicBezTo>
                    <a:pt x="1899" y="154"/>
                    <a:pt x="1736" y="1"/>
                    <a:pt x="1535"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57"/>
            <p:cNvSpPr/>
            <p:nvPr/>
          </p:nvSpPr>
          <p:spPr>
            <a:xfrm>
              <a:off x="5438739" y="3985344"/>
              <a:ext cx="50016" cy="20122"/>
            </a:xfrm>
            <a:custGeom>
              <a:avLst/>
              <a:gdLst/>
              <a:ahLst/>
              <a:cxnLst/>
              <a:rect l="l" t="t" r="r" b="b"/>
              <a:pathLst>
                <a:path w="1909" h="768" extrusionOk="0">
                  <a:moveTo>
                    <a:pt x="1" y="0"/>
                  </a:moveTo>
                  <a:cubicBezTo>
                    <a:pt x="1" y="29"/>
                    <a:pt x="1" y="48"/>
                    <a:pt x="1" y="77"/>
                  </a:cubicBezTo>
                  <a:lnTo>
                    <a:pt x="1" y="393"/>
                  </a:lnTo>
                  <a:cubicBezTo>
                    <a:pt x="1" y="604"/>
                    <a:pt x="173" y="767"/>
                    <a:pt x="374" y="767"/>
                  </a:cubicBezTo>
                  <a:lnTo>
                    <a:pt x="1534" y="767"/>
                  </a:lnTo>
                  <a:cubicBezTo>
                    <a:pt x="1736" y="767"/>
                    <a:pt x="1908" y="604"/>
                    <a:pt x="1908" y="393"/>
                  </a:cubicBezTo>
                  <a:lnTo>
                    <a:pt x="1908" y="77"/>
                  </a:lnTo>
                  <a:cubicBezTo>
                    <a:pt x="1908" y="48"/>
                    <a:pt x="1908" y="29"/>
                    <a:pt x="1908" y="0"/>
                  </a:cubicBezTo>
                  <a:cubicBezTo>
                    <a:pt x="1871" y="176"/>
                    <a:pt x="1718" y="308"/>
                    <a:pt x="1534" y="308"/>
                  </a:cubicBezTo>
                  <a:cubicBezTo>
                    <a:pt x="1528" y="308"/>
                    <a:pt x="1522" y="308"/>
                    <a:pt x="1515" y="307"/>
                  </a:cubicBezTo>
                  <a:lnTo>
                    <a:pt x="365" y="307"/>
                  </a:lnTo>
                  <a:cubicBezTo>
                    <a:pt x="183" y="307"/>
                    <a:pt x="29" y="183"/>
                    <a:pt x="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57"/>
            <p:cNvSpPr/>
            <p:nvPr/>
          </p:nvSpPr>
          <p:spPr>
            <a:xfrm>
              <a:off x="5520850" y="3977799"/>
              <a:ext cx="35946" cy="27667"/>
            </a:xfrm>
            <a:custGeom>
              <a:avLst/>
              <a:gdLst/>
              <a:ahLst/>
              <a:cxnLst/>
              <a:rect l="l" t="t" r="r" b="b"/>
              <a:pathLst>
                <a:path w="1372" h="1056" extrusionOk="0">
                  <a:moveTo>
                    <a:pt x="365" y="1"/>
                  </a:moveTo>
                  <a:cubicBezTo>
                    <a:pt x="164" y="1"/>
                    <a:pt x="1" y="154"/>
                    <a:pt x="1" y="356"/>
                  </a:cubicBezTo>
                  <a:lnTo>
                    <a:pt x="1" y="701"/>
                  </a:lnTo>
                  <a:cubicBezTo>
                    <a:pt x="1" y="892"/>
                    <a:pt x="164" y="1055"/>
                    <a:pt x="365" y="1055"/>
                  </a:cubicBezTo>
                  <a:lnTo>
                    <a:pt x="1017" y="1055"/>
                  </a:lnTo>
                  <a:cubicBezTo>
                    <a:pt x="1209" y="1055"/>
                    <a:pt x="1372" y="892"/>
                    <a:pt x="1372" y="701"/>
                  </a:cubicBezTo>
                  <a:lnTo>
                    <a:pt x="1372" y="356"/>
                  </a:lnTo>
                  <a:cubicBezTo>
                    <a:pt x="1372" y="154"/>
                    <a:pt x="1209" y="1"/>
                    <a:pt x="1017"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57"/>
            <p:cNvSpPr/>
            <p:nvPr/>
          </p:nvSpPr>
          <p:spPr>
            <a:xfrm>
              <a:off x="5520850" y="3985842"/>
              <a:ext cx="36208" cy="19624"/>
            </a:xfrm>
            <a:custGeom>
              <a:avLst/>
              <a:gdLst/>
              <a:ahLst/>
              <a:cxnLst/>
              <a:rect l="l" t="t" r="r" b="b"/>
              <a:pathLst>
                <a:path w="1382" h="749" extrusionOk="0">
                  <a:moveTo>
                    <a:pt x="1" y="1"/>
                  </a:moveTo>
                  <a:cubicBezTo>
                    <a:pt x="1" y="20"/>
                    <a:pt x="1" y="39"/>
                    <a:pt x="1" y="58"/>
                  </a:cubicBezTo>
                  <a:lnTo>
                    <a:pt x="1" y="374"/>
                  </a:lnTo>
                  <a:cubicBezTo>
                    <a:pt x="1" y="585"/>
                    <a:pt x="174" y="748"/>
                    <a:pt x="375" y="748"/>
                  </a:cubicBezTo>
                  <a:lnTo>
                    <a:pt x="1007" y="748"/>
                  </a:lnTo>
                  <a:cubicBezTo>
                    <a:pt x="1218" y="748"/>
                    <a:pt x="1381" y="585"/>
                    <a:pt x="1381" y="374"/>
                  </a:cubicBezTo>
                  <a:lnTo>
                    <a:pt x="1381" y="58"/>
                  </a:lnTo>
                  <a:lnTo>
                    <a:pt x="1381" y="1"/>
                  </a:lnTo>
                  <a:cubicBezTo>
                    <a:pt x="1353" y="183"/>
                    <a:pt x="1190" y="317"/>
                    <a:pt x="1007" y="317"/>
                  </a:cubicBezTo>
                  <a:lnTo>
                    <a:pt x="375" y="317"/>
                  </a:lnTo>
                  <a:cubicBezTo>
                    <a:pt x="183" y="317"/>
                    <a:pt x="30" y="183"/>
                    <a:pt x="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57"/>
            <p:cNvSpPr/>
            <p:nvPr/>
          </p:nvSpPr>
          <p:spPr>
            <a:xfrm>
              <a:off x="5438477" y="4113410"/>
              <a:ext cx="49754" cy="53527"/>
            </a:xfrm>
            <a:custGeom>
              <a:avLst/>
              <a:gdLst/>
              <a:ahLst/>
              <a:cxnLst/>
              <a:rect l="l" t="t" r="r" b="b"/>
              <a:pathLst>
                <a:path w="1899" h="2043" extrusionOk="0">
                  <a:moveTo>
                    <a:pt x="1" y="1"/>
                  </a:moveTo>
                  <a:lnTo>
                    <a:pt x="1" y="1841"/>
                  </a:lnTo>
                  <a:cubicBezTo>
                    <a:pt x="1" y="1947"/>
                    <a:pt x="87" y="2043"/>
                    <a:pt x="202" y="2043"/>
                  </a:cubicBezTo>
                  <a:lnTo>
                    <a:pt x="1698" y="2043"/>
                  </a:lnTo>
                  <a:cubicBezTo>
                    <a:pt x="1813" y="2043"/>
                    <a:pt x="1899" y="1947"/>
                    <a:pt x="1899" y="1841"/>
                  </a:cubicBezTo>
                  <a:lnTo>
                    <a:pt x="1899" y="1"/>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57"/>
            <p:cNvSpPr/>
            <p:nvPr/>
          </p:nvSpPr>
          <p:spPr>
            <a:xfrm>
              <a:off x="5471647" y="4113174"/>
              <a:ext cx="16847" cy="53762"/>
            </a:xfrm>
            <a:custGeom>
              <a:avLst/>
              <a:gdLst/>
              <a:ahLst/>
              <a:cxnLst/>
              <a:rect l="l" t="t" r="r" b="b"/>
              <a:pathLst>
                <a:path w="643" h="2052" extrusionOk="0">
                  <a:moveTo>
                    <a:pt x="0" y="0"/>
                  </a:moveTo>
                  <a:lnTo>
                    <a:pt x="0" y="10"/>
                  </a:lnTo>
                  <a:lnTo>
                    <a:pt x="0" y="2052"/>
                  </a:lnTo>
                  <a:lnTo>
                    <a:pt x="441" y="2052"/>
                  </a:lnTo>
                  <a:cubicBezTo>
                    <a:pt x="547" y="2052"/>
                    <a:pt x="642" y="1956"/>
                    <a:pt x="642" y="1850"/>
                  </a:cubicBezTo>
                  <a:lnTo>
                    <a:pt x="642"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57"/>
            <p:cNvSpPr/>
            <p:nvPr/>
          </p:nvSpPr>
          <p:spPr>
            <a:xfrm>
              <a:off x="5452311" y="4132772"/>
              <a:ext cx="19362" cy="16427"/>
            </a:xfrm>
            <a:custGeom>
              <a:avLst/>
              <a:gdLst/>
              <a:ahLst/>
              <a:cxnLst/>
              <a:rect l="l" t="t" r="r" b="b"/>
              <a:pathLst>
                <a:path w="739" h="627" extrusionOk="0">
                  <a:moveTo>
                    <a:pt x="422" y="0"/>
                  </a:moveTo>
                  <a:cubicBezTo>
                    <a:pt x="144" y="0"/>
                    <a:pt x="0" y="336"/>
                    <a:pt x="201" y="537"/>
                  </a:cubicBezTo>
                  <a:cubicBezTo>
                    <a:pt x="267" y="599"/>
                    <a:pt x="346" y="627"/>
                    <a:pt x="423" y="627"/>
                  </a:cubicBezTo>
                  <a:cubicBezTo>
                    <a:pt x="585" y="627"/>
                    <a:pt x="738" y="504"/>
                    <a:pt x="738" y="316"/>
                  </a:cubicBezTo>
                  <a:cubicBezTo>
                    <a:pt x="738" y="144"/>
                    <a:pt x="594" y="0"/>
                    <a:pt x="422"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57"/>
            <p:cNvSpPr/>
            <p:nvPr/>
          </p:nvSpPr>
          <p:spPr>
            <a:xfrm>
              <a:off x="5419902" y="3867811"/>
              <a:ext cx="30916" cy="51011"/>
            </a:xfrm>
            <a:custGeom>
              <a:avLst/>
              <a:gdLst/>
              <a:ahLst/>
              <a:cxnLst/>
              <a:rect l="l" t="t" r="r" b="b"/>
              <a:pathLst>
                <a:path w="1180" h="1947" extrusionOk="0">
                  <a:moveTo>
                    <a:pt x="767" y="422"/>
                  </a:moveTo>
                  <a:lnTo>
                    <a:pt x="767" y="767"/>
                  </a:lnTo>
                  <a:lnTo>
                    <a:pt x="422" y="767"/>
                  </a:lnTo>
                  <a:lnTo>
                    <a:pt x="422" y="422"/>
                  </a:lnTo>
                  <a:close/>
                  <a:moveTo>
                    <a:pt x="767" y="1180"/>
                  </a:moveTo>
                  <a:lnTo>
                    <a:pt x="767" y="1525"/>
                  </a:lnTo>
                  <a:lnTo>
                    <a:pt x="422" y="1525"/>
                  </a:lnTo>
                  <a:lnTo>
                    <a:pt x="422" y="1180"/>
                  </a:lnTo>
                  <a:close/>
                  <a:moveTo>
                    <a:pt x="212" y="1"/>
                  </a:moveTo>
                  <a:cubicBezTo>
                    <a:pt x="97" y="1"/>
                    <a:pt x="1" y="96"/>
                    <a:pt x="1" y="211"/>
                  </a:cubicBezTo>
                  <a:lnTo>
                    <a:pt x="1" y="1735"/>
                  </a:lnTo>
                  <a:cubicBezTo>
                    <a:pt x="1" y="1850"/>
                    <a:pt x="97" y="1946"/>
                    <a:pt x="212" y="1946"/>
                  </a:cubicBezTo>
                  <a:lnTo>
                    <a:pt x="969" y="1946"/>
                  </a:lnTo>
                  <a:cubicBezTo>
                    <a:pt x="1084" y="1946"/>
                    <a:pt x="1180" y="1850"/>
                    <a:pt x="1180" y="1735"/>
                  </a:cubicBezTo>
                  <a:lnTo>
                    <a:pt x="1180" y="211"/>
                  </a:lnTo>
                  <a:cubicBezTo>
                    <a:pt x="1180" y="96"/>
                    <a:pt x="1084" y="1"/>
                    <a:pt x="969"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57"/>
            <p:cNvSpPr/>
            <p:nvPr/>
          </p:nvSpPr>
          <p:spPr>
            <a:xfrm>
              <a:off x="5475917" y="3867811"/>
              <a:ext cx="32671" cy="51011"/>
            </a:xfrm>
            <a:custGeom>
              <a:avLst/>
              <a:gdLst/>
              <a:ahLst/>
              <a:cxnLst/>
              <a:rect l="l" t="t" r="r" b="b"/>
              <a:pathLst>
                <a:path w="1247" h="1947" extrusionOk="0">
                  <a:moveTo>
                    <a:pt x="757" y="1189"/>
                  </a:moveTo>
                  <a:lnTo>
                    <a:pt x="757" y="1525"/>
                  </a:lnTo>
                  <a:lnTo>
                    <a:pt x="422" y="1525"/>
                  </a:lnTo>
                  <a:lnTo>
                    <a:pt x="422" y="1189"/>
                  </a:lnTo>
                  <a:close/>
                  <a:moveTo>
                    <a:pt x="211" y="1"/>
                  </a:moveTo>
                  <a:cubicBezTo>
                    <a:pt x="96" y="1"/>
                    <a:pt x="0" y="96"/>
                    <a:pt x="0" y="211"/>
                  </a:cubicBezTo>
                  <a:lnTo>
                    <a:pt x="0" y="1735"/>
                  </a:lnTo>
                  <a:cubicBezTo>
                    <a:pt x="0" y="1850"/>
                    <a:pt x="96" y="1946"/>
                    <a:pt x="211" y="1946"/>
                  </a:cubicBezTo>
                  <a:lnTo>
                    <a:pt x="968" y="1946"/>
                  </a:lnTo>
                  <a:cubicBezTo>
                    <a:pt x="1083" y="1946"/>
                    <a:pt x="1179" y="1850"/>
                    <a:pt x="1179" y="1735"/>
                  </a:cubicBezTo>
                  <a:lnTo>
                    <a:pt x="1179" y="978"/>
                  </a:lnTo>
                  <a:cubicBezTo>
                    <a:pt x="1179" y="854"/>
                    <a:pt x="1083" y="767"/>
                    <a:pt x="968" y="767"/>
                  </a:cubicBezTo>
                  <a:lnTo>
                    <a:pt x="412" y="767"/>
                  </a:lnTo>
                  <a:lnTo>
                    <a:pt x="412" y="422"/>
                  </a:lnTo>
                  <a:lnTo>
                    <a:pt x="968" y="422"/>
                  </a:lnTo>
                  <a:cubicBezTo>
                    <a:pt x="1246" y="422"/>
                    <a:pt x="1246" y="1"/>
                    <a:pt x="96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57"/>
            <p:cNvSpPr/>
            <p:nvPr/>
          </p:nvSpPr>
          <p:spPr>
            <a:xfrm>
              <a:off x="5456817" y="3905696"/>
              <a:ext cx="16349" cy="18890"/>
            </a:xfrm>
            <a:custGeom>
              <a:avLst/>
              <a:gdLst/>
              <a:ahLst/>
              <a:cxnLst/>
              <a:rect l="l" t="t" r="r" b="b"/>
              <a:pathLst>
                <a:path w="624" h="721" extrusionOk="0">
                  <a:moveTo>
                    <a:pt x="387" y="1"/>
                  </a:moveTo>
                  <a:cubicBezTo>
                    <a:pt x="309" y="1"/>
                    <a:pt x="236" y="42"/>
                    <a:pt x="202" y="117"/>
                  </a:cubicBezTo>
                  <a:lnTo>
                    <a:pt x="49" y="424"/>
                  </a:lnTo>
                  <a:cubicBezTo>
                    <a:pt x="1" y="520"/>
                    <a:pt x="39" y="654"/>
                    <a:pt x="144" y="702"/>
                  </a:cubicBezTo>
                  <a:cubicBezTo>
                    <a:pt x="173" y="711"/>
                    <a:pt x="202" y="721"/>
                    <a:pt x="231" y="721"/>
                  </a:cubicBezTo>
                  <a:cubicBezTo>
                    <a:pt x="307" y="721"/>
                    <a:pt x="384" y="673"/>
                    <a:pt x="422" y="606"/>
                  </a:cubicBezTo>
                  <a:lnTo>
                    <a:pt x="576" y="299"/>
                  </a:lnTo>
                  <a:cubicBezTo>
                    <a:pt x="624" y="194"/>
                    <a:pt x="576" y="79"/>
                    <a:pt x="480" y="21"/>
                  </a:cubicBezTo>
                  <a:cubicBezTo>
                    <a:pt x="450" y="7"/>
                    <a:pt x="418" y="1"/>
                    <a:pt x="387"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57"/>
            <p:cNvSpPr/>
            <p:nvPr/>
          </p:nvSpPr>
          <p:spPr>
            <a:xfrm>
              <a:off x="5419142" y="4028548"/>
              <a:ext cx="88425" cy="11056"/>
            </a:xfrm>
            <a:custGeom>
              <a:avLst/>
              <a:gdLst/>
              <a:ahLst/>
              <a:cxnLst/>
              <a:rect l="l" t="t" r="r" b="b"/>
              <a:pathLst>
                <a:path w="3375" h="422" extrusionOk="0">
                  <a:moveTo>
                    <a:pt x="279" y="0"/>
                  </a:moveTo>
                  <a:cubicBezTo>
                    <a:pt x="1" y="0"/>
                    <a:pt x="1" y="422"/>
                    <a:pt x="279" y="422"/>
                  </a:cubicBezTo>
                  <a:lnTo>
                    <a:pt x="3097" y="422"/>
                  </a:lnTo>
                  <a:cubicBezTo>
                    <a:pt x="3375" y="422"/>
                    <a:pt x="3375" y="0"/>
                    <a:pt x="3097"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9" name="Google Shape;8379;p57"/>
          <p:cNvGrpSpPr/>
          <p:nvPr/>
        </p:nvGrpSpPr>
        <p:grpSpPr>
          <a:xfrm>
            <a:off x="6704985" y="3805141"/>
            <a:ext cx="209967" cy="361639"/>
            <a:chOff x="6704985" y="3805141"/>
            <a:chExt cx="209967" cy="361639"/>
          </a:xfrm>
        </p:grpSpPr>
        <p:sp>
          <p:nvSpPr>
            <p:cNvPr id="8380" name="Google Shape;8380;p57"/>
            <p:cNvSpPr/>
            <p:nvPr/>
          </p:nvSpPr>
          <p:spPr>
            <a:xfrm>
              <a:off x="6704985" y="3965013"/>
              <a:ext cx="209967" cy="201426"/>
            </a:xfrm>
            <a:custGeom>
              <a:avLst/>
              <a:gdLst/>
              <a:ahLst/>
              <a:cxnLst/>
              <a:rect l="l" t="t" r="r" b="b"/>
              <a:pathLst>
                <a:path w="8014" h="7688" extrusionOk="0">
                  <a:moveTo>
                    <a:pt x="3240" y="0"/>
                  </a:moveTo>
                  <a:lnTo>
                    <a:pt x="3240" y="1208"/>
                  </a:lnTo>
                  <a:lnTo>
                    <a:pt x="3058" y="1208"/>
                  </a:lnTo>
                  <a:cubicBezTo>
                    <a:pt x="1946" y="1208"/>
                    <a:pt x="987" y="1965"/>
                    <a:pt x="719" y="3048"/>
                  </a:cubicBezTo>
                  <a:lnTo>
                    <a:pt x="115" y="5540"/>
                  </a:lnTo>
                  <a:cubicBezTo>
                    <a:pt x="0" y="6000"/>
                    <a:pt x="211" y="6480"/>
                    <a:pt x="614" y="6710"/>
                  </a:cubicBezTo>
                  <a:cubicBezTo>
                    <a:pt x="1745" y="7362"/>
                    <a:pt x="2876" y="7688"/>
                    <a:pt x="4007" y="7688"/>
                  </a:cubicBezTo>
                  <a:cubicBezTo>
                    <a:pt x="5138" y="7688"/>
                    <a:pt x="6269" y="7362"/>
                    <a:pt x="7400" y="6710"/>
                  </a:cubicBezTo>
                  <a:cubicBezTo>
                    <a:pt x="7803" y="6480"/>
                    <a:pt x="8013" y="6000"/>
                    <a:pt x="7898" y="5540"/>
                  </a:cubicBezTo>
                  <a:lnTo>
                    <a:pt x="7285" y="3039"/>
                  </a:lnTo>
                  <a:cubicBezTo>
                    <a:pt x="7026" y="1965"/>
                    <a:pt x="6058" y="1208"/>
                    <a:pt x="4946" y="1208"/>
                  </a:cubicBezTo>
                  <a:lnTo>
                    <a:pt x="4774" y="1208"/>
                  </a:lnTo>
                  <a:lnTo>
                    <a:pt x="4774" y="0"/>
                  </a:lnTo>
                  <a:cubicBezTo>
                    <a:pt x="4534" y="115"/>
                    <a:pt x="4266" y="182"/>
                    <a:pt x="4007" y="182"/>
                  </a:cubicBezTo>
                  <a:cubicBezTo>
                    <a:pt x="3738" y="182"/>
                    <a:pt x="3470" y="115"/>
                    <a:pt x="324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57"/>
            <p:cNvSpPr/>
            <p:nvPr/>
          </p:nvSpPr>
          <p:spPr>
            <a:xfrm>
              <a:off x="6796895" y="3965013"/>
              <a:ext cx="118057" cy="201766"/>
            </a:xfrm>
            <a:custGeom>
              <a:avLst/>
              <a:gdLst/>
              <a:ahLst/>
              <a:cxnLst/>
              <a:rect l="l" t="t" r="r" b="b"/>
              <a:pathLst>
                <a:path w="4506" h="7701" extrusionOk="0">
                  <a:moveTo>
                    <a:pt x="1266" y="0"/>
                  </a:moveTo>
                  <a:cubicBezTo>
                    <a:pt x="1026" y="115"/>
                    <a:pt x="767" y="182"/>
                    <a:pt x="499" y="182"/>
                  </a:cubicBezTo>
                  <a:cubicBezTo>
                    <a:pt x="422" y="182"/>
                    <a:pt x="345" y="307"/>
                    <a:pt x="269" y="307"/>
                  </a:cubicBezTo>
                  <a:lnTo>
                    <a:pt x="269" y="1217"/>
                  </a:lnTo>
                  <a:lnTo>
                    <a:pt x="451" y="1217"/>
                  </a:lnTo>
                  <a:cubicBezTo>
                    <a:pt x="1553" y="1217"/>
                    <a:pt x="2521" y="1975"/>
                    <a:pt x="2780" y="3048"/>
                  </a:cubicBezTo>
                  <a:lnTo>
                    <a:pt x="3394" y="5550"/>
                  </a:lnTo>
                  <a:cubicBezTo>
                    <a:pt x="3509" y="6010"/>
                    <a:pt x="3298" y="6480"/>
                    <a:pt x="2895" y="6719"/>
                  </a:cubicBezTo>
                  <a:cubicBezTo>
                    <a:pt x="2013" y="7247"/>
                    <a:pt x="1026" y="7582"/>
                    <a:pt x="0" y="7678"/>
                  </a:cubicBezTo>
                  <a:cubicBezTo>
                    <a:pt x="170" y="7693"/>
                    <a:pt x="339" y="7700"/>
                    <a:pt x="508" y="7700"/>
                  </a:cubicBezTo>
                  <a:cubicBezTo>
                    <a:pt x="1633" y="7700"/>
                    <a:pt x="2759" y="7369"/>
                    <a:pt x="3892" y="6719"/>
                  </a:cubicBezTo>
                  <a:cubicBezTo>
                    <a:pt x="4295" y="6480"/>
                    <a:pt x="4505" y="6000"/>
                    <a:pt x="4390" y="5540"/>
                  </a:cubicBezTo>
                  <a:lnTo>
                    <a:pt x="3777" y="3039"/>
                  </a:lnTo>
                  <a:cubicBezTo>
                    <a:pt x="3518" y="1965"/>
                    <a:pt x="2550" y="1208"/>
                    <a:pt x="1448" y="1208"/>
                  </a:cubicBezTo>
                  <a:lnTo>
                    <a:pt x="1266" y="1208"/>
                  </a:lnTo>
                  <a:lnTo>
                    <a:pt x="1266" y="0"/>
                  </a:ln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57"/>
            <p:cNvSpPr/>
            <p:nvPr/>
          </p:nvSpPr>
          <p:spPr>
            <a:xfrm>
              <a:off x="6789847" y="3965013"/>
              <a:ext cx="7074" cy="7808"/>
            </a:xfrm>
            <a:custGeom>
              <a:avLst/>
              <a:gdLst/>
              <a:ahLst/>
              <a:cxnLst/>
              <a:rect l="l" t="t" r="r" b="b"/>
              <a:pathLst>
                <a:path w="270" h="298" extrusionOk="0">
                  <a:moveTo>
                    <a:pt x="1" y="0"/>
                  </a:moveTo>
                  <a:lnTo>
                    <a:pt x="1" y="297"/>
                  </a:lnTo>
                  <a:cubicBezTo>
                    <a:pt x="87" y="278"/>
                    <a:pt x="183" y="259"/>
                    <a:pt x="269" y="240"/>
                  </a:cubicBezTo>
                  <a:cubicBezTo>
                    <a:pt x="173" y="211"/>
                    <a:pt x="87" y="38"/>
                    <a:pt x="1"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57"/>
            <p:cNvSpPr/>
            <p:nvPr/>
          </p:nvSpPr>
          <p:spPr>
            <a:xfrm>
              <a:off x="6744495" y="3965013"/>
              <a:ext cx="132939" cy="201426"/>
            </a:xfrm>
            <a:custGeom>
              <a:avLst/>
              <a:gdLst/>
              <a:ahLst/>
              <a:cxnLst/>
              <a:rect l="l" t="t" r="r" b="b"/>
              <a:pathLst>
                <a:path w="5074" h="7688" extrusionOk="0">
                  <a:moveTo>
                    <a:pt x="1732" y="0"/>
                  </a:moveTo>
                  <a:lnTo>
                    <a:pt x="1732" y="1208"/>
                  </a:lnTo>
                  <a:lnTo>
                    <a:pt x="1559" y="1208"/>
                  </a:lnTo>
                  <a:cubicBezTo>
                    <a:pt x="1253" y="1208"/>
                    <a:pt x="956" y="1265"/>
                    <a:pt x="687" y="1371"/>
                  </a:cubicBezTo>
                  <a:lnTo>
                    <a:pt x="35" y="2646"/>
                  </a:lnTo>
                  <a:cubicBezTo>
                    <a:pt x="0" y="2724"/>
                    <a:pt x="61" y="2811"/>
                    <a:pt x="145" y="2811"/>
                  </a:cubicBezTo>
                  <a:cubicBezTo>
                    <a:pt x="153" y="2811"/>
                    <a:pt x="161" y="2810"/>
                    <a:pt x="170" y="2809"/>
                  </a:cubicBezTo>
                  <a:lnTo>
                    <a:pt x="850" y="2626"/>
                  </a:lnTo>
                  <a:cubicBezTo>
                    <a:pt x="869" y="2621"/>
                    <a:pt x="888" y="2618"/>
                    <a:pt x="907" y="2618"/>
                  </a:cubicBezTo>
                  <a:cubicBezTo>
                    <a:pt x="985" y="2618"/>
                    <a:pt x="1061" y="2663"/>
                    <a:pt x="1099" y="2732"/>
                  </a:cubicBezTo>
                  <a:lnTo>
                    <a:pt x="1234" y="2952"/>
                  </a:lnTo>
                  <a:cubicBezTo>
                    <a:pt x="1943" y="4179"/>
                    <a:pt x="2326" y="5569"/>
                    <a:pt x="2326" y="6988"/>
                  </a:cubicBezTo>
                  <a:lnTo>
                    <a:pt x="2326" y="7688"/>
                  </a:lnTo>
                  <a:lnTo>
                    <a:pt x="2758" y="7688"/>
                  </a:lnTo>
                  <a:lnTo>
                    <a:pt x="2758" y="6978"/>
                  </a:lnTo>
                  <a:cubicBezTo>
                    <a:pt x="2758" y="5569"/>
                    <a:pt x="3131" y="4170"/>
                    <a:pt x="3850" y="2952"/>
                  </a:cubicBezTo>
                  <a:lnTo>
                    <a:pt x="3975" y="2732"/>
                  </a:lnTo>
                  <a:cubicBezTo>
                    <a:pt x="4021" y="2663"/>
                    <a:pt x="4092" y="2618"/>
                    <a:pt x="4173" y="2618"/>
                  </a:cubicBezTo>
                  <a:cubicBezTo>
                    <a:pt x="4193" y="2618"/>
                    <a:pt x="4213" y="2621"/>
                    <a:pt x="4234" y="2626"/>
                  </a:cubicBezTo>
                  <a:lnTo>
                    <a:pt x="4905" y="2809"/>
                  </a:lnTo>
                  <a:cubicBezTo>
                    <a:pt x="4913" y="2810"/>
                    <a:pt x="4921" y="2811"/>
                    <a:pt x="4929" y="2811"/>
                  </a:cubicBezTo>
                  <a:cubicBezTo>
                    <a:pt x="5013" y="2811"/>
                    <a:pt x="5074" y="2724"/>
                    <a:pt x="5039" y="2636"/>
                  </a:cubicBezTo>
                  <a:lnTo>
                    <a:pt x="4406" y="1409"/>
                  </a:lnTo>
                  <a:cubicBezTo>
                    <a:pt x="4100" y="1275"/>
                    <a:pt x="3774" y="1208"/>
                    <a:pt x="3448" y="1208"/>
                  </a:cubicBezTo>
                  <a:lnTo>
                    <a:pt x="3266" y="1208"/>
                  </a:lnTo>
                  <a:lnTo>
                    <a:pt x="3266" y="0"/>
                  </a:lnTo>
                  <a:cubicBezTo>
                    <a:pt x="3026" y="115"/>
                    <a:pt x="2767" y="182"/>
                    <a:pt x="2499" y="182"/>
                  </a:cubicBezTo>
                  <a:cubicBezTo>
                    <a:pt x="2230" y="182"/>
                    <a:pt x="1972" y="115"/>
                    <a:pt x="1732"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57"/>
            <p:cNvSpPr/>
            <p:nvPr/>
          </p:nvSpPr>
          <p:spPr>
            <a:xfrm>
              <a:off x="6772791" y="3965013"/>
              <a:ext cx="73858" cy="135873"/>
            </a:xfrm>
            <a:custGeom>
              <a:avLst/>
              <a:gdLst/>
              <a:ahLst/>
              <a:cxnLst/>
              <a:rect l="l" t="t" r="r" b="b"/>
              <a:pathLst>
                <a:path w="2819" h="5186" extrusionOk="0">
                  <a:moveTo>
                    <a:pt x="652" y="0"/>
                  </a:moveTo>
                  <a:lnTo>
                    <a:pt x="652" y="1208"/>
                  </a:lnTo>
                  <a:lnTo>
                    <a:pt x="479" y="1208"/>
                  </a:lnTo>
                  <a:cubicBezTo>
                    <a:pt x="316" y="1208"/>
                    <a:pt x="154" y="1227"/>
                    <a:pt x="0" y="1256"/>
                  </a:cubicBezTo>
                  <a:cubicBezTo>
                    <a:pt x="19" y="1294"/>
                    <a:pt x="38" y="1313"/>
                    <a:pt x="38" y="1313"/>
                  </a:cubicBezTo>
                  <a:lnTo>
                    <a:pt x="1457" y="5186"/>
                  </a:lnTo>
                  <a:lnTo>
                    <a:pt x="2799" y="1313"/>
                  </a:lnTo>
                  <a:lnTo>
                    <a:pt x="2818" y="1246"/>
                  </a:lnTo>
                  <a:cubicBezTo>
                    <a:pt x="2665" y="1217"/>
                    <a:pt x="2521" y="1208"/>
                    <a:pt x="2368" y="1208"/>
                  </a:cubicBezTo>
                  <a:lnTo>
                    <a:pt x="2186" y="1208"/>
                  </a:lnTo>
                  <a:lnTo>
                    <a:pt x="2186" y="0"/>
                  </a:lnTo>
                  <a:cubicBezTo>
                    <a:pt x="1946" y="115"/>
                    <a:pt x="1687" y="182"/>
                    <a:pt x="1419" y="182"/>
                  </a:cubicBezTo>
                  <a:cubicBezTo>
                    <a:pt x="1150" y="182"/>
                    <a:pt x="892" y="115"/>
                    <a:pt x="652"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57"/>
            <p:cNvSpPr/>
            <p:nvPr/>
          </p:nvSpPr>
          <p:spPr>
            <a:xfrm>
              <a:off x="6772791" y="3978323"/>
              <a:ext cx="74094" cy="49492"/>
            </a:xfrm>
            <a:custGeom>
              <a:avLst/>
              <a:gdLst/>
              <a:ahLst/>
              <a:cxnLst/>
              <a:rect l="l" t="t" r="r" b="b"/>
              <a:pathLst>
                <a:path w="2828" h="1889" extrusionOk="0">
                  <a:moveTo>
                    <a:pt x="2186" y="0"/>
                  </a:moveTo>
                  <a:lnTo>
                    <a:pt x="1285" y="278"/>
                  </a:lnTo>
                  <a:lnTo>
                    <a:pt x="652" y="201"/>
                  </a:lnTo>
                  <a:lnTo>
                    <a:pt x="652" y="700"/>
                  </a:lnTo>
                  <a:lnTo>
                    <a:pt x="479" y="700"/>
                  </a:lnTo>
                  <a:cubicBezTo>
                    <a:pt x="316" y="700"/>
                    <a:pt x="154" y="719"/>
                    <a:pt x="0" y="748"/>
                  </a:cubicBezTo>
                  <a:cubicBezTo>
                    <a:pt x="29" y="786"/>
                    <a:pt x="48" y="805"/>
                    <a:pt x="48" y="805"/>
                  </a:cubicBezTo>
                  <a:lnTo>
                    <a:pt x="441" y="1888"/>
                  </a:lnTo>
                  <a:lnTo>
                    <a:pt x="1285" y="1045"/>
                  </a:lnTo>
                  <a:cubicBezTo>
                    <a:pt x="1333" y="997"/>
                    <a:pt x="1395" y="973"/>
                    <a:pt x="1457" y="973"/>
                  </a:cubicBezTo>
                  <a:cubicBezTo>
                    <a:pt x="1519" y="973"/>
                    <a:pt x="1582" y="997"/>
                    <a:pt x="1630" y="1045"/>
                  </a:cubicBezTo>
                  <a:lnTo>
                    <a:pt x="2435" y="1888"/>
                  </a:lnTo>
                  <a:lnTo>
                    <a:pt x="2809" y="805"/>
                  </a:lnTo>
                  <a:lnTo>
                    <a:pt x="2828" y="738"/>
                  </a:lnTo>
                  <a:cubicBezTo>
                    <a:pt x="2684" y="709"/>
                    <a:pt x="2531" y="700"/>
                    <a:pt x="2377" y="700"/>
                  </a:cubicBezTo>
                  <a:lnTo>
                    <a:pt x="2186" y="700"/>
                  </a:lnTo>
                  <a:lnTo>
                    <a:pt x="2186" y="0"/>
                  </a:ln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57"/>
            <p:cNvSpPr/>
            <p:nvPr/>
          </p:nvSpPr>
          <p:spPr>
            <a:xfrm>
              <a:off x="6727570" y="3805141"/>
              <a:ext cx="162021" cy="136528"/>
            </a:xfrm>
            <a:custGeom>
              <a:avLst/>
              <a:gdLst/>
              <a:ahLst/>
              <a:cxnLst/>
              <a:rect l="l" t="t" r="r" b="b"/>
              <a:pathLst>
                <a:path w="6184" h="5211" extrusionOk="0">
                  <a:moveTo>
                    <a:pt x="2373" y="0"/>
                  </a:moveTo>
                  <a:cubicBezTo>
                    <a:pt x="1117" y="0"/>
                    <a:pt x="1" y="1026"/>
                    <a:pt x="1" y="2383"/>
                  </a:cubicBezTo>
                  <a:cubicBezTo>
                    <a:pt x="1" y="3073"/>
                    <a:pt x="49" y="3773"/>
                    <a:pt x="145" y="4453"/>
                  </a:cubicBezTo>
                  <a:cubicBezTo>
                    <a:pt x="212" y="4885"/>
                    <a:pt x="576" y="5211"/>
                    <a:pt x="1017" y="5211"/>
                  </a:cubicBezTo>
                  <a:lnTo>
                    <a:pt x="5177" y="5211"/>
                  </a:lnTo>
                  <a:cubicBezTo>
                    <a:pt x="5618" y="5211"/>
                    <a:pt x="5992" y="4885"/>
                    <a:pt x="6049" y="4444"/>
                  </a:cubicBezTo>
                  <a:cubicBezTo>
                    <a:pt x="6116" y="3849"/>
                    <a:pt x="6174" y="3284"/>
                    <a:pt x="6183" y="2738"/>
                  </a:cubicBezTo>
                  <a:lnTo>
                    <a:pt x="6183" y="2047"/>
                  </a:lnTo>
                  <a:cubicBezTo>
                    <a:pt x="6183" y="1817"/>
                    <a:pt x="6174" y="1587"/>
                    <a:pt x="6145" y="1357"/>
                  </a:cubicBezTo>
                  <a:cubicBezTo>
                    <a:pt x="6076" y="641"/>
                    <a:pt x="5471" y="192"/>
                    <a:pt x="4850" y="192"/>
                  </a:cubicBezTo>
                  <a:cubicBezTo>
                    <a:pt x="4523" y="192"/>
                    <a:pt x="4192" y="316"/>
                    <a:pt x="3931" y="590"/>
                  </a:cubicBezTo>
                  <a:cubicBezTo>
                    <a:pt x="3921" y="600"/>
                    <a:pt x="3921" y="610"/>
                    <a:pt x="3912" y="610"/>
                  </a:cubicBezTo>
                  <a:cubicBezTo>
                    <a:pt x="3710" y="408"/>
                    <a:pt x="3461" y="245"/>
                    <a:pt x="3193" y="150"/>
                  </a:cubicBezTo>
                  <a:cubicBezTo>
                    <a:pt x="2920" y="48"/>
                    <a:pt x="2643" y="0"/>
                    <a:pt x="2373"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57"/>
            <p:cNvSpPr/>
            <p:nvPr/>
          </p:nvSpPr>
          <p:spPr>
            <a:xfrm>
              <a:off x="6728330" y="3805219"/>
              <a:ext cx="161261" cy="131681"/>
            </a:xfrm>
            <a:custGeom>
              <a:avLst/>
              <a:gdLst/>
              <a:ahLst/>
              <a:cxnLst/>
              <a:rect l="l" t="t" r="r" b="b"/>
              <a:pathLst>
                <a:path w="6155" h="5026" extrusionOk="0">
                  <a:moveTo>
                    <a:pt x="2338" y="1"/>
                  </a:moveTo>
                  <a:cubicBezTo>
                    <a:pt x="1225" y="1"/>
                    <a:pt x="209" y="795"/>
                    <a:pt x="1" y="1968"/>
                  </a:cubicBezTo>
                  <a:cubicBezTo>
                    <a:pt x="447" y="1287"/>
                    <a:pt x="1198" y="900"/>
                    <a:pt x="1974" y="900"/>
                  </a:cubicBezTo>
                  <a:cubicBezTo>
                    <a:pt x="2247" y="900"/>
                    <a:pt x="2523" y="948"/>
                    <a:pt x="2790" y="1048"/>
                  </a:cubicBezTo>
                  <a:cubicBezTo>
                    <a:pt x="3068" y="1143"/>
                    <a:pt x="3317" y="1306"/>
                    <a:pt x="3518" y="1517"/>
                  </a:cubicBezTo>
                  <a:cubicBezTo>
                    <a:pt x="3528" y="1508"/>
                    <a:pt x="3528" y="1498"/>
                    <a:pt x="3538" y="1488"/>
                  </a:cubicBezTo>
                  <a:cubicBezTo>
                    <a:pt x="3798" y="1214"/>
                    <a:pt x="4130" y="1090"/>
                    <a:pt x="4457" y="1090"/>
                  </a:cubicBezTo>
                  <a:cubicBezTo>
                    <a:pt x="5078" y="1090"/>
                    <a:pt x="5683" y="1539"/>
                    <a:pt x="5752" y="2255"/>
                  </a:cubicBezTo>
                  <a:cubicBezTo>
                    <a:pt x="5781" y="2485"/>
                    <a:pt x="5790" y="2715"/>
                    <a:pt x="5790" y="2945"/>
                  </a:cubicBezTo>
                  <a:lnTo>
                    <a:pt x="5790" y="3636"/>
                  </a:lnTo>
                  <a:cubicBezTo>
                    <a:pt x="5781" y="4086"/>
                    <a:pt x="5742" y="4546"/>
                    <a:pt x="5694" y="5025"/>
                  </a:cubicBezTo>
                  <a:cubicBezTo>
                    <a:pt x="5876" y="4882"/>
                    <a:pt x="5991" y="4671"/>
                    <a:pt x="6020" y="4441"/>
                  </a:cubicBezTo>
                  <a:cubicBezTo>
                    <a:pt x="6087" y="3846"/>
                    <a:pt x="6135" y="3281"/>
                    <a:pt x="6154" y="2735"/>
                  </a:cubicBezTo>
                  <a:lnTo>
                    <a:pt x="6154" y="2044"/>
                  </a:lnTo>
                  <a:cubicBezTo>
                    <a:pt x="6154" y="1814"/>
                    <a:pt x="6145" y="1584"/>
                    <a:pt x="6106" y="1354"/>
                  </a:cubicBezTo>
                  <a:cubicBezTo>
                    <a:pt x="6038" y="640"/>
                    <a:pt x="5440" y="192"/>
                    <a:pt x="4824" y="192"/>
                  </a:cubicBezTo>
                  <a:cubicBezTo>
                    <a:pt x="4497" y="192"/>
                    <a:pt x="4164" y="318"/>
                    <a:pt x="3902" y="597"/>
                  </a:cubicBezTo>
                  <a:cubicBezTo>
                    <a:pt x="3892" y="597"/>
                    <a:pt x="3883" y="607"/>
                    <a:pt x="3883" y="616"/>
                  </a:cubicBezTo>
                  <a:cubicBezTo>
                    <a:pt x="3672" y="405"/>
                    <a:pt x="3423" y="252"/>
                    <a:pt x="3154" y="147"/>
                  </a:cubicBezTo>
                  <a:cubicBezTo>
                    <a:pt x="2883" y="47"/>
                    <a:pt x="2608" y="1"/>
                    <a:pt x="233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57"/>
            <p:cNvSpPr/>
            <p:nvPr/>
          </p:nvSpPr>
          <p:spPr>
            <a:xfrm>
              <a:off x="6789847" y="3965013"/>
              <a:ext cx="40217" cy="35999"/>
            </a:xfrm>
            <a:custGeom>
              <a:avLst/>
              <a:gdLst/>
              <a:ahLst/>
              <a:cxnLst/>
              <a:rect l="l" t="t" r="r" b="b"/>
              <a:pathLst>
                <a:path w="1535" h="1374" extrusionOk="0">
                  <a:moveTo>
                    <a:pt x="1" y="0"/>
                  </a:moveTo>
                  <a:lnTo>
                    <a:pt x="1" y="1208"/>
                  </a:lnTo>
                  <a:cubicBezTo>
                    <a:pt x="245" y="1318"/>
                    <a:pt x="507" y="1373"/>
                    <a:pt x="768" y="1373"/>
                  </a:cubicBezTo>
                  <a:cubicBezTo>
                    <a:pt x="1029" y="1373"/>
                    <a:pt x="1290" y="1318"/>
                    <a:pt x="1535" y="1208"/>
                  </a:cubicBezTo>
                  <a:lnTo>
                    <a:pt x="1535" y="0"/>
                  </a:lnTo>
                  <a:cubicBezTo>
                    <a:pt x="1295" y="115"/>
                    <a:pt x="1036" y="182"/>
                    <a:pt x="768" y="182"/>
                  </a:cubicBezTo>
                  <a:cubicBezTo>
                    <a:pt x="499" y="182"/>
                    <a:pt x="241" y="115"/>
                    <a:pt x="1"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57"/>
            <p:cNvSpPr/>
            <p:nvPr/>
          </p:nvSpPr>
          <p:spPr>
            <a:xfrm>
              <a:off x="6789847" y="3969782"/>
              <a:ext cx="40217" cy="19598"/>
            </a:xfrm>
            <a:custGeom>
              <a:avLst/>
              <a:gdLst/>
              <a:ahLst/>
              <a:cxnLst/>
              <a:rect l="l" t="t" r="r" b="b"/>
              <a:pathLst>
                <a:path w="1535" h="748" extrusionOk="0">
                  <a:moveTo>
                    <a:pt x="1" y="0"/>
                  </a:moveTo>
                  <a:lnTo>
                    <a:pt x="1" y="585"/>
                  </a:lnTo>
                  <a:cubicBezTo>
                    <a:pt x="241" y="690"/>
                    <a:pt x="509" y="748"/>
                    <a:pt x="768" y="748"/>
                  </a:cubicBezTo>
                  <a:cubicBezTo>
                    <a:pt x="1036" y="748"/>
                    <a:pt x="1295" y="690"/>
                    <a:pt x="1535" y="585"/>
                  </a:cubicBezTo>
                  <a:lnTo>
                    <a:pt x="1535" y="0"/>
                  </a:lnTo>
                  <a:cubicBezTo>
                    <a:pt x="1295" y="115"/>
                    <a:pt x="1036" y="182"/>
                    <a:pt x="768" y="182"/>
                  </a:cubicBezTo>
                  <a:cubicBezTo>
                    <a:pt x="499" y="182"/>
                    <a:pt x="241" y="115"/>
                    <a:pt x="1"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57"/>
            <p:cNvSpPr/>
            <p:nvPr/>
          </p:nvSpPr>
          <p:spPr>
            <a:xfrm>
              <a:off x="6760477" y="3866318"/>
              <a:ext cx="99219" cy="113525"/>
            </a:xfrm>
            <a:custGeom>
              <a:avLst/>
              <a:gdLst/>
              <a:ahLst/>
              <a:cxnLst/>
              <a:rect l="l" t="t" r="r" b="b"/>
              <a:pathLst>
                <a:path w="3787" h="4333" extrusionOk="0">
                  <a:moveTo>
                    <a:pt x="1189" y="0"/>
                  </a:moveTo>
                  <a:cubicBezTo>
                    <a:pt x="844" y="335"/>
                    <a:pt x="441" y="604"/>
                    <a:pt x="0" y="805"/>
                  </a:cubicBezTo>
                  <a:lnTo>
                    <a:pt x="0" y="2435"/>
                  </a:lnTo>
                  <a:cubicBezTo>
                    <a:pt x="0" y="3479"/>
                    <a:pt x="844" y="4333"/>
                    <a:pt x="1889" y="4333"/>
                  </a:cubicBezTo>
                  <a:cubicBezTo>
                    <a:pt x="2934" y="4333"/>
                    <a:pt x="3787" y="3479"/>
                    <a:pt x="3787" y="2435"/>
                  </a:cubicBezTo>
                  <a:lnTo>
                    <a:pt x="3787" y="805"/>
                  </a:lnTo>
                  <a:cubicBezTo>
                    <a:pt x="2857" y="796"/>
                    <a:pt x="1956" y="518"/>
                    <a:pt x="1189"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57"/>
            <p:cNvSpPr/>
            <p:nvPr/>
          </p:nvSpPr>
          <p:spPr>
            <a:xfrm>
              <a:off x="6777297" y="3866318"/>
              <a:ext cx="82163" cy="109752"/>
            </a:xfrm>
            <a:custGeom>
              <a:avLst/>
              <a:gdLst/>
              <a:ahLst/>
              <a:cxnLst/>
              <a:rect l="l" t="t" r="r" b="b"/>
              <a:pathLst>
                <a:path w="3136" h="4189" extrusionOk="0">
                  <a:moveTo>
                    <a:pt x="547" y="0"/>
                  </a:moveTo>
                  <a:cubicBezTo>
                    <a:pt x="375" y="163"/>
                    <a:pt x="192" y="307"/>
                    <a:pt x="1" y="441"/>
                  </a:cubicBezTo>
                  <a:cubicBezTo>
                    <a:pt x="758" y="930"/>
                    <a:pt x="1630" y="1198"/>
                    <a:pt x="2531" y="1208"/>
                  </a:cubicBezTo>
                  <a:lnTo>
                    <a:pt x="2531" y="2847"/>
                  </a:lnTo>
                  <a:cubicBezTo>
                    <a:pt x="2531" y="3345"/>
                    <a:pt x="2330" y="3834"/>
                    <a:pt x="1975" y="4189"/>
                  </a:cubicBezTo>
                  <a:cubicBezTo>
                    <a:pt x="2685" y="3892"/>
                    <a:pt x="3135" y="3202"/>
                    <a:pt x="3135" y="2444"/>
                  </a:cubicBezTo>
                  <a:lnTo>
                    <a:pt x="3135" y="805"/>
                  </a:lnTo>
                  <a:cubicBezTo>
                    <a:pt x="2215" y="796"/>
                    <a:pt x="1304" y="518"/>
                    <a:pt x="547"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2" name="Google Shape;8392;p57"/>
          <p:cNvGrpSpPr/>
          <p:nvPr/>
        </p:nvGrpSpPr>
        <p:grpSpPr>
          <a:xfrm>
            <a:off x="7513884" y="2448269"/>
            <a:ext cx="363184" cy="338792"/>
            <a:chOff x="7513884" y="2448269"/>
            <a:chExt cx="363184" cy="338792"/>
          </a:xfrm>
        </p:grpSpPr>
        <p:sp>
          <p:nvSpPr>
            <p:cNvPr id="8393" name="Google Shape;8393;p57"/>
            <p:cNvSpPr/>
            <p:nvPr/>
          </p:nvSpPr>
          <p:spPr>
            <a:xfrm>
              <a:off x="7666316" y="2448269"/>
              <a:ext cx="210753" cy="206954"/>
            </a:xfrm>
            <a:custGeom>
              <a:avLst/>
              <a:gdLst/>
              <a:ahLst/>
              <a:cxnLst/>
              <a:rect l="l" t="t" r="r" b="b"/>
              <a:pathLst>
                <a:path w="8044" h="7899" extrusionOk="0">
                  <a:moveTo>
                    <a:pt x="5680" y="0"/>
                  </a:moveTo>
                  <a:cubicBezTo>
                    <a:pt x="5491" y="0"/>
                    <a:pt x="5302" y="72"/>
                    <a:pt x="5158" y="216"/>
                  </a:cubicBezTo>
                  <a:lnTo>
                    <a:pt x="289" y="5085"/>
                  </a:lnTo>
                  <a:cubicBezTo>
                    <a:pt x="1" y="5373"/>
                    <a:pt x="1" y="5843"/>
                    <a:pt x="289" y="6130"/>
                  </a:cubicBezTo>
                  <a:lnTo>
                    <a:pt x="1851" y="7683"/>
                  </a:lnTo>
                  <a:cubicBezTo>
                    <a:pt x="1995" y="7827"/>
                    <a:pt x="2182" y="7899"/>
                    <a:pt x="2370" y="7899"/>
                  </a:cubicBezTo>
                  <a:cubicBezTo>
                    <a:pt x="2558" y="7899"/>
                    <a:pt x="2747" y="7827"/>
                    <a:pt x="2896" y="7683"/>
                  </a:cubicBezTo>
                  <a:lnTo>
                    <a:pt x="7756" y="2814"/>
                  </a:lnTo>
                  <a:cubicBezTo>
                    <a:pt x="8043" y="2526"/>
                    <a:pt x="8043" y="2066"/>
                    <a:pt x="7756" y="1778"/>
                  </a:cubicBezTo>
                  <a:lnTo>
                    <a:pt x="6203" y="216"/>
                  </a:lnTo>
                  <a:cubicBezTo>
                    <a:pt x="6059" y="72"/>
                    <a:pt x="5870" y="0"/>
                    <a:pt x="568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57"/>
            <p:cNvSpPr/>
            <p:nvPr/>
          </p:nvSpPr>
          <p:spPr>
            <a:xfrm>
              <a:off x="7691442" y="2471482"/>
              <a:ext cx="185627" cy="183741"/>
            </a:xfrm>
            <a:custGeom>
              <a:avLst/>
              <a:gdLst/>
              <a:ahLst/>
              <a:cxnLst/>
              <a:rect l="l" t="t" r="r" b="b"/>
              <a:pathLst>
                <a:path w="7085" h="7013" extrusionOk="0">
                  <a:moveTo>
                    <a:pt x="5915" y="1"/>
                  </a:moveTo>
                  <a:lnTo>
                    <a:pt x="5920" y="7"/>
                  </a:lnTo>
                  <a:lnTo>
                    <a:pt x="5920" y="7"/>
                  </a:lnTo>
                  <a:cubicBezTo>
                    <a:pt x="5918" y="5"/>
                    <a:pt x="5917" y="3"/>
                    <a:pt x="5915" y="1"/>
                  </a:cubicBezTo>
                  <a:close/>
                  <a:moveTo>
                    <a:pt x="5920" y="7"/>
                  </a:moveTo>
                  <a:cubicBezTo>
                    <a:pt x="6202" y="295"/>
                    <a:pt x="6200" y="760"/>
                    <a:pt x="5915" y="1046"/>
                  </a:cubicBezTo>
                  <a:lnTo>
                    <a:pt x="1045" y="5915"/>
                  </a:lnTo>
                  <a:cubicBezTo>
                    <a:pt x="902" y="6059"/>
                    <a:pt x="715" y="6131"/>
                    <a:pt x="526" y="6131"/>
                  </a:cubicBezTo>
                  <a:cubicBezTo>
                    <a:pt x="338" y="6131"/>
                    <a:pt x="149" y="6059"/>
                    <a:pt x="0" y="5915"/>
                  </a:cubicBezTo>
                  <a:lnTo>
                    <a:pt x="0" y="5915"/>
                  </a:lnTo>
                  <a:lnTo>
                    <a:pt x="892" y="6797"/>
                  </a:lnTo>
                  <a:cubicBezTo>
                    <a:pt x="1036" y="6941"/>
                    <a:pt x="1223" y="7013"/>
                    <a:pt x="1410" y="7013"/>
                  </a:cubicBezTo>
                  <a:cubicBezTo>
                    <a:pt x="1596" y="7013"/>
                    <a:pt x="1783" y="6941"/>
                    <a:pt x="1927" y="6797"/>
                  </a:cubicBezTo>
                  <a:lnTo>
                    <a:pt x="6797" y="1928"/>
                  </a:lnTo>
                  <a:cubicBezTo>
                    <a:pt x="7084" y="1640"/>
                    <a:pt x="7084" y="1180"/>
                    <a:pt x="6797" y="892"/>
                  </a:cubicBezTo>
                  <a:lnTo>
                    <a:pt x="5920" y="7"/>
                  </a:ln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57"/>
            <p:cNvSpPr/>
            <p:nvPr/>
          </p:nvSpPr>
          <p:spPr>
            <a:xfrm>
              <a:off x="7755972" y="2483298"/>
              <a:ext cx="84416" cy="84154"/>
            </a:xfrm>
            <a:custGeom>
              <a:avLst/>
              <a:gdLst/>
              <a:ahLst/>
              <a:cxnLst/>
              <a:rect l="l" t="t" r="r" b="b"/>
              <a:pathLst>
                <a:path w="3222" h="3212" extrusionOk="0">
                  <a:moveTo>
                    <a:pt x="624" y="0"/>
                  </a:moveTo>
                  <a:lnTo>
                    <a:pt x="1" y="614"/>
                  </a:lnTo>
                  <a:lnTo>
                    <a:pt x="2599" y="3212"/>
                  </a:lnTo>
                  <a:lnTo>
                    <a:pt x="3222" y="2589"/>
                  </a:lnTo>
                  <a:lnTo>
                    <a:pt x="624"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57"/>
            <p:cNvSpPr/>
            <p:nvPr/>
          </p:nvSpPr>
          <p:spPr>
            <a:xfrm>
              <a:off x="7800931" y="2528258"/>
              <a:ext cx="39457" cy="39195"/>
            </a:xfrm>
            <a:custGeom>
              <a:avLst/>
              <a:gdLst/>
              <a:ahLst/>
              <a:cxnLst/>
              <a:rect l="l" t="t" r="r" b="b"/>
              <a:pathLst>
                <a:path w="1506" h="1496" extrusionOk="0">
                  <a:moveTo>
                    <a:pt x="614" y="0"/>
                  </a:moveTo>
                  <a:lnTo>
                    <a:pt x="1" y="614"/>
                  </a:lnTo>
                  <a:lnTo>
                    <a:pt x="883" y="1496"/>
                  </a:lnTo>
                  <a:lnTo>
                    <a:pt x="1506" y="882"/>
                  </a:lnTo>
                  <a:lnTo>
                    <a:pt x="614"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57"/>
            <p:cNvSpPr/>
            <p:nvPr/>
          </p:nvSpPr>
          <p:spPr>
            <a:xfrm>
              <a:off x="7513884" y="2611888"/>
              <a:ext cx="195662" cy="175068"/>
            </a:xfrm>
            <a:custGeom>
              <a:avLst/>
              <a:gdLst/>
              <a:ahLst/>
              <a:cxnLst/>
              <a:rect l="l" t="t" r="r" b="b"/>
              <a:pathLst>
                <a:path w="7468" h="6682" extrusionOk="0">
                  <a:moveTo>
                    <a:pt x="6231" y="0"/>
                  </a:moveTo>
                  <a:lnTo>
                    <a:pt x="1" y="6231"/>
                  </a:lnTo>
                  <a:cubicBezTo>
                    <a:pt x="84" y="6538"/>
                    <a:pt x="472" y="6682"/>
                    <a:pt x="1011" y="6682"/>
                  </a:cubicBezTo>
                  <a:cubicBezTo>
                    <a:pt x="2642" y="6682"/>
                    <a:pt x="5653" y="5363"/>
                    <a:pt x="5761" y="3259"/>
                  </a:cubicBezTo>
                  <a:cubicBezTo>
                    <a:pt x="5790" y="3010"/>
                    <a:pt x="5905" y="2780"/>
                    <a:pt x="6097" y="2617"/>
                  </a:cubicBezTo>
                  <a:lnTo>
                    <a:pt x="7468" y="1237"/>
                  </a:lnTo>
                  <a:lnTo>
                    <a:pt x="6231" y="0"/>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57"/>
            <p:cNvSpPr/>
            <p:nvPr/>
          </p:nvSpPr>
          <p:spPr>
            <a:xfrm>
              <a:off x="7513884" y="2626691"/>
              <a:ext cx="195426" cy="160370"/>
            </a:xfrm>
            <a:custGeom>
              <a:avLst/>
              <a:gdLst/>
              <a:ahLst/>
              <a:cxnLst/>
              <a:rect l="l" t="t" r="r" b="b"/>
              <a:pathLst>
                <a:path w="7459" h="6121" extrusionOk="0">
                  <a:moveTo>
                    <a:pt x="6787" y="1"/>
                  </a:moveTo>
                  <a:lnTo>
                    <a:pt x="5407" y="1371"/>
                  </a:lnTo>
                  <a:cubicBezTo>
                    <a:pt x="5225" y="1534"/>
                    <a:pt x="5110" y="1764"/>
                    <a:pt x="5081" y="2014"/>
                  </a:cubicBezTo>
                  <a:cubicBezTo>
                    <a:pt x="4968" y="4114"/>
                    <a:pt x="1958" y="5437"/>
                    <a:pt x="326" y="5437"/>
                  </a:cubicBezTo>
                  <a:cubicBezTo>
                    <a:pt x="297" y="5437"/>
                    <a:pt x="268" y="5436"/>
                    <a:pt x="240" y="5436"/>
                  </a:cubicBezTo>
                  <a:lnTo>
                    <a:pt x="1" y="5675"/>
                  </a:lnTo>
                  <a:cubicBezTo>
                    <a:pt x="81" y="5978"/>
                    <a:pt x="465" y="6121"/>
                    <a:pt x="1000" y="6121"/>
                  </a:cubicBezTo>
                  <a:cubicBezTo>
                    <a:pt x="2628" y="6121"/>
                    <a:pt x="5653" y="4801"/>
                    <a:pt x="5761" y="2694"/>
                  </a:cubicBezTo>
                  <a:cubicBezTo>
                    <a:pt x="5790" y="2455"/>
                    <a:pt x="5905" y="2225"/>
                    <a:pt x="6087" y="2052"/>
                  </a:cubicBezTo>
                  <a:lnTo>
                    <a:pt x="7458" y="681"/>
                  </a:lnTo>
                  <a:lnTo>
                    <a:pt x="6787" y="1"/>
                  </a:ln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9" name="Google Shape;8399;p57"/>
          <p:cNvGrpSpPr/>
          <p:nvPr/>
        </p:nvGrpSpPr>
        <p:grpSpPr>
          <a:xfrm>
            <a:off x="5777767" y="3804826"/>
            <a:ext cx="258699" cy="362136"/>
            <a:chOff x="5777767" y="3804826"/>
            <a:chExt cx="258699" cy="362136"/>
          </a:xfrm>
        </p:grpSpPr>
        <p:sp>
          <p:nvSpPr>
            <p:cNvPr id="8400" name="Google Shape;8400;p57"/>
            <p:cNvSpPr/>
            <p:nvPr/>
          </p:nvSpPr>
          <p:spPr>
            <a:xfrm>
              <a:off x="5777767" y="3804826"/>
              <a:ext cx="258699" cy="362136"/>
            </a:xfrm>
            <a:custGeom>
              <a:avLst/>
              <a:gdLst/>
              <a:ahLst/>
              <a:cxnLst/>
              <a:rect l="l" t="t" r="r" b="b"/>
              <a:pathLst>
                <a:path w="9874" h="13822" extrusionOk="0">
                  <a:moveTo>
                    <a:pt x="5867" y="0"/>
                  </a:moveTo>
                  <a:cubicBezTo>
                    <a:pt x="5620" y="0"/>
                    <a:pt x="5369" y="28"/>
                    <a:pt x="5119" y="85"/>
                  </a:cubicBezTo>
                  <a:cubicBezTo>
                    <a:pt x="4669" y="200"/>
                    <a:pt x="4238" y="382"/>
                    <a:pt x="3835" y="622"/>
                  </a:cubicBezTo>
                  <a:cubicBezTo>
                    <a:pt x="3528" y="804"/>
                    <a:pt x="3260" y="1043"/>
                    <a:pt x="3039" y="1312"/>
                  </a:cubicBezTo>
                  <a:cubicBezTo>
                    <a:pt x="2685" y="1743"/>
                    <a:pt x="2196" y="2031"/>
                    <a:pt x="1659" y="2136"/>
                  </a:cubicBezTo>
                  <a:cubicBezTo>
                    <a:pt x="1448" y="2174"/>
                    <a:pt x="1266" y="2318"/>
                    <a:pt x="1180" y="2520"/>
                  </a:cubicBezTo>
                  <a:cubicBezTo>
                    <a:pt x="979" y="2980"/>
                    <a:pt x="739" y="3814"/>
                    <a:pt x="1266" y="4427"/>
                  </a:cubicBezTo>
                  <a:cubicBezTo>
                    <a:pt x="2033" y="5328"/>
                    <a:pt x="1" y="6833"/>
                    <a:pt x="1266" y="9095"/>
                  </a:cubicBezTo>
                  <a:cubicBezTo>
                    <a:pt x="1669" y="9804"/>
                    <a:pt x="1410" y="10677"/>
                    <a:pt x="1324" y="11434"/>
                  </a:cubicBezTo>
                  <a:cubicBezTo>
                    <a:pt x="1218" y="12162"/>
                    <a:pt x="1496" y="12891"/>
                    <a:pt x="2062" y="13361"/>
                  </a:cubicBezTo>
                  <a:cubicBezTo>
                    <a:pt x="2416" y="13659"/>
                    <a:pt x="2870" y="13821"/>
                    <a:pt x="3344" y="13821"/>
                  </a:cubicBezTo>
                  <a:cubicBezTo>
                    <a:pt x="3357" y="13821"/>
                    <a:pt x="3371" y="13821"/>
                    <a:pt x="3384" y="13821"/>
                  </a:cubicBezTo>
                  <a:cubicBezTo>
                    <a:pt x="4103" y="13802"/>
                    <a:pt x="4774" y="13437"/>
                    <a:pt x="5196" y="12853"/>
                  </a:cubicBezTo>
                  <a:lnTo>
                    <a:pt x="5963" y="11769"/>
                  </a:lnTo>
                  <a:lnTo>
                    <a:pt x="5944" y="11769"/>
                  </a:lnTo>
                  <a:lnTo>
                    <a:pt x="6509" y="11012"/>
                  </a:lnTo>
                  <a:lnTo>
                    <a:pt x="7497" y="9622"/>
                  </a:lnTo>
                  <a:cubicBezTo>
                    <a:pt x="9471" y="6574"/>
                    <a:pt x="9874" y="4053"/>
                    <a:pt x="8925" y="1973"/>
                  </a:cubicBezTo>
                  <a:cubicBezTo>
                    <a:pt x="8370" y="750"/>
                    <a:pt x="7160" y="0"/>
                    <a:pt x="5867"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57"/>
            <p:cNvSpPr/>
            <p:nvPr/>
          </p:nvSpPr>
          <p:spPr>
            <a:xfrm>
              <a:off x="5820211" y="3822852"/>
              <a:ext cx="216255" cy="344085"/>
            </a:xfrm>
            <a:custGeom>
              <a:avLst/>
              <a:gdLst/>
              <a:ahLst/>
              <a:cxnLst/>
              <a:rect l="l" t="t" r="r" b="b"/>
              <a:pathLst>
                <a:path w="8254" h="13133" extrusionOk="0">
                  <a:moveTo>
                    <a:pt x="6270" y="1"/>
                  </a:moveTo>
                  <a:cubicBezTo>
                    <a:pt x="6433" y="202"/>
                    <a:pt x="6567" y="432"/>
                    <a:pt x="6672" y="672"/>
                  </a:cubicBezTo>
                  <a:cubicBezTo>
                    <a:pt x="7612" y="2742"/>
                    <a:pt x="7199" y="5263"/>
                    <a:pt x="5234" y="8292"/>
                  </a:cubicBezTo>
                  <a:lnTo>
                    <a:pt x="4247" y="9682"/>
                  </a:lnTo>
                  <a:lnTo>
                    <a:pt x="3682" y="10449"/>
                  </a:lnTo>
                  <a:lnTo>
                    <a:pt x="3701" y="10449"/>
                  </a:lnTo>
                  <a:lnTo>
                    <a:pt x="2934" y="11513"/>
                  </a:lnTo>
                  <a:cubicBezTo>
                    <a:pt x="2512" y="12117"/>
                    <a:pt x="1822" y="12481"/>
                    <a:pt x="1074" y="12490"/>
                  </a:cubicBezTo>
                  <a:cubicBezTo>
                    <a:pt x="700" y="12490"/>
                    <a:pt x="317" y="12385"/>
                    <a:pt x="1" y="12184"/>
                  </a:cubicBezTo>
                  <a:lnTo>
                    <a:pt x="1" y="12184"/>
                  </a:lnTo>
                  <a:cubicBezTo>
                    <a:pt x="116" y="12366"/>
                    <a:pt x="260" y="12529"/>
                    <a:pt x="432" y="12673"/>
                  </a:cubicBezTo>
                  <a:cubicBezTo>
                    <a:pt x="796" y="12970"/>
                    <a:pt x="1247" y="13133"/>
                    <a:pt x="1717" y="13133"/>
                  </a:cubicBezTo>
                  <a:cubicBezTo>
                    <a:pt x="2455" y="13123"/>
                    <a:pt x="3145" y="12759"/>
                    <a:pt x="3576" y="12155"/>
                  </a:cubicBezTo>
                  <a:lnTo>
                    <a:pt x="4333" y="11091"/>
                  </a:lnTo>
                  <a:lnTo>
                    <a:pt x="4314" y="11091"/>
                  </a:lnTo>
                  <a:lnTo>
                    <a:pt x="4880" y="10324"/>
                  </a:lnTo>
                  <a:lnTo>
                    <a:pt x="5877" y="8944"/>
                  </a:lnTo>
                  <a:cubicBezTo>
                    <a:pt x="7842" y="5905"/>
                    <a:pt x="8254" y="3384"/>
                    <a:pt x="7314" y="1314"/>
                  </a:cubicBezTo>
                  <a:cubicBezTo>
                    <a:pt x="7084" y="796"/>
                    <a:pt x="6720" y="346"/>
                    <a:pt x="6270"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57"/>
            <p:cNvSpPr/>
            <p:nvPr/>
          </p:nvSpPr>
          <p:spPr>
            <a:xfrm>
              <a:off x="5841067" y="3853427"/>
              <a:ext cx="154973" cy="205775"/>
            </a:xfrm>
            <a:custGeom>
              <a:avLst/>
              <a:gdLst/>
              <a:ahLst/>
              <a:cxnLst/>
              <a:rect l="l" t="t" r="r" b="b"/>
              <a:pathLst>
                <a:path w="5915" h="7854" extrusionOk="0">
                  <a:moveTo>
                    <a:pt x="2982" y="0"/>
                  </a:moveTo>
                  <a:cubicBezTo>
                    <a:pt x="2860" y="0"/>
                    <a:pt x="2738" y="7"/>
                    <a:pt x="2617" y="22"/>
                  </a:cubicBezTo>
                  <a:cubicBezTo>
                    <a:pt x="2128" y="32"/>
                    <a:pt x="1965" y="224"/>
                    <a:pt x="1965" y="224"/>
                  </a:cubicBezTo>
                  <a:cubicBezTo>
                    <a:pt x="1515" y="463"/>
                    <a:pt x="1199" y="895"/>
                    <a:pt x="1103" y="1383"/>
                  </a:cubicBezTo>
                  <a:cubicBezTo>
                    <a:pt x="1064" y="1585"/>
                    <a:pt x="1045" y="1786"/>
                    <a:pt x="1036" y="1987"/>
                  </a:cubicBezTo>
                  <a:cubicBezTo>
                    <a:pt x="1026" y="2831"/>
                    <a:pt x="1429" y="3636"/>
                    <a:pt x="2119" y="4125"/>
                  </a:cubicBezTo>
                  <a:lnTo>
                    <a:pt x="2560" y="4432"/>
                  </a:lnTo>
                  <a:cubicBezTo>
                    <a:pt x="2646" y="4489"/>
                    <a:pt x="2713" y="4585"/>
                    <a:pt x="2732" y="4700"/>
                  </a:cubicBezTo>
                  <a:cubicBezTo>
                    <a:pt x="2771" y="4834"/>
                    <a:pt x="2742" y="4988"/>
                    <a:pt x="2656" y="5103"/>
                  </a:cubicBezTo>
                  <a:cubicBezTo>
                    <a:pt x="2566" y="5209"/>
                    <a:pt x="2441" y="5263"/>
                    <a:pt x="2314" y="5263"/>
                  </a:cubicBezTo>
                  <a:cubicBezTo>
                    <a:pt x="2223" y="5263"/>
                    <a:pt x="2132" y="5235"/>
                    <a:pt x="2052" y="5179"/>
                  </a:cubicBezTo>
                  <a:lnTo>
                    <a:pt x="882" y="4355"/>
                  </a:lnTo>
                  <a:cubicBezTo>
                    <a:pt x="852" y="4332"/>
                    <a:pt x="819" y="4322"/>
                    <a:pt x="786" y="4322"/>
                  </a:cubicBezTo>
                  <a:cubicBezTo>
                    <a:pt x="694" y="4322"/>
                    <a:pt x="609" y="4402"/>
                    <a:pt x="623" y="4508"/>
                  </a:cubicBezTo>
                  <a:cubicBezTo>
                    <a:pt x="729" y="5333"/>
                    <a:pt x="671" y="6061"/>
                    <a:pt x="413" y="6684"/>
                  </a:cubicBezTo>
                  <a:lnTo>
                    <a:pt x="115" y="7326"/>
                  </a:lnTo>
                  <a:cubicBezTo>
                    <a:pt x="0" y="7566"/>
                    <a:pt x="182" y="7844"/>
                    <a:pt x="451" y="7854"/>
                  </a:cubicBezTo>
                  <a:cubicBezTo>
                    <a:pt x="681" y="7834"/>
                    <a:pt x="901" y="7719"/>
                    <a:pt x="1036" y="7537"/>
                  </a:cubicBezTo>
                  <a:lnTo>
                    <a:pt x="1361" y="7048"/>
                  </a:lnTo>
                  <a:cubicBezTo>
                    <a:pt x="3911" y="6358"/>
                    <a:pt x="4390" y="4441"/>
                    <a:pt x="3633" y="1805"/>
                  </a:cubicBezTo>
                  <a:cubicBezTo>
                    <a:pt x="3585" y="1652"/>
                    <a:pt x="3643" y="1489"/>
                    <a:pt x="3777" y="1412"/>
                  </a:cubicBezTo>
                  <a:cubicBezTo>
                    <a:pt x="3832" y="1385"/>
                    <a:pt x="3891" y="1372"/>
                    <a:pt x="3950" y="1372"/>
                  </a:cubicBezTo>
                  <a:cubicBezTo>
                    <a:pt x="4036" y="1372"/>
                    <a:pt x="4121" y="1399"/>
                    <a:pt x="4189" y="1451"/>
                  </a:cubicBezTo>
                  <a:cubicBezTo>
                    <a:pt x="4208" y="1470"/>
                    <a:pt x="4228" y="1479"/>
                    <a:pt x="4247" y="1498"/>
                  </a:cubicBezTo>
                  <a:cubicBezTo>
                    <a:pt x="4946" y="2936"/>
                    <a:pt x="5071" y="4259"/>
                    <a:pt x="4429" y="5793"/>
                  </a:cubicBezTo>
                  <a:cubicBezTo>
                    <a:pt x="4390" y="5902"/>
                    <a:pt x="4476" y="5989"/>
                    <a:pt x="4566" y="5989"/>
                  </a:cubicBezTo>
                  <a:cubicBezTo>
                    <a:pt x="4611" y="5989"/>
                    <a:pt x="4656" y="5968"/>
                    <a:pt x="4688" y="5917"/>
                  </a:cubicBezTo>
                  <a:cubicBezTo>
                    <a:pt x="5608" y="4422"/>
                    <a:pt x="5915" y="2975"/>
                    <a:pt x="5454" y="1604"/>
                  </a:cubicBezTo>
                  <a:cubicBezTo>
                    <a:pt x="5253" y="1010"/>
                    <a:pt x="4803" y="521"/>
                    <a:pt x="4228" y="262"/>
                  </a:cubicBezTo>
                  <a:cubicBezTo>
                    <a:pt x="3832" y="90"/>
                    <a:pt x="3408" y="0"/>
                    <a:pt x="2982"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3" name="Google Shape;8403;p57"/>
          <p:cNvGrpSpPr/>
          <p:nvPr/>
        </p:nvGrpSpPr>
        <p:grpSpPr>
          <a:xfrm>
            <a:off x="7953101" y="2436584"/>
            <a:ext cx="361691" cy="362163"/>
            <a:chOff x="7953101" y="2436584"/>
            <a:chExt cx="361691" cy="362163"/>
          </a:xfrm>
        </p:grpSpPr>
        <p:sp>
          <p:nvSpPr>
            <p:cNvPr id="8404" name="Google Shape;8404;p57"/>
            <p:cNvSpPr/>
            <p:nvPr/>
          </p:nvSpPr>
          <p:spPr>
            <a:xfrm>
              <a:off x="7960673" y="2452906"/>
              <a:ext cx="304392" cy="345840"/>
            </a:xfrm>
            <a:custGeom>
              <a:avLst/>
              <a:gdLst/>
              <a:ahLst/>
              <a:cxnLst/>
              <a:rect l="l" t="t" r="r" b="b"/>
              <a:pathLst>
                <a:path w="11618" h="13200" extrusionOk="0">
                  <a:moveTo>
                    <a:pt x="1294" y="1"/>
                  </a:moveTo>
                  <a:cubicBezTo>
                    <a:pt x="575" y="1"/>
                    <a:pt x="0" y="585"/>
                    <a:pt x="0" y="1304"/>
                  </a:cubicBezTo>
                  <a:lnTo>
                    <a:pt x="0" y="3116"/>
                  </a:lnTo>
                  <a:lnTo>
                    <a:pt x="546" y="2943"/>
                  </a:lnTo>
                  <a:lnTo>
                    <a:pt x="546" y="2339"/>
                  </a:lnTo>
                  <a:lnTo>
                    <a:pt x="546" y="1304"/>
                  </a:lnTo>
                  <a:cubicBezTo>
                    <a:pt x="546" y="892"/>
                    <a:pt x="882" y="557"/>
                    <a:pt x="1294" y="557"/>
                  </a:cubicBezTo>
                  <a:lnTo>
                    <a:pt x="2157" y="557"/>
                  </a:lnTo>
                  <a:lnTo>
                    <a:pt x="2157" y="1"/>
                  </a:lnTo>
                  <a:close/>
                  <a:moveTo>
                    <a:pt x="6614" y="10"/>
                  </a:moveTo>
                  <a:lnTo>
                    <a:pt x="6614" y="557"/>
                  </a:lnTo>
                  <a:lnTo>
                    <a:pt x="7486" y="557"/>
                  </a:lnTo>
                  <a:cubicBezTo>
                    <a:pt x="7898" y="557"/>
                    <a:pt x="8234" y="892"/>
                    <a:pt x="8234" y="1304"/>
                  </a:cubicBezTo>
                  <a:lnTo>
                    <a:pt x="8234" y="2339"/>
                  </a:lnTo>
                  <a:lnTo>
                    <a:pt x="8234" y="2943"/>
                  </a:lnTo>
                  <a:lnTo>
                    <a:pt x="8780" y="3116"/>
                  </a:lnTo>
                  <a:lnTo>
                    <a:pt x="8780" y="1304"/>
                  </a:lnTo>
                  <a:cubicBezTo>
                    <a:pt x="8780" y="585"/>
                    <a:pt x="8205" y="10"/>
                    <a:pt x="7486" y="10"/>
                  </a:cubicBezTo>
                  <a:close/>
                  <a:moveTo>
                    <a:pt x="11071" y="8963"/>
                  </a:moveTo>
                  <a:lnTo>
                    <a:pt x="11071" y="10554"/>
                  </a:lnTo>
                  <a:cubicBezTo>
                    <a:pt x="11071" y="11714"/>
                    <a:pt x="10132" y="12644"/>
                    <a:pt x="8982" y="12653"/>
                  </a:cubicBezTo>
                  <a:lnTo>
                    <a:pt x="6748" y="12653"/>
                  </a:lnTo>
                  <a:cubicBezTo>
                    <a:pt x="5598" y="12644"/>
                    <a:pt x="4659" y="11714"/>
                    <a:pt x="4659" y="10554"/>
                  </a:cubicBezTo>
                  <a:lnTo>
                    <a:pt x="4659" y="9327"/>
                  </a:lnTo>
                  <a:lnTo>
                    <a:pt x="4103" y="9327"/>
                  </a:lnTo>
                  <a:lnTo>
                    <a:pt x="4103" y="9845"/>
                  </a:lnTo>
                  <a:lnTo>
                    <a:pt x="4103" y="10554"/>
                  </a:lnTo>
                  <a:cubicBezTo>
                    <a:pt x="4103" y="12011"/>
                    <a:pt x="5291" y="13200"/>
                    <a:pt x="6748" y="13200"/>
                  </a:cubicBezTo>
                  <a:lnTo>
                    <a:pt x="8982" y="13200"/>
                  </a:lnTo>
                  <a:cubicBezTo>
                    <a:pt x="10439" y="13200"/>
                    <a:pt x="11618" y="12011"/>
                    <a:pt x="11618" y="10554"/>
                  </a:cubicBezTo>
                  <a:lnTo>
                    <a:pt x="11618" y="8963"/>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57"/>
            <p:cNvSpPr/>
            <p:nvPr/>
          </p:nvSpPr>
          <p:spPr>
            <a:xfrm>
              <a:off x="8012156" y="2436846"/>
              <a:ext cx="40453" cy="46977"/>
            </a:xfrm>
            <a:custGeom>
              <a:avLst/>
              <a:gdLst/>
              <a:ahLst/>
              <a:cxnLst/>
              <a:rect l="l" t="t" r="r" b="b"/>
              <a:pathLst>
                <a:path w="1544" h="1793" extrusionOk="0">
                  <a:moveTo>
                    <a:pt x="383" y="0"/>
                  </a:moveTo>
                  <a:cubicBezTo>
                    <a:pt x="173" y="0"/>
                    <a:pt x="0" y="163"/>
                    <a:pt x="0" y="374"/>
                  </a:cubicBezTo>
                  <a:lnTo>
                    <a:pt x="0" y="1419"/>
                  </a:lnTo>
                  <a:cubicBezTo>
                    <a:pt x="0" y="1630"/>
                    <a:pt x="173" y="1793"/>
                    <a:pt x="383" y="1793"/>
                  </a:cubicBezTo>
                  <a:lnTo>
                    <a:pt x="642" y="1793"/>
                  </a:lnTo>
                  <a:cubicBezTo>
                    <a:pt x="1141" y="1793"/>
                    <a:pt x="1543" y="1390"/>
                    <a:pt x="1543" y="892"/>
                  </a:cubicBezTo>
                  <a:cubicBezTo>
                    <a:pt x="1543" y="403"/>
                    <a:pt x="1141" y="0"/>
                    <a:pt x="64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57"/>
            <p:cNvSpPr/>
            <p:nvPr/>
          </p:nvSpPr>
          <p:spPr>
            <a:xfrm>
              <a:off x="8012156" y="2436584"/>
              <a:ext cx="23108" cy="47239"/>
            </a:xfrm>
            <a:custGeom>
              <a:avLst/>
              <a:gdLst/>
              <a:ahLst/>
              <a:cxnLst/>
              <a:rect l="l" t="t" r="r" b="b"/>
              <a:pathLst>
                <a:path w="882" h="1803" extrusionOk="0">
                  <a:moveTo>
                    <a:pt x="383" y="1"/>
                  </a:moveTo>
                  <a:cubicBezTo>
                    <a:pt x="173" y="1"/>
                    <a:pt x="0" y="164"/>
                    <a:pt x="0" y="374"/>
                  </a:cubicBezTo>
                  <a:lnTo>
                    <a:pt x="0" y="1419"/>
                  </a:lnTo>
                  <a:cubicBezTo>
                    <a:pt x="0" y="1630"/>
                    <a:pt x="173" y="1803"/>
                    <a:pt x="383" y="1803"/>
                  </a:cubicBezTo>
                  <a:lnTo>
                    <a:pt x="642" y="1803"/>
                  </a:lnTo>
                  <a:cubicBezTo>
                    <a:pt x="729" y="1803"/>
                    <a:pt x="805" y="1793"/>
                    <a:pt x="882" y="1764"/>
                  </a:cubicBezTo>
                  <a:cubicBezTo>
                    <a:pt x="738" y="1716"/>
                    <a:pt x="642" y="1573"/>
                    <a:pt x="642" y="1419"/>
                  </a:cubicBezTo>
                  <a:lnTo>
                    <a:pt x="642" y="384"/>
                  </a:lnTo>
                  <a:cubicBezTo>
                    <a:pt x="642" y="231"/>
                    <a:pt x="738" y="87"/>
                    <a:pt x="872" y="29"/>
                  </a:cubicBezTo>
                  <a:cubicBezTo>
                    <a:pt x="796" y="10"/>
                    <a:pt x="719" y="1"/>
                    <a:pt x="642"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57"/>
            <p:cNvSpPr/>
            <p:nvPr/>
          </p:nvSpPr>
          <p:spPr>
            <a:xfrm>
              <a:off x="8098773" y="2436846"/>
              <a:ext cx="40479" cy="46977"/>
            </a:xfrm>
            <a:custGeom>
              <a:avLst/>
              <a:gdLst/>
              <a:ahLst/>
              <a:cxnLst/>
              <a:rect l="l" t="t" r="r" b="b"/>
              <a:pathLst>
                <a:path w="1545" h="1793" extrusionOk="0">
                  <a:moveTo>
                    <a:pt x="902" y="0"/>
                  </a:moveTo>
                  <a:cubicBezTo>
                    <a:pt x="404" y="0"/>
                    <a:pt x="1" y="403"/>
                    <a:pt x="1" y="892"/>
                  </a:cubicBezTo>
                  <a:cubicBezTo>
                    <a:pt x="1" y="1390"/>
                    <a:pt x="404" y="1793"/>
                    <a:pt x="902" y="1793"/>
                  </a:cubicBezTo>
                  <a:lnTo>
                    <a:pt x="1170" y="1793"/>
                  </a:lnTo>
                  <a:cubicBezTo>
                    <a:pt x="1381" y="1793"/>
                    <a:pt x="1544" y="1630"/>
                    <a:pt x="1544" y="1419"/>
                  </a:cubicBezTo>
                  <a:lnTo>
                    <a:pt x="1544" y="374"/>
                  </a:lnTo>
                  <a:cubicBezTo>
                    <a:pt x="1544" y="163"/>
                    <a:pt x="1381" y="0"/>
                    <a:pt x="117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57"/>
            <p:cNvSpPr/>
            <p:nvPr/>
          </p:nvSpPr>
          <p:spPr>
            <a:xfrm>
              <a:off x="8116117" y="2436584"/>
              <a:ext cx="23135" cy="47239"/>
            </a:xfrm>
            <a:custGeom>
              <a:avLst/>
              <a:gdLst/>
              <a:ahLst/>
              <a:cxnLst/>
              <a:rect l="l" t="t" r="r" b="b"/>
              <a:pathLst>
                <a:path w="883" h="1803" extrusionOk="0">
                  <a:moveTo>
                    <a:pt x="240" y="1"/>
                  </a:moveTo>
                  <a:cubicBezTo>
                    <a:pt x="154" y="1"/>
                    <a:pt x="77" y="10"/>
                    <a:pt x="0" y="39"/>
                  </a:cubicBezTo>
                  <a:cubicBezTo>
                    <a:pt x="135" y="96"/>
                    <a:pt x="230" y="231"/>
                    <a:pt x="230" y="384"/>
                  </a:cubicBezTo>
                  <a:lnTo>
                    <a:pt x="230" y="1419"/>
                  </a:lnTo>
                  <a:cubicBezTo>
                    <a:pt x="230" y="1573"/>
                    <a:pt x="135" y="1707"/>
                    <a:pt x="0" y="1764"/>
                  </a:cubicBezTo>
                  <a:cubicBezTo>
                    <a:pt x="77" y="1793"/>
                    <a:pt x="154" y="1803"/>
                    <a:pt x="240" y="1803"/>
                  </a:cubicBezTo>
                  <a:lnTo>
                    <a:pt x="508" y="1803"/>
                  </a:lnTo>
                  <a:cubicBezTo>
                    <a:pt x="719" y="1803"/>
                    <a:pt x="882" y="1630"/>
                    <a:pt x="882" y="1419"/>
                  </a:cubicBezTo>
                  <a:lnTo>
                    <a:pt x="882" y="384"/>
                  </a:lnTo>
                  <a:cubicBezTo>
                    <a:pt x="882" y="173"/>
                    <a:pt x="719" y="1"/>
                    <a:pt x="50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57"/>
            <p:cNvSpPr/>
            <p:nvPr/>
          </p:nvSpPr>
          <p:spPr>
            <a:xfrm>
              <a:off x="8204254" y="2591085"/>
              <a:ext cx="108023" cy="102940"/>
            </a:xfrm>
            <a:custGeom>
              <a:avLst/>
              <a:gdLst/>
              <a:ahLst/>
              <a:cxnLst/>
              <a:rect l="l" t="t" r="r" b="b"/>
              <a:pathLst>
                <a:path w="4123" h="3929" extrusionOk="0">
                  <a:moveTo>
                    <a:pt x="2062" y="1"/>
                  </a:moveTo>
                  <a:cubicBezTo>
                    <a:pt x="1930" y="1"/>
                    <a:pt x="1798" y="13"/>
                    <a:pt x="1669" y="37"/>
                  </a:cubicBezTo>
                  <a:cubicBezTo>
                    <a:pt x="672" y="238"/>
                    <a:pt x="1" y="1158"/>
                    <a:pt x="97" y="2165"/>
                  </a:cubicBezTo>
                  <a:cubicBezTo>
                    <a:pt x="202" y="3171"/>
                    <a:pt x="1046" y="3929"/>
                    <a:pt x="2062" y="3929"/>
                  </a:cubicBezTo>
                  <a:cubicBezTo>
                    <a:pt x="3068" y="3929"/>
                    <a:pt x="3912" y="3171"/>
                    <a:pt x="4017" y="2165"/>
                  </a:cubicBezTo>
                  <a:cubicBezTo>
                    <a:pt x="4123" y="1158"/>
                    <a:pt x="3442" y="238"/>
                    <a:pt x="2455" y="37"/>
                  </a:cubicBezTo>
                  <a:cubicBezTo>
                    <a:pt x="2325" y="13"/>
                    <a:pt x="2194" y="1"/>
                    <a:pt x="2062"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57"/>
            <p:cNvSpPr/>
            <p:nvPr/>
          </p:nvSpPr>
          <p:spPr>
            <a:xfrm>
              <a:off x="8244183" y="2591085"/>
              <a:ext cx="70609" cy="102992"/>
            </a:xfrm>
            <a:custGeom>
              <a:avLst/>
              <a:gdLst/>
              <a:ahLst/>
              <a:cxnLst/>
              <a:rect l="l" t="t" r="r" b="b"/>
              <a:pathLst>
                <a:path w="2695" h="3931" extrusionOk="0">
                  <a:moveTo>
                    <a:pt x="538" y="1"/>
                  </a:moveTo>
                  <a:cubicBezTo>
                    <a:pt x="406" y="1"/>
                    <a:pt x="274" y="13"/>
                    <a:pt x="145" y="37"/>
                  </a:cubicBezTo>
                  <a:cubicBezTo>
                    <a:pt x="97" y="47"/>
                    <a:pt x="49" y="56"/>
                    <a:pt x="1" y="75"/>
                  </a:cubicBezTo>
                  <a:cubicBezTo>
                    <a:pt x="844" y="315"/>
                    <a:pt x="1429" y="1082"/>
                    <a:pt x="1429" y="1964"/>
                  </a:cubicBezTo>
                  <a:cubicBezTo>
                    <a:pt x="1429" y="2845"/>
                    <a:pt x="844" y="3612"/>
                    <a:pt x="1" y="3861"/>
                  </a:cubicBezTo>
                  <a:cubicBezTo>
                    <a:pt x="173" y="3908"/>
                    <a:pt x="346" y="3930"/>
                    <a:pt x="516" y="3930"/>
                  </a:cubicBezTo>
                  <a:cubicBezTo>
                    <a:pt x="1399" y="3930"/>
                    <a:pt x="2211" y="3332"/>
                    <a:pt x="2436" y="2424"/>
                  </a:cubicBezTo>
                  <a:cubicBezTo>
                    <a:pt x="2694" y="1350"/>
                    <a:pt x="2014" y="267"/>
                    <a:pt x="931" y="37"/>
                  </a:cubicBezTo>
                  <a:cubicBezTo>
                    <a:pt x="801" y="13"/>
                    <a:pt x="670" y="1"/>
                    <a:pt x="538" y="1"/>
                  </a:cubicBezTo>
                  <a:close/>
                </a:path>
              </a:pathLst>
            </a:custGeom>
            <a:solidFill>
              <a:srgbClr val="89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57"/>
            <p:cNvSpPr/>
            <p:nvPr/>
          </p:nvSpPr>
          <p:spPr>
            <a:xfrm>
              <a:off x="8234646" y="2624936"/>
              <a:ext cx="40977" cy="35291"/>
            </a:xfrm>
            <a:custGeom>
              <a:avLst/>
              <a:gdLst/>
              <a:ahLst/>
              <a:cxnLst/>
              <a:rect l="l" t="t" r="r" b="b"/>
              <a:pathLst>
                <a:path w="1564" h="1347" extrusionOk="0">
                  <a:moveTo>
                    <a:pt x="892" y="1"/>
                  </a:moveTo>
                  <a:cubicBezTo>
                    <a:pt x="298" y="1"/>
                    <a:pt x="1" y="729"/>
                    <a:pt x="422" y="1151"/>
                  </a:cubicBezTo>
                  <a:cubicBezTo>
                    <a:pt x="558" y="1286"/>
                    <a:pt x="723" y="1346"/>
                    <a:pt x="886" y="1346"/>
                  </a:cubicBezTo>
                  <a:cubicBezTo>
                    <a:pt x="1231" y="1346"/>
                    <a:pt x="1563" y="1075"/>
                    <a:pt x="1563" y="672"/>
                  </a:cubicBezTo>
                  <a:cubicBezTo>
                    <a:pt x="1563" y="298"/>
                    <a:pt x="1266" y="1"/>
                    <a:pt x="892"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57"/>
            <p:cNvSpPr/>
            <p:nvPr/>
          </p:nvSpPr>
          <p:spPr>
            <a:xfrm>
              <a:off x="7953101" y="2520214"/>
              <a:ext cx="244446" cy="184867"/>
            </a:xfrm>
            <a:custGeom>
              <a:avLst/>
              <a:gdLst/>
              <a:ahLst/>
              <a:cxnLst/>
              <a:rect l="l" t="t" r="r" b="b"/>
              <a:pathLst>
                <a:path w="9330" h="7056" extrusionOk="0">
                  <a:moveTo>
                    <a:pt x="631" y="0"/>
                  </a:moveTo>
                  <a:cubicBezTo>
                    <a:pt x="319" y="0"/>
                    <a:pt x="0" y="233"/>
                    <a:pt x="69" y="652"/>
                  </a:cubicBezTo>
                  <a:lnTo>
                    <a:pt x="327" y="2761"/>
                  </a:lnTo>
                  <a:cubicBezTo>
                    <a:pt x="519" y="4285"/>
                    <a:pt x="1823" y="5435"/>
                    <a:pt x="3366" y="5435"/>
                  </a:cubicBezTo>
                  <a:lnTo>
                    <a:pt x="4104" y="5435"/>
                  </a:lnTo>
                  <a:lnTo>
                    <a:pt x="4104" y="6499"/>
                  </a:lnTo>
                  <a:cubicBezTo>
                    <a:pt x="4104" y="6806"/>
                    <a:pt x="4353" y="7055"/>
                    <a:pt x="4670" y="7055"/>
                  </a:cubicBezTo>
                  <a:cubicBezTo>
                    <a:pt x="4976" y="7055"/>
                    <a:pt x="5226" y="6806"/>
                    <a:pt x="5226" y="6499"/>
                  </a:cubicBezTo>
                  <a:lnTo>
                    <a:pt x="5226" y="5435"/>
                  </a:lnTo>
                  <a:lnTo>
                    <a:pt x="5964" y="5435"/>
                  </a:lnTo>
                  <a:cubicBezTo>
                    <a:pt x="7507" y="5435"/>
                    <a:pt x="8801" y="4285"/>
                    <a:pt x="9002" y="2752"/>
                  </a:cubicBezTo>
                  <a:lnTo>
                    <a:pt x="9261" y="652"/>
                  </a:lnTo>
                  <a:cubicBezTo>
                    <a:pt x="9329" y="233"/>
                    <a:pt x="9011" y="0"/>
                    <a:pt x="8699" y="0"/>
                  </a:cubicBezTo>
                  <a:cubicBezTo>
                    <a:pt x="8440" y="0"/>
                    <a:pt x="8185" y="161"/>
                    <a:pt x="8159" y="509"/>
                  </a:cubicBezTo>
                  <a:lnTo>
                    <a:pt x="7890" y="2617"/>
                  </a:lnTo>
                  <a:cubicBezTo>
                    <a:pt x="7775" y="3585"/>
                    <a:pt x="6951" y="4314"/>
                    <a:pt x="5973" y="4324"/>
                  </a:cubicBezTo>
                  <a:lnTo>
                    <a:pt x="3366" y="4324"/>
                  </a:lnTo>
                  <a:cubicBezTo>
                    <a:pt x="2379" y="4314"/>
                    <a:pt x="1554" y="3585"/>
                    <a:pt x="1439" y="2617"/>
                  </a:cubicBezTo>
                  <a:lnTo>
                    <a:pt x="1171" y="509"/>
                  </a:lnTo>
                  <a:cubicBezTo>
                    <a:pt x="1145" y="161"/>
                    <a:pt x="890" y="0"/>
                    <a:pt x="631"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3" name="Google Shape;8413;p57"/>
          <p:cNvGrpSpPr/>
          <p:nvPr/>
        </p:nvGrpSpPr>
        <p:grpSpPr>
          <a:xfrm>
            <a:off x="4859353" y="3355130"/>
            <a:ext cx="373481" cy="362267"/>
            <a:chOff x="4859353" y="3355130"/>
            <a:chExt cx="373481" cy="362267"/>
          </a:xfrm>
        </p:grpSpPr>
        <p:sp>
          <p:nvSpPr>
            <p:cNvPr id="8414" name="Google Shape;8414;p57"/>
            <p:cNvSpPr/>
            <p:nvPr/>
          </p:nvSpPr>
          <p:spPr>
            <a:xfrm>
              <a:off x="4859353" y="3355130"/>
              <a:ext cx="373219" cy="362005"/>
            </a:xfrm>
            <a:custGeom>
              <a:avLst/>
              <a:gdLst/>
              <a:ahLst/>
              <a:cxnLst/>
              <a:rect l="l" t="t" r="r" b="b"/>
              <a:pathLst>
                <a:path w="14245" h="13817" extrusionOk="0">
                  <a:moveTo>
                    <a:pt x="11398" y="0"/>
                  </a:moveTo>
                  <a:cubicBezTo>
                    <a:pt x="11111" y="0"/>
                    <a:pt x="10823" y="110"/>
                    <a:pt x="10603" y="331"/>
                  </a:cubicBezTo>
                  <a:lnTo>
                    <a:pt x="6481" y="4462"/>
                  </a:lnTo>
                  <a:cubicBezTo>
                    <a:pt x="5685" y="5248"/>
                    <a:pt x="5081" y="6187"/>
                    <a:pt x="4679" y="7232"/>
                  </a:cubicBezTo>
                  <a:cubicBezTo>
                    <a:pt x="4410" y="7941"/>
                    <a:pt x="4037" y="8603"/>
                    <a:pt x="3576" y="9207"/>
                  </a:cubicBezTo>
                  <a:lnTo>
                    <a:pt x="2896" y="10012"/>
                  </a:lnTo>
                  <a:lnTo>
                    <a:pt x="586" y="12322"/>
                  </a:lnTo>
                  <a:cubicBezTo>
                    <a:pt x="1" y="12966"/>
                    <a:pt x="571" y="13816"/>
                    <a:pt x="1246" y="13816"/>
                  </a:cubicBezTo>
                  <a:cubicBezTo>
                    <a:pt x="1444" y="13816"/>
                    <a:pt x="1652" y="13743"/>
                    <a:pt x="1841" y="13568"/>
                  </a:cubicBezTo>
                  <a:lnTo>
                    <a:pt x="4152" y="11268"/>
                  </a:lnTo>
                  <a:cubicBezTo>
                    <a:pt x="4928" y="10472"/>
                    <a:pt x="5877" y="9859"/>
                    <a:pt x="6912" y="9466"/>
                  </a:cubicBezTo>
                  <a:cubicBezTo>
                    <a:pt x="7957" y="9073"/>
                    <a:pt x="8896" y="8459"/>
                    <a:pt x="9682" y="7673"/>
                  </a:cubicBezTo>
                  <a:lnTo>
                    <a:pt x="13814" y="3542"/>
                  </a:lnTo>
                  <a:cubicBezTo>
                    <a:pt x="14245" y="3101"/>
                    <a:pt x="14245" y="2392"/>
                    <a:pt x="13814" y="1951"/>
                  </a:cubicBezTo>
                  <a:lnTo>
                    <a:pt x="12194" y="331"/>
                  </a:lnTo>
                  <a:cubicBezTo>
                    <a:pt x="11973" y="110"/>
                    <a:pt x="11686" y="0"/>
                    <a:pt x="1139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57"/>
            <p:cNvSpPr/>
            <p:nvPr/>
          </p:nvSpPr>
          <p:spPr>
            <a:xfrm>
              <a:off x="4868418" y="3388142"/>
              <a:ext cx="364154" cy="329255"/>
            </a:xfrm>
            <a:custGeom>
              <a:avLst/>
              <a:gdLst/>
              <a:ahLst/>
              <a:cxnLst/>
              <a:rect l="l" t="t" r="r" b="b"/>
              <a:pathLst>
                <a:path w="13899" h="12567" extrusionOk="0">
                  <a:moveTo>
                    <a:pt x="12758" y="1"/>
                  </a:moveTo>
                  <a:lnTo>
                    <a:pt x="12758" y="1"/>
                  </a:lnTo>
                  <a:cubicBezTo>
                    <a:pt x="13199" y="442"/>
                    <a:pt x="13199" y="1151"/>
                    <a:pt x="12758" y="1592"/>
                  </a:cubicBezTo>
                  <a:lnTo>
                    <a:pt x="8637" y="5723"/>
                  </a:lnTo>
                  <a:cubicBezTo>
                    <a:pt x="7851" y="6509"/>
                    <a:pt x="6902" y="7122"/>
                    <a:pt x="5866" y="7515"/>
                  </a:cubicBezTo>
                  <a:cubicBezTo>
                    <a:pt x="4822" y="7908"/>
                    <a:pt x="3882" y="8522"/>
                    <a:pt x="3096" y="9317"/>
                  </a:cubicBezTo>
                  <a:lnTo>
                    <a:pt x="796" y="11608"/>
                  </a:lnTo>
                  <a:cubicBezTo>
                    <a:pt x="626" y="11771"/>
                    <a:pt x="399" y="11864"/>
                    <a:pt x="167" y="11864"/>
                  </a:cubicBezTo>
                  <a:cubicBezTo>
                    <a:pt x="112" y="11864"/>
                    <a:pt x="56" y="11859"/>
                    <a:pt x="0" y="11848"/>
                  </a:cubicBezTo>
                  <a:lnTo>
                    <a:pt x="0" y="11848"/>
                  </a:lnTo>
                  <a:cubicBezTo>
                    <a:pt x="29" y="12021"/>
                    <a:pt x="115" y="12183"/>
                    <a:pt x="240" y="12308"/>
                  </a:cubicBezTo>
                  <a:cubicBezTo>
                    <a:pt x="412" y="12481"/>
                    <a:pt x="640" y="12567"/>
                    <a:pt x="868" y="12567"/>
                  </a:cubicBezTo>
                  <a:cubicBezTo>
                    <a:pt x="1095" y="12567"/>
                    <a:pt x="1323" y="12481"/>
                    <a:pt x="1495" y="12308"/>
                  </a:cubicBezTo>
                  <a:lnTo>
                    <a:pt x="3796" y="9998"/>
                  </a:lnTo>
                  <a:cubicBezTo>
                    <a:pt x="4582" y="9212"/>
                    <a:pt x="5531" y="8599"/>
                    <a:pt x="6566" y="8206"/>
                  </a:cubicBezTo>
                  <a:cubicBezTo>
                    <a:pt x="7611" y="7803"/>
                    <a:pt x="8550" y="7199"/>
                    <a:pt x="9336" y="6404"/>
                  </a:cubicBezTo>
                  <a:lnTo>
                    <a:pt x="13468" y="2282"/>
                  </a:lnTo>
                  <a:cubicBezTo>
                    <a:pt x="13889" y="1841"/>
                    <a:pt x="13899" y="1141"/>
                    <a:pt x="13468" y="710"/>
                  </a:cubicBezTo>
                  <a:lnTo>
                    <a:pt x="12758"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57"/>
            <p:cNvSpPr/>
            <p:nvPr/>
          </p:nvSpPr>
          <p:spPr>
            <a:xfrm>
              <a:off x="4969497" y="3355627"/>
              <a:ext cx="263336" cy="251415"/>
            </a:xfrm>
            <a:custGeom>
              <a:avLst/>
              <a:gdLst/>
              <a:ahLst/>
              <a:cxnLst/>
              <a:rect l="l" t="t" r="r" b="b"/>
              <a:pathLst>
                <a:path w="10051" h="9596" extrusionOk="0">
                  <a:moveTo>
                    <a:pt x="7194" y="0"/>
                  </a:moveTo>
                  <a:cubicBezTo>
                    <a:pt x="6907" y="0"/>
                    <a:pt x="6619" y="110"/>
                    <a:pt x="6399" y="331"/>
                  </a:cubicBezTo>
                  <a:lnTo>
                    <a:pt x="2277" y="4453"/>
                  </a:lnTo>
                  <a:cubicBezTo>
                    <a:pt x="1481" y="5239"/>
                    <a:pt x="868" y="6188"/>
                    <a:pt x="475" y="7223"/>
                  </a:cubicBezTo>
                  <a:lnTo>
                    <a:pt x="456" y="7271"/>
                  </a:lnTo>
                  <a:cubicBezTo>
                    <a:pt x="1" y="8440"/>
                    <a:pt x="908" y="9595"/>
                    <a:pt x="2035" y="9595"/>
                  </a:cubicBezTo>
                  <a:cubicBezTo>
                    <a:pt x="2238" y="9595"/>
                    <a:pt x="2449" y="9557"/>
                    <a:pt x="2660" y="9475"/>
                  </a:cubicBezTo>
                  <a:lnTo>
                    <a:pt x="2708" y="9456"/>
                  </a:lnTo>
                  <a:cubicBezTo>
                    <a:pt x="3743" y="9054"/>
                    <a:pt x="4692" y="8440"/>
                    <a:pt x="5469" y="7654"/>
                  </a:cubicBezTo>
                  <a:lnTo>
                    <a:pt x="9600" y="3532"/>
                  </a:lnTo>
                  <a:cubicBezTo>
                    <a:pt x="10041" y="3091"/>
                    <a:pt x="10051" y="2382"/>
                    <a:pt x="9610" y="1951"/>
                  </a:cubicBezTo>
                  <a:lnTo>
                    <a:pt x="7990" y="331"/>
                  </a:lnTo>
                  <a:cubicBezTo>
                    <a:pt x="7769" y="110"/>
                    <a:pt x="7482" y="0"/>
                    <a:pt x="7194" y="0"/>
                  </a:cubicBez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57"/>
            <p:cNvSpPr/>
            <p:nvPr/>
          </p:nvSpPr>
          <p:spPr>
            <a:xfrm>
              <a:off x="5178809" y="3364038"/>
              <a:ext cx="12078" cy="12078"/>
            </a:xfrm>
            <a:custGeom>
              <a:avLst/>
              <a:gdLst/>
              <a:ahLst/>
              <a:cxnLst/>
              <a:rect l="l" t="t" r="r" b="b"/>
              <a:pathLst>
                <a:path w="461" h="461" extrusionOk="0">
                  <a:moveTo>
                    <a:pt x="461" y="460"/>
                  </a:moveTo>
                  <a:lnTo>
                    <a:pt x="1" y="0"/>
                  </a:ln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57"/>
            <p:cNvSpPr/>
            <p:nvPr/>
          </p:nvSpPr>
          <p:spPr>
            <a:xfrm>
              <a:off x="4983934" y="3388142"/>
              <a:ext cx="248900" cy="218849"/>
            </a:xfrm>
            <a:custGeom>
              <a:avLst/>
              <a:gdLst/>
              <a:ahLst/>
              <a:cxnLst/>
              <a:rect l="l" t="t" r="r" b="b"/>
              <a:pathLst>
                <a:path w="9500" h="8353" extrusionOk="0">
                  <a:moveTo>
                    <a:pt x="8349" y="1"/>
                  </a:moveTo>
                  <a:cubicBezTo>
                    <a:pt x="8790" y="442"/>
                    <a:pt x="8790" y="1151"/>
                    <a:pt x="8349" y="1582"/>
                  </a:cubicBezTo>
                  <a:lnTo>
                    <a:pt x="4228" y="5723"/>
                  </a:lnTo>
                  <a:cubicBezTo>
                    <a:pt x="3442" y="6509"/>
                    <a:pt x="2493" y="7122"/>
                    <a:pt x="1457" y="7515"/>
                  </a:cubicBezTo>
                  <a:lnTo>
                    <a:pt x="1409" y="7535"/>
                  </a:lnTo>
                  <a:cubicBezTo>
                    <a:pt x="1214" y="7612"/>
                    <a:pt x="1008" y="7650"/>
                    <a:pt x="803" y="7650"/>
                  </a:cubicBezTo>
                  <a:cubicBezTo>
                    <a:pt x="525" y="7650"/>
                    <a:pt x="249" y="7581"/>
                    <a:pt x="0" y="7448"/>
                  </a:cubicBezTo>
                  <a:lnTo>
                    <a:pt x="0" y="7448"/>
                  </a:lnTo>
                  <a:cubicBezTo>
                    <a:pt x="301" y="8021"/>
                    <a:pt x="885" y="8353"/>
                    <a:pt x="1496" y="8353"/>
                  </a:cubicBezTo>
                  <a:cubicBezTo>
                    <a:pt x="1704" y="8353"/>
                    <a:pt x="1915" y="8315"/>
                    <a:pt x="2119" y="8234"/>
                  </a:cubicBezTo>
                  <a:lnTo>
                    <a:pt x="2157" y="8225"/>
                  </a:lnTo>
                  <a:cubicBezTo>
                    <a:pt x="3202" y="7822"/>
                    <a:pt x="4141" y="7209"/>
                    <a:pt x="4927" y="6423"/>
                  </a:cubicBezTo>
                  <a:lnTo>
                    <a:pt x="9059" y="2291"/>
                  </a:lnTo>
                  <a:cubicBezTo>
                    <a:pt x="9500" y="1860"/>
                    <a:pt x="9500" y="1141"/>
                    <a:pt x="9059" y="710"/>
                  </a:cubicBezTo>
                  <a:lnTo>
                    <a:pt x="8349"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57"/>
            <p:cNvSpPr/>
            <p:nvPr/>
          </p:nvSpPr>
          <p:spPr>
            <a:xfrm>
              <a:off x="4865641" y="3654098"/>
              <a:ext cx="65579" cy="63299"/>
            </a:xfrm>
            <a:custGeom>
              <a:avLst/>
              <a:gdLst/>
              <a:ahLst/>
              <a:cxnLst/>
              <a:rect l="l" t="t" r="r" b="b"/>
              <a:pathLst>
                <a:path w="2503" h="2416" extrusionOk="0">
                  <a:moveTo>
                    <a:pt x="1247" y="0"/>
                  </a:moveTo>
                  <a:lnTo>
                    <a:pt x="346" y="901"/>
                  </a:lnTo>
                  <a:cubicBezTo>
                    <a:pt x="1" y="1246"/>
                    <a:pt x="1" y="1812"/>
                    <a:pt x="346" y="2157"/>
                  </a:cubicBezTo>
                  <a:cubicBezTo>
                    <a:pt x="518" y="2330"/>
                    <a:pt x="746" y="2416"/>
                    <a:pt x="974" y="2416"/>
                  </a:cubicBezTo>
                  <a:cubicBezTo>
                    <a:pt x="1201" y="2416"/>
                    <a:pt x="1429" y="2330"/>
                    <a:pt x="1601" y="2157"/>
                  </a:cubicBezTo>
                  <a:lnTo>
                    <a:pt x="2502" y="1256"/>
                  </a:lnTo>
                  <a:lnTo>
                    <a:pt x="1247" y="0"/>
                  </a:ln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57"/>
            <p:cNvSpPr/>
            <p:nvPr/>
          </p:nvSpPr>
          <p:spPr>
            <a:xfrm>
              <a:off x="4868156" y="3668665"/>
              <a:ext cx="63063" cy="48732"/>
            </a:xfrm>
            <a:custGeom>
              <a:avLst/>
              <a:gdLst/>
              <a:ahLst/>
              <a:cxnLst/>
              <a:rect l="l" t="t" r="r" b="b"/>
              <a:pathLst>
                <a:path w="2407" h="1860" extrusionOk="0">
                  <a:moveTo>
                    <a:pt x="1697" y="0"/>
                  </a:moveTo>
                  <a:lnTo>
                    <a:pt x="796" y="901"/>
                  </a:lnTo>
                  <a:cubicBezTo>
                    <a:pt x="626" y="1064"/>
                    <a:pt x="400" y="1157"/>
                    <a:pt x="168" y="1157"/>
                  </a:cubicBezTo>
                  <a:cubicBezTo>
                    <a:pt x="112" y="1157"/>
                    <a:pt x="56" y="1152"/>
                    <a:pt x="1" y="1141"/>
                  </a:cubicBezTo>
                  <a:lnTo>
                    <a:pt x="1" y="1141"/>
                  </a:lnTo>
                  <a:cubicBezTo>
                    <a:pt x="39" y="1314"/>
                    <a:pt x="116" y="1476"/>
                    <a:pt x="240" y="1601"/>
                  </a:cubicBezTo>
                  <a:cubicBezTo>
                    <a:pt x="418" y="1774"/>
                    <a:pt x="645" y="1860"/>
                    <a:pt x="872" y="1860"/>
                  </a:cubicBezTo>
                  <a:cubicBezTo>
                    <a:pt x="1098" y="1860"/>
                    <a:pt x="1323" y="1774"/>
                    <a:pt x="1496" y="1601"/>
                  </a:cubicBezTo>
                  <a:lnTo>
                    <a:pt x="2406" y="700"/>
                  </a:lnTo>
                  <a:lnTo>
                    <a:pt x="1697" y="0"/>
                  </a:ln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57"/>
            <p:cNvSpPr/>
            <p:nvPr/>
          </p:nvSpPr>
          <p:spPr>
            <a:xfrm>
              <a:off x="5010160" y="3403076"/>
              <a:ext cx="178527" cy="165689"/>
            </a:xfrm>
            <a:custGeom>
              <a:avLst/>
              <a:gdLst/>
              <a:ahLst/>
              <a:cxnLst/>
              <a:rect l="l" t="t" r="r" b="b"/>
              <a:pathLst>
                <a:path w="6814" h="6324" extrusionOk="0">
                  <a:moveTo>
                    <a:pt x="5961" y="0"/>
                  </a:moveTo>
                  <a:cubicBezTo>
                    <a:pt x="5822" y="0"/>
                    <a:pt x="5676" y="56"/>
                    <a:pt x="5546" y="188"/>
                  </a:cubicBezTo>
                  <a:lnTo>
                    <a:pt x="428" y="5297"/>
                  </a:lnTo>
                  <a:cubicBezTo>
                    <a:pt x="1" y="5731"/>
                    <a:pt x="393" y="6323"/>
                    <a:pt x="855" y="6323"/>
                  </a:cubicBezTo>
                  <a:cubicBezTo>
                    <a:pt x="994" y="6323"/>
                    <a:pt x="1140" y="6269"/>
                    <a:pt x="1271" y="6140"/>
                  </a:cubicBezTo>
                  <a:lnTo>
                    <a:pt x="5623" y="1779"/>
                  </a:lnTo>
                  <a:lnTo>
                    <a:pt x="6380" y="1022"/>
                  </a:lnTo>
                  <a:cubicBezTo>
                    <a:pt x="6814" y="596"/>
                    <a:pt x="6419" y="0"/>
                    <a:pt x="596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57"/>
            <p:cNvSpPr/>
            <p:nvPr/>
          </p:nvSpPr>
          <p:spPr>
            <a:xfrm>
              <a:off x="5115274" y="3375592"/>
              <a:ext cx="27143" cy="26200"/>
            </a:xfrm>
            <a:custGeom>
              <a:avLst/>
              <a:gdLst/>
              <a:ahLst/>
              <a:cxnLst/>
              <a:rect l="l" t="t" r="r" b="b"/>
              <a:pathLst>
                <a:path w="1036" h="1000" extrusionOk="0">
                  <a:moveTo>
                    <a:pt x="403" y="0"/>
                  </a:moveTo>
                  <a:lnTo>
                    <a:pt x="1" y="393"/>
                  </a:lnTo>
                  <a:lnTo>
                    <a:pt x="528" y="920"/>
                  </a:lnTo>
                  <a:cubicBezTo>
                    <a:pt x="580" y="973"/>
                    <a:pt x="652" y="1000"/>
                    <a:pt x="724" y="1000"/>
                  </a:cubicBezTo>
                  <a:cubicBezTo>
                    <a:pt x="796" y="1000"/>
                    <a:pt x="868" y="973"/>
                    <a:pt x="921" y="920"/>
                  </a:cubicBezTo>
                  <a:cubicBezTo>
                    <a:pt x="1036" y="805"/>
                    <a:pt x="1036" y="633"/>
                    <a:pt x="921" y="518"/>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57"/>
            <p:cNvSpPr/>
            <p:nvPr/>
          </p:nvSpPr>
          <p:spPr>
            <a:xfrm>
              <a:off x="5094681" y="3396185"/>
              <a:ext cx="27143" cy="26200"/>
            </a:xfrm>
            <a:custGeom>
              <a:avLst/>
              <a:gdLst/>
              <a:ahLst/>
              <a:cxnLst/>
              <a:rect l="l" t="t" r="r" b="b"/>
              <a:pathLst>
                <a:path w="1036" h="1000" extrusionOk="0">
                  <a:moveTo>
                    <a:pt x="403" y="0"/>
                  </a:moveTo>
                  <a:lnTo>
                    <a:pt x="1" y="403"/>
                  </a:lnTo>
                  <a:lnTo>
                    <a:pt x="528" y="920"/>
                  </a:lnTo>
                  <a:cubicBezTo>
                    <a:pt x="580" y="973"/>
                    <a:pt x="650" y="1000"/>
                    <a:pt x="721" y="1000"/>
                  </a:cubicBezTo>
                  <a:cubicBezTo>
                    <a:pt x="791" y="1000"/>
                    <a:pt x="863" y="973"/>
                    <a:pt x="921" y="920"/>
                  </a:cubicBezTo>
                  <a:cubicBezTo>
                    <a:pt x="1036" y="815"/>
                    <a:pt x="1036" y="633"/>
                    <a:pt x="921" y="527"/>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57"/>
            <p:cNvSpPr/>
            <p:nvPr/>
          </p:nvSpPr>
          <p:spPr>
            <a:xfrm>
              <a:off x="5074088" y="3416778"/>
              <a:ext cx="29344" cy="26357"/>
            </a:xfrm>
            <a:custGeom>
              <a:avLst/>
              <a:gdLst/>
              <a:ahLst/>
              <a:cxnLst/>
              <a:rect l="l" t="t" r="r" b="b"/>
              <a:pathLst>
                <a:path w="1120" h="1006" extrusionOk="0">
                  <a:moveTo>
                    <a:pt x="403" y="0"/>
                  </a:moveTo>
                  <a:lnTo>
                    <a:pt x="1" y="393"/>
                  </a:lnTo>
                  <a:lnTo>
                    <a:pt x="528" y="920"/>
                  </a:lnTo>
                  <a:cubicBezTo>
                    <a:pt x="587" y="980"/>
                    <a:pt x="654" y="1005"/>
                    <a:pt x="719" y="1005"/>
                  </a:cubicBezTo>
                  <a:cubicBezTo>
                    <a:pt x="933" y="1005"/>
                    <a:pt x="1120" y="727"/>
                    <a:pt x="921" y="527"/>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57"/>
            <p:cNvSpPr/>
            <p:nvPr/>
          </p:nvSpPr>
          <p:spPr>
            <a:xfrm>
              <a:off x="5053495" y="3437371"/>
              <a:ext cx="26907" cy="26200"/>
            </a:xfrm>
            <a:custGeom>
              <a:avLst/>
              <a:gdLst/>
              <a:ahLst/>
              <a:cxnLst/>
              <a:rect l="l" t="t" r="r" b="b"/>
              <a:pathLst>
                <a:path w="1027" h="1000" extrusionOk="0">
                  <a:moveTo>
                    <a:pt x="394" y="0"/>
                  </a:moveTo>
                  <a:lnTo>
                    <a:pt x="1" y="403"/>
                  </a:lnTo>
                  <a:lnTo>
                    <a:pt x="518" y="920"/>
                  </a:lnTo>
                  <a:cubicBezTo>
                    <a:pt x="576" y="973"/>
                    <a:pt x="648" y="999"/>
                    <a:pt x="719" y="999"/>
                  </a:cubicBezTo>
                  <a:cubicBezTo>
                    <a:pt x="791" y="999"/>
                    <a:pt x="863" y="973"/>
                    <a:pt x="921" y="920"/>
                  </a:cubicBezTo>
                  <a:cubicBezTo>
                    <a:pt x="1026" y="815"/>
                    <a:pt x="1026" y="633"/>
                    <a:pt x="921" y="527"/>
                  </a:cubicBezTo>
                  <a:lnTo>
                    <a:pt x="394"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57"/>
            <p:cNvSpPr/>
            <p:nvPr/>
          </p:nvSpPr>
          <p:spPr>
            <a:xfrm>
              <a:off x="5032901" y="3457965"/>
              <a:ext cx="26907" cy="26200"/>
            </a:xfrm>
            <a:custGeom>
              <a:avLst/>
              <a:gdLst/>
              <a:ahLst/>
              <a:cxnLst/>
              <a:rect l="l" t="t" r="r" b="b"/>
              <a:pathLst>
                <a:path w="1027" h="1000" extrusionOk="0">
                  <a:moveTo>
                    <a:pt x="394" y="0"/>
                  </a:moveTo>
                  <a:lnTo>
                    <a:pt x="1" y="403"/>
                  </a:lnTo>
                  <a:lnTo>
                    <a:pt x="518" y="920"/>
                  </a:lnTo>
                  <a:cubicBezTo>
                    <a:pt x="571" y="973"/>
                    <a:pt x="643" y="999"/>
                    <a:pt x="715" y="999"/>
                  </a:cubicBezTo>
                  <a:cubicBezTo>
                    <a:pt x="787" y="999"/>
                    <a:pt x="858" y="973"/>
                    <a:pt x="911" y="920"/>
                  </a:cubicBezTo>
                  <a:cubicBezTo>
                    <a:pt x="1026" y="815"/>
                    <a:pt x="1026" y="633"/>
                    <a:pt x="911" y="527"/>
                  </a:cubicBezTo>
                  <a:lnTo>
                    <a:pt x="394"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57"/>
            <p:cNvSpPr/>
            <p:nvPr/>
          </p:nvSpPr>
          <p:spPr>
            <a:xfrm>
              <a:off x="5013304" y="3478794"/>
              <a:ext cx="25912" cy="26148"/>
            </a:xfrm>
            <a:custGeom>
              <a:avLst/>
              <a:gdLst/>
              <a:ahLst/>
              <a:cxnLst/>
              <a:rect l="l" t="t" r="r" b="b"/>
              <a:pathLst>
                <a:path w="989" h="998" extrusionOk="0">
                  <a:moveTo>
                    <a:pt x="365" y="1"/>
                  </a:moveTo>
                  <a:cubicBezTo>
                    <a:pt x="241" y="145"/>
                    <a:pt x="116" y="288"/>
                    <a:pt x="1" y="432"/>
                  </a:cubicBezTo>
                  <a:lnTo>
                    <a:pt x="480" y="911"/>
                  </a:lnTo>
                  <a:cubicBezTo>
                    <a:pt x="538" y="969"/>
                    <a:pt x="610" y="998"/>
                    <a:pt x="681" y="998"/>
                  </a:cubicBezTo>
                  <a:cubicBezTo>
                    <a:pt x="753" y="998"/>
                    <a:pt x="825" y="969"/>
                    <a:pt x="883" y="911"/>
                  </a:cubicBezTo>
                  <a:cubicBezTo>
                    <a:pt x="988" y="806"/>
                    <a:pt x="988" y="624"/>
                    <a:pt x="883" y="518"/>
                  </a:cubicBezTo>
                  <a:lnTo>
                    <a:pt x="365" y="1"/>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8" name="Google Shape;8428;p57"/>
          <p:cNvGrpSpPr/>
          <p:nvPr/>
        </p:nvGrpSpPr>
        <p:grpSpPr>
          <a:xfrm>
            <a:off x="6637678" y="1500982"/>
            <a:ext cx="378721" cy="362005"/>
            <a:chOff x="6637678" y="1500982"/>
            <a:chExt cx="378721" cy="362005"/>
          </a:xfrm>
        </p:grpSpPr>
        <p:sp>
          <p:nvSpPr>
            <p:cNvPr id="8429" name="Google Shape;8429;p57"/>
            <p:cNvSpPr/>
            <p:nvPr/>
          </p:nvSpPr>
          <p:spPr>
            <a:xfrm>
              <a:off x="6637678" y="1500982"/>
              <a:ext cx="377725" cy="361717"/>
            </a:xfrm>
            <a:custGeom>
              <a:avLst/>
              <a:gdLst/>
              <a:ahLst/>
              <a:cxnLst/>
              <a:rect l="l" t="t" r="r" b="b"/>
              <a:pathLst>
                <a:path w="14417" h="13806" extrusionOk="0">
                  <a:moveTo>
                    <a:pt x="10950" y="0"/>
                  </a:moveTo>
                  <a:cubicBezTo>
                    <a:pt x="10150" y="0"/>
                    <a:pt x="9348" y="305"/>
                    <a:pt x="8732" y="916"/>
                  </a:cubicBezTo>
                  <a:lnTo>
                    <a:pt x="1237" y="8402"/>
                  </a:lnTo>
                  <a:cubicBezTo>
                    <a:pt x="0" y="9638"/>
                    <a:pt x="0" y="11642"/>
                    <a:pt x="1237" y="12878"/>
                  </a:cubicBezTo>
                  <a:cubicBezTo>
                    <a:pt x="1855" y="13497"/>
                    <a:pt x="2665" y="13806"/>
                    <a:pt x="3475" y="13806"/>
                  </a:cubicBezTo>
                  <a:cubicBezTo>
                    <a:pt x="4285" y="13806"/>
                    <a:pt x="5095" y="13497"/>
                    <a:pt x="5713" y="12878"/>
                  </a:cubicBezTo>
                  <a:lnTo>
                    <a:pt x="13199" y="5383"/>
                  </a:lnTo>
                  <a:cubicBezTo>
                    <a:pt x="14417" y="4146"/>
                    <a:pt x="14407" y="2162"/>
                    <a:pt x="13180" y="925"/>
                  </a:cubicBezTo>
                  <a:cubicBezTo>
                    <a:pt x="12564" y="310"/>
                    <a:pt x="11758" y="0"/>
                    <a:pt x="10950"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57"/>
            <p:cNvSpPr/>
            <p:nvPr/>
          </p:nvSpPr>
          <p:spPr>
            <a:xfrm>
              <a:off x="6696680" y="1551338"/>
              <a:ext cx="260218" cy="260454"/>
            </a:xfrm>
            <a:custGeom>
              <a:avLst/>
              <a:gdLst/>
              <a:ahLst/>
              <a:cxnLst/>
              <a:rect l="l" t="t" r="r" b="b"/>
              <a:pathLst>
                <a:path w="9932" h="9941" extrusionOk="0">
                  <a:moveTo>
                    <a:pt x="5464" y="0"/>
                  </a:moveTo>
                  <a:lnTo>
                    <a:pt x="1" y="5464"/>
                  </a:lnTo>
                  <a:lnTo>
                    <a:pt x="4468" y="9940"/>
                  </a:lnTo>
                  <a:lnTo>
                    <a:pt x="9931" y="4477"/>
                  </a:lnTo>
                  <a:lnTo>
                    <a:pt x="5464" y="0"/>
                  </a:ln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57"/>
            <p:cNvSpPr/>
            <p:nvPr/>
          </p:nvSpPr>
          <p:spPr>
            <a:xfrm>
              <a:off x="6638175" y="1500982"/>
              <a:ext cx="377725" cy="361717"/>
            </a:xfrm>
            <a:custGeom>
              <a:avLst/>
              <a:gdLst/>
              <a:ahLst/>
              <a:cxnLst/>
              <a:rect l="l" t="t" r="r" b="b"/>
              <a:pathLst>
                <a:path w="14417" h="13806" extrusionOk="0">
                  <a:moveTo>
                    <a:pt x="3467" y="0"/>
                  </a:moveTo>
                  <a:cubicBezTo>
                    <a:pt x="2659" y="0"/>
                    <a:pt x="1853" y="310"/>
                    <a:pt x="1237" y="925"/>
                  </a:cubicBezTo>
                  <a:cubicBezTo>
                    <a:pt x="0" y="2162"/>
                    <a:pt x="0" y="4146"/>
                    <a:pt x="1218" y="5383"/>
                  </a:cubicBezTo>
                  <a:lnTo>
                    <a:pt x="8713" y="12878"/>
                  </a:lnTo>
                  <a:cubicBezTo>
                    <a:pt x="9327" y="13497"/>
                    <a:pt x="10135" y="13806"/>
                    <a:pt x="10943" y="13806"/>
                  </a:cubicBezTo>
                  <a:cubicBezTo>
                    <a:pt x="11752" y="13806"/>
                    <a:pt x="12562" y="13497"/>
                    <a:pt x="13180" y="12878"/>
                  </a:cubicBezTo>
                  <a:cubicBezTo>
                    <a:pt x="14417" y="11642"/>
                    <a:pt x="14417" y="9638"/>
                    <a:pt x="13180" y="8402"/>
                  </a:cubicBezTo>
                  <a:lnTo>
                    <a:pt x="5685" y="916"/>
                  </a:lnTo>
                  <a:cubicBezTo>
                    <a:pt x="5069" y="305"/>
                    <a:pt x="4267" y="0"/>
                    <a:pt x="3467"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57"/>
            <p:cNvSpPr/>
            <p:nvPr/>
          </p:nvSpPr>
          <p:spPr>
            <a:xfrm>
              <a:off x="6842090" y="1696748"/>
              <a:ext cx="174309" cy="166239"/>
            </a:xfrm>
            <a:custGeom>
              <a:avLst/>
              <a:gdLst/>
              <a:ahLst/>
              <a:cxnLst/>
              <a:rect l="l" t="t" r="r" b="b"/>
              <a:pathLst>
                <a:path w="6653" h="6345" extrusionOk="0">
                  <a:moveTo>
                    <a:pt x="4467" y="0"/>
                  </a:moveTo>
                  <a:cubicBezTo>
                    <a:pt x="5694" y="1237"/>
                    <a:pt x="5685" y="3230"/>
                    <a:pt x="4458" y="4457"/>
                  </a:cubicBezTo>
                  <a:cubicBezTo>
                    <a:pt x="3836" y="5074"/>
                    <a:pt x="3025" y="5384"/>
                    <a:pt x="2215" y="5384"/>
                  </a:cubicBezTo>
                  <a:cubicBezTo>
                    <a:pt x="1415" y="5384"/>
                    <a:pt x="615" y="5082"/>
                    <a:pt x="1" y="4477"/>
                  </a:cubicBezTo>
                  <a:lnTo>
                    <a:pt x="1" y="4477"/>
                  </a:lnTo>
                  <a:lnTo>
                    <a:pt x="930" y="5397"/>
                  </a:lnTo>
                  <a:cubicBezTo>
                    <a:pt x="1547" y="6028"/>
                    <a:pt x="2363" y="6344"/>
                    <a:pt x="3180" y="6344"/>
                  </a:cubicBezTo>
                  <a:cubicBezTo>
                    <a:pt x="3988" y="6344"/>
                    <a:pt x="4797" y="6035"/>
                    <a:pt x="5416" y="5416"/>
                  </a:cubicBezTo>
                  <a:cubicBezTo>
                    <a:pt x="6653" y="4179"/>
                    <a:pt x="6653" y="2166"/>
                    <a:pt x="5397" y="930"/>
                  </a:cubicBezTo>
                  <a:lnTo>
                    <a:pt x="4467" y="0"/>
                  </a:ln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57"/>
            <p:cNvSpPr/>
            <p:nvPr/>
          </p:nvSpPr>
          <p:spPr>
            <a:xfrm>
              <a:off x="6752931" y="1608847"/>
              <a:ext cx="146458" cy="144179"/>
            </a:xfrm>
            <a:custGeom>
              <a:avLst/>
              <a:gdLst/>
              <a:ahLst/>
              <a:cxnLst/>
              <a:rect l="l" t="t" r="r" b="b"/>
              <a:pathLst>
                <a:path w="5590" h="5503" extrusionOk="0">
                  <a:moveTo>
                    <a:pt x="2349" y="0"/>
                  </a:moveTo>
                  <a:cubicBezTo>
                    <a:pt x="2249" y="0"/>
                    <a:pt x="2148" y="39"/>
                    <a:pt x="2071" y="115"/>
                  </a:cubicBezTo>
                  <a:lnTo>
                    <a:pt x="154" y="2032"/>
                  </a:lnTo>
                  <a:cubicBezTo>
                    <a:pt x="1" y="2186"/>
                    <a:pt x="1" y="2435"/>
                    <a:pt x="154" y="2588"/>
                  </a:cubicBezTo>
                  <a:lnTo>
                    <a:pt x="2963" y="5387"/>
                  </a:lnTo>
                  <a:cubicBezTo>
                    <a:pt x="3039" y="5464"/>
                    <a:pt x="3140" y="5502"/>
                    <a:pt x="3241" y="5502"/>
                  </a:cubicBezTo>
                  <a:cubicBezTo>
                    <a:pt x="3341" y="5502"/>
                    <a:pt x="3442" y="5464"/>
                    <a:pt x="3519" y="5387"/>
                  </a:cubicBezTo>
                  <a:lnTo>
                    <a:pt x="5436" y="3470"/>
                  </a:lnTo>
                  <a:cubicBezTo>
                    <a:pt x="5589" y="3317"/>
                    <a:pt x="5589" y="3068"/>
                    <a:pt x="5436" y="2914"/>
                  </a:cubicBezTo>
                  <a:lnTo>
                    <a:pt x="2627" y="115"/>
                  </a:lnTo>
                  <a:cubicBezTo>
                    <a:pt x="2551" y="39"/>
                    <a:pt x="2450" y="0"/>
                    <a:pt x="2349"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57"/>
            <p:cNvSpPr/>
            <p:nvPr/>
          </p:nvSpPr>
          <p:spPr>
            <a:xfrm>
              <a:off x="6797393" y="1608847"/>
              <a:ext cx="101735" cy="144414"/>
            </a:xfrm>
            <a:custGeom>
              <a:avLst/>
              <a:gdLst/>
              <a:ahLst/>
              <a:cxnLst/>
              <a:rect l="l" t="t" r="r" b="b"/>
              <a:pathLst>
                <a:path w="3883" h="5512" extrusionOk="0">
                  <a:moveTo>
                    <a:pt x="652" y="0"/>
                  </a:moveTo>
                  <a:cubicBezTo>
                    <a:pt x="552" y="0"/>
                    <a:pt x="451" y="39"/>
                    <a:pt x="374" y="115"/>
                  </a:cubicBezTo>
                  <a:lnTo>
                    <a:pt x="1" y="480"/>
                  </a:lnTo>
                  <a:lnTo>
                    <a:pt x="1247" y="1726"/>
                  </a:lnTo>
                  <a:cubicBezTo>
                    <a:pt x="2052" y="2540"/>
                    <a:pt x="2052" y="3854"/>
                    <a:pt x="1247" y="4668"/>
                  </a:cubicBezTo>
                  <a:lnTo>
                    <a:pt x="882" y="5023"/>
                  </a:lnTo>
                  <a:lnTo>
                    <a:pt x="1256" y="5397"/>
                  </a:lnTo>
                  <a:cubicBezTo>
                    <a:pt x="1333" y="5474"/>
                    <a:pt x="1434" y="5512"/>
                    <a:pt x="1534" y="5512"/>
                  </a:cubicBezTo>
                  <a:cubicBezTo>
                    <a:pt x="1635" y="5512"/>
                    <a:pt x="1735" y="5474"/>
                    <a:pt x="1812" y="5397"/>
                  </a:cubicBezTo>
                  <a:lnTo>
                    <a:pt x="3729" y="3480"/>
                  </a:lnTo>
                  <a:cubicBezTo>
                    <a:pt x="3883" y="3326"/>
                    <a:pt x="3883" y="3077"/>
                    <a:pt x="3729" y="2924"/>
                  </a:cubicBezTo>
                  <a:lnTo>
                    <a:pt x="930" y="115"/>
                  </a:lnTo>
                  <a:cubicBezTo>
                    <a:pt x="854" y="39"/>
                    <a:pt x="753" y="0"/>
                    <a:pt x="652"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57"/>
            <p:cNvSpPr/>
            <p:nvPr/>
          </p:nvSpPr>
          <p:spPr>
            <a:xfrm>
              <a:off x="6697309" y="1620087"/>
              <a:ext cx="22270" cy="18654"/>
            </a:xfrm>
            <a:custGeom>
              <a:avLst/>
              <a:gdLst/>
              <a:ahLst/>
              <a:cxnLst/>
              <a:rect l="l" t="t" r="r" b="b"/>
              <a:pathLst>
                <a:path w="850" h="712" extrusionOk="0">
                  <a:moveTo>
                    <a:pt x="402" y="0"/>
                  </a:moveTo>
                  <a:cubicBezTo>
                    <a:pt x="184" y="0"/>
                    <a:pt x="1" y="283"/>
                    <a:pt x="207" y="482"/>
                  </a:cubicBezTo>
                  <a:lnTo>
                    <a:pt x="351" y="626"/>
                  </a:lnTo>
                  <a:cubicBezTo>
                    <a:pt x="399" y="683"/>
                    <a:pt x="475" y="712"/>
                    <a:pt x="542" y="712"/>
                  </a:cubicBezTo>
                  <a:cubicBezTo>
                    <a:pt x="619" y="712"/>
                    <a:pt x="696" y="683"/>
                    <a:pt x="744" y="626"/>
                  </a:cubicBezTo>
                  <a:cubicBezTo>
                    <a:pt x="849" y="520"/>
                    <a:pt x="849" y="338"/>
                    <a:pt x="744" y="233"/>
                  </a:cubicBezTo>
                  <a:lnTo>
                    <a:pt x="600" y="89"/>
                  </a:lnTo>
                  <a:cubicBezTo>
                    <a:pt x="537" y="26"/>
                    <a:pt x="468" y="0"/>
                    <a:pt x="402"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57"/>
            <p:cNvSpPr/>
            <p:nvPr/>
          </p:nvSpPr>
          <p:spPr>
            <a:xfrm>
              <a:off x="6690995" y="1582123"/>
              <a:ext cx="22296" cy="18707"/>
            </a:xfrm>
            <a:custGeom>
              <a:avLst/>
              <a:gdLst/>
              <a:ahLst/>
              <a:cxnLst/>
              <a:rect l="l" t="t" r="r" b="b"/>
              <a:pathLst>
                <a:path w="851" h="714" extrusionOk="0">
                  <a:moveTo>
                    <a:pt x="401" y="1"/>
                  </a:moveTo>
                  <a:cubicBezTo>
                    <a:pt x="184" y="1"/>
                    <a:pt x="1" y="278"/>
                    <a:pt x="199" y="484"/>
                  </a:cubicBezTo>
                  <a:lnTo>
                    <a:pt x="342" y="627"/>
                  </a:lnTo>
                  <a:cubicBezTo>
                    <a:pt x="400" y="685"/>
                    <a:pt x="472" y="714"/>
                    <a:pt x="544" y="714"/>
                  </a:cubicBezTo>
                  <a:cubicBezTo>
                    <a:pt x="616" y="714"/>
                    <a:pt x="687" y="685"/>
                    <a:pt x="745" y="627"/>
                  </a:cubicBezTo>
                  <a:cubicBezTo>
                    <a:pt x="850" y="522"/>
                    <a:pt x="850" y="340"/>
                    <a:pt x="745" y="234"/>
                  </a:cubicBezTo>
                  <a:lnTo>
                    <a:pt x="601" y="91"/>
                  </a:lnTo>
                  <a:cubicBezTo>
                    <a:pt x="538" y="27"/>
                    <a:pt x="468" y="1"/>
                    <a:pt x="401"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57"/>
            <p:cNvSpPr/>
            <p:nvPr/>
          </p:nvSpPr>
          <p:spPr>
            <a:xfrm>
              <a:off x="6724190" y="1548771"/>
              <a:ext cx="22244" cy="18654"/>
            </a:xfrm>
            <a:custGeom>
              <a:avLst/>
              <a:gdLst/>
              <a:ahLst/>
              <a:cxnLst/>
              <a:rect l="l" t="t" r="r" b="b"/>
              <a:pathLst>
                <a:path w="849" h="712" extrusionOk="0">
                  <a:moveTo>
                    <a:pt x="405" y="0"/>
                  </a:moveTo>
                  <a:cubicBezTo>
                    <a:pt x="189" y="0"/>
                    <a:pt x="1" y="283"/>
                    <a:pt x="206" y="482"/>
                  </a:cubicBezTo>
                  <a:lnTo>
                    <a:pt x="350" y="625"/>
                  </a:lnTo>
                  <a:cubicBezTo>
                    <a:pt x="398" y="683"/>
                    <a:pt x="475" y="712"/>
                    <a:pt x="542" y="712"/>
                  </a:cubicBezTo>
                  <a:cubicBezTo>
                    <a:pt x="619" y="712"/>
                    <a:pt x="695" y="683"/>
                    <a:pt x="743" y="625"/>
                  </a:cubicBezTo>
                  <a:cubicBezTo>
                    <a:pt x="849" y="520"/>
                    <a:pt x="849" y="338"/>
                    <a:pt x="743" y="232"/>
                  </a:cubicBezTo>
                  <a:lnTo>
                    <a:pt x="599" y="89"/>
                  </a:lnTo>
                  <a:cubicBezTo>
                    <a:pt x="539" y="26"/>
                    <a:pt x="471" y="0"/>
                    <a:pt x="405"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57"/>
            <p:cNvSpPr/>
            <p:nvPr/>
          </p:nvSpPr>
          <p:spPr>
            <a:xfrm>
              <a:off x="6729902" y="1587782"/>
              <a:ext cx="22322" cy="18576"/>
            </a:xfrm>
            <a:custGeom>
              <a:avLst/>
              <a:gdLst/>
              <a:ahLst/>
              <a:cxnLst/>
              <a:rect l="l" t="t" r="r" b="b"/>
              <a:pathLst>
                <a:path w="852" h="709" extrusionOk="0">
                  <a:moveTo>
                    <a:pt x="406" y="1"/>
                  </a:moveTo>
                  <a:cubicBezTo>
                    <a:pt x="187" y="1"/>
                    <a:pt x="0" y="281"/>
                    <a:pt x="199" y="488"/>
                  </a:cubicBezTo>
                  <a:lnTo>
                    <a:pt x="343" y="632"/>
                  </a:lnTo>
                  <a:cubicBezTo>
                    <a:pt x="401" y="680"/>
                    <a:pt x="468" y="708"/>
                    <a:pt x="544" y="708"/>
                  </a:cubicBezTo>
                  <a:cubicBezTo>
                    <a:pt x="621" y="708"/>
                    <a:pt x="688" y="680"/>
                    <a:pt x="746" y="632"/>
                  </a:cubicBezTo>
                  <a:cubicBezTo>
                    <a:pt x="851" y="517"/>
                    <a:pt x="851" y="344"/>
                    <a:pt x="746" y="229"/>
                  </a:cubicBezTo>
                  <a:lnTo>
                    <a:pt x="602" y="85"/>
                  </a:lnTo>
                  <a:cubicBezTo>
                    <a:pt x="540" y="26"/>
                    <a:pt x="472" y="1"/>
                    <a:pt x="406"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57"/>
            <p:cNvSpPr/>
            <p:nvPr/>
          </p:nvSpPr>
          <p:spPr>
            <a:xfrm>
              <a:off x="6762285" y="1555137"/>
              <a:ext cx="22322" cy="18812"/>
            </a:xfrm>
            <a:custGeom>
              <a:avLst/>
              <a:gdLst/>
              <a:ahLst/>
              <a:cxnLst/>
              <a:rect l="l" t="t" r="r" b="b"/>
              <a:pathLst>
                <a:path w="852" h="718" extrusionOk="0">
                  <a:moveTo>
                    <a:pt x="407" y="1"/>
                  </a:moveTo>
                  <a:cubicBezTo>
                    <a:pt x="188" y="1"/>
                    <a:pt x="1" y="281"/>
                    <a:pt x="200" y="488"/>
                  </a:cubicBezTo>
                  <a:lnTo>
                    <a:pt x="344" y="632"/>
                  </a:lnTo>
                  <a:cubicBezTo>
                    <a:pt x="401" y="680"/>
                    <a:pt x="468" y="708"/>
                    <a:pt x="545" y="718"/>
                  </a:cubicBezTo>
                  <a:cubicBezTo>
                    <a:pt x="622" y="718"/>
                    <a:pt x="689" y="680"/>
                    <a:pt x="746" y="632"/>
                  </a:cubicBezTo>
                  <a:cubicBezTo>
                    <a:pt x="852" y="517"/>
                    <a:pt x="852" y="344"/>
                    <a:pt x="746" y="229"/>
                  </a:cubicBezTo>
                  <a:lnTo>
                    <a:pt x="602" y="85"/>
                  </a:lnTo>
                  <a:cubicBezTo>
                    <a:pt x="541" y="26"/>
                    <a:pt x="472" y="1"/>
                    <a:pt x="407"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57"/>
            <p:cNvSpPr/>
            <p:nvPr/>
          </p:nvSpPr>
          <p:spPr>
            <a:xfrm>
              <a:off x="6866508" y="1789208"/>
              <a:ext cx="22322" cy="18812"/>
            </a:xfrm>
            <a:custGeom>
              <a:avLst/>
              <a:gdLst/>
              <a:ahLst/>
              <a:cxnLst/>
              <a:rect l="l" t="t" r="r" b="b"/>
              <a:pathLst>
                <a:path w="852" h="718" extrusionOk="0">
                  <a:moveTo>
                    <a:pt x="407" y="0"/>
                  </a:moveTo>
                  <a:cubicBezTo>
                    <a:pt x="188" y="0"/>
                    <a:pt x="1" y="281"/>
                    <a:pt x="200" y="487"/>
                  </a:cubicBezTo>
                  <a:lnTo>
                    <a:pt x="344" y="631"/>
                  </a:lnTo>
                  <a:cubicBezTo>
                    <a:pt x="401" y="679"/>
                    <a:pt x="468" y="708"/>
                    <a:pt x="545" y="717"/>
                  </a:cubicBezTo>
                  <a:cubicBezTo>
                    <a:pt x="622" y="717"/>
                    <a:pt x="689" y="679"/>
                    <a:pt x="746" y="631"/>
                  </a:cubicBezTo>
                  <a:cubicBezTo>
                    <a:pt x="852" y="516"/>
                    <a:pt x="852" y="344"/>
                    <a:pt x="746" y="229"/>
                  </a:cubicBezTo>
                  <a:lnTo>
                    <a:pt x="602" y="85"/>
                  </a:lnTo>
                  <a:cubicBezTo>
                    <a:pt x="541" y="25"/>
                    <a:pt x="472" y="0"/>
                    <a:pt x="407"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57"/>
            <p:cNvSpPr/>
            <p:nvPr/>
          </p:nvSpPr>
          <p:spPr>
            <a:xfrm>
              <a:off x="6903450" y="1794998"/>
              <a:ext cx="23554" cy="19309"/>
            </a:xfrm>
            <a:custGeom>
              <a:avLst/>
              <a:gdLst/>
              <a:ahLst/>
              <a:cxnLst/>
              <a:rect l="l" t="t" r="r" b="b"/>
              <a:pathLst>
                <a:path w="899" h="737" extrusionOk="0">
                  <a:moveTo>
                    <a:pt x="428" y="1"/>
                  </a:moveTo>
                  <a:cubicBezTo>
                    <a:pt x="203" y="1"/>
                    <a:pt x="1" y="311"/>
                    <a:pt x="247" y="506"/>
                  </a:cubicBezTo>
                  <a:lnTo>
                    <a:pt x="391" y="650"/>
                  </a:lnTo>
                  <a:cubicBezTo>
                    <a:pt x="438" y="707"/>
                    <a:pt x="515" y="736"/>
                    <a:pt x="592" y="736"/>
                  </a:cubicBezTo>
                  <a:cubicBezTo>
                    <a:pt x="659" y="736"/>
                    <a:pt x="736" y="707"/>
                    <a:pt x="784" y="650"/>
                  </a:cubicBezTo>
                  <a:cubicBezTo>
                    <a:pt x="899" y="544"/>
                    <a:pt x="899" y="362"/>
                    <a:pt x="784" y="257"/>
                  </a:cubicBezTo>
                  <a:lnTo>
                    <a:pt x="640" y="113"/>
                  </a:lnTo>
                  <a:cubicBezTo>
                    <a:pt x="576" y="33"/>
                    <a:pt x="501" y="1"/>
                    <a:pt x="428"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57"/>
            <p:cNvSpPr/>
            <p:nvPr/>
          </p:nvSpPr>
          <p:spPr>
            <a:xfrm>
              <a:off x="6937877" y="1762432"/>
              <a:ext cx="22270" cy="18707"/>
            </a:xfrm>
            <a:custGeom>
              <a:avLst/>
              <a:gdLst/>
              <a:ahLst/>
              <a:cxnLst/>
              <a:rect l="l" t="t" r="r" b="b"/>
              <a:pathLst>
                <a:path w="850" h="714" extrusionOk="0">
                  <a:moveTo>
                    <a:pt x="400" y="1"/>
                  </a:moveTo>
                  <a:cubicBezTo>
                    <a:pt x="183" y="1"/>
                    <a:pt x="0" y="279"/>
                    <a:pt x="198" y="484"/>
                  </a:cubicBezTo>
                  <a:lnTo>
                    <a:pt x="342" y="628"/>
                  </a:lnTo>
                  <a:cubicBezTo>
                    <a:pt x="399" y="675"/>
                    <a:pt x="466" y="714"/>
                    <a:pt x="543" y="714"/>
                  </a:cubicBezTo>
                  <a:cubicBezTo>
                    <a:pt x="620" y="714"/>
                    <a:pt x="687" y="685"/>
                    <a:pt x="744" y="628"/>
                  </a:cubicBezTo>
                  <a:cubicBezTo>
                    <a:pt x="850" y="513"/>
                    <a:pt x="850" y="340"/>
                    <a:pt x="744" y="235"/>
                  </a:cubicBezTo>
                  <a:lnTo>
                    <a:pt x="601" y="91"/>
                  </a:lnTo>
                  <a:cubicBezTo>
                    <a:pt x="537" y="27"/>
                    <a:pt x="467" y="1"/>
                    <a:pt x="400"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57"/>
            <p:cNvSpPr/>
            <p:nvPr/>
          </p:nvSpPr>
          <p:spPr>
            <a:xfrm>
              <a:off x="6898970" y="1756799"/>
              <a:ext cx="22270" cy="18812"/>
            </a:xfrm>
            <a:custGeom>
              <a:avLst/>
              <a:gdLst/>
              <a:ahLst/>
              <a:cxnLst/>
              <a:rect l="l" t="t" r="r" b="b"/>
              <a:pathLst>
                <a:path w="850" h="718" extrusionOk="0">
                  <a:moveTo>
                    <a:pt x="404" y="1"/>
                  </a:moveTo>
                  <a:cubicBezTo>
                    <a:pt x="186" y="1"/>
                    <a:pt x="0" y="281"/>
                    <a:pt x="207" y="488"/>
                  </a:cubicBezTo>
                  <a:lnTo>
                    <a:pt x="351" y="632"/>
                  </a:lnTo>
                  <a:cubicBezTo>
                    <a:pt x="399" y="680"/>
                    <a:pt x="466" y="708"/>
                    <a:pt x="542" y="718"/>
                  </a:cubicBezTo>
                  <a:cubicBezTo>
                    <a:pt x="619" y="718"/>
                    <a:pt x="696" y="680"/>
                    <a:pt x="744" y="632"/>
                  </a:cubicBezTo>
                  <a:cubicBezTo>
                    <a:pt x="849" y="517"/>
                    <a:pt x="849" y="344"/>
                    <a:pt x="744" y="229"/>
                  </a:cubicBezTo>
                  <a:lnTo>
                    <a:pt x="600" y="85"/>
                  </a:lnTo>
                  <a:cubicBezTo>
                    <a:pt x="538" y="26"/>
                    <a:pt x="470" y="1"/>
                    <a:pt x="404"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57"/>
            <p:cNvSpPr/>
            <p:nvPr/>
          </p:nvSpPr>
          <p:spPr>
            <a:xfrm>
              <a:off x="6931380" y="1724311"/>
              <a:ext cx="22506" cy="18654"/>
            </a:xfrm>
            <a:custGeom>
              <a:avLst/>
              <a:gdLst/>
              <a:ahLst/>
              <a:cxnLst/>
              <a:rect l="l" t="t" r="r" b="b"/>
              <a:pathLst>
                <a:path w="859" h="712" extrusionOk="0">
                  <a:moveTo>
                    <a:pt x="405" y="0"/>
                  </a:moveTo>
                  <a:cubicBezTo>
                    <a:pt x="189" y="0"/>
                    <a:pt x="1" y="283"/>
                    <a:pt x="206" y="482"/>
                  </a:cubicBezTo>
                  <a:lnTo>
                    <a:pt x="350" y="626"/>
                  </a:lnTo>
                  <a:cubicBezTo>
                    <a:pt x="403" y="683"/>
                    <a:pt x="475" y="712"/>
                    <a:pt x="547" y="712"/>
                  </a:cubicBezTo>
                  <a:cubicBezTo>
                    <a:pt x="619" y="712"/>
                    <a:pt x="690" y="683"/>
                    <a:pt x="743" y="626"/>
                  </a:cubicBezTo>
                  <a:cubicBezTo>
                    <a:pt x="858" y="520"/>
                    <a:pt x="858" y="338"/>
                    <a:pt x="743" y="233"/>
                  </a:cubicBezTo>
                  <a:lnTo>
                    <a:pt x="599" y="89"/>
                  </a:lnTo>
                  <a:cubicBezTo>
                    <a:pt x="539" y="26"/>
                    <a:pt x="471" y="0"/>
                    <a:pt x="405"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5" name="Google Shape;8445;p57"/>
          <p:cNvGrpSpPr/>
          <p:nvPr/>
        </p:nvGrpSpPr>
        <p:grpSpPr>
          <a:xfrm>
            <a:off x="5827993" y="3355496"/>
            <a:ext cx="223041" cy="362163"/>
            <a:chOff x="5827993" y="3355496"/>
            <a:chExt cx="223041" cy="362163"/>
          </a:xfrm>
        </p:grpSpPr>
        <p:sp>
          <p:nvSpPr>
            <p:cNvPr id="8446" name="Google Shape;8446;p57"/>
            <p:cNvSpPr/>
            <p:nvPr/>
          </p:nvSpPr>
          <p:spPr>
            <a:xfrm>
              <a:off x="5827993" y="3448664"/>
              <a:ext cx="223041" cy="268995"/>
            </a:xfrm>
            <a:custGeom>
              <a:avLst/>
              <a:gdLst/>
              <a:ahLst/>
              <a:cxnLst/>
              <a:rect l="l" t="t" r="r" b="b"/>
              <a:pathLst>
                <a:path w="8513" h="10267" extrusionOk="0">
                  <a:moveTo>
                    <a:pt x="854" y="1"/>
                  </a:moveTo>
                  <a:cubicBezTo>
                    <a:pt x="384" y="1"/>
                    <a:pt x="1" y="384"/>
                    <a:pt x="1" y="854"/>
                  </a:cubicBezTo>
                  <a:lnTo>
                    <a:pt x="1" y="9413"/>
                  </a:lnTo>
                  <a:cubicBezTo>
                    <a:pt x="1" y="9883"/>
                    <a:pt x="384" y="10266"/>
                    <a:pt x="854" y="10266"/>
                  </a:cubicBezTo>
                  <a:lnTo>
                    <a:pt x="7660" y="10266"/>
                  </a:lnTo>
                  <a:cubicBezTo>
                    <a:pt x="8129" y="10266"/>
                    <a:pt x="8513" y="9883"/>
                    <a:pt x="8513" y="9413"/>
                  </a:cubicBezTo>
                  <a:lnTo>
                    <a:pt x="8513" y="854"/>
                  </a:lnTo>
                  <a:cubicBezTo>
                    <a:pt x="8513" y="384"/>
                    <a:pt x="8129" y="1"/>
                    <a:pt x="766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57"/>
            <p:cNvSpPr/>
            <p:nvPr/>
          </p:nvSpPr>
          <p:spPr>
            <a:xfrm>
              <a:off x="5989987" y="3448664"/>
              <a:ext cx="60810" cy="268733"/>
            </a:xfrm>
            <a:custGeom>
              <a:avLst/>
              <a:gdLst/>
              <a:ahLst/>
              <a:cxnLst/>
              <a:rect l="l" t="t" r="r" b="b"/>
              <a:pathLst>
                <a:path w="2321" h="10257" extrusionOk="0">
                  <a:moveTo>
                    <a:pt x="0" y="1"/>
                  </a:moveTo>
                  <a:cubicBezTo>
                    <a:pt x="489" y="1"/>
                    <a:pt x="882" y="403"/>
                    <a:pt x="882" y="892"/>
                  </a:cubicBezTo>
                  <a:lnTo>
                    <a:pt x="882" y="9375"/>
                  </a:lnTo>
                  <a:cubicBezTo>
                    <a:pt x="882" y="9864"/>
                    <a:pt x="489" y="10257"/>
                    <a:pt x="0" y="10257"/>
                  </a:cubicBezTo>
                  <a:lnTo>
                    <a:pt x="1438" y="10257"/>
                  </a:lnTo>
                  <a:cubicBezTo>
                    <a:pt x="1927" y="10257"/>
                    <a:pt x="2320" y="9864"/>
                    <a:pt x="2320" y="9375"/>
                  </a:cubicBezTo>
                  <a:lnTo>
                    <a:pt x="2320" y="892"/>
                  </a:lnTo>
                  <a:cubicBezTo>
                    <a:pt x="2320" y="403"/>
                    <a:pt x="1927" y="1"/>
                    <a:pt x="143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57"/>
            <p:cNvSpPr/>
            <p:nvPr/>
          </p:nvSpPr>
          <p:spPr>
            <a:xfrm>
              <a:off x="5878218" y="3424560"/>
              <a:ext cx="122354" cy="24130"/>
            </a:xfrm>
            <a:custGeom>
              <a:avLst/>
              <a:gdLst/>
              <a:ahLst/>
              <a:cxnLst/>
              <a:rect l="l" t="t" r="r" b="b"/>
              <a:pathLst>
                <a:path w="4670" h="921" extrusionOk="0">
                  <a:moveTo>
                    <a:pt x="1" y="0"/>
                  </a:moveTo>
                  <a:lnTo>
                    <a:pt x="1" y="921"/>
                  </a:lnTo>
                  <a:lnTo>
                    <a:pt x="4669" y="921"/>
                  </a:lnTo>
                  <a:lnTo>
                    <a:pt x="4669"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57"/>
            <p:cNvSpPr/>
            <p:nvPr/>
          </p:nvSpPr>
          <p:spPr>
            <a:xfrm>
              <a:off x="5878218" y="3424560"/>
              <a:ext cx="122354" cy="24130"/>
            </a:xfrm>
            <a:custGeom>
              <a:avLst/>
              <a:gdLst/>
              <a:ahLst/>
              <a:cxnLst/>
              <a:rect l="l" t="t" r="r" b="b"/>
              <a:pathLst>
                <a:path w="4670" h="921" extrusionOk="0">
                  <a:moveTo>
                    <a:pt x="1" y="0"/>
                  </a:moveTo>
                  <a:lnTo>
                    <a:pt x="1" y="921"/>
                  </a:lnTo>
                  <a:lnTo>
                    <a:pt x="4669" y="921"/>
                  </a:lnTo>
                  <a:lnTo>
                    <a:pt x="4669"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57"/>
            <p:cNvSpPr/>
            <p:nvPr/>
          </p:nvSpPr>
          <p:spPr>
            <a:xfrm>
              <a:off x="5963630" y="3424560"/>
              <a:ext cx="36942" cy="24130"/>
            </a:xfrm>
            <a:custGeom>
              <a:avLst/>
              <a:gdLst/>
              <a:ahLst/>
              <a:cxnLst/>
              <a:rect l="l" t="t" r="r" b="b"/>
              <a:pathLst>
                <a:path w="1410" h="921" extrusionOk="0">
                  <a:moveTo>
                    <a:pt x="0" y="0"/>
                  </a:moveTo>
                  <a:lnTo>
                    <a:pt x="0" y="921"/>
                  </a:lnTo>
                  <a:lnTo>
                    <a:pt x="1409" y="921"/>
                  </a:lnTo>
                  <a:lnTo>
                    <a:pt x="1409"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57"/>
            <p:cNvSpPr/>
            <p:nvPr/>
          </p:nvSpPr>
          <p:spPr>
            <a:xfrm>
              <a:off x="5852857" y="3355496"/>
              <a:ext cx="172815" cy="69089"/>
            </a:xfrm>
            <a:custGeom>
              <a:avLst/>
              <a:gdLst/>
              <a:ahLst/>
              <a:cxnLst/>
              <a:rect l="l" t="t" r="r" b="b"/>
              <a:pathLst>
                <a:path w="6596" h="2637" extrusionOk="0">
                  <a:moveTo>
                    <a:pt x="451" y="0"/>
                  </a:moveTo>
                  <a:cubicBezTo>
                    <a:pt x="202" y="0"/>
                    <a:pt x="1" y="202"/>
                    <a:pt x="1" y="451"/>
                  </a:cubicBezTo>
                  <a:lnTo>
                    <a:pt x="1" y="2186"/>
                  </a:lnTo>
                  <a:cubicBezTo>
                    <a:pt x="1" y="2435"/>
                    <a:pt x="202" y="2636"/>
                    <a:pt x="451" y="2636"/>
                  </a:cubicBezTo>
                  <a:lnTo>
                    <a:pt x="6145" y="2636"/>
                  </a:lnTo>
                  <a:cubicBezTo>
                    <a:pt x="6394" y="2636"/>
                    <a:pt x="6596" y="2435"/>
                    <a:pt x="6596" y="2186"/>
                  </a:cubicBezTo>
                  <a:lnTo>
                    <a:pt x="6596" y="451"/>
                  </a:lnTo>
                  <a:cubicBezTo>
                    <a:pt x="6596" y="202"/>
                    <a:pt x="6394" y="0"/>
                    <a:pt x="61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57"/>
            <p:cNvSpPr/>
            <p:nvPr/>
          </p:nvSpPr>
          <p:spPr>
            <a:xfrm>
              <a:off x="5981708" y="3355496"/>
              <a:ext cx="43964" cy="69089"/>
            </a:xfrm>
            <a:custGeom>
              <a:avLst/>
              <a:gdLst/>
              <a:ahLst/>
              <a:cxnLst/>
              <a:rect l="l" t="t" r="r" b="b"/>
              <a:pathLst>
                <a:path w="1678" h="2637" extrusionOk="0">
                  <a:moveTo>
                    <a:pt x="0" y="0"/>
                  </a:moveTo>
                  <a:lnTo>
                    <a:pt x="0" y="2636"/>
                  </a:lnTo>
                  <a:lnTo>
                    <a:pt x="1208" y="2636"/>
                  </a:lnTo>
                  <a:cubicBezTo>
                    <a:pt x="1467" y="2636"/>
                    <a:pt x="1678" y="2425"/>
                    <a:pt x="1678" y="2167"/>
                  </a:cubicBezTo>
                  <a:lnTo>
                    <a:pt x="1678" y="470"/>
                  </a:lnTo>
                  <a:cubicBezTo>
                    <a:pt x="1678" y="211"/>
                    <a:pt x="1467" y="0"/>
                    <a:pt x="1208"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57"/>
            <p:cNvSpPr/>
            <p:nvPr/>
          </p:nvSpPr>
          <p:spPr>
            <a:xfrm>
              <a:off x="5862917" y="3488854"/>
              <a:ext cx="152720" cy="188378"/>
            </a:xfrm>
            <a:custGeom>
              <a:avLst/>
              <a:gdLst/>
              <a:ahLst/>
              <a:cxnLst/>
              <a:rect l="l" t="t" r="r" b="b"/>
              <a:pathLst>
                <a:path w="5829" h="7190" extrusionOk="0">
                  <a:moveTo>
                    <a:pt x="355" y="0"/>
                  </a:moveTo>
                  <a:cubicBezTo>
                    <a:pt x="163" y="0"/>
                    <a:pt x="0" y="154"/>
                    <a:pt x="0" y="355"/>
                  </a:cubicBezTo>
                  <a:lnTo>
                    <a:pt x="0" y="6844"/>
                  </a:lnTo>
                  <a:cubicBezTo>
                    <a:pt x="0" y="7036"/>
                    <a:pt x="163" y="7189"/>
                    <a:pt x="355" y="7189"/>
                  </a:cubicBezTo>
                  <a:lnTo>
                    <a:pt x="5483" y="7189"/>
                  </a:lnTo>
                  <a:cubicBezTo>
                    <a:pt x="5489" y="7190"/>
                    <a:pt x="5494" y="7190"/>
                    <a:pt x="5499" y="7190"/>
                  </a:cubicBezTo>
                  <a:cubicBezTo>
                    <a:pt x="5683" y="7190"/>
                    <a:pt x="5828" y="7030"/>
                    <a:pt x="5828" y="6844"/>
                  </a:cubicBezTo>
                  <a:lnTo>
                    <a:pt x="5828" y="355"/>
                  </a:lnTo>
                  <a:cubicBezTo>
                    <a:pt x="5828" y="154"/>
                    <a:pt x="5675" y="0"/>
                    <a:pt x="5483" y="0"/>
                  </a:cubicBez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57"/>
            <p:cNvSpPr/>
            <p:nvPr/>
          </p:nvSpPr>
          <p:spPr>
            <a:xfrm>
              <a:off x="5971412" y="3488854"/>
              <a:ext cx="44226" cy="188614"/>
            </a:xfrm>
            <a:custGeom>
              <a:avLst/>
              <a:gdLst/>
              <a:ahLst/>
              <a:cxnLst/>
              <a:rect l="l" t="t" r="r" b="b"/>
              <a:pathLst>
                <a:path w="1688" h="7199" extrusionOk="0">
                  <a:moveTo>
                    <a:pt x="0" y="0"/>
                  </a:moveTo>
                  <a:lnTo>
                    <a:pt x="0" y="7199"/>
                  </a:lnTo>
                  <a:lnTo>
                    <a:pt x="1342" y="7199"/>
                  </a:lnTo>
                  <a:cubicBezTo>
                    <a:pt x="1534" y="7199"/>
                    <a:pt x="1687" y="7036"/>
                    <a:pt x="1687" y="6844"/>
                  </a:cubicBezTo>
                  <a:lnTo>
                    <a:pt x="1687" y="355"/>
                  </a:lnTo>
                  <a:cubicBezTo>
                    <a:pt x="1687" y="163"/>
                    <a:pt x="1534" y="0"/>
                    <a:pt x="1342" y="0"/>
                  </a:cubicBezTo>
                  <a:close/>
                </a:path>
              </a:pathLst>
            </a:custGeom>
            <a:solidFill>
              <a:srgbClr val="CB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57"/>
            <p:cNvSpPr/>
            <p:nvPr/>
          </p:nvSpPr>
          <p:spPr>
            <a:xfrm>
              <a:off x="5869939" y="3531036"/>
              <a:ext cx="121568" cy="104197"/>
            </a:xfrm>
            <a:custGeom>
              <a:avLst/>
              <a:gdLst/>
              <a:ahLst/>
              <a:cxnLst/>
              <a:rect l="l" t="t" r="r" b="b"/>
              <a:pathLst>
                <a:path w="4640" h="3977" extrusionOk="0">
                  <a:moveTo>
                    <a:pt x="2656" y="1"/>
                  </a:moveTo>
                  <a:cubicBezTo>
                    <a:pt x="883" y="1"/>
                    <a:pt x="1" y="2138"/>
                    <a:pt x="1247" y="3394"/>
                  </a:cubicBezTo>
                  <a:cubicBezTo>
                    <a:pt x="1653" y="3796"/>
                    <a:pt x="2150" y="3977"/>
                    <a:pt x="2638" y="3977"/>
                  </a:cubicBezTo>
                  <a:cubicBezTo>
                    <a:pt x="3661" y="3977"/>
                    <a:pt x="4640" y="3185"/>
                    <a:pt x="4640" y="1985"/>
                  </a:cubicBezTo>
                  <a:cubicBezTo>
                    <a:pt x="4640" y="892"/>
                    <a:pt x="3749" y="1"/>
                    <a:pt x="265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57"/>
            <p:cNvSpPr/>
            <p:nvPr/>
          </p:nvSpPr>
          <p:spPr>
            <a:xfrm>
              <a:off x="5894043" y="3538058"/>
              <a:ext cx="106529" cy="97202"/>
            </a:xfrm>
            <a:custGeom>
              <a:avLst/>
              <a:gdLst/>
              <a:ahLst/>
              <a:cxnLst/>
              <a:rect l="l" t="t" r="r" b="b"/>
              <a:pathLst>
                <a:path w="4066" h="3710" extrusionOk="0">
                  <a:moveTo>
                    <a:pt x="2714" y="1"/>
                  </a:moveTo>
                  <a:cubicBezTo>
                    <a:pt x="3452" y="1324"/>
                    <a:pt x="2503" y="2963"/>
                    <a:pt x="979" y="2963"/>
                  </a:cubicBezTo>
                  <a:cubicBezTo>
                    <a:pt x="634" y="2963"/>
                    <a:pt x="298" y="2877"/>
                    <a:pt x="1" y="2704"/>
                  </a:cubicBezTo>
                  <a:lnTo>
                    <a:pt x="1" y="2704"/>
                  </a:lnTo>
                  <a:cubicBezTo>
                    <a:pt x="376" y="3361"/>
                    <a:pt x="1050" y="3709"/>
                    <a:pt x="1732" y="3709"/>
                  </a:cubicBezTo>
                  <a:cubicBezTo>
                    <a:pt x="2234" y="3709"/>
                    <a:pt x="2741" y="3520"/>
                    <a:pt x="3135" y="3126"/>
                  </a:cubicBezTo>
                  <a:cubicBezTo>
                    <a:pt x="4065" y="2206"/>
                    <a:pt x="3854" y="643"/>
                    <a:pt x="2714"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57"/>
            <p:cNvSpPr/>
            <p:nvPr/>
          </p:nvSpPr>
          <p:spPr>
            <a:xfrm>
              <a:off x="5905597" y="3551813"/>
              <a:ext cx="67334" cy="62513"/>
            </a:xfrm>
            <a:custGeom>
              <a:avLst/>
              <a:gdLst/>
              <a:ahLst/>
              <a:cxnLst/>
              <a:rect l="l" t="t" r="r" b="b"/>
              <a:pathLst>
                <a:path w="2570" h="2386" extrusionOk="0">
                  <a:moveTo>
                    <a:pt x="1286" y="1"/>
                  </a:moveTo>
                  <a:cubicBezTo>
                    <a:pt x="1146" y="1"/>
                    <a:pt x="1007" y="94"/>
                    <a:pt x="1007" y="281"/>
                  </a:cubicBezTo>
                  <a:lnTo>
                    <a:pt x="1007" y="914"/>
                  </a:lnTo>
                  <a:lnTo>
                    <a:pt x="375" y="914"/>
                  </a:lnTo>
                  <a:cubicBezTo>
                    <a:pt x="1" y="914"/>
                    <a:pt x="1" y="1479"/>
                    <a:pt x="375" y="1479"/>
                  </a:cubicBezTo>
                  <a:lnTo>
                    <a:pt x="1007" y="1479"/>
                  </a:lnTo>
                  <a:lnTo>
                    <a:pt x="1007" y="2112"/>
                  </a:lnTo>
                  <a:cubicBezTo>
                    <a:pt x="1007" y="2294"/>
                    <a:pt x="1149" y="2385"/>
                    <a:pt x="1290" y="2385"/>
                  </a:cubicBezTo>
                  <a:cubicBezTo>
                    <a:pt x="1431" y="2385"/>
                    <a:pt x="1573" y="2294"/>
                    <a:pt x="1573" y="2112"/>
                  </a:cubicBezTo>
                  <a:lnTo>
                    <a:pt x="1573" y="1479"/>
                  </a:lnTo>
                  <a:lnTo>
                    <a:pt x="2205" y="1479"/>
                  </a:lnTo>
                  <a:cubicBezTo>
                    <a:pt x="2570" y="1479"/>
                    <a:pt x="2570" y="914"/>
                    <a:pt x="2205" y="914"/>
                  </a:cubicBezTo>
                  <a:lnTo>
                    <a:pt x="1573" y="914"/>
                  </a:lnTo>
                  <a:lnTo>
                    <a:pt x="1573" y="281"/>
                  </a:lnTo>
                  <a:cubicBezTo>
                    <a:pt x="1568" y="94"/>
                    <a:pt x="1427" y="1"/>
                    <a:pt x="1286"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57"/>
            <p:cNvSpPr/>
            <p:nvPr/>
          </p:nvSpPr>
          <p:spPr>
            <a:xfrm>
              <a:off x="5887781" y="3355496"/>
              <a:ext cx="14593" cy="69089"/>
            </a:xfrm>
            <a:custGeom>
              <a:avLst/>
              <a:gdLst/>
              <a:ahLst/>
              <a:cxnLst/>
              <a:rect l="l" t="t" r="r" b="b"/>
              <a:pathLst>
                <a:path w="557" h="2637" extrusionOk="0">
                  <a:moveTo>
                    <a:pt x="0" y="0"/>
                  </a:moveTo>
                  <a:lnTo>
                    <a:pt x="0" y="2588"/>
                  </a:lnTo>
                  <a:cubicBezTo>
                    <a:pt x="0" y="2608"/>
                    <a:pt x="0" y="2617"/>
                    <a:pt x="0" y="2636"/>
                  </a:cubicBezTo>
                  <a:lnTo>
                    <a:pt x="556" y="2636"/>
                  </a:lnTo>
                  <a:cubicBezTo>
                    <a:pt x="556" y="2617"/>
                    <a:pt x="556" y="2608"/>
                    <a:pt x="556" y="2588"/>
                  </a:cubicBezTo>
                  <a:lnTo>
                    <a:pt x="556"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57"/>
            <p:cNvSpPr/>
            <p:nvPr/>
          </p:nvSpPr>
          <p:spPr>
            <a:xfrm>
              <a:off x="5931719" y="3355496"/>
              <a:ext cx="14855" cy="69089"/>
            </a:xfrm>
            <a:custGeom>
              <a:avLst/>
              <a:gdLst/>
              <a:ahLst/>
              <a:cxnLst/>
              <a:rect l="l" t="t" r="r" b="b"/>
              <a:pathLst>
                <a:path w="567" h="2637" extrusionOk="0">
                  <a:moveTo>
                    <a:pt x="1" y="0"/>
                  </a:moveTo>
                  <a:cubicBezTo>
                    <a:pt x="1" y="10"/>
                    <a:pt x="1" y="20"/>
                    <a:pt x="1" y="29"/>
                  </a:cubicBezTo>
                  <a:lnTo>
                    <a:pt x="1" y="2608"/>
                  </a:lnTo>
                  <a:cubicBezTo>
                    <a:pt x="1" y="2617"/>
                    <a:pt x="1" y="2627"/>
                    <a:pt x="1" y="2636"/>
                  </a:cubicBezTo>
                  <a:lnTo>
                    <a:pt x="566" y="2636"/>
                  </a:lnTo>
                  <a:cubicBezTo>
                    <a:pt x="566" y="2627"/>
                    <a:pt x="566" y="2617"/>
                    <a:pt x="566" y="2608"/>
                  </a:cubicBezTo>
                  <a:lnTo>
                    <a:pt x="566" y="29"/>
                  </a:lnTo>
                  <a:cubicBezTo>
                    <a:pt x="566" y="20"/>
                    <a:pt x="566" y="10"/>
                    <a:pt x="566"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57"/>
            <p:cNvSpPr/>
            <p:nvPr/>
          </p:nvSpPr>
          <p:spPr>
            <a:xfrm>
              <a:off x="5976416" y="3355496"/>
              <a:ext cx="14593" cy="69089"/>
            </a:xfrm>
            <a:custGeom>
              <a:avLst/>
              <a:gdLst/>
              <a:ahLst/>
              <a:cxnLst/>
              <a:rect l="l" t="t" r="r" b="b"/>
              <a:pathLst>
                <a:path w="557" h="2637" extrusionOk="0">
                  <a:moveTo>
                    <a:pt x="1" y="0"/>
                  </a:moveTo>
                  <a:lnTo>
                    <a:pt x="1" y="2588"/>
                  </a:lnTo>
                  <a:cubicBezTo>
                    <a:pt x="1" y="2608"/>
                    <a:pt x="1" y="2617"/>
                    <a:pt x="1" y="2636"/>
                  </a:cubicBezTo>
                  <a:lnTo>
                    <a:pt x="557" y="2636"/>
                  </a:lnTo>
                  <a:cubicBezTo>
                    <a:pt x="557" y="2617"/>
                    <a:pt x="557" y="2608"/>
                    <a:pt x="557" y="2588"/>
                  </a:cubicBezTo>
                  <a:lnTo>
                    <a:pt x="557"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1" name="Google Shape;8461;p57"/>
          <p:cNvGrpSpPr/>
          <p:nvPr/>
        </p:nvGrpSpPr>
        <p:grpSpPr>
          <a:xfrm>
            <a:off x="7528713" y="1500641"/>
            <a:ext cx="370520" cy="361586"/>
            <a:chOff x="7528713" y="1500641"/>
            <a:chExt cx="370520" cy="361586"/>
          </a:xfrm>
        </p:grpSpPr>
        <p:sp>
          <p:nvSpPr>
            <p:cNvPr id="8462" name="Google Shape;8462;p57"/>
            <p:cNvSpPr/>
            <p:nvPr/>
          </p:nvSpPr>
          <p:spPr>
            <a:xfrm>
              <a:off x="7684158" y="1587809"/>
              <a:ext cx="121070" cy="119603"/>
            </a:xfrm>
            <a:custGeom>
              <a:avLst/>
              <a:gdLst/>
              <a:ahLst/>
              <a:cxnLst/>
              <a:rect l="l" t="t" r="r" b="b"/>
              <a:pathLst>
                <a:path w="4621" h="4565" extrusionOk="0">
                  <a:moveTo>
                    <a:pt x="796" y="1"/>
                  </a:moveTo>
                  <a:cubicBezTo>
                    <a:pt x="717" y="1"/>
                    <a:pt x="638" y="32"/>
                    <a:pt x="576" y="94"/>
                  </a:cubicBezTo>
                  <a:lnTo>
                    <a:pt x="125" y="544"/>
                  </a:lnTo>
                  <a:cubicBezTo>
                    <a:pt x="1" y="669"/>
                    <a:pt x="1" y="861"/>
                    <a:pt x="125" y="985"/>
                  </a:cubicBezTo>
                  <a:lnTo>
                    <a:pt x="3605" y="4474"/>
                  </a:lnTo>
                  <a:cubicBezTo>
                    <a:pt x="3666" y="4536"/>
                    <a:pt x="3745" y="4564"/>
                    <a:pt x="3824" y="4564"/>
                  </a:cubicBezTo>
                  <a:cubicBezTo>
                    <a:pt x="3906" y="4564"/>
                    <a:pt x="3987" y="4533"/>
                    <a:pt x="4046" y="4474"/>
                  </a:cubicBezTo>
                  <a:lnTo>
                    <a:pt x="4496" y="4014"/>
                  </a:lnTo>
                  <a:cubicBezTo>
                    <a:pt x="4621" y="3899"/>
                    <a:pt x="4621" y="3698"/>
                    <a:pt x="4496" y="3583"/>
                  </a:cubicBezTo>
                  <a:lnTo>
                    <a:pt x="1017" y="94"/>
                  </a:lnTo>
                  <a:cubicBezTo>
                    <a:pt x="954" y="32"/>
                    <a:pt x="875" y="1"/>
                    <a:pt x="796"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57"/>
            <p:cNvSpPr/>
            <p:nvPr/>
          </p:nvSpPr>
          <p:spPr>
            <a:xfrm>
              <a:off x="7750208" y="1653282"/>
              <a:ext cx="54784" cy="53972"/>
            </a:xfrm>
            <a:custGeom>
              <a:avLst/>
              <a:gdLst/>
              <a:ahLst/>
              <a:cxnLst/>
              <a:rect l="l" t="t" r="r" b="b"/>
              <a:pathLst>
                <a:path w="2091" h="2060" extrusionOk="0">
                  <a:moveTo>
                    <a:pt x="902" y="1"/>
                  </a:moveTo>
                  <a:lnTo>
                    <a:pt x="904" y="3"/>
                  </a:lnTo>
                  <a:lnTo>
                    <a:pt x="904" y="3"/>
                  </a:lnTo>
                  <a:cubicBezTo>
                    <a:pt x="903" y="2"/>
                    <a:pt x="902" y="2"/>
                    <a:pt x="902" y="1"/>
                  </a:cubicBezTo>
                  <a:close/>
                  <a:moveTo>
                    <a:pt x="904" y="3"/>
                  </a:moveTo>
                  <a:cubicBezTo>
                    <a:pt x="1026" y="128"/>
                    <a:pt x="1025" y="327"/>
                    <a:pt x="902" y="451"/>
                  </a:cubicBezTo>
                  <a:lnTo>
                    <a:pt x="451" y="892"/>
                  </a:lnTo>
                  <a:cubicBezTo>
                    <a:pt x="389" y="955"/>
                    <a:pt x="307" y="986"/>
                    <a:pt x="226" y="986"/>
                  </a:cubicBezTo>
                  <a:cubicBezTo>
                    <a:pt x="144" y="986"/>
                    <a:pt x="63" y="955"/>
                    <a:pt x="1" y="892"/>
                  </a:cubicBezTo>
                  <a:lnTo>
                    <a:pt x="1" y="892"/>
                  </a:lnTo>
                  <a:lnTo>
                    <a:pt x="1074" y="1966"/>
                  </a:lnTo>
                  <a:cubicBezTo>
                    <a:pt x="1136" y="2028"/>
                    <a:pt x="1218" y="2059"/>
                    <a:pt x="1299" y="2059"/>
                  </a:cubicBezTo>
                  <a:cubicBezTo>
                    <a:pt x="1381" y="2059"/>
                    <a:pt x="1462" y="2028"/>
                    <a:pt x="1525" y="1966"/>
                  </a:cubicBezTo>
                  <a:lnTo>
                    <a:pt x="1965" y="1525"/>
                  </a:lnTo>
                  <a:cubicBezTo>
                    <a:pt x="2090" y="1400"/>
                    <a:pt x="2090" y="1209"/>
                    <a:pt x="1975" y="1084"/>
                  </a:cubicBezTo>
                  <a:lnTo>
                    <a:pt x="904" y="3"/>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57"/>
            <p:cNvSpPr/>
            <p:nvPr/>
          </p:nvSpPr>
          <p:spPr>
            <a:xfrm>
              <a:off x="7735143" y="1500641"/>
              <a:ext cx="164091" cy="156702"/>
            </a:xfrm>
            <a:custGeom>
              <a:avLst/>
              <a:gdLst/>
              <a:ahLst/>
              <a:cxnLst/>
              <a:rect l="l" t="t" r="r" b="b"/>
              <a:pathLst>
                <a:path w="6263" h="5981" extrusionOk="0">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57"/>
            <p:cNvSpPr/>
            <p:nvPr/>
          </p:nvSpPr>
          <p:spPr>
            <a:xfrm>
              <a:off x="7735143" y="1500641"/>
              <a:ext cx="164091" cy="156702"/>
            </a:xfrm>
            <a:custGeom>
              <a:avLst/>
              <a:gdLst/>
              <a:ahLst/>
              <a:cxnLst/>
              <a:rect l="l" t="t" r="r" b="b"/>
              <a:pathLst>
                <a:path w="6263" h="5981" extrusionOk="0">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57"/>
            <p:cNvSpPr/>
            <p:nvPr/>
          </p:nvSpPr>
          <p:spPr>
            <a:xfrm>
              <a:off x="7764775" y="1501846"/>
              <a:ext cx="128616" cy="155497"/>
            </a:xfrm>
            <a:custGeom>
              <a:avLst/>
              <a:gdLst/>
              <a:ahLst/>
              <a:cxnLst/>
              <a:rect l="l" t="t" r="r" b="b"/>
              <a:pathLst>
                <a:path w="4909" h="5935" extrusionOk="0">
                  <a:moveTo>
                    <a:pt x="4314" y="1"/>
                  </a:moveTo>
                  <a:lnTo>
                    <a:pt x="4314" y="1"/>
                  </a:lnTo>
                  <a:cubicBezTo>
                    <a:pt x="4391" y="250"/>
                    <a:pt x="4333" y="519"/>
                    <a:pt x="4160" y="710"/>
                  </a:cubicBezTo>
                  <a:lnTo>
                    <a:pt x="0" y="5445"/>
                  </a:lnTo>
                  <a:lnTo>
                    <a:pt x="489" y="5934"/>
                  </a:lnTo>
                  <a:lnTo>
                    <a:pt x="4649" y="1199"/>
                  </a:lnTo>
                  <a:cubicBezTo>
                    <a:pt x="4908" y="902"/>
                    <a:pt x="4899" y="461"/>
                    <a:pt x="4621" y="183"/>
                  </a:cubicBezTo>
                  <a:cubicBezTo>
                    <a:pt x="4534" y="97"/>
                    <a:pt x="4429" y="30"/>
                    <a:pt x="4314" y="1"/>
                  </a:cubicBezTo>
                  <a:close/>
                </a:path>
              </a:pathLst>
            </a:custGeom>
            <a:solidFill>
              <a:srgbClr val="DDE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57"/>
            <p:cNvSpPr/>
            <p:nvPr/>
          </p:nvSpPr>
          <p:spPr>
            <a:xfrm>
              <a:off x="7528713" y="1618279"/>
              <a:ext cx="252673" cy="243948"/>
            </a:xfrm>
            <a:custGeom>
              <a:avLst/>
              <a:gdLst/>
              <a:ahLst/>
              <a:cxnLst/>
              <a:rect l="l" t="t" r="r" b="b"/>
              <a:pathLst>
                <a:path w="9644" h="9311" extrusionOk="0">
                  <a:moveTo>
                    <a:pt x="5258" y="1"/>
                  </a:moveTo>
                  <a:cubicBezTo>
                    <a:pt x="3986" y="1"/>
                    <a:pt x="2655" y="522"/>
                    <a:pt x="1620" y="1557"/>
                  </a:cubicBezTo>
                  <a:cubicBezTo>
                    <a:pt x="527" y="2660"/>
                    <a:pt x="0" y="4078"/>
                    <a:pt x="67" y="5420"/>
                  </a:cubicBezTo>
                  <a:cubicBezTo>
                    <a:pt x="86" y="5938"/>
                    <a:pt x="307" y="6417"/>
                    <a:pt x="671" y="6781"/>
                  </a:cubicBezTo>
                  <a:lnTo>
                    <a:pt x="2588" y="8698"/>
                  </a:lnTo>
                  <a:cubicBezTo>
                    <a:pt x="2952" y="9063"/>
                    <a:pt x="3432" y="9283"/>
                    <a:pt x="3949" y="9302"/>
                  </a:cubicBezTo>
                  <a:cubicBezTo>
                    <a:pt x="4027" y="9308"/>
                    <a:pt x="4105" y="9310"/>
                    <a:pt x="4182" y="9310"/>
                  </a:cubicBezTo>
                  <a:cubicBezTo>
                    <a:pt x="4382" y="9310"/>
                    <a:pt x="4580" y="9294"/>
                    <a:pt x="4774" y="9274"/>
                  </a:cubicBezTo>
                  <a:lnTo>
                    <a:pt x="5723" y="9053"/>
                  </a:lnTo>
                  <a:cubicBezTo>
                    <a:pt x="6509" y="8785"/>
                    <a:pt x="7228" y="8334"/>
                    <a:pt x="7812" y="7749"/>
                  </a:cubicBezTo>
                  <a:cubicBezTo>
                    <a:pt x="9154" y="6408"/>
                    <a:pt x="9643" y="4567"/>
                    <a:pt x="9231" y="3005"/>
                  </a:cubicBezTo>
                  <a:lnTo>
                    <a:pt x="6365" y="139"/>
                  </a:lnTo>
                  <a:cubicBezTo>
                    <a:pt x="6007" y="47"/>
                    <a:pt x="5635" y="1"/>
                    <a:pt x="5258"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57"/>
            <p:cNvSpPr/>
            <p:nvPr/>
          </p:nvSpPr>
          <p:spPr>
            <a:xfrm>
              <a:off x="7570136" y="1670627"/>
              <a:ext cx="211251" cy="191574"/>
            </a:xfrm>
            <a:custGeom>
              <a:avLst/>
              <a:gdLst/>
              <a:ahLst/>
              <a:cxnLst/>
              <a:rect l="l" t="t" r="r" b="b"/>
              <a:pathLst>
                <a:path w="8063" h="7312" extrusionOk="0">
                  <a:moveTo>
                    <a:pt x="6643" y="0"/>
                  </a:moveTo>
                  <a:cubicBezTo>
                    <a:pt x="7056" y="1572"/>
                    <a:pt x="6567" y="3413"/>
                    <a:pt x="5225" y="4745"/>
                  </a:cubicBezTo>
                  <a:cubicBezTo>
                    <a:pt x="4640" y="5339"/>
                    <a:pt x="3921" y="5780"/>
                    <a:pt x="3135" y="6049"/>
                  </a:cubicBezTo>
                  <a:lnTo>
                    <a:pt x="2196" y="6269"/>
                  </a:lnTo>
                  <a:cubicBezTo>
                    <a:pt x="1995" y="6290"/>
                    <a:pt x="1795" y="6306"/>
                    <a:pt x="1595" y="6306"/>
                  </a:cubicBezTo>
                  <a:cubicBezTo>
                    <a:pt x="1517" y="6306"/>
                    <a:pt x="1440" y="6303"/>
                    <a:pt x="1362" y="6298"/>
                  </a:cubicBezTo>
                  <a:cubicBezTo>
                    <a:pt x="854" y="6279"/>
                    <a:pt x="365" y="6058"/>
                    <a:pt x="1" y="5694"/>
                  </a:cubicBezTo>
                  <a:lnTo>
                    <a:pt x="1" y="5694"/>
                  </a:lnTo>
                  <a:lnTo>
                    <a:pt x="1007" y="6700"/>
                  </a:lnTo>
                  <a:cubicBezTo>
                    <a:pt x="1371" y="7065"/>
                    <a:pt x="1851" y="7276"/>
                    <a:pt x="2368" y="7304"/>
                  </a:cubicBezTo>
                  <a:cubicBezTo>
                    <a:pt x="2443" y="7309"/>
                    <a:pt x="2517" y="7312"/>
                    <a:pt x="2592" y="7312"/>
                  </a:cubicBezTo>
                  <a:cubicBezTo>
                    <a:pt x="2795" y="7312"/>
                    <a:pt x="2999" y="7294"/>
                    <a:pt x="3202" y="7266"/>
                  </a:cubicBezTo>
                  <a:lnTo>
                    <a:pt x="4142" y="7055"/>
                  </a:lnTo>
                  <a:cubicBezTo>
                    <a:pt x="4928" y="6787"/>
                    <a:pt x="5637" y="6336"/>
                    <a:pt x="6231" y="5751"/>
                  </a:cubicBezTo>
                  <a:cubicBezTo>
                    <a:pt x="7564" y="4419"/>
                    <a:pt x="8062" y="2579"/>
                    <a:pt x="7650" y="1007"/>
                  </a:cubicBezTo>
                  <a:lnTo>
                    <a:pt x="6643" y="0"/>
                  </a:lnTo>
                  <a:close/>
                </a:path>
              </a:pathLst>
            </a:custGeom>
            <a:solidFill>
              <a:srgbClr val="8DA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469;p57"/>
          <p:cNvGrpSpPr/>
          <p:nvPr/>
        </p:nvGrpSpPr>
        <p:grpSpPr>
          <a:xfrm>
            <a:off x="5317198" y="3355496"/>
            <a:ext cx="367429" cy="362163"/>
            <a:chOff x="5317198" y="3355496"/>
            <a:chExt cx="367429" cy="362163"/>
          </a:xfrm>
        </p:grpSpPr>
        <p:sp>
          <p:nvSpPr>
            <p:cNvPr id="8470" name="Google Shape;8470;p57"/>
            <p:cNvSpPr/>
            <p:nvPr/>
          </p:nvSpPr>
          <p:spPr>
            <a:xfrm>
              <a:off x="5378715" y="3535883"/>
              <a:ext cx="256184" cy="181776"/>
            </a:xfrm>
            <a:custGeom>
              <a:avLst/>
              <a:gdLst/>
              <a:ahLst/>
              <a:cxnLst/>
              <a:rect l="l" t="t" r="r" b="b"/>
              <a:pathLst>
                <a:path w="9778" h="6938" extrusionOk="0">
                  <a:moveTo>
                    <a:pt x="202" y="0"/>
                  </a:moveTo>
                  <a:cubicBezTo>
                    <a:pt x="101" y="0"/>
                    <a:pt x="1" y="70"/>
                    <a:pt x="1" y="209"/>
                  </a:cubicBezTo>
                  <a:lnTo>
                    <a:pt x="1" y="4637"/>
                  </a:lnTo>
                  <a:cubicBezTo>
                    <a:pt x="1" y="5902"/>
                    <a:pt x="1026" y="6928"/>
                    <a:pt x="2292" y="6937"/>
                  </a:cubicBezTo>
                  <a:lnTo>
                    <a:pt x="7477" y="6937"/>
                  </a:lnTo>
                  <a:cubicBezTo>
                    <a:pt x="8752" y="6928"/>
                    <a:pt x="9778" y="5902"/>
                    <a:pt x="9778" y="4637"/>
                  </a:cubicBezTo>
                  <a:lnTo>
                    <a:pt x="9778" y="496"/>
                  </a:lnTo>
                  <a:cubicBezTo>
                    <a:pt x="9778" y="357"/>
                    <a:pt x="9675" y="288"/>
                    <a:pt x="9572" y="288"/>
                  </a:cubicBezTo>
                  <a:cubicBezTo>
                    <a:pt x="9469" y="288"/>
                    <a:pt x="9366" y="357"/>
                    <a:pt x="9366" y="496"/>
                  </a:cubicBezTo>
                  <a:lnTo>
                    <a:pt x="9366" y="4637"/>
                  </a:lnTo>
                  <a:cubicBezTo>
                    <a:pt x="9366" y="5682"/>
                    <a:pt x="8522" y="6525"/>
                    <a:pt x="7487" y="6525"/>
                  </a:cubicBezTo>
                  <a:lnTo>
                    <a:pt x="2292" y="6525"/>
                  </a:lnTo>
                  <a:cubicBezTo>
                    <a:pt x="1247" y="6525"/>
                    <a:pt x="403" y="5682"/>
                    <a:pt x="403" y="4637"/>
                  </a:cubicBezTo>
                  <a:lnTo>
                    <a:pt x="403" y="209"/>
                  </a:lnTo>
                  <a:cubicBezTo>
                    <a:pt x="403" y="70"/>
                    <a:pt x="303" y="0"/>
                    <a:pt x="202"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57"/>
            <p:cNvSpPr/>
            <p:nvPr/>
          </p:nvSpPr>
          <p:spPr>
            <a:xfrm>
              <a:off x="5455822" y="3438419"/>
              <a:ext cx="112031" cy="218220"/>
            </a:xfrm>
            <a:custGeom>
              <a:avLst/>
              <a:gdLst/>
              <a:ahLst/>
              <a:cxnLst/>
              <a:rect l="l" t="t" r="r" b="b"/>
              <a:pathLst>
                <a:path w="4276" h="8329" extrusionOk="0">
                  <a:moveTo>
                    <a:pt x="4069" y="1"/>
                  </a:moveTo>
                  <a:cubicBezTo>
                    <a:pt x="3966" y="1"/>
                    <a:pt x="3863" y="70"/>
                    <a:pt x="3863" y="209"/>
                  </a:cubicBezTo>
                  <a:lnTo>
                    <a:pt x="3863" y="6727"/>
                  </a:lnTo>
                  <a:cubicBezTo>
                    <a:pt x="3863" y="7389"/>
                    <a:pt x="3336" y="7916"/>
                    <a:pt x="2675" y="7916"/>
                  </a:cubicBezTo>
                  <a:lnTo>
                    <a:pt x="1601" y="7916"/>
                  </a:lnTo>
                  <a:cubicBezTo>
                    <a:pt x="940" y="7916"/>
                    <a:pt x="413" y="7389"/>
                    <a:pt x="413" y="6727"/>
                  </a:cubicBezTo>
                  <a:lnTo>
                    <a:pt x="413" y="3775"/>
                  </a:lnTo>
                  <a:cubicBezTo>
                    <a:pt x="413" y="3636"/>
                    <a:pt x="309" y="3567"/>
                    <a:pt x="206" y="3567"/>
                  </a:cubicBezTo>
                  <a:cubicBezTo>
                    <a:pt x="103" y="3567"/>
                    <a:pt x="0" y="3636"/>
                    <a:pt x="0" y="3775"/>
                  </a:cubicBezTo>
                  <a:lnTo>
                    <a:pt x="0" y="6727"/>
                  </a:lnTo>
                  <a:cubicBezTo>
                    <a:pt x="0" y="7609"/>
                    <a:pt x="719" y="8319"/>
                    <a:pt x="1592" y="8328"/>
                  </a:cubicBezTo>
                  <a:lnTo>
                    <a:pt x="2675" y="8328"/>
                  </a:lnTo>
                  <a:cubicBezTo>
                    <a:pt x="3557" y="8328"/>
                    <a:pt x="4266" y="7619"/>
                    <a:pt x="4275" y="6737"/>
                  </a:cubicBezTo>
                  <a:lnTo>
                    <a:pt x="4275" y="209"/>
                  </a:lnTo>
                  <a:cubicBezTo>
                    <a:pt x="4275" y="70"/>
                    <a:pt x="4172" y="1"/>
                    <a:pt x="406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57"/>
            <p:cNvSpPr/>
            <p:nvPr/>
          </p:nvSpPr>
          <p:spPr>
            <a:xfrm>
              <a:off x="5448276" y="3359505"/>
              <a:ext cx="59815" cy="185129"/>
            </a:xfrm>
            <a:custGeom>
              <a:avLst/>
              <a:gdLst/>
              <a:ahLst/>
              <a:cxnLst/>
              <a:rect l="l" t="t" r="r" b="b"/>
              <a:pathLst>
                <a:path w="2283" h="7066" extrusionOk="0">
                  <a:moveTo>
                    <a:pt x="1" y="1"/>
                  </a:moveTo>
                  <a:cubicBezTo>
                    <a:pt x="116" y="106"/>
                    <a:pt x="183" y="260"/>
                    <a:pt x="183" y="423"/>
                  </a:cubicBezTo>
                  <a:lnTo>
                    <a:pt x="183" y="6653"/>
                  </a:lnTo>
                  <a:cubicBezTo>
                    <a:pt x="183" y="6806"/>
                    <a:pt x="116" y="6960"/>
                    <a:pt x="1" y="7065"/>
                  </a:cubicBezTo>
                  <a:lnTo>
                    <a:pt x="1084" y="7065"/>
                  </a:lnTo>
                  <a:cubicBezTo>
                    <a:pt x="1745" y="7065"/>
                    <a:pt x="2282" y="6528"/>
                    <a:pt x="2282" y="5867"/>
                  </a:cubicBezTo>
                  <a:lnTo>
                    <a:pt x="2282" y="1199"/>
                  </a:lnTo>
                  <a:cubicBezTo>
                    <a:pt x="2282" y="538"/>
                    <a:pt x="1745" y="1"/>
                    <a:pt x="1084"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57"/>
            <p:cNvSpPr/>
            <p:nvPr/>
          </p:nvSpPr>
          <p:spPr>
            <a:xfrm>
              <a:off x="5448276" y="3359505"/>
              <a:ext cx="21877" cy="185129"/>
            </a:xfrm>
            <a:custGeom>
              <a:avLst/>
              <a:gdLst/>
              <a:ahLst/>
              <a:cxnLst/>
              <a:rect l="l" t="t" r="r" b="b"/>
              <a:pathLst>
                <a:path w="835" h="7066" extrusionOk="0">
                  <a:moveTo>
                    <a:pt x="1" y="1"/>
                  </a:moveTo>
                  <a:cubicBezTo>
                    <a:pt x="116" y="116"/>
                    <a:pt x="183" y="260"/>
                    <a:pt x="183" y="423"/>
                  </a:cubicBezTo>
                  <a:lnTo>
                    <a:pt x="183" y="6653"/>
                  </a:lnTo>
                  <a:cubicBezTo>
                    <a:pt x="183" y="6806"/>
                    <a:pt x="116" y="6960"/>
                    <a:pt x="1" y="7065"/>
                  </a:cubicBezTo>
                  <a:lnTo>
                    <a:pt x="653" y="7065"/>
                  </a:lnTo>
                  <a:cubicBezTo>
                    <a:pt x="768" y="6960"/>
                    <a:pt x="835" y="6806"/>
                    <a:pt x="835" y="6653"/>
                  </a:cubicBezTo>
                  <a:lnTo>
                    <a:pt x="835" y="423"/>
                  </a:lnTo>
                  <a:cubicBezTo>
                    <a:pt x="835" y="260"/>
                    <a:pt x="768" y="106"/>
                    <a:pt x="653"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57"/>
            <p:cNvSpPr/>
            <p:nvPr/>
          </p:nvSpPr>
          <p:spPr>
            <a:xfrm>
              <a:off x="5529653" y="3432839"/>
              <a:ext cx="67570" cy="21379"/>
            </a:xfrm>
            <a:custGeom>
              <a:avLst/>
              <a:gdLst/>
              <a:ahLst/>
              <a:cxnLst/>
              <a:rect l="l" t="t" r="r" b="b"/>
              <a:pathLst>
                <a:path w="2579" h="816" extrusionOk="0">
                  <a:moveTo>
                    <a:pt x="355" y="1"/>
                  </a:moveTo>
                  <a:cubicBezTo>
                    <a:pt x="163" y="1"/>
                    <a:pt x="0" y="154"/>
                    <a:pt x="0" y="346"/>
                  </a:cubicBezTo>
                  <a:lnTo>
                    <a:pt x="0" y="470"/>
                  </a:lnTo>
                  <a:cubicBezTo>
                    <a:pt x="0" y="662"/>
                    <a:pt x="163" y="815"/>
                    <a:pt x="355" y="815"/>
                  </a:cubicBezTo>
                  <a:lnTo>
                    <a:pt x="2234" y="815"/>
                  </a:lnTo>
                  <a:cubicBezTo>
                    <a:pt x="2426" y="815"/>
                    <a:pt x="2579" y="662"/>
                    <a:pt x="2579" y="470"/>
                  </a:cubicBezTo>
                  <a:lnTo>
                    <a:pt x="2579" y="346"/>
                  </a:lnTo>
                  <a:cubicBezTo>
                    <a:pt x="2579" y="154"/>
                    <a:pt x="2426" y="1"/>
                    <a:pt x="2234"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57"/>
            <p:cNvSpPr/>
            <p:nvPr/>
          </p:nvSpPr>
          <p:spPr>
            <a:xfrm>
              <a:off x="5571102" y="3432839"/>
              <a:ext cx="26383" cy="21877"/>
            </a:xfrm>
            <a:custGeom>
              <a:avLst/>
              <a:gdLst/>
              <a:ahLst/>
              <a:cxnLst/>
              <a:rect l="l" t="t" r="r" b="b"/>
              <a:pathLst>
                <a:path w="1007" h="835" extrusionOk="0">
                  <a:moveTo>
                    <a:pt x="0" y="1"/>
                  </a:moveTo>
                  <a:cubicBezTo>
                    <a:pt x="201" y="1"/>
                    <a:pt x="364" y="164"/>
                    <a:pt x="364" y="365"/>
                  </a:cubicBezTo>
                  <a:lnTo>
                    <a:pt x="364" y="470"/>
                  </a:lnTo>
                  <a:cubicBezTo>
                    <a:pt x="364" y="672"/>
                    <a:pt x="201" y="835"/>
                    <a:pt x="0" y="835"/>
                  </a:cubicBezTo>
                  <a:lnTo>
                    <a:pt x="652" y="835"/>
                  </a:lnTo>
                  <a:cubicBezTo>
                    <a:pt x="844" y="835"/>
                    <a:pt x="1007" y="672"/>
                    <a:pt x="1007" y="470"/>
                  </a:cubicBezTo>
                  <a:lnTo>
                    <a:pt x="1007" y="365"/>
                  </a:lnTo>
                  <a:cubicBezTo>
                    <a:pt x="1007" y="164"/>
                    <a:pt x="844" y="1"/>
                    <a:pt x="652"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57"/>
            <p:cNvSpPr/>
            <p:nvPr/>
          </p:nvSpPr>
          <p:spPr>
            <a:xfrm>
              <a:off x="5596699" y="3538058"/>
              <a:ext cx="67832" cy="21405"/>
            </a:xfrm>
            <a:custGeom>
              <a:avLst/>
              <a:gdLst/>
              <a:ahLst/>
              <a:cxnLst/>
              <a:rect l="l" t="t" r="r" b="b"/>
              <a:pathLst>
                <a:path w="2589" h="817" extrusionOk="0">
                  <a:moveTo>
                    <a:pt x="2250" y="1"/>
                  </a:moveTo>
                  <a:cubicBezTo>
                    <a:pt x="2245" y="1"/>
                    <a:pt x="2240" y="1"/>
                    <a:pt x="2234" y="1"/>
                  </a:cubicBezTo>
                  <a:lnTo>
                    <a:pt x="355" y="1"/>
                  </a:lnTo>
                  <a:cubicBezTo>
                    <a:pt x="164" y="1"/>
                    <a:pt x="1" y="154"/>
                    <a:pt x="1" y="346"/>
                  </a:cubicBezTo>
                  <a:lnTo>
                    <a:pt x="1" y="471"/>
                  </a:lnTo>
                  <a:cubicBezTo>
                    <a:pt x="1" y="662"/>
                    <a:pt x="164" y="816"/>
                    <a:pt x="355" y="816"/>
                  </a:cubicBezTo>
                  <a:lnTo>
                    <a:pt x="2234" y="816"/>
                  </a:lnTo>
                  <a:cubicBezTo>
                    <a:pt x="2240" y="816"/>
                    <a:pt x="2246" y="816"/>
                    <a:pt x="2251" y="816"/>
                  </a:cubicBezTo>
                  <a:cubicBezTo>
                    <a:pt x="2435" y="816"/>
                    <a:pt x="2589" y="666"/>
                    <a:pt x="2589" y="480"/>
                  </a:cubicBezTo>
                  <a:lnTo>
                    <a:pt x="2589" y="356"/>
                  </a:lnTo>
                  <a:cubicBezTo>
                    <a:pt x="2589" y="160"/>
                    <a:pt x="2435" y="1"/>
                    <a:pt x="2250"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57"/>
            <p:cNvSpPr/>
            <p:nvPr/>
          </p:nvSpPr>
          <p:spPr>
            <a:xfrm>
              <a:off x="5639903" y="3538058"/>
              <a:ext cx="24628" cy="21641"/>
            </a:xfrm>
            <a:custGeom>
              <a:avLst/>
              <a:gdLst/>
              <a:ahLst/>
              <a:cxnLst/>
              <a:rect l="l" t="t" r="r" b="b"/>
              <a:pathLst>
                <a:path w="940" h="826" extrusionOk="0">
                  <a:moveTo>
                    <a:pt x="0" y="1"/>
                  </a:moveTo>
                  <a:cubicBezTo>
                    <a:pt x="192" y="1"/>
                    <a:pt x="355" y="154"/>
                    <a:pt x="355" y="356"/>
                  </a:cubicBezTo>
                  <a:lnTo>
                    <a:pt x="355" y="461"/>
                  </a:lnTo>
                  <a:cubicBezTo>
                    <a:pt x="355" y="662"/>
                    <a:pt x="192" y="825"/>
                    <a:pt x="0" y="825"/>
                  </a:cubicBezTo>
                  <a:lnTo>
                    <a:pt x="585" y="825"/>
                  </a:lnTo>
                  <a:cubicBezTo>
                    <a:pt x="777" y="825"/>
                    <a:pt x="940" y="662"/>
                    <a:pt x="940" y="461"/>
                  </a:cubicBezTo>
                  <a:lnTo>
                    <a:pt x="940" y="356"/>
                  </a:lnTo>
                  <a:cubicBezTo>
                    <a:pt x="940" y="154"/>
                    <a:pt x="777" y="1"/>
                    <a:pt x="585"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57"/>
            <p:cNvSpPr/>
            <p:nvPr/>
          </p:nvSpPr>
          <p:spPr>
            <a:xfrm>
              <a:off x="5576604" y="3470514"/>
              <a:ext cx="108023" cy="68592"/>
            </a:xfrm>
            <a:custGeom>
              <a:avLst/>
              <a:gdLst/>
              <a:ahLst/>
              <a:cxnLst/>
              <a:rect l="l" t="t" r="r" b="b"/>
              <a:pathLst>
                <a:path w="4123" h="2618" extrusionOk="0">
                  <a:moveTo>
                    <a:pt x="2062" y="0"/>
                  </a:moveTo>
                  <a:cubicBezTo>
                    <a:pt x="701" y="0"/>
                    <a:pt x="1" y="1640"/>
                    <a:pt x="959" y="2617"/>
                  </a:cubicBezTo>
                  <a:cubicBezTo>
                    <a:pt x="1007" y="2589"/>
                    <a:pt x="1065" y="2579"/>
                    <a:pt x="1132" y="2579"/>
                  </a:cubicBezTo>
                  <a:lnTo>
                    <a:pt x="3001" y="2579"/>
                  </a:lnTo>
                  <a:cubicBezTo>
                    <a:pt x="3059" y="2579"/>
                    <a:pt x="3116" y="2589"/>
                    <a:pt x="3164" y="2617"/>
                  </a:cubicBezTo>
                  <a:cubicBezTo>
                    <a:pt x="4123" y="1640"/>
                    <a:pt x="3423" y="0"/>
                    <a:pt x="2062"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57"/>
            <p:cNvSpPr/>
            <p:nvPr/>
          </p:nvSpPr>
          <p:spPr>
            <a:xfrm>
              <a:off x="5600734" y="3538058"/>
              <a:ext cx="5528" cy="1284"/>
            </a:xfrm>
            <a:custGeom>
              <a:avLst/>
              <a:gdLst/>
              <a:ahLst/>
              <a:cxnLst/>
              <a:rect l="l" t="t" r="r" b="b"/>
              <a:pathLst>
                <a:path w="211" h="49" extrusionOk="0">
                  <a:moveTo>
                    <a:pt x="0" y="1"/>
                  </a:moveTo>
                  <a:cubicBezTo>
                    <a:pt x="10" y="20"/>
                    <a:pt x="29" y="30"/>
                    <a:pt x="38" y="49"/>
                  </a:cubicBezTo>
                  <a:cubicBezTo>
                    <a:pt x="86" y="20"/>
                    <a:pt x="153" y="1"/>
                    <a:pt x="211" y="1"/>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57"/>
            <p:cNvSpPr/>
            <p:nvPr/>
          </p:nvSpPr>
          <p:spPr>
            <a:xfrm>
              <a:off x="5621327" y="3470776"/>
              <a:ext cx="63299" cy="68565"/>
            </a:xfrm>
            <a:custGeom>
              <a:avLst/>
              <a:gdLst/>
              <a:ahLst/>
              <a:cxnLst/>
              <a:rect l="l" t="t" r="r" b="b"/>
              <a:pathLst>
                <a:path w="2416" h="2617" extrusionOk="0">
                  <a:moveTo>
                    <a:pt x="355" y="0"/>
                  </a:moveTo>
                  <a:cubicBezTo>
                    <a:pt x="230" y="0"/>
                    <a:pt x="115" y="10"/>
                    <a:pt x="0" y="38"/>
                  </a:cubicBezTo>
                  <a:cubicBezTo>
                    <a:pt x="1131" y="316"/>
                    <a:pt x="1563" y="1706"/>
                    <a:pt x="777" y="2569"/>
                  </a:cubicBezTo>
                  <a:lnTo>
                    <a:pt x="1294" y="2569"/>
                  </a:lnTo>
                  <a:cubicBezTo>
                    <a:pt x="1352" y="2569"/>
                    <a:pt x="1409" y="2588"/>
                    <a:pt x="1467" y="2617"/>
                  </a:cubicBezTo>
                  <a:cubicBezTo>
                    <a:pt x="2416" y="1639"/>
                    <a:pt x="1726" y="0"/>
                    <a:pt x="364" y="0"/>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57"/>
            <p:cNvSpPr/>
            <p:nvPr/>
          </p:nvSpPr>
          <p:spPr>
            <a:xfrm>
              <a:off x="5528396" y="3355496"/>
              <a:ext cx="70085" cy="77369"/>
            </a:xfrm>
            <a:custGeom>
              <a:avLst/>
              <a:gdLst/>
              <a:ahLst/>
              <a:cxnLst/>
              <a:rect l="l" t="t" r="r" b="b"/>
              <a:pathLst>
                <a:path w="2675" h="2953" extrusionOk="0">
                  <a:moveTo>
                    <a:pt x="1342" y="0"/>
                  </a:moveTo>
                  <a:cubicBezTo>
                    <a:pt x="604" y="0"/>
                    <a:pt x="1" y="719"/>
                    <a:pt x="1" y="1611"/>
                  </a:cubicBezTo>
                  <a:cubicBezTo>
                    <a:pt x="1" y="2023"/>
                    <a:pt x="135" y="2675"/>
                    <a:pt x="346" y="2953"/>
                  </a:cubicBezTo>
                  <a:lnTo>
                    <a:pt x="2339" y="2953"/>
                  </a:lnTo>
                  <a:cubicBezTo>
                    <a:pt x="2493" y="2713"/>
                    <a:pt x="2589" y="2435"/>
                    <a:pt x="2637" y="2148"/>
                  </a:cubicBezTo>
                  <a:cubicBezTo>
                    <a:pt x="2665" y="1927"/>
                    <a:pt x="2675" y="1697"/>
                    <a:pt x="2675" y="1477"/>
                  </a:cubicBezTo>
                  <a:cubicBezTo>
                    <a:pt x="2627" y="652"/>
                    <a:pt x="2042" y="0"/>
                    <a:pt x="1342"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57"/>
            <p:cNvSpPr/>
            <p:nvPr/>
          </p:nvSpPr>
          <p:spPr>
            <a:xfrm>
              <a:off x="5554779" y="3355496"/>
              <a:ext cx="43964" cy="77369"/>
            </a:xfrm>
            <a:custGeom>
              <a:avLst/>
              <a:gdLst/>
              <a:ahLst/>
              <a:cxnLst/>
              <a:rect l="l" t="t" r="r" b="b"/>
              <a:pathLst>
                <a:path w="1678" h="2953" extrusionOk="0">
                  <a:moveTo>
                    <a:pt x="335" y="0"/>
                  </a:moveTo>
                  <a:cubicBezTo>
                    <a:pt x="220" y="0"/>
                    <a:pt x="105" y="20"/>
                    <a:pt x="0" y="48"/>
                  </a:cubicBezTo>
                  <a:cubicBezTo>
                    <a:pt x="537" y="221"/>
                    <a:pt x="949" y="786"/>
                    <a:pt x="987" y="1477"/>
                  </a:cubicBezTo>
                  <a:lnTo>
                    <a:pt x="939" y="2148"/>
                  </a:lnTo>
                  <a:cubicBezTo>
                    <a:pt x="901" y="2435"/>
                    <a:pt x="805" y="2703"/>
                    <a:pt x="652" y="2953"/>
                  </a:cubicBezTo>
                  <a:lnTo>
                    <a:pt x="1332" y="2953"/>
                  </a:lnTo>
                  <a:cubicBezTo>
                    <a:pt x="1486" y="2703"/>
                    <a:pt x="1582" y="2435"/>
                    <a:pt x="1620" y="2148"/>
                  </a:cubicBezTo>
                  <a:lnTo>
                    <a:pt x="1677" y="1477"/>
                  </a:lnTo>
                  <a:cubicBezTo>
                    <a:pt x="1620" y="652"/>
                    <a:pt x="1045" y="0"/>
                    <a:pt x="335"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57"/>
            <p:cNvSpPr/>
            <p:nvPr/>
          </p:nvSpPr>
          <p:spPr>
            <a:xfrm>
              <a:off x="5317433" y="3355496"/>
              <a:ext cx="135637" cy="193146"/>
            </a:xfrm>
            <a:custGeom>
              <a:avLst/>
              <a:gdLst/>
              <a:ahLst/>
              <a:cxnLst/>
              <a:rect l="l" t="t" r="r" b="b"/>
              <a:pathLst>
                <a:path w="5177" h="7372" extrusionOk="0">
                  <a:moveTo>
                    <a:pt x="1199" y="0"/>
                  </a:moveTo>
                  <a:cubicBezTo>
                    <a:pt x="538" y="0"/>
                    <a:pt x="1" y="537"/>
                    <a:pt x="1" y="1199"/>
                  </a:cubicBezTo>
                  <a:lnTo>
                    <a:pt x="1" y="6173"/>
                  </a:lnTo>
                  <a:cubicBezTo>
                    <a:pt x="1" y="6835"/>
                    <a:pt x="538" y="7372"/>
                    <a:pt x="1199" y="7372"/>
                  </a:cubicBezTo>
                  <a:lnTo>
                    <a:pt x="4611" y="7372"/>
                  </a:lnTo>
                  <a:cubicBezTo>
                    <a:pt x="4918" y="7372"/>
                    <a:pt x="5177" y="7122"/>
                    <a:pt x="5177" y="6806"/>
                  </a:cubicBezTo>
                  <a:lnTo>
                    <a:pt x="5177" y="576"/>
                  </a:lnTo>
                  <a:cubicBezTo>
                    <a:pt x="5177" y="259"/>
                    <a:pt x="4918" y="0"/>
                    <a:pt x="4611"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57"/>
            <p:cNvSpPr/>
            <p:nvPr/>
          </p:nvSpPr>
          <p:spPr>
            <a:xfrm>
              <a:off x="5317198" y="3357514"/>
              <a:ext cx="135873" cy="191129"/>
            </a:xfrm>
            <a:custGeom>
              <a:avLst/>
              <a:gdLst/>
              <a:ahLst/>
              <a:cxnLst/>
              <a:rect l="l" t="t" r="r" b="b"/>
              <a:pathLst>
                <a:path w="5186" h="7295" extrusionOk="0">
                  <a:moveTo>
                    <a:pt x="786" y="0"/>
                  </a:moveTo>
                  <a:lnTo>
                    <a:pt x="786" y="0"/>
                  </a:lnTo>
                  <a:cubicBezTo>
                    <a:pt x="317" y="173"/>
                    <a:pt x="0" y="623"/>
                    <a:pt x="0" y="1122"/>
                  </a:cubicBezTo>
                  <a:lnTo>
                    <a:pt x="0" y="6096"/>
                  </a:lnTo>
                  <a:cubicBezTo>
                    <a:pt x="0" y="6758"/>
                    <a:pt x="537" y="7295"/>
                    <a:pt x="1198" y="7295"/>
                  </a:cubicBezTo>
                  <a:lnTo>
                    <a:pt x="4611" y="7295"/>
                  </a:lnTo>
                  <a:cubicBezTo>
                    <a:pt x="4927" y="7295"/>
                    <a:pt x="5186" y="7036"/>
                    <a:pt x="5186" y="6719"/>
                  </a:cubicBezTo>
                  <a:lnTo>
                    <a:pt x="5186" y="6585"/>
                  </a:lnTo>
                  <a:lnTo>
                    <a:pt x="1917" y="6595"/>
                  </a:lnTo>
                  <a:cubicBezTo>
                    <a:pt x="1256" y="6595"/>
                    <a:pt x="719" y="6058"/>
                    <a:pt x="719" y="5397"/>
                  </a:cubicBezTo>
                  <a:lnTo>
                    <a:pt x="719" y="422"/>
                  </a:lnTo>
                  <a:cubicBezTo>
                    <a:pt x="719" y="278"/>
                    <a:pt x="738" y="134"/>
                    <a:pt x="786"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57"/>
            <p:cNvSpPr/>
            <p:nvPr/>
          </p:nvSpPr>
          <p:spPr>
            <a:xfrm>
              <a:off x="5625336" y="3485579"/>
              <a:ext cx="10821" cy="27641"/>
            </a:xfrm>
            <a:custGeom>
              <a:avLst/>
              <a:gdLst/>
              <a:ahLst/>
              <a:cxnLst/>
              <a:rect l="l" t="t" r="r" b="b"/>
              <a:pathLst>
                <a:path w="413" h="1055" extrusionOk="0">
                  <a:moveTo>
                    <a:pt x="207" y="1"/>
                  </a:moveTo>
                  <a:cubicBezTo>
                    <a:pt x="104" y="1"/>
                    <a:pt x="1" y="68"/>
                    <a:pt x="1" y="202"/>
                  </a:cubicBezTo>
                  <a:lnTo>
                    <a:pt x="1" y="854"/>
                  </a:lnTo>
                  <a:cubicBezTo>
                    <a:pt x="1" y="959"/>
                    <a:pt x="87" y="1055"/>
                    <a:pt x="202" y="1055"/>
                  </a:cubicBezTo>
                  <a:cubicBezTo>
                    <a:pt x="317" y="1055"/>
                    <a:pt x="413" y="959"/>
                    <a:pt x="413" y="844"/>
                  </a:cubicBezTo>
                  <a:lnTo>
                    <a:pt x="413" y="202"/>
                  </a:lnTo>
                  <a:cubicBezTo>
                    <a:pt x="413" y="68"/>
                    <a:pt x="310"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6" name="Google Shape;8486;p57"/>
          <p:cNvGrpSpPr/>
          <p:nvPr/>
        </p:nvGrpSpPr>
        <p:grpSpPr>
          <a:xfrm>
            <a:off x="5302971" y="1500563"/>
            <a:ext cx="383175" cy="362241"/>
            <a:chOff x="5302971" y="1500563"/>
            <a:chExt cx="383175" cy="362241"/>
          </a:xfrm>
        </p:grpSpPr>
        <p:sp>
          <p:nvSpPr>
            <p:cNvPr id="8487" name="Google Shape;8487;p57"/>
            <p:cNvSpPr/>
            <p:nvPr/>
          </p:nvSpPr>
          <p:spPr>
            <a:xfrm>
              <a:off x="5302971" y="1500563"/>
              <a:ext cx="383175" cy="362241"/>
            </a:xfrm>
            <a:custGeom>
              <a:avLst/>
              <a:gdLst/>
              <a:ahLst/>
              <a:cxnLst/>
              <a:rect l="l" t="t" r="r" b="b"/>
              <a:pathLst>
                <a:path w="14625" h="13826" extrusionOk="0">
                  <a:moveTo>
                    <a:pt x="10701" y="1"/>
                  </a:moveTo>
                  <a:cubicBezTo>
                    <a:pt x="10676" y="1"/>
                    <a:pt x="10652" y="1"/>
                    <a:pt x="10627" y="2"/>
                  </a:cubicBezTo>
                  <a:cubicBezTo>
                    <a:pt x="9515" y="60"/>
                    <a:pt x="8758" y="1152"/>
                    <a:pt x="9113" y="2207"/>
                  </a:cubicBezTo>
                  <a:cubicBezTo>
                    <a:pt x="9218" y="2571"/>
                    <a:pt x="9122" y="2964"/>
                    <a:pt x="8854" y="3232"/>
                  </a:cubicBezTo>
                  <a:lnTo>
                    <a:pt x="3860" y="8226"/>
                  </a:lnTo>
                  <a:cubicBezTo>
                    <a:pt x="3666" y="8420"/>
                    <a:pt x="3409" y="8523"/>
                    <a:pt x="3147" y="8523"/>
                  </a:cubicBezTo>
                  <a:cubicBezTo>
                    <a:pt x="3045" y="8523"/>
                    <a:pt x="2943" y="8508"/>
                    <a:pt x="2844" y="8475"/>
                  </a:cubicBezTo>
                  <a:cubicBezTo>
                    <a:pt x="2657" y="8417"/>
                    <a:pt x="2476" y="8389"/>
                    <a:pt x="2303" y="8389"/>
                  </a:cubicBezTo>
                  <a:cubicBezTo>
                    <a:pt x="896" y="8389"/>
                    <a:pt x="1" y="10176"/>
                    <a:pt x="1118" y="11294"/>
                  </a:cubicBezTo>
                  <a:cubicBezTo>
                    <a:pt x="1438" y="11621"/>
                    <a:pt x="1868" y="11798"/>
                    <a:pt x="2314" y="11798"/>
                  </a:cubicBezTo>
                  <a:cubicBezTo>
                    <a:pt x="2442" y="11798"/>
                    <a:pt x="2571" y="11784"/>
                    <a:pt x="2700" y="11754"/>
                  </a:cubicBezTo>
                  <a:lnTo>
                    <a:pt x="2700" y="11754"/>
                  </a:lnTo>
                  <a:cubicBezTo>
                    <a:pt x="2456" y="12822"/>
                    <a:pt x="3275" y="13826"/>
                    <a:pt x="4350" y="13826"/>
                  </a:cubicBezTo>
                  <a:cubicBezTo>
                    <a:pt x="4375" y="13826"/>
                    <a:pt x="4400" y="13825"/>
                    <a:pt x="4425" y="13824"/>
                  </a:cubicBezTo>
                  <a:cubicBezTo>
                    <a:pt x="5547" y="13776"/>
                    <a:pt x="6314" y="12683"/>
                    <a:pt x="5978" y="11619"/>
                  </a:cubicBezTo>
                  <a:cubicBezTo>
                    <a:pt x="5863" y="11255"/>
                    <a:pt x="5959" y="10862"/>
                    <a:pt x="6227" y="10594"/>
                  </a:cubicBezTo>
                  <a:lnTo>
                    <a:pt x="7311" y="9511"/>
                  </a:lnTo>
                  <a:lnTo>
                    <a:pt x="11221" y="5600"/>
                  </a:lnTo>
                  <a:cubicBezTo>
                    <a:pt x="11415" y="5407"/>
                    <a:pt x="11673" y="5303"/>
                    <a:pt x="11938" y="5303"/>
                  </a:cubicBezTo>
                  <a:cubicBezTo>
                    <a:pt x="12041" y="5303"/>
                    <a:pt x="12145" y="5318"/>
                    <a:pt x="12247" y="5351"/>
                  </a:cubicBezTo>
                  <a:cubicBezTo>
                    <a:pt x="12413" y="5402"/>
                    <a:pt x="12585" y="5428"/>
                    <a:pt x="12756" y="5428"/>
                  </a:cubicBezTo>
                  <a:cubicBezTo>
                    <a:pt x="13186" y="5428"/>
                    <a:pt x="13612" y="5266"/>
                    <a:pt x="13934" y="4958"/>
                  </a:cubicBezTo>
                  <a:cubicBezTo>
                    <a:pt x="14615" y="4296"/>
                    <a:pt x="14624" y="3204"/>
                    <a:pt x="13963" y="2523"/>
                  </a:cubicBezTo>
                  <a:cubicBezTo>
                    <a:pt x="13639" y="2199"/>
                    <a:pt x="13202" y="2023"/>
                    <a:pt x="12756" y="2023"/>
                  </a:cubicBezTo>
                  <a:cubicBezTo>
                    <a:pt x="12634" y="2023"/>
                    <a:pt x="12512" y="2036"/>
                    <a:pt x="12391" y="2063"/>
                  </a:cubicBezTo>
                  <a:cubicBezTo>
                    <a:pt x="12515" y="1497"/>
                    <a:pt x="12343" y="903"/>
                    <a:pt x="11931" y="491"/>
                  </a:cubicBezTo>
                  <a:cubicBezTo>
                    <a:pt x="11768" y="328"/>
                    <a:pt x="11576" y="203"/>
                    <a:pt x="11365" y="127"/>
                  </a:cubicBezTo>
                  <a:cubicBezTo>
                    <a:pt x="11149" y="40"/>
                    <a:pt x="10926" y="1"/>
                    <a:pt x="10701"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57"/>
            <p:cNvSpPr/>
            <p:nvPr/>
          </p:nvSpPr>
          <p:spPr>
            <a:xfrm>
              <a:off x="5375964" y="1557102"/>
              <a:ext cx="309920" cy="305675"/>
            </a:xfrm>
            <a:custGeom>
              <a:avLst/>
              <a:gdLst/>
              <a:ahLst/>
              <a:cxnLst/>
              <a:rect l="l" t="t" r="r" b="b"/>
              <a:pathLst>
                <a:path w="11829" h="11667" extrusionOk="0">
                  <a:moveTo>
                    <a:pt x="10611" y="1"/>
                  </a:moveTo>
                  <a:cubicBezTo>
                    <a:pt x="10880" y="643"/>
                    <a:pt x="10726" y="1391"/>
                    <a:pt x="10218" y="1879"/>
                  </a:cubicBezTo>
                  <a:cubicBezTo>
                    <a:pt x="9896" y="2188"/>
                    <a:pt x="9475" y="2350"/>
                    <a:pt x="9044" y="2350"/>
                  </a:cubicBezTo>
                  <a:cubicBezTo>
                    <a:pt x="8873" y="2350"/>
                    <a:pt x="8700" y="2324"/>
                    <a:pt x="8531" y="2272"/>
                  </a:cubicBezTo>
                  <a:cubicBezTo>
                    <a:pt x="8432" y="2240"/>
                    <a:pt x="8330" y="2225"/>
                    <a:pt x="8228" y="2225"/>
                  </a:cubicBezTo>
                  <a:cubicBezTo>
                    <a:pt x="7966" y="2225"/>
                    <a:pt x="7708" y="2328"/>
                    <a:pt x="7515" y="2522"/>
                  </a:cubicBezTo>
                  <a:lnTo>
                    <a:pt x="4352" y="5685"/>
                  </a:lnTo>
                  <a:lnTo>
                    <a:pt x="3595" y="6432"/>
                  </a:lnTo>
                  <a:lnTo>
                    <a:pt x="2521" y="7516"/>
                  </a:lnTo>
                  <a:cubicBezTo>
                    <a:pt x="2253" y="7784"/>
                    <a:pt x="2157" y="8177"/>
                    <a:pt x="2262" y="8541"/>
                  </a:cubicBezTo>
                  <a:cubicBezTo>
                    <a:pt x="2454" y="9126"/>
                    <a:pt x="2301" y="9768"/>
                    <a:pt x="1879" y="10219"/>
                  </a:cubicBezTo>
                  <a:cubicBezTo>
                    <a:pt x="1547" y="10564"/>
                    <a:pt x="1096" y="10745"/>
                    <a:pt x="640" y="10745"/>
                  </a:cubicBezTo>
                  <a:cubicBezTo>
                    <a:pt x="424" y="10745"/>
                    <a:pt x="206" y="10704"/>
                    <a:pt x="0" y="10621"/>
                  </a:cubicBezTo>
                  <a:lnTo>
                    <a:pt x="0" y="10621"/>
                  </a:lnTo>
                  <a:cubicBezTo>
                    <a:pt x="77" y="10823"/>
                    <a:pt x="211" y="11014"/>
                    <a:pt x="374" y="11177"/>
                  </a:cubicBezTo>
                  <a:cubicBezTo>
                    <a:pt x="705" y="11503"/>
                    <a:pt x="1138" y="11666"/>
                    <a:pt x="1571" y="11666"/>
                  </a:cubicBezTo>
                  <a:cubicBezTo>
                    <a:pt x="2017" y="11666"/>
                    <a:pt x="2464" y="11494"/>
                    <a:pt x="2799" y="11148"/>
                  </a:cubicBezTo>
                  <a:cubicBezTo>
                    <a:pt x="3221" y="10698"/>
                    <a:pt x="3374" y="10046"/>
                    <a:pt x="3183" y="9461"/>
                  </a:cubicBezTo>
                  <a:cubicBezTo>
                    <a:pt x="3077" y="9097"/>
                    <a:pt x="3173" y="8704"/>
                    <a:pt x="3441" y="8436"/>
                  </a:cubicBezTo>
                  <a:lnTo>
                    <a:pt x="8435" y="3442"/>
                  </a:lnTo>
                  <a:cubicBezTo>
                    <a:pt x="8622" y="3249"/>
                    <a:pt x="8883" y="3145"/>
                    <a:pt x="9147" y="3145"/>
                  </a:cubicBezTo>
                  <a:cubicBezTo>
                    <a:pt x="9249" y="3145"/>
                    <a:pt x="9352" y="3160"/>
                    <a:pt x="9451" y="3193"/>
                  </a:cubicBezTo>
                  <a:cubicBezTo>
                    <a:pt x="9622" y="3247"/>
                    <a:pt x="9796" y="3273"/>
                    <a:pt x="9967" y="3273"/>
                  </a:cubicBezTo>
                  <a:cubicBezTo>
                    <a:pt x="10549" y="3273"/>
                    <a:pt x="11106" y="2973"/>
                    <a:pt x="11416" y="2455"/>
                  </a:cubicBezTo>
                  <a:cubicBezTo>
                    <a:pt x="11829" y="1793"/>
                    <a:pt x="11723" y="930"/>
                    <a:pt x="11177" y="375"/>
                  </a:cubicBezTo>
                  <a:cubicBezTo>
                    <a:pt x="11014" y="212"/>
                    <a:pt x="10822" y="87"/>
                    <a:pt x="10611"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9" name="Google Shape;8489;p57"/>
          <p:cNvGrpSpPr/>
          <p:nvPr/>
        </p:nvGrpSpPr>
        <p:grpSpPr>
          <a:xfrm>
            <a:off x="6202705" y="1525453"/>
            <a:ext cx="364180" cy="312461"/>
            <a:chOff x="6202705" y="1525453"/>
            <a:chExt cx="364180" cy="312461"/>
          </a:xfrm>
        </p:grpSpPr>
        <p:sp>
          <p:nvSpPr>
            <p:cNvPr id="8490" name="Google Shape;8490;p57"/>
            <p:cNvSpPr/>
            <p:nvPr/>
          </p:nvSpPr>
          <p:spPr>
            <a:xfrm>
              <a:off x="6407615" y="1616891"/>
              <a:ext cx="159270" cy="221023"/>
            </a:xfrm>
            <a:custGeom>
              <a:avLst/>
              <a:gdLst/>
              <a:ahLst/>
              <a:cxnLst/>
              <a:rect l="l" t="t" r="r" b="b"/>
              <a:pathLst>
                <a:path w="6079" h="8436" extrusionOk="0">
                  <a:moveTo>
                    <a:pt x="2455" y="0"/>
                  </a:moveTo>
                  <a:cubicBezTo>
                    <a:pt x="1707" y="0"/>
                    <a:pt x="528" y="575"/>
                    <a:pt x="471" y="1313"/>
                  </a:cubicBezTo>
                  <a:lnTo>
                    <a:pt x="375" y="2406"/>
                  </a:lnTo>
                  <a:cubicBezTo>
                    <a:pt x="816" y="2914"/>
                    <a:pt x="1458" y="3412"/>
                    <a:pt x="2273" y="3422"/>
                  </a:cubicBezTo>
                  <a:lnTo>
                    <a:pt x="2254" y="4649"/>
                  </a:lnTo>
                  <a:cubicBezTo>
                    <a:pt x="1535" y="4639"/>
                    <a:pt x="825" y="4409"/>
                    <a:pt x="250" y="3988"/>
                  </a:cubicBezTo>
                  <a:lnTo>
                    <a:pt x="97" y="6393"/>
                  </a:lnTo>
                  <a:cubicBezTo>
                    <a:pt x="1" y="7486"/>
                    <a:pt x="873" y="8435"/>
                    <a:pt x="1976" y="8435"/>
                  </a:cubicBezTo>
                  <a:lnTo>
                    <a:pt x="5493" y="8435"/>
                  </a:lnTo>
                  <a:cubicBezTo>
                    <a:pt x="5819" y="8435"/>
                    <a:pt x="6078" y="8148"/>
                    <a:pt x="6030" y="7822"/>
                  </a:cubicBezTo>
                  <a:cubicBezTo>
                    <a:pt x="5599" y="4620"/>
                    <a:pt x="5196" y="1534"/>
                    <a:pt x="3241" y="240"/>
                  </a:cubicBezTo>
                  <a:cubicBezTo>
                    <a:pt x="3011" y="86"/>
                    <a:pt x="2733" y="0"/>
                    <a:pt x="2455"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57"/>
            <p:cNvSpPr/>
            <p:nvPr/>
          </p:nvSpPr>
          <p:spPr>
            <a:xfrm>
              <a:off x="6454592" y="1616891"/>
              <a:ext cx="112031" cy="221023"/>
            </a:xfrm>
            <a:custGeom>
              <a:avLst/>
              <a:gdLst/>
              <a:ahLst/>
              <a:cxnLst/>
              <a:rect l="l" t="t" r="r" b="b"/>
              <a:pathLst>
                <a:path w="4276" h="8436" extrusionOk="0">
                  <a:moveTo>
                    <a:pt x="662" y="0"/>
                  </a:moveTo>
                  <a:cubicBezTo>
                    <a:pt x="432" y="10"/>
                    <a:pt x="211" y="48"/>
                    <a:pt x="0" y="125"/>
                  </a:cubicBezTo>
                  <a:cubicBezTo>
                    <a:pt x="77" y="153"/>
                    <a:pt x="154" y="192"/>
                    <a:pt x="231" y="240"/>
                  </a:cubicBezTo>
                  <a:cubicBezTo>
                    <a:pt x="2186" y="1534"/>
                    <a:pt x="2589" y="4630"/>
                    <a:pt x="3020" y="7822"/>
                  </a:cubicBezTo>
                  <a:cubicBezTo>
                    <a:pt x="3058" y="8148"/>
                    <a:pt x="2809" y="8435"/>
                    <a:pt x="2483" y="8435"/>
                  </a:cubicBezTo>
                  <a:lnTo>
                    <a:pt x="3700" y="8435"/>
                  </a:lnTo>
                  <a:cubicBezTo>
                    <a:pt x="4026" y="8435"/>
                    <a:pt x="4276" y="8148"/>
                    <a:pt x="4237" y="7822"/>
                  </a:cubicBezTo>
                  <a:cubicBezTo>
                    <a:pt x="3806" y="4630"/>
                    <a:pt x="3403" y="1534"/>
                    <a:pt x="1448" y="240"/>
                  </a:cubicBezTo>
                  <a:cubicBezTo>
                    <a:pt x="1218" y="86"/>
                    <a:pt x="940" y="0"/>
                    <a:pt x="66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57"/>
            <p:cNvSpPr/>
            <p:nvPr/>
          </p:nvSpPr>
          <p:spPr>
            <a:xfrm>
              <a:off x="6202705" y="1616891"/>
              <a:ext cx="158982" cy="221023"/>
            </a:xfrm>
            <a:custGeom>
              <a:avLst/>
              <a:gdLst/>
              <a:ahLst/>
              <a:cxnLst/>
              <a:rect l="l" t="t" r="r" b="b"/>
              <a:pathLst>
                <a:path w="6068" h="8436" extrusionOk="0">
                  <a:moveTo>
                    <a:pt x="3614" y="0"/>
                  </a:moveTo>
                  <a:cubicBezTo>
                    <a:pt x="3336" y="0"/>
                    <a:pt x="3058" y="86"/>
                    <a:pt x="2828" y="240"/>
                  </a:cubicBezTo>
                  <a:cubicBezTo>
                    <a:pt x="873" y="1534"/>
                    <a:pt x="470" y="4630"/>
                    <a:pt x="39" y="7822"/>
                  </a:cubicBezTo>
                  <a:cubicBezTo>
                    <a:pt x="0" y="8148"/>
                    <a:pt x="250" y="8435"/>
                    <a:pt x="575" y="8435"/>
                  </a:cubicBezTo>
                  <a:lnTo>
                    <a:pt x="4093" y="8435"/>
                  </a:lnTo>
                  <a:cubicBezTo>
                    <a:pt x="5196" y="8435"/>
                    <a:pt x="6068" y="7486"/>
                    <a:pt x="5982" y="6393"/>
                  </a:cubicBezTo>
                  <a:lnTo>
                    <a:pt x="5828" y="3901"/>
                  </a:lnTo>
                  <a:cubicBezTo>
                    <a:pt x="5291" y="4294"/>
                    <a:pt x="4620" y="4668"/>
                    <a:pt x="3825" y="4678"/>
                  </a:cubicBezTo>
                  <a:lnTo>
                    <a:pt x="3806" y="3422"/>
                  </a:lnTo>
                  <a:cubicBezTo>
                    <a:pt x="4611" y="3412"/>
                    <a:pt x="5253" y="2914"/>
                    <a:pt x="5694" y="2406"/>
                  </a:cubicBezTo>
                  <a:lnTo>
                    <a:pt x="5598" y="1323"/>
                  </a:lnTo>
                  <a:cubicBezTo>
                    <a:pt x="5541" y="575"/>
                    <a:pt x="4362" y="0"/>
                    <a:pt x="361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57"/>
            <p:cNvSpPr/>
            <p:nvPr/>
          </p:nvSpPr>
          <p:spPr>
            <a:xfrm>
              <a:off x="6202705" y="1616891"/>
              <a:ext cx="112031" cy="221023"/>
            </a:xfrm>
            <a:custGeom>
              <a:avLst/>
              <a:gdLst/>
              <a:ahLst/>
              <a:cxnLst/>
              <a:rect l="l" t="t" r="r" b="b"/>
              <a:pathLst>
                <a:path w="4276" h="8436" extrusionOk="0">
                  <a:moveTo>
                    <a:pt x="3624" y="0"/>
                  </a:moveTo>
                  <a:cubicBezTo>
                    <a:pt x="3336" y="0"/>
                    <a:pt x="3068" y="86"/>
                    <a:pt x="2828" y="240"/>
                  </a:cubicBezTo>
                  <a:cubicBezTo>
                    <a:pt x="873" y="1534"/>
                    <a:pt x="470" y="4630"/>
                    <a:pt x="39" y="7822"/>
                  </a:cubicBezTo>
                  <a:cubicBezTo>
                    <a:pt x="0" y="8148"/>
                    <a:pt x="250" y="8435"/>
                    <a:pt x="575" y="8435"/>
                  </a:cubicBezTo>
                  <a:lnTo>
                    <a:pt x="1793" y="8435"/>
                  </a:lnTo>
                  <a:cubicBezTo>
                    <a:pt x="1467" y="8435"/>
                    <a:pt x="1218" y="8148"/>
                    <a:pt x="1266" y="7822"/>
                  </a:cubicBezTo>
                  <a:cubicBezTo>
                    <a:pt x="1687" y="4630"/>
                    <a:pt x="2100" y="1534"/>
                    <a:pt x="4045" y="240"/>
                  </a:cubicBezTo>
                  <a:cubicBezTo>
                    <a:pt x="4122" y="192"/>
                    <a:pt x="4199" y="153"/>
                    <a:pt x="4275" y="125"/>
                  </a:cubicBezTo>
                  <a:cubicBezTo>
                    <a:pt x="4065" y="48"/>
                    <a:pt x="3844" y="10"/>
                    <a:pt x="3624"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57"/>
            <p:cNvSpPr/>
            <p:nvPr/>
          </p:nvSpPr>
          <p:spPr>
            <a:xfrm>
              <a:off x="6288327" y="1690958"/>
              <a:ext cx="28165" cy="64321"/>
            </a:xfrm>
            <a:custGeom>
              <a:avLst/>
              <a:gdLst/>
              <a:ahLst/>
              <a:cxnLst/>
              <a:rect l="l" t="t" r="r" b="b"/>
              <a:pathLst>
                <a:path w="1075" h="2455" extrusionOk="0">
                  <a:moveTo>
                    <a:pt x="538" y="1"/>
                  </a:moveTo>
                  <a:cubicBezTo>
                    <a:pt x="241" y="1"/>
                    <a:pt x="1" y="547"/>
                    <a:pt x="1" y="1228"/>
                  </a:cubicBezTo>
                  <a:cubicBezTo>
                    <a:pt x="1" y="1899"/>
                    <a:pt x="241" y="2455"/>
                    <a:pt x="538" y="2455"/>
                  </a:cubicBezTo>
                  <a:cubicBezTo>
                    <a:pt x="835" y="2455"/>
                    <a:pt x="1074" y="1899"/>
                    <a:pt x="1074" y="1228"/>
                  </a:cubicBezTo>
                  <a:cubicBezTo>
                    <a:pt x="1074" y="547"/>
                    <a:pt x="835" y="1"/>
                    <a:pt x="538"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57"/>
            <p:cNvSpPr/>
            <p:nvPr/>
          </p:nvSpPr>
          <p:spPr>
            <a:xfrm>
              <a:off x="6453072" y="1690958"/>
              <a:ext cx="28165" cy="64321"/>
            </a:xfrm>
            <a:custGeom>
              <a:avLst/>
              <a:gdLst/>
              <a:ahLst/>
              <a:cxnLst/>
              <a:rect l="l" t="t" r="r" b="b"/>
              <a:pathLst>
                <a:path w="1075" h="2455" extrusionOk="0">
                  <a:moveTo>
                    <a:pt x="538" y="1"/>
                  </a:moveTo>
                  <a:cubicBezTo>
                    <a:pt x="241" y="1"/>
                    <a:pt x="1" y="547"/>
                    <a:pt x="1" y="1228"/>
                  </a:cubicBezTo>
                  <a:cubicBezTo>
                    <a:pt x="1" y="1899"/>
                    <a:pt x="241" y="2455"/>
                    <a:pt x="538" y="2455"/>
                  </a:cubicBezTo>
                  <a:cubicBezTo>
                    <a:pt x="835" y="2455"/>
                    <a:pt x="1075" y="1899"/>
                    <a:pt x="1075" y="1228"/>
                  </a:cubicBezTo>
                  <a:cubicBezTo>
                    <a:pt x="1075" y="547"/>
                    <a:pt x="835" y="1"/>
                    <a:pt x="538"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57"/>
            <p:cNvSpPr/>
            <p:nvPr/>
          </p:nvSpPr>
          <p:spPr>
            <a:xfrm>
              <a:off x="6295086" y="1525453"/>
              <a:ext cx="177924" cy="246411"/>
            </a:xfrm>
            <a:custGeom>
              <a:avLst/>
              <a:gdLst/>
              <a:ahLst/>
              <a:cxnLst/>
              <a:rect l="l" t="t" r="r" b="b"/>
              <a:pathLst>
                <a:path w="6791" h="9405" extrusionOk="0">
                  <a:moveTo>
                    <a:pt x="3378" y="1"/>
                  </a:moveTo>
                  <a:cubicBezTo>
                    <a:pt x="3041" y="1"/>
                    <a:pt x="2772" y="275"/>
                    <a:pt x="2772" y="614"/>
                  </a:cubicBezTo>
                  <a:lnTo>
                    <a:pt x="2772" y="4698"/>
                  </a:lnTo>
                  <a:cubicBezTo>
                    <a:pt x="2772" y="4889"/>
                    <a:pt x="2724" y="5072"/>
                    <a:pt x="2619" y="5235"/>
                  </a:cubicBezTo>
                  <a:cubicBezTo>
                    <a:pt x="2475" y="5474"/>
                    <a:pt x="2312" y="5695"/>
                    <a:pt x="2130" y="5906"/>
                  </a:cubicBezTo>
                  <a:cubicBezTo>
                    <a:pt x="1967" y="6097"/>
                    <a:pt x="1785" y="6260"/>
                    <a:pt x="1583" y="6414"/>
                  </a:cubicBezTo>
                  <a:cubicBezTo>
                    <a:pt x="1468" y="6509"/>
                    <a:pt x="1325" y="6557"/>
                    <a:pt x="1171" y="6567"/>
                  </a:cubicBezTo>
                  <a:lnTo>
                    <a:pt x="1085" y="6567"/>
                  </a:lnTo>
                  <a:cubicBezTo>
                    <a:pt x="769" y="6509"/>
                    <a:pt x="519" y="6279"/>
                    <a:pt x="443" y="5973"/>
                  </a:cubicBezTo>
                  <a:cubicBezTo>
                    <a:pt x="415" y="5864"/>
                    <a:pt x="333" y="5816"/>
                    <a:pt x="249" y="5816"/>
                  </a:cubicBezTo>
                  <a:cubicBezTo>
                    <a:pt x="126" y="5816"/>
                    <a:pt x="0" y="5918"/>
                    <a:pt x="40" y="6078"/>
                  </a:cubicBezTo>
                  <a:cubicBezTo>
                    <a:pt x="126" y="6423"/>
                    <a:pt x="356" y="6711"/>
                    <a:pt x="663" y="6874"/>
                  </a:cubicBezTo>
                  <a:cubicBezTo>
                    <a:pt x="606" y="6883"/>
                    <a:pt x="548" y="6893"/>
                    <a:pt x="491" y="6902"/>
                  </a:cubicBezTo>
                  <a:cubicBezTo>
                    <a:pt x="347" y="6922"/>
                    <a:pt x="241" y="7037"/>
                    <a:pt x="241" y="7180"/>
                  </a:cubicBezTo>
                  <a:lnTo>
                    <a:pt x="241" y="7679"/>
                  </a:lnTo>
                  <a:cubicBezTo>
                    <a:pt x="241" y="7930"/>
                    <a:pt x="445" y="8127"/>
                    <a:pt x="689" y="8127"/>
                  </a:cubicBezTo>
                  <a:cubicBezTo>
                    <a:pt x="715" y="8127"/>
                    <a:pt x="742" y="8124"/>
                    <a:pt x="769" y="8120"/>
                  </a:cubicBezTo>
                  <a:lnTo>
                    <a:pt x="769" y="8120"/>
                  </a:lnTo>
                  <a:cubicBezTo>
                    <a:pt x="769" y="8264"/>
                    <a:pt x="759" y="8877"/>
                    <a:pt x="270" y="8992"/>
                  </a:cubicBezTo>
                  <a:cubicBezTo>
                    <a:pt x="165" y="9021"/>
                    <a:pt x="88" y="9117"/>
                    <a:pt x="107" y="9232"/>
                  </a:cubicBezTo>
                  <a:cubicBezTo>
                    <a:pt x="126" y="9327"/>
                    <a:pt x="213" y="9404"/>
                    <a:pt x="308" y="9404"/>
                  </a:cubicBezTo>
                  <a:lnTo>
                    <a:pt x="356" y="9404"/>
                  </a:lnTo>
                  <a:cubicBezTo>
                    <a:pt x="1066" y="9241"/>
                    <a:pt x="1200" y="8465"/>
                    <a:pt x="1181" y="8072"/>
                  </a:cubicBezTo>
                  <a:cubicBezTo>
                    <a:pt x="1171" y="8043"/>
                    <a:pt x="1190" y="8024"/>
                    <a:pt x="1209" y="8014"/>
                  </a:cubicBezTo>
                  <a:cubicBezTo>
                    <a:pt x="1861" y="7794"/>
                    <a:pt x="2456" y="7401"/>
                    <a:pt x="2916" y="6893"/>
                  </a:cubicBezTo>
                  <a:cubicBezTo>
                    <a:pt x="3045" y="6759"/>
                    <a:pt x="3215" y="6692"/>
                    <a:pt x="3385" y="6692"/>
                  </a:cubicBezTo>
                  <a:cubicBezTo>
                    <a:pt x="3556" y="6692"/>
                    <a:pt x="3726" y="6759"/>
                    <a:pt x="3855" y="6893"/>
                  </a:cubicBezTo>
                  <a:cubicBezTo>
                    <a:pt x="4315" y="7401"/>
                    <a:pt x="4900" y="7784"/>
                    <a:pt x="5542" y="8014"/>
                  </a:cubicBezTo>
                  <a:cubicBezTo>
                    <a:pt x="5561" y="8014"/>
                    <a:pt x="5580" y="8043"/>
                    <a:pt x="5580" y="8062"/>
                  </a:cubicBezTo>
                  <a:cubicBezTo>
                    <a:pt x="5552" y="8455"/>
                    <a:pt x="5695" y="9232"/>
                    <a:pt x="6395" y="9395"/>
                  </a:cubicBezTo>
                  <a:cubicBezTo>
                    <a:pt x="6405" y="9399"/>
                    <a:pt x="6412" y="9402"/>
                    <a:pt x="6419" y="9402"/>
                  </a:cubicBezTo>
                  <a:cubicBezTo>
                    <a:pt x="6426" y="9402"/>
                    <a:pt x="6434" y="9399"/>
                    <a:pt x="6443" y="9395"/>
                  </a:cubicBezTo>
                  <a:cubicBezTo>
                    <a:pt x="6549" y="9395"/>
                    <a:pt x="6635" y="9327"/>
                    <a:pt x="6644" y="9222"/>
                  </a:cubicBezTo>
                  <a:cubicBezTo>
                    <a:pt x="6664" y="9117"/>
                    <a:pt x="6596" y="9011"/>
                    <a:pt x="6481" y="8982"/>
                  </a:cubicBezTo>
                  <a:cubicBezTo>
                    <a:pt x="6002" y="8867"/>
                    <a:pt x="5983" y="8254"/>
                    <a:pt x="5993" y="8120"/>
                  </a:cubicBezTo>
                  <a:lnTo>
                    <a:pt x="6012" y="8120"/>
                  </a:lnTo>
                  <a:cubicBezTo>
                    <a:pt x="6034" y="8123"/>
                    <a:pt x="6056" y="8124"/>
                    <a:pt x="6077" y="8124"/>
                  </a:cubicBezTo>
                  <a:cubicBezTo>
                    <a:pt x="6326" y="8124"/>
                    <a:pt x="6529" y="7926"/>
                    <a:pt x="6529" y="7679"/>
                  </a:cubicBezTo>
                  <a:lnTo>
                    <a:pt x="6529" y="7171"/>
                  </a:lnTo>
                  <a:cubicBezTo>
                    <a:pt x="6539" y="7037"/>
                    <a:pt x="6434" y="6912"/>
                    <a:pt x="6290" y="6893"/>
                  </a:cubicBezTo>
                  <a:cubicBezTo>
                    <a:pt x="6232" y="6883"/>
                    <a:pt x="6165" y="6874"/>
                    <a:pt x="6108" y="6864"/>
                  </a:cubicBezTo>
                  <a:cubicBezTo>
                    <a:pt x="6424" y="6701"/>
                    <a:pt x="6664" y="6414"/>
                    <a:pt x="6750" y="6078"/>
                  </a:cubicBezTo>
                  <a:cubicBezTo>
                    <a:pt x="6790" y="5916"/>
                    <a:pt x="6660" y="5810"/>
                    <a:pt x="6536" y="5810"/>
                  </a:cubicBezTo>
                  <a:cubicBezTo>
                    <a:pt x="6454" y="5810"/>
                    <a:pt x="6374" y="5856"/>
                    <a:pt x="6347" y="5963"/>
                  </a:cubicBezTo>
                  <a:cubicBezTo>
                    <a:pt x="6271" y="6289"/>
                    <a:pt x="6002" y="6538"/>
                    <a:pt x="5667" y="6577"/>
                  </a:cubicBezTo>
                  <a:lnTo>
                    <a:pt x="5590" y="6577"/>
                  </a:lnTo>
                  <a:cubicBezTo>
                    <a:pt x="5456" y="6557"/>
                    <a:pt x="5331" y="6500"/>
                    <a:pt x="5216" y="6423"/>
                  </a:cubicBezTo>
                  <a:cubicBezTo>
                    <a:pt x="4804" y="6088"/>
                    <a:pt x="4459" y="5695"/>
                    <a:pt x="4181" y="5244"/>
                  </a:cubicBezTo>
                  <a:cubicBezTo>
                    <a:pt x="4085" y="5081"/>
                    <a:pt x="4028" y="4889"/>
                    <a:pt x="4028" y="4698"/>
                  </a:cubicBezTo>
                  <a:lnTo>
                    <a:pt x="4028" y="614"/>
                  </a:lnTo>
                  <a:cubicBezTo>
                    <a:pt x="4028" y="269"/>
                    <a:pt x="3759" y="1"/>
                    <a:pt x="3414" y="1"/>
                  </a:cubicBezTo>
                  <a:lnTo>
                    <a:pt x="3395" y="1"/>
                  </a:lnTo>
                  <a:cubicBezTo>
                    <a:pt x="3389" y="1"/>
                    <a:pt x="3383" y="1"/>
                    <a:pt x="3378"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7" name="Google Shape;8497;p57"/>
          <p:cNvGrpSpPr/>
          <p:nvPr/>
        </p:nvGrpSpPr>
        <p:grpSpPr>
          <a:xfrm>
            <a:off x="7087217" y="1503602"/>
            <a:ext cx="362398" cy="356163"/>
            <a:chOff x="7087217" y="1503602"/>
            <a:chExt cx="362398" cy="356163"/>
          </a:xfrm>
        </p:grpSpPr>
        <p:sp>
          <p:nvSpPr>
            <p:cNvPr id="8498" name="Google Shape;8498;p57"/>
            <p:cNvSpPr/>
            <p:nvPr/>
          </p:nvSpPr>
          <p:spPr>
            <a:xfrm>
              <a:off x="7087217" y="1503602"/>
              <a:ext cx="362398" cy="356163"/>
            </a:xfrm>
            <a:custGeom>
              <a:avLst/>
              <a:gdLst/>
              <a:ahLst/>
              <a:cxnLst/>
              <a:rect l="l" t="t" r="r" b="b"/>
              <a:pathLst>
                <a:path w="13832" h="13594" extrusionOk="0">
                  <a:moveTo>
                    <a:pt x="7471" y="1"/>
                  </a:moveTo>
                  <a:cubicBezTo>
                    <a:pt x="7135" y="1"/>
                    <a:pt x="6811" y="190"/>
                    <a:pt x="6633" y="490"/>
                  </a:cubicBezTo>
                  <a:cubicBezTo>
                    <a:pt x="6087" y="1420"/>
                    <a:pt x="5512" y="2944"/>
                    <a:pt x="5713" y="5062"/>
                  </a:cubicBezTo>
                  <a:cubicBezTo>
                    <a:pt x="4448" y="5944"/>
                    <a:pt x="3297" y="6989"/>
                    <a:pt x="2291" y="8158"/>
                  </a:cubicBezTo>
                  <a:cubicBezTo>
                    <a:pt x="1457" y="9136"/>
                    <a:pt x="719" y="10190"/>
                    <a:pt x="96" y="11312"/>
                  </a:cubicBezTo>
                  <a:cubicBezTo>
                    <a:pt x="0" y="11465"/>
                    <a:pt x="29" y="11676"/>
                    <a:pt x="163" y="11801"/>
                  </a:cubicBezTo>
                  <a:lnTo>
                    <a:pt x="1812" y="13468"/>
                  </a:lnTo>
                  <a:cubicBezTo>
                    <a:pt x="1896" y="13553"/>
                    <a:pt x="2005" y="13594"/>
                    <a:pt x="2112" y="13594"/>
                  </a:cubicBezTo>
                  <a:cubicBezTo>
                    <a:pt x="2260" y="13594"/>
                    <a:pt x="2405" y="13517"/>
                    <a:pt x="2483" y="13373"/>
                  </a:cubicBezTo>
                  <a:cubicBezTo>
                    <a:pt x="3087" y="12194"/>
                    <a:pt x="3834" y="11091"/>
                    <a:pt x="4697" y="10085"/>
                  </a:cubicBezTo>
                  <a:cubicBezTo>
                    <a:pt x="6259" y="8292"/>
                    <a:pt x="7793" y="7104"/>
                    <a:pt x="9844" y="6289"/>
                  </a:cubicBezTo>
                  <a:lnTo>
                    <a:pt x="10688" y="5963"/>
                  </a:lnTo>
                  <a:cubicBezTo>
                    <a:pt x="11665" y="5628"/>
                    <a:pt x="12682" y="5407"/>
                    <a:pt x="13707" y="5292"/>
                  </a:cubicBezTo>
                  <a:cubicBezTo>
                    <a:pt x="13784" y="5283"/>
                    <a:pt x="13832" y="5225"/>
                    <a:pt x="13832" y="5148"/>
                  </a:cubicBezTo>
                  <a:lnTo>
                    <a:pt x="13832" y="2340"/>
                  </a:lnTo>
                  <a:cubicBezTo>
                    <a:pt x="13832" y="2254"/>
                    <a:pt x="13765" y="2196"/>
                    <a:pt x="13688" y="2196"/>
                  </a:cubicBezTo>
                  <a:cubicBezTo>
                    <a:pt x="12011" y="2359"/>
                    <a:pt x="10381" y="2762"/>
                    <a:pt x="8819" y="3394"/>
                  </a:cubicBezTo>
                  <a:cubicBezTo>
                    <a:pt x="9029" y="2177"/>
                    <a:pt x="9815" y="998"/>
                    <a:pt x="10525" y="337"/>
                  </a:cubicBezTo>
                  <a:cubicBezTo>
                    <a:pt x="10647" y="215"/>
                    <a:pt x="10567" y="1"/>
                    <a:pt x="10401" y="1"/>
                  </a:cubicBezTo>
                  <a:cubicBezTo>
                    <a:pt x="10398" y="1"/>
                    <a:pt x="10394" y="1"/>
                    <a:pt x="10391" y="1"/>
                  </a:cubicBezTo>
                  <a:lnTo>
                    <a:pt x="7496" y="1"/>
                  </a:lnTo>
                  <a:cubicBezTo>
                    <a:pt x="7488" y="1"/>
                    <a:pt x="7479" y="1"/>
                    <a:pt x="7471" y="1"/>
                  </a:cubicBezTo>
                  <a:close/>
                </a:path>
              </a:pathLst>
            </a:custGeom>
            <a:solidFill>
              <a:srgbClr val="C7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57"/>
            <p:cNvSpPr/>
            <p:nvPr/>
          </p:nvSpPr>
          <p:spPr>
            <a:xfrm>
              <a:off x="7140953" y="1772833"/>
              <a:ext cx="23135" cy="19781"/>
            </a:xfrm>
            <a:custGeom>
              <a:avLst/>
              <a:gdLst/>
              <a:ahLst/>
              <a:cxnLst/>
              <a:rect l="l" t="t" r="r" b="b"/>
              <a:pathLst>
                <a:path w="883" h="755" extrusionOk="0">
                  <a:moveTo>
                    <a:pt x="508" y="1"/>
                  </a:moveTo>
                  <a:cubicBezTo>
                    <a:pt x="173" y="1"/>
                    <a:pt x="0" y="403"/>
                    <a:pt x="240" y="643"/>
                  </a:cubicBezTo>
                  <a:cubicBezTo>
                    <a:pt x="317" y="720"/>
                    <a:pt x="411" y="754"/>
                    <a:pt x="503" y="754"/>
                  </a:cubicBezTo>
                  <a:cubicBezTo>
                    <a:pt x="697" y="754"/>
                    <a:pt x="882" y="602"/>
                    <a:pt x="882" y="374"/>
                  </a:cubicBezTo>
                  <a:cubicBezTo>
                    <a:pt x="882" y="163"/>
                    <a:pt x="710"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57"/>
            <p:cNvSpPr/>
            <p:nvPr/>
          </p:nvSpPr>
          <p:spPr>
            <a:xfrm>
              <a:off x="7278818" y="1541277"/>
              <a:ext cx="23135" cy="19912"/>
            </a:xfrm>
            <a:custGeom>
              <a:avLst/>
              <a:gdLst/>
              <a:ahLst/>
              <a:cxnLst/>
              <a:rect l="l" t="t" r="r" b="b"/>
              <a:pathLst>
                <a:path w="883" h="760" extrusionOk="0">
                  <a:moveTo>
                    <a:pt x="509" y="1"/>
                  </a:moveTo>
                  <a:cubicBezTo>
                    <a:pt x="173" y="1"/>
                    <a:pt x="1" y="413"/>
                    <a:pt x="240" y="653"/>
                  </a:cubicBezTo>
                  <a:cubicBezTo>
                    <a:pt x="317" y="727"/>
                    <a:pt x="411" y="760"/>
                    <a:pt x="503" y="760"/>
                  </a:cubicBezTo>
                  <a:cubicBezTo>
                    <a:pt x="697" y="760"/>
                    <a:pt x="883" y="612"/>
                    <a:pt x="883" y="384"/>
                  </a:cubicBezTo>
                  <a:cubicBezTo>
                    <a:pt x="883" y="173"/>
                    <a:pt x="720" y="1"/>
                    <a:pt x="50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57"/>
            <p:cNvSpPr/>
            <p:nvPr/>
          </p:nvSpPr>
          <p:spPr>
            <a:xfrm>
              <a:off x="7322781" y="1635204"/>
              <a:ext cx="23108" cy="19781"/>
            </a:xfrm>
            <a:custGeom>
              <a:avLst/>
              <a:gdLst/>
              <a:ahLst/>
              <a:cxnLst/>
              <a:rect l="l" t="t" r="r" b="b"/>
              <a:pathLst>
                <a:path w="882" h="755" extrusionOk="0">
                  <a:moveTo>
                    <a:pt x="508" y="1"/>
                  </a:moveTo>
                  <a:cubicBezTo>
                    <a:pt x="173" y="1"/>
                    <a:pt x="0" y="403"/>
                    <a:pt x="240" y="643"/>
                  </a:cubicBezTo>
                  <a:cubicBezTo>
                    <a:pt x="317" y="720"/>
                    <a:pt x="411" y="755"/>
                    <a:pt x="503" y="755"/>
                  </a:cubicBezTo>
                  <a:cubicBezTo>
                    <a:pt x="697" y="755"/>
                    <a:pt x="882" y="602"/>
                    <a:pt x="882" y="375"/>
                  </a:cubicBezTo>
                  <a:cubicBezTo>
                    <a:pt x="882" y="164"/>
                    <a:pt x="719"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57"/>
            <p:cNvSpPr/>
            <p:nvPr/>
          </p:nvSpPr>
          <p:spPr>
            <a:xfrm>
              <a:off x="7258722" y="1616367"/>
              <a:ext cx="23397" cy="19781"/>
            </a:xfrm>
            <a:custGeom>
              <a:avLst/>
              <a:gdLst/>
              <a:ahLst/>
              <a:cxnLst/>
              <a:rect l="l" t="t" r="r" b="b"/>
              <a:pathLst>
                <a:path w="893" h="755" extrusionOk="0">
                  <a:moveTo>
                    <a:pt x="526" y="0"/>
                  </a:moveTo>
                  <a:cubicBezTo>
                    <a:pt x="520" y="0"/>
                    <a:pt x="514" y="1"/>
                    <a:pt x="509" y="1"/>
                  </a:cubicBezTo>
                  <a:cubicBezTo>
                    <a:pt x="173" y="1"/>
                    <a:pt x="1" y="403"/>
                    <a:pt x="240" y="643"/>
                  </a:cubicBezTo>
                  <a:cubicBezTo>
                    <a:pt x="318" y="720"/>
                    <a:pt x="412" y="755"/>
                    <a:pt x="504" y="755"/>
                  </a:cubicBezTo>
                  <a:cubicBezTo>
                    <a:pt x="698" y="755"/>
                    <a:pt x="883" y="602"/>
                    <a:pt x="883" y="375"/>
                  </a:cubicBezTo>
                  <a:cubicBezTo>
                    <a:pt x="892" y="169"/>
                    <a:pt x="729" y="0"/>
                    <a:pt x="526"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57"/>
            <p:cNvSpPr/>
            <p:nvPr/>
          </p:nvSpPr>
          <p:spPr>
            <a:xfrm>
              <a:off x="7231370" y="1692713"/>
              <a:ext cx="23108" cy="19912"/>
            </a:xfrm>
            <a:custGeom>
              <a:avLst/>
              <a:gdLst/>
              <a:ahLst/>
              <a:cxnLst/>
              <a:rect l="l" t="t" r="r" b="b"/>
              <a:pathLst>
                <a:path w="882" h="760" extrusionOk="0">
                  <a:moveTo>
                    <a:pt x="508" y="1"/>
                  </a:moveTo>
                  <a:cubicBezTo>
                    <a:pt x="163" y="1"/>
                    <a:pt x="0" y="413"/>
                    <a:pt x="240" y="653"/>
                  </a:cubicBezTo>
                  <a:cubicBezTo>
                    <a:pt x="314" y="727"/>
                    <a:pt x="407" y="760"/>
                    <a:pt x="498" y="760"/>
                  </a:cubicBezTo>
                  <a:cubicBezTo>
                    <a:pt x="692" y="760"/>
                    <a:pt x="882" y="612"/>
                    <a:pt x="882" y="384"/>
                  </a:cubicBezTo>
                  <a:cubicBezTo>
                    <a:pt x="882" y="173"/>
                    <a:pt x="709"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57"/>
            <p:cNvSpPr/>
            <p:nvPr/>
          </p:nvSpPr>
          <p:spPr>
            <a:xfrm>
              <a:off x="7399626" y="1590009"/>
              <a:ext cx="23135" cy="19833"/>
            </a:xfrm>
            <a:custGeom>
              <a:avLst/>
              <a:gdLst/>
              <a:ahLst/>
              <a:cxnLst/>
              <a:rect l="l" t="t" r="r" b="b"/>
              <a:pathLst>
                <a:path w="883" h="757" extrusionOk="0">
                  <a:moveTo>
                    <a:pt x="508" y="0"/>
                  </a:moveTo>
                  <a:cubicBezTo>
                    <a:pt x="163" y="0"/>
                    <a:pt x="0" y="413"/>
                    <a:pt x="240" y="643"/>
                  </a:cubicBezTo>
                  <a:cubicBezTo>
                    <a:pt x="315" y="721"/>
                    <a:pt x="411" y="757"/>
                    <a:pt x="504" y="757"/>
                  </a:cubicBezTo>
                  <a:cubicBezTo>
                    <a:pt x="696" y="757"/>
                    <a:pt x="882" y="609"/>
                    <a:pt x="882" y="384"/>
                  </a:cubicBezTo>
                  <a:cubicBezTo>
                    <a:pt x="882" y="173"/>
                    <a:pt x="710" y="0"/>
                    <a:pt x="508"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57"/>
            <p:cNvSpPr/>
            <p:nvPr/>
          </p:nvSpPr>
          <p:spPr>
            <a:xfrm>
              <a:off x="7108806" y="1792431"/>
              <a:ext cx="23135" cy="19833"/>
            </a:xfrm>
            <a:custGeom>
              <a:avLst/>
              <a:gdLst/>
              <a:ahLst/>
              <a:cxnLst/>
              <a:rect l="l" t="t" r="r" b="b"/>
              <a:pathLst>
                <a:path w="883" h="757" extrusionOk="0">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57"/>
            <p:cNvSpPr/>
            <p:nvPr/>
          </p:nvSpPr>
          <p:spPr>
            <a:xfrm>
              <a:off x="7128639" y="1823320"/>
              <a:ext cx="23135" cy="19755"/>
            </a:xfrm>
            <a:custGeom>
              <a:avLst/>
              <a:gdLst/>
              <a:ahLst/>
              <a:cxnLst/>
              <a:rect l="l" t="t" r="r" b="b"/>
              <a:pathLst>
                <a:path w="883" h="754" extrusionOk="0">
                  <a:moveTo>
                    <a:pt x="509" y="0"/>
                  </a:moveTo>
                  <a:cubicBezTo>
                    <a:pt x="173" y="0"/>
                    <a:pt x="1" y="403"/>
                    <a:pt x="240" y="642"/>
                  </a:cubicBezTo>
                  <a:cubicBezTo>
                    <a:pt x="317" y="720"/>
                    <a:pt x="412" y="754"/>
                    <a:pt x="504" y="754"/>
                  </a:cubicBezTo>
                  <a:cubicBezTo>
                    <a:pt x="697" y="754"/>
                    <a:pt x="882" y="601"/>
                    <a:pt x="882" y="374"/>
                  </a:cubicBezTo>
                  <a:cubicBezTo>
                    <a:pt x="882" y="163"/>
                    <a:pt x="710" y="0"/>
                    <a:pt x="509"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57"/>
            <p:cNvSpPr/>
            <p:nvPr/>
          </p:nvSpPr>
          <p:spPr>
            <a:xfrm>
              <a:off x="7129635" y="1561137"/>
              <a:ext cx="319981" cy="298628"/>
            </a:xfrm>
            <a:custGeom>
              <a:avLst/>
              <a:gdLst/>
              <a:ahLst/>
              <a:cxnLst/>
              <a:rect l="l" t="t" r="r" b="b"/>
              <a:pathLst>
                <a:path w="12213" h="11398" extrusionOk="0">
                  <a:moveTo>
                    <a:pt x="12059" y="0"/>
                  </a:moveTo>
                  <a:cubicBezTo>
                    <a:pt x="11916" y="10"/>
                    <a:pt x="11733" y="38"/>
                    <a:pt x="11609" y="58"/>
                  </a:cubicBezTo>
                  <a:lnTo>
                    <a:pt x="11609" y="1620"/>
                  </a:lnTo>
                  <a:cubicBezTo>
                    <a:pt x="11609" y="2099"/>
                    <a:pt x="11264" y="2511"/>
                    <a:pt x="10785" y="2588"/>
                  </a:cubicBezTo>
                  <a:cubicBezTo>
                    <a:pt x="9999" y="2713"/>
                    <a:pt x="9222" y="2914"/>
                    <a:pt x="8465" y="3173"/>
                  </a:cubicBezTo>
                  <a:lnTo>
                    <a:pt x="7621" y="3489"/>
                  </a:lnTo>
                  <a:cubicBezTo>
                    <a:pt x="5570" y="4304"/>
                    <a:pt x="4027" y="5492"/>
                    <a:pt x="2474" y="7295"/>
                  </a:cubicBezTo>
                  <a:cubicBezTo>
                    <a:pt x="1477" y="8435"/>
                    <a:pt x="643" y="9710"/>
                    <a:pt x="1" y="11090"/>
                  </a:cubicBezTo>
                  <a:lnTo>
                    <a:pt x="193" y="11272"/>
                  </a:lnTo>
                  <a:cubicBezTo>
                    <a:pt x="273" y="11356"/>
                    <a:pt x="379" y="11397"/>
                    <a:pt x="486" y="11397"/>
                  </a:cubicBezTo>
                  <a:cubicBezTo>
                    <a:pt x="634" y="11397"/>
                    <a:pt x="781" y="11318"/>
                    <a:pt x="854" y="11167"/>
                  </a:cubicBezTo>
                  <a:cubicBezTo>
                    <a:pt x="1468" y="9998"/>
                    <a:pt x="2206" y="8895"/>
                    <a:pt x="3078" y="7889"/>
                  </a:cubicBezTo>
                  <a:cubicBezTo>
                    <a:pt x="4631" y="6096"/>
                    <a:pt x="6174" y="4908"/>
                    <a:pt x="8225" y="4093"/>
                  </a:cubicBezTo>
                  <a:lnTo>
                    <a:pt x="9069" y="3767"/>
                  </a:lnTo>
                  <a:cubicBezTo>
                    <a:pt x="10046" y="3432"/>
                    <a:pt x="11063" y="3202"/>
                    <a:pt x="12088" y="3087"/>
                  </a:cubicBezTo>
                  <a:cubicBezTo>
                    <a:pt x="12155" y="3087"/>
                    <a:pt x="12213" y="3019"/>
                    <a:pt x="12213" y="2952"/>
                  </a:cubicBezTo>
                  <a:lnTo>
                    <a:pt x="12213" y="144"/>
                  </a:lnTo>
                  <a:cubicBezTo>
                    <a:pt x="12213" y="58"/>
                    <a:pt x="12146" y="0"/>
                    <a:pt x="12059"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57"/>
            <p:cNvSpPr/>
            <p:nvPr/>
          </p:nvSpPr>
          <p:spPr>
            <a:xfrm>
              <a:off x="7117583" y="1646523"/>
              <a:ext cx="107027" cy="112162"/>
            </a:xfrm>
            <a:custGeom>
              <a:avLst/>
              <a:gdLst/>
              <a:ahLst/>
              <a:cxnLst/>
              <a:rect l="l" t="t" r="r" b="b"/>
              <a:pathLst>
                <a:path w="4085" h="4281" extrusionOk="0">
                  <a:moveTo>
                    <a:pt x="4027" y="0"/>
                  </a:moveTo>
                  <a:cubicBezTo>
                    <a:pt x="2963" y="796"/>
                    <a:pt x="1995" y="1706"/>
                    <a:pt x="1132" y="2713"/>
                  </a:cubicBezTo>
                  <a:cubicBezTo>
                    <a:pt x="710" y="3211"/>
                    <a:pt x="327" y="3700"/>
                    <a:pt x="1" y="4170"/>
                  </a:cubicBezTo>
                  <a:cubicBezTo>
                    <a:pt x="20" y="4169"/>
                    <a:pt x="37" y="4169"/>
                    <a:pt x="54" y="4169"/>
                  </a:cubicBezTo>
                  <a:cubicBezTo>
                    <a:pt x="347" y="4169"/>
                    <a:pt x="368" y="4280"/>
                    <a:pt x="565" y="4280"/>
                  </a:cubicBezTo>
                  <a:cubicBezTo>
                    <a:pt x="635" y="4280"/>
                    <a:pt x="728" y="4266"/>
                    <a:pt x="864" y="4227"/>
                  </a:cubicBezTo>
                  <a:cubicBezTo>
                    <a:pt x="1122" y="4160"/>
                    <a:pt x="1343" y="3844"/>
                    <a:pt x="1640" y="3690"/>
                  </a:cubicBezTo>
                  <a:cubicBezTo>
                    <a:pt x="1899" y="3556"/>
                    <a:pt x="2282" y="3585"/>
                    <a:pt x="2531" y="3374"/>
                  </a:cubicBezTo>
                  <a:cubicBezTo>
                    <a:pt x="2761" y="3192"/>
                    <a:pt x="2819" y="2818"/>
                    <a:pt x="3011" y="2559"/>
                  </a:cubicBezTo>
                  <a:cubicBezTo>
                    <a:pt x="3193" y="2329"/>
                    <a:pt x="3538" y="2176"/>
                    <a:pt x="3672" y="1879"/>
                  </a:cubicBezTo>
                  <a:cubicBezTo>
                    <a:pt x="3787" y="1610"/>
                    <a:pt x="3672" y="1246"/>
                    <a:pt x="3739" y="930"/>
                  </a:cubicBezTo>
                  <a:cubicBezTo>
                    <a:pt x="3806" y="652"/>
                    <a:pt x="4065" y="374"/>
                    <a:pt x="4084" y="48"/>
                  </a:cubicBezTo>
                  <a:lnTo>
                    <a:pt x="4027" y="0"/>
                  </a:ln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57"/>
            <p:cNvSpPr/>
            <p:nvPr/>
          </p:nvSpPr>
          <p:spPr>
            <a:xfrm>
              <a:off x="7117347" y="1646523"/>
              <a:ext cx="107499" cy="112057"/>
            </a:xfrm>
            <a:custGeom>
              <a:avLst/>
              <a:gdLst/>
              <a:ahLst/>
              <a:cxnLst/>
              <a:rect l="l" t="t" r="r" b="b"/>
              <a:pathLst>
                <a:path w="4103" h="4277" extrusionOk="0">
                  <a:moveTo>
                    <a:pt x="4036" y="0"/>
                  </a:moveTo>
                  <a:cubicBezTo>
                    <a:pt x="3796" y="182"/>
                    <a:pt x="3556" y="364"/>
                    <a:pt x="3317" y="566"/>
                  </a:cubicBezTo>
                  <a:cubicBezTo>
                    <a:pt x="3269" y="872"/>
                    <a:pt x="3365" y="1198"/>
                    <a:pt x="3250" y="1438"/>
                  </a:cubicBezTo>
                  <a:cubicBezTo>
                    <a:pt x="3125" y="1745"/>
                    <a:pt x="2770" y="1888"/>
                    <a:pt x="2598" y="2118"/>
                  </a:cubicBezTo>
                  <a:cubicBezTo>
                    <a:pt x="2397" y="2377"/>
                    <a:pt x="2339" y="2751"/>
                    <a:pt x="2119" y="2943"/>
                  </a:cubicBezTo>
                  <a:cubicBezTo>
                    <a:pt x="1860" y="3144"/>
                    <a:pt x="1476" y="3125"/>
                    <a:pt x="1218" y="3250"/>
                  </a:cubicBezTo>
                  <a:cubicBezTo>
                    <a:pt x="920" y="3403"/>
                    <a:pt x="700" y="3719"/>
                    <a:pt x="441" y="3796"/>
                  </a:cubicBezTo>
                  <a:cubicBezTo>
                    <a:pt x="374" y="3815"/>
                    <a:pt x="307" y="3825"/>
                    <a:pt x="240" y="3844"/>
                  </a:cubicBezTo>
                  <a:cubicBezTo>
                    <a:pt x="163" y="3949"/>
                    <a:pt x="87" y="4055"/>
                    <a:pt x="0" y="4170"/>
                  </a:cubicBezTo>
                  <a:cubicBezTo>
                    <a:pt x="20" y="4169"/>
                    <a:pt x="38" y="4169"/>
                    <a:pt x="56" y="4169"/>
                  </a:cubicBezTo>
                  <a:cubicBezTo>
                    <a:pt x="348" y="4169"/>
                    <a:pt x="373" y="4276"/>
                    <a:pt x="572" y="4276"/>
                  </a:cubicBezTo>
                  <a:cubicBezTo>
                    <a:pt x="641" y="4276"/>
                    <a:pt x="732" y="4263"/>
                    <a:pt x="863" y="4227"/>
                  </a:cubicBezTo>
                  <a:cubicBezTo>
                    <a:pt x="1122" y="4151"/>
                    <a:pt x="1342" y="3834"/>
                    <a:pt x="1639" y="3681"/>
                  </a:cubicBezTo>
                  <a:cubicBezTo>
                    <a:pt x="1898" y="3556"/>
                    <a:pt x="2291" y="3575"/>
                    <a:pt x="2540" y="3365"/>
                  </a:cubicBezTo>
                  <a:cubicBezTo>
                    <a:pt x="2770" y="3182"/>
                    <a:pt x="2828" y="2809"/>
                    <a:pt x="3020" y="2550"/>
                  </a:cubicBezTo>
                  <a:cubicBezTo>
                    <a:pt x="3192" y="2320"/>
                    <a:pt x="3547" y="2166"/>
                    <a:pt x="3671" y="1869"/>
                  </a:cubicBezTo>
                  <a:cubicBezTo>
                    <a:pt x="3796" y="1610"/>
                    <a:pt x="3671" y="1246"/>
                    <a:pt x="3748" y="920"/>
                  </a:cubicBezTo>
                  <a:cubicBezTo>
                    <a:pt x="3815" y="642"/>
                    <a:pt x="4084" y="374"/>
                    <a:pt x="4103" y="38"/>
                  </a:cubicBezTo>
                  <a:lnTo>
                    <a:pt x="4036" y="0"/>
                  </a:ln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57"/>
            <p:cNvSpPr/>
            <p:nvPr/>
          </p:nvSpPr>
          <p:spPr>
            <a:xfrm>
              <a:off x="7136421" y="1769322"/>
              <a:ext cx="23135" cy="19912"/>
            </a:xfrm>
            <a:custGeom>
              <a:avLst/>
              <a:gdLst/>
              <a:ahLst/>
              <a:cxnLst/>
              <a:rect l="l" t="t" r="r" b="b"/>
              <a:pathLst>
                <a:path w="883" h="760" extrusionOk="0">
                  <a:moveTo>
                    <a:pt x="499" y="0"/>
                  </a:moveTo>
                  <a:cubicBezTo>
                    <a:pt x="164" y="0"/>
                    <a:pt x="1" y="412"/>
                    <a:pt x="231" y="652"/>
                  </a:cubicBezTo>
                  <a:cubicBezTo>
                    <a:pt x="308" y="726"/>
                    <a:pt x="403" y="759"/>
                    <a:pt x="496" y="759"/>
                  </a:cubicBezTo>
                  <a:cubicBezTo>
                    <a:pt x="693" y="759"/>
                    <a:pt x="883" y="611"/>
                    <a:pt x="883" y="384"/>
                  </a:cubicBezTo>
                  <a:cubicBezTo>
                    <a:pt x="883" y="173"/>
                    <a:pt x="710" y="0"/>
                    <a:pt x="49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57"/>
            <p:cNvSpPr/>
            <p:nvPr/>
          </p:nvSpPr>
          <p:spPr>
            <a:xfrm>
              <a:off x="7274311" y="1538029"/>
              <a:ext cx="23108" cy="19833"/>
            </a:xfrm>
            <a:custGeom>
              <a:avLst/>
              <a:gdLst/>
              <a:ahLst/>
              <a:cxnLst/>
              <a:rect l="l" t="t" r="r" b="b"/>
              <a:pathLst>
                <a:path w="882" h="757" extrusionOk="0">
                  <a:moveTo>
                    <a:pt x="508" y="0"/>
                  </a:moveTo>
                  <a:cubicBezTo>
                    <a:pt x="173" y="0"/>
                    <a:pt x="0" y="412"/>
                    <a:pt x="240" y="642"/>
                  </a:cubicBezTo>
                  <a:cubicBezTo>
                    <a:pt x="318" y="721"/>
                    <a:pt x="415" y="756"/>
                    <a:pt x="509" y="756"/>
                  </a:cubicBezTo>
                  <a:cubicBezTo>
                    <a:pt x="700" y="756"/>
                    <a:pt x="882" y="609"/>
                    <a:pt x="882" y="384"/>
                  </a:cubicBezTo>
                  <a:cubicBezTo>
                    <a:pt x="882" y="173"/>
                    <a:pt x="709" y="0"/>
                    <a:pt x="50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57"/>
            <p:cNvSpPr/>
            <p:nvPr/>
          </p:nvSpPr>
          <p:spPr>
            <a:xfrm>
              <a:off x="7318249" y="1631956"/>
              <a:ext cx="23135" cy="19833"/>
            </a:xfrm>
            <a:custGeom>
              <a:avLst/>
              <a:gdLst/>
              <a:ahLst/>
              <a:cxnLst/>
              <a:rect l="l" t="t" r="r" b="b"/>
              <a:pathLst>
                <a:path w="883" h="757" extrusionOk="0">
                  <a:moveTo>
                    <a:pt x="509" y="0"/>
                  </a:moveTo>
                  <a:cubicBezTo>
                    <a:pt x="173" y="0"/>
                    <a:pt x="1" y="412"/>
                    <a:pt x="240" y="642"/>
                  </a:cubicBezTo>
                  <a:cubicBezTo>
                    <a:pt x="319" y="721"/>
                    <a:pt x="415" y="756"/>
                    <a:pt x="509" y="756"/>
                  </a:cubicBezTo>
                  <a:cubicBezTo>
                    <a:pt x="701" y="756"/>
                    <a:pt x="882" y="609"/>
                    <a:pt x="882" y="384"/>
                  </a:cubicBezTo>
                  <a:cubicBezTo>
                    <a:pt x="882" y="173"/>
                    <a:pt x="710" y="0"/>
                    <a:pt x="50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57"/>
            <p:cNvSpPr/>
            <p:nvPr/>
          </p:nvSpPr>
          <p:spPr>
            <a:xfrm>
              <a:off x="7254216" y="1613118"/>
              <a:ext cx="23135" cy="19833"/>
            </a:xfrm>
            <a:custGeom>
              <a:avLst/>
              <a:gdLst/>
              <a:ahLst/>
              <a:cxnLst/>
              <a:rect l="l" t="t" r="r" b="b"/>
              <a:pathLst>
                <a:path w="883" h="757" extrusionOk="0">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57"/>
            <p:cNvSpPr/>
            <p:nvPr/>
          </p:nvSpPr>
          <p:spPr>
            <a:xfrm>
              <a:off x="7226575" y="1689465"/>
              <a:ext cx="23397" cy="19833"/>
            </a:xfrm>
            <a:custGeom>
              <a:avLst/>
              <a:gdLst/>
              <a:ahLst/>
              <a:cxnLst/>
              <a:rect l="l" t="t" r="r" b="b"/>
              <a:pathLst>
                <a:path w="893" h="757" extrusionOk="0">
                  <a:moveTo>
                    <a:pt x="509" y="0"/>
                  </a:moveTo>
                  <a:cubicBezTo>
                    <a:pt x="173" y="0"/>
                    <a:pt x="1" y="412"/>
                    <a:pt x="241" y="642"/>
                  </a:cubicBezTo>
                  <a:cubicBezTo>
                    <a:pt x="319" y="721"/>
                    <a:pt x="417" y="756"/>
                    <a:pt x="512" y="756"/>
                  </a:cubicBezTo>
                  <a:cubicBezTo>
                    <a:pt x="706" y="756"/>
                    <a:pt x="892" y="609"/>
                    <a:pt x="892" y="384"/>
                  </a:cubicBezTo>
                  <a:cubicBezTo>
                    <a:pt x="892" y="173"/>
                    <a:pt x="720" y="0"/>
                    <a:pt x="50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57"/>
            <p:cNvSpPr/>
            <p:nvPr/>
          </p:nvSpPr>
          <p:spPr>
            <a:xfrm>
              <a:off x="7395093" y="1586734"/>
              <a:ext cx="23135" cy="19833"/>
            </a:xfrm>
            <a:custGeom>
              <a:avLst/>
              <a:gdLst/>
              <a:ahLst/>
              <a:cxnLst/>
              <a:rect l="l" t="t" r="r" b="b"/>
              <a:pathLst>
                <a:path w="883" h="757" extrusionOk="0">
                  <a:moveTo>
                    <a:pt x="499" y="1"/>
                  </a:moveTo>
                  <a:cubicBezTo>
                    <a:pt x="164" y="1"/>
                    <a:pt x="1" y="413"/>
                    <a:pt x="231" y="643"/>
                  </a:cubicBezTo>
                  <a:cubicBezTo>
                    <a:pt x="309" y="722"/>
                    <a:pt x="407" y="757"/>
                    <a:pt x="502" y="757"/>
                  </a:cubicBezTo>
                  <a:cubicBezTo>
                    <a:pt x="697" y="757"/>
                    <a:pt x="883" y="609"/>
                    <a:pt x="883" y="384"/>
                  </a:cubicBezTo>
                  <a:cubicBezTo>
                    <a:pt x="883" y="173"/>
                    <a:pt x="710" y="1"/>
                    <a:pt x="49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57"/>
            <p:cNvSpPr/>
            <p:nvPr/>
          </p:nvSpPr>
          <p:spPr>
            <a:xfrm>
              <a:off x="7104273" y="1789156"/>
              <a:ext cx="23135" cy="19912"/>
            </a:xfrm>
            <a:custGeom>
              <a:avLst/>
              <a:gdLst/>
              <a:ahLst/>
              <a:cxnLst/>
              <a:rect l="l" t="t" r="r" b="b"/>
              <a:pathLst>
                <a:path w="883" h="760" extrusionOk="0">
                  <a:moveTo>
                    <a:pt x="509" y="1"/>
                  </a:moveTo>
                  <a:cubicBezTo>
                    <a:pt x="173" y="1"/>
                    <a:pt x="1" y="413"/>
                    <a:pt x="240" y="652"/>
                  </a:cubicBezTo>
                  <a:cubicBezTo>
                    <a:pt x="318" y="726"/>
                    <a:pt x="412" y="760"/>
                    <a:pt x="504" y="760"/>
                  </a:cubicBezTo>
                  <a:cubicBezTo>
                    <a:pt x="697" y="760"/>
                    <a:pt x="883" y="612"/>
                    <a:pt x="883" y="384"/>
                  </a:cubicBezTo>
                  <a:cubicBezTo>
                    <a:pt x="883" y="173"/>
                    <a:pt x="710" y="1"/>
                    <a:pt x="50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57"/>
            <p:cNvSpPr/>
            <p:nvPr/>
          </p:nvSpPr>
          <p:spPr>
            <a:xfrm>
              <a:off x="7124133" y="1820045"/>
              <a:ext cx="23108" cy="19781"/>
            </a:xfrm>
            <a:custGeom>
              <a:avLst/>
              <a:gdLst/>
              <a:ahLst/>
              <a:cxnLst/>
              <a:rect l="l" t="t" r="r" b="b"/>
              <a:pathLst>
                <a:path w="882" h="755" extrusionOk="0">
                  <a:moveTo>
                    <a:pt x="499" y="1"/>
                  </a:moveTo>
                  <a:cubicBezTo>
                    <a:pt x="163" y="1"/>
                    <a:pt x="0" y="403"/>
                    <a:pt x="240" y="643"/>
                  </a:cubicBezTo>
                  <a:cubicBezTo>
                    <a:pt x="314" y="720"/>
                    <a:pt x="407" y="754"/>
                    <a:pt x="499" y="754"/>
                  </a:cubicBezTo>
                  <a:cubicBezTo>
                    <a:pt x="693" y="754"/>
                    <a:pt x="882" y="602"/>
                    <a:pt x="882" y="374"/>
                  </a:cubicBezTo>
                  <a:cubicBezTo>
                    <a:pt x="882" y="164"/>
                    <a:pt x="709" y="1"/>
                    <a:pt x="49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57"/>
            <p:cNvSpPr/>
            <p:nvPr/>
          </p:nvSpPr>
          <p:spPr>
            <a:xfrm>
              <a:off x="7159529" y="1730677"/>
              <a:ext cx="86670" cy="97438"/>
            </a:xfrm>
            <a:custGeom>
              <a:avLst/>
              <a:gdLst/>
              <a:ahLst/>
              <a:cxnLst/>
              <a:rect l="l" t="t" r="r" b="b"/>
              <a:pathLst>
                <a:path w="3308" h="3719" extrusionOk="0">
                  <a:moveTo>
                    <a:pt x="2858" y="0"/>
                  </a:moveTo>
                  <a:cubicBezTo>
                    <a:pt x="2734" y="0"/>
                    <a:pt x="2616" y="11"/>
                    <a:pt x="2512" y="57"/>
                  </a:cubicBezTo>
                  <a:cubicBezTo>
                    <a:pt x="2205" y="191"/>
                    <a:pt x="2061" y="536"/>
                    <a:pt x="1831" y="718"/>
                  </a:cubicBezTo>
                  <a:cubicBezTo>
                    <a:pt x="1573" y="910"/>
                    <a:pt x="1199" y="967"/>
                    <a:pt x="1007" y="1197"/>
                  </a:cubicBezTo>
                  <a:cubicBezTo>
                    <a:pt x="806" y="1447"/>
                    <a:pt x="825" y="1830"/>
                    <a:pt x="700" y="2089"/>
                  </a:cubicBezTo>
                  <a:cubicBezTo>
                    <a:pt x="547" y="2396"/>
                    <a:pt x="231" y="2606"/>
                    <a:pt x="154" y="2865"/>
                  </a:cubicBezTo>
                  <a:cubicBezTo>
                    <a:pt x="1" y="3392"/>
                    <a:pt x="221" y="3258"/>
                    <a:pt x="202" y="3718"/>
                  </a:cubicBezTo>
                  <a:lnTo>
                    <a:pt x="269" y="3718"/>
                  </a:lnTo>
                  <a:cubicBezTo>
                    <a:pt x="758" y="2913"/>
                    <a:pt x="1323" y="2146"/>
                    <a:pt x="1946" y="1427"/>
                  </a:cubicBezTo>
                  <a:cubicBezTo>
                    <a:pt x="2368" y="929"/>
                    <a:pt x="2828" y="459"/>
                    <a:pt x="3308" y="18"/>
                  </a:cubicBezTo>
                  <a:lnTo>
                    <a:pt x="3288" y="9"/>
                  </a:lnTo>
                  <a:cubicBezTo>
                    <a:pt x="3265" y="10"/>
                    <a:pt x="3242" y="10"/>
                    <a:pt x="3220" y="10"/>
                  </a:cubicBezTo>
                  <a:cubicBezTo>
                    <a:pt x="3096" y="10"/>
                    <a:pt x="2974" y="0"/>
                    <a:pt x="2858"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9" name="Google Shape;8519;p57"/>
          <p:cNvGrpSpPr/>
          <p:nvPr/>
        </p:nvGrpSpPr>
        <p:grpSpPr>
          <a:xfrm>
            <a:off x="7968952" y="1500877"/>
            <a:ext cx="378747" cy="361455"/>
            <a:chOff x="7968952" y="1500877"/>
            <a:chExt cx="378747" cy="361455"/>
          </a:xfrm>
        </p:grpSpPr>
        <p:sp>
          <p:nvSpPr>
            <p:cNvPr id="8520" name="Google Shape;8520;p57"/>
            <p:cNvSpPr/>
            <p:nvPr/>
          </p:nvSpPr>
          <p:spPr>
            <a:xfrm>
              <a:off x="8160579" y="1622393"/>
              <a:ext cx="52505" cy="51771"/>
            </a:xfrm>
            <a:custGeom>
              <a:avLst/>
              <a:gdLst/>
              <a:ahLst/>
              <a:cxnLst/>
              <a:rect l="l" t="t" r="r" b="b"/>
              <a:pathLst>
                <a:path w="2004" h="1976" extrusionOk="0">
                  <a:moveTo>
                    <a:pt x="815" y="1"/>
                  </a:moveTo>
                  <a:lnTo>
                    <a:pt x="115" y="701"/>
                  </a:lnTo>
                  <a:cubicBezTo>
                    <a:pt x="0" y="816"/>
                    <a:pt x="0" y="998"/>
                    <a:pt x="115" y="1113"/>
                  </a:cubicBezTo>
                  <a:lnTo>
                    <a:pt x="901" y="1889"/>
                  </a:lnTo>
                  <a:cubicBezTo>
                    <a:pt x="954" y="1947"/>
                    <a:pt x="1026" y="1975"/>
                    <a:pt x="1099" y="1975"/>
                  </a:cubicBezTo>
                  <a:cubicBezTo>
                    <a:pt x="1172" y="1975"/>
                    <a:pt x="1246" y="1947"/>
                    <a:pt x="1304" y="1889"/>
                  </a:cubicBezTo>
                  <a:lnTo>
                    <a:pt x="2003" y="1189"/>
                  </a:lnTo>
                  <a:cubicBezTo>
                    <a:pt x="1754" y="1065"/>
                    <a:pt x="1524" y="892"/>
                    <a:pt x="1323" y="691"/>
                  </a:cubicBezTo>
                  <a:cubicBezTo>
                    <a:pt x="1112" y="490"/>
                    <a:pt x="949" y="260"/>
                    <a:pt x="815"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57"/>
            <p:cNvSpPr/>
            <p:nvPr/>
          </p:nvSpPr>
          <p:spPr>
            <a:xfrm>
              <a:off x="8163592" y="1642750"/>
              <a:ext cx="49728" cy="31230"/>
            </a:xfrm>
            <a:custGeom>
              <a:avLst/>
              <a:gdLst/>
              <a:ahLst/>
              <a:cxnLst/>
              <a:rect l="l" t="t" r="r" b="b"/>
              <a:pathLst>
                <a:path w="1898" h="1192" extrusionOk="0">
                  <a:moveTo>
                    <a:pt x="0" y="326"/>
                  </a:moveTo>
                  <a:lnTo>
                    <a:pt x="278" y="614"/>
                  </a:lnTo>
                  <a:cubicBezTo>
                    <a:pt x="291" y="626"/>
                    <a:pt x="305" y="636"/>
                    <a:pt x="319" y="645"/>
                  </a:cubicBezTo>
                  <a:lnTo>
                    <a:pt x="319" y="645"/>
                  </a:lnTo>
                  <a:lnTo>
                    <a:pt x="0" y="326"/>
                  </a:lnTo>
                  <a:close/>
                  <a:moveTo>
                    <a:pt x="1294" y="0"/>
                  </a:moveTo>
                  <a:lnTo>
                    <a:pt x="690" y="614"/>
                  </a:lnTo>
                  <a:cubicBezTo>
                    <a:pt x="633" y="666"/>
                    <a:pt x="558" y="693"/>
                    <a:pt x="484" y="693"/>
                  </a:cubicBezTo>
                  <a:cubicBezTo>
                    <a:pt x="427" y="693"/>
                    <a:pt x="369" y="677"/>
                    <a:pt x="319" y="645"/>
                  </a:cubicBezTo>
                  <a:lnTo>
                    <a:pt x="319" y="645"/>
                  </a:lnTo>
                  <a:lnTo>
                    <a:pt x="786" y="1112"/>
                  </a:lnTo>
                  <a:cubicBezTo>
                    <a:pt x="839" y="1165"/>
                    <a:pt x="911" y="1191"/>
                    <a:pt x="984" y="1191"/>
                  </a:cubicBezTo>
                  <a:cubicBezTo>
                    <a:pt x="1057" y="1191"/>
                    <a:pt x="1131" y="1165"/>
                    <a:pt x="1189" y="1112"/>
                  </a:cubicBezTo>
                  <a:lnTo>
                    <a:pt x="1898" y="403"/>
                  </a:lnTo>
                  <a:cubicBezTo>
                    <a:pt x="1677" y="297"/>
                    <a:pt x="1476" y="163"/>
                    <a:pt x="1294"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57"/>
            <p:cNvSpPr/>
            <p:nvPr/>
          </p:nvSpPr>
          <p:spPr>
            <a:xfrm>
              <a:off x="7968952" y="1652549"/>
              <a:ext cx="215233" cy="209364"/>
            </a:xfrm>
            <a:custGeom>
              <a:avLst/>
              <a:gdLst/>
              <a:ahLst/>
              <a:cxnLst/>
              <a:rect l="l" t="t" r="r" b="b"/>
              <a:pathLst>
                <a:path w="8215" h="7991" extrusionOk="0">
                  <a:moveTo>
                    <a:pt x="7458" y="0"/>
                  </a:moveTo>
                  <a:cubicBezTo>
                    <a:pt x="7113" y="297"/>
                    <a:pt x="6490" y="978"/>
                    <a:pt x="5982" y="2377"/>
                  </a:cubicBezTo>
                  <a:cubicBezTo>
                    <a:pt x="5522" y="3652"/>
                    <a:pt x="4716" y="4151"/>
                    <a:pt x="3499" y="4151"/>
                  </a:cubicBezTo>
                  <a:cubicBezTo>
                    <a:pt x="911" y="4151"/>
                    <a:pt x="0" y="7736"/>
                    <a:pt x="173" y="7898"/>
                  </a:cubicBezTo>
                  <a:cubicBezTo>
                    <a:pt x="202" y="7937"/>
                    <a:pt x="240" y="7956"/>
                    <a:pt x="278" y="7985"/>
                  </a:cubicBezTo>
                  <a:cubicBezTo>
                    <a:pt x="284" y="7989"/>
                    <a:pt x="291" y="7990"/>
                    <a:pt x="298" y="7990"/>
                  </a:cubicBezTo>
                  <a:cubicBezTo>
                    <a:pt x="581" y="7990"/>
                    <a:pt x="1705" y="5184"/>
                    <a:pt x="3671" y="5184"/>
                  </a:cubicBezTo>
                  <a:cubicBezTo>
                    <a:pt x="3700" y="5184"/>
                    <a:pt x="3729" y="5185"/>
                    <a:pt x="3758" y="5186"/>
                  </a:cubicBezTo>
                  <a:cubicBezTo>
                    <a:pt x="3800" y="5187"/>
                    <a:pt x="3842" y="5188"/>
                    <a:pt x="3885" y="5188"/>
                  </a:cubicBezTo>
                  <a:cubicBezTo>
                    <a:pt x="5152" y="5188"/>
                    <a:pt x="6367" y="4485"/>
                    <a:pt x="6988" y="2732"/>
                  </a:cubicBezTo>
                  <a:cubicBezTo>
                    <a:pt x="7487" y="1342"/>
                    <a:pt x="8081" y="853"/>
                    <a:pt x="8215" y="748"/>
                  </a:cubicBezTo>
                  <a:lnTo>
                    <a:pt x="7458" y="0"/>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57"/>
            <p:cNvSpPr/>
            <p:nvPr/>
          </p:nvSpPr>
          <p:spPr>
            <a:xfrm>
              <a:off x="8164587" y="1652287"/>
              <a:ext cx="9825" cy="10061"/>
            </a:xfrm>
            <a:custGeom>
              <a:avLst/>
              <a:gdLst/>
              <a:ahLst/>
              <a:cxnLst/>
              <a:rect l="l" t="t" r="r" b="b"/>
              <a:pathLst>
                <a:path w="375" h="384" extrusionOk="0">
                  <a:moveTo>
                    <a:pt x="374" y="384"/>
                  </a:moveTo>
                  <a:lnTo>
                    <a:pt x="0" y="1"/>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57"/>
            <p:cNvSpPr/>
            <p:nvPr/>
          </p:nvSpPr>
          <p:spPr>
            <a:xfrm>
              <a:off x="7972463" y="1662583"/>
              <a:ext cx="211722" cy="199565"/>
            </a:xfrm>
            <a:custGeom>
              <a:avLst/>
              <a:gdLst/>
              <a:ahLst/>
              <a:cxnLst/>
              <a:rect l="l" t="t" r="r" b="b"/>
              <a:pathLst>
                <a:path w="8081" h="7617" extrusionOk="0">
                  <a:moveTo>
                    <a:pt x="7717" y="1"/>
                  </a:moveTo>
                  <a:cubicBezTo>
                    <a:pt x="7583" y="96"/>
                    <a:pt x="6988" y="595"/>
                    <a:pt x="6490" y="1975"/>
                  </a:cubicBezTo>
                  <a:cubicBezTo>
                    <a:pt x="5859" y="3729"/>
                    <a:pt x="4644" y="4441"/>
                    <a:pt x="3384" y="4441"/>
                  </a:cubicBezTo>
                  <a:cubicBezTo>
                    <a:pt x="3342" y="4441"/>
                    <a:pt x="3301" y="4440"/>
                    <a:pt x="3260" y="4439"/>
                  </a:cubicBezTo>
                  <a:cubicBezTo>
                    <a:pt x="3230" y="4437"/>
                    <a:pt x="3200" y="4437"/>
                    <a:pt x="3171" y="4437"/>
                  </a:cubicBezTo>
                  <a:cubicBezTo>
                    <a:pt x="1658" y="4437"/>
                    <a:pt x="642" y="6112"/>
                    <a:pt x="125" y="6873"/>
                  </a:cubicBezTo>
                  <a:cubicBezTo>
                    <a:pt x="20" y="7237"/>
                    <a:pt x="1" y="7477"/>
                    <a:pt x="39" y="7525"/>
                  </a:cubicBezTo>
                  <a:cubicBezTo>
                    <a:pt x="68" y="7554"/>
                    <a:pt x="106" y="7583"/>
                    <a:pt x="144" y="7611"/>
                  </a:cubicBezTo>
                  <a:cubicBezTo>
                    <a:pt x="150" y="7615"/>
                    <a:pt x="156" y="7616"/>
                    <a:pt x="163" y="7616"/>
                  </a:cubicBezTo>
                  <a:cubicBezTo>
                    <a:pt x="445" y="7616"/>
                    <a:pt x="1581" y="4801"/>
                    <a:pt x="3556" y="4801"/>
                  </a:cubicBezTo>
                  <a:cubicBezTo>
                    <a:pt x="3582" y="4801"/>
                    <a:pt x="3608" y="4802"/>
                    <a:pt x="3633" y="4803"/>
                  </a:cubicBezTo>
                  <a:cubicBezTo>
                    <a:pt x="3675" y="4804"/>
                    <a:pt x="3717" y="4805"/>
                    <a:pt x="3759" y="4805"/>
                  </a:cubicBezTo>
                  <a:cubicBezTo>
                    <a:pt x="5018" y="4805"/>
                    <a:pt x="6223" y="4102"/>
                    <a:pt x="6854" y="2349"/>
                  </a:cubicBezTo>
                  <a:cubicBezTo>
                    <a:pt x="7353" y="969"/>
                    <a:pt x="7947" y="470"/>
                    <a:pt x="8081" y="374"/>
                  </a:cubicBezTo>
                  <a:cubicBezTo>
                    <a:pt x="8081" y="365"/>
                    <a:pt x="8081" y="365"/>
                    <a:pt x="8081" y="355"/>
                  </a:cubicBezTo>
                  <a:lnTo>
                    <a:pt x="7717" y="1"/>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57"/>
            <p:cNvSpPr/>
            <p:nvPr/>
          </p:nvSpPr>
          <p:spPr>
            <a:xfrm>
              <a:off x="8167103" y="1502554"/>
              <a:ext cx="180597" cy="157750"/>
            </a:xfrm>
            <a:custGeom>
              <a:avLst/>
              <a:gdLst/>
              <a:ahLst/>
              <a:cxnLst/>
              <a:rect l="l" t="t" r="r" b="b"/>
              <a:pathLst>
                <a:path w="6893" h="6021" extrusionOk="0">
                  <a:moveTo>
                    <a:pt x="4660" y="1"/>
                  </a:moveTo>
                  <a:cubicBezTo>
                    <a:pt x="4038" y="1"/>
                    <a:pt x="3324" y="202"/>
                    <a:pt x="2665" y="520"/>
                  </a:cubicBezTo>
                  <a:cubicBezTo>
                    <a:pt x="2425" y="635"/>
                    <a:pt x="2004" y="894"/>
                    <a:pt x="2004" y="894"/>
                  </a:cubicBezTo>
                  <a:cubicBezTo>
                    <a:pt x="1716" y="1076"/>
                    <a:pt x="1457" y="1287"/>
                    <a:pt x="1218" y="1527"/>
                  </a:cubicBezTo>
                  <a:cubicBezTo>
                    <a:pt x="0" y="2735"/>
                    <a:pt x="77" y="4268"/>
                    <a:pt x="1074" y="5265"/>
                  </a:cubicBezTo>
                  <a:cubicBezTo>
                    <a:pt x="1559" y="5755"/>
                    <a:pt x="2178" y="6020"/>
                    <a:pt x="2826" y="6020"/>
                  </a:cubicBezTo>
                  <a:cubicBezTo>
                    <a:pt x="3496" y="6020"/>
                    <a:pt x="4198" y="5736"/>
                    <a:pt x="4812" y="5121"/>
                  </a:cubicBezTo>
                  <a:cubicBezTo>
                    <a:pt x="6020" y="3904"/>
                    <a:pt x="6892" y="1431"/>
                    <a:pt x="5905" y="434"/>
                  </a:cubicBezTo>
                  <a:cubicBezTo>
                    <a:pt x="5601" y="131"/>
                    <a:pt x="5161" y="1"/>
                    <a:pt x="4660" y="1"/>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57"/>
            <p:cNvSpPr/>
            <p:nvPr/>
          </p:nvSpPr>
          <p:spPr>
            <a:xfrm>
              <a:off x="8187198" y="1506877"/>
              <a:ext cx="160501" cy="153427"/>
            </a:xfrm>
            <a:custGeom>
              <a:avLst/>
              <a:gdLst/>
              <a:ahLst/>
              <a:cxnLst/>
              <a:rect l="l" t="t" r="r" b="b"/>
              <a:pathLst>
                <a:path w="6126" h="5856" extrusionOk="0">
                  <a:moveTo>
                    <a:pt x="4735" y="1"/>
                  </a:moveTo>
                  <a:cubicBezTo>
                    <a:pt x="5243" y="1151"/>
                    <a:pt x="4438" y="3212"/>
                    <a:pt x="3374" y="4285"/>
                  </a:cubicBezTo>
                  <a:cubicBezTo>
                    <a:pt x="2758" y="4902"/>
                    <a:pt x="2059" y="5186"/>
                    <a:pt x="1391" y="5186"/>
                  </a:cubicBezTo>
                  <a:cubicBezTo>
                    <a:pt x="895" y="5186"/>
                    <a:pt x="416" y="5030"/>
                    <a:pt x="0" y="4736"/>
                  </a:cubicBezTo>
                  <a:lnTo>
                    <a:pt x="0" y="4736"/>
                  </a:lnTo>
                  <a:cubicBezTo>
                    <a:pt x="86" y="4870"/>
                    <a:pt x="192" y="4985"/>
                    <a:pt x="307" y="5100"/>
                  </a:cubicBezTo>
                  <a:cubicBezTo>
                    <a:pt x="797" y="5590"/>
                    <a:pt x="1416" y="5855"/>
                    <a:pt x="2062" y="5855"/>
                  </a:cubicBezTo>
                  <a:cubicBezTo>
                    <a:pt x="2732" y="5855"/>
                    <a:pt x="3431" y="5571"/>
                    <a:pt x="4045" y="4956"/>
                  </a:cubicBezTo>
                  <a:cubicBezTo>
                    <a:pt x="5262" y="3739"/>
                    <a:pt x="6125" y="1256"/>
                    <a:pt x="5138" y="269"/>
                  </a:cubicBezTo>
                  <a:cubicBezTo>
                    <a:pt x="5023" y="154"/>
                    <a:pt x="4879" y="68"/>
                    <a:pt x="4735"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57"/>
            <p:cNvSpPr/>
            <p:nvPr/>
          </p:nvSpPr>
          <p:spPr>
            <a:xfrm>
              <a:off x="8073176" y="1500877"/>
              <a:ext cx="93193" cy="81430"/>
            </a:xfrm>
            <a:custGeom>
              <a:avLst/>
              <a:gdLst/>
              <a:ahLst/>
              <a:cxnLst/>
              <a:rect l="l" t="t" r="r" b="b"/>
              <a:pathLst>
                <a:path w="3557" h="3108" extrusionOk="0">
                  <a:moveTo>
                    <a:pt x="2404" y="0"/>
                  </a:moveTo>
                  <a:cubicBezTo>
                    <a:pt x="1814" y="0"/>
                    <a:pt x="1058" y="351"/>
                    <a:pt x="623" y="786"/>
                  </a:cubicBezTo>
                  <a:cubicBezTo>
                    <a:pt x="0" y="1418"/>
                    <a:pt x="39" y="2204"/>
                    <a:pt x="556" y="2722"/>
                  </a:cubicBezTo>
                  <a:cubicBezTo>
                    <a:pt x="806" y="2972"/>
                    <a:pt x="1125" y="3108"/>
                    <a:pt x="1459" y="3108"/>
                  </a:cubicBezTo>
                  <a:cubicBezTo>
                    <a:pt x="1805" y="3108"/>
                    <a:pt x="2166" y="2962"/>
                    <a:pt x="2483" y="2645"/>
                  </a:cubicBezTo>
                  <a:cubicBezTo>
                    <a:pt x="3106" y="2022"/>
                    <a:pt x="3556" y="738"/>
                    <a:pt x="3039" y="220"/>
                  </a:cubicBezTo>
                  <a:cubicBezTo>
                    <a:pt x="2885" y="66"/>
                    <a:pt x="2660" y="0"/>
                    <a:pt x="2404" y="0"/>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7"/>
            <p:cNvSpPr/>
            <p:nvPr/>
          </p:nvSpPr>
          <p:spPr>
            <a:xfrm>
              <a:off x="8081455" y="1501846"/>
              <a:ext cx="85176" cy="80696"/>
            </a:xfrm>
            <a:custGeom>
              <a:avLst/>
              <a:gdLst/>
              <a:ahLst/>
              <a:cxnLst/>
              <a:rect l="l" t="t" r="r" b="b"/>
              <a:pathLst>
                <a:path w="3251" h="3080" extrusionOk="0">
                  <a:moveTo>
                    <a:pt x="2378" y="1"/>
                  </a:moveTo>
                  <a:lnTo>
                    <a:pt x="2378" y="1"/>
                  </a:lnTo>
                  <a:cubicBezTo>
                    <a:pt x="2531" y="614"/>
                    <a:pt x="2138" y="1563"/>
                    <a:pt x="1630" y="2081"/>
                  </a:cubicBezTo>
                  <a:cubicBezTo>
                    <a:pt x="1308" y="2397"/>
                    <a:pt x="949" y="2543"/>
                    <a:pt x="603" y="2543"/>
                  </a:cubicBezTo>
                  <a:cubicBezTo>
                    <a:pt x="393" y="2543"/>
                    <a:pt x="189" y="2489"/>
                    <a:pt x="1" y="2388"/>
                  </a:cubicBezTo>
                  <a:lnTo>
                    <a:pt x="1" y="2388"/>
                  </a:lnTo>
                  <a:cubicBezTo>
                    <a:pt x="68" y="2493"/>
                    <a:pt x="144" y="2599"/>
                    <a:pt x="231" y="2685"/>
                  </a:cubicBezTo>
                  <a:cubicBezTo>
                    <a:pt x="486" y="2940"/>
                    <a:pt x="807" y="3079"/>
                    <a:pt x="1143" y="3079"/>
                  </a:cubicBezTo>
                  <a:cubicBezTo>
                    <a:pt x="1487" y="3079"/>
                    <a:pt x="1847" y="2933"/>
                    <a:pt x="2167" y="2618"/>
                  </a:cubicBezTo>
                  <a:cubicBezTo>
                    <a:pt x="2790" y="1995"/>
                    <a:pt x="3250" y="701"/>
                    <a:pt x="2723" y="193"/>
                  </a:cubicBezTo>
                  <a:cubicBezTo>
                    <a:pt x="2627" y="97"/>
                    <a:pt x="2512" y="39"/>
                    <a:pt x="2378"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7"/>
            <p:cNvSpPr/>
            <p:nvPr/>
          </p:nvSpPr>
          <p:spPr>
            <a:xfrm>
              <a:off x="8069901" y="1562630"/>
              <a:ext cx="26907" cy="26593"/>
            </a:xfrm>
            <a:custGeom>
              <a:avLst/>
              <a:gdLst/>
              <a:ahLst/>
              <a:cxnLst/>
              <a:rect l="l" t="t" r="r" b="b"/>
              <a:pathLst>
                <a:path w="1027" h="1015" extrusionOk="0">
                  <a:moveTo>
                    <a:pt x="422" y="1"/>
                  </a:moveTo>
                  <a:lnTo>
                    <a:pt x="58" y="365"/>
                  </a:lnTo>
                  <a:cubicBezTo>
                    <a:pt x="1" y="422"/>
                    <a:pt x="1" y="509"/>
                    <a:pt x="58" y="576"/>
                  </a:cubicBezTo>
                  <a:lnTo>
                    <a:pt x="461" y="978"/>
                  </a:lnTo>
                  <a:cubicBezTo>
                    <a:pt x="490" y="1002"/>
                    <a:pt x="528" y="1014"/>
                    <a:pt x="566" y="1014"/>
                  </a:cubicBezTo>
                  <a:cubicBezTo>
                    <a:pt x="605" y="1014"/>
                    <a:pt x="643" y="1002"/>
                    <a:pt x="672" y="978"/>
                  </a:cubicBezTo>
                  <a:lnTo>
                    <a:pt x="1026" y="614"/>
                  </a:lnTo>
                  <a:cubicBezTo>
                    <a:pt x="902" y="547"/>
                    <a:pt x="777" y="461"/>
                    <a:pt x="672" y="365"/>
                  </a:cubicBezTo>
                  <a:cubicBezTo>
                    <a:pt x="566" y="259"/>
                    <a:pt x="480" y="135"/>
                    <a:pt x="422"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7"/>
            <p:cNvSpPr/>
            <p:nvPr/>
          </p:nvSpPr>
          <p:spPr>
            <a:xfrm>
              <a:off x="7970969" y="1578193"/>
              <a:ext cx="111009" cy="108337"/>
            </a:xfrm>
            <a:custGeom>
              <a:avLst/>
              <a:gdLst/>
              <a:ahLst/>
              <a:cxnLst/>
              <a:rect l="l" t="t" r="r" b="b"/>
              <a:pathLst>
                <a:path w="4237" h="4135" extrusionOk="0">
                  <a:moveTo>
                    <a:pt x="3844" y="1"/>
                  </a:moveTo>
                  <a:cubicBezTo>
                    <a:pt x="3671" y="154"/>
                    <a:pt x="3345" y="509"/>
                    <a:pt x="3087" y="1228"/>
                  </a:cubicBezTo>
                  <a:cubicBezTo>
                    <a:pt x="2856" y="1889"/>
                    <a:pt x="2435" y="2148"/>
                    <a:pt x="1812" y="2148"/>
                  </a:cubicBezTo>
                  <a:cubicBezTo>
                    <a:pt x="470" y="2148"/>
                    <a:pt x="0" y="3998"/>
                    <a:pt x="86" y="4084"/>
                  </a:cubicBezTo>
                  <a:cubicBezTo>
                    <a:pt x="105" y="4103"/>
                    <a:pt x="125" y="4113"/>
                    <a:pt x="144" y="4132"/>
                  </a:cubicBezTo>
                  <a:cubicBezTo>
                    <a:pt x="147" y="4134"/>
                    <a:pt x="151" y="4135"/>
                    <a:pt x="154" y="4135"/>
                  </a:cubicBezTo>
                  <a:cubicBezTo>
                    <a:pt x="305" y="4135"/>
                    <a:pt x="883" y="2684"/>
                    <a:pt x="1907" y="2684"/>
                  </a:cubicBezTo>
                  <a:cubicBezTo>
                    <a:pt x="1920" y="2684"/>
                    <a:pt x="1933" y="2684"/>
                    <a:pt x="1946" y="2685"/>
                  </a:cubicBezTo>
                  <a:cubicBezTo>
                    <a:pt x="1963" y="2685"/>
                    <a:pt x="1979" y="2685"/>
                    <a:pt x="1996" y="2685"/>
                  </a:cubicBezTo>
                  <a:cubicBezTo>
                    <a:pt x="2315" y="2685"/>
                    <a:pt x="2631" y="2599"/>
                    <a:pt x="2895" y="2416"/>
                  </a:cubicBezTo>
                  <a:cubicBezTo>
                    <a:pt x="3039" y="2321"/>
                    <a:pt x="3154" y="2206"/>
                    <a:pt x="3259" y="2071"/>
                  </a:cubicBezTo>
                  <a:cubicBezTo>
                    <a:pt x="3403" y="1870"/>
                    <a:pt x="3527" y="1650"/>
                    <a:pt x="3604" y="1420"/>
                  </a:cubicBezTo>
                  <a:cubicBezTo>
                    <a:pt x="3863" y="701"/>
                    <a:pt x="4160" y="442"/>
                    <a:pt x="4237" y="394"/>
                  </a:cubicBezTo>
                  <a:lnTo>
                    <a:pt x="3844" y="1"/>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57"/>
            <p:cNvSpPr/>
            <p:nvPr/>
          </p:nvSpPr>
          <p:spPr>
            <a:xfrm>
              <a:off x="8247458" y="1676758"/>
              <a:ext cx="92958" cy="81534"/>
            </a:xfrm>
            <a:custGeom>
              <a:avLst/>
              <a:gdLst/>
              <a:ahLst/>
              <a:cxnLst/>
              <a:rect l="l" t="t" r="r" b="b"/>
              <a:pathLst>
                <a:path w="3548" h="3112" extrusionOk="0">
                  <a:moveTo>
                    <a:pt x="2398" y="1"/>
                  </a:moveTo>
                  <a:cubicBezTo>
                    <a:pt x="1809" y="1"/>
                    <a:pt x="1057" y="352"/>
                    <a:pt x="624" y="792"/>
                  </a:cubicBezTo>
                  <a:cubicBezTo>
                    <a:pt x="1" y="1415"/>
                    <a:pt x="39" y="2211"/>
                    <a:pt x="547" y="2719"/>
                  </a:cubicBezTo>
                  <a:cubicBezTo>
                    <a:pt x="801" y="2973"/>
                    <a:pt x="1121" y="3112"/>
                    <a:pt x="1455" y="3112"/>
                  </a:cubicBezTo>
                  <a:cubicBezTo>
                    <a:pt x="1800" y="3112"/>
                    <a:pt x="2162" y="2963"/>
                    <a:pt x="2483" y="2642"/>
                  </a:cubicBezTo>
                  <a:cubicBezTo>
                    <a:pt x="3106" y="2028"/>
                    <a:pt x="3547" y="744"/>
                    <a:pt x="3039" y="226"/>
                  </a:cubicBezTo>
                  <a:cubicBezTo>
                    <a:pt x="2884" y="68"/>
                    <a:pt x="2657" y="1"/>
                    <a:pt x="2398" y="1"/>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57"/>
            <p:cNvSpPr/>
            <p:nvPr/>
          </p:nvSpPr>
          <p:spPr>
            <a:xfrm>
              <a:off x="8255501" y="1677648"/>
              <a:ext cx="85150" cy="80460"/>
            </a:xfrm>
            <a:custGeom>
              <a:avLst/>
              <a:gdLst/>
              <a:ahLst/>
              <a:cxnLst/>
              <a:rect l="l" t="t" r="r" b="b"/>
              <a:pathLst>
                <a:path w="3250" h="3071" extrusionOk="0">
                  <a:moveTo>
                    <a:pt x="2368" y="1"/>
                  </a:moveTo>
                  <a:cubicBezTo>
                    <a:pt x="2502" y="605"/>
                    <a:pt x="2109" y="1534"/>
                    <a:pt x="1601" y="2042"/>
                  </a:cubicBezTo>
                  <a:cubicBezTo>
                    <a:pt x="1288" y="2361"/>
                    <a:pt x="930" y="2506"/>
                    <a:pt x="586" y="2506"/>
                  </a:cubicBezTo>
                  <a:cubicBezTo>
                    <a:pt x="382" y="2506"/>
                    <a:pt x="182" y="2455"/>
                    <a:pt x="0" y="2359"/>
                  </a:cubicBezTo>
                  <a:lnTo>
                    <a:pt x="0" y="2359"/>
                  </a:lnTo>
                  <a:cubicBezTo>
                    <a:pt x="67" y="2474"/>
                    <a:pt x="144" y="2589"/>
                    <a:pt x="240" y="2685"/>
                  </a:cubicBezTo>
                  <a:cubicBezTo>
                    <a:pt x="490" y="2934"/>
                    <a:pt x="809" y="3071"/>
                    <a:pt x="1143" y="3071"/>
                  </a:cubicBezTo>
                  <a:cubicBezTo>
                    <a:pt x="1488" y="3071"/>
                    <a:pt x="1850" y="2925"/>
                    <a:pt x="2167" y="2608"/>
                  </a:cubicBezTo>
                  <a:cubicBezTo>
                    <a:pt x="2799" y="1985"/>
                    <a:pt x="3250" y="700"/>
                    <a:pt x="2732" y="192"/>
                  </a:cubicBezTo>
                  <a:cubicBezTo>
                    <a:pt x="2636" y="97"/>
                    <a:pt x="2502" y="29"/>
                    <a:pt x="2368"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7"/>
            <p:cNvSpPr/>
            <p:nvPr/>
          </p:nvSpPr>
          <p:spPr>
            <a:xfrm>
              <a:off x="8244183" y="1738432"/>
              <a:ext cx="27169" cy="26776"/>
            </a:xfrm>
            <a:custGeom>
              <a:avLst/>
              <a:gdLst/>
              <a:ahLst/>
              <a:cxnLst/>
              <a:rect l="l" t="t" r="r" b="b"/>
              <a:pathLst>
                <a:path w="1037" h="1022" extrusionOk="0">
                  <a:moveTo>
                    <a:pt x="423" y="0"/>
                  </a:moveTo>
                  <a:lnTo>
                    <a:pt x="58" y="365"/>
                  </a:lnTo>
                  <a:cubicBezTo>
                    <a:pt x="1" y="422"/>
                    <a:pt x="1" y="518"/>
                    <a:pt x="58" y="575"/>
                  </a:cubicBezTo>
                  <a:lnTo>
                    <a:pt x="461" y="978"/>
                  </a:lnTo>
                  <a:cubicBezTo>
                    <a:pt x="490" y="1007"/>
                    <a:pt x="528" y="1021"/>
                    <a:pt x="566" y="1021"/>
                  </a:cubicBezTo>
                  <a:cubicBezTo>
                    <a:pt x="605" y="1021"/>
                    <a:pt x="643" y="1007"/>
                    <a:pt x="672" y="978"/>
                  </a:cubicBezTo>
                  <a:lnTo>
                    <a:pt x="1036" y="614"/>
                  </a:lnTo>
                  <a:cubicBezTo>
                    <a:pt x="902" y="556"/>
                    <a:pt x="777" y="470"/>
                    <a:pt x="672" y="365"/>
                  </a:cubicBezTo>
                  <a:cubicBezTo>
                    <a:pt x="566" y="259"/>
                    <a:pt x="480" y="135"/>
                    <a:pt x="423"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7"/>
            <p:cNvSpPr/>
            <p:nvPr/>
          </p:nvSpPr>
          <p:spPr>
            <a:xfrm>
              <a:off x="8145252" y="1753995"/>
              <a:ext cx="111036" cy="108337"/>
            </a:xfrm>
            <a:custGeom>
              <a:avLst/>
              <a:gdLst/>
              <a:ahLst/>
              <a:cxnLst/>
              <a:rect l="l" t="t" r="r" b="b"/>
              <a:pathLst>
                <a:path w="4238" h="4135" extrusionOk="0">
                  <a:moveTo>
                    <a:pt x="3844" y="1"/>
                  </a:moveTo>
                  <a:cubicBezTo>
                    <a:pt x="3662" y="154"/>
                    <a:pt x="3346" y="509"/>
                    <a:pt x="3087" y="1228"/>
                  </a:cubicBezTo>
                  <a:cubicBezTo>
                    <a:pt x="2847" y="1889"/>
                    <a:pt x="2425" y="2148"/>
                    <a:pt x="1802" y="2148"/>
                  </a:cubicBezTo>
                  <a:cubicBezTo>
                    <a:pt x="470" y="2148"/>
                    <a:pt x="0" y="3998"/>
                    <a:pt x="87" y="4084"/>
                  </a:cubicBezTo>
                  <a:cubicBezTo>
                    <a:pt x="106" y="4103"/>
                    <a:pt x="125" y="4113"/>
                    <a:pt x="144" y="4132"/>
                  </a:cubicBezTo>
                  <a:cubicBezTo>
                    <a:pt x="147" y="4134"/>
                    <a:pt x="151" y="4135"/>
                    <a:pt x="155" y="4135"/>
                  </a:cubicBezTo>
                  <a:cubicBezTo>
                    <a:pt x="305" y="4135"/>
                    <a:pt x="883" y="2684"/>
                    <a:pt x="1898" y="2684"/>
                  </a:cubicBezTo>
                  <a:cubicBezTo>
                    <a:pt x="1911" y="2684"/>
                    <a:pt x="1924" y="2684"/>
                    <a:pt x="1937" y="2685"/>
                  </a:cubicBezTo>
                  <a:cubicBezTo>
                    <a:pt x="1963" y="2686"/>
                    <a:pt x="1990" y="2687"/>
                    <a:pt x="2017" y="2687"/>
                  </a:cubicBezTo>
                  <a:cubicBezTo>
                    <a:pt x="2335" y="2687"/>
                    <a:pt x="2648" y="2583"/>
                    <a:pt x="2905" y="2407"/>
                  </a:cubicBezTo>
                  <a:cubicBezTo>
                    <a:pt x="3192" y="2244"/>
                    <a:pt x="3250" y="2071"/>
                    <a:pt x="3250" y="2071"/>
                  </a:cubicBezTo>
                  <a:cubicBezTo>
                    <a:pt x="3403" y="1870"/>
                    <a:pt x="3518" y="1649"/>
                    <a:pt x="3604" y="1419"/>
                  </a:cubicBezTo>
                  <a:cubicBezTo>
                    <a:pt x="3854" y="700"/>
                    <a:pt x="4160" y="442"/>
                    <a:pt x="4237" y="394"/>
                  </a:cubicBezTo>
                  <a:lnTo>
                    <a:pt x="3844" y="1"/>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5" name="Google Shape;8535;p57"/>
          <p:cNvGrpSpPr/>
          <p:nvPr/>
        </p:nvGrpSpPr>
        <p:grpSpPr>
          <a:xfrm>
            <a:off x="5761445" y="1541723"/>
            <a:ext cx="362163" cy="279737"/>
            <a:chOff x="5761445" y="1541723"/>
            <a:chExt cx="362163" cy="279737"/>
          </a:xfrm>
        </p:grpSpPr>
        <p:sp>
          <p:nvSpPr>
            <p:cNvPr id="8536" name="Google Shape;8536;p57"/>
            <p:cNvSpPr/>
            <p:nvPr/>
          </p:nvSpPr>
          <p:spPr>
            <a:xfrm>
              <a:off x="5870699" y="1603371"/>
              <a:ext cx="64059" cy="218089"/>
            </a:xfrm>
            <a:custGeom>
              <a:avLst/>
              <a:gdLst/>
              <a:ahLst/>
              <a:cxnLst/>
              <a:rect l="l" t="t" r="r" b="b"/>
              <a:pathLst>
                <a:path w="2445" h="8324" extrusionOk="0">
                  <a:moveTo>
                    <a:pt x="1735" y="1"/>
                  </a:moveTo>
                  <a:cubicBezTo>
                    <a:pt x="1630" y="1"/>
                    <a:pt x="1525" y="70"/>
                    <a:pt x="1525" y="209"/>
                  </a:cubicBezTo>
                  <a:lnTo>
                    <a:pt x="1525" y="487"/>
                  </a:lnTo>
                  <a:cubicBezTo>
                    <a:pt x="1525" y="1043"/>
                    <a:pt x="1170" y="1494"/>
                    <a:pt x="710" y="1494"/>
                  </a:cubicBezTo>
                  <a:lnTo>
                    <a:pt x="288" y="1494"/>
                  </a:lnTo>
                  <a:cubicBezTo>
                    <a:pt x="87" y="1494"/>
                    <a:pt x="0" y="1753"/>
                    <a:pt x="163" y="1877"/>
                  </a:cubicBezTo>
                  <a:cubicBezTo>
                    <a:pt x="29" y="2002"/>
                    <a:pt x="125" y="2232"/>
                    <a:pt x="307" y="2232"/>
                  </a:cubicBezTo>
                  <a:lnTo>
                    <a:pt x="739" y="2232"/>
                  </a:lnTo>
                  <a:cubicBezTo>
                    <a:pt x="1448" y="2232"/>
                    <a:pt x="2023" y="2807"/>
                    <a:pt x="2033" y="3516"/>
                  </a:cubicBezTo>
                  <a:lnTo>
                    <a:pt x="2033" y="8108"/>
                  </a:lnTo>
                  <a:cubicBezTo>
                    <a:pt x="2028" y="8251"/>
                    <a:pt x="2131" y="8323"/>
                    <a:pt x="2235" y="8323"/>
                  </a:cubicBezTo>
                  <a:cubicBezTo>
                    <a:pt x="2339" y="8323"/>
                    <a:pt x="2445" y="8251"/>
                    <a:pt x="2445" y="8108"/>
                  </a:cubicBezTo>
                  <a:lnTo>
                    <a:pt x="2445" y="3526"/>
                  </a:lnTo>
                  <a:cubicBezTo>
                    <a:pt x="2445" y="2711"/>
                    <a:pt x="1870" y="2002"/>
                    <a:pt x="1074" y="1848"/>
                  </a:cubicBezTo>
                  <a:cubicBezTo>
                    <a:pt x="1582" y="1666"/>
                    <a:pt x="1946" y="1129"/>
                    <a:pt x="1946" y="487"/>
                  </a:cubicBezTo>
                  <a:lnTo>
                    <a:pt x="1946" y="209"/>
                  </a:lnTo>
                  <a:cubicBezTo>
                    <a:pt x="1946" y="70"/>
                    <a:pt x="1841" y="1"/>
                    <a:pt x="1735"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7"/>
            <p:cNvSpPr/>
            <p:nvPr/>
          </p:nvSpPr>
          <p:spPr>
            <a:xfrm>
              <a:off x="5761445" y="1541723"/>
              <a:ext cx="139567" cy="223198"/>
            </a:xfrm>
            <a:custGeom>
              <a:avLst/>
              <a:gdLst/>
              <a:ahLst/>
              <a:cxnLst/>
              <a:rect l="l" t="t" r="r" b="b"/>
              <a:pathLst>
                <a:path w="5327" h="8519" extrusionOk="0">
                  <a:moveTo>
                    <a:pt x="2761" y="0"/>
                  </a:moveTo>
                  <a:cubicBezTo>
                    <a:pt x="2473" y="0"/>
                    <a:pt x="2171" y="66"/>
                    <a:pt x="1870" y="214"/>
                  </a:cubicBezTo>
                  <a:cubicBezTo>
                    <a:pt x="1611" y="338"/>
                    <a:pt x="1391" y="521"/>
                    <a:pt x="1199" y="741"/>
                  </a:cubicBezTo>
                  <a:cubicBezTo>
                    <a:pt x="1161" y="789"/>
                    <a:pt x="1132" y="837"/>
                    <a:pt x="1094" y="885"/>
                  </a:cubicBezTo>
                  <a:cubicBezTo>
                    <a:pt x="365" y="1978"/>
                    <a:pt x="1" y="3109"/>
                    <a:pt x="1" y="4259"/>
                  </a:cubicBezTo>
                  <a:cubicBezTo>
                    <a:pt x="1" y="5409"/>
                    <a:pt x="375" y="6550"/>
                    <a:pt x="1094" y="7633"/>
                  </a:cubicBezTo>
                  <a:cubicBezTo>
                    <a:pt x="1477" y="8205"/>
                    <a:pt x="2104" y="8519"/>
                    <a:pt x="2744" y="8519"/>
                  </a:cubicBezTo>
                  <a:cubicBezTo>
                    <a:pt x="3112" y="8519"/>
                    <a:pt x="3484" y="8415"/>
                    <a:pt x="3816" y="8198"/>
                  </a:cubicBezTo>
                  <a:cubicBezTo>
                    <a:pt x="4736" y="7585"/>
                    <a:pt x="4985" y="6339"/>
                    <a:pt x="4372" y="5419"/>
                  </a:cubicBezTo>
                  <a:lnTo>
                    <a:pt x="4353" y="5390"/>
                  </a:lnTo>
                  <a:cubicBezTo>
                    <a:pt x="4228" y="5189"/>
                    <a:pt x="4228" y="4939"/>
                    <a:pt x="4353" y="4738"/>
                  </a:cubicBezTo>
                  <a:cubicBezTo>
                    <a:pt x="4525" y="4451"/>
                    <a:pt x="4525" y="4086"/>
                    <a:pt x="4353" y="3789"/>
                  </a:cubicBezTo>
                  <a:cubicBezTo>
                    <a:pt x="4228" y="3598"/>
                    <a:pt x="4228" y="3339"/>
                    <a:pt x="4353" y="3147"/>
                  </a:cubicBezTo>
                  <a:cubicBezTo>
                    <a:pt x="4362" y="3118"/>
                    <a:pt x="4372" y="3109"/>
                    <a:pt x="4391" y="3089"/>
                  </a:cubicBezTo>
                  <a:cubicBezTo>
                    <a:pt x="5327" y="1682"/>
                    <a:pt x="4213" y="0"/>
                    <a:pt x="276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7"/>
            <p:cNvSpPr/>
            <p:nvPr/>
          </p:nvSpPr>
          <p:spPr>
            <a:xfrm>
              <a:off x="5761707" y="1541854"/>
              <a:ext cx="83159" cy="222962"/>
            </a:xfrm>
            <a:custGeom>
              <a:avLst/>
              <a:gdLst/>
              <a:ahLst/>
              <a:cxnLst/>
              <a:rect l="l" t="t" r="r" b="b"/>
              <a:pathLst>
                <a:path w="3174" h="8510" extrusionOk="0">
                  <a:moveTo>
                    <a:pt x="2750" y="1"/>
                  </a:moveTo>
                  <a:cubicBezTo>
                    <a:pt x="2442" y="1"/>
                    <a:pt x="2135" y="71"/>
                    <a:pt x="1860" y="209"/>
                  </a:cubicBezTo>
                  <a:cubicBezTo>
                    <a:pt x="1601" y="333"/>
                    <a:pt x="1381" y="516"/>
                    <a:pt x="1199" y="736"/>
                  </a:cubicBezTo>
                  <a:cubicBezTo>
                    <a:pt x="1160" y="784"/>
                    <a:pt x="1122" y="832"/>
                    <a:pt x="1093" y="880"/>
                  </a:cubicBezTo>
                  <a:cubicBezTo>
                    <a:pt x="374" y="1973"/>
                    <a:pt x="0" y="3104"/>
                    <a:pt x="0" y="4254"/>
                  </a:cubicBezTo>
                  <a:cubicBezTo>
                    <a:pt x="0" y="5404"/>
                    <a:pt x="355" y="6545"/>
                    <a:pt x="1093" y="7628"/>
                  </a:cubicBezTo>
                  <a:cubicBezTo>
                    <a:pt x="1457" y="8184"/>
                    <a:pt x="2071" y="8510"/>
                    <a:pt x="2742" y="8510"/>
                  </a:cubicBezTo>
                  <a:cubicBezTo>
                    <a:pt x="2886" y="8510"/>
                    <a:pt x="3029" y="8500"/>
                    <a:pt x="3164" y="8471"/>
                  </a:cubicBezTo>
                  <a:cubicBezTo>
                    <a:pt x="2665" y="8356"/>
                    <a:pt x="2234" y="8059"/>
                    <a:pt x="1946" y="7628"/>
                  </a:cubicBezTo>
                  <a:cubicBezTo>
                    <a:pt x="1227" y="6545"/>
                    <a:pt x="863" y="5404"/>
                    <a:pt x="863" y="4254"/>
                  </a:cubicBezTo>
                  <a:cubicBezTo>
                    <a:pt x="863" y="3104"/>
                    <a:pt x="1218" y="1973"/>
                    <a:pt x="1946" y="880"/>
                  </a:cubicBezTo>
                  <a:cubicBezTo>
                    <a:pt x="1985" y="832"/>
                    <a:pt x="2023" y="784"/>
                    <a:pt x="2061" y="736"/>
                  </a:cubicBezTo>
                  <a:lnTo>
                    <a:pt x="2723" y="209"/>
                  </a:lnTo>
                  <a:cubicBezTo>
                    <a:pt x="2866" y="132"/>
                    <a:pt x="3020" y="84"/>
                    <a:pt x="3173" y="46"/>
                  </a:cubicBezTo>
                  <a:cubicBezTo>
                    <a:pt x="3034" y="16"/>
                    <a:pt x="2892" y="1"/>
                    <a:pt x="2750"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7"/>
            <p:cNvSpPr/>
            <p:nvPr/>
          </p:nvSpPr>
          <p:spPr>
            <a:xfrm>
              <a:off x="5950059" y="1603371"/>
              <a:ext cx="64059" cy="218089"/>
            </a:xfrm>
            <a:custGeom>
              <a:avLst/>
              <a:gdLst/>
              <a:ahLst/>
              <a:cxnLst/>
              <a:rect l="l" t="t" r="r" b="b"/>
              <a:pathLst>
                <a:path w="2445" h="8324" extrusionOk="0">
                  <a:moveTo>
                    <a:pt x="719" y="1"/>
                  </a:moveTo>
                  <a:cubicBezTo>
                    <a:pt x="614" y="1"/>
                    <a:pt x="508" y="70"/>
                    <a:pt x="508" y="209"/>
                  </a:cubicBezTo>
                  <a:lnTo>
                    <a:pt x="508" y="487"/>
                  </a:lnTo>
                  <a:cubicBezTo>
                    <a:pt x="508" y="1129"/>
                    <a:pt x="873" y="1666"/>
                    <a:pt x="1381" y="1848"/>
                  </a:cubicBezTo>
                  <a:cubicBezTo>
                    <a:pt x="585" y="2002"/>
                    <a:pt x="0" y="2701"/>
                    <a:pt x="0" y="3526"/>
                  </a:cubicBezTo>
                  <a:lnTo>
                    <a:pt x="0" y="8108"/>
                  </a:lnTo>
                  <a:cubicBezTo>
                    <a:pt x="0" y="8251"/>
                    <a:pt x="106" y="8323"/>
                    <a:pt x="211" y="8323"/>
                  </a:cubicBezTo>
                  <a:cubicBezTo>
                    <a:pt x="317" y="8323"/>
                    <a:pt x="422" y="8251"/>
                    <a:pt x="422" y="8108"/>
                  </a:cubicBezTo>
                  <a:lnTo>
                    <a:pt x="422" y="3516"/>
                  </a:lnTo>
                  <a:cubicBezTo>
                    <a:pt x="422" y="2807"/>
                    <a:pt x="997" y="2232"/>
                    <a:pt x="1707" y="2232"/>
                  </a:cubicBezTo>
                  <a:lnTo>
                    <a:pt x="2138" y="2232"/>
                  </a:lnTo>
                  <a:cubicBezTo>
                    <a:pt x="2320" y="2232"/>
                    <a:pt x="2416" y="2002"/>
                    <a:pt x="2282" y="1877"/>
                  </a:cubicBezTo>
                  <a:cubicBezTo>
                    <a:pt x="2445" y="1753"/>
                    <a:pt x="2368" y="1494"/>
                    <a:pt x="2167" y="1494"/>
                  </a:cubicBezTo>
                  <a:lnTo>
                    <a:pt x="1745" y="1494"/>
                  </a:lnTo>
                  <a:cubicBezTo>
                    <a:pt x="1285" y="1494"/>
                    <a:pt x="930" y="1043"/>
                    <a:pt x="930" y="487"/>
                  </a:cubicBezTo>
                  <a:lnTo>
                    <a:pt x="930" y="209"/>
                  </a:lnTo>
                  <a:cubicBezTo>
                    <a:pt x="930" y="70"/>
                    <a:pt x="825" y="1"/>
                    <a:pt x="71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7"/>
            <p:cNvSpPr/>
            <p:nvPr/>
          </p:nvSpPr>
          <p:spPr>
            <a:xfrm>
              <a:off x="5984040" y="1541723"/>
              <a:ext cx="139567" cy="223250"/>
            </a:xfrm>
            <a:custGeom>
              <a:avLst/>
              <a:gdLst/>
              <a:ahLst/>
              <a:cxnLst/>
              <a:rect l="l" t="t" r="r" b="b"/>
              <a:pathLst>
                <a:path w="5327" h="8521" extrusionOk="0">
                  <a:moveTo>
                    <a:pt x="2567" y="0"/>
                  </a:moveTo>
                  <a:cubicBezTo>
                    <a:pt x="1114" y="0"/>
                    <a:pt x="1" y="1682"/>
                    <a:pt x="937" y="3089"/>
                  </a:cubicBezTo>
                  <a:cubicBezTo>
                    <a:pt x="946" y="3109"/>
                    <a:pt x="966" y="3128"/>
                    <a:pt x="975" y="3137"/>
                  </a:cubicBezTo>
                  <a:cubicBezTo>
                    <a:pt x="1100" y="3339"/>
                    <a:pt x="1100" y="3588"/>
                    <a:pt x="975" y="3789"/>
                  </a:cubicBezTo>
                  <a:cubicBezTo>
                    <a:pt x="793" y="4077"/>
                    <a:pt x="793" y="4451"/>
                    <a:pt x="975" y="4738"/>
                  </a:cubicBezTo>
                  <a:cubicBezTo>
                    <a:pt x="1100" y="4939"/>
                    <a:pt x="1100" y="5189"/>
                    <a:pt x="975" y="5390"/>
                  </a:cubicBezTo>
                  <a:lnTo>
                    <a:pt x="956" y="5419"/>
                  </a:lnTo>
                  <a:cubicBezTo>
                    <a:pt x="343" y="6339"/>
                    <a:pt x="592" y="7575"/>
                    <a:pt x="1502" y="8198"/>
                  </a:cubicBezTo>
                  <a:cubicBezTo>
                    <a:pt x="1836" y="8416"/>
                    <a:pt x="2212" y="8521"/>
                    <a:pt x="2583" y="8521"/>
                  </a:cubicBezTo>
                  <a:cubicBezTo>
                    <a:pt x="3223" y="8521"/>
                    <a:pt x="3852" y="8210"/>
                    <a:pt x="4234" y="7633"/>
                  </a:cubicBezTo>
                  <a:cubicBezTo>
                    <a:pt x="4972" y="6550"/>
                    <a:pt x="5327" y="5419"/>
                    <a:pt x="5327" y="4259"/>
                  </a:cubicBezTo>
                  <a:cubicBezTo>
                    <a:pt x="5327" y="3109"/>
                    <a:pt x="4953" y="1978"/>
                    <a:pt x="4234" y="894"/>
                  </a:cubicBezTo>
                  <a:cubicBezTo>
                    <a:pt x="4205" y="837"/>
                    <a:pt x="4167" y="799"/>
                    <a:pt x="4129" y="741"/>
                  </a:cubicBezTo>
                  <a:cubicBezTo>
                    <a:pt x="3947" y="492"/>
                    <a:pt x="3458" y="214"/>
                    <a:pt x="3458" y="214"/>
                  </a:cubicBezTo>
                  <a:cubicBezTo>
                    <a:pt x="3156" y="66"/>
                    <a:pt x="2855" y="0"/>
                    <a:pt x="256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7"/>
            <p:cNvSpPr/>
            <p:nvPr/>
          </p:nvSpPr>
          <p:spPr>
            <a:xfrm>
              <a:off x="6038955" y="1541959"/>
              <a:ext cx="84652" cy="223119"/>
            </a:xfrm>
            <a:custGeom>
              <a:avLst/>
              <a:gdLst/>
              <a:ahLst/>
              <a:cxnLst/>
              <a:rect l="l" t="t" r="r" b="b"/>
              <a:pathLst>
                <a:path w="3231" h="8516" extrusionOk="0">
                  <a:moveTo>
                    <a:pt x="494" y="0"/>
                  </a:moveTo>
                  <a:cubicBezTo>
                    <a:pt x="329" y="0"/>
                    <a:pt x="163" y="21"/>
                    <a:pt x="1" y="61"/>
                  </a:cubicBezTo>
                  <a:cubicBezTo>
                    <a:pt x="135" y="99"/>
                    <a:pt x="269" y="147"/>
                    <a:pt x="394" y="205"/>
                  </a:cubicBezTo>
                  <a:lnTo>
                    <a:pt x="1055" y="732"/>
                  </a:lnTo>
                  <a:cubicBezTo>
                    <a:pt x="1093" y="780"/>
                    <a:pt x="1122" y="828"/>
                    <a:pt x="1160" y="885"/>
                  </a:cubicBezTo>
                  <a:cubicBezTo>
                    <a:pt x="1879" y="1969"/>
                    <a:pt x="2253" y="3100"/>
                    <a:pt x="2253" y="4259"/>
                  </a:cubicBezTo>
                  <a:cubicBezTo>
                    <a:pt x="2253" y="5410"/>
                    <a:pt x="1889" y="6541"/>
                    <a:pt x="1160" y="7624"/>
                  </a:cubicBezTo>
                  <a:cubicBezTo>
                    <a:pt x="892" y="8036"/>
                    <a:pt x="480" y="8324"/>
                    <a:pt x="1" y="8448"/>
                  </a:cubicBezTo>
                  <a:cubicBezTo>
                    <a:pt x="164" y="8487"/>
                    <a:pt x="327" y="8506"/>
                    <a:pt x="499" y="8515"/>
                  </a:cubicBezTo>
                  <a:cubicBezTo>
                    <a:pt x="1160" y="8515"/>
                    <a:pt x="1784" y="8180"/>
                    <a:pt x="2148" y="7624"/>
                  </a:cubicBezTo>
                  <a:cubicBezTo>
                    <a:pt x="2867" y="6541"/>
                    <a:pt x="3231" y="5410"/>
                    <a:pt x="3231" y="4259"/>
                  </a:cubicBezTo>
                  <a:cubicBezTo>
                    <a:pt x="3231" y="3100"/>
                    <a:pt x="2867" y="1969"/>
                    <a:pt x="2148" y="885"/>
                  </a:cubicBezTo>
                  <a:cubicBezTo>
                    <a:pt x="2109" y="838"/>
                    <a:pt x="2071" y="780"/>
                    <a:pt x="2042" y="732"/>
                  </a:cubicBezTo>
                  <a:cubicBezTo>
                    <a:pt x="1851" y="521"/>
                    <a:pt x="1621" y="339"/>
                    <a:pt x="1371" y="205"/>
                  </a:cubicBezTo>
                  <a:cubicBezTo>
                    <a:pt x="1098" y="68"/>
                    <a:pt x="797" y="0"/>
                    <a:pt x="494"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7"/>
          <p:cNvGrpSpPr/>
          <p:nvPr/>
        </p:nvGrpSpPr>
        <p:grpSpPr>
          <a:xfrm>
            <a:off x="6204958" y="3355575"/>
            <a:ext cx="358390" cy="362320"/>
            <a:chOff x="6204958" y="3355575"/>
            <a:chExt cx="358390" cy="362320"/>
          </a:xfrm>
        </p:grpSpPr>
        <p:sp>
          <p:nvSpPr>
            <p:cNvPr id="8543" name="Google Shape;8543;p57"/>
            <p:cNvSpPr/>
            <p:nvPr/>
          </p:nvSpPr>
          <p:spPr>
            <a:xfrm>
              <a:off x="6204958" y="3355706"/>
              <a:ext cx="358154" cy="362189"/>
            </a:xfrm>
            <a:custGeom>
              <a:avLst/>
              <a:gdLst/>
              <a:ahLst/>
              <a:cxnLst/>
              <a:rect l="l" t="t" r="r" b="b"/>
              <a:pathLst>
                <a:path w="13670" h="13824" extrusionOk="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7"/>
            <p:cNvSpPr/>
            <p:nvPr/>
          </p:nvSpPr>
          <p:spPr>
            <a:xfrm>
              <a:off x="6253428" y="3355575"/>
              <a:ext cx="309920" cy="221442"/>
            </a:xfrm>
            <a:custGeom>
              <a:avLst/>
              <a:gdLst/>
              <a:ahLst/>
              <a:cxnLst/>
              <a:rect l="l" t="t" r="r" b="b"/>
              <a:pathLst>
                <a:path w="11829" h="8452" extrusionOk="0">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7"/>
            <p:cNvSpPr/>
            <p:nvPr/>
          </p:nvSpPr>
          <p:spPr>
            <a:xfrm>
              <a:off x="6225814" y="3425057"/>
              <a:ext cx="3537" cy="6550"/>
            </a:xfrm>
            <a:custGeom>
              <a:avLst/>
              <a:gdLst/>
              <a:ahLst/>
              <a:cxnLst/>
              <a:rect l="l" t="t" r="r" b="b"/>
              <a:pathLst>
                <a:path w="135" h="250" extrusionOk="0">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7"/>
            <p:cNvSpPr/>
            <p:nvPr/>
          </p:nvSpPr>
          <p:spPr>
            <a:xfrm>
              <a:off x="6367451" y="3577751"/>
              <a:ext cx="139148" cy="140144"/>
            </a:xfrm>
            <a:custGeom>
              <a:avLst/>
              <a:gdLst/>
              <a:ahLst/>
              <a:cxnLst/>
              <a:rect l="l" t="t" r="r" b="b"/>
              <a:pathLst>
                <a:path w="5311" h="5349" extrusionOk="0">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rgbClr val="E1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7"/>
            <p:cNvSpPr/>
            <p:nvPr/>
          </p:nvSpPr>
          <p:spPr>
            <a:xfrm>
              <a:off x="6460120" y="3595069"/>
              <a:ext cx="46479" cy="122328"/>
            </a:xfrm>
            <a:custGeom>
              <a:avLst/>
              <a:gdLst/>
              <a:ahLst/>
              <a:cxnLst/>
              <a:rect l="l" t="t" r="r" b="b"/>
              <a:pathLst>
                <a:path w="1774" h="4669" extrusionOk="0">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rgbClr val="D8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7"/>
            <p:cNvSpPr/>
            <p:nvPr/>
          </p:nvSpPr>
          <p:spPr>
            <a:xfrm>
              <a:off x="6419929" y="3572485"/>
              <a:ext cx="101997" cy="56513"/>
            </a:xfrm>
            <a:custGeom>
              <a:avLst/>
              <a:gdLst/>
              <a:ahLst/>
              <a:cxnLst/>
              <a:rect l="l" t="t" r="r" b="b"/>
              <a:pathLst>
                <a:path w="3893" h="2157" extrusionOk="0">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7"/>
            <p:cNvSpPr/>
            <p:nvPr/>
          </p:nvSpPr>
          <p:spPr>
            <a:xfrm>
              <a:off x="6426453" y="3572485"/>
              <a:ext cx="95211" cy="56513"/>
            </a:xfrm>
            <a:custGeom>
              <a:avLst/>
              <a:gdLst/>
              <a:ahLst/>
              <a:cxnLst/>
              <a:rect l="l" t="t" r="r" b="b"/>
              <a:pathLst>
                <a:path w="3634" h="2157" extrusionOk="0">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7"/>
            <p:cNvSpPr/>
            <p:nvPr/>
          </p:nvSpPr>
          <p:spPr>
            <a:xfrm>
              <a:off x="6381232" y="3407006"/>
              <a:ext cx="100503" cy="62277"/>
            </a:xfrm>
            <a:custGeom>
              <a:avLst/>
              <a:gdLst/>
              <a:ahLst/>
              <a:cxnLst/>
              <a:rect l="l" t="t" r="r" b="b"/>
              <a:pathLst>
                <a:path w="3836" h="2377" extrusionOk="0">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7"/>
            <p:cNvSpPr/>
            <p:nvPr/>
          </p:nvSpPr>
          <p:spPr>
            <a:xfrm>
              <a:off x="6255865" y="3454873"/>
              <a:ext cx="84259" cy="48811"/>
            </a:xfrm>
            <a:custGeom>
              <a:avLst/>
              <a:gdLst/>
              <a:ahLst/>
              <a:cxnLst/>
              <a:rect l="l" t="t" r="r" b="b"/>
              <a:pathLst>
                <a:path w="3216" h="1863" extrusionOk="0">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7"/>
            <p:cNvSpPr/>
            <p:nvPr/>
          </p:nvSpPr>
          <p:spPr>
            <a:xfrm>
              <a:off x="6422183" y="3506932"/>
              <a:ext cx="51273" cy="22637"/>
            </a:xfrm>
            <a:custGeom>
              <a:avLst/>
              <a:gdLst/>
              <a:ahLst/>
              <a:cxnLst/>
              <a:rect l="l" t="t" r="r" b="b"/>
              <a:pathLst>
                <a:path w="1957" h="864" extrusionOk="0">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7"/>
            <p:cNvSpPr/>
            <p:nvPr/>
          </p:nvSpPr>
          <p:spPr>
            <a:xfrm>
              <a:off x="6358621" y="3569236"/>
              <a:ext cx="52793" cy="23292"/>
            </a:xfrm>
            <a:custGeom>
              <a:avLst/>
              <a:gdLst/>
              <a:ahLst/>
              <a:cxnLst/>
              <a:rect l="l" t="t" r="r" b="b"/>
              <a:pathLst>
                <a:path w="2015" h="889" extrusionOk="0">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7"/>
            <p:cNvSpPr/>
            <p:nvPr/>
          </p:nvSpPr>
          <p:spPr>
            <a:xfrm>
              <a:off x="6345076" y="3480470"/>
              <a:ext cx="45509" cy="34532"/>
            </a:xfrm>
            <a:custGeom>
              <a:avLst/>
              <a:gdLst/>
              <a:ahLst/>
              <a:cxnLst/>
              <a:rect l="l" t="t" r="r" b="b"/>
              <a:pathLst>
                <a:path w="1737" h="1318" extrusionOk="0">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7"/>
            <p:cNvSpPr/>
            <p:nvPr/>
          </p:nvSpPr>
          <p:spPr>
            <a:xfrm>
              <a:off x="6278030" y="3534285"/>
              <a:ext cx="15353" cy="32933"/>
            </a:xfrm>
            <a:custGeom>
              <a:avLst/>
              <a:gdLst/>
              <a:ahLst/>
              <a:cxnLst/>
              <a:rect l="l" t="t" r="r" b="b"/>
              <a:pathLst>
                <a:path w="586" h="1257" extrusionOk="0">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7"/>
            <p:cNvSpPr/>
            <p:nvPr/>
          </p:nvSpPr>
          <p:spPr>
            <a:xfrm>
              <a:off x="6325767" y="3362911"/>
              <a:ext cx="20672" cy="25519"/>
            </a:xfrm>
            <a:custGeom>
              <a:avLst/>
              <a:gdLst/>
              <a:ahLst/>
              <a:cxnLst/>
              <a:rect l="l" t="t" r="r" b="b"/>
              <a:pathLst>
                <a:path w="789" h="974" extrusionOk="0">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7"/>
            <p:cNvSpPr/>
            <p:nvPr/>
          </p:nvSpPr>
          <p:spPr>
            <a:xfrm>
              <a:off x="6305042" y="3381146"/>
              <a:ext cx="50880" cy="19205"/>
            </a:xfrm>
            <a:custGeom>
              <a:avLst/>
              <a:gdLst/>
              <a:ahLst/>
              <a:cxnLst/>
              <a:rect l="l" t="t" r="r" b="b"/>
              <a:pathLst>
                <a:path w="1942" h="733" extrusionOk="0">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7"/>
            <p:cNvSpPr/>
            <p:nvPr/>
          </p:nvSpPr>
          <p:spPr>
            <a:xfrm>
              <a:off x="6526275" y="3501037"/>
              <a:ext cx="29056" cy="37309"/>
            </a:xfrm>
            <a:custGeom>
              <a:avLst/>
              <a:gdLst/>
              <a:ahLst/>
              <a:cxnLst/>
              <a:rect l="l" t="t" r="r" b="b"/>
              <a:pathLst>
                <a:path w="1109" h="1424" extrusionOk="0">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9" name="Google Shape;8559;p57"/>
          <p:cNvGrpSpPr/>
          <p:nvPr/>
        </p:nvGrpSpPr>
        <p:grpSpPr>
          <a:xfrm>
            <a:off x="4939970" y="1499855"/>
            <a:ext cx="242979" cy="362660"/>
            <a:chOff x="4939970" y="1499855"/>
            <a:chExt cx="242979" cy="362660"/>
          </a:xfrm>
        </p:grpSpPr>
        <p:sp>
          <p:nvSpPr>
            <p:cNvPr id="8560" name="Google Shape;8560;p57"/>
            <p:cNvSpPr/>
            <p:nvPr/>
          </p:nvSpPr>
          <p:spPr>
            <a:xfrm>
              <a:off x="4992973" y="1499855"/>
              <a:ext cx="43728" cy="120075"/>
            </a:xfrm>
            <a:custGeom>
              <a:avLst/>
              <a:gdLst/>
              <a:ahLst/>
              <a:cxnLst/>
              <a:rect l="l" t="t" r="r" b="b"/>
              <a:pathLst>
                <a:path w="1669" h="4583" extrusionOk="0">
                  <a:moveTo>
                    <a:pt x="834" y="0"/>
                  </a:moveTo>
                  <a:cubicBezTo>
                    <a:pt x="374" y="0"/>
                    <a:pt x="0" y="384"/>
                    <a:pt x="20" y="844"/>
                  </a:cubicBezTo>
                  <a:lnTo>
                    <a:pt x="20" y="4582"/>
                  </a:lnTo>
                  <a:cubicBezTo>
                    <a:pt x="269" y="4179"/>
                    <a:pt x="710" y="3940"/>
                    <a:pt x="1189" y="3940"/>
                  </a:cubicBezTo>
                  <a:cubicBezTo>
                    <a:pt x="1342" y="3940"/>
                    <a:pt x="1496" y="3959"/>
                    <a:pt x="1649" y="4017"/>
                  </a:cubicBezTo>
                  <a:lnTo>
                    <a:pt x="1649" y="844"/>
                  </a:lnTo>
                  <a:cubicBezTo>
                    <a:pt x="1668" y="384"/>
                    <a:pt x="1295" y="0"/>
                    <a:pt x="834"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7"/>
            <p:cNvSpPr/>
            <p:nvPr/>
          </p:nvSpPr>
          <p:spPr>
            <a:xfrm>
              <a:off x="4993470" y="1584979"/>
              <a:ext cx="42732" cy="34951"/>
            </a:xfrm>
            <a:custGeom>
              <a:avLst/>
              <a:gdLst/>
              <a:ahLst/>
              <a:cxnLst/>
              <a:rect l="l" t="t" r="r" b="b"/>
              <a:pathLst>
                <a:path w="1631" h="1334" extrusionOk="0">
                  <a:moveTo>
                    <a:pt x="1170" y="1"/>
                  </a:moveTo>
                  <a:cubicBezTo>
                    <a:pt x="691" y="1"/>
                    <a:pt x="250" y="250"/>
                    <a:pt x="1" y="652"/>
                  </a:cubicBezTo>
                  <a:lnTo>
                    <a:pt x="1" y="1333"/>
                  </a:lnTo>
                  <a:cubicBezTo>
                    <a:pt x="250" y="930"/>
                    <a:pt x="691" y="691"/>
                    <a:pt x="1170" y="691"/>
                  </a:cubicBezTo>
                  <a:cubicBezTo>
                    <a:pt x="1323" y="691"/>
                    <a:pt x="1477" y="710"/>
                    <a:pt x="1630" y="768"/>
                  </a:cubicBezTo>
                  <a:lnTo>
                    <a:pt x="1630" y="77"/>
                  </a:lnTo>
                  <a:cubicBezTo>
                    <a:pt x="1477" y="29"/>
                    <a:pt x="1323" y="1"/>
                    <a:pt x="1170"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7"/>
            <p:cNvSpPr/>
            <p:nvPr/>
          </p:nvSpPr>
          <p:spPr>
            <a:xfrm>
              <a:off x="4939970" y="1536588"/>
              <a:ext cx="203207" cy="325928"/>
            </a:xfrm>
            <a:custGeom>
              <a:avLst/>
              <a:gdLst/>
              <a:ahLst/>
              <a:cxnLst/>
              <a:rect l="l" t="t" r="r" b="b"/>
              <a:pathLst>
                <a:path w="7756" h="12440" extrusionOk="0">
                  <a:moveTo>
                    <a:pt x="1482" y="8965"/>
                  </a:moveTo>
                  <a:cubicBezTo>
                    <a:pt x="1805" y="8965"/>
                    <a:pt x="2129" y="9180"/>
                    <a:pt x="2129" y="9612"/>
                  </a:cubicBezTo>
                  <a:lnTo>
                    <a:pt x="2129" y="10810"/>
                  </a:lnTo>
                  <a:cubicBezTo>
                    <a:pt x="2129" y="11165"/>
                    <a:pt x="1841" y="11452"/>
                    <a:pt x="1477" y="11452"/>
                  </a:cubicBezTo>
                  <a:cubicBezTo>
                    <a:pt x="1122" y="11452"/>
                    <a:pt x="835" y="11165"/>
                    <a:pt x="835" y="10810"/>
                  </a:cubicBezTo>
                  <a:lnTo>
                    <a:pt x="835" y="9612"/>
                  </a:lnTo>
                  <a:cubicBezTo>
                    <a:pt x="835" y="9180"/>
                    <a:pt x="1158" y="8965"/>
                    <a:pt x="1482" y="8965"/>
                  </a:cubicBezTo>
                  <a:close/>
                  <a:moveTo>
                    <a:pt x="6858" y="0"/>
                  </a:moveTo>
                  <a:cubicBezTo>
                    <a:pt x="6651" y="0"/>
                    <a:pt x="6442" y="79"/>
                    <a:pt x="6279" y="237"/>
                  </a:cubicBezTo>
                  <a:lnTo>
                    <a:pt x="3835" y="2691"/>
                  </a:lnTo>
                  <a:cubicBezTo>
                    <a:pt x="3619" y="2581"/>
                    <a:pt x="3403" y="2532"/>
                    <a:pt x="3197" y="2532"/>
                  </a:cubicBezTo>
                  <a:cubicBezTo>
                    <a:pt x="2145" y="2532"/>
                    <a:pt x="1359" y="3811"/>
                    <a:pt x="2129" y="4781"/>
                  </a:cubicBezTo>
                  <a:lnTo>
                    <a:pt x="2129" y="8126"/>
                  </a:lnTo>
                  <a:cubicBezTo>
                    <a:pt x="1928" y="8021"/>
                    <a:pt x="1707" y="7973"/>
                    <a:pt x="1487" y="7973"/>
                  </a:cubicBezTo>
                  <a:cubicBezTo>
                    <a:pt x="662" y="7973"/>
                    <a:pt x="1" y="8644"/>
                    <a:pt x="1" y="9458"/>
                  </a:cubicBezTo>
                  <a:lnTo>
                    <a:pt x="1" y="10963"/>
                  </a:lnTo>
                  <a:cubicBezTo>
                    <a:pt x="1" y="11778"/>
                    <a:pt x="662" y="12439"/>
                    <a:pt x="1487" y="12439"/>
                  </a:cubicBezTo>
                  <a:cubicBezTo>
                    <a:pt x="2301" y="12439"/>
                    <a:pt x="2963" y="11778"/>
                    <a:pt x="2963" y="10963"/>
                  </a:cubicBezTo>
                  <a:lnTo>
                    <a:pt x="2963" y="5279"/>
                  </a:lnTo>
                  <a:cubicBezTo>
                    <a:pt x="3049" y="5298"/>
                    <a:pt x="3126" y="5308"/>
                    <a:pt x="3202" y="5308"/>
                  </a:cubicBezTo>
                  <a:cubicBezTo>
                    <a:pt x="3835" y="5308"/>
                    <a:pt x="4381" y="4877"/>
                    <a:pt x="4544" y="4273"/>
                  </a:cubicBezTo>
                  <a:lnTo>
                    <a:pt x="7439" y="1388"/>
                  </a:lnTo>
                  <a:cubicBezTo>
                    <a:pt x="7756" y="1071"/>
                    <a:pt x="7756" y="554"/>
                    <a:pt x="7430" y="237"/>
                  </a:cubicBezTo>
                  <a:cubicBezTo>
                    <a:pt x="7271" y="79"/>
                    <a:pt x="7065" y="0"/>
                    <a:pt x="6858"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7"/>
            <p:cNvSpPr/>
            <p:nvPr/>
          </p:nvSpPr>
          <p:spPr>
            <a:xfrm>
              <a:off x="5033163" y="1662321"/>
              <a:ext cx="149785" cy="191155"/>
            </a:xfrm>
            <a:custGeom>
              <a:avLst/>
              <a:gdLst/>
              <a:ahLst/>
              <a:cxnLst/>
              <a:rect l="l" t="t" r="r" b="b"/>
              <a:pathLst>
                <a:path w="5717" h="7296" extrusionOk="0">
                  <a:moveTo>
                    <a:pt x="3823" y="4866"/>
                  </a:moveTo>
                  <a:cubicBezTo>
                    <a:pt x="4215" y="4866"/>
                    <a:pt x="4592" y="5168"/>
                    <a:pt x="4592" y="5628"/>
                  </a:cubicBezTo>
                  <a:cubicBezTo>
                    <a:pt x="4592" y="6049"/>
                    <a:pt x="4256" y="6394"/>
                    <a:pt x="3834" y="6394"/>
                  </a:cubicBezTo>
                  <a:lnTo>
                    <a:pt x="3825" y="6394"/>
                  </a:lnTo>
                  <a:cubicBezTo>
                    <a:pt x="3144" y="6394"/>
                    <a:pt x="2809" y="5570"/>
                    <a:pt x="3288" y="5091"/>
                  </a:cubicBezTo>
                  <a:cubicBezTo>
                    <a:pt x="3443" y="4935"/>
                    <a:pt x="3635" y="4866"/>
                    <a:pt x="3823" y="4866"/>
                  </a:cubicBezTo>
                  <a:close/>
                  <a:moveTo>
                    <a:pt x="719" y="1"/>
                  </a:moveTo>
                  <a:cubicBezTo>
                    <a:pt x="527" y="221"/>
                    <a:pt x="278" y="384"/>
                    <a:pt x="0" y="461"/>
                  </a:cubicBezTo>
                  <a:lnTo>
                    <a:pt x="1812" y="4880"/>
                  </a:lnTo>
                  <a:cubicBezTo>
                    <a:pt x="1975" y="5263"/>
                    <a:pt x="2109" y="5656"/>
                    <a:pt x="2214" y="6049"/>
                  </a:cubicBezTo>
                  <a:cubicBezTo>
                    <a:pt x="2404" y="6781"/>
                    <a:pt x="3065" y="7296"/>
                    <a:pt x="3823" y="7296"/>
                  </a:cubicBezTo>
                  <a:cubicBezTo>
                    <a:pt x="3830" y="7296"/>
                    <a:pt x="3837" y="7296"/>
                    <a:pt x="3844" y="7295"/>
                  </a:cubicBezTo>
                  <a:cubicBezTo>
                    <a:pt x="4611" y="7286"/>
                    <a:pt x="5263" y="6759"/>
                    <a:pt x="5445" y="6011"/>
                  </a:cubicBezTo>
                  <a:cubicBezTo>
                    <a:pt x="5717" y="4843"/>
                    <a:pt x="4785" y="3960"/>
                    <a:pt x="3804" y="3960"/>
                  </a:cubicBezTo>
                  <a:cubicBezTo>
                    <a:pt x="3368" y="3960"/>
                    <a:pt x="2923" y="4134"/>
                    <a:pt x="2569" y="4535"/>
                  </a:cubicBezTo>
                  <a:lnTo>
                    <a:pt x="719" y="1"/>
                  </a:ln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7"/>
            <p:cNvSpPr/>
            <p:nvPr/>
          </p:nvSpPr>
          <p:spPr>
            <a:xfrm>
              <a:off x="5033399" y="1662321"/>
              <a:ext cx="25388" cy="27667"/>
            </a:xfrm>
            <a:custGeom>
              <a:avLst/>
              <a:gdLst/>
              <a:ahLst/>
              <a:cxnLst/>
              <a:rect l="l" t="t" r="r" b="b"/>
              <a:pathLst>
                <a:path w="969" h="1056" extrusionOk="0">
                  <a:moveTo>
                    <a:pt x="720" y="1"/>
                  </a:moveTo>
                  <a:cubicBezTo>
                    <a:pt x="528" y="221"/>
                    <a:pt x="279" y="384"/>
                    <a:pt x="1" y="461"/>
                  </a:cubicBezTo>
                  <a:lnTo>
                    <a:pt x="240" y="1055"/>
                  </a:lnTo>
                  <a:cubicBezTo>
                    <a:pt x="518" y="979"/>
                    <a:pt x="777" y="825"/>
                    <a:pt x="969" y="614"/>
                  </a:cubicBezTo>
                  <a:lnTo>
                    <a:pt x="720" y="1"/>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7"/>
            <p:cNvSpPr/>
            <p:nvPr/>
          </p:nvSpPr>
          <p:spPr>
            <a:xfrm>
              <a:off x="5006780" y="1626427"/>
              <a:ext cx="30680" cy="26279"/>
            </a:xfrm>
            <a:custGeom>
              <a:avLst/>
              <a:gdLst/>
              <a:ahLst/>
              <a:cxnLst/>
              <a:rect l="l" t="t" r="r" b="b"/>
              <a:pathLst>
                <a:path w="1171" h="1003" extrusionOk="0">
                  <a:moveTo>
                    <a:pt x="672" y="0"/>
                  </a:moveTo>
                  <a:cubicBezTo>
                    <a:pt x="221" y="0"/>
                    <a:pt x="1" y="547"/>
                    <a:pt x="317" y="853"/>
                  </a:cubicBezTo>
                  <a:cubicBezTo>
                    <a:pt x="420" y="956"/>
                    <a:pt x="547" y="1003"/>
                    <a:pt x="670" y="1003"/>
                  </a:cubicBezTo>
                  <a:cubicBezTo>
                    <a:pt x="926" y="1003"/>
                    <a:pt x="1170" y="805"/>
                    <a:pt x="1170" y="508"/>
                  </a:cubicBezTo>
                  <a:cubicBezTo>
                    <a:pt x="1170" y="230"/>
                    <a:pt x="950" y="0"/>
                    <a:pt x="67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6" name="Google Shape;8566;p57"/>
          <p:cNvGrpSpPr/>
          <p:nvPr/>
        </p:nvGrpSpPr>
        <p:grpSpPr>
          <a:xfrm>
            <a:off x="8023448" y="3355496"/>
            <a:ext cx="284322" cy="362163"/>
            <a:chOff x="8023448" y="3355496"/>
            <a:chExt cx="284322" cy="362163"/>
          </a:xfrm>
        </p:grpSpPr>
        <p:sp>
          <p:nvSpPr>
            <p:cNvPr id="8567" name="Google Shape;8567;p57"/>
            <p:cNvSpPr/>
            <p:nvPr/>
          </p:nvSpPr>
          <p:spPr>
            <a:xfrm>
              <a:off x="8023448" y="3372815"/>
              <a:ext cx="284322" cy="344844"/>
            </a:xfrm>
            <a:custGeom>
              <a:avLst/>
              <a:gdLst/>
              <a:ahLst/>
              <a:cxnLst/>
              <a:rect l="l" t="t" r="r" b="b"/>
              <a:pathLst>
                <a:path w="10852" h="13162" extrusionOk="0">
                  <a:moveTo>
                    <a:pt x="10228" y="1"/>
                  </a:moveTo>
                  <a:lnTo>
                    <a:pt x="1668" y="10"/>
                  </a:lnTo>
                  <a:lnTo>
                    <a:pt x="623" y="10"/>
                  </a:lnTo>
                  <a:cubicBezTo>
                    <a:pt x="278" y="10"/>
                    <a:pt x="0" y="288"/>
                    <a:pt x="0" y="633"/>
                  </a:cubicBezTo>
                  <a:lnTo>
                    <a:pt x="0" y="12538"/>
                  </a:lnTo>
                  <a:cubicBezTo>
                    <a:pt x="0" y="12874"/>
                    <a:pt x="278" y="13161"/>
                    <a:pt x="623" y="13161"/>
                  </a:cubicBezTo>
                  <a:lnTo>
                    <a:pt x="10228" y="13161"/>
                  </a:lnTo>
                  <a:cubicBezTo>
                    <a:pt x="10573" y="13161"/>
                    <a:pt x="10851" y="12874"/>
                    <a:pt x="10851" y="12538"/>
                  </a:cubicBezTo>
                  <a:lnTo>
                    <a:pt x="10851" y="633"/>
                  </a:lnTo>
                  <a:cubicBezTo>
                    <a:pt x="10851" y="288"/>
                    <a:pt x="10573" y="1"/>
                    <a:pt x="10228" y="1"/>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57"/>
            <p:cNvSpPr/>
            <p:nvPr/>
          </p:nvSpPr>
          <p:spPr>
            <a:xfrm>
              <a:off x="8241930" y="3373077"/>
              <a:ext cx="65841" cy="344582"/>
            </a:xfrm>
            <a:custGeom>
              <a:avLst/>
              <a:gdLst/>
              <a:ahLst/>
              <a:cxnLst/>
              <a:rect l="l" t="t" r="r" b="b"/>
              <a:pathLst>
                <a:path w="2513" h="13152" extrusionOk="0">
                  <a:moveTo>
                    <a:pt x="1906" y="0"/>
                  </a:moveTo>
                  <a:cubicBezTo>
                    <a:pt x="1900" y="0"/>
                    <a:pt x="1895" y="0"/>
                    <a:pt x="1889" y="0"/>
                  </a:cubicBezTo>
                  <a:lnTo>
                    <a:pt x="1" y="0"/>
                  </a:lnTo>
                  <a:cubicBezTo>
                    <a:pt x="346" y="0"/>
                    <a:pt x="633" y="278"/>
                    <a:pt x="633" y="623"/>
                  </a:cubicBezTo>
                  <a:lnTo>
                    <a:pt x="633" y="12528"/>
                  </a:lnTo>
                  <a:cubicBezTo>
                    <a:pt x="633" y="12864"/>
                    <a:pt x="346" y="13151"/>
                    <a:pt x="1" y="13151"/>
                  </a:cubicBezTo>
                  <a:lnTo>
                    <a:pt x="1889" y="13151"/>
                  </a:lnTo>
                  <a:cubicBezTo>
                    <a:pt x="2234" y="13151"/>
                    <a:pt x="2512" y="12874"/>
                    <a:pt x="2512" y="12528"/>
                  </a:cubicBezTo>
                  <a:lnTo>
                    <a:pt x="2512" y="623"/>
                  </a:lnTo>
                  <a:cubicBezTo>
                    <a:pt x="2512" y="284"/>
                    <a:pt x="2243" y="0"/>
                    <a:pt x="1906"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57"/>
            <p:cNvSpPr/>
            <p:nvPr/>
          </p:nvSpPr>
          <p:spPr>
            <a:xfrm>
              <a:off x="8058111" y="3373077"/>
              <a:ext cx="214997" cy="312435"/>
            </a:xfrm>
            <a:custGeom>
              <a:avLst/>
              <a:gdLst/>
              <a:ahLst/>
              <a:cxnLst/>
              <a:rect l="l" t="t" r="r" b="b"/>
              <a:pathLst>
                <a:path w="8206" h="11925" extrusionOk="0">
                  <a:moveTo>
                    <a:pt x="0" y="0"/>
                  </a:moveTo>
                  <a:lnTo>
                    <a:pt x="0" y="11925"/>
                  </a:lnTo>
                  <a:lnTo>
                    <a:pt x="8205" y="11925"/>
                  </a:lnTo>
                  <a:lnTo>
                    <a:pt x="8205" y="0"/>
                  </a:ln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57"/>
            <p:cNvSpPr/>
            <p:nvPr/>
          </p:nvSpPr>
          <p:spPr>
            <a:xfrm>
              <a:off x="8058346" y="3373077"/>
              <a:ext cx="214761" cy="312435"/>
            </a:xfrm>
            <a:custGeom>
              <a:avLst/>
              <a:gdLst/>
              <a:ahLst/>
              <a:cxnLst/>
              <a:rect l="l" t="t" r="r" b="b"/>
              <a:pathLst>
                <a:path w="8197" h="11925" extrusionOk="0">
                  <a:moveTo>
                    <a:pt x="7027" y="0"/>
                  </a:moveTo>
                  <a:lnTo>
                    <a:pt x="7027" y="7496"/>
                  </a:lnTo>
                  <a:cubicBezTo>
                    <a:pt x="7027" y="9289"/>
                    <a:pt x="5570" y="10755"/>
                    <a:pt x="3768" y="10755"/>
                  </a:cubicBezTo>
                  <a:lnTo>
                    <a:pt x="1" y="10755"/>
                  </a:lnTo>
                  <a:lnTo>
                    <a:pt x="1" y="11925"/>
                  </a:lnTo>
                  <a:lnTo>
                    <a:pt x="8196" y="11925"/>
                  </a:lnTo>
                  <a:lnTo>
                    <a:pt x="8196" y="0"/>
                  </a:ln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57"/>
            <p:cNvSpPr/>
            <p:nvPr/>
          </p:nvSpPr>
          <p:spPr>
            <a:xfrm>
              <a:off x="8092013" y="3355496"/>
              <a:ext cx="147427" cy="72338"/>
            </a:xfrm>
            <a:custGeom>
              <a:avLst/>
              <a:gdLst/>
              <a:ahLst/>
              <a:cxnLst/>
              <a:rect l="l" t="t" r="r" b="b"/>
              <a:pathLst>
                <a:path w="5627" h="2761" extrusionOk="0">
                  <a:moveTo>
                    <a:pt x="451" y="0"/>
                  </a:moveTo>
                  <a:cubicBezTo>
                    <a:pt x="201" y="0"/>
                    <a:pt x="0" y="202"/>
                    <a:pt x="0" y="451"/>
                  </a:cubicBezTo>
                  <a:lnTo>
                    <a:pt x="0" y="1352"/>
                  </a:lnTo>
                  <a:cubicBezTo>
                    <a:pt x="0" y="1601"/>
                    <a:pt x="201" y="1802"/>
                    <a:pt x="451" y="1802"/>
                  </a:cubicBezTo>
                  <a:lnTo>
                    <a:pt x="1620" y="1802"/>
                  </a:lnTo>
                  <a:cubicBezTo>
                    <a:pt x="1620" y="2330"/>
                    <a:pt x="2051" y="2761"/>
                    <a:pt x="2579" y="2761"/>
                  </a:cubicBezTo>
                  <a:lnTo>
                    <a:pt x="3048" y="2761"/>
                  </a:lnTo>
                  <a:cubicBezTo>
                    <a:pt x="3576" y="2761"/>
                    <a:pt x="4007" y="2330"/>
                    <a:pt x="4007" y="1802"/>
                  </a:cubicBezTo>
                  <a:lnTo>
                    <a:pt x="5176" y="1802"/>
                  </a:lnTo>
                  <a:cubicBezTo>
                    <a:pt x="5426" y="1802"/>
                    <a:pt x="5627" y="1601"/>
                    <a:pt x="5627" y="1352"/>
                  </a:cubicBezTo>
                  <a:lnTo>
                    <a:pt x="5627" y="451"/>
                  </a:lnTo>
                  <a:cubicBezTo>
                    <a:pt x="5627" y="202"/>
                    <a:pt x="5426" y="0"/>
                    <a:pt x="5176"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57"/>
            <p:cNvSpPr/>
            <p:nvPr/>
          </p:nvSpPr>
          <p:spPr>
            <a:xfrm>
              <a:off x="8162570" y="3355496"/>
              <a:ext cx="76871" cy="72102"/>
            </a:xfrm>
            <a:custGeom>
              <a:avLst/>
              <a:gdLst/>
              <a:ahLst/>
              <a:cxnLst/>
              <a:rect l="l" t="t" r="r" b="b"/>
              <a:pathLst>
                <a:path w="2934" h="2752" extrusionOk="0">
                  <a:moveTo>
                    <a:pt x="806" y="0"/>
                  </a:moveTo>
                  <a:cubicBezTo>
                    <a:pt x="1122" y="997"/>
                    <a:pt x="806" y="2090"/>
                    <a:pt x="1" y="2751"/>
                  </a:cubicBezTo>
                  <a:lnTo>
                    <a:pt x="346" y="2751"/>
                  </a:lnTo>
                  <a:cubicBezTo>
                    <a:pt x="873" y="2751"/>
                    <a:pt x="1304" y="2330"/>
                    <a:pt x="1304" y="1793"/>
                  </a:cubicBezTo>
                  <a:lnTo>
                    <a:pt x="2483" y="1793"/>
                  </a:lnTo>
                  <a:cubicBezTo>
                    <a:pt x="2733" y="1793"/>
                    <a:pt x="2934" y="1592"/>
                    <a:pt x="2934" y="1352"/>
                  </a:cubicBezTo>
                  <a:lnTo>
                    <a:pt x="2934" y="451"/>
                  </a:lnTo>
                  <a:cubicBezTo>
                    <a:pt x="2924" y="202"/>
                    <a:pt x="2733" y="0"/>
                    <a:pt x="248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57"/>
            <p:cNvSpPr/>
            <p:nvPr/>
          </p:nvSpPr>
          <p:spPr>
            <a:xfrm>
              <a:off x="8090992" y="3448402"/>
              <a:ext cx="147454" cy="103516"/>
            </a:xfrm>
            <a:custGeom>
              <a:avLst/>
              <a:gdLst/>
              <a:ahLst/>
              <a:cxnLst/>
              <a:rect l="l" t="t" r="r" b="b"/>
              <a:pathLst>
                <a:path w="5628" h="3951" extrusionOk="0">
                  <a:moveTo>
                    <a:pt x="3471" y="1"/>
                  </a:moveTo>
                  <a:cubicBezTo>
                    <a:pt x="3384" y="11"/>
                    <a:pt x="3308" y="68"/>
                    <a:pt x="3279" y="154"/>
                  </a:cubicBezTo>
                  <a:lnTo>
                    <a:pt x="2551" y="3049"/>
                  </a:lnTo>
                  <a:lnTo>
                    <a:pt x="1841" y="988"/>
                  </a:lnTo>
                  <a:cubicBezTo>
                    <a:pt x="1812" y="912"/>
                    <a:pt x="1745" y="854"/>
                    <a:pt x="1669" y="854"/>
                  </a:cubicBezTo>
                  <a:cubicBezTo>
                    <a:pt x="1661" y="853"/>
                    <a:pt x="1653" y="853"/>
                    <a:pt x="1645" y="853"/>
                  </a:cubicBezTo>
                  <a:cubicBezTo>
                    <a:pt x="1577" y="853"/>
                    <a:pt x="1510" y="890"/>
                    <a:pt x="1467" y="950"/>
                  </a:cubicBezTo>
                  <a:lnTo>
                    <a:pt x="883" y="2004"/>
                  </a:lnTo>
                  <a:lnTo>
                    <a:pt x="269" y="2004"/>
                  </a:lnTo>
                  <a:cubicBezTo>
                    <a:pt x="1" y="2004"/>
                    <a:pt x="1" y="2407"/>
                    <a:pt x="269" y="2407"/>
                  </a:cubicBezTo>
                  <a:lnTo>
                    <a:pt x="998" y="2407"/>
                  </a:lnTo>
                  <a:cubicBezTo>
                    <a:pt x="1074" y="2407"/>
                    <a:pt x="1142" y="2369"/>
                    <a:pt x="1170" y="2301"/>
                  </a:cubicBezTo>
                  <a:lnTo>
                    <a:pt x="1602" y="1544"/>
                  </a:lnTo>
                  <a:lnTo>
                    <a:pt x="2378" y="3816"/>
                  </a:lnTo>
                  <a:cubicBezTo>
                    <a:pt x="2407" y="3902"/>
                    <a:pt x="2483" y="3950"/>
                    <a:pt x="2570" y="3950"/>
                  </a:cubicBezTo>
                  <a:lnTo>
                    <a:pt x="2579" y="3950"/>
                  </a:lnTo>
                  <a:cubicBezTo>
                    <a:pt x="2666" y="3950"/>
                    <a:pt x="2742" y="3893"/>
                    <a:pt x="2771" y="3797"/>
                  </a:cubicBezTo>
                  <a:lnTo>
                    <a:pt x="3509" y="883"/>
                  </a:lnTo>
                  <a:lnTo>
                    <a:pt x="4017" y="2273"/>
                  </a:lnTo>
                  <a:cubicBezTo>
                    <a:pt x="4046" y="2349"/>
                    <a:pt x="4113" y="2407"/>
                    <a:pt x="4199" y="2407"/>
                  </a:cubicBezTo>
                  <a:lnTo>
                    <a:pt x="5417" y="2407"/>
                  </a:lnTo>
                  <a:cubicBezTo>
                    <a:pt x="5522" y="2407"/>
                    <a:pt x="5618" y="2311"/>
                    <a:pt x="5618" y="2206"/>
                  </a:cubicBezTo>
                  <a:cubicBezTo>
                    <a:pt x="5627" y="2091"/>
                    <a:pt x="5532" y="2004"/>
                    <a:pt x="5426" y="2004"/>
                  </a:cubicBezTo>
                  <a:lnTo>
                    <a:pt x="4353" y="2004"/>
                  </a:lnTo>
                  <a:lnTo>
                    <a:pt x="3672" y="135"/>
                  </a:lnTo>
                  <a:cubicBezTo>
                    <a:pt x="3643" y="49"/>
                    <a:pt x="3557" y="1"/>
                    <a:pt x="3471" y="1"/>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57"/>
            <p:cNvSpPr/>
            <p:nvPr/>
          </p:nvSpPr>
          <p:spPr>
            <a:xfrm>
              <a:off x="8091254" y="3588310"/>
              <a:ext cx="148947" cy="10559"/>
            </a:xfrm>
            <a:custGeom>
              <a:avLst/>
              <a:gdLst/>
              <a:ahLst/>
              <a:cxnLst/>
              <a:rect l="l" t="t" r="r" b="b"/>
              <a:pathLst>
                <a:path w="5685" h="403" extrusionOk="0">
                  <a:moveTo>
                    <a:pt x="259" y="0"/>
                  </a:moveTo>
                  <a:cubicBezTo>
                    <a:pt x="0" y="0"/>
                    <a:pt x="0" y="403"/>
                    <a:pt x="259" y="403"/>
                  </a:cubicBezTo>
                  <a:lnTo>
                    <a:pt x="5416" y="403"/>
                  </a:lnTo>
                  <a:cubicBezTo>
                    <a:pt x="5685" y="403"/>
                    <a:pt x="5685" y="0"/>
                    <a:pt x="5416" y="0"/>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57"/>
            <p:cNvSpPr/>
            <p:nvPr/>
          </p:nvSpPr>
          <p:spPr>
            <a:xfrm>
              <a:off x="8091254" y="3634998"/>
              <a:ext cx="148947" cy="10585"/>
            </a:xfrm>
            <a:custGeom>
              <a:avLst/>
              <a:gdLst/>
              <a:ahLst/>
              <a:cxnLst/>
              <a:rect l="l" t="t" r="r" b="b"/>
              <a:pathLst>
                <a:path w="5685" h="404" extrusionOk="0">
                  <a:moveTo>
                    <a:pt x="259" y="1"/>
                  </a:moveTo>
                  <a:cubicBezTo>
                    <a:pt x="0" y="1"/>
                    <a:pt x="0" y="403"/>
                    <a:pt x="259" y="403"/>
                  </a:cubicBezTo>
                  <a:lnTo>
                    <a:pt x="5416" y="403"/>
                  </a:lnTo>
                  <a:cubicBezTo>
                    <a:pt x="5685" y="403"/>
                    <a:pt x="5685" y="1"/>
                    <a:pt x="5416" y="1"/>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6" name="Google Shape;8576;p57"/>
          <p:cNvGrpSpPr/>
          <p:nvPr/>
        </p:nvGrpSpPr>
        <p:grpSpPr>
          <a:xfrm>
            <a:off x="6644201" y="3355496"/>
            <a:ext cx="366695" cy="361979"/>
            <a:chOff x="6644201" y="3355496"/>
            <a:chExt cx="366695" cy="361979"/>
          </a:xfrm>
        </p:grpSpPr>
        <p:sp>
          <p:nvSpPr>
            <p:cNvPr id="8577" name="Google Shape;8577;p57"/>
            <p:cNvSpPr/>
            <p:nvPr/>
          </p:nvSpPr>
          <p:spPr>
            <a:xfrm>
              <a:off x="6824274" y="3378421"/>
              <a:ext cx="11056" cy="52190"/>
            </a:xfrm>
            <a:custGeom>
              <a:avLst/>
              <a:gdLst/>
              <a:ahLst/>
              <a:cxnLst/>
              <a:rect l="l" t="t" r="r" b="b"/>
              <a:pathLst>
                <a:path w="422" h="1992" extrusionOk="0">
                  <a:moveTo>
                    <a:pt x="211" y="0"/>
                  </a:moveTo>
                  <a:cubicBezTo>
                    <a:pt x="106" y="0"/>
                    <a:pt x="0" y="70"/>
                    <a:pt x="0" y="209"/>
                  </a:cubicBezTo>
                  <a:lnTo>
                    <a:pt x="0" y="1781"/>
                  </a:lnTo>
                  <a:cubicBezTo>
                    <a:pt x="0" y="1896"/>
                    <a:pt x="96" y="1991"/>
                    <a:pt x="211" y="1991"/>
                  </a:cubicBezTo>
                  <a:cubicBezTo>
                    <a:pt x="326" y="1991"/>
                    <a:pt x="422" y="1896"/>
                    <a:pt x="422" y="1781"/>
                  </a:cubicBezTo>
                  <a:lnTo>
                    <a:pt x="422" y="209"/>
                  </a:lnTo>
                  <a:cubicBezTo>
                    <a:pt x="422" y="70"/>
                    <a:pt x="316" y="0"/>
                    <a:pt x="21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57"/>
            <p:cNvSpPr/>
            <p:nvPr/>
          </p:nvSpPr>
          <p:spPr>
            <a:xfrm>
              <a:off x="6904944" y="3402709"/>
              <a:ext cx="60994" cy="56802"/>
            </a:xfrm>
            <a:custGeom>
              <a:avLst/>
              <a:gdLst/>
              <a:ahLst/>
              <a:cxnLst/>
              <a:rect l="l" t="t" r="r" b="b"/>
              <a:pathLst>
                <a:path w="2328" h="2168" extrusionOk="0">
                  <a:moveTo>
                    <a:pt x="2031" y="0"/>
                  </a:moveTo>
                  <a:cubicBezTo>
                    <a:pt x="1982" y="0"/>
                    <a:pt x="1931" y="20"/>
                    <a:pt x="1886" y="68"/>
                  </a:cubicBezTo>
                  <a:lnTo>
                    <a:pt x="142" y="1812"/>
                  </a:lnTo>
                  <a:cubicBezTo>
                    <a:pt x="1" y="1934"/>
                    <a:pt x="90" y="2167"/>
                    <a:pt x="275" y="2167"/>
                  </a:cubicBezTo>
                  <a:cubicBezTo>
                    <a:pt x="278" y="2167"/>
                    <a:pt x="282" y="2167"/>
                    <a:pt x="286" y="2167"/>
                  </a:cubicBezTo>
                  <a:cubicBezTo>
                    <a:pt x="343" y="2167"/>
                    <a:pt x="401" y="2138"/>
                    <a:pt x="439" y="2100"/>
                  </a:cubicBezTo>
                  <a:lnTo>
                    <a:pt x="2174" y="365"/>
                  </a:lnTo>
                  <a:cubicBezTo>
                    <a:pt x="2328" y="211"/>
                    <a:pt x="2190" y="0"/>
                    <a:pt x="203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57"/>
            <p:cNvSpPr/>
            <p:nvPr/>
          </p:nvSpPr>
          <p:spPr>
            <a:xfrm>
              <a:off x="6942541" y="3531036"/>
              <a:ext cx="47239" cy="10821"/>
            </a:xfrm>
            <a:custGeom>
              <a:avLst/>
              <a:gdLst/>
              <a:ahLst/>
              <a:cxnLst/>
              <a:rect l="l" t="t" r="r" b="b"/>
              <a:pathLst>
                <a:path w="1803" h="413" extrusionOk="0">
                  <a:moveTo>
                    <a:pt x="288" y="1"/>
                  </a:moveTo>
                  <a:cubicBezTo>
                    <a:pt x="1" y="1"/>
                    <a:pt x="1" y="413"/>
                    <a:pt x="288" y="413"/>
                  </a:cubicBezTo>
                  <a:lnTo>
                    <a:pt x="1525" y="413"/>
                  </a:lnTo>
                  <a:cubicBezTo>
                    <a:pt x="1803" y="413"/>
                    <a:pt x="1803" y="1"/>
                    <a:pt x="1525"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57"/>
            <p:cNvSpPr/>
            <p:nvPr/>
          </p:nvSpPr>
          <p:spPr>
            <a:xfrm>
              <a:off x="6927397" y="3636518"/>
              <a:ext cx="30759" cy="26645"/>
            </a:xfrm>
            <a:custGeom>
              <a:avLst/>
              <a:gdLst/>
              <a:ahLst/>
              <a:cxnLst/>
              <a:rect l="l" t="t" r="r" b="b"/>
              <a:pathLst>
                <a:path w="1174" h="1017" extrusionOk="0">
                  <a:moveTo>
                    <a:pt x="299" y="0"/>
                  </a:moveTo>
                  <a:cubicBezTo>
                    <a:pt x="140" y="0"/>
                    <a:pt x="1" y="209"/>
                    <a:pt x="148" y="355"/>
                  </a:cubicBezTo>
                  <a:lnTo>
                    <a:pt x="742" y="949"/>
                  </a:lnTo>
                  <a:cubicBezTo>
                    <a:pt x="780" y="988"/>
                    <a:pt x="838" y="1007"/>
                    <a:pt x="895" y="1007"/>
                  </a:cubicBezTo>
                  <a:lnTo>
                    <a:pt x="895" y="1016"/>
                  </a:lnTo>
                  <a:cubicBezTo>
                    <a:pt x="1087" y="1016"/>
                    <a:pt x="1173" y="786"/>
                    <a:pt x="1039" y="652"/>
                  </a:cubicBezTo>
                  <a:lnTo>
                    <a:pt x="445" y="68"/>
                  </a:lnTo>
                  <a:cubicBezTo>
                    <a:pt x="400" y="20"/>
                    <a:pt x="349" y="0"/>
                    <a:pt x="299"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57"/>
            <p:cNvSpPr/>
            <p:nvPr/>
          </p:nvSpPr>
          <p:spPr>
            <a:xfrm>
              <a:off x="6905049" y="3614169"/>
              <a:ext cx="23973" cy="21117"/>
            </a:xfrm>
            <a:custGeom>
              <a:avLst/>
              <a:gdLst/>
              <a:ahLst/>
              <a:cxnLst/>
              <a:rect l="l" t="t" r="r" b="b"/>
              <a:pathLst>
                <a:path w="915" h="806" extrusionOk="0">
                  <a:moveTo>
                    <a:pt x="295" y="0"/>
                  </a:moveTo>
                  <a:cubicBezTo>
                    <a:pt x="134" y="0"/>
                    <a:pt x="1" y="208"/>
                    <a:pt x="147" y="355"/>
                  </a:cubicBezTo>
                  <a:lnTo>
                    <a:pt x="540" y="748"/>
                  </a:lnTo>
                  <a:cubicBezTo>
                    <a:pt x="579" y="786"/>
                    <a:pt x="636" y="805"/>
                    <a:pt x="684" y="805"/>
                  </a:cubicBezTo>
                  <a:cubicBezTo>
                    <a:pt x="742" y="805"/>
                    <a:pt x="790" y="786"/>
                    <a:pt x="828" y="748"/>
                  </a:cubicBezTo>
                  <a:cubicBezTo>
                    <a:pt x="914" y="662"/>
                    <a:pt x="914" y="528"/>
                    <a:pt x="828" y="451"/>
                  </a:cubicBezTo>
                  <a:lnTo>
                    <a:pt x="445" y="67"/>
                  </a:lnTo>
                  <a:cubicBezTo>
                    <a:pt x="397" y="20"/>
                    <a:pt x="345" y="0"/>
                    <a:pt x="295"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57"/>
            <p:cNvSpPr/>
            <p:nvPr/>
          </p:nvSpPr>
          <p:spPr>
            <a:xfrm>
              <a:off x="6824274" y="3642360"/>
              <a:ext cx="11056" cy="52190"/>
            </a:xfrm>
            <a:custGeom>
              <a:avLst/>
              <a:gdLst/>
              <a:ahLst/>
              <a:cxnLst/>
              <a:rect l="l" t="t" r="r" b="b"/>
              <a:pathLst>
                <a:path w="422" h="1992" extrusionOk="0">
                  <a:moveTo>
                    <a:pt x="211" y="0"/>
                  </a:moveTo>
                  <a:cubicBezTo>
                    <a:pt x="106" y="0"/>
                    <a:pt x="0" y="70"/>
                    <a:pt x="0" y="209"/>
                  </a:cubicBezTo>
                  <a:lnTo>
                    <a:pt x="0" y="1781"/>
                  </a:lnTo>
                  <a:cubicBezTo>
                    <a:pt x="0" y="1896"/>
                    <a:pt x="96" y="1992"/>
                    <a:pt x="211" y="1992"/>
                  </a:cubicBezTo>
                  <a:cubicBezTo>
                    <a:pt x="326" y="1992"/>
                    <a:pt x="422" y="1896"/>
                    <a:pt x="422" y="1781"/>
                  </a:cubicBezTo>
                  <a:lnTo>
                    <a:pt x="422" y="209"/>
                  </a:lnTo>
                  <a:cubicBezTo>
                    <a:pt x="422" y="70"/>
                    <a:pt x="316" y="0"/>
                    <a:pt x="21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57"/>
            <p:cNvSpPr/>
            <p:nvPr/>
          </p:nvSpPr>
          <p:spPr>
            <a:xfrm>
              <a:off x="6715780" y="3612754"/>
              <a:ext cx="40034" cy="37099"/>
            </a:xfrm>
            <a:custGeom>
              <a:avLst/>
              <a:gdLst/>
              <a:ahLst/>
              <a:cxnLst/>
              <a:rect l="l" t="t" r="r" b="b"/>
              <a:pathLst>
                <a:path w="1528" h="1416" extrusionOk="0">
                  <a:moveTo>
                    <a:pt x="1226" y="1"/>
                  </a:moveTo>
                  <a:cubicBezTo>
                    <a:pt x="1178" y="1"/>
                    <a:pt x="1128" y="19"/>
                    <a:pt x="1083" y="64"/>
                  </a:cubicBezTo>
                  <a:lnTo>
                    <a:pt x="87" y="1061"/>
                  </a:lnTo>
                  <a:cubicBezTo>
                    <a:pt x="0" y="1137"/>
                    <a:pt x="0" y="1272"/>
                    <a:pt x="87" y="1358"/>
                  </a:cubicBezTo>
                  <a:cubicBezTo>
                    <a:pt x="125" y="1396"/>
                    <a:pt x="182" y="1415"/>
                    <a:pt x="240" y="1415"/>
                  </a:cubicBezTo>
                  <a:cubicBezTo>
                    <a:pt x="288" y="1415"/>
                    <a:pt x="345" y="1396"/>
                    <a:pt x="384" y="1358"/>
                  </a:cubicBezTo>
                  <a:lnTo>
                    <a:pt x="1381" y="361"/>
                  </a:lnTo>
                  <a:cubicBezTo>
                    <a:pt x="1528" y="206"/>
                    <a:pt x="1387" y="1"/>
                    <a:pt x="1226"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57"/>
            <p:cNvSpPr/>
            <p:nvPr/>
          </p:nvSpPr>
          <p:spPr>
            <a:xfrm>
              <a:off x="6669825" y="3531036"/>
              <a:ext cx="47239" cy="10821"/>
            </a:xfrm>
            <a:custGeom>
              <a:avLst/>
              <a:gdLst/>
              <a:ahLst/>
              <a:cxnLst/>
              <a:rect l="l" t="t" r="r" b="b"/>
              <a:pathLst>
                <a:path w="1803" h="413" extrusionOk="0">
                  <a:moveTo>
                    <a:pt x="288" y="1"/>
                  </a:moveTo>
                  <a:cubicBezTo>
                    <a:pt x="0" y="1"/>
                    <a:pt x="0" y="413"/>
                    <a:pt x="288" y="413"/>
                  </a:cubicBezTo>
                  <a:lnTo>
                    <a:pt x="1524" y="413"/>
                  </a:lnTo>
                  <a:cubicBezTo>
                    <a:pt x="1802" y="413"/>
                    <a:pt x="1802" y="1"/>
                    <a:pt x="1524"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57"/>
            <p:cNvSpPr/>
            <p:nvPr/>
          </p:nvSpPr>
          <p:spPr>
            <a:xfrm>
              <a:off x="6700924" y="3410097"/>
              <a:ext cx="54548" cy="50409"/>
            </a:xfrm>
            <a:custGeom>
              <a:avLst/>
              <a:gdLst/>
              <a:ahLst/>
              <a:cxnLst/>
              <a:rect l="l" t="t" r="r" b="b"/>
              <a:pathLst>
                <a:path w="2082" h="1924" extrusionOk="0">
                  <a:moveTo>
                    <a:pt x="300" y="0"/>
                  </a:moveTo>
                  <a:cubicBezTo>
                    <a:pt x="140" y="0"/>
                    <a:pt x="0" y="206"/>
                    <a:pt x="155" y="361"/>
                  </a:cubicBezTo>
                  <a:lnTo>
                    <a:pt x="1650" y="1856"/>
                  </a:lnTo>
                  <a:cubicBezTo>
                    <a:pt x="1689" y="1894"/>
                    <a:pt x="1746" y="1913"/>
                    <a:pt x="1804" y="1913"/>
                  </a:cubicBezTo>
                  <a:lnTo>
                    <a:pt x="1804" y="1923"/>
                  </a:lnTo>
                  <a:cubicBezTo>
                    <a:pt x="1986" y="1923"/>
                    <a:pt x="2082" y="1693"/>
                    <a:pt x="1948" y="1559"/>
                  </a:cubicBezTo>
                  <a:lnTo>
                    <a:pt x="443" y="64"/>
                  </a:lnTo>
                  <a:cubicBezTo>
                    <a:pt x="398" y="19"/>
                    <a:pt x="348" y="0"/>
                    <a:pt x="300"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57"/>
            <p:cNvSpPr/>
            <p:nvPr/>
          </p:nvSpPr>
          <p:spPr>
            <a:xfrm>
              <a:off x="6709492" y="3418953"/>
              <a:ext cx="240621" cy="234988"/>
            </a:xfrm>
            <a:custGeom>
              <a:avLst/>
              <a:gdLst/>
              <a:ahLst/>
              <a:cxnLst/>
              <a:rect l="l" t="t" r="r" b="b"/>
              <a:pathLst>
                <a:path w="9184" h="8969" extrusionOk="0">
                  <a:moveTo>
                    <a:pt x="3686" y="0"/>
                  </a:moveTo>
                  <a:cubicBezTo>
                    <a:pt x="3649" y="0"/>
                    <a:pt x="3612" y="4"/>
                    <a:pt x="3576" y="13"/>
                  </a:cubicBezTo>
                  <a:cubicBezTo>
                    <a:pt x="3250" y="80"/>
                    <a:pt x="3039" y="502"/>
                    <a:pt x="2742" y="646"/>
                  </a:cubicBezTo>
                  <a:cubicBezTo>
                    <a:pt x="2454" y="789"/>
                    <a:pt x="1985" y="694"/>
                    <a:pt x="1726" y="895"/>
                  </a:cubicBezTo>
                  <a:cubicBezTo>
                    <a:pt x="1467" y="1106"/>
                    <a:pt x="1467" y="1575"/>
                    <a:pt x="1266" y="1834"/>
                  </a:cubicBezTo>
                  <a:cubicBezTo>
                    <a:pt x="1055" y="2093"/>
                    <a:pt x="605" y="2189"/>
                    <a:pt x="451" y="2496"/>
                  </a:cubicBezTo>
                  <a:cubicBezTo>
                    <a:pt x="307" y="2793"/>
                    <a:pt x="518" y="3215"/>
                    <a:pt x="442" y="3540"/>
                  </a:cubicBezTo>
                  <a:cubicBezTo>
                    <a:pt x="365" y="3866"/>
                    <a:pt x="1" y="4144"/>
                    <a:pt x="1" y="4480"/>
                  </a:cubicBezTo>
                  <a:cubicBezTo>
                    <a:pt x="1" y="4815"/>
                    <a:pt x="365" y="5112"/>
                    <a:pt x="442" y="5429"/>
                  </a:cubicBezTo>
                  <a:cubicBezTo>
                    <a:pt x="509" y="5745"/>
                    <a:pt x="307" y="6176"/>
                    <a:pt x="451" y="6474"/>
                  </a:cubicBezTo>
                  <a:cubicBezTo>
                    <a:pt x="595" y="6771"/>
                    <a:pt x="1055" y="6876"/>
                    <a:pt x="1266" y="7135"/>
                  </a:cubicBezTo>
                  <a:cubicBezTo>
                    <a:pt x="1477" y="7394"/>
                    <a:pt x="1467" y="7863"/>
                    <a:pt x="1726" y="8074"/>
                  </a:cubicBezTo>
                  <a:cubicBezTo>
                    <a:pt x="1985" y="8276"/>
                    <a:pt x="2445" y="8170"/>
                    <a:pt x="2742" y="8324"/>
                  </a:cubicBezTo>
                  <a:cubicBezTo>
                    <a:pt x="3039" y="8467"/>
                    <a:pt x="3240" y="8889"/>
                    <a:pt x="3576" y="8956"/>
                  </a:cubicBezTo>
                  <a:cubicBezTo>
                    <a:pt x="3613" y="8965"/>
                    <a:pt x="3651" y="8969"/>
                    <a:pt x="3689" y="8969"/>
                  </a:cubicBezTo>
                  <a:cubicBezTo>
                    <a:pt x="3983" y="8969"/>
                    <a:pt x="4295" y="8736"/>
                    <a:pt x="4592" y="8736"/>
                  </a:cubicBezTo>
                  <a:cubicBezTo>
                    <a:pt x="4898" y="8736"/>
                    <a:pt x="5218" y="8969"/>
                    <a:pt x="5507" y="8969"/>
                  </a:cubicBezTo>
                  <a:cubicBezTo>
                    <a:pt x="5545" y="8969"/>
                    <a:pt x="5582" y="8965"/>
                    <a:pt x="5618" y="8956"/>
                  </a:cubicBezTo>
                  <a:cubicBezTo>
                    <a:pt x="5934" y="8889"/>
                    <a:pt x="6145" y="8458"/>
                    <a:pt x="6442" y="8324"/>
                  </a:cubicBezTo>
                  <a:cubicBezTo>
                    <a:pt x="6739" y="8180"/>
                    <a:pt x="7199" y="8276"/>
                    <a:pt x="7458" y="8074"/>
                  </a:cubicBezTo>
                  <a:cubicBezTo>
                    <a:pt x="7717" y="7863"/>
                    <a:pt x="7717" y="7394"/>
                    <a:pt x="7928" y="7135"/>
                  </a:cubicBezTo>
                  <a:cubicBezTo>
                    <a:pt x="8129" y="6876"/>
                    <a:pt x="8589" y="6780"/>
                    <a:pt x="8733" y="6474"/>
                  </a:cubicBezTo>
                  <a:cubicBezTo>
                    <a:pt x="8877" y="6176"/>
                    <a:pt x="8675" y="5755"/>
                    <a:pt x="8742" y="5429"/>
                  </a:cubicBezTo>
                  <a:cubicBezTo>
                    <a:pt x="8819" y="5103"/>
                    <a:pt x="9183" y="4815"/>
                    <a:pt x="9183" y="4480"/>
                  </a:cubicBezTo>
                  <a:cubicBezTo>
                    <a:pt x="9183" y="4144"/>
                    <a:pt x="8819" y="3857"/>
                    <a:pt x="8742" y="3540"/>
                  </a:cubicBezTo>
                  <a:cubicBezTo>
                    <a:pt x="8675" y="3224"/>
                    <a:pt x="8877" y="2793"/>
                    <a:pt x="8733" y="2496"/>
                  </a:cubicBezTo>
                  <a:cubicBezTo>
                    <a:pt x="8589" y="2199"/>
                    <a:pt x="8129" y="2093"/>
                    <a:pt x="7928" y="1834"/>
                  </a:cubicBezTo>
                  <a:cubicBezTo>
                    <a:pt x="7717" y="1575"/>
                    <a:pt x="7717" y="1106"/>
                    <a:pt x="7458" y="895"/>
                  </a:cubicBezTo>
                  <a:cubicBezTo>
                    <a:pt x="7353" y="818"/>
                    <a:pt x="7228" y="780"/>
                    <a:pt x="7094" y="770"/>
                  </a:cubicBezTo>
                  <a:lnTo>
                    <a:pt x="6365" y="617"/>
                  </a:lnTo>
                  <a:cubicBezTo>
                    <a:pt x="6107" y="454"/>
                    <a:pt x="5905" y="80"/>
                    <a:pt x="5608" y="23"/>
                  </a:cubicBezTo>
                  <a:cubicBezTo>
                    <a:pt x="5576" y="15"/>
                    <a:pt x="5543" y="12"/>
                    <a:pt x="5509" y="12"/>
                  </a:cubicBezTo>
                  <a:cubicBezTo>
                    <a:pt x="5229" y="12"/>
                    <a:pt x="4891" y="234"/>
                    <a:pt x="4592" y="234"/>
                  </a:cubicBezTo>
                  <a:cubicBezTo>
                    <a:pt x="4295" y="234"/>
                    <a:pt x="3975" y="0"/>
                    <a:pt x="3686" y="0"/>
                  </a:cubicBezTo>
                  <a:close/>
                </a:path>
              </a:pathLst>
            </a:custGeom>
            <a:solidFill>
              <a:srgbClr val="B8C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57"/>
            <p:cNvSpPr/>
            <p:nvPr/>
          </p:nvSpPr>
          <p:spPr>
            <a:xfrm>
              <a:off x="6749683" y="3436114"/>
              <a:ext cx="200430" cy="218010"/>
            </a:xfrm>
            <a:custGeom>
              <a:avLst/>
              <a:gdLst/>
              <a:ahLst/>
              <a:cxnLst/>
              <a:rect l="l" t="t" r="r" b="b"/>
              <a:pathLst>
                <a:path w="7650" h="8321" extrusionOk="0">
                  <a:moveTo>
                    <a:pt x="4966" y="0"/>
                  </a:moveTo>
                  <a:cubicBezTo>
                    <a:pt x="6375" y="1534"/>
                    <a:pt x="6528" y="3844"/>
                    <a:pt x="5339" y="5550"/>
                  </a:cubicBezTo>
                  <a:cubicBezTo>
                    <a:pt x="4482" y="6772"/>
                    <a:pt x="3103" y="7453"/>
                    <a:pt x="1682" y="7453"/>
                  </a:cubicBezTo>
                  <a:cubicBezTo>
                    <a:pt x="1118" y="7453"/>
                    <a:pt x="548" y="7346"/>
                    <a:pt x="0" y="7122"/>
                  </a:cubicBezTo>
                  <a:lnTo>
                    <a:pt x="0" y="7122"/>
                  </a:lnTo>
                  <a:cubicBezTo>
                    <a:pt x="39" y="7237"/>
                    <a:pt x="106" y="7343"/>
                    <a:pt x="192" y="7419"/>
                  </a:cubicBezTo>
                  <a:cubicBezTo>
                    <a:pt x="451" y="7630"/>
                    <a:pt x="911" y="7525"/>
                    <a:pt x="1208" y="7669"/>
                  </a:cubicBezTo>
                  <a:cubicBezTo>
                    <a:pt x="1505" y="7822"/>
                    <a:pt x="1706" y="8234"/>
                    <a:pt x="2042" y="8311"/>
                  </a:cubicBezTo>
                  <a:cubicBezTo>
                    <a:pt x="2076" y="8318"/>
                    <a:pt x="2110" y="8321"/>
                    <a:pt x="2145" y="8321"/>
                  </a:cubicBezTo>
                  <a:cubicBezTo>
                    <a:pt x="2442" y="8321"/>
                    <a:pt x="2758" y="8090"/>
                    <a:pt x="3058" y="8090"/>
                  </a:cubicBezTo>
                  <a:cubicBezTo>
                    <a:pt x="3367" y="8090"/>
                    <a:pt x="3691" y="8321"/>
                    <a:pt x="3983" y="8321"/>
                  </a:cubicBezTo>
                  <a:cubicBezTo>
                    <a:pt x="4017" y="8321"/>
                    <a:pt x="4051" y="8318"/>
                    <a:pt x="4084" y="8311"/>
                  </a:cubicBezTo>
                  <a:cubicBezTo>
                    <a:pt x="4400" y="8234"/>
                    <a:pt x="4611" y="7812"/>
                    <a:pt x="4908" y="7669"/>
                  </a:cubicBezTo>
                  <a:cubicBezTo>
                    <a:pt x="5205" y="7534"/>
                    <a:pt x="5665" y="7630"/>
                    <a:pt x="5924" y="7419"/>
                  </a:cubicBezTo>
                  <a:cubicBezTo>
                    <a:pt x="6183" y="7218"/>
                    <a:pt x="6183" y="6748"/>
                    <a:pt x="6394" y="6490"/>
                  </a:cubicBezTo>
                  <a:cubicBezTo>
                    <a:pt x="6595" y="6231"/>
                    <a:pt x="7055" y="6125"/>
                    <a:pt x="7199" y="5828"/>
                  </a:cubicBezTo>
                  <a:cubicBezTo>
                    <a:pt x="7343" y="5521"/>
                    <a:pt x="7132" y="5109"/>
                    <a:pt x="7208" y="4783"/>
                  </a:cubicBezTo>
                  <a:cubicBezTo>
                    <a:pt x="7276" y="4467"/>
                    <a:pt x="7649" y="4170"/>
                    <a:pt x="7649" y="3834"/>
                  </a:cubicBezTo>
                  <a:cubicBezTo>
                    <a:pt x="7649" y="3499"/>
                    <a:pt x="7276" y="3202"/>
                    <a:pt x="7208" y="2885"/>
                  </a:cubicBezTo>
                  <a:cubicBezTo>
                    <a:pt x="7132" y="2569"/>
                    <a:pt x="7333" y="2138"/>
                    <a:pt x="7189" y="1841"/>
                  </a:cubicBezTo>
                  <a:cubicBezTo>
                    <a:pt x="7046" y="1544"/>
                    <a:pt x="6595" y="1438"/>
                    <a:pt x="6384" y="1179"/>
                  </a:cubicBezTo>
                  <a:cubicBezTo>
                    <a:pt x="6173" y="920"/>
                    <a:pt x="6173" y="451"/>
                    <a:pt x="5914" y="250"/>
                  </a:cubicBezTo>
                  <a:cubicBezTo>
                    <a:pt x="5809" y="173"/>
                    <a:pt x="5684" y="125"/>
                    <a:pt x="5560" y="115"/>
                  </a:cubicBezTo>
                  <a:lnTo>
                    <a:pt x="4966" y="0"/>
                  </a:lnTo>
                  <a:close/>
                </a:path>
              </a:pathLst>
            </a:custGeom>
            <a:solidFill>
              <a:srgbClr val="A0A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57"/>
            <p:cNvSpPr/>
            <p:nvPr/>
          </p:nvSpPr>
          <p:spPr>
            <a:xfrm>
              <a:off x="6774049" y="3464226"/>
              <a:ext cx="33169" cy="28244"/>
            </a:xfrm>
            <a:custGeom>
              <a:avLst/>
              <a:gdLst/>
              <a:ahLst/>
              <a:cxnLst/>
              <a:rect l="l" t="t" r="r" b="b"/>
              <a:pathLst>
                <a:path w="1266" h="1078" extrusionOk="0">
                  <a:moveTo>
                    <a:pt x="729" y="1"/>
                  </a:moveTo>
                  <a:cubicBezTo>
                    <a:pt x="240" y="1"/>
                    <a:pt x="0" y="576"/>
                    <a:pt x="345" y="921"/>
                  </a:cubicBezTo>
                  <a:cubicBezTo>
                    <a:pt x="453" y="1029"/>
                    <a:pt x="587" y="1077"/>
                    <a:pt x="719" y="1077"/>
                  </a:cubicBezTo>
                  <a:cubicBezTo>
                    <a:pt x="996" y="1077"/>
                    <a:pt x="1265" y="863"/>
                    <a:pt x="1265" y="538"/>
                  </a:cubicBezTo>
                  <a:cubicBezTo>
                    <a:pt x="1265" y="240"/>
                    <a:pt x="1026" y="1"/>
                    <a:pt x="729"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57"/>
            <p:cNvSpPr/>
            <p:nvPr/>
          </p:nvSpPr>
          <p:spPr>
            <a:xfrm>
              <a:off x="6810964" y="3355496"/>
              <a:ext cx="33169" cy="28479"/>
            </a:xfrm>
            <a:custGeom>
              <a:avLst/>
              <a:gdLst/>
              <a:ahLst/>
              <a:cxnLst/>
              <a:rect l="l" t="t" r="r" b="b"/>
              <a:pathLst>
                <a:path w="1266" h="1087" extrusionOk="0">
                  <a:moveTo>
                    <a:pt x="719" y="0"/>
                  </a:moveTo>
                  <a:cubicBezTo>
                    <a:pt x="240" y="0"/>
                    <a:pt x="0" y="585"/>
                    <a:pt x="336" y="930"/>
                  </a:cubicBezTo>
                  <a:cubicBezTo>
                    <a:pt x="447" y="1038"/>
                    <a:pt x="583" y="1087"/>
                    <a:pt x="716" y="1087"/>
                  </a:cubicBezTo>
                  <a:cubicBezTo>
                    <a:pt x="997" y="1087"/>
                    <a:pt x="1265" y="872"/>
                    <a:pt x="1265" y="547"/>
                  </a:cubicBezTo>
                  <a:cubicBezTo>
                    <a:pt x="1265" y="250"/>
                    <a:pt x="1016" y="0"/>
                    <a:pt x="71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57"/>
            <p:cNvSpPr/>
            <p:nvPr/>
          </p:nvSpPr>
          <p:spPr>
            <a:xfrm>
              <a:off x="6866194" y="3511203"/>
              <a:ext cx="33195" cy="28401"/>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57"/>
            <p:cNvSpPr/>
            <p:nvPr/>
          </p:nvSpPr>
          <p:spPr>
            <a:xfrm>
              <a:off x="6762992" y="3556896"/>
              <a:ext cx="52505" cy="44828"/>
            </a:xfrm>
            <a:custGeom>
              <a:avLst/>
              <a:gdLst/>
              <a:ahLst/>
              <a:cxnLst/>
              <a:rect l="l" t="t" r="r" b="b"/>
              <a:pathLst>
                <a:path w="2004" h="1711" extrusionOk="0">
                  <a:moveTo>
                    <a:pt x="1151" y="1"/>
                  </a:moveTo>
                  <a:cubicBezTo>
                    <a:pt x="384" y="1"/>
                    <a:pt x="0" y="921"/>
                    <a:pt x="547" y="1458"/>
                  </a:cubicBezTo>
                  <a:cubicBezTo>
                    <a:pt x="721" y="1632"/>
                    <a:pt x="936" y="1710"/>
                    <a:pt x="1146" y="1710"/>
                  </a:cubicBezTo>
                  <a:cubicBezTo>
                    <a:pt x="1584" y="1710"/>
                    <a:pt x="2004" y="1372"/>
                    <a:pt x="2004" y="854"/>
                  </a:cubicBezTo>
                  <a:cubicBezTo>
                    <a:pt x="2004" y="384"/>
                    <a:pt x="1620" y="1"/>
                    <a:pt x="1151"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57"/>
            <p:cNvSpPr/>
            <p:nvPr/>
          </p:nvSpPr>
          <p:spPr>
            <a:xfrm>
              <a:off x="6953859" y="3377426"/>
              <a:ext cx="36680" cy="35003"/>
            </a:xfrm>
            <a:custGeom>
              <a:avLst/>
              <a:gdLst/>
              <a:ahLst/>
              <a:cxnLst/>
              <a:rect l="l" t="t" r="r" b="b"/>
              <a:pathLst>
                <a:path w="1400" h="1336" extrusionOk="0">
                  <a:moveTo>
                    <a:pt x="672" y="1"/>
                  </a:moveTo>
                  <a:cubicBezTo>
                    <a:pt x="329" y="1"/>
                    <a:pt x="0" y="267"/>
                    <a:pt x="0" y="668"/>
                  </a:cubicBezTo>
                  <a:cubicBezTo>
                    <a:pt x="0" y="1070"/>
                    <a:pt x="329" y="1336"/>
                    <a:pt x="672" y="1336"/>
                  </a:cubicBezTo>
                  <a:cubicBezTo>
                    <a:pt x="836" y="1336"/>
                    <a:pt x="1004" y="1275"/>
                    <a:pt x="1141" y="1138"/>
                  </a:cubicBezTo>
                  <a:cubicBezTo>
                    <a:pt x="1400" y="879"/>
                    <a:pt x="1400" y="457"/>
                    <a:pt x="1141" y="199"/>
                  </a:cubicBezTo>
                  <a:cubicBezTo>
                    <a:pt x="1004" y="62"/>
                    <a:pt x="836" y="1"/>
                    <a:pt x="672"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57"/>
            <p:cNvSpPr/>
            <p:nvPr/>
          </p:nvSpPr>
          <p:spPr>
            <a:xfrm>
              <a:off x="6977701" y="3522259"/>
              <a:ext cx="33195" cy="28479"/>
            </a:xfrm>
            <a:custGeom>
              <a:avLst/>
              <a:gdLst/>
              <a:ahLst/>
              <a:cxnLst/>
              <a:rect l="l" t="t" r="r" b="b"/>
              <a:pathLst>
                <a:path w="1267" h="1087" extrusionOk="0">
                  <a:moveTo>
                    <a:pt x="729" y="0"/>
                  </a:moveTo>
                  <a:cubicBezTo>
                    <a:pt x="240" y="0"/>
                    <a:pt x="1" y="585"/>
                    <a:pt x="346" y="930"/>
                  </a:cubicBezTo>
                  <a:cubicBezTo>
                    <a:pt x="454" y="1038"/>
                    <a:pt x="588" y="1086"/>
                    <a:pt x="720" y="1086"/>
                  </a:cubicBezTo>
                  <a:cubicBezTo>
                    <a:pt x="997" y="1086"/>
                    <a:pt x="1266" y="871"/>
                    <a:pt x="1266" y="546"/>
                  </a:cubicBezTo>
                  <a:cubicBezTo>
                    <a:pt x="1266" y="249"/>
                    <a:pt x="1026" y="0"/>
                    <a:pt x="72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57"/>
            <p:cNvSpPr/>
            <p:nvPr/>
          </p:nvSpPr>
          <p:spPr>
            <a:xfrm>
              <a:off x="6945816" y="3652473"/>
              <a:ext cx="38462" cy="36680"/>
            </a:xfrm>
            <a:custGeom>
              <a:avLst/>
              <a:gdLst/>
              <a:ahLst/>
              <a:cxnLst/>
              <a:rect l="l" t="t" r="r" b="b"/>
              <a:pathLst>
                <a:path w="1468" h="1400" extrusionOk="0">
                  <a:moveTo>
                    <a:pt x="703" y="1"/>
                  </a:moveTo>
                  <a:cubicBezTo>
                    <a:pt x="344" y="1"/>
                    <a:pt x="0" y="282"/>
                    <a:pt x="0" y="705"/>
                  </a:cubicBezTo>
                  <a:cubicBezTo>
                    <a:pt x="0" y="1120"/>
                    <a:pt x="343" y="1399"/>
                    <a:pt x="702" y="1399"/>
                  </a:cubicBezTo>
                  <a:cubicBezTo>
                    <a:pt x="872" y="1399"/>
                    <a:pt x="1047" y="1336"/>
                    <a:pt x="1189" y="1193"/>
                  </a:cubicBezTo>
                  <a:cubicBezTo>
                    <a:pt x="1467" y="925"/>
                    <a:pt x="1467" y="484"/>
                    <a:pt x="1189" y="206"/>
                  </a:cubicBezTo>
                  <a:cubicBezTo>
                    <a:pt x="1047" y="64"/>
                    <a:pt x="873" y="1"/>
                    <a:pt x="703"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57"/>
            <p:cNvSpPr/>
            <p:nvPr/>
          </p:nvSpPr>
          <p:spPr>
            <a:xfrm>
              <a:off x="6810964" y="3688996"/>
              <a:ext cx="33169" cy="28479"/>
            </a:xfrm>
            <a:custGeom>
              <a:avLst/>
              <a:gdLst/>
              <a:ahLst/>
              <a:cxnLst/>
              <a:rect l="l" t="t" r="r" b="b"/>
              <a:pathLst>
                <a:path w="1266" h="1087" extrusionOk="0">
                  <a:moveTo>
                    <a:pt x="719" y="1"/>
                  </a:moveTo>
                  <a:cubicBezTo>
                    <a:pt x="240" y="1"/>
                    <a:pt x="0" y="585"/>
                    <a:pt x="336" y="931"/>
                  </a:cubicBezTo>
                  <a:cubicBezTo>
                    <a:pt x="447" y="1039"/>
                    <a:pt x="583" y="1087"/>
                    <a:pt x="716" y="1087"/>
                  </a:cubicBezTo>
                  <a:cubicBezTo>
                    <a:pt x="997" y="1087"/>
                    <a:pt x="1265" y="872"/>
                    <a:pt x="1265" y="547"/>
                  </a:cubicBezTo>
                  <a:cubicBezTo>
                    <a:pt x="1265" y="250"/>
                    <a:pt x="1016" y="1"/>
                    <a:pt x="719"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57"/>
            <p:cNvSpPr/>
            <p:nvPr/>
          </p:nvSpPr>
          <p:spPr>
            <a:xfrm>
              <a:off x="6697702" y="3640212"/>
              <a:ext cx="29894" cy="28479"/>
            </a:xfrm>
            <a:custGeom>
              <a:avLst/>
              <a:gdLst/>
              <a:ahLst/>
              <a:cxnLst/>
              <a:rect l="l" t="t" r="r" b="b"/>
              <a:pathLst>
                <a:path w="1141" h="1087" extrusionOk="0">
                  <a:moveTo>
                    <a:pt x="550" y="0"/>
                  </a:moveTo>
                  <a:cubicBezTo>
                    <a:pt x="269" y="0"/>
                    <a:pt x="0" y="215"/>
                    <a:pt x="0" y="540"/>
                  </a:cubicBezTo>
                  <a:cubicBezTo>
                    <a:pt x="0" y="870"/>
                    <a:pt x="266" y="1086"/>
                    <a:pt x="545" y="1086"/>
                  </a:cubicBezTo>
                  <a:cubicBezTo>
                    <a:pt x="680" y="1086"/>
                    <a:pt x="818" y="1036"/>
                    <a:pt x="930" y="923"/>
                  </a:cubicBezTo>
                  <a:cubicBezTo>
                    <a:pt x="1141" y="713"/>
                    <a:pt x="1141" y="367"/>
                    <a:pt x="930" y="157"/>
                  </a:cubicBezTo>
                  <a:cubicBezTo>
                    <a:pt x="819" y="49"/>
                    <a:pt x="683" y="0"/>
                    <a:pt x="550"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57"/>
            <p:cNvSpPr/>
            <p:nvPr/>
          </p:nvSpPr>
          <p:spPr>
            <a:xfrm>
              <a:off x="6644201" y="3522259"/>
              <a:ext cx="33169" cy="28479"/>
            </a:xfrm>
            <a:custGeom>
              <a:avLst/>
              <a:gdLst/>
              <a:ahLst/>
              <a:cxnLst/>
              <a:rect l="l" t="t" r="r" b="b"/>
              <a:pathLst>
                <a:path w="1266" h="1087" extrusionOk="0">
                  <a:moveTo>
                    <a:pt x="719" y="0"/>
                  </a:moveTo>
                  <a:cubicBezTo>
                    <a:pt x="240" y="0"/>
                    <a:pt x="0" y="585"/>
                    <a:pt x="336" y="930"/>
                  </a:cubicBezTo>
                  <a:cubicBezTo>
                    <a:pt x="447" y="1038"/>
                    <a:pt x="583" y="1086"/>
                    <a:pt x="716" y="1086"/>
                  </a:cubicBezTo>
                  <a:cubicBezTo>
                    <a:pt x="997" y="1086"/>
                    <a:pt x="1266" y="871"/>
                    <a:pt x="1266" y="546"/>
                  </a:cubicBezTo>
                  <a:cubicBezTo>
                    <a:pt x="1266" y="249"/>
                    <a:pt x="1016" y="0"/>
                    <a:pt x="71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57"/>
            <p:cNvSpPr/>
            <p:nvPr/>
          </p:nvSpPr>
          <p:spPr>
            <a:xfrm>
              <a:off x="6676349" y="3383242"/>
              <a:ext cx="39457" cy="37754"/>
            </a:xfrm>
            <a:custGeom>
              <a:avLst/>
              <a:gdLst/>
              <a:ahLst/>
              <a:cxnLst/>
              <a:rect l="l" t="t" r="r" b="b"/>
              <a:pathLst>
                <a:path w="1506" h="1441" extrusionOk="0">
                  <a:moveTo>
                    <a:pt x="731" y="1"/>
                  </a:moveTo>
                  <a:cubicBezTo>
                    <a:pt x="359" y="1"/>
                    <a:pt x="0" y="290"/>
                    <a:pt x="0" y="724"/>
                  </a:cubicBezTo>
                  <a:cubicBezTo>
                    <a:pt x="0" y="1156"/>
                    <a:pt x="356" y="1441"/>
                    <a:pt x="726" y="1441"/>
                  </a:cubicBezTo>
                  <a:cubicBezTo>
                    <a:pt x="906" y="1441"/>
                    <a:pt x="1089" y="1373"/>
                    <a:pt x="1237" y="1223"/>
                  </a:cubicBezTo>
                  <a:cubicBezTo>
                    <a:pt x="1505" y="945"/>
                    <a:pt x="1505" y="494"/>
                    <a:pt x="1237" y="216"/>
                  </a:cubicBezTo>
                  <a:cubicBezTo>
                    <a:pt x="1091" y="67"/>
                    <a:pt x="910" y="1"/>
                    <a:pt x="731"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9" name="Google Shape;8599;p57"/>
          <p:cNvGrpSpPr/>
          <p:nvPr/>
        </p:nvGrpSpPr>
        <p:grpSpPr>
          <a:xfrm>
            <a:off x="7955145" y="2019192"/>
            <a:ext cx="365176" cy="271013"/>
            <a:chOff x="7955145" y="2019192"/>
            <a:chExt cx="365176" cy="271013"/>
          </a:xfrm>
        </p:grpSpPr>
        <p:sp>
          <p:nvSpPr>
            <p:cNvPr id="8600" name="Google Shape;8600;p57"/>
            <p:cNvSpPr/>
            <p:nvPr/>
          </p:nvSpPr>
          <p:spPr>
            <a:xfrm>
              <a:off x="7977729" y="2019192"/>
              <a:ext cx="320243" cy="271013"/>
            </a:xfrm>
            <a:custGeom>
              <a:avLst/>
              <a:gdLst/>
              <a:ahLst/>
              <a:cxnLst/>
              <a:rect l="l" t="t" r="r" b="b"/>
              <a:pathLst>
                <a:path w="12223" h="10344" extrusionOk="0">
                  <a:moveTo>
                    <a:pt x="8676" y="1"/>
                  </a:moveTo>
                  <a:cubicBezTo>
                    <a:pt x="7707" y="1"/>
                    <a:pt x="6778" y="394"/>
                    <a:pt x="6107" y="1103"/>
                  </a:cubicBezTo>
                  <a:cubicBezTo>
                    <a:pt x="5428" y="385"/>
                    <a:pt x="4496" y="5"/>
                    <a:pt x="3546" y="5"/>
                  </a:cubicBezTo>
                  <a:cubicBezTo>
                    <a:pt x="3101" y="5"/>
                    <a:pt x="2653" y="88"/>
                    <a:pt x="2225" y="260"/>
                  </a:cubicBezTo>
                  <a:cubicBezTo>
                    <a:pt x="883" y="796"/>
                    <a:pt x="1" y="2100"/>
                    <a:pt x="1" y="3547"/>
                  </a:cubicBezTo>
                  <a:cubicBezTo>
                    <a:pt x="1" y="5541"/>
                    <a:pt x="1372" y="6921"/>
                    <a:pt x="2570" y="7909"/>
                  </a:cubicBezTo>
                  <a:cubicBezTo>
                    <a:pt x="3087" y="8330"/>
                    <a:pt x="3624" y="8733"/>
                    <a:pt x="4180" y="9097"/>
                  </a:cubicBezTo>
                  <a:lnTo>
                    <a:pt x="6107" y="10343"/>
                  </a:lnTo>
                  <a:lnTo>
                    <a:pt x="8033" y="9097"/>
                  </a:lnTo>
                  <a:cubicBezTo>
                    <a:pt x="8589" y="8733"/>
                    <a:pt x="9126" y="8340"/>
                    <a:pt x="9644" y="7909"/>
                  </a:cubicBezTo>
                  <a:cubicBezTo>
                    <a:pt x="10842" y="6931"/>
                    <a:pt x="12222" y="5531"/>
                    <a:pt x="12222" y="3547"/>
                  </a:cubicBezTo>
                  <a:cubicBezTo>
                    <a:pt x="12222" y="1889"/>
                    <a:pt x="11072" y="451"/>
                    <a:pt x="9452" y="87"/>
                  </a:cubicBezTo>
                  <a:cubicBezTo>
                    <a:pt x="9193" y="30"/>
                    <a:pt x="8934" y="1"/>
                    <a:pt x="86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57"/>
            <p:cNvSpPr/>
            <p:nvPr/>
          </p:nvSpPr>
          <p:spPr>
            <a:xfrm>
              <a:off x="8084468" y="2023226"/>
              <a:ext cx="213504" cy="266978"/>
            </a:xfrm>
            <a:custGeom>
              <a:avLst/>
              <a:gdLst/>
              <a:ahLst/>
              <a:cxnLst/>
              <a:rect l="l" t="t" r="r" b="b"/>
              <a:pathLst>
                <a:path w="8149" h="10190" extrusionOk="0">
                  <a:moveTo>
                    <a:pt x="5618" y="0"/>
                  </a:moveTo>
                  <a:lnTo>
                    <a:pt x="5618" y="0"/>
                  </a:lnTo>
                  <a:cubicBezTo>
                    <a:pt x="6020" y="2166"/>
                    <a:pt x="6298" y="7400"/>
                    <a:pt x="1" y="8876"/>
                  </a:cubicBezTo>
                  <a:cubicBezTo>
                    <a:pt x="58" y="8905"/>
                    <a:pt x="87" y="8934"/>
                    <a:pt x="106" y="8943"/>
                  </a:cubicBezTo>
                  <a:lnTo>
                    <a:pt x="2033" y="10189"/>
                  </a:lnTo>
                  <a:lnTo>
                    <a:pt x="3959" y="8943"/>
                  </a:lnTo>
                  <a:cubicBezTo>
                    <a:pt x="4515" y="8579"/>
                    <a:pt x="5052" y="8186"/>
                    <a:pt x="5570" y="7764"/>
                  </a:cubicBezTo>
                  <a:cubicBezTo>
                    <a:pt x="6768" y="6777"/>
                    <a:pt x="8139" y="5387"/>
                    <a:pt x="8139" y="3403"/>
                  </a:cubicBezTo>
                  <a:cubicBezTo>
                    <a:pt x="8148" y="1831"/>
                    <a:pt x="7113" y="451"/>
                    <a:pt x="5618"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57"/>
            <p:cNvSpPr/>
            <p:nvPr/>
          </p:nvSpPr>
          <p:spPr>
            <a:xfrm>
              <a:off x="8182377" y="2136437"/>
              <a:ext cx="95735" cy="76163"/>
            </a:xfrm>
            <a:custGeom>
              <a:avLst/>
              <a:gdLst/>
              <a:ahLst/>
              <a:cxnLst/>
              <a:rect l="l" t="t" r="r" b="b"/>
              <a:pathLst>
                <a:path w="3654" h="2907" extrusionOk="0">
                  <a:moveTo>
                    <a:pt x="2082" y="1"/>
                  </a:moveTo>
                  <a:cubicBezTo>
                    <a:pt x="2076" y="1"/>
                    <a:pt x="2069" y="1"/>
                    <a:pt x="2063" y="2"/>
                  </a:cubicBezTo>
                  <a:cubicBezTo>
                    <a:pt x="1977" y="2"/>
                    <a:pt x="1909" y="60"/>
                    <a:pt x="1881" y="136"/>
                  </a:cubicBezTo>
                  <a:lnTo>
                    <a:pt x="1238" y="2140"/>
                  </a:lnTo>
                  <a:lnTo>
                    <a:pt x="443" y="318"/>
                  </a:lnTo>
                  <a:cubicBezTo>
                    <a:pt x="406" y="231"/>
                    <a:pt x="336" y="194"/>
                    <a:pt x="265" y="194"/>
                  </a:cubicBezTo>
                  <a:cubicBezTo>
                    <a:pt x="134" y="194"/>
                    <a:pt x="1" y="320"/>
                    <a:pt x="69" y="481"/>
                  </a:cubicBezTo>
                  <a:lnTo>
                    <a:pt x="1085" y="2791"/>
                  </a:lnTo>
                  <a:cubicBezTo>
                    <a:pt x="1114" y="2859"/>
                    <a:pt x="1191" y="2906"/>
                    <a:pt x="1267" y="2906"/>
                  </a:cubicBezTo>
                  <a:lnTo>
                    <a:pt x="1277" y="2906"/>
                  </a:lnTo>
                  <a:cubicBezTo>
                    <a:pt x="1363" y="2906"/>
                    <a:pt x="1440" y="2849"/>
                    <a:pt x="1459" y="2772"/>
                  </a:cubicBezTo>
                  <a:lnTo>
                    <a:pt x="2120" y="731"/>
                  </a:lnTo>
                  <a:lnTo>
                    <a:pt x="2657" y="1814"/>
                  </a:lnTo>
                  <a:cubicBezTo>
                    <a:pt x="2686" y="1881"/>
                    <a:pt x="2753" y="1929"/>
                    <a:pt x="2830" y="1929"/>
                  </a:cubicBezTo>
                  <a:lnTo>
                    <a:pt x="3366" y="1929"/>
                  </a:lnTo>
                  <a:cubicBezTo>
                    <a:pt x="3462" y="1795"/>
                    <a:pt x="3558" y="1660"/>
                    <a:pt x="3654" y="1517"/>
                  </a:cubicBezTo>
                  <a:lnTo>
                    <a:pt x="2954" y="1517"/>
                  </a:lnTo>
                  <a:lnTo>
                    <a:pt x="2254" y="108"/>
                  </a:lnTo>
                  <a:cubicBezTo>
                    <a:pt x="2219" y="46"/>
                    <a:pt x="2152" y="1"/>
                    <a:pt x="2082"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57"/>
            <p:cNvSpPr/>
            <p:nvPr/>
          </p:nvSpPr>
          <p:spPr>
            <a:xfrm>
              <a:off x="7997327" y="2098866"/>
              <a:ext cx="191601" cy="125026"/>
            </a:xfrm>
            <a:custGeom>
              <a:avLst/>
              <a:gdLst/>
              <a:ahLst/>
              <a:cxnLst/>
              <a:rect l="l" t="t" r="r" b="b"/>
              <a:pathLst>
                <a:path w="7313" h="4772" extrusionOk="0">
                  <a:moveTo>
                    <a:pt x="6600" y="1"/>
                  </a:moveTo>
                  <a:cubicBezTo>
                    <a:pt x="6523" y="1"/>
                    <a:pt x="6447" y="41"/>
                    <a:pt x="6413" y="123"/>
                  </a:cubicBezTo>
                  <a:lnTo>
                    <a:pt x="5464" y="2471"/>
                  </a:lnTo>
                  <a:lnTo>
                    <a:pt x="4659" y="1129"/>
                  </a:lnTo>
                  <a:cubicBezTo>
                    <a:pt x="4621" y="1062"/>
                    <a:pt x="4555" y="1029"/>
                    <a:pt x="4489" y="1029"/>
                  </a:cubicBezTo>
                  <a:cubicBezTo>
                    <a:pt x="4405" y="1029"/>
                    <a:pt x="4322" y="1081"/>
                    <a:pt x="4295" y="1177"/>
                  </a:cubicBezTo>
                  <a:lnTo>
                    <a:pt x="3480" y="3909"/>
                  </a:lnTo>
                  <a:lnTo>
                    <a:pt x="2445" y="861"/>
                  </a:lnTo>
                  <a:cubicBezTo>
                    <a:pt x="2416" y="784"/>
                    <a:pt x="2349" y="736"/>
                    <a:pt x="2272" y="727"/>
                  </a:cubicBezTo>
                  <a:cubicBezTo>
                    <a:pt x="2186" y="727"/>
                    <a:pt x="2109" y="775"/>
                    <a:pt x="2071" y="851"/>
                  </a:cubicBezTo>
                  <a:lnTo>
                    <a:pt x="1045" y="2951"/>
                  </a:lnTo>
                  <a:lnTo>
                    <a:pt x="0" y="2951"/>
                  </a:lnTo>
                  <a:cubicBezTo>
                    <a:pt x="96" y="3094"/>
                    <a:pt x="192" y="3229"/>
                    <a:pt x="298" y="3363"/>
                  </a:cubicBezTo>
                  <a:lnTo>
                    <a:pt x="1170" y="3363"/>
                  </a:lnTo>
                  <a:cubicBezTo>
                    <a:pt x="1256" y="3353"/>
                    <a:pt x="1323" y="3315"/>
                    <a:pt x="1352" y="3238"/>
                  </a:cubicBezTo>
                  <a:lnTo>
                    <a:pt x="2224" y="1465"/>
                  </a:lnTo>
                  <a:lnTo>
                    <a:pt x="3298" y="4638"/>
                  </a:lnTo>
                  <a:cubicBezTo>
                    <a:pt x="3327" y="4714"/>
                    <a:pt x="3403" y="4772"/>
                    <a:pt x="3490" y="4772"/>
                  </a:cubicBezTo>
                  <a:cubicBezTo>
                    <a:pt x="3576" y="4772"/>
                    <a:pt x="3653" y="4714"/>
                    <a:pt x="3681" y="4628"/>
                  </a:cubicBezTo>
                  <a:lnTo>
                    <a:pt x="4534" y="1733"/>
                  </a:lnTo>
                  <a:lnTo>
                    <a:pt x="5301" y="3027"/>
                  </a:lnTo>
                  <a:cubicBezTo>
                    <a:pt x="5341" y="3094"/>
                    <a:pt x="5409" y="3126"/>
                    <a:pt x="5476" y="3126"/>
                  </a:cubicBezTo>
                  <a:cubicBezTo>
                    <a:pt x="5553" y="3126"/>
                    <a:pt x="5630" y="3085"/>
                    <a:pt x="5665" y="3008"/>
                  </a:cubicBezTo>
                  <a:lnTo>
                    <a:pt x="6595" y="727"/>
                  </a:lnTo>
                  <a:lnTo>
                    <a:pt x="6864" y="1359"/>
                  </a:lnTo>
                  <a:cubicBezTo>
                    <a:pt x="6904" y="1447"/>
                    <a:pt x="6976" y="1484"/>
                    <a:pt x="7048" y="1484"/>
                  </a:cubicBezTo>
                  <a:cubicBezTo>
                    <a:pt x="7181" y="1484"/>
                    <a:pt x="7312" y="1358"/>
                    <a:pt x="7237" y="1196"/>
                  </a:cubicBezTo>
                  <a:lnTo>
                    <a:pt x="6787" y="123"/>
                  </a:lnTo>
                  <a:cubicBezTo>
                    <a:pt x="6753" y="41"/>
                    <a:pt x="6677" y="1"/>
                    <a:pt x="6600"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57"/>
            <p:cNvSpPr/>
            <p:nvPr/>
          </p:nvSpPr>
          <p:spPr>
            <a:xfrm>
              <a:off x="8182220" y="2122917"/>
              <a:ext cx="138100" cy="76373"/>
            </a:xfrm>
            <a:custGeom>
              <a:avLst/>
              <a:gdLst/>
              <a:ahLst/>
              <a:cxnLst/>
              <a:rect l="l" t="t" r="r" b="b"/>
              <a:pathLst>
                <a:path w="5271" h="2915" extrusionOk="0">
                  <a:moveTo>
                    <a:pt x="2059" y="1"/>
                  </a:moveTo>
                  <a:cubicBezTo>
                    <a:pt x="1983" y="10"/>
                    <a:pt x="1915" y="68"/>
                    <a:pt x="1887" y="144"/>
                  </a:cubicBezTo>
                  <a:lnTo>
                    <a:pt x="1244" y="2138"/>
                  </a:lnTo>
                  <a:lnTo>
                    <a:pt x="449" y="326"/>
                  </a:lnTo>
                  <a:cubicBezTo>
                    <a:pt x="408" y="239"/>
                    <a:pt x="336" y="202"/>
                    <a:pt x="264" y="202"/>
                  </a:cubicBezTo>
                  <a:cubicBezTo>
                    <a:pt x="132" y="202"/>
                    <a:pt x="0" y="328"/>
                    <a:pt x="75" y="489"/>
                  </a:cubicBezTo>
                  <a:lnTo>
                    <a:pt x="1081" y="2799"/>
                  </a:lnTo>
                  <a:cubicBezTo>
                    <a:pt x="1120" y="2867"/>
                    <a:pt x="1187" y="2914"/>
                    <a:pt x="1273" y="2914"/>
                  </a:cubicBezTo>
                  <a:lnTo>
                    <a:pt x="1283" y="2914"/>
                  </a:lnTo>
                  <a:cubicBezTo>
                    <a:pt x="1359" y="2905"/>
                    <a:pt x="1436" y="2847"/>
                    <a:pt x="1465" y="2771"/>
                  </a:cubicBezTo>
                  <a:lnTo>
                    <a:pt x="2117" y="739"/>
                  </a:lnTo>
                  <a:lnTo>
                    <a:pt x="2653" y="1812"/>
                  </a:lnTo>
                  <a:cubicBezTo>
                    <a:pt x="2682" y="1879"/>
                    <a:pt x="2759" y="1927"/>
                    <a:pt x="2836" y="1927"/>
                  </a:cubicBezTo>
                  <a:lnTo>
                    <a:pt x="5002" y="1927"/>
                  </a:lnTo>
                  <a:cubicBezTo>
                    <a:pt x="5270" y="1927"/>
                    <a:pt x="5270" y="1525"/>
                    <a:pt x="5002" y="1525"/>
                  </a:cubicBezTo>
                  <a:lnTo>
                    <a:pt x="2960" y="1525"/>
                  </a:lnTo>
                  <a:lnTo>
                    <a:pt x="2260" y="116"/>
                  </a:lnTo>
                  <a:cubicBezTo>
                    <a:pt x="2222" y="39"/>
                    <a:pt x="2145" y="1"/>
                    <a:pt x="205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57"/>
            <p:cNvSpPr/>
            <p:nvPr/>
          </p:nvSpPr>
          <p:spPr>
            <a:xfrm>
              <a:off x="7955145" y="2085504"/>
              <a:ext cx="234123" cy="125341"/>
            </a:xfrm>
            <a:custGeom>
              <a:avLst/>
              <a:gdLst/>
              <a:ahLst/>
              <a:cxnLst/>
              <a:rect l="l" t="t" r="r" b="b"/>
              <a:pathLst>
                <a:path w="8936" h="4784" extrusionOk="0">
                  <a:moveTo>
                    <a:pt x="8205" y="0"/>
                  </a:moveTo>
                  <a:cubicBezTo>
                    <a:pt x="8129" y="0"/>
                    <a:pt x="8052" y="48"/>
                    <a:pt x="8023" y="125"/>
                  </a:cubicBezTo>
                  <a:lnTo>
                    <a:pt x="7074" y="2483"/>
                  </a:lnTo>
                  <a:lnTo>
                    <a:pt x="6279" y="1131"/>
                  </a:lnTo>
                  <a:cubicBezTo>
                    <a:pt x="6244" y="1071"/>
                    <a:pt x="6171" y="1034"/>
                    <a:pt x="6101" y="1034"/>
                  </a:cubicBezTo>
                  <a:cubicBezTo>
                    <a:pt x="6093" y="1034"/>
                    <a:pt x="6085" y="1035"/>
                    <a:pt x="6077" y="1036"/>
                  </a:cubicBezTo>
                  <a:cubicBezTo>
                    <a:pt x="6001" y="1045"/>
                    <a:pt x="5934" y="1103"/>
                    <a:pt x="5905" y="1179"/>
                  </a:cubicBezTo>
                  <a:lnTo>
                    <a:pt x="5100" y="3911"/>
                  </a:lnTo>
                  <a:lnTo>
                    <a:pt x="4064" y="863"/>
                  </a:lnTo>
                  <a:cubicBezTo>
                    <a:pt x="4036" y="786"/>
                    <a:pt x="3969" y="738"/>
                    <a:pt x="3882" y="729"/>
                  </a:cubicBezTo>
                  <a:cubicBezTo>
                    <a:pt x="3806" y="729"/>
                    <a:pt x="3729" y="777"/>
                    <a:pt x="3691" y="853"/>
                  </a:cubicBezTo>
                  <a:lnTo>
                    <a:pt x="2665" y="2953"/>
                  </a:lnTo>
                  <a:lnTo>
                    <a:pt x="269" y="2953"/>
                  </a:lnTo>
                  <a:cubicBezTo>
                    <a:pt x="0" y="2953"/>
                    <a:pt x="0" y="3355"/>
                    <a:pt x="269" y="3355"/>
                  </a:cubicBezTo>
                  <a:lnTo>
                    <a:pt x="2790" y="3355"/>
                  </a:lnTo>
                  <a:cubicBezTo>
                    <a:pt x="2866" y="3355"/>
                    <a:pt x="2943" y="3307"/>
                    <a:pt x="2972" y="3240"/>
                  </a:cubicBezTo>
                  <a:lnTo>
                    <a:pt x="3844" y="1457"/>
                  </a:lnTo>
                  <a:lnTo>
                    <a:pt x="4917" y="4640"/>
                  </a:lnTo>
                  <a:cubicBezTo>
                    <a:pt x="4946" y="4716"/>
                    <a:pt x="5023" y="4774"/>
                    <a:pt x="5109" y="4774"/>
                  </a:cubicBezTo>
                  <a:cubicBezTo>
                    <a:pt x="5109" y="4774"/>
                    <a:pt x="5109" y="4783"/>
                    <a:pt x="5109" y="4783"/>
                  </a:cubicBezTo>
                  <a:cubicBezTo>
                    <a:pt x="5205" y="4774"/>
                    <a:pt x="5282" y="4716"/>
                    <a:pt x="5301" y="4640"/>
                  </a:cubicBezTo>
                  <a:lnTo>
                    <a:pt x="6154" y="1726"/>
                  </a:lnTo>
                  <a:lnTo>
                    <a:pt x="6930" y="3020"/>
                  </a:lnTo>
                  <a:cubicBezTo>
                    <a:pt x="6969" y="3087"/>
                    <a:pt x="7045" y="3125"/>
                    <a:pt x="7113" y="3125"/>
                  </a:cubicBezTo>
                  <a:cubicBezTo>
                    <a:pt x="7189" y="3116"/>
                    <a:pt x="7256" y="3068"/>
                    <a:pt x="7285" y="3000"/>
                  </a:cubicBezTo>
                  <a:lnTo>
                    <a:pt x="8215" y="729"/>
                  </a:lnTo>
                  <a:lnTo>
                    <a:pt x="8493" y="1352"/>
                  </a:lnTo>
                  <a:cubicBezTo>
                    <a:pt x="8530" y="1439"/>
                    <a:pt x="8600" y="1476"/>
                    <a:pt x="8671" y="1476"/>
                  </a:cubicBezTo>
                  <a:cubicBezTo>
                    <a:pt x="8802" y="1476"/>
                    <a:pt x="8935" y="1351"/>
                    <a:pt x="8867" y="1189"/>
                  </a:cubicBezTo>
                  <a:lnTo>
                    <a:pt x="8397" y="125"/>
                  </a:lnTo>
                  <a:cubicBezTo>
                    <a:pt x="8368" y="48"/>
                    <a:pt x="8292" y="0"/>
                    <a:pt x="8205"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6" name="Google Shape;8606;p57"/>
          <p:cNvGrpSpPr/>
          <p:nvPr/>
        </p:nvGrpSpPr>
        <p:grpSpPr>
          <a:xfrm>
            <a:off x="7518155" y="2009471"/>
            <a:ext cx="361927" cy="290270"/>
            <a:chOff x="7518155" y="2009471"/>
            <a:chExt cx="361927" cy="290270"/>
          </a:xfrm>
        </p:grpSpPr>
        <p:sp>
          <p:nvSpPr>
            <p:cNvPr id="8607" name="Google Shape;8607;p57"/>
            <p:cNvSpPr/>
            <p:nvPr/>
          </p:nvSpPr>
          <p:spPr>
            <a:xfrm>
              <a:off x="7518155" y="2133712"/>
              <a:ext cx="361403" cy="166029"/>
            </a:xfrm>
            <a:custGeom>
              <a:avLst/>
              <a:gdLst/>
              <a:ahLst/>
              <a:cxnLst/>
              <a:rect l="l" t="t" r="r" b="b"/>
              <a:pathLst>
                <a:path w="13794" h="6337" extrusionOk="0">
                  <a:moveTo>
                    <a:pt x="3840" y="0"/>
                  </a:moveTo>
                  <a:cubicBezTo>
                    <a:pt x="3835" y="0"/>
                    <a:pt x="3830" y="1"/>
                    <a:pt x="3825" y="1"/>
                  </a:cubicBezTo>
                  <a:lnTo>
                    <a:pt x="442" y="1"/>
                  </a:lnTo>
                  <a:cubicBezTo>
                    <a:pt x="202" y="1"/>
                    <a:pt x="1" y="192"/>
                    <a:pt x="1" y="432"/>
                  </a:cubicBezTo>
                  <a:lnTo>
                    <a:pt x="1" y="5800"/>
                  </a:lnTo>
                  <a:cubicBezTo>
                    <a:pt x="1" y="6097"/>
                    <a:pt x="250" y="6337"/>
                    <a:pt x="547" y="6337"/>
                  </a:cubicBezTo>
                  <a:lnTo>
                    <a:pt x="13248" y="6337"/>
                  </a:lnTo>
                  <a:cubicBezTo>
                    <a:pt x="13545" y="6337"/>
                    <a:pt x="13794" y="6097"/>
                    <a:pt x="13794" y="5800"/>
                  </a:cubicBezTo>
                  <a:lnTo>
                    <a:pt x="13794" y="432"/>
                  </a:lnTo>
                  <a:cubicBezTo>
                    <a:pt x="13794" y="192"/>
                    <a:pt x="13593" y="1"/>
                    <a:pt x="13353" y="1"/>
                  </a:cubicBezTo>
                  <a:lnTo>
                    <a:pt x="9969" y="1"/>
                  </a:lnTo>
                  <a:cubicBezTo>
                    <a:pt x="9586" y="1"/>
                    <a:pt x="9308" y="346"/>
                    <a:pt x="9385" y="720"/>
                  </a:cubicBezTo>
                  <a:cubicBezTo>
                    <a:pt x="9711" y="2282"/>
                    <a:pt x="8532" y="3758"/>
                    <a:pt x="6931" y="3787"/>
                  </a:cubicBezTo>
                  <a:cubicBezTo>
                    <a:pt x="6919" y="3787"/>
                    <a:pt x="6907" y="3787"/>
                    <a:pt x="6896" y="3787"/>
                  </a:cubicBezTo>
                  <a:cubicBezTo>
                    <a:pt x="5493" y="3787"/>
                    <a:pt x="4362" y="2654"/>
                    <a:pt x="4362" y="1247"/>
                  </a:cubicBezTo>
                  <a:cubicBezTo>
                    <a:pt x="4362" y="1065"/>
                    <a:pt x="4372" y="892"/>
                    <a:pt x="4410" y="720"/>
                  </a:cubicBezTo>
                  <a:cubicBezTo>
                    <a:pt x="4486" y="351"/>
                    <a:pt x="4207" y="0"/>
                    <a:pt x="3840" y="0"/>
                  </a:cubicBezTo>
                  <a:close/>
                </a:path>
              </a:pathLst>
            </a:custGeom>
            <a:solidFill>
              <a:srgbClr val="E7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57"/>
            <p:cNvSpPr/>
            <p:nvPr/>
          </p:nvSpPr>
          <p:spPr>
            <a:xfrm>
              <a:off x="7765037" y="2147781"/>
              <a:ext cx="114782" cy="40217"/>
            </a:xfrm>
            <a:custGeom>
              <a:avLst/>
              <a:gdLst/>
              <a:ahLst/>
              <a:cxnLst/>
              <a:rect l="l" t="t" r="r" b="b"/>
              <a:pathLst>
                <a:path w="4381" h="1535" extrusionOk="0">
                  <a:moveTo>
                    <a:pt x="575" y="0"/>
                  </a:moveTo>
                  <a:cubicBezTo>
                    <a:pt x="307" y="0"/>
                    <a:pt x="77" y="173"/>
                    <a:pt x="0" y="432"/>
                  </a:cubicBezTo>
                  <a:cubicBezTo>
                    <a:pt x="0" y="508"/>
                    <a:pt x="10" y="585"/>
                    <a:pt x="10" y="671"/>
                  </a:cubicBezTo>
                  <a:cubicBezTo>
                    <a:pt x="19" y="748"/>
                    <a:pt x="10" y="796"/>
                    <a:pt x="10" y="863"/>
                  </a:cubicBezTo>
                  <a:cubicBezTo>
                    <a:pt x="29" y="997"/>
                    <a:pt x="48" y="1122"/>
                    <a:pt x="48" y="1256"/>
                  </a:cubicBezTo>
                  <a:cubicBezTo>
                    <a:pt x="48" y="1342"/>
                    <a:pt x="38" y="1429"/>
                    <a:pt x="29" y="1515"/>
                  </a:cubicBezTo>
                  <a:lnTo>
                    <a:pt x="48" y="1534"/>
                  </a:lnTo>
                  <a:cubicBezTo>
                    <a:pt x="479" y="1534"/>
                    <a:pt x="479" y="978"/>
                    <a:pt x="920" y="978"/>
                  </a:cubicBezTo>
                  <a:cubicBezTo>
                    <a:pt x="1352" y="978"/>
                    <a:pt x="1352" y="1534"/>
                    <a:pt x="1792" y="1534"/>
                  </a:cubicBezTo>
                  <a:cubicBezTo>
                    <a:pt x="2224" y="1534"/>
                    <a:pt x="2224" y="978"/>
                    <a:pt x="2665" y="978"/>
                  </a:cubicBezTo>
                  <a:cubicBezTo>
                    <a:pt x="3096" y="978"/>
                    <a:pt x="3096" y="1534"/>
                    <a:pt x="3537" y="1534"/>
                  </a:cubicBezTo>
                  <a:cubicBezTo>
                    <a:pt x="3968" y="1534"/>
                    <a:pt x="3968" y="1007"/>
                    <a:pt x="4381" y="978"/>
                  </a:cubicBezTo>
                  <a:lnTo>
                    <a:pt x="4381" y="10"/>
                  </a:lnTo>
                  <a:lnTo>
                    <a:pt x="4371" y="0"/>
                  </a:lnTo>
                  <a:close/>
                </a:path>
              </a:pathLst>
            </a:custGeom>
            <a:solidFill>
              <a:srgbClr val="D0D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57"/>
            <p:cNvSpPr/>
            <p:nvPr/>
          </p:nvSpPr>
          <p:spPr>
            <a:xfrm>
              <a:off x="7518417" y="2147781"/>
              <a:ext cx="114782" cy="40217"/>
            </a:xfrm>
            <a:custGeom>
              <a:avLst/>
              <a:gdLst/>
              <a:ahLst/>
              <a:cxnLst/>
              <a:rect l="l" t="t" r="r" b="b"/>
              <a:pathLst>
                <a:path w="4381" h="1535" extrusionOk="0">
                  <a:moveTo>
                    <a:pt x="0" y="0"/>
                  </a:moveTo>
                  <a:lnTo>
                    <a:pt x="0" y="978"/>
                  </a:lnTo>
                  <a:cubicBezTo>
                    <a:pt x="432" y="978"/>
                    <a:pt x="432" y="1534"/>
                    <a:pt x="863" y="1534"/>
                  </a:cubicBezTo>
                  <a:cubicBezTo>
                    <a:pt x="1304" y="1534"/>
                    <a:pt x="1304" y="978"/>
                    <a:pt x="1735" y="978"/>
                  </a:cubicBezTo>
                  <a:cubicBezTo>
                    <a:pt x="2176" y="978"/>
                    <a:pt x="2176" y="1534"/>
                    <a:pt x="2607" y="1534"/>
                  </a:cubicBezTo>
                  <a:cubicBezTo>
                    <a:pt x="3048" y="1534"/>
                    <a:pt x="3048" y="978"/>
                    <a:pt x="3480" y="978"/>
                  </a:cubicBezTo>
                  <a:cubicBezTo>
                    <a:pt x="3921" y="978"/>
                    <a:pt x="3921" y="1534"/>
                    <a:pt x="4352" y="1534"/>
                  </a:cubicBezTo>
                  <a:lnTo>
                    <a:pt x="4371" y="1505"/>
                  </a:lnTo>
                  <a:cubicBezTo>
                    <a:pt x="4362" y="1419"/>
                    <a:pt x="4352" y="1342"/>
                    <a:pt x="4352" y="1256"/>
                  </a:cubicBezTo>
                  <a:cubicBezTo>
                    <a:pt x="4352" y="1160"/>
                    <a:pt x="4352" y="1074"/>
                    <a:pt x="4371" y="978"/>
                  </a:cubicBezTo>
                  <a:cubicBezTo>
                    <a:pt x="4381" y="892"/>
                    <a:pt x="4352" y="806"/>
                    <a:pt x="4352" y="710"/>
                  </a:cubicBezTo>
                  <a:cubicBezTo>
                    <a:pt x="4352" y="595"/>
                    <a:pt x="4362" y="489"/>
                    <a:pt x="4381" y="374"/>
                  </a:cubicBezTo>
                  <a:cubicBezTo>
                    <a:pt x="4285" y="144"/>
                    <a:pt x="4064" y="0"/>
                    <a:pt x="3825" y="0"/>
                  </a:cubicBezTo>
                  <a:close/>
                </a:path>
              </a:pathLst>
            </a:custGeom>
            <a:solidFill>
              <a:srgbClr val="D0D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57"/>
            <p:cNvSpPr/>
            <p:nvPr/>
          </p:nvSpPr>
          <p:spPr>
            <a:xfrm>
              <a:off x="7518417" y="2133712"/>
              <a:ext cx="117533" cy="39955"/>
            </a:xfrm>
            <a:custGeom>
              <a:avLst/>
              <a:gdLst/>
              <a:ahLst/>
              <a:cxnLst/>
              <a:rect l="l" t="t" r="r" b="b"/>
              <a:pathLst>
                <a:path w="4486" h="1525" extrusionOk="0">
                  <a:moveTo>
                    <a:pt x="3830" y="0"/>
                  </a:moveTo>
                  <a:cubicBezTo>
                    <a:pt x="3825" y="0"/>
                    <a:pt x="3820" y="1"/>
                    <a:pt x="3815" y="1"/>
                  </a:cubicBezTo>
                  <a:lnTo>
                    <a:pt x="432" y="1"/>
                  </a:lnTo>
                  <a:cubicBezTo>
                    <a:pt x="192" y="1"/>
                    <a:pt x="0" y="192"/>
                    <a:pt x="0" y="442"/>
                  </a:cubicBezTo>
                  <a:lnTo>
                    <a:pt x="0" y="969"/>
                  </a:lnTo>
                  <a:cubicBezTo>
                    <a:pt x="432" y="969"/>
                    <a:pt x="432" y="1525"/>
                    <a:pt x="863" y="1525"/>
                  </a:cubicBezTo>
                  <a:cubicBezTo>
                    <a:pt x="1304" y="1525"/>
                    <a:pt x="1304" y="969"/>
                    <a:pt x="1735" y="969"/>
                  </a:cubicBezTo>
                  <a:cubicBezTo>
                    <a:pt x="2176" y="969"/>
                    <a:pt x="2176" y="1525"/>
                    <a:pt x="2607" y="1525"/>
                  </a:cubicBezTo>
                  <a:cubicBezTo>
                    <a:pt x="3048" y="1525"/>
                    <a:pt x="3048" y="969"/>
                    <a:pt x="3480" y="969"/>
                  </a:cubicBezTo>
                  <a:cubicBezTo>
                    <a:pt x="3921" y="969"/>
                    <a:pt x="3921" y="1525"/>
                    <a:pt x="4352" y="1525"/>
                  </a:cubicBezTo>
                  <a:lnTo>
                    <a:pt x="4371" y="1506"/>
                  </a:lnTo>
                  <a:cubicBezTo>
                    <a:pt x="4362" y="1419"/>
                    <a:pt x="4352" y="1333"/>
                    <a:pt x="4352" y="1247"/>
                  </a:cubicBezTo>
                  <a:cubicBezTo>
                    <a:pt x="4352" y="1074"/>
                    <a:pt x="4371" y="892"/>
                    <a:pt x="4409" y="720"/>
                  </a:cubicBezTo>
                  <a:cubicBezTo>
                    <a:pt x="4485" y="351"/>
                    <a:pt x="4206" y="0"/>
                    <a:pt x="3830"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57"/>
            <p:cNvSpPr/>
            <p:nvPr/>
          </p:nvSpPr>
          <p:spPr>
            <a:xfrm>
              <a:off x="7762548" y="2133712"/>
              <a:ext cx="117533" cy="39955"/>
            </a:xfrm>
            <a:custGeom>
              <a:avLst/>
              <a:gdLst/>
              <a:ahLst/>
              <a:cxnLst/>
              <a:rect l="l" t="t" r="r" b="b"/>
              <a:pathLst>
                <a:path w="4486" h="1525" extrusionOk="0">
                  <a:moveTo>
                    <a:pt x="655" y="0"/>
                  </a:moveTo>
                  <a:cubicBezTo>
                    <a:pt x="279" y="0"/>
                    <a:pt x="0" y="351"/>
                    <a:pt x="76" y="720"/>
                  </a:cubicBezTo>
                  <a:cubicBezTo>
                    <a:pt x="114" y="892"/>
                    <a:pt x="133" y="1074"/>
                    <a:pt x="133" y="1247"/>
                  </a:cubicBezTo>
                  <a:cubicBezTo>
                    <a:pt x="133" y="1333"/>
                    <a:pt x="124" y="1419"/>
                    <a:pt x="114" y="1506"/>
                  </a:cubicBezTo>
                  <a:lnTo>
                    <a:pt x="133" y="1525"/>
                  </a:lnTo>
                  <a:cubicBezTo>
                    <a:pt x="565" y="1525"/>
                    <a:pt x="565" y="969"/>
                    <a:pt x="1006" y="969"/>
                  </a:cubicBezTo>
                  <a:cubicBezTo>
                    <a:pt x="1437" y="969"/>
                    <a:pt x="1437" y="1525"/>
                    <a:pt x="1878" y="1525"/>
                  </a:cubicBezTo>
                  <a:cubicBezTo>
                    <a:pt x="2309" y="1525"/>
                    <a:pt x="2309" y="969"/>
                    <a:pt x="2750" y="969"/>
                  </a:cubicBezTo>
                  <a:cubicBezTo>
                    <a:pt x="3182" y="969"/>
                    <a:pt x="3182" y="1525"/>
                    <a:pt x="3622" y="1525"/>
                  </a:cubicBezTo>
                  <a:cubicBezTo>
                    <a:pt x="4054" y="1525"/>
                    <a:pt x="4054" y="969"/>
                    <a:pt x="4485" y="969"/>
                  </a:cubicBezTo>
                  <a:lnTo>
                    <a:pt x="4485" y="442"/>
                  </a:lnTo>
                  <a:cubicBezTo>
                    <a:pt x="4485" y="192"/>
                    <a:pt x="4293" y="1"/>
                    <a:pt x="4054" y="1"/>
                  </a:cubicBezTo>
                  <a:lnTo>
                    <a:pt x="670" y="1"/>
                  </a:lnTo>
                  <a:cubicBezTo>
                    <a:pt x="665" y="1"/>
                    <a:pt x="660" y="0"/>
                    <a:pt x="655"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57"/>
            <p:cNvSpPr/>
            <p:nvPr/>
          </p:nvSpPr>
          <p:spPr>
            <a:xfrm>
              <a:off x="7604536" y="2228896"/>
              <a:ext cx="22139" cy="18916"/>
            </a:xfrm>
            <a:custGeom>
              <a:avLst/>
              <a:gdLst/>
              <a:ahLst/>
              <a:cxnLst/>
              <a:rect l="l" t="t" r="r" b="b"/>
              <a:pathLst>
                <a:path w="845" h="722" extrusionOk="0">
                  <a:moveTo>
                    <a:pt x="480" y="1"/>
                  </a:moveTo>
                  <a:cubicBezTo>
                    <a:pt x="164" y="1"/>
                    <a:pt x="1" y="384"/>
                    <a:pt x="221" y="614"/>
                  </a:cubicBezTo>
                  <a:cubicBezTo>
                    <a:pt x="296" y="689"/>
                    <a:pt x="388" y="722"/>
                    <a:pt x="478" y="722"/>
                  </a:cubicBezTo>
                  <a:cubicBezTo>
                    <a:pt x="665" y="722"/>
                    <a:pt x="844" y="578"/>
                    <a:pt x="844" y="365"/>
                  </a:cubicBezTo>
                  <a:cubicBezTo>
                    <a:pt x="844" y="163"/>
                    <a:pt x="682"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57"/>
            <p:cNvSpPr/>
            <p:nvPr/>
          </p:nvSpPr>
          <p:spPr>
            <a:xfrm>
              <a:off x="7526696" y="2253000"/>
              <a:ext cx="22113" cy="18916"/>
            </a:xfrm>
            <a:custGeom>
              <a:avLst/>
              <a:gdLst/>
              <a:ahLst/>
              <a:cxnLst/>
              <a:rect l="l" t="t" r="r" b="b"/>
              <a:pathLst>
                <a:path w="844" h="722" extrusionOk="0">
                  <a:moveTo>
                    <a:pt x="480" y="1"/>
                  </a:moveTo>
                  <a:cubicBezTo>
                    <a:pt x="163" y="1"/>
                    <a:pt x="0" y="384"/>
                    <a:pt x="231" y="614"/>
                  </a:cubicBezTo>
                  <a:cubicBezTo>
                    <a:pt x="302" y="689"/>
                    <a:pt x="391" y="722"/>
                    <a:pt x="479" y="722"/>
                  </a:cubicBezTo>
                  <a:cubicBezTo>
                    <a:pt x="664" y="722"/>
                    <a:pt x="844" y="576"/>
                    <a:pt x="844" y="355"/>
                  </a:cubicBezTo>
                  <a:cubicBezTo>
                    <a:pt x="844" y="164"/>
                    <a:pt x="681"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57"/>
            <p:cNvSpPr/>
            <p:nvPr/>
          </p:nvSpPr>
          <p:spPr>
            <a:xfrm>
              <a:off x="7550564" y="2206286"/>
              <a:ext cx="22113" cy="18943"/>
            </a:xfrm>
            <a:custGeom>
              <a:avLst/>
              <a:gdLst/>
              <a:ahLst/>
              <a:cxnLst/>
              <a:rect l="l" t="t" r="r" b="b"/>
              <a:pathLst>
                <a:path w="844" h="723" extrusionOk="0">
                  <a:moveTo>
                    <a:pt x="489" y="1"/>
                  </a:moveTo>
                  <a:cubicBezTo>
                    <a:pt x="163" y="1"/>
                    <a:pt x="0" y="394"/>
                    <a:pt x="230" y="614"/>
                  </a:cubicBezTo>
                  <a:cubicBezTo>
                    <a:pt x="305" y="689"/>
                    <a:pt x="396" y="722"/>
                    <a:pt x="484" y="722"/>
                  </a:cubicBezTo>
                  <a:cubicBezTo>
                    <a:pt x="669" y="722"/>
                    <a:pt x="844" y="579"/>
                    <a:pt x="844" y="365"/>
                  </a:cubicBezTo>
                  <a:cubicBezTo>
                    <a:pt x="844" y="164"/>
                    <a:pt x="681" y="1"/>
                    <a:pt x="48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57"/>
            <p:cNvSpPr/>
            <p:nvPr/>
          </p:nvSpPr>
          <p:spPr>
            <a:xfrm>
              <a:off x="7768286" y="2228896"/>
              <a:ext cx="21877" cy="18916"/>
            </a:xfrm>
            <a:custGeom>
              <a:avLst/>
              <a:gdLst/>
              <a:ahLst/>
              <a:cxnLst/>
              <a:rect l="l" t="t" r="r" b="b"/>
              <a:pathLst>
                <a:path w="835" h="722" extrusionOk="0">
                  <a:moveTo>
                    <a:pt x="480" y="1"/>
                  </a:moveTo>
                  <a:cubicBezTo>
                    <a:pt x="154" y="1"/>
                    <a:pt x="1" y="384"/>
                    <a:pt x="221" y="614"/>
                  </a:cubicBezTo>
                  <a:cubicBezTo>
                    <a:pt x="296" y="689"/>
                    <a:pt x="387" y="722"/>
                    <a:pt x="475" y="722"/>
                  </a:cubicBezTo>
                  <a:cubicBezTo>
                    <a:pt x="660" y="722"/>
                    <a:pt x="835" y="578"/>
                    <a:pt x="835" y="365"/>
                  </a:cubicBezTo>
                  <a:cubicBezTo>
                    <a:pt x="835" y="163"/>
                    <a:pt x="672"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57"/>
            <p:cNvSpPr/>
            <p:nvPr/>
          </p:nvSpPr>
          <p:spPr>
            <a:xfrm>
              <a:off x="7845891" y="2253000"/>
              <a:ext cx="22113" cy="18916"/>
            </a:xfrm>
            <a:custGeom>
              <a:avLst/>
              <a:gdLst/>
              <a:ahLst/>
              <a:cxnLst/>
              <a:rect l="l" t="t" r="r" b="b"/>
              <a:pathLst>
                <a:path w="844" h="722" extrusionOk="0">
                  <a:moveTo>
                    <a:pt x="489" y="1"/>
                  </a:moveTo>
                  <a:cubicBezTo>
                    <a:pt x="163" y="1"/>
                    <a:pt x="1" y="384"/>
                    <a:pt x="231" y="614"/>
                  </a:cubicBezTo>
                  <a:cubicBezTo>
                    <a:pt x="305" y="689"/>
                    <a:pt x="395" y="722"/>
                    <a:pt x="484" y="722"/>
                  </a:cubicBezTo>
                  <a:cubicBezTo>
                    <a:pt x="668" y="722"/>
                    <a:pt x="844" y="576"/>
                    <a:pt x="844" y="355"/>
                  </a:cubicBezTo>
                  <a:cubicBezTo>
                    <a:pt x="844" y="164"/>
                    <a:pt x="681" y="1"/>
                    <a:pt x="48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57"/>
            <p:cNvSpPr/>
            <p:nvPr/>
          </p:nvSpPr>
          <p:spPr>
            <a:xfrm>
              <a:off x="7822022" y="2206286"/>
              <a:ext cx="22139" cy="18943"/>
            </a:xfrm>
            <a:custGeom>
              <a:avLst/>
              <a:gdLst/>
              <a:ahLst/>
              <a:cxnLst/>
              <a:rect l="l" t="t" r="r" b="b"/>
              <a:pathLst>
                <a:path w="845" h="723" extrusionOk="0">
                  <a:moveTo>
                    <a:pt x="480" y="1"/>
                  </a:moveTo>
                  <a:cubicBezTo>
                    <a:pt x="164" y="1"/>
                    <a:pt x="1" y="394"/>
                    <a:pt x="221" y="614"/>
                  </a:cubicBezTo>
                  <a:cubicBezTo>
                    <a:pt x="296" y="689"/>
                    <a:pt x="388" y="722"/>
                    <a:pt x="478" y="722"/>
                  </a:cubicBezTo>
                  <a:cubicBezTo>
                    <a:pt x="665" y="722"/>
                    <a:pt x="844" y="579"/>
                    <a:pt x="844" y="365"/>
                  </a:cubicBezTo>
                  <a:cubicBezTo>
                    <a:pt x="844" y="164"/>
                    <a:pt x="681"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57"/>
            <p:cNvSpPr/>
            <p:nvPr/>
          </p:nvSpPr>
          <p:spPr>
            <a:xfrm>
              <a:off x="7636500" y="2009471"/>
              <a:ext cx="125026" cy="206901"/>
            </a:xfrm>
            <a:custGeom>
              <a:avLst/>
              <a:gdLst/>
              <a:ahLst/>
              <a:cxnLst/>
              <a:rect l="l" t="t" r="r" b="b"/>
              <a:pathLst>
                <a:path w="4772" h="7897" extrusionOk="0">
                  <a:moveTo>
                    <a:pt x="2380" y="0"/>
                  </a:moveTo>
                  <a:cubicBezTo>
                    <a:pt x="2318" y="0"/>
                    <a:pt x="2256" y="41"/>
                    <a:pt x="2241" y="123"/>
                  </a:cubicBezTo>
                  <a:lnTo>
                    <a:pt x="1762" y="3113"/>
                  </a:lnTo>
                  <a:cubicBezTo>
                    <a:pt x="1647" y="3784"/>
                    <a:pt x="1369" y="4407"/>
                    <a:pt x="947" y="4934"/>
                  </a:cubicBezTo>
                  <a:cubicBezTo>
                    <a:pt x="1" y="6129"/>
                    <a:pt x="856" y="7896"/>
                    <a:pt x="2382" y="7896"/>
                  </a:cubicBezTo>
                  <a:cubicBezTo>
                    <a:pt x="2386" y="7896"/>
                    <a:pt x="2391" y="7896"/>
                    <a:pt x="2395" y="7896"/>
                  </a:cubicBezTo>
                  <a:cubicBezTo>
                    <a:pt x="3928" y="7887"/>
                    <a:pt x="4772" y="6113"/>
                    <a:pt x="3804" y="4915"/>
                  </a:cubicBezTo>
                  <a:cubicBezTo>
                    <a:pt x="3449" y="4474"/>
                    <a:pt x="3190" y="3957"/>
                    <a:pt x="3056" y="3410"/>
                  </a:cubicBezTo>
                  <a:lnTo>
                    <a:pt x="2874" y="2356"/>
                  </a:lnTo>
                  <a:lnTo>
                    <a:pt x="2519" y="123"/>
                  </a:lnTo>
                  <a:cubicBezTo>
                    <a:pt x="2505" y="41"/>
                    <a:pt x="2443" y="0"/>
                    <a:pt x="2380"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57"/>
            <p:cNvSpPr/>
            <p:nvPr/>
          </p:nvSpPr>
          <p:spPr>
            <a:xfrm>
              <a:off x="7688167" y="2009471"/>
              <a:ext cx="73412" cy="206639"/>
            </a:xfrm>
            <a:custGeom>
              <a:avLst/>
              <a:gdLst/>
              <a:ahLst/>
              <a:cxnLst/>
              <a:rect l="l" t="t" r="r" b="b"/>
              <a:pathLst>
                <a:path w="2802" h="7887" extrusionOk="0">
                  <a:moveTo>
                    <a:pt x="408" y="0"/>
                  </a:moveTo>
                  <a:cubicBezTo>
                    <a:pt x="346" y="0"/>
                    <a:pt x="284" y="41"/>
                    <a:pt x="269" y="123"/>
                  </a:cubicBezTo>
                  <a:lnTo>
                    <a:pt x="1" y="1800"/>
                  </a:lnTo>
                  <a:lnTo>
                    <a:pt x="87" y="2356"/>
                  </a:lnTo>
                  <a:lnTo>
                    <a:pt x="269" y="3401"/>
                  </a:lnTo>
                  <a:cubicBezTo>
                    <a:pt x="403" y="3957"/>
                    <a:pt x="653" y="4474"/>
                    <a:pt x="1017" y="4915"/>
                  </a:cubicBezTo>
                  <a:cubicBezTo>
                    <a:pt x="1860" y="5960"/>
                    <a:pt x="1314" y="7542"/>
                    <a:pt x="1" y="7839"/>
                  </a:cubicBezTo>
                  <a:cubicBezTo>
                    <a:pt x="125" y="7867"/>
                    <a:pt x="260" y="7887"/>
                    <a:pt x="384" y="7887"/>
                  </a:cubicBezTo>
                  <a:cubicBezTo>
                    <a:pt x="396" y="7887"/>
                    <a:pt x="409" y="7887"/>
                    <a:pt x="421" y="7887"/>
                  </a:cubicBezTo>
                  <a:cubicBezTo>
                    <a:pt x="1941" y="7887"/>
                    <a:pt x="2802" y="6104"/>
                    <a:pt x="1832" y="4915"/>
                  </a:cubicBezTo>
                  <a:cubicBezTo>
                    <a:pt x="1477" y="4474"/>
                    <a:pt x="1218" y="3957"/>
                    <a:pt x="1094" y="3410"/>
                  </a:cubicBezTo>
                  <a:lnTo>
                    <a:pt x="911" y="2356"/>
                  </a:lnTo>
                  <a:lnTo>
                    <a:pt x="547" y="123"/>
                  </a:lnTo>
                  <a:cubicBezTo>
                    <a:pt x="533" y="41"/>
                    <a:pt x="471" y="0"/>
                    <a:pt x="408"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0" name="Google Shape;8620;p57"/>
          <p:cNvGrpSpPr/>
          <p:nvPr/>
        </p:nvGrpSpPr>
        <p:grpSpPr>
          <a:xfrm>
            <a:off x="7079672" y="1991053"/>
            <a:ext cx="362163" cy="327264"/>
            <a:chOff x="7079672" y="1991053"/>
            <a:chExt cx="362163" cy="327264"/>
          </a:xfrm>
        </p:grpSpPr>
        <p:sp>
          <p:nvSpPr>
            <p:cNvPr id="8621" name="Google Shape;8621;p57"/>
            <p:cNvSpPr/>
            <p:nvPr/>
          </p:nvSpPr>
          <p:spPr>
            <a:xfrm>
              <a:off x="7418202" y="2117651"/>
              <a:ext cx="23632" cy="200666"/>
            </a:xfrm>
            <a:custGeom>
              <a:avLst/>
              <a:gdLst/>
              <a:ahLst/>
              <a:cxnLst/>
              <a:rect l="l" t="t" r="r" b="b"/>
              <a:pathLst>
                <a:path w="902" h="7659" extrusionOk="0">
                  <a:moveTo>
                    <a:pt x="442" y="0"/>
                  </a:moveTo>
                  <a:cubicBezTo>
                    <a:pt x="192" y="0"/>
                    <a:pt x="1" y="202"/>
                    <a:pt x="1" y="441"/>
                  </a:cubicBezTo>
                  <a:lnTo>
                    <a:pt x="1" y="7544"/>
                  </a:lnTo>
                  <a:cubicBezTo>
                    <a:pt x="1" y="7611"/>
                    <a:pt x="58" y="7659"/>
                    <a:pt x="125" y="7659"/>
                  </a:cubicBezTo>
                  <a:lnTo>
                    <a:pt x="777" y="7659"/>
                  </a:lnTo>
                  <a:cubicBezTo>
                    <a:pt x="844" y="7659"/>
                    <a:pt x="902" y="7611"/>
                    <a:pt x="902" y="7534"/>
                  </a:cubicBezTo>
                  <a:lnTo>
                    <a:pt x="902" y="441"/>
                  </a:lnTo>
                  <a:cubicBezTo>
                    <a:pt x="902" y="202"/>
                    <a:pt x="710" y="0"/>
                    <a:pt x="461"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57"/>
            <p:cNvSpPr/>
            <p:nvPr/>
          </p:nvSpPr>
          <p:spPr>
            <a:xfrm>
              <a:off x="7423992" y="2117651"/>
              <a:ext cx="17842" cy="200666"/>
            </a:xfrm>
            <a:custGeom>
              <a:avLst/>
              <a:gdLst/>
              <a:ahLst/>
              <a:cxnLst/>
              <a:rect l="l" t="t" r="r" b="b"/>
              <a:pathLst>
                <a:path w="681" h="7659" extrusionOk="0">
                  <a:moveTo>
                    <a:pt x="259" y="0"/>
                  </a:moveTo>
                  <a:cubicBezTo>
                    <a:pt x="173" y="0"/>
                    <a:pt x="77" y="19"/>
                    <a:pt x="0" y="58"/>
                  </a:cubicBezTo>
                  <a:cubicBezTo>
                    <a:pt x="144" y="144"/>
                    <a:pt x="221" y="288"/>
                    <a:pt x="221" y="451"/>
                  </a:cubicBezTo>
                  <a:lnTo>
                    <a:pt x="221" y="7659"/>
                  </a:lnTo>
                  <a:lnTo>
                    <a:pt x="546" y="7659"/>
                  </a:lnTo>
                  <a:cubicBezTo>
                    <a:pt x="623" y="7659"/>
                    <a:pt x="671" y="7601"/>
                    <a:pt x="681" y="7534"/>
                  </a:cubicBezTo>
                  <a:lnTo>
                    <a:pt x="681" y="470"/>
                  </a:lnTo>
                  <a:cubicBezTo>
                    <a:pt x="681" y="230"/>
                    <a:pt x="498" y="29"/>
                    <a:pt x="259"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57"/>
            <p:cNvSpPr/>
            <p:nvPr/>
          </p:nvSpPr>
          <p:spPr>
            <a:xfrm>
              <a:off x="7103540" y="2161353"/>
              <a:ext cx="104748" cy="94687"/>
            </a:xfrm>
            <a:custGeom>
              <a:avLst/>
              <a:gdLst/>
              <a:ahLst/>
              <a:cxnLst/>
              <a:rect l="l" t="t" r="r" b="b"/>
              <a:pathLst>
                <a:path w="3998" h="3614" extrusionOk="0">
                  <a:moveTo>
                    <a:pt x="0" y="0"/>
                  </a:moveTo>
                  <a:lnTo>
                    <a:pt x="0" y="3614"/>
                  </a:lnTo>
                  <a:lnTo>
                    <a:pt x="3997" y="3614"/>
                  </a:lnTo>
                  <a:lnTo>
                    <a:pt x="3997" y="0"/>
                  </a:lnTo>
                  <a:close/>
                </a:path>
              </a:pathLst>
            </a:custGeom>
            <a:solidFill>
              <a:srgbClr val="D2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57"/>
            <p:cNvSpPr/>
            <p:nvPr/>
          </p:nvSpPr>
          <p:spPr>
            <a:xfrm>
              <a:off x="7190419" y="2161353"/>
              <a:ext cx="17868" cy="94687"/>
            </a:xfrm>
            <a:custGeom>
              <a:avLst/>
              <a:gdLst/>
              <a:ahLst/>
              <a:cxnLst/>
              <a:rect l="l" t="t" r="r" b="b"/>
              <a:pathLst>
                <a:path w="682" h="3614" extrusionOk="0">
                  <a:moveTo>
                    <a:pt x="1" y="0"/>
                  </a:moveTo>
                  <a:lnTo>
                    <a:pt x="1" y="3614"/>
                  </a:lnTo>
                  <a:lnTo>
                    <a:pt x="681" y="3614"/>
                  </a:lnTo>
                  <a:lnTo>
                    <a:pt x="681" y="0"/>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57"/>
            <p:cNvSpPr/>
            <p:nvPr/>
          </p:nvSpPr>
          <p:spPr>
            <a:xfrm>
              <a:off x="7103540" y="2090010"/>
              <a:ext cx="71343" cy="71369"/>
            </a:xfrm>
            <a:custGeom>
              <a:avLst/>
              <a:gdLst/>
              <a:ahLst/>
              <a:cxnLst/>
              <a:rect l="l" t="t" r="r" b="b"/>
              <a:pathLst>
                <a:path w="2723" h="2724" extrusionOk="0">
                  <a:moveTo>
                    <a:pt x="0" y="1"/>
                  </a:moveTo>
                  <a:lnTo>
                    <a:pt x="0" y="2723"/>
                  </a:lnTo>
                  <a:lnTo>
                    <a:pt x="2722" y="2723"/>
                  </a:lnTo>
                  <a:lnTo>
                    <a:pt x="2722" y="2646"/>
                  </a:lnTo>
                  <a:cubicBezTo>
                    <a:pt x="2722" y="1189"/>
                    <a:pt x="1534" y="1"/>
                    <a:pt x="77" y="1"/>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57"/>
            <p:cNvSpPr/>
            <p:nvPr/>
          </p:nvSpPr>
          <p:spPr>
            <a:xfrm>
              <a:off x="7103540" y="2090010"/>
              <a:ext cx="71343" cy="71369"/>
            </a:xfrm>
            <a:custGeom>
              <a:avLst/>
              <a:gdLst/>
              <a:ahLst/>
              <a:cxnLst/>
              <a:rect l="l" t="t" r="r" b="b"/>
              <a:pathLst>
                <a:path w="2723" h="2724" extrusionOk="0">
                  <a:moveTo>
                    <a:pt x="0" y="1"/>
                  </a:moveTo>
                  <a:lnTo>
                    <a:pt x="0" y="528"/>
                  </a:lnTo>
                  <a:cubicBezTo>
                    <a:pt x="1112" y="739"/>
                    <a:pt x="1984" y="1611"/>
                    <a:pt x="2195" y="2723"/>
                  </a:cubicBezTo>
                  <a:lnTo>
                    <a:pt x="2722" y="2723"/>
                  </a:lnTo>
                  <a:cubicBezTo>
                    <a:pt x="2722" y="1218"/>
                    <a:pt x="1505" y="1"/>
                    <a:pt x="0" y="1"/>
                  </a:cubicBezTo>
                  <a:close/>
                </a:path>
              </a:pathLst>
            </a:custGeom>
            <a:solidFill>
              <a:srgbClr val="C7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57"/>
            <p:cNvSpPr/>
            <p:nvPr/>
          </p:nvSpPr>
          <p:spPr>
            <a:xfrm>
              <a:off x="7139198" y="2256013"/>
              <a:ext cx="16847" cy="62304"/>
            </a:xfrm>
            <a:custGeom>
              <a:avLst/>
              <a:gdLst/>
              <a:ahLst/>
              <a:cxnLst/>
              <a:rect l="l" t="t" r="r" b="b"/>
              <a:pathLst>
                <a:path w="643" h="2378" extrusionOk="0">
                  <a:moveTo>
                    <a:pt x="0" y="1"/>
                  </a:moveTo>
                  <a:lnTo>
                    <a:pt x="0" y="2282"/>
                  </a:lnTo>
                  <a:cubicBezTo>
                    <a:pt x="0" y="2330"/>
                    <a:pt x="48" y="2378"/>
                    <a:pt x="106" y="2378"/>
                  </a:cubicBezTo>
                  <a:lnTo>
                    <a:pt x="537" y="2378"/>
                  </a:lnTo>
                  <a:cubicBezTo>
                    <a:pt x="595" y="2378"/>
                    <a:pt x="633" y="2330"/>
                    <a:pt x="642" y="2282"/>
                  </a:cubicBezTo>
                  <a:lnTo>
                    <a:pt x="642" y="1"/>
                  </a:ln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57"/>
            <p:cNvSpPr/>
            <p:nvPr/>
          </p:nvSpPr>
          <p:spPr>
            <a:xfrm>
              <a:off x="7193930" y="2002424"/>
              <a:ext cx="11083" cy="38147"/>
            </a:xfrm>
            <a:custGeom>
              <a:avLst/>
              <a:gdLst/>
              <a:ahLst/>
              <a:cxnLst/>
              <a:rect l="l" t="t" r="r" b="b"/>
              <a:pathLst>
                <a:path w="423" h="1456" extrusionOk="0">
                  <a:moveTo>
                    <a:pt x="212" y="1"/>
                  </a:moveTo>
                  <a:cubicBezTo>
                    <a:pt x="106" y="1"/>
                    <a:pt x="1" y="70"/>
                    <a:pt x="1" y="209"/>
                  </a:cubicBezTo>
                  <a:lnTo>
                    <a:pt x="1" y="1245"/>
                  </a:lnTo>
                  <a:cubicBezTo>
                    <a:pt x="1" y="1360"/>
                    <a:pt x="87" y="1456"/>
                    <a:pt x="212" y="1456"/>
                  </a:cubicBezTo>
                  <a:cubicBezTo>
                    <a:pt x="327" y="1456"/>
                    <a:pt x="413" y="1360"/>
                    <a:pt x="423" y="1245"/>
                  </a:cubicBezTo>
                  <a:lnTo>
                    <a:pt x="423" y="209"/>
                  </a:lnTo>
                  <a:cubicBezTo>
                    <a:pt x="423" y="70"/>
                    <a:pt x="317" y="1"/>
                    <a:pt x="212" y="1"/>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57"/>
            <p:cNvSpPr/>
            <p:nvPr/>
          </p:nvSpPr>
          <p:spPr>
            <a:xfrm>
              <a:off x="7193930" y="2072063"/>
              <a:ext cx="11083" cy="47108"/>
            </a:xfrm>
            <a:custGeom>
              <a:avLst/>
              <a:gdLst/>
              <a:ahLst/>
              <a:cxnLst/>
              <a:rect l="l" t="t" r="r" b="b"/>
              <a:pathLst>
                <a:path w="423" h="1798" extrusionOk="0">
                  <a:moveTo>
                    <a:pt x="212" y="0"/>
                  </a:moveTo>
                  <a:cubicBezTo>
                    <a:pt x="106" y="0"/>
                    <a:pt x="1" y="72"/>
                    <a:pt x="1" y="216"/>
                  </a:cubicBezTo>
                  <a:lnTo>
                    <a:pt x="1" y="1587"/>
                  </a:lnTo>
                  <a:cubicBezTo>
                    <a:pt x="1" y="1702"/>
                    <a:pt x="87" y="1798"/>
                    <a:pt x="212" y="1798"/>
                  </a:cubicBezTo>
                  <a:cubicBezTo>
                    <a:pt x="317" y="1798"/>
                    <a:pt x="413" y="1702"/>
                    <a:pt x="423" y="1587"/>
                  </a:cubicBezTo>
                  <a:lnTo>
                    <a:pt x="423" y="216"/>
                  </a:lnTo>
                  <a:cubicBezTo>
                    <a:pt x="423" y="72"/>
                    <a:pt x="317" y="0"/>
                    <a:pt x="212" y="0"/>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57"/>
            <p:cNvSpPr/>
            <p:nvPr/>
          </p:nvSpPr>
          <p:spPr>
            <a:xfrm>
              <a:off x="7177371" y="2029488"/>
              <a:ext cx="43964" cy="47998"/>
            </a:xfrm>
            <a:custGeom>
              <a:avLst/>
              <a:gdLst/>
              <a:ahLst/>
              <a:cxnLst/>
              <a:rect l="l" t="t" r="r" b="b"/>
              <a:pathLst>
                <a:path w="1678" h="1832" extrusionOk="0">
                  <a:moveTo>
                    <a:pt x="253" y="0"/>
                  </a:moveTo>
                  <a:cubicBezTo>
                    <a:pt x="108" y="0"/>
                    <a:pt x="1" y="130"/>
                    <a:pt x="10" y="269"/>
                  </a:cubicBezTo>
                  <a:lnTo>
                    <a:pt x="134" y="1573"/>
                  </a:lnTo>
                  <a:cubicBezTo>
                    <a:pt x="144" y="1717"/>
                    <a:pt x="269" y="1832"/>
                    <a:pt x="412" y="1832"/>
                  </a:cubicBezTo>
                  <a:lnTo>
                    <a:pt x="1265" y="1832"/>
                  </a:lnTo>
                  <a:cubicBezTo>
                    <a:pt x="1409" y="1832"/>
                    <a:pt x="1534" y="1717"/>
                    <a:pt x="1543" y="1573"/>
                  </a:cubicBezTo>
                  <a:lnTo>
                    <a:pt x="1668" y="269"/>
                  </a:lnTo>
                  <a:cubicBezTo>
                    <a:pt x="1678" y="125"/>
                    <a:pt x="1563" y="1"/>
                    <a:pt x="1409" y="1"/>
                  </a:cubicBezTo>
                  <a:lnTo>
                    <a:pt x="269" y="1"/>
                  </a:lnTo>
                  <a:cubicBezTo>
                    <a:pt x="263" y="0"/>
                    <a:pt x="258" y="0"/>
                    <a:pt x="253"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57"/>
            <p:cNvSpPr/>
            <p:nvPr/>
          </p:nvSpPr>
          <p:spPr>
            <a:xfrm>
              <a:off x="7197205" y="2029488"/>
              <a:ext cx="24130" cy="47998"/>
            </a:xfrm>
            <a:custGeom>
              <a:avLst/>
              <a:gdLst/>
              <a:ahLst/>
              <a:cxnLst/>
              <a:rect l="l" t="t" r="r" b="b"/>
              <a:pathLst>
                <a:path w="921" h="1832" extrusionOk="0">
                  <a:moveTo>
                    <a:pt x="422" y="1"/>
                  </a:moveTo>
                  <a:lnTo>
                    <a:pt x="278" y="1582"/>
                  </a:lnTo>
                  <a:cubicBezTo>
                    <a:pt x="269" y="1726"/>
                    <a:pt x="144" y="1832"/>
                    <a:pt x="0" y="1832"/>
                  </a:cubicBezTo>
                  <a:lnTo>
                    <a:pt x="508" y="1832"/>
                  </a:lnTo>
                  <a:cubicBezTo>
                    <a:pt x="652" y="1832"/>
                    <a:pt x="777" y="1726"/>
                    <a:pt x="786" y="1582"/>
                  </a:cubicBezTo>
                  <a:lnTo>
                    <a:pt x="911" y="279"/>
                  </a:lnTo>
                  <a:cubicBezTo>
                    <a:pt x="921" y="125"/>
                    <a:pt x="806" y="1"/>
                    <a:pt x="65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57"/>
            <p:cNvSpPr/>
            <p:nvPr/>
          </p:nvSpPr>
          <p:spPr>
            <a:xfrm>
              <a:off x="7208261" y="2145528"/>
              <a:ext cx="209705" cy="129611"/>
            </a:xfrm>
            <a:custGeom>
              <a:avLst/>
              <a:gdLst/>
              <a:ahLst/>
              <a:cxnLst/>
              <a:rect l="l" t="t" r="r" b="b"/>
              <a:pathLst>
                <a:path w="8004" h="4947" extrusionOk="0">
                  <a:moveTo>
                    <a:pt x="508" y="0"/>
                  </a:moveTo>
                  <a:cubicBezTo>
                    <a:pt x="230" y="0"/>
                    <a:pt x="0" y="221"/>
                    <a:pt x="0" y="508"/>
                  </a:cubicBezTo>
                  <a:lnTo>
                    <a:pt x="0" y="4438"/>
                  </a:lnTo>
                  <a:cubicBezTo>
                    <a:pt x="0" y="4716"/>
                    <a:pt x="230" y="4946"/>
                    <a:pt x="508" y="4946"/>
                  </a:cubicBezTo>
                  <a:lnTo>
                    <a:pt x="8004" y="4946"/>
                  </a:lnTo>
                  <a:lnTo>
                    <a:pt x="8004"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57"/>
            <p:cNvSpPr/>
            <p:nvPr/>
          </p:nvSpPr>
          <p:spPr>
            <a:xfrm>
              <a:off x="7391321" y="2145528"/>
              <a:ext cx="26645" cy="129611"/>
            </a:xfrm>
            <a:custGeom>
              <a:avLst/>
              <a:gdLst/>
              <a:ahLst/>
              <a:cxnLst/>
              <a:rect l="l" t="t" r="r" b="b"/>
              <a:pathLst>
                <a:path w="1017" h="4947" extrusionOk="0">
                  <a:moveTo>
                    <a:pt x="1" y="0"/>
                  </a:moveTo>
                  <a:lnTo>
                    <a:pt x="1" y="4946"/>
                  </a:lnTo>
                  <a:lnTo>
                    <a:pt x="1017" y="4946"/>
                  </a:lnTo>
                  <a:lnTo>
                    <a:pt x="1017"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57"/>
            <p:cNvSpPr/>
            <p:nvPr/>
          </p:nvSpPr>
          <p:spPr>
            <a:xfrm>
              <a:off x="7139198" y="1991053"/>
              <a:ext cx="88189" cy="122092"/>
            </a:xfrm>
            <a:custGeom>
              <a:avLst/>
              <a:gdLst/>
              <a:ahLst/>
              <a:cxnLst/>
              <a:rect l="l" t="t" r="r" b="b"/>
              <a:pathLst>
                <a:path w="3366" h="4660" extrusionOk="0">
                  <a:moveTo>
                    <a:pt x="2951" y="0"/>
                  </a:moveTo>
                  <a:cubicBezTo>
                    <a:pt x="2942" y="0"/>
                    <a:pt x="2933" y="1"/>
                    <a:pt x="2924" y="1"/>
                  </a:cubicBezTo>
                  <a:lnTo>
                    <a:pt x="384" y="1"/>
                  </a:lnTo>
                  <a:cubicBezTo>
                    <a:pt x="173" y="1"/>
                    <a:pt x="0" y="174"/>
                    <a:pt x="0" y="385"/>
                  </a:cubicBezTo>
                  <a:lnTo>
                    <a:pt x="0" y="4142"/>
                  </a:lnTo>
                  <a:cubicBezTo>
                    <a:pt x="240" y="4276"/>
                    <a:pt x="451" y="4449"/>
                    <a:pt x="642" y="4660"/>
                  </a:cubicBezTo>
                  <a:lnTo>
                    <a:pt x="642" y="634"/>
                  </a:lnTo>
                  <a:lnTo>
                    <a:pt x="2924" y="634"/>
                  </a:lnTo>
                  <a:cubicBezTo>
                    <a:pt x="2933" y="634"/>
                    <a:pt x="2942" y="635"/>
                    <a:pt x="2951" y="635"/>
                  </a:cubicBezTo>
                  <a:cubicBezTo>
                    <a:pt x="3365" y="635"/>
                    <a:pt x="3365" y="0"/>
                    <a:pt x="2951" y="0"/>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57"/>
            <p:cNvSpPr/>
            <p:nvPr/>
          </p:nvSpPr>
          <p:spPr>
            <a:xfrm>
              <a:off x="7079672" y="2018406"/>
              <a:ext cx="23894" cy="299911"/>
            </a:xfrm>
            <a:custGeom>
              <a:avLst/>
              <a:gdLst/>
              <a:ahLst/>
              <a:cxnLst/>
              <a:rect l="l" t="t" r="r" b="b"/>
              <a:pathLst>
                <a:path w="912" h="11447" extrusionOk="0">
                  <a:moveTo>
                    <a:pt x="446" y="1"/>
                  </a:moveTo>
                  <a:cubicBezTo>
                    <a:pt x="194" y="1"/>
                    <a:pt x="0" y="205"/>
                    <a:pt x="0" y="453"/>
                  </a:cubicBezTo>
                  <a:lnTo>
                    <a:pt x="0" y="11322"/>
                  </a:lnTo>
                  <a:lnTo>
                    <a:pt x="10" y="11322"/>
                  </a:lnTo>
                  <a:cubicBezTo>
                    <a:pt x="10" y="11389"/>
                    <a:pt x="58" y="11447"/>
                    <a:pt x="135" y="11447"/>
                  </a:cubicBezTo>
                  <a:lnTo>
                    <a:pt x="777" y="11447"/>
                  </a:lnTo>
                  <a:cubicBezTo>
                    <a:pt x="854" y="11447"/>
                    <a:pt x="902" y="11389"/>
                    <a:pt x="911" y="11322"/>
                  </a:cubicBezTo>
                  <a:lnTo>
                    <a:pt x="911" y="462"/>
                  </a:lnTo>
                  <a:cubicBezTo>
                    <a:pt x="911" y="213"/>
                    <a:pt x="719" y="12"/>
                    <a:pt x="480" y="2"/>
                  </a:cubicBezTo>
                  <a:cubicBezTo>
                    <a:pt x="468" y="1"/>
                    <a:pt x="457" y="1"/>
                    <a:pt x="44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57"/>
            <p:cNvSpPr/>
            <p:nvPr/>
          </p:nvSpPr>
          <p:spPr>
            <a:xfrm>
              <a:off x="7085698" y="2018379"/>
              <a:ext cx="17868" cy="299938"/>
            </a:xfrm>
            <a:custGeom>
              <a:avLst/>
              <a:gdLst/>
              <a:ahLst/>
              <a:cxnLst/>
              <a:rect l="l" t="t" r="r" b="b"/>
              <a:pathLst>
                <a:path w="682" h="11448" extrusionOk="0">
                  <a:moveTo>
                    <a:pt x="222" y="1"/>
                  </a:moveTo>
                  <a:cubicBezTo>
                    <a:pt x="144" y="1"/>
                    <a:pt x="72" y="21"/>
                    <a:pt x="1" y="61"/>
                  </a:cubicBezTo>
                  <a:cubicBezTo>
                    <a:pt x="144" y="137"/>
                    <a:pt x="231" y="291"/>
                    <a:pt x="231" y="454"/>
                  </a:cubicBezTo>
                  <a:lnTo>
                    <a:pt x="231" y="11448"/>
                  </a:lnTo>
                  <a:lnTo>
                    <a:pt x="547" y="11448"/>
                  </a:lnTo>
                  <a:cubicBezTo>
                    <a:pt x="614" y="11448"/>
                    <a:pt x="672" y="11390"/>
                    <a:pt x="672" y="11323"/>
                  </a:cubicBezTo>
                  <a:lnTo>
                    <a:pt x="672" y="463"/>
                  </a:lnTo>
                  <a:cubicBezTo>
                    <a:pt x="681" y="223"/>
                    <a:pt x="499" y="22"/>
                    <a:pt x="269" y="3"/>
                  </a:cubicBezTo>
                  <a:cubicBezTo>
                    <a:pt x="253" y="1"/>
                    <a:pt x="237" y="1"/>
                    <a:pt x="222"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7" name="Google Shape;8637;p57"/>
          <p:cNvGrpSpPr/>
          <p:nvPr/>
        </p:nvGrpSpPr>
        <p:grpSpPr>
          <a:xfrm>
            <a:off x="6641188" y="2035514"/>
            <a:ext cx="361901" cy="238132"/>
            <a:chOff x="6641188" y="2035514"/>
            <a:chExt cx="361901" cy="238132"/>
          </a:xfrm>
        </p:grpSpPr>
        <p:sp>
          <p:nvSpPr>
            <p:cNvPr id="8638" name="Google Shape;8638;p57"/>
            <p:cNvSpPr/>
            <p:nvPr/>
          </p:nvSpPr>
          <p:spPr>
            <a:xfrm>
              <a:off x="6641188" y="2035514"/>
              <a:ext cx="361901" cy="220787"/>
            </a:xfrm>
            <a:custGeom>
              <a:avLst/>
              <a:gdLst/>
              <a:ahLst/>
              <a:cxnLst/>
              <a:rect l="l" t="t" r="r" b="b"/>
              <a:pathLst>
                <a:path w="13813" h="8427" extrusionOk="0">
                  <a:moveTo>
                    <a:pt x="451" y="1"/>
                  </a:moveTo>
                  <a:cubicBezTo>
                    <a:pt x="202" y="1"/>
                    <a:pt x="0" y="202"/>
                    <a:pt x="0" y="461"/>
                  </a:cubicBezTo>
                  <a:lnTo>
                    <a:pt x="0" y="7976"/>
                  </a:lnTo>
                  <a:cubicBezTo>
                    <a:pt x="0" y="8225"/>
                    <a:pt x="202" y="8426"/>
                    <a:pt x="451" y="8426"/>
                  </a:cubicBezTo>
                  <a:lnTo>
                    <a:pt x="13362" y="8426"/>
                  </a:lnTo>
                  <a:cubicBezTo>
                    <a:pt x="13612" y="8426"/>
                    <a:pt x="13813" y="8225"/>
                    <a:pt x="13813" y="7985"/>
                  </a:cubicBezTo>
                  <a:lnTo>
                    <a:pt x="13813" y="461"/>
                  </a:lnTo>
                  <a:cubicBezTo>
                    <a:pt x="13813" y="202"/>
                    <a:pt x="13612" y="1"/>
                    <a:pt x="13362" y="1"/>
                  </a:cubicBez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57"/>
            <p:cNvSpPr/>
            <p:nvPr/>
          </p:nvSpPr>
          <p:spPr>
            <a:xfrm>
              <a:off x="6641188" y="2035514"/>
              <a:ext cx="361901" cy="220787"/>
            </a:xfrm>
            <a:custGeom>
              <a:avLst/>
              <a:gdLst/>
              <a:ahLst/>
              <a:cxnLst/>
              <a:rect l="l" t="t" r="r" b="b"/>
              <a:pathLst>
                <a:path w="13813" h="8427" extrusionOk="0">
                  <a:moveTo>
                    <a:pt x="12864" y="1"/>
                  </a:moveTo>
                  <a:lnTo>
                    <a:pt x="12864" y="6883"/>
                  </a:lnTo>
                  <a:cubicBezTo>
                    <a:pt x="12864" y="7132"/>
                    <a:pt x="12653" y="7343"/>
                    <a:pt x="12394" y="7343"/>
                  </a:cubicBezTo>
                  <a:lnTo>
                    <a:pt x="0" y="7343"/>
                  </a:lnTo>
                  <a:lnTo>
                    <a:pt x="0" y="7957"/>
                  </a:lnTo>
                  <a:cubicBezTo>
                    <a:pt x="0" y="8215"/>
                    <a:pt x="211" y="8426"/>
                    <a:pt x="460" y="8426"/>
                  </a:cubicBezTo>
                  <a:lnTo>
                    <a:pt x="13343" y="8426"/>
                  </a:lnTo>
                  <a:cubicBezTo>
                    <a:pt x="13602" y="8426"/>
                    <a:pt x="13813" y="8215"/>
                    <a:pt x="13813" y="7957"/>
                  </a:cubicBezTo>
                  <a:lnTo>
                    <a:pt x="13813" y="470"/>
                  </a:lnTo>
                  <a:cubicBezTo>
                    <a:pt x="13813" y="212"/>
                    <a:pt x="13602" y="1"/>
                    <a:pt x="13353" y="1"/>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57"/>
            <p:cNvSpPr/>
            <p:nvPr/>
          </p:nvSpPr>
          <p:spPr>
            <a:xfrm>
              <a:off x="6681615" y="2256275"/>
              <a:ext cx="65579" cy="17371"/>
            </a:xfrm>
            <a:custGeom>
              <a:avLst/>
              <a:gdLst/>
              <a:ahLst/>
              <a:cxnLst/>
              <a:rect l="l" t="t" r="r" b="b"/>
              <a:pathLst>
                <a:path w="2503" h="663" extrusionOk="0">
                  <a:moveTo>
                    <a:pt x="1" y="0"/>
                  </a:moveTo>
                  <a:lnTo>
                    <a:pt x="1" y="355"/>
                  </a:lnTo>
                  <a:cubicBezTo>
                    <a:pt x="1" y="528"/>
                    <a:pt x="135" y="662"/>
                    <a:pt x="307" y="662"/>
                  </a:cubicBezTo>
                  <a:lnTo>
                    <a:pt x="2196" y="662"/>
                  </a:lnTo>
                  <a:cubicBezTo>
                    <a:pt x="2201" y="662"/>
                    <a:pt x="2206" y="662"/>
                    <a:pt x="2211" y="662"/>
                  </a:cubicBezTo>
                  <a:cubicBezTo>
                    <a:pt x="2368" y="662"/>
                    <a:pt x="2502" y="522"/>
                    <a:pt x="2502" y="355"/>
                  </a:cubicBezTo>
                  <a:lnTo>
                    <a:pt x="2502" y="0"/>
                  </a:ln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57"/>
            <p:cNvSpPr/>
            <p:nvPr/>
          </p:nvSpPr>
          <p:spPr>
            <a:xfrm>
              <a:off x="6897084" y="2256275"/>
              <a:ext cx="65579" cy="17371"/>
            </a:xfrm>
            <a:custGeom>
              <a:avLst/>
              <a:gdLst/>
              <a:ahLst/>
              <a:cxnLst/>
              <a:rect l="l" t="t" r="r" b="b"/>
              <a:pathLst>
                <a:path w="2503" h="663" extrusionOk="0">
                  <a:moveTo>
                    <a:pt x="1" y="0"/>
                  </a:moveTo>
                  <a:lnTo>
                    <a:pt x="1" y="355"/>
                  </a:lnTo>
                  <a:cubicBezTo>
                    <a:pt x="1" y="528"/>
                    <a:pt x="135" y="662"/>
                    <a:pt x="308" y="662"/>
                  </a:cubicBezTo>
                  <a:lnTo>
                    <a:pt x="2196" y="662"/>
                  </a:lnTo>
                  <a:cubicBezTo>
                    <a:pt x="2201" y="662"/>
                    <a:pt x="2207" y="662"/>
                    <a:pt x="2212" y="662"/>
                  </a:cubicBezTo>
                  <a:cubicBezTo>
                    <a:pt x="2377" y="662"/>
                    <a:pt x="2503" y="522"/>
                    <a:pt x="2503" y="355"/>
                  </a:cubicBezTo>
                  <a:lnTo>
                    <a:pt x="2503" y="0"/>
                  </a:ln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57"/>
            <p:cNvSpPr/>
            <p:nvPr/>
          </p:nvSpPr>
          <p:spPr>
            <a:xfrm>
              <a:off x="6666288" y="2064151"/>
              <a:ext cx="191653" cy="163776"/>
            </a:xfrm>
            <a:custGeom>
              <a:avLst/>
              <a:gdLst/>
              <a:ahLst/>
              <a:cxnLst/>
              <a:rect l="l" t="t" r="r" b="b"/>
              <a:pathLst>
                <a:path w="7315" h="6251" extrusionOk="0">
                  <a:moveTo>
                    <a:pt x="329" y="0"/>
                  </a:moveTo>
                  <a:cubicBezTo>
                    <a:pt x="145" y="0"/>
                    <a:pt x="1" y="150"/>
                    <a:pt x="1" y="336"/>
                  </a:cubicBezTo>
                  <a:lnTo>
                    <a:pt x="1" y="5905"/>
                  </a:lnTo>
                  <a:cubicBezTo>
                    <a:pt x="1" y="6097"/>
                    <a:pt x="154" y="6250"/>
                    <a:pt x="346" y="6250"/>
                  </a:cubicBezTo>
                  <a:lnTo>
                    <a:pt x="6970" y="6250"/>
                  </a:lnTo>
                  <a:cubicBezTo>
                    <a:pt x="7161" y="6250"/>
                    <a:pt x="7315" y="6097"/>
                    <a:pt x="7315" y="5905"/>
                  </a:cubicBezTo>
                  <a:lnTo>
                    <a:pt x="7315" y="336"/>
                  </a:lnTo>
                  <a:cubicBezTo>
                    <a:pt x="7315" y="150"/>
                    <a:pt x="7170" y="0"/>
                    <a:pt x="6987" y="0"/>
                  </a:cubicBezTo>
                  <a:cubicBezTo>
                    <a:pt x="6981" y="0"/>
                    <a:pt x="6975" y="0"/>
                    <a:pt x="6970" y="1"/>
                  </a:cubicBezTo>
                  <a:lnTo>
                    <a:pt x="346" y="1"/>
                  </a:lnTo>
                  <a:cubicBezTo>
                    <a:pt x="340" y="0"/>
                    <a:pt x="335" y="0"/>
                    <a:pt x="329" y="0"/>
                  </a:cubicBezTo>
                  <a:close/>
                </a:path>
              </a:pathLst>
            </a:custGeom>
            <a:solidFill>
              <a:srgbClr val="849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57"/>
            <p:cNvSpPr/>
            <p:nvPr/>
          </p:nvSpPr>
          <p:spPr>
            <a:xfrm>
              <a:off x="6666288" y="2063653"/>
              <a:ext cx="191915" cy="164274"/>
            </a:xfrm>
            <a:custGeom>
              <a:avLst/>
              <a:gdLst/>
              <a:ahLst/>
              <a:cxnLst/>
              <a:rect l="l" t="t" r="r" b="b"/>
              <a:pathLst>
                <a:path w="7325" h="6270" extrusionOk="0">
                  <a:moveTo>
                    <a:pt x="6960" y="0"/>
                  </a:moveTo>
                  <a:lnTo>
                    <a:pt x="6577" y="10"/>
                  </a:lnTo>
                  <a:lnTo>
                    <a:pt x="6577" y="4333"/>
                  </a:lnTo>
                  <a:cubicBezTo>
                    <a:pt x="6577" y="4994"/>
                    <a:pt x="6040" y="5531"/>
                    <a:pt x="5378" y="5531"/>
                  </a:cubicBezTo>
                  <a:lnTo>
                    <a:pt x="1" y="5531"/>
                  </a:lnTo>
                  <a:lnTo>
                    <a:pt x="1" y="5915"/>
                  </a:lnTo>
                  <a:cubicBezTo>
                    <a:pt x="1" y="6106"/>
                    <a:pt x="164" y="6269"/>
                    <a:pt x="365" y="6269"/>
                  </a:cubicBezTo>
                  <a:lnTo>
                    <a:pt x="6960" y="6269"/>
                  </a:lnTo>
                  <a:cubicBezTo>
                    <a:pt x="7161" y="6269"/>
                    <a:pt x="7324" y="6106"/>
                    <a:pt x="7324" y="5915"/>
                  </a:cubicBezTo>
                  <a:lnTo>
                    <a:pt x="7324" y="365"/>
                  </a:lnTo>
                  <a:cubicBezTo>
                    <a:pt x="7324" y="163"/>
                    <a:pt x="7161" y="0"/>
                    <a:pt x="6960" y="0"/>
                  </a:cubicBezTo>
                  <a:close/>
                </a:path>
              </a:pathLst>
            </a:custGeom>
            <a:solidFill>
              <a:srgbClr val="77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57"/>
            <p:cNvSpPr/>
            <p:nvPr/>
          </p:nvSpPr>
          <p:spPr>
            <a:xfrm>
              <a:off x="6892315" y="2171387"/>
              <a:ext cx="75115" cy="64321"/>
            </a:xfrm>
            <a:custGeom>
              <a:avLst/>
              <a:gdLst/>
              <a:ahLst/>
              <a:cxnLst/>
              <a:rect l="l" t="t" r="r" b="b"/>
              <a:pathLst>
                <a:path w="2867" h="2455" extrusionOk="0">
                  <a:moveTo>
                    <a:pt x="1640" y="0"/>
                  </a:moveTo>
                  <a:cubicBezTo>
                    <a:pt x="547" y="0"/>
                    <a:pt x="1" y="1323"/>
                    <a:pt x="768" y="2090"/>
                  </a:cubicBezTo>
                  <a:cubicBezTo>
                    <a:pt x="1019" y="2342"/>
                    <a:pt x="1329" y="2455"/>
                    <a:pt x="1632" y="2455"/>
                  </a:cubicBezTo>
                  <a:cubicBezTo>
                    <a:pt x="2263" y="2455"/>
                    <a:pt x="2867" y="1966"/>
                    <a:pt x="2867" y="1227"/>
                  </a:cubicBezTo>
                  <a:cubicBezTo>
                    <a:pt x="2857" y="547"/>
                    <a:pt x="2311" y="0"/>
                    <a:pt x="164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57"/>
            <p:cNvSpPr/>
            <p:nvPr/>
          </p:nvSpPr>
          <p:spPr>
            <a:xfrm>
              <a:off x="6925485" y="2171387"/>
              <a:ext cx="44461" cy="64111"/>
            </a:xfrm>
            <a:custGeom>
              <a:avLst/>
              <a:gdLst/>
              <a:ahLst/>
              <a:cxnLst/>
              <a:rect l="l" t="t" r="r" b="b"/>
              <a:pathLst>
                <a:path w="1697" h="2447" extrusionOk="0">
                  <a:moveTo>
                    <a:pt x="374" y="0"/>
                  </a:moveTo>
                  <a:cubicBezTo>
                    <a:pt x="240" y="0"/>
                    <a:pt x="115" y="20"/>
                    <a:pt x="0" y="58"/>
                  </a:cubicBezTo>
                  <a:cubicBezTo>
                    <a:pt x="1131" y="422"/>
                    <a:pt x="1131" y="2023"/>
                    <a:pt x="0" y="2387"/>
                  </a:cubicBezTo>
                  <a:cubicBezTo>
                    <a:pt x="125" y="2428"/>
                    <a:pt x="251" y="2447"/>
                    <a:pt x="375" y="2447"/>
                  </a:cubicBezTo>
                  <a:cubicBezTo>
                    <a:pt x="956" y="2447"/>
                    <a:pt x="1487" y="2026"/>
                    <a:pt x="1582" y="1410"/>
                  </a:cubicBezTo>
                  <a:cubicBezTo>
                    <a:pt x="1697" y="671"/>
                    <a:pt x="1122" y="0"/>
                    <a:pt x="374"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57"/>
            <p:cNvSpPr/>
            <p:nvPr/>
          </p:nvSpPr>
          <p:spPr>
            <a:xfrm>
              <a:off x="6889302" y="2064151"/>
              <a:ext cx="40715" cy="19624"/>
            </a:xfrm>
            <a:custGeom>
              <a:avLst/>
              <a:gdLst/>
              <a:ahLst/>
              <a:cxnLst/>
              <a:rect l="l" t="t" r="r" b="b"/>
              <a:pathLst>
                <a:path w="1554" h="749" extrusionOk="0">
                  <a:moveTo>
                    <a:pt x="317" y="1"/>
                  </a:moveTo>
                  <a:cubicBezTo>
                    <a:pt x="145" y="1"/>
                    <a:pt x="1" y="144"/>
                    <a:pt x="1" y="317"/>
                  </a:cubicBezTo>
                  <a:lnTo>
                    <a:pt x="1" y="422"/>
                  </a:lnTo>
                  <a:cubicBezTo>
                    <a:pt x="1" y="604"/>
                    <a:pt x="145" y="748"/>
                    <a:pt x="317" y="748"/>
                  </a:cubicBezTo>
                  <a:lnTo>
                    <a:pt x="1228" y="748"/>
                  </a:lnTo>
                  <a:cubicBezTo>
                    <a:pt x="1410" y="748"/>
                    <a:pt x="1554" y="595"/>
                    <a:pt x="1554" y="422"/>
                  </a:cubicBezTo>
                  <a:lnTo>
                    <a:pt x="1554" y="317"/>
                  </a:lnTo>
                  <a:cubicBezTo>
                    <a:pt x="1554" y="144"/>
                    <a:pt x="1410" y="1"/>
                    <a:pt x="122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57"/>
            <p:cNvSpPr/>
            <p:nvPr/>
          </p:nvSpPr>
          <p:spPr>
            <a:xfrm>
              <a:off x="6908402" y="2063889"/>
              <a:ext cx="21615" cy="19886"/>
            </a:xfrm>
            <a:custGeom>
              <a:avLst/>
              <a:gdLst/>
              <a:ahLst/>
              <a:cxnLst/>
              <a:rect l="l" t="t" r="r" b="b"/>
              <a:pathLst>
                <a:path w="825" h="759" extrusionOk="0">
                  <a:moveTo>
                    <a:pt x="0" y="1"/>
                  </a:moveTo>
                  <a:cubicBezTo>
                    <a:pt x="192" y="1"/>
                    <a:pt x="336" y="154"/>
                    <a:pt x="336" y="336"/>
                  </a:cubicBezTo>
                  <a:lnTo>
                    <a:pt x="336" y="423"/>
                  </a:lnTo>
                  <a:cubicBezTo>
                    <a:pt x="336" y="605"/>
                    <a:pt x="192" y="758"/>
                    <a:pt x="0" y="758"/>
                  </a:cubicBezTo>
                  <a:lnTo>
                    <a:pt x="489" y="758"/>
                  </a:lnTo>
                  <a:cubicBezTo>
                    <a:pt x="671" y="758"/>
                    <a:pt x="825" y="605"/>
                    <a:pt x="825" y="423"/>
                  </a:cubicBezTo>
                  <a:lnTo>
                    <a:pt x="825" y="336"/>
                  </a:lnTo>
                  <a:cubicBezTo>
                    <a:pt x="825" y="154"/>
                    <a:pt x="671" y="1"/>
                    <a:pt x="48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57"/>
            <p:cNvSpPr/>
            <p:nvPr/>
          </p:nvSpPr>
          <p:spPr>
            <a:xfrm>
              <a:off x="6889302" y="2099049"/>
              <a:ext cx="40715" cy="19624"/>
            </a:xfrm>
            <a:custGeom>
              <a:avLst/>
              <a:gdLst/>
              <a:ahLst/>
              <a:cxnLst/>
              <a:rect l="l" t="t" r="r" b="b"/>
              <a:pathLst>
                <a:path w="1554" h="749" extrusionOk="0">
                  <a:moveTo>
                    <a:pt x="317" y="1"/>
                  </a:moveTo>
                  <a:cubicBezTo>
                    <a:pt x="145" y="1"/>
                    <a:pt x="1" y="145"/>
                    <a:pt x="1" y="317"/>
                  </a:cubicBezTo>
                  <a:lnTo>
                    <a:pt x="1" y="423"/>
                  </a:lnTo>
                  <a:cubicBezTo>
                    <a:pt x="1" y="605"/>
                    <a:pt x="145" y="749"/>
                    <a:pt x="317" y="749"/>
                  </a:cubicBezTo>
                  <a:lnTo>
                    <a:pt x="1228" y="749"/>
                  </a:lnTo>
                  <a:cubicBezTo>
                    <a:pt x="1410" y="749"/>
                    <a:pt x="1554" y="605"/>
                    <a:pt x="1554" y="423"/>
                  </a:cubicBezTo>
                  <a:lnTo>
                    <a:pt x="1554" y="317"/>
                  </a:lnTo>
                  <a:cubicBezTo>
                    <a:pt x="1554" y="145"/>
                    <a:pt x="1410" y="1"/>
                    <a:pt x="122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57"/>
            <p:cNvSpPr/>
            <p:nvPr/>
          </p:nvSpPr>
          <p:spPr>
            <a:xfrm>
              <a:off x="6889302" y="2133974"/>
              <a:ext cx="40715" cy="19598"/>
            </a:xfrm>
            <a:custGeom>
              <a:avLst/>
              <a:gdLst/>
              <a:ahLst/>
              <a:cxnLst/>
              <a:rect l="l" t="t" r="r" b="b"/>
              <a:pathLst>
                <a:path w="1554" h="748" extrusionOk="0">
                  <a:moveTo>
                    <a:pt x="317" y="0"/>
                  </a:moveTo>
                  <a:cubicBezTo>
                    <a:pt x="145" y="0"/>
                    <a:pt x="1" y="144"/>
                    <a:pt x="1" y="326"/>
                  </a:cubicBezTo>
                  <a:lnTo>
                    <a:pt x="1" y="422"/>
                  </a:lnTo>
                  <a:cubicBezTo>
                    <a:pt x="1" y="604"/>
                    <a:pt x="145" y="748"/>
                    <a:pt x="317" y="748"/>
                  </a:cubicBezTo>
                  <a:lnTo>
                    <a:pt x="1228" y="748"/>
                  </a:lnTo>
                  <a:cubicBezTo>
                    <a:pt x="1410" y="748"/>
                    <a:pt x="1554" y="604"/>
                    <a:pt x="1554" y="422"/>
                  </a:cubicBezTo>
                  <a:lnTo>
                    <a:pt x="1554" y="326"/>
                  </a:lnTo>
                  <a:cubicBezTo>
                    <a:pt x="1554" y="144"/>
                    <a:pt x="1410" y="0"/>
                    <a:pt x="122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57"/>
            <p:cNvSpPr/>
            <p:nvPr/>
          </p:nvSpPr>
          <p:spPr>
            <a:xfrm>
              <a:off x="6908402" y="2099049"/>
              <a:ext cx="21615" cy="19624"/>
            </a:xfrm>
            <a:custGeom>
              <a:avLst/>
              <a:gdLst/>
              <a:ahLst/>
              <a:cxnLst/>
              <a:rect l="l" t="t" r="r" b="b"/>
              <a:pathLst>
                <a:path w="825" h="749" extrusionOk="0">
                  <a:moveTo>
                    <a:pt x="0" y="1"/>
                  </a:moveTo>
                  <a:cubicBezTo>
                    <a:pt x="192" y="1"/>
                    <a:pt x="336" y="145"/>
                    <a:pt x="336" y="336"/>
                  </a:cubicBezTo>
                  <a:lnTo>
                    <a:pt x="336" y="413"/>
                  </a:lnTo>
                  <a:cubicBezTo>
                    <a:pt x="336" y="595"/>
                    <a:pt x="192" y="749"/>
                    <a:pt x="0" y="749"/>
                  </a:cubicBezTo>
                  <a:lnTo>
                    <a:pt x="489" y="749"/>
                  </a:lnTo>
                  <a:cubicBezTo>
                    <a:pt x="671" y="749"/>
                    <a:pt x="825" y="605"/>
                    <a:pt x="825" y="413"/>
                  </a:cubicBezTo>
                  <a:lnTo>
                    <a:pt x="825" y="336"/>
                  </a:lnTo>
                  <a:cubicBezTo>
                    <a:pt x="825" y="145"/>
                    <a:pt x="671" y="1"/>
                    <a:pt x="48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57"/>
            <p:cNvSpPr/>
            <p:nvPr/>
          </p:nvSpPr>
          <p:spPr>
            <a:xfrm>
              <a:off x="6908402" y="2133974"/>
              <a:ext cx="21615" cy="19598"/>
            </a:xfrm>
            <a:custGeom>
              <a:avLst/>
              <a:gdLst/>
              <a:ahLst/>
              <a:cxnLst/>
              <a:rect l="l" t="t" r="r" b="b"/>
              <a:pathLst>
                <a:path w="825" h="748" extrusionOk="0">
                  <a:moveTo>
                    <a:pt x="0" y="0"/>
                  </a:moveTo>
                  <a:cubicBezTo>
                    <a:pt x="192" y="0"/>
                    <a:pt x="336" y="144"/>
                    <a:pt x="336" y="326"/>
                  </a:cubicBezTo>
                  <a:lnTo>
                    <a:pt x="336" y="412"/>
                  </a:lnTo>
                  <a:cubicBezTo>
                    <a:pt x="336" y="595"/>
                    <a:pt x="192" y="748"/>
                    <a:pt x="0" y="748"/>
                  </a:cubicBezTo>
                  <a:lnTo>
                    <a:pt x="489" y="748"/>
                  </a:lnTo>
                  <a:cubicBezTo>
                    <a:pt x="671" y="748"/>
                    <a:pt x="825" y="595"/>
                    <a:pt x="825" y="412"/>
                  </a:cubicBezTo>
                  <a:lnTo>
                    <a:pt x="825" y="326"/>
                  </a:lnTo>
                  <a:cubicBezTo>
                    <a:pt x="825" y="144"/>
                    <a:pt x="671" y="0"/>
                    <a:pt x="489"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57"/>
            <p:cNvSpPr/>
            <p:nvPr/>
          </p:nvSpPr>
          <p:spPr>
            <a:xfrm>
              <a:off x="6947833" y="2064151"/>
              <a:ext cx="33405" cy="89421"/>
            </a:xfrm>
            <a:custGeom>
              <a:avLst/>
              <a:gdLst/>
              <a:ahLst/>
              <a:cxnLst/>
              <a:rect l="l" t="t" r="r" b="b"/>
              <a:pathLst>
                <a:path w="1275" h="3413" extrusionOk="0">
                  <a:moveTo>
                    <a:pt x="297" y="1"/>
                  </a:moveTo>
                  <a:cubicBezTo>
                    <a:pt x="134" y="1"/>
                    <a:pt x="0" y="135"/>
                    <a:pt x="0" y="298"/>
                  </a:cubicBezTo>
                  <a:lnTo>
                    <a:pt x="0" y="3116"/>
                  </a:lnTo>
                  <a:cubicBezTo>
                    <a:pt x="0" y="3279"/>
                    <a:pt x="134" y="3413"/>
                    <a:pt x="297" y="3413"/>
                  </a:cubicBezTo>
                  <a:lnTo>
                    <a:pt x="978" y="3413"/>
                  </a:lnTo>
                  <a:cubicBezTo>
                    <a:pt x="1141" y="3413"/>
                    <a:pt x="1275" y="3279"/>
                    <a:pt x="1275" y="3116"/>
                  </a:cubicBezTo>
                  <a:lnTo>
                    <a:pt x="1275" y="298"/>
                  </a:lnTo>
                  <a:cubicBezTo>
                    <a:pt x="1275" y="135"/>
                    <a:pt x="1141" y="1"/>
                    <a:pt x="97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57"/>
            <p:cNvSpPr/>
            <p:nvPr/>
          </p:nvSpPr>
          <p:spPr>
            <a:xfrm>
              <a:off x="6960645" y="2063889"/>
              <a:ext cx="20593" cy="89683"/>
            </a:xfrm>
            <a:custGeom>
              <a:avLst/>
              <a:gdLst/>
              <a:ahLst/>
              <a:cxnLst/>
              <a:rect l="l" t="t" r="r" b="b"/>
              <a:pathLst>
                <a:path w="786" h="3423" extrusionOk="0">
                  <a:moveTo>
                    <a:pt x="0" y="1"/>
                  </a:moveTo>
                  <a:cubicBezTo>
                    <a:pt x="173" y="1"/>
                    <a:pt x="307" y="145"/>
                    <a:pt x="307" y="317"/>
                  </a:cubicBezTo>
                  <a:lnTo>
                    <a:pt x="307" y="3116"/>
                  </a:lnTo>
                  <a:cubicBezTo>
                    <a:pt x="307" y="3279"/>
                    <a:pt x="173" y="3423"/>
                    <a:pt x="0" y="3423"/>
                  </a:cubicBezTo>
                  <a:lnTo>
                    <a:pt x="479" y="3423"/>
                  </a:lnTo>
                  <a:cubicBezTo>
                    <a:pt x="652" y="3423"/>
                    <a:pt x="786" y="3279"/>
                    <a:pt x="786" y="3116"/>
                  </a:cubicBezTo>
                  <a:lnTo>
                    <a:pt x="786" y="317"/>
                  </a:lnTo>
                  <a:cubicBezTo>
                    <a:pt x="786" y="145"/>
                    <a:pt x="642" y="1"/>
                    <a:pt x="47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57"/>
            <p:cNvSpPr/>
            <p:nvPr/>
          </p:nvSpPr>
          <p:spPr>
            <a:xfrm>
              <a:off x="6816728" y="2076203"/>
              <a:ext cx="31676" cy="11083"/>
            </a:xfrm>
            <a:custGeom>
              <a:avLst/>
              <a:gdLst/>
              <a:ahLst/>
              <a:cxnLst/>
              <a:rect l="l" t="t" r="r" b="b"/>
              <a:pathLst>
                <a:path w="1209" h="423" extrusionOk="0">
                  <a:moveTo>
                    <a:pt x="211" y="1"/>
                  </a:moveTo>
                  <a:cubicBezTo>
                    <a:pt x="96" y="1"/>
                    <a:pt x="1" y="96"/>
                    <a:pt x="1" y="212"/>
                  </a:cubicBezTo>
                  <a:cubicBezTo>
                    <a:pt x="1" y="327"/>
                    <a:pt x="96" y="422"/>
                    <a:pt x="211" y="422"/>
                  </a:cubicBezTo>
                  <a:lnTo>
                    <a:pt x="930" y="422"/>
                  </a:lnTo>
                  <a:cubicBezTo>
                    <a:pt x="1208" y="422"/>
                    <a:pt x="1208"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57"/>
            <p:cNvSpPr/>
            <p:nvPr/>
          </p:nvSpPr>
          <p:spPr>
            <a:xfrm>
              <a:off x="6677842" y="2076203"/>
              <a:ext cx="15353" cy="11083"/>
            </a:xfrm>
            <a:custGeom>
              <a:avLst/>
              <a:gdLst/>
              <a:ahLst/>
              <a:cxnLst/>
              <a:rect l="l" t="t" r="r" b="b"/>
              <a:pathLst>
                <a:path w="586" h="423" extrusionOk="0">
                  <a:moveTo>
                    <a:pt x="288" y="1"/>
                  </a:moveTo>
                  <a:cubicBezTo>
                    <a:pt x="1" y="1"/>
                    <a:pt x="1" y="422"/>
                    <a:pt x="288" y="422"/>
                  </a:cubicBezTo>
                  <a:lnTo>
                    <a:pt x="308" y="422"/>
                  </a:lnTo>
                  <a:cubicBezTo>
                    <a:pt x="586" y="422"/>
                    <a:pt x="586" y="1"/>
                    <a:pt x="3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57"/>
            <p:cNvSpPr/>
            <p:nvPr/>
          </p:nvSpPr>
          <p:spPr>
            <a:xfrm>
              <a:off x="6685126" y="2100569"/>
              <a:ext cx="155995" cy="90678"/>
            </a:xfrm>
            <a:custGeom>
              <a:avLst/>
              <a:gdLst/>
              <a:ahLst/>
              <a:cxnLst/>
              <a:rect l="l" t="t" r="r" b="b"/>
              <a:pathLst>
                <a:path w="5954" h="3461" extrusionOk="0">
                  <a:moveTo>
                    <a:pt x="2627" y="0"/>
                  </a:moveTo>
                  <a:cubicBezTo>
                    <a:pt x="2531" y="0"/>
                    <a:pt x="2445" y="68"/>
                    <a:pt x="2416" y="163"/>
                  </a:cubicBezTo>
                  <a:lnTo>
                    <a:pt x="1947" y="2445"/>
                  </a:lnTo>
                  <a:lnTo>
                    <a:pt x="1535" y="1160"/>
                  </a:lnTo>
                  <a:cubicBezTo>
                    <a:pt x="1505" y="1065"/>
                    <a:pt x="1423" y="1017"/>
                    <a:pt x="1339" y="1017"/>
                  </a:cubicBezTo>
                  <a:cubicBezTo>
                    <a:pt x="1262" y="1017"/>
                    <a:pt x="1183" y="1058"/>
                    <a:pt x="1141" y="1141"/>
                  </a:cubicBezTo>
                  <a:lnTo>
                    <a:pt x="624" y="2263"/>
                  </a:lnTo>
                  <a:lnTo>
                    <a:pt x="212" y="2263"/>
                  </a:lnTo>
                  <a:cubicBezTo>
                    <a:pt x="97" y="2263"/>
                    <a:pt x="1" y="2358"/>
                    <a:pt x="1" y="2473"/>
                  </a:cubicBezTo>
                  <a:cubicBezTo>
                    <a:pt x="1" y="2588"/>
                    <a:pt x="97" y="2684"/>
                    <a:pt x="212" y="2684"/>
                  </a:cubicBezTo>
                  <a:lnTo>
                    <a:pt x="758" y="2684"/>
                  </a:lnTo>
                  <a:cubicBezTo>
                    <a:pt x="844" y="2684"/>
                    <a:pt x="921" y="2636"/>
                    <a:pt x="950" y="2560"/>
                  </a:cubicBezTo>
                  <a:lnTo>
                    <a:pt x="1304" y="1802"/>
                  </a:lnTo>
                  <a:lnTo>
                    <a:pt x="1793" y="3317"/>
                  </a:lnTo>
                  <a:cubicBezTo>
                    <a:pt x="1822" y="3403"/>
                    <a:pt x="1908" y="3461"/>
                    <a:pt x="1995" y="3461"/>
                  </a:cubicBezTo>
                  <a:lnTo>
                    <a:pt x="2004" y="3461"/>
                  </a:lnTo>
                  <a:cubicBezTo>
                    <a:pt x="2100" y="3461"/>
                    <a:pt x="2177" y="3394"/>
                    <a:pt x="2196" y="3298"/>
                  </a:cubicBezTo>
                  <a:lnTo>
                    <a:pt x="2598" y="1362"/>
                  </a:lnTo>
                  <a:lnTo>
                    <a:pt x="2761" y="2378"/>
                  </a:lnTo>
                  <a:cubicBezTo>
                    <a:pt x="2781" y="2473"/>
                    <a:pt x="2867" y="2550"/>
                    <a:pt x="2972" y="2550"/>
                  </a:cubicBezTo>
                  <a:lnTo>
                    <a:pt x="3777" y="2550"/>
                  </a:lnTo>
                  <a:cubicBezTo>
                    <a:pt x="3873" y="2550"/>
                    <a:pt x="3960" y="2473"/>
                    <a:pt x="3979" y="2378"/>
                  </a:cubicBezTo>
                  <a:lnTo>
                    <a:pt x="4075" y="1850"/>
                  </a:lnTo>
                  <a:lnTo>
                    <a:pt x="4333" y="3020"/>
                  </a:lnTo>
                  <a:cubicBezTo>
                    <a:pt x="4353" y="3106"/>
                    <a:pt x="4429" y="3173"/>
                    <a:pt x="4516" y="3183"/>
                  </a:cubicBezTo>
                  <a:cubicBezTo>
                    <a:pt x="4523" y="3184"/>
                    <a:pt x="4530" y="3184"/>
                    <a:pt x="4537" y="3184"/>
                  </a:cubicBezTo>
                  <a:cubicBezTo>
                    <a:pt x="4616" y="3184"/>
                    <a:pt x="4691" y="3137"/>
                    <a:pt x="4726" y="3058"/>
                  </a:cubicBezTo>
                  <a:lnTo>
                    <a:pt x="4985" y="2512"/>
                  </a:lnTo>
                  <a:lnTo>
                    <a:pt x="5666" y="2512"/>
                  </a:lnTo>
                  <a:cubicBezTo>
                    <a:pt x="5953" y="2512"/>
                    <a:pt x="5953" y="2090"/>
                    <a:pt x="5666" y="2090"/>
                  </a:cubicBezTo>
                  <a:lnTo>
                    <a:pt x="4861" y="2090"/>
                  </a:lnTo>
                  <a:cubicBezTo>
                    <a:pt x="4774" y="2090"/>
                    <a:pt x="4698" y="2138"/>
                    <a:pt x="4669" y="2215"/>
                  </a:cubicBezTo>
                  <a:lnTo>
                    <a:pt x="4611" y="2330"/>
                  </a:lnTo>
                  <a:lnTo>
                    <a:pt x="4257" y="748"/>
                  </a:lnTo>
                  <a:cubicBezTo>
                    <a:pt x="4233" y="640"/>
                    <a:pt x="4146" y="587"/>
                    <a:pt x="4058" y="587"/>
                  </a:cubicBezTo>
                  <a:cubicBezTo>
                    <a:pt x="3966" y="587"/>
                    <a:pt x="3874" y="645"/>
                    <a:pt x="3854" y="758"/>
                  </a:cubicBezTo>
                  <a:lnTo>
                    <a:pt x="3595" y="2128"/>
                  </a:lnTo>
                  <a:lnTo>
                    <a:pt x="3145" y="2128"/>
                  </a:lnTo>
                  <a:lnTo>
                    <a:pt x="2829" y="173"/>
                  </a:lnTo>
                  <a:cubicBezTo>
                    <a:pt x="2819" y="77"/>
                    <a:pt x="2733" y="0"/>
                    <a:pt x="26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7" name="Google Shape;8657;p57"/>
          <p:cNvGrpSpPr/>
          <p:nvPr/>
        </p:nvGrpSpPr>
        <p:grpSpPr>
          <a:xfrm>
            <a:off x="6202443" y="1986677"/>
            <a:ext cx="362425" cy="335884"/>
            <a:chOff x="6202443" y="1986677"/>
            <a:chExt cx="362425" cy="335884"/>
          </a:xfrm>
        </p:grpSpPr>
        <p:sp>
          <p:nvSpPr>
            <p:cNvPr id="8658" name="Google Shape;8658;p57"/>
            <p:cNvSpPr/>
            <p:nvPr/>
          </p:nvSpPr>
          <p:spPr>
            <a:xfrm>
              <a:off x="6202705" y="2077460"/>
              <a:ext cx="202945" cy="244891"/>
            </a:xfrm>
            <a:custGeom>
              <a:avLst/>
              <a:gdLst/>
              <a:ahLst/>
              <a:cxnLst/>
              <a:rect l="l" t="t" r="r" b="b"/>
              <a:pathLst>
                <a:path w="7746" h="9347" extrusionOk="0">
                  <a:moveTo>
                    <a:pt x="892" y="1"/>
                  </a:moveTo>
                  <a:cubicBezTo>
                    <a:pt x="403" y="1"/>
                    <a:pt x="0" y="403"/>
                    <a:pt x="0" y="902"/>
                  </a:cubicBezTo>
                  <a:lnTo>
                    <a:pt x="0" y="8455"/>
                  </a:lnTo>
                  <a:cubicBezTo>
                    <a:pt x="0" y="8944"/>
                    <a:pt x="403" y="9346"/>
                    <a:pt x="892" y="9346"/>
                  </a:cubicBezTo>
                  <a:lnTo>
                    <a:pt x="6854" y="9346"/>
                  </a:lnTo>
                  <a:cubicBezTo>
                    <a:pt x="7256" y="9346"/>
                    <a:pt x="7621" y="9068"/>
                    <a:pt x="7726" y="8675"/>
                  </a:cubicBezTo>
                  <a:cubicBezTo>
                    <a:pt x="6432" y="7554"/>
                    <a:pt x="6442" y="5541"/>
                    <a:pt x="7745" y="4439"/>
                  </a:cubicBezTo>
                  <a:lnTo>
                    <a:pt x="7745" y="902"/>
                  </a:lnTo>
                  <a:cubicBezTo>
                    <a:pt x="7745" y="403"/>
                    <a:pt x="7343" y="1"/>
                    <a:pt x="685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57"/>
            <p:cNvSpPr/>
            <p:nvPr/>
          </p:nvSpPr>
          <p:spPr>
            <a:xfrm>
              <a:off x="6202443" y="2077460"/>
              <a:ext cx="202185" cy="244891"/>
            </a:xfrm>
            <a:custGeom>
              <a:avLst/>
              <a:gdLst/>
              <a:ahLst/>
              <a:cxnLst/>
              <a:rect l="l" t="t" r="r" b="b"/>
              <a:pathLst>
                <a:path w="7717" h="9347" extrusionOk="0">
                  <a:moveTo>
                    <a:pt x="6193" y="1"/>
                  </a:moveTo>
                  <a:cubicBezTo>
                    <a:pt x="6682" y="1"/>
                    <a:pt x="7084" y="403"/>
                    <a:pt x="7084" y="902"/>
                  </a:cubicBezTo>
                  <a:lnTo>
                    <a:pt x="7084" y="3988"/>
                  </a:lnTo>
                  <a:cubicBezTo>
                    <a:pt x="7084" y="4122"/>
                    <a:pt x="7036" y="4256"/>
                    <a:pt x="6941" y="4362"/>
                  </a:cubicBezTo>
                  <a:cubicBezTo>
                    <a:pt x="6663" y="4697"/>
                    <a:pt x="6452" y="5071"/>
                    <a:pt x="6317" y="5474"/>
                  </a:cubicBezTo>
                  <a:cubicBezTo>
                    <a:pt x="6174" y="5819"/>
                    <a:pt x="6097" y="6193"/>
                    <a:pt x="6097" y="6567"/>
                  </a:cubicBezTo>
                  <a:cubicBezTo>
                    <a:pt x="6097" y="6940"/>
                    <a:pt x="6174" y="7314"/>
                    <a:pt x="6317" y="7659"/>
                  </a:cubicBezTo>
                  <a:cubicBezTo>
                    <a:pt x="6317" y="7659"/>
                    <a:pt x="6317" y="7659"/>
                    <a:pt x="6317" y="7669"/>
                  </a:cubicBezTo>
                  <a:cubicBezTo>
                    <a:pt x="6442" y="8052"/>
                    <a:pt x="6164" y="8445"/>
                    <a:pt x="5762" y="8455"/>
                  </a:cubicBezTo>
                  <a:lnTo>
                    <a:pt x="892" y="8455"/>
                  </a:lnTo>
                  <a:cubicBezTo>
                    <a:pt x="403" y="8455"/>
                    <a:pt x="1" y="8052"/>
                    <a:pt x="1" y="7554"/>
                  </a:cubicBezTo>
                  <a:lnTo>
                    <a:pt x="1" y="8445"/>
                  </a:lnTo>
                  <a:cubicBezTo>
                    <a:pt x="1" y="8944"/>
                    <a:pt x="403" y="9346"/>
                    <a:pt x="892" y="9346"/>
                  </a:cubicBezTo>
                  <a:lnTo>
                    <a:pt x="6854" y="9346"/>
                  </a:lnTo>
                  <a:cubicBezTo>
                    <a:pt x="7132" y="9346"/>
                    <a:pt x="7401" y="9212"/>
                    <a:pt x="7573" y="8992"/>
                  </a:cubicBezTo>
                  <a:cubicBezTo>
                    <a:pt x="7573" y="8982"/>
                    <a:pt x="7583" y="8972"/>
                    <a:pt x="7592" y="8963"/>
                  </a:cubicBezTo>
                  <a:cubicBezTo>
                    <a:pt x="7592" y="8953"/>
                    <a:pt x="7602" y="8944"/>
                    <a:pt x="7612" y="8934"/>
                  </a:cubicBezTo>
                  <a:lnTo>
                    <a:pt x="7612" y="8925"/>
                  </a:lnTo>
                  <a:cubicBezTo>
                    <a:pt x="7612" y="8915"/>
                    <a:pt x="7612" y="8905"/>
                    <a:pt x="7621" y="8905"/>
                  </a:cubicBezTo>
                  <a:cubicBezTo>
                    <a:pt x="7631" y="8896"/>
                    <a:pt x="7621" y="8905"/>
                    <a:pt x="7621" y="8886"/>
                  </a:cubicBezTo>
                  <a:cubicBezTo>
                    <a:pt x="7621" y="8886"/>
                    <a:pt x="7631" y="8877"/>
                    <a:pt x="7631" y="8867"/>
                  </a:cubicBezTo>
                  <a:lnTo>
                    <a:pt x="7631" y="8857"/>
                  </a:lnTo>
                  <a:cubicBezTo>
                    <a:pt x="7640" y="8848"/>
                    <a:pt x="7640" y="8838"/>
                    <a:pt x="7650" y="8838"/>
                  </a:cubicBezTo>
                  <a:lnTo>
                    <a:pt x="7650" y="8819"/>
                  </a:lnTo>
                  <a:cubicBezTo>
                    <a:pt x="7650" y="8819"/>
                    <a:pt x="7650" y="8809"/>
                    <a:pt x="7650" y="8800"/>
                  </a:cubicBezTo>
                  <a:lnTo>
                    <a:pt x="7650" y="8790"/>
                  </a:lnTo>
                  <a:cubicBezTo>
                    <a:pt x="7650" y="8781"/>
                    <a:pt x="7650" y="8771"/>
                    <a:pt x="7659" y="8762"/>
                  </a:cubicBezTo>
                  <a:cubicBezTo>
                    <a:pt x="7669" y="8762"/>
                    <a:pt x="7659" y="8752"/>
                    <a:pt x="7659" y="8752"/>
                  </a:cubicBezTo>
                  <a:lnTo>
                    <a:pt x="7669" y="8723"/>
                  </a:lnTo>
                  <a:lnTo>
                    <a:pt x="7669" y="8714"/>
                  </a:lnTo>
                  <a:cubicBezTo>
                    <a:pt x="7669" y="8694"/>
                    <a:pt x="7679" y="8685"/>
                    <a:pt x="7679" y="8675"/>
                  </a:cubicBezTo>
                  <a:cubicBezTo>
                    <a:pt x="7650" y="8647"/>
                    <a:pt x="7621" y="8618"/>
                    <a:pt x="7592" y="8589"/>
                  </a:cubicBezTo>
                  <a:lnTo>
                    <a:pt x="7583" y="8589"/>
                  </a:lnTo>
                  <a:cubicBezTo>
                    <a:pt x="7554" y="8560"/>
                    <a:pt x="7525" y="8532"/>
                    <a:pt x="7496" y="8503"/>
                  </a:cubicBezTo>
                  <a:lnTo>
                    <a:pt x="7487" y="8493"/>
                  </a:lnTo>
                  <a:cubicBezTo>
                    <a:pt x="7458" y="8464"/>
                    <a:pt x="7429" y="8436"/>
                    <a:pt x="7410" y="8407"/>
                  </a:cubicBezTo>
                  <a:lnTo>
                    <a:pt x="7410" y="8397"/>
                  </a:lnTo>
                  <a:cubicBezTo>
                    <a:pt x="7381" y="8359"/>
                    <a:pt x="7353" y="8330"/>
                    <a:pt x="7334" y="8301"/>
                  </a:cubicBezTo>
                  <a:cubicBezTo>
                    <a:pt x="6394" y="7122"/>
                    <a:pt x="6567" y="5416"/>
                    <a:pt x="7717" y="4439"/>
                  </a:cubicBezTo>
                  <a:lnTo>
                    <a:pt x="7717" y="902"/>
                  </a:lnTo>
                  <a:cubicBezTo>
                    <a:pt x="7717" y="422"/>
                    <a:pt x="7343" y="29"/>
                    <a:pt x="6864"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57"/>
            <p:cNvSpPr/>
            <p:nvPr/>
          </p:nvSpPr>
          <p:spPr>
            <a:xfrm>
              <a:off x="6248398" y="2055610"/>
              <a:ext cx="111298" cy="22139"/>
            </a:xfrm>
            <a:custGeom>
              <a:avLst/>
              <a:gdLst/>
              <a:ahLst/>
              <a:cxnLst/>
              <a:rect l="l" t="t" r="r" b="b"/>
              <a:pathLst>
                <a:path w="4248" h="845" extrusionOk="0">
                  <a:moveTo>
                    <a:pt x="1" y="1"/>
                  </a:moveTo>
                  <a:lnTo>
                    <a:pt x="1" y="844"/>
                  </a:lnTo>
                  <a:lnTo>
                    <a:pt x="4247" y="844"/>
                  </a:lnTo>
                  <a:lnTo>
                    <a:pt x="4247" y="1"/>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57"/>
            <p:cNvSpPr/>
            <p:nvPr/>
          </p:nvSpPr>
          <p:spPr>
            <a:xfrm>
              <a:off x="6331295" y="2055610"/>
              <a:ext cx="28401" cy="22139"/>
            </a:xfrm>
            <a:custGeom>
              <a:avLst/>
              <a:gdLst/>
              <a:ahLst/>
              <a:cxnLst/>
              <a:rect l="l" t="t" r="r" b="b"/>
              <a:pathLst>
                <a:path w="1084" h="845" extrusionOk="0">
                  <a:moveTo>
                    <a:pt x="0" y="1"/>
                  </a:moveTo>
                  <a:lnTo>
                    <a:pt x="0" y="844"/>
                  </a:lnTo>
                  <a:lnTo>
                    <a:pt x="1083" y="844"/>
                  </a:lnTo>
                  <a:lnTo>
                    <a:pt x="1083" y="1"/>
                  </a:ln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57"/>
            <p:cNvSpPr/>
            <p:nvPr/>
          </p:nvSpPr>
          <p:spPr>
            <a:xfrm>
              <a:off x="6225290" y="1992834"/>
              <a:ext cx="157514" cy="62801"/>
            </a:xfrm>
            <a:custGeom>
              <a:avLst/>
              <a:gdLst/>
              <a:ahLst/>
              <a:cxnLst/>
              <a:rect l="l" t="t" r="r" b="b"/>
              <a:pathLst>
                <a:path w="6012" h="2397" extrusionOk="0">
                  <a:moveTo>
                    <a:pt x="336" y="0"/>
                  </a:moveTo>
                  <a:cubicBezTo>
                    <a:pt x="154" y="0"/>
                    <a:pt x="1" y="144"/>
                    <a:pt x="1" y="336"/>
                  </a:cubicBezTo>
                  <a:lnTo>
                    <a:pt x="1" y="1198"/>
                  </a:lnTo>
                  <a:lnTo>
                    <a:pt x="1" y="2061"/>
                  </a:lnTo>
                  <a:cubicBezTo>
                    <a:pt x="1" y="2243"/>
                    <a:pt x="154" y="2397"/>
                    <a:pt x="346" y="2397"/>
                  </a:cubicBezTo>
                  <a:lnTo>
                    <a:pt x="5676" y="2397"/>
                  </a:lnTo>
                  <a:cubicBezTo>
                    <a:pt x="5858" y="2397"/>
                    <a:pt x="6011" y="2243"/>
                    <a:pt x="6011" y="2061"/>
                  </a:cubicBezTo>
                  <a:lnTo>
                    <a:pt x="6011" y="336"/>
                  </a:lnTo>
                  <a:cubicBezTo>
                    <a:pt x="6011" y="144"/>
                    <a:pt x="5858" y="0"/>
                    <a:pt x="567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57"/>
            <p:cNvSpPr/>
            <p:nvPr/>
          </p:nvSpPr>
          <p:spPr>
            <a:xfrm>
              <a:off x="6343085" y="1992572"/>
              <a:ext cx="39719" cy="63063"/>
            </a:xfrm>
            <a:custGeom>
              <a:avLst/>
              <a:gdLst/>
              <a:ahLst/>
              <a:cxnLst/>
              <a:rect l="l" t="t" r="r" b="b"/>
              <a:pathLst>
                <a:path w="1516" h="2407" extrusionOk="0">
                  <a:moveTo>
                    <a:pt x="10" y="1"/>
                  </a:moveTo>
                  <a:lnTo>
                    <a:pt x="1" y="10"/>
                  </a:lnTo>
                  <a:lnTo>
                    <a:pt x="10" y="10"/>
                  </a:lnTo>
                  <a:lnTo>
                    <a:pt x="10" y="1"/>
                  </a:lnTo>
                  <a:close/>
                  <a:moveTo>
                    <a:pt x="10" y="10"/>
                  </a:moveTo>
                  <a:lnTo>
                    <a:pt x="10" y="2407"/>
                  </a:lnTo>
                  <a:lnTo>
                    <a:pt x="1180" y="2407"/>
                  </a:lnTo>
                  <a:cubicBezTo>
                    <a:pt x="1362" y="2407"/>
                    <a:pt x="1515" y="2263"/>
                    <a:pt x="1515" y="2071"/>
                  </a:cubicBezTo>
                  <a:lnTo>
                    <a:pt x="1515" y="346"/>
                  </a:lnTo>
                  <a:cubicBezTo>
                    <a:pt x="1515" y="154"/>
                    <a:pt x="1362" y="10"/>
                    <a:pt x="1180" y="1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57"/>
            <p:cNvSpPr/>
            <p:nvPr/>
          </p:nvSpPr>
          <p:spPr>
            <a:xfrm>
              <a:off x="6222539" y="2138978"/>
              <a:ext cx="142685" cy="122223"/>
            </a:xfrm>
            <a:custGeom>
              <a:avLst/>
              <a:gdLst/>
              <a:ahLst/>
              <a:cxnLst/>
              <a:rect l="l" t="t" r="r" b="b"/>
              <a:pathLst>
                <a:path w="5446" h="4665" extrusionOk="0">
                  <a:moveTo>
                    <a:pt x="3116" y="1"/>
                  </a:moveTo>
                  <a:cubicBezTo>
                    <a:pt x="1045" y="1"/>
                    <a:pt x="1" y="2512"/>
                    <a:pt x="1467" y="3979"/>
                  </a:cubicBezTo>
                  <a:cubicBezTo>
                    <a:pt x="1941" y="4452"/>
                    <a:pt x="2523" y="4664"/>
                    <a:pt x="3094" y="4664"/>
                  </a:cubicBezTo>
                  <a:cubicBezTo>
                    <a:pt x="4293" y="4664"/>
                    <a:pt x="5445" y="3732"/>
                    <a:pt x="5445" y="2330"/>
                  </a:cubicBezTo>
                  <a:cubicBezTo>
                    <a:pt x="5445" y="1046"/>
                    <a:pt x="4400" y="1"/>
                    <a:pt x="311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57"/>
            <p:cNvSpPr/>
            <p:nvPr/>
          </p:nvSpPr>
          <p:spPr>
            <a:xfrm>
              <a:off x="6253926" y="2149799"/>
              <a:ext cx="121070" cy="111586"/>
            </a:xfrm>
            <a:custGeom>
              <a:avLst/>
              <a:gdLst/>
              <a:ahLst/>
              <a:cxnLst/>
              <a:rect l="l" t="t" r="r" b="b"/>
              <a:pathLst>
                <a:path w="4621" h="4259" extrusionOk="0">
                  <a:moveTo>
                    <a:pt x="3241" y="0"/>
                  </a:moveTo>
                  <a:cubicBezTo>
                    <a:pt x="3864" y="920"/>
                    <a:pt x="3749" y="2157"/>
                    <a:pt x="2963" y="2952"/>
                  </a:cubicBezTo>
                  <a:cubicBezTo>
                    <a:pt x="2509" y="3401"/>
                    <a:pt x="1911" y="3634"/>
                    <a:pt x="1309" y="3634"/>
                  </a:cubicBezTo>
                  <a:cubicBezTo>
                    <a:pt x="856" y="3634"/>
                    <a:pt x="400" y="3502"/>
                    <a:pt x="1" y="3230"/>
                  </a:cubicBezTo>
                  <a:lnTo>
                    <a:pt x="1" y="3230"/>
                  </a:lnTo>
                  <a:cubicBezTo>
                    <a:pt x="459" y="3907"/>
                    <a:pt x="1196" y="4258"/>
                    <a:pt x="1939" y="4258"/>
                  </a:cubicBezTo>
                  <a:cubicBezTo>
                    <a:pt x="2531" y="4258"/>
                    <a:pt x="3126" y="4035"/>
                    <a:pt x="3586" y="3575"/>
                  </a:cubicBezTo>
                  <a:cubicBezTo>
                    <a:pt x="4621" y="2540"/>
                    <a:pt x="4458" y="815"/>
                    <a:pt x="3241"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7"/>
            <p:cNvSpPr/>
            <p:nvPr/>
          </p:nvSpPr>
          <p:spPr>
            <a:xfrm>
              <a:off x="6355137" y="2176654"/>
              <a:ext cx="170562" cy="145908"/>
            </a:xfrm>
            <a:custGeom>
              <a:avLst/>
              <a:gdLst/>
              <a:ahLst/>
              <a:cxnLst/>
              <a:rect l="l" t="t" r="r" b="b"/>
              <a:pathLst>
                <a:path w="6510" h="5569" extrusionOk="0">
                  <a:moveTo>
                    <a:pt x="3729" y="1"/>
                  </a:moveTo>
                  <a:cubicBezTo>
                    <a:pt x="1247" y="1"/>
                    <a:pt x="1" y="2991"/>
                    <a:pt x="1755" y="4746"/>
                  </a:cubicBezTo>
                  <a:cubicBezTo>
                    <a:pt x="2323" y="5314"/>
                    <a:pt x="3022" y="5568"/>
                    <a:pt x="3707" y="5568"/>
                  </a:cubicBezTo>
                  <a:cubicBezTo>
                    <a:pt x="5138" y="5568"/>
                    <a:pt x="6509" y="4459"/>
                    <a:pt x="6509" y="2781"/>
                  </a:cubicBezTo>
                  <a:cubicBezTo>
                    <a:pt x="6509" y="1247"/>
                    <a:pt x="5263" y="1"/>
                    <a:pt x="3729"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7"/>
            <p:cNvSpPr/>
            <p:nvPr/>
          </p:nvSpPr>
          <p:spPr>
            <a:xfrm>
              <a:off x="6394568" y="2191483"/>
              <a:ext cx="141166" cy="131026"/>
            </a:xfrm>
            <a:custGeom>
              <a:avLst/>
              <a:gdLst/>
              <a:ahLst/>
              <a:cxnLst/>
              <a:rect l="l" t="t" r="r" b="b"/>
              <a:pathLst>
                <a:path w="5388" h="5001" extrusionOk="0">
                  <a:moveTo>
                    <a:pt x="3902" y="0"/>
                  </a:moveTo>
                  <a:lnTo>
                    <a:pt x="3902" y="0"/>
                  </a:lnTo>
                  <a:cubicBezTo>
                    <a:pt x="4745" y="1103"/>
                    <a:pt x="4640" y="2665"/>
                    <a:pt x="3653" y="3652"/>
                  </a:cubicBezTo>
                  <a:cubicBezTo>
                    <a:pt x="3116" y="4194"/>
                    <a:pt x="2405" y="4470"/>
                    <a:pt x="1687" y="4470"/>
                  </a:cubicBezTo>
                  <a:cubicBezTo>
                    <a:pt x="1097" y="4470"/>
                    <a:pt x="503" y="4283"/>
                    <a:pt x="1" y="3902"/>
                  </a:cubicBezTo>
                  <a:lnTo>
                    <a:pt x="1" y="3902"/>
                  </a:lnTo>
                  <a:cubicBezTo>
                    <a:pt x="556" y="4628"/>
                    <a:pt x="1390" y="5001"/>
                    <a:pt x="2226" y="5001"/>
                  </a:cubicBezTo>
                  <a:cubicBezTo>
                    <a:pt x="2934" y="5001"/>
                    <a:pt x="3644" y="4734"/>
                    <a:pt x="4189" y="4189"/>
                  </a:cubicBezTo>
                  <a:cubicBezTo>
                    <a:pt x="5388" y="2991"/>
                    <a:pt x="5253" y="1016"/>
                    <a:pt x="3902"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7"/>
            <p:cNvSpPr/>
            <p:nvPr/>
          </p:nvSpPr>
          <p:spPr>
            <a:xfrm>
              <a:off x="6402611" y="2199002"/>
              <a:ext cx="109516" cy="109542"/>
            </a:xfrm>
            <a:custGeom>
              <a:avLst/>
              <a:gdLst/>
              <a:ahLst/>
              <a:cxnLst/>
              <a:rect l="l" t="t" r="r" b="b"/>
              <a:pathLst>
                <a:path w="4180" h="4181" extrusionOk="0">
                  <a:moveTo>
                    <a:pt x="3921" y="1"/>
                  </a:moveTo>
                  <a:cubicBezTo>
                    <a:pt x="3902" y="10"/>
                    <a:pt x="3892" y="30"/>
                    <a:pt x="3873" y="39"/>
                  </a:cubicBezTo>
                  <a:lnTo>
                    <a:pt x="39" y="3883"/>
                  </a:lnTo>
                  <a:cubicBezTo>
                    <a:pt x="19" y="3893"/>
                    <a:pt x="10" y="3912"/>
                    <a:pt x="0" y="3921"/>
                  </a:cubicBezTo>
                  <a:cubicBezTo>
                    <a:pt x="106" y="4017"/>
                    <a:pt x="221" y="4103"/>
                    <a:pt x="345" y="4180"/>
                  </a:cubicBezTo>
                  <a:lnTo>
                    <a:pt x="4180" y="346"/>
                  </a:lnTo>
                  <a:cubicBezTo>
                    <a:pt x="4103" y="221"/>
                    <a:pt x="4017" y="106"/>
                    <a:pt x="3921"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7"/>
            <p:cNvSpPr/>
            <p:nvPr/>
          </p:nvSpPr>
          <p:spPr>
            <a:xfrm>
              <a:off x="6451841" y="2085320"/>
              <a:ext cx="113027" cy="215181"/>
            </a:xfrm>
            <a:custGeom>
              <a:avLst/>
              <a:gdLst/>
              <a:ahLst/>
              <a:cxnLst/>
              <a:rect l="l" t="t" r="r" b="b"/>
              <a:pathLst>
                <a:path w="4314" h="8213" extrusionOk="0">
                  <a:moveTo>
                    <a:pt x="2085" y="1"/>
                  </a:moveTo>
                  <a:cubicBezTo>
                    <a:pt x="1972" y="1"/>
                    <a:pt x="1860" y="7"/>
                    <a:pt x="1773" y="26"/>
                  </a:cubicBezTo>
                  <a:cubicBezTo>
                    <a:pt x="786" y="266"/>
                    <a:pt x="0" y="1090"/>
                    <a:pt x="0" y="2145"/>
                  </a:cubicBezTo>
                  <a:lnTo>
                    <a:pt x="0" y="3487"/>
                  </a:lnTo>
                  <a:lnTo>
                    <a:pt x="29" y="3487"/>
                  </a:lnTo>
                  <a:cubicBezTo>
                    <a:pt x="2502" y="3487"/>
                    <a:pt x="3748" y="6458"/>
                    <a:pt x="2023" y="8212"/>
                  </a:cubicBezTo>
                  <a:lnTo>
                    <a:pt x="2157" y="8212"/>
                  </a:lnTo>
                  <a:cubicBezTo>
                    <a:pt x="3345" y="8212"/>
                    <a:pt x="4313" y="7254"/>
                    <a:pt x="4313" y="6056"/>
                  </a:cubicBezTo>
                  <a:lnTo>
                    <a:pt x="4313" y="2145"/>
                  </a:lnTo>
                  <a:cubicBezTo>
                    <a:pt x="4304" y="1100"/>
                    <a:pt x="3556" y="209"/>
                    <a:pt x="2531" y="26"/>
                  </a:cubicBezTo>
                  <a:cubicBezTo>
                    <a:pt x="2531" y="26"/>
                    <a:pt x="2309" y="1"/>
                    <a:pt x="2085"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7"/>
            <p:cNvSpPr/>
            <p:nvPr/>
          </p:nvSpPr>
          <p:spPr>
            <a:xfrm>
              <a:off x="6497796" y="2085242"/>
              <a:ext cx="66810" cy="215259"/>
            </a:xfrm>
            <a:custGeom>
              <a:avLst/>
              <a:gdLst/>
              <a:ahLst/>
              <a:cxnLst/>
              <a:rect l="l" t="t" r="r" b="b"/>
              <a:pathLst>
                <a:path w="2550" h="8216" extrusionOk="0">
                  <a:moveTo>
                    <a:pt x="398" y="1"/>
                  </a:moveTo>
                  <a:cubicBezTo>
                    <a:pt x="271" y="1"/>
                    <a:pt x="144" y="10"/>
                    <a:pt x="19" y="29"/>
                  </a:cubicBezTo>
                  <a:lnTo>
                    <a:pt x="0" y="29"/>
                  </a:lnTo>
                  <a:cubicBezTo>
                    <a:pt x="1016" y="221"/>
                    <a:pt x="1745" y="1113"/>
                    <a:pt x="1745" y="2148"/>
                  </a:cubicBezTo>
                  <a:lnTo>
                    <a:pt x="1745" y="6068"/>
                  </a:lnTo>
                  <a:cubicBezTo>
                    <a:pt x="1745" y="6950"/>
                    <a:pt x="1208" y="7736"/>
                    <a:pt x="403" y="8062"/>
                  </a:cubicBezTo>
                  <a:cubicBezTo>
                    <a:pt x="355" y="8119"/>
                    <a:pt x="307" y="8167"/>
                    <a:pt x="259" y="8215"/>
                  </a:cubicBezTo>
                  <a:lnTo>
                    <a:pt x="393" y="8215"/>
                  </a:lnTo>
                  <a:cubicBezTo>
                    <a:pt x="1582" y="8215"/>
                    <a:pt x="2550" y="7257"/>
                    <a:pt x="2550" y="6059"/>
                  </a:cubicBezTo>
                  <a:lnTo>
                    <a:pt x="2550" y="2148"/>
                  </a:lnTo>
                  <a:cubicBezTo>
                    <a:pt x="2540" y="1103"/>
                    <a:pt x="1802" y="212"/>
                    <a:pt x="777" y="29"/>
                  </a:cubicBezTo>
                  <a:cubicBezTo>
                    <a:pt x="652" y="10"/>
                    <a:pt x="525" y="1"/>
                    <a:pt x="39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7"/>
            <p:cNvSpPr/>
            <p:nvPr/>
          </p:nvSpPr>
          <p:spPr>
            <a:xfrm>
              <a:off x="6498791" y="2192740"/>
              <a:ext cx="66076" cy="107761"/>
            </a:xfrm>
            <a:custGeom>
              <a:avLst/>
              <a:gdLst/>
              <a:ahLst/>
              <a:cxnLst/>
              <a:rect l="l" t="t" r="r" b="b"/>
              <a:pathLst>
                <a:path w="2522" h="4113" extrusionOk="0">
                  <a:moveTo>
                    <a:pt x="10" y="0"/>
                  </a:moveTo>
                  <a:lnTo>
                    <a:pt x="0" y="10"/>
                  </a:lnTo>
                  <a:cubicBezTo>
                    <a:pt x="1275" y="1035"/>
                    <a:pt x="1381" y="2943"/>
                    <a:pt x="240" y="4112"/>
                  </a:cubicBezTo>
                  <a:lnTo>
                    <a:pt x="365" y="4112"/>
                  </a:lnTo>
                  <a:cubicBezTo>
                    <a:pt x="1563" y="4112"/>
                    <a:pt x="2521" y="3154"/>
                    <a:pt x="2521" y="1956"/>
                  </a:cubicBezTo>
                  <a:lnTo>
                    <a:pt x="2521"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7"/>
            <p:cNvSpPr/>
            <p:nvPr/>
          </p:nvSpPr>
          <p:spPr>
            <a:xfrm>
              <a:off x="6504555" y="2192740"/>
              <a:ext cx="60050" cy="107761"/>
            </a:xfrm>
            <a:custGeom>
              <a:avLst/>
              <a:gdLst/>
              <a:ahLst/>
              <a:cxnLst/>
              <a:rect l="l" t="t" r="r" b="b"/>
              <a:pathLst>
                <a:path w="2292" h="4113" extrusionOk="0">
                  <a:moveTo>
                    <a:pt x="1487" y="0"/>
                  </a:moveTo>
                  <a:lnTo>
                    <a:pt x="1487" y="1965"/>
                  </a:lnTo>
                  <a:cubicBezTo>
                    <a:pt x="1487" y="2847"/>
                    <a:pt x="950" y="3633"/>
                    <a:pt x="145" y="3959"/>
                  </a:cubicBezTo>
                  <a:cubicBezTo>
                    <a:pt x="116" y="3988"/>
                    <a:pt x="97" y="4016"/>
                    <a:pt x="78" y="4036"/>
                  </a:cubicBezTo>
                  <a:lnTo>
                    <a:pt x="68" y="4045"/>
                  </a:lnTo>
                  <a:lnTo>
                    <a:pt x="1" y="4112"/>
                  </a:lnTo>
                  <a:lnTo>
                    <a:pt x="135" y="4112"/>
                  </a:lnTo>
                  <a:cubicBezTo>
                    <a:pt x="1324" y="4112"/>
                    <a:pt x="2292" y="3154"/>
                    <a:pt x="2292" y="1956"/>
                  </a:cubicBezTo>
                  <a:lnTo>
                    <a:pt x="2292"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7"/>
            <p:cNvSpPr/>
            <p:nvPr/>
          </p:nvSpPr>
          <p:spPr>
            <a:xfrm>
              <a:off x="6268493" y="2166226"/>
              <a:ext cx="71343" cy="67596"/>
            </a:xfrm>
            <a:custGeom>
              <a:avLst/>
              <a:gdLst/>
              <a:ahLst/>
              <a:cxnLst/>
              <a:rect l="l" t="t" r="r" b="b"/>
              <a:pathLst>
                <a:path w="2723" h="2580" extrusionOk="0">
                  <a:moveTo>
                    <a:pt x="1357" y="1"/>
                  </a:moveTo>
                  <a:cubicBezTo>
                    <a:pt x="1249" y="1"/>
                    <a:pt x="1141" y="73"/>
                    <a:pt x="1141" y="217"/>
                  </a:cubicBezTo>
                  <a:lnTo>
                    <a:pt x="1141" y="1079"/>
                  </a:lnTo>
                  <a:lnTo>
                    <a:pt x="288" y="1079"/>
                  </a:lnTo>
                  <a:cubicBezTo>
                    <a:pt x="1" y="1079"/>
                    <a:pt x="1" y="1511"/>
                    <a:pt x="288" y="1511"/>
                  </a:cubicBezTo>
                  <a:lnTo>
                    <a:pt x="1141" y="1511"/>
                  </a:lnTo>
                  <a:lnTo>
                    <a:pt x="1141" y="2364"/>
                  </a:lnTo>
                  <a:cubicBezTo>
                    <a:pt x="1141" y="2508"/>
                    <a:pt x="1249" y="2579"/>
                    <a:pt x="1357" y="2579"/>
                  </a:cubicBezTo>
                  <a:cubicBezTo>
                    <a:pt x="1465" y="2579"/>
                    <a:pt x="1573" y="2508"/>
                    <a:pt x="1573" y="2364"/>
                  </a:cubicBezTo>
                  <a:lnTo>
                    <a:pt x="1573" y="1511"/>
                  </a:lnTo>
                  <a:lnTo>
                    <a:pt x="2435" y="1511"/>
                  </a:lnTo>
                  <a:cubicBezTo>
                    <a:pt x="2720" y="1501"/>
                    <a:pt x="2723" y="1079"/>
                    <a:pt x="2445" y="1079"/>
                  </a:cubicBezTo>
                  <a:cubicBezTo>
                    <a:pt x="2442" y="1079"/>
                    <a:pt x="2439" y="1079"/>
                    <a:pt x="2435" y="1079"/>
                  </a:cubicBezTo>
                  <a:lnTo>
                    <a:pt x="1573" y="1079"/>
                  </a:lnTo>
                  <a:lnTo>
                    <a:pt x="1573" y="217"/>
                  </a:lnTo>
                  <a:cubicBezTo>
                    <a:pt x="1573" y="73"/>
                    <a:pt x="1465" y="1"/>
                    <a:pt x="1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7"/>
            <p:cNvSpPr/>
            <p:nvPr/>
          </p:nvSpPr>
          <p:spPr>
            <a:xfrm>
              <a:off x="6258459" y="1986677"/>
              <a:ext cx="11318" cy="74487"/>
            </a:xfrm>
            <a:custGeom>
              <a:avLst/>
              <a:gdLst/>
              <a:ahLst/>
              <a:cxnLst/>
              <a:rect l="l" t="t" r="r" b="b"/>
              <a:pathLst>
                <a:path w="432" h="2843" extrusionOk="0">
                  <a:moveTo>
                    <a:pt x="216" y="0"/>
                  </a:moveTo>
                  <a:cubicBezTo>
                    <a:pt x="108" y="0"/>
                    <a:pt x="0" y="72"/>
                    <a:pt x="0" y="216"/>
                  </a:cubicBezTo>
                  <a:lnTo>
                    <a:pt x="0" y="2622"/>
                  </a:lnTo>
                  <a:cubicBezTo>
                    <a:pt x="0" y="2747"/>
                    <a:pt x="96" y="2843"/>
                    <a:pt x="22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7"/>
            <p:cNvSpPr/>
            <p:nvPr/>
          </p:nvSpPr>
          <p:spPr>
            <a:xfrm>
              <a:off x="6298623" y="1986677"/>
              <a:ext cx="11345" cy="74487"/>
            </a:xfrm>
            <a:custGeom>
              <a:avLst/>
              <a:gdLst/>
              <a:ahLst/>
              <a:cxnLst/>
              <a:rect l="l" t="t" r="r" b="b"/>
              <a:pathLst>
                <a:path w="433" h="2843" extrusionOk="0">
                  <a:moveTo>
                    <a:pt x="217" y="0"/>
                  </a:moveTo>
                  <a:cubicBezTo>
                    <a:pt x="109" y="0"/>
                    <a:pt x="1" y="72"/>
                    <a:pt x="1" y="216"/>
                  </a:cubicBezTo>
                  <a:lnTo>
                    <a:pt x="1" y="2622"/>
                  </a:lnTo>
                  <a:cubicBezTo>
                    <a:pt x="1" y="2747"/>
                    <a:pt x="97" y="2843"/>
                    <a:pt x="212" y="2843"/>
                  </a:cubicBezTo>
                  <a:cubicBezTo>
                    <a:pt x="336" y="2843"/>
                    <a:pt x="432" y="2747"/>
                    <a:pt x="432" y="2622"/>
                  </a:cubicBezTo>
                  <a:lnTo>
                    <a:pt x="432" y="216"/>
                  </a:lnTo>
                  <a:cubicBezTo>
                    <a:pt x="432" y="72"/>
                    <a:pt x="324" y="0"/>
                    <a:pt x="217"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7"/>
            <p:cNvSpPr/>
            <p:nvPr/>
          </p:nvSpPr>
          <p:spPr>
            <a:xfrm>
              <a:off x="6338814" y="1986677"/>
              <a:ext cx="11318" cy="74487"/>
            </a:xfrm>
            <a:custGeom>
              <a:avLst/>
              <a:gdLst/>
              <a:ahLst/>
              <a:cxnLst/>
              <a:rect l="l" t="t" r="r" b="b"/>
              <a:pathLst>
                <a:path w="432" h="2843" extrusionOk="0">
                  <a:moveTo>
                    <a:pt x="216" y="0"/>
                  </a:moveTo>
                  <a:cubicBezTo>
                    <a:pt x="108" y="0"/>
                    <a:pt x="1" y="72"/>
                    <a:pt x="1" y="216"/>
                  </a:cubicBezTo>
                  <a:lnTo>
                    <a:pt x="1" y="2622"/>
                  </a:lnTo>
                  <a:cubicBezTo>
                    <a:pt x="1" y="2747"/>
                    <a:pt x="96" y="2843"/>
                    <a:pt x="21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7"/>
            <p:cNvSpPr/>
            <p:nvPr/>
          </p:nvSpPr>
          <p:spPr>
            <a:xfrm>
              <a:off x="6394306" y="2194286"/>
              <a:ext cx="116118" cy="111979"/>
            </a:xfrm>
            <a:custGeom>
              <a:avLst/>
              <a:gdLst/>
              <a:ahLst/>
              <a:cxnLst/>
              <a:rect l="l" t="t" r="r" b="b"/>
              <a:pathLst>
                <a:path w="4432" h="4274" extrusionOk="0">
                  <a:moveTo>
                    <a:pt x="4118" y="0"/>
                  </a:moveTo>
                  <a:cubicBezTo>
                    <a:pt x="4068" y="0"/>
                    <a:pt x="4016" y="20"/>
                    <a:pt x="3969" y="66"/>
                  </a:cubicBezTo>
                  <a:lnTo>
                    <a:pt x="126" y="3910"/>
                  </a:lnTo>
                  <a:cubicBezTo>
                    <a:pt x="1" y="4044"/>
                    <a:pt x="97" y="4264"/>
                    <a:pt x="279" y="4274"/>
                  </a:cubicBezTo>
                  <a:cubicBezTo>
                    <a:pt x="336" y="4274"/>
                    <a:pt x="394" y="4245"/>
                    <a:pt x="432" y="4216"/>
                  </a:cubicBezTo>
                  <a:lnTo>
                    <a:pt x="4276" y="373"/>
                  </a:lnTo>
                  <a:cubicBezTo>
                    <a:pt x="4431" y="218"/>
                    <a:pt x="4285" y="0"/>
                    <a:pt x="4118"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8" name="Google Shape;8678;p57"/>
          <p:cNvGrpSpPr/>
          <p:nvPr/>
        </p:nvGrpSpPr>
        <p:grpSpPr>
          <a:xfrm>
            <a:off x="5764222" y="2016598"/>
            <a:ext cx="374293" cy="276069"/>
            <a:chOff x="5764222" y="2016598"/>
            <a:chExt cx="374293" cy="276069"/>
          </a:xfrm>
        </p:grpSpPr>
        <p:sp>
          <p:nvSpPr>
            <p:cNvPr id="8679" name="Google Shape;8679;p57"/>
            <p:cNvSpPr/>
            <p:nvPr/>
          </p:nvSpPr>
          <p:spPr>
            <a:xfrm>
              <a:off x="5925693" y="2209823"/>
              <a:ext cx="37440" cy="82844"/>
            </a:xfrm>
            <a:custGeom>
              <a:avLst/>
              <a:gdLst/>
              <a:ahLst/>
              <a:cxnLst/>
              <a:rect l="l" t="t" r="r" b="b"/>
              <a:pathLst>
                <a:path w="1429" h="3162" extrusionOk="0">
                  <a:moveTo>
                    <a:pt x="1333" y="0"/>
                  </a:moveTo>
                  <a:cubicBezTo>
                    <a:pt x="1208" y="144"/>
                    <a:pt x="1045" y="249"/>
                    <a:pt x="863" y="288"/>
                  </a:cubicBezTo>
                  <a:lnTo>
                    <a:pt x="269" y="403"/>
                  </a:lnTo>
                  <a:cubicBezTo>
                    <a:pt x="327" y="901"/>
                    <a:pt x="355" y="1764"/>
                    <a:pt x="96" y="2387"/>
                  </a:cubicBezTo>
                  <a:cubicBezTo>
                    <a:pt x="1" y="2617"/>
                    <a:pt x="77" y="2885"/>
                    <a:pt x="279" y="3039"/>
                  </a:cubicBezTo>
                  <a:lnTo>
                    <a:pt x="288" y="3048"/>
                  </a:lnTo>
                  <a:cubicBezTo>
                    <a:pt x="389" y="3125"/>
                    <a:pt x="504" y="3161"/>
                    <a:pt x="618" y="3161"/>
                  </a:cubicBezTo>
                  <a:cubicBezTo>
                    <a:pt x="830" y="3161"/>
                    <a:pt x="1035" y="3036"/>
                    <a:pt x="1122" y="2818"/>
                  </a:cubicBezTo>
                  <a:cubicBezTo>
                    <a:pt x="1323" y="2301"/>
                    <a:pt x="1419" y="1754"/>
                    <a:pt x="1419" y="1198"/>
                  </a:cubicBezTo>
                  <a:cubicBezTo>
                    <a:pt x="1429" y="796"/>
                    <a:pt x="1400" y="403"/>
                    <a:pt x="1333"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7"/>
            <p:cNvSpPr/>
            <p:nvPr/>
          </p:nvSpPr>
          <p:spPr>
            <a:xfrm>
              <a:off x="5932478" y="2209823"/>
              <a:ext cx="29973" cy="29396"/>
            </a:xfrm>
            <a:custGeom>
              <a:avLst/>
              <a:gdLst/>
              <a:ahLst/>
              <a:cxnLst/>
              <a:rect l="l" t="t" r="r" b="b"/>
              <a:pathLst>
                <a:path w="1144" h="1122" extrusionOk="0">
                  <a:moveTo>
                    <a:pt x="1064" y="0"/>
                  </a:moveTo>
                  <a:cubicBezTo>
                    <a:pt x="949" y="144"/>
                    <a:pt x="777" y="249"/>
                    <a:pt x="595" y="288"/>
                  </a:cubicBezTo>
                  <a:lnTo>
                    <a:pt x="0" y="403"/>
                  </a:lnTo>
                  <a:cubicBezTo>
                    <a:pt x="29" y="642"/>
                    <a:pt x="39" y="882"/>
                    <a:pt x="39" y="1122"/>
                  </a:cubicBezTo>
                  <a:lnTo>
                    <a:pt x="595" y="1006"/>
                  </a:lnTo>
                  <a:cubicBezTo>
                    <a:pt x="806" y="959"/>
                    <a:pt x="997" y="853"/>
                    <a:pt x="1141" y="690"/>
                  </a:cubicBezTo>
                  <a:cubicBezTo>
                    <a:pt x="1142" y="694"/>
                    <a:pt x="1142" y="696"/>
                    <a:pt x="1142" y="696"/>
                  </a:cubicBezTo>
                  <a:cubicBezTo>
                    <a:pt x="1143" y="696"/>
                    <a:pt x="1083" y="100"/>
                    <a:pt x="1064"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7"/>
            <p:cNvSpPr/>
            <p:nvPr/>
          </p:nvSpPr>
          <p:spPr>
            <a:xfrm>
              <a:off x="5913824" y="2016598"/>
              <a:ext cx="39772" cy="54103"/>
            </a:xfrm>
            <a:custGeom>
              <a:avLst/>
              <a:gdLst/>
              <a:ahLst/>
              <a:cxnLst/>
              <a:rect l="l" t="t" r="r" b="b"/>
              <a:pathLst>
                <a:path w="1518" h="2065" extrusionOk="0">
                  <a:moveTo>
                    <a:pt x="645" y="0"/>
                  </a:moveTo>
                  <a:cubicBezTo>
                    <a:pt x="324" y="0"/>
                    <a:pt x="1" y="254"/>
                    <a:pt x="89" y="675"/>
                  </a:cubicBezTo>
                  <a:lnTo>
                    <a:pt x="377" y="2026"/>
                  </a:lnTo>
                  <a:lnTo>
                    <a:pt x="1297" y="2026"/>
                  </a:lnTo>
                  <a:cubicBezTo>
                    <a:pt x="1374" y="2026"/>
                    <a:pt x="1451" y="2036"/>
                    <a:pt x="1518" y="2065"/>
                  </a:cubicBezTo>
                  <a:lnTo>
                    <a:pt x="1173" y="445"/>
                  </a:lnTo>
                  <a:lnTo>
                    <a:pt x="1182" y="445"/>
                  </a:lnTo>
                  <a:cubicBezTo>
                    <a:pt x="1113" y="137"/>
                    <a:pt x="880" y="0"/>
                    <a:pt x="6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7"/>
            <p:cNvSpPr/>
            <p:nvPr/>
          </p:nvSpPr>
          <p:spPr>
            <a:xfrm>
              <a:off x="5919667" y="2050081"/>
              <a:ext cx="34191" cy="20619"/>
            </a:xfrm>
            <a:custGeom>
              <a:avLst/>
              <a:gdLst/>
              <a:ahLst/>
              <a:cxnLst/>
              <a:rect l="l" t="t" r="r" b="b"/>
              <a:pathLst>
                <a:path w="1305" h="787" extrusionOk="0">
                  <a:moveTo>
                    <a:pt x="1" y="1"/>
                  </a:moveTo>
                  <a:lnTo>
                    <a:pt x="154" y="748"/>
                  </a:lnTo>
                  <a:lnTo>
                    <a:pt x="1074" y="748"/>
                  </a:lnTo>
                  <a:cubicBezTo>
                    <a:pt x="1151" y="748"/>
                    <a:pt x="1228" y="758"/>
                    <a:pt x="1304" y="787"/>
                  </a:cubicBezTo>
                  <a:lnTo>
                    <a:pt x="1141" y="30"/>
                  </a:lnTo>
                  <a:cubicBezTo>
                    <a:pt x="1055" y="1"/>
                    <a:pt x="959" y="1"/>
                    <a:pt x="87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7"/>
            <p:cNvSpPr/>
            <p:nvPr/>
          </p:nvSpPr>
          <p:spPr>
            <a:xfrm>
              <a:off x="6013096" y="2018301"/>
              <a:ext cx="39510" cy="52898"/>
            </a:xfrm>
            <a:custGeom>
              <a:avLst/>
              <a:gdLst/>
              <a:ahLst/>
              <a:cxnLst/>
              <a:rect l="l" t="t" r="r" b="b"/>
              <a:pathLst>
                <a:path w="1508" h="2019" extrusionOk="0">
                  <a:moveTo>
                    <a:pt x="862" y="0"/>
                  </a:moveTo>
                  <a:cubicBezTo>
                    <a:pt x="630" y="0"/>
                    <a:pt x="400" y="135"/>
                    <a:pt x="336" y="437"/>
                  </a:cubicBezTo>
                  <a:lnTo>
                    <a:pt x="0" y="2019"/>
                  </a:lnTo>
                  <a:lnTo>
                    <a:pt x="1131" y="2019"/>
                  </a:lnTo>
                  <a:lnTo>
                    <a:pt x="1419" y="677"/>
                  </a:lnTo>
                  <a:cubicBezTo>
                    <a:pt x="1508" y="255"/>
                    <a:pt x="1182" y="0"/>
                    <a:pt x="86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7"/>
            <p:cNvSpPr/>
            <p:nvPr/>
          </p:nvSpPr>
          <p:spPr>
            <a:xfrm>
              <a:off x="6012834" y="2050841"/>
              <a:ext cx="34191" cy="20619"/>
            </a:xfrm>
            <a:custGeom>
              <a:avLst/>
              <a:gdLst/>
              <a:ahLst/>
              <a:cxnLst/>
              <a:rect l="l" t="t" r="r" b="b"/>
              <a:pathLst>
                <a:path w="1305" h="787" extrusionOk="0">
                  <a:moveTo>
                    <a:pt x="173" y="1"/>
                  </a:moveTo>
                  <a:lnTo>
                    <a:pt x="1" y="787"/>
                  </a:lnTo>
                  <a:lnTo>
                    <a:pt x="1141" y="787"/>
                  </a:lnTo>
                  <a:lnTo>
                    <a:pt x="1304"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7"/>
            <p:cNvSpPr/>
            <p:nvPr/>
          </p:nvSpPr>
          <p:spPr>
            <a:xfrm>
              <a:off x="5764222" y="2069679"/>
              <a:ext cx="201190" cy="176798"/>
            </a:xfrm>
            <a:custGeom>
              <a:avLst/>
              <a:gdLst/>
              <a:ahLst/>
              <a:cxnLst/>
              <a:rect l="l" t="t" r="r" b="b"/>
              <a:pathLst>
                <a:path w="7679" h="6748" extrusionOk="0">
                  <a:moveTo>
                    <a:pt x="2770" y="0"/>
                  </a:moveTo>
                  <a:cubicBezTo>
                    <a:pt x="1237" y="0"/>
                    <a:pt x="0" y="1247"/>
                    <a:pt x="0" y="2780"/>
                  </a:cubicBezTo>
                  <a:lnTo>
                    <a:pt x="0" y="5368"/>
                  </a:lnTo>
                  <a:cubicBezTo>
                    <a:pt x="0" y="6145"/>
                    <a:pt x="632" y="6748"/>
                    <a:pt x="1373" y="6748"/>
                  </a:cubicBezTo>
                  <a:cubicBezTo>
                    <a:pt x="1464" y="6748"/>
                    <a:pt x="1556" y="6739"/>
                    <a:pt x="1649" y="6720"/>
                  </a:cubicBezTo>
                  <a:lnTo>
                    <a:pt x="7017" y="5637"/>
                  </a:lnTo>
                  <a:cubicBezTo>
                    <a:pt x="7400" y="5560"/>
                    <a:pt x="7678" y="5224"/>
                    <a:pt x="7678" y="4831"/>
                  </a:cubicBezTo>
                  <a:lnTo>
                    <a:pt x="7678" y="671"/>
                  </a:lnTo>
                  <a:cubicBezTo>
                    <a:pt x="7678" y="298"/>
                    <a:pt x="7381" y="0"/>
                    <a:pt x="700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7"/>
            <p:cNvSpPr/>
            <p:nvPr/>
          </p:nvSpPr>
          <p:spPr>
            <a:xfrm>
              <a:off x="5769750" y="2069679"/>
              <a:ext cx="195662" cy="176562"/>
            </a:xfrm>
            <a:custGeom>
              <a:avLst/>
              <a:gdLst/>
              <a:ahLst/>
              <a:cxnLst/>
              <a:rect l="l" t="t" r="r" b="b"/>
              <a:pathLst>
                <a:path w="7468" h="6739" extrusionOk="0">
                  <a:moveTo>
                    <a:pt x="6250" y="0"/>
                  </a:moveTo>
                  <a:lnTo>
                    <a:pt x="6250" y="39"/>
                  </a:lnTo>
                  <a:lnTo>
                    <a:pt x="6250" y="4199"/>
                  </a:lnTo>
                  <a:cubicBezTo>
                    <a:pt x="6250" y="4592"/>
                    <a:pt x="5981" y="4927"/>
                    <a:pt x="5598" y="5004"/>
                  </a:cubicBezTo>
                  <a:lnTo>
                    <a:pt x="1342" y="5867"/>
                  </a:lnTo>
                  <a:lnTo>
                    <a:pt x="499" y="6030"/>
                  </a:lnTo>
                  <a:lnTo>
                    <a:pt x="221" y="6087"/>
                  </a:lnTo>
                  <a:cubicBezTo>
                    <a:pt x="144" y="6106"/>
                    <a:pt x="77" y="6116"/>
                    <a:pt x="0" y="6116"/>
                  </a:cubicBezTo>
                  <a:cubicBezTo>
                    <a:pt x="256" y="6507"/>
                    <a:pt x="691" y="6739"/>
                    <a:pt x="1150" y="6739"/>
                  </a:cubicBezTo>
                  <a:cubicBezTo>
                    <a:pt x="1242" y="6739"/>
                    <a:pt x="1335" y="6729"/>
                    <a:pt x="1428" y="6710"/>
                  </a:cubicBezTo>
                  <a:lnTo>
                    <a:pt x="1716" y="6653"/>
                  </a:lnTo>
                  <a:lnTo>
                    <a:pt x="2550" y="6490"/>
                  </a:lnTo>
                  <a:lnTo>
                    <a:pt x="6806" y="5627"/>
                  </a:lnTo>
                  <a:cubicBezTo>
                    <a:pt x="7189" y="5550"/>
                    <a:pt x="7467" y="5215"/>
                    <a:pt x="7467" y="4831"/>
                  </a:cubicBezTo>
                  <a:lnTo>
                    <a:pt x="7467" y="671"/>
                  </a:lnTo>
                  <a:cubicBezTo>
                    <a:pt x="7467" y="298"/>
                    <a:pt x="7170" y="0"/>
                    <a:pt x="679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7"/>
            <p:cNvSpPr/>
            <p:nvPr/>
          </p:nvSpPr>
          <p:spPr>
            <a:xfrm>
              <a:off x="5987236" y="2069679"/>
              <a:ext cx="151279" cy="119289"/>
            </a:xfrm>
            <a:custGeom>
              <a:avLst/>
              <a:gdLst/>
              <a:ahLst/>
              <a:cxnLst/>
              <a:rect l="l" t="t" r="r" b="b"/>
              <a:pathLst>
                <a:path w="5774" h="4553" extrusionOk="0">
                  <a:moveTo>
                    <a:pt x="4124" y="0"/>
                  </a:moveTo>
                  <a:cubicBezTo>
                    <a:pt x="4117" y="0"/>
                    <a:pt x="4110" y="0"/>
                    <a:pt x="4103" y="0"/>
                  </a:cubicBezTo>
                  <a:lnTo>
                    <a:pt x="1227" y="0"/>
                  </a:lnTo>
                  <a:cubicBezTo>
                    <a:pt x="546" y="0"/>
                    <a:pt x="0" y="547"/>
                    <a:pt x="0" y="1218"/>
                  </a:cubicBezTo>
                  <a:lnTo>
                    <a:pt x="0" y="3940"/>
                  </a:lnTo>
                  <a:cubicBezTo>
                    <a:pt x="0" y="4295"/>
                    <a:pt x="291" y="4552"/>
                    <a:pt x="611" y="4552"/>
                  </a:cubicBezTo>
                  <a:cubicBezTo>
                    <a:pt x="714" y="4552"/>
                    <a:pt x="820" y="4525"/>
                    <a:pt x="920" y="4467"/>
                  </a:cubicBezTo>
                  <a:lnTo>
                    <a:pt x="4706" y="2234"/>
                  </a:lnTo>
                  <a:cubicBezTo>
                    <a:pt x="5774" y="1624"/>
                    <a:pt x="5335" y="0"/>
                    <a:pt x="412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7"/>
            <p:cNvSpPr/>
            <p:nvPr/>
          </p:nvSpPr>
          <p:spPr>
            <a:xfrm>
              <a:off x="5986974" y="2071434"/>
              <a:ext cx="146930" cy="117533"/>
            </a:xfrm>
            <a:custGeom>
              <a:avLst/>
              <a:gdLst/>
              <a:ahLst/>
              <a:cxnLst/>
              <a:rect l="l" t="t" r="r" b="b"/>
              <a:pathLst>
                <a:path w="5608" h="4486" extrusionOk="0">
                  <a:moveTo>
                    <a:pt x="4496" y="1"/>
                  </a:moveTo>
                  <a:cubicBezTo>
                    <a:pt x="4544" y="125"/>
                    <a:pt x="4563" y="250"/>
                    <a:pt x="4563" y="384"/>
                  </a:cubicBezTo>
                  <a:cubicBezTo>
                    <a:pt x="4563" y="815"/>
                    <a:pt x="4343" y="1208"/>
                    <a:pt x="3969" y="1419"/>
                  </a:cubicBezTo>
                  <a:lnTo>
                    <a:pt x="183" y="3653"/>
                  </a:lnTo>
                  <a:cubicBezTo>
                    <a:pt x="125" y="3681"/>
                    <a:pt x="68" y="3710"/>
                    <a:pt x="0" y="3729"/>
                  </a:cubicBezTo>
                  <a:lnTo>
                    <a:pt x="0" y="3873"/>
                  </a:lnTo>
                  <a:cubicBezTo>
                    <a:pt x="0" y="4228"/>
                    <a:pt x="297" y="4485"/>
                    <a:pt x="620" y="4485"/>
                  </a:cubicBezTo>
                  <a:cubicBezTo>
                    <a:pt x="723" y="4485"/>
                    <a:pt x="830" y="4458"/>
                    <a:pt x="930" y="4400"/>
                  </a:cubicBezTo>
                  <a:lnTo>
                    <a:pt x="4716" y="2167"/>
                  </a:lnTo>
                  <a:cubicBezTo>
                    <a:pt x="5608" y="1659"/>
                    <a:pt x="5474" y="326"/>
                    <a:pt x="4496"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7"/>
            <p:cNvSpPr/>
            <p:nvPr/>
          </p:nvSpPr>
          <p:spPr>
            <a:xfrm>
              <a:off x="5958836" y="2073452"/>
              <a:ext cx="44985" cy="133122"/>
            </a:xfrm>
            <a:custGeom>
              <a:avLst/>
              <a:gdLst/>
              <a:ahLst/>
              <a:cxnLst/>
              <a:rect l="l" t="t" r="r" b="b"/>
              <a:pathLst>
                <a:path w="1717" h="5081" extrusionOk="0">
                  <a:moveTo>
                    <a:pt x="1" y="0"/>
                  </a:moveTo>
                  <a:cubicBezTo>
                    <a:pt x="164" y="125"/>
                    <a:pt x="250" y="317"/>
                    <a:pt x="250" y="518"/>
                  </a:cubicBezTo>
                  <a:lnTo>
                    <a:pt x="250" y="4687"/>
                  </a:lnTo>
                  <a:cubicBezTo>
                    <a:pt x="250" y="4822"/>
                    <a:pt x="221" y="4956"/>
                    <a:pt x="154" y="5080"/>
                  </a:cubicBezTo>
                  <a:cubicBezTo>
                    <a:pt x="509" y="4716"/>
                    <a:pt x="931" y="4381"/>
                    <a:pt x="1525" y="4381"/>
                  </a:cubicBezTo>
                  <a:cubicBezTo>
                    <a:pt x="1266" y="4304"/>
                    <a:pt x="1084" y="4064"/>
                    <a:pt x="1084" y="3796"/>
                  </a:cubicBezTo>
                  <a:lnTo>
                    <a:pt x="1084" y="1074"/>
                  </a:lnTo>
                  <a:cubicBezTo>
                    <a:pt x="1074" y="623"/>
                    <a:pt x="1324" y="211"/>
                    <a:pt x="1717"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0" name="Google Shape;8690;p57"/>
          <p:cNvGrpSpPr/>
          <p:nvPr/>
        </p:nvGrpSpPr>
        <p:grpSpPr>
          <a:xfrm>
            <a:off x="5325477" y="2016441"/>
            <a:ext cx="361927" cy="276515"/>
            <a:chOff x="5325477" y="2016441"/>
            <a:chExt cx="361927" cy="276515"/>
          </a:xfrm>
        </p:grpSpPr>
        <p:sp>
          <p:nvSpPr>
            <p:cNvPr id="8691" name="Google Shape;8691;p57"/>
            <p:cNvSpPr/>
            <p:nvPr/>
          </p:nvSpPr>
          <p:spPr>
            <a:xfrm>
              <a:off x="5514091" y="2232853"/>
              <a:ext cx="35449" cy="60103"/>
            </a:xfrm>
            <a:custGeom>
              <a:avLst/>
              <a:gdLst/>
              <a:ahLst/>
              <a:cxnLst/>
              <a:rect l="l" t="t" r="r" b="b"/>
              <a:pathLst>
                <a:path w="1353" h="2294" extrusionOk="0">
                  <a:moveTo>
                    <a:pt x="1058" y="0"/>
                  </a:moveTo>
                  <a:cubicBezTo>
                    <a:pt x="1007" y="0"/>
                    <a:pt x="955" y="21"/>
                    <a:pt x="911" y="70"/>
                  </a:cubicBezTo>
                  <a:lnTo>
                    <a:pt x="384" y="626"/>
                  </a:lnTo>
                  <a:cubicBezTo>
                    <a:pt x="144" y="894"/>
                    <a:pt x="0" y="1239"/>
                    <a:pt x="10" y="1594"/>
                  </a:cubicBezTo>
                  <a:lnTo>
                    <a:pt x="10" y="2083"/>
                  </a:lnTo>
                  <a:cubicBezTo>
                    <a:pt x="10" y="2198"/>
                    <a:pt x="96" y="2294"/>
                    <a:pt x="211" y="2294"/>
                  </a:cubicBezTo>
                  <a:cubicBezTo>
                    <a:pt x="336" y="2294"/>
                    <a:pt x="422" y="2198"/>
                    <a:pt x="422" y="2083"/>
                  </a:cubicBezTo>
                  <a:lnTo>
                    <a:pt x="422" y="1594"/>
                  </a:lnTo>
                  <a:cubicBezTo>
                    <a:pt x="422" y="1335"/>
                    <a:pt x="518" y="1096"/>
                    <a:pt x="690" y="913"/>
                  </a:cubicBezTo>
                  <a:lnTo>
                    <a:pt x="1208" y="348"/>
                  </a:lnTo>
                  <a:cubicBezTo>
                    <a:pt x="1353" y="196"/>
                    <a:pt x="1213" y="0"/>
                    <a:pt x="1058"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7"/>
            <p:cNvSpPr/>
            <p:nvPr/>
          </p:nvSpPr>
          <p:spPr>
            <a:xfrm>
              <a:off x="5605633" y="2232879"/>
              <a:ext cx="35291" cy="60077"/>
            </a:xfrm>
            <a:custGeom>
              <a:avLst/>
              <a:gdLst/>
              <a:ahLst/>
              <a:cxnLst/>
              <a:rect l="l" t="t" r="r" b="b"/>
              <a:pathLst>
                <a:path w="1347" h="2293" extrusionOk="0">
                  <a:moveTo>
                    <a:pt x="302" y="1"/>
                  </a:moveTo>
                  <a:cubicBezTo>
                    <a:pt x="145" y="1"/>
                    <a:pt x="1" y="203"/>
                    <a:pt x="139" y="357"/>
                  </a:cubicBezTo>
                  <a:lnTo>
                    <a:pt x="666" y="912"/>
                  </a:lnTo>
                  <a:cubicBezTo>
                    <a:pt x="839" y="1095"/>
                    <a:pt x="935" y="1344"/>
                    <a:pt x="935" y="1593"/>
                  </a:cubicBezTo>
                  <a:lnTo>
                    <a:pt x="935" y="2082"/>
                  </a:lnTo>
                  <a:cubicBezTo>
                    <a:pt x="935" y="2197"/>
                    <a:pt x="1021" y="2293"/>
                    <a:pt x="1146" y="2293"/>
                  </a:cubicBezTo>
                  <a:cubicBezTo>
                    <a:pt x="1261" y="2293"/>
                    <a:pt x="1347" y="2207"/>
                    <a:pt x="1347" y="2091"/>
                  </a:cubicBezTo>
                  <a:lnTo>
                    <a:pt x="1347" y="1603"/>
                  </a:lnTo>
                  <a:cubicBezTo>
                    <a:pt x="1347" y="1238"/>
                    <a:pt x="1213" y="893"/>
                    <a:pt x="973" y="635"/>
                  </a:cubicBezTo>
                  <a:lnTo>
                    <a:pt x="446" y="69"/>
                  </a:lnTo>
                  <a:cubicBezTo>
                    <a:pt x="402" y="21"/>
                    <a:pt x="351" y="1"/>
                    <a:pt x="302" y="1"/>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7"/>
            <p:cNvSpPr/>
            <p:nvPr/>
          </p:nvSpPr>
          <p:spPr>
            <a:xfrm>
              <a:off x="5466852" y="2264476"/>
              <a:ext cx="219530" cy="28479"/>
            </a:xfrm>
            <a:custGeom>
              <a:avLst/>
              <a:gdLst/>
              <a:ahLst/>
              <a:cxnLst/>
              <a:rect l="l" t="t" r="r" b="b"/>
              <a:pathLst>
                <a:path w="8379" h="1087" extrusionOk="0">
                  <a:moveTo>
                    <a:pt x="297" y="0"/>
                  </a:moveTo>
                  <a:cubicBezTo>
                    <a:pt x="132" y="0"/>
                    <a:pt x="0" y="219"/>
                    <a:pt x="164" y="368"/>
                  </a:cubicBezTo>
                  <a:lnTo>
                    <a:pt x="902" y="1029"/>
                  </a:lnTo>
                  <a:cubicBezTo>
                    <a:pt x="940" y="1068"/>
                    <a:pt x="988" y="1087"/>
                    <a:pt x="1036" y="1087"/>
                  </a:cubicBezTo>
                  <a:lnTo>
                    <a:pt x="7449" y="1087"/>
                  </a:lnTo>
                  <a:cubicBezTo>
                    <a:pt x="7497" y="1087"/>
                    <a:pt x="7545" y="1068"/>
                    <a:pt x="7583" y="1039"/>
                  </a:cubicBezTo>
                  <a:lnTo>
                    <a:pt x="8292" y="387"/>
                  </a:lnTo>
                  <a:cubicBezTo>
                    <a:pt x="8379" y="310"/>
                    <a:pt x="8379" y="186"/>
                    <a:pt x="8302" y="99"/>
                  </a:cubicBezTo>
                  <a:cubicBezTo>
                    <a:pt x="8260" y="53"/>
                    <a:pt x="8202" y="28"/>
                    <a:pt x="8144" y="28"/>
                  </a:cubicBezTo>
                  <a:cubicBezTo>
                    <a:pt x="8096" y="28"/>
                    <a:pt x="8049" y="45"/>
                    <a:pt x="8015" y="80"/>
                  </a:cubicBezTo>
                  <a:lnTo>
                    <a:pt x="7363" y="675"/>
                  </a:lnTo>
                  <a:lnTo>
                    <a:pt x="1113" y="675"/>
                  </a:lnTo>
                  <a:lnTo>
                    <a:pt x="442" y="61"/>
                  </a:lnTo>
                  <a:cubicBezTo>
                    <a:pt x="395" y="18"/>
                    <a:pt x="345" y="0"/>
                    <a:pt x="297"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7"/>
            <p:cNvSpPr/>
            <p:nvPr/>
          </p:nvSpPr>
          <p:spPr>
            <a:xfrm>
              <a:off x="5325477" y="2064413"/>
              <a:ext cx="361665" cy="177060"/>
            </a:xfrm>
            <a:custGeom>
              <a:avLst/>
              <a:gdLst/>
              <a:ahLst/>
              <a:cxnLst/>
              <a:rect l="l" t="t" r="r" b="b"/>
              <a:pathLst>
                <a:path w="13804" h="6758" extrusionOk="0">
                  <a:moveTo>
                    <a:pt x="259" y="0"/>
                  </a:moveTo>
                  <a:cubicBezTo>
                    <a:pt x="116" y="0"/>
                    <a:pt x="1" y="125"/>
                    <a:pt x="20" y="269"/>
                  </a:cubicBezTo>
                  <a:lnTo>
                    <a:pt x="317" y="3115"/>
                  </a:lnTo>
                  <a:cubicBezTo>
                    <a:pt x="326" y="3269"/>
                    <a:pt x="461" y="3393"/>
                    <a:pt x="624" y="3393"/>
                  </a:cubicBezTo>
                  <a:lnTo>
                    <a:pt x="1084" y="3393"/>
                  </a:lnTo>
                  <a:cubicBezTo>
                    <a:pt x="1208" y="3393"/>
                    <a:pt x="1314" y="3317"/>
                    <a:pt x="1371" y="3211"/>
                  </a:cubicBezTo>
                  <a:lnTo>
                    <a:pt x="1812" y="2272"/>
                  </a:lnTo>
                  <a:lnTo>
                    <a:pt x="5378" y="2272"/>
                  </a:lnTo>
                  <a:cubicBezTo>
                    <a:pt x="5627" y="2272"/>
                    <a:pt x="5838" y="2473"/>
                    <a:pt x="5838" y="2732"/>
                  </a:cubicBezTo>
                  <a:lnTo>
                    <a:pt x="5838" y="4572"/>
                  </a:lnTo>
                  <a:cubicBezTo>
                    <a:pt x="5838" y="4831"/>
                    <a:pt x="5886" y="5080"/>
                    <a:pt x="5963" y="5320"/>
                  </a:cubicBezTo>
                  <a:cubicBezTo>
                    <a:pt x="6049" y="5540"/>
                    <a:pt x="6164" y="5742"/>
                    <a:pt x="6308" y="5924"/>
                  </a:cubicBezTo>
                  <a:cubicBezTo>
                    <a:pt x="6739" y="6403"/>
                    <a:pt x="7324" y="6758"/>
                    <a:pt x="8024" y="6758"/>
                  </a:cubicBezTo>
                  <a:lnTo>
                    <a:pt x="12509" y="6758"/>
                  </a:lnTo>
                  <a:cubicBezTo>
                    <a:pt x="13228" y="6758"/>
                    <a:pt x="13804" y="6173"/>
                    <a:pt x="13804" y="5454"/>
                  </a:cubicBezTo>
                  <a:lnTo>
                    <a:pt x="10688" y="4141"/>
                  </a:lnTo>
                  <a:cubicBezTo>
                    <a:pt x="9826" y="3767"/>
                    <a:pt x="9270" y="2924"/>
                    <a:pt x="9270" y="1984"/>
                  </a:cubicBezTo>
                  <a:lnTo>
                    <a:pt x="9270" y="1610"/>
                  </a:lnTo>
                  <a:cubicBezTo>
                    <a:pt x="9270" y="1390"/>
                    <a:pt x="9097" y="1227"/>
                    <a:pt x="8886" y="1227"/>
                  </a:cubicBezTo>
                  <a:lnTo>
                    <a:pt x="1707" y="1227"/>
                  </a:lnTo>
                  <a:lnTo>
                    <a:pt x="1343" y="163"/>
                  </a:lnTo>
                  <a:cubicBezTo>
                    <a:pt x="1314" y="67"/>
                    <a:pt x="1218" y="0"/>
                    <a:pt x="11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7"/>
            <p:cNvSpPr/>
            <p:nvPr/>
          </p:nvSpPr>
          <p:spPr>
            <a:xfrm>
              <a:off x="5325477" y="2064413"/>
              <a:ext cx="361927" cy="171793"/>
            </a:xfrm>
            <a:custGeom>
              <a:avLst/>
              <a:gdLst/>
              <a:ahLst/>
              <a:cxnLst/>
              <a:rect l="l" t="t" r="r" b="b"/>
              <a:pathLst>
                <a:path w="13814" h="6557" extrusionOk="0">
                  <a:moveTo>
                    <a:pt x="259" y="0"/>
                  </a:moveTo>
                  <a:cubicBezTo>
                    <a:pt x="116" y="0"/>
                    <a:pt x="1" y="125"/>
                    <a:pt x="20" y="269"/>
                  </a:cubicBezTo>
                  <a:lnTo>
                    <a:pt x="48" y="546"/>
                  </a:lnTo>
                  <a:lnTo>
                    <a:pt x="499" y="546"/>
                  </a:lnTo>
                  <a:cubicBezTo>
                    <a:pt x="681" y="546"/>
                    <a:pt x="834" y="662"/>
                    <a:pt x="902" y="834"/>
                  </a:cubicBezTo>
                  <a:lnTo>
                    <a:pt x="1084" y="1371"/>
                  </a:lnTo>
                  <a:cubicBezTo>
                    <a:pt x="1160" y="1610"/>
                    <a:pt x="1390" y="1773"/>
                    <a:pt x="1649" y="1773"/>
                  </a:cubicBezTo>
                  <a:lnTo>
                    <a:pt x="8397" y="1773"/>
                  </a:lnTo>
                  <a:cubicBezTo>
                    <a:pt x="8608" y="1773"/>
                    <a:pt x="8781" y="1946"/>
                    <a:pt x="8781" y="2157"/>
                  </a:cubicBezTo>
                  <a:lnTo>
                    <a:pt x="8781" y="2531"/>
                  </a:lnTo>
                  <a:cubicBezTo>
                    <a:pt x="8781" y="3470"/>
                    <a:pt x="9337" y="4323"/>
                    <a:pt x="10199" y="4687"/>
                  </a:cubicBezTo>
                  <a:lnTo>
                    <a:pt x="13315" y="6010"/>
                  </a:lnTo>
                  <a:cubicBezTo>
                    <a:pt x="13315" y="6192"/>
                    <a:pt x="13276" y="6384"/>
                    <a:pt x="13200" y="6556"/>
                  </a:cubicBezTo>
                  <a:cubicBezTo>
                    <a:pt x="13573" y="6317"/>
                    <a:pt x="13804" y="5905"/>
                    <a:pt x="13813" y="5464"/>
                  </a:cubicBezTo>
                  <a:lnTo>
                    <a:pt x="10688" y="4141"/>
                  </a:lnTo>
                  <a:cubicBezTo>
                    <a:pt x="9816" y="3767"/>
                    <a:pt x="9260" y="2924"/>
                    <a:pt x="9260" y="1984"/>
                  </a:cubicBezTo>
                  <a:lnTo>
                    <a:pt x="9260" y="1610"/>
                  </a:lnTo>
                  <a:cubicBezTo>
                    <a:pt x="9260" y="1390"/>
                    <a:pt x="9087" y="1227"/>
                    <a:pt x="8877" y="1227"/>
                  </a:cubicBezTo>
                  <a:lnTo>
                    <a:pt x="1707" y="1227"/>
                  </a:lnTo>
                  <a:lnTo>
                    <a:pt x="1343" y="163"/>
                  </a:lnTo>
                  <a:cubicBezTo>
                    <a:pt x="1314" y="67"/>
                    <a:pt x="1218" y="0"/>
                    <a:pt x="1122" y="0"/>
                  </a:cubicBezTo>
                  <a:close/>
                </a:path>
              </a:pathLst>
            </a:custGeom>
            <a:solidFill>
              <a:srgbClr val="99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7"/>
            <p:cNvSpPr/>
            <p:nvPr/>
          </p:nvSpPr>
          <p:spPr>
            <a:xfrm>
              <a:off x="5567329" y="2102062"/>
              <a:ext cx="111036" cy="101735"/>
            </a:xfrm>
            <a:custGeom>
              <a:avLst/>
              <a:gdLst/>
              <a:ahLst/>
              <a:cxnLst/>
              <a:rect l="l" t="t" r="r" b="b"/>
              <a:pathLst>
                <a:path w="4238" h="3883" extrusionOk="0">
                  <a:moveTo>
                    <a:pt x="29" y="1"/>
                  </a:moveTo>
                  <a:lnTo>
                    <a:pt x="0" y="30"/>
                  </a:lnTo>
                  <a:cubicBezTo>
                    <a:pt x="19" y="68"/>
                    <a:pt x="29" y="116"/>
                    <a:pt x="29" y="173"/>
                  </a:cubicBezTo>
                  <a:lnTo>
                    <a:pt x="29" y="547"/>
                  </a:lnTo>
                  <a:cubicBezTo>
                    <a:pt x="29" y="1487"/>
                    <a:pt x="585" y="2330"/>
                    <a:pt x="1457" y="2704"/>
                  </a:cubicBezTo>
                  <a:lnTo>
                    <a:pt x="4237" y="3883"/>
                  </a:lnTo>
                  <a:cubicBezTo>
                    <a:pt x="4237" y="3883"/>
                    <a:pt x="4112" y="308"/>
                    <a:pt x="355"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7"/>
            <p:cNvSpPr/>
            <p:nvPr/>
          </p:nvSpPr>
          <p:spPr>
            <a:xfrm>
              <a:off x="5567329" y="2102062"/>
              <a:ext cx="111036" cy="101735"/>
            </a:xfrm>
            <a:custGeom>
              <a:avLst/>
              <a:gdLst/>
              <a:ahLst/>
              <a:cxnLst/>
              <a:rect l="l" t="t" r="r" b="b"/>
              <a:pathLst>
                <a:path w="4238" h="3883" extrusionOk="0">
                  <a:moveTo>
                    <a:pt x="29" y="1"/>
                  </a:moveTo>
                  <a:lnTo>
                    <a:pt x="0" y="30"/>
                  </a:lnTo>
                  <a:cubicBezTo>
                    <a:pt x="19" y="68"/>
                    <a:pt x="29" y="126"/>
                    <a:pt x="29" y="173"/>
                  </a:cubicBezTo>
                  <a:lnTo>
                    <a:pt x="29" y="442"/>
                  </a:lnTo>
                  <a:cubicBezTo>
                    <a:pt x="2684" y="701"/>
                    <a:pt x="3480" y="2627"/>
                    <a:pt x="3710" y="3653"/>
                  </a:cubicBezTo>
                  <a:lnTo>
                    <a:pt x="4237" y="3883"/>
                  </a:lnTo>
                  <a:cubicBezTo>
                    <a:pt x="4237" y="3883"/>
                    <a:pt x="4122" y="308"/>
                    <a:pt x="365" y="1"/>
                  </a:cubicBezTo>
                  <a:close/>
                </a:path>
              </a:pathLst>
            </a:custGeom>
            <a:solidFill>
              <a:srgbClr val="C7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7"/>
            <p:cNvSpPr/>
            <p:nvPr/>
          </p:nvSpPr>
          <p:spPr>
            <a:xfrm>
              <a:off x="5506309" y="2128943"/>
              <a:ext cx="37676" cy="63587"/>
            </a:xfrm>
            <a:custGeom>
              <a:avLst/>
              <a:gdLst/>
              <a:ahLst/>
              <a:cxnLst/>
              <a:rect l="l" t="t" r="r" b="b"/>
              <a:pathLst>
                <a:path w="1438" h="2427" extrusionOk="0">
                  <a:moveTo>
                    <a:pt x="173" y="1"/>
                  </a:moveTo>
                  <a:cubicBezTo>
                    <a:pt x="77" y="1"/>
                    <a:pt x="0" y="77"/>
                    <a:pt x="0" y="173"/>
                  </a:cubicBezTo>
                  <a:lnTo>
                    <a:pt x="0" y="2253"/>
                  </a:lnTo>
                  <a:cubicBezTo>
                    <a:pt x="0" y="2349"/>
                    <a:pt x="77" y="2426"/>
                    <a:pt x="173" y="2426"/>
                  </a:cubicBezTo>
                  <a:lnTo>
                    <a:pt x="1265" y="2426"/>
                  </a:lnTo>
                  <a:cubicBezTo>
                    <a:pt x="1271" y="2426"/>
                    <a:pt x="1276" y="2426"/>
                    <a:pt x="1281" y="2426"/>
                  </a:cubicBezTo>
                  <a:cubicBezTo>
                    <a:pt x="1370" y="2426"/>
                    <a:pt x="1438" y="2353"/>
                    <a:pt x="1438" y="2263"/>
                  </a:cubicBezTo>
                  <a:lnTo>
                    <a:pt x="1438" y="173"/>
                  </a:lnTo>
                  <a:cubicBezTo>
                    <a:pt x="1438" y="77"/>
                    <a:pt x="1361" y="1"/>
                    <a:pt x="1265"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7"/>
            <p:cNvSpPr/>
            <p:nvPr/>
          </p:nvSpPr>
          <p:spPr>
            <a:xfrm>
              <a:off x="5530413" y="2128681"/>
              <a:ext cx="13572" cy="63823"/>
            </a:xfrm>
            <a:custGeom>
              <a:avLst/>
              <a:gdLst/>
              <a:ahLst/>
              <a:cxnLst/>
              <a:rect l="l" t="t" r="r" b="b"/>
              <a:pathLst>
                <a:path w="518" h="2436" extrusionOk="0">
                  <a:moveTo>
                    <a:pt x="0" y="1"/>
                  </a:moveTo>
                  <a:lnTo>
                    <a:pt x="0" y="2436"/>
                  </a:lnTo>
                  <a:lnTo>
                    <a:pt x="345" y="2436"/>
                  </a:lnTo>
                  <a:cubicBezTo>
                    <a:pt x="441" y="2436"/>
                    <a:pt x="518" y="2359"/>
                    <a:pt x="518" y="2263"/>
                  </a:cubicBezTo>
                  <a:lnTo>
                    <a:pt x="518" y="183"/>
                  </a:lnTo>
                  <a:cubicBezTo>
                    <a:pt x="518" y="78"/>
                    <a:pt x="441" y="1"/>
                    <a:pt x="345"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7"/>
            <p:cNvSpPr/>
            <p:nvPr/>
          </p:nvSpPr>
          <p:spPr>
            <a:xfrm>
              <a:off x="5503532" y="2078718"/>
              <a:ext cx="17606" cy="17868"/>
            </a:xfrm>
            <a:custGeom>
              <a:avLst/>
              <a:gdLst/>
              <a:ahLst/>
              <a:cxnLst/>
              <a:rect l="l" t="t" r="r" b="b"/>
              <a:pathLst>
                <a:path w="672" h="682" extrusionOk="0">
                  <a:moveTo>
                    <a:pt x="1" y="0"/>
                  </a:moveTo>
                  <a:lnTo>
                    <a:pt x="1" y="681"/>
                  </a:lnTo>
                  <a:lnTo>
                    <a:pt x="672" y="681"/>
                  </a:lnTo>
                  <a:lnTo>
                    <a:pt x="672" y="0"/>
                  </a:lnTo>
                  <a:close/>
                </a:path>
              </a:pathLst>
            </a:custGeom>
            <a:solidFill>
              <a:srgbClr val="C3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7"/>
            <p:cNvSpPr/>
            <p:nvPr/>
          </p:nvSpPr>
          <p:spPr>
            <a:xfrm>
              <a:off x="5489960" y="2060876"/>
              <a:ext cx="44226" cy="17868"/>
            </a:xfrm>
            <a:custGeom>
              <a:avLst/>
              <a:gdLst/>
              <a:ahLst/>
              <a:cxnLst/>
              <a:rect l="l" t="t" r="r" b="b"/>
              <a:pathLst>
                <a:path w="1688" h="682" extrusionOk="0">
                  <a:moveTo>
                    <a:pt x="212" y="1"/>
                  </a:moveTo>
                  <a:cubicBezTo>
                    <a:pt x="97" y="1"/>
                    <a:pt x="1" y="97"/>
                    <a:pt x="1" y="212"/>
                  </a:cubicBezTo>
                  <a:lnTo>
                    <a:pt x="1" y="471"/>
                  </a:lnTo>
                  <a:cubicBezTo>
                    <a:pt x="1" y="586"/>
                    <a:pt x="97" y="681"/>
                    <a:pt x="212" y="681"/>
                  </a:cubicBezTo>
                  <a:lnTo>
                    <a:pt x="1477" y="681"/>
                  </a:lnTo>
                  <a:cubicBezTo>
                    <a:pt x="1602" y="681"/>
                    <a:pt x="1688" y="586"/>
                    <a:pt x="1688" y="471"/>
                  </a:cubicBezTo>
                  <a:lnTo>
                    <a:pt x="1688" y="212"/>
                  </a:lnTo>
                  <a:cubicBezTo>
                    <a:pt x="1688" y="97"/>
                    <a:pt x="1592" y="1"/>
                    <a:pt x="1477"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7"/>
            <p:cNvSpPr/>
            <p:nvPr/>
          </p:nvSpPr>
          <p:spPr>
            <a:xfrm>
              <a:off x="5518859" y="2060640"/>
              <a:ext cx="15589" cy="18104"/>
            </a:xfrm>
            <a:custGeom>
              <a:avLst/>
              <a:gdLst/>
              <a:ahLst/>
              <a:cxnLst/>
              <a:rect l="l" t="t" r="r" b="b"/>
              <a:pathLst>
                <a:path w="595" h="691" extrusionOk="0">
                  <a:moveTo>
                    <a:pt x="0" y="0"/>
                  </a:moveTo>
                  <a:lnTo>
                    <a:pt x="0" y="10"/>
                  </a:lnTo>
                  <a:lnTo>
                    <a:pt x="0" y="690"/>
                  </a:lnTo>
                  <a:lnTo>
                    <a:pt x="374" y="690"/>
                  </a:lnTo>
                  <a:cubicBezTo>
                    <a:pt x="489" y="690"/>
                    <a:pt x="595" y="595"/>
                    <a:pt x="595" y="470"/>
                  </a:cubicBezTo>
                  <a:lnTo>
                    <a:pt x="595" y="221"/>
                  </a:lnTo>
                  <a:cubicBezTo>
                    <a:pt x="595" y="96"/>
                    <a:pt x="489" y="0"/>
                    <a:pt x="374" y="0"/>
                  </a:cubicBezTo>
                  <a:close/>
                </a:path>
              </a:pathLst>
            </a:custGeom>
            <a:solidFill>
              <a:srgbClr val="99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7"/>
            <p:cNvSpPr/>
            <p:nvPr/>
          </p:nvSpPr>
          <p:spPr>
            <a:xfrm>
              <a:off x="5496746" y="2016441"/>
              <a:ext cx="31178" cy="44461"/>
            </a:xfrm>
            <a:custGeom>
              <a:avLst/>
              <a:gdLst/>
              <a:ahLst/>
              <a:cxnLst/>
              <a:rect l="l" t="t" r="r" b="b"/>
              <a:pathLst>
                <a:path w="1190" h="1697" extrusionOk="0">
                  <a:moveTo>
                    <a:pt x="631" y="0"/>
                  </a:moveTo>
                  <a:cubicBezTo>
                    <a:pt x="626" y="0"/>
                    <a:pt x="620" y="0"/>
                    <a:pt x="614" y="0"/>
                  </a:cubicBezTo>
                  <a:lnTo>
                    <a:pt x="576" y="0"/>
                  </a:lnTo>
                  <a:cubicBezTo>
                    <a:pt x="260" y="0"/>
                    <a:pt x="1" y="250"/>
                    <a:pt x="1" y="566"/>
                  </a:cubicBezTo>
                  <a:lnTo>
                    <a:pt x="1" y="1697"/>
                  </a:lnTo>
                  <a:lnTo>
                    <a:pt x="1189" y="1697"/>
                  </a:lnTo>
                  <a:lnTo>
                    <a:pt x="1189" y="566"/>
                  </a:lnTo>
                  <a:cubicBezTo>
                    <a:pt x="1189" y="255"/>
                    <a:pt x="940" y="0"/>
                    <a:pt x="631"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7"/>
            <p:cNvSpPr/>
            <p:nvPr/>
          </p:nvSpPr>
          <p:spPr>
            <a:xfrm>
              <a:off x="5502039" y="2016441"/>
              <a:ext cx="25886" cy="44226"/>
            </a:xfrm>
            <a:custGeom>
              <a:avLst/>
              <a:gdLst/>
              <a:ahLst/>
              <a:cxnLst/>
              <a:rect l="l" t="t" r="r" b="b"/>
              <a:pathLst>
                <a:path w="988" h="1688" extrusionOk="0">
                  <a:moveTo>
                    <a:pt x="393" y="0"/>
                  </a:moveTo>
                  <a:cubicBezTo>
                    <a:pt x="249" y="0"/>
                    <a:pt x="115" y="48"/>
                    <a:pt x="0" y="144"/>
                  </a:cubicBezTo>
                  <a:cubicBezTo>
                    <a:pt x="230" y="230"/>
                    <a:pt x="383" y="451"/>
                    <a:pt x="393" y="690"/>
                  </a:cubicBezTo>
                  <a:lnTo>
                    <a:pt x="393" y="1687"/>
                  </a:lnTo>
                  <a:lnTo>
                    <a:pt x="987" y="1687"/>
                  </a:lnTo>
                  <a:lnTo>
                    <a:pt x="987" y="585"/>
                  </a:lnTo>
                  <a:cubicBezTo>
                    <a:pt x="978" y="259"/>
                    <a:pt x="719" y="0"/>
                    <a:pt x="393"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7"/>
            <p:cNvSpPr/>
            <p:nvPr/>
          </p:nvSpPr>
          <p:spPr>
            <a:xfrm>
              <a:off x="5363676" y="2019165"/>
              <a:ext cx="133096" cy="34741"/>
            </a:xfrm>
            <a:custGeom>
              <a:avLst/>
              <a:gdLst/>
              <a:ahLst/>
              <a:cxnLst/>
              <a:rect l="l" t="t" r="r" b="b"/>
              <a:pathLst>
                <a:path w="5080" h="1326" extrusionOk="0">
                  <a:moveTo>
                    <a:pt x="904" y="1"/>
                  </a:moveTo>
                  <a:cubicBezTo>
                    <a:pt x="734" y="1"/>
                    <a:pt x="566" y="67"/>
                    <a:pt x="440" y="184"/>
                  </a:cubicBezTo>
                  <a:cubicBezTo>
                    <a:pt x="1" y="595"/>
                    <a:pt x="300" y="1326"/>
                    <a:pt x="894" y="1326"/>
                  </a:cubicBezTo>
                  <a:cubicBezTo>
                    <a:pt x="909" y="1326"/>
                    <a:pt x="924" y="1325"/>
                    <a:pt x="939" y="1325"/>
                  </a:cubicBezTo>
                  <a:lnTo>
                    <a:pt x="5080" y="1037"/>
                  </a:lnTo>
                  <a:lnTo>
                    <a:pt x="5080" y="289"/>
                  </a:lnTo>
                  <a:lnTo>
                    <a:pt x="939" y="2"/>
                  </a:lnTo>
                  <a:cubicBezTo>
                    <a:pt x="927" y="1"/>
                    <a:pt x="916" y="1"/>
                    <a:pt x="904" y="1"/>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7"/>
            <p:cNvSpPr/>
            <p:nvPr/>
          </p:nvSpPr>
          <p:spPr>
            <a:xfrm>
              <a:off x="5482939" y="2025977"/>
              <a:ext cx="14331" cy="21379"/>
            </a:xfrm>
            <a:custGeom>
              <a:avLst/>
              <a:gdLst/>
              <a:ahLst/>
              <a:cxnLst/>
              <a:rect l="l" t="t" r="r" b="b"/>
              <a:pathLst>
                <a:path w="547" h="816" extrusionOk="0">
                  <a:moveTo>
                    <a:pt x="49" y="1"/>
                  </a:moveTo>
                  <a:cubicBezTo>
                    <a:pt x="20" y="68"/>
                    <a:pt x="1" y="144"/>
                    <a:pt x="1" y="221"/>
                  </a:cubicBezTo>
                  <a:lnTo>
                    <a:pt x="10" y="221"/>
                  </a:lnTo>
                  <a:lnTo>
                    <a:pt x="10" y="815"/>
                  </a:lnTo>
                  <a:lnTo>
                    <a:pt x="547" y="777"/>
                  </a:lnTo>
                  <a:lnTo>
                    <a:pt x="547" y="29"/>
                  </a:lnTo>
                  <a:lnTo>
                    <a:pt x="49" y="1"/>
                  </a:lnTo>
                  <a:close/>
                </a:path>
              </a:pathLst>
            </a:custGeom>
            <a:solidFill>
              <a:srgbClr val="79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7"/>
            <p:cNvSpPr/>
            <p:nvPr/>
          </p:nvSpPr>
          <p:spPr>
            <a:xfrm>
              <a:off x="5584647" y="2123179"/>
              <a:ext cx="26645" cy="52007"/>
            </a:xfrm>
            <a:custGeom>
              <a:avLst/>
              <a:gdLst/>
              <a:ahLst/>
              <a:cxnLst/>
              <a:rect l="l" t="t" r="r" b="b"/>
              <a:pathLst>
                <a:path w="1017" h="1985" extrusionOk="0">
                  <a:moveTo>
                    <a:pt x="509" y="0"/>
                  </a:moveTo>
                  <a:cubicBezTo>
                    <a:pt x="255" y="0"/>
                    <a:pt x="1" y="173"/>
                    <a:pt x="20" y="518"/>
                  </a:cubicBezTo>
                  <a:lnTo>
                    <a:pt x="20" y="1361"/>
                  </a:lnTo>
                  <a:cubicBezTo>
                    <a:pt x="240" y="1582"/>
                    <a:pt x="499" y="1773"/>
                    <a:pt x="796" y="1898"/>
                  </a:cubicBezTo>
                  <a:lnTo>
                    <a:pt x="998" y="1984"/>
                  </a:lnTo>
                  <a:lnTo>
                    <a:pt x="998" y="518"/>
                  </a:lnTo>
                  <a:cubicBezTo>
                    <a:pt x="1017" y="173"/>
                    <a:pt x="763" y="0"/>
                    <a:pt x="509"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7"/>
            <p:cNvSpPr/>
            <p:nvPr/>
          </p:nvSpPr>
          <p:spPr>
            <a:xfrm>
              <a:off x="5592429" y="2123913"/>
              <a:ext cx="18366" cy="51011"/>
            </a:xfrm>
            <a:custGeom>
              <a:avLst/>
              <a:gdLst/>
              <a:ahLst/>
              <a:cxnLst/>
              <a:rect l="l" t="t" r="r" b="b"/>
              <a:pathLst>
                <a:path w="701" h="1947" extrusionOk="0">
                  <a:moveTo>
                    <a:pt x="229" y="1"/>
                  </a:moveTo>
                  <a:cubicBezTo>
                    <a:pt x="223" y="1"/>
                    <a:pt x="217" y="1"/>
                    <a:pt x="212" y="1"/>
                  </a:cubicBezTo>
                  <a:cubicBezTo>
                    <a:pt x="135" y="1"/>
                    <a:pt x="68" y="20"/>
                    <a:pt x="1" y="49"/>
                  </a:cubicBezTo>
                  <a:cubicBezTo>
                    <a:pt x="173" y="125"/>
                    <a:pt x="279" y="298"/>
                    <a:pt x="279" y="490"/>
                  </a:cubicBezTo>
                  <a:lnTo>
                    <a:pt x="279" y="1765"/>
                  </a:lnTo>
                  <a:cubicBezTo>
                    <a:pt x="346" y="1793"/>
                    <a:pt x="423" y="1832"/>
                    <a:pt x="490" y="1860"/>
                  </a:cubicBezTo>
                  <a:lnTo>
                    <a:pt x="701" y="1947"/>
                  </a:lnTo>
                  <a:lnTo>
                    <a:pt x="701" y="490"/>
                  </a:lnTo>
                  <a:cubicBezTo>
                    <a:pt x="701" y="218"/>
                    <a:pt x="489" y="1"/>
                    <a:pt x="229"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7"/>
            <p:cNvSpPr/>
            <p:nvPr/>
          </p:nvSpPr>
          <p:spPr>
            <a:xfrm>
              <a:off x="5526378" y="2019165"/>
              <a:ext cx="133096" cy="34558"/>
            </a:xfrm>
            <a:custGeom>
              <a:avLst/>
              <a:gdLst/>
              <a:ahLst/>
              <a:cxnLst/>
              <a:rect l="l" t="t" r="r" b="b"/>
              <a:pathLst>
                <a:path w="5080" h="1319" extrusionOk="0">
                  <a:moveTo>
                    <a:pt x="4186" y="0"/>
                  </a:moveTo>
                  <a:cubicBezTo>
                    <a:pt x="4172" y="0"/>
                    <a:pt x="4157" y="1"/>
                    <a:pt x="4142" y="2"/>
                  </a:cubicBezTo>
                  <a:lnTo>
                    <a:pt x="1" y="289"/>
                  </a:lnTo>
                  <a:lnTo>
                    <a:pt x="1" y="1037"/>
                  </a:lnTo>
                  <a:lnTo>
                    <a:pt x="4142" y="1315"/>
                  </a:lnTo>
                  <a:cubicBezTo>
                    <a:pt x="4162" y="1317"/>
                    <a:pt x="4183" y="1318"/>
                    <a:pt x="4204" y="1318"/>
                  </a:cubicBezTo>
                  <a:cubicBezTo>
                    <a:pt x="4365" y="1318"/>
                    <a:pt x="4521" y="1253"/>
                    <a:pt x="4640" y="1142"/>
                  </a:cubicBezTo>
                  <a:cubicBezTo>
                    <a:pt x="5080" y="731"/>
                    <a:pt x="4771" y="0"/>
                    <a:pt x="4186"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7"/>
            <p:cNvSpPr/>
            <p:nvPr/>
          </p:nvSpPr>
          <p:spPr>
            <a:xfrm>
              <a:off x="5526143" y="2025977"/>
              <a:ext cx="14593" cy="21379"/>
            </a:xfrm>
            <a:custGeom>
              <a:avLst/>
              <a:gdLst/>
              <a:ahLst/>
              <a:cxnLst/>
              <a:rect l="l" t="t" r="r" b="b"/>
              <a:pathLst>
                <a:path w="557" h="816" extrusionOk="0">
                  <a:moveTo>
                    <a:pt x="508" y="1"/>
                  </a:moveTo>
                  <a:lnTo>
                    <a:pt x="0" y="29"/>
                  </a:lnTo>
                  <a:lnTo>
                    <a:pt x="0" y="777"/>
                  </a:lnTo>
                  <a:lnTo>
                    <a:pt x="547" y="815"/>
                  </a:lnTo>
                  <a:lnTo>
                    <a:pt x="547" y="221"/>
                  </a:lnTo>
                  <a:lnTo>
                    <a:pt x="556" y="221"/>
                  </a:lnTo>
                  <a:cubicBezTo>
                    <a:pt x="547" y="144"/>
                    <a:pt x="537" y="68"/>
                    <a:pt x="508" y="1"/>
                  </a:cubicBezTo>
                  <a:close/>
                </a:path>
              </a:pathLst>
            </a:custGeom>
            <a:solidFill>
              <a:srgbClr val="79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1" name="Google Shape;8711;p57"/>
          <p:cNvGrpSpPr/>
          <p:nvPr/>
        </p:nvGrpSpPr>
        <p:grpSpPr>
          <a:xfrm>
            <a:off x="4870671" y="2017200"/>
            <a:ext cx="364180" cy="274812"/>
            <a:chOff x="4870671" y="2017200"/>
            <a:chExt cx="364180" cy="274812"/>
          </a:xfrm>
        </p:grpSpPr>
        <p:sp>
          <p:nvSpPr>
            <p:cNvPr id="8712" name="Google Shape;8712;p57"/>
            <p:cNvSpPr/>
            <p:nvPr/>
          </p:nvSpPr>
          <p:spPr>
            <a:xfrm>
              <a:off x="5143151" y="2097294"/>
              <a:ext cx="91700" cy="115044"/>
            </a:xfrm>
            <a:custGeom>
              <a:avLst/>
              <a:gdLst/>
              <a:ahLst/>
              <a:cxnLst/>
              <a:rect l="l" t="t" r="r" b="b"/>
              <a:pathLst>
                <a:path w="3500" h="4391" extrusionOk="0">
                  <a:moveTo>
                    <a:pt x="1" y="1"/>
                  </a:moveTo>
                  <a:lnTo>
                    <a:pt x="1" y="4391"/>
                  </a:lnTo>
                  <a:cubicBezTo>
                    <a:pt x="1" y="4391"/>
                    <a:pt x="1457" y="3070"/>
                    <a:pt x="2833" y="3070"/>
                  </a:cubicBezTo>
                  <a:cubicBezTo>
                    <a:pt x="2922" y="3070"/>
                    <a:pt x="3009" y="3076"/>
                    <a:pt x="3097" y="3087"/>
                  </a:cubicBezTo>
                  <a:cubicBezTo>
                    <a:pt x="3113" y="3089"/>
                    <a:pt x="3129" y="3091"/>
                    <a:pt x="3145" y="3091"/>
                  </a:cubicBezTo>
                  <a:cubicBezTo>
                    <a:pt x="3336" y="3091"/>
                    <a:pt x="3499" y="2936"/>
                    <a:pt x="3499" y="2733"/>
                  </a:cubicBezTo>
                  <a:lnTo>
                    <a:pt x="3499" y="1659"/>
                  </a:lnTo>
                  <a:cubicBezTo>
                    <a:pt x="3499" y="1456"/>
                    <a:pt x="3336" y="1301"/>
                    <a:pt x="3145" y="1301"/>
                  </a:cubicBezTo>
                  <a:cubicBezTo>
                    <a:pt x="3129" y="1301"/>
                    <a:pt x="3113" y="1302"/>
                    <a:pt x="3097" y="1304"/>
                  </a:cubicBezTo>
                  <a:cubicBezTo>
                    <a:pt x="3009" y="1316"/>
                    <a:pt x="2922" y="1321"/>
                    <a:pt x="2833" y="1321"/>
                  </a:cubicBezTo>
                  <a:cubicBezTo>
                    <a:pt x="1457" y="1321"/>
                    <a:pt x="1" y="1"/>
                    <a:pt x="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7"/>
            <p:cNvSpPr/>
            <p:nvPr/>
          </p:nvSpPr>
          <p:spPr>
            <a:xfrm>
              <a:off x="5143151" y="2097058"/>
              <a:ext cx="33667" cy="115280"/>
            </a:xfrm>
            <a:custGeom>
              <a:avLst/>
              <a:gdLst/>
              <a:ahLst/>
              <a:cxnLst/>
              <a:rect l="l" t="t" r="r" b="b"/>
              <a:pathLst>
                <a:path w="1285" h="4400" extrusionOk="0">
                  <a:moveTo>
                    <a:pt x="1" y="0"/>
                  </a:moveTo>
                  <a:lnTo>
                    <a:pt x="1" y="4400"/>
                  </a:lnTo>
                  <a:cubicBezTo>
                    <a:pt x="336" y="4112"/>
                    <a:pt x="691" y="3854"/>
                    <a:pt x="1074" y="3633"/>
                  </a:cubicBezTo>
                  <a:cubicBezTo>
                    <a:pt x="1218" y="3173"/>
                    <a:pt x="1285" y="2684"/>
                    <a:pt x="1285" y="2195"/>
                  </a:cubicBezTo>
                  <a:cubicBezTo>
                    <a:pt x="1285" y="1706"/>
                    <a:pt x="1218" y="1227"/>
                    <a:pt x="1074" y="757"/>
                  </a:cubicBezTo>
                  <a:cubicBezTo>
                    <a:pt x="691" y="547"/>
                    <a:pt x="336" y="288"/>
                    <a:pt x="1"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7"/>
            <p:cNvSpPr/>
            <p:nvPr/>
          </p:nvSpPr>
          <p:spPr>
            <a:xfrm>
              <a:off x="4870671" y="2017200"/>
              <a:ext cx="290584" cy="274471"/>
            </a:xfrm>
            <a:custGeom>
              <a:avLst/>
              <a:gdLst/>
              <a:ahLst/>
              <a:cxnLst/>
              <a:rect l="l" t="t" r="r" b="b"/>
              <a:pathLst>
                <a:path w="11091" h="10476" extrusionOk="0">
                  <a:moveTo>
                    <a:pt x="5694" y="0"/>
                  </a:moveTo>
                  <a:cubicBezTo>
                    <a:pt x="5474" y="0"/>
                    <a:pt x="5253" y="10"/>
                    <a:pt x="5042" y="38"/>
                  </a:cubicBezTo>
                  <a:cubicBezTo>
                    <a:pt x="4793" y="48"/>
                    <a:pt x="4553" y="96"/>
                    <a:pt x="4323" y="182"/>
                  </a:cubicBezTo>
                  <a:cubicBezTo>
                    <a:pt x="1649" y="901"/>
                    <a:pt x="0" y="3566"/>
                    <a:pt x="547" y="6269"/>
                  </a:cubicBezTo>
                  <a:cubicBezTo>
                    <a:pt x="1038" y="8741"/>
                    <a:pt x="3212" y="10475"/>
                    <a:pt x="5669" y="10475"/>
                  </a:cubicBezTo>
                  <a:cubicBezTo>
                    <a:pt x="5899" y="10475"/>
                    <a:pt x="6131" y="10460"/>
                    <a:pt x="6365" y="10429"/>
                  </a:cubicBezTo>
                  <a:cubicBezTo>
                    <a:pt x="9107" y="10074"/>
                    <a:pt x="11091" y="7659"/>
                    <a:pt x="10918" y="4898"/>
                  </a:cubicBezTo>
                  <a:cubicBezTo>
                    <a:pt x="10736" y="2147"/>
                    <a:pt x="8455" y="0"/>
                    <a:pt x="5694"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7"/>
            <p:cNvSpPr/>
            <p:nvPr/>
          </p:nvSpPr>
          <p:spPr>
            <a:xfrm>
              <a:off x="4911595" y="2046309"/>
              <a:ext cx="263729" cy="245704"/>
            </a:xfrm>
            <a:custGeom>
              <a:avLst/>
              <a:gdLst/>
              <a:ahLst/>
              <a:cxnLst/>
              <a:rect l="l" t="t" r="r" b="b"/>
              <a:pathLst>
                <a:path w="10066" h="9378" extrusionOk="0">
                  <a:moveTo>
                    <a:pt x="7362" y="1"/>
                  </a:moveTo>
                  <a:lnTo>
                    <a:pt x="7362" y="1"/>
                  </a:lnTo>
                  <a:cubicBezTo>
                    <a:pt x="9002" y="2091"/>
                    <a:pt x="8819" y="5072"/>
                    <a:pt x="6941" y="6950"/>
                  </a:cubicBezTo>
                  <a:cubicBezTo>
                    <a:pt x="5927" y="7969"/>
                    <a:pt x="4586" y="8486"/>
                    <a:pt x="3238" y="8486"/>
                  </a:cubicBezTo>
                  <a:cubicBezTo>
                    <a:pt x="2100" y="8486"/>
                    <a:pt x="957" y="8118"/>
                    <a:pt x="1" y="7372"/>
                  </a:cubicBezTo>
                  <a:lnTo>
                    <a:pt x="1" y="7372"/>
                  </a:lnTo>
                  <a:cubicBezTo>
                    <a:pt x="1040" y="8699"/>
                    <a:pt x="2579" y="9378"/>
                    <a:pt x="4125" y="9378"/>
                  </a:cubicBezTo>
                  <a:cubicBezTo>
                    <a:pt x="5461" y="9378"/>
                    <a:pt x="6802" y="8872"/>
                    <a:pt x="7832" y="7842"/>
                  </a:cubicBezTo>
                  <a:cubicBezTo>
                    <a:pt x="10065" y="5618"/>
                    <a:pt x="9845" y="1947"/>
                    <a:pt x="7362" y="1"/>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7"/>
            <p:cNvSpPr/>
            <p:nvPr/>
          </p:nvSpPr>
          <p:spPr>
            <a:xfrm>
              <a:off x="4872688" y="2101774"/>
              <a:ext cx="28899" cy="103045"/>
            </a:xfrm>
            <a:custGeom>
              <a:avLst/>
              <a:gdLst/>
              <a:ahLst/>
              <a:cxnLst/>
              <a:rect l="l" t="t" r="r" b="b"/>
              <a:pathLst>
                <a:path w="1103" h="3933" extrusionOk="0">
                  <a:moveTo>
                    <a:pt x="864" y="0"/>
                  </a:moveTo>
                  <a:cubicBezTo>
                    <a:pt x="827" y="0"/>
                    <a:pt x="790" y="10"/>
                    <a:pt x="757" y="31"/>
                  </a:cubicBezTo>
                  <a:cubicBezTo>
                    <a:pt x="297" y="328"/>
                    <a:pt x="0" y="1085"/>
                    <a:pt x="0" y="1967"/>
                  </a:cubicBezTo>
                  <a:cubicBezTo>
                    <a:pt x="0" y="2840"/>
                    <a:pt x="297" y="3606"/>
                    <a:pt x="757" y="3894"/>
                  </a:cubicBezTo>
                  <a:cubicBezTo>
                    <a:pt x="786" y="3913"/>
                    <a:pt x="824" y="3932"/>
                    <a:pt x="872" y="3932"/>
                  </a:cubicBezTo>
                  <a:cubicBezTo>
                    <a:pt x="920" y="3932"/>
                    <a:pt x="959" y="3913"/>
                    <a:pt x="1007" y="3884"/>
                  </a:cubicBezTo>
                  <a:cubicBezTo>
                    <a:pt x="1074" y="3836"/>
                    <a:pt x="1102" y="3741"/>
                    <a:pt x="1074" y="3654"/>
                  </a:cubicBezTo>
                  <a:cubicBezTo>
                    <a:pt x="872" y="3118"/>
                    <a:pt x="777" y="2542"/>
                    <a:pt x="777" y="1967"/>
                  </a:cubicBezTo>
                  <a:cubicBezTo>
                    <a:pt x="777" y="1392"/>
                    <a:pt x="872" y="817"/>
                    <a:pt x="1064" y="280"/>
                  </a:cubicBezTo>
                  <a:cubicBezTo>
                    <a:pt x="1093" y="194"/>
                    <a:pt x="1064" y="98"/>
                    <a:pt x="997" y="50"/>
                  </a:cubicBezTo>
                  <a:cubicBezTo>
                    <a:pt x="959" y="18"/>
                    <a:pt x="912" y="0"/>
                    <a:pt x="864" y="0"/>
                  </a:cubicBezTo>
                  <a:close/>
                </a:path>
              </a:pathLst>
            </a:custGeom>
            <a:solidFill>
              <a:srgbClr val="D6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7"/>
            <p:cNvSpPr/>
            <p:nvPr/>
          </p:nvSpPr>
          <p:spPr>
            <a:xfrm>
              <a:off x="4873946" y="2075024"/>
              <a:ext cx="73858" cy="159427"/>
            </a:xfrm>
            <a:custGeom>
              <a:avLst/>
              <a:gdLst/>
              <a:ahLst/>
              <a:cxnLst/>
              <a:rect l="l" t="t" r="r" b="b"/>
              <a:pathLst>
                <a:path w="2819" h="6085" extrusionOk="0">
                  <a:moveTo>
                    <a:pt x="1342" y="0"/>
                  </a:moveTo>
                  <a:cubicBezTo>
                    <a:pt x="1325" y="0"/>
                    <a:pt x="1308" y="2"/>
                    <a:pt x="1294" y="7"/>
                  </a:cubicBezTo>
                  <a:cubicBezTo>
                    <a:pt x="0" y="1829"/>
                    <a:pt x="0" y="4263"/>
                    <a:pt x="1294" y="6084"/>
                  </a:cubicBezTo>
                  <a:lnTo>
                    <a:pt x="1390" y="6084"/>
                  </a:lnTo>
                  <a:cubicBezTo>
                    <a:pt x="1572" y="6084"/>
                    <a:pt x="1812" y="5883"/>
                    <a:pt x="2003" y="5691"/>
                  </a:cubicBezTo>
                  <a:cubicBezTo>
                    <a:pt x="2291" y="5394"/>
                    <a:pt x="2502" y="5020"/>
                    <a:pt x="2598" y="4618"/>
                  </a:cubicBezTo>
                  <a:cubicBezTo>
                    <a:pt x="2607" y="4589"/>
                    <a:pt x="2617" y="4589"/>
                    <a:pt x="2617" y="4589"/>
                  </a:cubicBezTo>
                  <a:cubicBezTo>
                    <a:pt x="2751" y="4091"/>
                    <a:pt x="2818" y="3573"/>
                    <a:pt x="2818" y="3055"/>
                  </a:cubicBezTo>
                  <a:cubicBezTo>
                    <a:pt x="2818" y="1397"/>
                    <a:pt x="2176" y="17"/>
                    <a:pt x="1390" y="7"/>
                  </a:cubicBezTo>
                  <a:cubicBezTo>
                    <a:pt x="1376" y="2"/>
                    <a:pt x="1359" y="0"/>
                    <a:pt x="134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7"/>
            <p:cNvSpPr/>
            <p:nvPr/>
          </p:nvSpPr>
          <p:spPr>
            <a:xfrm>
              <a:off x="4904312" y="2074945"/>
              <a:ext cx="43492" cy="159244"/>
            </a:xfrm>
            <a:custGeom>
              <a:avLst/>
              <a:gdLst/>
              <a:ahLst/>
              <a:cxnLst/>
              <a:rect l="l" t="t" r="r" b="b"/>
              <a:pathLst>
                <a:path w="1660" h="6078" extrusionOk="0">
                  <a:moveTo>
                    <a:pt x="125" y="1"/>
                  </a:moveTo>
                  <a:cubicBezTo>
                    <a:pt x="97" y="39"/>
                    <a:pt x="58" y="87"/>
                    <a:pt x="30" y="135"/>
                  </a:cubicBezTo>
                  <a:cubicBezTo>
                    <a:pt x="605" y="547"/>
                    <a:pt x="1026" y="1697"/>
                    <a:pt x="1017" y="3030"/>
                  </a:cubicBezTo>
                  <a:cubicBezTo>
                    <a:pt x="1017" y="3547"/>
                    <a:pt x="950" y="4065"/>
                    <a:pt x="825" y="4573"/>
                  </a:cubicBezTo>
                  <a:cubicBezTo>
                    <a:pt x="816" y="4582"/>
                    <a:pt x="816" y="4602"/>
                    <a:pt x="806" y="4611"/>
                  </a:cubicBezTo>
                  <a:cubicBezTo>
                    <a:pt x="710" y="5023"/>
                    <a:pt x="499" y="5397"/>
                    <a:pt x="212" y="5694"/>
                  </a:cubicBezTo>
                  <a:cubicBezTo>
                    <a:pt x="145" y="5761"/>
                    <a:pt x="78" y="5819"/>
                    <a:pt x="1" y="5886"/>
                  </a:cubicBezTo>
                  <a:cubicBezTo>
                    <a:pt x="39" y="5944"/>
                    <a:pt x="87" y="6011"/>
                    <a:pt x="135" y="6078"/>
                  </a:cubicBezTo>
                  <a:lnTo>
                    <a:pt x="231" y="6078"/>
                  </a:lnTo>
                  <a:cubicBezTo>
                    <a:pt x="413" y="6078"/>
                    <a:pt x="653" y="5877"/>
                    <a:pt x="844" y="5685"/>
                  </a:cubicBezTo>
                  <a:cubicBezTo>
                    <a:pt x="1132" y="5388"/>
                    <a:pt x="1343" y="5014"/>
                    <a:pt x="1439" y="4602"/>
                  </a:cubicBezTo>
                  <a:cubicBezTo>
                    <a:pt x="1448" y="4592"/>
                    <a:pt x="1448" y="4573"/>
                    <a:pt x="1448" y="4563"/>
                  </a:cubicBezTo>
                  <a:cubicBezTo>
                    <a:pt x="1582" y="4065"/>
                    <a:pt x="1650" y="3547"/>
                    <a:pt x="1650" y="3030"/>
                  </a:cubicBezTo>
                  <a:cubicBezTo>
                    <a:pt x="1659" y="1391"/>
                    <a:pt x="1017" y="10"/>
                    <a:pt x="231"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7"/>
            <p:cNvSpPr/>
            <p:nvPr/>
          </p:nvSpPr>
          <p:spPr>
            <a:xfrm>
              <a:off x="4877693" y="2119407"/>
              <a:ext cx="36706" cy="70583"/>
            </a:xfrm>
            <a:custGeom>
              <a:avLst/>
              <a:gdLst/>
              <a:ahLst/>
              <a:cxnLst/>
              <a:rect l="l" t="t" r="r" b="b"/>
              <a:pathLst>
                <a:path w="1401" h="2694" extrusionOk="0">
                  <a:moveTo>
                    <a:pt x="701" y="0"/>
                  </a:moveTo>
                  <a:cubicBezTo>
                    <a:pt x="308" y="0"/>
                    <a:pt x="1" y="595"/>
                    <a:pt x="1" y="1342"/>
                  </a:cubicBezTo>
                  <a:cubicBezTo>
                    <a:pt x="1" y="2099"/>
                    <a:pt x="308" y="2694"/>
                    <a:pt x="701" y="2694"/>
                  </a:cubicBezTo>
                  <a:cubicBezTo>
                    <a:pt x="1084" y="2694"/>
                    <a:pt x="1400" y="2090"/>
                    <a:pt x="1400" y="1342"/>
                  </a:cubicBezTo>
                  <a:cubicBezTo>
                    <a:pt x="1400" y="604"/>
                    <a:pt x="1084" y="0"/>
                    <a:pt x="701"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7"/>
            <p:cNvSpPr/>
            <p:nvPr/>
          </p:nvSpPr>
          <p:spPr>
            <a:xfrm>
              <a:off x="5047888" y="2085504"/>
              <a:ext cx="106346" cy="54024"/>
            </a:xfrm>
            <a:custGeom>
              <a:avLst/>
              <a:gdLst/>
              <a:ahLst/>
              <a:cxnLst/>
              <a:rect l="l" t="t" r="r" b="b"/>
              <a:pathLst>
                <a:path w="4059" h="2062" extrusionOk="0">
                  <a:moveTo>
                    <a:pt x="2031" y="0"/>
                  </a:moveTo>
                  <a:cubicBezTo>
                    <a:pt x="1978" y="0"/>
                    <a:pt x="1926" y="19"/>
                    <a:pt x="1882" y="58"/>
                  </a:cubicBezTo>
                  <a:cubicBezTo>
                    <a:pt x="1652" y="317"/>
                    <a:pt x="1537" y="652"/>
                    <a:pt x="1576" y="988"/>
                  </a:cubicBezTo>
                  <a:cubicBezTo>
                    <a:pt x="1326" y="838"/>
                    <a:pt x="1039" y="731"/>
                    <a:pt x="521" y="731"/>
                  </a:cubicBezTo>
                  <a:cubicBezTo>
                    <a:pt x="444" y="731"/>
                    <a:pt x="361" y="733"/>
                    <a:pt x="272" y="738"/>
                  </a:cubicBezTo>
                  <a:cubicBezTo>
                    <a:pt x="0" y="757"/>
                    <a:pt x="22" y="1161"/>
                    <a:pt x="283" y="1161"/>
                  </a:cubicBezTo>
                  <a:cubicBezTo>
                    <a:pt x="289" y="1161"/>
                    <a:pt x="295" y="1161"/>
                    <a:pt x="301" y="1160"/>
                  </a:cubicBezTo>
                  <a:cubicBezTo>
                    <a:pt x="390" y="1154"/>
                    <a:pt x="472" y="1151"/>
                    <a:pt x="547" y="1151"/>
                  </a:cubicBezTo>
                  <a:cubicBezTo>
                    <a:pt x="1076" y="1151"/>
                    <a:pt x="1282" y="1293"/>
                    <a:pt x="1576" y="1486"/>
                  </a:cubicBezTo>
                  <a:cubicBezTo>
                    <a:pt x="1643" y="1534"/>
                    <a:pt x="1729" y="1591"/>
                    <a:pt x="1825" y="1649"/>
                  </a:cubicBezTo>
                  <a:cubicBezTo>
                    <a:pt x="2017" y="1774"/>
                    <a:pt x="2218" y="1869"/>
                    <a:pt x="2429" y="1956"/>
                  </a:cubicBezTo>
                  <a:cubicBezTo>
                    <a:pt x="2611" y="2023"/>
                    <a:pt x="2812" y="2061"/>
                    <a:pt x="3004" y="2061"/>
                  </a:cubicBezTo>
                  <a:cubicBezTo>
                    <a:pt x="3282" y="2061"/>
                    <a:pt x="3550" y="1975"/>
                    <a:pt x="3771" y="1812"/>
                  </a:cubicBezTo>
                  <a:cubicBezTo>
                    <a:pt x="3876" y="1735"/>
                    <a:pt x="3982" y="1639"/>
                    <a:pt x="4058" y="1524"/>
                  </a:cubicBezTo>
                  <a:cubicBezTo>
                    <a:pt x="4020" y="1361"/>
                    <a:pt x="3982" y="1198"/>
                    <a:pt x="3924" y="1045"/>
                  </a:cubicBezTo>
                  <a:cubicBezTo>
                    <a:pt x="3876" y="1055"/>
                    <a:pt x="3838" y="1093"/>
                    <a:pt x="3819" y="1141"/>
                  </a:cubicBezTo>
                  <a:cubicBezTo>
                    <a:pt x="3732" y="1275"/>
                    <a:pt x="3627" y="1390"/>
                    <a:pt x="3502" y="1486"/>
                  </a:cubicBezTo>
                  <a:cubicBezTo>
                    <a:pt x="3354" y="1596"/>
                    <a:pt x="3190" y="1649"/>
                    <a:pt x="3009" y="1649"/>
                  </a:cubicBezTo>
                  <a:cubicBezTo>
                    <a:pt x="2876" y="1649"/>
                    <a:pt x="2733" y="1620"/>
                    <a:pt x="2582" y="1563"/>
                  </a:cubicBezTo>
                  <a:cubicBezTo>
                    <a:pt x="2410" y="1496"/>
                    <a:pt x="2247" y="1419"/>
                    <a:pt x="2093" y="1323"/>
                  </a:cubicBezTo>
                  <a:cubicBezTo>
                    <a:pt x="1825" y="729"/>
                    <a:pt x="2160" y="374"/>
                    <a:pt x="2180" y="355"/>
                  </a:cubicBezTo>
                  <a:cubicBezTo>
                    <a:pt x="2256" y="278"/>
                    <a:pt x="2256" y="144"/>
                    <a:pt x="2180" y="58"/>
                  </a:cubicBezTo>
                  <a:cubicBezTo>
                    <a:pt x="2136" y="19"/>
                    <a:pt x="2084" y="0"/>
                    <a:pt x="203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7"/>
            <p:cNvSpPr/>
            <p:nvPr/>
          </p:nvSpPr>
          <p:spPr>
            <a:xfrm>
              <a:off x="5056508" y="2170313"/>
              <a:ext cx="99717" cy="68644"/>
            </a:xfrm>
            <a:custGeom>
              <a:avLst/>
              <a:gdLst/>
              <a:ahLst/>
              <a:cxnLst/>
              <a:rect l="l" t="t" r="r" b="b"/>
              <a:pathLst>
                <a:path w="3806" h="2620" extrusionOk="0">
                  <a:moveTo>
                    <a:pt x="3681" y="1"/>
                  </a:moveTo>
                  <a:cubicBezTo>
                    <a:pt x="3672" y="1"/>
                    <a:pt x="3662" y="2"/>
                    <a:pt x="3653" y="3"/>
                  </a:cubicBezTo>
                  <a:cubicBezTo>
                    <a:pt x="3202" y="61"/>
                    <a:pt x="2771" y="176"/>
                    <a:pt x="2349" y="339"/>
                  </a:cubicBezTo>
                  <a:cubicBezTo>
                    <a:pt x="2100" y="434"/>
                    <a:pt x="1851" y="559"/>
                    <a:pt x="1611" y="693"/>
                  </a:cubicBezTo>
                  <a:cubicBezTo>
                    <a:pt x="1601" y="703"/>
                    <a:pt x="1582" y="712"/>
                    <a:pt x="1573" y="722"/>
                  </a:cubicBezTo>
                  <a:cubicBezTo>
                    <a:pt x="1314" y="875"/>
                    <a:pt x="1065" y="1048"/>
                    <a:pt x="835" y="1259"/>
                  </a:cubicBezTo>
                  <a:cubicBezTo>
                    <a:pt x="451" y="942"/>
                    <a:pt x="528" y="415"/>
                    <a:pt x="537" y="387"/>
                  </a:cubicBezTo>
                  <a:cubicBezTo>
                    <a:pt x="548" y="241"/>
                    <a:pt x="435" y="160"/>
                    <a:pt x="324" y="160"/>
                  </a:cubicBezTo>
                  <a:cubicBezTo>
                    <a:pt x="237" y="160"/>
                    <a:pt x="150" y="210"/>
                    <a:pt x="125" y="319"/>
                  </a:cubicBezTo>
                  <a:cubicBezTo>
                    <a:pt x="125" y="358"/>
                    <a:pt x="1" y="1086"/>
                    <a:pt x="528" y="1556"/>
                  </a:cubicBezTo>
                  <a:cubicBezTo>
                    <a:pt x="394" y="1700"/>
                    <a:pt x="269" y="1863"/>
                    <a:pt x="154" y="2035"/>
                  </a:cubicBezTo>
                  <a:cubicBezTo>
                    <a:pt x="87" y="2131"/>
                    <a:pt x="116" y="2256"/>
                    <a:pt x="211" y="2323"/>
                  </a:cubicBezTo>
                  <a:cubicBezTo>
                    <a:pt x="250" y="2342"/>
                    <a:pt x="288" y="2361"/>
                    <a:pt x="336" y="2361"/>
                  </a:cubicBezTo>
                  <a:cubicBezTo>
                    <a:pt x="403" y="2361"/>
                    <a:pt x="470" y="2323"/>
                    <a:pt x="509" y="2265"/>
                  </a:cubicBezTo>
                  <a:cubicBezTo>
                    <a:pt x="720" y="1949"/>
                    <a:pt x="978" y="1671"/>
                    <a:pt x="1285" y="1431"/>
                  </a:cubicBezTo>
                  <a:lnTo>
                    <a:pt x="1285" y="1431"/>
                  </a:lnTo>
                  <a:cubicBezTo>
                    <a:pt x="1237" y="1815"/>
                    <a:pt x="1323" y="2189"/>
                    <a:pt x="1525" y="2524"/>
                  </a:cubicBezTo>
                  <a:cubicBezTo>
                    <a:pt x="1553" y="2582"/>
                    <a:pt x="1621" y="2620"/>
                    <a:pt x="1697" y="2620"/>
                  </a:cubicBezTo>
                  <a:cubicBezTo>
                    <a:pt x="1736" y="2610"/>
                    <a:pt x="1774" y="2601"/>
                    <a:pt x="1812" y="2582"/>
                  </a:cubicBezTo>
                  <a:cubicBezTo>
                    <a:pt x="1908" y="2524"/>
                    <a:pt x="1937" y="2390"/>
                    <a:pt x="1870" y="2294"/>
                  </a:cubicBezTo>
                  <a:cubicBezTo>
                    <a:pt x="1851" y="2275"/>
                    <a:pt x="1477" y="1652"/>
                    <a:pt x="1841" y="1058"/>
                  </a:cubicBezTo>
                  <a:cubicBezTo>
                    <a:pt x="2416" y="732"/>
                    <a:pt x="3039" y="521"/>
                    <a:pt x="3691" y="425"/>
                  </a:cubicBezTo>
                  <a:cubicBezTo>
                    <a:pt x="3710" y="425"/>
                    <a:pt x="3729" y="415"/>
                    <a:pt x="3748" y="406"/>
                  </a:cubicBezTo>
                  <a:cubicBezTo>
                    <a:pt x="3768" y="291"/>
                    <a:pt x="3787" y="176"/>
                    <a:pt x="3806" y="61"/>
                  </a:cubicBezTo>
                  <a:cubicBezTo>
                    <a:pt x="3774" y="21"/>
                    <a:pt x="3729" y="1"/>
                    <a:pt x="368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7"/>
            <p:cNvSpPr/>
            <p:nvPr/>
          </p:nvSpPr>
          <p:spPr>
            <a:xfrm>
              <a:off x="5064368" y="2140995"/>
              <a:ext cx="45405" cy="20567"/>
            </a:xfrm>
            <a:custGeom>
              <a:avLst/>
              <a:gdLst/>
              <a:ahLst/>
              <a:cxnLst/>
              <a:rect l="l" t="t" r="r" b="b"/>
              <a:pathLst>
                <a:path w="1733" h="785" extrusionOk="0">
                  <a:moveTo>
                    <a:pt x="706" y="1"/>
                  </a:moveTo>
                  <a:cubicBezTo>
                    <a:pt x="527" y="1"/>
                    <a:pt x="341" y="49"/>
                    <a:pt x="161" y="173"/>
                  </a:cubicBezTo>
                  <a:cubicBezTo>
                    <a:pt x="1" y="317"/>
                    <a:pt x="121" y="548"/>
                    <a:pt x="293" y="548"/>
                  </a:cubicBezTo>
                  <a:cubicBezTo>
                    <a:pt x="328" y="548"/>
                    <a:pt x="364" y="539"/>
                    <a:pt x="400" y="518"/>
                  </a:cubicBezTo>
                  <a:cubicBezTo>
                    <a:pt x="503" y="445"/>
                    <a:pt x="610" y="417"/>
                    <a:pt x="713" y="417"/>
                  </a:cubicBezTo>
                  <a:cubicBezTo>
                    <a:pt x="1046" y="417"/>
                    <a:pt x="1344" y="705"/>
                    <a:pt x="1359" y="720"/>
                  </a:cubicBezTo>
                  <a:cubicBezTo>
                    <a:pt x="1397" y="763"/>
                    <a:pt x="1450" y="784"/>
                    <a:pt x="1504" y="784"/>
                  </a:cubicBezTo>
                  <a:cubicBezTo>
                    <a:pt x="1558" y="784"/>
                    <a:pt x="1613" y="763"/>
                    <a:pt x="1656" y="720"/>
                  </a:cubicBezTo>
                  <a:cubicBezTo>
                    <a:pt x="1733" y="643"/>
                    <a:pt x="1733" y="509"/>
                    <a:pt x="1656" y="432"/>
                  </a:cubicBezTo>
                  <a:cubicBezTo>
                    <a:pt x="1477" y="246"/>
                    <a:pt x="1109" y="1"/>
                    <a:pt x="70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7"/>
            <p:cNvSpPr/>
            <p:nvPr/>
          </p:nvSpPr>
          <p:spPr>
            <a:xfrm>
              <a:off x="5039556" y="2037479"/>
              <a:ext cx="75482" cy="44016"/>
            </a:xfrm>
            <a:custGeom>
              <a:avLst/>
              <a:gdLst/>
              <a:ahLst/>
              <a:cxnLst/>
              <a:rect l="l" t="t" r="r" b="b"/>
              <a:pathLst>
                <a:path w="2881" h="1680" extrusionOk="0">
                  <a:moveTo>
                    <a:pt x="282" y="0"/>
                  </a:moveTo>
                  <a:cubicBezTo>
                    <a:pt x="140" y="0"/>
                    <a:pt x="0" y="146"/>
                    <a:pt x="92" y="309"/>
                  </a:cubicBezTo>
                  <a:cubicBezTo>
                    <a:pt x="379" y="769"/>
                    <a:pt x="868" y="1066"/>
                    <a:pt x="1405" y="1105"/>
                  </a:cubicBezTo>
                  <a:cubicBezTo>
                    <a:pt x="1817" y="1124"/>
                    <a:pt x="2200" y="1306"/>
                    <a:pt x="2488" y="1613"/>
                  </a:cubicBezTo>
                  <a:cubicBezTo>
                    <a:pt x="2526" y="1651"/>
                    <a:pt x="2584" y="1680"/>
                    <a:pt x="2651" y="1680"/>
                  </a:cubicBezTo>
                  <a:cubicBezTo>
                    <a:pt x="2699" y="1680"/>
                    <a:pt x="2737" y="1661"/>
                    <a:pt x="2776" y="1632"/>
                  </a:cubicBezTo>
                  <a:cubicBezTo>
                    <a:pt x="2862" y="1555"/>
                    <a:pt x="2881" y="1431"/>
                    <a:pt x="2804" y="1344"/>
                  </a:cubicBezTo>
                  <a:cubicBezTo>
                    <a:pt x="2450" y="951"/>
                    <a:pt x="1961" y="721"/>
                    <a:pt x="1434" y="693"/>
                  </a:cubicBezTo>
                  <a:cubicBezTo>
                    <a:pt x="1041" y="664"/>
                    <a:pt x="676" y="443"/>
                    <a:pt x="456" y="108"/>
                  </a:cubicBezTo>
                  <a:cubicBezTo>
                    <a:pt x="413" y="32"/>
                    <a:pt x="347" y="0"/>
                    <a:pt x="28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7"/>
            <p:cNvSpPr/>
            <p:nvPr/>
          </p:nvSpPr>
          <p:spPr>
            <a:xfrm>
              <a:off x="5016002" y="2240634"/>
              <a:ext cx="61884" cy="30995"/>
            </a:xfrm>
            <a:custGeom>
              <a:avLst/>
              <a:gdLst/>
              <a:ahLst/>
              <a:cxnLst/>
              <a:rect l="l" t="t" r="r" b="b"/>
              <a:pathLst>
                <a:path w="2362" h="1183" extrusionOk="0">
                  <a:moveTo>
                    <a:pt x="2136" y="1"/>
                  </a:moveTo>
                  <a:cubicBezTo>
                    <a:pt x="2048" y="1"/>
                    <a:pt x="1970" y="54"/>
                    <a:pt x="1940" y="137"/>
                  </a:cubicBezTo>
                  <a:cubicBezTo>
                    <a:pt x="1921" y="164"/>
                    <a:pt x="1646" y="776"/>
                    <a:pt x="502" y="776"/>
                  </a:cubicBezTo>
                  <a:cubicBezTo>
                    <a:pt x="438" y="776"/>
                    <a:pt x="370" y="774"/>
                    <a:pt x="300" y="770"/>
                  </a:cubicBezTo>
                  <a:cubicBezTo>
                    <a:pt x="294" y="769"/>
                    <a:pt x="288" y="769"/>
                    <a:pt x="282" y="769"/>
                  </a:cubicBezTo>
                  <a:cubicBezTo>
                    <a:pt x="21" y="769"/>
                    <a:pt x="0" y="1163"/>
                    <a:pt x="272" y="1182"/>
                  </a:cubicBezTo>
                  <a:lnTo>
                    <a:pt x="511" y="1182"/>
                  </a:lnTo>
                  <a:cubicBezTo>
                    <a:pt x="1949" y="1182"/>
                    <a:pt x="2313" y="319"/>
                    <a:pt x="2323" y="281"/>
                  </a:cubicBezTo>
                  <a:cubicBezTo>
                    <a:pt x="2361" y="176"/>
                    <a:pt x="2313" y="61"/>
                    <a:pt x="2208" y="13"/>
                  </a:cubicBezTo>
                  <a:cubicBezTo>
                    <a:pt x="2184" y="5"/>
                    <a:pt x="2159" y="1"/>
                    <a:pt x="213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57"/>
          <p:cNvGrpSpPr/>
          <p:nvPr/>
        </p:nvGrpSpPr>
        <p:grpSpPr>
          <a:xfrm>
            <a:off x="7144726" y="3355496"/>
            <a:ext cx="260690" cy="362032"/>
            <a:chOff x="7144726" y="3355496"/>
            <a:chExt cx="260690" cy="362032"/>
          </a:xfrm>
        </p:grpSpPr>
        <p:sp>
          <p:nvSpPr>
            <p:cNvPr id="8726" name="Google Shape;8726;p57"/>
            <p:cNvSpPr/>
            <p:nvPr/>
          </p:nvSpPr>
          <p:spPr>
            <a:xfrm>
              <a:off x="7144726" y="3355496"/>
              <a:ext cx="260690" cy="362032"/>
            </a:xfrm>
            <a:custGeom>
              <a:avLst/>
              <a:gdLst/>
              <a:ahLst/>
              <a:cxnLst/>
              <a:rect l="l" t="t" r="r" b="b"/>
              <a:pathLst>
                <a:path w="9950" h="13818" extrusionOk="0">
                  <a:moveTo>
                    <a:pt x="4975" y="0"/>
                  </a:moveTo>
                  <a:cubicBezTo>
                    <a:pt x="3940" y="20"/>
                    <a:pt x="3087" y="796"/>
                    <a:pt x="2972" y="1812"/>
                  </a:cubicBezTo>
                  <a:lnTo>
                    <a:pt x="2329" y="7391"/>
                  </a:lnTo>
                  <a:cubicBezTo>
                    <a:pt x="2301" y="7669"/>
                    <a:pt x="2118" y="7899"/>
                    <a:pt x="1860" y="8004"/>
                  </a:cubicBezTo>
                  <a:cubicBezTo>
                    <a:pt x="1294" y="8225"/>
                    <a:pt x="815" y="8627"/>
                    <a:pt x="508" y="9145"/>
                  </a:cubicBezTo>
                  <a:cubicBezTo>
                    <a:pt x="19" y="9931"/>
                    <a:pt x="0" y="10909"/>
                    <a:pt x="460" y="11704"/>
                  </a:cubicBezTo>
                  <a:cubicBezTo>
                    <a:pt x="844" y="12366"/>
                    <a:pt x="1476" y="12711"/>
                    <a:pt x="2291" y="12806"/>
                  </a:cubicBezTo>
                  <a:cubicBezTo>
                    <a:pt x="2521" y="12835"/>
                    <a:pt x="2742" y="12941"/>
                    <a:pt x="2895" y="13113"/>
                  </a:cubicBezTo>
                  <a:cubicBezTo>
                    <a:pt x="3331" y="13583"/>
                    <a:pt x="4153" y="13818"/>
                    <a:pt x="4975" y="13818"/>
                  </a:cubicBezTo>
                  <a:cubicBezTo>
                    <a:pt x="5797" y="13818"/>
                    <a:pt x="6619" y="13583"/>
                    <a:pt x="7055" y="13113"/>
                  </a:cubicBezTo>
                  <a:cubicBezTo>
                    <a:pt x="7218" y="12941"/>
                    <a:pt x="7429" y="12835"/>
                    <a:pt x="7668" y="12806"/>
                  </a:cubicBezTo>
                  <a:cubicBezTo>
                    <a:pt x="8483" y="12711"/>
                    <a:pt x="9106" y="12366"/>
                    <a:pt x="9490" y="11704"/>
                  </a:cubicBezTo>
                  <a:cubicBezTo>
                    <a:pt x="9950" y="10909"/>
                    <a:pt x="9931" y="9931"/>
                    <a:pt x="9442" y="9145"/>
                  </a:cubicBezTo>
                  <a:cubicBezTo>
                    <a:pt x="9135" y="8627"/>
                    <a:pt x="8656" y="8225"/>
                    <a:pt x="8090" y="8004"/>
                  </a:cubicBezTo>
                  <a:cubicBezTo>
                    <a:pt x="7831" y="7899"/>
                    <a:pt x="7649" y="7669"/>
                    <a:pt x="7630" y="7391"/>
                  </a:cubicBezTo>
                  <a:lnTo>
                    <a:pt x="6997" y="1822"/>
                  </a:lnTo>
                  <a:cubicBezTo>
                    <a:pt x="6882" y="825"/>
                    <a:pt x="6068" y="48"/>
                    <a:pt x="5061"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7"/>
            <p:cNvSpPr/>
            <p:nvPr/>
          </p:nvSpPr>
          <p:spPr>
            <a:xfrm>
              <a:off x="7232601" y="3355496"/>
              <a:ext cx="172579" cy="330277"/>
            </a:xfrm>
            <a:custGeom>
              <a:avLst/>
              <a:gdLst/>
              <a:ahLst/>
              <a:cxnLst/>
              <a:rect l="l" t="t" r="r" b="b"/>
              <a:pathLst>
                <a:path w="6587" h="12606" extrusionOk="0">
                  <a:moveTo>
                    <a:pt x="1611" y="0"/>
                  </a:moveTo>
                  <a:cubicBezTo>
                    <a:pt x="979" y="0"/>
                    <a:pt x="375" y="307"/>
                    <a:pt x="1" y="825"/>
                  </a:cubicBezTo>
                  <a:cubicBezTo>
                    <a:pt x="231" y="729"/>
                    <a:pt x="480" y="681"/>
                    <a:pt x="720" y="681"/>
                  </a:cubicBezTo>
                  <a:lnTo>
                    <a:pt x="816" y="681"/>
                  </a:lnTo>
                  <a:cubicBezTo>
                    <a:pt x="1813" y="729"/>
                    <a:pt x="2637" y="1496"/>
                    <a:pt x="2742" y="2502"/>
                  </a:cubicBezTo>
                  <a:lnTo>
                    <a:pt x="3375" y="8071"/>
                  </a:lnTo>
                  <a:cubicBezTo>
                    <a:pt x="3404" y="8340"/>
                    <a:pt x="3586" y="8579"/>
                    <a:pt x="3845" y="8685"/>
                  </a:cubicBezTo>
                  <a:cubicBezTo>
                    <a:pt x="4410" y="8896"/>
                    <a:pt x="4890" y="9308"/>
                    <a:pt x="5196" y="9825"/>
                  </a:cubicBezTo>
                  <a:cubicBezTo>
                    <a:pt x="5685" y="10602"/>
                    <a:pt x="5704" y="11589"/>
                    <a:pt x="5244" y="12385"/>
                  </a:cubicBezTo>
                  <a:cubicBezTo>
                    <a:pt x="5206" y="12461"/>
                    <a:pt x="5148" y="12528"/>
                    <a:pt x="5100" y="12605"/>
                  </a:cubicBezTo>
                  <a:cubicBezTo>
                    <a:pt x="5532" y="12423"/>
                    <a:pt x="5896" y="12107"/>
                    <a:pt x="6136" y="11695"/>
                  </a:cubicBezTo>
                  <a:cubicBezTo>
                    <a:pt x="6586" y="10909"/>
                    <a:pt x="6577" y="9921"/>
                    <a:pt x="6088" y="9145"/>
                  </a:cubicBezTo>
                  <a:cubicBezTo>
                    <a:pt x="5771" y="8627"/>
                    <a:pt x="5302" y="8215"/>
                    <a:pt x="4727" y="8004"/>
                  </a:cubicBezTo>
                  <a:cubicBezTo>
                    <a:pt x="4477" y="7899"/>
                    <a:pt x="4295" y="7659"/>
                    <a:pt x="4266" y="7391"/>
                  </a:cubicBezTo>
                  <a:lnTo>
                    <a:pt x="3634" y="1812"/>
                  </a:lnTo>
                  <a:cubicBezTo>
                    <a:pt x="3528" y="815"/>
                    <a:pt x="2704" y="39"/>
                    <a:pt x="1698"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7"/>
            <p:cNvSpPr/>
            <p:nvPr/>
          </p:nvSpPr>
          <p:spPr>
            <a:xfrm>
              <a:off x="7302424" y="3660936"/>
              <a:ext cx="85910" cy="52950"/>
            </a:xfrm>
            <a:custGeom>
              <a:avLst/>
              <a:gdLst/>
              <a:ahLst/>
              <a:cxnLst/>
              <a:rect l="l" t="t" r="r" b="b"/>
              <a:pathLst>
                <a:path w="3279" h="2021" extrusionOk="0">
                  <a:moveTo>
                    <a:pt x="1951" y="1"/>
                  </a:moveTo>
                  <a:cubicBezTo>
                    <a:pt x="1467" y="1"/>
                    <a:pt x="757" y="177"/>
                    <a:pt x="269" y="1072"/>
                  </a:cubicBezTo>
                  <a:lnTo>
                    <a:pt x="1" y="2021"/>
                  </a:lnTo>
                  <a:cubicBezTo>
                    <a:pt x="394" y="1925"/>
                    <a:pt x="748" y="1733"/>
                    <a:pt x="1026" y="1455"/>
                  </a:cubicBezTo>
                  <a:cubicBezTo>
                    <a:pt x="1189" y="1283"/>
                    <a:pt x="1410" y="1168"/>
                    <a:pt x="1640" y="1148"/>
                  </a:cubicBezTo>
                  <a:cubicBezTo>
                    <a:pt x="2340" y="1072"/>
                    <a:pt x="2896" y="803"/>
                    <a:pt x="3279" y="315"/>
                  </a:cubicBezTo>
                  <a:lnTo>
                    <a:pt x="2483" y="75"/>
                  </a:lnTo>
                  <a:cubicBezTo>
                    <a:pt x="2483" y="75"/>
                    <a:pt x="2265" y="1"/>
                    <a:pt x="1951"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7"/>
            <p:cNvSpPr/>
            <p:nvPr/>
          </p:nvSpPr>
          <p:spPr>
            <a:xfrm>
              <a:off x="7161285" y="3661198"/>
              <a:ext cx="84652" cy="52452"/>
            </a:xfrm>
            <a:custGeom>
              <a:avLst/>
              <a:gdLst/>
              <a:ahLst/>
              <a:cxnLst/>
              <a:rect l="l" t="t" r="r" b="b"/>
              <a:pathLst>
                <a:path w="3231" h="2002" extrusionOk="0">
                  <a:moveTo>
                    <a:pt x="1290" y="0"/>
                  </a:moveTo>
                  <a:cubicBezTo>
                    <a:pt x="976" y="0"/>
                    <a:pt x="758" y="74"/>
                    <a:pt x="758" y="74"/>
                  </a:cubicBezTo>
                  <a:lnTo>
                    <a:pt x="1" y="295"/>
                  </a:lnTo>
                  <a:cubicBezTo>
                    <a:pt x="394" y="793"/>
                    <a:pt x="950" y="1062"/>
                    <a:pt x="1649" y="1148"/>
                  </a:cubicBezTo>
                  <a:cubicBezTo>
                    <a:pt x="1889" y="1167"/>
                    <a:pt x="2100" y="1282"/>
                    <a:pt x="2263" y="1445"/>
                  </a:cubicBezTo>
                  <a:cubicBezTo>
                    <a:pt x="2531" y="1714"/>
                    <a:pt x="2867" y="1905"/>
                    <a:pt x="3231" y="2001"/>
                  </a:cubicBezTo>
                  <a:lnTo>
                    <a:pt x="2972" y="1071"/>
                  </a:lnTo>
                  <a:cubicBezTo>
                    <a:pt x="2484" y="176"/>
                    <a:pt x="1774" y="0"/>
                    <a:pt x="1290"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7"/>
            <p:cNvSpPr/>
            <p:nvPr/>
          </p:nvSpPr>
          <p:spPr>
            <a:xfrm>
              <a:off x="7175066" y="3655617"/>
              <a:ext cx="71631" cy="39195"/>
            </a:xfrm>
            <a:custGeom>
              <a:avLst/>
              <a:gdLst/>
              <a:ahLst/>
              <a:cxnLst/>
              <a:rect l="l" t="t" r="r" b="b"/>
              <a:pathLst>
                <a:path w="2734" h="1496" extrusionOk="0">
                  <a:moveTo>
                    <a:pt x="825" y="0"/>
                  </a:moveTo>
                  <a:cubicBezTo>
                    <a:pt x="620" y="0"/>
                    <a:pt x="417" y="28"/>
                    <a:pt x="222" y="86"/>
                  </a:cubicBezTo>
                  <a:cubicBezTo>
                    <a:pt x="1" y="175"/>
                    <a:pt x="83" y="485"/>
                    <a:pt x="294" y="485"/>
                  </a:cubicBezTo>
                  <a:cubicBezTo>
                    <a:pt x="311" y="485"/>
                    <a:pt x="328" y="483"/>
                    <a:pt x="347" y="479"/>
                  </a:cubicBezTo>
                  <a:cubicBezTo>
                    <a:pt x="365" y="476"/>
                    <a:pt x="547" y="419"/>
                    <a:pt x="804" y="419"/>
                  </a:cubicBezTo>
                  <a:cubicBezTo>
                    <a:pt x="1230" y="419"/>
                    <a:pt x="1864" y="574"/>
                    <a:pt x="2312" y="1380"/>
                  </a:cubicBezTo>
                  <a:cubicBezTo>
                    <a:pt x="2350" y="1447"/>
                    <a:pt x="2417" y="1495"/>
                    <a:pt x="2494" y="1495"/>
                  </a:cubicBezTo>
                  <a:cubicBezTo>
                    <a:pt x="2532" y="1495"/>
                    <a:pt x="2561" y="1486"/>
                    <a:pt x="2590" y="1466"/>
                  </a:cubicBezTo>
                  <a:cubicBezTo>
                    <a:pt x="2695" y="1409"/>
                    <a:pt x="2734" y="1284"/>
                    <a:pt x="2676" y="1179"/>
                  </a:cubicBezTo>
                  <a:cubicBezTo>
                    <a:pt x="2226" y="345"/>
                    <a:pt x="1584" y="86"/>
                    <a:pt x="1123" y="19"/>
                  </a:cubicBezTo>
                  <a:cubicBezTo>
                    <a:pt x="1024" y="7"/>
                    <a:pt x="924" y="0"/>
                    <a:pt x="825"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7"/>
            <p:cNvSpPr/>
            <p:nvPr/>
          </p:nvSpPr>
          <p:spPr>
            <a:xfrm>
              <a:off x="7302686" y="3655670"/>
              <a:ext cx="72784" cy="39143"/>
            </a:xfrm>
            <a:custGeom>
              <a:avLst/>
              <a:gdLst/>
              <a:ahLst/>
              <a:cxnLst/>
              <a:rect l="l" t="t" r="r" b="b"/>
              <a:pathLst>
                <a:path w="2778" h="1494" extrusionOk="0">
                  <a:moveTo>
                    <a:pt x="1958" y="1"/>
                  </a:moveTo>
                  <a:cubicBezTo>
                    <a:pt x="1849" y="1"/>
                    <a:pt x="1739" y="10"/>
                    <a:pt x="1630" y="27"/>
                  </a:cubicBezTo>
                  <a:cubicBezTo>
                    <a:pt x="1179" y="84"/>
                    <a:pt x="537" y="343"/>
                    <a:pt x="77" y="1177"/>
                  </a:cubicBezTo>
                  <a:cubicBezTo>
                    <a:pt x="0" y="1321"/>
                    <a:pt x="96" y="1493"/>
                    <a:pt x="259" y="1493"/>
                  </a:cubicBezTo>
                  <a:cubicBezTo>
                    <a:pt x="336" y="1484"/>
                    <a:pt x="403" y="1445"/>
                    <a:pt x="432" y="1378"/>
                  </a:cubicBezTo>
                  <a:cubicBezTo>
                    <a:pt x="880" y="571"/>
                    <a:pt x="1516" y="413"/>
                    <a:pt x="1942" y="413"/>
                  </a:cubicBezTo>
                  <a:cubicBezTo>
                    <a:pt x="2198" y="413"/>
                    <a:pt x="2379" y="470"/>
                    <a:pt x="2397" y="477"/>
                  </a:cubicBezTo>
                  <a:cubicBezTo>
                    <a:pt x="2427" y="489"/>
                    <a:pt x="2455" y="494"/>
                    <a:pt x="2482" y="494"/>
                  </a:cubicBezTo>
                  <a:cubicBezTo>
                    <a:pt x="2692" y="494"/>
                    <a:pt x="2778" y="161"/>
                    <a:pt x="2531" y="84"/>
                  </a:cubicBezTo>
                  <a:cubicBezTo>
                    <a:pt x="2346" y="29"/>
                    <a:pt x="2153" y="1"/>
                    <a:pt x="1958"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2" name="Google Shape;8732;p57"/>
          <p:cNvGrpSpPr/>
          <p:nvPr/>
        </p:nvGrpSpPr>
        <p:grpSpPr>
          <a:xfrm>
            <a:off x="6705719" y="4278051"/>
            <a:ext cx="261712" cy="361770"/>
            <a:chOff x="6705719" y="4278051"/>
            <a:chExt cx="261712" cy="361770"/>
          </a:xfrm>
        </p:grpSpPr>
        <p:sp>
          <p:nvSpPr>
            <p:cNvPr id="8733" name="Google Shape;8733;p57"/>
            <p:cNvSpPr/>
            <p:nvPr/>
          </p:nvSpPr>
          <p:spPr>
            <a:xfrm>
              <a:off x="6863443" y="4340328"/>
              <a:ext cx="14331" cy="32802"/>
            </a:xfrm>
            <a:custGeom>
              <a:avLst/>
              <a:gdLst/>
              <a:ahLst/>
              <a:cxnLst/>
              <a:rect l="l" t="t" r="r" b="b"/>
              <a:pathLst>
                <a:path w="547" h="1252" extrusionOk="0">
                  <a:moveTo>
                    <a:pt x="274" y="0"/>
                  </a:moveTo>
                  <a:cubicBezTo>
                    <a:pt x="137" y="0"/>
                    <a:pt x="0" y="91"/>
                    <a:pt x="0" y="274"/>
                  </a:cubicBezTo>
                  <a:lnTo>
                    <a:pt x="0" y="973"/>
                  </a:lnTo>
                  <a:cubicBezTo>
                    <a:pt x="0" y="1127"/>
                    <a:pt x="125" y="1251"/>
                    <a:pt x="278" y="1251"/>
                  </a:cubicBezTo>
                  <a:cubicBezTo>
                    <a:pt x="422" y="1242"/>
                    <a:pt x="547" y="1127"/>
                    <a:pt x="547" y="973"/>
                  </a:cubicBezTo>
                  <a:lnTo>
                    <a:pt x="547" y="274"/>
                  </a:lnTo>
                  <a:cubicBezTo>
                    <a:pt x="547" y="91"/>
                    <a:pt x="410"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7"/>
            <p:cNvSpPr/>
            <p:nvPr/>
          </p:nvSpPr>
          <p:spPr>
            <a:xfrm>
              <a:off x="6863443" y="4573875"/>
              <a:ext cx="14331" cy="65945"/>
            </a:xfrm>
            <a:custGeom>
              <a:avLst/>
              <a:gdLst/>
              <a:ahLst/>
              <a:cxnLst/>
              <a:rect l="l" t="t" r="r" b="b"/>
              <a:pathLst>
                <a:path w="547" h="2517" extrusionOk="0">
                  <a:moveTo>
                    <a:pt x="274" y="1"/>
                  </a:moveTo>
                  <a:cubicBezTo>
                    <a:pt x="137" y="1"/>
                    <a:pt x="0" y="92"/>
                    <a:pt x="0" y="274"/>
                  </a:cubicBezTo>
                  <a:lnTo>
                    <a:pt x="0" y="2248"/>
                  </a:lnTo>
                  <a:cubicBezTo>
                    <a:pt x="0" y="2392"/>
                    <a:pt x="125" y="2517"/>
                    <a:pt x="278" y="2517"/>
                  </a:cubicBezTo>
                  <a:cubicBezTo>
                    <a:pt x="422" y="2517"/>
                    <a:pt x="547" y="2392"/>
                    <a:pt x="547" y="2248"/>
                  </a:cubicBezTo>
                  <a:lnTo>
                    <a:pt x="547" y="274"/>
                  </a:lnTo>
                  <a:cubicBezTo>
                    <a:pt x="547" y="92"/>
                    <a:pt x="410" y="1"/>
                    <a:pt x="274"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7"/>
            <p:cNvSpPr/>
            <p:nvPr/>
          </p:nvSpPr>
          <p:spPr>
            <a:xfrm>
              <a:off x="6773787" y="4364563"/>
              <a:ext cx="193644" cy="190133"/>
            </a:xfrm>
            <a:custGeom>
              <a:avLst/>
              <a:gdLst/>
              <a:ahLst/>
              <a:cxnLst/>
              <a:rect l="l" t="t" r="r" b="b"/>
              <a:pathLst>
                <a:path w="7391" h="7257" extrusionOk="0">
                  <a:moveTo>
                    <a:pt x="767" y="0"/>
                  </a:moveTo>
                  <a:cubicBezTo>
                    <a:pt x="336" y="0"/>
                    <a:pt x="0" y="365"/>
                    <a:pt x="48" y="796"/>
                  </a:cubicBezTo>
                  <a:lnTo>
                    <a:pt x="585" y="6288"/>
                  </a:lnTo>
                  <a:cubicBezTo>
                    <a:pt x="662" y="7036"/>
                    <a:pt x="1295" y="7256"/>
                    <a:pt x="2042" y="7256"/>
                  </a:cubicBezTo>
                  <a:lnTo>
                    <a:pt x="5340" y="7256"/>
                  </a:lnTo>
                  <a:cubicBezTo>
                    <a:pt x="6097" y="7256"/>
                    <a:pt x="6729" y="7036"/>
                    <a:pt x="6806" y="6288"/>
                  </a:cubicBezTo>
                  <a:lnTo>
                    <a:pt x="7343" y="796"/>
                  </a:lnTo>
                  <a:cubicBezTo>
                    <a:pt x="7391" y="365"/>
                    <a:pt x="7055" y="0"/>
                    <a:pt x="6624"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7"/>
            <p:cNvSpPr/>
            <p:nvPr/>
          </p:nvSpPr>
          <p:spPr>
            <a:xfrm>
              <a:off x="6877512" y="4364563"/>
              <a:ext cx="89918" cy="190133"/>
            </a:xfrm>
            <a:custGeom>
              <a:avLst/>
              <a:gdLst/>
              <a:ahLst/>
              <a:cxnLst/>
              <a:rect l="l" t="t" r="r" b="b"/>
              <a:pathLst>
                <a:path w="3432" h="7257" extrusionOk="0">
                  <a:moveTo>
                    <a:pt x="2681" y="0"/>
                  </a:moveTo>
                  <a:cubicBezTo>
                    <a:pt x="2676" y="0"/>
                    <a:pt x="2670" y="0"/>
                    <a:pt x="2665" y="0"/>
                  </a:cubicBezTo>
                  <a:lnTo>
                    <a:pt x="1275" y="0"/>
                  </a:lnTo>
                  <a:cubicBezTo>
                    <a:pt x="1706" y="0"/>
                    <a:pt x="2042" y="365"/>
                    <a:pt x="1994" y="796"/>
                  </a:cubicBezTo>
                  <a:lnTo>
                    <a:pt x="1457" y="6288"/>
                  </a:lnTo>
                  <a:cubicBezTo>
                    <a:pt x="1381" y="7036"/>
                    <a:pt x="748" y="7256"/>
                    <a:pt x="0" y="7256"/>
                  </a:cubicBezTo>
                  <a:lnTo>
                    <a:pt x="1390" y="7256"/>
                  </a:lnTo>
                  <a:cubicBezTo>
                    <a:pt x="2138" y="7256"/>
                    <a:pt x="2770" y="7036"/>
                    <a:pt x="2847" y="6288"/>
                  </a:cubicBezTo>
                  <a:lnTo>
                    <a:pt x="3393" y="796"/>
                  </a:lnTo>
                  <a:cubicBezTo>
                    <a:pt x="3431" y="370"/>
                    <a:pt x="3105" y="0"/>
                    <a:pt x="2681"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7"/>
            <p:cNvSpPr/>
            <p:nvPr/>
          </p:nvSpPr>
          <p:spPr>
            <a:xfrm>
              <a:off x="6779315" y="4427600"/>
              <a:ext cx="182850" cy="127096"/>
            </a:xfrm>
            <a:custGeom>
              <a:avLst/>
              <a:gdLst/>
              <a:ahLst/>
              <a:cxnLst/>
              <a:rect l="l" t="t" r="r" b="b"/>
              <a:pathLst>
                <a:path w="6979" h="4851" extrusionOk="0">
                  <a:moveTo>
                    <a:pt x="0" y="0"/>
                  </a:moveTo>
                  <a:lnTo>
                    <a:pt x="384" y="3882"/>
                  </a:lnTo>
                  <a:cubicBezTo>
                    <a:pt x="451" y="4630"/>
                    <a:pt x="1084" y="4850"/>
                    <a:pt x="1841" y="4850"/>
                  </a:cubicBezTo>
                  <a:lnTo>
                    <a:pt x="5138" y="4850"/>
                  </a:lnTo>
                  <a:cubicBezTo>
                    <a:pt x="5886" y="4850"/>
                    <a:pt x="6518" y="4630"/>
                    <a:pt x="6595" y="3882"/>
                  </a:cubicBezTo>
                  <a:lnTo>
                    <a:pt x="6979" y="10"/>
                  </a:lnTo>
                  <a:lnTo>
                    <a:pt x="6969"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7"/>
            <p:cNvSpPr/>
            <p:nvPr/>
          </p:nvSpPr>
          <p:spPr>
            <a:xfrm>
              <a:off x="6877512" y="4427600"/>
              <a:ext cx="84652" cy="127096"/>
            </a:xfrm>
            <a:custGeom>
              <a:avLst/>
              <a:gdLst/>
              <a:ahLst/>
              <a:cxnLst/>
              <a:rect l="l" t="t" r="r" b="b"/>
              <a:pathLst>
                <a:path w="3231" h="4851" extrusionOk="0">
                  <a:moveTo>
                    <a:pt x="1841" y="0"/>
                  </a:moveTo>
                  <a:lnTo>
                    <a:pt x="1457" y="3882"/>
                  </a:lnTo>
                  <a:cubicBezTo>
                    <a:pt x="1381" y="4630"/>
                    <a:pt x="748" y="4850"/>
                    <a:pt x="0" y="4850"/>
                  </a:cubicBezTo>
                  <a:lnTo>
                    <a:pt x="1390" y="4850"/>
                  </a:lnTo>
                  <a:cubicBezTo>
                    <a:pt x="2138" y="4850"/>
                    <a:pt x="2770" y="4630"/>
                    <a:pt x="2847" y="3882"/>
                  </a:cubicBezTo>
                  <a:lnTo>
                    <a:pt x="3231" y="10"/>
                  </a:lnTo>
                  <a:lnTo>
                    <a:pt x="3221"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7"/>
            <p:cNvSpPr/>
            <p:nvPr/>
          </p:nvSpPr>
          <p:spPr>
            <a:xfrm>
              <a:off x="6826029" y="4554670"/>
              <a:ext cx="89421" cy="29396"/>
            </a:xfrm>
            <a:custGeom>
              <a:avLst/>
              <a:gdLst/>
              <a:ahLst/>
              <a:cxnLst/>
              <a:rect l="l" t="t" r="r" b="b"/>
              <a:pathLst>
                <a:path w="3413" h="1122" extrusionOk="0">
                  <a:moveTo>
                    <a:pt x="0" y="0"/>
                  </a:moveTo>
                  <a:lnTo>
                    <a:pt x="0" y="537"/>
                  </a:lnTo>
                  <a:cubicBezTo>
                    <a:pt x="0" y="854"/>
                    <a:pt x="259" y="1122"/>
                    <a:pt x="585" y="1122"/>
                  </a:cubicBezTo>
                  <a:lnTo>
                    <a:pt x="2828" y="1122"/>
                  </a:lnTo>
                  <a:cubicBezTo>
                    <a:pt x="3144" y="1112"/>
                    <a:pt x="3403" y="854"/>
                    <a:pt x="3413" y="537"/>
                  </a:cubicBezTo>
                  <a:lnTo>
                    <a:pt x="3413"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7"/>
            <p:cNvSpPr/>
            <p:nvPr/>
          </p:nvSpPr>
          <p:spPr>
            <a:xfrm>
              <a:off x="6871722" y="4554670"/>
              <a:ext cx="43728" cy="29396"/>
            </a:xfrm>
            <a:custGeom>
              <a:avLst/>
              <a:gdLst/>
              <a:ahLst/>
              <a:cxnLst/>
              <a:rect l="l" t="t" r="r" b="b"/>
              <a:pathLst>
                <a:path w="1669" h="1122" extrusionOk="0">
                  <a:moveTo>
                    <a:pt x="576" y="0"/>
                  </a:moveTo>
                  <a:lnTo>
                    <a:pt x="576" y="537"/>
                  </a:lnTo>
                  <a:cubicBezTo>
                    <a:pt x="576" y="854"/>
                    <a:pt x="317" y="1122"/>
                    <a:pt x="1" y="1122"/>
                  </a:cubicBezTo>
                  <a:lnTo>
                    <a:pt x="1084" y="1122"/>
                  </a:lnTo>
                  <a:cubicBezTo>
                    <a:pt x="1410" y="1122"/>
                    <a:pt x="1669" y="854"/>
                    <a:pt x="1669" y="537"/>
                  </a:cubicBezTo>
                  <a:lnTo>
                    <a:pt x="166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7"/>
            <p:cNvSpPr/>
            <p:nvPr/>
          </p:nvSpPr>
          <p:spPr>
            <a:xfrm>
              <a:off x="6863443" y="4278051"/>
              <a:ext cx="14331" cy="32540"/>
            </a:xfrm>
            <a:custGeom>
              <a:avLst/>
              <a:gdLst/>
              <a:ahLst/>
              <a:cxnLst/>
              <a:rect l="l" t="t" r="r" b="b"/>
              <a:pathLst>
                <a:path w="547" h="1242" extrusionOk="0">
                  <a:moveTo>
                    <a:pt x="274" y="0"/>
                  </a:moveTo>
                  <a:cubicBezTo>
                    <a:pt x="137" y="0"/>
                    <a:pt x="0" y="91"/>
                    <a:pt x="0" y="273"/>
                  </a:cubicBezTo>
                  <a:lnTo>
                    <a:pt x="0" y="973"/>
                  </a:lnTo>
                  <a:cubicBezTo>
                    <a:pt x="0" y="1117"/>
                    <a:pt x="125" y="1241"/>
                    <a:pt x="278" y="1241"/>
                  </a:cubicBezTo>
                  <a:cubicBezTo>
                    <a:pt x="422" y="1241"/>
                    <a:pt x="537" y="1117"/>
                    <a:pt x="547" y="973"/>
                  </a:cubicBezTo>
                  <a:lnTo>
                    <a:pt x="547" y="273"/>
                  </a:lnTo>
                  <a:cubicBezTo>
                    <a:pt x="547" y="91"/>
                    <a:pt x="410"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7"/>
            <p:cNvSpPr/>
            <p:nvPr/>
          </p:nvSpPr>
          <p:spPr>
            <a:xfrm>
              <a:off x="6705719" y="4296312"/>
              <a:ext cx="200430" cy="343508"/>
            </a:xfrm>
            <a:custGeom>
              <a:avLst/>
              <a:gdLst/>
              <a:ahLst/>
              <a:cxnLst/>
              <a:rect l="l" t="t" r="r" b="b"/>
              <a:pathLst>
                <a:path w="7650" h="13111" extrusionOk="0">
                  <a:moveTo>
                    <a:pt x="6295" y="0"/>
                  </a:moveTo>
                  <a:cubicBezTo>
                    <a:pt x="5713" y="0"/>
                    <a:pt x="5184" y="374"/>
                    <a:pt x="5004" y="937"/>
                  </a:cubicBezTo>
                  <a:lnTo>
                    <a:pt x="1860" y="937"/>
                  </a:lnTo>
                  <a:cubicBezTo>
                    <a:pt x="835" y="937"/>
                    <a:pt x="1" y="1771"/>
                    <a:pt x="1" y="2797"/>
                  </a:cubicBezTo>
                  <a:lnTo>
                    <a:pt x="1" y="13111"/>
                  </a:lnTo>
                  <a:lnTo>
                    <a:pt x="892" y="13111"/>
                  </a:lnTo>
                  <a:lnTo>
                    <a:pt x="892" y="2797"/>
                  </a:lnTo>
                  <a:cubicBezTo>
                    <a:pt x="892" y="2270"/>
                    <a:pt x="1324" y="1829"/>
                    <a:pt x="1860" y="1829"/>
                  </a:cubicBezTo>
                  <a:lnTo>
                    <a:pt x="5378" y="1829"/>
                  </a:lnTo>
                  <a:cubicBezTo>
                    <a:pt x="5627" y="1829"/>
                    <a:pt x="5829" y="1637"/>
                    <a:pt x="5829" y="1388"/>
                  </a:cubicBezTo>
                  <a:lnTo>
                    <a:pt x="5829" y="1359"/>
                  </a:lnTo>
                  <a:cubicBezTo>
                    <a:pt x="5829" y="1048"/>
                    <a:pt x="6061" y="892"/>
                    <a:pt x="6294" y="892"/>
                  </a:cubicBezTo>
                  <a:cubicBezTo>
                    <a:pt x="6526" y="892"/>
                    <a:pt x="6759" y="1048"/>
                    <a:pt x="6759" y="1359"/>
                  </a:cubicBezTo>
                  <a:cubicBezTo>
                    <a:pt x="6759" y="1656"/>
                    <a:pt x="6981" y="1805"/>
                    <a:pt x="7204" y="1805"/>
                  </a:cubicBezTo>
                  <a:cubicBezTo>
                    <a:pt x="7427" y="1805"/>
                    <a:pt x="7650" y="1656"/>
                    <a:pt x="7650" y="1359"/>
                  </a:cubicBezTo>
                  <a:cubicBezTo>
                    <a:pt x="7650" y="688"/>
                    <a:pt x="7161" y="123"/>
                    <a:pt x="6509" y="17"/>
                  </a:cubicBezTo>
                  <a:cubicBezTo>
                    <a:pt x="6437" y="6"/>
                    <a:pt x="6366" y="0"/>
                    <a:pt x="6295"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7"/>
            <p:cNvSpPr/>
            <p:nvPr/>
          </p:nvSpPr>
          <p:spPr>
            <a:xfrm>
              <a:off x="6922367" y="4395689"/>
              <a:ext cx="42811" cy="14358"/>
            </a:xfrm>
            <a:custGeom>
              <a:avLst/>
              <a:gdLst/>
              <a:ahLst/>
              <a:cxnLst/>
              <a:rect l="l" t="t" r="r" b="b"/>
              <a:pathLst>
                <a:path w="1634" h="548" extrusionOk="0">
                  <a:moveTo>
                    <a:pt x="360" y="0"/>
                  </a:moveTo>
                  <a:cubicBezTo>
                    <a:pt x="1" y="0"/>
                    <a:pt x="1" y="548"/>
                    <a:pt x="360" y="548"/>
                  </a:cubicBezTo>
                  <a:cubicBezTo>
                    <a:pt x="366" y="548"/>
                    <a:pt x="372" y="548"/>
                    <a:pt x="378" y="547"/>
                  </a:cubicBezTo>
                  <a:lnTo>
                    <a:pt x="1576" y="547"/>
                  </a:lnTo>
                  <a:lnTo>
                    <a:pt x="1634" y="1"/>
                  </a:lnTo>
                  <a:lnTo>
                    <a:pt x="378" y="1"/>
                  </a:lnTo>
                  <a:cubicBezTo>
                    <a:pt x="372" y="1"/>
                    <a:pt x="366" y="0"/>
                    <a:pt x="36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7"/>
            <p:cNvSpPr/>
            <p:nvPr/>
          </p:nvSpPr>
          <p:spPr>
            <a:xfrm>
              <a:off x="6901092" y="4445390"/>
              <a:ext cx="59317" cy="14148"/>
            </a:xfrm>
            <a:custGeom>
              <a:avLst/>
              <a:gdLst/>
              <a:ahLst/>
              <a:cxnLst/>
              <a:rect l="l" t="t" r="r" b="b"/>
              <a:pathLst>
                <a:path w="2264" h="540" extrusionOk="0">
                  <a:moveTo>
                    <a:pt x="357" y="1"/>
                  </a:moveTo>
                  <a:cubicBezTo>
                    <a:pt x="1" y="1"/>
                    <a:pt x="1" y="540"/>
                    <a:pt x="357" y="540"/>
                  </a:cubicBezTo>
                  <a:cubicBezTo>
                    <a:pt x="366" y="540"/>
                    <a:pt x="375" y="539"/>
                    <a:pt x="385" y="539"/>
                  </a:cubicBezTo>
                  <a:lnTo>
                    <a:pt x="2206" y="539"/>
                  </a:lnTo>
                  <a:lnTo>
                    <a:pt x="2263" y="2"/>
                  </a:lnTo>
                  <a:lnTo>
                    <a:pt x="385"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7"/>
            <p:cNvSpPr/>
            <p:nvPr/>
          </p:nvSpPr>
          <p:spPr>
            <a:xfrm>
              <a:off x="6922445" y="4420526"/>
              <a:ext cx="40217" cy="14148"/>
            </a:xfrm>
            <a:custGeom>
              <a:avLst/>
              <a:gdLst/>
              <a:ahLst/>
              <a:cxnLst/>
              <a:rect l="l" t="t" r="r" b="b"/>
              <a:pathLst>
                <a:path w="1535" h="540" extrusionOk="0">
                  <a:moveTo>
                    <a:pt x="357" y="1"/>
                  </a:moveTo>
                  <a:cubicBezTo>
                    <a:pt x="1" y="1"/>
                    <a:pt x="1" y="540"/>
                    <a:pt x="357" y="540"/>
                  </a:cubicBezTo>
                  <a:cubicBezTo>
                    <a:pt x="366" y="540"/>
                    <a:pt x="375" y="539"/>
                    <a:pt x="384" y="539"/>
                  </a:cubicBezTo>
                  <a:lnTo>
                    <a:pt x="1487" y="539"/>
                  </a:lnTo>
                  <a:lnTo>
                    <a:pt x="1535" y="2"/>
                  </a:lnTo>
                  <a:lnTo>
                    <a:pt x="384"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7"/>
            <p:cNvSpPr/>
            <p:nvPr/>
          </p:nvSpPr>
          <p:spPr>
            <a:xfrm>
              <a:off x="6922445" y="4470254"/>
              <a:ext cx="35449" cy="14148"/>
            </a:xfrm>
            <a:custGeom>
              <a:avLst/>
              <a:gdLst/>
              <a:ahLst/>
              <a:cxnLst/>
              <a:rect l="l" t="t" r="r" b="b"/>
              <a:pathLst>
                <a:path w="1353" h="540" extrusionOk="0">
                  <a:moveTo>
                    <a:pt x="357" y="1"/>
                  </a:moveTo>
                  <a:cubicBezTo>
                    <a:pt x="1" y="1"/>
                    <a:pt x="1" y="540"/>
                    <a:pt x="357" y="540"/>
                  </a:cubicBezTo>
                  <a:cubicBezTo>
                    <a:pt x="366" y="540"/>
                    <a:pt x="375" y="539"/>
                    <a:pt x="384" y="539"/>
                  </a:cubicBezTo>
                  <a:lnTo>
                    <a:pt x="1295" y="539"/>
                  </a:lnTo>
                  <a:lnTo>
                    <a:pt x="1353" y="2"/>
                  </a:lnTo>
                  <a:lnTo>
                    <a:pt x="384"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7"/>
            <p:cNvSpPr/>
            <p:nvPr/>
          </p:nvSpPr>
          <p:spPr>
            <a:xfrm>
              <a:off x="6901014" y="4494882"/>
              <a:ext cx="54365" cy="14358"/>
            </a:xfrm>
            <a:custGeom>
              <a:avLst/>
              <a:gdLst/>
              <a:ahLst/>
              <a:cxnLst/>
              <a:rect l="l" t="t" r="r" b="b"/>
              <a:pathLst>
                <a:path w="2075" h="548" extrusionOk="0">
                  <a:moveTo>
                    <a:pt x="369" y="1"/>
                  </a:moveTo>
                  <a:cubicBezTo>
                    <a:pt x="1" y="1"/>
                    <a:pt x="1" y="548"/>
                    <a:pt x="369" y="548"/>
                  </a:cubicBezTo>
                  <a:cubicBezTo>
                    <a:pt x="375" y="548"/>
                    <a:pt x="381" y="548"/>
                    <a:pt x="388" y="548"/>
                  </a:cubicBezTo>
                  <a:lnTo>
                    <a:pt x="2017" y="548"/>
                  </a:lnTo>
                  <a:lnTo>
                    <a:pt x="2075" y="1"/>
                  </a:lnTo>
                  <a:lnTo>
                    <a:pt x="388" y="1"/>
                  </a:lnTo>
                  <a:cubicBezTo>
                    <a:pt x="381" y="1"/>
                    <a:pt x="375" y="1"/>
                    <a:pt x="36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8" name="Google Shape;8748;p57"/>
          <p:cNvGrpSpPr/>
          <p:nvPr/>
        </p:nvGrpSpPr>
        <p:grpSpPr>
          <a:xfrm>
            <a:off x="5750650" y="2891652"/>
            <a:ext cx="320216" cy="361403"/>
            <a:chOff x="5750650" y="2891652"/>
            <a:chExt cx="320216" cy="361403"/>
          </a:xfrm>
        </p:grpSpPr>
        <p:sp>
          <p:nvSpPr>
            <p:cNvPr id="8749" name="Google Shape;8749;p57"/>
            <p:cNvSpPr/>
            <p:nvPr/>
          </p:nvSpPr>
          <p:spPr>
            <a:xfrm>
              <a:off x="5750650" y="2891652"/>
              <a:ext cx="196919" cy="193644"/>
            </a:xfrm>
            <a:custGeom>
              <a:avLst/>
              <a:gdLst/>
              <a:ahLst/>
              <a:cxnLst/>
              <a:rect l="l" t="t" r="r" b="b"/>
              <a:pathLst>
                <a:path w="7516" h="7391" extrusionOk="0">
                  <a:moveTo>
                    <a:pt x="777" y="0"/>
                  </a:moveTo>
                  <a:cubicBezTo>
                    <a:pt x="346" y="0"/>
                    <a:pt x="1" y="384"/>
                    <a:pt x="49" y="815"/>
                  </a:cubicBezTo>
                  <a:lnTo>
                    <a:pt x="595" y="6403"/>
                  </a:lnTo>
                  <a:cubicBezTo>
                    <a:pt x="672" y="7170"/>
                    <a:pt x="1314" y="7391"/>
                    <a:pt x="2081" y="7391"/>
                  </a:cubicBezTo>
                  <a:lnTo>
                    <a:pt x="5436" y="7391"/>
                  </a:lnTo>
                  <a:cubicBezTo>
                    <a:pt x="6202" y="7391"/>
                    <a:pt x="6845" y="7161"/>
                    <a:pt x="6921" y="6403"/>
                  </a:cubicBezTo>
                  <a:lnTo>
                    <a:pt x="7468" y="815"/>
                  </a:lnTo>
                  <a:cubicBezTo>
                    <a:pt x="7516" y="384"/>
                    <a:pt x="7170" y="0"/>
                    <a:pt x="6739"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7"/>
            <p:cNvSpPr/>
            <p:nvPr/>
          </p:nvSpPr>
          <p:spPr>
            <a:xfrm>
              <a:off x="5847590" y="2891652"/>
              <a:ext cx="99979" cy="193644"/>
            </a:xfrm>
            <a:custGeom>
              <a:avLst/>
              <a:gdLst/>
              <a:ahLst/>
              <a:cxnLst/>
              <a:rect l="l" t="t" r="r" b="b"/>
              <a:pathLst>
                <a:path w="3816" h="7391" extrusionOk="0">
                  <a:moveTo>
                    <a:pt x="1295" y="0"/>
                  </a:moveTo>
                  <a:cubicBezTo>
                    <a:pt x="1736" y="0"/>
                    <a:pt x="2071" y="384"/>
                    <a:pt x="2033" y="815"/>
                  </a:cubicBezTo>
                  <a:lnTo>
                    <a:pt x="1477" y="6403"/>
                  </a:lnTo>
                  <a:cubicBezTo>
                    <a:pt x="1400" y="7161"/>
                    <a:pt x="758" y="7391"/>
                    <a:pt x="1" y="7391"/>
                  </a:cubicBezTo>
                  <a:lnTo>
                    <a:pt x="1736" y="7391"/>
                  </a:lnTo>
                  <a:cubicBezTo>
                    <a:pt x="2502" y="7391"/>
                    <a:pt x="3145" y="7170"/>
                    <a:pt x="3221" y="6403"/>
                  </a:cubicBezTo>
                  <a:lnTo>
                    <a:pt x="3768" y="815"/>
                  </a:lnTo>
                  <a:cubicBezTo>
                    <a:pt x="3816" y="384"/>
                    <a:pt x="3470" y="0"/>
                    <a:pt x="3039"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7"/>
            <p:cNvSpPr/>
            <p:nvPr/>
          </p:nvSpPr>
          <p:spPr>
            <a:xfrm>
              <a:off x="5753428" y="2930821"/>
              <a:ext cx="191129" cy="154475"/>
            </a:xfrm>
            <a:custGeom>
              <a:avLst/>
              <a:gdLst/>
              <a:ahLst/>
              <a:cxnLst/>
              <a:rect l="l" t="t" r="r" b="b"/>
              <a:pathLst>
                <a:path w="7295" h="5896" extrusionOk="0">
                  <a:moveTo>
                    <a:pt x="19" y="1"/>
                  </a:moveTo>
                  <a:lnTo>
                    <a:pt x="0" y="20"/>
                  </a:lnTo>
                  <a:lnTo>
                    <a:pt x="479" y="4908"/>
                  </a:lnTo>
                  <a:cubicBezTo>
                    <a:pt x="556" y="5675"/>
                    <a:pt x="1198" y="5896"/>
                    <a:pt x="1955" y="5896"/>
                  </a:cubicBezTo>
                  <a:lnTo>
                    <a:pt x="5330" y="5896"/>
                  </a:lnTo>
                  <a:cubicBezTo>
                    <a:pt x="6096" y="5896"/>
                    <a:pt x="6739" y="5675"/>
                    <a:pt x="6815" y="4908"/>
                  </a:cubicBezTo>
                  <a:lnTo>
                    <a:pt x="7295"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7"/>
            <p:cNvSpPr/>
            <p:nvPr/>
          </p:nvSpPr>
          <p:spPr>
            <a:xfrm>
              <a:off x="5847852" y="2930821"/>
              <a:ext cx="96966" cy="154475"/>
            </a:xfrm>
            <a:custGeom>
              <a:avLst/>
              <a:gdLst/>
              <a:ahLst/>
              <a:cxnLst/>
              <a:rect l="l" t="t" r="r" b="b"/>
              <a:pathLst>
                <a:path w="3701" h="5896" extrusionOk="0">
                  <a:moveTo>
                    <a:pt x="1956" y="1"/>
                  </a:moveTo>
                  <a:lnTo>
                    <a:pt x="1476" y="4908"/>
                  </a:lnTo>
                  <a:cubicBezTo>
                    <a:pt x="1409" y="5675"/>
                    <a:pt x="757" y="5896"/>
                    <a:pt x="0" y="5896"/>
                  </a:cubicBezTo>
                  <a:lnTo>
                    <a:pt x="1735" y="5896"/>
                  </a:lnTo>
                  <a:cubicBezTo>
                    <a:pt x="2502" y="5896"/>
                    <a:pt x="3144" y="5675"/>
                    <a:pt x="3221" y="4908"/>
                  </a:cubicBezTo>
                  <a:lnTo>
                    <a:pt x="370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7"/>
            <p:cNvSpPr/>
            <p:nvPr/>
          </p:nvSpPr>
          <p:spPr>
            <a:xfrm>
              <a:off x="5803653" y="3085270"/>
              <a:ext cx="90940" cy="29920"/>
            </a:xfrm>
            <a:custGeom>
              <a:avLst/>
              <a:gdLst/>
              <a:ahLst/>
              <a:cxnLst/>
              <a:rect l="l" t="t" r="r" b="b"/>
              <a:pathLst>
                <a:path w="3471" h="1142" extrusionOk="0">
                  <a:moveTo>
                    <a:pt x="0" y="1"/>
                  </a:moveTo>
                  <a:lnTo>
                    <a:pt x="0" y="557"/>
                  </a:lnTo>
                  <a:cubicBezTo>
                    <a:pt x="0" y="882"/>
                    <a:pt x="259" y="1141"/>
                    <a:pt x="585" y="1141"/>
                  </a:cubicBezTo>
                  <a:lnTo>
                    <a:pt x="2885" y="1141"/>
                  </a:lnTo>
                  <a:cubicBezTo>
                    <a:pt x="3211" y="1141"/>
                    <a:pt x="3470" y="882"/>
                    <a:pt x="3470" y="557"/>
                  </a:cubicBezTo>
                  <a:lnTo>
                    <a:pt x="347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7"/>
            <p:cNvSpPr/>
            <p:nvPr/>
          </p:nvSpPr>
          <p:spPr>
            <a:xfrm>
              <a:off x="5847093" y="3085270"/>
              <a:ext cx="47501" cy="29920"/>
            </a:xfrm>
            <a:custGeom>
              <a:avLst/>
              <a:gdLst/>
              <a:ahLst/>
              <a:cxnLst/>
              <a:rect l="l" t="t" r="r" b="b"/>
              <a:pathLst>
                <a:path w="1813" h="1142" extrusionOk="0">
                  <a:moveTo>
                    <a:pt x="595" y="1"/>
                  </a:moveTo>
                  <a:lnTo>
                    <a:pt x="595" y="547"/>
                  </a:lnTo>
                  <a:cubicBezTo>
                    <a:pt x="585" y="873"/>
                    <a:pt x="326" y="1141"/>
                    <a:pt x="0" y="1141"/>
                  </a:cubicBezTo>
                  <a:lnTo>
                    <a:pt x="1218" y="1141"/>
                  </a:lnTo>
                  <a:cubicBezTo>
                    <a:pt x="1544" y="1141"/>
                    <a:pt x="1812" y="873"/>
                    <a:pt x="1812" y="547"/>
                  </a:cubicBezTo>
                  <a:lnTo>
                    <a:pt x="1812"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7"/>
            <p:cNvSpPr/>
            <p:nvPr/>
          </p:nvSpPr>
          <p:spPr>
            <a:xfrm>
              <a:off x="6041470" y="2936611"/>
              <a:ext cx="14331" cy="56016"/>
            </a:xfrm>
            <a:custGeom>
              <a:avLst/>
              <a:gdLst/>
              <a:ahLst/>
              <a:cxnLst/>
              <a:rect l="l" t="t" r="r" b="b"/>
              <a:pathLst>
                <a:path w="547" h="2138" extrusionOk="0">
                  <a:moveTo>
                    <a:pt x="274" y="0"/>
                  </a:moveTo>
                  <a:cubicBezTo>
                    <a:pt x="142" y="0"/>
                    <a:pt x="10" y="86"/>
                    <a:pt x="0" y="259"/>
                  </a:cubicBezTo>
                  <a:lnTo>
                    <a:pt x="0" y="1869"/>
                  </a:lnTo>
                  <a:cubicBezTo>
                    <a:pt x="0" y="2013"/>
                    <a:pt x="125" y="2138"/>
                    <a:pt x="278" y="2138"/>
                  </a:cubicBezTo>
                  <a:cubicBezTo>
                    <a:pt x="422" y="2138"/>
                    <a:pt x="547" y="2013"/>
                    <a:pt x="547" y="1869"/>
                  </a:cubicBezTo>
                  <a:lnTo>
                    <a:pt x="547" y="259"/>
                  </a:lnTo>
                  <a:cubicBezTo>
                    <a:pt x="537" y="86"/>
                    <a:pt x="405"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7"/>
            <p:cNvSpPr/>
            <p:nvPr/>
          </p:nvSpPr>
          <p:spPr>
            <a:xfrm>
              <a:off x="6026405" y="2971247"/>
              <a:ext cx="44226" cy="94451"/>
            </a:xfrm>
            <a:custGeom>
              <a:avLst/>
              <a:gdLst/>
              <a:ahLst/>
              <a:cxnLst/>
              <a:rect l="l" t="t" r="r" b="b"/>
              <a:pathLst>
                <a:path w="1688" h="3605" extrusionOk="0">
                  <a:moveTo>
                    <a:pt x="355" y="1"/>
                  </a:moveTo>
                  <a:cubicBezTo>
                    <a:pt x="163" y="1"/>
                    <a:pt x="0" y="164"/>
                    <a:pt x="0" y="365"/>
                  </a:cubicBezTo>
                  <a:lnTo>
                    <a:pt x="0" y="2042"/>
                  </a:lnTo>
                  <a:lnTo>
                    <a:pt x="0" y="3241"/>
                  </a:lnTo>
                  <a:cubicBezTo>
                    <a:pt x="0" y="3442"/>
                    <a:pt x="163" y="3595"/>
                    <a:pt x="355" y="3605"/>
                  </a:cubicBezTo>
                  <a:lnTo>
                    <a:pt x="1323" y="3605"/>
                  </a:lnTo>
                  <a:cubicBezTo>
                    <a:pt x="1524" y="3595"/>
                    <a:pt x="1678" y="3442"/>
                    <a:pt x="1687" y="3241"/>
                  </a:cubicBezTo>
                  <a:lnTo>
                    <a:pt x="1687" y="365"/>
                  </a:lnTo>
                  <a:cubicBezTo>
                    <a:pt x="1678" y="164"/>
                    <a:pt x="1524" y="1"/>
                    <a:pt x="1323"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7"/>
            <p:cNvSpPr/>
            <p:nvPr/>
          </p:nvSpPr>
          <p:spPr>
            <a:xfrm>
              <a:off x="6038955" y="2971247"/>
              <a:ext cx="31912" cy="94215"/>
            </a:xfrm>
            <a:custGeom>
              <a:avLst/>
              <a:gdLst/>
              <a:ahLst/>
              <a:cxnLst/>
              <a:rect l="l" t="t" r="r" b="b"/>
              <a:pathLst>
                <a:path w="1218" h="3596" extrusionOk="0">
                  <a:moveTo>
                    <a:pt x="870" y="0"/>
                  </a:moveTo>
                  <a:cubicBezTo>
                    <a:pt x="864" y="0"/>
                    <a:pt x="859" y="1"/>
                    <a:pt x="854" y="1"/>
                  </a:cubicBezTo>
                  <a:lnTo>
                    <a:pt x="1" y="1"/>
                  </a:lnTo>
                  <a:cubicBezTo>
                    <a:pt x="202" y="1"/>
                    <a:pt x="365" y="154"/>
                    <a:pt x="365" y="355"/>
                  </a:cubicBezTo>
                  <a:lnTo>
                    <a:pt x="365" y="3241"/>
                  </a:lnTo>
                  <a:cubicBezTo>
                    <a:pt x="365" y="3432"/>
                    <a:pt x="202" y="3595"/>
                    <a:pt x="1" y="3595"/>
                  </a:cubicBezTo>
                  <a:lnTo>
                    <a:pt x="854" y="3595"/>
                  </a:lnTo>
                  <a:cubicBezTo>
                    <a:pt x="1055" y="3595"/>
                    <a:pt x="1208" y="3432"/>
                    <a:pt x="1218" y="3241"/>
                  </a:cubicBezTo>
                  <a:lnTo>
                    <a:pt x="1218" y="365"/>
                  </a:lnTo>
                  <a:cubicBezTo>
                    <a:pt x="1218" y="169"/>
                    <a:pt x="1064" y="0"/>
                    <a:pt x="870" y="0"/>
                  </a:cubicBezTo>
                  <a:close/>
                </a:path>
              </a:pathLst>
            </a:custGeom>
            <a:solidFill>
              <a:srgbClr val="B7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7"/>
            <p:cNvSpPr/>
            <p:nvPr/>
          </p:nvSpPr>
          <p:spPr>
            <a:xfrm>
              <a:off x="5841826" y="3065934"/>
              <a:ext cx="212718" cy="187120"/>
            </a:xfrm>
            <a:custGeom>
              <a:avLst/>
              <a:gdLst/>
              <a:ahLst/>
              <a:cxnLst/>
              <a:rect l="l" t="t" r="r" b="b"/>
              <a:pathLst>
                <a:path w="8119" h="7142" extrusionOk="0">
                  <a:moveTo>
                    <a:pt x="7573" y="0"/>
                  </a:moveTo>
                  <a:lnTo>
                    <a:pt x="7573" y="4323"/>
                  </a:lnTo>
                  <a:cubicBezTo>
                    <a:pt x="7573" y="5579"/>
                    <a:pt x="6557" y="6586"/>
                    <a:pt x="5310" y="6595"/>
                  </a:cubicBezTo>
                  <a:lnTo>
                    <a:pt x="2818" y="6595"/>
                  </a:lnTo>
                  <a:cubicBezTo>
                    <a:pt x="1563" y="6586"/>
                    <a:pt x="556" y="5579"/>
                    <a:pt x="556" y="4323"/>
                  </a:cubicBezTo>
                  <a:lnTo>
                    <a:pt x="556" y="1879"/>
                  </a:lnTo>
                  <a:lnTo>
                    <a:pt x="0" y="1879"/>
                  </a:lnTo>
                  <a:lnTo>
                    <a:pt x="0" y="4323"/>
                  </a:lnTo>
                  <a:cubicBezTo>
                    <a:pt x="0" y="5876"/>
                    <a:pt x="1265" y="7142"/>
                    <a:pt x="2818" y="7142"/>
                  </a:cubicBezTo>
                  <a:lnTo>
                    <a:pt x="5301" y="7142"/>
                  </a:lnTo>
                  <a:cubicBezTo>
                    <a:pt x="6863" y="7142"/>
                    <a:pt x="8119" y="5876"/>
                    <a:pt x="8119" y="4323"/>
                  </a:cubicBezTo>
                  <a:lnTo>
                    <a:pt x="8119"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7"/>
            <p:cNvSpPr/>
            <p:nvPr/>
          </p:nvSpPr>
          <p:spPr>
            <a:xfrm>
              <a:off x="5908610" y="2923511"/>
              <a:ext cx="36706" cy="14384"/>
            </a:xfrm>
            <a:custGeom>
              <a:avLst/>
              <a:gdLst/>
              <a:ahLst/>
              <a:cxnLst/>
              <a:rect l="l" t="t" r="r" b="b"/>
              <a:pathLst>
                <a:path w="1401" h="549" extrusionOk="0">
                  <a:moveTo>
                    <a:pt x="366" y="1"/>
                  </a:moveTo>
                  <a:cubicBezTo>
                    <a:pt x="0" y="1"/>
                    <a:pt x="0" y="549"/>
                    <a:pt x="366" y="549"/>
                  </a:cubicBezTo>
                  <a:cubicBezTo>
                    <a:pt x="375" y="549"/>
                    <a:pt x="384" y="549"/>
                    <a:pt x="394" y="548"/>
                  </a:cubicBezTo>
                  <a:lnTo>
                    <a:pt x="1352" y="548"/>
                  </a:lnTo>
                  <a:lnTo>
                    <a:pt x="1400" y="2"/>
                  </a:lnTo>
                  <a:lnTo>
                    <a:pt x="394" y="2"/>
                  </a:lnTo>
                  <a:cubicBezTo>
                    <a:pt x="384" y="1"/>
                    <a:pt x="375" y="1"/>
                    <a:pt x="3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7"/>
            <p:cNvSpPr/>
            <p:nvPr/>
          </p:nvSpPr>
          <p:spPr>
            <a:xfrm>
              <a:off x="5886917" y="2973998"/>
              <a:ext cx="53369" cy="14620"/>
            </a:xfrm>
            <a:custGeom>
              <a:avLst/>
              <a:gdLst/>
              <a:ahLst/>
              <a:cxnLst/>
              <a:rect l="l" t="t" r="r" b="b"/>
              <a:pathLst>
                <a:path w="2037" h="558" extrusionOk="0">
                  <a:moveTo>
                    <a:pt x="361" y="0"/>
                  </a:moveTo>
                  <a:cubicBezTo>
                    <a:pt x="1" y="0"/>
                    <a:pt x="4" y="558"/>
                    <a:pt x="370" y="558"/>
                  </a:cubicBezTo>
                  <a:cubicBezTo>
                    <a:pt x="376" y="558"/>
                    <a:pt x="382" y="558"/>
                    <a:pt x="388" y="557"/>
                  </a:cubicBezTo>
                  <a:lnTo>
                    <a:pt x="1989" y="557"/>
                  </a:lnTo>
                  <a:lnTo>
                    <a:pt x="1989" y="548"/>
                  </a:lnTo>
                  <a:lnTo>
                    <a:pt x="2037" y="1"/>
                  </a:lnTo>
                  <a:lnTo>
                    <a:pt x="388" y="1"/>
                  </a:lnTo>
                  <a:cubicBezTo>
                    <a:pt x="379" y="1"/>
                    <a:pt x="370" y="0"/>
                    <a:pt x="36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7"/>
            <p:cNvSpPr/>
            <p:nvPr/>
          </p:nvSpPr>
          <p:spPr>
            <a:xfrm>
              <a:off x="5908532" y="2948637"/>
              <a:ext cx="34270" cy="14646"/>
            </a:xfrm>
            <a:custGeom>
              <a:avLst/>
              <a:gdLst/>
              <a:ahLst/>
              <a:cxnLst/>
              <a:rect l="l" t="t" r="r" b="b"/>
              <a:pathLst>
                <a:path w="1308" h="559" extrusionOk="0">
                  <a:moveTo>
                    <a:pt x="378" y="1"/>
                  </a:moveTo>
                  <a:cubicBezTo>
                    <a:pt x="3" y="1"/>
                    <a:pt x="0" y="558"/>
                    <a:pt x="369" y="558"/>
                  </a:cubicBezTo>
                  <a:cubicBezTo>
                    <a:pt x="378" y="558"/>
                    <a:pt x="387" y="558"/>
                    <a:pt x="397" y="557"/>
                  </a:cubicBezTo>
                  <a:lnTo>
                    <a:pt x="1260" y="557"/>
                  </a:lnTo>
                  <a:lnTo>
                    <a:pt x="1307" y="1"/>
                  </a:lnTo>
                  <a:lnTo>
                    <a:pt x="397" y="1"/>
                  </a:lnTo>
                  <a:cubicBezTo>
                    <a:pt x="391" y="1"/>
                    <a:pt x="384" y="1"/>
                    <a:pt x="378"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7"/>
            <p:cNvSpPr/>
            <p:nvPr/>
          </p:nvSpPr>
          <p:spPr>
            <a:xfrm>
              <a:off x="5908532" y="2999124"/>
              <a:ext cx="29501" cy="14620"/>
            </a:xfrm>
            <a:custGeom>
              <a:avLst/>
              <a:gdLst/>
              <a:ahLst/>
              <a:cxnLst/>
              <a:rect l="l" t="t" r="r" b="b"/>
              <a:pathLst>
                <a:path w="1126" h="558" extrusionOk="0">
                  <a:moveTo>
                    <a:pt x="378" y="0"/>
                  </a:moveTo>
                  <a:cubicBezTo>
                    <a:pt x="3" y="0"/>
                    <a:pt x="0" y="558"/>
                    <a:pt x="369" y="558"/>
                  </a:cubicBezTo>
                  <a:cubicBezTo>
                    <a:pt x="378" y="558"/>
                    <a:pt x="387" y="557"/>
                    <a:pt x="397" y="557"/>
                  </a:cubicBezTo>
                  <a:lnTo>
                    <a:pt x="1068" y="557"/>
                  </a:lnTo>
                  <a:lnTo>
                    <a:pt x="1125" y="1"/>
                  </a:lnTo>
                  <a:lnTo>
                    <a:pt x="397" y="1"/>
                  </a:lnTo>
                  <a:cubicBezTo>
                    <a:pt x="391" y="0"/>
                    <a:pt x="384" y="0"/>
                    <a:pt x="37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7"/>
            <p:cNvSpPr/>
            <p:nvPr/>
          </p:nvSpPr>
          <p:spPr>
            <a:xfrm>
              <a:off x="5886995" y="3024459"/>
              <a:ext cx="48522" cy="14410"/>
            </a:xfrm>
            <a:custGeom>
              <a:avLst/>
              <a:gdLst/>
              <a:ahLst/>
              <a:cxnLst/>
              <a:rect l="l" t="t" r="r" b="b"/>
              <a:pathLst>
                <a:path w="1852" h="550" extrusionOk="0">
                  <a:moveTo>
                    <a:pt x="358" y="1"/>
                  </a:moveTo>
                  <a:cubicBezTo>
                    <a:pt x="1" y="1"/>
                    <a:pt x="1" y="549"/>
                    <a:pt x="358" y="549"/>
                  </a:cubicBezTo>
                  <a:cubicBezTo>
                    <a:pt x="367" y="549"/>
                    <a:pt x="376" y="549"/>
                    <a:pt x="385" y="548"/>
                  </a:cubicBezTo>
                  <a:lnTo>
                    <a:pt x="1794" y="548"/>
                  </a:lnTo>
                  <a:lnTo>
                    <a:pt x="1851" y="2"/>
                  </a:lnTo>
                  <a:lnTo>
                    <a:pt x="385" y="2"/>
                  </a:lnTo>
                  <a:cubicBezTo>
                    <a:pt x="376" y="1"/>
                    <a:pt x="367" y="1"/>
                    <a:pt x="358"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4" name="Google Shape;8764;p57"/>
          <p:cNvGrpSpPr/>
          <p:nvPr/>
        </p:nvGrpSpPr>
        <p:grpSpPr>
          <a:xfrm>
            <a:off x="6658009" y="2891390"/>
            <a:ext cx="315972" cy="361927"/>
            <a:chOff x="6658009" y="2891390"/>
            <a:chExt cx="315972" cy="361927"/>
          </a:xfrm>
        </p:grpSpPr>
        <p:sp>
          <p:nvSpPr>
            <p:cNvPr id="8765" name="Google Shape;8765;p57"/>
            <p:cNvSpPr/>
            <p:nvPr/>
          </p:nvSpPr>
          <p:spPr>
            <a:xfrm>
              <a:off x="6658009" y="2891390"/>
              <a:ext cx="315972" cy="361927"/>
            </a:xfrm>
            <a:custGeom>
              <a:avLst/>
              <a:gdLst/>
              <a:ahLst/>
              <a:cxnLst/>
              <a:rect l="l" t="t" r="r" b="b"/>
              <a:pathLst>
                <a:path w="12060" h="13814" extrusionOk="0">
                  <a:moveTo>
                    <a:pt x="3921" y="1"/>
                  </a:moveTo>
                  <a:cubicBezTo>
                    <a:pt x="3346" y="1"/>
                    <a:pt x="2790" y="250"/>
                    <a:pt x="2416" y="691"/>
                  </a:cubicBezTo>
                  <a:lnTo>
                    <a:pt x="2023" y="1141"/>
                  </a:lnTo>
                  <a:lnTo>
                    <a:pt x="844" y="1141"/>
                  </a:lnTo>
                  <a:cubicBezTo>
                    <a:pt x="374" y="1141"/>
                    <a:pt x="1" y="1515"/>
                    <a:pt x="1" y="1985"/>
                  </a:cubicBezTo>
                  <a:lnTo>
                    <a:pt x="1" y="12979"/>
                  </a:lnTo>
                  <a:lnTo>
                    <a:pt x="10" y="12979"/>
                  </a:lnTo>
                  <a:cubicBezTo>
                    <a:pt x="10" y="13439"/>
                    <a:pt x="384" y="13813"/>
                    <a:pt x="854" y="13813"/>
                  </a:cubicBezTo>
                  <a:lnTo>
                    <a:pt x="11216" y="13813"/>
                  </a:lnTo>
                  <a:cubicBezTo>
                    <a:pt x="11676" y="13813"/>
                    <a:pt x="12059" y="13439"/>
                    <a:pt x="12059" y="12979"/>
                  </a:cubicBezTo>
                  <a:lnTo>
                    <a:pt x="12059" y="1985"/>
                  </a:lnTo>
                  <a:cubicBezTo>
                    <a:pt x="12059" y="1515"/>
                    <a:pt x="11676" y="1141"/>
                    <a:pt x="11216" y="1141"/>
                  </a:cubicBezTo>
                  <a:lnTo>
                    <a:pt x="10037" y="1141"/>
                  </a:lnTo>
                  <a:lnTo>
                    <a:pt x="9644" y="691"/>
                  </a:lnTo>
                  <a:cubicBezTo>
                    <a:pt x="9260" y="250"/>
                    <a:pt x="8714" y="1"/>
                    <a:pt x="8139"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7"/>
            <p:cNvSpPr/>
            <p:nvPr/>
          </p:nvSpPr>
          <p:spPr>
            <a:xfrm>
              <a:off x="6658507" y="2921284"/>
              <a:ext cx="315474" cy="332033"/>
            </a:xfrm>
            <a:custGeom>
              <a:avLst/>
              <a:gdLst/>
              <a:ahLst/>
              <a:cxnLst/>
              <a:rect l="l" t="t" r="r" b="b"/>
              <a:pathLst>
                <a:path w="12041" h="12673" extrusionOk="0">
                  <a:moveTo>
                    <a:pt x="11005" y="0"/>
                  </a:moveTo>
                  <a:lnTo>
                    <a:pt x="11005" y="10793"/>
                  </a:lnTo>
                  <a:cubicBezTo>
                    <a:pt x="11005" y="11254"/>
                    <a:pt x="10631" y="11637"/>
                    <a:pt x="10171" y="11637"/>
                  </a:cubicBezTo>
                  <a:lnTo>
                    <a:pt x="1" y="11637"/>
                  </a:lnTo>
                  <a:lnTo>
                    <a:pt x="1" y="11829"/>
                  </a:lnTo>
                  <a:cubicBezTo>
                    <a:pt x="1" y="12289"/>
                    <a:pt x="375" y="12672"/>
                    <a:pt x="835" y="12672"/>
                  </a:cubicBezTo>
                  <a:lnTo>
                    <a:pt x="11197" y="12672"/>
                  </a:lnTo>
                  <a:cubicBezTo>
                    <a:pt x="11666" y="12672"/>
                    <a:pt x="12040" y="12289"/>
                    <a:pt x="12040" y="11829"/>
                  </a:cubicBezTo>
                  <a:lnTo>
                    <a:pt x="12040" y="834"/>
                  </a:lnTo>
                  <a:cubicBezTo>
                    <a:pt x="12040" y="374"/>
                    <a:pt x="11666" y="0"/>
                    <a:pt x="11206"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7"/>
            <p:cNvSpPr/>
            <p:nvPr/>
          </p:nvSpPr>
          <p:spPr>
            <a:xfrm>
              <a:off x="6742897" y="2928567"/>
              <a:ext cx="146432" cy="55780"/>
            </a:xfrm>
            <a:custGeom>
              <a:avLst/>
              <a:gdLst/>
              <a:ahLst/>
              <a:cxnLst/>
              <a:rect l="l" t="t" r="r" b="b"/>
              <a:pathLst>
                <a:path w="5589" h="2129" extrusionOk="0">
                  <a:moveTo>
                    <a:pt x="518" y="0"/>
                  </a:moveTo>
                  <a:cubicBezTo>
                    <a:pt x="231" y="0"/>
                    <a:pt x="0" y="230"/>
                    <a:pt x="0" y="508"/>
                  </a:cubicBezTo>
                  <a:lnTo>
                    <a:pt x="0" y="1611"/>
                  </a:lnTo>
                  <a:cubicBezTo>
                    <a:pt x="0" y="1898"/>
                    <a:pt x="231" y="2128"/>
                    <a:pt x="518" y="2128"/>
                  </a:cubicBezTo>
                  <a:lnTo>
                    <a:pt x="5071" y="2128"/>
                  </a:lnTo>
                  <a:cubicBezTo>
                    <a:pt x="5349" y="2128"/>
                    <a:pt x="5589" y="1898"/>
                    <a:pt x="5589" y="1611"/>
                  </a:cubicBezTo>
                  <a:lnTo>
                    <a:pt x="5589" y="508"/>
                  </a:lnTo>
                  <a:cubicBezTo>
                    <a:pt x="5589" y="230"/>
                    <a:pt x="5349" y="0"/>
                    <a:pt x="5071"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7"/>
            <p:cNvSpPr/>
            <p:nvPr/>
          </p:nvSpPr>
          <p:spPr>
            <a:xfrm>
              <a:off x="6836562" y="2928567"/>
              <a:ext cx="52767" cy="55780"/>
            </a:xfrm>
            <a:custGeom>
              <a:avLst/>
              <a:gdLst/>
              <a:ahLst/>
              <a:cxnLst/>
              <a:rect l="l" t="t" r="r" b="b"/>
              <a:pathLst>
                <a:path w="2014" h="2129" extrusionOk="0">
                  <a:moveTo>
                    <a:pt x="1" y="0"/>
                  </a:moveTo>
                  <a:cubicBezTo>
                    <a:pt x="288" y="0"/>
                    <a:pt x="518" y="230"/>
                    <a:pt x="518" y="508"/>
                  </a:cubicBezTo>
                  <a:lnTo>
                    <a:pt x="518" y="1611"/>
                  </a:lnTo>
                  <a:cubicBezTo>
                    <a:pt x="518" y="1898"/>
                    <a:pt x="288" y="2128"/>
                    <a:pt x="1" y="2128"/>
                  </a:cubicBezTo>
                  <a:lnTo>
                    <a:pt x="1496" y="2128"/>
                  </a:lnTo>
                  <a:cubicBezTo>
                    <a:pt x="1784" y="2128"/>
                    <a:pt x="2014" y="1898"/>
                    <a:pt x="2014" y="1611"/>
                  </a:cubicBezTo>
                  <a:lnTo>
                    <a:pt x="2014" y="508"/>
                  </a:lnTo>
                  <a:cubicBezTo>
                    <a:pt x="2014" y="230"/>
                    <a:pt x="1784" y="0"/>
                    <a:pt x="1496" y="0"/>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7"/>
            <p:cNvSpPr/>
            <p:nvPr/>
          </p:nvSpPr>
          <p:spPr>
            <a:xfrm>
              <a:off x="6810702" y="3035856"/>
              <a:ext cx="11083" cy="162702"/>
            </a:xfrm>
            <a:custGeom>
              <a:avLst/>
              <a:gdLst/>
              <a:ahLst/>
              <a:cxnLst/>
              <a:rect l="l" t="t" r="r" b="b"/>
              <a:pathLst>
                <a:path w="423" h="6210" extrusionOk="0">
                  <a:moveTo>
                    <a:pt x="208" y="1"/>
                  </a:moveTo>
                  <a:cubicBezTo>
                    <a:pt x="104" y="1"/>
                    <a:pt x="1" y="70"/>
                    <a:pt x="1" y="209"/>
                  </a:cubicBezTo>
                  <a:lnTo>
                    <a:pt x="1" y="5999"/>
                  </a:lnTo>
                  <a:cubicBezTo>
                    <a:pt x="1" y="6114"/>
                    <a:pt x="87" y="6210"/>
                    <a:pt x="211" y="6210"/>
                  </a:cubicBezTo>
                  <a:cubicBezTo>
                    <a:pt x="326" y="6210"/>
                    <a:pt x="422" y="6114"/>
                    <a:pt x="422" y="5999"/>
                  </a:cubicBezTo>
                  <a:lnTo>
                    <a:pt x="422" y="209"/>
                  </a:lnTo>
                  <a:cubicBezTo>
                    <a:pt x="417" y="70"/>
                    <a:pt x="312" y="1"/>
                    <a:pt x="20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7"/>
            <p:cNvSpPr/>
            <p:nvPr/>
          </p:nvSpPr>
          <p:spPr>
            <a:xfrm>
              <a:off x="6724059" y="3209091"/>
              <a:ext cx="11083" cy="44226"/>
            </a:xfrm>
            <a:custGeom>
              <a:avLst/>
              <a:gdLst/>
              <a:ahLst/>
              <a:cxnLst/>
              <a:rect l="l" t="t" r="r" b="b"/>
              <a:pathLst>
                <a:path w="423" h="1688" extrusionOk="0">
                  <a:moveTo>
                    <a:pt x="211" y="0"/>
                  </a:moveTo>
                  <a:cubicBezTo>
                    <a:pt x="96" y="0"/>
                    <a:pt x="1" y="96"/>
                    <a:pt x="1" y="211"/>
                  </a:cubicBezTo>
                  <a:lnTo>
                    <a:pt x="1" y="1687"/>
                  </a:lnTo>
                  <a:lnTo>
                    <a:pt x="422" y="1687"/>
                  </a:lnTo>
                  <a:lnTo>
                    <a:pt x="422" y="211"/>
                  </a:lnTo>
                  <a:cubicBezTo>
                    <a:pt x="422" y="96"/>
                    <a:pt x="326" y="0"/>
                    <a:pt x="211"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7"/>
            <p:cNvSpPr/>
            <p:nvPr/>
          </p:nvSpPr>
          <p:spPr>
            <a:xfrm>
              <a:off x="6897346" y="3209091"/>
              <a:ext cx="11083" cy="44226"/>
            </a:xfrm>
            <a:custGeom>
              <a:avLst/>
              <a:gdLst/>
              <a:ahLst/>
              <a:cxnLst/>
              <a:rect l="l" t="t" r="r" b="b"/>
              <a:pathLst>
                <a:path w="423" h="1688" extrusionOk="0">
                  <a:moveTo>
                    <a:pt x="211" y="0"/>
                  </a:moveTo>
                  <a:cubicBezTo>
                    <a:pt x="96" y="0"/>
                    <a:pt x="0" y="96"/>
                    <a:pt x="0" y="211"/>
                  </a:cubicBezTo>
                  <a:lnTo>
                    <a:pt x="0" y="1687"/>
                  </a:lnTo>
                  <a:lnTo>
                    <a:pt x="413" y="1687"/>
                  </a:lnTo>
                  <a:lnTo>
                    <a:pt x="413" y="211"/>
                  </a:lnTo>
                  <a:cubicBezTo>
                    <a:pt x="422" y="96"/>
                    <a:pt x="326" y="0"/>
                    <a:pt x="211"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2" name="Google Shape;8772;p57"/>
          <p:cNvGrpSpPr/>
          <p:nvPr/>
        </p:nvGrpSpPr>
        <p:grpSpPr>
          <a:xfrm>
            <a:off x="6203465" y="2891206"/>
            <a:ext cx="320478" cy="362110"/>
            <a:chOff x="6203465" y="2891206"/>
            <a:chExt cx="320478" cy="362110"/>
          </a:xfrm>
        </p:grpSpPr>
        <p:sp>
          <p:nvSpPr>
            <p:cNvPr id="8773" name="Google Shape;8773;p57"/>
            <p:cNvSpPr/>
            <p:nvPr/>
          </p:nvSpPr>
          <p:spPr>
            <a:xfrm>
              <a:off x="6203465" y="2902158"/>
              <a:ext cx="320478" cy="351159"/>
            </a:xfrm>
            <a:custGeom>
              <a:avLst/>
              <a:gdLst/>
              <a:ahLst/>
              <a:cxnLst/>
              <a:rect l="l" t="t" r="r" b="b"/>
              <a:pathLst>
                <a:path w="12232" h="13403" extrusionOk="0">
                  <a:moveTo>
                    <a:pt x="6261" y="1"/>
                  </a:moveTo>
                  <a:cubicBezTo>
                    <a:pt x="4487" y="1"/>
                    <a:pt x="2747" y="875"/>
                    <a:pt x="1716" y="2484"/>
                  </a:cubicBezTo>
                  <a:lnTo>
                    <a:pt x="1400" y="3050"/>
                  </a:lnTo>
                  <a:cubicBezTo>
                    <a:pt x="1054" y="3778"/>
                    <a:pt x="872" y="4574"/>
                    <a:pt x="872" y="5389"/>
                  </a:cubicBezTo>
                  <a:cubicBezTo>
                    <a:pt x="882" y="5734"/>
                    <a:pt x="920" y="6079"/>
                    <a:pt x="968" y="6424"/>
                  </a:cubicBezTo>
                  <a:lnTo>
                    <a:pt x="173" y="7833"/>
                  </a:lnTo>
                  <a:cubicBezTo>
                    <a:pt x="0" y="8140"/>
                    <a:pt x="134" y="8542"/>
                    <a:pt x="470" y="8686"/>
                  </a:cubicBezTo>
                  <a:lnTo>
                    <a:pt x="1428" y="9079"/>
                  </a:lnTo>
                  <a:lnTo>
                    <a:pt x="1428" y="10680"/>
                  </a:lnTo>
                  <a:cubicBezTo>
                    <a:pt x="1428" y="11245"/>
                    <a:pt x="1879" y="11696"/>
                    <a:pt x="2444" y="11696"/>
                  </a:cubicBezTo>
                  <a:lnTo>
                    <a:pt x="3767" y="11696"/>
                  </a:lnTo>
                  <a:lnTo>
                    <a:pt x="3767" y="12894"/>
                  </a:lnTo>
                  <a:cubicBezTo>
                    <a:pt x="3758" y="13172"/>
                    <a:pt x="3997" y="13402"/>
                    <a:pt x="4275" y="13402"/>
                  </a:cubicBezTo>
                  <a:lnTo>
                    <a:pt x="8531" y="13402"/>
                  </a:lnTo>
                  <a:cubicBezTo>
                    <a:pt x="8537" y="13402"/>
                    <a:pt x="8543" y="13402"/>
                    <a:pt x="8548" y="13402"/>
                  </a:cubicBezTo>
                  <a:cubicBezTo>
                    <a:pt x="8837" y="13402"/>
                    <a:pt x="9068" y="13167"/>
                    <a:pt x="9068" y="12885"/>
                  </a:cubicBezTo>
                  <a:lnTo>
                    <a:pt x="9068" y="10862"/>
                  </a:lnTo>
                  <a:cubicBezTo>
                    <a:pt x="9068" y="10344"/>
                    <a:pt x="9298" y="9865"/>
                    <a:pt x="9691" y="9539"/>
                  </a:cubicBezTo>
                  <a:cubicBezTo>
                    <a:pt x="11704" y="7871"/>
                    <a:pt x="12231" y="4996"/>
                    <a:pt x="10947" y="2724"/>
                  </a:cubicBezTo>
                  <a:lnTo>
                    <a:pt x="10947" y="2724"/>
                  </a:lnTo>
                  <a:lnTo>
                    <a:pt x="8589" y="3510"/>
                  </a:lnTo>
                  <a:cubicBezTo>
                    <a:pt x="8584" y="3511"/>
                    <a:pt x="8580" y="3511"/>
                    <a:pt x="8576" y="3511"/>
                  </a:cubicBezTo>
                  <a:cubicBezTo>
                    <a:pt x="8507" y="3511"/>
                    <a:pt x="8467" y="3440"/>
                    <a:pt x="8512" y="3385"/>
                  </a:cubicBezTo>
                  <a:lnTo>
                    <a:pt x="10228" y="1890"/>
                  </a:lnTo>
                  <a:lnTo>
                    <a:pt x="8982" y="1095"/>
                  </a:lnTo>
                  <a:lnTo>
                    <a:pt x="9298" y="941"/>
                  </a:lnTo>
                  <a:cubicBezTo>
                    <a:pt x="8366" y="305"/>
                    <a:pt x="7308" y="1"/>
                    <a:pt x="6261" y="1"/>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7"/>
            <p:cNvSpPr/>
            <p:nvPr/>
          </p:nvSpPr>
          <p:spPr>
            <a:xfrm>
              <a:off x="6286833" y="2902132"/>
              <a:ext cx="184867" cy="71159"/>
            </a:xfrm>
            <a:custGeom>
              <a:avLst/>
              <a:gdLst/>
              <a:ahLst/>
              <a:cxnLst/>
              <a:rect l="l" t="t" r="r" b="b"/>
              <a:pathLst>
                <a:path w="7056" h="2716" extrusionOk="0">
                  <a:moveTo>
                    <a:pt x="3083" y="0"/>
                  </a:moveTo>
                  <a:cubicBezTo>
                    <a:pt x="2005" y="0"/>
                    <a:pt x="928" y="324"/>
                    <a:pt x="0" y="971"/>
                  </a:cubicBezTo>
                  <a:cubicBezTo>
                    <a:pt x="467" y="854"/>
                    <a:pt x="951" y="788"/>
                    <a:pt x="1436" y="788"/>
                  </a:cubicBezTo>
                  <a:cubicBezTo>
                    <a:pt x="1469" y="788"/>
                    <a:pt x="1501" y="788"/>
                    <a:pt x="1534" y="789"/>
                  </a:cubicBezTo>
                  <a:cubicBezTo>
                    <a:pt x="1546" y="789"/>
                    <a:pt x="1557" y="789"/>
                    <a:pt x="1569" y="789"/>
                  </a:cubicBezTo>
                  <a:cubicBezTo>
                    <a:pt x="3282" y="789"/>
                    <a:pt x="4916" y="1487"/>
                    <a:pt x="6116" y="2715"/>
                  </a:cubicBezTo>
                  <a:lnTo>
                    <a:pt x="7055" y="1891"/>
                  </a:lnTo>
                  <a:lnTo>
                    <a:pt x="5819" y="1096"/>
                  </a:lnTo>
                  <a:lnTo>
                    <a:pt x="6125" y="942"/>
                  </a:lnTo>
                  <a:cubicBezTo>
                    <a:pt x="5207" y="314"/>
                    <a:pt x="4145" y="0"/>
                    <a:pt x="3083"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7"/>
            <p:cNvSpPr/>
            <p:nvPr/>
          </p:nvSpPr>
          <p:spPr>
            <a:xfrm>
              <a:off x="6457107" y="2973265"/>
              <a:ext cx="57771" cy="131865"/>
            </a:xfrm>
            <a:custGeom>
              <a:avLst/>
              <a:gdLst/>
              <a:ahLst/>
              <a:cxnLst/>
              <a:rect l="l" t="t" r="r" b="b"/>
              <a:pathLst>
                <a:path w="2205" h="5033" extrusionOk="0">
                  <a:moveTo>
                    <a:pt x="1266" y="0"/>
                  </a:moveTo>
                  <a:lnTo>
                    <a:pt x="0" y="422"/>
                  </a:lnTo>
                  <a:cubicBezTo>
                    <a:pt x="940" y="1572"/>
                    <a:pt x="1448" y="3001"/>
                    <a:pt x="1448" y="4486"/>
                  </a:cubicBezTo>
                  <a:cubicBezTo>
                    <a:pt x="1448" y="4669"/>
                    <a:pt x="1438" y="4851"/>
                    <a:pt x="1419" y="5033"/>
                  </a:cubicBezTo>
                  <a:cubicBezTo>
                    <a:pt x="2205" y="3432"/>
                    <a:pt x="2147" y="1553"/>
                    <a:pt x="1266"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7"/>
            <p:cNvSpPr/>
            <p:nvPr/>
          </p:nvSpPr>
          <p:spPr>
            <a:xfrm>
              <a:off x="6423807" y="2891206"/>
              <a:ext cx="97988" cy="103752"/>
            </a:xfrm>
            <a:custGeom>
              <a:avLst/>
              <a:gdLst/>
              <a:ahLst/>
              <a:cxnLst/>
              <a:rect l="l" t="t" r="r" b="b"/>
              <a:pathLst>
                <a:path w="3740" h="3960" extrusionOk="0">
                  <a:moveTo>
                    <a:pt x="3672" y="1"/>
                  </a:moveTo>
                  <a:cubicBezTo>
                    <a:pt x="3665" y="1"/>
                    <a:pt x="3657" y="3"/>
                    <a:pt x="3648" y="8"/>
                  </a:cubicBezTo>
                  <a:lnTo>
                    <a:pt x="648" y="1388"/>
                  </a:lnTo>
                  <a:cubicBezTo>
                    <a:pt x="485" y="1474"/>
                    <a:pt x="466" y="1695"/>
                    <a:pt x="619" y="1800"/>
                  </a:cubicBezTo>
                  <a:lnTo>
                    <a:pt x="1482" y="2366"/>
                  </a:lnTo>
                  <a:cubicBezTo>
                    <a:pt x="1559" y="2414"/>
                    <a:pt x="1568" y="2529"/>
                    <a:pt x="1501" y="2586"/>
                  </a:cubicBezTo>
                  <a:lnTo>
                    <a:pt x="35" y="3861"/>
                  </a:lnTo>
                  <a:cubicBezTo>
                    <a:pt x="1" y="3895"/>
                    <a:pt x="27" y="3960"/>
                    <a:pt x="74" y="3960"/>
                  </a:cubicBezTo>
                  <a:cubicBezTo>
                    <a:pt x="80" y="3960"/>
                    <a:pt x="86" y="3959"/>
                    <a:pt x="92" y="3957"/>
                  </a:cubicBezTo>
                  <a:lnTo>
                    <a:pt x="3505" y="2816"/>
                  </a:lnTo>
                  <a:cubicBezTo>
                    <a:pt x="3687" y="2749"/>
                    <a:pt x="3716" y="2519"/>
                    <a:pt x="3572" y="2404"/>
                  </a:cubicBezTo>
                  <a:lnTo>
                    <a:pt x="2652" y="1733"/>
                  </a:lnTo>
                  <a:cubicBezTo>
                    <a:pt x="2594" y="1685"/>
                    <a:pt x="2575" y="1599"/>
                    <a:pt x="2623" y="1541"/>
                  </a:cubicBezTo>
                  <a:lnTo>
                    <a:pt x="3716" y="84"/>
                  </a:lnTo>
                  <a:cubicBezTo>
                    <a:pt x="3739" y="52"/>
                    <a:pt x="3710" y="1"/>
                    <a:pt x="367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7"/>
            <p:cNvSpPr/>
            <p:nvPr/>
          </p:nvSpPr>
          <p:spPr>
            <a:xfrm>
              <a:off x="6396087" y="2978085"/>
              <a:ext cx="33405" cy="38907"/>
            </a:xfrm>
            <a:custGeom>
              <a:avLst/>
              <a:gdLst/>
              <a:ahLst/>
              <a:cxnLst/>
              <a:rect l="l" t="t" r="r" b="b"/>
              <a:pathLst>
                <a:path w="1275" h="1485" extrusionOk="0">
                  <a:moveTo>
                    <a:pt x="230" y="1"/>
                  </a:moveTo>
                  <a:cubicBezTo>
                    <a:pt x="129" y="1"/>
                    <a:pt x="28" y="66"/>
                    <a:pt x="19" y="200"/>
                  </a:cubicBezTo>
                  <a:cubicBezTo>
                    <a:pt x="0" y="967"/>
                    <a:pt x="355" y="1417"/>
                    <a:pt x="1035" y="1484"/>
                  </a:cubicBezTo>
                  <a:lnTo>
                    <a:pt x="1054" y="1484"/>
                  </a:lnTo>
                  <a:cubicBezTo>
                    <a:pt x="1160" y="1484"/>
                    <a:pt x="1246" y="1398"/>
                    <a:pt x="1256" y="1293"/>
                  </a:cubicBezTo>
                  <a:cubicBezTo>
                    <a:pt x="1275" y="1178"/>
                    <a:pt x="1189" y="1072"/>
                    <a:pt x="1074" y="1063"/>
                  </a:cubicBezTo>
                  <a:cubicBezTo>
                    <a:pt x="767" y="1043"/>
                    <a:pt x="422" y="919"/>
                    <a:pt x="441" y="219"/>
                  </a:cubicBezTo>
                  <a:cubicBezTo>
                    <a:pt x="446" y="75"/>
                    <a:pt x="338" y="1"/>
                    <a:pt x="230"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8" name="Google Shape;8778;p57"/>
          <p:cNvGrpSpPr/>
          <p:nvPr/>
        </p:nvGrpSpPr>
        <p:grpSpPr>
          <a:xfrm>
            <a:off x="7567280" y="2891259"/>
            <a:ext cx="307116" cy="362294"/>
            <a:chOff x="7567280" y="2891259"/>
            <a:chExt cx="307116" cy="362294"/>
          </a:xfrm>
        </p:grpSpPr>
        <p:sp>
          <p:nvSpPr>
            <p:cNvPr id="8779" name="Google Shape;8779;p57"/>
            <p:cNvSpPr/>
            <p:nvPr/>
          </p:nvSpPr>
          <p:spPr>
            <a:xfrm>
              <a:off x="7612082" y="2891337"/>
              <a:ext cx="217250" cy="207006"/>
            </a:xfrm>
            <a:custGeom>
              <a:avLst/>
              <a:gdLst/>
              <a:ahLst/>
              <a:cxnLst/>
              <a:rect l="l" t="t" r="r" b="b"/>
              <a:pathLst>
                <a:path w="8292" h="7901" extrusionOk="0">
                  <a:moveTo>
                    <a:pt x="1727" y="0"/>
                  </a:moveTo>
                  <a:cubicBezTo>
                    <a:pt x="1363" y="0"/>
                    <a:pt x="1007" y="194"/>
                    <a:pt x="825" y="539"/>
                  </a:cubicBezTo>
                  <a:lnTo>
                    <a:pt x="269" y="1536"/>
                  </a:lnTo>
                  <a:cubicBezTo>
                    <a:pt x="1" y="2035"/>
                    <a:pt x="183" y="2667"/>
                    <a:pt x="681" y="2936"/>
                  </a:cubicBezTo>
                  <a:lnTo>
                    <a:pt x="1918" y="3616"/>
                  </a:lnTo>
                  <a:cubicBezTo>
                    <a:pt x="2282" y="3808"/>
                    <a:pt x="2502" y="4191"/>
                    <a:pt x="2502" y="4604"/>
                  </a:cubicBezTo>
                  <a:lnTo>
                    <a:pt x="2502" y="6981"/>
                  </a:lnTo>
                  <a:cubicBezTo>
                    <a:pt x="3049" y="7594"/>
                    <a:pt x="3595" y="7901"/>
                    <a:pt x="4141" y="7901"/>
                  </a:cubicBezTo>
                  <a:cubicBezTo>
                    <a:pt x="4688" y="7901"/>
                    <a:pt x="5234" y="7594"/>
                    <a:pt x="5781" y="6981"/>
                  </a:cubicBezTo>
                  <a:lnTo>
                    <a:pt x="5781" y="4604"/>
                  </a:lnTo>
                  <a:cubicBezTo>
                    <a:pt x="5781" y="4191"/>
                    <a:pt x="6011" y="3808"/>
                    <a:pt x="6375" y="3616"/>
                  </a:cubicBezTo>
                  <a:lnTo>
                    <a:pt x="7611" y="2936"/>
                  </a:lnTo>
                  <a:cubicBezTo>
                    <a:pt x="8110" y="2667"/>
                    <a:pt x="8292" y="2035"/>
                    <a:pt x="8014" y="1536"/>
                  </a:cubicBezTo>
                  <a:lnTo>
                    <a:pt x="7937" y="1393"/>
                  </a:lnTo>
                  <a:lnTo>
                    <a:pt x="7544" y="683"/>
                  </a:lnTo>
                  <a:lnTo>
                    <a:pt x="7458" y="539"/>
                  </a:lnTo>
                  <a:cubicBezTo>
                    <a:pt x="7269" y="194"/>
                    <a:pt x="6916" y="0"/>
                    <a:pt x="6554" y="0"/>
                  </a:cubicBezTo>
                  <a:cubicBezTo>
                    <a:pt x="6364" y="0"/>
                    <a:pt x="6172" y="54"/>
                    <a:pt x="6001" y="166"/>
                  </a:cubicBezTo>
                  <a:lnTo>
                    <a:pt x="5761" y="319"/>
                  </a:lnTo>
                  <a:cubicBezTo>
                    <a:pt x="5268" y="640"/>
                    <a:pt x="4705" y="801"/>
                    <a:pt x="4141" y="801"/>
                  </a:cubicBezTo>
                  <a:cubicBezTo>
                    <a:pt x="3578" y="801"/>
                    <a:pt x="3015" y="640"/>
                    <a:pt x="2521" y="319"/>
                  </a:cubicBezTo>
                  <a:lnTo>
                    <a:pt x="2282" y="166"/>
                  </a:lnTo>
                  <a:cubicBezTo>
                    <a:pt x="2110" y="54"/>
                    <a:pt x="1917" y="0"/>
                    <a:pt x="1727"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7"/>
            <p:cNvSpPr/>
            <p:nvPr/>
          </p:nvSpPr>
          <p:spPr>
            <a:xfrm>
              <a:off x="7677870" y="3190698"/>
              <a:ext cx="85936" cy="62618"/>
            </a:xfrm>
            <a:custGeom>
              <a:avLst/>
              <a:gdLst/>
              <a:ahLst/>
              <a:cxnLst/>
              <a:rect l="l" t="t" r="r" b="b"/>
              <a:pathLst>
                <a:path w="3280" h="2390" extrusionOk="0">
                  <a:moveTo>
                    <a:pt x="1640" y="0"/>
                  </a:moveTo>
                  <a:cubicBezTo>
                    <a:pt x="1094" y="0"/>
                    <a:pt x="547" y="199"/>
                    <a:pt x="1" y="597"/>
                  </a:cubicBezTo>
                  <a:lnTo>
                    <a:pt x="1" y="1546"/>
                  </a:lnTo>
                  <a:cubicBezTo>
                    <a:pt x="1" y="2015"/>
                    <a:pt x="375" y="2389"/>
                    <a:pt x="844" y="2389"/>
                  </a:cubicBezTo>
                  <a:lnTo>
                    <a:pt x="2436" y="2389"/>
                  </a:lnTo>
                  <a:cubicBezTo>
                    <a:pt x="2896" y="2389"/>
                    <a:pt x="3279" y="2015"/>
                    <a:pt x="3279" y="1546"/>
                  </a:cubicBezTo>
                  <a:lnTo>
                    <a:pt x="3279" y="597"/>
                  </a:lnTo>
                  <a:cubicBezTo>
                    <a:pt x="2733" y="199"/>
                    <a:pt x="2186" y="0"/>
                    <a:pt x="164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7"/>
            <p:cNvSpPr/>
            <p:nvPr/>
          </p:nvSpPr>
          <p:spPr>
            <a:xfrm>
              <a:off x="7644229" y="2891285"/>
              <a:ext cx="63299" cy="21091"/>
            </a:xfrm>
            <a:custGeom>
              <a:avLst/>
              <a:gdLst/>
              <a:ahLst/>
              <a:cxnLst/>
              <a:rect l="l" t="t" r="r" b="b"/>
              <a:pathLst>
                <a:path w="2416" h="805" extrusionOk="0">
                  <a:moveTo>
                    <a:pt x="498" y="1"/>
                  </a:moveTo>
                  <a:cubicBezTo>
                    <a:pt x="325" y="1"/>
                    <a:pt x="153" y="44"/>
                    <a:pt x="0" y="129"/>
                  </a:cubicBezTo>
                  <a:cubicBezTo>
                    <a:pt x="20" y="148"/>
                    <a:pt x="48" y="158"/>
                    <a:pt x="58" y="168"/>
                  </a:cubicBezTo>
                  <a:lnTo>
                    <a:pt x="298" y="331"/>
                  </a:lnTo>
                  <a:cubicBezTo>
                    <a:pt x="779" y="642"/>
                    <a:pt x="1341" y="804"/>
                    <a:pt x="1913" y="804"/>
                  </a:cubicBezTo>
                  <a:cubicBezTo>
                    <a:pt x="2080" y="804"/>
                    <a:pt x="2249" y="790"/>
                    <a:pt x="2416" y="762"/>
                  </a:cubicBezTo>
                  <a:cubicBezTo>
                    <a:pt x="2013" y="695"/>
                    <a:pt x="1640" y="551"/>
                    <a:pt x="1294" y="331"/>
                  </a:cubicBezTo>
                  <a:lnTo>
                    <a:pt x="1055" y="168"/>
                  </a:lnTo>
                  <a:cubicBezTo>
                    <a:pt x="887" y="56"/>
                    <a:pt x="692" y="1"/>
                    <a:pt x="498"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7"/>
            <p:cNvSpPr/>
            <p:nvPr/>
          </p:nvSpPr>
          <p:spPr>
            <a:xfrm>
              <a:off x="7707502" y="2891259"/>
              <a:ext cx="121830" cy="207268"/>
            </a:xfrm>
            <a:custGeom>
              <a:avLst/>
              <a:gdLst/>
              <a:ahLst/>
              <a:cxnLst/>
              <a:rect l="l" t="t" r="r" b="b"/>
              <a:pathLst>
                <a:path w="4650" h="7911" extrusionOk="0">
                  <a:moveTo>
                    <a:pt x="2926" y="0"/>
                  </a:moveTo>
                  <a:cubicBezTo>
                    <a:pt x="2757" y="0"/>
                    <a:pt x="2585" y="42"/>
                    <a:pt x="2426" y="130"/>
                  </a:cubicBezTo>
                  <a:cubicBezTo>
                    <a:pt x="2599" y="226"/>
                    <a:pt x="2733" y="370"/>
                    <a:pt x="2829" y="533"/>
                  </a:cubicBezTo>
                  <a:lnTo>
                    <a:pt x="2905" y="686"/>
                  </a:lnTo>
                  <a:lnTo>
                    <a:pt x="3298" y="1396"/>
                  </a:lnTo>
                  <a:lnTo>
                    <a:pt x="3375" y="1539"/>
                  </a:lnTo>
                  <a:cubicBezTo>
                    <a:pt x="3653" y="2038"/>
                    <a:pt x="3471" y="2670"/>
                    <a:pt x="2972" y="2939"/>
                  </a:cubicBezTo>
                  <a:lnTo>
                    <a:pt x="1726" y="3619"/>
                  </a:lnTo>
                  <a:cubicBezTo>
                    <a:pt x="1372" y="3811"/>
                    <a:pt x="1142" y="4194"/>
                    <a:pt x="1142" y="4607"/>
                  </a:cubicBezTo>
                  <a:lnTo>
                    <a:pt x="1142" y="6984"/>
                  </a:lnTo>
                  <a:cubicBezTo>
                    <a:pt x="758" y="7415"/>
                    <a:pt x="384" y="7693"/>
                    <a:pt x="1" y="7827"/>
                  </a:cubicBezTo>
                  <a:cubicBezTo>
                    <a:pt x="167" y="7883"/>
                    <a:pt x="333" y="7910"/>
                    <a:pt x="498" y="7910"/>
                  </a:cubicBezTo>
                  <a:cubicBezTo>
                    <a:pt x="1048" y="7910"/>
                    <a:pt x="1595" y="7603"/>
                    <a:pt x="2148" y="6984"/>
                  </a:cubicBezTo>
                  <a:lnTo>
                    <a:pt x="2148" y="4607"/>
                  </a:lnTo>
                  <a:cubicBezTo>
                    <a:pt x="2148" y="4194"/>
                    <a:pt x="2369" y="3811"/>
                    <a:pt x="2733" y="3619"/>
                  </a:cubicBezTo>
                  <a:lnTo>
                    <a:pt x="3969" y="2939"/>
                  </a:lnTo>
                  <a:cubicBezTo>
                    <a:pt x="4468" y="2670"/>
                    <a:pt x="4650" y="2038"/>
                    <a:pt x="4372" y="1539"/>
                  </a:cubicBezTo>
                  <a:lnTo>
                    <a:pt x="4295" y="1396"/>
                  </a:lnTo>
                  <a:lnTo>
                    <a:pt x="3912" y="686"/>
                  </a:lnTo>
                  <a:lnTo>
                    <a:pt x="3826" y="533"/>
                  </a:lnTo>
                  <a:cubicBezTo>
                    <a:pt x="3642" y="193"/>
                    <a:pt x="3290" y="0"/>
                    <a:pt x="2926"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7"/>
            <p:cNvSpPr/>
            <p:nvPr/>
          </p:nvSpPr>
          <p:spPr>
            <a:xfrm>
              <a:off x="7707502" y="3190751"/>
              <a:ext cx="56304" cy="62801"/>
            </a:xfrm>
            <a:custGeom>
              <a:avLst/>
              <a:gdLst/>
              <a:ahLst/>
              <a:cxnLst/>
              <a:rect l="l" t="t" r="r" b="b"/>
              <a:pathLst>
                <a:path w="2149" h="2397" extrusionOk="0">
                  <a:moveTo>
                    <a:pt x="511" y="0"/>
                  </a:moveTo>
                  <a:cubicBezTo>
                    <a:pt x="341" y="0"/>
                    <a:pt x="171" y="19"/>
                    <a:pt x="1" y="58"/>
                  </a:cubicBezTo>
                  <a:cubicBezTo>
                    <a:pt x="413" y="154"/>
                    <a:pt x="806" y="336"/>
                    <a:pt x="1142" y="595"/>
                  </a:cubicBezTo>
                  <a:lnTo>
                    <a:pt x="1142" y="1544"/>
                  </a:lnTo>
                  <a:cubicBezTo>
                    <a:pt x="1142" y="2013"/>
                    <a:pt x="768" y="2397"/>
                    <a:pt x="298" y="2397"/>
                  </a:cubicBezTo>
                  <a:lnTo>
                    <a:pt x="1305" y="2397"/>
                  </a:lnTo>
                  <a:cubicBezTo>
                    <a:pt x="1765" y="2397"/>
                    <a:pt x="2148" y="2013"/>
                    <a:pt x="2148" y="1544"/>
                  </a:cubicBezTo>
                  <a:lnTo>
                    <a:pt x="2148" y="595"/>
                  </a:lnTo>
                  <a:cubicBezTo>
                    <a:pt x="1599" y="200"/>
                    <a:pt x="1056" y="0"/>
                    <a:pt x="511"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7"/>
            <p:cNvSpPr/>
            <p:nvPr/>
          </p:nvSpPr>
          <p:spPr>
            <a:xfrm>
              <a:off x="7677870" y="3190698"/>
              <a:ext cx="85936" cy="28191"/>
            </a:xfrm>
            <a:custGeom>
              <a:avLst/>
              <a:gdLst/>
              <a:ahLst/>
              <a:cxnLst/>
              <a:rect l="l" t="t" r="r" b="b"/>
              <a:pathLst>
                <a:path w="3280" h="1076" extrusionOk="0">
                  <a:moveTo>
                    <a:pt x="1640" y="0"/>
                  </a:moveTo>
                  <a:cubicBezTo>
                    <a:pt x="1094" y="0"/>
                    <a:pt x="547" y="199"/>
                    <a:pt x="1" y="597"/>
                  </a:cubicBezTo>
                  <a:lnTo>
                    <a:pt x="1" y="1076"/>
                  </a:lnTo>
                  <a:cubicBezTo>
                    <a:pt x="547" y="678"/>
                    <a:pt x="1094" y="479"/>
                    <a:pt x="1640" y="479"/>
                  </a:cubicBezTo>
                  <a:cubicBezTo>
                    <a:pt x="2186" y="479"/>
                    <a:pt x="2733" y="678"/>
                    <a:pt x="3279" y="1076"/>
                  </a:cubicBezTo>
                  <a:lnTo>
                    <a:pt x="3279" y="597"/>
                  </a:lnTo>
                  <a:cubicBezTo>
                    <a:pt x="2733" y="199"/>
                    <a:pt x="2186" y="0"/>
                    <a:pt x="1640"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7"/>
            <p:cNvSpPr/>
            <p:nvPr/>
          </p:nvSpPr>
          <p:spPr>
            <a:xfrm>
              <a:off x="7669958" y="3221588"/>
              <a:ext cx="99874" cy="17397"/>
            </a:xfrm>
            <a:custGeom>
              <a:avLst/>
              <a:gdLst/>
              <a:ahLst/>
              <a:cxnLst/>
              <a:rect l="l" t="t" r="r" b="b"/>
              <a:pathLst>
                <a:path w="3812" h="664" extrusionOk="0">
                  <a:moveTo>
                    <a:pt x="1942" y="0"/>
                  </a:moveTo>
                  <a:cubicBezTo>
                    <a:pt x="1369" y="0"/>
                    <a:pt x="797" y="84"/>
                    <a:pt x="245" y="252"/>
                  </a:cubicBezTo>
                  <a:cubicBezTo>
                    <a:pt x="0" y="322"/>
                    <a:pt x="75" y="664"/>
                    <a:pt x="295" y="664"/>
                  </a:cubicBezTo>
                  <a:cubicBezTo>
                    <a:pt x="315" y="664"/>
                    <a:pt x="337" y="661"/>
                    <a:pt x="360" y="654"/>
                  </a:cubicBezTo>
                  <a:cubicBezTo>
                    <a:pt x="878" y="496"/>
                    <a:pt x="1410" y="417"/>
                    <a:pt x="1942" y="417"/>
                  </a:cubicBezTo>
                  <a:cubicBezTo>
                    <a:pt x="2474" y="417"/>
                    <a:pt x="3006" y="496"/>
                    <a:pt x="3524" y="654"/>
                  </a:cubicBezTo>
                  <a:cubicBezTo>
                    <a:pt x="3543" y="654"/>
                    <a:pt x="3562" y="664"/>
                    <a:pt x="3581" y="664"/>
                  </a:cubicBezTo>
                  <a:cubicBezTo>
                    <a:pt x="3667" y="654"/>
                    <a:pt x="3754" y="597"/>
                    <a:pt x="3782" y="510"/>
                  </a:cubicBezTo>
                  <a:cubicBezTo>
                    <a:pt x="3811" y="395"/>
                    <a:pt x="3754" y="280"/>
                    <a:pt x="3639" y="252"/>
                  </a:cubicBezTo>
                  <a:cubicBezTo>
                    <a:pt x="3087" y="84"/>
                    <a:pt x="2515" y="0"/>
                    <a:pt x="1942"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7"/>
            <p:cNvSpPr/>
            <p:nvPr/>
          </p:nvSpPr>
          <p:spPr>
            <a:xfrm>
              <a:off x="7669958" y="3012879"/>
              <a:ext cx="99874" cy="17423"/>
            </a:xfrm>
            <a:custGeom>
              <a:avLst/>
              <a:gdLst/>
              <a:ahLst/>
              <a:cxnLst/>
              <a:rect l="l" t="t" r="r" b="b"/>
              <a:pathLst>
                <a:path w="3812" h="665" extrusionOk="0">
                  <a:moveTo>
                    <a:pt x="1942" y="1"/>
                  </a:moveTo>
                  <a:cubicBezTo>
                    <a:pt x="1369" y="1"/>
                    <a:pt x="797" y="84"/>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4"/>
                    <a:pt x="3562" y="664"/>
                    <a:pt x="3581" y="664"/>
                  </a:cubicBezTo>
                  <a:cubicBezTo>
                    <a:pt x="3667" y="664"/>
                    <a:pt x="3754" y="607"/>
                    <a:pt x="3782" y="511"/>
                  </a:cubicBezTo>
                  <a:cubicBezTo>
                    <a:pt x="3811" y="406"/>
                    <a:pt x="3754" y="291"/>
                    <a:pt x="3639" y="252"/>
                  </a:cubicBezTo>
                  <a:cubicBezTo>
                    <a:pt x="3087" y="84"/>
                    <a:pt x="2515" y="1"/>
                    <a:pt x="1942"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7"/>
            <p:cNvSpPr/>
            <p:nvPr/>
          </p:nvSpPr>
          <p:spPr>
            <a:xfrm>
              <a:off x="7670010" y="3041070"/>
              <a:ext cx="99822" cy="17423"/>
            </a:xfrm>
            <a:custGeom>
              <a:avLst/>
              <a:gdLst/>
              <a:ahLst/>
              <a:cxnLst/>
              <a:rect l="l" t="t" r="r" b="b"/>
              <a:pathLst>
                <a:path w="3810" h="665" extrusionOk="0">
                  <a:moveTo>
                    <a:pt x="1940" y="1"/>
                  </a:moveTo>
                  <a:cubicBezTo>
                    <a:pt x="1367" y="1"/>
                    <a:pt x="795" y="87"/>
                    <a:pt x="243" y="259"/>
                  </a:cubicBezTo>
                  <a:cubicBezTo>
                    <a:pt x="1" y="329"/>
                    <a:pt x="71" y="664"/>
                    <a:pt x="286" y="664"/>
                  </a:cubicBezTo>
                  <a:cubicBezTo>
                    <a:pt x="308" y="664"/>
                    <a:pt x="333" y="661"/>
                    <a:pt x="358" y="652"/>
                  </a:cubicBezTo>
                  <a:cubicBezTo>
                    <a:pt x="876" y="499"/>
                    <a:pt x="1408" y="422"/>
                    <a:pt x="1940" y="422"/>
                  </a:cubicBezTo>
                  <a:cubicBezTo>
                    <a:pt x="2472" y="422"/>
                    <a:pt x="3004" y="499"/>
                    <a:pt x="3522" y="652"/>
                  </a:cubicBezTo>
                  <a:cubicBezTo>
                    <a:pt x="3541" y="662"/>
                    <a:pt x="3560" y="662"/>
                    <a:pt x="3579" y="662"/>
                  </a:cubicBezTo>
                  <a:cubicBezTo>
                    <a:pt x="3665" y="662"/>
                    <a:pt x="3752" y="604"/>
                    <a:pt x="3780" y="518"/>
                  </a:cubicBezTo>
                  <a:cubicBezTo>
                    <a:pt x="3809" y="403"/>
                    <a:pt x="3752" y="288"/>
                    <a:pt x="3637" y="259"/>
                  </a:cubicBezTo>
                  <a:cubicBezTo>
                    <a:pt x="3085" y="87"/>
                    <a:pt x="2513" y="1"/>
                    <a:pt x="1940"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7"/>
            <p:cNvSpPr/>
            <p:nvPr/>
          </p:nvSpPr>
          <p:spPr>
            <a:xfrm>
              <a:off x="7669958" y="3066615"/>
              <a:ext cx="99874" cy="17423"/>
            </a:xfrm>
            <a:custGeom>
              <a:avLst/>
              <a:gdLst/>
              <a:ahLst/>
              <a:cxnLst/>
              <a:rect l="l" t="t" r="r" b="b"/>
              <a:pathLst>
                <a:path w="3812" h="665" extrusionOk="0">
                  <a:moveTo>
                    <a:pt x="1942" y="1"/>
                  </a:moveTo>
                  <a:cubicBezTo>
                    <a:pt x="1369" y="1"/>
                    <a:pt x="797" y="85"/>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5"/>
                    <a:pt x="3562" y="665"/>
                    <a:pt x="3581" y="665"/>
                  </a:cubicBezTo>
                  <a:cubicBezTo>
                    <a:pt x="3667" y="665"/>
                    <a:pt x="3754" y="598"/>
                    <a:pt x="3782" y="511"/>
                  </a:cubicBezTo>
                  <a:cubicBezTo>
                    <a:pt x="3811" y="406"/>
                    <a:pt x="3754" y="291"/>
                    <a:pt x="3639" y="252"/>
                  </a:cubicBezTo>
                  <a:cubicBezTo>
                    <a:pt x="3087" y="85"/>
                    <a:pt x="2515" y="1"/>
                    <a:pt x="1942"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7"/>
            <p:cNvSpPr/>
            <p:nvPr/>
          </p:nvSpPr>
          <p:spPr>
            <a:xfrm>
              <a:off x="7567280" y="2994880"/>
              <a:ext cx="307116" cy="226368"/>
            </a:xfrm>
            <a:custGeom>
              <a:avLst/>
              <a:gdLst/>
              <a:ahLst/>
              <a:cxnLst/>
              <a:rect l="l" t="t" r="r" b="b"/>
              <a:pathLst>
                <a:path w="11722" h="8640" extrusionOk="0">
                  <a:moveTo>
                    <a:pt x="1536" y="1"/>
                  </a:moveTo>
                  <a:cubicBezTo>
                    <a:pt x="766" y="1"/>
                    <a:pt x="1" y="579"/>
                    <a:pt x="52" y="1533"/>
                  </a:cubicBezTo>
                  <a:cubicBezTo>
                    <a:pt x="52" y="1581"/>
                    <a:pt x="52" y="1620"/>
                    <a:pt x="62" y="1668"/>
                  </a:cubicBezTo>
                  <a:cubicBezTo>
                    <a:pt x="148" y="2367"/>
                    <a:pt x="254" y="3163"/>
                    <a:pt x="397" y="3959"/>
                  </a:cubicBezTo>
                  <a:lnTo>
                    <a:pt x="541" y="4716"/>
                  </a:lnTo>
                  <a:cubicBezTo>
                    <a:pt x="771" y="5809"/>
                    <a:pt x="1068" y="6863"/>
                    <a:pt x="1423" y="7639"/>
                  </a:cubicBezTo>
                  <a:cubicBezTo>
                    <a:pt x="1442" y="7668"/>
                    <a:pt x="1461" y="7706"/>
                    <a:pt x="1480" y="7745"/>
                  </a:cubicBezTo>
                  <a:cubicBezTo>
                    <a:pt x="1797" y="8332"/>
                    <a:pt x="2339" y="8639"/>
                    <a:pt x="2908" y="8639"/>
                  </a:cubicBezTo>
                  <a:cubicBezTo>
                    <a:pt x="3286" y="8639"/>
                    <a:pt x="3676" y="8503"/>
                    <a:pt x="4021" y="8224"/>
                  </a:cubicBezTo>
                  <a:cubicBezTo>
                    <a:pt x="4631" y="7723"/>
                    <a:pt x="5242" y="7474"/>
                    <a:pt x="5852" y="7474"/>
                  </a:cubicBezTo>
                  <a:cubicBezTo>
                    <a:pt x="6469" y="7474"/>
                    <a:pt x="7085" y="7728"/>
                    <a:pt x="7701" y="8234"/>
                  </a:cubicBezTo>
                  <a:cubicBezTo>
                    <a:pt x="8017" y="8490"/>
                    <a:pt x="8394" y="8613"/>
                    <a:pt x="8767" y="8613"/>
                  </a:cubicBezTo>
                  <a:cubicBezTo>
                    <a:pt x="9354" y="8613"/>
                    <a:pt x="9931" y="8308"/>
                    <a:pt x="10242" y="7745"/>
                  </a:cubicBezTo>
                  <a:cubicBezTo>
                    <a:pt x="10261" y="7716"/>
                    <a:pt x="10270" y="7678"/>
                    <a:pt x="10289" y="7639"/>
                  </a:cubicBezTo>
                  <a:cubicBezTo>
                    <a:pt x="10999" y="6125"/>
                    <a:pt x="11430" y="3546"/>
                    <a:pt x="11660" y="1668"/>
                  </a:cubicBezTo>
                  <a:cubicBezTo>
                    <a:pt x="11660" y="1620"/>
                    <a:pt x="11660" y="1581"/>
                    <a:pt x="11670" y="1533"/>
                  </a:cubicBezTo>
                  <a:cubicBezTo>
                    <a:pt x="11721" y="579"/>
                    <a:pt x="10956" y="1"/>
                    <a:pt x="10186" y="1"/>
                  </a:cubicBezTo>
                  <a:cubicBezTo>
                    <a:pt x="9672" y="1"/>
                    <a:pt x="9157" y="258"/>
                    <a:pt x="8880" y="834"/>
                  </a:cubicBezTo>
                  <a:cubicBezTo>
                    <a:pt x="7874" y="2914"/>
                    <a:pt x="6867" y="3954"/>
                    <a:pt x="5861" y="3954"/>
                  </a:cubicBezTo>
                  <a:cubicBezTo>
                    <a:pt x="4855" y="3954"/>
                    <a:pt x="3848" y="2914"/>
                    <a:pt x="2842" y="834"/>
                  </a:cubicBezTo>
                  <a:cubicBezTo>
                    <a:pt x="2565" y="258"/>
                    <a:pt x="2050" y="1"/>
                    <a:pt x="1536"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7"/>
            <p:cNvSpPr/>
            <p:nvPr/>
          </p:nvSpPr>
          <p:spPr>
            <a:xfrm>
              <a:off x="7568144" y="3019717"/>
              <a:ext cx="305151" cy="201530"/>
            </a:xfrm>
            <a:custGeom>
              <a:avLst/>
              <a:gdLst/>
              <a:ahLst/>
              <a:cxnLst/>
              <a:rect l="l" t="t" r="r" b="b"/>
              <a:pathLst>
                <a:path w="11647" h="7692" extrusionOk="0">
                  <a:moveTo>
                    <a:pt x="86" y="1"/>
                  </a:moveTo>
                  <a:cubicBezTo>
                    <a:pt x="29" y="192"/>
                    <a:pt x="0" y="384"/>
                    <a:pt x="10" y="585"/>
                  </a:cubicBezTo>
                  <a:cubicBezTo>
                    <a:pt x="10" y="624"/>
                    <a:pt x="10" y="672"/>
                    <a:pt x="19" y="720"/>
                  </a:cubicBezTo>
                  <a:cubicBezTo>
                    <a:pt x="106" y="1419"/>
                    <a:pt x="221" y="2205"/>
                    <a:pt x="364" y="3001"/>
                  </a:cubicBezTo>
                  <a:lnTo>
                    <a:pt x="508" y="3768"/>
                  </a:lnTo>
                  <a:cubicBezTo>
                    <a:pt x="738" y="4861"/>
                    <a:pt x="1026" y="5905"/>
                    <a:pt x="1390" y="6691"/>
                  </a:cubicBezTo>
                  <a:cubicBezTo>
                    <a:pt x="1400" y="6720"/>
                    <a:pt x="1419" y="6758"/>
                    <a:pt x="1438" y="6797"/>
                  </a:cubicBezTo>
                  <a:cubicBezTo>
                    <a:pt x="1755" y="7384"/>
                    <a:pt x="2296" y="7691"/>
                    <a:pt x="2867" y="7691"/>
                  </a:cubicBezTo>
                  <a:cubicBezTo>
                    <a:pt x="3247" y="7691"/>
                    <a:pt x="3639" y="7555"/>
                    <a:pt x="3988" y="7276"/>
                  </a:cubicBezTo>
                  <a:cubicBezTo>
                    <a:pt x="4598" y="6775"/>
                    <a:pt x="5209" y="6526"/>
                    <a:pt x="5819" y="6526"/>
                  </a:cubicBezTo>
                  <a:cubicBezTo>
                    <a:pt x="6436" y="6526"/>
                    <a:pt x="7052" y="6780"/>
                    <a:pt x="7668" y="7286"/>
                  </a:cubicBezTo>
                  <a:cubicBezTo>
                    <a:pt x="7984" y="7546"/>
                    <a:pt x="8359" y="7669"/>
                    <a:pt x="8729" y="7669"/>
                  </a:cubicBezTo>
                  <a:cubicBezTo>
                    <a:pt x="9314" y="7669"/>
                    <a:pt x="9888" y="7361"/>
                    <a:pt x="10199" y="6797"/>
                  </a:cubicBezTo>
                  <a:cubicBezTo>
                    <a:pt x="10218" y="6768"/>
                    <a:pt x="10237" y="6730"/>
                    <a:pt x="10256" y="6691"/>
                  </a:cubicBezTo>
                  <a:cubicBezTo>
                    <a:pt x="10956" y="5177"/>
                    <a:pt x="11397" y="2598"/>
                    <a:pt x="11618" y="720"/>
                  </a:cubicBezTo>
                  <a:cubicBezTo>
                    <a:pt x="11618" y="672"/>
                    <a:pt x="11627" y="633"/>
                    <a:pt x="11627" y="585"/>
                  </a:cubicBezTo>
                  <a:cubicBezTo>
                    <a:pt x="11646" y="394"/>
                    <a:pt x="11618" y="192"/>
                    <a:pt x="11550" y="10"/>
                  </a:cubicBezTo>
                  <a:cubicBezTo>
                    <a:pt x="11311" y="1822"/>
                    <a:pt x="10899" y="4065"/>
                    <a:pt x="10256" y="5436"/>
                  </a:cubicBezTo>
                  <a:cubicBezTo>
                    <a:pt x="10237" y="5474"/>
                    <a:pt x="10218" y="5512"/>
                    <a:pt x="10199" y="5551"/>
                  </a:cubicBezTo>
                  <a:cubicBezTo>
                    <a:pt x="9887" y="6110"/>
                    <a:pt x="9311" y="6416"/>
                    <a:pt x="8725" y="6416"/>
                  </a:cubicBezTo>
                  <a:cubicBezTo>
                    <a:pt x="8356" y="6416"/>
                    <a:pt x="7983" y="6295"/>
                    <a:pt x="7668" y="6040"/>
                  </a:cubicBezTo>
                  <a:cubicBezTo>
                    <a:pt x="7052" y="5529"/>
                    <a:pt x="6436" y="5275"/>
                    <a:pt x="5819" y="5275"/>
                  </a:cubicBezTo>
                  <a:cubicBezTo>
                    <a:pt x="5209" y="5275"/>
                    <a:pt x="4598" y="5524"/>
                    <a:pt x="3988" y="6020"/>
                  </a:cubicBezTo>
                  <a:cubicBezTo>
                    <a:pt x="3642" y="6304"/>
                    <a:pt x="3251" y="6442"/>
                    <a:pt x="2871" y="6442"/>
                  </a:cubicBezTo>
                  <a:cubicBezTo>
                    <a:pt x="2304" y="6442"/>
                    <a:pt x="1764" y="6133"/>
                    <a:pt x="1447" y="5541"/>
                  </a:cubicBezTo>
                  <a:cubicBezTo>
                    <a:pt x="1419" y="5512"/>
                    <a:pt x="1409" y="5474"/>
                    <a:pt x="1390" y="5436"/>
                  </a:cubicBezTo>
                  <a:cubicBezTo>
                    <a:pt x="1026" y="4659"/>
                    <a:pt x="738" y="3614"/>
                    <a:pt x="508" y="2522"/>
                  </a:cubicBezTo>
                  <a:lnTo>
                    <a:pt x="364" y="1755"/>
                  </a:lnTo>
                  <a:cubicBezTo>
                    <a:pt x="249" y="1161"/>
                    <a:pt x="163" y="557"/>
                    <a:pt x="86"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1" name="Google Shape;8791;p57"/>
          <p:cNvGrpSpPr/>
          <p:nvPr/>
        </p:nvGrpSpPr>
        <p:grpSpPr>
          <a:xfrm>
            <a:off x="7112579" y="2891521"/>
            <a:ext cx="338556" cy="361534"/>
            <a:chOff x="7112579" y="2891521"/>
            <a:chExt cx="338556" cy="361534"/>
          </a:xfrm>
        </p:grpSpPr>
        <p:sp>
          <p:nvSpPr>
            <p:cNvPr id="8792" name="Google Shape;8792;p57"/>
            <p:cNvSpPr/>
            <p:nvPr/>
          </p:nvSpPr>
          <p:spPr>
            <a:xfrm>
              <a:off x="7112579" y="2891521"/>
              <a:ext cx="312671" cy="361534"/>
            </a:xfrm>
            <a:custGeom>
              <a:avLst/>
              <a:gdLst/>
              <a:ahLst/>
              <a:cxnLst/>
              <a:rect l="l" t="t" r="r" b="b"/>
              <a:pathLst>
                <a:path w="11934" h="13799" extrusionOk="0">
                  <a:moveTo>
                    <a:pt x="3454" y="1"/>
                  </a:moveTo>
                  <a:cubicBezTo>
                    <a:pt x="1665" y="1"/>
                    <a:pt x="0" y="1423"/>
                    <a:pt x="0" y="3446"/>
                  </a:cubicBezTo>
                  <a:cubicBezTo>
                    <a:pt x="0" y="3744"/>
                    <a:pt x="39" y="4031"/>
                    <a:pt x="106" y="4319"/>
                  </a:cubicBezTo>
                  <a:cubicBezTo>
                    <a:pt x="192" y="4597"/>
                    <a:pt x="297" y="4865"/>
                    <a:pt x="422" y="5124"/>
                  </a:cubicBezTo>
                  <a:cubicBezTo>
                    <a:pt x="547" y="5335"/>
                    <a:pt x="690" y="5536"/>
                    <a:pt x="844" y="5728"/>
                  </a:cubicBezTo>
                  <a:cubicBezTo>
                    <a:pt x="1639" y="6619"/>
                    <a:pt x="2071" y="7779"/>
                    <a:pt x="2071" y="8968"/>
                  </a:cubicBezTo>
                  <a:lnTo>
                    <a:pt x="2071" y="11747"/>
                  </a:lnTo>
                  <a:cubicBezTo>
                    <a:pt x="2071" y="12878"/>
                    <a:pt x="2991" y="13799"/>
                    <a:pt x="4131" y="13799"/>
                  </a:cubicBezTo>
                  <a:cubicBezTo>
                    <a:pt x="4409" y="13799"/>
                    <a:pt x="4639" y="13569"/>
                    <a:pt x="4639" y="13291"/>
                  </a:cubicBezTo>
                  <a:lnTo>
                    <a:pt x="4639" y="10722"/>
                  </a:lnTo>
                  <a:cubicBezTo>
                    <a:pt x="4639" y="10003"/>
                    <a:pt x="5224" y="9418"/>
                    <a:pt x="5943" y="9418"/>
                  </a:cubicBezTo>
                  <a:cubicBezTo>
                    <a:pt x="6662" y="9418"/>
                    <a:pt x="7247" y="10003"/>
                    <a:pt x="7247" y="10722"/>
                  </a:cubicBezTo>
                  <a:lnTo>
                    <a:pt x="7247" y="13291"/>
                  </a:lnTo>
                  <a:cubicBezTo>
                    <a:pt x="7247" y="13569"/>
                    <a:pt x="7477" y="13799"/>
                    <a:pt x="7755" y="13799"/>
                  </a:cubicBezTo>
                  <a:cubicBezTo>
                    <a:pt x="8895" y="13799"/>
                    <a:pt x="9816" y="12878"/>
                    <a:pt x="9816" y="11747"/>
                  </a:cubicBezTo>
                  <a:lnTo>
                    <a:pt x="9816" y="8968"/>
                  </a:lnTo>
                  <a:cubicBezTo>
                    <a:pt x="9825" y="7769"/>
                    <a:pt x="10257" y="6610"/>
                    <a:pt x="11052" y="5709"/>
                  </a:cubicBezTo>
                  <a:cubicBezTo>
                    <a:pt x="11637" y="5038"/>
                    <a:pt x="11934" y="4165"/>
                    <a:pt x="11896" y="3283"/>
                  </a:cubicBezTo>
                  <a:cubicBezTo>
                    <a:pt x="11809" y="1510"/>
                    <a:pt x="10257" y="24"/>
                    <a:pt x="8483" y="5"/>
                  </a:cubicBezTo>
                  <a:cubicBezTo>
                    <a:pt x="8468" y="5"/>
                    <a:pt x="8453" y="5"/>
                    <a:pt x="8438" y="5"/>
                  </a:cubicBezTo>
                  <a:cubicBezTo>
                    <a:pt x="7754" y="5"/>
                    <a:pt x="7091" y="215"/>
                    <a:pt x="6537" y="590"/>
                  </a:cubicBezTo>
                  <a:cubicBezTo>
                    <a:pt x="6360" y="710"/>
                    <a:pt x="6154" y="770"/>
                    <a:pt x="5948" y="770"/>
                  </a:cubicBezTo>
                  <a:cubicBezTo>
                    <a:pt x="5742" y="770"/>
                    <a:pt x="5536" y="710"/>
                    <a:pt x="5358" y="590"/>
                  </a:cubicBezTo>
                  <a:cubicBezTo>
                    <a:pt x="4755" y="184"/>
                    <a:pt x="4096" y="1"/>
                    <a:pt x="3454"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7"/>
            <p:cNvSpPr/>
            <p:nvPr/>
          </p:nvSpPr>
          <p:spPr>
            <a:xfrm>
              <a:off x="7302424" y="2891783"/>
              <a:ext cx="148711" cy="361272"/>
            </a:xfrm>
            <a:custGeom>
              <a:avLst/>
              <a:gdLst/>
              <a:ahLst/>
              <a:cxnLst/>
              <a:rect l="l" t="t" r="r" b="b"/>
              <a:pathLst>
                <a:path w="5676" h="13789" extrusionOk="0">
                  <a:moveTo>
                    <a:pt x="1195" y="0"/>
                  </a:moveTo>
                  <a:cubicBezTo>
                    <a:pt x="886" y="0"/>
                    <a:pt x="584" y="40"/>
                    <a:pt x="288" y="120"/>
                  </a:cubicBezTo>
                  <a:cubicBezTo>
                    <a:pt x="2733" y="791"/>
                    <a:pt x="3643" y="3801"/>
                    <a:pt x="1966" y="5708"/>
                  </a:cubicBezTo>
                  <a:cubicBezTo>
                    <a:pt x="1170" y="6609"/>
                    <a:pt x="739" y="7759"/>
                    <a:pt x="739" y="8958"/>
                  </a:cubicBezTo>
                  <a:lnTo>
                    <a:pt x="739" y="11220"/>
                  </a:lnTo>
                  <a:cubicBezTo>
                    <a:pt x="739" y="11891"/>
                    <a:pt x="470" y="12542"/>
                    <a:pt x="1" y="13022"/>
                  </a:cubicBezTo>
                  <a:lnTo>
                    <a:pt x="1" y="13271"/>
                  </a:lnTo>
                  <a:cubicBezTo>
                    <a:pt x="1" y="13559"/>
                    <a:pt x="221" y="13789"/>
                    <a:pt x="509" y="13789"/>
                  </a:cubicBezTo>
                  <a:cubicBezTo>
                    <a:pt x="1649" y="13789"/>
                    <a:pt x="2570" y="12859"/>
                    <a:pt x="2560" y="11728"/>
                  </a:cubicBezTo>
                  <a:lnTo>
                    <a:pt x="2560" y="8938"/>
                  </a:lnTo>
                  <a:cubicBezTo>
                    <a:pt x="2570" y="7750"/>
                    <a:pt x="3011" y="6590"/>
                    <a:pt x="3797" y="5699"/>
                  </a:cubicBezTo>
                  <a:cubicBezTo>
                    <a:pt x="5675" y="3532"/>
                    <a:pt x="4237" y="149"/>
                    <a:pt x="1381" y="5"/>
                  </a:cubicBezTo>
                  <a:cubicBezTo>
                    <a:pt x="1319" y="2"/>
                    <a:pt x="1257" y="0"/>
                    <a:pt x="1195"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4" name="Google Shape;8794;p57"/>
          <p:cNvGrpSpPr/>
          <p:nvPr/>
        </p:nvGrpSpPr>
        <p:grpSpPr>
          <a:xfrm>
            <a:off x="7155259" y="3805036"/>
            <a:ext cx="207478" cy="361272"/>
            <a:chOff x="7155259" y="3805036"/>
            <a:chExt cx="207478" cy="361272"/>
          </a:xfrm>
        </p:grpSpPr>
        <p:sp>
          <p:nvSpPr>
            <p:cNvPr id="8795" name="Google Shape;8795;p57"/>
            <p:cNvSpPr/>
            <p:nvPr/>
          </p:nvSpPr>
          <p:spPr>
            <a:xfrm>
              <a:off x="7178865" y="3839175"/>
              <a:ext cx="160265" cy="144179"/>
            </a:xfrm>
            <a:custGeom>
              <a:avLst/>
              <a:gdLst/>
              <a:ahLst/>
              <a:cxnLst/>
              <a:rect l="l" t="t" r="r" b="b"/>
              <a:pathLst>
                <a:path w="6117" h="5503" extrusionOk="0">
                  <a:moveTo>
                    <a:pt x="1304" y="1"/>
                  </a:moveTo>
                  <a:cubicBezTo>
                    <a:pt x="499" y="480"/>
                    <a:pt x="10" y="1333"/>
                    <a:pt x="1" y="2263"/>
                  </a:cubicBezTo>
                  <a:cubicBezTo>
                    <a:pt x="1" y="2761"/>
                    <a:pt x="20" y="3825"/>
                    <a:pt x="68" y="4314"/>
                  </a:cubicBezTo>
                  <a:cubicBezTo>
                    <a:pt x="135" y="4985"/>
                    <a:pt x="710" y="5503"/>
                    <a:pt x="1391" y="5503"/>
                  </a:cubicBezTo>
                  <a:lnTo>
                    <a:pt x="4726" y="5503"/>
                  </a:lnTo>
                  <a:cubicBezTo>
                    <a:pt x="5407" y="5503"/>
                    <a:pt x="5982" y="4985"/>
                    <a:pt x="6049" y="4314"/>
                  </a:cubicBezTo>
                  <a:cubicBezTo>
                    <a:pt x="6097" y="3825"/>
                    <a:pt x="6116" y="2761"/>
                    <a:pt x="6116" y="2273"/>
                  </a:cubicBezTo>
                  <a:cubicBezTo>
                    <a:pt x="6116" y="1333"/>
                    <a:pt x="5618" y="480"/>
                    <a:pt x="4813" y="1"/>
                  </a:cubicBezTo>
                  <a:lnTo>
                    <a:pt x="4468" y="662"/>
                  </a:lnTo>
                  <a:cubicBezTo>
                    <a:pt x="3968" y="469"/>
                    <a:pt x="3499" y="371"/>
                    <a:pt x="3027" y="371"/>
                  </a:cubicBezTo>
                  <a:cubicBezTo>
                    <a:pt x="2585" y="371"/>
                    <a:pt x="2142" y="457"/>
                    <a:pt x="1669" y="633"/>
                  </a:cubicBezTo>
                  <a:lnTo>
                    <a:pt x="1304"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7"/>
            <p:cNvSpPr/>
            <p:nvPr/>
          </p:nvSpPr>
          <p:spPr>
            <a:xfrm>
              <a:off x="7281071" y="3839175"/>
              <a:ext cx="58059" cy="144179"/>
            </a:xfrm>
            <a:custGeom>
              <a:avLst/>
              <a:gdLst/>
              <a:ahLst/>
              <a:cxnLst/>
              <a:rect l="l" t="t" r="r" b="b"/>
              <a:pathLst>
                <a:path w="2216" h="5503" extrusionOk="0">
                  <a:moveTo>
                    <a:pt x="912" y="1"/>
                  </a:moveTo>
                  <a:lnTo>
                    <a:pt x="710" y="518"/>
                  </a:lnTo>
                  <a:cubicBezTo>
                    <a:pt x="1142" y="998"/>
                    <a:pt x="1391" y="1621"/>
                    <a:pt x="1391" y="2273"/>
                  </a:cubicBezTo>
                  <a:cubicBezTo>
                    <a:pt x="1391" y="2761"/>
                    <a:pt x="1372" y="3825"/>
                    <a:pt x="1324" y="4314"/>
                  </a:cubicBezTo>
                  <a:cubicBezTo>
                    <a:pt x="1257" y="4985"/>
                    <a:pt x="682" y="5503"/>
                    <a:pt x="1" y="5503"/>
                  </a:cubicBezTo>
                  <a:lnTo>
                    <a:pt x="825" y="5503"/>
                  </a:lnTo>
                  <a:cubicBezTo>
                    <a:pt x="1496" y="5503"/>
                    <a:pt x="2071" y="4985"/>
                    <a:pt x="2139" y="4314"/>
                  </a:cubicBezTo>
                  <a:cubicBezTo>
                    <a:pt x="2196" y="3825"/>
                    <a:pt x="2215" y="2761"/>
                    <a:pt x="2215" y="2273"/>
                  </a:cubicBezTo>
                  <a:cubicBezTo>
                    <a:pt x="2206" y="1333"/>
                    <a:pt x="1707" y="480"/>
                    <a:pt x="912"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7"/>
            <p:cNvSpPr/>
            <p:nvPr/>
          </p:nvSpPr>
          <p:spPr>
            <a:xfrm>
              <a:off x="7204488" y="3805036"/>
              <a:ext cx="108756" cy="54417"/>
            </a:xfrm>
            <a:custGeom>
              <a:avLst/>
              <a:gdLst/>
              <a:ahLst/>
              <a:cxnLst/>
              <a:rect l="l" t="t" r="r" b="b"/>
              <a:pathLst>
                <a:path w="4151" h="2077" extrusionOk="0">
                  <a:moveTo>
                    <a:pt x="2077" y="0"/>
                  </a:moveTo>
                  <a:cubicBezTo>
                    <a:pt x="1414" y="0"/>
                    <a:pt x="753" y="115"/>
                    <a:pt x="125" y="345"/>
                  </a:cubicBezTo>
                  <a:cubicBezTo>
                    <a:pt x="39" y="374"/>
                    <a:pt x="0" y="460"/>
                    <a:pt x="29" y="537"/>
                  </a:cubicBezTo>
                  <a:lnTo>
                    <a:pt x="576" y="1984"/>
                  </a:lnTo>
                  <a:cubicBezTo>
                    <a:pt x="597" y="2040"/>
                    <a:pt x="648" y="2076"/>
                    <a:pt x="705" y="2076"/>
                  </a:cubicBezTo>
                  <a:cubicBezTo>
                    <a:pt x="725" y="2076"/>
                    <a:pt x="747" y="2071"/>
                    <a:pt x="767" y="2061"/>
                  </a:cubicBezTo>
                  <a:cubicBezTo>
                    <a:pt x="1189" y="1908"/>
                    <a:pt x="1632" y="1831"/>
                    <a:pt x="2076" y="1831"/>
                  </a:cubicBezTo>
                  <a:cubicBezTo>
                    <a:pt x="2519" y="1831"/>
                    <a:pt x="2962" y="1908"/>
                    <a:pt x="3384" y="2061"/>
                  </a:cubicBezTo>
                  <a:cubicBezTo>
                    <a:pt x="3401" y="2068"/>
                    <a:pt x="3419" y="2071"/>
                    <a:pt x="3437" y="2071"/>
                  </a:cubicBezTo>
                  <a:cubicBezTo>
                    <a:pt x="3497" y="2071"/>
                    <a:pt x="3553" y="2034"/>
                    <a:pt x="3576" y="1975"/>
                  </a:cubicBezTo>
                  <a:lnTo>
                    <a:pt x="4122" y="537"/>
                  </a:lnTo>
                  <a:cubicBezTo>
                    <a:pt x="4151" y="460"/>
                    <a:pt x="4113" y="374"/>
                    <a:pt x="4036" y="345"/>
                  </a:cubicBezTo>
                  <a:cubicBezTo>
                    <a:pt x="3403" y="115"/>
                    <a:pt x="2739" y="0"/>
                    <a:pt x="2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7"/>
            <p:cNvSpPr/>
            <p:nvPr/>
          </p:nvSpPr>
          <p:spPr>
            <a:xfrm>
              <a:off x="7275805" y="3809307"/>
              <a:ext cx="37440" cy="50252"/>
            </a:xfrm>
            <a:custGeom>
              <a:avLst/>
              <a:gdLst/>
              <a:ahLst/>
              <a:cxnLst/>
              <a:rect l="l" t="t" r="r" b="b"/>
              <a:pathLst>
                <a:path w="1429" h="1918" extrusionOk="0">
                  <a:moveTo>
                    <a:pt x="710" y="0"/>
                  </a:moveTo>
                  <a:lnTo>
                    <a:pt x="1" y="1735"/>
                  </a:lnTo>
                  <a:cubicBezTo>
                    <a:pt x="1" y="1735"/>
                    <a:pt x="2" y="1735"/>
                    <a:pt x="8" y="1735"/>
                  </a:cubicBezTo>
                  <a:cubicBezTo>
                    <a:pt x="35" y="1735"/>
                    <a:pt x="159" y="1748"/>
                    <a:pt x="662" y="1908"/>
                  </a:cubicBezTo>
                  <a:cubicBezTo>
                    <a:pt x="679" y="1914"/>
                    <a:pt x="697" y="1917"/>
                    <a:pt x="713" y="1917"/>
                  </a:cubicBezTo>
                  <a:cubicBezTo>
                    <a:pt x="771" y="1917"/>
                    <a:pt x="822" y="1881"/>
                    <a:pt x="844" y="1821"/>
                  </a:cubicBezTo>
                  <a:lnTo>
                    <a:pt x="1400" y="374"/>
                  </a:lnTo>
                  <a:cubicBezTo>
                    <a:pt x="1429" y="297"/>
                    <a:pt x="1391" y="211"/>
                    <a:pt x="1304" y="182"/>
                  </a:cubicBezTo>
                  <a:cubicBezTo>
                    <a:pt x="1113" y="115"/>
                    <a:pt x="911" y="48"/>
                    <a:pt x="710"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7"/>
            <p:cNvSpPr/>
            <p:nvPr/>
          </p:nvSpPr>
          <p:spPr>
            <a:xfrm>
              <a:off x="7243815" y="3815568"/>
              <a:ext cx="30104" cy="24707"/>
            </a:xfrm>
            <a:custGeom>
              <a:avLst/>
              <a:gdLst/>
              <a:ahLst/>
              <a:cxnLst/>
              <a:rect l="l" t="t" r="r" b="b"/>
              <a:pathLst>
                <a:path w="1149" h="943" extrusionOk="0">
                  <a:moveTo>
                    <a:pt x="579" y="1"/>
                  </a:moveTo>
                  <a:cubicBezTo>
                    <a:pt x="479" y="1"/>
                    <a:pt x="378" y="68"/>
                    <a:pt x="369" y="202"/>
                  </a:cubicBezTo>
                  <a:lnTo>
                    <a:pt x="369" y="260"/>
                  </a:lnTo>
                  <a:lnTo>
                    <a:pt x="301" y="260"/>
                  </a:lnTo>
                  <a:cubicBezTo>
                    <a:pt x="295" y="259"/>
                    <a:pt x="289" y="259"/>
                    <a:pt x="283" y="259"/>
                  </a:cubicBezTo>
                  <a:cubicBezTo>
                    <a:pt x="1" y="259"/>
                    <a:pt x="1" y="691"/>
                    <a:pt x="283" y="691"/>
                  </a:cubicBezTo>
                  <a:cubicBezTo>
                    <a:pt x="289" y="691"/>
                    <a:pt x="295" y="691"/>
                    <a:pt x="301" y="691"/>
                  </a:cubicBezTo>
                  <a:lnTo>
                    <a:pt x="369" y="691"/>
                  </a:lnTo>
                  <a:lnTo>
                    <a:pt x="369" y="748"/>
                  </a:lnTo>
                  <a:cubicBezTo>
                    <a:pt x="378" y="878"/>
                    <a:pt x="479" y="943"/>
                    <a:pt x="579" y="943"/>
                  </a:cubicBezTo>
                  <a:cubicBezTo>
                    <a:pt x="680" y="943"/>
                    <a:pt x="781" y="878"/>
                    <a:pt x="790" y="748"/>
                  </a:cubicBezTo>
                  <a:lnTo>
                    <a:pt x="790" y="691"/>
                  </a:lnTo>
                  <a:lnTo>
                    <a:pt x="848" y="691"/>
                  </a:lnTo>
                  <a:cubicBezTo>
                    <a:pt x="854" y="691"/>
                    <a:pt x="860" y="691"/>
                    <a:pt x="866" y="691"/>
                  </a:cubicBezTo>
                  <a:cubicBezTo>
                    <a:pt x="1149" y="691"/>
                    <a:pt x="1149" y="259"/>
                    <a:pt x="866" y="259"/>
                  </a:cubicBezTo>
                  <a:cubicBezTo>
                    <a:pt x="860" y="259"/>
                    <a:pt x="854" y="259"/>
                    <a:pt x="848" y="260"/>
                  </a:cubicBezTo>
                  <a:lnTo>
                    <a:pt x="790" y="260"/>
                  </a:lnTo>
                  <a:lnTo>
                    <a:pt x="790" y="202"/>
                  </a:lnTo>
                  <a:cubicBezTo>
                    <a:pt x="781" y="68"/>
                    <a:pt x="680" y="1"/>
                    <a:pt x="5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7"/>
            <p:cNvSpPr/>
            <p:nvPr/>
          </p:nvSpPr>
          <p:spPr>
            <a:xfrm>
              <a:off x="7155259" y="3970515"/>
              <a:ext cx="207216" cy="195793"/>
            </a:xfrm>
            <a:custGeom>
              <a:avLst/>
              <a:gdLst/>
              <a:ahLst/>
              <a:cxnLst/>
              <a:rect l="l" t="t" r="r" b="b"/>
              <a:pathLst>
                <a:path w="7909" h="7473" extrusionOk="0">
                  <a:moveTo>
                    <a:pt x="3193" y="1"/>
                  </a:moveTo>
                  <a:lnTo>
                    <a:pt x="3193" y="1065"/>
                  </a:lnTo>
                  <a:lnTo>
                    <a:pt x="3010" y="1065"/>
                  </a:lnTo>
                  <a:cubicBezTo>
                    <a:pt x="1918" y="1065"/>
                    <a:pt x="969" y="1813"/>
                    <a:pt x="710" y="2877"/>
                  </a:cubicBezTo>
                  <a:lnTo>
                    <a:pt x="106" y="5350"/>
                  </a:lnTo>
                  <a:cubicBezTo>
                    <a:pt x="1" y="5800"/>
                    <a:pt x="202" y="6270"/>
                    <a:pt x="605" y="6509"/>
                  </a:cubicBezTo>
                  <a:cubicBezTo>
                    <a:pt x="1721" y="7152"/>
                    <a:pt x="2838" y="7473"/>
                    <a:pt x="3955" y="7473"/>
                  </a:cubicBezTo>
                  <a:cubicBezTo>
                    <a:pt x="5071" y="7473"/>
                    <a:pt x="6188" y="7152"/>
                    <a:pt x="7305" y="6509"/>
                  </a:cubicBezTo>
                  <a:cubicBezTo>
                    <a:pt x="7707" y="6270"/>
                    <a:pt x="7909" y="5800"/>
                    <a:pt x="7803" y="5350"/>
                  </a:cubicBezTo>
                  <a:lnTo>
                    <a:pt x="7209" y="2877"/>
                  </a:lnTo>
                  <a:cubicBezTo>
                    <a:pt x="6942" y="1819"/>
                    <a:pt x="5994" y="1065"/>
                    <a:pt x="4910" y="1065"/>
                  </a:cubicBezTo>
                  <a:cubicBezTo>
                    <a:pt x="4903" y="1065"/>
                    <a:pt x="4896" y="1065"/>
                    <a:pt x="4889" y="1065"/>
                  </a:cubicBezTo>
                  <a:lnTo>
                    <a:pt x="4707" y="1065"/>
                  </a:lnTo>
                  <a:lnTo>
                    <a:pt x="4707" y="1"/>
                  </a:lnTo>
                  <a:cubicBezTo>
                    <a:pt x="4467" y="121"/>
                    <a:pt x="4206" y="181"/>
                    <a:pt x="3946" y="181"/>
                  </a:cubicBezTo>
                  <a:cubicBezTo>
                    <a:pt x="3686" y="181"/>
                    <a:pt x="3427" y="121"/>
                    <a:pt x="3193" y="1"/>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7"/>
            <p:cNvSpPr/>
            <p:nvPr/>
          </p:nvSpPr>
          <p:spPr>
            <a:xfrm>
              <a:off x="7239151" y="3970515"/>
              <a:ext cx="6550" cy="4297"/>
            </a:xfrm>
            <a:custGeom>
              <a:avLst/>
              <a:gdLst/>
              <a:ahLst/>
              <a:cxnLst/>
              <a:rect l="l" t="t" r="r" b="b"/>
              <a:pathLst>
                <a:path w="250" h="164" extrusionOk="0">
                  <a:moveTo>
                    <a:pt x="0" y="1"/>
                  </a:moveTo>
                  <a:lnTo>
                    <a:pt x="0" y="164"/>
                  </a:lnTo>
                  <a:cubicBezTo>
                    <a:pt x="86" y="154"/>
                    <a:pt x="173" y="126"/>
                    <a:pt x="249" y="106"/>
                  </a:cubicBezTo>
                  <a:cubicBezTo>
                    <a:pt x="163" y="78"/>
                    <a:pt x="77" y="39"/>
                    <a:pt x="0"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7"/>
            <p:cNvSpPr/>
            <p:nvPr/>
          </p:nvSpPr>
          <p:spPr>
            <a:xfrm>
              <a:off x="7245675" y="3970515"/>
              <a:ext cx="117062" cy="195766"/>
            </a:xfrm>
            <a:custGeom>
              <a:avLst/>
              <a:gdLst/>
              <a:ahLst/>
              <a:cxnLst/>
              <a:rect l="l" t="t" r="r" b="b"/>
              <a:pathLst>
                <a:path w="4468" h="7472" extrusionOk="0">
                  <a:moveTo>
                    <a:pt x="1266" y="1"/>
                  </a:moveTo>
                  <a:cubicBezTo>
                    <a:pt x="1036" y="126"/>
                    <a:pt x="777" y="183"/>
                    <a:pt x="508" y="183"/>
                  </a:cubicBezTo>
                  <a:cubicBezTo>
                    <a:pt x="422" y="183"/>
                    <a:pt x="345" y="183"/>
                    <a:pt x="259" y="164"/>
                  </a:cubicBezTo>
                  <a:lnTo>
                    <a:pt x="259" y="1065"/>
                  </a:lnTo>
                  <a:lnTo>
                    <a:pt x="441" y="1065"/>
                  </a:lnTo>
                  <a:cubicBezTo>
                    <a:pt x="1534" y="1065"/>
                    <a:pt x="2493" y="1813"/>
                    <a:pt x="2751" y="2877"/>
                  </a:cubicBezTo>
                  <a:lnTo>
                    <a:pt x="2866" y="3394"/>
                  </a:lnTo>
                  <a:lnTo>
                    <a:pt x="3029" y="4056"/>
                  </a:lnTo>
                  <a:lnTo>
                    <a:pt x="3346" y="5350"/>
                  </a:lnTo>
                  <a:cubicBezTo>
                    <a:pt x="3461" y="5800"/>
                    <a:pt x="3250" y="6279"/>
                    <a:pt x="2847" y="6509"/>
                  </a:cubicBezTo>
                  <a:cubicBezTo>
                    <a:pt x="1985" y="7027"/>
                    <a:pt x="1007" y="7353"/>
                    <a:pt x="0" y="7449"/>
                  </a:cubicBezTo>
                  <a:cubicBezTo>
                    <a:pt x="172" y="7464"/>
                    <a:pt x="343" y="7472"/>
                    <a:pt x="515" y="7472"/>
                  </a:cubicBezTo>
                  <a:cubicBezTo>
                    <a:pt x="1628" y="7472"/>
                    <a:pt x="2741" y="7149"/>
                    <a:pt x="3854" y="6509"/>
                  </a:cubicBezTo>
                  <a:cubicBezTo>
                    <a:pt x="4256" y="6279"/>
                    <a:pt x="4467" y="5800"/>
                    <a:pt x="4352" y="5350"/>
                  </a:cubicBezTo>
                  <a:lnTo>
                    <a:pt x="4036" y="4056"/>
                  </a:lnTo>
                  <a:lnTo>
                    <a:pt x="3873" y="3394"/>
                  </a:lnTo>
                  <a:lnTo>
                    <a:pt x="3758" y="2877"/>
                  </a:lnTo>
                  <a:cubicBezTo>
                    <a:pt x="3499" y="1813"/>
                    <a:pt x="2541" y="1065"/>
                    <a:pt x="1448" y="1065"/>
                  </a:cubicBezTo>
                  <a:lnTo>
                    <a:pt x="1266" y="1065"/>
                  </a:lnTo>
                  <a:lnTo>
                    <a:pt x="1266"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7"/>
            <p:cNvSpPr/>
            <p:nvPr/>
          </p:nvSpPr>
          <p:spPr>
            <a:xfrm>
              <a:off x="7221571" y="3970515"/>
              <a:ext cx="73098" cy="84285"/>
            </a:xfrm>
            <a:custGeom>
              <a:avLst/>
              <a:gdLst/>
              <a:ahLst/>
              <a:cxnLst/>
              <a:rect l="l" t="t" r="r" b="b"/>
              <a:pathLst>
                <a:path w="2790" h="3217" extrusionOk="0">
                  <a:moveTo>
                    <a:pt x="671" y="1"/>
                  </a:moveTo>
                  <a:lnTo>
                    <a:pt x="671" y="1065"/>
                  </a:lnTo>
                  <a:lnTo>
                    <a:pt x="489" y="1065"/>
                  </a:lnTo>
                  <a:cubicBezTo>
                    <a:pt x="326" y="1065"/>
                    <a:pt x="163" y="1084"/>
                    <a:pt x="0" y="1113"/>
                  </a:cubicBezTo>
                  <a:lnTo>
                    <a:pt x="58" y="1170"/>
                  </a:lnTo>
                  <a:lnTo>
                    <a:pt x="1150" y="3059"/>
                  </a:lnTo>
                  <a:cubicBezTo>
                    <a:pt x="1213" y="3164"/>
                    <a:pt x="1321" y="3217"/>
                    <a:pt x="1427" y="3217"/>
                  </a:cubicBezTo>
                  <a:cubicBezTo>
                    <a:pt x="1534" y="3217"/>
                    <a:pt x="1639" y="3164"/>
                    <a:pt x="1697" y="3059"/>
                  </a:cubicBezTo>
                  <a:lnTo>
                    <a:pt x="2790" y="1170"/>
                  </a:lnTo>
                  <a:lnTo>
                    <a:pt x="2790" y="1103"/>
                  </a:lnTo>
                  <a:cubicBezTo>
                    <a:pt x="2646" y="1074"/>
                    <a:pt x="2512" y="1065"/>
                    <a:pt x="2368" y="1065"/>
                  </a:cubicBezTo>
                  <a:lnTo>
                    <a:pt x="2186" y="1065"/>
                  </a:lnTo>
                  <a:lnTo>
                    <a:pt x="2186" y="1"/>
                  </a:lnTo>
                  <a:cubicBezTo>
                    <a:pt x="1946" y="121"/>
                    <a:pt x="1687" y="181"/>
                    <a:pt x="1428" y="181"/>
                  </a:cubicBezTo>
                  <a:cubicBezTo>
                    <a:pt x="1170" y="181"/>
                    <a:pt x="911" y="121"/>
                    <a:pt x="671" y="1"/>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7"/>
            <p:cNvSpPr/>
            <p:nvPr/>
          </p:nvSpPr>
          <p:spPr>
            <a:xfrm>
              <a:off x="7239151" y="3970515"/>
              <a:ext cx="39693" cy="19362"/>
            </a:xfrm>
            <a:custGeom>
              <a:avLst/>
              <a:gdLst/>
              <a:ahLst/>
              <a:cxnLst/>
              <a:rect l="l" t="t" r="r" b="b"/>
              <a:pathLst>
                <a:path w="1515" h="739" extrusionOk="0">
                  <a:moveTo>
                    <a:pt x="0" y="1"/>
                  </a:moveTo>
                  <a:lnTo>
                    <a:pt x="0" y="576"/>
                  </a:lnTo>
                  <a:cubicBezTo>
                    <a:pt x="240" y="681"/>
                    <a:pt x="499" y="739"/>
                    <a:pt x="757" y="739"/>
                  </a:cubicBezTo>
                  <a:cubicBezTo>
                    <a:pt x="1016" y="739"/>
                    <a:pt x="1275" y="681"/>
                    <a:pt x="1515" y="576"/>
                  </a:cubicBezTo>
                  <a:lnTo>
                    <a:pt x="1515" y="1"/>
                  </a:lnTo>
                  <a:cubicBezTo>
                    <a:pt x="1275" y="121"/>
                    <a:pt x="1014" y="181"/>
                    <a:pt x="754" y="181"/>
                  </a:cubicBezTo>
                  <a:cubicBezTo>
                    <a:pt x="494" y="181"/>
                    <a:pt x="235" y="121"/>
                    <a:pt x="0"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7"/>
            <p:cNvSpPr/>
            <p:nvPr/>
          </p:nvSpPr>
          <p:spPr>
            <a:xfrm>
              <a:off x="7210017" y="3869069"/>
              <a:ext cx="97962" cy="110774"/>
            </a:xfrm>
            <a:custGeom>
              <a:avLst/>
              <a:gdLst/>
              <a:ahLst/>
              <a:cxnLst/>
              <a:rect l="l" t="t" r="r" b="b"/>
              <a:pathLst>
                <a:path w="3739" h="4228" extrusionOk="0">
                  <a:moveTo>
                    <a:pt x="2560" y="0"/>
                  </a:moveTo>
                  <a:cubicBezTo>
                    <a:pt x="1802" y="508"/>
                    <a:pt x="911" y="786"/>
                    <a:pt x="0" y="796"/>
                  </a:cubicBezTo>
                  <a:lnTo>
                    <a:pt x="0" y="2358"/>
                  </a:lnTo>
                  <a:lnTo>
                    <a:pt x="0" y="2416"/>
                  </a:lnTo>
                  <a:cubicBezTo>
                    <a:pt x="29" y="3422"/>
                    <a:pt x="853" y="4228"/>
                    <a:pt x="1869" y="4228"/>
                  </a:cubicBezTo>
                  <a:cubicBezTo>
                    <a:pt x="2876" y="4228"/>
                    <a:pt x="3710" y="3422"/>
                    <a:pt x="3739" y="2416"/>
                  </a:cubicBezTo>
                  <a:lnTo>
                    <a:pt x="3739" y="796"/>
                  </a:lnTo>
                  <a:cubicBezTo>
                    <a:pt x="3298" y="604"/>
                    <a:pt x="2905" y="326"/>
                    <a:pt x="2560"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7"/>
            <p:cNvSpPr/>
            <p:nvPr/>
          </p:nvSpPr>
          <p:spPr>
            <a:xfrm>
              <a:off x="7261735" y="3869069"/>
              <a:ext cx="46243" cy="112031"/>
            </a:xfrm>
            <a:custGeom>
              <a:avLst/>
              <a:gdLst/>
              <a:ahLst/>
              <a:cxnLst/>
              <a:rect l="l" t="t" r="r" b="b"/>
              <a:pathLst>
                <a:path w="1765" h="4276" extrusionOk="0">
                  <a:moveTo>
                    <a:pt x="586" y="0"/>
                  </a:moveTo>
                  <a:cubicBezTo>
                    <a:pt x="403" y="125"/>
                    <a:pt x="212" y="240"/>
                    <a:pt x="1" y="336"/>
                  </a:cubicBezTo>
                  <a:cubicBezTo>
                    <a:pt x="308" y="604"/>
                    <a:pt x="653" y="834"/>
                    <a:pt x="1027" y="997"/>
                  </a:cubicBezTo>
                  <a:lnTo>
                    <a:pt x="1027" y="2608"/>
                  </a:lnTo>
                  <a:cubicBezTo>
                    <a:pt x="1027" y="3317"/>
                    <a:pt x="624" y="3959"/>
                    <a:pt x="1" y="4276"/>
                  </a:cubicBezTo>
                  <a:cubicBezTo>
                    <a:pt x="988" y="4218"/>
                    <a:pt x="1765" y="3403"/>
                    <a:pt x="1765" y="2406"/>
                  </a:cubicBezTo>
                  <a:lnTo>
                    <a:pt x="1765" y="796"/>
                  </a:lnTo>
                  <a:cubicBezTo>
                    <a:pt x="1324" y="604"/>
                    <a:pt x="931" y="336"/>
                    <a:pt x="586"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7" name="Google Shape;8807;p57"/>
          <p:cNvGrpSpPr/>
          <p:nvPr/>
        </p:nvGrpSpPr>
        <p:grpSpPr>
          <a:xfrm>
            <a:off x="4915368" y="2891390"/>
            <a:ext cx="182850" cy="361927"/>
            <a:chOff x="4915368" y="2891390"/>
            <a:chExt cx="182850" cy="361927"/>
          </a:xfrm>
        </p:grpSpPr>
        <p:sp>
          <p:nvSpPr>
            <p:cNvPr id="8808" name="Google Shape;8808;p57"/>
            <p:cNvSpPr/>
            <p:nvPr/>
          </p:nvSpPr>
          <p:spPr>
            <a:xfrm>
              <a:off x="4940992" y="2925292"/>
              <a:ext cx="131367" cy="326504"/>
            </a:xfrm>
            <a:custGeom>
              <a:avLst/>
              <a:gdLst/>
              <a:ahLst/>
              <a:cxnLst/>
              <a:rect l="l" t="t" r="r" b="b"/>
              <a:pathLst>
                <a:path w="5014" h="12462" extrusionOk="0">
                  <a:moveTo>
                    <a:pt x="0" y="1"/>
                  </a:moveTo>
                  <a:lnTo>
                    <a:pt x="0" y="10017"/>
                  </a:lnTo>
                  <a:cubicBezTo>
                    <a:pt x="29" y="11379"/>
                    <a:pt x="1141" y="12462"/>
                    <a:pt x="2512" y="12462"/>
                  </a:cubicBezTo>
                  <a:cubicBezTo>
                    <a:pt x="3873" y="12462"/>
                    <a:pt x="4985" y="11379"/>
                    <a:pt x="5013" y="10017"/>
                  </a:cubicBezTo>
                  <a:lnTo>
                    <a:pt x="5013"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7"/>
            <p:cNvSpPr/>
            <p:nvPr/>
          </p:nvSpPr>
          <p:spPr>
            <a:xfrm>
              <a:off x="4991977" y="2925292"/>
              <a:ext cx="80644" cy="328024"/>
            </a:xfrm>
            <a:custGeom>
              <a:avLst/>
              <a:gdLst/>
              <a:ahLst/>
              <a:cxnLst/>
              <a:rect l="l" t="t" r="r" b="b"/>
              <a:pathLst>
                <a:path w="3078" h="12520" extrusionOk="0">
                  <a:moveTo>
                    <a:pt x="1946" y="1"/>
                  </a:moveTo>
                  <a:lnTo>
                    <a:pt x="1946" y="10017"/>
                  </a:lnTo>
                  <a:cubicBezTo>
                    <a:pt x="1946" y="11187"/>
                    <a:pt x="1141" y="12193"/>
                    <a:pt x="0" y="12462"/>
                  </a:cubicBezTo>
                  <a:cubicBezTo>
                    <a:pt x="182" y="12500"/>
                    <a:pt x="374" y="12519"/>
                    <a:pt x="566" y="12519"/>
                  </a:cubicBezTo>
                  <a:cubicBezTo>
                    <a:pt x="1946" y="12519"/>
                    <a:pt x="3077" y="11398"/>
                    <a:pt x="3077" y="10017"/>
                  </a:cubicBezTo>
                  <a:lnTo>
                    <a:pt x="3077"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7"/>
            <p:cNvSpPr/>
            <p:nvPr/>
          </p:nvSpPr>
          <p:spPr>
            <a:xfrm>
              <a:off x="4940992" y="3044345"/>
              <a:ext cx="131367" cy="208971"/>
            </a:xfrm>
            <a:custGeom>
              <a:avLst/>
              <a:gdLst/>
              <a:ahLst/>
              <a:cxnLst/>
              <a:rect l="l" t="t" r="r" b="b"/>
              <a:pathLst>
                <a:path w="5014" h="7976" extrusionOk="0">
                  <a:moveTo>
                    <a:pt x="1277" y="0"/>
                  </a:moveTo>
                  <a:cubicBezTo>
                    <a:pt x="533" y="0"/>
                    <a:pt x="0" y="345"/>
                    <a:pt x="0" y="345"/>
                  </a:cubicBezTo>
                  <a:lnTo>
                    <a:pt x="0" y="5473"/>
                  </a:lnTo>
                  <a:cubicBezTo>
                    <a:pt x="0" y="6854"/>
                    <a:pt x="1122" y="7975"/>
                    <a:pt x="2512" y="7975"/>
                  </a:cubicBezTo>
                  <a:cubicBezTo>
                    <a:pt x="3892" y="7975"/>
                    <a:pt x="5013" y="6854"/>
                    <a:pt x="5013" y="5473"/>
                  </a:cubicBezTo>
                  <a:lnTo>
                    <a:pt x="5013" y="173"/>
                  </a:lnTo>
                  <a:cubicBezTo>
                    <a:pt x="5013" y="173"/>
                    <a:pt x="4410" y="651"/>
                    <a:pt x="3594" y="651"/>
                  </a:cubicBezTo>
                  <a:cubicBezTo>
                    <a:pt x="3260" y="651"/>
                    <a:pt x="2890" y="571"/>
                    <a:pt x="2512" y="345"/>
                  </a:cubicBezTo>
                  <a:cubicBezTo>
                    <a:pt x="2074" y="86"/>
                    <a:pt x="1649" y="0"/>
                    <a:pt x="1277" y="0"/>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7"/>
            <p:cNvSpPr/>
            <p:nvPr/>
          </p:nvSpPr>
          <p:spPr>
            <a:xfrm>
              <a:off x="4991977" y="3048852"/>
              <a:ext cx="80382" cy="203443"/>
            </a:xfrm>
            <a:custGeom>
              <a:avLst/>
              <a:gdLst/>
              <a:ahLst/>
              <a:cxnLst/>
              <a:rect l="l" t="t" r="r" b="b"/>
              <a:pathLst>
                <a:path w="3068" h="7765" extrusionOk="0">
                  <a:moveTo>
                    <a:pt x="3067" y="1"/>
                  </a:moveTo>
                  <a:cubicBezTo>
                    <a:pt x="2732" y="250"/>
                    <a:pt x="2349" y="403"/>
                    <a:pt x="1946" y="461"/>
                  </a:cubicBezTo>
                  <a:lnTo>
                    <a:pt x="1946" y="5301"/>
                  </a:lnTo>
                  <a:cubicBezTo>
                    <a:pt x="1946" y="6461"/>
                    <a:pt x="1141" y="7477"/>
                    <a:pt x="0" y="7736"/>
                  </a:cubicBezTo>
                  <a:lnTo>
                    <a:pt x="67" y="7755"/>
                  </a:lnTo>
                  <a:lnTo>
                    <a:pt x="86" y="7755"/>
                  </a:lnTo>
                  <a:lnTo>
                    <a:pt x="134" y="7765"/>
                  </a:lnTo>
                  <a:lnTo>
                    <a:pt x="566" y="7765"/>
                  </a:lnTo>
                  <a:cubicBezTo>
                    <a:pt x="1946" y="7765"/>
                    <a:pt x="3067" y="6643"/>
                    <a:pt x="3067" y="5253"/>
                  </a:cubicBezTo>
                  <a:lnTo>
                    <a:pt x="3067"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7"/>
            <p:cNvSpPr/>
            <p:nvPr/>
          </p:nvSpPr>
          <p:spPr>
            <a:xfrm>
              <a:off x="4963838" y="3076493"/>
              <a:ext cx="19624" cy="16558"/>
            </a:xfrm>
            <a:custGeom>
              <a:avLst/>
              <a:gdLst/>
              <a:ahLst/>
              <a:cxnLst/>
              <a:rect l="l" t="t" r="r" b="b"/>
              <a:pathLst>
                <a:path w="749" h="632" extrusionOk="0">
                  <a:moveTo>
                    <a:pt x="432" y="0"/>
                  </a:moveTo>
                  <a:cubicBezTo>
                    <a:pt x="144" y="0"/>
                    <a:pt x="1" y="336"/>
                    <a:pt x="202" y="537"/>
                  </a:cubicBezTo>
                  <a:cubicBezTo>
                    <a:pt x="267" y="602"/>
                    <a:pt x="347" y="631"/>
                    <a:pt x="426" y="631"/>
                  </a:cubicBezTo>
                  <a:cubicBezTo>
                    <a:pt x="590" y="631"/>
                    <a:pt x="748" y="504"/>
                    <a:pt x="748" y="316"/>
                  </a:cubicBezTo>
                  <a:cubicBezTo>
                    <a:pt x="739" y="134"/>
                    <a:pt x="604" y="0"/>
                    <a:pt x="432"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7"/>
            <p:cNvSpPr/>
            <p:nvPr/>
          </p:nvSpPr>
          <p:spPr>
            <a:xfrm>
              <a:off x="5030386" y="3100099"/>
              <a:ext cx="16847" cy="14436"/>
            </a:xfrm>
            <a:custGeom>
              <a:avLst/>
              <a:gdLst/>
              <a:ahLst/>
              <a:cxnLst/>
              <a:rect l="l" t="t" r="r" b="b"/>
              <a:pathLst>
                <a:path w="643" h="551" extrusionOk="0">
                  <a:moveTo>
                    <a:pt x="365" y="0"/>
                  </a:moveTo>
                  <a:cubicBezTo>
                    <a:pt x="125" y="0"/>
                    <a:pt x="1" y="297"/>
                    <a:pt x="173" y="470"/>
                  </a:cubicBezTo>
                  <a:cubicBezTo>
                    <a:pt x="229" y="525"/>
                    <a:pt x="297" y="550"/>
                    <a:pt x="365" y="550"/>
                  </a:cubicBezTo>
                  <a:cubicBezTo>
                    <a:pt x="506" y="550"/>
                    <a:pt x="643" y="441"/>
                    <a:pt x="643" y="278"/>
                  </a:cubicBezTo>
                  <a:cubicBezTo>
                    <a:pt x="643" y="125"/>
                    <a:pt x="518" y="0"/>
                    <a:pt x="365"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7"/>
            <p:cNvSpPr/>
            <p:nvPr/>
          </p:nvSpPr>
          <p:spPr>
            <a:xfrm>
              <a:off x="4980921" y="3202803"/>
              <a:ext cx="16847" cy="14436"/>
            </a:xfrm>
            <a:custGeom>
              <a:avLst/>
              <a:gdLst/>
              <a:ahLst/>
              <a:cxnLst/>
              <a:rect l="l" t="t" r="r" b="b"/>
              <a:pathLst>
                <a:path w="643" h="551" extrusionOk="0">
                  <a:moveTo>
                    <a:pt x="365" y="1"/>
                  </a:moveTo>
                  <a:cubicBezTo>
                    <a:pt x="125" y="1"/>
                    <a:pt x="0" y="298"/>
                    <a:pt x="173" y="470"/>
                  </a:cubicBezTo>
                  <a:cubicBezTo>
                    <a:pt x="229" y="526"/>
                    <a:pt x="297" y="551"/>
                    <a:pt x="364" y="551"/>
                  </a:cubicBezTo>
                  <a:cubicBezTo>
                    <a:pt x="506" y="551"/>
                    <a:pt x="643" y="441"/>
                    <a:pt x="643" y="278"/>
                  </a:cubicBezTo>
                  <a:cubicBezTo>
                    <a:pt x="643" y="125"/>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7"/>
            <p:cNvSpPr/>
            <p:nvPr/>
          </p:nvSpPr>
          <p:spPr>
            <a:xfrm>
              <a:off x="5030386" y="3171651"/>
              <a:ext cx="16847" cy="14698"/>
            </a:xfrm>
            <a:custGeom>
              <a:avLst/>
              <a:gdLst/>
              <a:ahLst/>
              <a:cxnLst/>
              <a:rect l="l" t="t" r="r" b="b"/>
              <a:pathLst>
                <a:path w="643" h="561" extrusionOk="0">
                  <a:moveTo>
                    <a:pt x="365" y="1"/>
                  </a:moveTo>
                  <a:cubicBezTo>
                    <a:pt x="125" y="1"/>
                    <a:pt x="1" y="298"/>
                    <a:pt x="173" y="480"/>
                  </a:cubicBezTo>
                  <a:cubicBezTo>
                    <a:pt x="228" y="535"/>
                    <a:pt x="296" y="560"/>
                    <a:pt x="363" y="560"/>
                  </a:cubicBezTo>
                  <a:cubicBezTo>
                    <a:pt x="506" y="560"/>
                    <a:pt x="643" y="448"/>
                    <a:pt x="643" y="279"/>
                  </a:cubicBezTo>
                  <a:cubicBezTo>
                    <a:pt x="643" y="126"/>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7"/>
            <p:cNvSpPr/>
            <p:nvPr/>
          </p:nvSpPr>
          <p:spPr>
            <a:xfrm>
              <a:off x="4974135" y="3132246"/>
              <a:ext cx="20357" cy="17397"/>
            </a:xfrm>
            <a:custGeom>
              <a:avLst/>
              <a:gdLst/>
              <a:ahLst/>
              <a:cxnLst/>
              <a:rect l="l" t="t" r="r" b="b"/>
              <a:pathLst>
                <a:path w="777" h="664" extrusionOk="0">
                  <a:moveTo>
                    <a:pt x="451" y="0"/>
                  </a:moveTo>
                  <a:cubicBezTo>
                    <a:pt x="154" y="0"/>
                    <a:pt x="1" y="355"/>
                    <a:pt x="211" y="566"/>
                  </a:cubicBezTo>
                  <a:cubicBezTo>
                    <a:pt x="279" y="634"/>
                    <a:pt x="362" y="664"/>
                    <a:pt x="443" y="664"/>
                  </a:cubicBezTo>
                  <a:cubicBezTo>
                    <a:pt x="614" y="664"/>
                    <a:pt x="777" y="530"/>
                    <a:pt x="777" y="336"/>
                  </a:cubicBezTo>
                  <a:cubicBezTo>
                    <a:pt x="777" y="144"/>
                    <a:pt x="633" y="0"/>
                    <a:pt x="451"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7"/>
            <p:cNvSpPr/>
            <p:nvPr/>
          </p:nvSpPr>
          <p:spPr>
            <a:xfrm>
              <a:off x="4915368" y="2891390"/>
              <a:ext cx="182850" cy="33693"/>
            </a:xfrm>
            <a:custGeom>
              <a:avLst/>
              <a:gdLst/>
              <a:ahLst/>
              <a:cxnLst/>
              <a:rect l="l" t="t" r="r" b="b"/>
              <a:pathLst>
                <a:path w="6979" h="1286" extrusionOk="0">
                  <a:moveTo>
                    <a:pt x="442" y="1"/>
                  </a:moveTo>
                  <a:cubicBezTo>
                    <a:pt x="192" y="1"/>
                    <a:pt x="1" y="192"/>
                    <a:pt x="1" y="432"/>
                  </a:cubicBezTo>
                  <a:lnTo>
                    <a:pt x="1" y="854"/>
                  </a:lnTo>
                  <a:cubicBezTo>
                    <a:pt x="1" y="1093"/>
                    <a:pt x="192" y="1285"/>
                    <a:pt x="442" y="1285"/>
                  </a:cubicBezTo>
                  <a:lnTo>
                    <a:pt x="6538" y="1285"/>
                  </a:lnTo>
                  <a:cubicBezTo>
                    <a:pt x="6777" y="1285"/>
                    <a:pt x="6979" y="1093"/>
                    <a:pt x="6979" y="854"/>
                  </a:cubicBezTo>
                  <a:lnTo>
                    <a:pt x="6979" y="432"/>
                  </a:lnTo>
                  <a:cubicBezTo>
                    <a:pt x="6979" y="192"/>
                    <a:pt x="6777" y="1"/>
                    <a:pt x="6538" y="1"/>
                  </a:cubicBezTo>
                  <a:close/>
                </a:path>
              </a:pathLst>
            </a:custGeom>
            <a:solidFill>
              <a:srgbClr val="CD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7"/>
            <p:cNvSpPr/>
            <p:nvPr/>
          </p:nvSpPr>
          <p:spPr>
            <a:xfrm>
              <a:off x="5055250" y="2891390"/>
              <a:ext cx="42732" cy="33693"/>
            </a:xfrm>
            <a:custGeom>
              <a:avLst/>
              <a:gdLst/>
              <a:ahLst/>
              <a:cxnLst/>
              <a:rect l="l" t="t" r="r" b="b"/>
              <a:pathLst>
                <a:path w="1631" h="1286" extrusionOk="0">
                  <a:moveTo>
                    <a:pt x="1" y="1"/>
                  </a:moveTo>
                  <a:cubicBezTo>
                    <a:pt x="240" y="1"/>
                    <a:pt x="432" y="192"/>
                    <a:pt x="432" y="432"/>
                  </a:cubicBezTo>
                  <a:lnTo>
                    <a:pt x="432" y="854"/>
                  </a:lnTo>
                  <a:cubicBezTo>
                    <a:pt x="432" y="1093"/>
                    <a:pt x="240" y="1285"/>
                    <a:pt x="1" y="1285"/>
                  </a:cubicBezTo>
                  <a:lnTo>
                    <a:pt x="1199" y="1285"/>
                  </a:lnTo>
                  <a:cubicBezTo>
                    <a:pt x="1438" y="1285"/>
                    <a:pt x="1630" y="1093"/>
                    <a:pt x="1630" y="854"/>
                  </a:cubicBezTo>
                  <a:lnTo>
                    <a:pt x="1630" y="432"/>
                  </a:lnTo>
                  <a:cubicBezTo>
                    <a:pt x="1630" y="192"/>
                    <a:pt x="1438" y="1"/>
                    <a:pt x="1199" y="1"/>
                  </a:cubicBezTo>
                  <a:close/>
                </a:path>
              </a:pathLst>
            </a:custGeom>
            <a:solidFill>
              <a:srgbClr val="B8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9" name="Google Shape;8819;p57"/>
          <p:cNvGrpSpPr/>
          <p:nvPr/>
        </p:nvGrpSpPr>
        <p:grpSpPr>
          <a:xfrm>
            <a:off x="8028714" y="2891652"/>
            <a:ext cx="289589" cy="361403"/>
            <a:chOff x="8028714" y="2891652"/>
            <a:chExt cx="289589" cy="361403"/>
          </a:xfrm>
        </p:grpSpPr>
        <p:sp>
          <p:nvSpPr>
            <p:cNvPr id="8820" name="Google Shape;8820;p57"/>
            <p:cNvSpPr/>
            <p:nvPr/>
          </p:nvSpPr>
          <p:spPr>
            <a:xfrm>
              <a:off x="8096520" y="3139006"/>
              <a:ext cx="167025" cy="83421"/>
            </a:xfrm>
            <a:custGeom>
              <a:avLst/>
              <a:gdLst/>
              <a:ahLst/>
              <a:cxnLst/>
              <a:rect l="l" t="t" r="r" b="b"/>
              <a:pathLst>
                <a:path w="6375" h="3184" extrusionOk="0">
                  <a:moveTo>
                    <a:pt x="3058" y="1"/>
                  </a:moveTo>
                  <a:cubicBezTo>
                    <a:pt x="1371" y="1"/>
                    <a:pt x="1" y="1362"/>
                    <a:pt x="1" y="3059"/>
                  </a:cubicBezTo>
                  <a:lnTo>
                    <a:pt x="1" y="3183"/>
                  </a:lnTo>
                  <a:lnTo>
                    <a:pt x="6375" y="3183"/>
                  </a:lnTo>
                  <a:lnTo>
                    <a:pt x="6375" y="3059"/>
                  </a:lnTo>
                  <a:cubicBezTo>
                    <a:pt x="6375" y="1362"/>
                    <a:pt x="5004" y="1"/>
                    <a:pt x="3317" y="1"/>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7"/>
            <p:cNvSpPr/>
            <p:nvPr/>
          </p:nvSpPr>
          <p:spPr>
            <a:xfrm>
              <a:off x="8168360" y="3139006"/>
              <a:ext cx="95185" cy="83421"/>
            </a:xfrm>
            <a:custGeom>
              <a:avLst/>
              <a:gdLst/>
              <a:ahLst/>
              <a:cxnLst/>
              <a:rect l="l" t="t" r="r" b="b"/>
              <a:pathLst>
                <a:path w="3633" h="3184" extrusionOk="0">
                  <a:moveTo>
                    <a:pt x="441" y="1"/>
                  </a:moveTo>
                  <a:cubicBezTo>
                    <a:pt x="297" y="1"/>
                    <a:pt x="144" y="10"/>
                    <a:pt x="0" y="30"/>
                  </a:cubicBezTo>
                  <a:cubicBezTo>
                    <a:pt x="1563" y="250"/>
                    <a:pt x="2732" y="1602"/>
                    <a:pt x="2732" y="3183"/>
                  </a:cubicBezTo>
                  <a:lnTo>
                    <a:pt x="3633" y="3183"/>
                  </a:lnTo>
                  <a:cubicBezTo>
                    <a:pt x="3633" y="1429"/>
                    <a:pt x="2205" y="1"/>
                    <a:pt x="441"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7"/>
            <p:cNvSpPr/>
            <p:nvPr/>
          </p:nvSpPr>
          <p:spPr>
            <a:xfrm>
              <a:off x="8028714" y="3109871"/>
              <a:ext cx="104748" cy="24392"/>
            </a:xfrm>
            <a:custGeom>
              <a:avLst/>
              <a:gdLst/>
              <a:ahLst/>
              <a:cxnLst/>
              <a:rect l="l" t="t" r="r" b="b"/>
              <a:pathLst>
                <a:path w="3998" h="931" extrusionOk="0">
                  <a:moveTo>
                    <a:pt x="298" y="1"/>
                  </a:moveTo>
                  <a:cubicBezTo>
                    <a:pt x="135" y="1"/>
                    <a:pt x="1" y="126"/>
                    <a:pt x="1" y="288"/>
                  </a:cubicBezTo>
                  <a:lnTo>
                    <a:pt x="1" y="634"/>
                  </a:lnTo>
                  <a:cubicBezTo>
                    <a:pt x="1" y="806"/>
                    <a:pt x="135" y="931"/>
                    <a:pt x="298" y="931"/>
                  </a:cubicBezTo>
                  <a:lnTo>
                    <a:pt x="3701" y="931"/>
                  </a:lnTo>
                  <a:cubicBezTo>
                    <a:pt x="3864" y="931"/>
                    <a:pt x="3998" y="806"/>
                    <a:pt x="3998" y="643"/>
                  </a:cubicBezTo>
                  <a:lnTo>
                    <a:pt x="3998" y="288"/>
                  </a:lnTo>
                  <a:cubicBezTo>
                    <a:pt x="3998" y="126"/>
                    <a:pt x="3864" y="1"/>
                    <a:pt x="3701"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7"/>
            <p:cNvSpPr/>
            <p:nvPr/>
          </p:nvSpPr>
          <p:spPr>
            <a:xfrm>
              <a:off x="8101812" y="3109871"/>
              <a:ext cx="31650" cy="24392"/>
            </a:xfrm>
            <a:custGeom>
              <a:avLst/>
              <a:gdLst/>
              <a:ahLst/>
              <a:cxnLst/>
              <a:rect l="l" t="t" r="r" b="b"/>
              <a:pathLst>
                <a:path w="1208" h="931" extrusionOk="0">
                  <a:moveTo>
                    <a:pt x="0" y="1"/>
                  </a:moveTo>
                  <a:cubicBezTo>
                    <a:pt x="173" y="1"/>
                    <a:pt x="307" y="135"/>
                    <a:pt x="307" y="308"/>
                  </a:cubicBezTo>
                  <a:lnTo>
                    <a:pt x="307" y="624"/>
                  </a:lnTo>
                  <a:cubicBezTo>
                    <a:pt x="307" y="797"/>
                    <a:pt x="173" y="931"/>
                    <a:pt x="0" y="931"/>
                  </a:cubicBezTo>
                  <a:lnTo>
                    <a:pt x="901" y="931"/>
                  </a:lnTo>
                  <a:cubicBezTo>
                    <a:pt x="1074" y="931"/>
                    <a:pt x="1208" y="797"/>
                    <a:pt x="1208" y="624"/>
                  </a:cubicBezTo>
                  <a:lnTo>
                    <a:pt x="1208" y="308"/>
                  </a:lnTo>
                  <a:cubicBezTo>
                    <a:pt x="1208" y="135"/>
                    <a:pt x="1074" y="1"/>
                    <a:pt x="901"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7"/>
            <p:cNvSpPr/>
            <p:nvPr/>
          </p:nvSpPr>
          <p:spPr>
            <a:xfrm>
              <a:off x="8053342" y="3134237"/>
              <a:ext cx="67570" cy="53527"/>
            </a:xfrm>
            <a:custGeom>
              <a:avLst/>
              <a:gdLst/>
              <a:ahLst/>
              <a:cxnLst/>
              <a:rect l="l" t="t" r="r" b="b"/>
              <a:pathLst>
                <a:path w="2579" h="2043" extrusionOk="0">
                  <a:moveTo>
                    <a:pt x="0" y="1"/>
                  </a:moveTo>
                  <a:cubicBezTo>
                    <a:pt x="10" y="49"/>
                    <a:pt x="29" y="87"/>
                    <a:pt x="48" y="135"/>
                  </a:cubicBezTo>
                  <a:cubicBezTo>
                    <a:pt x="498" y="921"/>
                    <a:pt x="1150" y="1582"/>
                    <a:pt x="1936" y="2042"/>
                  </a:cubicBezTo>
                  <a:cubicBezTo>
                    <a:pt x="2090" y="1697"/>
                    <a:pt x="2310" y="1381"/>
                    <a:pt x="2579" y="1113"/>
                  </a:cubicBezTo>
                  <a:cubicBezTo>
                    <a:pt x="2080" y="835"/>
                    <a:pt x="1658" y="461"/>
                    <a:pt x="1313" y="1"/>
                  </a:cubicBez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7"/>
            <p:cNvSpPr/>
            <p:nvPr/>
          </p:nvSpPr>
          <p:spPr>
            <a:xfrm>
              <a:off x="8159321" y="3165127"/>
              <a:ext cx="36182" cy="31099"/>
            </a:xfrm>
            <a:custGeom>
              <a:avLst/>
              <a:gdLst/>
              <a:ahLst/>
              <a:cxnLst/>
              <a:rect l="l" t="t" r="r" b="b"/>
              <a:pathLst>
                <a:path w="1381" h="1187" extrusionOk="0">
                  <a:moveTo>
                    <a:pt x="786" y="1"/>
                  </a:moveTo>
                  <a:cubicBezTo>
                    <a:pt x="259" y="1"/>
                    <a:pt x="0" y="643"/>
                    <a:pt x="364" y="1017"/>
                  </a:cubicBezTo>
                  <a:cubicBezTo>
                    <a:pt x="485" y="1134"/>
                    <a:pt x="633" y="1187"/>
                    <a:pt x="778" y="1187"/>
                  </a:cubicBezTo>
                  <a:cubicBezTo>
                    <a:pt x="1085" y="1187"/>
                    <a:pt x="1380" y="953"/>
                    <a:pt x="1380" y="595"/>
                  </a:cubicBezTo>
                  <a:cubicBezTo>
                    <a:pt x="1380" y="269"/>
                    <a:pt x="1112" y="1"/>
                    <a:pt x="786" y="1"/>
                  </a:cubicBezTo>
                  <a:close/>
                </a:path>
              </a:pathLst>
            </a:custGeom>
            <a:solidFill>
              <a:srgbClr val="5C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7"/>
            <p:cNvSpPr/>
            <p:nvPr/>
          </p:nvSpPr>
          <p:spPr>
            <a:xfrm>
              <a:off x="8232655" y="2960453"/>
              <a:ext cx="74356" cy="219530"/>
            </a:xfrm>
            <a:custGeom>
              <a:avLst/>
              <a:gdLst/>
              <a:ahLst/>
              <a:cxnLst/>
              <a:rect l="l" t="t" r="r" b="b"/>
              <a:pathLst>
                <a:path w="2838" h="8379" extrusionOk="0">
                  <a:moveTo>
                    <a:pt x="566" y="1"/>
                  </a:moveTo>
                  <a:lnTo>
                    <a:pt x="86" y="998"/>
                  </a:lnTo>
                  <a:cubicBezTo>
                    <a:pt x="2300" y="2627"/>
                    <a:pt x="2253" y="5953"/>
                    <a:pt x="0" y="7525"/>
                  </a:cubicBezTo>
                  <a:cubicBezTo>
                    <a:pt x="297" y="7765"/>
                    <a:pt x="546" y="8052"/>
                    <a:pt x="738" y="8378"/>
                  </a:cubicBezTo>
                  <a:cubicBezTo>
                    <a:pt x="1984" y="7468"/>
                    <a:pt x="2751" y="6049"/>
                    <a:pt x="2837" y="4515"/>
                  </a:cubicBezTo>
                  <a:lnTo>
                    <a:pt x="2837" y="3864"/>
                  </a:lnTo>
                  <a:cubicBezTo>
                    <a:pt x="2732" y="2359"/>
                    <a:pt x="1975" y="988"/>
                    <a:pt x="767" y="87"/>
                  </a:cubicBezTo>
                  <a:cubicBezTo>
                    <a:pt x="709" y="49"/>
                    <a:pt x="642" y="20"/>
                    <a:pt x="566" y="1"/>
                  </a:cubicBez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7"/>
            <p:cNvSpPr/>
            <p:nvPr/>
          </p:nvSpPr>
          <p:spPr>
            <a:xfrm>
              <a:off x="8243685" y="2960453"/>
              <a:ext cx="63063" cy="219766"/>
            </a:xfrm>
            <a:custGeom>
              <a:avLst/>
              <a:gdLst/>
              <a:ahLst/>
              <a:cxnLst/>
              <a:rect l="l" t="t" r="r" b="b"/>
              <a:pathLst>
                <a:path w="2407" h="8388" extrusionOk="0">
                  <a:moveTo>
                    <a:pt x="145" y="1"/>
                  </a:moveTo>
                  <a:lnTo>
                    <a:pt x="1" y="288"/>
                  </a:lnTo>
                  <a:cubicBezTo>
                    <a:pt x="528" y="729"/>
                    <a:pt x="959" y="1275"/>
                    <a:pt x="1276" y="1879"/>
                  </a:cubicBezTo>
                  <a:cubicBezTo>
                    <a:pt x="1592" y="2493"/>
                    <a:pt x="1774" y="3173"/>
                    <a:pt x="1832" y="3864"/>
                  </a:cubicBezTo>
                  <a:lnTo>
                    <a:pt x="1832" y="4515"/>
                  </a:lnTo>
                  <a:cubicBezTo>
                    <a:pt x="1755" y="5886"/>
                    <a:pt x="1132" y="7170"/>
                    <a:pt x="106" y="8081"/>
                  </a:cubicBezTo>
                  <a:cubicBezTo>
                    <a:pt x="173" y="8177"/>
                    <a:pt x="250" y="8282"/>
                    <a:pt x="307" y="8388"/>
                  </a:cubicBezTo>
                  <a:cubicBezTo>
                    <a:pt x="1554" y="7477"/>
                    <a:pt x="2320" y="6059"/>
                    <a:pt x="2407" y="4515"/>
                  </a:cubicBezTo>
                  <a:lnTo>
                    <a:pt x="2407" y="3864"/>
                  </a:lnTo>
                  <a:cubicBezTo>
                    <a:pt x="2301" y="2359"/>
                    <a:pt x="1544" y="988"/>
                    <a:pt x="336" y="96"/>
                  </a:cubicBezTo>
                  <a:cubicBezTo>
                    <a:pt x="279" y="49"/>
                    <a:pt x="212" y="20"/>
                    <a:pt x="145" y="1"/>
                  </a:cubicBez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7"/>
            <p:cNvSpPr/>
            <p:nvPr/>
          </p:nvSpPr>
          <p:spPr>
            <a:xfrm>
              <a:off x="8041788" y="3222400"/>
              <a:ext cx="276515" cy="30654"/>
            </a:xfrm>
            <a:custGeom>
              <a:avLst/>
              <a:gdLst/>
              <a:ahLst/>
              <a:cxnLst/>
              <a:rect l="l" t="t" r="r" b="b"/>
              <a:pathLst>
                <a:path w="10554" h="1170" extrusionOk="0">
                  <a:moveTo>
                    <a:pt x="882" y="0"/>
                  </a:moveTo>
                  <a:cubicBezTo>
                    <a:pt x="594" y="0"/>
                    <a:pt x="336" y="182"/>
                    <a:pt x="230" y="451"/>
                  </a:cubicBezTo>
                  <a:lnTo>
                    <a:pt x="58" y="882"/>
                  </a:lnTo>
                  <a:cubicBezTo>
                    <a:pt x="0" y="1016"/>
                    <a:pt x="96" y="1170"/>
                    <a:pt x="249" y="1170"/>
                  </a:cubicBezTo>
                  <a:lnTo>
                    <a:pt x="10304" y="1170"/>
                  </a:lnTo>
                  <a:cubicBezTo>
                    <a:pt x="10458" y="1170"/>
                    <a:pt x="10554" y="1016"/>
                    <a:pt x="10506" y="882"/>
                  </a:cubicBezTo>
                  <a:lnTo>
                    <a:pt x="10333" y="451"/>
                  </a:lnTo>
                  <a:cubicBezTo>
                    <a:pt x="10228" y="182"/>
                    <a:pt x="9969" y="0"/>
                    <a:pt x="9681" y="0"/>
                  </a:cubicBezTo>
                  <a:close/>
                </a:path>
              </a:pathLst>
            </a:custGeom>
            <a:solidFill>
              <a:srgbClr val="67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7"/>
            <p:cNvSpPr/>
            <p:nvPr/>
          </p:nvSpPr>
          <p:spPr>
            <a:xfrm>
              <a:off x="8286627" y="3222400"/>
              <a:ext cx="31676" cy="30654"/>
            </a:xfrm>
            <a:custGeom>
              <a:avLst/>
              <a:gdLst/>
              <a:ahLst/>
              <a:cxnLst/>
              <a:rect l="l" t="t" r="r" b="b"/>
              <a:pathLst>
                <a:path w="1209" h="1170" extrusionOk="0">
                  <a:moveTo>
                    <a:pt x="1" y="0"/>
                  </a:moveTo>
                  <a:lnTo>
                    <a:pt x="461" y="1170"/>
                  </a:lnTo>
                  <a:lnTo>
                    <a:pt x="959" y="1170"/>
                  </a:lnTo>
                  <a:cubicBezTo>
                    <a:pt x="1103" y="1170"/>
                    <a:pt x="1209" y="1016"/>
                    <a:pt x="1151" y="882"/>
                  </a:cubicBezTo>
                  <a:lnTo>
                    <a:pt x="979" y="441"/>
                  </a:lnTo>
                  <a:cubicBezTo>
                    <a:pt x="873" y="173"/>
                    <a:pt x="614" y="0"/>
                    <a:pt x="327" y="0"/>
                  </a:cubicBezTo>
                  <a:close/>
                </a:path>
              </a:pathLst>
            </a:custGeom>
            <a:solidFill>
              <a:srgbClr val="4A6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7"/>
            <p:cNvSpPr/>
            <p:nvPr/>
          </p:nvSpPr>
          <p:spPr>
            <a:xfrm>
              <a:off x="8235668" y="2891652"/>
              <a:ext cx="58531" cy="57037"/>
            </a:xfrm>
            <a:custGeom>
              <a:avLst/>
              <a:gdLst/>
              <a:ahLst/>
              <a:cxnLst/>
              <a:rect l="l" t="t" r="r" b="b"/>
              <a:pathLst>
                <a:path w="2234" h="2177" extrusionOk="0">
                  <a:moveTo>
                    <a:pt x="532" y="0"/>
                  </a:moveTo>
                  <a:cubicBezTo>
                    <a:pt x="455" y="0"/>
                    <a:pt x="379" y="29"/>
                    <a:pt x="316" y="87"/>
                  </a:cubicBezTo>
                  <a:lnTo>
                    <a:pt x="115" y="297"/>
                  </a:lnTo>
                  <a:cubicBezTo>
                    <a:pt x="0" y="412"/>
                    <a:pt x="0" y="604"/>
                    <a:pt x="115" y="719"/>
                  </a:cubicBezTo>
                  <a:lnTo>
                    <a:pt x="1495" y="2090"/>
                  </a:lnTo>
                  <a:cubicBezTo>
                    <a:pt x="1553" y="2147"/>
                    <a:pt x="1630" y="2176"/>
                    <a:pt x="1706" y="2176"/>
                  </a:cubicBezTo>
                  <a:cubicBezTo>
                    <a:pt x="1783" y="2176"/>
                    <a:pt x="1860" y="2147"/>
                    <a:pt x="1917" y="2090"/>
                  </a:cubicBezTo>
                  <a:lnTo>
                    <a:pt x="2118" y="1889"/>
                  </a:lnTo>
                  <a:cubicBezTo>
                    <a:pt x="2233" y="1764"/>
                    <a:pt x="2233" y="1572"/>
                    <a:pt x="2118" y="1457"/>
                  </a:cubicBezTo>
                  <a:lnTo>
                    <a:pt x="748" y="87"/>
                  </a:lnTo>
                  <a:cubicBezTo>
                    <a:pt x="685" y="29"/>
                    <a:pt x="609" y="0"/>
                    <a:pt x="53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7"/>
            <p:cNvSpPr/>
            <p:nvPr/>
          </p:nvSpPr>
          <p:spPr>
            <a:xfrm>
              <a:off x="8240698" y="2912507"/>
              <a:ext cx="53500" cy="36182"/>
            </a:xfrm>
            <a:custGeom>
              <a:avLst/>
              <a:gdLst/>
              <a:ahLst/>
              <a:cxnLst/>
              <a:rect l="l" t="t" r="r" b="b"/>
              <a:pathLst>
                <a:path w="2042" h="1381" extrusionOk="0">
                  <a:moveTo>
                    <a:pt x="1" y="1"/>
                  </a:moveTo>
                  <a:lnTo>
                    <a:pt x="73" y="73"/>
                  </a:lnTo>
                  <a:lnTo>
                    <a:pt x="1" y="1"/>
                  </a:lnTo>
                  <a:close/>
                  <a:moveTo>
                    <a:pt x="73" y="73"/>
                  </a:moveTo>
                  <a:lnTo>
                    <a:pt x="144" y="144"/>
                  </a:lnTo>
                  <a:lnTo>
                    <a:pt x="73" y="73"/>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369" y="369"/>
                  </a:lnTo>
                  <a:lnTo>
                    <a:pt x="144" y="144"/>
                  </a:lnTo>
                  <a:close/>
                  <a:moveTo>
                    <a:pt x="369" y="369"/>
                  </a:moveTo>
                  <a:lnTo>
                    <a:pt x="776" y="776"/>
                  </a:lnTo>
                  <a:lnTo>
                    <a:pt x="776" y="776"/>
                  </a:lnTo>
                  <a:lnTo>
                    <a:pt x="369" y="369"/>
                  </a:lnTo>
                  <a:close/>
                  <a:moveTo>
                    <a:pt x="1409" y="144"/>
                  </a:moveTo>
                  <a:cubicBezTo>
                    <a:pt x="1533" y="268"/>
                    <a:pt x="1533" y="470"/>
                    <a:pt x="1409" y="594"/>
                  </a:cubicBezTo>
                  <a:lnTo>
                    <a:pt x="1227" y="776"/>
                  </a:lnTo>
                  <a:cubicBezTo>
                    <a:pt x="1164" y="839"/>
                    <a:pt x="1083" y="870"/>
                    <a:pt x="1001" y="870"/>
                  </a:cubicBezTo>
                  <a:cubicBezTo>
                    <a:pt x="920" y="870"/>
                    <a:pt x="839" y="839"/>
                    <a:pt x="776" y="776"/>
                  </a:cubicBezTo>
                  <a:lnTo>
                    <a:pt x="776" y="776"/>
                  </a:lnTo>
                  <a:lnTo>
                    <a:pt x="1294" y="1294"/>
                  </a:lnTo>
                  <a:cubicBezTo>
                    <a:pt x="1356" y="1351"/>
                    <a:pt x="1435" y="1380"/>
                    <a:pt x="1514" y="1380"/>
                  </a:cubicBezTo>
                  <a:cubicBezTo>
                    <a:pt x="1593" y="1380"/>
                    <a:pt x="1672" y="1351"/>
                    <a:pt x="1735" y="1294"/>
                  </a:cubicBezTo>
                  <a:lnTo>
                    <a:pt x="1926" y="1102"/>
                  </a:lnTo>
                  <a:cubicBezTo>
                    <a:pt x="2041" y="978"/>
                    <a:pt x="2041" y="776"/>
                    <a:pt x="1917" y="652"/>
                  </a:cubicBezTo>
                  <a:lnTo>
                    <a:pt x="1409" y="144"/>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7"/>
            <p:cNvSpPr/>
            <p:nvPr/>
          </p:nvSpPr>
          <p:spPr>
            <a:xfrm>
              <a:off x="8094005" y="3011490"/>
              <a:ext cx="80408" cy="79281"/>
            </a:xfrm>
            <a:custGeom>
              <a:avLst/>
              <a:gdLst/>
              <a:ahLst/>
              <a:cxnLst/>
              <a:rect l="l" t="t" r="r" b="b"/>
              <a:pathLst>
                <a:path w="3069" h="3026" extrusionOk="0">
                  <a:moveTo>
                    <a:pt x="611" y="1"/>
                  </a:moveTo>
                  <a:cubicBezTo>
                    <a:pt x="552" y="1"/>
                    <a:pt x="495" y="22"/>
                    <a:pt x="451" y="66"/>
                  </a:cubicBezTo>
                  <a:lnTo>
                    <a:pt x="87" y="430"/>
                  </a:lnTo>
                  <a:cubicBezTo>
                    <a:pt x="1" y="526"/>
                    <a:pt x="1" y="669"/>
                    <a:pt x="87" y="756"/>
                  </a:cubicBezTo>
                  <a:lnTo>
                    <a:pt x="2292" y="2960"/>
                  </a:lnTo>
                  <a:cubicBezTo>
                    <a:pt x="2335" y="3003"/>
                    <a:pt x="2392" y="3025"/>
                    <a:pt x="2451" y="3025"/>
                  </a:cubicBezTo>
                  <a:cubicBezTo>
                    <a:pt x="2510" y="3025"/>
                    <a:pt x="2570" y="3003"/>
                    <a:pt x="2618" y="2960"/>
                  </a:cubicBezTo>
                  <a:lnTo>
                    <a:pt x="2982" y="2587"/>
                  </a:lnTo>
                  <a:cubicBezTo>
                    <a:pt x="3068" y="2500"/>
                    <a:pt x="3068" y="2356"/>
                    <a:pt x="2972" y="2270"/>
                  </a:cubicBezTo>
                  <a:lnTo>
                    <a:pt x="777" y="66"/>
                  </a:lnTo>
                  <a:cubicBezTo>
                    <a:pt x="729" y="22"/>
                    <a:pt x="669" y="1"/>
                    <a:pt x="61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7"/>
            <p:cNvSpPr/>
            <p:nvPr/>
          </p:nvSpPr>
          <p:spPr>
            <a:xfrm>
              <a:off x="8140221" y="3057157"/>
              <a:ext cx="34427" cy="33536"/>
            </a:xfrm>
            <a:custGeom>
              <a:avLst/>
              <a:gdLst/>
              <a:ahLst/>
              <a:cxnLst/>
              <a:rect l="l" t="t" r="r" b="b"/>
              <a:pathLst>
                <a:path w="1314" h="1280" extrusionOk="0">
                  <a:moveTo>
                    <a:pt x="700" y="0"/>
                  </a:moveTo>
                  <a:lnTo>
                    <a:pt x="700" y="0"/>
                  </a:lnTo>
                  <a:cubicBezTo>
                    <a:pt x="796" y="96"/>
                    <a:pt x="796" y="249"/>
                    <a:pt x="700" y="345"/>
                  </a:cubicBezTo>
                  <a:lnTo>
                    <a:pt x="346" y="700"/>
                  </a:lnTo>
                  <a:cubicBezTo>
                    <a:pt x="298" y="748"/>
                    <a:pt x="235" y="772"/>
                    <a:pt x="173" y="772"/>
                  </a:cubicBezTo>
                  <a:cubicBezTo>
                    <a:pt x="111" y="772"/>
                    <a:pt x="49" y="748"/>
                    <a:pt x="1" y="700"/>
                  </a:cubicBezTo>
                  <a:lnTo>
                    <a:pt x="1" y="700"/>
                  </a:lnTo>
                  <a:lnTo>
                    <a:pt x="509" y="1208"/>
                  </a:lnTo>
                  <a:cubicBezTo>
                    <a:pt x="557" y="1256"/>
                    <a:pt x="619" y="1280"/>
                    <a:pt x="681" y="1280"/>
                  </a:cubicBezTo>
                  <a:cubicBezTo>
                    <a:pt x="743" y="1280"/>
                    <a:pt x="806" y="1256"/>
                    <a:pt x="854" y="1208"/>
                  </a:cubicBezTo>
                  <a:lnTo>
                    <a:pt x="1218" y="853"/>
                  </a:lnTo>
                  <a:cubicBezTo>
                    <a:pt x="1314" y="757"/>
                    <a:pt x="1314" y="604"/>
                    <a:pt x="1218" y="508"/>
                  </a:cubicBezTo>
                  <a:lnTo>
                    <a:pt x="700"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7"/>
            <p:cNvSpPr/>
            <p:nvPr/>
          </p:nvSpPr>
          <p:spPr>
            <a:xfrm>
              <a:off x="8086485" y="3036564"/>
              <a:ext cx="32907" cy="31912"/>
            </a:xfrm>
            <a:custGeom>
              <a:avLst/>
              <a:gdLst/>
              <a:ahLst/>
              <a:cxnLst/>
              <a:rect l="l" t="t" r="r" b="b"/>
              <a:pathLst>
                <a:path w="1256" h="1218" extrusionOk="0">
                  <a:moveTo>
                    <a:pt x="575" y="0"/>
                  </a:moveTo>
                  <a:lnTo>
                    <a:pt x="125" y="451"/>
                  </a:lnTo>
                  <a:cubicBezTo>
                    <a:pt x="0" y="575"/>
                    <a:pt x="0" y="767"/>
                    <a:pt x="125" y="891"/>
                  </a:cubicBezTo>
                  <a:lnTo>
                    <a:pt x="365" y="1131"/>
                  </a:lnTo>
                  <a:cubicBezTo>
                    <a:pt x="422" y="1189"/>
                    <a:pt x="501" y="1217"/>
                    <a:pt x="581" y="1217"/>
                  </a:cubicBezTo>
                  <a:cubicBezTo>
                    <a:pt x="662" y="1217"/>
                    <a:pt x="743" y="1189"/>
                    <a:pt x="805" y="1131"/>
                  </a:cubicBezTo>
                  <a:lnTo>
                    <a:pt x="1256" y="671"/>
                  </a:lnTo>
                  <a:lnTo>
                    <a:pt x="575"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7"/>
            <p:cNvSpPr/>
            <p:nvPr/>
          </p:nvSpPr>
          <p:spPr>
            <a:xfrm>
              <a:off x="8115855" y="3065934"/>
              <a:ext cx="32933" cy="31912"/>
            </a:xfrm>
            <a:custGeom>
              <a:avLst/>
              <a:gdLst/>
              <a:ahLst/>
              <a:cxnLst/>
              <a:rect l="l" t="t" r="r" b="b"/>
              <a:pathLst>
                <a:path w="1257" h="1218" extrusionOk="0">
                  <a:moveTo>
                    <a:pt x="576" y="0"/>
                  </a:moveTo>
                  <a:lnTo>
                    <a:pt x="116" y="451"/>
                  </a:lnTo>
                  <a:cubicBezTo>
                    <a:pt x="1" y="576"/>
                    <a:pt x="1" y="767"/>
                    <a:pt x="116" y="892"/>
                  </a:cubicBezTo>
                  <a:lnTo>
                    <a:pt x="355" y="1132"/>
                  </a:lnTo>
                  <a:cubicBezTo>
                    <a:pt x="418" y="1189"/>
                    <a:pt x="497" y="1218"/>
                    <a:pt x="576" y="1218"/>
                  </a:cubicBezTo>
                  <a:cubicBezTo>
                    <a:pt x="655" y="1218"/>
                    <a:pt x="734" y="1189"/>
                    <a:pt x="796" y="1132"/>
                  </a:cubicBezTo>
                  <a:lnTo>
                    <a:pt x="1256" y="671"/>
                  </a:lnTo>
                  <a:lnTo>
                    <a:pt x="576"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7"/>
            <p:cNvSpPr/>
            <p:nvPr/>
          </p:nvSpPr>
          <p:spPr>
            <a:xfrm>
              <a:off x="8212062" y="2913738"/>
              <a:ext cx="61544" cy="61570"/>
            </a:xfrm>
            <a:custGeom>
              <a:avLst/>
              <a:gdLst/>
              <a:ahLst/>
              <a:cxnLst/>
              <a:rect l="l" t="t" r="r" b="b"/>
              <a:pathLst>
                <a:path w="2349" h="2350" extrusionOk="0">
                  <a:moveTo>
                    <a:pt x="1150" y="1"/>
                  </a:moveTo>
                  <a:lnTo>
                    <a:pt x="0" y="1151"/>
                  </a:lnTo>
                  <a:lnTo>
                    <a:pt x="1198" y="2349"/>
                  </a:lnTo>
                  <a:lnTo>
                    <a:pt x="2348" y="1199"/>
                  </a:lnTo>
                  <a:lnTo>
                    <a:pt x="1150" y="1"/>
                  </a:ln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7"/>
            <p:cNvSpPr/>
            <p:nvPr/>
          </p:nvSpPr>
          <p:spPr>
            <a:xfrm>
              <a:off x="8212953" y="2932078"/>
              <a:ext cx="60653" cy="43466"/>
            </a:xfrm>
            <a:custGeom>
              <a:avLst/>
              <a:gdLst/>
              <a:ahLst/>
              <a:cxnLst/>
              <a:rect l="l" t="t" r="r" b="b"/>
              <a:pathLst>
                <a:path w="2315" h="1659" extrusionOk="0">
                  <a:moveTo>
                    <a:pt x="0" y="495"/>
                  </a:moveTo>
                  <a:lnTo>
                    <a:pt x="14" y="509"/>
                  </a:lnTo>
                  <a:lnTo>
                    <a:pt x="0" y="495"/>
                  </a:lnTo>
                  <a:close/>
                  <a:moveTo>
                    <a:pt x="1806" y="1"/>
                  </a:moveTo>
                  <a:lnTo>
                    <a:pt x="656" y="1151"/>
                  </a:lnTo>
                  <a:lnTo>
                    <a:pt x="14" y="509"/>
                  </a:lnTo>
                  <a:lnTo>
                    <a:pt x="1164" y="1659"/>
                  </a:lnTo>
                  <a:lnTo>
                    <a:pt x="2314" y="509"/>
                  </a:lnTo>
                  <a:lnTo>
                    <a:pt x="1806" y="1"/>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7"/>
            <p:cNvSpPr/>
            <p:nvPr/>
          </p:nvSpPr>
          <p:spPr>
            <a:xfrm>
              <a:off x="8119890" y="2937423"/>
              <a:ext cx="128354" cy="128039"/>
            </a:xfrm>
            <a:custGeom>
              <a:avLst/>
              <a:gdLst/>
              <a:ahLst/>
              <a:cxnLst/>
              <a:rect l="l" t="t" r="r" b="b"/>
              <a:pathLst>
                <a:path w="4899" h="4887" extrusionOk="0">
                  <a:moveTo>
                    <a:pt x="3178" y="0"/>
                  </a:moveTo>
                  <a:cubicBezTo>
                    <a:pt x="3120" y="0"/>
                    <a:pt x="3063" y="22"/>
                    <a:pt x="3020" y="65"/>
                  </a:cubicBezTo>
                  <a:lnTo>
                    <a:pt x="1831" y="1253"/>
                  </a:lnTo>
                  <a:lnTo>
                    <a:pt x="1218" y="1867"/>
                  </a:lnTo>
                  <a:lnTo>
                    <a:pt x="0" y="3084"/>
                  </a:lnTo>
                  <a:lnTo>
                    <a:pt x="1793" y="4886"/>
                  </a:lnTo>
                  <a:lnTo>
                    <a:pt x="4812" y="1867"/>
                  </a:lnTo>
                  <a:cubicBezTo>
                    <a:pt x="4898" y="1781"/>
                    <a:pt x="4898" y="1637"/>
                    <a:pt x="4812" y="1551"/>
                  </a:cubicBezTo>
                  <a:lnTo>
                    <a:pt x="3336" y="65"/>
                  </a:lnTo>
                  <a:cubicBezTo>
                    <a:pt x="3293" y="22"/>
                    <a:pt x="3235" y="0"/>
                    <a:pt x="3178"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7"/>
            <p:cNvSpPr/>
            <p:nvPr/>
          </p:nvSpPr>
          <p:spPr>
            <a:xfrm>
              <a:off x="8153531" y="2968732"/>
              <a:ext cx="94713" cy="96730"/>
            </a:xfrm>
            <a:custGeom>
              <a:avLst/>
              <a:gdLst/>
              <a:ahLst/>
              <a:cxnLst/>
              <a:rect l="l" t="t" r="r" b="b"/>
              <a:pathLst>
                <a:path w="3615" h="3692" extrusionOk="0">
                  <a:moveTo>
                    <a:pt x="3173" y="1"/>
                  </a:moveTo>
                  <a:lnTo>
                    <a:pt x="1" y="3183"/>
                  </a:lnTo>
                  <a:lnTo>
                    <a:pt x="509" y="3691"/>
                  </a:lnTo>
                  <a:lnTo>
                    <a:pt x="3528" y="682"/>
                  </a:lnTo>
                  <a:cubicBezTo>
                    <a:pt x="3614" y="586"/>
                    <a:pt x="3614" y="451"/>
                    <a:pt x="3528" y="365"/>
                  </a:cubicBezTo>
                  <a:lnTo>
                    <a:pt x="3173" y="1"/>
                  </a:ln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0" name="Google Shape;8840;p57"/>
          <p:cNvGrpSpPr/>
          <p:nvPr/>
        </p:nvGrpSpPr>
        <p:grpSpPr>
          <a:xfrm>
            <a:off x="7551822" y="3804774"/>
            <a:ext cx="293335" cy="361927"/>
            <a:chOff x="7551822" y="3804774"/>
            <a:chExt cx="293335" cy="361927"/>
          </a:xfrm>
        </p:grpSpPr>
        <p:sp>
          <p:nvSpPr>
            <p:cNvPr id="8841" name="Google Shape;8841;p57"/>
            <p:cNvSpPr/>
            <p:nvPr/>
          </p:nvSpPr>
          <p:spPr>
            <a:xfrm>
              <a:off x="7647242" y="3804774"/>
              <a:ext cx="121070" cy="30916"/>
            </a:xfrm>
            <a:custGeom>
              <a:avLst/>
              <a:gdLst/>
              <a:ahLst/>
              <a:cxnLst/>
              <a:rect l="l" t="t" r="r" b="b"/>
              <a:pathLst>
                <a:path w="4621" h="1180" extrusionOk="0">
                  <a:moveTo>
                    <a:pt x="320" y="0"/>
                  </a:moveTo>
                  <a:cubicBezTo>
                    <a:pt x="145" y="0"/>
                    <a:pt x="0" y="150"/>
                    <a:pt x="0" y="336"/>
                  </a:cubicBezTo>
                  <a:lnTo>
                    <a:pt x="0" y="844"/>
                  </a:lnTo>
                  <a:cubicBezTo>
                    <a:pt x="0" y="1026"/>
                    <a:pt x="154" y="1180"/>
                    <a:pt x="336" y="1180"/>
                  </a:cubicBezTo>
                  <a:lnTo>
                    <a:pt x="4285" y="1180"/>
                  </a:lnTo>
                  <a:cubicBezTo>
                    <a:pt x="4467" y="1180"/>
                    <a:pt x="4621" y="1026"/>
                    <a:pt x="4621" y="844"/>
                  </a:cubicBezTo>
                  <a:lnTo>
                    <a:pt x="4621" y="336"/>
                  </a:lnTo>
                  <a:cubicBezTo>
                    <a:pt x="4621" y="150"/>
                    <a:pt x="4476" y="0"/>
                    <a:pt x="4301" y="0"/>
                  </a:cubicBezTo>
                  <a:cubicBezTo>
                    <a:pt x="4296" y="0"/>
                    <a:pt x="4291" y="0"/>
                    <a:pt x="4285" y="1"/>
                  </a:cubicBezTo>
                  <a:lnTo>
                    <a:pt x="336" y="1"/>
                  </a:lnTo>
                  <a:cubicBezTo>
                    <a:pt x="331" y="0"/>
                    <a:pt x="325" y="0"/>
                    <a:pt x="320" y="0"/>
                  </a:cubicBezTo>
                  <a:close/>
                </a:path>
              </a:pathLst>
            </a:custGeom>
            <a:solidFill>
              <a:srgbClr val="CD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7"/>
            <p:cNvSpPr/>
            <p:nvPr/>
          </p:nvSpPr>
          <p:spPr>
            <a:xfrm>
              <a:off x="7734148" y="3804774"/>
              <a:ext cx="34165" cy="31178"/>
            </a:xfrm>
            <a:custGeom>
              <a:avLst/>
              <a:gdLst/>
              <a:ahLst/>
              <a:cxnLst/>
              <a:rect l="l" t="t" r="r" b="b"/>
              <a:pathLst>
                <a:path w="1304" h="1190" extrusionOk="0">
                  <a:moveTo>
                    <a:pt x="0" y="1"/>
                  </a:moveTo>
                  <a:cubicBezTo>
                    <a:pt x="192" y="1"/>
                    <a:pt x="345" y="154"/>
                    <a:pt x="345" y="346"/>
                  </a:cubicBezTo>
                  <a:lnTo>
                    <a:pt x="345" y="844"/>
                  </a:lnTo>
                  <a:cubicBezTo>
                    <a:pt x="345" y="1026"/>
                    <a:pt x="192" y="1189"/>
                    <a:pt x="0" y="1189"/>
                  </a:cubicBezTo>
                  <a:lnTo>
                    <a:pt x="959" y="1189"/>
                  </a:lnTo>
                  <a:cubicBezTo>
                    <a:pt x="1150" y="1189"/>
                    <a:pt x="1304" y="1026"/>
                    <a:pt x="1304" y="844"/>
                  </a:cubicBezTo>
                  <a:lnTo>
                    <a:pt x="1304" y="346"/>
                  </a:lnTo>
                  <a:cubicBezTo>
                    <a:pt x="1304" y="154"/>
                    <a:pt x="1150" y="1"/>
                    <a:pt x="959" y="1"/>
                  </a:cubicBezTo>
                  <a:close/>
                </a:path>
              </a:pathLst>
            </a:custGeom>
            <a:solidFill>
              <a:srgbClr val="B8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7"/>
            <p:cNvSpPr/>
            <p:nvPr/>
          </p:nvSpPr>
          <p:spPr>
            <a:xfrm>
              <a:off x="7551822" y="3835664"/>
              <a:ext cx="285056" cy="331037"/>
            </a:xfrm>
            <a:custGeom>
              <a:avLst/>
              <a:gdLst/>
              <a:ahLst/>
              <a:cxnLst/>
              <a:rect l="l" t="t" r="r" b="b"/>
              <a:pathLst>
                <a:path w="10880" h="12635" extrusionOk="0">
                  <a:moveTo>
                    <a:pt x="4486" y="1"/>
                  </a:moveTo>
                  <a:lnTo>
                    <a:pt x="4486" y="3681"/>
                  </a:lnTo>
                  <a:cubicBezTo>
                    <a:pt x="4486" y="3902"/>
                    <a:pt x="4352" y="4103"/>
                    <a:pt x="4141" y="4180"/>
                  </a:cubicBezTo>
                  <a:cubicBezTo>
                    <a:pt x="882" y="5474"/>
                    <a:pt x="0" y="9672"/>
                    <a:pt x="2454" y="12174"/>
                  </a:cubicBezTo>
                  <a:cubicBezTo>
                    <a:pt x="2741" y="12462"/>
                    <a:pt x="3134" y="12634"/>
                    <a:pt x="3547" y="12634"/>
                  </a:cubicBezTo>
                  <a:lnTo>
                    <a:pt x="8349" y="12634"/>
                  </a:lnTo>
                  <a:cubicBezTo>
                    <a:pt x="8771" y="12634"/>
                    <a:pt x="9164" y="12462"/>
                    <a:pt x="9451" y="12164"/>
                  </a:cubicBezTo>
                  <a:cubicBezTo>
                    <a:pt x="10381" y="11225"/>
                    <a:pt x="10879" y="9950"/>
                    <a:pt x="10851" y="8627"/>
                  </a:cubicBezTo>
                  <a:cubicBezTo>
                    <a:pt x="10803" y="6662"/>
                    <a:pt x="9585" y="4908"/>
                    <a:pt x="7755" y="4189"/>
                  </a:cubicBezTo>
                  <a:cubicBezTo>
                    <a:pt x="7544" y="4103"/>
                    <a:pt x="7410" y="3902"/>
                    <a:pt x="7410" y="3681"/>
                  </a:cubicBezTo>
                  <a:lnTo>
                    <a:pt x="7410"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7"/>
            <p:cNvSpPr/>
            <p:nvPr/>
          </p:nvSpPr>
          <p:spPr>
            <a:xfrm>
              <a:off x="7669329" y="3835664"/>
              <a:ext cx="174833" cy="329020"/>
            </a:xfrm>
            <a:custGeom>
              <a:avLst/>
              <a:gdLst/>
              <a:ahLst/>
              <a:cxnLst/>
              <a:rect l="l" t="t" r="r" b="b"/>
              <a:pathLst>
                <a:path w="6673" h="12558" extrusionOk="0">
                  <a:moveTo>
                    <a:pt x="1" y="1"/>
                  </a:moveTo>
                  <a:lnTo>
                    <a:pt x="1" y="489"/>
                  </a:lnTo>
                  <a:lnTo>
                    <a:pt x="1506" y="489"/>
                  </a:lnTo>
                  <a:cubicBezTo>
                    <a:pt x="1889" y="489"/>
                    <a:pt x="2196" y="796"/>
                    <a:pt x="2196" y="1180"/>
                  </a:cubicBezTo>
                  <a:lnTo>
                    <a:pt x="2196" y="4180"/>
                  </a:lnTo>
                  <a:cubicBezTo>
                    <a:pt x="2196" y="4400"/>
                    <a:pt x="2340" y="4602"/>
                    <a:pt x="2541" y="4678"/>
                  </a:cubicBezTo>
                  <a:cubicBezTo>
                    <a:pt x="5743" y="5944"/>
                    <a:pt x="6672" y="10027"/>
                    <a:pt x="4343" y="12557"/>
                  </a:cubicBezTo>
                  <a:cubicBezTo>
                    <a:pt x="4573" y="12481"/>
                    <a:pt x="4794" y="12347"/>
                    <a:pt x="4966" y="12164"/>
                  </a:cubicBezTo>
                  <a:cubicBezTo>
                    <a:pt x="5896" y="11225"/>
                    <a:pt x="6394" y="9950"/>
                    <a:pt x="6366" y="8627"/>
                  </a:cubicBezTo>
                  <a:cubicBezTo>
                    <a:pt x="6318" y="6662"/>
                    <a:pt x="5100" y="4908"/>
                    <a:pt x="3270" y="4189"/>
                  </a:cubicBezTo>
                  <a:cubicBezTo>
                    <a:pt x="3059" y="4103"/>
                    <a:pt x="2925" y="3902"/>
                    <a:pt x="2925" y="3681"/>
                  </a:cubicBezTo>
                  <a:lnTo>
                    <a:pt x="2925"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7"/>
            <p:cNvSpPr/>
            <p:nvPr/>
          </p:nvSpPr>
          <p:spPr>
            <a:xfrm>
              <a:off x="7571655" y="4014007"/>
              <a:ext cx="273502" cy="152694"/>
            </a:xfrm>
            <a:custGeom>
              <a:avLst/>
              <a:gdLst/>
              <a:ahLst/>
              <a:cxnLst/>
              <a:rect l="l" t="t" r="r" b="b"/>
              <a:pathLst>
                <a:path w="10439" h="5828" extrusionOk="0">
                  <a:moveTo>
                    <a:pt x="2888" y="0"/>
                  </a:moveTo>
                  <a:cubicBezTo>
                    <a:pt x="1488" y="0"/>
                    <a:pt x="470" y="622"/>
                    <a:pt x="470" y="622"/>
                  </a:cubicBezTo>
                  <a:cubicBezTo>
                    <a:pt x="0" y="2309"/>
                    <a:pt x="470" y="4111"/>
                    <a:pt x="1697" y="5367"/>
                  </a:cubicBezTo>
                  <a:cubicBezTo>
                    <a:pt x="1984" y="5655"/>
                    <a:pt x="2377" y="5827"/>
                    <a:pt x="2790" y="5827"/>
                  </a:cubicBezTo>
                  <a:lnTo>
                    <a:pt x="7592" y="5827"/>
                  </a:lnTo>
                  <a:cubicBezTo>
                    <a:pt x="8014" y="5827"/>
                    <a:pt x="8407" y="5655"/>
                    <a:pt x="8694" y="5357"/>
                  </a:cubicBezTo>
                  <a:cubicBezTo>
                    <a:pt x="9998" y="4025"/>
                    <a:pt x="10439" y="2070"/>
                    <a:pt x="9816" y="316"/>
                  </a:cubicBezTo>
                  <a:lnTo>
                    <a:pt x="9816" y="316"/>
                  </a:lnTo>
                  <a:cubicBezTo>
                    <a:pt x="9816" y="316"/>
                    <a:pt x="8716" y="1174"/>
                    <a:pt x="7209" y="1174"/>
                  </a:cubicBezTo>
                  <a:cubicBezTo>
                    <a:pt x="6591" y="1174"/>
                    <a:pt x="5904" y="1029"/>
                    <a:pt x="5196" y="622"/>
                  </a:cubicBezTo>
                  <a:cubicBezTo>
                    <a:pt x="4384" y="156"/>
                    <a:pt x="3588" y="0"/>
                    <a:pt x="2888" y="0"/>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57"/>
            <p:cNvSpPr/>
            <p:nvPr/>
          </p:nvSpPr>
          <p:spPr>
            <a:xfrm>
              <a:off x="7785369" y="4022260"/>
              <a:ext cx="52269" cy="142423"/>
            </a:xfrm>
            <a:custGeom>
              <a:avLst/>
              <a:gdLst/>
              <a:ahLst/>
              <a:cxnLst/>
              <a:rect l="l" t="t" r="r" b="b"/>
              <a:pathLst>
                <a:path w="1995" h="5436" extrusionOk="0">
                  <a:moveTo>
                    <a:pt x="1745" y="1"/>
                  </a:moveTo>
                  <a:cubicBezTo>
                    <a:pt x="1515" y="173"/>
                    <a:pt x="1266" y="317"/>
                    <a:pt x="997" y="432"/>
                  </a:cubicBezTo>
                  <a:cubicBezTo>
                    <a:pt x="1630" y="2157"/>
                    <a:pt x="1247" y="4093"/>
                    <a:pt x="0" y="5435"/>
                  </a:cubicBezTo>
                  <a:cubicBezTo>
                    <a:pt x="29" y="5426"/>
                    <a:pt x="58" y="5416"/>
                    <a:pt x="87" y="5407"/>
                  </a:cubicBezTo>
                  <a:cubicBezTo>
                    <a:pt x="173" y="5378"/>
                    <a:pt x="250" y="5330"/>
                    <a:pt x="326" y="5292"/>
                  </a:cubicBezTo>
                  <a:cubicBezTo>
                    <a:pt x="326" y="5292"/>
                    <a:pt x="374" y="5263"/>
                    <a:pt x="393" y="5244"/>
                  </a:cubicBezTo>
                  <a:lnTo>
                    <a:pt x="413" y="5234"/>
                  </a:lnTo>
                  <a:cubicBezTo>
                    <a:pt x="432" y="5225"/>
                    <a:pt x="441" y="5205"/>
                    <a:pt x="461" y="5196"/>
                  </a:cubicBezTo>
                  <a:lnTo>
                    <a:pt x="480" y="5177"/>
                  </a:lnTo>
                  <a:cubicBezTo>
                    <a:pt x="499" y="5167"/>
                    <a:pt x="508" y="5148"/>
                    <a:pt x="528" y="5138"/>
                  </a:cubicBezTo>
                  <a:cubicBezTo>
                    <a:pt x="537" y="5129"/>
                    <a:pt x="537" y="5129"/>
                    <a:pt x="547" y="5119"/>
                  </a:cubicBezTo>
                  <a:lnTo>
                    <a:pt x="614" y="5062"/>
                  </a:lnTo>
                  <a:cubicBezTo>
                    <a:pt x="1515" y="4103"/>
                    <a:pt x="1994" y="2819"/>
                    <a:pt x="1937" y="1505"/>
                  </a:cubicBezTo>
                  <a:lnTo>
                    <a:pt x="1937" y="1410"/>
                  </a:lnTo>
                  <a:lnTo>
                    <a:pt x="1937" y="1381"/>
                  </a:lnTo>
                  <a:cubicBezTo>
                    <a:pt x="1937" y="1352"/>
                    <a:pt x="1937" y="1333"/>
                    <a:pt x="1937" y="1314"/>
                  </a:cubicBezTo>
                  <a:lnTo>
                    <a:pt x="1937" y="1275"/>
                  </a:lnTo>
                  <a:lnTo>
                    <a:pt x="1937" y="1218"/>
                  </a:lnTo>
                  <a:cubicBezTo>
                    <a:pt x="1937" y="1199"/>
                    <a:pt x="1937" y="1189"/>
                    <a:pt x="1937" y="1180"/>
                  </a:cubicBezTo>
                  <a:lnTo>
                    <a:pt x="1937" y="1122"/>
                  </a:lnTo>
                  <a:cubicBezTo>
                    <a:pt x="1937" y="1103"/>
                    <a:pt x="1937" y="1093"/>
                    <a:pt x="1937" y="1084"/>
                  </a:cubicBezTo>
                  <a:lnTo>
                    <a:pt x="1937" y="1026"/>
                  </a:lnTo>
                  <a:cubicBezTo>
                    <a:pt x="1937" y="1017"/>
                    <a:pt x="1937" y="1007"/>
                    <a:pt x="1937" y="997"/>
                  </a:cubicBezTo>
                  <a:cubicBezTo>
                    <a:pt x="1937" y="969"/>
                    <a:pt x="1937" y="949"/>
                    <a:pt x="1927" y="930"/>
                  </a:cubicBezTo>
                  <a:cubicBezTo>
                    <a:pt x="1918" y="911"/>
                    <a:pt x="1927" y="911"/>
                    <a:pt x="1927" y="902"/>
                  </a:cubicBezTo>
                  <a:lnTo>
                    <a:pt x="1918" y="834"/>
                  </a:lnTo>
                  <a:lnTo>
                    <a:pt x="1918" y="806"/>
                  </a:lnTo>
                  <a:cubicBezTo>
                    <a:pt x="1918" y="787"/>
                    <a:pt x="1918" y="758"/>
                    <a:pt x="1908" y="739"/>
                  </a:cubicBezTo>
                  <a:lnTo>
                    <a:pt x="1908" y="710"/>
                  </a:lnTo>
                  <a:cubicBezTo>
                    <a:pt x="1908" y="700"/>
                    <a:pt x="1898" y="671"/>
                    <a:pt x="1898" y="643"/>
                  </a:cubicBezTo>
                  <a:cubicBezTo>
                    <a:pt x="1898" y="624"/>
                    <a:pt x="1898" y="624"/>
                    <a:pt x="1898" y="624"/>
                  </a:cubicBezTo>
                  <a:cubicBezTo>
                    <a:pt x="1898" y="614"/>
                    <a:pt x="1889" y="576"/>
                    <a:pt x="1879" y="556"/>
                  </a:cubicBezTo>
                  <a:cubicBezTo>
                    <a:pt x="1879" y="528"/>
                    <a:pt x="1879" y="537"/>
                    <a:pt x="1879" y="528"/>
                  </a:cubicBezTo>
                  <a:lnTo>
                    <a:pt x="1870" y="461"/>
                  </a:lnTo>
                  <a:lnTo>
                    <a:pt x="1870" y="441"/>
                  </a:lnTo>
                  <a:cubicBezTo>
                    <a:pt x="1860" y="422"/>
                    <a:pt x="1850" y="394"/>
                    <a:pt x="1850" y="365"/>
                  </a:cubicBezTo>
                  <a:cubicBezTo>
                    <a:pt x="1841" y="365"/>
                    <a:pt x="1841" y="355"/>
                    <a:pt x="1850" y="355"/>
                  </a:cubicBezTo>
                  <a:cubicBezTo>
                    <a:pt x="1850" y="326"/>
                    <a:pt x="1831" y="298"/>
                    <a:pt x="1822" y="278"/>
                  </a:cubicBezTo>
                  <a:cubicBezTo>
                    <a:pt x="1822" y="269"/>
                    <a:pt x="1822" y="269"/>
                    <a:pt x="1822" y="259"/>
                  </a:cubicBezTo>
                  <a:cubicBezTo>
                    <a:pt x="1822" y="240"/>
                    <a:pt x="1812" y="211"/>
                    <a:pt x="1802" y="183"/>
                  </a:cubicBezTo>
                  <a:cubicBezTo>
                    <a:pt x="1802" y="183"/>
                    <a:pt x="1802" y="173"/>
                    <a:pt x="1802" y="173"/>
                  </a:cubicBezTo>
                  <a:lnTo>
                    <a:pt x="1774" y="87"/>
                  </a:lnTo>
                  <a:cubicBezTo>
                    <a:pt x="1764" y="58"/>
                    <a:pt x="1755" y="29"/>
                    <a:pt x="1745"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57"/>
            <p:cNvSpPr/>
            <p:nvPr/>
          </p:nvSpPr>
          <p:spPr>
            <a:xfrm>
              <a:off x="7785107" y="4061927"/>
              <a:ext cx="19362" cy="16558"/>
            </a:xfrm>
            <a:custGeom>
              <a:avLst/>
              <a:gdLst/>
              <a:ahLst/>
              <a:cxnLst/>
              <a:rect l="l" t="t" r="r" b="b"/>
              <a:pathLst>
                <a:path w="739" h="632" extrusionOk="0">
                  <a:moveTo>
                    <a:pt x="423" y="1"/>
                  </a:moveTo>
                  <a:cubicBezTo>
                    <a:pt x="145" y="1"/>
                    <a:pt x="1" y="336"/>
                    <a:pt x="202" y="538"/>
                  </a:cubicBezTo>
                  <a:cubicBezTo>
                    <a:pt x="267" y="603"/>
                    <a:pt x="347" y="632"/>
                    <a:pt x="424" y="632"/>
                  </a:cubicBezTo>
                  <a:cubicBezTo>
                    <a:pt x="585" y="632"/>
                    <a:pt x="739" y="505"/>
                    <a:pt x="739" y="317"/>
                  </a:cubicBezTo>
                  <a:cubicBezTo>
                    <a:pt x="739" y="135"/>
                    <a:pt x="595" y="1"/>
                    <a:pt x="423"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57"/>
            <p:cNvSpPr/>
            <p:nvPr/>
          </p:nvSpPr>
          <p:spPr>
            <a:xfrm>
              <a:off x="7744680" y="4122711"/>
              <a:ext cx="17109" cy="14436"/>
            </a:xfrm>
            <a:custGeom>
              <a:avLst/>
              <a:gdLst/>
              <a:ahLst/>
              <a:cxnLst/>
              <a:rect l="l" t="t" r="r" b="b"/>
              <a:pathLst>
                <a:path w="653" h="551" extrusionOk="0">
                  <a:moveTo>
                    <a:pt x="374" y="1"/>
                  </a:moveTo>
                  <a:cubicBezTo>
                    <a:pt x="125" y="1"/>
                    <a:pt x="1" y="298"/>
                    <a:pt x="183" y="470"/>
                  </a:cubicBezTo>
                  <a:cubicBezTo>
                    <a:pt x="238" y="526"/>
                    <a:pt x="307" y="551"/>
                    <a:pt x="374" y="551"/>
                  </a:cubicBezTo>
                  <a:cubicBezTo>
                    <a:pt x="516" y="551"/>
                    <a:pt x="652" y="441"/>
                    <a:pt x="652" y="279"/>
                  </a:cubicBezTo>
                  <a:cubicBezTo>
                    <a:pt x="652" y="125"/>
                    <a:pt x="528" y="1"/>
                    <a:pt x="374"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57"/>
            <p:cNvSpPr/>
            <p:nvPr/>
          </p:nvSpPr>
          <p:spPr>
            <a:xfrm>
              <a:off x="7627645" y="4051892"/>
              <a:ext cx="17109" cy="14436"/>
            </a:xfrm>
            <a:custGeom>
              <a:avLst/>
              <a:gdLst/>
              <a:ahLst/>
              <a:cxnLst/>
              <a:rect l="l" t="t" r="r" b="b"/>
              <a:pathLst>
                <a:path w="653" h="551" extrusionOk="0">
                  <a:moveTo>
                    <a:pt x="375" y="1"/>
                  </a:moveTo>
                  <a:cubicBezTo>
                    <a:pt x="125" y="1"/>
                    <a:pt x="1" y="298"/>
                    <a:pt x="173" y="470"/>
                  </a:cubicBezTo>
                  <a:cubicBezTo>
                    <a:pt x="232" y="526"/>
                    <a:pt x="303" y="551"/>
                    <a:pt x="371" y="551"/>
                  </a:cubicBezTo>
                  <a:cubicBezTo>
                    <a:pt x="516" y="551"/>
                    <a:pt x="653" y="441"/>
                    <a:pt x="653" y="279"/>
                  </a:cubicBezTo>
                  <a:cubicBezTo>
                    <a:pt x="653" y="125"/>
                    <a:pt x="528" y="1"/>
                    <a:pt x="37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7"/>
            <p:cNvSpPr/>
            <p:nvPr/>
          </p:nvSpPr>
          <p:spPr>
            <a:xfrm>
              <a:off x="7651513" y="4122711"/>
              <a:ext cx="16847" cy="14436"/>
            </a:xfrm>
            <a:custGeom>
              <a:avLst/>
              <a:gdLst/>
              <a:ahLst/>
              <a:cxnLst/>
              <a:rect l="l" t="t" r="r" b="b"/>
              <a:pathLst>
                <a:path w="643" h="551" extrusionOk="0">
                  <a:moveTo>
                    <a:pt x="365" y="1"/>
                  </a:moveTo>
                  <a:cubicBezTo>
                    <a:pt x="115" y="1"/>
                    <a:pt x="0" y="298"/>
                    <a:pt x="173" y="470"/>
                  </a:cubicBezTo>
                  <a:cubicBezTo>
                    <a:pt x="229" y="526"/>
                    <a:pt x="297" y="551"/>
                    <a:pt x="364" y="551"/>
                  </a:cubicBezTo>
                  <a:cubicBezTo>
                    <a:pt x="506" y="551"/>
                    <a:pt x="643" y="441"/>
                    <a:pt x="643" y="279"/>
                  </a:cubicBezTo>
                  <a:cubicBezTo>
                    <a:pt x="643" y="125"/>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7"/>
            <p:cNvSpPr/>
            <p:nvPr/>
          </p:nvSpPr>
          <p:spPr>
            <a:xfrm>
              <a:off x="7693459" y="4066957"/>
              <a:ext cx="20095" cy="17423"/>
            </a:xfrm>
            <a:custGeom>
              <a:avLst/>
              <a:gdLst/>
              <a:ahLst/>
              <a:cxnLst/>
              <a:rect l="l" t="t" r="r" b="b"/>
              <a:pathLst>
                <a:path w="767" h="665" extrusionOk="0">
                  <a:moveTo>
                    <a:pt x="441" y="1"/>
                  </a:moveTo>
                  <a:cubicBezTo>
                    <a:pt x="144" y="1"/>
                    <a:pt x="0" y="355"/>
                    <a:pt x="201" y="566"/>
                  </a:cubicBezTo>
                  <a:cubicBezTo>
                    <a:pt x="269" y="634"/>
                    <a:pt x="352" y="664"/>
                    <a:pt x="433" y="664"/>
                  </a:cubicBezTo>
                  <a:cubicBezTo>
                    <a:pt x="604" y="664"/>
                    <a:pt x="767" y="531"/>
                    <a:pt x="767" y="336"/>
                  </a:cubicBezTo>
                  <a:cubicBezTo>
                    <a:pt x="767" y="154"/>
                    <a:pt x="623" y="1"/>
                    <a:pt x="441"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2" name="Google Shape;8852;p57"/>
          <p:cNvGrpSpPr/>
          <p:nvPr/>
        </p:nvGrpSpPr>
        <p:grpSpPr>
          <a:xfrm>
            <a:off x="6263725" y="4277658"/>
            <a:ext cx="210491" cy="362163"/>
            <a:chOff x="6263725" y="4277658"/>
            <a:chExt cx="210491" cy="362163"/>
          </a:xfrm>
        </p:grpSpPr>
        <p:sp>
          <p:nvSpPr>
            <p:cNvPr id="8853" name="Google Shape;8853;p57"/>
            <p:cNvSpPr/>
            <p:nvPr/>
          </p:nvSpPr>
          <p:spPr>
            <a:xfrm>
              <a:off x="6265480" y="4277658"/>
              <a:ext cx="88189" cy="362163"/>
            </a:xfrm>
            <a:custGeom>
              <a:avLst/>
              <a:gdLst/>
              <a:ahLst/>
              <a:cxnLst/>
              <a:rect l="l" t="t" r="r" b="b"/>
              <a:pathLst>
                <a:path w="3366" h="13823" extrusionOk="0">
                  <a:moveTo>
                    <a:pt x="202" y="1"/>
                  </a:moveTo>
                  <a:cubicBezTo>
                    <a:pt x="101" y="1"/>
                    <a:pt x="1" y="68"/>
                    <a:pt x="1" y="202"/>
                  </a:cubicBezTo>
                  <a:cubicBezTo>
                    <a:pt x="1" y="1151"/>
                    <a:pt x="844" y="1630"/>
                    <a:pt x="1582" y="2052"/>
                  </a:cubicBezTo>
                  <a:cubicBezTo>
                    <a:pt x="2292" y="2455"/>
                    <a:pt x="2963" y="2828"/>
                    <a:pt x="2963" y="3557"/>
                  </a:cubicBezTo>
                  <a:cubicBezTo>
                    <a:pt x="2963" y="4276"/>
                    <a:pt x="2292" y="4650"/>
                    <a:pt x="1582" y="5052"/>
                  </a:cubicBezTo>
                  <a:cubicBezTo>
                    <a:pt x="835" y="5474"/>
                    <a:pt x="1" y="5953"/>
                    <a:pt x="1" y="6912"/>
                  </a:cubicBezTo>
                  <a:cubicBezTo>
                    <a:pt x="1" y="7870"/>
                    <a:pt x="844" y="8340"/>
                    <a:pt x="1582" y="8762"/>
                  </a:cubicBezTo>
                  <a:cubicBezTo>
                    <a:pt x="2292" y="9164"/>
                    <a:pt x="2963" y="9548"/>
                    <a:pt x="2963" y="10267"/>
                  </a:cubicBezTo>
                  <a:cubicBezTo>
                    <a:pt x="2963" y="10986"/>
                    <a:pt x="2292" y="11369"/>
                    <a:pt x="1582" y="11772"/>
                  </a:cubicBezTo>
                  <a:cubicBezTo>
                    <a:pt x="835" y="12184"/>
                    <a:pt x="1" y="12663"/>
                    <a:pt x="1" y="13622"/>
                  </a:cubicBezTo>
                  <a:cubicBezTo>
                    <a:pt x="1" y="13737"/>
                    <a:pt x="87" y="13823"/>
                    <a:pt x="202" y="13823"/>
                  </a:cubicBezTo>
                  <a:cubicBezTo>
                    <a:pt x="307" y="13823"/>
                    <a:pt x="403" y="13737"/>
                    <a:pt x="403" y="13622"/>
                  </a:cubicBezTo>
                  <a:cubicBezTo>
                    <a:pt x="403" y="12903"/>
                    <a:pt x="1074" y="12519"/>
                    <a:pt x="1784" y="12117"/>
                  </a:cubicBezTo>
                  <a:cubicBezTo>
                    <a:pt x="2531" y="11705"/>
                    <a:pt x="3365" y="11225"/>
                    <a:pt x="3365" y="10267"/>
                  </a:cubicBezTo>
                  <a:cubicBezTo>
                    <a:pt x="3365" y="9308"/>
                    <a:pt x="2522" y="8829"/>
                    <a:pt x="1784" y="8417"/>
                  </a:cubicBezTo>
                  <a:cubicBezTo>
                    <a:pt x="1074" y="8005"/>
                    <a:pt x="403" y="7631"/>
                    <a:pt x="403" y="6912"/>
                  </a:cubicBezTo>
                  <a:cubicBezTo>
                    <a:pt x="403" y="6183"/>
                    <a:pt x="1074" y="5810"/>
                    <a:pt x="1784" y="5407"/>
                  </a:cubicBezTo>
                  <a:cubicBezTo>
                    <a:pt x="2531" y="4995"/>
                    <a:pt x="3365" y="4506"/>
                    <a:pt x="3365" y="3557"/>
                  </a:cubicBezTo>
                  <a:cubicBezTo>
                    <a:pt x="3365" y="2598"/>
                    <a:pt x="2522" y="2119"/>
                    <a:pt x="1784" y="1697"/>
                  </a:cubicBezTo>
                  <a:cubicBezTo>
                    <a:pt x="1074" y="1295"/>
                    <a:pt x="403" y="921"/>
                    <a:pt x="403" y="202"/>
                  </a:cubicBezTo>
                  <a:cubicBezTo>
                    <a:pt x="403" y="68"/>
                    <a:pt x="303" y="1"/>
                    <a:pt x="20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7"/>
            <p:cNvSpPr/>
            <p:nvPr/>
          </p:nvSpPr>
          <p:spPr>
            <a:xfrm>
              <a:off x="6265480" y="4277658"/>
              <a:ext cx="88189" cy="155497"/>
            </a:xfrm>
            <a:custGeom>
              <a:avLst/>
              <a:gdLst/>
              <a:ahLst/>
              <a:cxnLst/>
              <a:rect l="l" t="t" r="r" b="b"/>
              <a:pathLst>
                <a:path w="3366" h="5935" extrusionOk="0">
                  <a:moveTo>
                    <a:pt x="3164" y="1"/>
                  </a:moveTo>
                  <a:cubicBezTo>
                    <a:pt x="3063" y="1"/>
                    <a:pt x="2963" y="68"/>
                    <a:pt x="2963" y="202"/>
                  </a:cubicBezTo>
                  <a:cubicBezTo>
                    <a:pt x="2963" y="931"/>
                    <a:pt x="2292" y="1304"/>
                    <a:pt x="1582" y="1707"/>
                  </a:cubicBezTo>
                  <a:cubicBezTo>
                    <a:pt x="835" y="2119"/>
                    <a:pt x="1" y="2608"/>
                    <a:pt x="1" y="3557"/>
                  </a:cubicBezTo>
                  <a:cubicBezTo>
                    <a:pt x="1" y="4516"/>
                    <a:pt x="844" y="4995"/>
                    <a:pt x="1582" y="5417"/>
                  </a:cubicBezTo>
                  <a:cubicBezTo>
                    <a:pt x="1851" y="5560"/>
                    <a:pt x="2109" y="5714"/>
                    <a:pt x="2359" y="5896"/>
                  </a:cubicBezTo>
                  <a:cubicBezTo>
                    <a:pt x="2397" y="5925"/>
                    <a:pt x="2435" y="5934"/>
                    <a:pt x="2483" y="5934"/>
                  </a:cubicBezTo>
                  <a:cubicBezTo>
                    <a:pt x="2675" y="5934"/>
                    <a:pt x="2752" y="5685"/>
                    <a:pt x="2598" y="5570"/>
                  </a:cubicBezTo>
                  <a:cubicBezTo>
                    <a:pt x="2339" y="5388"/>
                    <a:pt x="2062" y="5215"/>
                    <a:pt x="1784" y="5062"/>
                  </a:cubicBezTo>
                  <a:cubicBezTo>
                    <a:pt x="1074" y="4659"/>
                    <a:pt x="403" y="4285"/>
                    <a:pt x="403" y="3557"/>
                  </a:cubicBezTo>
                  <a:cubicBezTo>
                    <a:pt x="403" y="2838"/>
                    <a:pt x="1074" y="2464"/>
                    <a:pt x="1784" y="2062"/>
                  </a:cubicBezTo>
                  <a:cubicBezTo>
                    <a:pt x="2531" y="1640"/>
                    <a:pt x="3365" y="1161"/>
                    <a:pt x="3365" y="202"/>
                  </a:cubicBezTo>
                  <a:cubicBezTo>
                    <a:pt x="3365" y="68"/>
                    <a:pt x="3264" y="1"/>
                    <a:pt x="316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7"/>
            <p:cNvSpPr/>
            <p:nvPr/>
          </p:nvSpPr>
          <p:spPr>
            <a:xfrm>
              <a:off x="6265480" y="4433600"/>
              <a:ext cx="88189" cy="206220"/>
            </a:xfrm>
            <a:custGeom>
              <a:avLst/>
              <a:gdLst/>
              <a:ahLst/>
              <a:cxnLst/>
              <a:rect l="l" t="t" r="r" b="b"/>
              <a:pathLst>
                <a:path w="3366" h="7871" extrusionOk="0">
                  <a:moveTo>
                    <a:pt x="2922" y="0"/>
                  </a:moveTo>
                  <a:cubicBezTo>
                    <a:pt x="2779" y="0"/>
                    <a:pt x="2641" y="169"/>
                    <a:pt x="2752" y="327"/>
                  </a:cubicBezTo>
                  <a:cubicBezTo>
                    <a:pt x="2895" y="509"/>
                    <a:pt x="2963" y="730"/>
                    <a:pt x="2963" y="960"/>
                  </a:cubicBezTo>
                  <a:cubicBezTo>
                    <a:pt x="2963" y="1679"/>
                    <a:pt x="2292" y="2062"/>
                    <a:pt x="1582" y="2465"/>
                  </a:cubicBezTo>
                  <a:cubicBezTo>
                    <a:pt x="835" y="2877"/>
                    <a:pt x="1" y="3356"/>
                    <a:pt x="1" y="4315"/>
                  </a:cubicBezTo>
                  <a:cubicBezTo>
                    <a:pt x="1" y="5273"/>
                    <a:pt x="844" y="5743"/>
                    <a:pt x="1582" y="6165"/>
                  </a:cubicBezTo>
                  <a:cubicBezTo>
                    <a:pt x="2292" y="6567"/>
                    <a:pt x="2963" y="6951"/>
                    <a:pt x="2963" y="7670"/>
                  </a:cubicBezTo>
                  <a:cubicBezTo>
                    <a:pt x="2963" y="7785"/>
                    <a:pt x="3058" y="7871"/>
                    <a:pt x="3164" y="7871"/>
                  </a:cubicBezTo>
                  <a:cubicBezTo>
                    <a:pt x="3279" y="7871"/>
                    <a:pt x="3365" y="7785"/>
                    <a:pt x="3365" y="7670"/>
                  </a:cubicBezTo>
                  <a:cubicBezTo>
                    <a:pt x="3365" y="6721"/>
                    <a:pt x="2522" y="6241"/>
                    <a:pt x="1784" y="5820"/>
                  </a:cubicBezTo>
                  <a:cubicBezTo>
                    <a:pt x="1074" y="5417"/>
                    <a:pt x="403" y="5043"/>
                    <a:pt x="403" y="4315"/>
                  </a:cubicBezTo>
                  <a:cubicBezTo>
                    <a:pt x="403" y="3596"/>
                    <a:pt x="1074" y="3212"/>
                    <a:pt x="1784" y="2810"/>
                  </a:cubicBezTo>
                  <a:cubicBezTo>
                    <a:pt x="2531" y="2398"/>
                    <a:pt x="3365" y="1918"/>
                    <a:pt x="3365" y="960"/>
                  </a:cubicBezTo>
                  <a:cubicBezTo>
                    <a:pt x="3365" y="644"/>
                    <a:pt x="3269" y="337"/>
                    <a:pt x="3078" y="88"/>
                  </a:cubicBezTo>
                  <a:cubicBezTo>
                    <a:pt x="3035" y="26"/>
                    <a:pt x="2978" y="0"/>
                    <a:pt x="29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7"/>
            <p:cNvSpPr/>
            <p:nvPr/>
          </p:nvSpPr>
          <p:spPr>
            <a:xfrm>
              <a:off x="6267996" y="4349498"/>
              <a:ext cx="83159" cy="10559"/>
            </a:xfrm>
            <a:custGeom>
              <a:avLst/>
              <a:gdLst/>
              <a:ahLst/>
              <a:cxnLst/>
              <a:rect l="l" t="t" r="r" b="b"/>
              <a:pathLst>
                <a:path w="3174" h="403" extrusionOk="0">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7"/>
            <p:cNvSpPr/>
            <p:nvPr/>
          </p:nvSpPr>
          <p:spPr>
            <a:xfrm>
              <a:off x="6263725" y="4453460"/>
              <a:ext cx="89945" cy="10585"/>
            </a:xfrm>
            <a:custGeom>
              <a:avLst/>
              <a:gdLst/>
              <a:ahLst/>
              <a:cxnLst/>
              <a:rect l="l" t="t" r="r" b="b"/>
              <a:pathLst>
                <a:path w="3433" h="404" extrusionOk="0">
                  <a:moveTo>
                    <a:pt x="269" y="1"/>
                  </a:moveTo>
                  <a:cubicBezTo>
                    <a:pt x="1" y="1"/>
                    <a:pt x="1" y="403"/>
                    <a:pt x="269" y="403"/>
                  </a:cubicBezTo>
                  <a:lnTo>
                    <a:pt x="3231" y="403"/>
                  </a:lnTo>
                  <a:cubicBezTo>
                    <a:pt x="3346" y="403"/>
                    <a:pt x="3432" y="317"/>
                    <a:pt x="3432" y="202"/>
                  </a:cubicBezTo>
                  <a:cubicBezTo>
                    <a:pt x="3432" y="87"/>
                    <a:pt x="3346" y="1"/>
                    <a:pt x="3231"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7"/>
            <p:cNvSpPr/>
            <p:nvPr/>
          </p:nvSpPr>
          <p:spPr>
            <a:xfrm>
              <a:off x="6267996" y="4381881"/>
              <a:ext cx="83159" cy="10585"/>
            </a:xfrm>
            <a:custGeom>
              <a:avLst/>
              <a:gdLst/>
              <a:ahLst/>
              <a:cxnLst/>
              <a:rect l="l" t="t" r="r" b="b"/>
              <a:pathLst>
                <a:path w="3174" h="404" extrusionOk="0">
                  <a:moveTo>
                    <a:pt x="269" y="1"/>
                  </a:moveTo>
                  <a:cubicBezTo>
                    <a:pt x="1" y="1"/>
                    <a:pt x="1" y="403"/>
                    <a:pt x="269" y="403"/>
                  </a:cubicBezTo>
                  <a:lnTo>
                    <a:pt x="2905" y="403"/>
                  </a:lnTo>
                  <a:cubicBezTo>
                    <a:pt x="3173" y="403"/>
                    <a:pt x="3173" y="1"/>
                    <a:pt x="2905"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7"/>
            <p:cNvSpPr/>
            <p:nvPr/>
          </p:nvSpPr>
          <p:spPr>
            <a:xfrm>
              <a:off x="6267996" y="4525772"/>
              <a:ext cx="83159" cy="10585"/>
            </a:xfrm>
            <a:custGeom>
              <a:avLst/>
              <a:gdLst/>
              <a:ahLst/>
              <a:cxnLst/>
              <a:rect l="l" t="t" r="r" b="b"/>
              <a:pathLst>
                <a:path w="3174" h="404" extrusionOk="0">
                  <a:moveTo>
                    <a:pt x="2914" y="1"/>
                  </a:moveTo>
                  <a:cubicBezTo>
                    <a:pt x="2911" y="1"/>
                    <a:pt x="2908" y="1"/>
                    <a:pt x="2905" y="1"/>
                  </a:cubicBezTo>
                  <a:lnTo>
                    <a:pt x="269" y="1"/>
                  </a:lnTo>
                  <a:cubicBezTo>
                    <a:pt x="1" y="1"/>
                    <a:pt x="1" y="404"/>
                    <a:pt x="269" y="404"/>
                  </a:cubicBezTo>
                  <a:lnTo>
                    <a:pt x="2905" y="404"/>
                  </a:lnTo>
                  <a:cubicBezTo>
                    <a:pt x="3170" y="394"/>
                    <a:pt x="3173" y="1"/>
                    <a:pt x="291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7"/>
            <p:cNvSpPr/>
            <p:nvPr/>
          </p:nvSpPr>
          <p:spPr>
            <a:xfrm>
              <a:off x="6267996" y="4557683"/>
              <a:ext cx="83159" cy="10585"/>
            </a:xfrm>
            <a:custGeom>
              <a:avLst/>
              <a:gdLst/>
              <a:ahLst/>
              <a:cxnLst/>
              <a:rect l="l" t="t" r="r" b="b"/>
              <a:pathLst>
                <a:path w="3174" h="404" extrusionOk="0">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7"/>
            <p:cNvSpPr/>
            <p:nvPr/>
          </p:nvSpPr>
          <p:spPr>
            <a:xfrm>
              <a:off x="6384271" y="4277658"/>
              <a:ext cx="88163" cy="362163"/>
            </a:xfrm>
            <a:custGeom>
              <a:avLst/>
              <a:gdLst/>
              <a:ahLst/>
              <a:cxnLst/>
              <a:rect l="l" t="t" r="r" b="b"/>
              <a:pathLst>
                <a:path w="3365" h="13823" extrusionOk="0">
                  <a:moveTo>
                    <a:pt x="202" y="1"/>
                  </a:moveTo>
                  <a:cubicBezTo>
                    <a:pt x="101" y="1"/>
                    <a:pt x="1" y="68"/>
                    <a:pt x="1" y="202"/>
                  </a:cubicBezTo>
                  <a:cubicBezTo>
                    <a:pt x="1" y="1151"/>
                    <a:pt x="834" y="1630"/>
                    <a:pt x="1582" y="2052"/>
                  </a:cubicBezTo>
                  <a:cubicBezTo>
                    <a:pt x="2291" y="2455"/>
                    <a:pt x="2962" y="2828"/>
                    <a:pt x="2962" y="3557"/>
                  </a:cubicBezTo>
                  <a:cubicBezTo>
                    <a:pt x="2962" y="4276"/>
                    <a:pt x="2291" y="4650"/>
                    <a:pt x="1582" y="5052"/>
                  </a:cubicBezTo>
                  <a:cubicBezTo>
                    <a:pt x="834" y="5474"/>
                    <a:pt x="1" y="5953"/>
                    <a:pt x="1" y="6912"/>
                  </a:cubicBezTo>
                  <a:cubicBezTo>
                    <a:pt x="1" y="7870"/>
                    <a:pt x="834" y="8340"/>
                    <a:pt x="1582" y="8762"/>
                  </a:cubicBezTo>
                  <a:cubicBezTo>
                    <a:pt x="2291" y="9164"/>
                    <a:pt x="2962" y="9548"/>
                    <a:pt x="2962" y="10267"/>
                  </a:cubicBezTo>
                  <a:cubicBezTo>
                    <a:pt x="2962" y="10986"/>
                    <a:pt x="2291" y="11369"/>
                    <a:pt x="1582" y="11772"/>
                  </a:cubicBezTo>
                  <a:cubicBezTo>
                    <a:pt x="834" y="12184"/>
                    <a:pt x="1" y="12663"/>
                    <a:pt x="1" y="13622"/>
                  </a:cubicBezTo>
                  <a:cubicBezTo>
                    <a:pt x="1" y="13737"/>
                    <a:pt x="87" y="13823"/>
                    <a:pt x="202" y="13823"/>
                  </a:cubicBezTo>
                  <a:cubicBezTo>
                    <a:pt x="307" y="13823"/>
                    <a:pt x="403" y="13737"/>
                    <a:pt x="403" y="13622"/>
                  </a:cubicBezTo>
                  <a:cubicBezTo>
                    <a:pt x="403" y="12903"/>
                    <a:pt x="1065" y="12519"/>
                    <a:pt x="1783" y="12117"/>
                  </a:cubicBezTo>
                  <a:cubicBezTo>
                    <a:pt x="2531" y="11705"/>
                    <a:pt x="3365" y="11225"/>
                    <a:pt x="3365" y="10267"/>
                  </a:cubicBezTo>
                  <a:cubicBezTo>
                    <a:pt x="3365" y="9308"/>
                    <a:pt x="2522" y="8829"/>
                    <a:pt x="1783" y="8417"/>
                  </a:cubicBezTo>
                  <a:cubicBezTo>
                    <a:pt x="1065" y="8005"/>
                    <a:pt x="403" y="7631"/>
                    <a:pt x="403" y="6912"/>
                  </a:cubicBezTo>
                  <a:cubicBezTo>
                    <a:pt x="403" y="6183"/>
                    <a:pt x="1065" y="5810"/>
                    <a:pt x="1783" y="5407"/>
                  </a:cubicBezTo>
                  <a:cubicBezTo>
                    <a:pt x="2531" y="4995"/>
                    <a:pt x="3365" y="4506"/>
                    <a:pt x="3365" y="3557"/>
                  </a:cubicBezTo>
                  <a:cubicBezTo>
                    <a:pt x="3365" y="2598"/>
                    <a:pt x="2522" y="2119"/>
                    <a:pt x="1783" y="1697"/>
                  </a:cubicBezTo>
                  <a:cubicBezTo>
                    <a:pt x="1065" y="1295"/>
                    <a:pt x="403" y="921"/>
                    <a:pt x="403" y="202"/>
                  </a:cubicBezTo>
                  <a:cubicBezTo>
                    <a:pt x="403" y="68"/>
                    <a:pt x="302" y="1"/>
                    <a:pt x="20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7"/>
            <p:cNvSpPr/>
            <p:nvPr/>
          </p:nvSpPr>
          <p:spPr>
            <a:xfrm>
              <a:off x="6403371" y="4277920"/>
              <a:ext cx="69063" cy="66076"/>
            </a:xfrm>
            <a:custGeom>
              <a:avLst/>
              <a:gdLst/>
              <a:ahLst/>
              <a:cxnLst/>
              <a:rect l="l" t="t" r="r" b="b"/>
              <a:pathLst>
                <a:path w="2636" h="2522" extrusionOk="0">
                  <a:moveTo>
                    <a:pt x="2435" y="0"/>
                  </a:moveTo>
                  <a:cubicBezTo>
                    <a:pt x="2334" y="0"/>
                    <a:pt x="2233" y="67"/>
                    <a:pt x="2233" y="202"/>
                  </a:cubicBezTo>
                  <a:cubicBezTo>
                    <a:pt x="2233" y="921"/>
                    <a:pt x="1562" y="1304"/>
                    <a:pt x="853" y="1707"/>
                  </a:cubicBezTo>
                  <a:cubicBezTo>
                    <a:pt x="604" y="1841"/>
                    <a:pt x="355" y="1994"/>
                    <a:pt x="115" y="2157"/>
                  </a:cubicBezTo>
                  <a:cubicBezTo>
                    <a:pt x="19" y="2224"/>
                    <a:pt x="0" y="2349"/>
                    <a:pt x="58" y="2435"/>
                  </a:cubicBezTo>
                  <a:cubicBezTo>
                    <a:pt x="96" y="2493"/>
                    <a:pt x="163" y="2521"/>
                    <a:pt x="230" y="2521"/>
                  </a:cubicBezTo>
                  <a:cubicBezTo>
                    <a:pt x="268" y="2521"/>
                    <a:pt x="307" y="2512"/>
                    <a:pt x="345" y="2483"/>
                  </a:cubicBezTo>
                  <a:cubicBezTo>
                    <a:pt x="556" y="2330"/>
                    <a:pt x="815" y="2195"/>
                    <a:pt x="1054" y="2052"/>
                  </a:cubicBezTo>
                  <a:cubicBezTo>
                    <a:pt x="1802" y="1639"/>
                    <a:pt x="2636" y="1160"/>
                    <a:pt x="2636" y="202"/>
                  </a:cubicBezTo>
                  <a:cubicBezTo>
                    <a:pt x="2636" y="67"/>
                    <a:pt x="2535" y="0"/>
                    <a:pt x="243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7"/>
            <p:cNvSpPr/>
            <p:nvPr/>
          </p:nvSpPr>
          <p:spPr>
            <a:xfrm>
              <a:off x="6384271" y="4344835"/>
              <a:ext cx="88425" cy="294986"/>
            </a:xfrm>
            <a:custGeom>
              <a:avLst/>
              <a:gdLst/>
              <a:ahLst/>
              <a:cxnLst/>
              <a:rect l="l" t="t" r="r" b="b"/>
              <a:pathLst>
                <a:path w="3375" h="11259" extrusionOk="0">
                  <a:moveTo>
                    <a:pt x="471" y="1"/>
                  </a:moveTo>
                  <a:cubicBezTo>
                    <a:pt x="413" y="1"/>
                    <a:pt x="355" y="27"/>
                    <a:pt x="317" y="82"/>
                  </a:cubicBezTo>
                  <a:cubicBezTo>
                    <a:pt x="106" y="341"/>
                    <a:pt x="1" y="657"/>
                    <a:pt x="1" y="993"/>
                  </a:cubicBezTo>
                  <a:cubicBezTo>
                    <a:pt x="1" y="1942"/>
                    <a:pt x="844" y="2421"/>
                    <a:pt x="1582" y="2843"/>
                  </a:cubicBezTo>
                  <a:cubicBezTo>
                    <a:pt x="2291" y="3246"/>
                    <a:pt x="2962" y="3619"/>
                    <a:pt x="2962" y="4348"/>
                  </a:cubicBezTo>
                  <a:cubicBezTo>
                    <a:pt x="2962" y="5067"/>
                    <a:pt x="2291" y="5450"/>
                    <a:pt x="1582" y="5853"/>
                  </a:cubicBezTo>
                  <a:cubicBezTo>
                    <a:pt x="834" y="6265"/>
                    <a:pt x="1" y="6744"/>
                    <a:pt x="1" y="7703"/>
                  </a:cubicBezTo>
                  <a:cubicBezTo>
                    <a:pt x="1" y="8661"/>
                    <a:pt x="844" y="9131"/>
                    <a:pt x="1582" y="9553"/>
                  </a:cubicBezTo>
                  <a:cubicBezTo>
                    <a:pt x="2291" y="9955"/>
                    <a:pt x="2962" y="10339"/>
                    <a:pt x="2962" y="11058"/>
                  </a:cubicBezTo>
                  <a:cubicBezTo>
                    <a:pt x="2962" y="11173"/>
                    <a:pt x="3058" y="11259"/>
                    <a:pt x="3164" y="11259"/>
                  </a:cubicBezTo>
                  <a:cubicBezTo>
                    <a:pt x="3279" y="11259"/>
                    <a:pt x="3365" y="11173"/>
                    <a:pt x="3375" y="11058"/>
                  </a:cubicBezTo>
                  <a:cubicBezTo>
                    <a:pt x="3375" y="10109"/>
                    <a:pt x="2531" y="9629"/>
                    <a:pt x="1783" y="9208"/>
                  </a:cubicBezTo>
                  <a:cubicBezTo>
                    <a:pt x="1074" y="8805"/>
                    <a:pt x="403" y="8431"/>
                    <a:pt x="403" y="7703"/>
                  </a:cubicBezTo>
                  <a:cubicBezTo>
                    <a:pt x="403" y="6984"/>
                    <a:pt x="1074" y="6600"/>
                    <a:pt x="1783" y="6198"/>
                  </a:cubicBezTo>
                  <a:cubicBezTo>
                    <a:pt x="2531" y="5786"/>
                    <a:pt x="3375" y="5306"/>
                    <a:pt x="3375" y="4348"/>
                  </a:cubicBezTo>
                  <a:cubicBezTo>
                    <a:pt x="3375" y="3389"/>
                    <a:pt x="2531" y="2920"/>
                    <a:pt x="1783" y="2498"/>
                  </a:cubicBezTo>
                  <a:cubicBezTo>
                    <a:pt x="1074" y="2095"/>
                    <a:pt x="403" y="1712"/>
                    <a:pt x="403" y="993"/>
                  </a:cubicBezTo>
                  <a:cubicBezTo>
                    <a:pt x="403" y="753"/>
                    <a:pt x="489" y="523"/>
                    <a:pt x="633" y="332"/>
                  </a:cubicBezTo>
                  <a:cubicBezTo>
                    <a:pt x="700" y="245"/>
                    <a:pt x="691" y="111"/>
                    <a:pt x="595" y="44"/>
                  </a:cubicBezTo>
                  <a:cubicBezTo>
                    <a:pt x="558" y="15"/>
                    <a:pt x="514" y="1"/>
                    <a:pt x="47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7"/>
            <p:cNvSpPr/>
            <p:nvPr/>
          </p:nvSpPr>
          <p:spPr>
            <a:xfrm>
              <a:off x="6382516" y="4364563"/>
              <a:ext cx="91700" cy="10559"/>
            </a:xfrm>
            <a:custGeom>
              <a:avLst/>
              <a:gdLst/>
              <a:ahLst/>
              <a:cxnLst/>
              <a:rect l="l" t="t" r="r" b="b"/>
              <a:pathLst>
                <a:path w="3500" h="403" extrusionOk="0">
                  <a:moveTo>
                    <a:pt x="269" y="0"/>
                  </a:moveTo>
                  <a:cubicBezTo>
                    <a:pt x="0" y="0"/>
                    <a:pt x="0" y="403"/>
                    <a:pt x="269" y="403"/>
                  </a:cubicBezTo>
                  <a:lnTo>
                    <a:pt x="3231" y="403"/>
                  </a:lnTo>
                  <a:cubicBezTo>
                    <a:pt x="3499" y="403"/>
                    <a:pt x="3499" y="0"/>
                    <a:pt x="3231"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7"/>
            <p:cNvSpPr/>
            <p:nvPr/>
          </p:nvSpPr>
          <p:spPr>
            <a:xfrm>
              <a:off x="6382516" y="4541361"/>
              <a:ext cx="91700" cy="10559"/>
            </a:xfrm>
            <a:custGeom>
              <a:avLst/>
              <a:gdLst/>
              <a:ahLst/>
              <a:cxnLst/>
              <a:rect l="l" t="t" r="r" b="b"/>
              <a:pathLst>
                <a:path w="3500" h="403" extrusionOk="0">
                  <a:moveTo>
                    <a:pt x="269" y="0"/>
                  </a:moveTo>
                  <a:cubicBezTo>
                    <a:pt x="0" y="0"/>
                    <a:pt x="0" y="403"/>
                    <a:pt x="269" y="403"/>
                  </a:cubicBezTo>
                  <a:lnTo>
                    <a:pt x="3231" y="403"/>
                  </a:lnTo>
                  <a:cubicBezTo>
                    <a:pt x="3499" y="403"/>
                    <a:pt x="3499" y="0"/>
                    <a:pt x="3231" y="0"/>
                  </a:cubicBezTo>
                  <a:close/>
                </a:path>
              </a:pathLst>
            </a:custGeom>
            <a:solidFill>
              <a:srgbClr val="B8C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7"/>
            <p:cNvSpPr/>
            <p:nvPr/>
          </p:nvSpPr>
          <p:spPr>
            <a:xfrm>
              <a:off x="6386524" y="4437399"/>
              <a:ext cx="81665" cy="10585"/>
            </a:xfrm>
            <a:custGeom>
              <a:avLst/>
              <a:gdLst/>
              <a:ahLst/>
              <a:cxnLst/>
              <a:rect l="l" t="t" r="r" b="b"/>
              <a:pathLst>
                <a:path w="3117" h="404" extrusionOk="0">
                  <a:moveTo>
                    <a:pt x="269" y="0"/>
                  </a:moveTo>
                  <a:cubicBezTo>
                    <a:pt x="1" y="0"/>
                    <a:pt x="1" y="403"/>
                    <a:pt x="269" y="403"/>
                  </a:cubicBezTo>
                  <a:lnTo>
                    <a:pt x="2915" y="403"/>
                  </a:lnTo>
                  <a:cubicBezTo>
                    <a:pt x="2920" y="403"/>
                    <a:pt x="2925" y="403"/>
                    <a:pt x="2931" y="403"/>
                  </a:cubicBezTo>
                  <a:cubicBezTo>
                    <a:pt x="3038" y="403"/>
                    <a:pt x="3116" y="311"/>
                    <a:pt x="3116" y="201"/>
                  </a:cubicBezTo>
                  <a:cubicBezTo>
                    <a:pt x="3116" y="96"/>
                    <a:pt x="3030" y="0"/>
                    <a:pt x="291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7"/>
            <p:cNvSpPr/>
            <p:nvPr/>
          </p:nvSpPr>
          <p:spPr>
            <a:xfrm>
              <a:off x="6386524" y="4469782"/>
              <a:ext cx="83421" cy="10585"/>
            </a:xfrm>
            <a:custGeom>
              <a:avLst/>
              <a:gdLst/>
              <a:ahLst/>
              <a:cxnLst/>
              <a:rect l="l" t="t" r="r" b="b"/>
              <a:pathLst>
                <a:path w="3184" h="404" extrusionOk="0">
                  <a:moveTo>
                    <a:pt x="269" y="1"/>
                  </a:moveTo>
                  <a:cubicBezTo>
                    <a:pt x="1" y="1"/>
                    <a:pt x="1" y="403"/>
                    <a:pt x="269" y="403"/>
                  </a:cubicBezTo>
                  <a:lnTo>
                    <a:pt x="2915" y="403"/>
                  </a:lnTo>
                  <a:cubicBezTo>
                    <a:pt x="3183" y="403"/>
                    <a:pt x="3183" y="1"/>
                    <a:pt x="291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8" name="Google Shape;8868;p57"/>
          <p:cNvGrpSpPr/>
          <p:nvPr/>
        </p:nvGrpSpPr>
        <p:grpSpPr>
          <a:xfrm>
            <a:off x="7987790" y="3804695"/>
            <a:ext cx="336303" cy="362005"/>
            <a:chOff x="7987790" y="3804695"/>
            <a:chExt cx="336303" cy="362005"/>
          </a:xfrm>
        </p:grpSpPr>
        <p:sp>
          <p:nvSpPr>
            <p:cNvPr id="8869" name="Google Shape;8869;p57"/>
            <p:cNvSpPr/>
            <p:nvPr/>
          </p:nvSpPr>
          <p:spPr>
            <a:xfrm>
              <a:off x="8053080" y="3851489"/>
              <a:ext cx="218010" cy="208080"/>
            </a:xfrm>
            <a:custGeom>
              <a:avLst/>
              <a:gdLst/>
              <a:ahLst/>
              <a:cxnLst/>
              <a:rect l="l" t="t" r="r" b="b"/>
              <a:pathLst>
                <a:path w="8321" h="7942" extrusionOk="0">
                  <a:moveTo>
                    <a:pt x="1247" y="0"/>
                  </a:moveTo>
                  <a:cubicBezTo>
                    <a:pt x="556" y="0"/>
                    <a:pt x="0" y="556"/>
                    <a:pt x="0" y="1237"/>
                  </a:cubicBezTo>
                  <a:cubicBezTo>
                    <a:pt x="0" y="1927"/>
                    <a:pt x="556" y="2483"/>
                    <a:pt x="1247" y="2483"/>
                  </a:cubicBezTo>
                  <a:cubicBezTo>
                    <a:pt x="796" y="2483"/>
                    <a:pt x="384" y="2723"/>
                    <a:pt x="163" y="3106"/>
                  </a:cubicBezTo>
                  <a:cubicBezTo>
                    <a:pt x="317" y="3624"/>
                    <a:pt x="422" y="4161"/>
                    <a:pt x="489" y="4707"/>
                  </a:cubicBezTo>
                  <a:cubicBezTo>
                    <a:pt x="689" y="4861"/>
                    <a:pt x="940" y="4955"/>
                    <a:pt x="1194" y="4965"/>
                  </a:cubicBezTo>
                  <a:lnTo>
                    <a:pt x="1194" y="4965"/>
                  </a:lnTo>
                  <a:cubicBezTo>
                    <a:pt x="959" y="4965"/>
                    <a:pt x="727" y="5041"/>
                    <a:pt x="537" y="5177"/>
                  </a:cubicBezTo>
                  <a:cubicBezTo>
                    <a:pt x="595" y="5867"/>
                    <a:pt x="604" y="6566"/>
                    <a:pt x="585" y="7257"/>
                  </a:cubicBezTo>
                  <a:cubicBezTo>
                    <a:pt x="590" y="7728"/>
                    <a:pt x="2579" y="7942"/>
                    <a:pt x="4497" y="7942"/>
                  </a:cubicBezTo>
                  <a:cubicBezTo>
                    <a:pt x="6248" y="7942"/>
                    <a:pt x="7941" y="7763"/>
                    <a:pt x="8014" y="7439"/>
                  </a:cubicBezTo>
                  <a:cubicBezTo>
                    <a:pt x="8138" y="7247"/>
                    <a:pt x="8234" y="6902"/>
                    <a:pt x="8321" y="6547"/>
                  </a:cubicBezTo>
                  <a:lnTo>
                    <a:pt x="8043" y="5570"/>
                  </a:lnTo>
                  <a:cubicBezTo>
                    <a:pt x="8158" y="5387"/>
                    <a:pt x="8206" y="5177"/>
                    <a:pt x="8206" y="4966"/>
                  </a:cubicBezTo>
                  <a:cubicBezTo>
                    <a:pt x="8206" y="4276"/>
                    <a:pt x="7650" y="3720"/>
                    <a:pt x="6969" y="3720"/>
                  </a:cubicBezTo>
                  <a:cubicBezTo>
                    <a:pt x="7650" y="3720"/>
                    <a:pt x="8206" y="3164"/>
                    <a:pt x="8206" y="2483"/>
                  </a:cubicBezTo>
                  <a:cubicBezTo>
                    <a:pt x="8206" y="1793"/>
                    <a:pt x="7650" y="1237"/>
                    <a:pt x="6969" y="1237"/>
                  </a:cubicBezTo>
                  <a:lnTo>
                    <a:pt x="5905" y="1333"/>
                  </a:lnTo>
                  <a:lnTo>
                    <a:pt x="3714" y="1370"/>
                  </a:lnTo>
                  <a:lnTo>
                    <a:pt x="3714" y="1370"/>
                  </a:lnTo>
                  <a:cubicBezTo>
                    <a:pt x="4302" y="1350"/>
                    <a:pt x="4868" y="910"/>
                    <a:pt x="5177" y="451"/>
                  </a:cubicBezTo>
                  <a:lnTo>
                    <a:pt x="124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7"/>
            <p:cNvSpPr/>
            <p:nvPr/>
          </p:nvSpPr>
          <p:spPr>
            <a:xfrm>
              <a:off x="8057534" y="3969939"/>
              <a:ext cx="179575" cy="21196"/>
            </a:xfrm>
            <a:custGeom>
              <a:avLst/>
              <a:gdLst/>
              <a:ahLst/>
              <a:cxnLst/>
              <a:rect l="l" t="t" r="r" b="b"/>
              <a:pathLst>
                <a:path w="6854" h="809" extrusionOk="0">
                  <a:moveTo>
                    <a:pt x="307" y="0"/>
                  </a:moveTo>
                  <a:cubicBezTo>
                    <a:pt x="130" y="0"/>
                    <a:pt x="1" y="249"/>
                    <a:pt x="185" y="387"/>
                  </a:cubicBezTo>
                  <a:cubicBezTo>
                    <a:pt x="434" y="579"/>
                    <a:pt x="741" y="684"/>
                    <a:pt x="1057" y="684"/>
                  </a:cubicBezTo>
                  <a:cubicBezTo>
                    <a:pt x="1958" y="771"/>
                    <a:pt x="2879" y="809"/>
                    <a:pt x="3799" y="809"/>
                  </a:cubicBezTo>
                  <a:cubicBezTo>
                    <a:pt x="4729" y="809"/>
                    <a:pt x="5658" y="771"/>
                    <a:pt x="6598" y="675"/>
                  </a:cubicBezTo>
                  <a:cubicBezTo>
                    <a:pt x="6853" y="637"/>
                    <a:pt x="6819" y="262"/>
                    <a:pt x="6569" y="262"/>
                  </a:cubicBezTo>
                  <a:cubicBezTo>
                    <a:pt x="6566" y="262"/>
                    <a:pt x="6563" y="262"/>
                    <a:pt x="6559" y="263"/>
                  </a:cubicBezTo>
                  <a:cubicBezTo>
                    <a:pt x="5649" y="344"/>
                    <a:pt x="4736" y="385"/>
                    <a:pt x="3823" y="385"/>
                  </a:cubicBezTo>
                  <a:cubicBezTo>
                    <a:pt x="2910" y="385"/>
                    <a:pt x="1997" y="344"/>
                    <a:pt x="1086" y="263"/>
                  </a:cubicBezTo>
                  <a:lnTo>
                    <a:pt x="1067" y="263"/>
                  </a:lnTo>
                  <a:cubicBezTo>
                    <a:pt x="847" y="263"/>
                    <a:pt x="626" y="186"/>
                    <a:pt x="444" y="52"/>
                  </a:cubicBezTo>
                  <a:cubicBezTo>
                    <a:pt x="398" y="15"/>
                    <a:pt x="351" y="0"/>
                    <a:pt x="307"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7"/>
            <p:cNvSpPr/>
            <p:nvPr/>
          </p:nvSpPr>
          <p:spPr>
            <a:xfrm>
              <a:off x="8050329" y="3909312"/>
              <a:ext cx="187330" cy="27589"/>
            </a:xfrm>
            <a:custGeom>
              <a:avLst/>
              <a:gdLst/>
              <a:ahLst/>
              <a:cxnLst/>
              <a:rect l="l" t="t" r="r" b="b"/>
              <a:pathLst>
                <a:path w="7150" h="1053" extrusionOk="0">
                  <a:moveTo>
                    <a:pt x="6855" y="0"/>
                  </a:moveTo>
                  <a:cubicBezTo>
                    <a:pt x="6837" y="0"/>
                    <a:pt x="6817" y="3"/>
                    <a:pt x="6796" y="8"/>
                  </a:cubicBezTo>
                  <a:cubicBezTo>
                    <a:pt x="6015" y="195"/>
                    <a:pt x="5181" y="288"/>
                    <a:pt x="4282" y="288"/>
                  </a:cubicBezTo>
                  <a:cubicBezTo>
                    <a:pt x="3384" y="288"/>
                    <a:pt x="2420" y="195"/>
                    <a:pt x="1380" y="8"/>
                  </a:cubicBezTo>
                  <a:lnTo>
                    <a:pt x="1342" y="8"/>
                  </a:lnTo>
                  <a:cubicBezTo>
                    <a:pt x="824" y="8"/>
                    <a:pt x="345" y="286"/>
                    <a:pt x="86" y="736"/>
                  </a:cubicBezTo>
                  <a:cubicBezTo>
                    <a:pt x="0" y="870"/>
                    <a:pt x="105" y="1052"/>
                    <a:pt x="268" y="1052"/>
                  </a:cubicBezTo>
                  <a:cubicBezTo>
                    <a:pt x="345" y="1043"/>
                    <a:pt x="412" y="1005"/>
                    <a:pt x="451" y="928"/>
                  </a:cubicBezTo>
                  <a:cubicBezTo>
                    <a:pt x="623" y="621"/>
                    <a:pt x="959" y="420"/>
                    <a:pt x="1323" y="410"/>
                  </a:cubicBezTo>
                  <a:cubicBezTo>
                    <a:pt x="2375" y="606"/>
                    <a:pt x="3357" y="701"/>
                    <a:pt x="4277" y="701"/>
                  </a:cubicBezTo>
                  <a:cubicBezTo>
                    <a:pt x="5209" y="701"/>
                    <a:pt x="6077" y="603"/>
                    <a:pt x="6892" y="410"/>
                  </a:cubicBezTo>
                  <a:cubicBezTo>
                    <a:pt x="7149" y="357"/>
                    <a:pt x="7086" y="0"/>
                    <a:pt x="6855"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7"/>
            <p:cNvSpPr/>
            <p:nvPr/>
          </p:nvSpPr>
          <p:spPr>
            <a:xfrm>
              <a:off x="8083367" y="3946568"/>
              <a:ext cx="178946" cy="18209"/>
            </a:xfrm>
            <a:custGeom>
              <a:avLst/>
              <a:gdLst/>
              <a:ahLst/>
              <a:cxnLst/>
              <a:rect l="l" t="t" r="r" b="b"/>
              <a:pathLst>
                <a:path w="6830" h="695" extrusionOk="0">
                  <a:moveTo>
                    <a:pt x="296" y="0"/>
                  </a:moveTo>
                  <a:cubicBezTo>
                    <a:pt x="54" y="0"/>
                    <a:pt x="0" y="371"/>
                    <a:pt x="263" y="416"/>
                  </a:cubicBezTo>
                  <a:cubicBezTo>
                    <a:pt x="1183" y="589"/>
                    <a:pt x="2115" y="675"/>
                    <a:pt x="3048" y="675"/>
                  </a:cubicBezTo>
                  <a:cubicBezTo>
                    <a:pt x="3980" y="675"/>
                    <a:pt x="4912" y="589"/>
                    <a:pt x="5832" y="416"/>
                  </a:cubicBezTo>
                  <a:cubicBezTo>
                    <a:pt x="6053" y="426"/>
                    <a:pt x="6273" y="503"/>
                    <a:pt x="6455" y="647"/>
                  </a:cubicBezTo>
                  <a:cubicBezTo>
                    <a:pt x="6494" y="675"/>
                    <a:pt x="6542" y="694"/>
                    <a:pt x="6589" y="694"/>
                  </a:cubicBezTo>
                  <a:cubicBezTo>
                    <a:pt x="6647" y="694"/>
                    <a:pt x="6714" y="666"/>
                    <a:pt x="6752" y="618"/>
                  </a:cubicBezTo>
                  <a:cubicBezTo>
                    <a:pt x="6829" y="522"/>
                    <a:pt x="6810" y="397"/>
                    <a:pt x="6714" y="321"/>
                  </a:cubicBezTo>
                  <a:cubicBezTo>
                    <a:pt x="6455" y="119"/>
                    <a:pt x="6139" y="4"/>
                    <a:pt x="5813" y="4"/>
                  </a:cubicBezTo>
                  <a:lnTo>
                    <a:pt x="5775" y="4"/>
                  </a:lnTo>
                  <a:cubicBezTo>
                    <a:pt x="4878" y="172"/>
                    <a:pt x="3970" y="256"/>
                    <a:pt x="3061" y="256"/>
                  </a:cubicBezTo>
                  <a:cubicBezTo>
                    <a:pt x="2151" y="256"/>
                    <a:pt x="1241" y="172"/>
                    <a:pt x="340" y="4"/>
                  </a:cubicBezTo>
                  <a:cubicBezTo>
                    <a:pt x="325" y="2"/>
                    <a:pt x="310" y="0"/>
                    <a:pt x="296"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7"/>
            <p:cNvSpPr/>
            <p:nvPr/>
          </p:nvSpPr>
          <p:spPr>
            <a:xfrm>
              <a:off x="8082188" y="3881173"/>
              <a:ext cx="178867" cy="18052"/>
            </a:xfrm>
            <a:custGeom>
              <a:avLst/>
              <a:gdLst/>
              <a:ahLst/>
              <a:cxnLst/>
              <a:rect l="l" t="t" r="r" b="b"/>
              <a:pathLst>
                <a:path w="6827" h="689" extrusionOk="0">
                  <a:moveTo>
                    <a:pt x="5795" y="1"/>
                  </a:moveTo>
                  <a:cubicBezTo>
                    <a:pt x="5789" y="1"/>
                    <a:pt x="5781" y="3"/>
                    <a:pt x="5772" y="8"/>
                  </a:cubicBezTo>
                  <a:cubicBezTo>
                    <a:pt x="4876" y="176"/>
                    <a:pt x="3967" y="260"/>
                    <a:pt x="3059" y="260"/>
                  </a:cubicBezTo>
                  <a:cubicBezTo>
                    <a:pt x="2151" y="260"/>
                    <a:pt x="1243" y="176"/>
                    <a:pt x="346" y="8"/>
                  </a:cubicBezTo>
                  <a:cubicBezTo>
                    <a:pt x="328" y="4"/>
                    <a:pt x="311" y="3"/>
                    <a:pt x="295" y="3"/>
                  </a:cubicBezTo>
                  <a:cubicBezTo>
                    <a:pt x="59" y="3"/>
                    <a:pt x="0" y="367"/>
                    <a:pt x="260" y="420"/>
                  </a:cubicBezTo>
                  <a:cubicBezTo>
                    <a:pt x="1180" y="593"/>
                    <a:pt x="2113" y="679"/>
                    <a:pt x="3045" y="679"/>
                  </a:cubicBezTo>
                  <a:cubicBezTo>
                    <a:pt x="3977" y="679"/>
                    <a:pt x="4909" y="593"/>
                    <a:pt x="5829" y="420"/>
                  </a:cubicBezTo>
                  <a:cubicBezTo>
                    <a:pt x="6059" y="420"/>
                    <a:pt x="6280" y="497"/>
                    <a:pt x="6452" y="641"/>
                  </a:cubicBezTo>
                  <a:cubicBezTo>
                    <a:pt x="6491" y="670"/>
                    <a:pt x="6539" y="689"/>
                    <a:pt x="6587" y="689"/>
                  </a:cubicBezTo>
                  <a:cubicBezTo>
                    <a:pt x="6644" y="689"/>
                    <a:pt x="6711" y="660"/>
                    <a:pt x="6749" y="622"/>
                  </a:cubicBezTo>
                  <a:cubicBezTo>
                    <a:pt x="6826" y="526"/>
                    <a:pt x="6807" y="392"/>
                    <a:pt x="6721" y="324"/>
                  </a:cubicBezTo>
                  <a:cubicBezTo>
                    <a:pt x="6462" y="114"/>
                    <a:pt x="6136" y="8"/>
                    <a:pt x="5810" y="8"/>
                  </a:cubicBezTo>
                  <a:cubicBezTo>
                    <a:pt x="5805" y="3"/>
                    <a:pt x="5801" y="1"/>
                    <a:pt x="5795"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7"/>
            <p:cNvSpPr/>
            <p:nvPr/>
          </p:nvSpPr>
          <p:spPr>
            <a:xfrm>
              <a:off x="8083970" y="3999492"/>
              <a:ext cx="183610" cy="28322"/>
            </a:xfrm>
            <a:custGeom>
              <a:avLst/>
              <a:gdLst/>
              <a:ahLst/>
              <a:cxnLst/>
              <a:rect l="l" t="t" r="r" b="b"/>
              <a:pathLst>
                <a:path w="7008" h="1081" extrusionOk="0">
                  <a:moveTo>
                    <a:pt x="6702" y="0"/>
                  </a:moveTo>
                  <a:cubicBezTo>
                    <a:pt x="6649" y="0"/>
                    <a:pt x="6595" y="22"/>
                    <a:pt x="6547" y="74"/>
                  </a:cubicBezTo>
                  <a:cubicBezTo>
                    <a:pt x="6356" y="285"/>
                    <a:pt x="6078" y="400"/>
                    <a:pt x="5790" y="400"/>
                  </a:cubicBezTo>
                  <a:lnTo>
                    <a:pt x="5752" y="400"/>
                  </a:lnTo>
                  <a:cubicBezTo>
                    <a:pt x="4894" y="568"/>
                    <a:pt x="4022" y="651"/>
                    <a:pt x="3121" y="651"/>
                  </a:cubicBezTo>
                  <a:cubicBezTo>
                    <a:pt x="2219" y="651"/>
                    <a:pt x="1290" y="568"/>
                    <a:pt x="317" y="400"/>
                  </a:cubicBezTo>
                  <a:cubicBezTo>
                    <a:pt x="307" y="399"/>
                    <a:pt x="298" y="398"/>
                    <a:pt x="290" y="398"/>
                  </a:cubicBezTo>
                  <a:cubicBezTo>
                    <a:pt x="54" y="398"/>
                    <a:pt x="0" y="757"/>
                    <a:pt x="250" y="822"/>
                  </a:cubicBezTo>
                  <a:cubicBezTo>
                    <a:pt x="1199" y="985"/>
                    <a:pt x="2157" y="1071"/>
                    <a:pt x="3125" y="1080"/>
                  </a:cubicBezTo>
                  <a:cubicBezTo>
                    <a:pt x="4026" y="1080"/>
                    <a:pt x="4927" y="994"/>
                    <a:pt x="5819" y="822"/>
                  </a:cubicBezTo>
                  <a:cubicBezTo>
                    <a:pt x="6212" y="822"/>
                    <a:pt x="6595" y="649"/>
                    <a:pt x="6864" y="361"/>
                  </a:cubicBezTo>
                  <a:cubicBezTo>
                    <a:pt x="7008" y="203"/>
                    <a:pt x="6864" y="0"/>
                    <a:pt x="67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7"/>
            <p:cNvSpPr/>
            <p:nvPr/>
          </p:nvSpPr>
          <p:spPr>
            <a:xfrm>
              <a:off x="8059106" y="3851489"/>
              <a:ext cx="129611" cy="29554"/>
            </a:xfrm>
            <a:custGeom>
              <a:avLst/>
              <a:gdLst/>
              <a:ahLst/>
              <a:cxnLst/>
              <a:rect l="l" t="t" r="r" b="b"/>
              <a:pathLst>
                <a:path w="4947" h="1128" extrusionOk="0">
                  <a:moveTo>
                    <a:pt x="1007" y="0"/>
                  </a:moveTo>
                  <a:cubicBezTo>
                    <a:pt x="604" y="0"/>
                    <a:pt x="231" y="192"/>
                    <a:pt x="1" y="518"/>
                  </a:cubicBezTo>
                  <a:cubicBezTo>
                    <a:pt x="166" y="459"/>
                    <a:pt x="340" y="429"/>
                    <a:pt x="513" y="429"/>
                  </a:cubicBezTo>
                  <a:cubicBezTo>
                    <a:pt x="731" y="429"/>
                    <a:pt x="948" y="475"/>
                    <a:pt x="1151" y="566"/>
                  </a:cubicBezTo>
                  <a:cubicBezTo>
                    <a:pt x="1959" y="939"/>
                    <a:pt x="2840" y="1128"/>
                    <a:pt x="3728" y="1128"/>
                  </a:cubicBezTo>
                  <a:cubicBezTo>
                    <a:pt x="3914" y="1128"/>
                    <a:pt x="4100" y="1119"/>
                    <a:pt x="4285" y="1103"/>
                  </a:cubicBezTo>
                  <a:cubicBezTo>
                    <a:pt x="4534" y="921"/>
                    <a:pt x="4764" y="700"/>
                    <a:pt x="4947" y="451"/>
                  </a:cubicBezTo>
                  <a:lnTo>
                    <a:pt x="1007"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7"/>
            <p:cNvSpPr/>
            <p:nvPr/>
          </p:nvSpPr>
          <p:spPr>
            <a:xfrm>
              <a:off x="7987790" y="3804695"/>
              <a:ext cx="336041" cy="362005"/>
            </a:xfrm>
            <a:custGeom>
              <a:avLst/>
              <a:gdLst/>
              <a:ahLst/>
              <a:cxnLst/>
              <a:rect l="l" t="t" r="r" b="b"/>
              <a:pathLst>
                <a:path w="12826" h="13817" extrusionOk="0">
                  <a:moveTo>
                    <a:pt x="3227" y="0"/>
                  </a:moveTo>
                  <a:cubicBezTo>
                    <a:pt x="2827" y="0"/>
                    <a:pt x="2426" y="75"/>
                    <a:pt x="2042" y="224"/>
                  </a:cubicBezTo>
                  <a:cubicBezTo>
                    <a:pt x="1266" y="531"/>
                    <a:pt x="633" y="1144"/>
                    <a:pt x="307" y="1921"/>
                  </a:cubicBezTo>
                  <a:lnTo>
                    <a:pt x="259" y="2045"/>
                  </a:lnTo>
                  <a:cubicBezTo>
                    <a:pt x="0" y="2745"/>
                    <a:pt x="87" y="3512"/>
                    <a:pt x="480" y="4144"/>
                  </a:cubicBezTo>
                  <a:cubicBezTo>
                    <a:pt x="786" y="4643"/>
                    <a:pt x="1007" y="5199"/>
                    <a:pt x="1131" y="5774"/>
                  </a:cubicBezTo>
                  <a:lnTo>
                    <a:pt x="1313" y="6752"/>
                  </a:lnTo>
                  <a:cubicBezTo>
                    <a:pt x="1476" y="8170"/>
                    <a:pt x="1381" y="9761"/>
                    <a:pt x="1246" y="11151"/>
                  </a:cubicBezTo>
                  <a:cubicBezTo>
                    <a:pt x="1198" y="11611"/>
                    <a:pt x="1534" y="12024"/>
                    <a:pt x="2004" y="12072"/>
                  </a:cubicBezTo>
                  <a:cubicBezTo>
                    <a:pt x="2028" y="12074"/>
                    <a:pt x="2051" y="12075"/>
                    <a:pt x="2075" y="12075"/>
                  </a:cubicBezTo>
                  <a:cubicBezTo>
                    <a:pt x="2506" y="12075"/>
                    <a:pt x="2878" y="11750"/>
                    <a:pt x="2924" y="11314"/>
                  </a:cubicBezTo>
                  <a:cubicBezTo>
                    <a:pt x="3096" y="9531"/>
                    <a:pt x="3125" y="8132"/>
                    <a:pt x="3020" y="6924"/>
                  </a:cubicBezTo>
                  <a:cubicBezTo>
                    <a:pt x="2885" y="5391"/>
                    <a:pt x="2521" y="4192"/>
                    <a:pt x="1917" y="3234"/>
                  </a:cubicBezTo>
                  <a:cubicBezTo>
                    <a:pt x="1802" y="3052"/>
                    <a:pt x="1774" y="2831"/>
                    <a:pt x="1841" y="2630"/>
                  </a:cubicBezTo>
                  <a:cubicBezTo>
                    <a:pt x="1850" y="2611"/>
                    <a:pt x="1860" y="2582"/>
                    <a:pt x="1869" y="2563"/>
                  </a:cubicBezTo>
                  <a:cubicBezTo>
                    <a:pt x="2023" y="2208"/>
                    <a:pt x="2310" y="1930"/>
                    <a:pt x="2675" y="1786"/>
                  </a:cubicBezTo>
                  <a:cubicBezTo>
                    <a:pt x="2855" y="1714"/>
                    <a:pt x="3046" y="1678"/>
                    <a:pt x="3238" y="1678"/>
                  </a:cubicBezTo>
                  <a:cubicBezTo>
                    <a:pt x="3453" y="1678"/>
                    <a:pt x="3670" y="1724"/>
                    <a:pt x="3873" y="1815"/>
                  </a:cubicBezTo>
                  <a:cubicBezTo>
                    <a:pt x="4683" y="2194"/>
                    <a:pt x="5555" y="2383"/>
                    <a:pt x="6427" y="2383"/>
                  </a:cubicBezTo>
                  <a:cubicBezTo>
                    <a:pt x="7300" y="2383"/>
                    <a:pt x="8172" y="2194"/>
                    <a:pt x="8982" y="1815"/>
                  </a:cubicBezTo>
                  <a:cubicBezTo>
                    <a:pt x="9185" y="1724"/>
                    <a:pt x="9401" y="1678"/>
                    <a:pt x="9617" y="1678"/>
                  </a:cubicBezTo>
                  <a:cubicBezTo>
                    <a:pt x="9808" y="1678"/>
                    <a:pt x="10000" y="1714"/>
                    <a:pt x="10180" y="1786"/>
                  </a:cubicBezTo>
                  <a:cubicBezTo>
                    <a:pt x="10544" y="1930"/>
                    <a:pt x="10832" y="2208"/>
                    <a:pt x="10985" y="2563"/>
                  </a:cubicBezTo>
                  <a:cubicBezTo>
                    <a:pt x="10995" y="2582"/>
                    <a:pt x="10995" y="2601"/>
                    <a:pt x="11004" y="2611"/>
                  </a:cubicBezTo>
                  <a:cubicBezTo>
                    <a:pt x="11100" y="2870"/>
                    <a:pt x="11119" y="3148"/>
                    <a:pt x="11052" y="3416"/>
                  </a:cubicBezTo>
                  <a:cubicBezTo>
                    <a:pt x="10765" y="4729"/>
                    <a:pt x="10659" y="6224"/>
                    <a:pt x="10745" y="7998"/>
                  </a:cubicBezTo>
                  <a:cubicBezTo>
                    <a:pt x="10803" y="9071"/>
                    <a:pt x="10199" y="10078"/>
                    <a:pt x="9221" y="10528"/>
                  </a:cubicBezTo>
                  <a:cubicBezTo>
                    <a:pt x="9202" y="10528"/>
                    <a:pt x="9183" y="10547"/>
                    <a:pt x="9164" y="10547"/>
                  </a:cubicBezTo>
                  <a:cubicBezTo>
                    <a:pt x="8474" y="10912"/>
                    <a:pt x="8129" y="11698"/>
                    <a:pt x="8330" y="12455"/>
                  </a:cubicBezTo>
                  <a:lnTo>
                    <a:pt x="8483" y="13049"/>
                  </a:lnTo>
                  <a:cubicBezTo>
                    <a:pt x="8531" y="13241"/>
                    <a:pt x="8608" y="13423"/>
                    <a:pt x="8704" y="13596"/>
                  </a:cubicBezTo>
                  <a:cubicBezTo>
                    <a:pt x="8780" y="13739"/>
                    <a:pt x="8848" y="13816"/>
                    <a:pt x="9020" y="13816"/>
                  </a:cubicBezTo>
                  <a:lnTo>
                    <a:pt x="9030" y="13816"/>
                  </a:lnTo>
                  <a:cubicBezTo>
                    <a:pt x="9288" y="13816"/>
                    <a:pt x="9413" y="13548"/>
                    <a:pt x="9499" y="13366"/>
                  </a:cubicBezTo>
                  <a:lnTo>
                    <a:pt x="9902" y="12091"/>
                  </a:lnTo>
                  <a:cubicBezTo>
                    <a:pt x="9902" y="12081"/>
                    <a:pt x="9912" y="12062"/>
                    <a:pt x="9921" y="12062"/>
                  </a:cubicBezTo>
                  <a:cubicBezTo>
                    <a:pt x="11522" y="11314"/>
                    <a:pt x="12509" y="9675"/>
                    <a:pt x="12413" y="7912"/>
                  </a:cubicBezTo>
                  <a:cubicBezTo>
                    <a:pt x="12337" y="6301"/>
                    <a:pt x="12423" y="4950"/>
                    <a:pt x="12691" y="3790"/>
                  </a:cubicBezTo>
                  <a:cubicBezTo>
                    <a:pt x="12826" y="3196"/>
                    <a:pt x="12778" y="2572"/>
                    <a:pt x="12557" y="2007"/>
                  </a:cubicBezTo>
                  <a:cubicBezTo>
                    <a:pt x="12548" y="1978"/>
                    <a:pt x="12538" y="1940"/>
                    <a:pt x="12528" y="1911"/>
                  </a:cubicBezTo>
                  <a:cubicBezTo>
                    <a:pt x="12193" y="1135"/>
                    <a:pt x="11570" y="531"/>
                    <a:pt x="10784" y="224"/>
                  </a:cubicBezTo>
                  <a:cubicBezTo>
                    <a:pt x="10405" y="80"/>
                    <a:pt x="10005" y="8"/>
                    <a:pt x="9605" y="8"/>
                  </a:cubicBezTo>
                  <a:cubicBezTo>
                    <a:pt x="9156" y="8"/>
                    <a:pt x="8708" y="99"/>
                    <a:pt x="8292" y="282"/>
                  </a:cubicBezTo>
                  <a:cubicBezTo>
                    <a:pt x="7697" y="560"/>
                    <a:pt x="7057" y="699"/>
                    <a:pt x="6418" y="699"/>
                  </a:cubicBezTo>
                  <a:cubicBezTo>
                    <a:pt x="5778" y="699"/>
                    <a:pt x="5138" y="560"/>
                    <a:pt x="4544" y="282"/>
                  </a:cubicBezTo>
                  <a:cubicBezTo>
                    <a:pt x="4123" y="94"/>
                    <a:pt x="3676" y="0"/>
                    <a:pt x="322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7"/>
            <p:cNvSpPr/>
            <p:nvPr/>
          </p:nvSpPr>
          <p:spPr>
            <a:xfrm>
              <a:off x="8018680" y="3869331"/>
              <a:ext cx="51011" cy="251153"/>
            </a:xfrm>
            <a:custGeom>
              <a:avLst/>
              <a:gdLst/>
              <a:ahLst/>
              <a:cxnLst/>
              <a:rect l="l" t="t" r="r" b="b"/>
              <a:pathLst>
                <a:path w="1947" h="9586" extrusionOk="0">
                  <a:moveTo>
                    <a:pt x="748" y="0"/>
                  </a:moveTo>
                  <a:lnTo>
                    <a:pt x="748" y="0"/>
                  </a:lnTo>
                  <a:cubicBezTo>
                    <a:pt x="451" y="153"/>
                    <a:pt x="221" y="403"/>
                    <a:pt x="96" y="709"/>
                  </a:cubicBezTo>
                  <a:cubicBezTo>
                    <a:pt x="87" y="729"/>
                    <a:pt x="77" y="748"/>
                    <a:pt x="67" y="776"/>
                  </a:cubicBezTo>
                  <a:cubicBezTo>
                    <a:pt x="0" y="968"/>
                    <a:pt x="19" y="1198"/>
                    <a:pt x="144" y="1371"/>
                  </a:cubicBezTo>
                  <a:cubicBezTo>
                    <a:pt x="748" y="2329"/>
                    <a:pt x="1112" y="3537"/>
                    <a:pt x="1246" y="5061"/>
                  </a:cubicBezTo>
                  <a:cubicBezTo>
                    <a:pt x="1352" y="6269"/>
                    <a:pt x="1323" y="7668"/>
                    <a:pt x="1151" y="9451"/>
                  </a:cubicBezTo>
                  <a:cubicBezTo>
                    <a:pt x="1141" y="9499"/>
                    <a:pt x="1131" y="9547"/>
                    <a:pt x="1122" y="9585"/>
                  </a:cubicBezTo>
                  <a:cubicBezTo>
                    <a:pt x="1457" y="9499"/>
                    <a:pt x="1706" y="9202"/>
                    <a:pt x="1745" y="8857"/>
                  </a:cubicBezTo>
                  <a:cubicBezTo>
                    <a:pt x="1917" y="7074"/>
                    <a:pt x="1946" y="5675"/>
                    <a:pt x="1841" y="4467"/>
                  </a:cubicBezTo>
                  <a:cubicBezTo>
                    <a:pt x="1706" y="2933"/>
                    <a:pt x="1342" y="1735"/>
                    <a:pt x="738" y="776"/>
                  </a:cubicBezTo>
                  <a:cubicBezTo>
                    <a:pt x="623" y="594"/>
                    <a:pt x="595" y="374"/>
                    <a:pt x="671" y="173"/>
                  </a:cubicBezTo>
                  <a:cubicBezTo>
                    <a:pt x="681" y="153"/>
                    <a:pt x="681" y="125"/>
                    <a:pt x="690" y="105"/>
                  </a:cubicBezTo>
                  <a:lnTo>
                    <a:pt x="748" y="0"/>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7"/>
            <p:cNvSpPr/>
            <p:nvPr/>
          </p:nvSpPr>
          <p:spPr>
            <a:xfrm>
              <a:off x="8006366" y="3804695"/>
              <a:ext cx="317727" cy="300724"/>
            </a:xfrm>
            <a:custGeom>
              <a:avLst/>
              <a:gdLst/>
              <a:ahLst/>
              <a:cxnLst/>
              <a:rect l="l" t="t" r="r" b="b"/>
              <a:pathLst>
                <a:path w="12127" h="11478" extrusionOk="0">
                  <a:moveTo>
                    <a:pt x="2533" y="0"/>
                  </a:moveTo>
                  <a:cubicBezTo>
                    <a:pt x="2133" y="0"/>
                    <a:pt x="1732" y="75"/>
                    <a:pt x="1352" y="224"/>
                  </a:cubicBezTo>
                  <a:cubicBezTo>
                    <a:pt x="815" y="435"/>
                    <a:pt x="346" y="790"/>
                    <a:pt x="1" y="1250"/>
                  </a:cubicBezTo>
                  <a:cubicBezTo>
                    <a:pt x="231" y="1077"/>
                    <a:pt x="480" y="933"/>
                    <a:pt x="748" y="828"/>
                  </a:cubicBezTo>
                  <a:cubicBezTo>
                    <a:pt x="1128" y="679"/>
                    <a:pt x="1529" y="604"/>
                    <a:pt x="1930" y="604"/>
                  </a:cubicBezTo>
                  <a:cubicBezTo>
                    <a:pt x="2380" y="604"/>
                    <a:pt x="2829" y="698"/>
                    <a:pt x="3250" y="885"/>
                  </a:cubicBezTo>
                  <a:cubicBezTo>
                    <a:pt x="3840" y="1163"/>
                    <a:pt x="4479" y="1302"/>
                    <a:pt x="5119" y="1302"/>
                  </a:cubicBezTo>
                  <a:cubicBezTo>
                    <a:pt x="5759" y="1302"/>
                    <a:pt x="6399" y="1163"/>
                    <a:pt x="6988" y="885"/>
                  </a:cubicBezTo>
                  <a:cubicBezTo>
                    <a:pt x="7409" y="698"/>
                    <a:pt x="7859" y="604"/>
                    <a:pt x="8309" y="604"/>
                  </a:cubicBezTo>
                  <a:cubicBezTo>
                    <a:pt x="8710" y="604"/>
                    <a:pt x="9111" y="679"/>
                    <a:pt x="9490" y="828"/>
                  </a:cubicBezTo>
                  <a:cubicBezTo>
                    <a:pt x="10276" y="1135"/>
                    <a:pt x="10899" y="1739"/>
                    <a:pt x="11225" y="2515"/>
                  </a:cubicBezTo>
                  <a:cubicBezTo>
                    <a:pt x="11235" y="2544"/>
                    <a:pt x="11254" y="2572"/>
                    <a:pt x="11263" y="2601"/>
                  </a:cubicBezTo>
                  <a:cubicBezTo>
                    <a:pt x="11484" y="3176"/>
                    <a:pt x="11532" y="3790"/>
                    <a:pt x="11388" y="4384"/>
                  </a:cubicBezTo>
                  <a:cubicBezTo>
                    <a:pt x="11129" y="5554"/>
                    <a:pt x="11043" y="6905"/>
                    <a:pt x="11120" y="8506"/>
                  </a:cubicBezTo>
                  <a:cubicBezTo>
                    <a:pt x="11177" y="9579"/>
                    <a:pt x="10832" y="10643"/>
                    <a:pt x="10142" y="11477"/>
                  </a:cubicBezTo>
                  <a:cubicBezTo>
                    <a:pt x="11206" y="10605"/>
                    <a:pt x="11781" y="9282"/>
                    <a:pt x="11714" y="7912"/>
                  </a:cubicBezTo>
                  <a:cubicBezTo>
                    <a:pt x="11637" y="6301"/>
                    <a:pt x="11724" y="4950"/>
                    <a:pt x="11992" y="3790"/>
                  </a:cubicBezTo>
                  <a:cubicBezTo>
                    <a:pt x="12126" y="3196"/>
                    <a:pt x="12078" y="2572"/>
                    <a:pt x="11867" y="2007"/>
                  </a:cubicBezTo>
                  <a:cubicBezTo>
                    <a:pt x="11848" y="1978"/>
                    <a:pt x="11839" y="1940"/>
                    <a:pt x="11829" y="1911"/>
                  </a:cubicBezTo>
                  <a:cubicBezTo>
                    <a:pt x="11493" y="1135"/>
                    <a:pt x="10870" y="531"/>
                    <a:pt x="10084" y="224"/>
                  </a:cubicBezTo>
                  <a:cubicBezTo>
                    <a:pt x="9705" y="80"/>
                    <a:pt x="9305" y="8"/>
                    <a:pt x="8906" y="8"/>
                  </a:cubicBezTo>
                  <a:cubicBezTo>
                    <a:pt x="8457" y="8"/>
                    <a:pt x="8008" y="99"/>
                    <a:pt x="7592" y="282"/>
                  </a:cubicBezTo>
                  <a:cubicBezTo>
                    <a:pt x="6998" y="560"/>
                    <a:pt x="6358" y="699"/>
                    <a:pt x="5718" y="699"/>
                  </a:cubicBezTo>
                  <a:cubicBezTo>
                    <a:pt x="5078" y="699"/>
                    <a:pt x="4439" y="560"/>
                    <a:pt x="3844" y="282"/>
                  </a:cubicBezTo>
                  <a:cubicBezTo>
                    <a:pt x="3429" y="94"/>
                    <a:pt x="2981" y="0"/>
                    <a:pt x="2533"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9" name="Google Shape;8879;p57"/>
          <p:cNvGrpSpPr/>
          <p:nvPr/>
        </p:nvGrpSpPr>
        <p:grpSpPr>
          <a:xfrm>
            <a:off x="5273444" y="2891285"/>
            <a:ext cx="371123" cy="362267"/>
            <a:chOff x="5273444" y="2891285"/>
            <a:chExt cx="371123" cy="362267"/>
          </a:xfrm>
        </p:grpSpPr>
        <p:sp>
          <p:nvSpPr>
            <p:cNvPr id="8880" name="Google Shape;8880;p57"/>
            <p:cNvSpPr/>
            <p:nvPr/>
          </p:nvSpPr>
          <p:spPr>
            <a:xfrm>
              <a:off x="5301373" y="2914996"/>
              <a:ext cx="315186" cy="314452"/>
            </a:xfrm>
            <a:custGeom>
              <a:avLst/>
              <a:gdLst/>
              <a:ahLst/>
              <a:cxnLst/>
              <a:rect l="l" t="t" r="r" b="b"/>
              <a:pathLst>
                <a:path w="12030" h="12002" extrusionOk="0">
                  <a:moveTo>
                    <a:pt x="6161" y="1"/>
                  </a:moveTo>
                  <a:cubicBezTo>
                    <a:pt x="5782" y="1"/>
                    <a:pt x="5441" y="423"/>
                    <a:pt x="5071" y="480"/>
                  </a:cubicBezTo>
                  <a:cubicBezTo>
                    <a:pt x="5030" y="487"/>
                    <a:pt x="4988" y="490"/>
                    <a:pt x="4945" y="490"/>
                  </a:cubicBezTo>
                  <a:cubicBezTo>
                    <a:pt x="4666" y="490"/>
                    <a:pt x="4355" y="358"/>
                    <a:pt x="4081" y="358"/>
                  </a:cubicBezTo>
                  <a:cubicBezTo>
                    <a:pt x="4005" y="358"/>
                    <a:pt x="3932" y="368"/>
                    <a:pt x="3863" y="394"/>
                  </a:cubicBezTo>
                  <a:cubicBezTo>
                    <a:pt x="3499" y="528"/>
                    <a:pt x="3346" y="1065"/>
                    <a:pt x="3020" y="1266"/>
                  </a:cubicBezTo>
                  <a:cubicBezTo>
                    <a:pt x="2703" y="1467"/>
                    <a:pt x="2147" y="1391"/>
                    <a:pt x="1879" y="1649"/>
                  </a:cubicBezTo>
                  <a:cubicBezTo>
                    <a:pt x="1611" y="1908"/>
                    <a:pt x="1659" y="2464"/>
                    <a:pt x="1438" y="2771"/>
                  </a:cubicBezTo>
                  <a:cubicBezTo>
                    <a:pt x="1227" y="3068"/>
                    <a:pt x="690" y="3202"/>
                    <a:pt x="528" y="3557"/>
                  </a:cubicBezTo>
                  <a:cubicBezTo>
                    <a:pt x="374" y="3912"/>
                    <a:pt x="643" y="4391"/>
                    <a:pt x="556" y="4765"/>
                  </a:cubicBezTo>
                  <a:cubicBezTo>
                    <a:pt x="470" y="5138"/>
                    <a:pt x="20" y="5455"/>
                    <a:pt x="10" y="5838"/>
                  </a:cubicBezTo>
                  <a:cubicBezTo>
                    <a:pt x="0" y="6231"/>
                    <a:pt x="432" y="6567"/>
                    <a:pt x="499" y="6950"/>
                  </a:cubicBezTo>
                  <a:cubicBezTo>
                    <a:pt x="566" y="7324"/>
                    <a:pt x="278" y="7794"/>
                    <a:pt x="413" y="8148"/>
                  </a:cubicBezTo>
                  <a:cubicBezTo>
                    <a:pt x="547" y="8512"/>
                    <a:pt x="1083" y="8675"/>
                    <a:pt x="1285" y="8992"/>
                  </a:cubicBezTo>
                  <a:cubicBezTo>
                    <a:pt x="1486" y="9308"/>
                    <a:pt x="1400" y="9864"/>
                    <a:pt x="1659" y="10132"/>
                  </a:cubicBezTo>
                  <a:cubicBezTo>
                    <a:pt x="1917" y="10410"/>
                    <a:pt x="2483" y="10353"/>
                    <a:pt x="2790" y="10573"/>
                  </a:cubicBezTo>
                  <a:cubicBezTo>
                    <a:pt x="3087" y="10794"/>
                    <a:pt x="3221" y="11331"/>
                    <a:pt x="3576" y="11484"/>
                  </a:cubicBezTo>
                  <a:cubicBezTo>
                    <a:pt x="3662" y="11523"/>
                    <a:pt x="3755" y="11538"/>
                    <a:pt x="3852" y="11538"/>
                  </a:cubicBezTo>
                  <a:cubicBezTo>
                    <a:pt x="4098" y="11538"/>
                    <a:pt x="4370" y="11447"/>
                    <a:pt x="4615" y="11447"/>
                  </a:cubicBezTo>
                  <a:cubicBezTo>
                    <a:pt x="4673" y="11447"/>
                    <a:pt x="4729" y="11452"/>
                    <a:pt x="4783" y="11465"/>
                  </a:cubicBezTo>
                  <a:cubicBezTo>
                    <a:pt x="5157" y="11551"/>
                    <a:pt x="5474" y="11992"/>
                    <a:pt x="5857" y="12002"/>
                  </a:cubicBezTo>
                  <a:cubicBezTo>
                    <a:pt x="5861" y="12002"/>
                    <a:pt x="5865" y="12002"/>
                    <a:pt x="5870" y="12002"/>
                  </a:cubicBezTo>
                  <a:cubicBezTo>
                    <a:pt x="6248" y="12002"/>
                    <a:pt x="6590" y="11579"/>
                    <a:pt x="6959" y="11513"/>
                  </a:cubicBezTo>
                  <a:cubicBezTo>
                    <a:pt x="6995" y="11507"/>
                    <a:pt x="7031" y="11505"/>
                    <a:pt x="7068" y="11505"/>
                  </a:cubicBezTo>
                  <a:cubicBezTo>
                    <a:pt x="7348" y="11505"/>
                    <a:pt x="7661" y="11640"/>
                    <a:pt x="7937" y="11640"/>
                  </a:cubicBezTo>
                  <a:cubicBezTo>
                    <a:pt x="8017" y="11640"/>
                    <a:pt x="8095" y="11628"/>
                    <a:pt x="8167" y="11599"/>
                  </a:cubicBezTo>
                  <a:cubicBezTo>
                    <a:pt x="8531" y="11465"/>
                    <a:pt x="8685" y="10938"/>
                    <a:pt x="9011" y="10736"/>
                  </a:cubicBezTo>
                  <a:cubicBezTo>
                    <a:pt x="9327" y="10535"/>
                    <a:pt x="9883" y="10612"/>
                    <a:pt x="10151" y="10353"/>
                  </a:cubicBezTo>
                  <a:cubicBezTo>
                    <a:pt x="10420" y="10094"/>
                    <a:pt x="10372" y="9529"/>
                    <a:pt x="10592" y="9231"/>
                  </a:cubicBezTo>
                  <a:cubicBezTo>
                    <a:pt x="10803" y="8925"/>
                    <a:pt x="11340" y="8800"/>
                    <a:pt x="11503" y="8445"/>
                  </a:cubicBezTo>
                  <a:cubicBezTo>
                    <a:pt x="11656" y="8091"/>
                    <a:pt x="11388" y="7611"/>
                    <a:pt x="11474" y="7238"/>
                  </a:cubicBezTo>
                  <a:cubicBezTo>
                    <a:pt x="11560" y="6864"/>
                    <a:pt x="12011" y="6547"/>
                    <a:pt x="12020" y="6154"/>
                  </a:cubicBezTo>
                  <a:cubicBezTo>
                    <a:pt x="12030" y="5771"/>
                    <a:pt x="11599" y="5426"/>
                    <a:pt x="11532" y="5052"/>
                  </a:cubicBezTo>
                  <a:cubicBezTo>
                    <a:pt x="11464" y="4678"/>
                    <a:pt x="11752" y="4209"/>
                    <a:pt x="11618" y="3844"/>
                  </a:cubicBezTo>
                  <a:cubicBezTo>
                    <a:pt x="11484" y="3490"/>
                    <a:pt x="10947" y="3327"/>
                    <a:pt x="10746" y="3010"/>
                  </a:cubicBezTo>
                  <a:cubicBezTo>
                    <a:pt x="10544" y="2685"/>
                    <a:pt x="10631" y="2138"/>
                    <a:pt x="10372" y="1860"/>
                  </a:cubicBezTo>
                  <a:cubicBezTo>
                    <a:pt x="10113" y="1592"/>
                    <a:pt x="9547" y="1640"/>
                    <a:pt x="9241" y="1429"/>
                  </a:cubicBezTo>
                  <a:cubicBezTo>
                    <a:pt x="8944" y="1208"/>
                    <a:pt x="8809" y="672"/>
                    <a:pt x="8455" y="518"/>
                  </a:cubicBezTo>
                  <a:cubicBezTo>
                    <a:pt x="8369" y="479"/>
                    <a:pt x="8275" y="465"/>
                    <a:pt x="8178" y="465"/>
                  </a:cubicBezTo>
                  <a:cubicBezTo>
                    <a:pt x="7932" y="465"/>
                    <a:pt x="7660" y="555"/>
                    <a:pt x="7415" y="555"/>
                  </a:cubicBezTo>
                  <a:cubicBezTo>
                    <a:pt x="7357" y="555"/>
                    <a:pt x="7301" y="550"/>
                    <a:pt x="7247" y="537"/>
                  </a:cubicBezTo>
                  <a:cubicBezTo>
                    <a:pt x="6873" y="451"/>
                    <a:pt x="6557" y="1"/>
                    <a:pt x="6173" y="1"/>
                  </a:cubicBezTo>
                  <a:cubicBezTo>
                    <a:pt x="6169" y="1"/>
                    <a:pt x="6165" y="1"/>
                    <a:pt x="6161"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7"/>
            <p:cNvSpPr/>
            <p:nvPr/>
          </p:nvSpPr>
          <p:spPr>
            <a:xfrm>
              <a:off x="5427945" y="2958200"/>
              <a:ext cx="188614" cy="271249"/>
            </a:xfrm>
            <a:custGeom>
              <a:avLst/>
              <a:gdLst/>
              <a:ahLst/>
              <a:cxnLst/>
              <a:rect l="l" t="t" r="r" b="b"/>
              <a:pathLst>
                <a:path w="7199" h="10353" extrusionOk="0">
                  <a:moveTo>
                    <a:pt x="5090" y="0"/>
                  </a:moveTo>
                  <a:lnTo>
                    <a:pt x="5090" y="0"/>
                  </a:lnTo>
                  <a:cubicBezTo>
                    <a:pt x="6653" y="4132"/>
                    <a:pt x="4275" y="8713"/>
                    <a:pt x="0" y="9825"/>
                  </a:cubicBezTo>
                  <a:cubicBezTo>
                    <a:pt x="355" y="9931"/>
                    <a:pt x="671" y="10343"/>
                    <a:pt x="1036" y="10353"/>
                  </a:cubicBezTo>
                  <a:cubicBezTo>
                    <a:pt x="1040" y="10353"/>
                    <a:pt x="1044" y="10353"/>
                    <a:pt x="1048" y="10353"/>
                  </a:cubicBezTo>
                  <a:cubicBezTo>
                    <a:pt x="1427" y="10353"/>
                    <a:pt x="1778" y="9930"/>
                    <a:pt x="2138" y="9864"/>
                  </a:cubicBezTo>
                  <a:cubicBezTo>
                    <a:pt x="2173" y="9858"/>
                    <a:pt x="2208" y="9856"/>
                    <a:pt x="2245" y="9856"/>
                  </a:cubicBezTo>
                  <a:cubicBezTo>
                    <a:pt x="2520" y="9856"/>
                    <a:pt x="2836" y="9991"/>
                    <a:pt x="3110" y="9991"/>
                  </a:cubicBezTo>
                  <a:cubicBezTo>
                    <a:pt x="3190" y="9991"/>
                    <a:pt x="3266" y="9979"/>
                    <a:pt x="3336" y="9950"/>
                  </a:cubicBezTo>
                  <a:cubicBezTo>
                    <a:pt x="3691" y="9816"/>
                    <a:pt x="3854" y="9289"/>
                    <a:pt x="4180" y="9087"/>
                  </a:cubicBezTo>
                  <a:cubicBezTo>
                    <a:pt x="4506" y="8886"/>
                    <a:pt x="5042" y="8963"/>
                    <a:pt x="5320" y="8704"/>
                  </a:cubicBezTo>
                  <a:cubicBezTo>
                    <a:pt x="5598" y="8445"/>
                    <a:pt x="5541" y="7899"/>
                    <a:pt x="5761" y="7582"/>
                  </a:cubicBezTo>
                  <a:cubicBezTo>
                    <a:pt x="5982" y="7266"/>
                    <a:pt x="6518" y="7141"/>
                    <a:pt x="6672" y="6796"/>
                  </a:cubicBezTo>
                  <a:cubicBezTo>
                    <a:pt x="6835" y="6442"/>
                    <a:pt x="6566" y="5953"/>
                    <a:pt x="6643" y="5589"/>
                  </a:cubicBezTo>
                  <a:cubicBezTo>
                    <a:pt x="6729" y="5215"/>
                    <a:pt x="7180" y="4889"/>
                    <a:pt x="7189" y="4505"/>
                  </a:cubicBezTo>
                  <a:cubicBezTo>
                    <a:pt x="7199" y="4132"/>
                    <a:pt x="6768" y="3777"/>
                    <a:pt x="6701" y="3403"/>
                  </a:cubicBezTo>
                  <a:cubicBezTo>
                    <a:pt x="6633" y="3029"/>
                    <a:pt x="6921" y="2560"/>
                    <a:pt x="6787" y="2195"/>
                  </a:cubicBezTo>
                  <a:cubicBezTo>
                    <a:pt x="6653" y="1841"/>
                    <a:pt x="6116" y="1687"/>
                    <a:pt x="5915" y="1361"/>
                  </a:cubicBezTo>
                  <a:cubicBezTo>
                    <a:pt x="5713" y="1036"/>
                    <a:pt x="5800" y="489"/>
                    <a:pt x="5541" y="211"/>
                  </a:cubicBezTo>
                  <a:cubicBezTo>
                    <a:pt x="5416" y="106"/>
                    <a:pt x="5253" y="29"/>
                    <a:pt x="5090" y="0"/>
                  </a:cubicBezTo>
                  <a:close/>
                </a:path>
              </a:pathLst>
            </a:custGeom>
            <a:solidFill>
              <a:srgbClr val="CC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7"/>
            <p:cNvSpPr/>
            <p:nvPr/>
          </p:nvSpPr>
          <p:spPr>
            <a:xfrm>
              <a:off x="5430539" y="3027210"/>
              <a:ext cx="131786" cy="142318"/>
            </a:xfrm>
            <a:custGeom>
              <a:avLst/>
              <a:gdLst/>
              <a:ahLst/>
              <a:cxnLst/>
              <a:rect l="l" t="t" r="r" b="b"/>
              <a:pathLst>
                <a:path w="5030" h="5432" extrusionOk="0">
                  <a:moveTo>
                    <a:pt x="3592" y="0"/>
                  </a:moveTo>
                  <a:cubicBezTo>
                    <a:pt x="3355" y="0"/>
                    <a:pt x="3140" y="118"/>
                    <a:pt x="3084" y="376"/>
                  </a:cubicBezTo>
                  <a:cubicBezTo>
                    <a:pt x="2748" y="1910"/>
                    <a:pt x="1972" y="2840"/>
                    <a:pt x="841" y="4019"/>
                  </a:cubicBezTo>
                  <a:cubicBezTo>
                    <a:pt x="1" y="4893"/>
                    <a:pt x="539" y="5432"/>
                    <a:pt x="1462" y="5432"/>
                  </a:cubicBezTo>
                  <a:cubicBezTo>
                    <a:pt x="2330" y="5432"/>
                    <a:pt x="3538" y="4956"/>
                    <a:pt x="4263" y="3836"/>
                  </a:cubicBezTo>
                  <a:cubicBezTo>
                    <a:pt x="5030" y="2657"/>
                    <a:pt x="4589" y="1306"/>
                    <a:pt x="4311" y="482"/>
                  </a:cubicBezTo>
                  <a:cubicBezTo>
                    <a:pt x="4205" y="176"/>
                    <a:pt x="3882" y="0"/>
                    <a:pt x="359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7"/>
            <p:cNvSpPr/>
            <p:nvPr/>
          </p:nvSpPr>
          <p:spPr>
            <a:xfrm>
              <a:off x="5441752" y="3027761"/>
              <a:ext cx="120572" cy="141585"/>
            </a:xfrm>
            <a:custGeom>
              <a:avLst/>
              <a:gdLst/>
              <a:ahLst/>
              <a:cxnLst/>
              <a:rect l="l" t="t" r="r" b="b"/>
              <a:pathLst>
                <a:path w="4602" h="5404" extrusionOk="0">
                  <a:moveTo>
                    <a:pt x="3365" y="1"/>
                  </a:moveTo>
                  <a:lnTo>
                    <a:pt x="3365" y="1"/>
                  </a:lnTo>
                  <a:cubicBezTo>
                    <a:pt x="3643" y="834"/>
                    <a:pt x="4026" y="2119"/>
                    <a:pt x="3288" y="3260"/>
                  </a:cubicBezTo>
                  <a:cubicBezTo>
                    <a:pt x="2569" y="4375"/>
                    <a:pt x="1366" y="4857"/>
                    <a:pt x="499" y="4857"/>
                  </a:cubicBezTo>
                  <a:cubicBezTo>
                    <a:pt x="315" y="4857"/>
                    <a:pt x="146" y="4835"/>
                    <a:pt x="1" y="4793"/>
                  </a:cubicBezTo>
                  <a:lnTo>
                    <a:pt x="1" y="4793"/>
                  </a:lnTo>
                  <a:cubicBezTo>
                    <a:pt x="16" y="5182"/>
                    <a:pt x="450" y="5404"/>
                    <a:pt x="1041" y="5404"/>
                  </a:cubicBezTo>
                  <a:cubicBezTo>
                    <a:pt x="1907" y="5404"/>
                    <a:pt x="3111" y="4928"/>
                    <a:pt x="3835" y="3806"/>
                  </a:cubicBezTo>
                  <a:cubicBezTo>
                    <a:pt x="4602" y="2627"/>
                    <a:pt x="4161" y="1285"/>
                    <a:pt x="3883" y="451"/>
                  </a:cubicBezTo>
                  <a:cubicBezTo>
                    <a:pt x="3796" y="231"/>
                    <a:pt x="3605" y="58"/>
                    <a:pt x="3365"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7"/>
            <p:cNvSpPr/>
            <p:nvPr/>
          </p:nvSpPr>
          <p:spPr>
            <a:xfrm>
              <a:off x="5382986" y="2999779"/>
              <a:ext cx="69640" cy="69587"/>
            </a:xfrm>
            <a:custGeom>
              <a:avLst/>
              <a:gdLst/>
              <a:ahLst/>
              <a:cxnLst/>
              <a:rect l="l" t="t" r="r" b="b"/>
              <a:pathLst>
                <a:path w="2658" h="2656" extrusionOk="0">
                  <a:moveTo>
                    <a:pt x="1473" y="1"/>
                  </a:moveTo>
                  <a:cubicBezTo>
                    <a:pt x="1003" y="1"/>
                    <a:pt x="495" y="370"/>
                    <a:pt x="288" y="838"/>
                  </a:cubicBezTo>
                  <a:cubicBezTo>
                    <a:pt x="1" y="1490"/>
                    <a:pt x="288" y="2248"/>
                    <a:pt x="940" y="2535"/>
                  </a:cubicBezTo>
                  <a:cubicBezTo>
                    <a:pt x="1123" y="2616"/>
                    <a:pt x="1339" y="2656"/>
                    <a:pt x="1555" y="2656"/>
                  </a:cubicBezTo>
                  <a:cubicBezTo>
                    <a:pt x="2108" y="2656"/>
                    <a:pt x="2657" y="2393"/>
                    <a:pt x="2637" y="1883"/>
                  </a:cubicBezTo>
                  <a:cubicBezTo>
                    <a:pt x="2608" y="1289"/>
                    <a:pt x="2368" y="522"/>
                    <a:pt x="1985" y="187"/>
                  </a:cubicBezTo>
                  <a:cubicBezTo>
                    <a:pt x="1834" y="57"/>
                    <a:pt x="1656" y="1"/>
                    <a:pt x="1473"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7"/>
            <p:cNvSpPr/>
            <p:nvPr/>
          </p:nvSpPr>
          <p:spPr>
            <a:xfrm>
              <a:off x="5390767" y="3000644"/>
              <a:ext cx="61858" cy="68932"/>
            </a:xfrm>
            <a:custGeom>
              <a:avLst/>
              <a:gdLst/>
              <a:ahLst/>
              <a:cxnLst/>
              <a:rect l="l" t="t" r="r" b="b"/>
              <a:pathLst>
                <a:path w="2361" h="2631" extrusionOk="0">
                  <a:moveTo>
                    <a:pt x="1391" y="0"/>
                  </a:moveTo>
                  <a:cubicBezTo>
                    <a:pt x="1573" y="374"/>
                    <a:pt x="1678" y="786"/>
                    <a:pt x="1697" y="1208"/>
                  </a:cubicBezTo>
                  <a:cubicBezTo>
                    <a:pt x="1718" y="1718"/>
                    <a:pt x="1168" y="1981"/>
                    <a:pt x="616" y="1981"/>
                  </a:cubicBezTo>
                  <a:cubicBezTo>
                    <a:pt x="400" y="1981"/>
                    <a:pt x="184" y="1941"/>
                    <a:pt x="1" y="1860"/>
                  </a:cubicBezTo>
                  <a:lnTo>
                    <a:pt x="1" y="1860"/>
                  </a:lnTo>
                  <a:cubicBezTo>
                    <a:pt x="125" y="2147"/>
                    <a:pt x="365" y="2377"/>
                    <a:pt x="653" y="2512"/>
                  </a:cubicBezTo>
                  <a:cubicBezTo>
                    <a:pt x="830" y="2591"/>
                    <a:pt x="1041" y="2630"/>
                    <a:pt x="1253" y="2630"/>
                  </a:cubicBezTo>
                  <a:cubicBezTo>
                    <a:pt x="1805" y="2630"/>
                    <a:pt x="2360" y="2363"/>
                    <a:pt x="2340" y="1850"/>
                  </a:cubicBezTo>
                  <a:cubicBezTo>
                    <a:pt x="2311" y="1256"/>
                    <a:pt x="2071" y="489"/>
                    <a:pt x="1688" y="154"/>
                  </a:cubicBezTo>
                  <a:cubicBezTo>
                    <a:pt x="1602" y="77"/>
                    <a:pt x="1506" y="29"/>
                    <a:pt x="139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7"/>
            <p:cNvSpPr/>
            <p:nvPr/>
          </p:nvSpPr>
          <p:spPr>
            <a:xfrm>
              <a:off x="5510554" y="2894429"/>
              <a:ext cx="37571" cy="42706"/>
            </a:xfrm>
            <a:custGeom>
              <a:avLst/>
              <a:gdLst/>
              <a:ahLst/>
              <a:cxnLst/>
              <a:rect l="l" t="t" r="r" b="b"/>
              <a:pathLst>
                <a:path w="1434" h="1630" extrusionOk="0">
                  <a:moveTo>
                    <a:pt x="831" y="1"/>
                  </a:moveTo>
                  <a:cubicBezTo>
                    <a:pt x="670" y="1"/>
                    <a:pt x="510" y="88"/>
                    <a:pt x="432" y="297"/>
                  </a:cubicBezTo>
                  <a:lnTo>
                    <a:pt x="1" y="1275"/>
                  </a:lnTo>
                  <a:cubicBezTo>
                    <a:pt x="58" y="1264"/>
                    <a:pt x="117" y="1258"/>
                    <a:pt x="177" y="1258"/>
                  </a:cubicBezTo>
                  <a:cubicBezTo>
                    <a:pt x="275" y="1258"/>
                    <a:pt x="375" y="1273"/>
                    <a:pt x="471" y="1303"/>
                  </a:cubicBezTo>
                  <a:cubicBezTo>
                    <a:pt x="614" y="1380"/>
                    <a:pt x="729" y="1495"/>
                    <a:pt x="816" y="1629"/>
                  </a:cubicBezTo>
                  <a:lnTo>
                    <a:pt x="1247" y="661"/>
                  </a:lnTo>
                  <a:cubicBezTo>
                    <a:pt x="1433" y="295"/>
                    <a:pt x="1129" y="1"/>
                    <a:pt x="83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7"/>
            <p:cNvSpPr/>
            <p:nvPr/>
          </p:nvSpPr>
          <p:spPr>
            <a:xfrm>
              <a:off x="5597721" y="2995928"/>
              <a:ext cx="46846" cy="32619"/>
            </a:xfrm>
            <a:custGeom>
              <a:avLst/>
              <a:gdLst/>
              <a:ahLst/>
              <a:cxnLst/>
              <a:rect l="l" t="t" r="r" b="b"/>
              <a:pathLst>
                <a:path w="1788" h="1245" extrusionOk="0">
                  <a:moveTo>
                    <a:pt x="1152" y="0"/>
                  </a:moveTo>
                  <a:cubicBezTo>
                    <a:pt x="1103" y="0"/>
                    <a:pt x="1051" y="8"/>
                    <a:pt x="997" y="27"/>
                  </a:cubicBezTo>
                  <a:lnTo>
                    <a:pt x="0" y="410"/>
                  </a:lnTo>
                  <a:cubicBezTo>
                    <a:pt x="134" y="497"/>
                    <a:pt x="240" y="621"/>
                    <a:pt x="307" y="765"/>
                  </a:cubicBezTo>
                  <a:cubicBezTo>
                    <a:pt x="355" y="918"/>
                    <a:pt x="355" y="1081"/>
                    <a:pt x="316" y="1244"/>
                  </a:cubicBezTo>
                  <a:lnTo>
                    <a:pt x="1313" y="861"/>
                  </a:lnTo>
                  <a:cubicBezTo>
                    <a:pt x="1787" y="663"/>
                    <a:pt x="1587" y="0"/>
                    <a:pt x="115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7"/>
            <p:cNvSpPr/>
            <p:nvPr/>
          </p:nvSpPr>
          <p:spPr>
            <a:xfrm>
              <a:off x="5594184" y="3123941"/>
              <a:ext cx="47448" cy="33824"/>
            </a:xfrm>
            <a:custGeom>
              <a:avLst/>
              <a:gdLst/>
              <a:ahLst/>
              <a:cxnLst/>
              <a:rect l="l" t="t" r="r" b="b"/>
              <a:pathLst>
                <a:path w="1811" h="1291" extrusionOk="0">
                  <a:moveTo>
                    <a:pt x="365" y="1"/>
                  </a:moveTo>
                  <a:lnTo>
                    <a:pt x="365" y="1"/>
                  </a:lnTo>
                  <a:cubicBezTo>
                    <a:pt x="394" y="154"/>
                    <a:pt x="384" y="317"/>
                    <a:pt x="327" y="470"/>
                  </a:cubicBezTo>
                  <a:cubicBezTo>
                    <a:pt x="250" y="614"/>
                    <a:pt x="135" y="729"/>
                    <a:pt x="1" y="815"/>
                  </a:cubicBezTo>
                  <a:lnTo>
                    <a:pt x="979" y="1247"/>
                  </a:lnTo>
                  <a:cubicBezTo>
                    <a:pt x="1046" y="1277"/>
                    <a:pt x="1111" y="1290"/>
                    <a:pt x="1172" y="1290"/>
                  </a:cubicBezTo>
                  <a:cubicBezTo>
                    <a:pt x="1593" y="1290"/>
                    <a:pt x="1811" y="642"/>
                    <a:pt x="1333" y="432"/>
                  </a:cubicBezTo>
                  <a:lnTo>
                    <a:pt x="365" y="1"/>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7"/>
            <p:cNvSpPr/>
            <p:nvPr/>
          </p:nvSpPr>
          <p:spPr>
            <a:xfrm>
              <a:off x="5503034" y="3211082"/>
              <a:ext cx="35894" cy="42470"/>
            </a:xfrm>
            <a:custGeom>
              <a:avLst/>
              <a:gdLst/>
              <a:ahLst/>
              <a:cxnLst/>
              <a:rect l="l" t="t" r="r" b="b"/>
              <a:pathLst>
                <a:path w="1370" h="1621" extrusionOk="0">
                  <a:moveTo>
                    <a:pt x="834" y="1"/>
                  </a:moveTo>
                  <a:cubicBezTo>
                    <a:pt x="710" y="221"/>
                    <a:pt x="472" y="357"/>
                    <a:pt x="226" y="357"/>
                  </a:cubicBezTo>
                  <a:cubicBezTo>
                    <a:pt x="151" y="357"/>
                    <a:pt x="75" y="344"/>
                    <a:pt x="0" y="317"/>
                  </a:cubicBezTo>
                  <a:lnTo>
                    <a:pt x="0" y="317"/>
                  </a:lnTo>
                  <a:lnTo>
                    <a:pt x="384" y="1314"/>
                  </a:lnTo>
                  <a:cubicBezTo>
                    <a:pt x="458" y="1530"/>
                    <a:pt x="623" y="1620"/>
                    <a:pt x="791" y="1620"/>
                  </a:cubicBezTo>
                  <a:cubicBezTo>
                    <a:pt x="1077" y="1620"/>
                    <a:pt x="1369" y="1355"/>
                    <a:pt x="1218" y="998"/>
                  </a:cubicBezTo>
                  <a:lnTo>
                    <a:pt x="834" y="1"/>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7"/>
            <p:cNvSpPr/>
            <p:nvPr/>
          </p:nvSpPr>
          <p:spPr>
            <a:xfrm>
              <a:off x="5369912" y="3207571"/>
              <a:ext cx="37466" cy="42706"/>
            </a:xfrm>
            <a:custGeom>
              <a:avLst/>
              <a:gdLst/>
              <a:ahLst/>
              <a:cxnLst/>
              <a:rect l="l" t="t" r="r" b="b"/>
              <a:pathLst>
                <a:path w="1430" h="1630" extrusionOk="0">
                  <a:moveTo>
                    <a:pt x="624" y="1"/>
                  </a:moveTo>
                  <a:lnTo>
                    <a:pt x="193" y="978"/>
                  </a:lnTo>
                  <a:cubicBezTo>
                    <a:pt x="1" y="1338"/>
                    <a:pt x="302" y="1630"/>
                    <a:pt x="598" y="1630"/>
                  </a:cubicBezTo>
                  <a:cubicBezTo>
                    <a:pt x="760" y="1630"/>
                    <a:pt x="920" y="1543"/>
                    <a:pt x="998" y="1333"/>
                  </a:cubicBezTo>
                  <a:lnTo>
                    <a:pt x="1429" y="365"/>
                  </a:lnTo>
                  <a:lnTo>
                    <a:pt x="1429" y="365"/>
                  </a:lnTo>
                  <a:cubicBezTo>
                    <a:pt x="1380" y="374"/>
                    <a:pt x="1330" y="378"/>
                    <a:pt x="1280" y="378"/>
                  </a:cubicBezTo>
                  <a:cubicBezTo>
                    <a:pt x="1173" y="378"/>
                    <a:pt x="1064" y="359"/>
                    <a:pt x="960" y="327"/>
                  </a:cubicBezTo>
                  <a:cubicBezTo>
                    <a:pt x="826" y="250"/>
                    <a:pt x="701" y="135"/>
                    <a:pt x="62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7"/>
            <p:cNvSpPr/>
            <p:nvPr/>
          </p:nvSpPr>
          <p:spPr>
            <a:xfrm>
              <a:off x="5273444" y="3116159"/>
              <a:ext cx="47029" cy="32698"/>
            </a:xfrm>
            <a:custGeom>
              <a:avLst/>
              <a:gdLst/>
              <a:ahLst/>
              <a:cxnLst/>
              <a:rect l="l" t="t" r="r" b="b"/>
              <a:pathLst>
                <a:path w="1795" h="1248" extrusionOk="0">
                  <a:moveTo>
                    <a:pt x="1469" y="1"/>
                  </a:moveTo>
                  <a:lnTo>
                    <a:pt x="472" y="384"/>
                  </a:lnTo>
                  <a:cubicBezTo>
                    <a:pt x="1" y="590"/>
                    <a:pt x="196" y="1247"/>
                    <a:pt x="633" y="1247"/>
                  </a:cubicBezTo>
                  <a:cubicBezTo>
                    <a:pt x="685" y="1247"/>
                    <a:pt x="740" y="1238"/>
                    <a:pt x="798" y="1218"/>
                  </a:cubicBezTo>
                  <a:lnTo>
                    <a:pt x="1795" y="834"/>
                  </a:lnTo>
                  <a:cubicBezTo>
                    <a:pt x="1661" y="748"/>
                    <a:pt x="1546" y="624"/>
                    <a:pt x="1479" y="480"/>
                  </a:cubicBezTo>
                  <a:cubicBezTo>
                    <a:pt x="1431" y="326"/>
                    <a:pt x="1431" y="164"/>
                    <a:pt x="1469"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7"/>
            <p:cNvSpPr/>
            <p:nvPr/>
          </p:nvSpPr>
          <p:spPr>
            <a:xfrm>
              <a:off x="5277452" y="2987517"/>
              <a:ext cx="46295" cy="33248"/>
            </a:xfrm>
            <a:custGeom>
              <a:avLst/>
              <a:gdLst/>
              <a:ahLst/>
              <a:cxnLst/>
              <a:rect l="l" t="t" r="r" b="b"/>
              <a:pathLst>
                <a:path w="1767" h="1269" extrusionOk="0">
                  <a:moveTo>
                    <a:pt x="629" y="0"/>
                  </a:moveTo>
                  <a:cubicBezTo>
                    <a:pt x="208" y="0"/>
                    <a:pt x="0" y="607"/>
                    <a:pt x="434" y="837"/>
                  </a:cubicBezTo>
                  <a:lnTo>
                    <a:pt x="1412" y="1268"/>
                  </a:lnTo>
                  <a:cubicBezTo>
                    <a:pt x="1383" y="1115"/>
                    <a:pt x="1393" y="952"/>
                    <a:pt x="1450" y="798"/>
                  </a:cubicBezTo>
                  <a:cubicBezTo>
                    <a:pt x="1517" y="664"/>
                    <a:pt x="1632" y="540"/>
                    <a:pt x="1766" y="463"/>
                  </a:cubicBezTo>
                  <a:lnTo>
                    <a:pt x="798" y="32"/>
                  </a:lnTo>
                  <a:cubicBezTo>
                    <a:pt x="739" y="10"/>
                    <a:pt x="682" y="0"/>
                    <a:pt x="62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7"/>
            <p:cNvSpPr/>
            <p:nvPr/>
          </p:nvSpPr>
          <p:spPr>
            <a:xfrm>
              <a:off x="5379265" y="2891285"/>
              <a:ext cx="35632" cy="42575"/>
            </a:xfrm>
            <a:custGeom>
              <a:avLst/>
              <a:gdLst/>
              <a:ahLst/>
              <a:cxnLst/>
              <a:rect l="l" t="t" r="r" b="b"/>
              <a:pathLst>
                <a:path w="1360" h="1625" extrusionOk="0">
                  <a:moveTo>
                    <a:pt x="576" y="0"/>
                  </a:moveTo>
                  <a:cubicBezTo>
                    <a:pt x="289" y="0"/>
                    <a:pt x="1" y="264"/>
                    <a:pt x="152" y="628"/>
                  </a:cubicBezTo>
                  <a:lnTo>
                    <a:pt x="536" y="1625"/>
                  </a:lnTo>
                  <a:cubicBezTo>
                    <a:pt x="661" y="1395"/>
                    <a:pt x="896" y="1263"/>
                    <a:pt x="1141" y="1263"/>
                  </a:cubicBezTo>
                  <a:cubicBezTo>
                    <a:pt x="1214" y="1263"/>
                    <a:pt x="1288" y="1275"/>
                    <a:pt x="1360" y="1299"/>
                  </a:cubicBezTo>
                  <a:lnTo>
                    <a:pt x="986" y="302"/>
                  </a:lnTo>
                  <a:cubicBezTo>
                    <a:pt x="908" y="90"/>
                    <a:pt x="742" y="0"/>
                    <a:pt x="57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4" name="Google Shape;8894;p57"/>
          <p:cNvGrpSpPr/>
          <p:nvPr/>
        </p:nvGrpSpPr>
        <p:grpSpPr>
          <a:xfrm>
            <a:off x="7630397" y="3358399"/>
            <a:ext cx="214759" cy="357030"/>
            <a:chOff x="2235125" y="238075"/>
            <a:chExt cx="3144350" cy="5227375"/>
          </a:xfrm>
        </p:grpSpPr>
        <p:sp>
          <p:nvSpPr>
            <p:cNvPr id="8895" name="Google Shape;8895;p57"/>
            <p:cNvSpPr/>
            <p:nvPr/>
          </p:nvSpPr>
          <p:spPr>
            <a:xfrm>
              <a:off x="2650075" y="593150"/>
              <a:ext cx="2312675" cy="2882350"/>
            </a:xfrm>
            <a:custGeom>
              <a:avLst/>
              <a:gdLst/>
              <a:ahLst/>
              <a:cxnLst/>
              <a:rect l="l" t="t" r="r" b="b"/>
              <a:pathLst>
                <a:path w="92507" h="115294" extrusionOk="0">
                  <a:moveTo>
                    <a:pt x="53000" y="6675"/>
                  </a:moveTo>
                  <a:lnTo>
                    <a:pt x="53000" y="27022"/>
                  </a:lnTo>
                  <a:lnTo>
                    <a:pt x="6325" y="27022"/>
                  </a:lnTo>
                  <a:lnTo>
                    <a:pt x="6325" y="6675"/>
                  </a:lnTo>
                  <a:cubicBezTo>
                    <a:pt x="14088" y="7462"/>
                    <a:pt x="21879" y="7856"/>
                    <a:pt x="29668" y="7856"/>
                  </a:cubicBezTo>
                  <a:cubicBezTo>
                    <a:pt x="37457" y="7856"/>
                    <a:pt x="45245" y="7462"/>
                    <a:pt x="53000" y="6675"/>
                  </a:cubicBezTo>
                  <a:close/>
                  <a:moveTo>
                    <a:pt x="86182" y="6675"/>
                  </a:moveTo>
                  <a:lnTo>
                    <a:pt x="86182" y="27022"/>
                  </a:lnTo>
                  <a:lnTo>
                    <a:pt x="59324" y="27022"/>
                  </a:lnTo>
                  <a:lnTo>
                    <a:pt x="59324" y="7863"/>
                  </a:lnTo>
                  <a:cubicBezTo>
                    <a:pt x="60136" y="7871"/>
                    <a:pt x="60949" y="7875"/>
                    <a:pt x="61761" y="7875"/>
                  </a:cubicBezTo>
                  <a:cubicBezTo>
                    <a:pt x="69908" y="7875"/>
                    <a:pt x="78063" y="7482"/>
                    <a:pt x="86182" y="6675"/>
                  </a:cubicBezTo>
                  <a:close/>
                  <a:moveTo>
                    <a:pt x="86182" y="33289"/>
                  </a:moveTo>
                  <a:lnTo>
                    <a:pt x="86182" y="43821"/>
                  </a:lnTo>
                  <a:lnTo>
                    <a:pt x="59324" y="43821"/>
                  </a:lnTo>
                  <a:lnTo>
                    <a:pt x="59324" y="33289"/>
                  </a:lnTo>
                  <a:close/>
                  <a:moveTo>
                    <a:pt x="52957" y="33332"/>
                  </a:moveTo>
                  <a:lnTo>
                    <a:pt x="52957" y="43863"/>
                  </a:lnTo>
                  <a:lnTo>
                    <a:pt x="6282" y="43863"/>
                  </a:lnTo>
                  <a:lnTo>
                    <a:pt x="6282" y="33332"/>
                  </a:lnTo>
                  <a:close/>
                  <a:moveTo>
                    <a:pt x="86182" y="50188"/>
                  </a:moveTo>
                  <a:lnTo>
                    <a:pt x="86182" y="85587"/>
                  </a:lnTo>
                  <a:cubicBezTo>
                    <a:pt x="86182" y="99146"/>
                    <a:pt x="74983" y="108967"/>
                    <a:pt x="62781" y="108967"/>
                  </a:cubicBezTo>
                  <a:cubicBezTo>
                    <a:pt x="58952" y="108967"/>
                    <a:pt x="55023" y="108000"/>
                    <a:pt x="51312" y="105877"/>
                  </a:cubicBezTo>
                  <a:cubicBezTo>
                    <a:pt x="56448" y="100368"/>
                    <a:pt x="59324" y="93128"/>
                    <a:pt x="59324" y="85587"/>
                  </a:cubicBezTo>
                  <a:lnTo>
                    <a:pt x="59324" y="50188"/>
                  </a:lnTo>
                  <a:close/>
                  <a:moveTo>
                    <a:pt x="53000" y="50145"/>
                  </a:moveTo>
                  <a:cubicBezTo>
                    <a:pt x="52957" y="88235"/>
                    <a:pt x="53272" y="87419"/>
                    <a:pt x="52313" y="91154"/>
                  </a:cubicBezTo>
                  <a:cubicBezTo>
                    <a:pt x="49687" y="101959"/>
                    <a:pt x="39927" y="108973"/>
                    <a:pt x="29584" y="108973"/>
                  </a:cubicBezTo>
                  <a:cubicBezTo>
                    <a:pt x="25163" y="108973"/>
                    <a:pt x="20635" y="107691"/>
                    <a:pt x="16513" y="104875"/>
                  </a:cubicBezTo>
                  <a:cubicBezTo>
                    <a:pt x="5495" y="97335"/>
                    <a:pt x="6368" y="84800"/>
                    <a:pt x="6325" y="84629"/>
                  </a:cubicBezTo>
                  <a:lnTo>
                    <a:pt x="6325" y="50145"/>
                  </a:lnTo>
                  <a:close/>
                  <a:moveTo>
                    <a:pt x="89327" y="1"/>
                  </a:moveTo>
                  <a:cubicBezTo>
                    <a:pt x="89210" y="1"/>
                    <a:pt x="89091" y="8"/>
                    <a:pt x="88972" y="22"/>
                  </a:cubicBezTo>
                  <a:cubicBezTo>
                    <a:pt x="80273" y="1030"/>
                    <a:pt x="71531" y="1529"/>
                    <a:pt x="62773" y="1529"/>
                  </a:cubicBezTo>
                  <a:cubicBezTo>
                    <a:pt x="61462" y="1529"/>
                    <a:pt x="60150" y="1518"/>
                    <a:pt x="58838" y="1496"/>
                  </a:cubicBezTo>
                  <a:cubicBezTo>
                    <a:pt x="58162" y="418"/>
                    <a:pt x="57448" y="57"/>
                    <a:pt x="55903" y="57"/>
                  </a:cubicBezTo>
                  <a:cubicBezTo>
                    <a:pt x="52772" y="57"/>
                    <a:pt x="46227" y="1539"/>
                    <a:pt x="29663" y="1539"/>
                  </a:cubicBezTo>
                  <a:cubicBezTo>
                    <a:pt x="11961" y="1539"/>
                    <a:pt x="6138" y="19"/>
                    <a:pt x="3358" y="19"/>
                  </a:cubicBezTo>
                  <a:cubicBezTo>
                    <a:pt x="2322" y="19"/>
                    <a:pt x="1708" y="230"/>
                    <a:pt x="1060" y="809"/>
                  </a:cubicBezTo>
                  <a:cubicBezTo>
                    <a:pt x="387" y="1395"/>
                    <a:pt x="1" y="2254"/>
                    <a:pt x="15" y="3155"/>
                  </a:cubicBezTo>
                  <a:lnTo>
                    <a:pt x="15" y="85587"/>
                  </a:lnTo>
                  <a:cubicBezTo>
                    <a:pt x="15" y="102909"/>
                    <a:pt x="14288" y="115293"/>
                    <a:pt x="29739" y="115293"/>
                  </a:cubicBezTo>
                  <a:cubicBezTo>
                    <a:pt x="35297" y="115293"/>
                    <a:pt x="41007" y="113691"/>
                    <a:pt x="46261" y="110141"/>
                  </a:cubicBezTo>
                  <a:cubicBezTo>
                    <a:pt x="51502" y="113674"/>
                    <a:pt x="57200" y="115268"/>
                    <a:pt x="62748" y="115268"/>
                  </a:cubicBezTo>
                  <a:cubicBezTo>
                    <a:pt x="78209" y="115268"/>
                    <a:pt x="92506" y="102888"/>
                    <a:pt x="92506" y="85587"/>
                  </a:cubicBezTo>
                  <a:lnTo>
                    <a:pt x="92506" y="3155"/>
                  </a:lnTo>
                  <a:cubicBezTo>
                    <a:pt x="92466" y="1403"/>
                    <a:pt x="91013" y="1"/>
                    <a:pt x="89327" y="1"/>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7"/>
            <p:cNvSpPr/>
            <p:nvPr/>
          </p:nvSpPr>
          <p:spPr>
            <a:xfrm>
              <a:off x="3257850" y="3360975"/>
              <a:ext cx="269025" cy="1808275"/>
            </a:xfrm>
            <a:custGeom>
              <a:avLst/>
              <a:gdLst/>
              <a:ahLst/>
              <a:cxnLst/>
              <a:rect l="l" t="t" r="r" b="b"/>
              <a:pathLst>
                <a:path w="10761" h="72331" extrusionOk="0">
                  <a:moveTo>
                    <a:pt x="0" y="0"/>
                  </a:moveTo>
                  <a:lnTo>
                    <a:pt x="0" y="72331"/>
                  </a:lnTo>
                  <a:lnTo>
                    <a:pt x="10760" y="72331"/>
                  </a:lnTo>
                  <a:lnTo>
                    <a:pt x="10760" y="0"/>
                  </a:lnTo>
                  <a:cubicBezTo>
                    <a:pt x="8979" y="351"/>
                    <a:pt x="7176" y="526"/>
                    <a:pt x="5375" y="526"/>
                  </a:cubicBezTo>
                  <a:cubicBezTo>
                    <a:pt x="3574" y="526"/>
                    <a:pt x="1774" y="351"/>
                    <a:pt x="0" y="0"/>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7"/>
            <p:cNvSpPr/>
            <p:nvPr/>
          </p:nvSpPr>
          <p:spPr>
            <a:xfrm>
              <a:off x="3093300" y="5170300"/>
              <a:ext cx="596675" cy="295150"/>
            </a:xfrm>
            <a:custGeom>
              <a:avLst/>
              <a:gdLst/>
              <a:ahLst/>
              <a:cxnLst/>
              <a:rect l="l" t="t" r="r" b="b"/>
              <a:pathLst>
                <a:path w="23867" h="11806" extrusionOk="0">
                  <a:moveTo>
                    <a:pt x="17762" y="0"/>
                  </a:moveTo>
                  <a:cubicBezTo>
                    <a:pt x="17751" y="0"/>
                    <a:pt x="17740" y="0"/>
                    <a:pt x="17729" y="1"/>
                  </a:cubicBezTo>
                  <a:lnTo>
                    <a:pt x="6196" y="1"/>
                  </a:lnTo>
                  <a:cubicBezTo>
                    <a:pt x="4536" y="1"/>
                    <a:pt x="3062" y="1045"/>
                    <a:pt x="2519" y="2605"/>
                  </a:cubicBezTo>
                  <a:lnTo>
                    <a:pt x="701" y="7827"/>
                  </a:lnTo>
                  <a:cubicBezTo>
                    <a:pt x="0" y="9759"/>
                    <a:pt x="1488" y="11805"/>
                    <a:pt x="3534" y="11805"/>
                  </a:cubicBezTo>
                  <a:lnTo>
                    <a:pt x="20347" y="11805"/>
                  </a:lnTo>
                  <a:cubicBezTo>
                    <a:pt x="22393" y="11805"/>
                    <a:pt x="23867" y="9759"/>
                    <a:pt x="23223" y="7827"/>
                  </a:cubicBezTo>
                  <a:lnTo>
                    <a:pt x="21392" y="2605"/>
                  </a:lnTo>
                  <a:cubicBezTo>
                    <a:pt x="20866" y="1055"/>
                    <a:pt x="19408" y="0"/>
                    <a:pt x="1776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7"/>
            <p:cNvSpPr/>
            <p:nvPr/>
          </p:nvSpPr>
          <p:spPr>
            <a:xfrm>
              <a:off x="3921750" y="5170300"/>
              <a:ext cx="596700" cy="295150"/>
            </a:xfrm>
            <a:custGeom>
              <a:avLst/>
              <a:gdLst/>
              <a:ahLst/>
              <a:cxnLst/>
              <a:rect l="l" t="t" r="r" b="b"/>
              <a:pathLst>
                <a:path w="23868" h="11806" extrusionOk="0">
                  <a:moveTo>
                    <a:pt x="17762" y="0"/>
                  </a:moveTo>
                  <a:cubicBezTo>
                    <a:pt x="17751" y="0"/>
                    <a:pt x="17740" y="0"/>
                    <a:pt x="17729" y="1"/>
                  </a:cubicBezTo>
                  <a:lnTo>
                    <a:pt x="6182" y="1"/>
                  </a:lnTo>
                  <a:cubicBezTo>
                    <a:pt x="4537" y="1"/>
                    <a:pt x="3063" y="1045"/>
                    <a:pt x="2534" y="2605"/>
                  </a:cubicBezTo>
                  <a:lnTo>
                    <a:pt x="702" y="7827"/>
                  </a:lnTo>
                  <a:cubicBezTo>
                    <a:pt x="1" y="9759"/>
                    <a:pt x="1489" y="11805"/>
                    <a:pt x="3535" y="11805"/>
                  </a:cubicBezTo>
                  <a:lnTo>
                    <a:pt x="20348" y="11805"/>
                  </a:lnTo>
                  <a:cubicBezTo>
                    <a:pt x="22408" y="11805"/>
                    <a:pt x="23868" y="9788"/>
                    <a:pt x="23210" y="7827"/>
                  </a:cubicBezTo>
                  <a:lnTo>
                    <a:pt x="21378" y="2605"/>
                  </a:lnTo>
                  <a:cubicBezTo>
                    <a:pt x="20852" y="1055"/>
                    <a:pt x="19394" y="0"/>
                    <a:pt x="1776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7"/>
            <p:cNvSpPr/>
            <p:nvPr/>
          </p:nvSpPr>
          <p:spPr>
            <a:xfrm>
              <a:off x="2235125" y="238575"/>
              <a:ext cx="2312300" cy="451450"/>
            </a:xfrm>
            <a:custGeom>
              <a:avLst/>
              <a:gdLst/>
              <a:ahLst/>
              <a:cxnLst/>
              <a:rect l="l" t="t" r="r" b="b"/>
              <a:pathLst>
                <a:path w="92492" h="18058" extrusionOk="0">
                  <a:moveTo>
                    <a:pt x="7935" y="1"/>
                  </a:moveTo>
                  <a:cubicBezTo>
                    <a:pt x="4432" y="1"/>
                    <a:pt x="1333" y="2523"/>
                    <a:pt x="702" y="6077"/>
                  </a:cubicBezTo>
                  <a:cubicBezTo>
                    <a:pt x="1" y="10041"/>
                    <a:pt x="2605" y="13833"/>
                    <a:pt x="6554" y="14591"/>
                  </a:cubicBezTo>
                  <a:cubicBezTo>
                    <a:pt x="19689" y="16902"/>
                    <a:pt x="32975" y="18057"/>
                    <a:pt x="46261" y="18057"/>
                  </a:cubicBezTo>
                  <a:cubicBezTo>
                    <a:pt x="59546" y="18057"/>
                    <a:pt x="72832" y="16902"/>
                    <a:pt x="85967" y="14591"/>
                  </a:cubicBezTo>
                  <a:cubicBezTo>
                    <a:pt x="89902" y="13818"/>
                    <a:pt x="92492" y="10041"/>
                    <a:pt x="91791" y="6092"/>
                  </a:cubicBezTo>
                  <a:cubicBezTo>
                    <a:pt x="91157" y="2525"/>
                    <a:pt x="88061" y="8"/>
                    <a:pt x="84547" y="8"/>
                  </a:cubicBezTo>
                  <a:cubicBezTo>
                    <a:pt x="84170" y="8"/>
                    <a:pt x="83789" y="37"/>
                    <a:pt x="83406" y="96"/>
                  </a:cubicBezTo>
                  <a:cubicBezTo>
                    <a:pt x="71122" y="2250"/>
                    <a:pt x="58695" y="3327"/>
                    <a:pt x="46266" y="3327"/>
                  </a:cubicBezTo>
                  <a:cubicBezTo>
                    <a:pt x="33837" y="3327"/>
                    <a:pt x="21407" y="2250"/>
                    <a:pt x="9115" y="96"/>
                  </a:cubicBezTo>
                  <a:cubicBezTo>
                    <a:pt x="8719" y="32"/>
                    <a:pt x="8324" y="1"/>
                    <a:pt x="793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7"/>
            <p:cNvSpPr/>
            <p:nvPr/>
          </p:nvSpPr>
          <p:spPr>
            <a:xfrm>
              <a:off x="2251950" y="243125"/>
              <a:ext cx="2337325" cy="448250"/>
            </a:xfrm>
            <a:custGeom>
              <a:avLst/>
              <a:gdLst/>
              <a:ahLst/>
              <a:cxnLst/>
              <a:rect l="l" t="t" r="r" b="b"/>
              <a:pathLst>
                <a:path w="93493" h="17930" extrusionOk="0">
                  <a:moveTo>
                    <a:pt x="85738" y="0"/>
                  </a:moveTo>
                  <a:lnTo>
                    <a:pt x="85738" y="0"/>
                  </a:lnTo>
                  <a:cubicBezTo>
                    <a:pt x="86768" y="4136"/>
                    <a:pt x="84063" y="8285"/>
                    <a:pt x="79857" y="9015"/>
                  </a:cubicBezTo>
                  <a:cubicBezTo>
                    <a:pt x="66729" y="11333"/>
                    <a:pt x="53447" y="12492"/>
                    <a:pt x="40165" y="12492"/>
                  </a:cubicBezTo>
                  <a:cubicBezTo>
                    <a:pt x="26883" y="12492"/>
                    <a:pt x="13601" y="11333"/>
                    <a:pt x="473" y="9015"/>
                  </a:cubicBezTo>
                  <a:cubicBezTo>
                    <a:pt x="315" y="8958"/>
                    <a:pt x="158" y="8929"/>
                    <a:pt x="0" y="8929"/>
                  </a:cubicBezTo>
                  <a:cubicBezTo>
                    <a:pt x="716" y="11748"/>
                    <a:pt x="3005" y="13908"/>
                    <a:pt x="5881" y="14452"/>
                  </a:cubicBezTo>
                  <a:cubicBezTo>
                    <a:pt x="19009" y="16770"/>
                    <a:pt x="32291" y="17929"/>
                    <a:pt x="45573" y="17929"/>
                  </a:cubicBezTo>
                  <a:cubicBezTo>
                    <a:pt x="58855" y="17929"/>
                    <a:pt x="72137" y="16770"/>
                    <a:pt x="85265" y="14452"/>
                  </a:cubicBezTo>
                  <a:cubicBezTo>
                    <a:pt x="93092" y="13021"/>
                    <a:pt x="93493" y="1875"/>
                    <a:pt x="85738"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7"/>
            <p:cNvSpPr/>
            <p:nvPr/>
          </p:nvSpPr>
          <p:spPr>
            <a:xfrm>
              <a:off x="3807650" y="238075"/>
              <a:ext cx="1571825" cy="453150"/>
            </a:xfrm>
            <a:custGeom>
              <a:avLst/>
              <a:gdLst/>
              <a:ahLst/>
              <a:cxnLst/>
              <a:rect l="l" t="t" r="r" b="b"/>
              <a:pathLst>
                <a:path w="62873" h="18126" extrusionOk="0">
                  <a:moveTo>
                    <a:pt x="54987" y="1"/>
                  </a:moveTo>
                  <a:cubicBezTo>
                    <a:pt x="54558" y="1"/>
                    <a:pt x="54124" y="38"/>
                    <a:pt x="53686" y="116"/>
                  </a:cubicBezTo>
                  <a:cubicBezTo>
                    <a:pt x="45116" y="1619"/>
                    <a:pt x="36473" y="2606"/>
                    <a:pt x="27774" y="3078"/>
                  </a:cubicBezTo>
                  <a:cubicBezTo>
                    <a:pt x="30964" y="7471"/>
                    <a:pt x="28432" y="13695"/>
                    <a:pt x="23123" y="14654"/>
                  </a:cubicBezTo>
                  <a:cubicBezTo>
                    <a:pt x="15468" y="15999"/>
                    <a:pt x="7741" y="16958"/>
                    <a:pt x="1" y="17530"/>
                  </a:cubicBezTo>
                  <a:cubicBezTo>
                    <a:pt x="5490" y="17927"/>
                    <a:pt x="10989" y="18125"/>
                    <a:pt x="16487" y="18125"/>
                  </a:cubicBezTo>
                  <a:cubicBezTo>
                    <a:pt x="29806" y="18125"/>
                    <a:pt x="43116" y="16963"/>
                    <a:pt x="56262" y="14654"/>
                  </a:cubicBezTo>
                  <a:cubicBezTo>
                    <a:pt x="60225" y="13924"/>
                    <a:pt x="62873" y="10090"/>
                    <a:pt x="62229" y="6083"/>
                  </a:cubicBezTo>
                  <a:cubicBezTo>
                    <a:pt x="61591" y="2514"/>
                    <a:pt x="58490" y="1"/>
                    <a:pt x="54987"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7"/>
            <p:cNvSpPr/>
            <p:nvPr/>
          </p:nvSpPr>
          <p:spPr>
            <a:xfrm>
              <a:off x="3805500" y="298575"/>
              <a:ext cx="1011300" cy="385275"/>
            </a:xfrm>
            <a:custGeom>
              <a:avLst/>
              <a:gdLst/>
              <a:ahLst/>
              <a:cxnLst/>
              <a:rect l="l" t="t" r="r" b="b"/>
              <a:pathLst>
                <a:path w="40452" h="15411" extrusionOk="0">
                  <a:moveTo>
                    <a:pt x="36531" y="0"/>
                  </a:moveTo>
                  <a:lnTo>
                    <a:pt x="36531" y="0"/>
                  </a:lnTo>
                  <a:cubicBezTo>
                    <a:pt x="33612" y="258"/>
                    <a:pt x="30736" y="487"/>
                    <a:pt x="27774" y="658"/>
                  </a:cubicBezTo>
                  <a:cubicBezTo>
                    <a:pt x="30950" y="5051"/>
                    <a:pt x="28432" y="11275"/>
                    <a:pt x="23109" y="12234"/>
                  </a:cubicBezTo>
                  <a:cubicBezTo>
                    <a:pt x="15468" y="13579"/>
                    <a:pt x="7742" y="14538"/>
                    <a:pt x="1" y="15110"/>
                  </a:cubicBezTo>
                  <a:cubicBezTo>
                    <a:pt x="1560" y="15196"/>
                    <a:pt x="3091" y="15325"/>
                    <a:pt x="4651" y="15411"/>
                  </a:cubicBezTo>
                  <a:cubicBezTo>
                    <a:pt x="13937" y="14938"/>
                    <a:pt x="23195" y="13880"/>
                    <a:pt x="32352" y="12277"/>
                  </a:cubicBezTo>
                  <a:cubicBezTo>
                    <a:pt x="38090" y="11190"/>
                    <a:pt x="40451" y="4221"/>
                    <a:pt x="3653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7"/>
            <p:cNvSpPr/>
            <p:nvPr/>
          </p:nvSpPr>
          <p:spPr>
            <a:xfrm>
              <a:off x="4086300" y="3360975"/>
              <a:ext cx="269025" cy="1808275"/>
            </a:xfrm>
            <a:custGeom>
              <a:avLst/>
              <a:gdLst/>
              <a:ahLst/>
              <a:cxnLst/>
              <a:rect l="l" t="t" r="r" b="b"/>
              <a:pathLst>
                <a:path w="10761" h="72331" extrusionOk="0">
                  <a:moveTo>
                    <a:pt x="1" y="0"/>
                  </a:moveTo>
                  <a:lnTo>
                    <a:pt x="1" y="72331"/>
                  </a:lnTo>
                  <a:lnTo>
                    <a:pt x="10761" y="72331"/>
                  </a:lnTo>
                  <a:lnTo>
                    <a:pt x="10747" y="0"/>
                  </a:lnTo>
                  <a:cubicBezTo>
                    <a:pt x="8980" y="372"/>
                    <a:pt x="7180" y="558"/>
                    <a:pt x="5379" y="558"/>
                  </a:cubicBezTo>
                  <a:cubicBezTo>
                    <a:pt x="3578" y="558"/>
                    <a:pt x="1775" y="372"/>
                    <a:pt x="1" y="0"/>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4" name="Google Shape;8904;p57"/>
          <p:cNvGrpSpPr/>
          <p:nvPr/>
        </p:nvGrpSpPr>
        <p:grpSpPr>
          <a:xfrm>
            <a:off x="2810729" y="4267107"/>
            <a:ext cx="342496" cy="351944"/>
            <a:chOff x="2810729" y="4267107"/>
            <a:chExt cx="342496" cy="351944"/>
          </a:xfrm>
        </p:grpSpPr>
        <p:sp>
          <p:nvSpPr>
            <p:cNvPr id="8905" name="Google Shape;8905;p57"/>
            <p:cNvSpPr/>
            <p:nvPr/>
          </p:nvSpPr>
          <p:spPr>
            <a:xfrm>
              <a:off x="2890682" y="4267422"/>
              <a:ext cx="35575" cy="23627"/>
            </a:xfrm>
            <a:custGeom>
              <a:avLst/>
              <a:gdLst/>
              <a:ahLst/>
              <a:cxnLst/>
              <a:rect l="l" t="t" r="r" b="b"/>
              <a:pathLst>
                <a:path w="2376" h="1578" extrusionOk="0">
                  <a:moveTo>
                    <a:pt x="484" y="0"/>
                  </a:moveTo>
                  <a:cubicBezTo>
                    <a:pt x="210" y="0"/>
                    <a:pt x="0" y="231"/>
                    <a:pt x="0" y="505"/>
                  </a:cubicBezTo>
                  <a:lnTo>
                    <a:pt x="0" y="1577"/>
                  </a:lnTo>
                  <a:lnTo>
                    <a:pt x="2376" y="1577"/>
                  </a:lnTo>
                  <a:lnTo>
                    <a:pt x="2376" y="505"/>
                  </a:lnTo>
                  <a:cubicBezTo>
                    <a:pt x="2376" y="231"/>
                    <a:pt x="2166" y="0"/>
                    <a:pt x="1871"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7"/>
            <p:cNvSpPr/>
            <p:nvPr/>
          </p:nvSpPr>
          <p:spPr>
            <a:xfrm>
              <a:off x="2890996" y="4390181"/>
              <a:ext cx="34946" cy="36533"/>
            </a:xfrm>
            <a:custGeom>
              <a:avLst/>
              <a:gdLst/>
              <a:ahLst/>
              <a:cxnLst/>
              <a:rect l="l" t="t" r="r" b="b"/>
              <a:pathLst>
                <a:path w="2334" h="2440" extrusionOk="0">
                  <a:moveTo>
                    <a:pt x="0" y="1"/>
                  </a:moveTo>
                  <a:lnTo>
                    <a:pt x="883" y="2250"/>
                  </a:lnTo>
                  <a:cubicBezTo>
                    <a:pt x="936" y="2376"/>
                    <a:pt x="1051" y="2440"/>
                    <a:pt x="1167" y="2440"/>
                  </a:cubicBezTo>
                  <a:cubicBezTo>
                    <a:pt x="1283" y="2440"/>
                    <a:pt x="1398" y="2376"/>
                    <a:pt x="1451" y="2250"/>
                  </a:cubicBezTo>
                  <a:lnTo>
                    <a:pt x="2334" y="1"/>
                  </a:ln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7"/>
            <p:cNvSpPr/>
            <p:nvPr/>
          </p:nvSpPr>
          <p:spPr>
            <a:xfrm>
              <a:off x="2886579" y="4287245"/>
              <a:ext cx="43780" cy="105466"/>
            </a:xfrm>
            <a:custGeom>
              <a:avLst/>
              <a:gdLst/>
              <a:ahLst/>
              <a:cxnLst/>
              <a:rect l="l" t="t" r="r" b="b"/>
              <a:pathLst>
                <a:path w="2924" h="7044" extrusionOk="0">
                  <a:moveTo>
                    <a:pt x="506" y="1"/>
                  </a:moveTo>
                  <a:cubicBezTo>
                    <a:pt x="232" y="1"/>
                    <a:pt x="22" y="211"/>
                    <a:pt x="22" y="505"/>
                  </a:cubicBezTo>
                  <a:lnTo>
                    <a:pt x="22" y="6539"/>
                  </a:lnTo>
                  <a:cubicBezTo>
                    <a:pt x="1" y="6813"/>
                    <a:pt x="232" y="7044"/>
                    <a:pt x="527" y="7044"/>
                  </a:cubicBezTo>
                  <a:lnTo>
                    <a:pt x="2419" y="7044"/>
                  </a:lnTo>
                  <a:cubicBezTo>
                    <a:pt x="2692" y="7044"/>
                    <a:pt x="2923" y="6813"/>
                    <a:pt x="2902" y="6539"/>
                  </a:cubicBezTo>
                  <a:lnTo>
                    <a:pt x="2902" y="505"/>
                  </a:lnTo>
                  <a:cubicBezTo>
                    <a:pt x="2902" y="211"/>
                    <a:pt x="2692" y="1"/>
                    <a:pt x="241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7"/>
            <p:cNvSpPr/>
            <p:nvPr/>
          </p:nvSpPr>
          <p:spPr>
            <a:xfrm>
              <a:off x="2909248" y="4287245"/>
              <a:ext cx="20797" cy="105466"/>
            </a:xfrm>
            <a:custGeom>
              <a:avLst/>
              <a:gdLst/>
              <a:ahLst/>
              <a:cxnLst/>
              <a:rect l="l" t="t" r="r" b="b"/>
              <a:pathLst>
                <a:path w="1389" h="7044" extrusionOk="0">
                  <a:moveTo>
                    <a:pt x="1" y="1"/>
                  </a:moveTo>
                  <a:cubicBezTo>
                    <a:pt x="274" y="1"/>
                    <a:pt x="505" y="211"/>
                    <a:pt x="505" y="505"/>
                  </a:cubicBezTo>
                  <a:lnTo>
                    <a:pt x="505" y="6539"/>
                  </a:lnTo>
                  <a:cubicBezTo>
                    <a:pt x="505" y="6813"/>
                    <a:pt x="274" y="7044"/>
                    <a:pt x="1" y="7044"/>
                  </a:cubicBezTo>
                  <a:lnTo>
                    <a:pt x="905" y="7044"/>
                  </a:lnTo>
                  <a:cubicBezTo>
                    <a:pt x="1178" y="7044"/>
                    <a:pt x="1388" y="6813"/>
                    <a:pt x="1388" y="6539"/>
                  </a:cubicBezTo>
                  <a:lnTo>
                    <a:pt x="1388" y="505"/>
                  </a:lnTo>
                  <a:cubicBezTo>
                    <a:pt x="1388" y="211"/>
                    <a:pt x="1178" y="1"/>
                    <a:pt x="905"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7"/>
            <p:cNvSpPr/>
            <p:nvPr/>
          </p:nvSpPr>
          <p:spPr>
            <a:xfrm>
              <a:off x="2819532" y="4267496"/>
              <a:ext cx="38419" cy="39917"/>
            </a:xfrm>
            <a:custGeom>
              <a:avLst/>
              <a:gdLst/>
              <a:ahLst/>
              <a:cxnLst/>
              <a:rect l="l" t="t" r="r" b="b"/>
              <a:pathLst>
                <a:path w="2566" h="2666" extrusionOk="0">
                  <a:moveTo>
                    <a:pt x="1273" y="0"/>
                  </a:moveTo>
                  <a:cubicBezTo>
                    <a:pt x="1147" y="0"/>
                    <a:pt x="1020" y="69"/>
                    <a:pt x="968" y="205"/>
                  </a:cubicBezTo>
                  <a:lnTo>
                    <a:pt x="1" y="2665"/>
                  </a:lnTo>
                  <a:lnTo>
                    <a:pt x="2566" y="2665"/>
                  </a:lnTo>
                  <a:lnTo>
                    <a:pt x="1578" y="205"/>
                  </a:lnTo>
                  <a:cubicBezTo>
                    <a:pt x="1525" y="69"/>
                    <a:pt x="1399" y="0"/>
                    <a:pt x="1273"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7"/>
            <p:cNvSpPr/>
            <p:nvPr/>
          </p:nvSpPr>
          <p:spPr>
            <a:xfrm>
              <a:off x="2815130" y="4306140"/>
              <a:ext cx="46924" cy="230442"/>
            </a:xfrm>
            <a:custGeom>
              <a:avLst/>
              <a:gdLst/>
              <a:ahLst/>
              <a:cxnLst/>
              <a:rect l="l" t="t" r="r" b="b"/>
              <a:pathLst>
                <a:path w="3134" h="15391" extrusionOk="0">
                  <a:moveTo>
                    <a:pt x="547" y="0"/>
                  </a:moveTo>
                  <a:cubicBezTo>
                    <a:pt x="253" y="0"/>
                    <a:pt x="0" y="252"/>
                    <a:pt x="0" y="547"/>
                  </a:cubicBezTo>
                  <a:lnTo>
                    <a:pt x="0" y="14843"/>
                  </a:lnTo>
                  <a:cubicBezTo>
                    <a:pt x="0" y="15138"/>
                    <a:pt x="253" y="15390"/>
                    <a:pt x="547" y="15390"/>
                  </a:cubicBezTo>
                  <a:lnTo>
                    <a:pt x="2586" y="15390"/>
                  </a:lnTo>
                  <a:cubicBezTo>
                    <a:pt x="2902" y="15390"/>
                    <a:pt x="3133" y="15138"/>
                    <a:pt x="3133" y="14843"/>
                  </a:cubicBezTo>
                  <a:lnTo>
                    <a:pt x="3133" y="547"/>
                  </a:lnTo>
                  <a:cubicBezTo>
                    <a:pt x="3133" y="252"/>
                    <a:pt x="2902" y="0"/>
                    <a:pt x="2586"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7"/>
            <p:cNvSpPr/>
            <p:nvPr/>
          </p:nvSpPr>
          <p:spPr>
            <a:xfrm>
              <a:off x="2838742" y="4306140"/>
              <a:ext cx="23312" cy="230442"/>
            </a:xfrm>
            <a:custGeom>
              <a:avLst/>
              <a:gdLst/>
              <a:ahLst/>
              <a:cxnLst/>
              <a:rect l="l" t="t" r="r" b="b"/>
              <a:pathLst>
                <a:path w="1557" h="15391" extrusionOk="0">
                  <a:moveTo>
                    <a:pt x="0" y="0"/>
                  </a:moveTo>
                  <a:lnTo>
                    <a:pt x="0" y="15390"/>
                  </a:lnTo>
                  <a:lnTo>
                    <a:pt x="1009" y="15390"/>
                  </a:lnTo>
                  <a:cubicBezTo>
                    <a:pt x="1325" y="15390"/>
                    <a:pt x="1556" y="15138"/>
                    <a:pt x="1556" y="14843"/>
                  </a:cubicBezTo>
                  <a:lnTo>
                    <a:pt x="1556" y="547"/>
                  </a:lnTo>
                  <a:cubicBezTo>
                    <a:pt x="1556" y="231"/>
                    <a:pt x="1325" y="0"/>
                    <a:pt x="1009"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7"/>
            <p:cNvSpPr/>
            <p:nvPr/>
          </p:nvSpPr>
          <p:spPr>
            <a:xfrm>
              <a:off x="2815130" y="4505080"/>
              <a:ext cx="46924" cy="31502"/>
            </a:xfrm>
            <a:custGeom>
              <a:avLst/>
              <a:gdLst/>
              <a:ahLst/>
              <a:cxnLst/>
              <a:rect l="l" t="t" r="r" b="b"/>
              <a:pathLst>
                <a:path w="3134" h="2104" extrusionOk="0">
                  <a:moveTo>
                    <a:pt x="0" y="1"/>
                  </a:moveTo>
                  <a:lnTo>
                    <a:pt x="0" y="1556"/>
                  </a:lnTo>
                  <a:cubicBezTo>
                    <a:pt x="0" y="1851"/>
                    <a:pt x="253" y="2103"/>
                    <a:pt x="547" y="2103"/>
                  </a:cubicBezTo>
                  <a:lnTo>
                    <a:pt x="2586" y="2103"/>
                  </a:lnTo>
                  <a:cubicBezTo>
                    <a:pt x="2902" y="2103"/>
                    <a:pt x="3133" y="1851"/>
                    <a:pt x="3133" y="1556"/>
                  </a:cubicBezTo>
                  <a:lnTo>
                    <a:pt x="3133"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7"/>
            <p:cNvSpPr/>
            <p:nvPr/>
          </p:nvSpPr>
          <p:spPr>
            <a:xfrm>
              <a:off x="2888795" y="4455970"/>
              <a:ext cx="39677" cy="54799"/>
            </a:xfrm>
            <a:custGeom>
              <a:avLst/>
              <a:gdLst/>
              <a:ahLst/>
              <a:cxnLst/>
              <a:rect l="l" t="t" r="r" b="b"/>
              <a:pathLst>
                <a:path w="2650" h="3660" extrusionOk="0">
                  <a:moveTo>
                    <a:pt x="547" y="1"/>
                  </a:moveTo>
                  <a:cubicBezTo>
                    <a:pt x="252" y="1"/>
                    <a:pt x="0" y="232"/>
                    <a:pt x="0" y="547"/>
                  </a:cubicBezTo>
                  <a:lnTo>
                    <a:pt x="0" y="3659"/>
                  </a:lnTo>
                  <a:lnTo>
                    <a:pt x="2649" y="3659"/>
                  </a:lnTo>
                  <a:lnTo>
                    <a:pt x="2649" y="547"/>
                  </a:lnTo>
                  <a:cubicBezTo>
                    <a:pt x="2649" y="232"/>
                    <a:pt x="2397" y="1"/>
                    <a:pt x="2103"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7"/>
            <p:cNvSpPr/>
            <p:nvPr/>
          </p:nvSpPr>
          <p:spPr>
            <a:xfrm>
              <a:off x="2883435" y="4475180"/>
              <a:ext cx="50068" cy="61402"/>
            </a:xfrm>
            <a:custGeom>
              <a:avLst/>
              <a:gdLst/>
              <a:ahLst/>
              <a:cxnLst/>
              <a:rect l="l" t="t" r="r" b="b"/>
              <a:pathLst>
                <a:path w="3344" h="4101" extrusionOk="0">
                  <a:moveTo>
                    <a:pt x="547" y="0"/>
                  </a:moveTo>
                  <a:cubicBezTo>
                    <a:pt x="253" y="0"/>
                    <a:pt x="1" y="232"/>
                    <a:pt x="1" y="547"/>
                  </a:cubicBezTo>
                  <a:lnTo>
                    <a:pt x="1" y="3553"/>
                  </a:lnTo>
                  <a:cubicBezTo>
                    <a:pt x="1" y="3848"/>
                    <a:pt x="253" y="4100"/>
                    <a:pt x="547" y="4100"/>
                  </a:cubicBezTo>
                  <a:lnTo>
                    <a:pt x="2797" y="4100"/>
                  </a:lnTo>
                  <a:cubicBezTo>
                    <a:pt x="3091" y="4100"/>
                    <a:pt x="3344" y="3848"/>
                    <a:pt x="3344" y="3553"/>
                  </a:cubicBezTo>
                  <a:lnTo>
                    <a:pt x="3344" y="547"/>
                  </a:lnTo>
                  <a:cubicBezTo>
                    <a:pt x="3344" y="232"/>
                    <a:pt x="3091" y="0"/>
                    <a:pt x="2797"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7"/>
            <p:cNvSpPr/>
            <p:nvPr/>
          </p:nvSpPr>
          <p:spPr>
            <a:xfrm>
              <a:off x="2912077" y="4475180"/>
              <a:ext cx="21426" cy="61402"/>
            </a:xfrm>
            <a:custGeom>
              <a:avLst/>
              <a:gdLst/>
              <a:ahLst/>
              <a:cxnLst/>
              <a:rect l="l" t="t" r="r" b="b"/>
              <a:pathLst>
                <a:path w="1431" h="4101" extrusionOk="0">
                  <a:moveTo>
                    <a:pt x="1" y="0"/>
                  </a:moveTo>
                  <a:cubicBezTo>
                    <a:pt x="295" y="0"/>
                    <a:pt x="548" y="232"/>
                    <a:pt x="548" y="547"/>
                  </a:cubicBezTo>
                  <a:lnTo>
                    <a:pt x="548" y="3553"/>
                  </a:lnTo>
                  <a:cubicBezTo>
                    <a:pt x="548" y="3848"/>
                    <a:pt x="295" y="4100"/>
                    <a:pt x="1" y="4100"/>
                  </a:cubicBezTo>
                  <a:lnTo>
                    <a:pt x="884" y="4100"/>
                  </a:lnTo>
                  <a:cubicBezTo>
                    <a:pt x="1178" y="4100"/>
                    <a:pt x="1431" y="3848"/>
                    <a:pt x="1431" y="3553"/>
                  </a:cubicBezTo>
                  <a:lnTo>
                    <a:pt x="1431" y="547"/>
                  </a:lnTo>
                  <a:cubicBezTo>
                    <a:pt x="1431" y="232"/>
                    <a:pt x="1178" y="0"/>
                    <a:pt x="88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7"/>
            <p:cNvSpPr/>
            <p:nvPr/>
          </p:nvSpPr>
          <p:spPr>
            <a:xfrm>
              <a:off x="2955842" y="4272767"/>
              <a:ext cx="192666" cy="259399"/>
            </a:xfrm>
            <a:custGeom>
              <a:avLst/>
              <a:gdLst/>
              <a:ahLst/>
              <a:cxnLst/>
              <a:rect l="l" t="t" r="r" b="b"/>
              <a:pathLst>
                <a:path w="12868" h="17325" extrusionOk="0">
                  <a:moveTo>
                    <a:pt x="547" y="1"/>
                  </a:moveTo>
                  <a:cubicBezTo>
                    <a:pt x="253" y="1"/>
                    <a:pt x="0" y="253"/>
                    <a:pt x="0" y="568"/>
                  </a:cubicBezTo>
                  <a:lnTo>
                    <a:pt x="0" y="16778"/>
                  </a:lnTo>
                  <a:cubicBezTo>
                    <a:pt x="0" y="17072"/>
                    <a:pt x="253" y="17325"/>
                    <a:pt x="547" y="17325"/>
                  </a:cubicBezTo>
                  <a:lnTo>
                    <a:pt x="11774" y="17325"/>
                  </a:lnTo>
                  <a:cubicBezTo>
                    <a:pt x="12384" y="17325"/>
                    <a:pt x="12867" y="16820"/>
                    <a:pt x="12867" y="16231"/>
                  </a:cubicBezTo>
                  <a:lnTo>
                    <a:pt x="12867" y="1094"/>
                  </a:lnTo>
                  <a:cubicBezTo>
                    <a:pt x="12867" y="505"/>
                    <a:pt x="12384" y="22"/>
                    <a:pt x="11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7"/>
            <p:cNvSpPr/>
            <p:nvPr/>
          </p:nvSpPr>
          <p:spPr>
            <a:xfrm>
              <a:off x="3116063" y="4273081"/>
              <a:ext cx="32445" cy="259084"/>
            </a:xfrm>
            <a:custGeom>
              <a:avLst/>
              <a:gdLst/>
              <a:ahLst/>
              <a:cxnLst/>
              <a:rect l="l" t="t" r="r" b="b"/>
              <a:pathLst>
                <a:path w="2167" h="17304" extrusionOk="0">
                  <a:moveTo>
                    <a:pt x="1" y="1"/>
                  </a:moveTo>
                  <a:cubicBezTo>
                    <a:pt x="610" y="1"/>
                    <a:pt x="1094" y="484"/>
                    <a:pt x="1094" y="1094"/>
                  </a:cubicBezTo>
                  <a:lnTo>
                    <a:pt x="1094" y="16210"/>
                  </a:lnTo>
                  <a:cubicBezTo>
                    <a:pt x="1094" y="16820"/>
                    <a:pt x="610" y="17304"/>
                    <a:pt x="1" y="17304"/>
                  </a:cubicBezTo>
                  <a:lnTo>
                    <a:pt x="1073" y="17304"/>
                  </a:lnTo>
                  <a:cubicBezTo>
                    <a:pt x="1683" y="17304"/>
                    <a:pt x="2166" y="16820"/>
                    <a:pt x="2166" y="16210"/>
                  </a:cubicBezTo>
                  <a:lnTo>
                    <a:pt x="2166" y="1094"/>
                  </a:lnTo>
                  <a:cubicBezTo>
                    <a:pt x="2166" y="484"/>
                    <a:pt x="1683" y="1"/>
                    <a:pt x="1073"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7"/>
            <p:cNvSpPr/>
            <p:nvPr/>
          </p:nvSpPr>
          <p:spPr>
            <a:xfrm>
              <a:off x="2984484" y="4267107"/>
              <a:ext cx="18266" cy="270733"/>
            </a:xfrm>
            <a:custGeom>
              <a:avLst/>
              <a:gdLst/>
              <a:ahLst/>
              <a:cxnLst/>
              <a:rect l="l" t="t" r="r" b="b"/>
              <a:pathLst>
                <a:path w="1220" h="18082" extrusionOk="0">
                  <a:moveTo>
                    <a:pt x="316" y="0"/>
                  </a:moveTo>
                  <a:cubicBezTo>
                    <a:pt x="127" y="0"/>
                    <a:pt x="0" y="147"/>
                    <a:pt x="0" y="337"/>
                  </a:cubicBezTo>
                  <a:lnTo>
                    <a:pt x="0" y="17745"/>
                  </a:lnTo>
                  <a:cubicBezTo>
                    <a:pt x="0" y="17934"/>
                    <a:pt x="127" y="18081"/>
                    <a:pt x="316" y="18081"/>
                  </a:cubicBezTo>
                  <a:lnTo>
                    <a:pt x="884" y="18081"/>
                  </a:lnTo>
                  <a:cubicBezTo>
                    <a:pt x="1073" y="18081"/>
                    <a:pt x="1220" y="17934"/>
                    <a:pt x="1220" y="17745"/>
                  </a:cubicBezTo>
                  <a:lnTo>
                    <a:pt x="1220" y="337"/>
                  </a:lnTo>
                  <a:cubicBezTo>
                    <a:pt x="1220" y="147"/>
                    <a:pt x="1073" y="0"/>
                    <a:pt x="884"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7"/>
            <p:cNvSpPr/>
            <p:nvPr/>
          </p:nvSpPr>
          <p:spPr>
            <a:xfrm>
              <a:off x="3091193" y="4499106"/>
              <a:ext cx="32445" cy="10705"/>
            </a:xfrm>
            <a:custGeom>
              <a:avLst/>
              <a:gdLst/>
              <a:ahLst/>
              <a:cxnLst/>
              <a:rect l="l" t="t" r="r" b="b"/>
              <a:pathLst>
                <a:path w="2167" h="715" extrusionOk="0">
                  <a:moveTo>
                    <a:pt x="484" y="0"/>
                  </a:moveTo>
                  <a:cubicBezTo>
                    <a:pt x="1" y="0"/>
                    <a:pt x="1" y="715"/>
                    <a:pt x="484" y="715"/>
                  </a:cubicBezTo>
                  <a:lnTo>
                    <a:pt x="1704" y="715"/>
                  </a:lnTo>
                  <a:cubicBezTo>
                    <a:pt x="2166" y="715"/>
                    <a:pt x="2166" y="0"/>
                    <a:pt x="1704"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7"/>
            <p:cNvSpPr/>
            <p:nvPr/>
          </p:nvSpPr>
          <p:spPr>
            <a:xfrm>
              <a:off x="3110718" y="4485571"/>
              <a:ext cx="12292" cy="10705"/>
            </a:xfrm>
            <a:custGeom>
              <a:avLst/>
              <a:gdLst/>
              <a:ahLst/>
              <a:cxnLst/>
              <a:rect l="l" t="t" r="r" b="b"/>
              <a:pathLst>
                <a:path w="821" h="715" extrusionOk="0">
                  <a:moveTo>
                    <a:pt x="358" y="0"/>
                  </a:moveTo>
                  <a:cubicBezTo>
                    <a:pt x="147" y="0"/>
                    <a:pt x="0" y="168"/>
                    <a:pt x="0" y="357"/>
                  </a:cubicBezTo>
                  <a:cubicBezTo>
                    <a:pt x="0" y="547"/>
                    <a:pt x="168" y="715"/>
                    <a:pt x="358" y="715"/>
                  </a:cubicBezTo>
                  <a:cubicBezTo>
                    <a:pt x="820" y="715"/>
                    <a:pt x="820" y="0"/>
                    <a:pt x="35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7"/>
            <p:cNvSpPr/>
            <p:nvPr/>
          </p:nvSpPr>
          <p:spPr>
            <a:xfrm>
              <a:off x="2810729" y="4557334"/>
              <a:ext cx="342496" cy="61717"/>
            </a:xfrm>
            <a:custGeom>
              <a:avLst/>
              <a:gdLst/>
              <a:ahLst/>
              <a:cxnLst/>
              <a:rect l="l" t="t" r="r" b="b"/>
              <a:pathLst>
                <a:path w="22875" h="4122" extrusionOk="0">
                  <a:moveTo>
                    <a:pt x="547" y="1"/>
                  </a:moveTo>
                  <a:cubicBezTo>
                    <a:pt x="231" y="1"/>
                    <a:pt x="0" y="232"/>
                    <a:pt x="0" y="547"/>
                  </a:cubicBezTo>
                  <a:lnTo>
                    <a:pt x="0" y="3575"/>
                  </a:lnTo>
                  <a:cubicBezTo>
                    <a:pt x="0" y="3869"/>
                    <a:pt x="231" y="4121"/>
                    <a:pt x="547" y="4121"/>
                  </a:cubicBezTo>
                  <a:lnTo>
                    <a:pt x="22328" y="4121"/>
                  </a:lnTo>
                  <a:cubicBezTo>
                    <a:pt x="22622" y="4121"/>
                    <a:pt x="22875" y="3869"/>
                    <a:pt x="22875" y="3575"/>
                  </a:cubicBezTo>
                  <a:lnTo>
                    <a:pt x="22875" y="547"/>
                  </a:lnTo>
                  <a:cubicBezTo>
                    <a:pt x="22875" y="232"/>
                    <a:pt x="22622" y="1"/>
                    <a:pt x="22328" y="1"/>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7"/>
            <p:cNvSpPr/>
            <p:nvPr/>
          </p:nvSpPr>
          <p:spPr>
            <a:xfrm>
              <a:off x="3129598" y="4557334"/>
              <a:ext cx="23627" cy="61717"/>
            </a:xfrm>
            <a:custGeom>
              <a:avLst/>
              <a:gdLst/>
              <a:ahLst/>
              <a:cxnLst/>
              <a:rect l="l" t="t" r="r" b="b"/>
              <a:pathLst>
                <a:path w="1578" h="4122" extrusionOk="0">
                  <a:moveTo>
                    <a:pt x="1" y="1"/>
                  </a:moveTo>
                  <a:cubicBezTo>
                    <a:pt x="295" y="1"/>
                    <a:pt x="547" y="232"/>
                    <a:pt x="547" y="547"/>
                  </a:cubicBezTo>
                  <a:lnTo>
                    <a:pt x="547" y="3575"/>
                  </a:lnTo>
                  <a:cubicBezTo>
                    <a:pt x="547" y="3869"/>
                    <a:pt x="295" y="4121"/>
                    <a:pt x="1" y="4121"/>
                  </a:cubicBezTo>
                  <a:lnTo>
                    <a:pt x="1031" y="4121"/>
                  </a:lnTo>
                  <a:cubicBezTo>
                    <a:pt x="1325" y="4121"/>
                    <a:pt x="1578" y="3869"/>
                    <a:pt x="1578" y="3575"/>
                  </a:cubicBezTo>
                  <a:lnTo>
                    <a:pt x="1578" y="547"/>
                  </a:lnTo>
                  <a:cubicBezTo>
                    <a:pt x="1578" y="232"/>
                    <a:pt x="1325" y="1"/>
                    <a:pt x="1031"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7"/>
            <p:cNvSpPr/>
            <p:nvPr/>
          </p:nvSpPr>
          <p:spPr>
            <a:xfrm>
              <a:off x="2838428" y="4553711"/>
              <a:ext cx="10720" cy="22219"/>
            </a:xfrm>
            <a:custGeom>
              <a:avLst/>
              <a:gdLst/>
              <a:ahLst/>
              <a:cxnLst/>
              <a:rect l="l" t="t" r="r" b="b"/>
              <a:pathLst>
                <a:path w="716"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7"/>
            <p:cNvSpPr/>
            <p:nvPr/>
          </p:nvSpPr>
          <p:spPr>
            <a:xfrm>
              <a:off x="2863611" y="4553711"/>
              <a:ext cx="10705" cy="22219"/>
            </a:xfrm>
            <a:custGeom>
              <a:avLst/>
              <a:gdLst/>
              <a:ahLst/>
              <a:cxnLst/>
              <a:rect l="l" t="t" r="r" b="b"/>
              <a:pathLst>
                <a:path w="715"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7"/>
            <p:cNvSpPr/>
            <p:nvPr/>
          </p:nvSpPr>
          <p:spPr>
            <a:xfrm>
              <a:off x="2888795" y="4553711"/>
              <a:ext cx="10705" cy="22219"/>
            </a:xfrm>
            <a:custGeom>
              <a:avLst/>
              <a:gdLst/>
              <a:ahLst/>
              <a:cxnLst/>
              <a:rect l="l" t="t" r="r" b="b"/>
              <a:pathLst>
                <a:path w="715" h="1484" extrusionOk="0">
                  <a:moveTo>
                    <a:pt x="350" y="1"/>
                  </a:moveTo>
                  <a:cubicBezTo>
                    <a:pt x="174" y="1"/>
                    <a:pt x="0" y="116"/>
                    <a:pt x="0" y="348"/>
                  </a:cubicBezTo>
                  <a:lnTo>
                    <a:pt x="0" y="1126"/>
                  </a:lnTo>
                  <a:cubicBezTo>
                    <a:pt x="0" y="1315"/>
                    <a:pt x="147" y="1483"/>
                    <a:pt x="358" y="1483"/>
                  </a:cubicBezTo>
                  <a:cubicBezTo>
                    <a:pt x="547" y="1483"/>
                    <a:pt x="715" y="1315"/>
                    <a:pt x="715" y="1126"/>
                  </a:cubicBezTo>
                  <a:lnTo>
                    <a:pt x="715" y="348"/>
                  </a:lnTo>
                  <a:cubicBezTo>
                    <a:pt x="704" y="116"/>
                    <a:pt x="526" y="1"/>
                    <a:pt x="350"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7"/>
            <p:cNvSpPr/>
            <p:nvPr/>
          </p:nvSpPr>
          <p:spPr>
            <a:xfrm>
              <a:off x="2913664" y="4553711"/>
              <a:ext cx="10705" cy="22219"/>
            </a:xfrm>
            <a:custGeom>
              <a:avLst/>
              <a:gdLst/>
              <a:ahLst/>
              <a:cxnLst/>
              <a:rect l="l" t="t" r="r" b="b"/>
              <a:pathLst>
                <a:path w="715" h="1484" extrusionOk="0">
                  <a:moveTo>
                    <a:pt x="357" y="1"/>
                  </a:moveTo>
                  <a:cubicBezTo>
                    <a:pt x="179" y="1"/>
                    <a:pt x="0" y="116"/>
                    <a:pt x="0" y="348"/>
                  </a:cubicBezTo>
                  <a:lnTo>
                    <a:pt x="0" y="1126"/>
                  </a:lnTo>
                  <a:cubicBezTo>
                    <a:pt x="0" y="1315"/>
                    <a:pt x="168" y="1483"/>
                    <a:pt x="357" y="1483"/>
                  </a:cubicBezTo>
                  <a:cubicBezTo>
                    <a:pt x="568" y="1483"/>
                    <a:pt x="715" y="1315"/>
                    <a:pt x="715" y="1126"/>
                  </a:cubicBezTo>
                  <a:lnTo>
                    <a:pt x="715" y="348"/>
                  </a:lnTo>
                  <a:cubicBezTo>
                    <a:pt x="715" y="116"/>
                    <a:pt x="536" y="1"/>
                    <a:pt x="357"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7"/>
            <p:cNvSpPr/>
            <p:nvPr/>
          </p:nvSpPr>
          <p:spPr>
            <a:xfrm>
              <a:off x="2938833" y="4553711"/>
              <a:ext cx="10720" cy="22219"/>
            </a:xfrm>
            <a:custGeom>
              <a:avLst/>
              <a:gdLst/>
              <a:ahLst/>
              <a:cxnLst/>
              <a:rect l="l" t="t" r="r" b="b"/>
              <a:pathLst>
                <a:path w="716" h="1484" extrusionOk="0">
                  <a:moveTo>
                    <a:pt x="358" y="1"/>
                  </a:moveTo>
                  <a:cubicBezTo>
                    <a:pt x="180" y="1"/>
                    <a:pt x="1" y="116"/>
                    <a:pt x="1" y="348"/>
                  </a:cubicBezTo>
                  <a:lnTo>
                    <a:pt x="1" y="1126"/>
                  </a:lnTo>
                  <a:cubicBezTo>
                    <a:pt x="1" y="1315"/>
                    <a:pt x="169"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7"/>
            <p:cNvSpPr/>
            <p:nvPr/>
          </p:nvSpPr>
          <p:spPr>
            <a:xfrm>
              <a:off x="2964017" y="4553711"/>
              <a:ext cx="10720" cy="22219"/>
            </a:xfrm>
            <a:custGeom>
              <a:avLst/>
              <a:gdLst/>
              <a:ahLst/>
              <a:cxnLst/>
              <a:rect l="l" t="t" r="r" b="b"/>
              <a:pathLst>
                <a:path w="716" h="1484" extrusionOk="0">
                  <a:moveTo>
                    <a:pt x="358" y="1"/>
                  </a:moveTo>
                  <a:cubicBezTo>
                    <a:pt x="180" y="1"/>
                    <a:pt x="1" y="116"/>
                    <a:pt x="1" y="348"/>
                  </a:cubicBezTo>
                  <a:lnTo>
                    <a:pt x="1" y="1126"/>
                  </a:lnTo>
                  <a:cubicBezTo>
                    <a:pt x="1" y="1315"/>
                    <a:pt x="148"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7"/>
            <p:cNvSpPr/>
            <p:nvPr/>
          </p:nvSpPr>
          <p:spPr>
            <a:xfrm>
              <a:off x="2989201" y="4553711"/>
              <a:ext cx="10406" cy="22219"/>
            </a:xfrm>
            <a:custGeom>
              <a:avLst/>
              <a:gdLst/>
              <a:ahLst/>
              <a:cxnLst/>
              <a:rect l="l" t="t" r="r" b="b"/>
              <a:pathLst>
                <a:path w="695" h="1484" extrusionOk="0">
                  <a:moveTo>
                    <a:pt x="348" y="1"/>
                  </a:moveTo>
                  <a:cubicBezTo>
                    <a:pt x="174" y="1"/>
                    <a:pt x="1" y="116"/>
                    <a:pt x="1" y="348"/>
                  </a:cubicBezTo>
                  <a:lnTo>
                    <a:pt x="1" y="1126"/>
                  </a:lnTo>
                  <a:cubicBezTo>
                    <a:pt x="1" y="1315"/>
                    <a:pt x="148" y="1483"/>
                    <a:pt x="358" y="1483"/>
                  </a:cubicBezTo>
                  <a:cubicBezTo>
                    <a:pt x="547" y="1483"/>
                    <a:pt x="695" y="1315"/>
                    <a:pt x="695" y="1126"/>
                  </a:cubicBezTo>
                  <a:lnTo>
                    <a:pt x="695" y="348"/>
                  </a:lnTo>
                  <a:cubicBezTo>
                    <a:pt x="695" y="116"/>
                    <a:pt x="521" y="1"/>
                    <a:pt x="34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7"/>
            <p:cNvSpPr/>
            <p:nvPr/>
          </p:nvSpPr>
          <p:spPr>
            <a:xfrm>
              <a:off x="3014070"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6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7"/>
            <p:cNvSpPr/>
            <p:nvPr/>
          </p:nvSpPr>
          <p:spPr>
            <a:xfrm>
              <a:off x="3039254"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7"/>
            <p:cNvSpPr/>
            <p:nvPr/>
          </p:nvSpPr>
          <p:spPr>
            <a:xfrm>
              <a:off x="3064438"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7"/>
            <p:cNvSpPr/>
            <p:nvPr/>
          </p:nvSpPr>
          <p:spPr>
            <a:xfrm>
              <a:off x="3089472" y="4553711"/>
              <a:ext cx="10556" cy="22219"/>
            </a:xfrm>
            <a:custGeom>
              <a:avLst/>
              <a:gdLst/>
              <a:ahLst/>
              <a:cxnLst/>
              <a:rect l="l" t="t" r="r" b="b"/>
              <a:pathLst>
                <a:path w="705" h="1484" extrusionOk="0">
                  <a:moveTo>
                    <a:pt x="350" y="1"/>
                  </a:moveTo>
                  <a:cubicBezTo>
                    <a:pt x="174" y="1"/>
                    <a:pt x="0" y="116"/>
                    <a:pt x="11" y="348"/>
                  </a:cubicBezTo>
                  <a:lnTo>
                    <a:pt x="11" y="1126"/>
                  </a:lnTo>
                  <a:cubicBezTo>
                    <a:pt x="11" y="1315"/>
                    <a:pt x="158" y="1483"/>
                    <a:pt x="347" y="1483"/>
                  </a:cubicBezTo>
                  <a:cubicBezTo>
                    <a:pt x="557" y="1483"/>
                    <a:pt x="704" y="1315"/>
                    <a:pt x="704" y="1126"/>
                  </a:cubicBezTo>
                  <a:lnTo>
                    <a:pt x="704" y="348"/>
                  </a:lnTo>
                  <a:cubicBezTo>
                    <a:pt x="704" y="116"/>
                    <a:pt x="526" y="1"/>
                    <a:pt x="350"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7"/>
            <p:cNvSpPr/>
            <p:nvPr/>
          </p:nvSpPr>
          <p:spPr>
            <a:xfrm>
              <a:off x="3114491"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5" name="Google Shape;8935;p57"/>
          <p:cNvGrpSpPr/>
          <p:nvPr/>
        </p:nvGrpSpPr>
        <p:grpSpPr>
          <a:xfrm>
            <a:off x="1779168" y="3805625"/>
            <a:ext cx="282381" cy="343454"/>
            <a:chOff x="1779168" y="3805625"/>
            <a:chExt cx="282381" cy="343454"/>
          </a:xfrm>
        </p:grpSpPr>
        <p:sp>
          <p:nvSpPr>
            <p:cNvPr id="8936" name="Google Shape;8936;p57"/>
            <p:cNvSpPr/>
            <p:nvPr/>
          </p:nvSpPr>
          <p:spPr>
            <a:xfrm>
              <a:off x="1798048" y="3814758"/>
              <a:ext cx="243662" cy="314797"/>
            </a:xfrm>
            <a:custGeom>
              <a:avLst/>
              <a:gdLst/>
              <a:ahLst/>
              <a:cxnLst/>
              <a:rect l="l" t="t" r="r" b="b"/>
              <a:pathLst>
                <a:path w="16274" h="21025" extrusionOk="0">
                  <a:moveTo>
                    <a:pt x="1" y="0"/>
                  </a:moveTo>
                  <a:lnTo>
                    <a:pt x="1" y="21025"/>
                  </a:lnTo>
                  <a:lnTo>
                    <a:pt x="16274" y="21025"/>
                  </a:lnTo>
                  <a:lnTo>
                    <a:pt x="16274"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7"/>
            <p:cNvSpPr/>
            <p:nvPr/>
          </p:nvSpPr>
          <p:spPr>
            <a:xfrm>
              <a:off x="1798048" y="3814758"/>
              <a:ext cx="54485" cy="314797"/>
            </a:xfrm>
            <a:custGeom>
              <a:avLst/>
              <a:gdLst/>
              <a:ahLst/>
              <a:cxnLst/>
              <a:rect l="l" t="t" r="r" b="b"/>
              <a:pathLst>
                <a:path w="3639" h="21025" extrusionOk="0">
                  <a:moveTo>
                    <a:pt x="1" y="0"/>
                  </a:moveTo>
                  <a:lnTo>
                    <a:pt x="1" y="21025"/>
                  </a:lnTo>
                  <a:lnTo>
                    <a:pt x="3638" y="21025"/>
                  </a:lnTo>
                  <a:lnTo>
                    <a:pt x="36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7"/>
            <p:cNvSpPr/>
            <p:nvPr/>
          </p:nvSpPr>
          <p:spPr>
            <a:xfrm>
              <a:off x="1779168" y="4116319"/>
              <a:ext cx="282381" cy="32760"/>
            </a:xfrm>
            <a:custGeom>
              <a:avLst/>
              <a:gdLst/>
              <a:ahLst/>
              <a:cxnLst/>
              <a:rect l="l" t="t" r="r" b="b"/>
              <a:pathLst>
                <a:path w="18860" h="2188" extrusionOk="0">
                  <a:moveTo>
                    <a:pt x="694" y="0"/>
                  </a:moveTo>
                  <a:cubicBezTo>
                    <a:pt x="316" y="0"/>
                    <a:pt x="0" y="295"/>
                    <a:pt x="0" y="673"/>
                  </a:cubicBezTo>
                  <a:lnTo>
                    <a:pt x="0" y="1703"/>
                  </a:lnTo>
                  <a:cubicBezTo>
                    <a:pt x="0" y="1977"/>
                    <a:pt x="232" y="2187"/>
                    <a:pt x="484" y="2187"/>
                  </a:cubicBezTo>
                  <a:lnTo>
                    <a:pt x="18376" y="2187"/>
                  </a:lnTo>
                  <a:cubicBezTo>
                    <a:pt x="18649" y="2187"/>
                    <a:pt x="18859" y="1977"/>
                    <a:pt x="18859" y="1703"/>
                  </a:cubicBezTo>
                  <a:lnTo>
                    <a:pt x="18859" y="673"/>
                  </a:lnTo>
                  <a:cubicBezTo>
                    <a:pt x="18859" y="295"/>
                    <a:pt x="18565" y="0"/>
                    <a:pt x="18186"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7"/>
            <p:cNvSpPr/>
            <p:nvPr/>
          </p:nvSpPr>
          <p:spPr>
            <a:xfrm>
              <a:off x="1930585" y="3847488"/>
              <a:ext cx="90359" cy="247750"/>
            </a:xfrm>
            <a:custGeom>
              <a:avLst/>
              <a:gdLst/>
              <a:ahLst/>
              <a:cxnLst/>
              <a:rect l="l" t="t" r="r" b="b"/>
              <a:pathLst>
                <a:path w="6035" h="16547" extrusionOk="0">
                  <a:moveTo>
                    <a:pt x="168" y="1"/>
                  </a:moveTo>
                  <a:cubicBezTo>
                    <a:pt x="84" y="1"/>
                    <a:pt x="0" y="85"/>
                    <a:pt x="0" y="169"/>
                  </a:cubicBezTo>
                  <a:lnTo>
                    <a:pt x="0" y="16400"/>
                  </a:lnTo>
                  <a:cubicBezTo>
                    <a:pt x="0" y="16484"/>
                    <a:pt x="84" y="16547"/>
                    <a:pt x="168" y="16547"/>
                  </a:cubicBezTo>
                  <a:lnTo>
                    <a:pt x="5866" y="16547"/>
                  </a:lnTo>
                  <a:cubicBezTo>
                    <a:pt x="5950" y="16547"/>
                    <a:pt x="6034" y="16484"/>
                    <a:pt x="6034" y="16400"/>
                  </a:cubicBezTo>
                  <a:lnTo>
                    <a:pt x="6034" y="169"/>
                  </a:lnTo>
                  <a:cubicBezTo>
                    <a:pt x="6034" y="85"/>
                    <a:pt x="5950" y="1"/>
                    <a:pt x="586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7"/>
            <p:cNvSpPr/>
            <p:nvPr/>
          </p:nvSpPr>
          <p:spPr>
            <a:xfrm>
              <a:off x="1818830" y="3847488"/>
              <a:ext cx="90988" cy="147659"/>
            </a:xfrm>
            <a:custGeom>
              <a:avLst/>
              <a:gdLst/>
              <a:ahLst/>
              <a:cxnLst/>
              <a:rect l="l" t="t" r="r" b="b"/>
              <a:pathLst>
                <a:path w="6077" h="9862" extrusionOk="0">
                  <a:moveTo>
                    <a:pt x="169" y="1"/>
                  </a:moveTo>
                  <a:cubicBezTo>
                    <a:pt x="85" y="1"/>
                    <a:pt x="0" y="85"/>
                    <a:pt x="0" y="169"/>
                  </a:cubicBezTo>
                  <a:lnTo>
                    <a:pt x="0" y="9693"/>
                  </a:lnTo>
                  <a:cubicBezTo>
                    <a:pt x="0" y="9777"/>
                    <a:pt x="85" y="9861"/>
                    <a:pt x="169" y="9861"/>
                  </a:cubicBezTo>
                  <a:lnTo>
                    <a:pt x="5908" y="9861"/>
                  </a:lnTo>
                  <a:cubicBezTo>
                    <a:pt x="6013" y="9861"/>
                    <a:pt x="6076" y="9777"/>
                    <a:pt x="6076" y="9693"/>
                  </a:cubicBezTo>
                  <a:lnTo>
                    <a:pt x="6076" y="169"/>
                  </a:lnTo>
                  <a:cubicBezTo>
                    <a:pt x="6076" y="85"/>
                    <a:pt x="6013" y="1"/>
                    <a:pt x="590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7"/>
            <p:cNvSpPr/>
            <p:nvPr/>
          </p:nvSpPr>
          <p:spPr>
            <a:xfrm>
              <a:off x="1818830" y="3847802"/>
              <a:ext cx="33703" cy="147344"/>
            </a:xfrm>
            <a:custGeom>
              <a:avLst/>
              <a:gdLst/>
              <a:ahLst/>
              <a:cxnLst/>
              <a:rect l="l" t="t" r="r" b="b"/>
              <a:pathLst>
                <a:path w="2251" h="9841" extrusionOk="0">
                  <a:moveTo>
                    <a:pt x="169" y="1"/>
                  </a:moveTo>
                  <a:cubicBezTo>
                    <a:pt x="85" y="1"/>
                    <a:pt x="0" y="64"/>
                    <a:pt x="0" y="148"/>
                  </a:cubicBezTo>
                  <a:lnTo>
                    <a:pt x="0" y="9693"/>
                  </a:lnTo>
                  <a:cubicBezTo>
                    <a:pt x="0" y="9777"/>
                    <a:pt x="85" y="9840"/>
                    <a:pt x="169" y="9840"/>
                  </a:cubicBezTo>
                  <a:lnTo>
                    <a:pt x="2250" y="9840"/>
                  </a:lnTo>
                  <a:lnTo>
                    <a:pt x="2250" y="1"/>
                  </a:ln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7"/>
            <p:cNvSpPr/>
            <p:nvPr/>
          </p:nvSpPr>
          <p:spPr>
            <a:xfrm>
              <a:off x="1831737" y="3916107"/>
              <a:ext cx="63603" cy="10406"/>
            </a:xfrm>
            <a:custGeom>
              <a:avLst/>
              <a:gdLst/>
              <a:ahLst/>
              <a:cxnLst/>
              <a:rect l="l" t="t" r="r" b="b"/>
              <a:pathLst>
                <a:path w="4248" h="695" extrusionOk="0">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7"/>
            <p:cNvSpPr/>
            <p:nvPr/>
          </p:nvSpPr>
          <p:spPr>
            <a:xfrm>
              <a:off x="1831737" y="3916107"/>
              <a:ext cx="20797" cy="10406"/>
            </a:xfrm>
            <a:custGeom>
              <a:avLst/>
              <a:gdLst/>
              <a:ahLst/>
              <a:cxnLst/>
              <a:rect l="l" t="t" r="r" b="b"/>
              <a:pathLst>
                <a:path w="1389" h="695" extrusionOk="0">
                  <a:moveTo>
                    <a:pt x="463" y="1"/>
                  </a:moveTo>
                  <a:cubicBezTo>
                    <a:pt x="0" y="1"/>
                    <a:pt x="0" y="695"/>
                    <a:pt x="463" y="695"/>
                  </a:cubicBezTo>
                  <a:lnTo>
                    <a:pt x="1388" y="695"/>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7"/>
            <p:cNvSpPr/>
            <p:nvPr/>
          </p:nvSpPr>
          <p:spPr>
            <a:xfrm>
              <a:off x="1831737" y="3892510"/>
              <a:ext cx="63603" cy="10391"/>
            </a:xfrm>
            <a:custGeom>
              <a:avLst/>
              <a:gdLst/>
              <a:ahLst/>
              <a:cxnLst/>
              <a:rect l="l" t="t" r="r" b="b"/>
              <a:pathLst>
                <a:path w="4248" h="694" extrusionOk="0">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7"/>
            <p:cNvSpPr/>
            <p:nvPr/>
          </p:nvSpPr>
          <p:spPr>
            <a:xfrm>
              <a:off x="1831737" y="3892510"/>
              <a:ext cx="20797" cy="10391"/>
            </a:xfrm>
            <a:custGeom>
              <a:avLst/>
              <a:gdLst/>
              <a:ahLst/>
              <a:cxnLst/>
              <a:rect l="l" t="t" r="r" b="b"/>
              <a:pathLst>
                <a:path w="1389" h="694" extrusionOk="0">
                  <a:moveTo>
                    <a:pt x="463" y="0"/>
                  </a:moveTo>
                  <a:cubicBezTo>
                    <a:pt x="0" y="0"/>
                    <a:pt x="0" y="694"/>
                    <a:pt x="463" y="694"/>
                  </a:cubicBezTo>
                  <a:lnTo>
                    <a:pt x="1388" y="694"/>
                  </a:lnTo>
                  <a:lnTo>
                    <a:pt x="1388"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7"/>
            <p:cNvSpPr/>
            <p:nvPr/>
          </p:nvSpPr>
          <p:spPr>
            <a:xfrm>
              <a:off x="1831737" y="3868584"/>
              <a:ext cx="63603" cy="10406"/>
            </a:xfrm>
            <a:custGeom>
              <a:avLst/>
              <a:gdLst/>
              <a:ahLst/>
              <a:cxnLst/>
              <a:rect l="l" t="t" r="r" b="b"/>
              <a:pathLst>
                <a:path w="4248" h="695" extrusionOk="0">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7"/>
            <p:cNvSpPr/>
            <p:nvPr/>
          </p:nvSpPr>
          <p:spPr>
            <a:xfrm>
              <a:off x="1831737" y="3868584"/>
              <a:ext cx="20797" cy="10406"/>
            </a:xfrm>
            <a:custGeom>
              <a:avLst/>
              <a:gdLst/>
              <a:ahLst/>
              <a:cxnLst/>
              <a:rect l="l" t="t" r="r" b="b"/>
              <a:pathLst>
                <a:path w="1389" h="695" extrusionOk="0">
                  <a:moveTo>
                    <a:pt x="463" y="0"/>
                  </a:moveTo>
                  <a:cubicBezTo>
                    <a:pt x="0" y="0"/>
                    <a:pt x="0" y="694"/>
                    <a:pt x="463" y="694"/>
                  </a:cubicBezTo>
                  <a:lnTo>
                    <a:pt x="1388" y="694"/>
                  </a:lnTo>
                  <a:lnTo>
                    <a:pt x="1388"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7"/>
            <p:cNvSpPr/>
            <p:nvPr/>
          </p:nvSpPr>
          <p:spPr>
            <a:xfrm>
              <a:off x="1831737" y="3940033"/>
              <a:ext cx="63603" cy="10406"/>
            </a:xfrm>
            <a:custGeom>
              <a:avLst/>
              <a:gdLst/>
              <a:ahLst/>
              <a:cxnLst/>
              <a:rect l="l" t="t" r="r" b="b"/>
              <a:pathLst>
                <a:path w="4248" h="695" extrusionOk="0">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7"/>
            <p:cNvSpPr/>
            <p:nvPr/>
          </p:nvSpPr>
          <p:spPr>
            <a:xfrm>
              <a:off x="1831737" y="3940033"/>
              <a:ext cx="20797" cy="10406"/>
            </a:xfrm>
            <a:custGeom>
              <a:avLst/>
              <a:gdLst/>
              <a:ahLst/>
              <a:cxnLst/>
              <a:rect l="l" t="t" r="r" b="b"/>
              <a:pathLst>
                <a:path w="1389" h="695" extrusionOk="0">
                  <a:moveTo>
                    <a:pt x="463" y="1"/>
                  </a:moveTo>
                  <a:cubicBezTo>
                    <a:pt x="0" y="1"/>
                    <a:pt x="0" y="695"/>
                    <a:pt x="463" y="695"/>
                  </a:cubicBezTo>
                  <a:lnTo>
                    <a:pt x="1388" y="695"/>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7"/>
            <p:cNvSpPr/>
            <p:nvPr/>
          </p:nvSpPr>
          <p:spPr>
            <a:xfrm>
              <a:off x="1831737" y="3963644"/>
              <a:ext cx="63603" cy="10406"/>
            </a:xfrm>
            <a:custGeom>
              <a:avLst/>
              <a:gdLst/>
              <a:ahLst/>
              <a:cxnLst/>
              <a:rect l="l" t="t" r="r" b="b"/>
              <a:pathLst>
                <a:path w="4248" h="695" extrusionOk="0">
                  <a:moveTo>
                    <a:pt x="463" y="1"/>
                  </a:moveTo>
                  <a:cubicBezTo>
                    <a:pt x="0" y="1"/>
                    <a:pt x="0" y="694"/>
                    <a:pt x="463" y="694"/>
                  </a:cubicBezTo>
                  <a:lnTo>
                    <a:pt x="3785" y="694"/>
                  </a:lnTo>
                  <a:cubicBezTo>
                    <a:pt x="4247" y="694"/>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7"/>
            <p:cNvSpPr/>
            <p:nvPr/>
          </p:nvSpPr>
          <p:spPr>
            <a:xfrm>
              <a:off x="1831737" y="3963644"/>
              <a:ext cx="20797" cy="10406"/>
            </a:xfrm>
            <a:custGeom>
              <a:avLst/>
              <a:gdLst/>
              <a:ahLst/>
              <a:cxnLst/>
              <a:rect l="l" t="t" r="r" b="b"/>
              <a:pathLst>
                <a:path w="1389" h="695" extrusionOk="0">
                  <a:moveTo>
                    <a:pt x="463" y="1"/>
                  </a:moveTo>
                  <a:cubicBezTo>
                    <a:pt x="0" y="1"/>
                    <a:pt x="0" y="694"/>
                    <a:pt x="463" y="694"/>
                  </a:cubicBezTo>
                  <a:lnTo>
                    <a:pt x="1388" y="694"/>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7"/>
            <p:cNvSpPr/>
            <p:nvPr/>
          </p:nvSpPr>
          <p:spPr>
            <a:xfrm>
              <a:off x="1818830" y="4022202"/>
              <a:ext cx="22369" cy="58557"/>
            </a:xfrm>
            <a:custGeom>
              <a:avLst/>
              <a:gdLst/>
              <a:ahLst/>
              <a:cxnLst/>
              <a:rect l="l" t="t" r="r" b="b"/>
              <a:pathLst>
                <a:path w="1494" h="3911" extrusionOk="0">
                  <a:moveTo>
                    <a:pt x="0" y="0"/>
                  </a:moveTo>
                  <a:lnTo>
                    <a:pt x="0" y="3911"/>
                  </a:lnTo>
                  <a:lnTo>
                    <a:pt x="841" y="3911"/>
                  </a:lnTo>
                  <a:cubicBezTo>
                    <a:pt x="1199" y="3911"/>
                    <a:pt x="1493" y="3616"/>
                    <a:pt x="1493" y="3259"/>
                  </a:cubicBezTo>
                  <a:lnTo>
                    <a:pt x="1493" y="631"/>
                  </a:lnTo>
                  <a:cubicBezTo>
                    <a:pt x="1493" y="274"/>
                    <a:pt x="1199" y="0"/>
                    <a:pt x="841" y="0"/>
                  </a:cubicBez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7"/>
            <p:cNvSpPr/>
            <p:nvPr/>
          </p:nvSpPr>
          <p:spPr>
            <a:xfrm>
              <a:off x="1865739" y="4039510"/>
              <a:ext cx="19839" cy="20168"/>
            </a:xfrm>
            <a:custGeom>
              <a:avLst/>
              <a:gdLst/>
              <a:ahLst/>
              <a:cxnLst/>
              <a:rect l="l" t="t" r="r" b="b"/>
              <a:pathLst>
                <a:path w="1325" h="1347" extrusionOk="0">
                  <a:moveTo>
                    <a:pt x="652" y="1"/>
                  </a:moveTo>
                  <a:cubicBezTo>
                    <a:pt x="294" y="1"/>
                    <a:pt x="0" y="295"/>
                    <a:pt x="0" y="673"/>
                  </a:cubicBezTo>
                  <a:cubicBezTo>
                    <a:pt x="0" y="1031"/>
                    <a:pt x="294" y="1346"/>
                    <a:pt x="652" y="1346"/>
                  </a:cubicBezTo>
                  <a:cubicBezTo>
                    <a:pt x="1030" y="1346"/>
                    <a:pt x="1325" y="1031"/>
                    <a:pt x="1325" y="673"/>
                  </a:cubicBezTo>
                  <a:cubicBezTo>
                    <a:pt x="1325" y="295"/>
                    <a:pt x="1030" y="1"/>
                    <a:pt x="65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7"/>
            <p:cNvSpPr/>
            <p:nvPr/>
          </p:nvSpPr>
          <p:spPr>
            <a:xfrm>
              <a:off x="1813800" y="4009760"/>
              <a:ext cx="10391" cy="83277"/>
            </a:xfrm>
            <a:custGeom>
              <a:avLst/>
              <a:gdLst/>
              <a:ahLst/>
              <a:cxnLst/>
              <a:rect l="l" t="t" r="r" b="b"/>
              <a:pathLst>
                <a:path w="694" h="5562" extrusionOk="0">
                  <a:moveTo>
                    <a:pt x="347" y="1"/>
                  </a:moveTo>
                  <a:cubicBezTo>
                    <a:pt x="173" y="1"/>
                    <a:pt x="0" y="116"/>
                    <a:pt x="0" y="348"/>
                  </a:cubicBezTo>
                  <a:lnTo>
                    <a:pt x="0" y="5225"/>
                  </a:lnTo>
                  <a:cubicBezTo>
                    <a:pt x="0" y="5415"/>
                    <a:pt x="147" y="5562"/>
                    <a:pt x="336" y="5562"/>
                  </a:cubicBezTo>
                  <a:cubicBezTo>
                    <a:pt x="526" y="5562"/>
                    <a:pt x="694" y="5415"/>
                    <a:pt x="694" y="5225"/>
                  </a:cubicBezTo>
                  <a:lnTo>
                    <a:pt x="694" y="348"/>
                  </a:lnTo>
                  <a:cubicBezTo>
                    <a:pt x="694" y="116"/>
                    <a:pt x="520" y="1"/>
                    <a:pt x="347" y="1"/>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7"/>
            <p:cNvSpPr/>
            <p:nvPr/>
          </p:nvSpPr>
          <p:spPr>
            <a:xfrm>
              <a:off x="1930585" y="3967732"/>
              <a:ext cx="90359" cy="20797"/>
            </a:xfrm>
            <a:custGeom>
              <a:avLst/>
              <a:gdLst/>
              <a:ahLst/>
              <a:cxnLst/>
              <a:rect l="l" t="t" r="r" b="b"/>
              <a:pathLst>
                <a:path w="6035" h="1389" extrusionOk="0">
                  <a:moveTo>
                    <a:pt x="0" y="1"/>
                  </a:moveTo>
                  <a:lnTo>
                    <a:pt x="0" y="1389"/>
                  </a:lnTo>
                  <a:lnTo>
                    <a:pt x="6034" y="1389"/>
                  </a:lnTo>
                  <a:lnTo>
                    <a:pt x="6034"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7"/>
            <p:cNvSpPr/>
            <p:nvPr/>
          </p:nvSpPr>
          <p:spPr>
            <a:xfrm>
              <a:off x="1992901" y="3889351"/>
              <a:ext cx="28043" cy="78396"/>
            </a:xfrm>
            <a:custGeom>
              <a:avLst/>
              <a:gdLst/>
              <a:ahLst/>
              <a:cxnLst/>
              <a:rect l="l" t="t" r="r" b="b"/>
              <a:pathLst>
                <a:path w="1873" h="5236" extrusionOk="0">
                  <a:moveTo>
                    <a:pt x="337" y="1"/>
                  </a:moveTo>
                  <a:cubicBezTo>
                    <a:pt x="148" y="1"/>
                    <a:pt x="1" y="148"/>
                    <a:pt x="1" y="337"/>
                  </a:cubicBezTo>
                  <a:lnTo>
                    <a:pt x="1" y="5236"/>
                  </a:lnTo>
                  <a:lnTo>
                    <a:pt x="1872" y="5236"/>
                  </a:lnTo>
                  <a:lnTo>
                    <a:pt x="1872" y="337"/>
                  </a:lnTo>
                  <a:cubicBezTo>
                    <a:pt x="1872" y="148"/>
                    <a:pt x="1725" y="1"/>
                    <a:pt x="1536"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7"/>
            <p:cNvSpPr/>
            <p:nvPr/>
          </p:nvSpPr>
          <p:spPr>
            <a:xfrm>
              <a:off x="1972134" y="3913591"/>
              <a:ext cx="20782" cy="54156"/>
            </a:xfrm>
            <a:custGeom>
              <a:avLst/>
              <a:gdLst/>
              <a:ahLst/>
              <a:cxnLst/>
              <a:rect l="l" t="t" r="r" b="b"/>
              <a:pathLst>
                <a:path w="1388" h="3617" extrusionOk="0">
                  <a:moveTo>
                    <a:pt x="337" y="1"/>
                  </a:moveTo>
                  <a:cubicBezTo>
                    <a:pt x="147" y="1"/>
                    <a:pt x="0" y="148"/>
                    <a:pt x="0" y="337"/>
                  </a:cubicBezTo>
                  <a:lnTo>
                    <a:pt x="0" y="3617"/>
                  </a:lnTo>
                  <a:lnTo>
                    <a:pt x="1388" y="3617"/>
                  </a:lnTo>
                  <a:lnTo>
                    <a:pt x="1388" y="337"/>
                  </a:lnTo>
                  <a:lnTo>
                    <a:pt x="1367" y="337"/>
                  </a:lnTo>
                  <a:cubicBezTo>
                    <a:pt x="1367" y="148"/>
                    <a:pt x="1220" y="1"/>
                    <a:pt x="1051"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7"/>
            <p:cNvSpPr/>
            <p:nvPr/>
          </p:nvSpPr>
          <p:spPr>
            <a:xfrm>
              <a:off x="1930585" y="3889980"/>
              <a:ext cx="20782" cy="77767"/>
            </a:xfrm>
            <a:custGeom>
              <a:avLst/>
              <a:gdLst/>
              <a:ahLst/>
              <a:cxnLst/>
              <a:rect l="l" t="t" r="r" b="b"/>
              <a:pathLst>
                <a:path w="1388" h="5194" extrusionOk="0">
                  <a:moveTo>
                    <a:pt x="336" y="1"/>
                  </a:moveTo>
                  <a:cubicBezTo>
                    <a:pt x="147" y="1"/>
                    <a:pt x="0" y="148"/>
                    <a:pt x="0" y="337"/>
                  </a:cubicBezTo>
                  <a:lnTo>
                    <a:pt x="0" y="5194"/>
                  </a:lnTo>
                  <a:lnTo>
                    <a:pt x="1388" y="5194"/>
                  </a:lnTo>
                  <a:lnTo>
                    <a:pt x="1388" y="2440"/>
                  </a:lnTo>
                  <a:lnTo>
                    <a:pt x="1388" y="337"/>
                  </a:lnTo>
                  <a:cubicBezTo>
                    <a:pt x="1388" y="148"/>
                    <a:pt x="1240" y="1"/>
                    <a:pt x="1051"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7"/>
            <p:cNvSpPr/>
            <p:nvPr/>
          </p:nvSpPr>
          <p:spPr>
            <a:xfrm>
              <a:off x="1951352" y="3921467"/>
              <a:ext cx="20797" cy="46280"/>
            </a:xfrm>
            <a:custGeom>
              <a:avLst/>
              <a:gdLst/>
              <a:ahLst/>
              <a:cxnLst/>
              <a:rect l="l" t="t" r="r" b="b"/>
              <a:pathLst>
                <a:path w="1389" h="3091" extrusionOk="0">
                  <a:moveTo>
                    <a:pt x="337" y="0"/>
                  </a:moveTo>
                  <a:cubicBezTo>
                    <a:pt x="148" y="0"/>
                    <a:pt x="1" y="148"/>
                    <a:pt x="1" y="337"/>
                  </a:cubicBezTo>
                  <a:lnTo>
                    <a:pt x="1" y="3091"/>
                  </a:lnTo>
                  <a:lnTo>
                    <a:pt x="1388" y="3091"/>
                  </a:lnTo>
                  <a:lnTo>
                    <a:pt x="1388" y="337"/>
                  </a:lnTo>
                  <a:cubicBezTo>
                    <a:pt x="1388" y="148"/>
                    <a:pt x="1241" y="0"/>
                    <a:pt x="1052"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7"/>
            <p:cNvSpPr/>
            <p:nvPr/>
          </p:nvSpPr>
          <p:spPr>
            <a:xfrm>
              <a:off x="1974964" y="4026289"/>
              <a:ext cx="44393" cy="68948"/>
            </a:xfrm>
            <a:custGeom>
              <a:avLst/>
              <a:gdLst/>
              <a:ahLst/>
              <a:cxnLst/>
              <a:rect l="l" t="t" r="r" b="b"/>
              <a:pathLst>
                <a:path w="2965" h="4605" extrusionOk="0">
                  <a:moveTo>
                    <a:pt x="1040" y="0"/>
                  </a:moveTo>
                  <a:cubicBezTo>
                    <a:pt x="1003" y="0"/>
                    <a:pt x="964" y="7"/>
                    <a:pt x="926" y="22"/>
                  </a:cubicBezTo>
                  <a:lnTo>
                    <a:pt x="232" y="316"/>
                  </a:lnTo>
                  <a:cubicBezTo>
                    <a:pt x="64" y="379"/>
                    <a:pt x="0" y="568"/>
                    <a:pt x="64" y="736"/>
                  </a:cubicBezTo>
                  <a:lnTo>
                    <a:pt x="1682" y="4605"/>
                  </a:lnTo>
                  <a:lnTo>
                    <a:pt x="2965" y="4079"/>
                  </a:lnTo>
                  <a:lnTo>
                    <a:pt x="1346" y="190"/>
                  </a:lnTo>
                  <a:cubicBezTo>
                    <a:pt x="1281" y="76"/>
                    <a:pt x="1166" y="0"/>
                    <a:pt x="104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7"/>
            <p:cNvSpPr/>
            <p:nvPr/>
          </p:nvSpPr>
          <p:spPr>
            <a:xfrm>
              <a:off x="1930585" y="4017770"/>
              <a:ext cx="20782" cy="77782"/>
            </a:xfrm>
            <a:custGeom>
              <a:avLst/>
              <a:gdLst/>
              <a:ahLst/>
              <a:cxnLst/>
              <a:rect l="l" t="t" r="r" b="b"/>
              <a:pathLst>
                <a:path w="1388" h="5195" extrusionOk="0">
                  <a:moveTo>
                    <a:pt x="1083" y="0"/>
                  </a:moveTo>
                  <a:cubicBezTo>
                    <a:pt x="1073" y="0"/>
                    <a:pt x="1062" y="1"/>
                    <a:pt x="1051" y="2"/>
                  </a:cubicBezTo>
                  <a:lnTo>
                    <a:pt x="336" y="2"/>
                  </a:lnTo>
                  <a:cubicBezTo>
                    <a:pt x="147" y="2"/>
                    <a:pt x="0" y="149"/>
                    <a:pt x="0" y="338"/>
                  </a:cubicBezTo>
                  <a:lnTo>
                    <a:pt x="0" y="4880"/>
                  </a:lnTo>
                  <a:cubicBezTo>
                    <a:pt x="0" y="5048"/>
                    <a:pt x="147" y="5195"/>
                    <a:pt x="315" y="5195"/>
                  </a:cubicBezTo>
                  <a:lnTo>
                    <a:pt x="1388" y="5195"/>
                  </a:lnTo>
                  <a:lnTo>
                    <a:pt x="1388" y="2125"/>
                  </a:lnTo>
                  <a:lnTo>
                    <a:pt x="1388" y="338"/>
                  </a:lnTo>
                  <a:cubicBezTo>
                    <a:pt x="1388" y="160"/>
                    <a:pt x="1257" y="0"/>
                    <a:pt x="1083"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7"/>
            <p:cNvSpPr/>
            <p:nvPr/>
          </p:nvSpPr>
          <p:spPr>
            <a:xfrm>
              <a:off x="1951352" y="4044855"/>
              <a:ext cx="20797" cy="50697"/>
            </a:xfrm>
            <a:custGeom>
              <a:avLst/>
              <a:gdLst/>
              <a:ahLst/>
              <a:cxnLst/>
              <a:rect l="l" t="t" r="r" b="b"/>
              <a:pathLst>
                <a:path w="1389" h="3386" extrusionOk="0">
                  <a:moveTo>
                    <a:pt x="316" y="1"/>
                  </a:moveTo>
                  <a:cubicBezTo>
                    <a:pt x="148" y="1"/>
                    <a:pt x="1" y="148"/>
                    <a:pt x="1" y="316"/>
                  </a:cubicBezTo>
                  <a:lnTo>
                    <a:pt x="1" y="3386"/>
                  </a:lnTo>
                  <a:lnTo>
                    <a:pt x="1388" y="3386"/>
                  </a:lnTo>
                  <a:lnTo>
                    <a:pt x="1388" y="316"/>
                  </a:lnTo>
                  <a:cubicBezTo>
                    <a:pt x="1388" y="148"/>
                    <a:pt x="1241" y="1"/>
                    <a:pt x="107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7"/>
            <p:cNvSpPr/>
            <p:nvPr/>
          </p:nvSpPr>
          <p:spPr>
            <a:xfrm>
              <a:off x="1789245" y="3805625"/>
              <a:ext cx="261914" cy="21426"/>
            </a:xfrm>
            <a:custGeom>
              <a:avLst/>
              <a:gdLst/>
              <a:ahLst/>
              <a:cxnLst/>
              <a:rect l="l" t="t" r="r" b="b"/>
              <a:pathLst>
                <a:path w="17493" h="1431" extrusionOk="0">
                  <a:moveTo>
                    <a:pt x="463" y="0"/>
                  </a:moveTo>
                  <a:cubicBezTo>
                    <a:pt x="210" y="0"/>
                    <a:pt x="0" y="211"/>
                    <a:pt x="0" y="484"/>
                  </a:cubicBezTo>
                  <a:lnTo>
                    <a:pt x="0" y="947"/>
                  </a:lnTo>
                  <a:cubicBezTo>
                    <a:pt x="0" y="1220"/>
                    <a:pt x="210" y="1430"/>
                    <a:pt x="463" y="1430"/>
                  </a:cubicBezTo>
                  <a:lnTo>
                    <a:pt x="17030" y="1430"/>
                  </a:lnTo>
                  <a:cubicBezTo>
                    <a:pt x="17282" y="1430"/>
                    <a:pt x="17492" y="1220"/>
                    <a:pt x="17492" y="947"/>
                  </a:cubicBezTo>
                  <a:lnTo>
                    <a:pt x="17492" y="484"/>
                  </a:lnTo>
                  <a:cubicBezTo>
                    <a:pt x="17492" y="211"/>
                    <a:pt x="17282" y="0"/>
                    <a:pt x="17030"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4" name="Google Shape;8964;p57"/>
          <p:cNvGrpSpPr/>
          <p:nvPr/>
        </p:nvGrpSpPr>
        <p:grpSpPr>
          <a:xfrm>
            <a:off x="2593522" y="2407029"/>
            <a:ext cx="391606" cy="364535"/>
            <a:chOff x="2593522" y="2407029"/>
            <a:chExt cx="391606" cy="364535"/>
          </a:xfrm>
        </p:grpSpPr>
        <p:sp>
          <p:nvSpPr>
            <p:cNvPr id="8965" name="Google Shape;8965;p57"/>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7"/>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7"/>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7"/>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7"/>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7"/>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7"/>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7"/>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7"/>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7"/>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7"/>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7"/>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7"/>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7"/>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7"/>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7"/>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7"/>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7"/>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7"/>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7"/>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7"/>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7"/>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7"/>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7"/>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7"/>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7"/>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7"/>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7"/>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7"/>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7"/>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7"/>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7"/>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7"/>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7"/>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7"/>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7"/>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7"/>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7"/>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7"/>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4" name="Google Shape;9004;p57"/>
          <p:cNvGrpSpPr/>
          <p:nvPr/>
        </p:nvGrpSpPr>
        <p:grpSpPr>
          <a:xfrm>
            <a:off x="3955047" y="2432242"/>
            <a:ext cx="322912" cy="334396"/>
            <a:chOff x="3955047" y="2432242"/>
            <a:chExt cx="322912" cy="334396"/>
          </a:xfrm>
        </p:grpSpPr>
        <p:sp>
          <p:nvSpPr>
            <p:cNvPr id="9005" name="Google Shape;9005;p57"/>
            <p:cNvSpPr/>
            <p:nvPr/>
          </p:nvSpPr>
          <p:spPr>
            <a:xfrm>
              <a:off x="3955047" y="2432242"/>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7"/>
            <p:cNvSpPr/>
            <p:nvPr/>
          </p:nvSpPr>
          <p:spPr>
            <a:xfrm>
              <a:off x="4009741" y="2515624"/>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7"/>
            <p:cNvSpPr/>
            <p:nvPr/>
          </p:nvSpPr>
          <p:spPr>
            <a:xfrm>
              <a:off x="4210582" y="2432317"/>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8" name="Google Shape;9008;p57"/>
          <p:cNvGrpSpPr/>
          <p:nvPr/>
        </p:nvGrpSpPr>
        <p:grpSpPr>
          <a:xfrm>
            <a:off x="1802465" y="1962854"/>
            <a:ext cx="265373" cy="351944"/>
            <a:chOff x="1802465" y="1962854"/>
            <a:chExt cx="265373" cy="351944"/>
          </a:xfrm>
        </p:grpSpPr>
        <p:sp>
          <p:nvSpPr>
            <p:cNvPr id="9009" name="Google Shape;9009;p57"/>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7"/>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7"/>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7"/>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7"/>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7"/>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7"/>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6" name="Google Shape;9016;p57"/>
          <p:cNvGrpSpPr/>
          <p:nvPr/>
        </p:nvGrpSpPr>
        <p:grpSpPr>
          <a:xfrm>
            <a:off x="3512070" y="1956222"/>
            <a:ext cx="373983" cy="363622"/>
            <a:chOff x="3512070" y="1956222"/>
            <a:chExt cx="373983" cy="363622"/>
          </a:xfrm>
        </p:grpSpPr>
        <p:sp>
          <p:nvSpPr>
            <p:cNvPr id="9017" name="Google Shape;9017;p5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4" name="Google Shape;9034;p57"/>
          <p:cNvGrpSpPr/>
          <p:nvPr/>
        </p:nvGrpSpPr>
        <p:grpSpPr>
          <a:xfrm>
            <a:off x="842683" y="2394751"/>
            <a:ext cx="345640" cy="356660"/>
            <a:chOff x="842683" y="2394751"/>
            <a:chExt cx="345640" cy="356660"/>
          </a:xfrm>
        </p:grpSpPr>
        <p:sp>
          <p:nvSpPr>
            <p:cNvPr id="9035" name="Google Shape;9035;p57"/>
            <p:cNvSpPr/>
            <p:nvPr/>
          </p:nvSpPr>
          <p:spPr>
            <a:xfrm>
              <a:off x="1099042" y="2499888"/>
              <a:ext cx="89266" cy="107353"/>
            </a:xfrm>
            <a:custGeom>
              <a:avLst/>
              <a:gdLst/>
              <a:ahLst/>
              <a:cxnLst/>
              <a:rect l="l" t="t" r="r" b="b"/>
              <a:pathLst>
                <a:path w="5962" h="7170" extrusionOk="0">
                  <a:moveTo>
                    <a:pt x="2977"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603" y="7124"/>
                    <a:pt x="5663" y="7166"/>
                    <a:pt x="5742" y="7169"/>
                  </a:cubicBezTo>
                  <a:lnTo>
                    <a:pt x="5742" y="7169"/>
                  </a:lnTo>
                  <a:cubicBezTo>
                    <a:pt x="5882" y="7163"/>
                    <a:pt x="5961" y="7019"/>
                    <a:pt x="5900" y="6896"/>
                  </a:cubicBezTo>
                  <a:lnTo>
                    <a:pt x="3145" y="126"/>
                  </a:lnTo>
                  <a:cubicBezTo>
                    <a:pt x="3114" y="42"/>
                    <a:pt x="3046" y="0"/>
                    <a:pt x="2977" y="0"/>
                  </a:cubicBezTo>
                  <a:close/>
                  <a:moveTo>
                    <a:pt x="5742" y="7169"/>
                  </a:moveTo>
                  <a:lnTo>
                    <a:pt x="5742" y="7169"/>
                  </a:lnTo>
                  <a:cubicBezTo>
                    <a:pt x="5738" y="7170"/>
                    <a:pt x="5735" y="7170"/>
                    <a:pt x="5731" y="7170"/>
                  </a:cubicBezTo>
                  <a:lnTo>
                    <a:pt x="5752" y="7170"/>
                  </a:lnTo>
                  <a:cubicBezTo>
                    <a:pt x="5749" y="7170"/>
                    <a:pt x="5745" y="7170"/>
                    <a:pt x="5742" y="7169"/>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7"/>
            <p:cNvSpPr/>
            <p:nvPr/>
          </p:nvSpPr>
          <p:spPr>
            <a:xfrm>
              <a:off x="1098908" y="2603138"/>
              <a:ext cx="89416" cy="47852"/>
            </a:xfrm>
            <a:custGeom>
              <a:avLst/>
              <a:gdLst/>
              <a:ahLst/>
              <a:cxnLst/>
              <a:rect l="l" t="t" r="r" b="b"/>
              <a:pathLst>
                <a:path w="5972" h="3196" extrusionOk="0">
                  <a:moveTo>
                    <a:pt x="43" y="0"/>
                  </a:moveTo>
                  <a:cubicBezTo>
                    <a:pt x="22" y="0"/>
                    <a:pt x="1" y="21"/>
                    <a:pt x="1" y="42"/>
                  </a:cubicBezTo>
                  <a:lnTo>
                    <a:pt x="1" y="358"/>
                  </a:lnTo>
                  <a:cubicBezTo>
                    <a:pt x="1" y="1935"/>
                    <a:pt x="1283" y="3196"/>
                    <a:pt x="2860" y="3196"/>
                  </a:cubicBezTo>
                  <a:lnTo>
                    <a:pt x="3133" y="3196"/>
                  </a:lnTo>
                  <a:cubicBezTo>
                    <a:pt x="4689" y="3196"/>
                    <a:pt x="5972" y="1935"/>
                    <a:pt x="5972" y="358"/>
                  </a:cubicBezTo>
                  <a:lnTo>
                    <a:pt x="5972" y="42"/>
                  </a:lnTo>
                  <a:cubicBezTo>
                    <a:pt x="5972" y="21"/>
                    <a:pt x="5951" y="0"/>
                    <a:pt x="5930" y="0"/>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7"/>
            <p:cNvSpPr/>
            <p:nvPr/>
          </p:nvSpPr>
          <p:spPr>
            <a:xfrm>
              <a:off x="1127236" y="2603138"/>
              <a:ext cx="61088" cy="48182"/>
            </a:xfrm>
            <a:custGeom>
              <a:avLst/>
              <a:gdLst/>
              <a:ahLst/>
              <a:cxnLst/>
              <a:rect l="l" t="t" r="r" b="b"/>
              <a:pathLst>
                <a:path w="4080" h="3218" extrusionOk="0">
                  <a:moveTo>
                    <a:pt x="1830" y="0"/>
                  </a:moveTo>
                  <a:cubicBezTo>
                    <a:pt x="1851" y="0"/>
                    <a:pt x="1872" y="21"/>
                    <a:pt x="1872" y="42"/>
                  </a:cubicBezTo>
                  <a:lnTo>
                    <a:pt x="1872" y="358"/>
                  </a:lnTo>
                  <a:cubicBezTo>
                    <a:pt x="1872" y="1556"/>
                    <a:pt x="1115" y="2628"/>
                    <a:pt x="1" y="3049"/>
                  </a:cubicBezTo>
                  <a:cubicBezTo>
                    <a:pt x="295" y="3154"/>
                    <a:pt x="632" y="3217"/>
                    <a:pt x="947" y="3217"/>
                  </a:cubicBezTo>
                  <a:lnTo>
                    <a:pt x="1220" y="3217"/>
                  </a:lnTo>
                  <a:cubicBezTo>
                    <a:pt x="2797" y="3217"/>
                    <a:pt x="4080" y="1935"/>
                    <a:pt x="4080" y="358"/>
                  </a:cubicBezTo>
                  <a:lnTo>
                    <a:pt x="4080" y="42"/>
                  </a:lnTo>
                  <a:cubicBezTo>
                    <a:pt x="4080" y="21"/>
                    <a:pt x="4059" y="0"/>
                    <a:pt x="4038"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7"/>
            <p:cNvSpPr/>
            <p:nvPr/>
          </p:nvSpPr>
          <p:spPr>
            <a:xfrm>
              <a:off x="842803" y="2499888"/>
              <a:ext cx="89281" cy="107353"/>
            </a:xfrm>
            <a:custGeom>
              <a:avLst/>
              <a:gdLst/>
              <a:ahLst/>
              <a:cxnLst/>
              <a:rect l="l" t="t" r="r" b="b"/>
              <a:pathLst>
                <a:path w="5963" h="7170" extrusionOk="0">
                  <a:moveTo>
                    <a:pt x="2980"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584" y="7128"/>
                    <a:pt x="5669" y="7170"/>
                    <a:pt x="5732" y="7170"/>
                  </a:cubicBezTo>
                  <a:cubicBezTo>
                    <a:pt x="5879" y="7170"/>
                    <a:pt x="5963" y="7022"/>
                    <a:pt x="5921" y="6896"/>
                  </a:cubicBezTo>
                  <a:lnTo>
                    <a:pt x="3167" y="126"/>
                  </a:lnTo>
                  <a:cubicBezTo>
                    <a:pt x="3125" y="42"/>
                    <a:pt x="3051" y="0"/>
                    <a:pt x="298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7"/>
            <p:cNvSpPr/>
            <p:nvPr/>
          </p:nvSpPr>
          <p:spPr>
            <a:xfrm>
              <a:off x="842683" y="2603138"/>
              <a:ext cx="89715" cy="47867"/>
            </a:xfrm>
            <a:custGeom>
              <a:avLst/>
              <a:gdLst/>
              <a:ahLst/>
              <a:cxnLst/>
              <a:rect l="l" t="t" r="r" b="b"/>
              <a:pathLst>
                <a:path w="5992" h="3197" extrusionOk="0">
                  <a:moveTo>
                    <a:pt x="42" y="0"/>
                  </a:moveTo>
                  <a:cubicBezTo>
                    <a:pt x="21" y="0"/>
                    <a:pt x="0" y="21"/>
                    <a:pt x="0" y="42"/>
                  </a:cubicBezTo>
                  <a:lnTo>
                    <a:pt x="0" y="358"/>
                  </a:lnTo>
                  <a:cubicBezTo>
                    <a:pt x="0" y="1922"/>
                    <a:pt x="1262" y="3196"/>
                    <a:pt x="2821" y="3196"/>
                  </a:cubicBezTo>
                  <a:cubicBezTo>
                    <a:pt x="2834" y="3196"/>
                    <a:pt x="2847" y="3196"/>
                    <a:pt x="2859" y="3196"/>
                  </a:cubicBezTo>
                  <a:lnTo>
                    <a:pt x="3133" y="3196"/>
                  </a:lnTo>
                  <a:cubicBezTo>
                    <a:pt x="4709" y="3196"/>
                    <a:pt x="5992" y="1935"/>
                    <a:pt x="5992" y="358"/>
                  </a:cubicBezTo>
                  <a:lnTo>
                    <a:pt x="5992" y="42"/>
                  </a:lnTo>
                  <a:cubicBezTo>
                    <a:pt x="5992" y="21"/>
                    <a:pt x="5971" y="0"/>
                    <a:pt x="5950" y="0"/>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7"/>
            <p:cNvSpPr/>
            <p:nvPr/>
          </p:nvSpPr>
          <p:spPr>
            <a:xfrm>
              <a:off x="871011" y="2603138"/>
              <a:ext cx="61073" cy="48182"/>
            </a:xfrm>
            <a:custGeom>
              <a:avLst/>
              <a:gdLst/>
              <a:ahLst/>
              <a:cxnLst/>
              <a:rect l="l" t="t" r="r" b="b"/>
              <a:pathLst>
                <a:path w="4079" h="3218" extrusionOk="0">
                  <a:moveTo>
                    <a:pt x="1829" y="0"/>
                  </a:moveTo>
                  <a:cubicBezTo>
                    <a:pt x="1850" y="0"/>
                    <a:pt x="1871" y="21"/>
                    <a:pt x="1871" y="42"/>
                  </a:cubicBezTo>
                  <a:lnTo>
                    <a:pt x="1871" y="358"/>
                  </a:lnTo>
                  <a:cubicBezTo>
                    <a:pt x="1871" y="1556"/>
                    <a:pt x="1114" y="2628"/>
                    <a:pt x="0" y="3028"/>
                  </a:cubicBezTo>
                  <a:cubicBezTo>
                    <a:pt x="295" y="3154"/>
                    <a:pt x="631" y="3217"/>
                    <a:pt x="967" y="3217"/>
                  </a:cubicBezTo>
                  <a:lnTo>
                    <a:pt x="1220" y="3217"/>
                  </a:lnTo>
                  <a:cubicBezTo>
                    <a:pt x="2796" y="3217"/>
                    <a:pt x="4079" y="1935"/>
                    <a:pt x="4079" y="358"/>
                  </a:cubicBezTo>
                  <a:lnTo>
                    <a:pt x="4079" y="42"/>
                  </a:lnTo>
                  <a:cubicBezTo>
                    <a:pt x="4079" y="21"/>
                    <a:pt x="4058" y="0"/>
                    <a:pt x="4058"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7"/>
            <p:cNvSpPr/>
            <p:nvPr/>
          </p:nvSpPr>
          <p:spPr>
            <a:xfrm>
              <a:off x="1003533" y="2433470"/>
              <a:ext cx="23941" cy="274506"/>
            </a:xfrm>
            <a:custGeom>
              <a:avLst/>
              <a:gdLst/>
              <a:ahLst/>
              <a:cxnLst/>
              <a:rect l="l" t="t" r="r" b="b"/>
              <a:pathLst>
                <a:path w="1599" h="18334" extrusionOk="0">
                  <a:moveTo>
                    <a:pt x="0" y="0"/>
                  </a:moveTo>
                  <a:lnTo>
                    <a:pt x="0" y="18333"/>
                  </a:lnTo>
                  <a:lnTo>
                    <a:pt x="1598" y="18333"/>
                  </a:lnTo>
                  <a:lnTo>
                    <a:pt x="159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7"/>
            <p:cNvSpPr/>
            <p:nvPr/>
          </p:nvSpPr>
          <p:spPr>
            <a:xfrm>
              <a:off x="1015496" y="2433470"/>
              <a:ext cx="11978" cy="274506"/>
            </a:xfrm>
            <a:custGeom>
              <a:avLst/>
              <a:gdLst/>
              <a:ahLst/>
              <a:cxnLst/>
              <a:rect l="l" t="t" r="r" b="b"/>
              <a:pathLst>
                <a:path w="800" h="18334" extrusionOk="0">
                  <a:moveTo>
                    <a:pt x="0" y="0"/>
                  </a:moveTo>
                  <a:lnTo>
                    <a:pt x="0" y="18333"/>
                  </a:lnTo>
                  <a:lnTo>
                    <a:pt x="799" y="18333"/>
                  </a:lnTo>
                  <a:lnTo>
                    <a:pt x="799"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7"/>
            <p:cNvSpPr/>
            <p:nvPr/>
          </p:nvSpPr>
          <p:spPr>
            <a:xfrm>
              <a:off x="932698" y="2697570"/>
              <a:ext cx="165910" cy="34646"/>
            </a:xfrm>
            <a:custGeom>
              <a:avLst/>
              <a:gdLst/>
              <a:ahLst/>
              <a:cxnLst/>
              <a:rect l="l" t="t" r="r" b="b"/>
              <a:pathLst>
                <a:path w="11081" h="2314" extrusionOk="0">
                  <a:moveTo>
                    <a:pt x="737" y="1"/>
                  </a:moveTo>
                  <a:cubicBezTo>
                    <a:pt x="337" y="1"/>
                    <a:pt x="1" y="337"/>
                    <a:pt x="1" y="736"/>
                  </a:cubicBezTo>
                  <a:lnTo>
                    <a:pt x="1" y="2313"/>
                  </a:lnTo>
                  <a:lnTo>
                    <a:pt x="11081" y="2313"/>
                  </a:lnTo>
                  <a:lnTo>
                    <a:pt x="11081" y="736"/>
                  </a:lnTo>
                  <a:cubicBezTo>
                    <a:pt x="11060" y="316"/>
                    <a:pt x="10723" y="1"/>
                    <a:pt x="1032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7"/>
            <p:cNvSpPr/>
            <p:nvPr/>
          </p:nvSpPr>
          <p:spPr>
            <a:xfrm>
              <a:off x="993771" y="2394751"/>
              <a:ext cx="43465" cy="43450"/>
            </a:xfrm>
            <a:custGeom>
              <a:avLst/>
              <a:gdLst/>
              <a:ahLst/>
              <a:cxnLst/>
              <a:rect l="l" t="t" r="r" b="b"/>
              <a:pathLst>
                <a:path w="2903" h="2902" extrusionOk="0">
                  <a:moveTo>
                    <a:pt x="1451" y="0"/>
                  </a:moveTo>
                  <a:cubicBezTo>
                    <a:pt x="652" y="0"/>
                    <a:pt x="1" y="652"/>
                    <a:pt x="1" y="1451"/>
                  </a:cubicBezTo>
                  <a:cubicBezTo>
                    <a:pt x="1" y="2250"/>
                    <a:pt x="652" y="2902"/>
                    <a:pt x="1451" y="2902"/>
                  </a:cubicBezTo>
                  <a:cubicBezTo>
                    <a:pt x="2250" y="2902"/>
                    <a:pt x="2902" y="2250"/>
                    <a:pt x="2902" y="1451"/>
                  </a:cubicBezTo>
                  <a:cubicBezTo>
                    <a:pt x="2902" y="652"/>
                    <a:pt x="2250" y="0"/>
                    <a:pt x="145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7"/>
            <p:cNvSpPr/>
            <p:nvPr/>
          </p:nvSpPr>
          <p:spPr>
            <a:xfrm>
              <a:off x="996286" y="2397266"/>
              <a:ext cx="45037" cy="40950"/>
            </a:xfrm>
            <a:custGeom>
              <a:avLst/>
              <a:gdLst/>
              <a:ahLst/>
              <a:cxnLst/>
              <a:rect l="l" t="t" r="r" b="b"/>
              <a:pathLst>
                <a:path w="3008" h="2735" extrusionOk="0">
                  <a:moveTo>
                    <a:pt x="1935" y="0"/>
                  </a:moveTo>
                  <a:cubicBezTo>
                    <a:pt x="2452" y="1017"/>
                    <a:pt x="1655" y="2105"/>
                    <a:pt x="668" y="2105"/>
                  </a:cubicBezTo>
                  <a:cubicBezTo>
                    <a:pt x="451" y="2105"/>
                    <a:pt x="224" y="2052"/>
                    <a:pt x="1" y="1935"/>
                  </a:cubicBezTo>
                  <a:lnTo>
                    <a:pt x="1" y="1935"/>
                  </a:lnTo>
                  <a:cubicBezTo>
                    <a:pt x="261" y="2455"/>
                    <a:pt x="769" y="2734"/>
                    <a:pt x="1289" y="2734"/>
                  </a:cubicBezTo>
                  <a:cubicBezTo>
                    <a:pt x="1651" y="2734"/>
                    <a:pt x="2020" y="2598"/>
                    <a:pt x="2314" y="2313"/>
                  </a:cubicBezTo>
                  <a:cubicBezTo>
                    <a:pt x="3007" y="1619"/>
                    <a:pt x="2818" y="442"/>
                    <a:pt x="193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7"/>
            <p:cNvSpPr/>
            <p:nvPr/>
          </p:nvSpPr>
          <p:spPr>
            <a:xfrm>
              <a:off x="844570" y="2454237"/>
              <a:ext cx="341867" cy="50068"/>
            </a:xfrm>
            <a:custGeom>
              <a:avLst/>
              <a:gdLst/>
              <a:ahLst/>
              <a:cxnLst/>
              <a:rect l="l" t="t" r="r" b="b"/>
              <a:pathLst>
                <a:path w="22833" h="3344" extrusionOk="0">
                  <a:moveTo>
                    <a:pt x="8031" y="1"/>
                  </a:moveTo>
                  <a:cubicBezTo>
                    <a:pt x="7043" y="1"/>
                    <a:pt x="6097" y="400"/>
                    <a:pt x="5403" y="1115"/>
                  </a:cubicBezTo>
                  <a:cubicBezTo>
                    <a:pt x="4920" y="1620"/>
                    <a:pt x="4247" y="1914"/>
                    <a:pt x="3532" y="1914"/>
                  </a:cubicBezTo>
                  <a:lnTo>
                    <a:pt x="294" y="1914"/>
                  </a:lnTo>
                  <a:cubicBezTo>
                    <a:pt x="126" y="1914"/>
                    <a:pt x="0" y="2040"/>
                    <a:pt x="0" y="2208"/>
                  </a:cubicBezTo>
                  <a:lnTo>
                    <a:pt x="0" y="3049"/>
                  </a:lnTo>
                  <a:cubicBezTo>
                    <a:pt x="0" y="3217"/>
                    <a:pt x="126" y="3344"/>
                    <a:pt x="294" y="3344"/>
                  </a:cubicBezTo>
                  <a:lnTo>
                    <a:pt x="3658" y="3344"/>
                  </a:lnTo>
                  <a:cubicBezTo>
                    <a:pt x="4647" y="3344"/>
                    <a:pt x="5593" y="2944"/>
                    <a:pt x="6286" y="2229"/>
                  </a:cubicBezTo>
                  <a:cubicBezTo>
                    <a:pt x="6754" y="1721"/>
                    <a:pt x="7398" y="1429"/>
                    <a:pt x="8086" y="1429"/>
                  </a:cubicBezTo>
                  <a:cubicBezTo>
                    <a:pt x="8110" y="1429"/>
                    <a:pt x="8134" y="1430"/>
                    <a:pt x="8158" y="1430"/>
                  </a:cubicBezTo>
                  <a:lnTo>
                    <a:pt x="14822" y="1430"/>
                  </a:lnTo>
                  <a:cubicBezTo>
                    <a:pt x="15432" y="1430"/>
                    <a:pt x="16000" y="1683"/>
                    <a:pt x="16441" y="2124"/>
                  </a:cubicBezTo>
                  <a:cubicBezTo>
                    <a:pt x="17177" y="2902"/>
                    <a:pt x="18207" y="3344"/>
                    <a:pt x="19300" y="3344"/>
                  </a:cubicBezTo>
                  <a:lnTo>
                    <a:pt x="22559" y="3344"/>
                  </a:lnTo>
                  <a:cubicBezTo>
                    <a:pt x="22706" y="3344"/>
                    <a:pt x="22833" y="3217"/>
                    <a:pt x="22833" y="3049"/>
                  </a:cubicBezTo>
                  <a:lnTo>
                    <a:pt x="22833" y="2208"/>
                  </a:lnTo>
                  <a:cubicBezTo>
                    <a:pt x="22833" y="2040"/>
                    <a:pt x="22706" y="1914"/>
                    <a:pt x="22559" y="1914"/>
                  </a:cubicBezTo>
                  <a:lnTo>
                    <a:pt x="19321" y="1914"/>
                  </a:lnTo>
                  <a:cubicBezTo>
                    <a:pt x="18607" y="1914"/>
                    <a:pt x="17913" y="1620"/>
                    <a:pt x="17450" y="1115"/>
                  </a:cubicBezTo>
                  <a:cubicBezTo>
                    <a:pt x="16757" y="400"/>
                    <a:pt x="15810" y="1"/>
                    <a:pt x="148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7"/>
            <p:cNvSpPr/>
            <p:nvPr/>
          </p:nvSpPr>
          <p:spPr>
            <a:xfrm>
              <a:off x="844570" y="2466499"/>
              <a:ext cx="341867" cy="37821"/>
            </a:xfrm>
            <a:custGeom>
              <a:avLst/>
              <a:gdLst/>
              <a:ahLst/>
              <a:cxnLst/>
              <a:rect l="l" t="t" r="r" b="b"/>
              <a:pathLst>
                <a:path w="22833" h="2526" extrusionOk="0">
                  <a:moveTo>
                    <a:pt x="8086" y="1"/>
                  </a:moveTo>
                  <a:cubicBezTo>
                    <a:pt x="7398" y="1"/>
                    <a:pt x="6754" y="293"/>
                    <a:pt x="6286" y="801"/>
                  </a:cubicBezTo>
                  <a:cubicBezTo>
                    <a:pt x="5593" y="1515"/>
                    <a:pt x="4647" y="1915"/>
                    <a:pt x="3658" y="1915"/>
                  </a:cubicBezTo>
                  <a:lnTo>
                    <a:pt x="294" y="1915"/>
                  </a:lnTo>
                  <a:cubicBezTo>
                    <a:pt x="126" y="1915"/>
                    <a:pt x="21" y="1789"/>
                    <a:pt x="0" y="1642"/>
                  </a:cubicBezTo>
                  <a:lnTo>
                    <a:pt x="0" y="2230"/>
                  </a:lnTo>
                  <a:cubicBezTo>
                    <a:pt x="0" y="2398"/>
                    <a:pt x="126" y="2525"/>
                    <a:pt x="294" y="2525"/>
                  </a:cubicBezTo>
                  <a:lnTo>
                    <a:pt x="3679" y="2525"/>
                  </a:lnTo>
                  <a:cubicBezTo>
                    <a:pt x="3704" y="2525"/>
                    <a:pt x="3729" y="2525"/>
                    <a:pt x="3754" y="2525"/>
                  </a:cubicBezTo>
                  <a:cubicBezTo>
                    <a:pt x="4715" y="2525"/>
                    <a:pt x="5631" y="2128"/>
                    <a:pt x="6307" y="1431"/>
                  </a:cubicBezTo>
                  <a:cubicBezTo>
                    <a:pt x="6791" y="906"/>
                    <a:pt x="7464" y="611"/>
                    <a:pt x="8179" y="611"/>
                  </a:cubicBezTo>
                  <a:lnTo>
                    <a:pt x="14822" y="611"/>
                  </a:lnTo>
                  <a:cubicBezTo>
                    <a:pt x="15432" y="611"/>
                    <a:pt x="16000" y="864"/>
                    <a:pt x="16441" y="1305"/>
                  </a:cubicBezTo>
                  <a:cubicBezTo>
                    <a:pt x="17177" y="2083"/>
                    <a:pt x="18207" y="2525"/>
                    <a:pt x="19300" y="2525"/>
                  </a:cubicBezTo>
                  <a:lnTo>
                    <a:pt x="22559" y="2525"/>
                  </a:lnTo>
                  <a:cubicBezTo>
                    <a:pt x="22706" y="2525"/>
                    <a:pt x="22833" y="2398"/>
                    <a:pt x="22833" y="2251"/>
                  </a:cubicBezTo>
                  <a:lnTo>
                    <a:pt x="22833" y="1642"/>
                  </a:lnTo>
                  <a:cubicBezTo>
                    <a:pt x="22833" y="1789"/>
                    <a:pt x="22706" y="1915"/>
                    <a:pt x="22559" y="1915"/>
                  </a:cubicBezTo>
                  <a:lnTo>
                    <a:pt x="19300" y="1915"/>
                  </a:lnTo>
                  <a:cubicBezTo>
                    <a:pt x="18207" y="1915"/>
                    <a:pt x="17177" y="1473"/>
                    <a:pt x="16441" y="696"/>
                  </a:cubicBezTo>
                  <a:cubicBezTo>
                    <a:pt x="16000" y="254"/>
                    <a:pt x="15432" y="2"/>
                    <a:pt x="14822" y="2"/>
                  </a:cubicBezTo>
                  <a:lnTo>
                    <a:pt x="8158" y="2"/>
                  </a:lnTo>
                  <a:cubicBezTo>
                    <a:pt x="8134" y="1"/>
                    <a:pt x="8110" y="1"/>
                    <a:pt x="8086"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7"/>
            <p:cNvSpPr/>
            <p:nvPr/>
          </p:nvSpPr>
          <p:spPr>
            <a:xfrm>
              <a:off x="932698" y="2697555"/>
              <a:ext cx="165910" cy="34661"/>
            </a:xfrm>
            <a:custGeom>
              <a:avLst/>
              <a:gdLst/>
              <a:ahLst/>
              <a:cxnLst/>
              <a:rect l="l" t="t" r="r" b="b"/>
              <a:pathLst>
                <a:path w="11081" h="2315" extrusionOk="0">
                  <a:moveTo>
                    <a:pt x="10359" y="1"/>
                  </a:moveTo>
                  <a:cubicBezTo>
                    <a:pt x="10347" y="1"/>
                    <a:pt x="10336" y="1"/>
                    <a:pt x="10324" y="2"/>
                  </a:cubicBezTo>
                  <a:lnTo>
                    <a:pt x="8873" y="2"/>
                  </a:lnTo>
                  <a:lnTo>
                    <a:pt x="8873" y="527"/>
                  </a:lnTo>
                  <a:cubicBezTo>
                    <a:pt x="8873" y="969"/>
                    <a:pt x="8495" y="1326"/>
                    <a:pt x="8053" y="1326"/>
                  </a:cubicBezTo>
                  <a:lnTo>
                    <a:pt x="1" y="1326"/>
                  </a:lnTo>
                  <a:lnTo>
                    <a:pt x="1" y="2314"/>
                  </a:lnTo>
                  <a:lnTo>
                    <a:pt x="11081" y="2314"/>
                  </a:lnTo>
                  <a:lnTo>
                    <a:pt x="11081" y="737"/>
                  </a:lnTo>
                  <a:cubicBezTo>
                    <a:pt x="11081" y="349"/>
                    <a:pt x="10763" y="1"/>
                    <a:pt x="10359"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7"/>
            <p:cNvSpPr/>
            <p:nvPr/>
          </p:nvSpPr>
          <p:spPr>
            <a:xfrm>
              <a:off x="906885" y="2723068"/>
              <a:ext cx="217221" cy="28343"/>
            </a:xfrm>
            <a:custGeom>
              <a:avLst/>
              <a:gdLst/>
              <a:ahLst/>
              <a:cxnLst/>
              <a:rect l="l" t="t" r="r" b="b"/>
              <a:pathLst>
                <a:path w="14508" h="1893" extrusionOk="0">
                  <a:moveTo>
                    <a:pt x="758" y="1"/>
                  </a:moveTo>
                  <a:cubicBezTo>
                    <a:pt x="337" y="1"/>
                    <a:pt x="1" y="337"/>
                    <a:pt x="22" y="757"/>
                  </a:cubicBezTo>
                  <a:lnTo>
                    <a:pt x="22" y="1893"/>
                  </a:lnTo>
                  <a:lnTo>
                    <a:pt x="14508" y="1893"/>
                  </a:lnTo>
                  <a:lnTo>
                    <a:pt x="14508" y="757"/>
                  </a:lnTo>
                  <a:cubicBezTo>
                    <a:pt x="14508" y="337"/>
                    <a:pt x="14171" y="1"/>
                    <a:pt x="1375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7"/>
            <p:cNvSpPr/>
            <p:nvPr/>
          </p:nvSpPr>
          <p:spPr>
            <a:xfrm>
              <a:off x="907200" y="2723068"/>
              <a:ext cx="216907" cy="28029"/>
            </a:xfrm>
            <a:custGeom>
              <a:avLst/>
              <a:gdLst/>
              <a:ahLst/>
              <a:cxnLst/>
              <a:rect l="l" t="t" r="r" b="b"/>
              <a:pathLst>
                <a:path w="14487" h="1872" extrusionOk="0">
                  <a:moveTo>
                    <a:pt x="12258" y="1"/>
                  </a:moveTo>
                  <a:lnTo>
                    <a:pt x="12258" y="694"/>
                  </a:lnTo>
                  <a:cubicBezTo>
                    <a:pt x="12237" y="1115"/>
                    <a:pt x="11922" y="1451"/>
                    <a:pt x="11501" y="1451"/>
                  </a:cubicBezTo>
                  <a:lnTo>
                    <a:pt x="1" y="1451"/>
                  </a:lnTo>
                  <a:lnTo>
                    <a:pt x="1" y="1872"/>
                  </a:lnTo>
                  <a:lnTo>
                    <a:pt x="14487" y="1872"/>
                  </a:lnTo>
                  <a:lnTo>
                    <a:pt x="14487" y="1451"/>
                  </a:lnTo>
                  <a:lnTo>
                    <a:pt x="14487" y="736"/>
                  </a:lnTo>
                  <a:cubicBezTo>
                    <a:pt x="14466" y="316"/>
                    <a:pt x="14129" y="1"/>
                    <a:pt x="13730"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1" name="Google Shape;9051;p57"/>
          <p:cNvGrpSpPr/>
          <p:nvPr/>
        </p:nvGrpSpPr>
        <p:grpSpPr>
          <a:xfrm>
            <a:off x="1290615" y="2399467"/>
            <a:ext cx="336836" cy="342511"/>
            <a:chOff x="1290615" y="2399467"/>
            <a:chExt cx="336836" cy="342511"/>
          </a:xfrm>
        </p:grpSpPr>
        <p:sp>
          <p:nvSpPr>
            <p:cNvPr id="9052" name="Google Shape;9052;p57"/>
            <p:cNvSpPr/>
            <p:nvPr/>
          </p:nvSpPr>
          <p:spPr>
            <a:xfrm>
              <a:off x="1399226" y="2683720"/>
              <a:ext cx="119316" cy="39363"/>
            </a:xfrm>
            <a:custGeom>
              <a:avLst/>
              <a:gdLst/>
              <a:ahLst/>
              <a:cxnLst/>
              <a:rect l="l" t="t" r="r" b="b"/>
              <a:pathLst>
                <a:path w="7969" h="2629" extrusionOk="0">
                  <a:moveTo>
                    <a:pt x="4100" y="1"/>
                  </a:moveTo>
                  <a:lnTo>
                    <a:pt x="0" y="1640"/>
                  </a:lnTo>
                  <a:cubicBezTo>
                    <a:pt x="0" y="2187"/>
                    <a:pt x="442" y="2629"/>
                    <a:pt x="988" y="2629"/>
                  </a:cubicBezTo>
                  <a:lnTo>
                    <a:pt x="6980" y="2629"/>
                  </a:lnTo>
                  <a:cubicBezTo>
                    <a:pt x="7527" y="2629"/>
                    <a:pt x="7968" y="2187"/>
                    <a:pt x="7968" y="1640"/>
                  </a:cubicBezTo>
                  <a:lnTo>
                    <a:pt x="410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7"/>
            <p:cNvSpPr/>
            <p:nvPr/>
          </p:nvSpPr>
          <p:spPr>
            <a:xfrm>
              <a:off x="1321788" y="2662624"/>
              <a:ext cx="58872" cy="79354"/>
            </a:xfrm>
            <a:custGeom>
              <a:avLst/>
              <a:gdLst/>
              <a:ahLst/>
              <a:cxnLst/>
              <a:rect l="l" t="t" r="r" b="b"/>
              <a:pathLst>
                <a:path w="3932" h="5300" extrusionOk="0">
                  <a:moveTo>
                    <a:pt x="0" y="1"/>
                  </a:moveTo>
                  <a:lnTo>
                    <a:pt x="0" y="4626"/>
                  </a:lnTo>
                  <a:cubicBezTo>
                    <a:pt x="0" y="5005"/>
                    <a:pt x="294" y="5299"/>
                    <a:pt x="673" y="5299"/>
                  </a:cubicBezTo>
                  <a:lnTo>
                    <a:pt x="3259" y="5299"/>
                  </a:lnTo>
                  <a:cubicBezTo>
                    <a:pt x="3637" y="5299"/>
                    <a:pt x="3932" y="5005"/>
                    <a:pt x="3932" y="4626"/>
                  </a:cubicBezTo>
                  <a:lnTo>
                    <a:pt x="3932" y="3049"/>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7"/>
            <p:cNvSpPr/>
            <p:nvPr/>
          </p:nvSpPr>
          <p:spPr>
            <a:xfrm>
              <a:off x="1540866" y="2676159"/>
              <a:ext cx="58887" cy="65819"/>
            </a:xfrm>
            <a:custGeom>
              <a:avLst/>
              <a:gdLst/>
              <a:ahLst/>
              <a:cxnLst/>
              <a:rect l="l" t="t" r="r" b="b"/>
              <a:pathLst>
                <a:path w="3933" h="4396" extrusionOk="0">
                  <a:moveTo>
                    <a:pt x="3932" y="1"/>
                  </a:moveTo>
                  <a:lnTo>
                    <a:pt x="1" y="2145"/>
                  </a:lnTo>
                  <a:lnTo>
                    <a:pt x="1" y="3722"/>
                  </a:lnTo>
                  <a:cubicBezTo>
                    <a:pt x="1" y="4101"/>
                    <a:pt x="295" y="4395"/>
                    <a:pt x="674" y="4395"/>
                  </a:cubicBezTo>
                  <a:lnTo>
                    <a:pt x="3260" y="4395"/>
                  </a:lnTo>
                  <a:cubicBezTo>
                    <a:pt x="3638" y="4395"/>
                    <a:pt x="3932" y="4101"/>
                    <a:pt x="3932" y="3722"/>
                  </a:cubicBezTo>
                  <a:lnTo>
                    <a:pt x="39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7"/>
            <p:cNvSpPr/>
            <p:nvPr/>
          </p:nvSpPr>
          <p:spPr>
            <a:xfrm>
              <a:off x="1290615" y="2471560"/>
              <a:ext cx="115857" cy="80283"/>
            </a:xfrm>
            <a:custGeom>
              <a:avLst/>
              <a:gdLst/>
              <a:ahLst/>
              <a:cxnLst/>
              <a:rect l="l" t="t" r="r" b="b"/>
              <a:pathLst>
                <a:path w="7738" h="5362" extrusionOk="0">
                  <a:moveTo>
                    <a:pt x="863" y="0"/>
                  </a:moveTo>
                  <a:cubicBezTo>
                    <a:pt x="379" y="0"/>
                    <a:pt x="1" y="400"/>
                    <a:pt x="1" y="883"/>
                  </a:cubicBezTo>
                  <a:lnTo>
                    <a:pt x="1" y="4499"/>
                  </a:lnTo>
                  <a:cubicBezTo>
                    <a:pt x="1" y="4962"/>
                    <a:pt x="379" y="5361"/>
                    <a:pt x="863" y="5361"/>
                  </a:cubicBezTo>
                  <a:lnTo>
                    <a:pt x="7738" y="5361"/>
                  </a:lnTo>
                  <a:lnTo>
                    <a:pt x="153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7"/>
            <p:cNvSpPr/>
            <p:nvPr/>
          </p:nvSpPr>
          <p:spPr>
            <a:xfrm>
              <a:off x="1555045" y="2471859"/>
              <a:ext cx="72407" cy="79983"/>
            </a:xfrm>
            <a:custGeom>
              <a:avLst/>
              <a:gdLst/>
              <a:ahLst/>
              <a:cxnLst/>
              <a:rect l="l" t="t" r="r" b="b"/>
              <a:pathLst>
                <a:path w="4836" h="5342" extrusionOk="0">
                  <a:moveTo>
                    <a:pt x="4010" y="0"/>
                  </a:moveTo>
                  <a:cubicBezTo>
                    <a:pt x="3998" y="0"/>
                    <a:pt x="3986" y="1"/>
                    <a:pt x="3974" y="1"/>
                  </a:cubicBezTo>
                  <a:lnTo>
                    <a:pt x="3301" y="1"/>
                  </a:lnTo>
                  <a:lnTo>
                    <a:pt x="0" y="5341"/>
                  </a:lnTo>
                  <a:lnTo>
                    <a:pt x="3974" y="5341"/>
                  </a:lnTo>
                  <a:cubicBezTo>
                    <a:pt x="4457" y="5341"/>
                    <a:pt x="4836" y="4942"/>
                    <a:pt x="4836" y="4479"/>
                  </a:cubicBezTo>
                  <a:lnTo>
                    <a:pt x="4836" y="863"/>
                  </a:lnTo>
                  <a:cubicBezTo>
                    <a:pt x="4836" y="392"/>
                    <a:pt x="4476" y="0"/>
                    <a:pt x="4010"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7"/>
            <p:cNvSpPr/>
            <p:nvPr/>
          </p:nvSpPr>
          <p:spPr>
            <a:xfrm>
              <a:off x="1313598" y="2399467"/>
              <a:ext cx="290871" cy="263172"/>
            </a:xfrm>
            <a:custGeom>
              <a:avLst/>
              <a:gdLst/>
              <a:ahLst/>
              <a:cxnLst/>
              <a:rect l="l" t="t" r="r" b="b"/>
              <a:pathLst>
                <a:path w="19427" h="17577" extrusionOk="0">
                  <a:moveTo>
                    <a:pt x="2986" y="1"/>
                  </a:moveTo>
                  <a:cubicBezTo>
                    <a:pt x="1346" y="1"/>
                    <a:pt x="0" y="1346"/>
                    <a:pt x="0" y="2986"/>
                  </a:cubicBezTo>
                  <a:lnTo>
                    <a:pt x="0" y="17577"/>
                  </a:lnTo>
                  <a:lnTo>
                    <a:pt x="19427" y="17577"/>
                  </a:lnTo>
                  <a:lnTo>
                    <a:pt x="19427" y="2986"/>
                  </a:lnTo>
                  <a:cubicBezTo>
                    <a:pt x="19427" y="1346"/>
                    <a:pt x="18081" y="1"/>
                    <a:pt x="1642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7"/>
            <p:cNvSpPr/>
            <p:nvPr/>
          </p:nvSpPr>
          <p:spPr>
            <a:xfrm>
              <a:off x="1313598" y="2399467"/>
              <a:ext cx="77138" cy="263172"/>
            </a:xfrm>
            <a:custGeom>
              <a:avLst/>
              <a:gdLst/>
              <a:ahLst/>
              <a:cxnLst/>
              <a:rect l="l" t="t" r="r" b="b"/>
              <a:pathLst>
                <a:path w="5152" h="17577" extrusionOk="0">
                  <a:moveTo>
                    <a:pt x="2986" y="1"/>
                  </a:moveTo>
                  <a:cubicBezTo>
                    <a:pt x="1346" y="1"/>
                    <a:pt x="0" y="1346"/>
                    <a:pt x="0" y="2986"/>
                  </a:cubicBezTo>
                  <a:lnTo>
                    <a:pt x="0" y="17577"/>
                  </a:lnTo>
                  <a:lnTo>
                    <a:pt x="2166" y="17577"/>
                  </a:lnTo>
                  <a:lnTo>
                    <a:pt x="2166" y="2986"/>
                  </a:lnTo>
                  <a:cubicBezTo>
                    <a:pt x="2166" y="1346"/>
                    <a:pt x="3490" y="1"/>
                    <a:pt x="5151"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7"/>
            <p:cNvSpPr/>
            <p:nvPr/>
          </p:nvSpPr>
          <p:spPr>
            <a:xfrm>
              <a:off x="1332793" y="2446376"/>
              <a:ext cx="252481" cy="129392"/>
            </a:xfrm>
            <a:custGeom>
              <a:avLst/>
              <a:gdLst/>
              <a:ahLst/>
              <a:cxnLst/>
              <a:rect l="l" t="t" r="r" b="b"/>
              <a:pathLst>
                <a:path w="16863" h="8642" extrusionOk="0">
                  <a:moveTo>
                    <a:pt x="1325" y="0"/>
                  </a:moveTo>
                  <a:cubicBezTo>
                    <a:pt x="590" y="0"/>
                    <a:pt x="1" y="610"/>
                    <a:pt x="1" y="1346"/>
                  </a:cubicBezTo>
                  <a:lnTo>
                    <a:pt x="1" y="7317"/>
                  </a:lnTo>
                  <a:cubicBezTo>
                    <a:pt x="1" y="8052"/>
                    <a:pt x="590" y="8641"/>
                    <a:pt x="1325" y="8641"/>
                  </a:cubicBezTo>
                  <a:lnTo>
                    <a:pt x="15538" y="8641"/>
                  </a:lnTo>
                  <a:cubicBezTo>
                    <a:pt x="16274" y="8641"/>
                    <a:pt x="16862" y="8052"/>
                    <a:pt x="16862" y="7317"/>
                  </a:cubicBezTo>
                  <a:lnTo>
                    <a:pt x="16862" y="1346"/>
                  </a:lnTo>
                  <a:cubicBezTo>
                    <a:pt x="16862" y="610"/>
                    <a:pt x="16274" y="0"/>
                    <a:pt x="15538"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7"/>
            <p:cNvSpPr/>
            <p:nvPr/>
          </p:nvSpPr>
          <p:spPr>
            <a:xfrm>
              <a:off x="1332479" y="2446376"/>
              <a:ext cx="44094" cy="129392"/>
            </a:xfrm>
            <a:custGeom>
              <a:avLst/>
              <a:gdLst/>
              <a:ahLst/>
              <a:cxnLst/>
              <a:rect l="l" t="t" r="r" b="b"/>
              <a:pathLst>
                <a:path w="2945" h="8642" extrusionOk="0">
                  <a:moveTo>
                    <a:pt x="1346" y="0"/>
                  </a:moveTo>
                  <a:cubicBezTo>
                    <a:pt x="611" y="0"/>
                    <a:pt x="1" y="610"/>
                    <a:pt x="1" y="1346"/>
                  </a:cubicBezTo>
                  <a:lnTo>
                    <a:pt x="1" y="7317"/>
                  </a:lnTo>
                  <a:cubicBezTo>
                    <a:pt x="1" y="8052"/>
                    <a:pt x="611" y="8641"/>
                    <a:pt x="1346" y="8641"/>
                  </a:cubicBezTo>
                  <a:lnTo>
                    <a:pt x="2944" y="8641"/>
                  </a:lnTo>
                  <a:cubicBezTo>
                    <a:pt x="2208" y="8641"/>
                    <a:pt x="1599" y="8052"/>
                    <a:pt x="1599" y="7317"/>
                  </a:cubicBezTo>
                  <a:lnTo>
                    <a:pt x="1599" y="1346"/>
                  </a:lnTo>
                  <a:cubicBezTo>
                    <a:pt x="1599" y="610"/>
                    <a:pt x="2208" y="0"/>
                    <a:pt x="2944"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7"/>
            <p:cNvSpPr/>
            <p:nvPr/>
          </p:nvSpPr>
          <p:spPr>
            <a:xfrm>
              <a:off x="1332479" y="2446376"/>
              <a:ext cx="252796" cy="38105"/>
            </a:xfrm>
            <a:custGeom>
              <a:avLst/>
              <a:gdLst/>
              <a:ahLst/>
              <a:cxnLst/>
              <a:rect l="l" t="t" r="r" b="b"/>
              <a:pathLst>
                <a:path w="16884" h="2545" extrusionOk="0">
                  <a:moveTo>
                    <a:pt x="1346" y="0"/>
                  </a:moveTo>
                  <a:cubicBezTo>
                    <a:pt x="611" y="0"/>
                    <a:pt x="1" y="610"/>
                    <a:pt x="1" y="1346"/>
                  </a:cubicBezTo>
                  <a:lnTo>
                    <a:pt x="1" y="2544"/>
                  </a:lnTo>
                  <a:lnTo>
                    <a:pt x="16883" y="2544"/>
                  </a:lnTo>
                  <a:lnTo>
                    <a:pt x="16883" y="1346"/>
                  </a:lnTo>
                  <a:cubicBezTo>
                    <a:pt x="16883" y="610"/>
                    <a:pt x="16295" y="0"/>
                    <a:pt x="15559"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7"/>
            <p:cNvSpPr/>
            <p:nvPr/>
          </p:nvSpPr>
          <p:spPr>
            <a:xfrm>
              <a:off x="1335323" y="2597464"/>
              <a:ext cx="40935" cy="40620"/>
            </a:xfrm>
            <a:custGeom>
              <a:avLst/>
              <a:gdLst/>
              <a:ahLst/>
              <a:cxnLst/>
              <a:rect l="l" t="t" r="r" b="b"/>
              <a:pathLst>
                <a:path w="2734" h="2713" extrusionOk="0">
                  <a:moveTo>
                    <a:pt x="1367" y="1"/>
                  </a:moveTo>
                  <a:cubicBezTo>
                    <a:pt x="610" y="1"/>
                    <a:pt x="0" y="611"/>
                    <a:pt x="0" y="1346"/>
                  </a:cubicBezTo>
                  <a:cubicBezTo>
                    <a:pt x="0" y="2103"/>
                    <a:pt x="610" y="2713"/>
                    <a:pt x="1367" y="2713"/>
                  </a:cubicBezTo>
                  <a:cubicBezTo>
                    <a:pt x="2124" y="2713"/>
                    <a:pt x="2733" y="2103"/>
                    <a:pt x="2733" y="1346"/>
                  </a:cubicBezTo>
                  <a:cubicBezTo>
                    <a:pt x="2733" y="611"/>
                    <a:pt x="2124"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7"/>
            <p:cNvSpPr/>
            <p:nvPr/>
          </p:nvSpPr>
          <p:spPr>
            <a:xfrm>
              <a:off x="1541824" y="2597464"/>
              <a:ext cx="40620" cy="40620"/>
            </a:xfrm>
            <a:custGeom>
              <a:avLst/>
              <a:gdLst/>
              <a:ahLst/>
              <a:cxnLst/>
              <a:rect l="l" t="t" r="r" b="b"/>
              <a:pathLst>
                <a:path w="2713" h="2713" extrusionOk="0">
                  <a:moveTo>
                    <a:pt x="1367" y="1"/>
                  </a:moveTo>
                  <a:cubicBezTo>
                    <a:pt x="610" y="1"/>
                    <a:pt x="0" y="611"/>
                    <a:pt x="0" y="1346"/>
                  </a:cubicBezTo>
                  <a:cubicBezTo>
                    <a:pt x="0" y="2103"/>
                    <a:pt x="610" y="2713"/>
                    <a:pt x="1367" y="2713"/>
                  </a:cubicBezTo>
                  <a:cubicBezTo>
                    <a:pt x="2102" y="2713"/>
                    <a:pt x="2712" y="2103"/>
                    <a:pt x="2712" y="1346"/>
                  </a:cubicBezTo>
                  <a:cubicBezTo>
                    <a:pt x="2712" y="611"/>
                    <a:pt x="2102"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7"/>
            <p:cNvSpPr/>
            <p:nvPr/>
          </p:nvSpPr>
          <p:spPr>
            <a:xfrm>
              <a:off x="1327448" y="2441331"/>
              <a:ext cx="263172" cy="139783"/>
            </a:xfrm>
            <a:custGeom>
              <a:avLst/>
              <a:gdLst/>
              <a:ahLst/>
              <a:cxnLst/>
              <a:rect l="l" t="t" r="r" b="b"/>
              <a:pathLst>
                <a:path w="17577" h="9336" extrusionOk="0">
                  <a:moveTo>
                    <a:pt x="15895" y="695"/>
                  </a:moveTo>
                  <a:cubicBezTo>
                    <a:pt x="16441" y="695"/>
                    <a:pt x="16862" y="1136"/>
                    <a:pt x="16883" y="1683"/>
                  </a:cubicBezTo>
                  <a:lnTo>
                    <a:pt x="16883" y="7654"/>
                  </a:lnTo>
                  <a:cubicBezTo>
                    <a:pt x="16862" y="8179"/>
                    <a:pt x="16441" y="8621"/>
                    <a:pt x="15895" y="8621"/>
                  </a:cubicBezTo>
                  <a:lnTo>
                    <a:pt x="1682" y="8621"/>
                  </a:lnTo>
                  <a:cubicBezTo>
                    <a:pt x="1136" y="8621"/>
                    <a:pt x="694" y="8179"/>
                    <a:pt x="694" y="7654"/>
                  </a:cubicBezTo>
                  <a:lnTo>
                    <a:pt x="694" y="1662"/>
                  </a:lnTo>
                  <a:cubicBezTo>
                    <a:pt x="694" y="1136"/>
                    <a:pt x="1136" y="695"/>
                    <a:pt x="1682" y="695"/>
                  </a:cubicBezTo>
                  <a:close/>
                  <a:moveTo>
                    <a:pt x="1682" y="1"/>
                  </a:moveTo>
                  <a:cubicBezTo>
                    <a:pt x="757" y="1"/>
                    <a:pt x="0" y="737"/>
                    <a:pt x="0" y="1683"/>
                  </a:cubicBezTo>
                  <a:lnTo>
                    <a:pt x="0" y="7654"/>
                  </a:lnTo>
                  <a:cubicBezTo>
                    <a:pt x="0" y="8579"/>
                    <a:pt x="757" y="9336"/>
                    <a:pt x="1682" y="9336"/>
                  </a:cubicBezTo>
                  <a:lnTo>
                    <a:pt x="15895" y="9336"/>
                  </a:lnTo>
                  <a:cubicBezTo>
                    <a:pt x="16820" y="9336"/>
                    <a:pt x="17577" y="8579"/>
                    <a:pt x="17577" y="7654"/>
                  </a:cubicBezTo>
                  <a:lnTo>
                    <a:pt x="17577" y="1683"/>
                  </a:lnTo>
                  <a:cubicBezTo>
                    <a:pt x="17577" y="737"/>
                    <a:pt x="16820" y="1"/>
                    <a:pt x="15895"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7"/>
            <p:cNvSpPr/>
            <p:nvPr/>
          </p:nvSpPr>
          <p:spPr>
            <a:xfrm>
              <a:off x="1321459"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47" y="1786"/>
                    <a:pt x="1389" y="692"/>
                    <a:pt x="2293" y="692"/>
                  </a:cubicBezTo>
                  <a:close/>
                  <a:moveTo>
                    <a:pt x="2280" y="0"/>
                  </a:moveTo>
                  <a:cubicBezTo>
                    <a:pt x="1858" y="0"/>
                    <a:pt x="1427" y="156"/>
                    <a:pt x="1073" y="503"/>
                  </a:cubicBezTo>
                  <a:cubicBezTo>
                    <a:pt x="1" y="1575"/>
                    <a:pt x="758" y="3425"/>
                    <a:pt x="2293" y="3425"/>
                  </a:cubicBezTo>
                  <a:cubicBezTo>
                    <a:pt x="3239" y="3425"/>
                    <a:pt x="3996" y="2648"/>
                    <a:pt x="3996" y="1701"/>
                  </a:cubicBezTo>
                  <a:cubicBezTo>
                    <a:pt x="3996" y="678"/>
                    <a:pt x="3159" y="0"/>
                    <a:pt x="228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7"/>
            <p:cNvSpPr/>
            <p:nvPr/>
          </p:nvSpPr>
          <p:spPr>
            <a:xfrm>
              <a:off x="1527960"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26" y="1786"/>
                    <a:pt x="1389" y="692"/>
                    <a:pt x="2293" y="692"/>
                  </a:cubicBezTo>
                  <a:close/>
                  <a:moveTo>
                    <a:pt x="2270" y="0"/>
                  </a:moveTo>
                  <a:cubicBezTo>
                    <a:pt x="1849" y="0"/>
                    <a:pt x="1420" y="156"/>
                    <a:pt x="1073" y="503"/>
                  </a:cubicBezTo>
                  <a:cubicBezTo>
                    <a:pt x="1" y="1575"/>
                    <a:pt x="758" y="3425"/>
                    <a:pt x="2293" y="3425"/>
                  </a:cubicBezTo>
                  <a:cubicBezTo>
                    <a:pt x="3239" y="3425"/>
                    <a:pt x="3996" y="2648"/>
                    <a:pt x="3996" y="1701"/>
                  </a:cubicBezTo>
                  <a:cubicBezTo>
                    <a:pt x="3996" y="678"/>
                    <a:pt x="3150" y="0"/>
                    <a:pt x="227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7"/>
            <p:cNvSpPr/>
            <p:nvPr/>
          </p:nvSpPr>
          <p:spPr>
            <a:xfrm>
              <a:off x="1401427" y="2594005"/>
              <a:ext cx="115228" cy="84385"/>
            </a:xfrm>
            <a:custGeom>
              <a:avLst/>
              <a:gdLst/>
              <a:ahLst/>
              <a:cxnLst/>
              <a:rect l="l" t="t" r="r" b="b"/>
              <a:pathLst>
                <a:path w="7696" h="5636" extrusionOk="0">
                  <a:moveTo>
                    <a:pt x="1430" y="1"/>
                  </a:moveTo>
                  <a:cubicBezTo>
                    <a:pt x="631" y="1"/>
                    <a:pt x="0" y="631"/>
                    <a:pt x="0" y="1409"/>
                  </a:cubicBezTo>
                  <a:lnTo>
                    <a:pt x="0" y="4353"/>
                  </a:lnTo>
                  <a:lnTo>
                    <a:pt x="7695" y="5635"/>
                  </a:lnTo>
                  <a:lnTo>
                    <a:pt x="7695" y="1409"/>
                  </a:lnTo>
                  <a:cubicBezTo>
                    <a:pt x="7695" y="631"/>
                    <a:pt x="7043" y="1"/>
                    <a:pt x="6265"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7"/>
            <p:cNvSpPr/>
            <p:nvPr/>
          </p:nvSpPr>
          <p:spPr>
            <a:xfrm>
              <a:off x="1396067" y="2588660"/>
              <a:ext cx="125619" cy="70520"/>
            </a:xfrm>
            <a:custGeom>
              <a:avLst/>
              <a:gdLst/>
              <a:ahLst/>
              <a:cxnLst/>
              <a:rect l="l" t="t" r="r" b="b"/>
              <a:pathLst>
                <a:path w="8390" h="4710" extrusionOk="0">
                  <a:moveTo>
                    <a:pt x="1788" y="0"/>
                  </a:moveTo>
                  <a:cubicBezTo>
                    <a:pt x="800" y="0"/>
                    <a:pt x="1" y="799"/>
                    <a:pt x="1" y="1766"/>
                  </a:cubicBezTo>
                  <a:lnTo>
                    <a:pt x="1" y="4710"/>
                  </a:lnTo>
                  <a:lnTo>
                    <a:pt x="716" y="4710"/>
                  </a:lnTo>
                  <a:lnTo>
                    <a:pt x="716" y="1766"/>
                  </a:lnTo>
                  <a:cubicBezTo>
                    <a:pt x="716" y="1178"/>
                    <a:pt x="1199" y="694"/>
                    <a:pt x="1788" y="694"/>
                  </a:cubicBezTo>
                  <a:lnTo>
                    <a:pt x="6623" y="694"/>
                  </a:lnTo>
                  <a:cubicBezTo>
                    <a:pt x="7212" y="694"/>
                    <a:pt x="7696" y="1178"/>
                    <a:pt x="7696" y="1766"/>
                  </a:cubicBezTo>
                  <a:lnTo>
                    <a:pt x="7696" y="4710"/>
                  </a:lnTo>
                  <a:lnTo>
                    <a:pt x="8389" y="4710"/>
                  </a:lnTo>
                  <a:lnTo>
                    <a:pt x="8389" y="1766"/>
                  </a:lnTo>
                  <a:cubicBezTo>
                    <a:pt x="8389" y="799"/>
                    <a:pt x="7591" y="0"/>
                    <a:pt x="6623"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7"/>
            <p:cNvSpPr/>
            <p:nvPr/>
          </p:nvSpPr>
          <p:spPr>
            <a:xfrm>
              <a:off x="1301950" y="2659165"/>
              <a:ext cx="317956" cy="49125"/>
            </a:xfrm>
            <a:custGeom>
              <a:avLst/>
              <a:gdLst/>
              <a:ahLst/>
              <a:cxnLst/>
              <a:rect l="l" t="t" r="r" b="b"/>
              <a:pathLst>
                <a:path w="21236" h="3281" extrusionOk="0">
                  <a:moveTo>
                    <a:pt x="610" y="1"/>
                  </a:moveTo>
                  <a:cubicBezTo>
                    <a:pt x="274" y="1"/>
                    <a:pt x="0" y="274"/>
                    <a:pt x="0" y="610"/>
                  </a:cubicBezTo>
                  <a:lnTo>
                    <a:pt x="0" y="2671"/>
                  </a:lnTo>
                  <a:cubicBezTo>
                    <a:pt x="0" y="3007"/>
                    <a:pt x="274" y="3280"/>
                    <a:pt x="610" y="3280"/>
                  </a:cubicBezTo>
                  <a:lnTo>
                    <a:pt x="20625" y="3280"/>
                  </a:lnTo>
                  <a:cubicBezTo>
                    <a:pt x="20962" y="3280"/>
                    <a:pt x="21235" y="3007"/>
                    <a:pt x="21235" y="2671"/>
                  </a:cubicBezTo>
                  <a:lnTo>
                    <a:pt x="21235" y="610"/>
                  </a:lnTo>
                  <a:cubicBezTo>
                    <a:pt x="21235" y="274"/>
                    <a:pt x="20962" y="1"/>
                    <a:pt x="20625"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7"/>
            <p:cNvSpPr/>
            <p:nvPr/>
          </p:nvSpPr>
          <p:spPr>
            <a:xfrm>
              <a:off x="1301950" y="2659165"/>
              <a:ext cx="45666" cy="49125"/>
            </a:xfrm>
            <a:custGeom>
              <a:avLst/>
              <a:gdLst/>
              <a:ahLst/>
              <a:cxnLst/>
              <a:rect l="l" t="t" r="r" b="b"/>
              <a:pathLst>
                <a:path w="3050" h="3281" extrusionOk="0">
                  <a:moveTo>
                    <a:pt x="610" y="1"/>
                  </a:moveTo>
                  <a:cubicBezTo>
                    <a:pt x="274" y="1"/>
                    <a:pt x="0" y="274"/>
                    <a:pt x="0" y="610"/>
                  </a:cubicBezTo>
                  <a:lnTo>
                    <a:pt x="0" y="2671"/>
                  </a:lnTo>
                  <a:cubicBezTo>
                    <a:pt x="0" y="3007"/>
                    <a:pt x="274" y="3280"/>
                    <a:pt x="610" y="3280"/>
                  </a:cubicBezTo>
                  <a:lnTo>
                    <a:pt x="3049" y="3280"/>
                  </a:lnTo>
                  <a:cubicBezTo>
                    <a:pt x="2692" y="3280"/>
                    <a:pt x="2418" y="3007"/>
                    <a:pt x="2418" y="2671"/>
                  </a:cubicBezTo>
                  <a:lnTo>
                    <a:pt x="2418" y="610"/>
                  </a:lnTo>
                  <a:cubicBezTo>
                    <a:pt x="2418" y="274"/>
                    <a:pt x="2692" y="1"/>
                    <a:pt x="3028"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1" name="Google Shape;9071;p57"/>
          <p:cNvGrpSpPr/>
          <p:nvPr/>
        </p:nvGrpSpPr>
        <p:grpSpPr>
          <a:xfrm>
            <a:off x="1748310" y="2408601"/>
            <a:ext cx="308508" cy="333378"/>
            <a:chOff x="1748310" y="2408601"/>
            <a:chExt cx="308508" cy="333378"/>
          </a:xfrm>
        </p:grpSpPr>
        <p:sp>
          <p:nvSpPr>
            <p:cNvPr id="9072" name="Google Shape;9072;p57"/>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7"/>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7"/>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7"/>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AFB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7"/>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7"/>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7"/>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7"/>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0" name="Google Shape;9080;p57"/>
          <p:cNvGrpSpPr/>
          <p:nvPr/>
        </p:nvGrpSpPr>
        <p:grpSpPr>
          <a:xfrm>
            <a:off x="3044614" y="2418033"/>
            <a:ext cx="376184" cy="315141"/>
            <a:chOff x="3044614" y="2418033"/>
            <a:chExt cx="376184" cy="315141"/>
          </a:xfrm>
        </p:grpSpPr>
        <p:sp>
          <p:nvSpPr>
            <p:cNvPr id="9081" name="Google Shape;9081;p57"/>
            <p:cNvSpPr/>
            <p:nvPr/>
          </p:nvSpPr>
          <p:spPr>
            <a:xfrm>
              <a:off x="3326965" y="2418033"/>
              <a:ext cx="93833" cy="233601"/>
            </a:xfrm>
            <a:custGeom>
              <a:avLst/>
              <a:gdLst/>
              <a:ahLst/>
              <a:cxnLst/>
              <a:rect l="l" t="t" r="r" b="b"/>
              <a:pathLst>
                <a:path w="6267" h="15602" extrusionOk="0">
                  <a:moveTo>
                    <a:pt x="548" y="1"/>
                  </a:moveTo>
                  <a:cubicBezTo>
                    <a:pt x="1" y="1"/>
                    <a:pt x="1" y="821"/>
                    <a:pt x="548" y="821"/>
                  </a:cubicBezTo>
                  <a:cubicBezTo>
                    <a:pt x="1241" y="821"/>
                    <a:pt x="1851" y="1304"/>
                    <a:pt x="2019" y="1977"/>
                  </a:cubicBezTo>
                  <a:lnTo>
                    <a:pt x="5383" y="15517"/>
                  </a:lnTo>
                  <a:lnTo>
                    <a:pt x="6266" y="15601"/>
                  </a:lnTo>
                  <a:lnTo>
                    <a:pt x="6266" y="15601"/>
                  </a:lnTo>
                  <a:lnTo>
                    <a:pt x="2818" y="1767"/>
                  </a:lnTo>
                  <a:cubicBezTo>
                    <a:pt x="2566" y="716"/>
                    <a:pt x="1620" y="1"/>
                    <a:pt x="548"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7"/>
            <p:cNvSpPr/>
            <p:nvPr/>
          </p:nvSpPr>
          <p:spPr>
            <a:xfrm>
              <a:off x="3393398" y="2639656"/>
              <a:ext cx="27400" cy="29286"/>
            </a:xfrm>
            <a:custGeom>
              <a:avLst/>
              <a:gdLst/>
              <a:ahLst/>
              <a:cxnLst/>
              <a:rect l="l" t="t" r="r" b="b"/>
              <a:pathLst>
                <a:path w="1830" h="1956" extrusionOk="0">
                  <a:moveTo>
                    <a:pt x="0" y="0"/>
                  </a:moveTo>
                  <a:lnTo>
                    <a:pt x="168" y="1955"/>
                  </a:lnTo>
                  <a:lnTo>
                    <a:pt x="988" y="1955"/>
                  </a:lnTo>
                  <a:cubicBezTo>
                    <a:pt x="1451" y="1955"/>
                    <a:pt x="1829" y="1577"/>
                    <a:pt x="1829" y="1114"/>
                  </a:cubicBezTo>
                  <a:lnTo>
                    <a:pt x="1829" y="820"/>
                  </a:lnTo>
                  <a:cubicBezTo>
                    <a:pt x="1829" y="358"/>
                    <a:pt x="1451" y="0"/>
                    <a:pt x="988"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7"/>
            <p:cNvSpPr/>
            <p:nvPr/>
          </p:nvSpPr>
          <p:spPr>
            <a:xfrm>
              <a:off x="3044928" y="2418033"/>
              <a:ext cx="93503" cy="233601"/>
            </a:xfrm>
            <a:custGeom>
              <a:avLst/>
              <a:gdLst/>
              <a:ahLst/>
              <a:cxnLst/>
              <a:rect l="l" t="t" r="r" b="b"/>
              <a:pathLst>
                <a:path w="6245" h="15602" extrusionOk="0">
                  <a:moveTo>
                    <a:pt x="5698" y="1"/>
                  </a:moveTo>
                  <a:cubicBezTo>
                    <a:pt x="4626" y="1"/>
                    <a:pt x="3679" y="716"/>
                    <a:pt x="3427" y="1767"/>
                  </a:cubicBezTo>
                  <a:lnTo>
                    <a:pt x="0" y="15601"/>
                  </a:lnTo>
                  <a:lnTo>
                    <a:pt x="862" y="15517"/>
                  </a:lnTo>
                  <a:lnTo>
                    <a:pt x="4226" y="1956"/>
                  </a:lnTo>
                  <a:cubicBezTo>
                    <a:pt x="4394" y="1283"/>
                    <a:pt x="5004" y="821"/>
                    <a:pt x="5698" y="821"/>
                  </a:cubicBezTo>
                  <a:cubicBezTo>
                    <a:pt x="6244" y="821"/>
                    <a:pt x="6244" y="1"/>
                    <a:pt x="5698"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7"/>
            <p:cNvSpPr/>
            <p:nvPr/>
          </p:nvSpPr>
          <p:spPr>
            <a:xfrm>
              <a:off x="3044614" y="2639641"/>
              <a:ext cx="27400" cy="29301"/>
            </a:xfrm>
            <a:custGeom>
              <a:avLst/>
              <a:gdLst/>
              <a:ahLst/>
              <a:cxnLst/>
              <a:rect l="l" t="t" r="r" b="b"/>
              <a:pathLst>
                <a:path w="1830" h="1957" extrusionOk="0">
                  <a:moveTo>
                    <a:pt x="804" y="0"/>
                  </a:moveTo>
                  <a:cubicBezTo>
                    <a:pt x="359" y="0"/>
                    <a:pt x="0" y="371"/>
                    <a:pt x="0" y="821"/>
                  </a:cubicBezTo>
                  <a:lnTo>
                    <a:pt x="0" y="1115"/>
                  </a:lnTo>
                  <a:cubicBezTo>
                    <a:pt x="0" y="1578"/>
                    <a:pt x="379" y="1956"/>
                    <a:pt x="841" y="1956"/>
                  </a:cubicBezTo>
                  <a:lnTo>
                    <a:pt x="1682" y="1956"/>
                  </a:lnTo>
                  <a:lnTo>
                    <a:pt x="1829" y="1"/>
                  </a:lnTo>
                  <a:lnTo>
                    <a:pt x="841" y="1"/>
                  </a:lnTo>
                  <a:cubicBezTo>
                    <a:pt x="829" y="1"/>
                    <a:pt x="817" y="0"/>
                    <a:pt x="804"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7"/>
            <p:cNvSpPr/>
            <p:nvPr/>
          </p:nvSpPr>
          <p:spPr>
            <a:xfrm>
              <a:off x="3061922" y="2599275"/>
              <a:ext cx="341238" cy="133899"/>
            </a:xfrm>
            <a:custGeom>
              <a:avLst/>
              <a:gdLst/>
              <a:ahLst/>
              <a:cxnLst/>
              <a:rect l="l" t="t" r="r" b="b"/>
              <a:pathLst>
                <a:path w="22791" h="8943" extrusionOk="0">
                  <a:moveTo>
                    <a:pt x="5186" y="1"/>
                  </a:moveTo>
                  <a:cubicBezTo>
                    <a:pt x="3937" y="1"/>
                    <a:pt x="2692" y="353"/>
                    <a:pt x="1598" y="1057"/>
                  </a:cubicBezTo>
                  <a:cubicBezTo>
                    <a:pt x="568" y="1751"/>
                    <a:pt x="21" y="2718"/>
                    <a:pt x="21" y="3748"/>
                  </a:cubicBezTo>
                  <a:cubicBezTo>
                    <a:pt x="0" y="6587"/>
                    <a:pt x="2250" y="8899"/>
                    <a:pt x="5067" y="8941"/>
                  </a:cubicBezTo>
                  <a:cubicBezTo>
                    <a:pt x="5107" y="8942"/>
                    <a:pt x="5146" y="8943"/>
                    <a:pt x="5185" y="8943"/>
                  </a:cubicBezTo>
                  <a:cubicBezTo>
                    <a:pt x="7970" y="8943"/>
                    <a:pt x="10240" y="6737"/>
                    <a:pt x="10323" y="3959"/>
                  </a:cubicBezTo>
                  <a:cubicBezTo>
                    <a:pt x="10639" y="3717"/>
                    <a:pt x="11017" y="3596"/>
                    <a:pt x="11396" y="3596"/>
                  </a:cubicBezTo>
                  <a:cubicBezTo>
                    <a:pt x="11774" y="3596"/>
                    <a:pt x="12153" y="3717"/>
                    <a:pt x="12468" y="3959"/>
                  </a:cubicBezTo>
                  <a:cubicBezTo>
                    <a:pt x="12551" y="6737"/>
                    <a:pt x="14822" y="8943"/>
                    <a:pt x="17606" y="8943"/>
                  </a:cubicBezTo>
                  <a:cubicBezTo>
                    <a:pt x="17646" y="8943"/>
                    <a:pt x="17685" y="8942"/>
                    <a:pt x="17724" y="8941"/>
                  </a:cubicBezTo>
                  <a:cubicBezTo>
                    <a:pt x="20541" y="8899"/>
                    <a:pt x="22791" y="6587"/>
                    <a:pt x="22770" y="3748"/>
                  </a:cubicBezTo>
                  <a:cubicBezTo>
                    <a:pt x="22791" y="2718"/>
                    <a:pt x="22244" y="1751"/>
                    <a:pt x="21235" y="1057"/>
                  </a:cubicBezTo>
                  <a:cubicBezTo>
                    <a:pt x="20131" y="353"/>
                    <a:pt x="18880" y="1"/>
                    <a:pt x="17632" y="1"/>
                  </a:cubicBezTo>
                  <a:cubicBezTo>
                    <a:pt x="16384" y="1"/>
                    <a:pt x="15138" y="353"/>
                    <a:pt x="14045" y="1057"/>
                  </a:cubicBezTo>
                  <a:cubicBezTo>
                    <a:pt x="13330" y="1520"/>
                    <a:pt x="12804" y="2214"/>
                    <a:pt x="12552" y="3034"/>
                  </a:cubicBezTo>
                  <a:cubicBezTo>
                    <a:pt x="12195" y="2855"/>
                    <a:pt x="11800" y="2765"/>
                    <a:pt x="11406" y="2765"/>
                  </a:cubicBezTo>
                  <a:cubicBezTo>
                    <a:pt x="11012" y="2765"/>
                    <a:pt x="10618" y="2855"/>
                    <a:pt x="10260" y="3034"/>
                  </a:cubicBezTo>
                  <a:cubicBezTo>
                    <a:pt x="10008" y="2214"/>
                    <a:pt x="9482" y="1520"/>
                    <a:pt x="8789" y="1057"/>
                  </a:cubicBezTo>
                  <a:cubicBezTo>
                    <a:pt x="7685" y="353"/>
                    <a:pt x="6434" y="1"/>
                    <a:pt x="5186"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7"/>
            <p:cNvSpPr/>
            <p:nvPr/>
          </p:nvSpPr>
          <p:spPr>
            <a:xfrm>
              <a:off x="3261176" y="2611628"/>
              <a:ext cx="129707" cy="108625"/>
            </a:xfrm>
            <a:custGeom>
              <a:avLst/>
              <a:gdLst/>
              <a:ahLst/>
              <a:cxnLst/>
              <a:rect l="l" t="t" r="r" b="b"/>
              <a:pathLst>
                <a:path w="8663" h="7255" extrusionOk="0">
                  <a:moveTo>
                    <a:pt x="4332" y="1"/>
                  </a:moveTo>
                  <a:cubicBezTo>
                    <a:pt x="1935" y="1"/>
                    <a:pt x="1" y="1304"/>
                    <a:pt x="1" y="2923"/>
                  </a:cubicBezTo>
                  <a:cubicBezTo>
                    <a:pt x="1" y="5320"/>
                    <a:pt x="1935" y="7254"/>
                    <a:pt x="4332" y="7254"/>
                  </a:cubicBezTo>
                  <a:cubicBezTo>
                    <a:pt x="6708" y="7254"/>
                    <a:pt x="8663" y="5320"/>
                    <a:pt x="8663" y="2923"/>
                  </a:cubicBezTo>
                  <a:cubicBezTo>
                    <a:pt x="8663" y="1304"/>
                    <a:pt x="6708" y="1"/>
                    <a:pt x="4332"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7"/>
            <p:cNvSpPr/>
            <p:nvPr/>
          </p:nvSpPr>
          <p:spPr>
            <a:xfrm>
              <a:off x="3074828" y="2611628"/>
              <a:ext cx="129707" cy="108625"/>
            </a:xfrm>
            <a:custGeom>
              <a:avLst/>
              <a:gdLst/>
              <a:ahLst/>
              <a:cxnLst/>
              <a:rect l="l" t="t" r="r" b="b"/>
              <a:pathLst>
                <a:path w="8663" h="7255" extrusionOk="0">
                  <a:moveTo>
                    <a:pt x="4331" y="1"/>
                  </a:moveTo>
                  <a:cubicBezTo>
                    <a:pt x="1935" y="1"/>
                    <a:pt x="0" y="1304"/>
                    <a:pt x="0" y="2923"/>
                  </a:cubicBezTo>
                  <a:cubicBezTo>
                    <a:pt x="0" y="5320"/>
                    <a:pt x="1935" y="7254"/>
                    <a:pt x="4331" y="7254"/>
                  </a:cubicBezTo>
                  <a:cubicBezTo>
                    <a:pt x="6728" y="7254"/>
                    <a:pt x="8662" y="5320"/>
                    <a:pt x="8662" y="2923"/>
                  </a:cubicBezTo>
                  <a:cubicBezTo>
                    <a:pt x="8662" y="1304"/>
                    <a:pt x="6707" y="1"/>
                    <a:pt x="4331"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7"/>
            <p:cNvSpPr/>
            <p:nvPr/>
          </p:nvSpPr>
          <p:spPr>
            <a:xfrm>
              <a:off x="3090250" y="2617302"/>
              <a:ext cx="102322" cy="95704"/>
            </a:xfrm>
            <a:custGeom>
              <a:avLst/>
              <a:gdLst/>
              <a:ahLst/>
              <a:cxnLst/>
              <a:rect l="l" t="t" r="r" b="b"/>
              <a:pathLst>
                <a:path w="6834" h="6392" extrusionOk="0">
                  <a:moveTo>
                    <a:pt x="5383" y="0"/>
                  </a:moveTo>
                  <a:lnTo>
                    <a:pt x="1" y="5362"/>
                  </a:lnTo>
                  <a:cubicBezTo>
                    <a:pt x="379" y="5803"/>
                    <a:pt x="821" y="6140"/>
                    <a:pt x="1325" y="6392"/>
                  </a:cubicBezTo>
                  <a:lnTo>
                    <a:pt x="6834" y="883"/>
                  </a:lnTo>
                  <a:cubicBezTo>
                    <a:pt x="6413" y="484"/>
                    <a:pt x="5930" y="190"/>
                    <a:pt x="5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7"/>
            <p:cNvSpPr/>
            <p:nvPr/>
          </p:nvSpPr>
          <p:spPr>
            <a:xfrm>
              <a:off x="3276613" y="2617302"/>
              <a:ext cx="102307" cy="95704"/>
            </a:xfrm>
            <a:custGeom>
              <a:avLst/>
              <a:gdLst/>
              <a:ahLst/>
              <a:cxnLst/>
              <a:rect l="l" t="t" r="r" b="b"/>
              <a:pathLst>
                <a:path w="6833" h="6392" extrusionOk="0">
                  <a:moveTo>
                    <a:pt x="5382" y="0"/>
                  </a:moveTo>
                  <a:lnTo>
                    <a:pt x="0" y="5362"/>
                  </a:lnTo>
                  <a:cubicBezTo>
                    <a:pt x="378" y="5803"/>
                    <a:pt x="820" y="6140"/>
                    <a:pt x="1325" y="6392"/>
                  </a:cubicBezTo>
                  <a:lnTo>
                    <a:pt x="6833" y="883"/>
                  </a:lnTo>
                  <a:cubicBezTo>
                    <a:pt x="6412" y="484"/>
                    <a:pt x="5929" y="190"/>
                    <a:pt x="5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0" name="Google Shape;9090;p57"/>
          <p:cNvGrpSpPr/>
          <p:nvPr/>
        </p:nvGrpSpPr>
        <p:grpSpPr>
          <a:xfrm>
            <a:off x="3943638" y="3815072"/>
            <a:ext cx="357933" cy="342676"/>
            <a:chOff x="3943638" y="3815072"/>
            <a:chExt cx="357933" cy="342676"/>
          </a:xfrm>
        </p:grpSpPr>
        <p:sp>
          <p:nvSpPr>
            <p:cNvPr id="9091" name="Google Shape;9091;p57"/>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7"/>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7"/>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7"/>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7"/>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7"/>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7"/>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7"/>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7"/>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0" name="Google Shape;9100;p57"/>
          <p:cNvGrpSpPr/>
          <p:nvPr/>
        </p:nvGrpSpPr>
        <p:grpSpPr>
          <a:xfrm>
            <a:off x="3508282" y="3810341"/>
            <a:ext cx="351644" cy="351959"/>
            <a:chOff x="3508282" y="3810341"/>
            <a:chExt cx="351644" cy="351959"/>
          </a:xfrm>
        </p:grpSpPr>
        <p:sp>
          <p:nvSpPr>
            <p:cNvPr id="9101" name="Google Shape;9101;p57"/>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7"/>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7"/>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57"/>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57"/>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57"/>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57"/>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7"/>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7"/>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7"/>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7"/>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7"/>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7"/>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4" name="Google Shape;9114;p57"/>
          <p:cNvGrpSpPr/>
          <p:nvPr/>
        </p:nvGrpSpPr>
        <p:grpSpPr>
          <a:xfrm>
            <a:off x="2224585" y="1962854"/>
            <a:ext cx="303163" cy="351809"/>
            <a:chOff x="2224585" y="1962854"/>
            <a:chExt cx="303163" cy="351809"/>
          </a:xfrm>
        </p:grpSpPr>
        <p:sp>
          <p:nvSpPr>
            <p:cNvPr id="9115" name="Google Shape;9115;p57"/>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7"/>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7"/>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7"/>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7"/>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7"/>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7"/>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7"/>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3" name="Google Shape;9123;p57"/>
          <p:cNvGrpSpPr/>
          <p:nvPr/>
        </p:nvGrpSpPr>
        <p:grpSpPr>
          <a:xfrm>
            <a:off x="2622794" y="1990868"/>
            <a:ext cx="389090" cy="296231"/>
            <a:chOff x="2622794" y="1990868"/>
            <a:chExt cx="389090" cy="296231"/>
          </a:xfrm>
        </p:grpSpPr>
        <p:sp>
          <p:nvSpPr>
            <p:cNvPr id="9124" name="Google Shape;9124;p57"/>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7"/>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7"/>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7"/>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7"/>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7"/>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7"/>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7"/>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7"/>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3" name="Google Shape;9133;p57"/>
          <p:cNvGrpSpPr/>
          <p:nvPr/>
        </p:nvGrpSpPr>
        <p:grpSpPr>
          <a:xfrm>
            <a:off x="3977326" y="1952149"/>
            <a:ext cx="327074" cy="375241"/>
            <a:chOff x="3977326" y="1952149"/>
            <a:chExt cx="327074" cy="375241"/>
          </a:xfrm>
        </p:grpSpPr>
        <p:sp>
          <p:nvSpPr>
            <p:cNvPr id="9134" name="Google Shape;9134;p57"/>
            <p:cNvSpPr/>
            <p:nvPr/>
          </p:nvSpPr>
          <p:spPr>
            <a:xfrm>
              <a:off x="4035868" y="2103566"/>
              <a:ext cx="209974" cy="49754"/>
            </a:xfrm>
            <a:custGeom>
              <a:avLst/>
              <a:gdLst/>
              <a:ahLst/>
              <a:cxnLst/>
              <a:rect l="l" t="t" r="r" b="b"/>
              <a:pathLst>
                <a:path w="14024" h="3323" extrusionOk="0">
                  <a:moveTo>
                    <a:pt x="379" y="1"/>
                  </a:moveTo>
                  <a:cubicBezTo>
                    <a:pt x="169" y="1"/>
                    <a:pt x="1" y="169"/>
                    <a:pt x="1" y="358"/>
                  </a:cubicBezTo>
                  <a:lnTo>
                    <a:pt x="1" y="3322"/>
                  </a:lnTo>
                  <a:lnTo>
                    <a:pt x="14024" y="3322"/>
                  </a:lnTo>
                  <a:lnTo>
                    <a:pt x="14024" y="358"/>
                  </a:lnTo>
                  <a:cubicBezTo>
                    <a:pt x="14024" y="169"/>
                    <a:pt x="13877" y="1"/>
                    <a:pt x="13667"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7"/>
            <p:cNvSpPr/>
            <p:nvPr/>
          </p:nvSpPr>
          <p:spPr>
            <a:xfrm>
              <a:off x="4035868" y="2142285"/>
              <a:ext cx="209974" cy="185105"/>
            </a:xfrm>
            <a:custGeom>
              <a:avLst/>
              <a:gdLst/>
              <a:ahLst/>
              <a:cxnLst/>
              <a:rect l="l" t="t" r="r" b="b"/>
              <a:pathLst>
                <a:path w="14024" h="12363" extrusionOk="0">
                  <a:moveTo>
                    <a:pt x="1" y="1"/>
                  </a:moveTo>
                  <a:lnTo>
                    <a:pt x="1" y="11984"/>
                  </a:lnTo>
                  <a:cubicBezTo>
                    <a:pt x="1" y="12195"/>
                    <a:pt x="169" y="12363"/>
                    <a:pt x="379" y="12363"/>
                  </a:cubicBezTo>
                  <a:lnTo>
                    <a:pt x="13667" y="12363"/>
                  </a:lnTo>
                  <a:cubicBezTo>
                    <a:pt x="13877" y="12363"/>
                    <a:pt x="14024" y="12195"/>
                    <a:pt x="14024" y="11984"/>
                  </a:cubicBezTo>
                  <a:lnTo>
                    <a:pt x="14024"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7"/>
            <p:cNvSpPr/>
            <p:nvPr/>
          </p:nvSpPr>
          <p:spPr>
            <a:xfrm>
              <a:off x="4064825" y="2171242"/>
              <a:ext cx="41264" cy="156148"/>
            </a:xfrm>
            <a:custGeom>
              <a:avLst/>
              <a:gdLst/>
              <a:ahLst/>
              <a:cxnLst/>
              <a:rect l="l" t="t" r="r" b="b"/>
              <a:pathLst>
                <a:path w="2756" h="10429" extrusionOk="0">
                  <a:moveTo>
                    <a:pt x="1368" y="1"/>
                  </a:moveTo>
                  <a:cubicBezTo>
                    <a:pt x="611" y="1"/>
                    <a:pt x="1" y="611"/>
                    <a:pt x="1" y="1367"/>
                  </a:cubicBezTo>
                  <a:lnTo>
                    <a:pt x="1" y="10072"/>
                  </a:lnTo>
                  <a:cubicBezTo>
                    <a:pt x="1" y="10282"/>
                    <a:pt x="169" y="10429"/>
                    <a:pt x="379" y="10429"/>
                  </a:cubicBezTo>
                  <a:lnTo>
                    <a:pt x="2377" y="10429"/>
                  </a:lnTo>
                  <a:cubicBezTo>
                    <a:pt x="2587" y="10429"/>
                    <a:pt x="2755" y="10282"/>
                    <a:pt x="2755" y="10072"/>
                  </a:cubicBezTo>
                  <a:lnTo>
                    <a:pt x="2755" y="1367"/>
                  </a:lnTo>
                  <a:cubicBezTo>
                    <a:pt x="2755" y="611"/>
                    <a:pt x="2124" y="1"/>
                    <a:pt x="1368"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7"/>
            <p:cNvSpPr/>
            <p:nvPr/>
          </p:nvSpPr>
          <p:spPr>
            <a:xfrm>
              <a:off x="4120553" y="2171242"/>
              <a:ext cx="40935" cy="156148"/>
            </a:xfrm>
            <a:custGeom>
              <a:avLst/>
              <a:gdLst/>
              <a:ahLst/>
              <a:cxnLst/>
              <a:rect l="l" t="t" r="r" b="b"/>
              <a:pathLst>
                <a:path w="2734" h="10429" extrusionOk="0">
                  <a:moveTo>
                    <a:pt x="1367" y="1"/>
                  </a:moveTo>
                  <a:cubicBezTo>
                    <a:pt x="610" y="1"/>
                    <a:pt x="0" y="611"/>
                    <a:pt x="0" y="1367"/>
                  </a:cubicBezTo>
                  <a:lnTo>
                    <a:pt x="0" y="10072"/>
                  </a:lnTo>
                  <a:cubicBezTo>
                    <a:pt x="0" y="10282"/>
                    <a:pt x="147" y="10429"/>
                    <a:pt x="358" y="10429"/>
                  </a:cubicBezTo>
                  <a:lnTo>
                    <a:pt x="2355" y="10429"/>
                  </a:lnTo>
                  <a:cubicBezTo>
                    <a:pt x="2565" y="10429"/>
                    <a:pt x="2733" y="10282"/>
                    <a:pt x="2733" y="10072"/>
                  </a:cubicBezTo>
                  <a:lnTo>
                    <a:pt x="2733" y="1367"/>
                  </a:lnTo>
                  <a:cubicBezTo>
                    <a:pt x="2712" y="611"/>
                    <a:pt x="2124" y="1"/>
                    <a:pt x="13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7"/>
            <p:cNvSpPr/>
            <p:nvPr/>
          </p:nvSpPr>
          <p:spPr>
            <a:xfrm>
              <a:off x="4175951" y="2171242"/>
              <a:ext cx="41249" cy="156148"/>
            </a:xfrm>
            <a:custGeom>
              <a:avLst/>
              <a:gdLst/>
              <a:ahLst/>
              <a:cxnLst/>
              <a:rect l="l" t="t" r="r" b="b"/>
              <a:pathLst>
                <a:path w="2755" h="10429" extrusionOk="0">
                  <a:moveTo>
                    <a:pt x="1367" y="1"/>
                  </a:moveTo>
                  <a:cubicBezTo>
                    <a:pt x="610" y="1"/>
                    <a:pt x="1" y="611"/>
                    <a:pt x="1" y="1367"/>
                  </a:cubicBezTo>
                  <a:lnTo>
                    <a:pt x="1" y="10072"/>
                  </a:lnTo>
                  <a:cubicBezTo>
                    <a:pt x="1" y="10282"/>
                    <a:pt x="169" y="10429"/>
                    <a:pt x="379" y="10429"/>
                  </a:cubicBezTo>
                  <a:lnTo>
                    <a:pt x="2376" y="10429"/>
                  </a:lnTo>
                  <a:cubicBezTo>
                    <a:pt x="2587" y="10429"/>
                    <a:pt x="2755" y="10282"/>
                    <a:pt x="2755" y="10072"/>
                  </a:cubicBezTo>
                  <a:lnTo>
                    <a:pt x="2755" y="1367"/>
                  </a:lnTo>
                  <a:cubicBezTo>
                    <a:pt x="2734" y="611"/>
                    <a:pt x="2124" y="1"/>
                    <a:pt x="13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7"/>
            <p:cNvSpPr/>
            <p:nvPr/>
          </p:nvSpPr>
          <p:spPr>
            <a:xfrm>
              <a:off x="3977326" y="1952149"/>
              <a:ext cx="327074" cy="64232"/>
            </a:xfrm>
            <a:custGeom>
              <a:avLst/>
              <a:gdLst/>
              <a:ahLst/>
              <a:cxnLst/>
              <a:rect l="l" t="t" r="r" b="b"/>
              <a:pathLst>
                <a:path w="21845" h="4290" extrusionOk="0">
                  <a:moveTo>
                    <a:pt x="2145" y="1"/>
                  </a:moveTo>
                  <a:cubicBezTo>
                    <a:pt x="967" y="1"/>
                    <a:pt x="0" y="968"/>
                    <a:pt x="0" y="2145"/>
                  </a:cubicBezTo>
                  <a:cubicBezTo>
                    <a:pt x="0" y="3323"/>
                    <a:pt x="967" y="4290"/>
                    <a:pt x="2145" y="4290"/>
                  </a:cubicBezTo>
                  <a:lnTo>
                    <a:pt x="19700" y="4290"/>
                  </a:lnTo>
                  <a:cubicBezTo>
                    <a:pt x="20877" y="4290"/>
                    <a:pt x="21844" y="3323"/>
                    <a:pt x="21844" y="2145"/>
                  </a:cubicBezTo>
                  <a:cubicBezTo>
                    <a:pt x="21844" y="968"/>
                    <a:pt x="20877" y="1"/>
                    <a:pt x="19700"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7"/>
            <p:cNvSpPr/>
            <p:nvPr/>
          </p:nvSpPr>
          <p:spPr>
            <a:xfrm>
              <a:off x="4223489" y="2103566"/>
              <a:ext cx="22354" cy="49754"/>
            </a:xfrm>
            <a:custGeom>
              <a:avLst/>
              <a:gdLst/>
              <a:ahLst/>
              <a:cxnLst/>
              <a:rect l="l" t="t" r="r" b="b"/>
              <a:pathLst>
                <a:path w="1493" h="3323" extrusionOk="0">
                  <a:moveTo>
                    <a:pt x="0" y="1"/>
                  </a:moveTo>
                  <a:cubicBezTo>
                    <a:pt x="210" y="1"/>
                    <a:pt x="379" y="169"/>
                    <a:pt x="379" y="358"/>
                  </a:cubicBezTo>
                  <a:lnTo>
                    <a:pt x="379" y="3322"/>
                  </a:lnTo>
                  <a:lnTo>
                    <a:pt x="1493" y="3322"/>
                  </a:lnTo>
                  <a:lnTo>
                    <a:pt x="1493" y="358"/>
                  </a:lnTo>
                  <a:cubicBezTo>
                    <a:pt x="1493" y="169"/>
                    <a:pt x="1346" y="1"/>
                    <a:pt x="1136"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7"/>
            <p:cNvSpPr/>
            <p:nvPr/>
          </p:nvSpPr>
          <p:spPr>
            <a:xfrm>
              <a:off x="4223489" y="2142285"/>
              <a:ext cx="22354" cy="185105"/>
            </a:xfrm>
            <a:custGeom>
              <a:avLst/>
              <a:gdLst/>
              <a:ahLst/>
              <a:cxnLst/>
              <a:rect l="l" t="t" r="r" b="b"/>
              <a:pathLst>
                <a:path w="1493" h="12363" extrusionOk="0">
                  <a:moveTo>
                    <a:pt x="379" y="1"/>
                  </a:moveTo>
                  <a:lnTo>
                    <a:pt x="379" y="11984"/>
                  </a:lnTo>
                  <a:cubicBezTo>
                    <a:pt x="379" y="12195"/>
                    <a:pt x="210" y="12363"/>
                    <a:pt x="0" y="12363"/>
                  </a:cubicBezTo>
                  <a:lnTo>
                    <a:pt x="1136" y="12363"/>
                  </a:lnTo>
                  <a:cubicBezTo>
                    <a:pt x="1325" y="12363"/>
                    <a:pt x="1493" y="12195"/>
                    <a:pt x="1493" y="11984"/>
                  </a:cubicBezTo>
                  <a:lnTo>
                    <a:pt x="1493" y="1"/>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7"/>
            <p:cNvSpPr/>
            <p:nvPr/>
          </p:nvSpPr>
          <p:spPr>
            <a:xfrm>
              <a:off x="4077103" y="2171242"/>
              <a:ext cx="28987" cy="156148"/>
            </a:xfrm>
            <a:custGeom>
              <a:avLst/>
              <a:gdLst/>
              <a:ahLst/>
              <a:cxnLst/>
              <a:rect l="l" t="t" r="r" b="b"/>
              <a:pathLst>
                <a:path w="1936" h="10429" extrusionOk="0">
                  <a:moveTo>
                    <a:pt x="548" y="1"/>
                  </a:moveTo>
                  <a:cubicBezTo>
                    <a:pt x="358" y="1"/>
                    <a:pt x="169" y="43"/>
                    <a:pt x="1" y="106"/>
                  </a:cubicBezTo>
                  <a:cubicBezTo>
                    <a:pt x="484" y="337"/>
                    <a:pt x="800" y="821"/>
                    <a:pt x="800" y="1367"/>
                  </a:cubicBezTo>
                  <a:lnTo>
                    <a:pt x="800" y="10072"/>
                  </a:lnTo>
                  <a:cubicBezTo>
                    <a:pt x="800" y="10282"/>
                    <a:pt x="632" y="10429"/>
                    <a:pt x="442" y="10429"/>
                  </a:cubicBezTo>
                  <a:lnTo>
                    <a:pt x="1557" y="10429"/>
                  </a:lnTo>
                  <a:cubicBezTo>
                    <a:pt x="1767" y="10429"/>
                    <a:pt x="1935" y="10282"/>
                    <a:pt x="1935" y="10072"/>
                  </a:cubicBezTo>
                  <a:lnTo>
                    <a:pt x="1935" y="1367"/>
                  </a:lnTo>
                  <a:cubicBezTo>
                    <a:pt x="1914" y="611"/>
                    <a:pt x="1304" y="1"/>
                    <a:pt x="54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7"/>
            <p:cNvSpPr/>
            <p:nvPr/>
          </p:nvSpPr>
          <p:spPr>
            <a:xfrm>
              <a:off x="4132516" y="2171242"/>
              <a:ext cx="28972" cy="156148"/>
            </a:xfrm>
            <a:custGeom>
              <a:avLst/>
              <a:gdLst/>
              <a:ahLst/>
              <a:cxnLst/>
              <a:rect l="l" t="t" r="r" b="b"/>
              <a:pathLst>
                <a:path w="1935" h="10429" extrusionOk="0">
                  <a:moveTo>
                    <a:pt x="568" y="1"/>
                  </a:moveTo>
                  <a:cubicBezTo>
                    <a:pt x="379" y="1"/>
                    <a:pt x="168" y="43"/>
                    <a:pt x="0" y="106"/>
                  </a:cubicBezTo>
                  <a:cubicBezTo>
                    <a:pt x="484" y="337"/>
                    <a:pt x="799" y="821"/>
                    <a:pt x="799" y="1367"/>
                  </a:cubicBezTo>
                  <a:lnTo>
                    <a:pt x="799" y="10072"/>
                  </a:lnTo>
                  <a:cubicBezTo>
                    <a:pt x="799" y="10282"/>
                    <a:pt x="652" y="10429"/>
                    <a:pt x="442" y="10429"/>
                  </a:cubicBezTo>
                  <a:lnTo>
                    <a:pt x="1556" y="10429"/>
                  </a:lnTo>
                  <a:cubicBezTo>
                    <a:pt x="1766" y="10429"/>
                    <a:pt x="1934" y="10282"/>
                    <a:pt x="1934" y="10072"/>
                  </a:cubicBezTo>
                  <a:lnTo>
                    <a:pt x="1934" y="1367"/>
                  </a:lnTo>
                  <a:cubicBezTo>
                    <a:pt x="1913" y="611"/>
                    <a:pt x="1325" y="1"/>
                    <a:pt x="56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7"/>
            <p:cNvSpPr/>
            <p:nvPr/>
          </p:nvSpPr>
          <p:spPr>
            <a:xfrm>
              <a:off x="4188228" y="2171242"/>
              <a:ext cx="28657" cy="156148"/>
            </a:xfrm>
            <a:custGeom>
              <a:avLst/>
              <a:gdLst/>
              <a:ahLst/>
              <a:cxnLst/>
              <a:rect l="l" t="t" r="r" b="b"/>
              <a:pathLst>
                <a:path w="1914" h="10429" extrusionOk="0">
                  <a:moveTo>
                    <a:pt x="547" y="1"/>
                  </a:moveTo>
                  <a:cubicBezTo>
                    <a:pt x="358" y="1"/>
                    <a:pt x="169" y="43"/>
                    <a:pt x="0" y="106"/>
                  </a:cubicBezTo>
                  <a:cubicBezTo>
                    <a:pt x="484" y="337"/>
                    <a:pt x="799" y="821"/>
                    <a:pt x="799" y="1367"/>
                  </a:cubicBezTo>
                  <a:lnTo>
                    <a:pt x="799" y="10072"/>
                  </a:lnTo>
                  <a:cubicBezTo>
                    <a:pt x="799" y="10282"/>
                    <a:pt x="631" y="10429"/>
                    <a:pt x="421" y="10429"/>
                  </a:cubicBezTo>
                  <a:lnTo>
                    <a:pt x="1556" y="10429"/>
                  </a:lnTo>
                  <a:cubicBezTo>
                    <a:pt x="1767" y="10429"/>
                    <a:pt x="1914" y="10282"/>
                    <a:pt x="1914" y="10072"/>
                  </a:cubicBezTo>
                  <a:lnTo>
                    <a:pt x="1914" y="1367"/>
                  </a:lnTo>
                  <a:cubicBezTo>
                    <a:pt x="1914" y="611"/>
                    <a:pt x="1304" y="1"/>
                    <a:pt x="547"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7"/>
            <p:cNvSpPr/>
            <p:nvPr/>
          </p:nvSpPr>
          <p:spPr>
            <a:xfrm>
              <a:off x="4255590" y="1952149"/>
              <a:ext cx="48810" cy="64232"/>
            </a:xfrm>
            <a:custGeom>
              <a:avLst/>
              <a:gdLst/>
              <a:ahLst/>
              <a:cxnLst/>
              <a:rect l="l" t="t" r="r" b="b"/>
              <a:pathLst>
                <a:path w="3260" h="4290" extrusionOk="0">
                  <a:moveTo>
                    <a:pt x="1" y="1"/>
                  </a:moveTo>
                  <a:cubicBezTo>
                    <a:pt x="1178" y="1"/>
                    <a:pt x="2145" y="968"/>
                    <a:pt x="2145" y="2145"/>
                  </a:cubicBezTo>
                  <a:cubicBezTo>
                    <a:pt x="2145" y="3323"/>
                    <a:pt x="1178" y="4290"/>
                    <a:pt x="1" y="4290"/>
                  </a:cubicBezTo>
                  <a:lnTo>
                    <a:pt x="1115" y="4290"/>
                  </a:lnTo>
                  <a:cubicBezTo>
                    <a:pt x="2292" y="4290"/>
                    <a:pt x="3259" y="3323"/>
                    <a:pt x="3259" y="2145"/>
                  </a:cubicBezTo>
                  <a:cubicBezTo>
                    <a:pt x="3259" y="968"/>
                    <a:pt x="2292" y="1"/>
                    <a:pt x="1115"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7"/>
            <p:cNvSpPr/>
            <p:nvPr/>
          </p:nvSpPr>
          <p:spPr>
            <a:xfrm>
              <a:off x="3988346" y="2010706"/>
              <a:ext cx="307865" cy="98235"/>
            </a:xfrm>
            <a:custGeom>
              <a:avLst/>
              <a:gdLst/>
              <a:ahLst/>
              <a:cxnLst/>
              <a:rect l="l" t="t" r="r" b="b"/>
              <a:pathLst>
                <a:path w="20562" h="6561" extrusionOk="0">
                  <a:moveTo>
                    <a:pt x="3280" y="0"/>
                  </a:moveTo>
                  <a:cubicBezTo>
                    <a:pt x="1472" y="0"/>
                    <a:pt x="0" y="1472"/>
                    <a:pt x="0" y="3280"/>
                  </a:cubicBezTo>
                  <a:cubicBezTo>
                    <a:pt x="0" y="5088"/>
                    <a:pt x="1472" y="6560"/>
                    <a:pt x="3280" y="6560"/>
                  </a:cubicBezTo>
                  <a:lnTo>
                    <a:pt x="17282" y="6560"/>
                  </a:lnTo>
                  <a:cubicBezTo>
                    <a:pt x="19090" y="6560"/>
                    <a:pt x="20562" y="5088"/>
                    <a:pt x="20562" y="3280"/>
                  </a:cubicBezTo>
                  <a:cubicBezTo>
                    <a:pt x="20562" y="1472"/>
                    <a:pt x="19090" y="0"/>
                    <a:pt x="17282"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7"/>
            <p:cNvSpPr/>
            <p:nvPr/>
          </p:nvSpPr>
          <p:spPr>
            <a:xfrm>
              <a:off x="4230092" y="2010706"/>
              <a:ext cx="66119" cy="98549"/>
            </a:xfrm>
            <a:custGeom>
              <a:avLst/>
              <a:gdLst/>
              <a:ahLst/>
              <a:cxnLst/>
              <a:rect l="l" t="t" r="r" b="b"/>
              <a:pathLst>
                <a:path w="4416" h="6582" extrusionOk="0">
                  <a:moveTo>
                    <a:pt x="1" y="0"/>
                  </a:moveTo>
                  <a:cubicBezTo>
                    <a:pt x="1830" y="0"/>
                    <a:pt x="3281" y="1472"/>
                    <a:pt x="3281" y="3301"/>
                  </a:cubicBezTo>
                  <a:cubicBezTo>
                    <a:pt x="3281" y="5109"/>
                    <a:pt x="1830" y="6581"/>
                    <a:pt x="1" y="6581"/>
                  </a:cubicBezTo>
                  <a:lnTo>
                    <a:pt x="1136" y="6581"/>
                  </a:lnTo>
                  <a:cubicBezTo>
                    <a:pt x="2944" y="6581"/>
                    <a:pt x="4416" y="5109"/>
                    <a:pt x="4416" y="3301"/>
                  </a:cubicBezTo>
                  <a:cubicBezTo>
                    <a:pt x="4416" y="1472"/>
                    <a:pt x="2944" y="0"/>
                    <a:pt x="1136"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7"/>
            <p:cNvSpPr/>
            <p:nvPr/>
          </p:nvSpPr>
          <p:spPr>
            <a:xfrm>
              <a:off x="3982671" y="2005346"/>
              <a:ext cx="318899" cy="109254"/>
            </a:xfrm>
            <a:custGeom>
              <a:avLst/>
              <a:gdLst/>
              <a:ahLst/>
              <a:cxnLst/>
              <a:rect l="l" t="t" r="r" b="b"/>
              <a:pathLst>
                <a:path w="21299" h="7297" extrusionOk="0">
                  <a:moveTo>
                    <a:pt x="3659" y="1"/>
                  </a:moveTo>
                  <a:cubicBezTo>
                    <a:pt x="1640" y="1"/>
                    <a:pt x="1" y="1641"/>
                    <a:pt x="1" y="3638"/>
                  </a:cubicBezTo>
                  <a:cubicBezTo>
                    <a:pt x="1" y="5657"/>
                    <a:pt x="1640" y="7296"/>
                    <a:pt x="3659" y="7296"/>
                  </a:cubicBezTo>
                  <a:lnTo>
                    <a:pt x="3911" y="7296"/>
                  </a:lnTo>
                  <a:lnTo>
                    <a:pt x="3911" y="6561"/>
                  </a:lnTo>
                  <a:lnTo>
                    <a:pt x="3659" y="6561"/>
                  </a:lnTo>
                  <a:cubicBezTo>
                    <a:pt x="3633" y="6561"/>
                    <a:pt x="3607" y="6562"/>
                    <a:pt x="3582" y="6562"/>
                  </a:cubicBezTo>
                  <a:cubicBezTo>
                    <a:pt x="1976" y="6562"/>
                    <a:pt x="652" y="5273"/>
                    <a:pt x="652" y="3638"/>
                  </a:cubicBezTo>
                  <a:cubicBezTo>
                    <a:pt x="652" y="2024"/>
                    <a:pt x="1976" y="736"/>
                    <a:pt x="3582" y="736"/>
                  </a:cubicBezTo>
                  <a:cubicBezTo>
                    <a:pt x="3607" y="736"/>
                    <a:pt x="3633" y="736"/>
                    <a:pt x="3659" y="737"/>
                  </a:cubicBezTo>
                  <a:lnTo>
                    <a:pt x="17661" y="737"/>
                  </a:lnTo>
                  <a:cubicBezTo>
                    <a:pt x="17687" y="736"/>
                    <a:pt x="17713" y="736"/>
                    <a:pt x="17738" y="736"/>
                  </a:cubicBezTo>
                  <a:cubicBezTo>
                    <a:pt x="19344" y="736"/>
                    <a:pt x="20668" y="2024"/>
                    <a:pt x="20668" y="3638"/>
                  </a:cubicBezTo>
                  <a:cubicBezTo>
                    <a:pt x="20668" y="5273"/>
                    <a:pt x="19344" y="6562"/>
                    <a:pt x="17738" y="6562"/>
                  </a:cubicBezTo>
                  <a:cubicBezTo>
                    <a:pt x="17713" y="6562"/>
                    <a:pt x="17687" y="6561"/>
                    <a:pt x="17661" y="6561"/>
                  </a:cubicBezTo>
                  <a:lnTo>
                    <a:pt x="17409" y="6561"/>
                  </a:lnTo>
                  <a:lnTo>
                    <a:pt x="17409" y="7296"/>
                  </a:lnTo>
                  <a:lnTo>
                    <a:pt x="17661" y="7296"/>
                  </a:lnTo>
                  <a:cubicBezTo>
                    <a:pt x="19679" y="7296"/>
                    <a:pt x="21298" y="5657"/>
                    <a:pt x="21298" y="3638"/>
                  </a:cubicBezTo>
                  <a:cubicBezTo>
                    <a:pt x="21298" y="1641"/>
                    <a:pt x="19679" y="1"/>
                    <a:pt x="17661"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7"/>
            <p:cNvSpPr/>
            <p:nvPr/>
          </p:nvSpPr>
          <p:spPr>
            <a:xfrm>
              <a:off x="4014158" y="2043871"/>
              <a:ext cx="65175" cy="71045"/>
            </a:xfrm>
            <a:custGeom>
              <a:avLst/>
              <a:gdLst/>
              <a:ahLst/>
              <a:cxnLst/>
              <a:rect l="l" t="t" r="r" b="b"/>
              <a:pathLst>
                <a:path w="4353" h="4745" extrusionOk="0">
                  <a:moveTo>
                    <a:pt x="2040" y="1"/>
                  </a:moveTo>
                  <a:cubicBezTo>
                    <a:pt x="1575" y="1"/>
                    <a:pt x="1108" y="165"/>
                    <a:pt x="736" y="498"/>
                  </a:cubicBezTo>
                  <a:cubicBezTo>
                    <a:pt x="63" y="1086"/>
                    <a:pt x="0" y="2137"/>
                    <a:pt x="610" y="2810"/>
                  </a:cubicBezTo>
                  <a:cubicBezTo>
                    <a:pt x="687" y="2892"/>
                    <a:pt x="776" y="2927"/>
                    <a:pt x="863" y="2927"/>
                  </a:cubicBezTo>
                  <a:cubicBezTo>
                    <a:pt x="1133" y="2927"/>
                    <a:pt x="1379" y="2597"/>
                    <a:pt x="1156" y="2327"/>
                  </a:cubicBezTo>
                  <a:cubicBezTo>
                    <a:pt x="820" y="1948"/>
                    <a:pt x="841" y="1381"/>
                    <a:pt x="1219" y="1044"/>
                  </a:cubicBezTo>
                  <a:cubicBezTo>
                    <a:pt x="1452" y="841"/>
                    <a:pt x="1743" y="740"/>
                    <a:pt x="2032" y="740"/>
                  </a:cubicBezTo>
                  <a:cubicBezTo>
                    <a:pt x="2370" y="740"/>
                    <a:pt x="2706" y="877"/>
                    <a:pt x="2943" y="1149"/>
                  </a:cubicBezTo>
                  <a:cubicBezTo>
                    <a:pt x="3532" y="1822"/>
                    <a:pt x="3490" y="2852"/>
                    <a:pt x="2817" y="3483"/>
                  </a:cubicBezTo>
                  <a:cubicBezTo>
                    <a:pt x="2460" y="3798"/>
                    <a:pt x="1997" y="3967"/>
                    <a:pt x="1535" y="4009"/>
                  </a:cubicBezTo>
                  <a:cubicBezTo>
                    <a:pt x="1072" y="4051"/>
                    <a:pt x="1093" y="4702"/>
                    <a:pt x="1556" y="4744"/>
                  </a:cubicBezTo>
                  <a:lnTo>
                    <a:pt x="1577" y="4744"/>
                  </a:lnTo>
                  <a:cubicBezTo>
                    <a:pt x="2208" y="4702"/>
                    <a:pt x="2817" y="4450"/>
                    <a:pt x="3301" y="4030"/>
                  </a:cubicBezTo>
                  <a:cubicBezTo>
                    <a:pt x="4268" y="3147"/>
                    <a:pt x="4352" y="1633"/>
                    <a:pt x="3490" y="645"/>
                  </a:cubicBezTo>
                  <a:cubicBezTo>
                    <a:pt x="3108" y="218"/>
                    <a:pt x="2575" y="1"/>
                    <a:pt x="2040"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7"/>
            <p:cNvSpPr/>
            <p:nvPr/>
          </p:nvSpPr>
          <p:spPr>
            <a:xfrm>
              <a:off x="4204908" y="2043751"/>
              <a:ext cx="65490" cy="71164"/>
            </a:xfrm>
            <a:custGeom>
              <a:avLst/>
              <a:gdLst/>
              <a:ahLst/>
              <a:cxnLst/>
              <a:rect l="l" t="t" r="r" b="b"/>
              <a:pathLst>
                <a:path w="4374" h="4753" extrusionOk="0">
                  <a:moveTo>
                    <a:pt x="2332" y="0"/>
                  </a:moveTo>
                  <a:cubicBezTo>
                    <a:pt x="1794" y="0"/>
                    <a:pt x="1258" y="223"/>
                    <a:pt x="863" y="653"/>
                  </a:cubicBezTo>
                  <a:cubicBezTo>
                    <a:pt x="1" y="1641"/>
                    <a:pt x="85" y="3134"/>
                    <a:pt x="1073" y="4017"/>
                  </a:cubicBezTo>
                  <a:cubicBezTo>
                    <a:pt x="1536" y="4458"/>
                    <a:pt x="2145" y="4710"/>
                    <a:pt x="2797" y="4752"/>
                  </a:cubicBezTo>
                  <a:lnTo>
                    <a:pt x="2818" y="4752"/>
                  </a:lnTo>
                  <a:lnTo>
                    <a:pt x="2818" y="4731"/>
                  </a:lnTo>
                  <a:cubicBezTo>
                    <a:pt x="3260" y="4710"/>
                    <a:pt x="3281" y="4059"/>
                    <a:pt x="2839" y="3996"/>
                  </a:cubicBezTo>
                  <a:cubicBezTo>
                    <a:pt x="2356" y="3975"/>
                    <a:pt x="1914" y="3785"/>
                    <a:pt x="1557" y="3470"/>
                  </a:cubicBezTo>
                  <a:cubicBezTo>
                    <a:pt x="884" y="2860"/>
                    <a:pt x="821" y="1830"/>
                    <a:pt x="1409" y="1136"/>
                  </a:cubicBezTo>
                  <a:cubicBezTo>
                    <a:pt x="1656" y="868"/>
                    <a:pt x="1986" y="730"/>
                    <a:pt x="2316" y="730"/>
                  </a:cubicBezTo>
                  <a:cubicBezTo>
                    <a:pt x="2607" y="730"/>
                    <a:pt x="2898" y="836"/>
                    <a:pt x="3133" y="1052"/>
                  </a:cubicBezTo>
                  <a:cubicBezTo>
                    <a:pt x="3512" y="1368"/>
                    <a:pt x="3554" y="1956"/>
                    <a:pt x="3217" y="2314"/>
                  </a:cubicBezTo>
                  <a:cubicBezTo>
                    <a:pt x="2949" y="2597"/>
                    <a:pt x="3214" y="2952"/>
                    <a:pt x="3495" y="2952"/>
                  </a:cubicBezTo>
                  <a:cubicBezTo>
                    <a:pt x="3589" y="2952"/>
                    <a:pt x="3685" y="2913"/>
                    <a:pt x="3764" y="2818"/>
                  </a:cubicBezTo>
                  <a:cubicBezTo>
                    <a:pt x="4374" y="2124"/>
                    <a:pt x="4311" y="1094"/>
                    <a:pt x="3638" y="506"/>
                  </a:cubicBezTo>
                  <a:cubicBezTo>
                    <a:pt x="3259" y="165"/>
                    <a:pt x="2794" y="0"/>
                    <a:pt x="233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1" name="Google Shape;9151;p57"/>
          <p:cNvGrpSpPr/>
          <p:nvPr/>
        </p:nvGrpSpPr>
        <p:grpSpPr>
          <a:xfrm>
            <a:off x="1341612" y="3340055"/>
            <a:ext cx="259399" cy="370524"/>
            <a:chOff x="1341612" y="3340055"/>
            <a:chExt cx="259399" cy="370524"/>
          </a:xfrm>
        </p:grpSpPr>
        <p:sp>
          <p:nvSpPr>
            <p:cNvPr id="9152" name="Google Shape;9152;p57"/>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7"/>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7"/>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7"/>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7"/>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7"/>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7"/>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7"/>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7"/>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7"/>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7"/>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7"/>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7"/>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7"/>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7"/>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7"/>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7"/>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7"/>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0" name="Google Shape;9170;p57"/>
          <p:cNvGrpSpPr/>
          <p:nvPr/>
        </p:nvGrpSpPr>
        <p:grpSpPr>
          <a:xfrm>
            <a:off x="2179892" y="3844972"/>
            <a:ext cx="351629" cy="282381"/>
            <a:chOff x="2179892" y="3844972"/>
            <a:chExt cx="351629" cy="282381"/>
          </a:xfrm>
        </p:grpSpPr>
        <p:sp>
          <p:nvSpPr>
            <p:cNvPr id="9171" name="Google Shape;9171;p57"/>
            <p:cNvSpPr/>
            <p:nvPr/>
          </p:nvSpPr>
          <p:spPr>
            <a:xfrm>
              <a:off x="2179892" y="3844972"/>
              <a:ext cx="70206" cy="282381"/>
            </a:xfrm>
            <a:custGeom>
              <a:avLst/>
              <a:gdLst/>
              <a:ahLst/>
              <a:cxnLst/>
              <a:rect l="l" t="t" r="r" b="b"/>
              <a:pathLst>
                <a:path w="4689" h="18860" extrusionOk="0">
                  <a:moveTo>
                    <a:pt x="0" y="0"/>
                  </a:moveTo>
                  <a:lnTo>
                    <a:pt x="0" y="18859"/>
                  </a:lnTo>
                  <a:lnTo>
                    <a:pt x="4689" y="18859"/>
                  </a:lnTo>
                  <a:lnTo>
                    <a:pt x="4689" y="11732"/>
                  </a:lnTo>
                  <a:lnTo>
                    <a:pt x="4689"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7"/>
            <p:cNvSpPr/>
            <p:nvPr/>
          </p:nvSpPr>
          <p:spPr>
            <a:xfrm>
              <a:off x="2179892" y="3844972"/>
              <a:ext cx="15751" cy="282381"/>
            </a:xfrm>
            <a:custGeom>
              <a:avLst/>
              <a:gdLst/>
              <a:ahLst/>
              <a:cxnLst/>
              <a:rect l="l" t="t" r="r" b="b"/>
              <a:pathLst>
                <a:path w="1052" h="18860" extrusionOk="0">
                  <a:moveTo>
                    <a:pt x="0" y="0"/>
                  </a:moveTo>
                  <a:lnTo>
                    <a:pt x="0" y="18859"/>
                  </a:lnTo>
                  <a:lnTo>
                    <a:pt x="1052" y="18859"/>
                  </a:lnTo>
                  <a:lnTo>
                    <a:pt x="1052"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7"/>
            <p:cNvSpPr/>
            <p:nvPr/>
          </p:nvSpPr>
          <p:spPr>
            <a:xfrm>
              <a:off x="2250083" y="3844972"/>
              <a:ext cx="70535" cy="282381"/>
            </a:xfrm>
            <a:custGeom>
              <a:avLst/>
              <a:gdLst/>
              <a:ahLst/>
              <a:cxnLst/>
              <a:rect l="l" t="t" r="r" b="b"/>
              <a:pathLst>
                <a:path w="4711" h="18860" extrusionOk="0">
                  <a:moveTo>
                    <a:pt x="1" y="0"/>
                  </a:moveTo>
                  <a:lnTo>
                    <a:pt x="1" y="11732"/>
                  </a:lnTo>
                  <a:lnTo>
                    <a:pt x="1" y="18859"/>
                  </a:lnTo>
                  <a:lnTo>
                    <a:pt x="4710" y="18859"/>
                  </a:lnTo>
                  <a:lnTo>
                    <a:pt x="4710"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7"/>
            <p:cNvSpPr/>
            <p:nvPr/>
          </p:nvSpPr>
          <p:spPr>
            <a:xfrm>
              <a:off x="2250083" y="3844972"/>
              <a:ext cx="16065" cy="282381"/>
            </a:xfrm>
            <a:custGeom>
              <a:avLst/>
              <a:gdLst/>
              <a:ahLst/>
              <a:cxnLst/>
              <a:rect l="l" t="t" r="r" b="b"/>
              <a:pathLst>
                <a:path w="1073" h="18860" extrusionOk="0">
                  <a:moveTo>
                    <a:pt x="1" y="0"/>
                  </a:moveTo>
                  <a:lnTo>
                    <a:pt x="1" y="18859"/>
                  </a:lnTo>
                  <a:lnTo>
                    <a:pt x="1073" y="18859"/>
                  </a:lnTo>
                  <a:lnTo>
                    <a:pt x="107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7"/>
            <p:cNvSpPr/>
            <p:nvPr/>
          </p:nvSpPr>
          <p:spPr>
            <a:xfrm>
              <a:off x="2320604" y="3844972"/>
              <a:ext cx="70206" cy="282381"/>
            </a:xfrm>
            <a:custGeom>
              <a:avLst/>
              <a:gdLst/>
              <a:ahLst/>
              <a:cxnLst/>
              <a:rect l="l" t="t" r="r" b="b"/>
              <a:pathLst>
                <a:path w="4689" h="18860" extrusionOk="0">
                  <a:moveTo>
                    <a:pt x="0" y="0"/>
                  </a:moveTo>
                  <a:lnTo>
                    <a:pt x="0" y="18859"/>
                  </a:lnTo>
                  <a:lnTo>
                    <a:pt x="4689" y="18859"/>
                  </a:lnTo>
                  <a:lnTo>
                    <a:pt x="4689" y="11732"/>
                  </a:lnTo>
                  <a:lnTo>
                    <a:pt x="4689"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7"/>
            <p:cNvSpPr/>
            <p:nvPr/>
          </p:nvSpPr>
          <p:spPr>
            <a:xfrm>
              <a:off x="2390795" y="3844972"/>
              <a:ext cx="70535" cy="282381"/>
            </a:xfrm>
            <a:custGeom>
              <a:avLst/>
              <a:gdLst/>
              <a:ahLst/>
              <a:cxnLst/>
              <a:rect l="l" t="t" r="r" b="b"/>
              <a:pathLst>
                <a:path w="4711" h="18860" extrusionOk="0">
                  <a:moveTo>
                    <a:pt x="1" y="0"/>
                  </a:moveTo>
                  <a:lnTo>
                    <a:pt x="1" y="18859"/>
                  </a:lnTo>
                  <a:lnTo>
                    <a:pt x="4710" y="18859"/>
                  </a:lnTo>
                  <a:lnTo>
                    <a:pt x="4710"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7"/>
            <p:cNvSpPr/>
            <p:nvPr/>
          </p:nvSpPr>
          <p:spPr>
            <a:xfrm>
              <a:off x="2461315" y="3844972"/>
              <a:ext cx="70206" cy="282381"/>
            </a:xfrm>
            <a:custGeom>
              <a:avLst/>
              <a:gdLst/>
              <a:ahLst/>
              <a:cxnLst/>
              <a:rect l="l" t="t" r="r" b="b"/>
              <a:pathLst>
                <a:path w="4689" h="18860" extrusionOk="0">
                  <a:moveTo>
                    <a:pt x="0" y="0"/>
                  </a:moveTo>
                  <a:lnTo>
                    <a:pt x="0" y="11732"/>
                  </a:lnTo>
                  <a:lnTo>
                    <a:pt x="0" y="18859"/>
                  </a:lnTo>
                  <a:lnTo>
                    <a:pt x="4688" y="18859"/>
                  </a:lnTo>
                  <a:lnTo>
                    <a:pt x="4688"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7"/>
            <p:cNvSpPr/>
            <p:nvPr/>
          </p:nvSpPr>
          <p:spPr>
            <a:xfrm>
              <a:off x="2320604" y="3844972"/>
              <a:ext cx="15751" cy="282381"/>
            </a:xfrm>
            <a:custGeom>
              <a:avLst/>
              <a:gdLst/>
              <a:ahLst/>
              <a:cxnLst/>
              <a:rect l="l" t="t" r="r" b="b"/>
              <a:pathLst>
                <a:path w="1052" h="18860" extrusionOk="0">
                  <a:moveTo>
                    <a:pt x="0" y="0"/>
                  </a:moveTo>
                  <a:lnTo>
                    <a:pt x="0" y="18859"/>
                  </a:lnTo>
                  <a:lnTo>
                    <a:pt x="1051" y="18859"/>
                  </a:lnTo>
                  <a:lnTo>
                    <a:pt x="1051"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7"/>
            <p:cNvSpPr/>
            <p:nvPr/>
          </p:nvSpPr>
          <p:spPr>
            <a:xfrm>
              <a:off x="2390795" y="3844972"/>
              <a:ext cx="16065" cy="282381"/>
            </a:xfrm>
            <a:custGeom>
              <a:avLst/>
              <a:gdLst/>
              <a:ahLst/>
              <a:cxnLst/>
              <a:rect l="l" t="t" r="r" b="b"/>
              <a:pathLst>
                <a:path w="1073" h="18860" extrusionOk="0">
                  <a:moveTo>
                    <a:pt x="1" y="0"/>
                  </a:moveTo>
                  <a:lnTo>
                    <a:pt x="1" y="18859"/>
                  </a:lnTo>
                  <a:lnTo>
                    <a:pt x="1073" y="18859"/>
                  </a:lnTo>
                  <a:lnTo>
                    <a:pt x="107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7"/>
            <p:cNvSpPr/>
            <p:nvPr/>
          </p:nvSpPr>
          <p:spPr>
            <a:xfrm>
              <a:off x="2461315" y="3844972"/>
              <a:ext cx="15751" cy="282381"/>
            </a:xfrm>
            <a:custGeom>
              <a:avLst/>
              <a:gdLst/>
              <a:ahLst/>
              <a:cxnLst/>
              <a:rect l="l" t="t" r="r" b="b"/>
              <a:pathLst>
                <a:path w="1052" h="18860" extrusionOk="0">
                  <a:moveTo>
                    <a:pt x="0" y="0"/>
                  </a:moveTo>
                  <a:lnTo>
                    <a:pt x="0" y="18859"/>
                  </a:lnTo>
                  <a:lnTo>
                    <a:pt x="1051" y="18859"/>
                  </a:lnTo>
                  <a:lnTo>
                    <a:pt x="1051"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7"/>
            <p:cNvSpPr/>
            <p:nvPr/>
          </p:nvSpPr>
          <p:spPr>
            <a:xfrm>
              <a:off x="2229631" y="3844972"/>
              <a:ext cx="41249" cy="175672"/>
            </a:xfrm>
            <a:custGeom>
              <a:avLst/>
              <a:gdLst/>
              <a:ahLst/>
              <a:cxnLst/>
              <a:rect l="l" t="t" r="r" b="b"/>
              <a:pathLst>
                <a:path w="2755" h="11733" extrusionOk="0">
                  <a:moveTo>
                    <a:pt x="0" y="0"/>
                  </a:moveTo>
                  <a:lnTo>
                    <a:pt x="0" y="11732"/>
                  </a:lnTo>
                  <a:lnTo>
                    <a:pt x="2754" y="11732"/>
                  </a:lnTo>
                  <a:lnTo>
                    <a:pt x="2754"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7"/>
            <p:cNvSpPr/>
            <p:nvPr/>
          </p:nvSpPr>
          <p:spPr>
            <a:xfrm>
              <a:off x="2229631" y="3844972"/>
              <a:ext cx="13550" cy="175672"/>
            </a:xfrm>
            <a:custGeom>
              <a:avLst/>
              <a:gdLst/>
              <a:ahLst/>
              <a:cxnLst/>
              <a:rect l="l" t="t" r="r" b="b"/>
              <a:pathLst>
                <a:path w="905" h="11733" extrusionOk="0">
                  <a:moveTo>
                    <a:pt x="0" y="0"/>
                  </a:moveTo>
                  <a:lnTo>
                    <a:pt x="0" y="11732"/>
                  </a:lnTo>
                  <a:lnTo>
                    <a:pt x="904" y="11732"/>
                  </a:lnTo>
                  <a:lnTo>
                    <a:pt x="904"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7"/>
            <p:cNvSpPr/>
            <p:nvPr/>
          </p:nvSpPr>
          <p:spPr>
            <a:xfrm>
              <a:off x="2370342" y="3844972"/>
              <a:ext cx="41249" cy="175672"/>
            </a:xfrm>
            <a:custGeom>
              <a:avLst/>
              <a:gdLst/>
              <a:ahLst/>
              <a:cxnLst/>
              <a:rect l="l" t="t" r="r" b="b"/>
              <a:pathLst>
                <a:path w="2755" h="11733" extrusionOk="0">
                  <a:moveTo>
                    <a:pt x="0" y="0"/>
                  </a:moveTo>
                  <a:lnTo>
                    <a:pt x="0" y="11732"/>
                  </a:lnTo>
                  <a:lnTo>
                    <a:pt x="2754" y="11732"/>
                  </a:lnTo>
                  <a:lnTo>
                    <a:pt x="2754"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7"/>
            <p:cNvSpPr/>
            <p:nvPr/>
          </p:nvSpPr>
          <p:spPr>
            <a:xfrm>
              <a:off x="2370342" y="3844972"/>
              <a:ext cx="13550" cy="175672"/>
            </a:xfrm>
            <a:custGeom>
              <a:avLst/>
              <a:gdLst/>
              <a:ahLst/>
              <a:cxnLst/>
              <a:rect l="l" t="t" r="r" b="b"/>
              <a:pathLst>
                <a:path w="905" h="11733" extrusionOk="0">
                  <a:moveTo>
                    <a:pt x="0" y="0"/>
                  </a:moveTo>
                  <a:lnTo>
                    <a:pt x="0" y="11732"/>
                  </a:lnTo>
                  <a:lnTo>
                    <a:pt x="904" y="11732"/>
                  </a:lnTo>
                  <a:lnTo>
                    <a:pt x="904"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7"/>
            <p:cNvSpPr/>
            <p:nvPr/>
          </p:nvSpPr>
          <p:spPr>
            <a:xfrm>
              <a:off x="2440533" y="3844972"/>
              <a:ext cx="41249" cy="175672"/>
            </a:xfrm>
            <a:custGeom>
              <a:avLst/>
              <a:gdLst/>
              <a:ahLst/>
              <a:cxnLst/>
              <a:rect l="l" t="t" r="r" b="b"/>
              <a:pathLst>
                <a:path w="2755" h="11733" extrusionOk="0">
                  <a:moveTo>
                    <a:pt x="0" y="0"/>
                  </a:moveTo>
                  <a:lnTo>
                    <a:pt x="0" y="11732"/>
                  </a:lnTo>
                  <a:lnTo>
                    <a:pt x="2755" y="11732"/>
                  </a:lnTo>
                  <a:lnTo>
                    <a:pt x="275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7"/>
            <p:cNvSpPr/>
            <p:nvPr/>
          </p:nvSpPr>
          <p:spPr>
            <a:xfrm>
              <a:off x="2440533" y="3844972"/>
              <a:ext cx="13550" cy="175672"/>
            </a:xfrm>
            <a:custGeom>
              <a:avLst/>
              <a:gdLst/>
              <a:ahLst/>
              <a:cxnLst/>
              <a:rect l="l" t="t" r="r" b="b"/>
              <a:pathLst>
                <a:path w="905" h="11733" extrusionOk="0">
                  <a:moveTo>
                    <a:pt x="0" y="0"/>
                  </a:moveTo>
                  <a:lnTo>
                    <a:pt x="0" y="11732"/>
                  </a:lnTo>
                  <a:lnTo>
                    <a:pt x="905" y="11732"/>
                  </a:lnTo>
                  <a:lnTo>
                    <a:pt x="905"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7"/>
            <p:cNvSpPr/>
            <p:nvPr/>
          </p:nvSpPr>
          <p:spPr>
            <a:xfrm>
              <a:off x="2244738" y="3985684"/>
              <a:ext cx="10720" cy="141670"/>
            </a:xfrm>
            <a:custGeom>
              <a:avLst/>
              <a:gdLst/>
              <a:ahLst/>
              <a:cxnLst/>
              <a:rect l="l" t="t" r="r" b="b"/>
              <a:pathLst>
                <a:path w="716" h="9462" extrusionOk="0">
                  <a:moveTo>
                    <a:pt x="0" y="0"/>
                  </a:moveTo>
                  <a:lnTo>
                    <a:pt x="0"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7"/>
            <p:cNvSpPr/>
            <p:nvPr/>
          </p:nvSpPr>
          <p:spPr>
            <a:xfrm>
              <a:off x="2315244" y="3844972"/>
              <a:ext cx="10720" cy="282381"/>
            </a:xfrm>
            <a:custGeom>
              <a:avLst/>
              <a:gdLst/>
              <a:ahLst/>
              <a:cxnLst/>
              <a:rect l="l" t="t" r="r" b="b"/>
              <a:pathLst>
                <a:path w="716" h="18860" extrusionOk="0">
                  <a:moveTo>
                    <a:pt x="1" y="0"/>
                  </a:moveTo>
                  <a:lnTo>
                    <a:pt x="1" y="18859"/>
                  </a:lnTo>
                  <a:lnTo>
                    <a:pt x="716" y="18859"/>
                  </a:lnTo>
                  <a:lnTo>
                    <a:pt x="716"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7"/>
            <p:cNvSpPr/>
            <p:nvPr/>
          </p:nvSpPr>
          <p:spPr>
            <a:xfrm>
              <a:off x="2385450" y="3985684"/>
              <a:ext cx="10720" cy="141670"/>
            </a:xfrm>
            <a:custGeom>
              <a:avLst/>
              <a:gdLst/>
              <a:ahLst/>
              <a:cxnLst/>
              <a:rect l="l" t="t" r="r" b="b"/>
              <a:pathLst>
                <a:path w="716" h="9462" extrusionOk="0">
                  <a:moveTo>
                    <a:pt x="0" y="0"/>
                  </a:moveTo>
                  <a:lnTo>
                    <a:pt x="0"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7"/>
            <p:cNvSpPr/>
            <p:nvPr/>
          </p:nvSpPr>
          <p:spPr>
            <a:xfrm>
              <a:off x="2455955" y="3985684"/>
              <a:ext cx="10720" cy="141670"/>
            </a:xfrm>
            <a:custGeom>
              <a:avLst/>
              <a:gdLst/>
              <a:ahLst/>
              <a:cxnLst/>
              <a:rect l="l" t="t" r="r" b="b"/>
              <a:pathLst>
                <a:path w="716" h="9462" extrusionOk="0">
                  <a:moveTo>
                    <a:pt x="1" y="0"/>
                  </a:moveTo>
                  <a:lnTo>
                    <a:pt x="1"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1" name="Google Shape;9191;p57"/>
          <p:cNvGrpSpPr/>
          <p:nvPr/>
        </p:nvGrpSpPr>
        <p:grpSpPr>
          <a:xfrm>
            <a:off x="3131170" y="3816884"/>
            <a:ext cx="220051" cy="338169"/>
            <a:chOff x="3131170" y="3816884"/>
            <a:chExt cx="220051" cy="338169"/>
          </a:xfrm>
        </p:grpSpPr>
        <p:sp>
          <p:nvSpPr>
            <p:cNvPr id="9192" name="Google Shape;9192;p57"/>
            <p:cNvSpPr/>
            <p:nvPr/>
          </p:nvSpPr>
          <p:spPr>
            <a:xfrm>
              <a:off x="3131170" y="3816884"/>
              <a:ext cx="220051" cy="258530"/>
            </a:xfrm>
            <a:custGeom>
              <a:avLst/>
              <a:gdLst/>
              <a:ahLst/>
              <a:cxnLst/>
              <a:rect l="l" t="t" r="r" b="b"/>
              <a:pathLst>
                <a:path w="14697"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7"/>
            <p:cNvSpPr/>
            <p:nvPr/>
          </p:nvSpPr>
          <p:spPr>
            <a:xfrm>
              <a:off x="3131170" y="3816884"/>
              <a:ext cx="118373" cy="258530"/>
            </a:xfrm>
            <a:custGeom>
              <a:avLst/>
              <a:gdLst/>
              <a:ahLst/>
              <a:cxnLst/>
              <a:rect l="l" t="t" r="r" b="b"/>
              <a:pathLst>
                <a:path w="7906"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7"/>
            <p:cNvSpPr/>
            <p:nvPr/>
          </p:nvSpPr>
          <p:spPr>
            <a:xfrm>
              <a:off x="3235049" y="3816884"/>
              <a:ext cx="12292" cy="179041"/>
            </a:xfrm>
            <a:custGeom>
              <a:avLst/>
              <a:gdLst/>
              <a:ahLst/>
              <a:cxnLst/>
              <a:rect l="l" t="t" r="r" b="b"/>
              <a:pathLst>
                <a:path w="821" h="11958" extrusionOk="0">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7"/>
            <p:cNvSpPr/>
            <p:nvPr/>
          </p:nvSpPr>
          <p:spPr>
            <a:xfrm>
              <a:off x="3212396" y="3974350"/>
              <a:ext cx="57929" cy="30858"/>
            </a:xfrm>
            <a:custGeom>
              <a:avLst/>
              <a:gdLst/>
              <a:ahLst/>
              <a:cxnLst/>
              <a:rect l="l" t="t" r="r" b="b"/>
              <a:pathLst>
                <a:path w="3869" h="2061" extrusionOk="0">
                  <a:moveTo>
                    <a:pt x="1367" y="0"/>
                  </a:moveTo>
                  <a:cubicBezTo>
                    <a:pt x="0" y="0"/>
                    <a:pt x="0" y="2061"/>
                    <a:pt x="1367" y="2061"/>
                  </a:cubicBezTo>
                  <a:lnTo>
                    <a:pt x="2502" y="2061"/>
                  </a:lnTo>
                  <a:cubicBezTo>
                    <a:pt x="3869" y="2061"/>
                    <a:pt x="3869" y="0"/>
                    <a:pt x="2502"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7"/>
            <p:cNvSpPr/>
            <p:nvPr/>
          </p:nvSpPr>
          <p:spPr>
            <a:xfrm>
              <a:off x="3213339" y="3981597"/>
              <a:ext cx="56042" cy="23612"/>
            </a:xfrm>
            <a:custGeom>
              <a:avLst/>
              <a:gdLst/>
              <a:ahLst/>
              <a:cxnLst/>
              <a:rect l="l" t="t" r="r" b="b"/>
              <a:pathLst>
                <a:path w="3743" h="1577" extrusionOk="0">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7"/>
            <p:cNvSpPr/>
            <p:nvPr/>
          </p:nvSpPr>
          <p:spPr>
            <a:xfrm>
              <a:off x="3199804" y="4118834"/>
              <a:ext cx="83112" cy="36218"/>
            </a:xfrm>
            <a:custGeom>
              <a:avLst/>
              <a:gdLst/>
              <a:ahLst/>
              <a:cxnLst/>
              <a:rect l="l" t="t" r="r" b="b"/>
              <a:pathLst>
                <a:path w="5551" h="2419" extrusionOk="0">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7"/>
            <p:cNvSpPr/>
            <p:nvPr/>
          </p:nvSpPr>
          <p:spPr>
            <a:xfrm>
              <a:off x="3199804" y="4118834"/>
              <a:ext cx="25199" cy="36218"/>
            </a:xfrm>
            <a:custGeom>
              <a:avLst/>
              <a:gdLst/>
              <a:ahLst/>
              <a:cxnLst/>
              <a:rect l="l" t="t" r="r" b="b"/>
              <a:pathLst>
                <a:path w="1683" h="2419" extrusionOk="0">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7"/>
            <p:cNvSpPr/>
            <p:nvPr/>
          </p:nvSpPr>
          <p:spPr>
            <a:xfrm>
              <a:off x="3176192" y="4074770"/>
              <a:ext cx="130021" cy="44708"/>
            </a:xfrm>
            <a:custGeom>
              <a:avLst/>
              <a:gdLst/>
              <a:ahLst/>
              <a:cxnLst/>
              <a:rect l="l" t="t" r="r" b="b"/>
              <a:pathLst>
                <a:path w="8684" h="2986" extrusionOk="0">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7"/>
            <p:cNvSpPr/>
            <p:nvPr/>
          </p:nvSpPr>
          <p:spPr>
            <a:xfrm>
              <a:off x="3176192" y="4093336"/>
              <a:ext cx="130021" cy="26142"/>
            </a:xfrm>
            <a:custGeom>
              <a:avLst/>
              <a:gdLst/>
              <a:ahLst/>
              <a:cxnLst/>
              <a:rect l="l" t="t" r="r" b="b"/>
              <a:pathLst>
                <a:path w="8684" h="1746" extrusionOk="0">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1" name="Google Shape;9201;p57"/>
          <p:cNvGrpSpPr/>
          <p:nvPr/>
        </p:nvGrpSpPr>
        <p:grpSpPr>
          <a:xfrm>
            <a:off x="903502" y="3359564"/>
            <a:ext cx="247990" cy="333393"/>
            <a:chOff x="903502" y="3359564"/>
            <a:chExt cx="247990" cy="333393"/>
          </a:xfrm>
        </p:grpSpPr>
        <p:sp>
          <p:nvSpPr>
            <p:cNvPr id="9202" name="Google Shape;9202;p57"/>
            <p:cNvSpPr/>
            <p:nvPr/>
          </p:nvSpPr>
          <p:spPr>
            <a:xfrm>
              <a:off x="903502" y="3364610"/>
              <a:ext cx="247930" cy="328347"/>
            </a:xfrm>
            <a:custGeom>
              <a:avLst/>
              <a:gdLst/>
              <a:ahLst/>
              <a:cxnLst/>
              <a:rect l="l" t="t" r="r" b="b"/>
              <a:pathLst>
                <a:path w="16559" h="21930" extrusionOk="0">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7"/>
            <p:cNvSpPr/>
            <p:nvPr/>
          </p:nvSpPr>
          <p:spPr>
            <a:xfrm>
              <a:off x="1032175" y="3364610"/>
              <a:ext cx="119316" cy="328347"/>
            </a:xfrm>
            <a:custGeom>
              <a:avLst/>
              <a:gdLst/>
              <a:ahLst/>
              <a:cxnLst/>
              <a:rect l="l" t="t" r="r" b="b"/>
              <a:pathLst>
                <a:path w="7969" h="21930" extrusionOk="0">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7"/>
            <p:cNvSpPr/>
            <p:nvPr/>
          </p:nvSpPr>
          <p:spPr>
            <a:xfrm>
              <a:off x="953480" y="3587460"/>
              <a:ext cx="147958" cy="77782"/>
            </a:xfrm>
            <a:custGeom>
              <a:avLst/>
              <a:gdLst/>
              <a:ahLst/>
              <a:cxnLst/>
              <a:rect l="l" t="t" r="r" b="b"/>
              <a:pathLst>
                <a:path w="9882" h="5195" extrusionOk="0">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7"/>
            <p:cNvSpPr/>
            <p:nvPr/>
          </p:nvSpPr>
          <p:spPr>
            <a:xfrm>
              <a:off x="1013295" y="3587490"/>
              <a:ext cx="88473" cy="77752"/>
            </a:xfrm>
            <a:custGeom>
              <a:avLst/>
              <a:gdLst/>
              <a:ahLst/>
              <a:cxnLst/>
              <a:rect l="l" t="t" r="r" b="b"/>
              <a:pathLst>
                <a:path w="5909" h="5193" extrusionOk="0">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7"/>
            <p:cNvSpPr/>
            <p:nvPr/>
          </p:nvSpPr>
          <p:spPr>
            <a:xfrm>
              <a:off x="1048226" y="3630282"/>
              <a:ext cx="19854" cy="17323"/>
            </a:xfrm>
            <a:custGeom>
              <a:avLst/>
              <a:gdLst/>
              <a:ahLst/>
              <a:cxnLst/>
              <a:rect l="l" t="t" r="r" b="b"/>
              <a:pathLst>
                <a:path w="1326" h="1157" extrusionOk="0">
                  <a:moveTo>
                    <a:pt x="758" y="1"/>
                  </a:moveTo>
                  <a:cubicBezTo>
                    <a:pt x="253" y="1"/>
                    <a:pt x="1" y="632"/>
                    <a:pt x="358" y="989"/>
                  </a:cubicBezTo>
                  <a:cubicBezTo>
                    <a:pt x="474" y="1105"/>
                    <a:pt x="616" y="1157"/>
                    <a:pt x="756" y="1157"/>
                  </a:cubicBezTo>
                  <a:cubicBezTo>
                    <a:pt x="1047" y="1157"/>
                    <a:pt x="1325" y="931"/>
                    <a:pt x="1325" y="590"/>
                  </a:cubicBezTo>
                  <a:cubicBezTo>
                    <a:pt x="1325" y="274"/>
                    <a:pt x="1073" y="1"/>
                    <a:pt x="75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7"/>
            <p:cNvSpPr/>
            <p:nvPr/>
          </p:nvSpPr>
          <p:spPr>
            <a:xfrm>
              <a:off x="1056101" y="3630282"/>
              <a:ext cx="12682" cy="17173"/>
            </a:xfrm>
            <a:custGeom>
              <a:avLst/>
              <a:gdLst/>
              <a:ahLst/>
              <a:cxnLst/>
              <a:rect l="l" t="t" r="r" b="b"/>
              <a:pathLst>
                <a:path w="847" h="1147" extrusionOk="0">
                  <a:moveTo>
                    <a:pt x="232" y="1"/>
                  </a:moveTo>
                  <a:cubicBezTo>
                    <a:pt x="169" y="1"/>
                    <a:pt x="85" y="22"/>
                    <a:pt x="0" y="64"/>
                  </a:cubicBezTo>
                  <a:cubicBezTo>
                    <a:pt x="484" y="253"/>
                    <a:pt x="484" y="905"/>
                    <a:pt x="0" y="1115"/>
                  </a:cubicBezTo>
                  <a:cubicBezTo>
                    <a:pt x="55" y="1137"/>
                    <a:pt x="106" y="1147"/>
                    <a:pt x="154" y="1147"/>
                  </a:cubicBezTo>
                  <a:cubicBezTo>
                    <a:pt x="671" y="1147"/>
                    <a:pt x="847" y="22"/>
                    <a:pt x="232" y="22"/>
                  </a:cubicBezTo>
                  <a:lnTo>
                    <a:pt x="232"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7"/>
            <p:cNvSpPr/>
            <p:nvPr/>
          </p:nvSpPr>
          <p:spPr>
            <a:xfrm>
              <a:off x="981493" y="3635013"/>
              <a:ext cx="19854" cy="16994"/>
            </a:xfrm>
            <a:custGeom>
              <a:avLst/>
              <a:gdLst/>
              <a:ahLst/>
              <a:cxnLst/>
              <a:rect l="l" t="t" r="r" b="b"/>
              <a:pathLst>
                <a:path w="1326" h="1135" extrusionOk="0">
                  <a:moveTo>
                    <a:pt x="758" y="0"/>
                  </a:moveTo>
                  <a:cubicBezTo>
                    <a:pt x="253" y="0"/>
                    <a:pt x="1" y="610"/>
                    <a:pt x="358" y="967"/>
                  </a:cubicBezTo>
                  <a:cubicBezTo>
                    <a:pt x="474" y="1083"/>
                    <a:pt x="616" y="1135"/>
                    <a:pt x="755" y="1135"/>
                  </a:cubicBezTo>
                  <a:cubicBezTo>
                    <a:pt x="1047" y="1135"/>
                    <a:pt x="1325" y="909"/>
                    <a:pt x="1325" y="568"/>
                  </a:cubicBezTo>
                  <a:cubicBezTo>
                    <a:pt x="1325" y="253"/>
                    <a:pt x="1073" y="0"/>
                    <a:pt x="758"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7"/>
            <p:cNvSpPr/>
            <p:nvPr/>
          </p:nvSpPr>
          <p:spPr>
            <a:xfrm>
              <a:off x="989369" y="3635013"/>
              <a:ext cx="12682" cy="16844"/>
            </a:xfrm>
            <a:custGeom>
              <a:avLst/>
              <a:gdLst/>
              <a:ahLst/>
              <a:cxnLst/>
              <a:rect l="l" t="t" r="r" b="b"/>
              <a:pathLst>
                <a:path w="847" h="1125" extrusionOk="0">
                  <a:moveTo>
                    <a:pt x="232" y="0"/>
                  </a:moveTo>
                  <a:cubicBezTo>
                    <a:pt x="169" y="0"/>
                    <a:pt x="84" y="0"/>
                    <a:pt x="0" y="42"/>
                  </a:cubicBezTo>
                  <a:cubicBezTo>
                    <a:pt x="484" y="231"/>
                    <a:pt x="484" y="904"/>
                    <a:pt x="0" y="1093"/>
                  </a:cubicBezTo>
                  <a:cubicBezTo>
                    <a:pt x="54" y="1115"/>
                    <a:pt x="106" y="1125"/>
                    <a:pt x="154" y="1125"/>
                  </a:cubicBezTo>
                  <a:cubicBezTo>
                    <a:pt x="671" y="1125"/>
                    <a:pt x="847" y="0"/>
                    <a:pt x="23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7"/>
            <p:cNvSpPr/>
            <p:nvPr/>
          </p:nvSpPr>
          <p:spPr>
            <a:xfrm>
              <a:off x="1008249" y="3606041"/>
              <a:ext cx="24255" cy="20602"/>
            </a:xfrm>
            <a:custGeom>
              <a:avLst/>
              <a:gdLst/>
              <a:ahLst/>
              <a:cxnLst/>
              <a:rect l="l" t="t" r="r" b="b"/>
              <a:pathLst>
                <a:path w="1620" h="1376" extrusionOk="0">
                  <a:moveTo>
                    <a:pt x="926" y="1"/>
                  </a:moveTo>
                  <a:cubicBezTo>
                    <a:pt x="316" y="1"/>
                    <a:pt x="1" y="737"/>
                    <a:pt x="421" y="1178"/>
                  </a:cubicBezTo>
                  <a:cubicBezTo>
                    <a:pt x="564" y="1314"/>
                    <a:pt x="738" y="1376"/>
                    <a:pt x="907" y="1376"/>
                  </a:cubicBezTo>
                  <a:cubicBezTo>
                    <a:pt x="1262" y="1376"/>
                    <a:pt x="1599" y="1107"/>
                    <a:pt x="1599" y="695"/>
                  </a:cubicBezTo>
                  <a:cubicBezTo>
                    <a:pt x="1620" y="316"/>
                    <a:pt x="1304" y="1"/>
                    <a:pt x="92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7"/>
            <p:cNvSpPr/>
            <p:nvPr/>
          </p:nvSpPr>
          <p:spPr>
            <a:xfrm>
              <a:off x="1018011" y="3606041"/>
              <a:ext cx="14179" cy="20662"/>
            </a:xfrm>
            <a:custGeom>
              <a:avLst/>
              <a:gdLst/>
              <a:ahLst/>
              <a:cxnLst/>
              <a:rect l="l" t="t" r="r" b="b"/>
              <a:pathLst>
                <a:path w="947" h="1380" extrusionOk="0">
                  <a:moveTo>
                    <a:pt x="278" y="0"/>
                  </a:moveTo>
                  <a:cubicBezTo>
                    <a:pt x="186" y="0"/>
                    <a:pt x="92" y="20"/>
                    <a:pt x="1" y="64"/>
                  </a:cubicBezTo>
                  <a:cubicBezTo>
                    <a:pt x="547" y="295"/>
                    <a:pt x="547" y="1073"/>
                    <a:pt x="1" y="1326"/>
                  </a:cubicBezTo>
                  <a:cubicBezTo>
                    <a:pt x="86" y="1362"/>
                    <a:pt x="174" y="1379"/>
                    <a:pt x="260" y="1379"/>
                  </a:cubicBezTo>
                  <a:cubicBezTo>
                    <a:pt x="618" y="1379"/>
                    <a:pt x="947" y="1085"/>
                    <a:pt x="947" y="695"/>
                  </a:cubicBezTo>
                  <a:cubicBezTo>
                    <a:pt x="947" y="295"/>
                    <a:pt x="629" y="0"/>
                    <a:pt x="278"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7"/>
            <p:cNvSpPr/>
            <p:nvPr/>
          </p:nvSpPr>
          <p:spPr>
            <a:xfrm>
              <a:off x="995657" y="3550329"/>
              <a:ext cx="24255" cy="20602"/>
            </a:xfrm>
            <a:custGeom>
              <a:avLst/>
              <a:gdLst/>
              <a:ahLst/>
              <a:cxnLst/>
              <a:rect l="l" t="t" r="r" b="b"/>
              <a:pathLst>
                <a:path w="1620" h="1376" extrusionOk="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7"/>
            <p:cNvSpPr/>
            <p:nvPr/>
          </p:nvSpPr>
          <p:spPr>
            <a:xfrm>
              <a:off x="1004790" y="3550329"/>
              <a:ext cx="15751" cy="20363"/>
            </a:xfrm>
            <a:custGeom>
              <a:avLst/>
              <a:gdLst/>
              <a:ahLst/>
              <a:cxnLst/>
              <a:rect l="l" t="t" r="r" b="b"/>
              <a:pathLst>
                <a:path w="1052" h="1360" extrusionOk="0">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7"/>
            <p:cNvSpPr/>
            <p:nvPr/>
          </p:nvSpPr>
          <p:spPr>
            <a:xfrm>
              <a:off x="1026830" y="3523558"/>
              <a:ext cx="23941" cy="20437"/>
            </a:xfrm>
            <a:custGeom>
              <a:avLst/>
              <a:gdLst/>
              <a:ahLst/>
              <a:cxnLst/>
              <a:rect l="l" t="t" r="r" b="b"/>
              <a:pathLst>
                <a:path w="1599" h="1365" extrusionOk="0">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7"/>
            <p:cNvSpPr/>
            <p:nvPr/>
          </p:nvSpPr>
          <p:spPr>
            <a:xfrm>
              <a:off x="1035948" y="3523258"/>
              <a:ext cx="15766" cy="20677"/>
            </a:xfrm>
            <a:custGeom>
              <a:avLst/>
              <a:gdLst/>
              <a:ahLst/>
              <a:cxnLst/>
              <a:rect l="l" t="t" r="r" b="b"/>
              <a:pathLst>
                <a:path w="1053" h="1381" extrusionOk="0">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7"/>
            <p:cNvSpPr/>
            <p:nvPr/>
          </p:nvSpPr>
          <p:spPr>
            <a:xfrm>
              <a:off x="1012666" y="3484854"/>
              <a:ext cx="19839" cy="17144"/>
            </a:xfrm>
            <a:custGeom>
              <a:avLst/>
              <a:gdLst/>
              <a:ahLst/>
              <a:cxnLst/>
              <a:rect l="l" t="t" r="r" b="b"/>
              <a:pathLst>
                <a:path w="1325" h="1145" extrusionOk="0">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7"/>
            <p:cNvSpPr/>
            <p:nvPr/>
          </p:nvSpPr>
          <p:spPr>
            <a:xfrm>
              <a:off x="1020527" y="3484854"/>
              <a:ext cx="12622" cy="16934"/>
            </a:xfrm>
            <a:custGeom>
              <a:avLst/>
              <a:gdLst/>
              <a:ahLst/>
              <a:cxnLst/>
              <a:rect l="l" t="t" r="r" b="b"/>
              <a:pathLst>
                <a:path w="843" h="1131" extrusionOk="0">
                  <a:moveTo>
                    <a:pt x="232" y="1"/>
                  </a:moveTo>
                  <a:cubicBezTo>
                    <a:pt x="169" y="1"/>
                    <a:pt x="85" y="22"/>
                    <a:pt x="1" y="43"/>
                  </a:cubicBezTo>
                  <a:cubicBezTo>
                    <a:pt x="484" y="253"/>
                    <a:pt x="484" y="905"/>
                    <a:pt x="1" y="1094"/>
                  </a:cubicBezTo>
                  <a:cubicBezTo>
                    <a:pt x="59" y="1119"/>
                    <a:pt x="114" y="1130"/>
                    <a:pt x="166" y="1130"/>
                  </a:cubicBezTo>
                  <a:cubicBezTo>
                    <a:pt x="674" y="1130"/>
                    <a:pt x="843" y="20"/>
                    <a:pt x="232"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7"/>
            <p:cNvSpPr/>
            <p:nvPr/>
          </p:nvSpPr>
          <p:spPr>
            <a:xfrm>
              <a:off x="918534" y="3642559"/>
              <a:ext cx="24884" cy="10091"/>
            </a:xfrm>
            <a:custGeom>
              <a:avLst/>
              <a:gdLst/>
              <a:ahLst/>
              <a:cxnLst/>
              <a:rect l="l" t="t" r="r" b="b"/>
              <a:pathLst>
                <a:path w="1662" h="674" extrusionOk="0">
                  <a:moveTo>
                    <a:pt x="358" y="1"/>
                  </a:moveTo>
                  <a:lnTo>
                    <a:pt x="1" y="674"/>
                  </a:lnTo>
                  <a:lnTo>
                    <a:pt x="1325" y="674"/>
                  </a:lnTo>
                  <a:cubicBezTo>
                    <a:pt x="1515" y="674"/>
                    <a:pt x="1662" y="526"/>
                    <a:pt x="1662" y="337"/>
                  </a:cubicBezTo>
                  <a:cubicBezTo>
                    <a:pt x="1662" y="148"/>
                    <a:pt x="1494"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7"/>
            <p:cNvSpPr/>
            <p:nvPr/>
          </p:nvSpPr>
          <p:spPr>
            <a:xfrm>
              <a:off x="933342" y="3615175"/>
              <a:ext cx="24555" cy="10091"/>
            </a:xfrm>
            <a:custGeom>
              <a:avLst/>
              <a:gdLst/>
              <a:ahLst/>
              <a:cxnLst/>
              <a:rect l="l" t="t" r="r" b="b"/>
              <a:pathLst>
                <a:path w="1640" h="674" extrusionOk="0">
                  <a:moveTo>
                    <a:pt x="357" y="1"/>
                  </a:moveTo>
                  <a:lnTo>
                    <a:pt x="0" y="673"/>
                  </a:lnTo>
                  <a:lnTo>
                    <a:pt x="1304" y="673"/>
                  </a:lnTo>
                  <a:cubicBezTo>
                    <a:pt x="1493" y="673"/>
                    <a:pt x="1640" y="526"/>
                    <a:pt x="1640" y="337"/>
                  </a:cubicBezTo>
                  <a:cubicBezTo>
                    <a:pt x="1640"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7"/>
            <p:cNvSpPr/>
            <p:nvPr/>
          </p:nvSpPr>
          <p:spPr>
            <a:xfrm>
              <a:off x="947820" y="3587790"/>
              <a:ext cx="24884" cy="10091"/>
            </a:xfrm>
            <a:custGeom>
              <a:avLst/>
              <a:gdLst/>
              <a:ahLst/>
              <a:cxnLst/>
              <a:rect l="l" t="t" r="r" b="b"/>
              <a:pathLst>
                <a:path w="1662" h="674" extrusionOk="0">
                  <a:moveTo>
                    <a:pt x="358" y="1"/>
                  </a:moveTo>
                  <a:lnTo>
                    <a:pt x="0" y="673"/>
                  </a:lnTo>
                  <a:lnTo>
                    <a:pt x="1304" y="673"/>
                  </a:lnTo>
                  <a:cubicBezTo>
                    <a:pt x="1493" y="673"/>
                    <a:pt x="1661" y="526"/>
                    <a:pt x="1661" y="337"/>
                  </a:cubicBezTo>
                  <a:cubicBezTo>
                    <a:pt x="1661"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7"/>
            <p:cNvSpPr/>
            <p:nvPr/>
          </p:nvSpPr>
          <p:spPr>
            <a:xfrm>
              <a:off x="962299" y="3560405"/>
              <a:ext cx="24884" cy="10406"/>
            </a:xfrm>
            <a:custGeom>
              <a:avLst/>
              <a:gdLst/>
              <a:ahLst/>
              <a:cxnLst/>
              <a:rect l="l" t="t" r="r" b="b"/>
              <a:pathLst>
                <a:path w="1662" h="695" extrusionOk="0">
                  <a:moveTo>
                    <a:pt x="379" y="0"/>
                  </a:moveTo>
                  <a:lnTo>
                    <a:pt x="0" y="694"/>
                  </a:lnTo>
                  <a:lnTo>
                    <a:pt x="1325" y="694"/>
                  </a:lnTo>
                  <a:cubicBezTo>
                    <a:pt x="1514" y="694"/>
                    <a:pt x="1661" y="526"/>
                    <a:pt x="1661" y="337"/>
                  </a:cubicBezTo>
                  <a:cubicBezTo>
                    <a:pt x="1640" y="148"/>
                    <a:pt x="1493" y="0"/>
                    <a:pt x="1304"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7"/>
            <p:cNvSpPr/>
            <p:nvPr/>
          </p:nvSpPr>
          <p:spPr>
            <a:xfrm>
              <a:off x="984637" y="3359564"/>
              <a:ext cx="85957" cy="26456"/>
            </a:xfrm>
            <a:custGeom>
              <a:avLst/>
              <a:gdLst/>
              <a:ahLst/>
              <a:cxnLst/>
              <a:rect l="l" t="t" r="r" b="b"/>
              <a:pathLst>
                <a:path w="5741" h="1767" extrusionOk="0">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7"/>
            <p:cNvSpPr/>
            <p:nvPr/>
          </p:nvSpPr>
          <p:spPr>
            <a:xfrm>
              <a:off x="1037535" y="3359564"/>
              <a:ext cx="33059" cy="26456"/>
            </a:xfrm>
            <a:custGeom>
              <a:avLst/>
              <a:gdLst/>
              <a:ahLst/>
              <a:cxnLst/>
              <a:rect l="l" t="t" r="r" b="b"/>
              <a:pathLst>
                <a:path w="2208" h="1767" extrusionOk="0">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4" name="Google Shape;9224;p57"/>
          <p:cNvGrpSpPr/>
          <p:nvPr/>
        </p:nvGrpSpPr>
        <p:grpSpPr>
          <a:xfrm>
            <a:off x="2616191" y="2890461"/>
            <a:ext cx="365793" cy="361152"/>
            <a:chOff x="2616191" y="2890461"/>
            <a:chExt cx="365793" cy="361152"/>
          </a:xfrm>
        </p:grpSpPr>
        <p:sp>
          <p:nvSpPr>
            <p:cNvPr id="9225" name="Google Shape;9225;p57"/>
            <p:cNvSpPr/>
            <p:nvPr/>
          </p:nvSpPr>
          <p:spPr>
            <a:xfrm>
              <a:off x="2616191" y="3225545"/>
              <a:ext cx="30604" cy="26067"/>
            </a:xfrm>
            <a:custGeom>
              <a:avLst/>
              <a:gdLst/>
              <a:ahLst/>
              <a:cxnLst/>
              <a:rect l="l" t="t" r="r" b="b"/>
              <a:pathLst>
                <a:path w="2044" h="1741" extrusionOk="0">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7"/>
            <p:cNvSpPr/>
            <p:nvPr/>
          </p:nvSpPr>
          <p:spPr>
            <a:xfrm>
              <a:off x="2627196" y="3189506"/>
              <a:ext cx="53527" cy="51326"/>
            </a:xfrm>
            <a:custGeom>
              <a:avLst/>
              <a:gdLst/>
              <a:ahLst/>
              <a:cxnLst/>
              <a:rect l="l" t="t" r="r" b="b"/>
              <a:pathLst>
                <a:path w="3575" h="3428" extrusionOk="0">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7"/>
            <p:cNvSpPr/>
            <p:nvPr/>
          </p:nvSpPr>
          <p:spPr>
            <a:xfrm>
              <a:off x="2631298" y="3201544"/>
              <a:ext cx="49424" cy="39288"/>
            </a:xfrm>
            <a:custGeom>
              <a:avLst/>
              <a:gdLst/>
              <a:ahLst/>
              <a:cxnLst/>
              <a:rect l="l" t="t" r="r" b="b"/>
              <a:pathLst>
                <a:path w="3301" h="2624" extrusionOk="0">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7"/>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7"/>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7"/>
            <p:cNvSpPr/>
            <p:nvPr/>
          </p:nvSpPr>
          <p:spPr>
            <a:xfrm>
              <a:off x="2663085" y="2897153"/>
              <a:ext cx="318899" cy="327314"/>
            </a:xfrm>
            <a:custGeom>
              <a:avLst/>
              <a:gdLst/>
              <a:ahLst/>
              <a:cxnLst/>
              <a:rect l="l" t="t" r="r" b="b"/>
              <a:pathLst>
                <a:path w="21299" h="21861" extrusionOk="0">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7"/>
            <p:cNvSpPr/>
            <p:nvPr/>
          </p:nvSpPr>
          <p:spPr>
            <a:xfrm>
              <a:off x="2643576" y="3148033"/>
              <a:ext cx="78082" cy="76435"/>
            </a:xfrm>
            <a:custGeom>
              <a:avLst/>
              <a:gdLst/>
              <a:ahLst/>
              <a:cxnLst/>
              <a:rect l="l" t="t" r="r" b="b"/>
              <a:pathLst>
                <a:path w="5215" h="5105" extrusionOk="0">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7"/>
            <p:cNvSpPr/>
            <p:nvPr/>
          </p:nvSpPr>
          <p:spPr>
            <a:xfrm>
              <a:off x="2815759" y="2931141"/>
              <a:ext cx="122774" cy="122789"/>
            </a:xfrm>
            <a:custGeom>
              <a:avLst/>
              <a:gdLst/>
              <a:ahLst/>
              <a:cxnLst/>
              <a:rect l="l" t="t" r="r" b="b"/>
              <a:pathLst>
                <a:path w="8200" h="8201" extrusionOk="0">
                  <a:moveTo>
                    <a:pt x="4962" y="1"/>
                  </a:moveTo>
                  <a:lnTo>
                    <a:pt x="0" y="4962"/>
                  </a:lnTo>
                  <a:lnTo>
                    <a:pt x="3238" y="8200"/>
                  </a:lnTo>
                  <a:lnTo>
                    <a:pt x="8200" y="3238"/>
                  </a:lnTo>
                  <a:lnTo>
                    <a:pt x="4962"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7"/>
            <p:cNvSpPr/>
            <p:nvPr/>
          </p:nvSpPr>
          <p:spPr>
            <a:xfrm>
              <a:off x="2663085" y="3185179"/>
              <a:ext cx="58572" cy="39288"/>
            </a:xfrm>
            <a:custGeom>
              <a:avLst/>
              <a:gdLst/>
              <a:ahLst/>
              <a:cxnLst/>
              <a:rect l="l" t="t" r="r" b="b"/>
              <a:pathLst>
                <a:path w="3912" h="2624" extrusionOk="0">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7"/>
            <p:cNvSpPr/>
            <p:nvPr/>
          </p:nvSpPr>
          <p:spPr>
            <a:xfrm>
              <a:off x="2852906" y="2968288"/>
              <a:ext cx="85628" cy="85643"/>
            </a:xfrm>
            <a:custGeom>
              <a:avLst/>
              <a:gdLst/>
              <a:ahLst/>
              <a:cxnLst/>
              <a:rect l="l" t="t" r="r" b="b"/>
              <a:pathLst>
                <a:path w="5719" h="5720" extrusionOk="0">
                  <a:moveTo>
                    <a:pt x="4962" y="1"/>
                  </a:moveTo>
                  <a:lnTo>
                    <a:pt x="0" y="4962"/>
                  </a:lnTo>
                  <a:lnTo>
                    <a:pt x="757" y="5719"/>
                  </a:lnTo>
                  <a:lnTo>
                    <a:pt x="5719" y="757"/>
                  </a:lnTo>
                  <a:lnTo>
                    <a:pt x="4962"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7"/>
            <p:cNvSpPr/>
            <p:nvPr/>
          </p:nvSpPr>
          <p:spPr>
            <a:xfrm>
              <a:off x="2874302" y="2921783"/>
              <a:ext cx="82813" cy="146311"/>
            </a:xfrm>
            <a:custGeom>
              <a:avLst/>
              <a:gdLst/>
              <a:ahLst/>
              <a:cxnLst/>
              <a:rect l="l" t="t" r="r" b="b"/>
              <a:pathLst>
                <a:path w="5531" h="9772" extrusionOk="0">
                  <a:moveTo>
                    <a:pt x="741" y="1"/>
                  </a:moveTo>
                  <a:cubicBezTo>
                    <a:pt x="449" y="1"/>
                    <a:pt x="197" y="368"/>
                    <a:pt x="442" y="647"/>
                  </a:cubicBezTo>
                  <a:lnTo>
                    <a:pt x="4563" y="4789"/>
                  </a:lnTo>
                  <a:lnTo>
                    <a:pt x="232" y="9120"/>
                  </a:lnTo>
                  <a:cubicBezTo>
                    <a:pt x="1" y="9351"/>
                    <a:pt x="169" y="9771"/>
                    <a:pt x="527" y="9771"/>
                  </a:cubicBezTo>
                  <a:cubicBezTo>
                    <a:pt x="611" y="9771"/>
                    <a:pt x="716" y="9729"/>
                    <a:pt x="779" y="9645"/>
                  </a:cubicBezTo>
                  <a:lnTo>
                    <a:pt x="5383" y="5062"/>
                  </a:lnTo>
                  <a:cubicBezTo>
                    <a:pt x="5530" y="4894"/>
                    <a:pt x="5530" y="4662"/>
                    <a:pt x="5383" y="4515"/>
                  </a:cubicBezTo>
                  <a:lnTo>
                    <a:pt x="989" y="100"/>
                  </a:lnTo>
                  <a:cubicBezTo>
                    <a:pt x="910" y="30"/>
                    <a:pt x="824" y="1"/>
                    <a:pt x="741"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6" name="Google Shape;9236;p57"/>
          <p:cNvGrpSpPr/>
          <p:nvPr/>
        </p:nvGrpSpPr>
        <p:grpSpPr>
          <a:xfrm>
            <a:off x="3049959" y="1945861"/>
            <a:ext cx="402940" cy="388536"/>
            <a:chOff x="3049959" y="1945861"/>
            <a:chExt cx="402940" cy="388536"/>
          </a:xfrm>
        </p:grpSpPr>
        <p:sp>
          <p:nvSpPr>
            <p:cNvPr id="9237" name="Google Shape;9237;p57"/>
            <p:cNvSpPr/>
            <p:nvPr/>
          </p:nvSpPr>
          <p:spPr>
            <a:xfrm>
              <a:off x="3049959" y="1993398"/>
              <a:ext cx="355402" cy="340999"/>
            </a:xfrm>
            <a:custGeom>
              <a:avLst/>
              <a:gdLst/>
              <a:ahLst/>
              <a:cxnLst/>
              <a:rect l="l" t="t" r="r" b="b"/>
              <a:pathLst>
                <a:path w="23737" h="22775" extrusionOk="0">
                  <a:moveTo>
                    <a:pt x="9777" y="0"/>
                  </a:moveTo>
                  <a:lnTo>
                    <a:pt x="3848" y="5929"/>
                  </a:lnTo>
                  <a:cubicBezTo>
                    <a:pt x="1" y="9776"/>
                    <a:pt x="1" y="16021"/>
                    <a:pt x="3848" y="19889"/>
                  </a:cubicBezTo>
                  <a:cubicBezTo>
                    <a:pt x="5772" y="21813"/>
                    <a:pt x="8300" y="22775"/>
                    <a:pt x="10828" y="22775"/>
                  </a:cubicBezTo>
                  <a:cubicBezTo>
                    <a:pt x="13356" y="22775"/>
                    <a:pt x="15884" y="21813"/>
                    <a:pt x="17808" y="19889"/>
                  </a:cubicBezTo>
                  <a:lnTo>
                    <a:pt x="23737" y="13960"/>
                  </a:lnTo>
                  <a:lnTo>
                    <a:pt x="22139" y="10954"/>
                  </a:lnTo>
                  <a:lnTo>
                    <a:pt x="19133" y="9377"/>
                  </a:lnTo>
                  <a:lnTo>
                    <a:pt x="13225" y="15285"/>
                  </a:lnTo>
                  <a:cubicBezTo>
                    <a:pt x="12563" y="15947"/>
                    <a:pt x="11695" y="16278"/>
                    <a:pt x="10831" y="16278"/>
                  </a:cubicBezTo>
                  <a:cubicBezTo>
                    <a:pt x="9966" y="16278"/>
                    <a:pt x="9104" y="15947"/>
                    <a:pt x="8452" y="15285"/>
                  </a:cubicBezTo>
                  <a:cubicBezTo>
                    <a:pt x="7128" y="13960"/>
                    <a:pt x="7128" y="11837"/>
                    <a:pt x="8452" y="10512"/>
                  </a:cubicBezTo>
                  <a:lnTo>
                    <a:pt x="14360" y="4604"/>
                  </a:lnTo>
                  <a:lnTo>
                    <a:pt x="12783" y="1598"/>
                  </a:lnTo>
                  <a:lnTo>
                    <a:pt x="9777" y="0"/>
                  </a:lnTo>
                  <a:close/>
                </a:path>
              </a:pathLst>
            </a:custGeom>
            <a:solidFill>
              <a:srgbClr val="3F5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7"/>
            <p:cNvSpPr/>
            <p:nvPr/>
          </p:nvSpPr>
          <p:spPr>
            <a:xfrm>
              <a:off x="3093080" y="2196350"/>
              <a:ext cx="12607" cy="11184"/>
            </a:xfrm>
            <a:custGeom>
              <a:avLst/>
              <a:gdLst/>
              <a:ahLst/>
              <a:cxnLst/>
              <a:rect l="l" t="t" r="r" b="b"/>
              <a:pathLst>
                <a:path w="842" h="747" extrusionOk="0">
                  <a:moveTo>
                    <a:pt x="421" y="1"/>
                  </a:moveTo>
                  <a:cubicBezTo>
                    <a:pt x="321" y="1"/>
                    <a:pt x="222" y="37"/>
                    <a:pt x="148" y="111"/>
                  </a:cubicBezTo>
                  <a:cubicBezTo>
                    <a:pt x="1" y="258"/>
                    <a:pt x="1" y="489"/>
                    <a:pt x="148" y="637"/>
                  </a:cubicBezTo>
                  <a:cubicBezTo>
                    <a:pt x="222" y="710"/>
                    <a:pt x="321" y="747"/>
                    <a:pt x="421" y="747"/>
                  </a:cubicBezTo>
                  <a:cubicBezTo>
                    <a:pt x="521" y="747"/>
                    <a:pt x="621" y="710"/>
                    <a:pt x="695" y="637"/>
                  </a:cubicBezTo>
                  <a:cubicBezTo>
                    <a:pt x="842" y="489"/>
                    <a:pt x="842" y="258"/>
                    <a:pt x="695" y="111"/>
                  </a:cubicBezTo>
                  <a:cubicBezTo>
                    <a:pt x="621" y="37"/>
                    <a:pt x="521" y="1"/>
                    <a:pt x="42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7"/>
            <p:cNvSpPr/>
            <p:nvPr/>
          </p:nvSpPr>
          <p:spPr>
            <a:xfrm>
              <a:off x="3093080" y="2164564"/>
              <a:ext cx="12607" cy="11184"/>
            </a:xfrm>
            <a:custGeom>
              <a:avLst/>
              <a:gdLst/>
              <a:ahLst/>
              <a:cxnLst/>
              <a:rect l="l" t="t" r="r" b="b"/>
              <a:pathLst>
                <a:path w="842" h="747" extrusionOk="0">
                  <a:moveTo>
                    <a:pt x="421" y="0"/>
                  </a:moveTo>
                  <a:cubicBezTo>
                    <a:pt x="321" y="0"/>
                    <a:pt x="222" y="37"/>
                    <a:pt x="148" y="110"/>
                  </a:cubicBezTo>
                  <a:cubicBezTo>
                    <a:pt x="1" y="258"/>
                    <a:pt x="1" y="489"/>
                    <a:pt x="148" y="636"/>
                  </a:cubicBezTo>
                  <a:cubicBezTo>
                    <a:pt x="222" y="710"/>
                    <a:pt x="321" y="746"/>
                    <a:pt x="421" y="746"/>
                  </a:cubicBezTo>
                  <a:cubicBezTo>
                    <a:pt x="521" y="746"/>
                    <a:pt x="621" y="710"/>
                    <a:pt x="695" y="636"/>
                  </a:cubicBezTo>
                  <a:cubicBezTo>
                    <a:pt x="842" y="489"/>
                    <a:pt x="842" y="258"/>
                    <a:pt x="695" y="110"/>
                  </a:cubicBezTo>
                  <a:cubicBezTo>
                    <a:pt x="621" y="37"/>
                    <a:pt x="521" y="0"/>
                    <a:pt x="421"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7"/>
            <p:cNvSpPr/>
            <p:nvPr/>
          </p:nvSpPr>
          <p:spPr>
            <a:xfrm>
              <a:off x="3336413" y="2211458"/>
              <a:ext cx="12292" cy="11514"/>
            </a:xfrm>
            <a:custGeom>
              <a:avLst/>
              <a:gdLst/>
              <a:ahLst/>
              <a:cxnLst/>
              <a:rect l="l" t="t" r="r" b="b"/>
              <a:pathLst>
                <a:path w="821" h="769" extrusionOk="0">
                  <a:moveTo>
                    <a:pt x="411" y="1"/>
                  </a:moveTo>
                  <a:cubicBezTo>
                    <a:pt x="316" y="1"/>
                    <a:pt x="221" y="37"/>
                    <a:pt x="148" y="111"/>
                  </a:cubicBezTo>
                  <a:cubicBezTo>
                    <a:pt x="1" y="258"/>
                    <a:pt x="1" y="511"/>
                    <a:pt x="148" y="658"/>
                  </a:cubicBezTo>
                  <a:cubicBezTo>
                    <a:pt x="221" y="731"/>
                    <a:pt x="316" y="768"/>
                    <a:pt x="411" y="768"/>
                  </a:cubicBezTo>
                  <a:cubicBezTo>
                    <a:pt x="505" y="768"/>
                    <a:pt x="600" y="731"/>
                    <a:pt x="673" y="658"/>
                  </a:cubicBezTo>
                  <a:cubicBezTo>
                    <a:pt x="821" y="511"/>
                    <a:pt x="821" y="258"/>
                    <a:pt x="673" y="111"/>
                  </a:cubicBezTo>
                  <a:cubicBezTo>
                    <a:pt x="600" y="37"/>
                    <a:pt x="505" y="1"/>
                    <a:pt x="41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7"/>
            <p:cNvSpPr/>
            <p:nvPr/>
          </p:nvSpPr>
          <p:spPr>
            <a:xfrm>
              <a:off x="3196330" y="1945861"/>
              <a:ext cx="116172" cy="116486"/>
            </a:xfrm>
            <a:custGeom>
              <a:avLst/>
              <a:gdLst/>
              <a:ahLst/>
              <a:cxnLst/>
              <a:rect l="l" t="t" r="r" b="b"/>
              <a:pathLst>
                <a:path w="7759" h="7780" extrusionOk="0">
                  <a:moveTo>
                    <a:pt x="3176" y="0"/>
                  </a:moveTo>
                  <a:lnTo>
                    <a:pt x="1" y="3175"/>
                  </a:lnTo>
                  <a:lnTo>
                    <a:pt x="4584" y="7779"/>
                  </a:lnTo>
                  <a:lnTo>
                    <a:pt x="7759" y="4584"/>
                  </a:lnTo>
                  <a:lnTo>
                    <a:pt x="3176" y="0"/>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7"/>
            <p:cNvSpPr/>
            <p:nvPr/>
          </p:nvSpPr>
          <p:spPr>
            <a:xfrm>
              <a:off x="3336413" y="2085943"/>
              <a:ext cx="116486" cy="116486"/>
            </a:xfrm>
            <a:custGeom>
              <a:avLst/>
              <a:gdLst/>
              <a:ahLst/>
              <a:cxnLst/>
              <a:rect l="l" t="t" r="r" b="b"/>
              <a:pathLst>
                <a:path w="7780" h="7780" extrusionOk="0">
                  <a:moveTo>
                    <a:pt x="3175" y="0"/>
                  </a:moveTo>
                  <a:lnTo>
                    <a:pt x="1" y="3196"/>
                  </a:lnTo>
                  <a:lnTo>
                    <a:pt x="4605" y="7779"/>
                  </a:lnTo>
                  <a:lnTo>
                    <a:pt x="7780" y="4605"/>
                  </a:lnTo>
                  <a:lnTo>
                    <a:pt x="317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3" name="Google Shape;9243;p57"/>
          <p:cNvGrpSpPr/>
          <p:nvPr/>
        </p:nvGrpSpPr>
        <p:grpSpPr>
          <a:xfrm>
            <a:off x="2483025" y="4268679"/>
            <a:ext cx="202428" cy="349114"/>
            <a:chOff x="2483025" y="4268679"/>
            <a:chExt cx="202428" cy="349114"/>
          </a:xfrm>
        </p:grpSpPr>
        <p:sp>
          <p:nvSpPr>
            <p:cNvPr id="9244" name="Google Shape;9244;p57"/>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7"/>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7"/>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7"/>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7"/>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7"/>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0" name="Google Shape;9250;p57"/>
          <p:cNvGrpSpPr/>
          <p:nvPr/>
        </p:nvGrpSpPr>
        <p:grpSpPr>
          <a:xfrm>
            <a:off x="862507" y="2885984"/>
            <a:ext cx="329590" cy="365000"/>
            <a:chOff x="862507" y="2885984"/>
            <a:chExt cx="329590" cy="365000"/>
          </a:xfrm>
        </p:grpSpPr>
        <p:sp>
          <p:nvSpPr>
            <p:cNvPr id="9251" name="Google Shape;9251;p57"/>
            <p:cNvSpPr/>
            <p:nvPr/>
          </p:nvSpPr>
          <p:spPr>
            <a:xfrm>
              <a:off x="862821" y="2975834"/>
              <a:ext cx="313854" cy="275150"/>
            </a:xfrm>
            <a:custGeom>
              <a:avLst/>
              <a:gdLst/>
              <a:ahLst/>
              <a:cxnLst/>
              <a:rect l="l" t="t" r="r" b="b"/>
              <a:pathLst>
                <a:path w="20962" h="18377" extrusionOk="0">
                  <a:moveTo>
                    <a:pt x="6174" y="1"/>
                  </a:moveTo>
                  <a:cubicBezTo>
                    <a:pt x="5746" y="1"/>
                    <a:pt x="5321" y="44"/>
                    <a:pt x="4920" y="148"/>
                  </a:cubicBezTo>
                  <a:cubicBezTo>
                    <a:pt x="2523" y="779"/>
                    <a:pt x="1" y="3344"/>
                    <a:pt x="1" y="7570"/>
                  </a:cubicBezTo>
                  <a:cubicBezTo>
                    <a:pt x="1" y="10450"/>
                    <a:pt x="1809" y="14403"/>
                    <a:pt x="4058" y="16631"/>
                  </a:cubicBezTo>
                  <a:cubicBezTo>
                    <a:pt x="5130" y="17704"/>
                    <a:pt x="6287" y="18376"/>
                    <a:pt x="7380" y="18376"/>
                  </a:cubicBezTo>
                  <a:cubicBezTo>
                    <a:pt x="8032" y="18376"/>
                    <a:pt x="8663" y="18271"/>
                    <a:pt x="9293" y="18103"/>
                  </a:cubicBezTo>
                  <a:cubicBezTo>
                    <a:pt x="9682" y="17988"/>
                    <a:pt x="10082" y="17930"/>
                    <a:pt x="10481" y="17930"/>
                  </a:cubicBezTo>
                  <a:cubicBezTo>
                    <a:pt x="10881" y="17930"/>
                    <a:pt x="11280" y="17988"/>
                    <a:pt x="11669" y="18103"/>
                  </a:cubicBezTo>
                  <a:cubicBezTo>
                    <a:pt x="12279" y="18271"/>
                    <a:pt x="12931" y="18376"/>
                    <a:pt x="13561" y="18376"/>
                  </a:cubicBezTo>
                  <a:cubicBezTo>
                    <a:pt x="14612" y="18376"/>
                    <a:pt x="15727" y="17767"/>
                    <a:pt x="16736" y="16779"/>
                  </a:cubicBezTo>
                  <a:cubicBezTo>
                    <a:pt x="19049" y="14571"/>
                    <a:pt x="20962" y="10513"/>
                    <a:pt x="20962" y="7570"/>
                  </a:cubicBezTo>
                  <a:cubicBezTo>
                    <a:pt x="20962" y="3344"/>
                    <a:pt x="18418" y="779"/>
                    <a:pt x="16042" y="148"/>
                  </a:cubicBezTo>
                  <a:cubicBezTo>
                    <a:pt x="15641" y="44"/>
                    <a:pt x="15217" y="1"/>
                    <a:pt x="14788" y="1"/>
                  </a:cubicBezTo>
                  <a:cubicBezTo>
                    <a:pt x="14003" y="1"/>
                    <a:pt x="13204" y="147"/>
                    <a:pt x="12510" y="338"/>
                  </a:cubicBezTo>
                  <a:cubicBezTo>
                    <a:pt x="12279" y="380"/>
                    <a:pt x="12047" y="443"/>
                    <a:pt x="11837" y="464"/>
                  </a:cubicBezTo>
                  <a:cubicBezTo>
                    <a:pt x="11379" y="548"/>
                    <a:pt x="10918" y="589"/>
                    <a:pt x="10459" y="589"/>
                  </a:cubicBezTo>
                  <a:cubicBezTo>
                    <a:pt x="9779" y="589"/>
                    <a:pt x="9105" y="501"/>
                    <a:pt x="8452" y="338"/>
                  </a:cubicBezTo>
                  <a:cubicBezTo>
                    <a:pt x="7759" y="147"/>
                    <a:pt x="6960" y="1"/>
                    <a:pt x="6174"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7"/>
            <p:cNvSpPr/>
            <p:nvPr/>
          </p:nvSpPr>
          <p:spPr>
            <a:xfrm>
              <a:off x="862507" y="2975819"/>
              <a:ext cx="250894" cy="275165"/>
            </a:xfrm>
            <a:custGeom>
              <a:avLst/>
              <a:gdLst/>
              <a:ahLst/>
              <a:cxnLst/>
              <a:rect l="l" t="t" r="r" b="b"/>
              <a:pathLst>
                <a:path w="16757" h="18378" extrusionOk="0">
                  <a:moveTo>
                    <a:pt x="6204" y="1"/>
                  </a:moveTo>
                  <a:cubicBezTo>
                    <a:pt x="5767" y="1"/>
                    <a:pt x="5333" y="44"/>
                    <a:pt x="4920" y="149"/>
                  </a:cubicBezTo>
                  <a:cubicBezTo>
                    <a:pt x="2544" y="759"/>
                    <a:pt x="1" y="3324"/>
                    <a:pt x="1" y="7571"/>
                  </a:cubicBezTo>
                  <a:cubicBezTo>
                    <a:pt x="1" y="11797"/>
                    <a:pt x="3995" y="18377"/>
                    <a:pt x="7401" y="18377"/>
                  </a:cubicBezTo>
                  <a:cubicBezTo>
                    <a:pt x="8053" y="18377"/>
                    <a:pt x="8684" y="18293"/>
                    <a:pt x="9293" y="18104"/>
                  </a:cubicBezTo>
                  <a:cubicBezTo>
                    <a:pt x="9682" y="17989"/>
                    <a:pt x="10087" y="17931"/>
                    <a:pt x="10492" y="17931"/>
                  </a:cubicBezTo>
                  <a:cubicBezTo>
                    <a:pt x="10896" y="17931"/>
                    <a:pt x="11301" y="17989"/>
                    <a:pt x="11690" y="18104"/>
                  </a:cubicBezTo>
                  <a:cubicBezTo>
                    <a:pt x="12300" y="18293"/>
                    <a:pt x="12952" y="18377"/>
                    <a:pt x="13582" y="18377"/>
                  </a:cubicBezTo>
                  <a:cubicBezTo>
                    <a:pt x="14633" y="18377"/>
                    <a:pt x="15748" y="17768"/>
                    <a:pt x="16757" y="16780"/>
                  </a:cubicBezTo>
                  <a:lnTo>
                    <a:pt x="16757" y="16780"/>
                  </a:lnTo>
                  <a:cubicBezTo>
                    <a:pt x="15461" y="17012"/>
                    <a:pt x="14299" y="17110"/>
                    <a:pt x="13262" y="17110"/>
                  </a:cubicBezTo>
                  <a:cubicBezTo>
                    <a:pt x="12044" y="17110"/>
                    <a:pt x="10999" y="16974"/>
                    <a:pt x="10113" y="16759"/>
                  </a:cubicBezTo>
                  <a:cubicBezTo>
                    <a:pt x="7422" y="16086"/>
                    <a:pt x="5425" y="13836"/>
                    <a:pt x="5088" y="11082"/>
                  </a:cubicBezTo>
                  <a:cubicBezTo>
                    <a:pt x="4247" y="4207"/>
                    <a:pt x="8747" y="2210"/>
                    <a:pt x="8747" y="2210"/>
                  </a:cubicBezTo>
                  <a:cubicBezTo>
                    <a:pt x="9339" y="2449"/>
                    <a:pt x="9969" y="2576"/>
                    <a:pt x="10606" y="2576"/>
                  </a:cubicBezTo>
                  <a:cubicBezTo>
                    <a:pt x="10918" y="2576"/>
                    <a:pt x="11231" y="2545"/>
                    <a:pt x="11543" y="2483"/>
                  </a:cubicBezTo>
                  <a:cubicBezTo>
                    <a:pt x="10597" y="1558"/>
                    <a:pt x="11858" y="465"/>
                    <a:pt x="11858" y="465"/>
                  </a:cubicBezTo>
                  <a:lnTo>
                    <a:pt x="11858" y="465"/>
                  </a:lnTo>
                  <a:cubicBezTo>
                    <a:pt x="11402" y="541"/>
                    <a:pt x="10943" y="579"/>
                    <a:pt x="10485" y="579"/>
                  </a:cubicBezTo>
                  <a:cubicBezTo>
                    <a:pt x="9804" y="579"/>
                    <a:pt x="9127" y="494"/>
                    <a:pt x="8473" y="318"/>
                  </a:cubicBezTo>
                  <a:cubicBezTo>
                    <a:pt x="7784" y="142"/>
                    <a:pt x="6990" y="1"/>
                    <a:pt x="6204"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7"/>
            <p:cNvSpPr/>
            <p:nvPr/>
          </p:nvSpPr>
          <p:spPr>
            <a:xfrm>
              <a:off x="1034691" y="2885984"/>
              <a:ext cx="157406" cy="87050"/>
            </a:xfrm>
            <a:custGeom>
              <a:avLst/>
              <a:gdLst/>
              <a:ahLst/>
              <a:cxnLst/>
              <a:rect l="l" t="t" r="r" b="b"/>
              <a:pathLst>
                <a:path w="10513" h="5814" extrusionOk="0">
                  <a:moveTo>
                    <a:pt x="5044" y="0"/>
                  </a:moveTo>
                  <a:cubicBezTo>
                    <a:pt x="4802" y="0"/>
                    <a:pt x="4551" y="10"/>
                    <a:pt x="4290" y="31"/>
                  </a:cubicBezTo>
                  <a:cubicBezTo>
                    <a:pt x="1220" y="262"/>
                    <a:pt x="43" y="3795"/>
                    <a:pt x="1" y="3921"/>
                  </a:cubicBezTo>
                  <a:cubicBezTo>
                    <a:pt x="43" y="3879"/>
                    <a:pt x="85" y="3858"/>
                    <a:pt x="148" y="3858"/>
                  </a:cubicBezTo>
                  <a:cubicBezTo>
                    <a:pt x="187" y="3849"/>
                    <a:pt x="228" y="3845"/>
                    <a:pt x="272" y="3845"/>
                  </a:cubicBezTo>
                  <a:cubicBezTo>
                    <a:pt x="1228" y="3845"/>
                    <a:pt x="3180" y="5813"/>
                    <a:pt x="5466" y="5813"/>
                  </a:cubicBezTo>
                  <a:cubicBezTo>
                    <a:pt x="5911" y="5813"/>
                    <a:pt x="6368" y="5739"/>
                    <a:pt x="6834" y="5561"/>
                  </a:cubicBezTo>
                  <a:cubicBezTo>
                    <a:pt x="9924" y="4362"/>
                    <a:pt x="10513" y="263"/>
                    <a:pt x="10513" y="262"/>
                  </a:cubicBezTo>
                  <a:lnTo>
                    <a:pt x="10513" y="262"/>
                  </a:lnTo>
                  <a:cubicBezTo>
                    <a:pt x="10146" y="497"/>
                    <a:pt x="9764" y="581"/>
                    <a:pt x="9349" y="581"/>
                  </a:cubicBezTo>
                  <a:cubicBezTo>
                    <a:pt x="8260" y="581"/>
                    <a:pt x="6939" y="0"/>
                    <a:pt x="504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7"/>
            <p:cNvSpPr/>
            <p:nvPr/>
          </p:nvSpPr>
          <p:spPr>
            <a:xfrm>
              <a:off x="1034691" y="2885984"/>
              <a:ext cx="157406" cy="58707"/>
            </a:xfrm>
            <a:custGeom>
              <a:avLst/>
              <a:gdLst/>
              <a:ahLst/>
              <a:cxnLst/>
              <a:rect l="l" t="t" r="r" b="b"/>
              <a:pathLst>
                <a:path w="10513" h="3921" extrusionOk="0">
                  <a:moveTo>
                    <a:pt x="5028" y="0"/>
                  </a:moveTo>
                  <a:cubicBezTo>
                    <a:pt x="4785" y="0"/>
                    <a:pt x="4532" y="10"/>
                    <a:pt x="4269" y="31"/>
                  </a:cubicBezTo>
                  <a:cubicBezTo>
                    <a:pt x="1220" y="262"/>
                    <a:pt x="22" y="3795"/>
                    <a:pt x="1" y="3921"/>
                  </a:cubicBezTo>
                  <a:lnTo>
                    <a:pt x="127" y="3858"/>
                  </a:lnTo>
                  <a:cubicBezTo>
                    <a:pt x="779" y="3605"/>
                    <a:pt x="3638" y="2554"/>
                    <a:pt x="5972" y="2554"/>
                  </a:cubicBezTo>
                  <a:cubicBezTo>
                    <a:pt x="8621" y="2554"/>
                    <a:pt x="10513" y="263"/>
                    <a:pt x="10513" y="262"/>
                  </a:cubicBezTo>
                  <a:lnTo>
                    <a:pt x="10513" y="262"/>
                  </a:lnTo>
                  <a:cubicBezTo>
                    <a:pt x="10146" y="497"/>
                    <a:pt x="9764" y="581"/>
                    <a:pt x="9348" y="581"/>
                  </a:cubicBezTo>
                  <a:cubicBezTo>
                    <a:pt x="8259" y="581"/>
                    <a:pt x="6935" y="0"/>
                    <a:pt x="5028" y="0"/>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7"/>
            <p:cNvSpPr/>
            <p:nvPr/>
          </p:nvSpPr>
          <p:spPr>
            <a:xfrm>
              <a:off x="1103639" y="3030843"/>
              <a:ext cx="44393" cy="63139"/>
            </a:xfrm>
            <a:custGeom>
              <a:avLst/>
              <a:gdLst/>
              <a:ahLst/>
              <a:cxnLst/>
              <a:rect l="l" t="t" r="r" b="b"/>
              <a:pathLst>
                <a:path w="2965" h="4217" extrusionOk="0">
                  <a:moveTo>
                    <a:pt x="1383" y="1"/>
                  </a:moveTo>
                  <a:cubicBezTo>
                    <a:pt x="1349" y="1"/>
                    <a:pt x="1316" y="3"/>
                    <a:pt x="1283" y="6"/>
                  </a:cubicBezTo>
                  <a:cubicBezTo>
                    <a:pt x="526" y="69"/>
                    <a:pt x="0" y="1079"/>
                    <a:pt x="126" y="2235"/>
                  </a:cubicBezTo>
                  <a:cubicBezTo>
                    <a:pt x="227" y="3360"/>
                    <a:pt x="884" y="4217"/>
                    <a:pt x="1603" y="4217"/>
                  </a:cubicBezTo>
                  <a:cubicBezTo>
                    <a:pt x="1636" y="4217"/>
                    <a:pt x="1670" y="4215"/>
                    <a:pt x="1703" y="4211"/>
                  </a:cubicBezTo>
                  <a:cubicBezTo>
                    <a:pt x="2460" y="4148"/>
                    <a:pt x="2965" y="3139"/>
                    <a:pt x="2859" y="1962"/>
                  </a:cubicBezTo>
                  <a:cubicBezTo>
                    <a:pt x="2739" y="856"/>
                    <a:pt x="2100" y="1"/>
                    <a:pt x="1383"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7"/>
            <p:cNvSpPr/>
            <p:nvPr/>
          </p:nvSpPr>
          <p:spPr>
            <a:xfrm>
              <a:off x="986853" y="3004491"/>
              <a:ext cx="65804" cy="14808"/>
            </a:xfrm>
            <a:custGeom>
              <a:avLst/>
              <a:gdLst/>
              <a:ahLst/>
              <a:cxnLst/>
              <a:rect l="l" t="t" r="r" b="b"/>
              <a:pathLst>
                <a:path w="4395" h="989" extrusionOk="0">
                  <a:moveTo>
                    <a:pt x="0" y="0"/>
                  </a:moveTo>
                  <a:cubicBezTo>
                    <a:pt x="0" y="484"/>
                    <a:pt x="736" y="883"/>
                    <a:pt x="1745" y="989"/>
                  </a:cubicBezTo>
                  <a:lnTo>
                    <a:pt x="2628" y="989"/>
                  </a:lnTo>
                  <a:cubicBezTo>
                    <a:pt x="3637" y="883"/>
                    <a:pt x="4394" y="484"/>
                    <a:pt x="439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7"/>
            <p:cNvSpPr/>
            <p:nvPr/>
          </p:nvSpPr>
          <p:spPr>
            <a:xfrm>
              <a:off x="991330" y="2933641"/>
              <a:ext cx="56356" cy="85972"/>
            </a:xfrm>
            <a:custGeom>
              <a:avLst/>
              <a:gdLst/>
              <a:ahLst/>
              <a:cxnLst/>
              <a:rect l="l" t="t" r="r" b="b"/>
              <a:pathLst>
                <a:path w="3764" h="5742" extrusionOk="0">
                  <a:moveTo>
                    <a:pt x="3182" y="0"/>
                  </a:moveTo>
                  <a:cubicBezTo>
                    <a:pt x="3058" y="0"/>
                    <a:pt x="2932" y="56"/>
                    <a:pt x="2834" y="191"/>
                  </a:cubicBezTo>
                  <a:lnTo>
                    <a:pt x="1635" y="1999"/>
                  </a:lnTo>
                  <a:cubicBezTo>
                    <a:pt x="1446" y="1432"/>
                    <a:pt x="1236" y="885"/>
                    <a:pt x="963" y="338"/>
                  </a:cubicBezTo>
                  <a:cubicBezTo>
                    <a:pt x="874" y="168"/>
                    <a:pt x="732" y="97"/>
                    <a:pt x="590" y="97"/>
                  </a:cubicBezTo>
                  <a:cubicBezTo>
                    <a:pt x="295" y="97"/>
                    <a:pt x="0" y="404"/>
                    <a:pt x="185" y="759"/>
                  </a:cubicBezTo>
                  <a:cubicBezTo>
                    <a:pt x="794" y="2020"/>
                    <a:pt x="1194" y="3366"/>
                    <a:pt x="1362" y="4753"/>
                  </a:cubicBezTo>
                  <a:cubicBezTo>
                    <a:pt x="1404" y="5069"/>
                    <a:pt x="1446" y="5384"/>
                    <a:pt x="1446" y="5721"/>
                  </a:cubicBezTo>
                  <a:cubicBezTo>
                    <a:pt x="1593" y="5742"/>
                    <a:pt x="1740" y="5742"/>
                    <a:pt x="1888" y="5742"/>
                  </a:cubicBezTo>
                  <a:cubicBezTo>
                    <a:pt x="2035" y="5742"/>
                    <a:pt x="2182" y="5721"/>
                    <a:pt x="2329" y="5721"/>
                  </a:cubicBezTo>
                  <a:cubicBezTo>
                    <a:pt x="2308" y="5384"/>
                    <a:pt x="2287" y="5069"/>
                    <a:pt x="2245" y="4753"/>
                  </a:cubicBezTo>
                  <a:cubicBezTo>
                    <a:pt x="2182" y="4207"/>
                    <a:pt x="2098" y="3660"/>
                    <a:pt x="1951" y="3135"/>
                  </a:cubicBezTo>
                  <a:lnTo>
                    <a:pt x="3570" y="675"/>
                  </a:lnTo>
                  <a:cubicBezTo>
                    <a:pt x="3763" y="332"/>
                    <a:pt x="3482" y="0"/>
                    <a:pt x="3182"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8" name="Google Shape;9258;p57"/>
          <p:cNvGrpSpPr/>
          <p:nvPr/>
        </p:nvGrpSpPr>
        <p:grpSpPr>
          <a:xfrm>
            <a:off x="3082075" y="2871805"/>
            <a:ext cx="318884" cy="379807"/>
            <a:chOff x="3082075" y="2871805"/>
            <a:chExt cx="318884" cy="379807"/>
          </a:xfrm>
        </p:grpSpPr>
        <p:sp>
          <p:nvSpPr>
            <p:cNvPr id="9259" name="Google Shape;9259;p57"/>
            <p:cNvSpPr/>
            <p:nvPr/>
          </p:nvSpPr>
          <p:spPr>
            <a:xfrm>
              <a:off x="3105357" y="2915584"/>
              <a:ext cx="248708" cy="281887"/>
            </a:xfrm>
            <a:custGeom>
              <a:avLst/>
              <a:gdLst/>
              <a:ahLst/>
              <a:cxnLst/>
              <a:rect l="l" t="t" r="r" b="b"/>
              <a:pathLst>
                <a:path w="16611" h="18827" extrusionOk="0">
                  <a:moveTo>
                    <a:pt x="9109" y="1"/>
                  </a:moveTo>
                  <a:cubicBezTo>
                    <a:pt x="8179" y="1"/>
                    <a:pt x="7225" y="177"/>
                    <a:pt x="6287" y="556"/>
                  </a:cubicBezTo>
                  <a:cubicBezTo>
                    <a:pt x="1346" y="2553"/>
                    <a:pt x="1" y="8903"/>
                    <a:pt x="3722" y="12729"/>
                  </a:cubicBezTo>
                  <a:cubicBezTo>
                    <a:pt x="4899" y="13928"/>
                    <a:pt x="5551" y="15547"/>
                    <a:pt x="5551" y="17228"/>
                  </a:cubicBezTo>
                  <a:lnTo>
                    <a:pt x="8032" y="18826"/>
                  </a:lnTo>
                  <a:lnTo>
                    <a:pt x="12636" y="17228"/>
                  </a:lnTo>
                  <a:cubicBezTo>
                    <a:pt x="12636" y="15547"/>
                    <a:pt x="13309" y="13928"/>
                    <a:pt x="14487" y="12750"/>
                  </a:cubicBezTo>
                  <a:cubicBezTo>
                    <a:pt x="15832" y="11342"/>
                    <a:pt x="16610" y="9470"/>
                    <a:pt x="16610" y="7515"/>
                  </a:cubicBezTo>
                  <a:cubicBezTo>
                    <a:pt x="16610" y="3206"/>
                    <a:pt x="13078" y="1"/>
                    <a:pt x="91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7"/>
            <p:cNvSpPr/>
            <p:nvPr/>
          </p:nvSpPr>
          <p:spPr>
            <a:xfrm>
              <a:off x="3210180" y="2990956"/>
              <a:ext cx="62974" cy="68005"/>
            </a:xfrm>
            <a:custGeom>
              <a:avLst/>
              <a:gdLst/>
              <a:ahLst/>
              <a:cxnLst/>
              <a:rect l="l" t="t" r="r" b="b"/>
              <a:pathLst>
                <a:path w="4206" h="4542" extrusionOk="0">
                  <a:moveTo>
                    <a:pt x="2103" y="0"/>
                  </a:moveTo>
                  <a:cubicBezTo>
                    <a:pt x="1760" y="0"/>
                    <a:pt x="1416" y="530"/>
                    <a:pt x="1125" y="530"/>
                  </a:cubicBezTo>
                  <a:cubicBezTo>
                    <a:pt x="1079" y="530"/>
                    <a:pt x="1033" y="516"/>
                    <a:pt x="989" y="484"/>
                  </a:cubicBezTo>
                  <a:lnTo>
                    <a:pt x="1" y="1977"/>
                  </a:lnTo>
                  <a:cubicBezTo>
                    <a:pt x="674" y="2271"/>
                    <a:pt x="1389" y="4542"/>
                    <a:pt x="2103" y="4542"/>
                  </a:cubicBezTo>
                  <a:cubicBezTo>
                    <a:pt x="2818" y="4542"/>
                    <a:pt x="3533" y="2271"/>
                    <a:pt x="4206" y="1977"/>
                  </a:cubicBezTo>
                  <a:lnTo>
                    <a:pt x="3218" y="484"/>
                  </a:lnTo>
                  <a:cubicBezTo>
                    <a:pt x="3174" y="516"/>
                    <a:pt x="3129" y="530"/>
                    <a:pt x="3082" y="530"/>
                  </a:cubicBezTo>
                  <a:cubicBezTo>
                    <a:pt x="2796" y="530"/>
                    <a:pt x="2465" y="0"/>
                    <a:pt x="2103"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7"/>
            <p:cNvSpPr/>
            <p:nvPr/>
          </p:nvSpPr>
          <p:spPr>
            <a:xfrm>
              <a:off x="3241667" y="3020542"/>
              <a:ext cx="31487" cy="163709"/>
            </a:xfrm>
            <a:custGeom>
              <a:avLst/>
              <a:gdLst/>
              <a:ahLst/>
              <a:cxnLst/>
              <a:rect l="l" t="t" r="r" b="b"/>
              <a:pathLst>
                <a:path w="2103" h="10934" extrusionOk="0">
                  <a:moveTo>
                    <a:pt x="2103" y="1"/>
                  </a:moveTo>
                  <a:cubicBezTo>
                    <a:pt x="1556" y="232"/>
                    <a:pt x="967" y="379"/>
                    <a:pt x="358" y="421"/>
                  </a:cubicBezTo>
                  <a:lnTo>
                    <a:pt x="0" y="421"/>
                  </a:lnTo>
                  <a:lnTo>
                    <a:pt x="0" y="10933"/>
                  </a:lnTo>
                  <a:lnTo>
                    <a:pt x="2103" y="10933"/>
                  </a:lnTo>
                  <a:lnTo>
                    <a:pt x="2103"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7"/>
            <p:cNvSpPr/>
            <p:nvPr/>
          </p:nvSpPr>
          <p:spPr>
            <a:xfrm>
              <a:off x="3210180" y="3020542"/>
              <a:ext cx="31502" cy="163709"/>
            </a:xfrm>
            <a:custGeom>
              <a:avLst/>
              <a:gdLst/>
              <a:ahLst/>
              <a:cxnLst/>
              <a:rect l="l" t="t" r="r" b="b"/>
              <a:pathLst>
                <a:path w="2104" h="10934" extrusionOk="0">
                  <a:moveTo>
                    <a:pt x="1" y="1"/>
                  </a:moveTo>
                  <a:lnTo>
                    <a:pt x="1" y="10933"/>
                  </a:lnTo>
                  <a:lnTo>
                    <a:pt x="2103" y="10933"/>
                  </a:lnTo>
                  <a:lnTo>
                    <a:pt x="2103" y="421"/>
                  </a:lnTo>
                  <a:lnTo>
                    <a:pt x="1746" y="421"/>
                  </a:lnTo>
                  <a:cubicBezTo>
                    <a:pt x="1136" y="379"/>
                    <a:pt x="548" y="232"/>
                    <a:pt x="1"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7"/>
            <p:cNvSpPr/>
            <p:nvPr/>
          </p:nvSpPr>
          <p:spPr>
            <a:xfrm>
              <a:off x="3236307" y="3026845"/>
              <a:ext cx="10720" cy="157406"/>
            </a:xfrm>
            <a:custGeom>
              <a:avLst/>
              <a:gdLst/>
              <a:ahLst/>
              <a:cxnLst/>
              <a:rect l="l" t="t" r="r" b="b"/>
              <a:pathLst>
                <a:path w="716" h="10513" extrusionOk="0">
                  <a:moveTo>
                    <a:pt x="1" y="0"/>
                  </a:moveTo>
                  <a:lnTo>
                    <a:pt x="1" y="10512"/>
                  </a:lnTo>
                  <a:lnTo>
                    <a:pt x="716" y="10512"/>
                  </a:lnTo>
                  <a:lnTo>
                    <a:pt x="716"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7"/>
            <p:cNvSpPr/>
            <p:nvPr/>
          </p:nvSpPr>
          <p:spPr>
            <a:xfrm>
              <a:off x="3224673" y="2973318"/>
              <a:ext cx="33688" cy="30080"/>
            </a:xfrm>
            <a:custGeom>
              <a:avLst/>
              <a:gdLst/>
              <a:ahLst/>
              <a:cxnLst/>
              <a:rect l="l" t="t" r="r" b="b"/>
              <a:pathLst>
                <a:path w="2250" h="2009" extrusionOk="0">
                  <a:moveTo>
                    <a:pt x="1135" y="1"/>
                  </a:moveTo>
                  <a:lnTo>
                    <a:pt x="0" y="1662"/>
                  </a:lnTo>
                  <a:cubicBezTo>
                    <a:pt x="336" y="1893"/>
                    <a:pt x="731" y="2009"/>
                    <a:pt x="1125" y="2009"/>
                  </a:cubicBezTo>
                  <a:cubicBezTo>
                    <a:pt x="1519" y="2009"/>
                    <a:pt x="1913" y="1893"/>
                    <a:pt x="2250" y="1662"/>
                  </a:cubicBezTo>
                  <a:lnTo>
                    <a:pt x="1135" y="1"/>
                  </a:ln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7"/>
            <p:cNvSpPr/>
            <p:nvPr/>
          </p:nvSpPr>
          <p:spPr>
            <a:xfrm>
              <a:off x="3255651" y="2935558"/>
              <a:ext cx="81720" cy="99477"/>
            </a:xfrm>
            <a:custGeom>
              <a:avLst/>
              <a:gdLst/>
              <a:ahLst/>
              <a:cxnLst/>
              <a:rect l="l" t="t" r="r" b="b"/>
              <a:pathLst>
                <a:path w="5458" h="6644" extrusionOk="0">
                  <a:moveTo>
                    <a:pt x="669" y="0"/>
                  </a:moveTo>
                  <a:cubicBezTo>
                    <a:pt x="183" y="0"/>
                    <a:pt x="1" y="771"/>
                    <a:pt x="559" y="925"/>
                  </a:cubicBezTo>
                  <a:cubicBezTo>
                    <a:pt x="2893" y="1598"/>
                    <a:pt x="4512" y="3742"/>
                    <a:pt x="4533" y="6181"/>
                  </a:cubicBezTo>
                  <a:cubicBezTo>
                    <a:pt x="4533" y="6433"/>
                    <a:pt x="4743" y="6644"/>
                    <a:pt x="4995" y="6644"/>
                  </a:cubicBezTo>
                  <a:cubicBezTo>
                    <a:pt x="5248" y="6644"/>
                    <a:pt x="5458" y="6433"/>
                    <a:pt x="5458" y="6181"/>
                  </a:cubicBezTo>
                  <a:cubicBezTo>
                    <a:pt x="5458" y="3322"/>
                    <a:pt x="3566" y="820"/>
                    <a:pt x="811" y="21"/>
                  </a:cubicBezTo>
                  <a:cubicBezTo>
                    <a:pt x="762" y="7"/>
                    <a:pt x="714"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7"/>
            <p:cNvSpPr/>
            <p:nvPr/>
          </p:nvSpPr>
          <p:spPr>
            <a:xfrm>
              <a:off x="3230752" y="2932399"/>
              <a:ext cx="25304" cy="13880"/>
            </a:xfrm>
            <a:custGeom>
              <a:avLst/>
              <a:gdLst/>
              <a:ahLst/>
              <a:cxnLst/>
              <a:rect l="l" t="t" r="r" b="b"/>
              <a:pathLst>
                <a:path w="1690" h="927" extrusionOk="0">
                  <a:moveTo>
                    <a:pt x="624" y="1"/>
                  </a:moveTo>
                  <a:cubicBezTo>
                    <a:pt x="0" y="1"/>
                    <a:pt x="14" y="926"/>
                    <a:pt x="625" y="926"/>
                  </a:cubicBezTo>
                  <a:cubicBezTo>
                    <a:pt x="631" y="926"/>
                    <a:pt x="638" y="926"/>
                    <a:pt x="645" y="926"/>
                  </a:cubicBezTo>
                  <a:lnTo>
                    <a:pt x="1045" y="926"/>
                  </a:lnTo>
                  <a:cubicBezTo>
                    <a:pt x="1052" y="926"/>
                    <a:pt x="1059" y="926"/>
                    <a:pt x="1065" y="926"/>
                  </a:cubicBezTo>
                  <a:cubicBezTo>
                    <a:pt x="1676" y="926"/>
                    <a:pt x="1690"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7"/>
            <p:cNvSpPr/>
            <p:nvPr/>
          </p:nvSpPr>
          <p:spPr>
            <a:xfrm>
              <a:off x="3374817" y="3024629"/>
              <a:ext cx="26142" cy="10091"/>
            </a:xfrm>
            <a:custGeom>
              <a:avLst/>
              <a:gdLst/>
              <a:ahLst/>
              <a:cxnLst/>
              <a:rect l="l" t="t" r="r" b="b"/>
              <a:pathLst>
                <a:path w="1746" h="674" extrusionOk="0">
                  <a:moveTo>
                    <a:pt x="463" y="1"/>
                  </a:moveTo>
                  <a:cubicBezTo>
                    <a:pt x="1" y="1"/>
                    <a:pt x="1" y="674"/>
                    <a:pt x="463" y="674"/>
                  </a:cubicBezTo>
                  <a:lnTo>
                    <a:pt x="1283" y="674"/>
                  </a:lnTo>
                  <a:cubicBezTo>
                    <a:pt x="1746" y="674"/>
                    <a:pt x="1746"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7"/>
            <p:cNvSpPr/>
            <p:nvPr/>
          </p:nvSpPr>
          <p:spPr>
            <a:xfrm>
              <a:off x="3082075" y="3024629"/>
              <a:ext cx="26142" cy="10091"/>
            </a:xfrm>
            <a:custGeom>
              <a:avLst/>
              <a:gdLst/>
              <a:ahLst/>
              <a:cxnLst/>
              <a:rect l="l" t="t" r="r" b="b"/>
              <a:pathLst>
                <a:path w="1746" h="674" extrusionOk="0">
                  <a:moveTo>
                    <a:pt x="463" y="1"/>
                  </a:moveTo>
                  <a:cubicBezTo>
                    <a:pt x="0" y="1"/>
                    <a:pt x="0" y="674"/>
                    <a:pt x="463" y="674"/>
                  </a:cubicBezTo>
                  <a:lnTo>
                    <a:pt x="1283" y="674"/>
                  </a:lnTo>
                  <a:cubicBezTo>
                    <a:pt x="1745" y="674"/>
                    <a:pt x="1745"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7"/>
            <p:cNvSpPr/>
            <p:nvPr/>
          </p:nvSpPr>
          <p:spPr>
            <a:xfrm>
              <a:off x="3355623" y="2948000"/>
              <a:ext cx="25528" cy="16844"/>
            </a:xfrm>
            <a:custGeom>
              <a:avLst/>
              <a:gdLst/>
              <a:ahLst/>
              <a:cxnLst/>
              <a:rect l="l" t="t" r="r" b="b"/>
              <a:pathLst>
                <a:path w="1705" h="1125" extrusionOk="0">
                  <a:moveTo>
                    <a:pt x="1209" y="1"/>
                  </a:moveTo>
                  <a:cubicBezTo>
                    <a:pt x="1153" y="1"/>
                    <a:pt x="1092" y="16"/>
                    <a:pt x="1030" y="52"/>
                  </a:cubicBezTo>
                  <a:lnTo>
                    <a:pt x="316" y="473"/>
                  </a:lnTo>
                  <a:cubicBezTo>
                    <a:pt x="0" y="641"/>
                    <a:pt x="126" y="1124"/>
                    <a:pt x="484" y="1124"/>
                  </a:cubicBezTo>
                  <a:cubicBezTo>
                    <a:pt x="547" y="1103"/>
                    <a:pt x="610" y="1103"/>
                    <a:pt x="673" y="1061"/>
                  </a:cubicBezTo>
                  <a:lnTo>
                    <a:pt x="1367" y="662"/>
                  </a:lnTo>
                  <a:cubicBezTo>
                    <a:pt x="1704" y="466"/>
                    <a:pt x="1516" y="1"/>
                    <a:pt x="12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7"/>
            <p:cNvSpPr/>
            <p:nvPr/>
          </p:nvSpPr>
          <p:spPr>
            <a:xfrm>
              <a:off x="3102213" y="3094371"/>
              <a:ext cx="25528" cy="16844"/>
            </a:xfrm>
            <a:custGeom>
              <a:avLst/>
              <a:gdLst/>
              <a:ahLst/>
              <a:cxnLst/>
              <a:rect l="l" t="t" r="r" b="b"/>
              <a:pathLst>
                <a:path w="1705" h="1125" extrusionOk="0">
                  <a:moveTo>
                    <a:pt x="1190" y="1"/>
                  </a:moveTo>
                  <a:cubicBezTo>
                    <a:pt x="1132" y="1"/>
                    <a:pt x="1072" y="17"/>
                    <a:pt x="1010" y="52"/>
                  </a:cubicBezTo>
                  <a:lnTo>
                    <a:pt x="316" y="473"/>
                  </a:lnTo>
                  <a:cubicBezTo>
                    <a:pt x="1" y="641"/>
                    <a:pt x="127" y="1125"/>
                    <a:pt x="484" y="1125"/>
                  </a:cubicBezTo>
                  <a:cubicBezTo>
                    <a:pt x="547" y="1104"/>
                    <a:pt x="610" y="1104"/>
                    <a:pt x="652" y="1062"/>
                  </a:cubicBezTo>
                  <a:lnTo>
                    <a:pt x="1367" y="662"/>
                  </a:lnTo>
                  <a:cubicBezTo>
                    <a:pt x="1705" y="467"/>
                    <a:pt x="1502" y="1"/>
                    <a:pt x="1190"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7"/>
            <p:cNvSpPr/>
            <p:nvPr/>
          </p:nvSpPr>
          <p:spPr>
            <a:xfrm>
              <a:off x="3305001" y="2892257"/>
              <a:ext cx="19629" cy="20976"/>
            </a:xfrm>
            <a:custGeom>
              <a:avLst/>
              <a:gdLst/>
              <a:ahLst/>
              <a:cxnLst/>
              <a:rect l="l" t="t" r="r" b="b"/>
              <a:pathLst>
                <a:path w="1311" h="1401" extrusionOk="0">
                  <a:moveTo>
                    <a:pt x="855" y="0"/>
                  </a:moveTo>
                  <a:cubicBezTo>
                    <a:pt x="747" y="0"/>
                    <a:pt x="637" y="53"/>
                    <a:pt x="564" y="180"/>
                  </a:cubicBezTo>
                  <a:lnTo>
                    <a:pt x="143" y="874"/>
                  </a:lnTo>
                  <a:cubicBezTo>
                    <a:pt x="1" y="1098"/>
                    <a:pt x="154" y="1400"/>
                    <a:pt x="412" y="1400"/>
                  </a:cubicBezTo>
                  <a:cubicBezTo>
                    <a:pt x="420" y="1400"/>
                    <a:pt x="429" y="1400"/>
                    <a:pt x="438" y="1399"/>
                  </a:cubicBezTo>
                  <a:cubicBezTo>
                    <a:pt x="564" y="1399"/>
                    <a:pt x="690" y="1336"/>
                    <a:pt x="753" y="1231"/>
                  </a:cubicBezTo>
                  <a:lnTo>
                    <a:pt x="1153" y="516"/>
                  </a:lnTo>
                  <a:cubicBezTo>
                    <a:pt x="1310" y="244"/>
                    <a:pt x="1086" y="0"/>
                    <a:pt x="85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7"/>
            <p:cNvSpPr/>
            <p:nvPr/>
          </p:nvSpPr>
          <p:spPr>
            <a:xfrm>
              <a:off x="3236307" y="2871805"/>
              <a:ext cx="10406" cy="22833"/>
            </a:xfrm>
            <a:custGeom>
              <a:avLst/>
              <a:gdLst/>
              <a:ahLst/>
              <a:cxnLst/>
              <a:rect l="l" t="t" r="r" b="b"/>
              <a:pathLst>
                <a:path w="695" h="1525" extrusionOk="0">
                  <a:moveTo>
                    <a:pt x="348" y="1"/>
                  </a:moveTo>
                  <a:cubicBezTo>
                    <a:pt x="174" y="1"/>
                    <a:pt x="1" y="116"/>
                    <a:pt x="1" y="347"/>
                  </a:cubicBezTo>
                  <a:lnTo>
                    <a:pt x="1" y="1167"/>
                  </a:lnTo>
                  <a:cubicBezTo>
                    <a:pt x="1" y="1357"/>
                    <a:pt x="169" y="1525"/>
                    <a:pt x="358" y="1525"/>
                  </a:cubicBezTo>
                  <a:cubicBezTo>
                    <a:pt x="548" y="1525"/>
                    <a:pt x="695" y="1357"/>
                    <a:pt x="695" y="1167"/>
                  </a:cubicBezTo>
                  <a:lnTo>
                    <a:pt x="695" y="347"/>
                  </a:lnTo>
                  <a:cubicBezTo>
                    <a:pt x="695" y="116"/>
                    <a:pt x="521" y="1"/>
                    <a:pt x="348"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7"/>
            <p:cNvSpPr/>
            <p:nvPr/>
          </p:nvSpPr>
          <p:spPr>
            <a:xfrm>
              <a:off x="3158405" y="2892257"/>
              <a:ext cx="19689" cy="21276"/>
            </a:xfrm>
            <a:custGeom>
              <a:avLst/>
              <a:gdLst/>
              <a:ahLst/>
              <a:cxnLst/>
              <a:rect l="l" t="t" r="r" b="b"/>
              <a:pathLst>
                <a:path w="1315" h="1421" extrusionOk="0">
                  <a:moveTo>
                    <a:pt x="456" y="0"/>
                  </a:moveTo>
                  <a:cubicBezTo>
                    <a:pt x="224" y="0"/>
                    <a:pt x="0" y="244"/>
                    <a:pt x="158" y="516"/>
                  </a:cubicBezTo>
                  <a:lnTo>
                    <a:pt x="579" y="1231"/>
                  </a:lnTo>
                  <a:cubicBezTo>
                    <a:pt x="621" y="1336"/>
                    <a:pt x="747" y="1399"/>
                    <a:pt x="873" y="1399"/>
                  </a:cubicBezTo>
                  <a:lnTo>
                    <a:pt x="873" y="1420"/>
                  </a:lnTo>
                  <a:cubicBezTo>
                    <a:pt x="1146" y="1420"/>
                    <a:pt x="1314" y="1126"/>
                    <a:pt x="1188" y="895"/>
                  </a:cubicBezTo>
                  <a:lnTo>
                    <a:pt x="747" y="180"/>
                  </a:lnTo>
                  <a:cubicBezTo>
                    <a:pt x="673" y="53"/>
                    <a:pt x="564" y="0"/>
                    <a:pt x="45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7"/>
            <p:cNvSpPr/>
            <p:nvPr/>
          </p:nvSpPr>
          <p:spPr>
            <a:xfrm>
              <a:off x="3101884" y="2948000"/>
              <a:ext cx="25528" cy="16844"/>
            </a:xfrm>
            <a:custGeom>
              <a:avLst/>
              <a:gdLst/>
              <a:ahLst/>
              <a:cxnLst/>
              <a:rect l="l" t="t" r="r" b="b"/>
              <a:pathLst>
                <a:path w="1705" h="1125" extrusionOk="0">
                  <a:moveTo>
                    <a:pt x="496" y="1"/>
                  </a:moveTo>
                  <a:cubicBezTo>
                    <a:pt x="188" y="1"/>
                    <a:pt x="0" y="466"/>
                    <a:pt x="338" y="662"/>
                  </a:cubicBezTo>
                  <a:lnTo>
                    <a:pt x="1053" y="1061"/>
                  </a:lnTo>
                  <a:cubicBezTo>
                    <a:pt x="1095" y="1103"/>
                    <a:pt x="1158" y="1103"/>
                    <a:pt x="1221" y="1124"/>
                  </a:cubicBezTo>
                  <a:cubicBezTo>
                    <a:pt x="1578" y="1124"/>
                    <a:pt x="1705" y="641"/>
                    <a:pt x="1389" y="473"/>
                  </a:cubicBezTo>
                  <a:lnTo>
                    <a:pt x="674" y="52"/>
                  </a:lnTo>
                  <a:cubicBezTo>
                    <a:pt x="612" y="16"/>
                    <a:pt x="552" y="1"/>
                    <a:pt x="49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7"/>
            <p:cNvSpPr/>
            <p:nvPr/>
          </p:nvSpPr>
          <p:spPr>
            <a:xfrm>
              <a:off x="3355278" y="3094371"/>
              <a:ext cx="25543" cy="16844"/>
            </a:xfrm>
            <a:custGeom>
              <a:avLst/>
              <a:gdLst/>
              <a:ahLst/>
              <a:cxnLst/>
              <a:rect l="l" t="t" r="r" b="b"/>
              <a:pathLst>
                <a:path w="1706" h="1125" extrusionOk="0">
                  <a:moveTo>
                    <a:pt x="516" y="1"/>
                  </a:moveTo>
                  <a:cubicBezTo>
                    <a:pt x="204" y="1"/>
                    <a:pt x="1" y="467"/>
                    <a:pt x="339" y="662"/>
                  </a:cubicBezTo>
                  <a:lnTo>
                    <a:pt x="1053" y="1062"/>
                  </a:lnTo>
                  <a:cubicBezTo>
                    <a:pt x="1116" y="1104"/>
                    <a:pt x="1158" y="1104"/>
                    <a:pt x="1222" y="1125"/>
                  </a:cubicBezTo>
                  <a:cubicBezTo>
                    <a:pt x="1579" y="1125"/>
                    <a:pt x="1705" y="641"/>
                    <a:pt x="1411" y="473"/>
                  </a:cubicBezTo>
                  <a:lnTo>
                    <a:pt x="696" y="52"/>
                  </a:lnTo>
                  <a:cubicBezTo>
                    <a:pt x="634" y="17"/>
                    <a:pt x="573" y="1"/>
                    <a:pt x="51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7"/>
            <p:cNvSpPr/>
            <p:nvPr/>
          </p:nvSpPr>
          <p:spPr>
            <a:xfrm>
              <a:off x="3223401" y="3230187"/>
              <a:ext cx="36533" cy="21426"/>
            </a:xfrm>
            <a:custGeom>
              <a:avLst/>
              <a:gdLst/>
              <a:ahLst/>
              <a:cxnLst/>
              <a:rect l="l" t="t" r="r" b="b"/>
              <a:pathLst>
                <a:path w="2440" h="1431" extrusionOk="0">
                  <a:moveTo>
                    <a:pt x="1" y="1"/>
                  </a:moveTo>
                  <a:lnTo>
                    <a:pt x="1" y="569"/>
                  </a:lnTo>
                  <a:cubicBezTo>
                    <a:pt x="1" y="1031"/>
                    <a:pt x="379" y="1431"/>
                    <a:pt x="863" y="1431"/>
                  </a:cubicBezTo>
                  <a:lnTo>
                    <a:pt x="1578" y="1431"/>
                  </a:lnTo>
                  <a:cubicBezTo>
                    <a:pt x="2040" y="1431"/>
                    <a:pt x="2440" y="1031"/>
                    <a:pt x="2440" y="569"/>
                  </a:cubicBezTo>
                  <a:lnTo>
                    <a:pt x="2440" y="1"/>
                  </a:lnTo>
                  <a:cubicBezTo>
                    <a:pt x="2208" y="43"/>
                    <a:pt x="1977" y="85"/>
                    <a:pt x="1746" y="85"/>
                  </a:cubicBezTo>
                  <a:lnTo>
                    <a:pt x="674" y="85"/>
                  </a:lnTo>
                  <a:cubicBezTo>
                    <a:pt x="442" y="85"/>
                    <a:pt x="211" y="43"/>
                    <a:pt x="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7"/>
            <p:cNvSpPr/>
            <p:nvPr/>
          </p:nvSpPr>
          <p:spPr>
            <a:xfrm>
              <a:off x="3188470" y="3173531"/>
              <a:ext cx="106095" cy="61088"/>
            </a:xfrm>
            <a:custGeom>
              <a:avLst/>
              <a:gdLst/>
              <a:ahLst/>
              <a:cxnLst/>
              <a:rect l="l" t="t" r="r" b="b"/>
              <a:pathLst>
                <a:path w="7086" h="4080" extrusionOk="0">
                  <a:moveTo>
                    <a:pt x="0" y="0"/>
                  </a:moveTo>
                  <a:lnTo>
                    <a:pt x="0" y="1073"/>
                  </a:lnTo>
                  <a:lnTo>
                    <a:pt x="0" y="1178"/>
                  </a:lnTo>
                  <a:cubicBezTo>
                    <a:pt x="0" y="1325"/>
                    <a:pt x="21" y="1472"/>
                    <a:pt x="63" y="1640"/>
                  </a:cubicBezTo>
                  <a:cubicBezTo>
                    <a:pt x="84" y="1788"/>
                    <a:pt x="126" y="1956"/>
                    <a:pt x="189" y="2103"/>
                  </a:cubicBezTo>
                  <a:cubicBezTo>
                    <a:pt x="610" y="3301"/>
                    <a:pt x="1745" y="4079"/>
                    <a:pt x="3007" y="4079"/>
                  </a:cubicBezTo>
                  <a:lnTo>
                    <a:pt x="4079" y="4079"/>
                  </a:lnTo>
                  <a:cubicBezTo>
                    <a:pt x="5340" y="4079"/>
                    <a:pt x="6476" y="3301"/>
                    <a:pt x="6896" y="2103"/>
                  </a:cubicBezTo>
                  <a:cubicBezTo>
                    <a:pt x="6959" y="1956"/>
                    <a:pt x="7001" y="1788"/>
                    <a:pt x="7022" y="1640"/>
                  </a:cubicBezTo>
                  <a:cubicBezTo>
                    <a:pt x="7064" y="1472"/>
                    <a:pt x="7085" y="1325"/>
                    <a:pt x="7085" y="1178"/>
                  </a:cubicBezTo>
                  <a:lnTo>
                    <a:pt x="7085" y="1073"/>
                  </a:lnTo>
                  <a:lnTo>
                    <a:pt x="7085"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7"/>
            <p:cNvSpPr/>
            <p:nvPr/>
          </p:nvSpPr>
          <p:spPr>
            <a:xfrm>
              <a:off x="3188470" y="3191153"/>
              <a:ext cx="106095" cy="13865"/>
            </a:xfrm>
            <a:custGeom>
              <a:avLst/>
              <a:gdLst/>
              <a:ahLst/>
              <a:cxnLst/>
              <a:rect l="l" t="t" r="r" b="b"/>
              <a:pathLst>
                <a:path w="7086" h="926" extrusionOk="0">
                  <a:moveTo>
                    <a:pt x="0" y="1"/>
                  </a:moveTo>
                  <a:cubicBezTo>
                    <a:pt x="0" y="148"/>
                    <a:pt x="21" y="295"/>
                    <a:pt x="63" y="463"/>
                  </a:cubicBezTo>
                  <a:cubicBezTo>
                    <a:pt x="84" y="611"/>
                    <a:pt x="126" y="779"/>
                    <a:pt x="189" y="926"/>
                  </a:cubicBezTo>
                  <a:lnTo>
                    <a:pt x="6896" y="926"/>
                  </a:lnTo>
                  <a:cubicBezTo>
                    <a:pt x="6959" y="779"/>
                    <a:pt x="7001" y="611"/>
                    <a:pt x="7022" y="463"/>
                  </a:cubicBezTo>
                  <a:cubicBezTo>
                    <a:pt x="7064" y="295"/>
                    <a:pt x="7085" y="148"/>
                    <a:pt x="708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9" name="Google Shape;9279;p57"/>
          <p:cNvGrpSpPr/>
          <p:nvPr/>
        </p:nvGrpSpPr>
        <p:grpSpPr>
          <a:xfrm>
            <a:off x="2594780" y="1516494"/>
            <a:ext cx="410187" cy="324244"/>
            <a:chOff x="2594780" y="1516494"/>
            <a:chExt cx="410187" cy="324244"/>
          </a:xfrm>
        </p:grpSpPr>
        <p:sp>
          <p:nvSpPr>
            <p:cNvPr id="9280" name="Google Shape;9280;p57"/>
            <p:cNvSpPr/>
            <p:nvPr/>
          </p:nvSpPr>
          <p:spPr>
            <a:xfrm>
              <a:off x="2594780" y="1641455"/>
              <a:ext cx="241776" cy="199284"/>
            </a:xfrm>
            <a:custGeom>
              <a:avLst/>
              <a:gdLst/>
              <a:ahLst/>
              <a:cxnLst/>
              <a:rect l="l" t="t" r="r" b="b"/>
              <a:pathLst>
                <a:path w="16148" h="13310" extrusionOk="0">
                  <a:moveTo>
                    <a:pt x="8494" y="1"/>
                  </a:moveTo>
                  <a:lnTo>
                    <a:pt x="442" y="8053"/>
                  </a:lnTo>
                  <a:cubicBezTo>
                    <a:pt x="0" y="8474"/>
                    <a:pt x="0" y="9167"/>
                    <a:pt x="442" y="9588"/>
                  </a:cubicBezTo>
                  <a:lnTo>
                    <a:pt x="3680" y="12826"/>
                  </a:lnTo>
                  <a:cubicBezTo>
                    <a:pt x="3974" y="13141"/>
                    <a:pt x="4394" y="13309"/>
                    <a:pt x="4815" y="13309"/>
                  </a:cubicBezTo>
                  <a:lnTo>
                    <a:pt x="9819" y="13309"/>
                  </a:lnTo>
                  <a:cubicBezTo>
                    <a:pt x="10239" y="13309"/>
                    <a:pt x="10660" y="13141"/>
                    <a:pt x="10975" y="12826"/>
                  </a:cubicBezTo>
                  <a:lnTo>
                    <a:pt x="16147" y="7654"/>
                  </a:lnTo>
                  <a:lnTo>
                    <a:pt x="8494" y="1"/>
                  </a:ln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7"/>
            <p:cNvSpPr/>
            <p:nvPr/>
          </p:nvSpPr>
          <p:spPr>
            <a:xfrm>
              <a:off x="2632556" y="1738731"/>
              <a:ext cx="204000" cy="102008"/>
            </a:xfrm>
            <a:custGeom>
              <a:avLst/>
              <a:gdLst/>
              <a:ahLst/>
              <a:cxnLst/>
              <a:rect l="l" t="t" r="r" b="b"/>
              <a:pathLst>
                <a:path w="13625" h="6813" extrusionOk="0">
                  <a:moveTo>
                    <a:pt x="12468" y="0"/>
                  </a:moveTo>
                  <a:lnTo>
                    <a:pt x="8263" y="4226"/>
                  </a:lnTo>
                  <a:cubicBezTo>
                    <a:pt x="7653" y="4836"/>
                    <a:pt x="6812" y="5193"/>
                    <a:pt x="5971" y="5193"/>
                  </a:cubicBezTo>
                  <a:lnTo>
                    <a:pt x="0" y="5193"/>
                  </a:lnTo>
                  <a:lnTo>
                    <a:pt x="1157" y="6329"/>
                  </a:lnTo>
                  <a:cubicBezTo>
                    <a:pt x="1451" y="6644"/>
                    <a:pt x="1871" y="6812"/>
                    <a:pt x="2292" y="6812"/>
                  </a:cubicBezTo>
                  <a:lnTo>
                    <a:pt x="7296" y="6812"/>
                  </a:lnTo>
                  <a:cubicBezTo>
                    <a:pt x="7716" y="6812"/>
                    <a:pt x="8137" y="6644"/>
                    <a:pt x="8452" y="6329"/>
                  </a:cubicBezTo>
                  <a:lnTo>
                    <a:pt x="13624" y="1157"/>
                  </a:lnTo>
                  <a:lnTo>
                    <a:pt x="12468" y="0"/>
                  </a:ln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7"/>
            <p:cNvSpPr/>
            <p:nvPr/>
          </p:nvSpPr>
          <p:spPr>
            <a:xfrm>
              <a:off x="2721957" y="1516494"/>
              <a:ext cx="241132" cy="239560"/>
            </a:xfrm>
            <a:custGeom>
              <a:avLst/>
              <a:gdLst/>
              <a:ahLst/>
              <a:cxnLst/>
              <a:rect l="l" t="t" r="r" b="b"/>
              <a:pathLst>
                <a:path w="16105" h="16000" extrusionOk="0">
                  <a:moveTo>
                    <a:pt x="8778" y="0"/>
                  </a:moveTo>
                  <a:cubicBezTo>
                    <a:pt x="8499" y="0"/>
                    <a:pt x="8221" y="105"/>
                    <a:pt x="8010" y="315"/>
                  </a:cubicBezTo>
                  <a:lnTo>
                    <a:pt x="0" y="8347"/>
                  </a:lnTo>
                  <a:lnTo>
                    <a:pt x="7653" y="16000"/>
                  </a:lnTo>
                  <a:lnTo>
                    <a:pt x="15663" y="7989"/>
                  </a:lnTo>
                  <a:cubicBezTo>
                    <a:pt x="16084" y="7569"/>
                    <a:pt x="16105" y="6875"/>
                    <a:pt x="15684" y="6455"/>
                  </a:cubicBezTo>
                  <a:lnTo>
                    <a:pt x="9545" y="315"/>
                  </a:lnTo>
                  <a:cubicBezTo>
                    <a:pt x="9335" y="105"/>
                    <a:pt x="9056" y="0"/>
                    <a:pt x="8778"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7"/>
            <p:cNvSpPr/>
            <p:nvPr/>
          </p:nvSpPr>
          <p:spPr>
            <a:xfrm>
              <a:off x="2881234" y="1828446"/>
              <a:ext cx="40306" cy="12292"/>
            </a:xfrm>
            <a:custGeom>
              <a:avLst/>
              <a:gdLst/>
              <a:ahLst/>
              <a:cxnLst/>
              <a:rect l="l" t="t" r="r" b="b"/>
              <a:pathLst>
                <a:path w="2692" h="821" extrusionOk="0">
                  <a:moveTo>
                    <a:pt x="526" y="0"/>
                  </a:moveTo>
                  <a:cubicBezTo>
                    <a:pt x="1" y="0"/>
                    <a:pt x="1" y="820"/>
                    <a:pt x="526" y="820"/>
                  </a:cubicBezTo>
                  <a:lnTo>
                    <a:pt x="2166" y="820"/>
                  </a:lnTo>
                  <a:cubicBezTo>
                    <a:pt x="2692" y="820"/>
                    <a:pt x="2692" y="0"/>
                    <a:pt x="2166"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7"/>
            <p:cNvSpPr/>
            <p:nvPr/>
          </p:nvSpPr>
          <p:spPr>
            <a:xfrm>
              <a:off x="2735177" y="1828446"/>
              <a:ext cx="89101" cy="12292"/>
            </a:xfrm>
            <a:custGeom>
              <a:avLst/>
              <a:gdLst/>
              <a:ahLst/>
              <a:cxnLst/>
              <a:rect l="l" t="t" r="r" b="b"/>
              <a:pathLst>
                <a:path w="5951" h="821" extrusionOk="0">
                  <a:moveTo>
                    <a:pt x="547" y="0"/>
                  </a:moveTo>
                  <a:cubicBezTo>
                    <a:pt x="0" y="0"/>
                    <a:pt x="0" y="820"/>
                    <a:pt x="547" y="820"/>
                  </a:cubicBezTo>
                  <a:lnTo>
                    <a:pt x="5424" y="820"/>
                  </a:lnTo>
                  <a:cubicBezTo>
                    <a:pt x="5950" y="820"/>
                    <a:pt x="5950" y="0"/>
                    <a:pt x="5424"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7"/>
            <p:cNvSpPr/>
            <p:nvPr/>
          </p:nvSpPr>
          <p:spPr>
            <a:xfrm>
              <a:off x="2832439" y="1828446"/>
              <a:ext cx="14179" cy="12203"/>
            </a:xfrm>
            <a:custGeom>
              <a:avLst/>
              <a:gdLst/>
              <a:ahLst/>
              <a:cxnLst/>
              <a:rect l="l" t="t" r="r" b="b"/>
              <a:pathLst>
                <a:path w="947" h="815" extrusionOk="0">
                  <a:moveTo>
                    <a:pt x="547" y="0"/>
                  </a:moveTo>
                  <a:cubicBezTo>
                    <a:pt x="190" y="0"/>
                    <a:pt x="1" y="442"/>
                    <a:pt x="253" y="694"/>
                  </a:cubicBezTo>
                  <a:cubicBezTo>
                    <a:pt x="336" y="777"/>
                    <a:pt x="440" y="815"/>
                    <a:pt x="542" y="815"/>
                  </a:cubicBezTo>
                  <a:cubicBezTo>
                    <a:pt x="749" y="815"/>
                    <a:pt x="947" y="660"/>
                    <a:pt x="947" y="421"/>
                  </a:cubicBezTo>
                  <a:cubicBezTo>
                    <a:pt x="947" y="190"/>
                    <a:pt x="758" y="0"/>
                    <a:pt x="547"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7"/>
            <p:cNvSpPr/>
            <p:nvPr/>
          </p:nvSpPr>
          <p:spPr>
            <a:xfrm>
              <a:off x="2990773" y="1828446"/>
              <a:ext cx="14194" cy="12203"/>
            </a:xfrm>
            <a:custGeom>
              <a:avLst/>
              <a:gdLst/>
              <a:ahLst/>
              <a:cxnLst/>
              <a:rect l="l" t="t" r="r" b="b"/>
              <a:pathLst>
                <a:path w="948" h="815" extrusionOk="0">
                  <a:moveTo>
                    <a:pt x="548" y="0"/>
                  </a:moveTo>
                  <a:cubicBezTo>
                    <a:pt x="190" y="0"/>
                    <a:pt x="1" y="442"/>
                    <a:pt x="253" y="694"/>
                  </a:cubicBezTo>
                  <a:cubicBezTo>
                    <a:pt x="343" y="777"/>
                    <a:pt x="450" y="815"/>
                    <a:pt x="551" y="815"/>
                  </a:cubicBezTo>
                  <a:cubicBezTo>
                    <a:pt x="758" y="815"/>
                    <a:pt x="947" y="660"/>
                    <a:pt x="947" y="421"/>
                  </a:cubicBezTo>
                  <a:cubicBezTo>
                    <a:pt x="947" y="190"/>
                    <a:pt x="779" y="0"/>
                    <a:pt x="548"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7"/>
            <p:cNvSpPr/>
            <p:nvPr/>
          </p:nvSpPr>
          <p:spPr>
            <a:xfrm>
              <a:off x="2928143" y="1828446"/>
              <a:ext cx="45022" cy="12292"/>
            </a:xfrm>
            <a:custGeom>
              <a:avLst/>
              <a:gdLst/>
              <a:ahLst/>
              <a:cxnLst/>
              <a:rect l="l" t="t" r="r" b="b"/>
              <a:pathLst>
                <a:path w="3007" h="821" extrusionOk="0">
                  <a:moveTo>
                    <a:pt x="547" y="0"/>
                  </a:moveTo>
                  <a:cubicBezTo>
                    <a:pt x="0" y="0"/>
                    <a:pt x="0" y="820"/>
                    <a:pt x="547" y="820"/>
                  </a:cubicBezTo>
                  <a:lnTo>
                    <a:pt x="2460" y="820"/>
                  </a:lnTo>
                  <a:cubicBezTo>
                    <a:pt x="3007" y="820"/>
                    <a:pt x="3007" y="0"/>
                    <a:pt x="2460"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8" name="Google Shape;9288;p57"/>
          <p:cNvGrpSpPr/>
          <p:nvPr/>
        </p:nvGrpSpPr>
        <p:grpSpPr>
          <a:xfrm>
            <a:off x="1742965" y="1502959"/>
            <a:ext cx="333692" cy="333363"/>
            <a:chOff x="1742965" y="1502959"/>
            <a:chExt cx="333692" cy="333363"/>
          </a:xfrm>
        </p:grpSpPr>
        <p:sp>
          <p:nvSpPr>
            <p:cNvPr id="9289" name="Google Shape;9289;p57"/>
            <p:cNvSpPr/>
            <p:nvPr/>
          </p:nvSpPr>
          <p:spPr>
            <a:xfrm>
              <a:off x="1742965" y="1502959"/>
              <a:ext cx="333692" cy="333363"/>
            </a:xfrm>
            <a:custGeom>
              <a:avLst/>
              <a:gdLst/>
              <a:ahLst/>
              <a:cxnLst/>
              <a:rect l="l" t="t" r="r" b="b"/>
              <a:pathLst>
                <a:path w="22287" h="22265" extrusionOk="0">
                  <a:moveTo>
                    <a:pt x="11143" y="0"/>
                  </a:moveTo>
                  <a:cubicBezTo>
                    <a:pt x="4983" y="0"/>
                    <a:pt x="1" y="4121"/>
                    <a:pt x="1" y="9188"/>
                  </a:cubicBezTo>
                  <a:cubicBezTo>
                    <a:pt x="1" y="13708"/>
                    <a:pt x="3974" y="17450"/>
                    <a:pt x="9209" y="18207"/>
                  </a:cubicBezTo>
                  <a:cubicBezTo>
                    <a:pt x="9335" y="19700"/>
                    <a:pt x="8831" y="21151"/>
                    <a:pt x="7843" y="22265"/>
                  </a:cubicBezTo>
                  <a:cubicBezTo>
                    <a:pt x="10324" y="22265"/>
                    <a:pt x="12468" y="20604"/>
                    <a:pt x="13099" y="18207"/>
                  </a:cubicBezTo>
                  <a:cubicBezTo>
                    <a:pt x="18313" y="17450"/>
                    <a:pt x="22286" y="13687"/>
                    <a:pt x="22286" y="9188"/>
                  </a:cubicBezTo>
                  <a:cubicBezTo>
                    <a:pt x="22265" y="4121"/>
                    <a:pt x="17283" y="0"/>
                    <a:pt x="11143"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7"/>
            <p:cNvSpPr/>
            <p:nvPr/>
          </p:nvSpPr>
          <p:spPr>
            <a:xfrm>
              <a:off x="1854719" y="162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7"/>
            <p:cNvSpPr/>
            <p:nvPr/>
          </p:nvSpPr>
          <p:spPr>
            <a:xfrm>
              <a:off x="1898783" y="162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7"/>
            <p:cNvSpPr/>
            <p:nvPr/>
          </p:nvSpPr>
          <p:spPr>
            <a:xfrm>
              <a:off x="1942863" y="162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3" name="Google Shape;9293;p57"/>
          <p:cNvGrpSpPr/>
          <p:nvPr/>
        </p:nvGrpSpPr>
        <p:grpSpPr>
          <a:xfrm>
            <a:off x="3051531" y="1516809"/>
            <a:ext cx="390034" cy="296545"/>
            <a:chOff x="3051531" y="1516809"/>
            <a:chExt cx="390034" cy="296545"/>
          </a:xfrm>
        </p:grpSpPr>
        <p:sp>
          <p:nvSpPr>
            <p:cNvPr id="9294" name="Google Shape;9294;p57"/>
            <p:cNvSpPr/>
            <p:nvPr/>
          </p:nvSpPr>
          <p:spPr>
            <a:xfrm>
              <a:off x="3051531" y="1516809"/>
              <a:ext cx="389719" cy="296545"/>
            </a:xfrm>
            <a:custGeom>
              <a:avLst/>
              <a:gdLst/>
              <a:ahLst/>
              <a:cxnLst/>
              <a:rect l="l" t="t" r="r" b="b"/>
              <a:pathLst>
                <a:path w="26029" h="19806" extrusionOk="0">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7"/>
            <p:cNvSpPr/>
            <p:nvPr/>
          </p:nvSpPr>
          <p:spPr>
            <a:xfrm>
              <a:off x="3051531" y="1744391"/>
              <a:ext cx="389719" cy="68963"/>
            </a:xfrm>
            <a:custGeom>
              <a:avLst/>
              <a:gdLst/>
              <a:ahLst/>
              <a:cxnLst/>
              <a:rect l="l" t="t" r="r" b="b"/>
              <a:pathLst>
                <a:path w="26029" h="4606" extrusionOk="0">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7"/>
            <p:cNvSpPr/>
            <p:nvPr/>
          </p:nvSpPr>
          <p:spPr>
            <a:xfrm>
              <a:off x="3051531" y="1753838"/>
              <a:ext cx="389719" cy="59516"/>
            </a:xfrm>
            <a:custGeom>
              <a:avLst/>
              <a:gdLst/>
              <a:ahLst/>
              <a:cxnLst/>
              <a:rect l="l" t="t" r="r" b="b"/>
              <a:pathLst>
                <a:path w="26029" h="3975" extrusionOk="0">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7"/>
            <p:cNvSpPr/>
            <p:nvPr/>
          </p:nvSpPr>
          <p:spPr>
            <a:xfrm>
              <a:off x="3051846" y="1516809"/>
              <a:ext cx="389405" cy="65804"/>
            </a:xfrm>
            <a:custGeom>
              <a:avLst/>
              <a:gdLst/>
              <a:ahLst/>
              <a:cxnLst/>
              <a:rect l="l" t="t" r="r" b="b"/>
              <a:pathLst>
                <a:path w="26008" h="4395" extrusionOk="0">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7"/>
            <p:cNvSpPr/>
            <p:nvPr/>
          </p:nvSpPr>
          <p:spPr>
            <a:xfrm>
              <a:off x="3051846" y="1516809"/>
              <a:ext cx="389719" cy="56356"/>
            </a:xfrm>
            <a:custGeom>
              <a:avLst/>
              <a:gdLst/>
              <a:ahLst/>
              <a:cxnLst/>
              <a:rect l="l" t="t" r="r" b="b"/>
              <a:pathLst>
                <a:path w="26029" h="3764" extrusionOk="0">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7"/>
            <p:cNvSpPr/>
            <p:nvPr/>
          </p:nvSpPr>
          <p:spPr>
            <a:xfrm>
              <a:off x="3077973" y="1539148"/>
              <a:ext cx="15751" cy="11978"/>
            </a:xfrm>
            <a:custGeom>
              <a:avLst/>
              <a:gdLst/>
              <a:ahLst/>
              <a:cxnLst/>
              <a:rect l="l" t="t" r="r" b="b"/>
              <a:pathLst>
                <a:path w="1052" h="800" extrusionOk="0">
                  <a:moveTo>
                    <a:pt x="526" y="1"/>
                  </a:moveTo>
                  <a:cubicBezTo>
                    <a:pt x="1" y="1"/>
                    <a:pt x="1" y="779"/>
                    <a:pt x="526" y="800"/>
                  </a:cubicBezTo>
                  <a:cubicBezTo>
                    <a:pt x="1052" y="779"/>
                    <a:pt x="1052" y="1"/>
                    <a:pt x="526"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7"/>
            <p:cNvSpPr/>
            <p:nvPr/>
          </p:nvSpPr>
          <p:spPr>
            <a:xfrm>
              <a:off x="3100012" y="1539148"/>
              <a:ext cx="15751" cy="11978"/>
            </a:xfrm>
            <a:custGeom>
              <a:avLst/>
              <a:gdLst/>
              <a:ahLst/>
              <a:cxnLst/>
              <a:rect l="l" t="t" r="r" b="b"/>
              <a:pathLst>
                <a:path w="1052" h="800" extrusionOk="0">
                  <a:moveTo>
                    <a:pt x="526" y="1"/>
                  </a:moveTo>
                  <a:cubicBezTo>
                    <a:pt x="0" y="1"/>
                    <a:pt x="0" y="779"/>
                    <a:pt x="526" y="800"/>
                  </a:cubicBezTo>
                  <a:cubicBezTo>
                    <a:pt x="1052" y="779"/>
                    <a:pt x="1052" y="1"/>
                    <a:pt x="526"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7"/>
            <p:cNvSpPr/>
            <p:nvPr/>
          </p:nvSpPr>
          <p:spPr>
            <a:xfrm>
              <a:off x="3121737" y="1539148"/>
              <a:ext cx="15751" cy="11978"/>
            </a:xfrm>
            <a:custGeom>
              <a:avLst/>
              <a:gdLst/>
              <a:ahLst/>
              <a:cxnLst/>
              <a:rect l="l" t="t" r="r" b="b"/>
              <a:pathLst>
                <a:path w="1052" h="800" extrusionOk="0">
                  <a:moveTo>
                    <a:pt x="526" y="1"/>
                  </a:moveTo>
                  <a:cubicBezTo>
                    <a:pt x="0" y="1"/>
                    <a:pt x="0" y="800"/>
                    <a:pt x="526" y="800"/>
                  </a:cubicBezTo>
                  <a:cubicBezTo>
                    <a:pt x="1051" y="800"/>
                    <a:pt x="1051" y="1"/>
                    <a:pt x="52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7"/>
            <p:cNvSpPr/>
            <p:nvPr/>
          </p:nvSpPr>
          <p:spPr>
            <a:xfrm>
              <a:off x="3336727" y="1539148"/>
              <a:ext cx="81226" cy="11978"/>
            </a:xfrm>
            <a:custGeom>
              <a:avLst/>
              <a:gdLst/>
              <a:ahLst/>
              <a:cxnLst/>
              <a:rect l="l" t="t" r="r" b="b"/>
              <a:pathLst>
                <a:path w="5425" h="800" extrusionOk="0">
                  <a:moveTo>
                    <a:pt x="526" y="1"/>
                  </a:moveTo>
                  <a:cubicBezTo>
                    <a:pt x="1" y="1"/>
                    <a:pt x="1" y="800"/>
                    <a:pt x="526" y="800"/>
                  </a:cubicBezTo>
                  <a:lnTo>
                    <a:pt x="4899" y="800"/>
                  </a:lnTo>
                  <a:cubicBezTo>
                    <a:pt x="5425" y="779"/>
                    <a:pt x="5425" y="1"/>
                    <a:pt x="489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7"/>
            <p:cNvSpPr/>
            <p:nvPr/>
          </p:nvSpPr>
          <p:spPr>
            <a:xfrm>
              <a:off x="3301153" y="1539148"/>
              <a:ext cx="30244" cy="11978"/>
            </a:xfrm>
            <a:custGeom>
              <a:avLst/>
              <a:gdLst/>
              <a:ahLst/>
              <a:cxnLst/>
              <a:rect l="l" t="t" r="r" b="b"/>
              <a:pathLst>
                <a:path w="2020" h="800" extrusionOk="0">
                  <a:moveTo>
                    <a:pt x="527" y="1"/>
                  </a:moveTo>
                  <a:cubicBezTo>
                    <a:pt x="1" y="1"/>
                    <a:pt x="1" y="800"/>
                    <a:pt x="527" y="800"/>
                  </a:cubicBezTo>
                  <a:lnTo>
                    <a:pt x="1494" y="800"/>
                  </a:lnTo>
                  <a:cubicBezTo>
                    <a:pt x="2019" y="779"/>
                    <a:pt x="2019" y="1"/>
                    <a:pt x="149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7"/>
            <p:cNvSpPr/>
            <p:nvPr/>
          </p:nvSpPr>
          <p:spPr>
            <a:xfrm>
              <a:off x="3170832" y="1608096"/>
              <a:ext cx="151432" cy="107667"/>
            </a:xfrm>
            <a:custGeom>
              <a:avLst/>
              <a:gdLst/>
              <a:ahLst/>
              <a:cxnLst/>
              <a:rect l="l" t="t" r="r" b="b"/>
              <a:pathLst>
                <a:path w="10114" h="7191" extrusionOk="0">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7"/>
            <p:cNvSpPr/>
            <p:nvPr/>
          </p:nvSpPr>
          <p:spPr>
            <a:xfrm>
              <a:off x="3170832" y="1608096"/>
              <a:ext cx="151432" cy="44079"/>
            </a:xfrm>
            <a:custGeom>
              <a:avLst/>
              <a:gdLst/>
              <a:ahLst/>
              <a:cxnLst/>
              <a:rect l="l" t="t" r="r" b="b"/>
              <a:pathLst>
                <a:path w="10114" h="2944" extrusionOk="0">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7"/>
            <p:cNvSpPr/>
            <p:nvPr/>
          </p:nvSpPr>
          <p:spPr>
            <a:xfrm>
              <a:off x="3227503" y="1642084"/>
              <a:ext cx="41878" cy="40007"/>
            </a:xfrm>
            <a:custGeom>
              <a:avLst/>
              <a:gdLst/>
              <a:ahLst/>
              <a:cxnLst/>
              <a:rect l="l" t="t" r="r" b="b"/>
              <a:pathLst>
                <a:path w="2797" h="2672" extrusionOk="0">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7"/>
            <p:cNvSpPr/>
            <p:nvPr/>
          </p:nvSpPr>
          <p:spPr>
            <a:xfrm>
              <a:off x="3087106" y="1776177"/>
              <a:ext cx="160865" cy="11679"/>
            </a:xfrm>
            <a:custGeom>
              <a:avLst/>
              <a:gdLst/>
              <a:ahLst/>
              <a:cxnLst/>
              <a:rect l="l" t="t" r="r" b="b"/>
              <a:pathLst>
                <a:path w="10744" h="780" extrusionOk="0">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7"/>
            <p:cNvSpPr/>
            <p:nvPr/>
          </p:nvSpPr>
          <p:spPr>
            <a:xfrm>
              <a:off x="3362540" y="1775563"/>
              <a:ext cx="46295" cy="11978"/>
            </a:xfrm>
            <a:custGeom>
              <a:avLst/>
              <a:gdLst/>
              <a:ahLst/>
              <a:cxnLst/>
              <a:rect l="l" t="t" r="r" b="b"/>
              <a:pathLst>
                <a:path w="3092" h="800" extrusionOk="0">
                  <a:moveTo>
                    <a:pt x="526" y="0"/>
                  </a:moveTo>
                  <a:cubicBezTo>
                    <a:pt x="1" y="0"/>
                    <a:pt x="1" y="799"/>
                    <a:pt x="526" y="799"/>
                  </a:cubicBezTo>
                  <a:lnTo>
                    <a:pt x="2566" y="799"/>
                  </a:lnTo>
                  <a:cubicBezTo>
                    <a:pt x="3091" y="799"/>
                    <a:pt x="3091" y="0"/>
                    <a:pt x="2566"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9" name="Google Shape;9309;p57"/>
          <p:cNvGrpSpPr/>
          <p:nvPr/>
        </p:nvGrpSpPr>
        <p:grpSpPr>
          <a:xfrm>
            <a:off x="3514900" y="1489020"/>
            <a:ext cx="354145" cy="351869"/>
            <a:chOff x="3514900" y="1489020"/>
            <a:chExt cx="354145" cy="351869"/>
          </a:xfrm>
        </p:grpSpPr>
        <p:sp>
          <p:nvSpPr>
            <p:cNvPr id="9310" name="Google Shape;9310;p57"/>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7"/>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7"/>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7"/>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7"/>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7"/>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7"/>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7"/>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7"/>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7"/>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7"/>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7"/>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7"/>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7"/>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7"/>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7"/>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7"/>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7"/>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7"/>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7"/>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7"/>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7"/>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2" name="Google Shape;9332;p57"/>
          <p:cNvGrpSpPr/>
          <p:nvPr/>
        </p:nvGrpSpPr>
        <p:grpSpPr>
          <a:xfrm>
            <a:off x="3066324" y="3350446"/>
            <a:ext cx="346598" cy="333183"/>
            <a:chOff x="3066324" y="3350446"/>
            <a:chExt cx="346598" cy="333183"/>
          </a:xfrm>
        </p:grpSpPr>
        <p:sp>
          <p:nvSpPr>
            <p:cNvPr id="9333" name="Google Shape;9333;p57"/>
            <p:cNvSpPr/>
            <p:nvPr/>
          </p:nvSpPr>
          <p:spPr>
            <a:xfrm>
              <a:off x="3077658" y="3672759"/>
              <a:ext cx="297174" cy="10735"/>
            </a:xfrm>
            <a:custGeom>
              <a:avLst/>
              <a:gdLst/>
              <a:ahLst/>
              <a:cxnLst/>
              <a:rect l="l" t="t" r="r" b="b"/>
              <a:pathLst>
                <a:path w="19848" h="717" extrusionOk="0">
                  <a:moveTo>
                    <a:pt x="562" y="0"/>
                  </a:moveTo>
                  <a:cubicBezTo>
                    <a:pt x="550" y="0"/>
                    <a:pt x="538" y="1"/>
                    <a:pt x="526" y="2"/>
                  </a:cubicBezTo>
                  <a:lnTo>
                    <a:pt x="484" y="2"/>
                  </a:lnTo>
                  <a:cubicBezTo>
                    <a:pt x="1" y="2"/>
                    <a:pt x="1" y="717"/>
                    <a:pt x="484" y="717"/>
                  </a:cubicBezTo>
                  <a:lnTo>
                    <a:pt x="526" y="717"/>
                  </a:lnTo>
                  <a:cubicBezTo>
                    <a:pt x="737" y="717"/>
                    <a:pt x="905" y="549"/>
                    <a:pt x="905" y="360"/>
                  </a:cubicBezTo>
                  <a:cubicBezTo>
                    <a:pt x="905" y="161"/>
                    <a:pt x="755" y="0"/>
                    <a:pt x="562" y="0"/>
                  </a:cubicBezTo>
                  <a:close/>
                  <a:moveTo>
                    <a:pt x="2418" y="2"/>
                  </a:moveTo>
                  <a:cubicBezTo>
                    <a:pt x="1935" y="2"/>
                    <a:pt x="1935" y="717"/>
                    <a:pt x="2418" y="717"/>
                  </a:cubicBezTo>
                  <a:lnTo>
                    <a:pt x="19364" y="717"/>
                  </a:lnTo>
                  <a:cubicBezTo>
                    <a:pt x="19848" y="717"/>
                    <a:pt x="19848" y="2"/>
                    <a:pt x="19364" y="2"/>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7"/>
            <p:cNvSpPr/>
            <p:nvPr/>
          </p:nvSpPr>
          <p:spPr>
            <a:xfrm>
              <a:off x="3066324" y="3350446"/>
              <a:ext cx="346598" cy="333183"/>
            </a:xfrm>
            <a:custGeom>
              <a:avLst/>
              <a:gdLst/>
              <a:ahLst/>
              <a:cxnLst/>
              <a:rect l="l" t="t" r="r" b="b"/>
              <a:pathLst>
                <a:path w="23149" h="22253" extrusionOk="0">
                  <a:moveTo>
                    <a:pt x="12045" y="0"/>
                  </a:moveTo>
                  <a:cubicBezTo>
                    <a:pt x="12032" y="0"/>
                    <a:pt x="12019" y="0"/>
                    <a:pt x="12006" y="0"/>
                  </a:cubicBezTo>
                  <a:cubicBezTo>
                    <a:pt x="7506" y="0"/>
                    <a:pt x="3449" y="2691"/>
                    <a:pt x="1725" y="6854"/>
                  </a:cubicBezTo>
                  <a:cubicBezTo>
                    <a:pt x="1" y="11017"/>
                    <a:pt x="968" y="15811"/>
                    <a:pt x="4143" y="18985"/>
                  </a:cubicBezTo>
                  <a:cubicBezTo>
                    <a:pt x="6265" y="21122"/>
                    <a:pt x="9111" y="22253"/>
                    <a:pt x="12008" y="22253"/>
                  </a:cubicBezTo>
                  <a:cubicBezTo>
                    <a:pt x="13444" y="22253"/>
                    <a:pt x="14894" y="21974"/>
                    <a:pt x="16274" y="21403"/>
                  </a:cubicBezTo>
                  <a:cubicBezTo>
                    <a:pt x="20436" y="19679"/>
                    <a:pt x="23149" y="15621"/>
                    <a:pt x="23149" y="11122"/>
                  </a:cubicBezTo>
                  <a:cubicBezTo>
                    <a:pt x="23149" y="4975"/>
                    <a:pt x="18187" y="0"/>
                    <a:pt x="12045"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7"/>
            <p:cNvSpPr/>
            <p:nvPr/>
          </p:nvSpPr>
          <p:spPr>
            <a:xfrm>
              <a:off x="3079545" y="3516970"/>
              <a:ext cx="333378" cy="166524"/>
            </a:xfrm>
            <a:custGeom>
              <a:avLst/>
              <a:gdLst/>
              <a:ahLst/>
              <a:cxnLst/>
              <a:rect l="l" t="t" r="r" b="b"/>
              <a:pathLst>
                <a:path w="22266" h="11122" extrusionOk="0">
                  <a:moveTo>
                    <a:pt x="1" y="0"/>
                  </a:moveTo>
                  <a:cubicBezTo>
                    <a:pt x="1" y="6139"/>
                    <a:pt x="4984" y="11122"/>
                    <a:pt x="11123" y="11122"/>
                  </a:cubicBezTo>
                  <a:cubicBezTo>
                    <a:pt x="17283" y="11122"/>
                    <a:pt x="22266" y="6139"/>
                    <a:pt x="22266" y="0"/>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7"/>
            <p:cNvSpPr/>
            <p:nvPr/>
          </p:nvSpPr>
          <p:spPr>
            <a:xfrm>
              <a:off x="3079545" y="3371841"/>
              <a:ext cx="333378" cy="145143"/>
            </a:xfrm>
            <a:custGeom>
              <a:avLst/>
              <a:gdLst/>
              <a:ahLst/>
              <a:cxnLst/>
              <a:rect l="l" t="t" r="r" b="b"/>
              <a:pathLst>
                <a:path w="22266" h="9694" extrusionOk="0">
                  <a:moveTo>
                    <a:pt x="11123" y="1"/>
                  </a:moveTo>
                  <a:cubicBezTo>
                    <a:pt x="7380" y="1"/>
                    <a:pt x="3995" y="1473"/>
                    <a:pt x="1704" y="3764"/>
                  </a:cubicBezTo>
                  <a:cubicBezTo>
                    <a:pt x="590" y="5551"/>
                    <a:pt x="1" y="7591"/>
                    <a:pt x="1" y="9693"/>
                  </a:cubicBezTo>
                  <a:lnTo>
                    <a:pt x="22266" y="9693"/>
                  </a:lnTo>
                  <a:cubicBezTo>
                    <a:pt x="22266" y="7591"/>
                    <a:pt x="21677" y="5551"/>
                    <a:pt x="20563" y="3764"/>
                  </a:cubicBezTo>
                  <a:cubicBezTo>
                    <a:pt x="18250" y="1473"/>
                    <a:pt x="14886" y="1"/>
                    <a:pt x="11123"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7"/>
            <p:cNvSpPr/>
            <p:nvPr/>
          </p:nvSpPr>
          <p:spPr>
            <a:xfrm>
              <a:off x="3188784" y="3371841"/>
              <a:ext cx="224138" cy="145143"/>
            </a:xfrm>
            <a:custGeom>
              <a:avLst/>
              <a:gdLst/>
              <a:ahLst/>
              <a:cxnLst/>
              <a:rect l="l" t="t" r="r" b="b"/>
              <a:pathLst>
                <a:path w="14970" h="9694" extrusionOk="0">
                  <a:moveTo>
                    <a:pt x="3827" y="1"/>
                  </a:moveTo>
                  <a:cubicBezTo>
                    <a:pt x="2544" y="1"/>
                    <a:pt x="1241" y="190"/>
                    <a:pt x="0" y="526"/>
                  </a:cubicBezTo>
                  <a:cubicBezTo>
                    <a:pt x="3007" y="2608"/>
                    <a:pt x="4794" y="6035"/>
                    <a:pt x="4794" y="9693"/>
                  </a:cubicBezTo>
                  <a:lnTo>
                    <a:pt x="14970" y="9693"/>
                  </a:lnTo>
                  <a:cubicBezTo>
                    <a:pt x="14970" y="7591"/>
                    <a:pt x="14381" y="5551"/>
                    <a:pt x="13267" y="3764"/>
                  </a:cubicBezTo>
                  <a:cubicBezTo>
                    <a:pt x="10954" y="1473"/>
                    <a:pt x="7590" y="1"/>
                    <a:pt x="3827"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7"/>
            <p:cNvSpPr/>
            <p:nvPr/>
          </p:nvSpPr>
          <p:spPr>
            <a:xfrm>
              <a:off x="3079545" y="3516970"/>
              <a:ext cx="333378" cy="144814"/>
            </a:xfrm>
            <a:custGeom>
              <a:avLst/>
              <a:gdLst/>
              <a:ahLst/>
              <a:cxnLst/>
              <a:rect l="l" t="t" r="r" b="b"/>
              <a:pathLst>
                <a:path w="22266" h="9672" extrusionOk="0">
                  <a:moveTo>
                    <a:pt x="1" y="0"/>
                  </a:moveTo>
                  <a:cubicBezTo>
                    <a:pt x="1" y="2081"/>
                    <a:pt x="590" y="4142"/>
                    <a:pt x="1704" y="5908"/>
                  </a:cubicBezTo>
                  <a:cubicBezTo>
                    <a:pt x="4016" y="8221"/>
                    <a:pt x="7380" y="9671"/>
                    <a:pt x="11123" y="9671"/>
                  </a:cubicBezTo>
                  <a:cubicBezTo>
                    <a:pt x="14886" y="9671"/>
                    <a:pt x="18250" y="8221"/>
                    <a:pt x="20563" y="5908"/>
                  </a:cubicBezTo>
                  <a:cubicBezTo>
                    <a:pt x="21677" y="4142"/>
                    <a:pt x="22266" y="2081"/>
                    <a:pt x="22266"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7"/>
            <p:cNvSpPr/>
            <p:nvPr/>
          </p:nvSpPr>
          <p:spPr>
            <a:xfrm>
              <a:off x="3079545" y="3516970"/>
              <a:ext cx="181018" cy="136938"/>
            </a:xfrm>
            <a:custGeom>
              <a:avLst/>
              <a:gdLst/>
              <a:ahLst/>
              <a:cxnLst/>
              <a:rect l="l" t="t" r="r" b="b"/>
              <a:pathLst>
                <a:path w="12090" h="9146" extrusionOk="0">
                  <a:moveTo>
                    <a:pt x="1" y="0"/>
                  </a:moveTo>
                  <a:cubicBezTo>
                    <a:pt x="1" y="2081"/>
                    <a:pt x="590" y="4142"/>
                    <a:pt x="1704" y="5908"/>
                  </a:cubicBezTo>
                  <a:cubicBezTo>
                    <a:pt x="3260" y="7443"/>
                    <a:pt x="5194" y="8557"/>
                    <a:pt x="7296" y="9146"/>
                  </a:cubicBezTo>
                  <a:cubicBezTo>
                    <a:pt x="10303" y="7064"/>
                    <a:pt x="12090" y="3658"/>
                    <a:pt x="12090"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7"/>
            <p:cNvSpPr/>
            <p:nvPr/>
          </p:nvSpPr>
          <p:spPr>
            <a:xfrm>
              <a:off x="3079545" y="3430084"/>
              <a:ext cx="333378" cy="173771"/>
            </a:xfrm>
            <a:custGeom>
              <a:avLst/>
              <a:gdLst/>
              <a:ahLst/>
              <a:cxnLst/>
              <a:rect l="l" t="t" r="r" b="b"/>
              <a:pathLst>
                <a:path w="22266" h="11606" extrusionOk="0">
                  <a:moveTo>
                    <a:pt x="11123" y="0"/>
                  </a:moveTo>
                  <a:cubicBezTo>
                    <a:pt x="4984" y="0"/>
                    <a:pt x="1" y="2586"/>
                    <a:pt x="1" y="5803"/>
                  </a:cubicBezTo>
                  <a:cubicBezTo>
                    <a:pt x="1" y="8999"/>
                    <a:pt x="4984" y="11606"/>
                    <a:pt x="11123" y="11606"/>
                  </a:cubicBezTo>
                  <a:cubicBezTo>
                    <a:pt x="17262" y="11606"/>
                    <a:pt x="22266" y="8999"/>
                    <a:pt x="22266" y="5803"/>
                  </a:cubicBezTo>
                  <a:cubicBezTo>
                    <a:pt x="22266" y="2586"/>
                    <a:pt x="17262" y="0"/>
                    <a:pt x="11123" y="0"/>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7"/>
            <p:cNvSpPr/>
            <p:nvPr/>
          </p:nvSpPr>
          <p:spPr>
            <a:xfrm>
              <a:off x="3079545" y="3444563"/>
              <a:ext cx="333378" cy="144814"/>
            </a:xfrm>
            <a:custGeom>
              <a:avLst/>
              <a:gdLst/>
              <a:ahLst/>
              <a:cxnLst/>
              <a:rect l="l" t="t" r="r" b="b"/>
              <a:pathLst>
                <a:path w="22266" h="9672" extrusionOk="0">
                  <a:moveTo>
                    <a:pt x="11123" y="0"/>
                  </a:moveTo>
                  <a:cubicBezTo>
                    <a:pt x="4984" y="0"/>
                    <a:pt x="1" y="2166"/>
                    <a:pt x="1" y="4836"/>
                  </a:cubicBezTo>
                  <a:cubicBezTo>
                    <a:pt x="1" y="7506"/>
                    <a:pt x="4984" y="9672"/>
                    <a:pt x="11123" y="9672"/>
                  </a:cubicBezTo>
                  <a:cubicBezTo>
                    <a:pt x="17262" y="9672"/>
                    <a:pt x="22266" y="7506"/>
                    <a:pt x="22266" y="4836"/>
                  </a:cubicBezTo>
                  <a:cubicBezTo>
                    <a:pt x="22266" y="2166"/>
                    <a:pt x="17262" y="0"/>
                    <a:pt x="11123"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7"/>
            <p:cNvSpPr/>
            <p:nvPr/>
          </p:nvSpPr>
          <p:spPr>
            <a:xfrm>
              <a:off x="3079545" y="3444563"/>
              <a:ext cx="186692" cy="144814"/>
            </a:xfrm>
            <a:custGeom>
              <a:avLst/>
              <a:gdLst/>
              <a:ahLst/>
              <a:cxnLst/>
              <a:rect l="l" t="t" r="r" b="b"/>
              <a:pathLst>
                <a:path w="12469" h="9672" extrusionOk="0">
                  <a:moveTo>
                    <a:pt x="10997" y="0"/>
                  </a:moveTo>
                  <a:cubicBezTo>
                    <a:pt x="4899" y="21"/>
                    <a:pt x="1" y="2187"/>
                    <a:pt x="1" y="4836"/>
                  </a:cubicBezTo>
                  <a:cubicBezTo>
                    <a:pt x="1" y="7485"/>
                    <a:pt x="4899" y="9630"/>
                    <a:pt x="10997" y="9672"/>
                  </a:cubicBezTo>
                  <a:cubicBezTo>
                    <a:pt x="12468" y="6602"/>
                    <a:pt x="12468" y="3049"/>
                    <a:pt x="1099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3" name="Google Shape;9343;p57"/>
          <p:cNvGrpSpPr/>
          <p:nvPr/>
        </p:nvGrpSpPr>
        <p:grpSpPr>
          <a:xfrm>
            <a:off x="1282755" y="1952089"/>
            <a:ext cx="363278" cy="363338"/>
            <a:chOff x="1282755" y="1952089"/>
            <a:chExt cx="363278" cy="363338"/>
          </a:xfrm>
        </p:grpSpPr>
        <p:sp>
          <p:nvSpPr>
            <p:cNvPr id="9344" name="Google Shape;9344;p57"/>
            <p:cNvSpPr/>
            <p:nvPr/>
          </p:nvSpPr>
          <p:spPr>
            <a:xfrm>
              <a:off x="1282755" y="1952089"/>
              <a:ext cx="359924" cy="363338"/>
            </a:xfrm>
            <a:custGeom>
              <a:avLst/>
              <a:gdLst/>
              <a:ahLst/>
              <a:cxnLst/>
              <a:rect l="l" t="t" r="r" b="b"/>
              <a:pathLst>
                <a:path w="24039" h="24267" extrusionOk="0">
                  <a:moveTo>
                    <a:pt x="9104" y="6354"/>
                  </a:moveTo>
                  <a:lnTo>
                    <a:pt x="11711" y="7847"/>
                  </a:lnTo>
                  <a:lnTo>
                    <a:pt x="9104" y="9340"/>
                  </a:lnTo>
                  <a:lnTo>
                    <a:pt x="9104" y="6354"/>
                  </a:lnTo>
                  <a:close/>
                  <a:moveTo>
                    <a:pt x="15747" y="6354"/>
                  </a:moveTo>
                  <a:lnTo>
                    <a:pt x="15747" y="9340"/>
                  </a:lnTo>
                  <a:lnTo>
                    <a:pt x="13140" y="7847"/>
                  </a:lnTo>
                  <a:lnTo>
                    <a:pt x="15747" y="6354"/>
                  </a:lnTo>
                  <a:close/>
                  <a:moveTo>
                    <a:pt x="19431" y="4777"/>
                  </a:moveTo>
                  <a:cubicBezTo>
                    <a:pt x="22823" y="4777"/>
                    <a:pt x="24038" y="9305"/>
                    <a:pt x="21066" y="10980"/>
                  </a:cubicBezTo>
                  <a:lnTo>
                    <a:pt x="19868" y="11673"/>
                  </a:lnTo>
                  <a:lnTo>
                    <a:pt x="16483" y="9739"/>
                  </a:lnTo>
                  <a:lnTo>
                    <a:pt x="16483" y="5934"/>
                  </a:lnTo>
                  <a:cubicBezTo>
                    <a:pt x="17450" y="5450"/>
                    <a:pt x="18102" y="4777"/>
                    <a:pt x="19384" y="4777"/>
                  </a:cubicBezTo>
                  <a:cubicBezTo>
                    <a:pt x="19400" y="4777"/>
                    <a:pt x="19416" y="4777"/>
                    <a:pt x="19431" y="4777"/>
                  </a:cubicBezTo>
                  <a:close/>
                  <a:moveTo>
                    <a:pt x="5422" y="4777"/>
                  </a:moveTo>
                  <a:cubicBezTo>
                    <a:pt x="5430" y="4777"/>
                    <a:pt x="5437" y="4777"/>
                    <a:pt x="5445" y="4777"/>
                  </a:cubicBezTo>
                  <a:cubicBezTo>
                    <a:pt x="6749" y="4777"/>
                    <a:pt x="7422" y="5471"/>
                    <a:pt x="8389" y="5955"/>
                  </a:cubicBezTo>
                  <a:lnTo>
                    <a:pt x="8389" y="9760"/>
                  </a:lnTo>
                  <a:lnTo>
                    <a:pt x="5004" y="11694"/>
                  </a:lnTo>
                  <a:lnTo>
                    <a:pt x="3784" y="11001"/>
                  </a:lnTo>
                  <a:cubicBezTo>
                    <a:pt x="827" y="9302"/>
                    <a:pt x="2034" y="4777"/>
                    <a:pt x="5422" y="4777"/>
                  </a:cubicBezTo>
                  <a:close/>
                  <a:moveTo>
                    <a:pt x="16462" y="10559"/>
                  </a:moveTo>
                  <a:lnTo>
                    <a:pt x="19132" y="12094"/>
                  </a:lnTo>
                  <a:lnTo>
                    <a:pt x="16462" y="13608"/>
                  </a:lnTo>
                  <a:lnTo>
                    <a:pt x="16462" y="10559"/>
                  </a:lnTo>
                  <a:close/>
                  <a:moveTo>
                    <a:pt x="8389" y="10580"/>
                  </a:moveTo>
                  <a:lnTo>
                    <a:pt x="8389" y="13629"/>
                  </a:lnTo>
                  <a:lnTo>
                    <a:pt x="5719" y="12094"/>
                  </a:lnTo>
                  <a:lnTo>
                    <a:pt x="8389" y="10580"/>
                  </a:lnTo>
                  <a:close/>
                  <a:moveTo>
                    <a:pt x="12425" y="8246"/>
                  </a:moveTo>
                  <a:lnTo>
                    <a:pt x="15747" y="10160"/>
                  </a:lnTo>
                  <a:lnTo>
                    <a:pt x="15747" y="14028"/>
                  </a:lnTo>
                  <a:lnTo>
                    <a:pt x="12425" y="15920"/>
                  </a:lnTo>
                  <a:lnTo>
                    <a:pt x="9083" y="14028"/>
                  </a:lnTo>
                  <a:lnTo>
                    <a:pt x="9083" y="10160"/>
                  </a:lnTo>
                  <a:lnTo>
                    <a:pt x="12425" y="8246"/>
                  </a:lnTo>
                  <a:close/>
                  <a:moveTo>
                    <a:pt x="9104" y="14848"/>
                  </a:moveTo>
                  <a:lnTo>
                    <a:pt x="11711" y="16341"/>
                  </a:lnTo>
                  <a:lnTo>
                    <a:pt x="9104" y="17834"/>
                  </a:lnTo>
                  <a:lnTo>
                    <a:pt x="9104" y="14848"/>
                  </a:lnTo>
                  <a:close/>
                  <a:moveTo>
                    <a:pt x="15747" y="14848"/>
                  </a:moveTo>
                  <a:lnTo>
                    <a:pt x="15747" y="17834"/>
                  </a:lnTo>
                  <a:lnTo>
                    <a:pt x="13140" y="16341"/>
                  </a:lnTo>
                  <a:lnTo>
                    <a:pt x="15747" y="14848"/>
                  </a:lnTo>
                  <a:close/>
                  <a:moveTo>
                    <a:pt x="19847" y="12493"/>
                  </a:moveTo>
                  <a:lnTo>
                    <a:pt x="21066" y="13187"/>
                  </a:lnTo>
                  <a:cubicBezTo>
                    <a:pt x="22643" y="14112"/>
                    <a:pt x="23211" y="16131"/>
                    <a:pt x="22286" y="17728"/>
                  </a:cubicBezTo>
                  <a:cubicBezTo>
                    <a:pt x="21677" y="18805"/>
                    <a:pt x="20553" y="19414"/>
                    <a:pt x="19395" y="19414"/>
                  </a:cubicBezTo>
                  <a:cubicBezTo>
                    <a:pt x="18835" y="19414"/>
                    <a:pt x="18266" y="19271"/>
                    <a:pt x="17745" y="18969"/>
                  </a:cubicBezTo>
                  <a:lnTo>
                    <a:pt x="17745" y="18990"/>
                  </a:lnTo>
                  <a:lnTo>
                    <a:pt x="16462" y="18254"/>
                  </a:lnTo>
                  <a:lnTo>
                    <a:pt x="16462" y="14428"/>
                  </a:lnTo>
                  <a:lnTo>
                    <a:pt x="19847" y="12493"/>
                  </a:lnTo>
                  <a:close/>
                  <a:moveTo>
                    <a:pt x="12425" y="16761"/>
                  </a:moveTo>
                  <a:lnTo>
                    <a:pt x="15747" y="18653"/>
                  </a:lnTo>
                  <a:lnTo>
                    <a:pt x="15747" y="20146"/>
                  </a:lnTo>
                  <a:cubicBezTo>
                    <a:pt x="15747" y="21975"/>
                    <a:pt x="14254" y="23468"/>
                    <a:pt x="12425" y="23468"/>
                  </a:cubicBezTo>
                  <a:cubicBezTo>
                    <a:pt x="10575" y="23468"/>
                    <a:pt x="9104" y="21975"/>
                    <a:pt x="9104" y="20146"/>
                  </a:cubicBezTo>
                  <a:lnTo>
                    <a:pt x="9104" y="18653"/>
                  </a:lnTo>
                  <a:lnTo>
                    <a:pt x="12425" y="16761"/>
                  </a:lnTo>
                  <a:close/>
                  <a:moveTo>
                    <a:pt x="12456" y="1"/>
                  </a:moveTo>
                  <a:cubicBezTo>
                    <a:pt x="10392" y="1"/>
                    <a:pt x="8375" y="1555"/>
                    <a:pt x="8389" y="4042"/>
                  </a:cubicBezTo>
                  <a:lnTo>
                    <a:pt x="8389" y="5114"/>
                  </a:lnTo>
                  <a:lnTo>
                    <a:pt x="7443" y="4588"/>
                  </a:lnTo>
                  <a:cubicBezTo>
                    <a:pt x="6831" y="4256"/>
                    <a:pt x="6173" y="4098"/>
                    <a:pt x="5524" y="4098"/>
                  </a:cubicBezTo>
                  <a:cubicBezTo>
                    <a:pt x="4123" y="4098"/>
                    <a:pt x="2766" y="4836"/>
                    <a:pt x="2018" y="6144"/>
                  </a:cubicBezTo>
                  <a:cubicBezTo>
                    <a:pt x="925" y="8036"/>
                    <a:pt x="1556" y="10475"/>
                    <a:pt x="3427" y="11610"/>
                  </a:cubicBezTo>
                  <a:lnTo>
                    <a:pt x="4289" y="12094"/>
                  </a:lnTo>
                  <a:lnTo>
                    <a:pt x="3427" y="12577"/>
                  </a:lnTo>
                  <a:cubicBezTo>
                    <a:pt x="0" y="14554"/>
                    <a:pt x="1156" y="19768"/>
                    <a:pt x="5109" y="20104"/>
                  </a:cubicBezTo>
                  <a:lnTo>
                    <a:pt x="5130" y="20104"/>
                  </a:lnTo>
                  <a:cubicBezTo>
                    <a:pt x="5571" y="20104"/>
                    <a:pt x="5592" y="19452"/>
                    <a:pt x="5172" y="19389"/>
                  </a:cubicBezTo>
                  <a:cubicBezTo>
                    <a:pt x="1913" y="19116"/>
                    <a:pt x="967" y="14806"/>
                    <a:pt x="3784" y="13187"/>
                  </a:cubicBezTo>
                  <a:lnTo>
                    <a:pt x="5004" y="12493"/>
                  </a:lnTo>
                  <a:lnTo>
                    <a:pt x="8389" y="14428"/>
                  </a:lnTo>
                  <a:lnTo>
                    <a:pt x="8389" y="18233"/>
                  </a:lnTo>
                  <a:cubicBezTo>
                    <a:pt x="7253" y="18864"/>
                    <a:pt x="6980" y="19095"/>
                    <a:pt x="6433" y="19263"/>
                  </a:cubicBezTo>
                  <a:cubicBezTo>
                    <a:pt x="5988" y="19356"/>
                    <a:pt x="6116" y="19972"/>
                    <a:pt x="6484" y="19972"/>
                  </a:cubicBezTo>
                  <a:cubicBezTo>
                    <a:pt x="6533" y="19972"/>
                    <a:pt x="6587" y="19961"/>
                    <a:pt x="6644" y="19936"/>
                  </a:cubicBezTo>
                  <a:cubicBezTo>
                    <a:pt x="7295" y="19747"/>
                    <a:pt x="7611" y="19494"/>
                    <a:pt x="8389" y="19053"/>
                  </a:cubicBezTo>
                  <a:lnTo>
                    <a:pt x="8389" y="20125"/>
                  </a:lnTo>
                  <a:cubicBezTo>
                    <a:pt x="8326" y="22396"/>
                    <a:pt x="10155" y="24267"/>
                    <a:pt x="12425" y="24267"/>
                  </a:cubicBezTo>
                  <a:cubicBezTo>
                    <a:pt x="14696" y="24267"/>
                    <a:pt x="16525" y="22396"/>
                    <a:pt x="16462" y="20125"/>
                  </a:cubicBezTo>
                  <a:lnTo>
                    <a:pt x="16462" y="19074"/>
                  </a:lnTo>
                  <a:cubicBezTo>
                    <a:pt x="17093" y="19368"/>
                    <a:pt x="17913" y="20125"/>
                    <a:pt x="19384" y="20125"/>
                  </a:cubicBezTo>
                  <a:cubicBezTo>
                    <a:pt x="21235" y="20125"/>
                    <a:pt x="22832" y="18885"/>
                    <a:pt x="23316" y="17119"/>
                  </a:cubicBezTo>
                  <a:cubicBezTo>
                    <a:pt x="23779" y="15332"/>
                    <a:pt x="23001" y="13481"/>
                    <a:pt x="21403" y="12556"/>
                  </a:cubicBezTo>
                  <a:lnTo>
                    <a:pt x="21403" y="12577"/>
                  </a:lnTo>
                  <a:lnTo>
                    <a:pt x="20562" y="12094"/>
                  </a:lnTo>
                  <a:lnTo>
                    <a:pt x="21403" y="11610"/>
                  </a:lnTo>
                  <a:cubicBezTo>
                    <a:pt x="23337" y="10496"/>
                    <a:pt x="24010" y="8036"/>
                    <a:pt x="22917" y="6081"/>
                  </a:cubicBezTo>
                  <a:cubicBezTo>
                    <a:pt x="22167" y="4780"/>
                    <a:pt x="20800" y="4050"/>
                    <a:pt x="19396" y="4050"/>
                  </a:cubicBezTo>
                  <a:cubicBezTo>
                    <a:pt x="18713" y="4050"/>
                    <a:pt x="18021" y="4223"/>
                    <a:pt x="17387" y="4588"/>
                  </a:cubicBezTo>
                  <a:lnTo>
                    <a:pt x="16462" y="5114"/>
                  </a:lnTo>
                  <a:cubicBezTo>
                    <a:pt x="16441" y="4231"/>
                    <a:pt x="16504" y="3831"/>
                    <a:pt x="16357" y="3159"/>
                  </a:cubicBezTo>
                  <a:cubicBezTo>
                    <a:pt x="16322" y="2958"/>
                    <a:pt x="16171" y="2869"/>
                    <a:pt x="16017" y="2869"/>
                  </a:cubicBezTo>
                  <a:cubicBezTo>
                    <a:pt x="15800" y="2869"/>
                    <a:pt x="15577" y="3044"/>
                    <a:pt x="15663" y="3327"/>
                  </a:cubicBezTo>
                  <a:cubicBezTo>
                    <a:pt x="15789" y="3894"/>
                    <a:pt x="15726" y="4210"/>
                    <a:pt x="15747" y="5513"/>
                  </a:cubicBezTo>
                  <a:lnTo>
                    <a:pt x="12425" y="7426"/>
                  </a:lnTo>
                  <a:lnTo>
                    <a:pt x="9083" y="5513"/>
                  </a:lnTo>
                  <a:lnTo>
                    <a:pt x="9083" y="4042"/>
                  </a:lnTo>
                  <a:cubicBezTo>
                    <a:pt x="9083" y="1991"/>
                    <a:pt x="10748" y="706"/>
                    <a:pt x="12449" y="706"/>
                  </a:cubicBezTo>
                  <a:cubicBezTo>
                    <a:pt x="13451" y="706"/>
                    <a:pt x="14465" y="1152"/>
                    <a:pt x="15159" y="2149"/>
                  </a:cubicBezTo>
                  <a:cubicBezTo>
                    <a:pt x="15233" y="2280"/>
                    <a:pt x="15341" y="2333"/>
                    <a:pt x="15448" y="2333"/>
                  </a:cubicBezTo>
                  <a:cubicBezTo>
                    <a:pt x="15703" y="2333"/>
                    <a:pt x="15954" y="2031"/>
                    <a:pt x="15747" y="1750"/>
                  </a:cubicBezTo>
                  <a:cubicBezTo>
                    <a:pt x="14905" y="541"/>
                    <a:pt x="13672" y="1"/>
                    <a:pt x="12456"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7"/>
            <p:cNvSpPr/>
            <p:nvPr/>
          </p:nvSpPr>
          <p:spPr>
            <a:xfrm>
              <a:off x="1437900" y="2104404"/>
              <a:ext cx="61118" cy="57644"/>
            </a:xfrm>
            <a:custGeom>
              <a:avLst/>
              <a:gdLst/>
              <a:ahLst/>
              <a:cxnLst/>
              <a:rect l="l" t="t" r="r" b="b"/>
              <a:pathLst>
                <a:path w="4082" h="3850" extrusionOk="0">
                  <a:moveTo>
                    <a:pt x="2068" y="1"/>
                  </a:moveTo>
                  <a:cubicBezTo>
                    <a:pt x="1176" y="1"/>
                    <a:pt x="288" y="589"/>
                    <a:pt x="150" y="1690"/>
                  </a:cubicBezTo>
                  <a:cubicBezTo>
                    <a:pt x="1" y="2980"/>
                    <a:pt x="1036" y="3849"/>
                    <a:pt x="2094" y="3849"/>
                  </a:cubicBezTo>
                  <a:cubicBezTo>
                    <a:pt x="2673" y="3849"/>
                    <a:pt x="3259" y="3588"/>
                    <a:pt x="3661" y="2993"/>
                  </a:cubicBezTo>
                  <a:cubicBezTo>
                    <a:pt x="3998" y="2489"/>
                    <a:pt x="4082" y="1837"/>
                    <a:pt x="3871" y="1269"/>
                  </a:cubicBezTo>
                  <a:cubicBezTo>
                    <a:pt x="3556" y="409"/>
                    <a:pt x="2811" y="1"/>
                    <a:pt x="2068"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7"/>
            <p:cNvSpPr/>
            <p:nvPr/>
          </p:nvSpPr>
          <p:spPr>
            <a:xfrm>
              <a:off x="1286214" y="2015019"/>
              <a:ext cx="61148" cy="47313"/>
            </a:xfrm>
            <a:custGeom>
              <a:avLst/>
              <a:gdLst/>
              <a:ahLst/>
              <a:cxnLst/>
              <a:rect l="l" t="t" r="r" b="b"/>
              <a:pathLst>
                <a:path w="4084" h="3160" extrusionOk="0">
                  <a:moveTo>
                    <a:pt x="2042" y="0"/>
                  </a:moveTo>
                  <a:cubicBezTo>
                    <a:pt x="1945" y="0"/>
                    <a:pt x="1846" y="9"/>
                    <a:pt x="1745" y="28"/>
                  </a:cubicBezTo>
                  <a:cubicBezTo>
                    <a:pt x="358" y="301"/>
                    <a:pt x="0" y="2109"/>
                    <a:pt x="1157" y="2887"/>
                  </a:cubicBezTo>
                  <a:cubicBezTo>
                    <a:pt x="1325" y="2992"/>
                    <a:pt x="1493" y="3076"/>
                    <a:pt x="1661" y="3118"/>
                  </a:cubicBezTo>
                  <a:cubicBezTo>
                    <a:pt x="1784" y="3146"/>
                    <a:pt x="1907" y="3160"/>
                    <a:pt x="2029" y="3160"/>
                  </a:cubicBezTo>
                  <a:cubicBezTo>
                    <a:pt x="2549" y="3160"/>
                    <a:pt x="3036" y="2910"/>
                    <a:pt x="3343" y="2467"/>
                  </a:cubicBezTo>
                  <a:cubicBezTo>
                    <a:pt x="4083" y="1396"/>
                    <a:pt x="3254" y="0"/>
                    <a:pt x="2042" y="0"/>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7"/>
            <p:cNvSpPr/>
            <p:nvPr/>
          </p:nvSpPr>
          <p:spPr>
            <a:xfrm>
              <a:off x="1595396" y="2201696"/>
              <a:ext cx="50637" cy="47253"/>
            </a:xfrm>
            <a:custGeom>
              <a:avLst/>
              <a:gdLst/>
              <a:ahLst/>
              <a:cxnLst/>
              <a:rect l="l" t="t" r="r" b="b"/>
              <a:pathLst>
                <a:path w="3382" h="3156" extrusionOk="0">
                  <a:moveTo>
                    <a:pt x="1753" y="0"/>
                  </a:moveTo>
                  <a:cubicBezTo>
                    <a:pt x="1055" y="0"/>
                    <a:pt x="357" y="437"/>
                    <a:pt x="206" y="1289"/>
                  </a:cubicBezTo>
                  <a:cubicBezTo>
                    <a:pt x="0" y="2388"/>
                    <a:pt x="872" y="3155"/>
                    <a:pt x="1771" y="3155"/>
                  </a:cubicBezTo>
                  <a:cubicBezTo>
                    <a:pt x="2247" y="3155"/>
                    <a:pt x="2731" y="2940"/>
                    <a:pt x="3066" y="2445"/>
                  </a:cubicBezTo>
                  <a:cubicBezTo>
                    <a:pt x="3297" y="2088"/>
                    <a:pt x="3381" y="1625"/>
                    <a:pt x="3276" y="1205"/>
                  </a:cubicBezTo>
                  <a:cubicBezTo>
                    <a:pt x="3081" y="395"/>
                    <a:pt x="2417" y="0"/>
                    <a:pt x="175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7"/>
            <p:cNvSpPr/>
            <p:nvPr/>
          </p:nvSpPr>
          <p:spPr>
            <a:xfrm>
              <a:off x="1452034" y="2121653"/>
              <a:ext cx="46984" cy="40276"/>
            </a:xfrm>
            <a:custGeom>
              <a:avLst/>
              <a:gdLst/>
              <a:ahLst/>
              <a:cxnLst/>
              <a:rect l="l" t="t" r="r" b="b"/>
              <a:pathLst>
                <a:path w="3138" h="2690" extrusionOk="0">
                  <a:moveTo>
                    <a:pt x="2267" y="1"/>
                  </a:moveTo>
                  <a:cubicBezTo>
                    <a:pt x="1007" y="1"/>
                    <a:pt x="1" y="1266"/>
                    <a:pt x="468" y="2577"/>
                  </a:cubicBezTo>
                  <a:cubicBezTo>
                    <a:pt x="679" y="2653"/>
                    <a:pt x="898" y="2690"/>
                    <a:pt x="1115" y="2690"/>
                  </a:cubicBezTo>
                  <a:cubicBezTo>
                    <a:pt x="1737" y="2690"/>
                    <a:pt x="2343" y="2387"/>
                    <a:pt x="2717" y="1841"/>
                  </a:cubicBezTo>
                  <a:cubicBezTo>
                    <a:pt x="3054" y="1337"/>
                    <a:pt x="3138" y="685"/>
                    <a:pt x="2927" y="117"/>
                  </a:cubicBezTo>
                  <a:cubicBezTo>
                    <a:pt x="2704" y="37"/>
                    <a:pt x="2482" y="1"/>
                    <a:pt x="2267"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7"/>
            <p:cNvSpPr/>
            <p:nvPr/>
          </p:nvSpPr>
          <p:spPr>
            <a:xfrm>
              <a:off x="1307445" y="2032701"/>
              <a:ext cx="33868" cy="29631"/>
            </a:xfrm>
            <a:custGeom>
              <a:avLst/>
              <a:gdLst/>
              <a:ahLst/>
              <a:cxnLst/>
              <a:rect l="l" t="t" r="r" b="b"/>
              <a:pathLst>
                <a:path w="2262" h="1979" extrusionOk="0">
                  <a:moveTo>
                    <a:pt x="1779" y="1"/>
                  </a:moveTo>
                  <a:cubicBezTo>
                    <a:pt x="788" y="1"/>
                    <a:pt x="0" y="927"/>
                    <a:pt x="243" y="1937"/>
                  </a:cubicBezTo>
                  <a:cubicBezTo>
                    <a:pt x="366" y="1965"/>
                    <a:pt x="489" y="1979"/>
                    <a:pt x="611" y="1979"/>
                  </a:cubicBezTo>
                  <a:cubicBezTo>
                    <a:pt x="1131" y="1979"/>
                    <a:pt x="1618" y="1729"/>
                    <a:pt x="1925" y="1286"/>
                  </a:cubicBezTo>
                  <a:cubicBezTo>
                    <a:pt x="2177" y="928"/>
                    <a:pt x="2262" y="466"/>
                    <a:pt x="2156" y="45"/>
                  </a:cubicBezTo>
                  <a:cubicBezTo>
                    <a:pt x="2029" y="15"/>
                    <a:pt x="1903" y="1"/>
                    <a:pt x="17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7"/>
            <p:cNvSpPr/>
            <p:nvPr/>
          </p:nvSpPr>
          <p:spPr>
            <a:xfrm>
              <a:off x="1612464" y="2219064"/>
              <a:ext cx="33568" cy="29750"/>
            </a:xfrm>
            <a:custGeom>
              <a:avLst/>
              <a:gdLst/>
              <a:ahLst/>
              <a:cxnLst/>
              <a:rect l="l" t="t" r="r" b="b"/>
              <a:pathLst>
                <a:path w="2242" h="1987" extrusionOk="0">
                  <a:moveTo>
                    <a:pt x="1765" y="0"/>
                  </a:moveTo>
                  <a:cubicBezTo>
                    <a:pt x="789" y="0"/>
                    <a:pt x="1" y="927"/>
                    <a:pt x="244" y="1937"/>
                  </a:cubicBezTo>
                  <a:cubicBezTo>
                    <a:pt x="369" y="1970"/>
                    <a:pt x="495" y="1986"/>
                    <a:pt x="621" y="1986"/>
                  </a:cubicBezTo>
                  <a:cubicBezTo>
                    <a:pt x="1129" y="1986"/>
                    <a:pt x="1622" y="1723"/>
                    <a:pt x="1926" y="1285"/>
                  </a:cubicBezTo>
                  <a:cubicBezTo>
                    <a:pt x="2178" y="928"/>
                    <a:pt x="2241" y="465"/>
                    <a:pt x="2136" y="45"/>
                  </a:cubicBezTo>
                  <a:cubicBezTo>
                    <a:pt x="2011" y="14"/>
                    <a:pt x="1886" y="0"/>
                    <a:pt x="1765"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1" name="Google Shape;9351;p57"/>
          <p:cNvGrpSpPr/>
          <p:nvPr/>
        </p:nvGrpSpPr>
        <p:grpSpPr>
          <a:xfrm>
            <a:off x="3510094" y="2909281"/>
            <a:ext cx="355133" cy="343574"/>
            <a:chOff x="3510094" y="2909281"/>
            <a:chExt cx="355133" cy="343574"/>
          </a:xfrm>
        </p:grpSpPr>
        <p:sp>
          <p:nvSpPr>
            <p:cNvPr id="9352" name="Google Shape;9352;p57"/>
            <p:cNvSpPr/>
            <p:nvPr/>
          </p:nvSpPr>
          <p:spPr>
            <a:xfrm>
              <a:off x="3583205" y="3134527"/>
              <a:ext cx="50652" cy="47523"/>
            </a:xfrm>
            <a:custGeom>
              <a:avLst/>
              <a:gdLst/>
              <a:ahLst/>
              <a:cxnLst/>
              <a:rect l="l" t="t" r="r" b="b"/>
              <a:pathLst>
                <a:path w="3383" h="3174" extrusionOk="0">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7"/>
            <p:cNvSpPr/>
            <p:nvPr/>
          </p:nvSpPr>
          <p:spPr>
            <a:xfrm>
              <a:off x="3655746" y="2909281"/>
              <a:ext cx="209480" cy="192127"/>
            </a:xfrm>
            <a:custGeom>
              <a:avLst/>
              <a:gdLst/>
              <a:ahLst/>
              <a:cxnLst/>
              <a:rect l="l" t="t" r="r" b="b"/>
              <a:pathLst>
                <a:path w="13991" h="12832" extrusionOk="0">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7"/>
            <p:cNvSpPr/>
            <p:nvPr/>
          </p:nvSpPr>
          <p:spPr>
            <a:xfrm>
              <a:off x="3673863" y="2923430"/>
              <a:ext cx="184806" cy="179550"/>
            </a:xfrm>
            <a:custGeom>
              <a:avLst/>
              <a:gdLst/>
              <a:ahLst/>
              <a:cxnLst/>
              <a:rect l="l" t="t" r="r" b="b"/>
              <a:pathLst>
                <a:path w="12343" h="11992" extrusionOk="0">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7"/>
            <p:cNvSpPr/>
            <p:nvPr/>
          </p:nvSpPr>
          <p:spPr>
            <a:xfrm>
              <a:off x="3541970" y="3007531"/>
              <a:ext cx="218793" cy="216383"/>
            </a:xfrm>
            <a:custGeom>
              <a:avLst/>
              <a:gdLst/>
              <a:ahLst/>
              <a:cxnLst/>
              <a:rect l="l" t="t" r="r" b="b"/>
              <a:pathLst>
                <a:path w="14613" h="14452" extrusionOk="0">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7"/>
            <p:cNvSpPr/>
            <p:nvPr/>
          </p:nvSpPr>
          <p:spPr>
            <a:xfrm>
              <a:off x="3562123" y="3027504"/>
              <a:ext cx="198640" cy="196409"/>
            </a:xfrm>
            <a:custGeom>
              <a:avLst/>
              <a:gdLst/>
              <a:ahLst/>
              <a:cxnLst/>
              <a:rect l="l" t="t" r="r" b="b"/>
              <a:pathLst>
                <a:path w="13267" h="13118" extrusionOk="0">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7"/>
            <p:cNvSpPr/>
            <p:nvPr/>
          </p:nvSpPr>
          <p:spPr>
            <a:xfrm>
              <a:off x="3516562" y="3033523"/>
              <a:ext cx="217446" cy="210304"/>
            </a:xfrm>
            <a:custGeom>
              <a:avLst/>
              <a:gdLst/>
              <a:ahLst/>
              <a:cxnLst/>
              <a:rect l="l" t="t" r="r" b="b"/>
              <a:pathLst>
                <a:path w="14523" h="14046" extrusionOk="0">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7"/>
            <p:cNvSpPr/>
            <p:nvPr/>
          </p:nvSpPr>
          <p:spPr>
            <a:xfrm>
              <a:off x="3524033" y="3056041"/>
              <a:ext cx="202413" cy="188100"/>
            </a:xfrm>
            <a:custGeom>
              <a:avLst/>
              <a:gdLst/>
              <a:ahLst/>
              <a:cxnLst/>
              <a:rect l="l" t="t" r="r" b="b"/>
              <a:pathLst>
                <a:path w="13519" h="12563" extrusionOk="0">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7"/>
            <p:cNvSpPr/>
            <p:nvPr/>
          </p:nvSpPr>
          <p:spPr>
            <a:xfrm>
              <a:off x="3556389" y="3171360"/>
              <a:ext cx="39108" cy="35620"/>
            </a:xfrm>
            <a:custGeom>
              <a:avLst/>
              <a:gdLst/>
              <a:ahLst/>
              <a:cxnLst/>
              <a:rect l="l" t="t" r="r" b="b"/>
              <a:pathLst>
                <a:path w="2612" h="2379" extrusionOk="0">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7"/>
            <p:cNvSpPr/>
            <p:nvPr/>
          </p:nvSpPr>
          <p:spPr>
            <a:xfrm>
              <a:off x="3573413" y="3180268"/>
              <a:ext cx="22084" cy="21920"/>
            </a:xfrm>
            <a:custGeom>
              <a:avLst/>
              <a:gdLst/>
              <a:ahLst/>
              <a:cxnLst/>
              <a:rect l="l" t="t" r="r" b="b"/>
              <a:pathLst>
                <a:path w="1475" h="1464" extrusionOk="0">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7"/>
            <p:cNvSpPr/>
            <p:nvPr/>
          </p:nvSpPr>
          <p:spPr>
            <a:xfrm>
              <a:off x="3510094" y="2969111"/>
              <a:ext cx="174534" cy="41549"/>
            </a:xfrm>
            <a:custGeom>
              <a:avLst/>
              <a:gdLst/>
              <a:ahLst/>
              <a:cxnLst/>
              <a:rect l="l" t="t" r="r" b="b"/>
              <a:pathLst>
                <a:path w="11657" h="2775" extrusionOk="0">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57"/>
            <p:cNvSpPr/>
            <p:nvPr/>
          </p:nvSpPr>
          <p:spPr>
            <a:xfrm>
              <a:off x="3529948" y="2930572"/>
              <a:ext cx="133270" cy="33928"/>
            </a:xfrm>
            <a:custGeom>
              <a:avLst/>
              <a:gdLst/>
              <a:ahLst/>
              <a:cxnLst/>
              <a:rect l="l" t="t" r="r" b="b"/>
              <a:pathLst>
                <a:path w="8901" h="2266" extrusionOk="0">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57"/>
            <p:cNvSpPr/>
            <p:nvPr/>
          </p:nvSpPr>
          <p:spPr>
            <a:xfrm>
              <a:off x="3753292" y="3083980"/>
              <a:ext cx="52793" cy="168875"/>
            </a:xfrm>
            <a:custGeom>
              <a:avLst/>
              <a:gdLst/>
              <a:ahLst/>
              <a:cxnLst/>
              <a:rect l="l" t="t" r="r" b="b"/>
              <a:pathLst>
                <a:path w="3526" h="11279" extrusionOk="0">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7"/>
            <p:cNvSpPr/>
            <p:nvPr/>
          </p:nvSpPr>
          <p:spPr>
            <a:xfrm>
              <a:off x="3799243" y="3105481"/>
              <a:ext cx="43046" cy="127700"/>
            </a:xfrm>
            <a:custGeom>
              <a:avLst/>
              <a:gdLst/>
              <a:ahLst/>
              <a:cxnLst/>
              <a:rect l="l" t="t" r="r" b="b"/>
              <a:pathLst>
                <a:path w="2875" h="8529" extrusionOk="0">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5" name="Google Shape;9365;p57"/>
          <p:cNvSpPr/>
          <p:nvPr/>
        </p:nvSpPr>
        <p:spPr>
          <a:xfrm>
            <a:off x="2513884" y="1812081"/>
            <a:ext cx="32745" cy="26456"/>
          </a:xfrm>
          <a:custGeom>
            <a:avLst/>
            <a:gdLst/>
            <a:ahLst/>
            <a:cxnLst/>
            <a:rect l="l" t="t" r="r" b="b"/>
            <a:pathLst>
              <a:path w="2187" h="1767" extrusionOk="0">
                <a:moveTo>
                  <a:pt x="0" y="0"/>
                </a:moveTo>
                <a:cubicBezTo>
                  <a:pt x="105" y="105"/>
                  <a:pt x="168" y="252"/>
                  <a:pt x="168" y="399"/>
                </a:cubicBezTo>
                <a:lnTo>
                  <a:pt x="168" y="1367"/>
                </a:lnTo>
                <a:cubicBezTo>
                  <a:pt x="168" y="1514"/>
                  <a:pt x="105" y="1661"/>
                  <a:pt x="0" y="1766"/>
                </a:cubicBezTo>
                <a:lnTo>
                  <a:pt x="1724" y="1766"/>
                </a:lnTo>
                <a:cubicBezTo>
                  <a:pt x="1976" y="1766"/>
                  <a:pt x="2187" y="1556"/>
                  <a:pt x="2187" y="1304"/>
                </a:cubicBezTo>
                <a:lnTo>
                  <a:pt x="2187" y="463"/>
                </a:lnTo>
                <a:cubicBezTo>
                  <a:pt x="2187" y="210"/>
                  <a:pt x="1976" y="0"/>
                  <a:pt x="172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6" name="Google Shape;9366;p57"/>
          <p:cNvGrpSpPr/>
          <p:nvPr/>
        </p:nvGrpSpPr>
        <p:grpSpPr>
          <a:xfrm>
            <a:off x="2163842" y="1506972"/>
            <a:ext cx="382787" cy="331566"/>
            <a:chOff x="2163842" y="1506972"/>
            <a:chExt cx="382787" cy="331566"/>
          </a:xfrm>
        </p:grpSpPr>
        <p:sp>
          <p:nvSpPr>
            <p:cNvPr id="9367" name="Google Shape;9367;p57"/>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57"/>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57"/>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57"/>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57"/>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57"/>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57"/>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57"/>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5" name="Google Shape;9375;p57"/>
          <p:cNvGrpSpPr/>
          <p:nvPr/>
        </p:nvGrpSpPr>
        <p:grpSpPr>
          <a:xfrm>
            <a:off x="1738877" y="3349652"/>
            <a:ext cx="357918" cy="350536"/>
            <a:chOff x="1738877" y="3349652"/>
            <a:chExt cx="357918" cy="350536"/>
          </a:xfrm>
        </p:grpSpPr>
        <p:sp>
          <p:nvSpPr>
            <p:cNvPr id="9376" name="Google Shape;9376;p57"/>
            <p:cNvSpPr/>
            <p:nvPr/>
          </p:nvSpPr>
          <p:spPr>
            <a:xfrm>
              <a:off x="1814114" y="3407461"/>
              <a:ext cx="154516" cy="282965"/>
            </a:xfrm>
            <a:custGeom>
              <a:avLst/>
              <a:gdLst/>
              <a:ahLst/>
              <a:cxnLst/>
              <a:rect l="l" t="t" r="r" b="b"/>
              <a:pathLst>
                <a:path w="10320" h="18899" extrusionOk="0">
                  <a:moveTo>
                    <a:pt x="8789" y="1"/>
                  </a:moveTo>
                  <a:cubicBezTo>
                    <a:pt x="8541" y="1"/>
                    <a:pt x="8282" y="99"/>
                    <a:pt x="8052" y="334"/>
                  </a:cubicBezTo>
                  <a:lnTo>
                    <a:pt x="315" y="8092"/>
                  </a:lnTo>
                  <a:cubicBezTo>
                    <a:pt x="105" y="8302"/>
                    <a:pt x="0" y="8576"/>
                    <a:pt x="0" y="8849"/>
                  </a:cubicBezTo>
                  <a:lnTo>
                    <a:pt x="0" y="17847"/>
                  </a:lnTo>
                  <a:cubicBezTo>
                    <a:pt x="0" y="18415"/>
                    <a:pt x="484" y="18899"/>
                    <a:pt x="1051" y="18899"/>
                  </a:cubicBezTo>
                  <a:cubicBezTo>
                    <a:pt x="1640" y="18899"/>
                    <a:pt x="2124" y="18415"/>
                    <a:pt x="2124" y="17826"/>
                  </a:cubicBezTo>
                  <a:lnTo>
                    <a:pt x="2124" y="9290"/>
                  </a:lnTo>
                  <a:lnTo>
                    <a:pt x="9545" y="1827"/>
                  </a:lnTo>
                  <a:cubicBezTo>
                    <a:pt x="10319" y="1069"/>
                    <a:pt x="9608" y="1"/>
                    <a:pt x="87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7"/>
            <p:cNvSpPr/>
            <p:nvPr/>
          </p:nvSpPr>
          <p:spPr>
            <a:xfrm>
              <a:off x="1813800" y="3521057"/>
              <a:ext cx="47538" cy="80402"/>
            </a:xfrm>
            <a:custGeom>
              <a:avLst/>
              <a:gdLst/>
              <a:ahLst/>
              <a:cxnLst/>
              <a:rect l="l" t="t" r="r" b="b"/>
              <a:pathLst>
                <a:path w="3175" h="5370" extrusionOk="0">
                  <a:moveTo>
                    <a:pt x="1430" y="0"/>
                  </a:moveTo>
                  <a:cubicBezTo>
                    <a:pt x="1198" y="0"/>
                    <a:pt x="967" y="42"/>
                    <a:pt x="736" y="84"/>
                  </a:cubicBezTo>
                  <a:lnTo>
                    <a:pt x="315" y="505"/>
                  </a:lnTo>
                  <a:cubicBezTo>
                    <a:pt x="126" y="715"/>
                    <a:pt x="0" y="989"/>
                    <a:pt x="0" y="1262"/>
                  </a:cubicBezTo>
                  <a:lnTo>
                    <a:pt x="0" y="4983"/>
                  </a:lnTo>
                  <a:cubicBezTo>
                    <a:pt x="440" y="5239"/>
                    <a:pt x="927" y="5369"/>
                    <a:pt x="1418" y="5369"/>
                  </a:cubicBezTo>
                  <a:cubicBezTo>
                    <a:pt x="1654" y="5369"/>
                    <a:pt x="1891" y="5339"/>
                    <a:pt x="2123" y="5278"/>
                  </a:cubicBezTo>
                  <a:lnTo>
                    <a:pt x="2123" y="1703"/>
                  </a:lnTo>
                  <a:lnTo>
                    <a:pt x="3175" y="652"/>
                  </a:lnTo>
                  <a:cubicBezTo>
                    <a:pt x="2670" y="232"/>
                    <a:pt x="2060" y="0"/>
                    <a:pt x="1430"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7"/>
            <p:cNvSpPr/>
            <p:nvPr/>
          </p:nvSpPr>
          <p:spPr>
            <a:xfrm>
              <a:off x="1900041" y="3407506"/>
              <a:ext cx="61402" cy="56896"/>
            </a:xfrm>
            <a:custGeom>
              <a:avLst/>
              <a:gdLst/>
              <a:ahLst/>
              <a:cxnLst/>
              <a:rect l="l" t="t" r="r" b="b"/>
              <a:pathLst>
                <a:path w="4101" h="3800" extrusionOk="0">
                  <a:moveTo>
                    <a:pt x="3044" y="1"/>
                  </a:moveTo>
                  <a:cubicBezTo>
                    <a:pt x="2777" y="1"/>
                    <a:pt x="2506" y="103"/>
                    <a:pt x="2292" y="331"/>
                  </a:cubicBezTo>
                  <a:lnTo>
                    <a:pt x="1" y="2644"/>
                  </a:lnTo>
                  <a:lnTo>
                    <a:pt x="1830" y="3800"/>
                  </a:lnTo>
                  <a:lnTo>
                    <a:pt x="3217" y="2412"/>
                  </a:lnTo>
                  <a:lnTo>
                    <a:pt x="4100" y="1004"/>
                  </a:lnTo>
                  <a:cubicBezTo>
                    <a:pt x="4073" y="392"/>
                    <a:pt x="3566" y="1"/>
                    <a:pt x="3044"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7"/>
            <p:cNvSpPr/>
            <p:nvPr/>
          </p:nvSpPr>
          <p:spPr>
            <a:xfrm>
              <a:off x="1738877" y="3658310"/>
              <a:ext cx="215320" cy="41878"/>
            </a:xfrm>
            <a:custGeom>
              <a:avLst/>
              <a:gdLst/>
              <a:ahLst/>
              <a:cxnLst/>
              <a:rect l="l" t="t" r="r" b="b"/>
              <a:pathLst>
                <a:path w="14381" h="2797" extrusionOk="0">
                  <a:moveTo>
                    <a:pt x="1745" y="0"/>
                  </a:moveTo>
                  <a:cubicBezTo>
                    <a:pt x="778" y="0"/>
                    <a:pt x="0" y="778"/>
                    <a:pt x="21" y="1745"/>
                  </a:cubicBezTo>
                  <a:lnTo>
                    <a:pt x="21" y="2292"/>
                  </a:lnTo>
                  <a:cubicBezTo>
                    <a:pt x="21" y="2565"/>
                    <a:pt x="232" y="2796"/>
                    <a:pt x="505" y="2796"/>
                  </a:cubicBezTo>
                  <a:lnTo>
                    <a:pt x="13897" y="2796"/>
                  </a:lnTo>
                  <a:cubicBezTo>
                    <a:pt x="14171" y="2796"/>
                    <a:pt x="14381" y="2565"/>
                    <a:pt x="14381" y="2292"/>
                  </a:cubicBezTo>
                  <a:lnTo>
                    <a:pt x="14381" y="1745"/>
                  </a:lnTo>
                  <a:cubicBezTo>
                    <a:pt x="14381" y="778"/>
                    <a:pt x="13603" y="0"/>
                    <a:pt x="1265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7"/>
            <p:cNvSpPr/>
            <p:nvPr/>
          </p:nvSpPr>
          <p:spPr>
            <a:xfrm>
              <a:off x="1901928" y="3658310"/>
              <a:ext cx="52269" cy="41878"/>
            </a:xfrm>
            <a:custGeom>
              <a:avLst/>
              <a:gdLst/>
              <a:ahLst/>
              <a:cxnLst/>
              <a:rect l="l" t="t" r="r" b="b"/>
              <a:pathLst>
                <a:path w="3491" h="2797" extrusionOk="0">
                  <a:moveTo>
                    <a:pt x="1" y="0"/>
                  </a:moveTo>
                  <a:cubicBezTo>
                    <a:pt x="779" y="273"/>
                    <a:pt x="1304" y="988"/>
                    <a:pt x="1304" y="1808"/>
                  </a:cubicBezTo>
                  <a:lnTo>
                    <a:pt x="1304" y="2796"/>
                  </a:lnTo>
                  <a:lnTo>
                    <a:pt x="3007" y="2796"/>
                  </a:lnTo>
                  <a:cubicBezTo>
                    <a:pt x="3281" y="2775"/>
                    <a:pt x="3491" y="2565"/>
                    <a:pt x="3491" y="2292"/>
                  </a:cubicBezTo>
                  <a:lnTo>
                    <a:pt x="3491" y="1745"/>
                  </a:lnTo>
                  <a:cubicBezTo>
                    <a:pt x="3491" y="778"/>
                    <a:pt x="2713" y="0"/>
                    <a:pt x="176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7"/>
            <p:cNvSpPr/>
            <p:nvPr/>
          </p:nvSpPr>
          <p:spPr>
            <a:xfrm>
              <a:off x="1781369" y="3503749"/>
              <a:ext cx="93818" cy="80402"/>
            </a:xfrm>
            <a:custGeom>
              <a:avLst/>
              <a:gdLst/>
              <a:ahLst/>
              <a:cxnLst/>
              <a:rect l="l" t="t" r="r" b="b"/>
              <a:pathLst>
                <a:path w="6266" h="5370" extrusionOk="0">
                  <a:moveTo>
                    <a:pt x="3596" y="0"/>
                  </a:moveTo>
                  <a:cubicBezTo>
                    <a:pt x="1199" y="0"/>
                    <a:pt x="1" y="2880"/>
                    <a:pt x="1682" y="4583"/>
                  </a:cubicBezTo>
                  <a:cubicBezTo>
                    <a:pt x="2232" y="5126"/>
                    <a:pt x="2904" y="5369"/>
                    <a:pt x="3563" y="5369"/>
                  </a:cubicBezTo>
                  <a:cubicBezTo>
                    <a:pt x="4945" y="5369"/>
                    <a:pt x="6266" y="4300"/>
                    <a:pt x="6266" y="2691"/>
                  </a:cubicBezTo>
                  <a:cubicBezTo>
                    <a:pt x="6266" y="1198"/>
                    <a:pt x="5067" y="0"/>
                    <a:pt x="3596"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7"/>
            <p:cNvSpPr/>
            <p:nvPr/>
          </p:nvSpPr>
          <p:spPr>
            <a:xfrm>
              <a:off x="1829221" y="3503749"/>
              <a:ext cx="45966" cy="80283"/>
            </a:xfrm>
            <a:custGeom>
              <a:avLst/>
              <a:gdLst/>
              <a:ahLst/>
              <a:cxnLst/>
              <a:rect l="l" t="t" r="r" b="b"/>
              <a:pathLst>
                <a:path w="3070" h="5362" extrusionOk="0">
                  <a:moveTo>
                    <a:pt x="400" y="0"/>
                  </a:moveTo>
                  <a:cubicBezTo>
                    <a:pt x="253" y="0"/>
                    <a:pt x="126" y="0"/>
                    <a:pt x="0" y="21"/>
                  </a:cubicBezTo>
                  <a:cubicBezTo>
                    <a:pt x="2439" y="967"/>
                    <a:pt x="2439" y="4415"/>
                    <a:pt x="0" y="5340"/>
                  </a:cubicBezTo>
                  <a:cubicBezTo>
                    <a:pt x="126" y="5361"/>
                    <a:pt x="253" y="5361"/>
                    <a:pt x="400" y="5361"/>
                  </a:cubicBezTo>
                  <a:cubicBezTo>
                    <a:pt x="1871" y="5361"/>
                    <a:pt x="3070" y="4163"/>
                    <a:pt x="3070" y="2691"/>
                  </a:cubicBezTo>
                  <a:cubicBezTo>
                    <a:pt x="3070" y="1198"/>
                    <a:pt x="1871" y="0"/>
                    <a:pt x="400"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7"/>
            <p:cNvSpPr/>
            <p:nvPr/>
          </p:nvSpPr>
          <p:spPr>
            <a:xfrm>
              <a:off x="1813800" y="3528289"/>
              <a:ext cx="36832" cy="31337"/>
            </a:xfrm>
            <a:custGeom>
              <a:avLst/>
              <a:gdLst/>
              <a:ahLst/>
              <a:cxnLst/>
              <a:rect l="l" t="t" r="r" b="b"/>
              <a:pathLst>
                <a:path w="2460" h="2093" extrusionOk="0">
                  <a:moveTo>
                    <a:pt x="1409" y="1"/>
                  </a:moveTo>
                  <a:cubicBezTo>
                    <a:pt x="463" y="1"/>
                    <a:pt x="0" y="1115"/>
                    <a:pt x="673" y="1788"/>
                  </a:cubicBezTo>
                  <a:cubicBezTo>
                    <a:pt x="883" y="1999"/>
                    <a:pt x="1144" y="2093"/>
                    <a:pt x="1401" y="2093"/>
                  </a:cubicBezTo>
                  <a:cubicBezTo>
                    <a:pt x="1939" y="2093"/>
                    <a:pt x="2460" y="1678"/>
                    <a:pt x="2460" y="1052"/>
                  </a:cubicBezTo>
                  <a:cubicBezTo>
                    <a:pt x="2460" y="463"/>
                    <a:pt x="1997" y="1"/>
                    <a:pt x="1409"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7"/>
            <p:cNvSpPr/>
            <p:nvPr/>
          </p:nvSpPr>
          <p:spPr>
            <a:xfrm>
              <a:off x="1881475" y="3351479"/>
              <a:ext cx="95075" cy="97186"/>
            </a:xfrm>
            <a:custGeom>
              <a:avLst/>
              <a:gdLst/>
              <a:ahLst/>
              <a:cxnLst/>
              <a:rect l="l" t="t" r="r" b="b"/>
              <a:pathLst>
                <a:path w="6350" h="6491" extrusionOk="0">
                  <a:moveTo>
                    <a:pt x="2818" y="0"/>
                  </a:moveTo>
                  <a:cubicBezTo>
                    <a:pt x="2578" y="0"/>
                    <a:pt x="2344" y="112"/>
                    <a:pt x="2208" y="331"/>
                  </a:cubicBezTo>
                  <a:lnTo>
                    <a:pt x="211" y="3526"/>
                  </a:lnTo>
                  <a:cubicBezTo>
                    <a:pt x="0" y="3863"/>
                    <a:pt x="105" y="4304"/>
                    <a:pt x="421" y="4514"/>
                  </a:cubicBezTo>
                  <a:lnTo>
                    <a:pt x="3574" y="6491"/>
                  </a:lnTo>
                  <a:lnTo>
                    <a:pt x="6350" y="2097"/>
                  </a:lnTo>
                  <a:lnTo>
                    <a:pt x="3196" y="99"/>
                  </a:lnTo>
                  <a:cubicBezTo>
                    <a:pt x="3078" y="33"/>
                    <a:pt x="2947" y="0"/>
                    <a:pt x="2818"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7"/>
            <p:cNvSpPr/>
            <p:nvPr/>
          </p:nvSpPr>
          <p:spPr>
            <a:xfrm>
              <a:off x="1914834" y="3370584"/>
              <a:ext cx="61717" cy="78082"/>
            </a:xfrm>
            <a:custGeom>
              <a:avLst/>
              <a:gdLst/>
              <a:ahLst/>
              <a:cxnLst/>
              <a:rect l="l" t="t" r="r" b="b"/>
              <a:pathLst>
                <a:path w="4122" h="5215" extrusionOk="0">
                  <a:moveTo>
                    <a:pt x="2755" y="1"/>
                  </a:moveTo>
                  <a:lnTo>
                    <a:pt x="1" y="4374"/>
                  </a:lnTo>
                  <a:lnTo>
                    <a:pt x="1346" y="5215"/>
                  </a:lnTo>
                  <a:lnTo>
                    <a:pt x="4122" y="821"/>
                  </a:lnTo>
                  <a:lnTo>
                    <a:pt x="2818"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7"/>
            <p:cNvSpPr/>
            <p:nvPr/>
          </p:nvSpPr>
          <p:spPr>
            <a:xfrm>
              <a:off x="1934987" y="3382861"/>
              <a:ext cx="140412" cy="147255"/>
            </a:xfrm>
            <a:custGeom>
              <a:avLst/>
              <a:gdLst/>
              <a:ahLst/>
              <a:cxnLst/>
              <a:rect l="l" t="t" r="r" b="b"/>
              <a:pathLst>
                <a:path w="9378" h="9835" extrusionOk="0">
                  <a:moveTo>
                    <a:pt x="2755" y="1"/>
                  </a:moveTo>
                  <a:lnTo>
                    <a:pt x="0" y="4395"/>
                  </a:lnTo>
                  <a:lnTo>
                    <a:pt x="3049" y="9567"/>
                  </a:lnTo>
                  <a:cubicBezTo>
                    <a:pt x="3154" y="9745"/>
                    <a:pt x="3338" y="9835"/>
                    <a:pt x="3522" y="9835"/>
                  </a:cubicBezTo>
                  <a:cubicBezTo>
                    <a:pt x="3706" y="9835"/>
                    <a:pt x="3890" y="9745"/>
                    <a:pt x="3995" y="9567"/>
                  </a:cubicBezTo>
                  <a:lnTo>
                    <a:pt x="9146" y="1346"/>
                  </a:lnTo>
                  <a:cubicBezTo>
                    <a:pt x="9377" y="989"/>
                    <a:pt x="9146" y="526"/>
                    <a:pt x="8725" y="484"/>
                  </a:cubicBezTo>
                  <a:lnTo>
                    <a:pt x="2755"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7"/>
            <p:cNvSpPr/>
            <p:nvPr/>
          </p:nvSpPr>
          <p:spPr>
            <a:xfrm>
              <a:off x="1974020" y="3389165"/>
              <a:ext cx="101379" cy="140801"/>
            </a:xfrm>
            <a:custGeom>
              <a:avLst/>
              <a:gdLst/>
              <a:ahLst/>
              <a:cxnLst/>
              <a:rect l="l" t="t" r="r" b="b"/>
              <a:pathLst>
                <a:path w="6771" h="9404" extrusionOk="0">
                  <a:moveTo>
                    <a:pt x="5256" y="0"/>
                  </a:moveTo>
                  <a:lnTo>
                    <a:pt x="0" y="8389"/>
                  </a:lnTo>
                  <a:lnTo>
                    <a:pt x="442" y="9125"/>
                  </a:lnTo>
                  <a:cubicBezTo>
                    <a:pt x="550" y="9309"/>
                    <a:pt x="742" y="9404"/>
                    <a:pt x="931" y="9404"/>
                  </a:cubicBezTo>
                  <a:cubicBezTo>
                    <a:pt x="1110" y="9404"/>
                    <a:pt x="1286" y="9319"/>
                    <a:pt x="1388" y="9146"/>
                  </a:cubicBezTo>
                  <a:lnTo>
                    <a:pt x="6560" y="925"/>
                  </a:lnTo>
                  <a:cubicBezTo>
                    <a:pt x="6770" y="568"/>
                    <a:pt x="6539" y="105"/>
                    <a:pt x="6118" y="63"/>
                  </a:cubicBezTo>
                  <a:lnTo>
                    <a:pt x="5256"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7"/>
            <p:cNvSpPr/>
            <p:nvPr/>
          </p:nvSpPr>
          <p:spPr>
            <a:xfrm>
              <a:off x="2010538" y="3427884"/>
              <a:ext cx="86257" cy="88937"/>
            </a:xfrm>
            <a:custGeom>
              <a:avLst/>
              <a:gdLst/>
              <a:ahLst/>
              <a:cxnLst/>
              <a:rect l="l" t="t" r="r" b="b"/>
              <a:pathLst>
                <a:path w="5761" h="5940" extrusionOk="0">
                  <a:moveTo>
                    <a:pt x="3070" y="0"/>
                  </a:moveTo>
                  <a:lnTo>
                    <a:pt x="0" y="4899"/>
                  </a:lnTo>
                  <a:lnTo>
                    <a:pt x="988" y="5509"/>
                  </a:lnTo>
                  <a:cubicBezTo>
                    <a:pt x="1452" y="5800"/>
                    <a:pt x="1971" y="5940"/>
                    <a:pt x="2484" y="5940"/>
                  </a:cubicBezTo>
                  <a:cubicBezTo>
                    <a:pt x="3415" y="5940"/>
                    <a:pt x="4328" y="5479"/>
                    <a:pt x="4857" y="4626"/>
                  </a:cubicBezTo>
                  <a:lnTo>
                    <a:pt x="4941" y="4499"/>
                  </a:lnTo>
                  <a:cubicBezTo>
                    <a:pt x="5761" y="3175"/>
                    <a:pt x="5361" y="1451"/>
                    <a:pt x="4058" y="631"/>
                  </a:cubicBezTo>
                  <a:lnTo>
                    <a:pt x="3070"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7"/>
            <p:cNvSpPr/>
            <p:nvPr/>
          </p:nvSpPr>
          <p:spPr>
            <a:xfrm>
              <a:off x="2020929" y="3432600"/>
              <a:ext cx="75866" cy="84370"/>
            </a:xfrm>
            <a:custGeom>
              <a:avLst/>
              <a:gdLst/>
              <a:ahLst/>
              <a:cxnLst/>
              <a:rect l="l" t="t" r="r" b="b"/>
              <a:pathLst>
                <a:path w="5067" h="5635" extrusionOk="0">
                  <a:moveTo>
                    <a:pt x="2859" y="1"/>
                  </a:moveTo>
                  <a:lnTo>
                    <a:pt x="2859" y="1"/>
                  </a:lnTo>
                  <a:cubicBezTo>
                    <a:pt x="4606" y="2042"/>
                    <a:pt x="3073" y="5073"/>
                    <a:pt x="552" y="5073"/>
                  </a:cubicBezTo>
                  <a:cubicBezTo>
                    <a:pt x="373" y="5073"/>
                    <a:pt x="188" y="5057"/>
                    <a:pt x="0" y="5025"/>
                  </a:cubicBezTo>
                  <a:lnTo>
                    <a:pt x="0" y="5025"/>
                  </a:lnTo>
                  <a:lnTo>
                    <a:pt x="294" y="5194"/>
                  </a:lnTo>
                  <a:cubicBezTo>
                    <a:pt x="757" y="5492"/>
                    <a:pt x="1276" y="5634"/>
                    <a:pt x="1788" y="5634"/>
                  </a:cubicBezTo>
                  <a:cubicBezTo>
                    <a:pt x="2720" y="5634"/>
                    <a:pt x="3634" y="5165"/>
                    <a:pt x="4163" y="4311"/>
                  </a:cubicBezTo>
                  <a:lnTo>
                    <a:pt x="4247" y="4184"/>
                  </a:lnTo>
                  <a:cubicBezTo>
                    <a:pt x="5067" y="2860"/>
                    <a:pt x="4667" y="1136"/>
                    <a:pt x="3364" y="316"/>
                  </a:cubicBezTo>
                  <a:lnTo>
                    <a:pt x="2859" y="1"/>
                  </a:ln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7"/>
            <p:cNvSpPr/>
            <p:nvPr/>
          </p:nvSpPr>
          <p:spPr>
            <a:xfrm>
              <a:off x="1861322" y="3349652"/>
              <a:ext cx="46924" cy="44873"/>
            </a:xfrm>
            <a:custGeom>
              <a:avLst/>
              <a:gdLst/>
              <a:ahLst/>
              <a:cxnLst/>
              <a:rect l="l" t="t" r="r" b="b"/>
              <a:pathLst>
                <a:path w="3134" h="2997" extrusionOk="0">
                  <a:moveTo>
                    <a:pt x="1203" y="1"/>
                  </a:moveTo>
                  <a:cubicBezTo>
                    <a:pt x="1037" y="1"/>
                    <a:pt x="876" y="90"/>
                    <a:pt x="779" y="242"/>
                  </a:cubicBezTo>
                  <a:lnTo>
                    <a:pt x="148" y="1273"/>
                  </a:lnTo>
                  <a:cubicBezTo>
                    <a:pt x="1" y="1483"/>
                    <a:pt x="64" y="1798"/>
                    <a:pt x="295" y="1945"/>
                  </a:cubicBezTo>
                  <a:lnTo>
                    <a:pt x="1956" y="2997"/>
                  </a:lnTo>
                  <a:lnTo>
                    <a:pt x="3133" y="1125"/>
                  </a:lnTo>
                  <a:lnTo>
                    <a:pt x="1451" y="74"/>
                  </a:lnTo>
                  <a:cubicBezTo>
                    <a:pt x="1373" y="24"/>
                    <a:pt x="1287" y="1"/>
                    <a:pt x="12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7"/>
            <p:cNvSpPr/>
            <p:nvPr/>
          </p:nvSpPr>
          <p:spPr>
            <a:xfrm>
              <a:off x="1877687" y="3358306"/>
              <a:ext cx="30559" cy="36218"/>
            </a:xfrm>
            <a:custGeom>
              <a:avLst/>
              <a:gdLst/>
              <a:ahLst/>
              <a:cxnLst/>
              <a:rect l="l" t="t" r="r" b="b"/>
              <a:pathLst>
                <a:path w="2041" h="2419" extrusionOk="0">
                  <a:moveTo>
                    <a:pt x="1136" y="1"/>
                  </a:moveTo>
                  <a:lnTo>
                    <a:pt x="1" y="1851"/>
                  </a:lnTo>
                  <a:lnTo>
                    <a:pt x="863" y="2419"/>
                  </a:lnTo>
                  <a:lnTo>
                    <a:pt x="2040" y="547"/>
                  </a:lnTo>
                  <a:lnTo>
                    <a:pt x="1136"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7"/>
            <p:cNvSpPr/>
            <p:nvPr/>
          </p:nvSpPr>
          <p:spPr>
            <a:xfrm>
              <a:off x="1872656" y="3625880"/>
              <a:ext cx="42193" cy="32430"/>
            </a:xfrm>
            <a:custGeom>
              <a:avLst/>
              <a:gdLst/>
              <a:ahLst/>
              <a:cxnLst/>
              <a:rect l="l" t="t" r="r" b="b"/>
              <a:pathLst>
                <a:path w="2818" h="2166" extrusionOk="0">
                  <a:moveTo>
                    <a:pt x="1115" y="1"/>
                  </a:moveTo>
                  <a:cubicBezTo>
                    <a:pt x="484" y="1"/>
                    <a:pt x="1" y="505"/>
                    <a:pt x="1" y="1115"/>
                  </a:cubicBezTo>
                  <a:lnTo>
                    <a:pt x="1" y="2166"/>
                  </a:lnTo>
                  <a:lnTo>
                    <a:pt x="2818" y="2166"/>
                  </a:lnTo>
                  <a:lnTo>
                    <a:pt x="2797" y="1115"/>
                  </a:lnTo>
                  <a:cubicBezTo>
                    <a:pt x="2797" y="505"/>
                    <a:pt x="2292" y="1"/>
                    <a:pt x="168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7"/>
            <p:cNvSpPr/>
            <p:nvPr/>
          </p:nvSpPr>
          <p:spPr>
            <a:xfrm>
              <a:off x="1885563" y="3625745"/>
              <a:ext cx="28972" cy="32565"/>
            </a:xfrm>
            <a:custGeom>
              <a:avLst/>
              <a:gdLst/>
              <a:ahLst/>
              <a:cxnLst/>
              <a:rect l="l" t="t" r="r" b="b"/>
              <a:pathLst>
                <a:path w="1935" h="2175" extrusionOk="0">
                  <a:moveTo>
                    <a:pt x="179" y="1"/>
                  </a:moveTo>
                  <a:cubicBezTo>
                    <a:pt x="120" y="1"/>
                    <a:pt x="60" y="16"/>
                    <a:pt x="1" y="31"/>
                  </a:cubicBezTo>
                  <a:cubicBezTo>
                    <a:pt x="421" y="241"/>
                    <a:pt x="673" y="682"/>
                    <a:pt x="673" y="1166"/>
                  </a:cubicBezTo>
                  <a:lnTo>
                    <a:pt x="673" y="2175"/>
                  </a:lnTo>
                  <a:lnTo>
                    <a:pt x="1935" y="2175"/>
                  </a:lnTo>
                  <a:lnTo>
                    <a:pt x="1935" y="1124"/>
                  </a:lnTo>
                  <a:cubicBezTo>
                    <a:pt x="1935" y="514"/>
                    <a:pt x="1430" y="10"/>
                    <a:pt x="821" y="10"/>
                  </a:cubicBezTo>
                  <a:lnTo>
                    <a:pt x="253" y="10"/>
                  </a:lnTo>
                  <a:cubicBezTo>
                    <a:pt x="228" y="3"/>
                    <a:pt x="204" y="1"/>
                    <a:pt x="179" y="1"/>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4" name="Google Shape;9394;p57"/>
          <p:cNvGrpSpPr/>
          <p:nvPr/>
        </p:nvGrpSpPr>
        <p:grpSpPr>
          <a:xfrm>
            <a:off x="1971819" y="4276854"/>
            <a:ext cx="383281" cy="333947"/>
            <a:chOff x="1971819" y="4276854"/>
            <a:chExt cx="383281" cy="333947"/>
          </a:xfrm>
        </p:grpSpPr>
        <p:sp>
          <p:nvSpPr>
            <p:cNvPr id="9395" name="Google Shape;9395;p57"/>
            <p:cNvSpPr/>
            <p:nvPr/>
          </p:nvSpPr>
          <p:spPr>
            <a:xfrm>
              <a:off x="1971819" y="427709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7"/>
            <p:cNvSpPr/>
            <p:nvPr/>
          </p:nvSpPr>
          <p:spPr>
            <a:xfrm>
              <a:off x="2071910" y="427685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7"/>
            <p:cNvSpPr/>
            <p:nvPr/>
          </p:nvSpPr>
          <p:spPr>
            <a:xfrm>
              <a:off x="2169187" y="432864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7"/>
            <p:cNvSpPr/>
            <p:nvPr/>
          </p:nvSpPr>
          <p:spPr>
            <a:xfrm>
              <a:off x="2194685" y="432895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7"/>
            <p:cNvSpPr/>
            <p:nvPr/>
          </p:nvSpPr>
          <p:spPr>
            <a:xfrm>
              <a:off x="2061849" y="449981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7"/>
            <p:cNvSpPr/>
            <p:nvPr/>
          </p:nvSpPr>
          <p:spPr>
            <a:xfrm>
              <a:off x="2075384" y="449960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7"/>
            <p:cNvSpPr/>
            <p:nvPr/>
          </p:nvSpPr>
          <p:spPr>
            <a:xfrm>
              <a:off x="2030047" y="441702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7"/>
            <p:cNvSpPr/>
            <p:nvPr/>
          </p:nvSpPr>
          <p:spPr>
            <a:xfrm>
              <a:off x="2043897" y="441693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7"/>
            <p:cNvSpPr/>
            <p:nvPr/>
          </p:nvSpPr>
          <p:spPr>
            <a:xfrm>
              <a:off x="2067194" y="433084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7"/>
            <p:cNvSpPr/>
            <p:nvPr/>
          </p:nvSpPr>
          <p:spPr>
            <a:xfrm>
              <a:off x="2080415" y="433084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5" name="Google Shape;9405;p57"/>
          <p:cNvGrpSpPr/>
          <p:nvPr/>
        </p:nvGrpSpPr>
        <p:grpSpPr>
          <a:xfrm>
            <a:off x="1825119" y="2885819"/>
            <a:ext cx="175987" cy="361391"/>
            <a:chOff x="1825119" y="2885819"/>
            <a:chExt cx="175987" cy="361391"/>
          </a:xfrm>
        </p:grpSpPr>
        <p:sp>
          <p:nvSpPr>
            <p:cNvPr id="9406" name="Google Shape;9406;p57"/>
            <p:cNvSpPr/>
            <p:nvPr/>
          </p:nvSpPr>
          <p:spPr>
            <a:xfrm>
              <a:off x="1825119" y="2885819"/>
              <a:ext cx="175987" cy="56356"/>
            </a:xfrm>
            <a:custGeom>
              <a:avLst/>
              <a:gdLst/>
              <a:ahLst/>
              <a:cxnLst/>
              <a:rect l="l" t="t" r="r" b="b"/>
              <a:pathLst>
                <a:path w="11754" h="3764" extrusionOk="0">
                  <a:moveTo>
                    <a:pt x="1494" y="0"/>
                  </a:moveTo>
                  <a:cubicBezTo>
                    <a:pt x="674" y="0"/>
                    <a:pt x="1" y="673"/>
                    <a:pt x="1" y="1493"/>
                  </a:cubicBezTo>
                  <a:lnTo>
                    <a:pt x="1" y="2271"/>
                  </a:lnTo>
                  <a:cubicBezTo>
                    <a:pt x="1" y="3091"/>
                    <a:pt x="674" y="3764"/>
                    <a:pt x="1494" y="3764"/>
                  </a:cubicBezTo>
                  <a:lnTo>
                    <a:pt x="10261" y="3764"/>
                  </a:lnTo>
                  <a:cubicBezTo>
                    <a:pt x="11081" y="3764"/>
                    <a:pt x="11754" y="3091"/>
                    <a:pt x="11754" y="2271"/>
                  </a:cubicBezTo>
                  <a:lnTo>
                    <a:pt x="11754" y="1493"/>
                  </a:lnTo>
                  <a:cubicBezTo>
                    <a:pt x="11754" y="673"/>
                    <a:pt x="11081" y="0"/>
                    <a:pt x="10261"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7"/>
            <p:cNvSpPr/>
            <p:nvPr/>
          </p:nvSpPr>
          <p:spPr>
            <a:xfrm>
              <a:off x="1951666" y="2886119"/>
              <a:ext cx="49439" cy="56371"/>
            </a:xfrm>
            <a:custGeom>
              <a:avLst/>
              <a:gdLst/>
              <a:ahLst/>
              <a:cxnLst/>
              <a:rect l="l" t="t" r="r" b="b"/>
              <a:pathLst>
                <a:path w="3302" h="3765" extrusionOk="0">
                  <a:moveTo>
                    <a:pt x="1846" y="1"/>
                  </a:moveTo>
                  <a:cubicBezTo>
                    <a:pt x="1834" y="1"/>
                    <a:pt x="1821" y="1"/>
                    <a:pt x="1809" y="1"/>
                  </a:cubicBezTo>
                  <a:lnTo>
                    <a:pt x="1" y="1"/>
                  </a:lnTo>
                  <a:cubicBezTo>
                    <a:pt x="610" y="253"/>
                    <a:pt x="989" y="842"/>
                    <a:pt x="989" y="1494"/>
                  </a:cubicBezTo>
                  <a:lnTo>
                    <a:pt x="989" y="2251"/>
                  </a:lnTo>
                  <a:cubicBezTo>
                    <a:pt x="989" y="2903"/>
                    <a:pt x="610" y="3491"/>
                    <a:pt x="1" y="3765"/>
                  </a:cubicBezTo>
                  <a:lnTo>
                    <a:pt x="1809" y="3765"/>
                  </a:lnTo>
                  <a:cubicBezTo>
                    <a:pt x="2629" y="3765"/>
                    <a:pt x="3302" y="3092"/>
                    <a:pt x="3302" y="2272"/>
                  </a:cubicBezTo>
                  <a:lnTo>
                    <a:pt x="3302" y="1473"/>
                  </a:lnTo>
                  <a:cubicBezTo>
                    <a:pt x="3302" y="665"/>
                    <a:pt x="2649" y="1"/>
                    <a:pt x="1846" y="1"/>
                  </a:cubicBezTo>
                  <a:close/>
                </a:path>
              </a:pathLst>
            </a:custGeom>
            <a:solidFill>
              <a:srgbClr val="8EA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7"/>
            <p:cNvSpPr/>
            <p:nvPr/>
          </p:nvSpPr>
          <p:spPr>
            <a:xfrm>
              <a:off x="1853776" y="2942161"/>
              <a:ext cx="118058" cy="304735"/>
            </a:xfrm>
            <a:custGeom>
              <a:avLst/>
              <a:gdLst/>
              <a:ahLst/>
              <a:cxnLst/>
              <a:rect l="l" t="t" r="r" b="b"/>
              <a:pathLst>
                <a:path w="7885" h="20353" extrusionOk="0">
                  <a:moveTo>
                    <a:pt x="0" y="1"/>
                  </a:moveTo>
                  <a:lnTo>
                    <a:pt x="0" y="16526"/>
                  </a:lnTo>
                  <a:cubicBezTo>
                    <a:pt x="0" y="18649"/>
                    <a:pt x="1703" y="20352"/>
                    <a:pt x="3806" y="20352"/>
                  </a:cubicBezTo>
                  <a:lnTo>
                    <a:pt x="4037" y="20352"/>
                  </a:lnTo>
                  <a:cubicBezTo>
                    <a:pt x="6160" y="20352"/>
                    <a:pt x="7884" y="18649"/>
                    <a:pt x="7884" y="16526"/>
                  </a:cubicBezTo>
                  <a:lnTo>
                    <a:pt x="7884" y="1"/>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7"/>
            <p:cNvSpPr/>
            <p:nvPr/>
          </p:nvSpPr>
          <p:spPr>
            <a:xfrm>
              <a:off x="1853776" y="2942161"/>
              <a:ext cx="118058" cy="305050"/>
            </a:xfrm>
            <a:custGeom>
              <a:avLst/>
              <a:gdLst/>
              <a:ahLst/>
              <a:cxnLst/>
              <a:rect l="l" t="t" r="r" b="b"/>
              <a:pathLst>
                <a:path w="7885" h="20374" extrusionOk="0">
                  <a:moveTo>
                    <a:pt x="0" y="1"/>
                  </a:moveTo>
                  <a:lnTo>
                    <a:pt x="0" y="863"/>
                  </a:lnTo>
                  <a:lnTo>
                    <a:pt x="3049" y="863"/>
                  </a:lnTo>
                  <a:cubicBezTo>
                    <a:pt x="4899" y="863"/>
                    <a:pt x="6413" y="2376"/>
                    <a:pt x="6413" y="4226"/>
                  </a:cubicBezTo>
                  <a:lnTo>
                    <a:pt x="6413" y="15033"/>
                  </a:lnTo>
                  <a:cubicBezTo>
                    <a:pt x="6413" y="17364"/>
                    <a:pt x="4487" y="19089"/>
                    <a:pt x="2359" y="19089"/>
                  </a:cubicBezTo>
                  <a:cubicBezTo>
                    <a:pt x="1801" y="19089"/>
                    <a:pt x="1228" y="18970"/>
                    <a:pt x="673" y="18712"/>
                  </a:cubicBezTo>
                  <a:lnTo>
                    <a:pt x="673" y="18712"/>
                  </a:lnTo>
                  <a:cubicBezTo>
                    <a:pt x="1388" y="19742"/>
                    <a:pt x="2565" y="20373"/>
                    <a:pt x="3827" y="20373"/>
                  </a:cubicBezTo>
                  <a:lnTo>
                    <a:pt x="4058" y="20373"/>
                  </a:lnTo>
                  <a:cubicBezTo>
                    <a:pt x="6160" y="20352"/>
                    <a:pt x="7884" y="18649"/>
                    <a:pt x="7884" y="16547"/>
                  </a:cubicBezTo>
                  <a:lnTo>
                    <a:pt x="788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7"/>
            <p:cNvSpPr/>
            <p:nvPr/>
          </p:nvSpPr>
          <p:spPr>
            <a:xfrm>
              <a:off x="1933100" y="2963257"/>
              <a:ext cx="38419" cy="10705"/>
            </a:xfrm>
            <a:custGeom>
              <a:avLst/>
              <a:gdLst/>
              <a:ahLst/>
              <a:cxnLst/>
              <a:rect l="l" t="t" r="r" b="b"/>
              <a:pathLst>
                <a:path w="2566" h="715" extrusionOk="0">
                  <a:moveTo>
                    <a:pt x="358" y="0"/>
                  </a:moveTo>
                  <a:cubicBezTo>
                    <a:pt x="168" y="0"/>
                    <a:pt x="0" y="147"/>
                    <a:pt x="0" y="358"/>
                  </a:cubicBezTo>
                  <a:cubicBezTo>
                    <a:pt x="0" y="547"/>
                    <a:pt x="168" y="715"/>
                    <a:pt x="358" y="715"/>
                  </a:cubicBezTo>
                  <a:lnTo>
                    <a:pt x="2565" y="715"/>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7"/>
            <p:cNvSpPr/>
            <p:nvPr/>
          </p:nvSpPr>
          <p:spPr>
            <a:xfrm>
              <a:off x="1933100" y="300134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7"/>
            <p:cNvSpPr/>
            <p:nvPr/>
          </p:nvSpPr>
          <p:spPr>
            <a:xfrm>
              <a:off x="1933100" y="303943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7"/>
            <p:cNvSpPr/>
            <p:nvPr/>
          </p:nvSpPr>
          <p:spPr>
            <a:xfrm>
              <a:off x="1933100" y="3077527"/>
              <a:ext cx="38419" cy="11020"/>
            </a:xfrm>
            <a:custGeom>
              <a:avLst/>
              <a:gdLst/>
              <a:ahLst/>
              <a:cxnLst/>
              <a:rect l="l" t="t" r="r" b="b"/>
              <a:pathLst>
                <a:path w="2566" h="736" extrusionOk="0">
                  <a:moveTo>
                    <a:pt x="358" y="0"/>
                  </a:moveTo>
                  <a:cubicBezTo>
                    <a:pt x="168" y="0"/>
                    <a:pt x="0" y="168"/>
                    <a:pt x="0" y="378"/>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7"/>
            <p:cNvSpPr/>
            <p:nvPr/>
          </p:nvSpPr>
          <p:spPr>
            <a:xfrm>
              <a:off x="1933100" y="3115931"/>
              <a:ext cx="38419" cy="10705"/>
            </a:xfrm>
            <a:custGeom>
              <a:avLst/>
              <a:gdLst/>
              <a:ahLst/>
              <a:cxnLst/>
              <a:rect l="l" t="t" r="r" b="b"/>
              <a:pathLst>
                <a:path w="2566" h="715" extrusionOk="0">
                  <a:moveTo>
                    <a:pt x="358" y="0"/>
                  </a:moveTo>
                  <a:cubicBezTo>
                    <a:pt x="168" y="0"/>
                    <a:pt x="0" y="147"/>
                    <a:pt x="0" y="357"/>
                  </a:cubicBezTo>
                  <a:cubicBezTo>
                    <a:pt x="0" y="568"/>
                    <a:pt x="168" y="715"/>
                    <a:pt x="358" y="715"/>
                  </a:cubicBezTo>
                  <a:lnTo>
                    <a:pt x="2565" y="715"/>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7"/>
            <p:cNvSpPr/>
            <p:nvPr/>
          </p:nvSpPr>
          <p:spPr>
            <a:xfrm>
              <a:off x="1933100" y="3154007"/>
              <a:ext cx="38419" cy="10720"/>
            </a:xfrm>
            <a:custGeom>
              <a:avLst/>
              <a:gdLst/>
              <a:ahLst/>
              <a:cxnLst/>
              <a:rect l="l" t="t" r="r" b="b"/>
              <a:pathLst>
                <a:path w="2566" h="716" extrusionOk="0">
                  <a:moveTo>
                    <a:pt x="358" y="1"/>
                  </a:moveTo>
                  <a:cubicBezTo>
                    <a:pt x="168" y="1"/>
                    <a:pt x="0" y="169"/>
                    <a:pt x="0" y="358"/>
                  </a:cubicBezTo>
                  <a:cubicBezTo>
                    <a:pt x="0" y="569"/>
                    <a:pt x="168" y="716"/>
                    <a:pt x="358" y="716"/>
                  </a:cubicBezTo>
                  <a:lnTo>
                    <a:pt x="2565" y="716"/>
                  </a:lnTo>
                  <a:lnTo>
                    <a:pt x="2565"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6" name="Google Shape;9416;p57"/>
          <p:cNvGrpSpPr/>
          <p:nvPr/>
        </p:nvGrpSpPr>
        <p:grpSpPr>
          <a:xfrm>
            <a:off x="3504824" y="3405844"/>
            <a:ext cx="369896" cy="226339"/>
            <a:chOff x="3504824" y="3405844"/>
            <a:chExt cx="369896" cy="226339"/>
          </a:xfrm>
        </p:grpSpPr>
        <p:sp>
          <p:nvSpPr>
            <p:cNvPr id="9417" name="Google Shape;9417;p57"/>
            <p:cNvSpPr/>
            <p:nvPr/>
          </p:nvSpPr>
          <p:spPr>
            <a:xfrm>
              <a:off x="3504824" y="3461871"/>
              <a:ext cx="369896" cy="141984"/>
            </a:xfrm>
            <a:custGeom>
              <a:avLst/>
              <a:gdLst/>
              <a:ahLst/>
              <a:cxnLst/>
              <a:rect l="l" t="t" r="r" b="b"/>
              <a:pathLst>
                <a:path w="24705" h="9483" extrusionOk="0">
                  <a:moveTo>
                    <a:pt x="23732" y="0"/>
                  </a:moveTo>
                  <a:cubicBezTo>
                    <a:pt x="23720" y="0"/>
                    <a:pt x="23708" y="0"/>
                    <a:pt x="23695" y="1"/>
                  </a:cubicBezTo>
                  <a:lnTo>
                    <a:pt x="1010" y="1"/>
                  </a:lnTo>
                  <a:cubicBezTo>
                    <a:pt x="463" y="1"/>
                    <a:pt x="1" y="442"/>
                    <a:pt x="1" y="989"/>
                  </a:cubicBezTo>
                  <a:lnTo>
                    <a:pt x="1" y="8474"/>
                  </a:lnTo>
                  <a:cubicBezTo>
                    <a:pt x="1" y="9020"/>
                    <a:pt x="463" y="9483"/>
                    <a:pt x="1010" y="9483"/>
                  </a:cubicBezTo>
                  <a:lnTo>
                    <a:pt x="23695" y="9483"/>
                  </a:lnTo>
                  <a:cubicBezTo>
                    <a:pt x="24263" y="9483"/>
                    <a:pt x="24704" y="9020"/>
                    <a:pt x="24704" y="8474"/>
                  </a:cubicBezTo>
                  <a:lnTo>
                    <a:pt x="24704" y="989"/>
                  </a:lnTo>
                  <a:cubicBezTo>
                    <a:pt x="24704" y="454"/>
                    <a:pt x="24282" y="0"/>
                    <a:pt x="23732"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7"/>
            <p:cNvSpPr/>
            <p:nvPr/>
          </p:nvSpPr>
          <p:spPr>
            <a:xfrm>
              <a:off x="3835357" y="3461557"/>
              <a:ext cx="39363" cy="142299"/>
            </a:xfrm>
            <a:custGeom>
              <a:avLst/>
              <a:gdLst/>
              <a:ahLst/>
              <a:cxnLst/>
              <a:rect l="l" t="t" r="r" b="b"/>
              <a:pathLst>
                <a:path w="2629" h="9504" extrusionOk="0">
                  <a:moveTo>
                    <a:pt x="0" y="1"/>
                  </a:moveTo>
                  <a:cubicBezTo>
                    <a:pt x="147" y="211"/>
                    <a:pt x="210" y="442"/>
                    <a:pt x="210" y="674"/>
                  </a:cubicBezTo>
                  <a:lnTo>
                    <a:pt x="210" y="8831"/>
                  </a:lnTo>
                  <a:cubicBezTo>
                    <a:pt x="210" y="9062"/>
                    <a:pt x="147" y="9294"/>
                    <a:pt x="0" y="9504"/>
                  </a:cubicBezTo>
                  <a:lnTo>
                    <a:pt x="1619" y="9504"/>
                  </a:lnTo>
                  <a:cubicBezTo>
                    <a:pt x="2187" y="9504"/>
                    <a:pt x="2628" y="9041"/>
                    <a:pt x="2628" y="8495"/>
                  </a:cubicBezTo>
                  <a:lnTo>
                    <a:pt x="2628" y="1010"/>
                  </a:lnTo>
                  <a:cubicBezTo>
                    <a:pt x="2628" y="463"/>
                    <a:pt x="2187" y="1"/>
                    <a:pt x="1619"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7"/>
            <p:cNvSpPr/>
            <p:nvPr/>
          </p:nvSpPr>
          <p:spPr>
            <a:xfrm>
              <a:off x="3554877" y="3603840"/>
              <a:ext cx="73051" cy="28343"/>
            </a:xfrm>
            <a:custGeom>
              <a:avLst/>
              <a:gdLst/>
              <a:ahLst/>
              <a:cxnLst/>
              <a:rect l="l" t="t" r="r" b="b"/>
              <a:pathLst>
                <a:path w="4879" h="1893" extrusionOk="0">
                  <a:moveTo>
                    <a:pt x="1" y="1"/>
                  </a:moveTo>
                  <a:lnTo>
                    <a:pt x="1" y="1241"/>
                  </a:lnTo>
                  <a:cubicBezTo>
                    <a:pt x="1" y="1599"/>
                    <a:pt x="295" y="1893"/>
                    <a:pt x="652" y="1893"/>
                  </a:cubicBezTo>
                  <a:lnTo>
                    <a:pt x="4205" y="1893"/>
                  </a:lnTo>
                  <a:cubicBezTo>
                    <a:pt x="4563" y="1893"/>
                    <a:pt x="4878" y="1599"/>
                    <a:pt x="4878" y="1241"/>
                  </a:cubicBezTo>
                  <a:lnTo>
                    <a:pt x="4878"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7"/>
            <p:cNvSpPr/>
            <p:nvPr/>
          </p:nvSpPr>
          <p:spPr>
            <a:xfrm>
              <a:off x="3595797" y="3603840"/>
              <a:ext cx="32131" cy="28343"/>
            </a:xfrm>
            <a:custGeom>
              <a:avLst/>
              <a:gdLst/>
              <a:ahLst/>
              <a:cxnLst/>
              <a:rect l="l" t="t" r="r" b="b"/>
              <a:pathLst>
                <a:path w="2146" h="1893" extrusionOk="0">
                  <a:moveTo>
                    <a:pt x="295" y="1"/>
                  </a:moveTo>
                  <a:lnTo>
                    <a:pt x="295" y="1262"/>
                  </a:lnTo>
                  <a:cubicBezTo>
                    <a:pt x="295" y="1515"/>
                    <a:pt x="190" y="1746"/>
                    <a:pt x="1" y="1893"/>
                  </a:cubicBezTo>
                  <a:lnTo>
                    <a:pt x="1472" y="1893"/>
                  </a:lnTo>
                  <a:cubicBezTo>
                    <a:pt x="1851" y="1893"/>
                    <a:pt x="2145" y="1599"/>
                    <a:pt x="2145" y="1241"/>
                  </a:cubicBezTo>
                  <a:lnTo>
                    <a:pt x="2145"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7"/>
            <p:cNvSpPr/>
            <p:nvPr/>
          </p:nvSpPr>
          <p:spPr>
            <a:xfrm>
              <a:off x="3751930" y="3603840"/>
              <a:ext cx="73051" cy="28343"/>
            </a:xfrm>
            <a:custGeom>
              <a:avLst/>
              <a:gdLst/>
              <a:ahLst/>
              <a:cxnLst/>
              <a:rect l="l" t="t" r="r" b="b"/>
              <a:pathLst>
                <a:path w="4879" h="1893" extrusionOk="0">
                  <a:moveTo>
                    <a:pt x="1" y="1"/>
                  </a:moveTo>
                  <a:lnTo>
                    <a:pt x="1" y="1241"/>
                  </a:lnTo>
                  <a:cubicBezTo>
                    <a:pt x="1" y="1599"/>
                    <a:pt x="295" y="1893"/>
                    <a:pt x="674" y="1893"/>
                  </a:cubicBezTo>
                  <a:lnTo>
                    <a:pt x="4227" y="1893"/>
                  </a:lnTo>
                  <a:cubicBezTo>
                    <a:pt x="4584" y="1893"/>
                    <a:pt x="4878" y="1599"/>
                    <a:pt x="4878" y="1241"/>
                  </a:cubicBezTo>
                  <a:lnTo>
                    <a:pt x="4878"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7"/>
            <p:cNvSpPr/>
            <p:nvPr/>
          </p:nvSpPr>
          <p:spPr>
            <a:xfrm>
              <a:off x="3796638" y="3603840"/>
              <a:ext cx="28343" cy="28343"/>
            </a:xfrm>
            <a:custGeom>
              <a:avLst/>
              <a:gdLst/>
              <a:ahLst/>
              <a:cxnLst/>
              <a:rect l="l" t="t" r="r" b="b"/>
              <a:pathLst>
                <a:path w="1893" h="1893" extrusionOk="0">
                  <a:moveTo>
                    <a:pt x="274" y="1"/>
                  </a:moveTo>
                  <a:lnTo>
                    <a:pt x="274" y="1283"/>
                  </a:lnTo>
                  <a:cubicBezTo>
                    <a:pt x="274" y="1515"/>
                    <a:pt x="168" y="1725"/>
                    <a:pt x="0" y="1893"/>
                  </a:cubicBezTo>
                  <a:lnTo>
                    <a:pt x="1241" y="1893"/>
                  </a:lnTo>
                  <a:cubicBezTo>
                    <a:pt x="1598" y="1893"/>
                    <a:pt x="1892" y="1599"/>
                    <a:pt x="1892" y="1241"/>
                  </a:cubicBezTo>
                  <a:lnTo>
                    <a:pt x="1892"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7"/>
            <p:cNvSpPr/>
            <p:nvPr/>
          </p:nvSpPr>
          <p:spPr>
            <a:xfrm>
              <a:off x="3510813" y="3405844"/>
              <a:ext cx="184791" cy="158229"/>
            </a:xfrm>
            <a:custGeom>
              <a:avLst/>
              <a:gdLst/>
              <a:ahLst/>
              <a:cxnLst/>
              <a:rect l="l" t="t" r="r" b="b"/>
              <a:pathLst>
                <a:path w="12342" h="10568" extrusionOk="0">
                  <a:moveTo>
                    <a:pt x="7085" y="0"/>
                  </a:moveTo>
                  <a:cubicBezTo>
                    <a:pt x="2376" y="0"/>
                    <a:pt x="0" y="5677"/>
                    <a:pt x="3343" y="8999"/>
                  </a:cubicBezTo>
                  <a:cubicBezTo>
                    <a:pt x="4420" y="10083"/>
                    <a:pt x="5744" y="10568"/>
                    <a:pt x="7043" y="10568"/>
                  </a:cubicBezTo>
                  <a:cubicBezTo>
                    <a:pt x="9749" y="10568"/>
                    <a:pt x="12341" y="8460"/>
                    <a:pt x="12341" y="5278"/>
                  </a:cubicBezTo>
                  <a:cubicBezTo>
                    <a:pt x="12341" y="2355"/>
                    <a:pt x="9987" y="0"/>
                    <a:pt x="70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7"/>
            <p:cNvSpPr/>
            <p:nvPr/>
          </p:nvSpPr>
          <p:spPr>
            <a:xfrm>
              <a:off x="3600528" y="3405844"/>
              <a:ext cx="99792" cy="158110"/>
            </a:xfrm>
            <a:custGeom>
              <a:avLst/>
              <a:gdLst/>
              <a:ahLst/>
              <a:cxnLst/>
              <a:rect l="l" t="t" r="r" b="b"/>
              <a:pathLst>
                <a:path w="6665" h="10560" extrusionOk="0">
                  <a:moveTo>
                    <a:pt x="1093" y="0"/>
                  </a:moveTo>
                  <a:cubicBezTo>
                    <a:pt x="715" y="0"/>
                    <a:pt x="357" y="43"/>
                    <a:pt x="0" y="106"/>
                  </a:cubicBezTo>
                  <a:cubicBezTo>
                    <a:pt x="2439" y="631"/>
                    <a:pt x="4184" y="2776"/>
                    <a:pt x="4184" y="5278"/>
                  </a:cubicBezTo>
                  <a:cubicBezTo>
                    <a:pt x="4184" y="7779"/>
                    <a:pt x="2439" y="9924"/>
                    <a:pt x="0" y="10450"/>
                  </a:cubicBezTo>
                  <a:cubicBezTo>
                    <a:pt x="363" y="10524"/>
                    <a:pt x="724" y="10560"/>
                    <a:pt x="1079" y="10560"/>
                  </a:cubicBezTo>
                  <a:cubicBezTo>
                    <a:pt x="3729" y="10560"/>
                    <a:pt x="6050" y="8568"/>
                    <a:pt x="6328" y="5824"/>
                  </a:cubicBezTo>
                  <a:cubicBezTo>
                    <a:pt x="6665" y="2713"/>
                    <a:pt x="4205" y="0"/>
                    <a:pt x="109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57"/>
            <p:cNvSpPr/>
            <p:nvPr/>
          </p:nvSpPr>
          <p:spPr>
            <a:xfrm>
              <a:off x="3548274" y="3433543"/>
              <a:ext cx="119630" cy="102562"/>
            </a:xfrm>
            <a:custGeom>
              <a:avLst/>
              <a:gdLst/>
              <a:ahLst/>
              <a:cxnLst/>
              <a:rect l="l" t="t" r="r" b="b"/>
              <a:pathLst>
                <a:path w="7990" h="6850" extrusionOk="0">
                  <a:moveTo>
                    <a:pt x="4583" y="1"/>
                  </a:moveTo>
                  <a:cubicBezTo>
                    <a:pt x="1535" y="1"/>
                    <a:pt x="0" y="3680"/>
                    <a:pt x="2166" y="5845"/>
                  </a:cubicBezTo>
                  <a:cubicBezTo>
                    <a:pt x="2859" y="6539"/>
                    <a:pt x="3713" y="6850"/>
                    <a:pt x="4552" y="6850"/>
                  </a:cubicBezTo>
                  <a:cubicBezTo>
                    <a:pt x="6305" y="6850"/>
                    <a:pt x="7989" y="5490"/>
                    <a:pt x="7989" y="3428"/>
                  </a:cubicBezTo>
                  <a:cubicBezTo>
                    <a:pt x="7989" y="1535"/>
                    <a:pt x="6455" y="1"/>
                    <a:pt x="4583"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57"/>
            <p:cNvSpPr/>
            <p:nvPr/>
          </p:nvSpPr>
          <p:spPr>
            <a:xfrm>
              <a:off x="3603987" y="3433543"/>
              <a:ext cx="65490" cy="102322"/>
            </a:xfrm>
            <a:custGeom>
              <a:avLst/>
              <a:gdLst/>
              <a:ahLst/>
              <a:cxnLst/>
              <a:rect l="l" t="t" r="r" b="b"/>
              <a:pathLst>
                <a:path w="4374" h="6834" extrusionOk="0">
                  <a:moveTo>
                    <a:pt x="862" y="1"/>
                  </a:moveTo>
                  <a:cubicBezTo>
                    <a:pt x="568" y="1"/>
                    <a:pt x="274" y="43"/>
                    <a:pt x="0" y="106"/>
                  </a:cubicBezTo>
                  <a:cubicBezTo>
                    <a:pt x="1493" y="505"/>
                    <a:pt x="2565" y="1872"/>
                    <a:pt x="2565" y="3428"/>
                  </a:cubicBezTo>
                  <a:cubicBezTo>
                    <a:pt x="2565" y="4983"/>
                    <a:pt x="1493" y="6350"/>
                    <a:pt x="0" y="6749"/>
                  </a:cubicBezTo>
                  <a:cubicBezTo>
                    <a:pt x="252" y="6806"/>
                    <a:pt x="503" y="6834"/>
                    <a:pt x="750" y="6834"/>
                  </a:cubicBezTo>
                  <a:cubicBezTo>
                    <a:pt x="2421" y="6834"/>
                    <a:pt x="3901" y="5588"/>
                    <a:pt x="4121" y="3848"/>
                  </a:cubicBezTo>
                  <a:cubicBezTo>
                    <a:pt x="4373" y="1851"/>
                    <a:pt x="2860" y="64"/>
                    <a:pt x="86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7"/>
            <p:cNvSpPr/>
            <p:nvPr/>
          </p:nvSpPr>
          <p:spPr>
            <a:xfrm>
              <a:off x="3705979" y="3507208"/>
              <a:ext cx="59815" cy="50981"/>
            </a:xfrm>
            <a:custGeom>
              <a:avLst/>
              <a:gdLst/>
              <a:ahLst/>
              <a:cxnLst/>
              <a:rect l="l" t="t" r="r" b="b"/>
              <a:pathLst>
                <a:path w="3995" h="3405" extrusionOk="0">
                  <a:moveTo>
                    <a:pt x="2292" y="0"/>
                  </a:moveTo>
                  <a:cubicBezTo>
                    <a:pt x="757" y="0"/>
                    <a:pt x="0" y="1829"/>
                    <a:pt x="1072" y="2902"/>
                  </a:cubicBezTo>
                  <a:cubicBezTo>
                    <a:pt x="1420" y="3249"/>
                    <a:pt x="1849" y="3404"/>
                    <a:pt x="2270" y="3404"/>
                  </a:cubicBezTo>
                  <a:cubicBezTo>
                    <a:pt x="3149" y="3404"/>
                    <a:pt x="3995" y="2727"/>
                    <a:pt x="3995" y="1703"/>
                  </a:cubicBezTo>
                  <a:cubicBezTo>
                    <a:pt x="3995" y="757"/>
                    <a:pt x="3217" y="0"/>
                    <a:pt x="2292"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57"/>
            <p:cNvSpPr/>
            <p:nvPr/>
          </p:nvSpPr>
          <p:spPr>
            <a:xfrm>
              <a:off x="3730849" y="3507208"/>
              <a:ext cx="37476" cy="50966"/>
            </a:xfrm>
            <a:custGeom>
              <a:avLst/>
              <a:gdLst/>
              <a:ahLst/>
              <a:cxnLst/>
              <a:rect l="l" t="t" r="r" b="b"/>
              <a:pathLst>
                <a:path w="2503" h="3404" extrusionOk="0">
                  <a:moveTo>
                    <a:pt x="631" y="0"/>
                  </a:moveTo>
                  <a:cubicBezTo>
                    <a:pt x="400" y="0"/>
                    <a:pt x="189" y="42"/>
                    <a:pt x="0" y="126"/>
                  </a:cubicBezTo>
                  <a:cubicBezTo>
                    <a:pt x="1430" y="694"/>
                    <a:pt x="1430" y="2712"/>
                    <a:pt x="0" y="3280"/>
                  </a:cubicBezTo>
                  <a:cubicBezTo>
                    <a:pt x="208" y="3364"/>
                    <a:pt x="421" y="3404"/>
                    <a:pt x="631" y="3404"/>
                  </a:cubicBezTo>
                  <a:cubicBezTo>
                    <a:pt x="1416" y="3404"/>
                    <a:pt x="2142" y="2849"/>
                    <a:pt x="2292" y="2019"/>
                  </a:cubicBezTo>
                  <a:cubicBezTo>
                    <a:pt x="2502" y="967"/>
                    <a:pt x="1682" y="0"/>
                    <a:pt x="631"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57"/>
            <p:cNvSpPr/>
            <p:nvPr/>
          </p:nvSpPr>
          <p:spPr>
            <a:xfrm>
              <a:off x="3779943" y="3507208"/>
              <a:ext cx="59516" cy="50981"/>
            </a:xfrm>
            <a:custGeom>
              <a:avLst/>
              <a:gdLst/>
              <a:ahLst/>
              <a:cxnLst/>
              <a:rect l="l" t="t" r="r" b="b"/>
              <a:pathLst>
                <a:path w="3975" h="3405" extrusionOk="0">
                  <a:moveTo>
                    <a:pt x="2272" y="0"/>
                  </a:moveTo>
                  <a:cubicBezTo>
                    <a:pt x="758" y="0"/>
                    <a:pt x="1" y="1829"/>
                    <a:pt x="1073" y="2902"/>
                  </a:cubicBezTo>
                  <a:cubicBezTo>
                    <a:pt x="1420" y="3249"/>
                    <a:pt x="1847" y="3404"/>
                    <a:pt x="2265" y="3404"/>
                  </a:cubicBezTo>
                  <a:cubicBezTo>
                    <a:pt x="3138" y="3404"/>
                    <a:pt x="3975" y="2727"/>
                    <a:pt x="3975" y="1703"/>
                  </a:cubicBezTo>
                  <a:cubicBezTo>
                    <a:pt x="3975" y="757"/>
                    <a:pt x="3218" y="0"/>
                    <a:pt x="227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7"/>
            <p:cNvSpPr/>
            <p:nvPr/>
          </p:nvSpPr>
          <p:spPr>
            <a:xfrm>
              <a:off x="3804498" y="3506893"/>
              <a:ext cx="37476" cy="51281"/>
            </a:xfrm>
            <a:custGeom>
              <a:avLst/>
              <a:gdLst/>
              <a:ahLst/>
              <a:cxnLst/>
              <a:rect l="l" t="t" r="r" b="b"/>
              <a:pathLst>
                <a:path w="2503" h="3425" extrusionOk="0">
                  <a:moveTo>
                    <a:pt x="632" y="0"/>
                  </a:moveTo>
                  <a:lnTo>
                    <a:pt x="632" y="21"/>
                  </a:lnTo>
                  <a:cubicBezTo>
                    <a:pt x="421" y="21"/>
                    <a:pt x="190" y="63"/>
                    <a:pt x="1" y="147"/>
                  </a:cubicBezTo>
                  <a:cubicBezTo>
                    <a:pt x="1409" y="715"/>
                    <a:pt x="1409" y="2712"/>
                    <a:pt x="1" y="3301"/>
                  </a:cubicBezTo>
                  <a:cubicBezTo>
                    <a:pt x="209" y="3385"/>
                    <a:pt x="422" y="3425"/>
                    <a:pt x="632" y="3425"/>
                  </a:cubicBezTo>
                  <a:cubicBezTo>
                    <a:pt x="1418" y="3425"/>
                    <a:pt x="2147" y="2870"/>
                    <a:pt x="2314" y="2040"/>
                  </a:cubicBezTo>
                  <a:cubicBezTo>
                    <a:pt x="2503" y="988"/>
                    <a:pt x="1704" y="0"/>
                    <a:pt x="632"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57"/>
            <p:cNvSpPr/>
            <p:nvPr/>
          </p:nvSpPr>
          <p:spPr>
            <a:xfrm>
              <a:off x="3751930" y="3436059"/>
              <a:ext cx="65175" cy="25513"/>
            </a:xfrm>
            <a:custGeom>
              <a:avLst/>
              <a:gdLst/>
              <a:ahLst/>
              <a:cxnLst/>
              <a:rect l="l" t="t" r="r" b="b"/>
              <a:pathLst>
                <a:path w="4353" h="1704" extrusionOk="0">
                  <a:moveTo>
                    <a:pt x="1662" y="1"/>
                  </a:moveTo>
                  <a:cubicBezTo>
                    <a:pt x="737" y="1"/>
                    <a:pt x="1" y="737"/>
                    <a:pt x="1" y="1662"/>
                  </a:cubicBezTo>
                  <a:lnTo>
                    <a:pt x="1" y="1704"/>
                  </a:lnTo>
                  <a:lnTo>
                    <a:pt x="4353" y="1704"/>
                  </a:lnTo>
                  <a:lnTo>
                    <a:pt x="4353" y="1662"/>
                  </a:lnTo>
                  <a:cubicBezTo>
                    <a:pt x="4353" y="737"/>
                    <a:pt x="3617" y="1"/>
                    <a:pt x="269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7"/>
            <p:cNvSpPr/>
            <p:nvPr/>
          </p:nvSpPr>
          <p:spPr>
            <a:xfrm>
              <a:off x="3777428" y="3436059"/>
              <a:ext cx="39677" cy="25513"/>
            </a:xfrm>
            <a:custGeom>
              <a:avLst/>
              <a:gdLst/>
              <a:ahLst/>
              <a:cxnLst/>
              <a:rect l="l" t="t" r="r" b="b"/>
              <a:pathLst>
                <a:path w="2650" h="1704" extrusionOk="0">
                  <a:moveTo>
                    <a:pt x="1" y="1"/>
                  </a:moveTo>
                  <a:cubicBezTo>
                    <a:pt x="905" y="1"/>
                    <a:pt x="1662" y="758"/>
                    <a:pt x="1662" y="1662"/>
                  </a:cubicBezTo>
                  <a:lnTo>
                    <a:pt x="1662" y="1704"/>
                  </a:lnTo>
                  <a:lnTo>
                    <a:pt x="2650" y="1704"/>
                  </a:lnTo>
                  <a:lnTo>
                    <a:pt x="2650" y="1662"/>
                  </a:lnTo>
                  <a:cubicBezTo>
                    <a:pt x="2650" y="758"/>
                    <a:pt x="1914" y="1"/>
                    <a:pt x="989"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3" name="Google Shape;9433;p57"/>
          <p:cNvGrpSpPr/>
          <p:nvPr/>
        </p:nvGrpSpPr>
        <p:grpSpPr>
          <a:xfrm>
            <a:off x="1295661" y="3819594"/>
            <a:ext cx="345640" cy="342900"/>
            <a:chOff x="1295661" y="3819594"/>
            <a:chExt cx="345640" cy="342900"/>
          </a:xfrm>
        </p:grpSpPr>
        <p:sp>
          <p:nvSpPr>
            <p:cNvPr id="9434" name="Google Shape;9434;p57"/>
            <p:cNvSpPr/>
            <p:nvPr/>
          </p:nvSpPr>
          <p:spPr>
            <a:xfrm>
              <a:off x="1465015" y="4073902"/>
              <a:ext cx="10391" cy="88233"/>
            </a:xfrm>
            <a:custGeom>
              <a:avLst/>
              <a:gdLst/>
              <a:ahLst/>
              <a:cxnLst/>
              <a:rect l="l" t="t" r="r" b="b"/>
              <a:pathLst>
                <a:path w="694" h="5893" extrusionOk="0">
                  <a:moveTo>
                    <a:pt x="347" y="0"/>
                  </a:moveTo>
                  <a:cubicBezTo>
                    <a:pt x="174" y="0"/>
                    <a:pt x="0" y="111"/>
                    <a:pt x="0" y="332"/>
                  </a:cubicBezTo>
                  <a:lnTo>
                    <a:pt x="0" y="5546"/>
                  </a:lnTo>
                  <a:cubicBezTo>
                    <a:pt x="0" y="5777"/>
                    <a:pt x="174" y="5893"/>
                    <a:pt x="347" y="5893"/>
                  </a:cubicBezTo>
                  <a:cubicBezTo>
                    <a:pt x="520" y="5893"/>
                    <a:pt x="694" y="5777"/>
                    <a:pt x="694" y="5546"/>
                  </a:cubicBezTo>
                  <a:lnTo>
                    <a:pt x="694" y="332"/>
                  </a:lnTo>
                  <a:cubicBezTo>
                    <a:pt x="694" y="111"/>
                    <a:pt x="520" y="0"/>
                    <a:pt x="34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7"/>
            <p:cNvSpPr/>
            <p:nvPr/>
          </p:nvSpPr>
          <p:spPr>
            <a:xfrm>
              <a:off x="1465015" y="4011961"/>
              <a:ext cx="10391" cy="60773"/>
            </a:xfrm>
            <a:custGeom>
              <a:avLst/>
              <a:gdLst/>
              <a:ahLst/>
              <a:cxnLst/>
              <a:rect l="l" t="t" r="r" b="b"/>
              <a:pathLst>
                <a:path w="694" h="4059" extrusionOk="0">
                  <a:moveTo>
                    <a:pt x="347" y="1"/>
                  </a:moveTo>
                  <a:cubicBezTo>
                    <a:pt x="174" y="1"/>
                    <a:pt x="0" y="117"/>
                    <a:pt x="0" y="348"/>
                  </a:cubicBezTo>
                  <a:lnTo>
                    <a:pt x="0" y="3712"/>
                  </a:lnTo>
                  <a:cubicBezTo>
                    <a:pt x="0" y="3943"/>
                    <a:pt x="174" y="4059"/>
                    <a:pt x="347" y="4059"/>
                  </a:cubicBezTo>
                  <a:cubicBezTo>
                    <a:pt x="520" y="4059"/>
                    <a:pt x="694" y="3943"/>
                    <a:pt x="694" y="3712"/>
                  </a:cubicBezTo>
                  <a:lnTo>
                    <a:pt x="694" y="348"/>
                  </a:lnTo>
                  <a:cubicBezTo>
                    <a:pt x="694" y="117"/>
                    <a:pt x="520" y="1"/>
                    <a:pt x="347"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7"/>
            <p:cNvSpPr/>
            <p:nvPr/>
          </p:nvSpPr>
          <p:spPr>
            <a:xfrm>
              <a:off x="1497610" y="4073947"/>
              <a:ext cx="71434" cy="88547"/>
            </a:xfrm>
            <a:custGeom>
              <a:avLst/>
              <a:gdLst/>
              <a:ahLst/>
              <a:cxnLst/>
              <a:rect l="l" t="t" r="r" b="b"/>
              <a:pathLst>
                <a:path w="4771" h="5914" extrusionOk="0">
                  <a:moveTo>
                    <a:pt x="481" y="0"/>
                  </a:moveTo>
                  <a:cubicBezTo>
                    <a:pt x="234" y="0"/>
                    <a:pt x="1" y="285"/>
                    <a:pt x="199" y="560"/>
                  </a:cubicBezTo>
                  <a:lnTo>
                    <a:pt x="4025" y="5753"/>
                  </a:lnTo>
                  <a:lnTo>
                    <a:pt x="4025" y="5774"/>
                  </a:lnTo>
                  <a:cubicBezTo>
                    <a:pt x="4100" y="5872"/>
                    <a:pt x="4196" y="5913"/>
                    <a:pt x="4290" y="5913"/>
                  </a:cubicBezTo>
                  <a:cubicBezTo>
                    <a:pt x="4537" y="5913"/>
                    <a:pt x="4770" y="5628"/>
                    <a:pt x="4572" y="5353"/>
                  </a:cubicBezTo>
                  <a:lnTo>
                    <a:pt x="745" y="139"/>
                  </a:lnTo>
                  <a:cubicBezTo>
                    <a:pt x="670" y="41"/>
                    <a:pt x="574" y="0"/>
                    <a:pt x="481"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7"/>
            <p:cNvSpPr/>
            <p:nvPr/>
          </p:nvSpPr>
          <p:spPr>
            <a:xfrm>
              <a:off x="1372455" y="4073797"/>
              <a:ext cx="70341" cy="88428"/>
            </a:xfrm>
            <a:custGeom>
              <a:avLst/>
              <a:gdLst/>
              <a:ahLst/>
              <a:cxnLst/>
              <a:rect l="l" t="t" r="r" b="b"/>
              <a:pathLst>
                <a:path w="4698" h="5906" extrusionOk="0">
                  <a:moveTo>
                    <a:pt x="4222" y="0"/>
                  </a:moveTo>
                  <a:cubicBezTo>
                    <a:pt x="4127" y="0"/>
                    <a:pt x="4030" y="44"/>
                    <a:pt x="3954" y="149"/>
                  </a:cubicBezTo>
                  <a:lnTo>
                    <a:pt x="127" y="5363"/>
                  </a:lnTo>
                  <a:cubicBezTo>
                    <a:pt x="1" y="5511"/>
                    <a:pt x="43" y="5721"/>
                    <a:pt x="190" y="5847"/>
                  </a:cubicBezTo>
                  <a:cubicBezTo>
                    <a:pt x="246" y="5887"/>
                    <a:pt x="313" y="5905"/>
                    <a:pt x="381" y="5905"/>
                  </a:cubicBezTo>
                  <a:cubicBezTo>
                    <a:pt x="494" y="5905"/>
                    <a:pt x="608" y="5854"/>
                    <a:pt x="674" y="5763"/>
                  </a:cubicBezTo>
                  <a:lnTo>
                    <a:pt x="4500" y="549"/>
                  </a:lnTo>
                  <a:cubicBezTo>
                    <a:pt x="4697" y="291"/>
                    <a:pt x="4468" y="0"/>
                    <a:pt x="4222"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7"/>
            <p:cNvSpPr/>
            <p:nvPr/>
          </p:nvSpPr>
          <p:spPr>
            <a:xfrm>
              <a:off x="1431956" y="3957356"/>
              <a:ext cx="76509" cy="67376"/>
            </a:xfrm>
            <a:custGeom>
              <a:avLst/>
              <a:gdLst/>
              <a:ahLst/>
              <a:cxnLst/>
              <a:rect l="l" t="t" r="r" b="b"/>
              <a:pathLst>
                <a:path w="5110" h="4500" extrusionOk="0">
                  <a:moveTo>
                    <a:pt x="1" y="0"/>
                  </a:moveTo>
                  <a:lnTo>
                    <a:pt x="1" y="2923"/>
                  </a:lnTo>
                  <a:cubicBezTo>
                    <a:pt x="1" y="3785"/>
                    <a:pt x="715" y="4499"/>
                    <a:pt x="1598" y="4499"/>
                  </a:cubicBezTo>
                  <a:lnTo>
                    <a:pt x="3533" y="4499"/>
                  </a:lnTo>
                  <a:cubicBezTo>
                    <a:pt x="4395" y="4499"/>
                    <a:pt x="5109" y="3785"/>
                    <a:pt x="5109" y="2923"/>
                  </a:cubicBezTo>
                  <a:lnTo>
                    <a:pt x="5109"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7"/>
            <p:cNvSpPr/>
            <p:nvPr/>
          </p:nvSpPr>
          <p:spPr>
            <a:xfrm>
              <a:off x="1431956" y="3957356"/>
              <a:ext cx="76509" cy="67376"/>
            </a:xfrm>
            <a:custGeom>
              <a:avLst/>
              <a:gdLst/>
              <a:ahLst/>
              <a:cxnLst/>
              <a:rect l="l" t="t" r="r" b="b"/>
              <a:pathLst>
                <a:path w="5110" h="4500" extrusionOk="0">
                  <a:moveTo>
                    <a:pt x="1" y="0"/>
                  </a:moveTo>
                  <a:lnTo>
                    <a:pt x="1" y="2923"/>
                  </a:lnTo>
                  <a:cubicBezTo>
                    <a:pt x="1" y="3785"/>
                    <a:pt x="715" y="4499"/>
                    <a:pt x="1577" y="4499"/>
                  </a:cubicBezTo>
                  <a:lnTo>
                    <a:pt x="2166" y="4499"/>
                  </a:lnTo>
                  <a:cubicBezTo>
                    <a:pt x="1451" y="4289"/>
                    <a:pt x="968" y="3637"/>
                    <a:pt x="968" y="2902"/>
                  </a:cubicBezTo>
                  <a:cubicBezTo>
                    <a:pt x="968" y="2311"/>
                    <a:pt x="1438" y="1866"/>
                    <a:pt x="1979" y="1866"/>
                  </a:cubicBezTo>
                  <a:cubicBezTo>
                    <a:pt x="2055" y="1866"/>
                    <a:pt x="2131" y="1874"/>
                    <a:pt x="2208" y="1892"/>
                  </a:cubicBezTo>
                  <a:lnTo>
                    <a:pt x="5109" y="2523"/>
                  </a:lnTo>
                  <a:lnTo>
                    <a:pt x="5109"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7"/>
            <p:cNvSpPr/>
            <p:nvPr/>
          </p:nvSpPr>
          <p:spPr>
            <a:xfrm>
              <a:off x="1359549" y="3850318"/>
              <a:ext cx="205572" cy="136639"/>
            </a:xfrm>
            <a:custGeom>
              <a:avLst/>
              <a:gdLst/>
              <a:ahLst/>
              <a:cxnLst/>
              <a:rect l="l" t="t" r="r" b="b"/>
              <a:pathLst>
                <a:path w="13730" h="9126" extrusionOk="0">
                  <a:moveTo>
                    <a:pt x="1788" y="1"/>
                  </a:moveTo>
                  <a:lnTo>
                    <a:pt x="1" y="6582"/>
                  </a:lnTo>
                  <a:lnTo>
                    <a:pt x="11459" y="9104"/>
                  </a:lnTo>
                  <a:cubicBezTo>
                    <a:pt x="11528" y="9119"/>
                    <a:pt x="11597" y="9126"/>
                    <a:pt x="11664" y="9126"/>
                  </a:cubicBezTo>
                  <a:cubicBezTo>
                    <a:pt x="12089" y="9126"/>
                    <a:pt x="12465" y="8849"/>
                    <a:pt x="12573" y="8432"/>
                  </a:cubicBezTo>
                  <a:lnTo>
                    <a:pt x="13583" y="4710"/>
                  </a:lnTo>
                  <a:cubicBezTo>
                    <a:pt x="13730" y="4206"/>
                    <a:pt x="13435" y="3701"/>
                    <a:pt x="12952" y="3554"/>
                  </a:cubicBezTo>
                  <a:lnTo>
                    <a:pt x="1788"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7"/>
            <p:cNvSpPr/>
            <p:nvPr/>
          </p:nvSpPr>
          <p:spPr>
            <a:xfrm>
              <a:off x="1359549" y="3850318"/>
              <a:ext cx="188893" cy="136639"/>
            </a:xfrm>
            <a:custGeom>
              <a:avLst/>
              <a:gdLst/>
              <a:ahLst/>
              <a:cxnLst/>
              <a:rect l="l" t="t" r="r" b="b"/>
              <a:pathLst>
                <a:path w="12616" h="9126" extrusionOk="0">
                  <a:moveTo>
                    <a:pt x="1788" y="1"/>
                  </a:moveTo>
                  <a:lnTo>
                    <a:pt x="1" y="6582"/>
                  </a:lnTo>
                  <a:lnTo>
                    <a:pt x="11459" y="9104"/>
                  </a:lnTo>
                  <a:cubicBezTo>
                    <a:pt x="11528" y="9119"/>
                    <a:pt x="11596" y="9126"/>
                    <a:pt x="11663" y="9126"/>
                  </a:cubicBezTo>
                  <a:cubicBezTo>
                    <a:pt x="12089" y="9126"/>
                    <a:pt x="12467" y="8847"/>
                    <a:pt x="12595" y="8411"/>
                  </a:cubicBezTo>
                  <a:lnTo>
                    <a:pt x="12616" y="8348"/>
                  </a:lnTo>
                  <a:lnTo>
                    <a:pt x="3764" y="6392"/>
                  </a:lnTo>
                  <a:cubicBezTo>
                    <a:pt x="2398" y="6098"/>
                    <a:pt x="1557" y="4710"/>
                    <a:pt x="1914" y="3344"/>
                  </a:cubicBezTo>
                  <a:lnTo>
                    <a:pt x="2734" y="316"/>
                  </a:lnTo>
                  <a:lnTo>
                    <a:pt x="1788"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7"/>
            <p:cNvSpPr/>
            <p:nvPr/>
          </p:nvSpPr>
          <p:spPr>
            <a:xfrm>
              <a:off x="1323360" y="3819594"/>
              <a:ext cx="68005" cy="151507"/>
            </a:xfrm>
            <a:custGeom>
              <a:avLst/>
              <a:gdLst/>
              <a:ahLst/>
              <a:cxnLst/>
              <a:rect l="l" t="t" r="r" b="b"/>
              <a:pathLst>
                <a:path w="4542" h="10119" extrusionOk="0">
                  <a:moveTo>
                    <a:pt x="3348" y="0"/>
                  </a:moveTo>
                  <a:cubicBezTo>
                    <a:pt x="2879" y="0"/>
                    <a:pt x="2458" y="314"/>
                    <a:pt x="2334" y="791"/>
                  </a:cubicBezTo>
                  <a:lnTo>
                    <a:pt x="168" y="8781"/>
                  </a:lnTo>
                  <a:cubicBezTo>
                    <a:pt x="0" y="9348"/>
                    <a:pt x="337" y="9937"/>
                    <a:pt x="904" y="10084"/>
                  </a:cubicBezTo>
                  <a:lnTo>
                    <a:pt x="925" y="10084"/>
                  </a:lnTo>
                  <a:cubicBezTo>
                    <a:pt x="1015" y="10108"/>
                    <a:pt x="1106" y="10119"/>
                    <a:pt x="1195" y="10119"/>
                  </a:cubicBezTo>
                  <a:cubicBezTo>
                    <a:pt x="1669" y="10119"/>
                    <a:pt x="2105" y="9805"/>
                    <a:pt x="2229" y="9327"/>
                  </a:cubicBezTo>
                  <a:lnTo>
                    <a:pt x="4394" y="1338"/>
                  </a:lnTo>
                  <a:cubicBezTo>
                    <a:pt x="4541" y="770"/>
                    <a:pt x="4205" y="182"/>
                    <a:pt x="3658" y="35"/>
                  </a:cubicBezTo>
                  <a:lnTo>
                    <a:pt x="3616" y="35"/>
                  </a:lnTo>
                  <a:cubicBezTo>
                    <a:pt x="3526" y="11"/>
                    <a:pt x="3436" y="0"/>
                    <a:pt x="3348"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57"/>
            <p:cNvSpPr/>
            <p:nvPr/>
          </p:nvSpPr>
          <p:spPr>
            <a:xfrm>
              <a:off x="1324304" y="3819774"/>
              <a:ext cx="55099" cy="151132"/>
            </a:xfrm>
            <a:custGeom>
              <a:avLst/>
              <a:gdLst/>
              <a:ahLst/>
              <a:cxnLst/>
              <a:rect l="l" t="t" r="r" b="b"/>
              <a:pathLst>
                <a:path w="3680" h="10094" extrusionOk="0">
                  <a:moveTo>
                    <a:pt x="3256" y="0"/>
                  </a:moveTo>
                  <a:cubicBezTo>
                    <a:pt x="2793" y="0"/>
                    <a:pt x="2371" y="311"/>
                    <a:pt x="2250" y="779"/>
                  </a:cubicBezTo>
                  <a:lnTo>
                    <a:pt x="84" y="8790"/>
                  </a:lnTo>
                  <a:cubicBezTo>
                    <a:pt x="0" y="9126"/>
                    <a:pt x="84" y="9505"/>
                    <a:pt x="337" y="9778"/>
                  </a:cubicBezTo>
                  <a:cubicBezTo>
                    <a:pt x="463" y="9904"/>
                    <a:pt x="652" y="10009"/>
                    <a:pt x="841" y="10072"/>
                  </a:cubicBezTo>
                  <a:lnTo>
                    <a:pt x="862" y="10072"/>
                  </a:lnTo>
                  <a:lnTo>
                    <a:pt x="946" y="10093"/>
                  </a:lnTo>
                  <a:lnTo>
                    <a:pt x="1283" y="10093"/>
                  </a:lnTo>
                  <a:cubicBezTo>
                    <a:pt x="1367" y="10072"/>
                    <a:pt x="1451" y="10051"/>
                    <a:pt x="1535" y="10030"/>
                  </a:cubicBezTo>
                  <a:cubicBezTo>
                    <a:pt x="1093" y="9778"/>
                    <a:pt x="904" y="9273"/>
                    <a:pt x="1030" y="8811"/>
                  </a:cubicBezTo>
                  <a:lnTo>
                    <a:pt x="3175" y="716"/>
                  </a:lnTo>
                  <a:cubicBezTo>
                    <a:pt x="3259" y="443"/>
                    <a:pt x="3427" y="212"/>
                    <a:pt x="3679" y="65"/>
                  </a:cubicBezTo>
                  <a:lnTo>
                    <a:pt x="3616" y="44"/>
                  </a:lnTo>
                  <a:lnTo>
                    <a:pt x="3553" y="44"/>
                  </a:lnTo>
                  <a:cubicBezTo>
                    <a:pt x="3454" y="14"/>
                    <a:pt x="3354" y="0"/>
                    <a:pt x="3256"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57"/>
            <p:cNvSpPr/>
            <p:nvPr/>
          </p:nvSpPr>
          <p:spPr>
            <a:xfrm>
              <a:off x="1295976" y="3845482"/>
              <a:ext cx="57929" cy="89850"/>
            </a:xfrm>
            <a:custGeom>
              <a:avLst/>
              <a:gdLst/>
              <a:ahLst/>
              <a:cxnLst/>
              <a:rect l="l" t="t" r="r" b="b"/>
              <a:pathLst>
                <a:path w="3869" h="6001" extrusionOk="0">
                  <a:moveTo>
                    <a:pt x="3140" y="0"/>
                  </a:moveTo>
                  <a:cubicBezTo>
                    <a:pt x="1990" y="0"/>
                    <a:pt x="926" y="766"/>
                    <a:pt x="610" y="1943"/>
                  </a:cubicBezTo>
                  <a:lnTo>
                    <a:pt x="378" y="2763"/>
                  </a:lnTo>
                  <a:cubicBezTo>
                    <a:pt x="0" y="4171"/>
                    <a:pt x="841" y="5622"/>
                    <a:pt x="2229" y="6000"/>
                  </a:cubicBezTo>
                  <a:lnTo>
                    <a:pt x="2271" y="6000"/>
                  </a:lnTo>
                  <a:lnTo>
                    <a:pt x="3868" y="93"/>
                  </a:lnTo>
                  <a:lnTo>
                    <a:pt x="3826" y="93"/>
                  </a:lnTo>
                  <a:cubicBezTo>
                    <a:pt x="3598" y="30"/>
                    <a:pt x="3367" y="0"/>
                    <a:pt x="3140"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57"/>
            <p:cNvSpPr/>
            <p:nvPr/>
          </p:nvSpPr>
          <p:spPr>
            <a:xfrm>
              <a:off x="1295661" y="3845332"/>
              <a:ext cx="55728" cy="90000"/>
            </a:xfrm>
            <a:custGeom>
              <a:avLst/>
              <a:gdLst/>
              <a:ahLst/>
              <a:cxnLst/>
              <a:rect l="l" t="t" r="r" b="b"/>
              <a:pathLst>
                <a:path w="3722" h="6011" extrusionOk="0">
                  <a:moveTo>
                    <a:pt x="3162" y="1"/>
                  </a:moveTo>
                  <a:cubicBezTo>
                    <a:pt x="1999" y="1"/>
                    <a:pt x="939" y="771"/>
                    <a:pt x="631" y="1932"/>
                  </a:cubicBezTo>
                  <a:lnTo>
                    <a:pt x="399" y="2773"/>
                  </a:lnTo>
                  <a:cubicBezTo>
                    <a:pt x="0" y="4181"/>
                    <a:pt x="841" y="5632"/>
                    <a:pt x="2250" y="6010"/>
                  </a:cubicBezTo>
                  <a:lnTo>
                    <a:pt x="2292" y="6010"/>
                  </a:lnTo>
                  <a:lnTo>
                    <a:pt x="2397" y="5653"/>
                  </a:lnTo>
                  <a:cubicBezTo>
                    <a:pt x="1577" y="4938"/>
                    <a:pt x="1240" y="3845"/>
                    <a:pt x="1535" y="2815"/>
                  </a:cubicBezTo>
                  <a:lnTo>
                    <a:pt x="1745" y="2016"/>
                  </a:lnTo>
                  <a:cubicBezTo>
                    <a:pt x="1997" y="1070"/>
                    <a:pt x="2754" y="313"/>
                    <a:pt x="3721" y="61"/>
                  </a:cubicBezTo>
                  <a:cubicBezTo>
                    <a:pt x="3534" y="20"/>
                    <a:pt x="3347" y="1"/>
                    <a:pt x="316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57"/>
            <p:cNvSpPr/>
            <p:nvPr/>
          </p:nvSpPr>
          <p:spPr>
            <a:xfrm>
              <a:off x="1549999" y="3927755"/>
              <a:ext cx="65175" cy="56057"/>
            </a:xfrm>
            <a:custGeom>
              <a:avLst/>
              <a:gdLst/>
              <a:ahLst/>
              <a:cxnLst/>
              <a:rect l="l" t="t" r="r" b="b"/>
              <a:pathLst>
                <a:path w="4353" h="3744" extrusionOk="0">
                  <a:moveTo>
                    <a:pt x="737" y="1"/>
                  </a:moveTo>
                  <a:lnTo>
                    <a:pt x="1" y="2776"/>
                  </a:lnTo>
                  <a:lnTo>
                    <a:pt x="3617" y="3743"/>
                  </a:lnTo>
                  <a:lnTo>
                    <a:pt x="4353" y="968"/>
                  </a:lnTo>
                  <a:lnTo>
                    <a:pt x="737"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57"/>
            <p:cNvSpPr/>
            <p:nvPr/>
          </p:nvSpPr>
          <p:spPr>
            <a:xfrm>
              <a:off x="1549999" y="3927755"/>
              <a:ext cx="28972" cy="46295"/>
            </a:xfrm>
            <a:custGeom>
              <a:avLst/>
              <a:gdLst/>
              <a:ahLst/>
              <a:cxnLst/>
              <a:rect l="l" t="t" r="r" b="b"/>
              <a:pathLst>
                <a:path w="1935" h="3092" extrusionOk="0">
                  <a:moveTo>
                    <a:pt x="737" y="1"/>
                  </a:moveTo>
                  <a:lnTo>
                    <a:pt x="1" y="2776"/>
                  </a:lnTo>
                  <a:lnTo>
                    <a:pt x="1178" y="3091"/>
                  </a:lnTo>
                  <a:lnTo>
                    <a:pt x="1935" y="316"/>
                  </a:lnTo>
                  <a:lnTo>
                    <a:pt x="737"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57"/>
            <p:cNvSpPr/>
            <p:nvPr/>
          </p:nvSpPr>
          <p:spPr>
            <a:xfrm>
              <a:off x="1600995" y="3929477"/>
              <a:ext cx="40306" cy="73710"/>
            </a:xfrm>
            <a:custGeom>
              <a:avLst/>
              <a:gdLst/>
              <a:ahLst/>
              <a:cxnLst/>
              <a:rect l="l" t="t" r="r" b="b"/>
              <a:pathLst>
                <a:path w="2692" h="4923" extrusionOk="0">
                  <a:moveTo>
                    <a:pt x="1777" y="0"/>
                  </a:moveTo>
                  <a:cubicBezTo>
                    <a:pt x="1433" y="0"/>
                    <a:pt x="1117" y="233"/>
                    <a:pt x="1031" y="580"/>
                  </a:cubicBezTo>
                  <a:lnTo>
                    <a:pt x="127" y="3923"/>
                  </a:lnTo>
                  <a:cubicBezTo>
                    <a:pt x="1" y="4343"/>
                    <a:pt x="253" y="4785"/>
                    <a:pt x="694" y="4890"/>
                  </a:cubicBezTo>
                  <a:lnTo>
                    <a:pt x="715" y="4890"/>
                  </a:lnTo>
                  <a:cubicBezTo>
                    <a:pt x="789" y="4912"/>
                    <a:pt x="863" y="4922"/>
                    <a:pt x="935" y="4922"/>
                  </a:cubicBezTo>
                  <a:cubicBezTo>
                    <a:pt x="1280" y="4922"/>
                    <a:pt x="1596" y="4687"/>
                    <a:pt x="1683" y="4322"/>
                  </a:cubicBezTo>
                  <a:lnTo>
                    <a:pt x="2587" y="1000"/>
                  </a:lnTo>
                  <a:cubicBezTo>
                    <a:pt x="2692" y="580"/>
                    <a:pt x="2439" y="138"/>
                    <a:pt x="2019" y="33"/>
                  </a:cubicBezTo>
                  <a:lnTo>
                    <a:pt x="1998" y="33"/>
                  </a:lnTo>
                  <a:cubicBezTo>
                    <a:pt x="1924" y="11"/>
                    <a:pt x="1850" y="0"/>
                    <a:pt x="177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57"/>
            <p:cNvSpPr/>
            <p:nvPr/>
          </p:nvSpPr>
          <p:spPr>
            <a:xfrm>
              <a:off x="1403942" y="4059663"/>
              <a:ext cx="132537" cy="23926"/>
            </a:xfrm>
            <a:custGeom>
              <a:avLst/>
              <a:gdLst/>
              <a:ahLst/>
              <a:cxnLst/>
              <a:rect l="l" t="t" r="r" b="b"/>
              <a:pathLst>
                <a:path w="8852" h="1598" extrusionOk="0">
                  <a:moveTo>
                    <a:pt x="778" y="0"/>
                  </a:moveTo>
                  <a:cubicBezTo>
                    <a:pt x="358" y="0"/>
                    <a:pt x="0" y="358"/>
                    <a:pt x="0" y="778"/>
                  </a:cubicBezTo>
                  <a:lnTo>
                    <a:pt x="0" y="799"/>
                  </a:lnTo>
                  <a:cubicBezTo>
                    <a:pt x="0" y="1241"/>
                    <a:pt x="358" y="1598"/>
                    <a:pt x="778" y="1598"/>
                  </a:cubicBezTo>
                  <a:lnTo>
                    <a:pt x="8074" y="1598"/>
                  </a:lnTo>
                  <a:cubicBezTo>
                    <a:pt x="8494" y="1598"/>
                    <a:pt x="8852" y="1241"/>
                    <a:pt x="8852" y="799"/>
                  </a:cubicBezTo>
                  <a:lnTo>
                    <a:pt x="8852" y="778"/>
                  </a:lnTo>
                  <a:cubicBezTo>
                    <a:pt x="8852" y="358"/>
                    <a:pt x="8494" y="0"/>
                    <a:pt x="807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57"/>
            <p:cNvSpPr/>
            <p:nvPr/>
          </p:nvSpPr>
          <p:spPr>
            <a:xfrm>
              <a:off x="1403942" y="4059663"/>
              <a:ext cx="33688" cy="24240"/>
            </a:xfrm>
            <a:custGeom>
              <a:avLst/>
              <a:gdLst/>
              <a:ahLst/>
              <a:cxnLst/>
              <a:rect l="l" t="t" r="r" b="b"/>
              <a:pathLst>
                <a:path w="2250" h="1619" extrusionOk="0">
                  <a:moveTo>
                    <a:pt x="778" y="0"/>
                  </a:moveTo>
                  <a:cubicBezTo>
                    <a:pt x="358" y="0"/>
                    <a:pt x="0" y="358"/>
                    <a:pt x="0" y="799"/>
                  </a:cubicBezTo>
                  <a:lnTo>
                    <a:pt x="0" y="820"/>
                  </a:lnTo>
                  <a:cubicBezTo>
                    <a:pt x="0" y="1262"/>
                    <a:pt x="358" y="1619"/>
                    <a:pt x="778" y="1619"/>
                  </a:cubicBezTo>
                  <a:lnTo>
                    <a:pt x="2250" y="1619"/>
                  </a:lnTo>
                  <a:cubicBezTo>
                    <a:pt x="1935" y="1451"/>
                    <a:pt x="1745" y="1135"/>
                    <a:pt x="1766" y="799"/>
                  </a:cubicBezTo>
                  <a:cubicBezTo>
                    <a:pt x="1766" y="463"/>
                    <a:pt x="1956" y="147"/>
                    <a:pt x="2250"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1" name="Google Shape;9451;p57"/>
          <p:cNvGrpSpPr/>
          <p:nvPr/>
        </p:nvGrpSpPr>
        <p:grpSpPr>
          <a:xfrm>
            <a:off x="3486572" y="2433470"/>
            <a:ext cx="379328" cy="281738"/>
            <a:chOff x="3486572" y="2433470"/>
            <a:chExt cx="379328" cy="281738"/>
          </a:xfrm>
        </p:grpSpPr>
        <p:sp>
          <p:nvSpPr>
            <p:cNvPr id="9452" name="Google Shape;9452;p57"/>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57"/>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57"/>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57"/>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57"/>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57"/>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57"/>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59" name="Google Shape;9459;p57"/>
          <p:cNvSpPr/>
          <p:nvPr/>
        </p:nvSpPr>
        <p:spPr>
          <a:xfrm>
            <a:off x="3751930" y="2709533"/>
            <a:ext cx="38105" cy="32535"/>
          </a:xfrm>
          <a:custGeom>
            <a:avLst/>
            <a:gdLst/>
            <a:ahLst/>
            <a:cxnLst/>
            <a:rect l="l" t="t" r="r" b="b"/>
            <a:pathLst>
              <a:path w="2545" h="2173" extrusionOk="0">
                <a:moveTo>
                  <a:pt x="1451" y="1"/>
                </a:moveTo>
                <a:cubicBezTo>
                  <a:pt x="484" y="1"/>
                  <a:pt x="1" y="1157"/>
                  <a:pt x="674" y="1851"/>
                </a:cubicBezTo>
                <a:cubicBezTo>
                  <a:pt x="896" y="2073"/>
                  <a:pt x="1169" y="2173"/>
                  <a:pt x="1437" y="2173"/>
                </a:cubicBezTo>
                <a:cubicBezTo>
                  <a:pt x="2002" y="2173"/>
                  <a:pt x="2545" y="1729"/>
                  <a:pt x="2545" y="1073"/>
                </a:cubicBezTo>
                <a:cubicBezTo>
                  <a:pt x="2545" y="484"/>
                  <a:pt x="2040" y="1"/>
                  <a:pt x="1451"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60" name="Google Shape;9460;p57"/>
          <p:cNvGrpSpPr/>
          <p:nvPr/>
        </p:nvGrpSpPr>
        <p:grpSpPr>
          <a:xfrm>
            <a:off x="3997149" y="3329634"/>
            <a:ext cx="270733" cy="355762"/>
            <a:chOff x="3997149" y="3329634"/>
            <a:chExt cx="270733" cy="355762"/>
          </a:xfrm>
        </p:grpSpPr>
        <p:sp>
          <p:nvSpPr>
            <p:cNvPr id="9461" name="Google Shape;9461;p57"/>
            <p:cNvSpPr/>
            <p:nvPr/>
          </p:nvSpPr>
          <p:spPr>
            <a:xfrm>
              <a:off x="4161787" y="3488627"/>
              <a:ext cx="32430" cy="32445"/>
            </a:xfrm>
            <a:custGeom>
              <a:avLst/>
              <a:gdLst/>
              <a:ahLst/>
              <a:cxnLst/>
              <a:rect l="l" t="t" r="r" b="b"/>
              <a:pathLst>
                <a:path w="2166" h="2167" extrusionOk="0">
                  <a:moveTo>
                    <a:pt x="0" y="1"/>
                  </a:moveTo>
                  <a:lnTo>
                    <a:pt x="0" y="2166"/>
                  </a:lnTo>
                  <a:lnTo>
                    <a:pt x="2166" y="2166"/>
                  </a:lnTo>
                  <a:lnTo>
                    <a:pt x="13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7"/>
            <p:cNvSpPr/>
            <p:nvPr/>
          </p:nvSpPr>
          <p:spPr>
            <a:xfrm>
              <a:off x="4181925" y="3488627"/>
              <a:ext cx="20168" cy="55114"/>
            </a:xfrm>
            <a:custGeom>
              <a:avLst/>
              <a:gdLst/>
              <a:ahLst/>
              <a:cxnLst/>
              <a:rect l="l" t="t" r="r" b="b"/>
              <a:pathLst>
                <a:path w="1347" h="3681" extrusionOk="0">
                  <a:moveTo>
                    <a:pt x="1" y="1"/>
                  </a:moveTo>
                  <a:lnTo>
                    <a:pt x="1" y="3680"/>
                  </a:lnTo>
                  <a:lnTo>
                    <a:pt x="1347" y="3680"/>
                  </a:lnTo>
                  <a:lnTo>
                    <a:pt x="134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7"/>
            <p:cNvSpPr/>
            <p:nvPr/>
          </p:nvSpPr>
          <p:spPr>
            <a:xfrm>
              <a:off x="4181925" y="3488627"/>
              <a:ext cx="20168" cy="17338"/>
            </a:xfrm>
            <a:custGeom>
              <a:avLst/>
              <a:gdLst/>
              <a:ahLst/>
              <a:cxnLst/>
              <a:rect l="l" t="t" r="r" b="b"/>
              <a:pathLst>
                <a:path w="1347" h="1158" extrusionOk="0">
                  <a:moveTo>
                    <a:pt x="1" y="1"/>
                  </a:moveTo>
                  <a:lnTo>
                    <a:pt x="1" y="1157"/>
                  </a:lnTo>
                  <a:lnTo>
                    <a:pt x="1347" y="1157"/>
                  </a:lnTo>
                  <a:lnTo>
                    <a:pt x="1347"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7"/>
            <p:cNvSpPr/>
            <p:nvPr/>
          </p:nvSpPr>
          <p:spPr>
            <a:xfrm>
              <a:off x="4181925" y="3488627"/>
              <a:ext cx="7576" cy="55114"/>
            </a:xfrm>
            <a:custGeom>
              <a:avLst/>
              <a:gdLst/>
              <a:ahLst/>
              <a:cxnLst/>
              <a:rect l="l" t="t" r="r" b="b"/>
              <a:pathLst>
                <a:path w="506" h="3681" extrusionOk="0">
                  <a:moveTo>
                    <a:pt x="1" y="1"/>
                  </a:moveTo>
                  <a:lnTo>
                    <a:pt x="1" y="3680"/>
                  </a:lnTo>
                  <a:lnTo>
                    <a:pt x="506" y="3680"/>
                  </a:lnTo>
                  <a:lnTo>
                    <a:pt x="506"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7"/>
            <p:cNvSpPr/>
            <p:nvPr/>
          </p:nvSpPr>
          <p:spPr>
            <a:xfrm>
              <a:off x="4161787" y="3493673"/>
              <a:ext cx="20153" cy="8819"/>
            </a:xfrm>
            <a:custGeom>
              <a:avLst/>
              <a:gdLst/>
              <a:ahLst/>
              <a:cxnLst/>
              <a:rect l="l" t="t" r="r" b="b"/>
              <a:pathLst>
                <a:path w="1346" h="589" extrusionOk="0">
                  <a:moveTo>
                    <a:pt x="0" y="0"/>
                  </a:moveTo>
                  <a:lnTo>
                    <a:pt x="0" y="589"/>
                  </a:lnTo>
                  <a:lnTo>
                    <a:pt x="1346" y="589"/>
                  </a:lnTo>
                  <a:lnTo>
                    <a:pt x="1346"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57"/>
            <p:cNvSpPr/>
            <p:nvPr/>
          </p:nvSpPr>
          <p:spPr>
            <a:xfrm>
              <a:off x="4161787" y="3493673"/>
              <a:ext cx="7576" cy="27400"/>
            </a:xfrm>
            <a:custGeom>
              <a:avLst/>
              <a:gdLst/>
              <a:ahLst/>
              <a:cxnLst/>
              <a:rect l="l" t="t" r="r" b="b"/>
              <a:pathLst>
                <a:path w="506" h="1830" extrusionOk="0">
                  <a:moveTo>
                    <a:pt x="0" y="0"/>
                  </a:moveTo>
                  <a:lnTo>
                    <a:pt x="0" y="1829"/>
                  </a:lnTo>
                  <a:lnTo>
                    <a:pt x="505" y="1829"/>
                  </a:lnTo>
                  <a:lnTo>
                    <a:pt x="505"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57"/>
            <p:cNvSpPr/>
            <p:nvPr/>
          </p:nvSpPr>
          <p:spPr>
            <a:xfrm>
              <a:off x="4163988" y="3331550"/>
              <a:ext cx="35904" cy="33389"/>
            </a:xfrm>
            <a:custGeom>
              <a:avLst/>
              <a:gdLst/>
              <a:ahLst/>
              <a:cxnLst/>
              <a:rect l="l" t="t" r="r" b="b"/>
              <a:pathLst>
                <a:path w="2398" h="2230" extrusionOk="0">
                  <a:moveTo>
                    <a:pt x="1" y="1"/>
                  </a:moveTo>
                  <a:lnTo>
                    <a:pt x="1" y="2229"/>
                  </a:lnTo>
                  <a:lnTo>
                    <a:pt x="2397" y="2229"/>
                  </a:lnTo>
                  <a:lnTo>
                    <a:pt x="2397"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57"/>
            <p:cNvSpPr/>
            <p:nvPr/>
          </p:nvSpPr>
          <p:spPr>
            <a:xfrm>
              <a:off x="4163988" y="3331550"/>
              <a:ext cx="13550" cy="33389"/>
            </a:xfrm>
            <a:custGeom>
              <a:avLst/>
              <a:gdLst/>
              <a:ahLst/>
              <a:cxnLst/>
              <a:rect l="l" t="t" r="r" b="b"/>
              <a:pathLst>
                <a:path w="905" h="2230" extrusionOk="0">
                  <a:moveTo>
                    <a:pt x="1" y="1"/>
                  </a:moveTo>
                  <a:lnTo>
                    <a:pt x="1" y="2229"/>
                  </a:lnTo>
                  <a:lnTo>
                    <a:pt x="905" y="2229"/>
                  </a:lnTo>
                  <a:lnTo>
                    <a:pt x="90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57"/>
            <p:cNvSpPr/>
            <p:nvPr/>
          </p:nvSpPr>
          <p:spPr>
            <a:xfrm>
              <a:off x="3997149" y="3374342"/>
              <a:ext cx="180074" cy="268577"/>
            </a:xfrm>
            <a:custGeom>
              <a:avLst/>
              <a:gdLst/>
              <a:ahLst/>
              <a:cxnLst/>
              <a:rect l="l" t="t" r="r" b="b"/>
              <a:pathLst>
                <a:path w="12027" h="17938" extrusionOk="0">
                  <a:moveTo>
                    <a:pt x="8951" y="1"/>
                  </a:moveTo>
                  <a:cubicBezTo>
                    <a:pt x="4017" y="1"/>
                    <a:pt x="1" y="4006"/>
                    <a:pt x="1" y="8958"/>
                  </a:cubicBezTo>
                  <a:cubicBezTo>
                    <a:pt x="1" y="13932"/>
                    <a:pt x="4017" y="17937"/>
                    <a:pt x="8951" y="17937"/>
                  </a:cubicBezTo>
                  <a:cubicBezTo>
                    <a:pt x="9002" y="17937"/>
                    <a:pt x="9053" y="17937"/>
                    <a:pt x="9104" y="17936"/>
                  </a:cubicBezTo>
                  <a:lnTo>
                    <a:pt x="10597" y="16023"/>
                  </a:lnTo>
                  <a:lnTo>
                    <a:pt x="9104" y="13584"/>
                  </a:lnTo>
                  <a:cubicBezTo>
                    <a:pt x="6560" y="13584"/>
                    <a:pt x="4479" y="11523"/>
                    <a:pt x="4479" y="8958"/>
                  </a:cubicBezTo>
                  <a:cubicBezTo>
                    <a:pt x="4479" y="6414"/>
                    <a:pt x="6560" y="4333"/>
                    <a:pt x="9104" y="4333"/>
                  </a:cubicBezTo>
                  <a:lnTo>
                    <a:pt x="10366" y="4333"/>
                  </a:lnTo>
                  <a:lnTo>
                    <a:pt x="12027" y="2273"/>
                  </a:lnTo>
                  <a:lnTo>
                    <a:pt x="10366" y="2"/>
                  </a:lnTo>
                  <a:lnTo>
                    <a:pt x="9104" y="2"/>
                  </a:lnTo>
                  <a:cubicBezTo>
                    <a:pt x="9053" y="1"/>
                    <a:pt x="9002" y="1"/>
                    <a:pt x="895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57"/>
            <p:cNvSpPr/>
            <p:nvPr/>
          </p:nvSpPr>
          <p:spPr>
            <a:xfrm>
              <a:off x="4133459" y="3631539"/>
              <a:ext cx="52269" cy="42207"/>
            </a:xfrm>
            <a:custGeom>
              <a:avLst/>
              <a:gdLst/>
              <a:ahLst/>
              <a:cxnLst/>
              <a:rect l="l" t="t" r="r" b="b"/>
              <a:pathLst>
                <a:path w="3491" h="2819" extrusionOk="0">
                  <a:moveTo>
                    <a:pt x="0" y="1"/>
                  </a:moveTo>
                  <a:lnTo>
                    <a:pt x="0" y="2818"/>
                  </a:lnTo>
                  <a:lnTo>
                    <a:pt x="3490" y="2818"/>
                  </a:lnTo>
                  <a:lnTo>
                    <a:pt x="349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57"/>
            <p:cNvSpPr/>
            <p:nvPr/>
          </p:nvSpPr>
          <p:spPr>
            <a:xfrm>
              <a:off x="4152339" y="3354219"/>
              <a:ext cx="59201" cy="141355"/>
            </a:xfrm>
            <a:custGeom>
              <a:avLst/>
              <a:gdLst/>
              <a:ahLst/>
              <a:cxnLst/>
              <a:rect l="l" t="t" r="r" b="b"/>
              <a:pathLst>
                <a:path w="3954" h="9441" extrusionOk="0">
                  <a:moveTo>
                    <a:pt x="1" y="0"/>
                  </a:moveTo>
                  <a:lnTo>
                    <a:pt x="1" y="9440"/>
                  </a:lnTo>
                  <a:lnTo>
                    <a:pt x="3953" y="9440"/>
                  </a:lnTo>
                  <a:lnTo>
                    <a:pt x="3953"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57"/>
            <p:cNvSpPr/>
            <p:nvPr/>
          </p:nvSpPr>
          <p:spPr>
            <a:xfrm>
              <a:off x="4152339" y="3354219"/>
              <a:ext cx="21111" cy="141355"/>
            </a:xfrm>
            <a:custGeom>
              <a:avLst/>
              <a:gdLst/>
              <a:ahLst/>
              <a:cxnLst/>
              <a:rect l="l" t="t" r="r" b="b"/>
              <a:pathLst>
                <a:path w="1410" h="9441" extrusionOk="0">
                  <a:moveTo>
                    <a:pt x="1" y="0"/>
                  </a:moveTo>
                  <a:lnTo>
                    <a:pt x="1" y="9440"/>
                  </a:lnTo>
                  <a:lnTo>
                    <a:pt x="1409" y="9440"/>
                  </a:lnTo>
                  <a:lnTo>
                    <a:pt x="1409"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57"/>
            <p:cNvSpPr/>
            <p:nvPr/>
          </p:nvSpPr>
          <p:spPr>
            <a:xfrm>
              <a:off x="4133459" y="3577713"/>
              <a:ext cx="99477" cy="36533"/>
            </a:xfrm>
            <a:custGeom>
              <a:avLst/>
              <a:gdLst/>
              <a:ahLst/>
              <a:cxnLst/>
              <a:rect l="l" t="t" r="r" b="b"/>
              <a:pathLst>
                <a:path w="6644" h="2440" extrusionOk="0">
                  <a:moveTo>
                    <a:pt x="0" y="1"/>
                  </a:moveTo>
                  <a:lnTo>
                    <a:pt x="0" y="2440"/>
                  </a:lnTo>
                  <a:lnTo>
                    <a:pt x="5425" y="2440"/>
                  </a:lnTo>
                  <a:cubicBezTo>
                    <a:pt x="6097" y="2440"/>
                    <a:pt x="6644" y="1893"/>
                    <a:pt x="6644" y="1220"/>
                  </a:cubicBezTo>
                  <a:lnTo>
                    <a:pt x="6623" y="1220"/>
                  </a:lnTo>
                  <a:cubicBezTo>
                    <a:pt x="6623" y="547"/>
                    <a:pt x="6076" y="1"/>
                    <a:pt x="5425"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57"/>
            <p:cNvSpPr/>
            <p:nvPr/>
          </p:nvSpPr>
          <p:spPr>
            <a:xfrm>
              <a:off x="4133459" y="3577713"/>
              <a:ext cx="97276" cy="19225"/>
            </a:xfrm>
            <a:custGeom>
              <a:avLst/>
              <a:gdLst/>
              <a:ahLst/>
              <a:cxnLst/>
              <a:rect l="l" t="t" r="r" b="b"/>
              <a:pathLst>
                <a:path w="6497" h="1284" extrusionOk="0">
                  <a:moveTo>
                    <a:pt x="0" y="1"/>
                  </a:moveTo>
                  <a:lnTo>
                    <a:pt x="0" y="1283"/>
                  </a:lnTo>
                  <a:lnTo>
                    <a:pt x="5403" y="1283"/>
                  </a:lnTo>
                  <a:cubicBezTo>
                    <a:pt x="5866" y="1283"/>
                    <a:pt x="6265" y="1052"/>
                    <a:pt x="6497" y="653"/>
                  </a:cubicBezTo>
                  <a:cubicBezTo>
                    <a:pt x="6265" y="253"/>
                    <a:pt x="5866" y="1"/>
                    <a:pt x="542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7"/>
            <p:cNvSpPr/>
            <p:nvPr/>
          </p:nvSpPr>
          <p:spPr>
            <a:xfrm>
              <a:off x="4133459" y="3614231"/>
              <a:ext cx="73979" cy="28657"/>
            </a:xfrm>
            <a:custGeom>
              <a:avLst/>
              <a:gdLst/>
              <a:ahLst/>
              <a:cxnLst/>
              <a:rect l="l" t="t" r="r" b="b"/>
              <a:pathLst>
                <a:path w="4941" h="1914" extrusionOk="0">
                  <a:moveTo>
                    <a:pt x="0" y="1"/>
                  </a:moveTo>
                  <a:lnTo>
                    <a:pt x="0" y="1914"/>
                  </a:lnTo>
                  <a:lnTo>
                    <a:pt x="3343" y="1914"/>
                  </a:lnTo>
                  <a:cubicBezTo>
                    <a:pt x="4226" y="1914"/>
                    <a:pt x="4941" y="1178"/>
                    <a:pt x="4941" y="295"/>
                  </a:cubicBezTo>
                  <a:lnTo>
                    <a:pt x="4941"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57"/>
            <p:cNvSpPr/>
            <p:nvPr/>
          </p:nvSpPr>
          <p:spPr>
            <a:xfrm>
              <a:off x="4145736" y="3329664"/>
              <a:ext cx="71149" cy="11035"/>
            </a:xfrm>
            <a:custGeom>
              <a:avLst/>
              <a:gdLst/>
              <a:ahLst/>
              <a:cxnLst/>
              <a:rect l="l" t="t" r="r" b="b"/>
              <a:pathLst>
                <a:path w="4752" h="737" extrusionOk="0">
                  <a:moveTo>
                    <a:pt x="442" y="1"/>
                  </a:moveTo>
                  <a:cubicBezTo>
                    <a:pt x="0" y="43"/>
                    <a:pt x="0" y="694"/>
                    <a:pt x="442" y="736"/>
                  </a:cubicBezTo>
                  <a:lnTo>
                    <a:pt x="4394" y="736"/>
                  </a:lnTo>
                  <a:cubicBezTo>
                    <a:pt x="4605" y="736"/>
                    <a:pt x="4752" y="568"/>
                    <a:pt x="4752" y="358"/>
                  </a:cubicBezTo>
                  <a:cubicBezTo>
                    <a:pt x="4752" y="169"/>
                    <a:pt x="4605" y="1"/>
                    <a:pt x="439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57"/>
            <p:cNvSpPr/>
            <p:nvPr/>
          </p:nvSpPr>
          <p:spPr>
            <a:xfrm>
              <a:off x="4161667" y="3329634"/>
              <a:ext cx="55219" cy="11080"/>
            </a:xfrm>
            <a:custGeom>
              <a:avLst/>
              <a:gdLst/>
              <a:ahLst/>
              <a:cxnLst/>
              <a:rect l="l" t="t" r="r" b="b"/>
              <a:pathLst>
                <a:path w="3688" h="740" extrusionOk="0">
                  <a:moveTo>
                    <a:pt x="475" y="1"/>
                  </a:moveTo>
                  <a:cubicBezTo>
                    <a:pt x="0" y="1"/>
                    <a:pt x="0" y="740"/>
                    <a:pt x="475" y="740"/>
                  </a:cubicBezTo>
                  <a:cubicBezTo>
                    <a:pt x="487" y="740"/>
                    <a:pt x="500" y="739"/>
                    <a:pt x="513" y="738"/>
                  </a:cubicBezTo>
                  <a:lnTo>
                    <a:pt x="3330" y="738"/>
                  </a:lnTo>
                  <a:cubicBezTo>
                    <a:pt x="3541" y="738"/>
                    <a:pt x="3688" y="570"/>
                    <a:pt x="3688" y="360"/>
                  </a:cubicBezTo>
                  <a:cubicBezTo>
                    <a:pt x="3688" y="171"/>
                    <a:pt x="3541" y="3"/>
                    <a:pt x="3330" y="3"/>
                  </a:cubicBezTo>
                  <a:lnTo>
                    <a:pt x="513" y="3"/>
                  </a:lnTo>
                  <a:cubicBezTo>
                    <a:pt x="500" y="2"/>
                    <a:pt x="487" y="1"/>
                    <a:pt x="47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7"/>
            <p:cNvSpPr/>
            <p:nvPr/>
          </p:nvSpPr>
          <p:spPr>
            <a:xfrm>
              <a:off x="4043744" y="3662712"/>
              <a:ext cx="224138" cy="22683"/>
            </a:xfrm>
            <a:custGeom>
              <a:avLst/>
              <a:gdLst/>
              <a:ahLst/>
              <a:cxnLst/>
              <a:rect l="l" t="t" r="r" b="b"/>
              <a:pathLst>
                <a:path w="14970" h="1515" extrusionOk="0">
                  <a:moveTo>
                    <a:pt x="1009" y="0"/>
                  </a:moveTo>
                  <a:cubicBezTo>
                    <a:pt x="0" y="0"/>
                    <a:pt x="0" y="1514"/>
                    <a:pt x="1009" y="1514"/>
                  </a:cubicBezTo>
                  <a:lnTo>
                    <a:pt x="14213" y="1514"/>
                  </a:lnTo>
                  <a:cubicBezTo>
                    <a:pt x="14633" y="1514"/>
                    <a:pt x="14970" y="1178"/>
                    <a:pt x="14970" y="757"/>
                  </a:cubicBezTo>
                  <a:cubicBezTo>
                    <a:pt x="14970" y="337"/>
                    <a:pt x="14633" y="0"/>
                    <a:pt x="1421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7"/>
            <p:cNvSpPr/>
            <p:nvPr/>
          </p:nvSpPr>
          <p:spPr>
            <a:xfrm>
              <a:off x="4084035" y="3662712"/>
              <a:ext cx="183847" cy="22683"/>
            </a:xfrm>
            <a:custGeom>
              <a:avLst/>
              <a:gdLst/>
              <a:ahLst/>
              <a:cxnLst/>
              <a:rect l="l" t="t" r="r" b="b"/>
              <a:pathLst>
                <a:path w="12279" h="1515" extrusionOk="0">
                  <a:moveTo>
                    <a:pt x="1031" y="0"/>
                  </a:moveTo>
                  <a:cubicBezTo>
                    <a:pt x="0" y="0"/>
                    <a:pt x="0" y="1514"/>
                    <a:pt x="1031" y="1514"/>
                  </a:cubicBezTo>
                  <a:lnTo>
                    <a:pt x="11522" y="1514"/>
                  </a:lnTo>
                  <a:cubicBezTo>
                    <a:pt x="11942" y="1514"/>
                    <a:pt x="12279" y="1178"/>
                    <a:pt x="12279" y="757"/>
                  </a:cubicBezTo>
                  <a:cubicBezTo>
                    <a:pt x="12279" y="337"/>
                    <a:pt x="11942" y="0"/>
                    <a:pt x="11522"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7"/>
            <p:cNvSpPr/>
            <p:nvPr/>
          </p:nvSpPr>
          <p:spPr>
            <a:xfrm>
              <a:off x="4105131" y="3396396"/>
              <a:ext cx="30544" cy="25917"/>
            </a:xfrm>
            <a:custGeom>
              <a:avLst/>
              <a:gdLst/>
              <a:ahLst/>
              <a:cxnLst/>
              <a:rect l="l" t="t" r="r" b="b"/>
              <a:pathLst>
                <a:path w="2040" h="1731" extrusionOk="0">
                  <a:moveTo>
                    <a:pt x="1177" y="1"/>
                  </a:moveTo>
                  <a:cubicBezTo>
                    <a:pt x="400" y="1"/>
                    <a:pt x="0" y="926"/>
                    <a:pt x="547" y="1472"/>
                  </a:cubicBezTo>
                  <a:cubicBezTo>
                    <a:pt x="732" y="1650"/>
                    <a:pt x="954" y="1730"/>
                    <a:pt x="1171" y="1730"/>
                  </a:cubicBezTo>
                  <a:cubicBezTo>
                    <a:pt x="1619" y="1730"/>
                    <a:pt x="2039" y="1387"/>
                    <a:pt x="2039" y="863"/>
                  </a:cubicBezTo>
                  <a:cubicBezTo>
                    <a:pt x="2039" y="379"/>
                    <a:pt x="1661" y="1"/>
                    <a:pt x="1177"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57"/>
            <p:cNvSpPr/>
            <p:nvPr/>
          </p:nvSpPr>
          <p:spPr>
            <a:xfrm>
              <a:off x="4087179" y="3593135"/>
              <a:ext cx="30559" cy="25917"/>
            </a:xfrm>
            <a:custGeom>
              <a:avLst/>
              <a:gdLst/>
              <a:ahLst/>
              <a:cxnLst/>
              <a:rect l="l" t="t" r="r" b="b"/>
              <a:pathLst>
                <a:path w="2041" h="1731" extrusionOk="0">
                  <a:moveTo>
                    <a:pt x="1178" y="1"/>
                  </a:moveTo>
                  <a:cubicBezTo>
                    <a:pt x="400" y="1"/>
                    <a:pt x="1" y="926"/>
                    <a:pt x="547" y="1473"/>
                  </a:cubicBezTo>
                  <a:cubicBezTo>
                    <a:pt x="732" y="1651"/>
                    <a:pt x="955" y="1731"/>
                    <a:pt x="1171" y="1731"/>
                  </a:cubicBezTo>
                  <a:cubicBezTo>
                    <a:pt x="1619" y="1731"/>
                    <a:pt x="2040" y="1388"/>
                    <a:pt x="2040" y="863"/>
                  </a:cubicBezTo>
                  <a:cubicBezTo>
                    <a:pt x="2040" y="379"/>
                    <a:pt x="1662" y="1"/>
                    <a:pt x="1178"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2" name="Google Shape;9482;p57"/>
          <p:cNvGrpSpPr/>
          <p:nvPr/>
        </p:nvGrpSpPr>
        <p:grpSpPr>
          <a:xfrm>
            <a:off x="3954343" y="2899354"/>
            <a:ext cx="345655" cy="343529"/>
            <a:chOff x="3954343" y="2899354"/>
            <a:chExt cx="345655" cy="343529"/>
          </a:xfrm>
        </p:grpSpPr>
        <p:sp>
          <p:nvSpPr>
            <p:cNvPr id="9483" name="Google Shape;9483;p57"/>
            <p:cNvSpPr/>
            <p:nvPr/>
          </p:nvSpPr>
          <p:spPr>
            <a:xfrm>
              <a:off x="3954343" y="2899354"/>
              <a:ext cx="345655" cy="343529"/>
            </a:xfrm>
            <a:custGeom>
              <a:avLst/>
              <a:gdLst/>
              <a:ahLst/>
              <a:cxnLst/>
              <a:rect l="l" t="t" r="r" b="b"/>
              <a:pathLst>
                <a:path w="23086" h="22944" extrusionOk="0">
                  <a:moveTo>
                    <a:pt x="18828" y="0"/>
                  </a:moveTo>
                  <a:cubicBezTo>
                    <a:pt x="18617" y="0"/>
                    <a:pt x="18407" y="84"/>
                    <a:pt x="18250" y="253"/>
                  </a:cubicBezTo>
                  <a:lnTo>
                    <a:pt x="17640" y="862"/>
                  </a:lnTo>
                  <a:lnTo>
                    <a:pt x="17135" y="1346"/>
                  </a:lnTo>
                  <a:lnTo>
                    <a:pt x="16000" y="2481"/>
                  </a:lnTo>
                  <a:lnTo>
                    <a:pt x="15495" y="2986"/>
                  </a:lnTo>
                  <a:lnTo>
                    <a:pt x="12741" y="5740"/>
                  </a:lnTo>
                  <a:lnTo>
                    <a:pt x="12237" y="6244"/>
                  </a:lnTo>
                  <a:lnTo>
                    <a:pt x="11122" y="7380"/>
                  </a:lnTo>
                  <a:lnTo>
                    <a:pt x="10618" y="7863"/>
                  </a:lnTo>
                  <a:lnTo>
                    <a:pt x="9482" y="8999"/>
                  </a:lnTo>
                  <a:lnTo>
                    <a:pt x="8978" y="9503"/>
                  </a:lnTo>
                  <a:lnTo>
                    <a:pt x="7864" y="10639"/>
                  </a:lnTo>
                  <a:lnTo>
                    <a:pt x="7359" y="11122"/>
                  </a:lnTo>
                  <a:lnTo>
                    <a:pt x="2965" y="15516"/>
                  </a:lnTo>
                  <a:lnTo>
                    <a:pt x="2481" y="16021"/>
                  </a:lnTo>
                  <a:lnTo>
                    <a:pt x="1346" y="17156"/>
                  </a:lnTo>
                  <a:lnTo>
                    <a:pt x="841" y="17640"/>
                  </a:lnTo>
                  <a:lnTo>
                    <a:pt x="316" y="18165"/>
                  </a:lnTo>
                  <a:cubicBezTo>
                    <a:pt x="0" y="18502"/>
                    <a:pt x="0" y="19027"/>
                    <a:pt x="316" y="19343"/>
                  </a:cubicBezTo>
                  <a:lnTo>
                    <a:pt x="3659" y="22707"/>
                  </a:lnTo>
                  <a:cubicBezTo>
                    <a:pt x="3827" y="22864"/>
                    <a:pt x="4037" y="22943"/>
                    <a:pt x="4247" y="22943"/>
                  </a:cubicBezTo>
                  <a:cubicBezTo>
                    <a:pt x="4458" y="22943"/>
                    <a:pt x="4668" y="22864"/>
                    <a:pt x="4836" y="22707"/>
                  </a:cubicBezTo>
                  <a:lnTo>
                    <a:pt x="22770" y="4773"/>
                  </a:lnTo>
                  <a:cubicBezTo>
                    <a:pt x="23085" y="4436"/>
                    <a:pt x="23085" y="3932"/>
                    <a:pt x="22770" y="3595"/>
                  </a:cubicBezTo>
                  <a:lnTo>
                    <a:pt x="19406" y="253"/>
                  </a:lnTo>
                  <a:cubicBezTo>
                    <a:pt x="19248" y="84"/>
                    <a:pt x="19038" y="0"/>
                    <a:pt x="18828"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7"/>
            <p:cNvSpPr/>
            <p:nvPr/>
          </p:nvSpPr>
          <p:spPr>
            <a:xfrm>
              <a:off x="4210897" y="2911946"/>
              <a:ext cx="33434" cy="31502"/>
            </a:xfrm>
            <a:custGeom>
              <a:avLst/>
              <a:gdLst/>
              <a:ahLst/>
              <a:cxnLst/>
              <a:rect l="l" t="t" r="r" b="b"/>
              <a:pathLst>
                <a:path w="2233" h="2104" extrusionOk="0">
                  <a:moveTo>
                    <a:pt x="505" y="0"/>
                  </a:moveTo>
                  <a:lnTo>
                    <a:pt x="0" y="505"/>
                  </a:lnTo>
                  <a:lnTo>
                    <a:pt x="1514" y="2019"/>
                  </a:lnTo>
                  <a:cubicBezTo>
                    <a:pt x="1588" y="2078"/>
                    <a:pt x="1666" y="2104"/>
                    <a:pt x="1741" y="2104"/>
                  </a:cubicBezTo>
                  <a:cubicBezTo>
                    <a:pt x="2009" y="2104"/>
                    <a:pt x="2232" y="1777"/>
                    <a:pt x="2019" y="1514"/>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7"/>
            <p:cNvSpPr/>
            <p:nvPr/>
          </p:nvSpPr>
          <p:spPr>
            <a:xfrm>
              <a:off x="4186656" y="2936501"/>
              <a:ext cx="27834" cy="25049"/>
            </a:xfrm>
            <a:custGeom>
              <a:avLst/>
              <a:gdLst/>
              <a:ahLst/>
              <a:cxnLst/>
              <a:rect l="l" t="t" r="r" b="b"/>
              <a:pathLst>
                <a:path w="1859" h="1673" extrusionOk="0">
                  <a:moveTo>
                    <a:pt x="505" y="0"/>
                  </a:moveTo>
                  <a:lnTo>
                    <a:pt x="0" y="484"/>
                  </a:lnTo>
                  <a:lnTo>
                    <a:pt x="1052" y="1535"/>
                  </a:lnTo>
                  <a:cubicBezTo>
                    <a:pt x="1134" y="1632"/>
                    <a:pt x="1230" y="1672"/>
                    <a:pt x="1322" y="1672"/>
                  </a:cubicBezTo>
                  <a:cubicBezTo>
                    <a:pt x="1607" y="1672"/>
                    <a:pt x="1858" y="1290"/>
                    <a:pt x="1556" y="1051"/>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7"/>
            <p:cNvSpPr/>
            <p:nvPr/>
          </p:nvSpPr>
          <p:spPr>
            <a:xfrm>
              <a:off x="4162101" y="2960727"/>
              <a:ext cx="26501" cy="24600"/>
            </a:xfrm>
            <a:custGeom>
              <a:avLst/>
              <a:gdLst/>
              <a:ahLst/>
              <a:cxnLst/>
              <a:rect l="l" t="t" r="r" b="b"/>
              <a:pathLst>
                <a:path w="1770" h="1643" extrusionOk="0">
                  <a:moveTo>
                    <a:pt x="505" y="1"/>
                  </a:moveTo>
                  <a:lnTo>
                    <a:pt x="0" y="506"/>
                  </a:lnTo>
                  <a:lnTo>
                    <a:pt x="1052" y="1557"/>
                  </a:lnTo>
                  <a:cubicBezTo>
                    <a:pt x="1125" y="1617"/>
                    <a:pt x="1204" y="1642"/>
                    <a:pt x="1279" y="1642"/>
                  </a:cubicBezTo>
                  <a:cubicBezTo>
                    <a:pt x="1547" y="1642"/>
                    <a:pt x="1770" y="1315"/>
                    <a:pt x="1556" y="1052"/>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7"/>
            <p:cNvSpPr/>
            <p:nvPr/>
          </p:nvSpPr>
          <p:spPr>
            <a:xfrm>
              <a:off x="4137861" y="2985281"/>
              <a:ext cx="27834" cy="25064"/>
            </a:xfrm>
            <a:custGeom>
              <a:avLst/>
              <a:gdLst/>
              <a:ahLst/>
              <a:cxnLst/>
              <a:rect l="l" t="t" r="r" b="b"/>
              <a:pathLst>
                <a:path w="1859" h="1674" extrusionOk="0">
                  <a:moveTo>
                    <a:pt x="505" y="1"/>
                  </a:moveTo>
                  <a:lnTo>
                    <a:pt x="1" y="484"/>
                  </a:lnTo>
                  <a:lnTo>
                    <a:pt x="1052" y="1536"/>
                  </a:lnTo>
                  <a:cubicBezTo>
                    <a:pt x="1129" y="1633"/>
                    <a:pt x="1222" y="1673"/>
                    <a:pt x="1313" y="1673"/>
                  </a:cubicBezTo>
                  <a:cubicBezTo>
                    <a:pt x="1596" y="1673"/>
                    <a:pt x="1858" y="1290"/>
                    <a:pt x="1556" y="1052"/>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7"/>
            <p:cNvSpPr/>
            <p:nvPr/>
          </p:nvSpPr>
          <p:spPr>
            <a:xfrm>
              <a:off x="4113306" y="3009522"/>
              <a:ext cx="33434" cy="31517"/>
            </a:xfrm>
            <a:custGeom>
              <a:avLst/>
              <a:gdLst/>
              <a:ahLst/>
              <a:cxnLst/>
              <a:rect l="l" t="t" r="r" b="b"/>
              <a:pathLst>
                <a:path w="2233" h="2105" extrusionOk="0">
                  <a:moveTo>
                    <a:pt x="505" y="1"/>
                  </a:moveTo>
                  <a:lnTo>
                    <a:pt x="1" y="505"/>
                  </a:lnTo>
                  <a:lnTo>
                    <a:pt x="1514" y="2019"/>
                  </a:lnTo>
                  <a:cubicBezTo>
                    <a:pt x="1588" y="2079"/>
                    <a:pt x="1667" y="2104"/>
                    <a:pt x="1742" y="2104"/>
                  </a:cubicBezTo>
                  <a:cubicBezTo>
                    <a:pt x="2010" y="2104"/>
                    <a:pt x="2233" y="1777"/>
                    <a:pt x="2019" y="1515"/>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7"/>
            <p:cNvSpPr/>
            <p:nvPr/>
          </p:nvSpPr>
          <p:spPr>
            <a:xfrm>
              <a:off x="4089066" y="3034077"/>
              <a:ext cx="27504" cy="25184"/>
            </a:xfrm>
            <a:custGeom>
              <a:avLst/>
              <a:gdLst/>
              <a:ahLst/>
              <a:cxnLst/>
              <a:rect l="l" t="t" r="r" b="b"/>
              <a:pathLst>
                <a:path w="1837" h="1682" extrusionOk="0">
                  <a:moveTo>
                    <a:pt x="484" y="1"/>
                  </a:moveTo>
                  <a:lnTo>
                    <a:pt x="1" y="484"/>
                  </a:lnTo>
                  <a:lnTo>
                    <a:pt x="1052" y="1535"/>
                  </a:lnTo>
                  <a:cubicBezTo>
                    <a:pt x="1130" y="1639"/>
                    <a:pt x="1223" y="1682"/>
                    <a:pt x="1314" y="1682"/>
                  </a:cubicBezTo>
                  <a:cubicBezTo>
                    <a:pt x="1589" y="1682"/>
                    <a:pt x="1836" y="1289"/>
                    <a:pt x="1536" y="1052"/>
                  </a:cubicBezTo>
                  <a:lnTo>
                    <a:pt x="484"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7"/>
            <p:cNvSpPr/>
            <p:nvPr/>
          </p:nvSpPr>
          <p:spPr>
            <a:xfrm>
              <a:off x="4064511" y="3058317"/>
              <a:ext cx="26516" cy="24585"/>
            </a:xfrm>
            <a:custGeom>
              <a:avLst/>
              <a:gdLst/>
              <a:ahLst/>
              <a:cxnLst/>
              <a:rect l="l" t="t" r="r" b="b"/>
              <a:pathLst>
                <a:path w="1771" h="1642" extrusionOk="0">
                  <a:moveTo>
                    <a:pt x="506" y="1"/>
                  </a:moveTo>
                  <a:lnTo>
                    <a:pt x="1" y="505"/>
                  </a:lnTo>
                  <a:lnTo>
                    <a:pt x="1052" y="1556"/>
                  </a:lnTo>
                  <a:cubicBezTo>
                    <a:pt x="1126" y="1616"/>
                    <a:pt x="1204" y="1642"/>
                    <a:pt x="1279" y="1642"/>
                  </a:cubicBezTo>
                  <a:cubicBezTo>
                    <a:pt x="1547" y="1642"/>
                    <a:pt x="1770" y="1315"/>
                    <a:pt x="1557" y="1052"/>
                  </a:cubicBezTo>
                  <a:lnTo>
                    <a:pt x="506"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7"/>
            <p:cNvSpPr/>
            <p:nvPr/>
          </p:nvSpPr>
          <p:spPr>
            <a:xfrm>
              <a:off x="4040285" y="3082872"/>
              <a:ext cx="27729" cy="25184"/>
            </a:xfrm>
            <a:custGeom>
              <a:avLst/>
              <a:gdLst/>
              <a:ahLst/>
              <a:cxnLst/>
              <a:rect l="l" t="t" r="r" b="b"/>
              <a:pathLst>
                <a:path w="1852" h="1682" extrusionOk="0">
                  <a:moveTo>
                    <a:pt x="484" y="0"/>
                  </a:moveTo>
                  <a:lnTo>
                    <a:pt x="0" y="484"/>
                  </a:lnTo>
                  <a:lnTo>
                    <a:pt x="1051" y="1535"/>
                  </a:lnTo>
                  <a:cubicBezTo>
                    <a:pt x="1129" y="1639"/>
                    <a:pt x="1224" y="1681"/>
                    <a:pt x="1316" y="1681"/>
                  </a:cubicBezTo>
                  <a:cubicBezTo>
                    <a:pt x="1596" y="1681"/>
                    <a:pt x="1851" y="1289"/>
                    <a:pt x="1535" y="1052"/>
                  </a:cubicBezTo>
                  <a:lnTo>
                    <a:pt x="484"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7"/>
            <p:cNvSpPr/>
            <p:nvPr/>
          </p:nvSpPr>
          <p:spPr>
            <a:xfrm>
              <a:off x="4015730" y="3107113"/>
              <a:ext cx="34751" cy="32281"/>
            </a:xfrm>
            <a:custGeom>
              <a:avLst/>
              <a:gdLst/>
              <a:ahLst/>
              <a:cxnLst/>
              <a:rect l="l" t="t" r="r" b="b"/>
              <a:pathLst>
                <a:path w="2321" h="2156" extrusionOk="0">
                  <a:moveTo>
                    <a:pt x="505" y="0"/>
                  </a:moveTo>
                  <a:lnTo>
                    <a:pt x="0" y="505"/>
                  </a:lnTo>
                  <a:lnTo>
                    <a:pt x="1514" y="2019"/>
                  </a:lnTo>
                  <a:cubicBezTo>
                    <a:pt x="1596" y="2116"/>
                    <a:pt x="1691" y="2156"/>
                    <a:pt x="1783" y="2156"/>
                  </a:cubicBezTo>
                  <a:cubicBezTo>
                    <a:pt x="2069" y="2156"/>
                    <a:pt x="2321" y="1769"/>
                    <a:pt x="2018" y="1514"/>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7"/>
            <p:cNvSpPr/>
            <p:nvPr/>
          </p:nvSpPr>
          <p:spPr>
            <a:xfrm>
              <a:off x="3991490" y="3131668"/>
              <a:ext cx="27789" cy="25318"/>
            </a:xfrm>
            <a:custGeom>
              <a:avLst/>
              <a:gdLst/>
              <a:ahLst/>
              <a:cxnLst/>
              <a:rect l="l" t="t" r="r" b="b"/>
              <a:pathLst>
                <a:path w="1856" h="1691" extrusionOk="0">
                  <a:moveTo>
                    <a:pt x="484" y="0"/>
                  </a:moveTo>
                  <a:lnTo>
                    <a:pt x="0" y="505"/>
                  </a:lnTo>
                  <a:lnTo>
                    <a:pt x="1051" y="1556"/>
                  </a:lnTo>
                  <a:cubicBezTo>
                    <a:pt x="1127" y="1651"/>
                    <a:pt x="1217" y="1690"/>
                    <a:pt x="1306" y="1690"/>
                  </a:cubicBezTo>
                  <a:cubicBezTo>
                    <a:pt x="1590" y="1690"/>
                    <a:pt x="1855" y="1292"/>
                    <a:pt x="1535" y="1051"/>
                  </a:cubicBezTo>
                  <a:lnTo>
                    <a:pt x="484"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7"/>
            <p:cNvSpPr/>
            <p:nvPr/>
          </p:nvSpPr>
          <p:spPr>
            <a:xfrm>
              <a:off x="3966935" y="3155908"/>
              <a:ext cx="27834" cy="25348"/>
            </a:xfrm>
            <a:custGeom>
              <a:avLst/>
              <a:gdLst/>
              <a:ahLst/>
              <a:cxnLst/>
              <a:rect l="l" t="t" r="r" b="b"/>
              <a:pathLst>
                <a:path w="1859" h="1693" extrusionOk="0">
                  <a:moveTo>
                    <a:pt x="505" y="0"/>
                  </a:moveTo>
                  <a:lnTo>
                    <a:pt x="0" y="505"/>
                  </a:lnTo>
                  <a:lnTo>
                    <a:pt x="1052" y="1556"/>
                  </a:lnTo>
                  <a:cubicBezTo>
                    <a:pt x="1133" y="1653"/>
                    <a:pt x="1229" y="1693"/>
                    <a:pt x="1321" y="1693"/>
                  </a:cubicBezTo>
                  <a:cubicBezTo>
                    <a:pt x="1607" y="1693"/>
                    <a:pt x="1859" y="1306"/>
                    <a:pt x="1556" y="1051"/>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5" name="Google Shape;9495;p57"/>
          <p:cNvGrpSpPr/>
          <p:nvPr/>
        </p:nvGrpSpPr>
        <p:grpSpPr>
          <a:xfrm>
            <a:off x="2166043" y="3351344"/>
            <a:ext cx="369566" cy="349803"/>
            <a:chOff x="2166043" y="3351344"/>
            <a:chExt cx="369566" cy="349803"/>
          </a:xfrm>
        </p:grpSpPr>
        <p:sp>
          <p:nvSpPr>
            <p:cNvPr id="9496" name="Google Shape;9496;p57"/>
            <p:cNvSpPr/>
            <p:nvPr/>
          </p:nvSpPr>
          <p:spPr>
            <a:xfrm>
              <a:off x="2166357" y="3351344"/>
              <a:ext cx="369252" cy="349803"/>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7"/>
            <p:cNvSpPr/>
            <p:nvPr/>
          </p:nvSpPr>
          <p:spPr>
            <a:xfrm>
              <a:off x="2166043" y="3351344"/>
              <a:ext cx="353516" cy="335624"/>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7"/>
            <p:cNvSpPr/>
            <p:nvPr/>
          </p:nvSpPr>
          <p:spPr>
            <a:xfrm>
              <a:off x="2373487" y="3352332"/>
              <a:ext cx="159292" cy="158978"/>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7"/>
            <p:cNvSpPr/>
            <p:nvPr/>
          </p:nvSpPr>
          <p:spPr>
            <a:xfrm>
              <a:off x="2373487" y="3352332"/>
              <a:ext cx="71149" cy="45337"/>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7"/>
            <p:cNvSpPr/>
            <p:nvPr/>
          </p:nvSpPr>
          <p:spPr>
            <a:xfrm>
              <a:off x="2275596" y="3447587"/>
              <a:ext cx="166195" cy="157032"/>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7"/>
            <p:cNvSpPr/>
            <p:nvPr/>
          </p:nvSpPr>
          <p:spPr>
            <a:xfrm>
              <a:off x="2284191" y="3555853"/>
              <a:ext cx="46774" cy="42657"/>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7"/>
            <p:cNvSpPr/>
            <p:nvPr/>
          </p:nvSpPr>
          <p:spPr>
            <a:xfrm>
              <a:off x="2317235" y="3521342"/>
              <a:ext cx="47418" cy="43166"/>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7"/>
            <p:cNvSpPr/>
            <p:nvPr/>
          </p:nvSpPr>
          <p:spPr>
            <a:xfrm>
              <a:off x="2352121" y="3487863"/>
              <a:ext cx="46475" cy="42657"/>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7"/>
            <p:cNvSpPr/>
            <p:nvPr/>
          </p:nvSpPr>
          <p:spPr>
            <a:xfrm>
              <a:off x="2386108" y="3453861"/>
              <a:ext cx="46475" cy="42732"/>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5" name="Google Shape;9505;p57"/>
          <p:cNvGrpSpPr/>
          <p:nvPr/>
        </p:nvGrpSpPr>
        <p:grpSpPr>
          <a:xfrm>
            <a:off x="2619649" y="3352332"/>
            <a:ext cx="365793" cy="329275"/>
            <a:chOff x="2619649" y="3352332"/>
            <a:chExt cx="365793" cy="329275"/>
          </a:xfrm>
        </p:grpSpPr>
        <p:sp>
          <p:nvSpPr>
            <p:cNvPr id="9506" name="Google Shape;9506;p57"/>
            <p:cNvSpPr/>
            <p:nvPr/>
          </p:nvSpPr>
          <p:spPr>
            <a:xfrm>
              <a:off x="2707164" y="3352332"/>
              <a:ext cx="190765" cy="72437"/>
            </a:xfrm>
            <a:custGeom>
              <a:avLst/>
              <a:gdLst/>
              <a:ahLst/>
              <a:cxnLst/>
              <a:rect l="l" t="t" r="r" b="b"/>
              <a:pathLst>
                <a:path w="12741" h="4838" extrusionOk="0">
                  <a:moveTo>
                    <a:pt x="2376" y="0"/>
                  </a:moveTo>
                  <a:cubicBezTo>
                    <a:pt x="1072" y="0"/>
                    <a:pt x="0" y="1052"/>
                    <a:pt x="0" y="2355"/>
                  </a:cubicBezTo>
                  <a:lnTo>
                    <a:pt x="0" y="4457"/>
                  </a:lnTo>
                  <a:cubicBezTo>
                    <a:pt x="0" y="4710"/>
                    <a:pt x="189" y="4836"/>
                    <a:pt x="378" y="4836"/>
                  </a:cubicBezTo>
                  <a:cubicBezTo>
                    <a:pt x="568" y="4836"/>
                    <a:pt x="757" y="4710"/>
                    <a:pt x="757" y="4457"/>
                  </a:cubicBezTo>
                  <a:lnTo>
                    <a:pt x="757" y="2355"/>
                  </a:lnTo>
                  <a:cubicBezTo>
                    <a:pt x="757" y="1472"/>
                    <a:pt x="1472" y="757"/>
                    <a:pt x="2355" y="757"/>
                  </a:cubicBezTo>
                  <a:lnTo>
                    <a:pt x="10365" y="757"/>
                  </a:lnTo>
                  <a:cubicBezTo>
                    <a:pt x="11248" y="757"/>
                    <a:pt x="11963" y="1472"/>
                    <a:pt x="11963" y="2355"/>
                  </a:cubicBezTo>
                  <a:lnTo>
                    <a:pt x="11963" y="4457"/>
                  </a:lnTo>
                  <a:cubicBezTo>
                    <a:pt x="11963" y="4668"/>
                    <a:pt x="12131" y="4836"/>
                    <a:pt x="12341" y="4836"/>
                  </a:cubicBezTo>
                  <a:cubicBezTo>
                    <a:pt x="12353" y="4837"/>
                    <a:pt x="12365" y="4838"/>
                    <a:pt x="12377" y="4838"/>
                  </a:cubicBezTo>
                  <a:cubicBezTo>
                    <a:pt x="12572" y="4838"/>
                    <a:pt x="12741" y="4676"/>
                    <a:pt x="12741" y="4457"/>
                  </a:cubicBezTo>
                  <a:lnTo>
                    <a:pt x="12741" y="2355"/>
                  </a:lnTo>
                  <a:cubicBezTo>
                    <a:pt x="12741" y="1052"/>
                    <a:pt x="11669" y="0"/>
                    <a:pt x="1036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7"/>
            <p:cNvSpPr/>
            <p:nvPr/>
          </p:nvSpPr>
          <p:spPr>
            <a:xfrm>
              <a:off x="2743038" y="3358306"/>
              <a:ext cx="118687" cy="29301"/>
            </a:xfrm>
            <a:custGeom>
              <a:avLst/>
              <a:gdLst/>
              <a:ahLst/>
              <a:cxnLst/>
              <a:rect l="l" t="t" r="r" b="b"/>
              <a:pathLst>
                <a:path w="7927" h="1957" extrusionOk="0">
                  <a:moveTo>
                    <a:pt x="22" y="1"/>
                  </a:moveTo>
                  <a:cubicBezTo>
                    <a:pt x="1" y="1073"/>
                    <a:pt x="884" y="1956"/>
                    <a:pt x="1977" y="1956"/>
                  </a:cubicBezTo>
                  <a:lnTo>
                    <a:pt x="5972" y="1956"/>
                  </a:lnTo>
                  <a:cubicBezTo>
                    <a:pt x="7044" y="1956"/>
                    <a:pt x="7927" y="1073"/>
                    <a:pt x="792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7"/>
            <p:cNvSpPr/>
            <p:nvPr/>
          </p:nvSpPr>
          <p:spPr>
            <a:xfrm>
              <a:off x="2632556" y="3552530"/>
              <a:ext cx="339666" cy="129078"/>
            </a:xfrm>
            <a:custGeom>
              <a:avLst/>
              <a:gdLst/>
              <a:ahLst/>
              <a:cxnLst/>
              <a:rect l="l" t="t" r="r" b="b"/>
              <a:pathLst>
                <a:path w="22686" h="8621" extrusionOk="0">
                  <a:moveTo>
                    <a:pt x="0" y="1"/>
                  </a:moveTo>
                  <a:lnTo>
                    <a:pt x="0" y="6687"/>
                  </a:lnTo>
                  <a:cubicBezTo>
                    <a:pt x="0" y="7759"/>
                    <a:pt x="883" y="8621"/>
                    <a:pt x="1956" y="8621"/>
                  </a:cubicBezTo>
                  <a:lnTo>
                    <a:pt x="20730" y="8621"/>
                  </a:lnTo>
                  <a:cubicBezTo>
                    <a:pt x="21803" y="8621"/>
                    <a:pt x="22686" y="7759"/>
                    <a:pt x="22686" y="6687"/>
                  </a:cubicBezTo>
                  <a:lnTo>
                    <a:pt x="22686"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7"/>
            <p:cNvSpPr/>
            <p:nvPr/>
          </p:nvSpPr>
          <p:spPr>
            <a:xfrm>
              <a:off x="2632556" y="3552530"/>
              <a:ext cx="48810" cy="129078"/>
            </a:xfrm>
            <a:custGeom>
              <a:avLst/>
              <a:gdLst/>
              <a:ahLst/>
              <a:cxnLst/>
              <a:rect l="l" t="t" r="r" b="b"/>
              <a:pathLst>
                <a:path w="3260" h="8621" extrusionOk="0">
                  <a:moveTo>
                    <a:pt x="21" y="1"/>
                  </a:moveTo>
                  <a:lnTo>
                    <a:pt x="21" y="6687"/>
                  </a:lnTo>
                  <a:cubicBezTo>
                    <a:pt x="0" y="7759"/>
                    <a:pt x="883" y="8621"/>
                    <a:pt x="1956" y="8621"/>
                  </a:cubicBezTo>
                  <a:lnTo>
                    <a:pt x="3259" y="8621"/>
                  </a:lnTo>
                  <a:cubicBezTo>
                    <a:pt x="2187" y="8621"/>
                    <a:pt x="1304" y="7759"/>
                    <a:pt x="1304" y="6687"/>
                  </a:cubicBezTo>
                  <a:lnTo>
                    <a:pt x="1304"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7"/>
            <p:cNvSpPr/>
            <p:nvPr/>
          </p:nvSpPr>
          <p:spPr>
            <a:xfrm>
              <a:off x="2632870" y="3552530"/>
              <a:ext cx="339352" cy="69907"/>
            </a:xfrm>
            <a:custGeom>
              <a:avLst/>
              <a:gdLst/>
              <a:ahLst/>
              <a:cxnLst/>
              <a:rect l="l" t="t" r="r" b="b"/>
              <a:pathLst>
                <a:path w="22665" h="4669" extrusionOk="0">
                  <a:moveTo>
                    <a:pt x="0" y="1"/>
                  </a:moveTo>
                  <a:lnTo>
                    <a:pt x="0" y="1956"/>
                  </a:lnTo>
                  <a:cubicBezTo>
                    <a:pt x="2839" y="3449"/>
                    <a:pt x="5950" y="4374"/>
                    <a:pt x="9167" y="4668"/>
                  </a:cubicBezTo>
                  <a:lnTo>
                    <a:pt x="13498" y="4668"/>
                  </a:lnTo>
                  <a:cubicBezTo>
                    <a:pt x="16694" y="4374"/>
                    <a:pt x="19805" y="3449"/>
                    <a:pt x="22665" y="1956"/>
                  </a:cubicBezTo>
                  <a:lnTo>
                    <a:pt x="22665"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7"/>
            <p:cNvSpPr/>
            <p:nvPr/>
          </p:nvSpPr>
          <p:spPr>
            <a:xfrm>
              <a:off x="2619649" y="3415606"/>
              <a:ext cx="365793" cy="177544"/>
            </a:xfrm>
            <a:custGeom>
              <a:avLst/>
              <a:gdLst/>
              <a:ahLst/>
              <a:cxnLst/>
              <a:rect l="l" t="t" r="r" b="b"/>
              <a:pathLst>
                <a:path w="24431" h="11858" extrusionOk="0">
                  <a:moveTo>
                    <a:pt x="1956" y="0"/>
                  </a:moveTo>
                  <a:cubicBezTo>
                    <a:pt x="862" y="0"/>
                    <a:pt x="0" y="862"/>
                    <a:pt x="0" y="1955"/>
                  </a:cubicBezTo>
                  <a:lnTo>
                    <a:pt x="0" y="8662"/>
                  </a:lnTo>
                  <a:cubicBezTo>
                    <a:pt x="3070" y="10449"/>
                    <a:pt x="6497" y="11543"/>
                    <a:pt x="10050" y="11858"/>
                  </a:cubicBezTo>
                  <a:lnTo>
                    <a:pt x="14381" y="11858"/>
                  </a:lnTo>
                  <a:cubicBezTo>
                    <a:pt x="17913" y="11543"/>
                    <a:pt x="21340" y="10449"/>
                    <a:pt x="24431" y="8662"/>
                  </a:cubicBezTo>
                  <a:lnTo>
                    <a:pt x="24431" y="1955"/>
                  </a:lnTo>
                  <a:cubicBezTo>
                    <a:pt x="24431" y="862"/>
                    <a:pt x="23548" y="0"/>
                    <a:pt x="22475"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7"/>
            <p:cNvSpPr/>
            <p:nvPr/>
          </p:nvSpPr>
          <p:spPr>
            <a:xfrm>
              <a:off x="2619649" y="3415591"/>
              <a:ext cx="48167" cy="140113"/>
            </a:xfrm>
            <a:custGeom>
              <a:avLst/>
              <a:gdLst/>
              <a:ahLst/>
              <a:cxnLst/>
              <a:rect l="l" t="t" r="r" b="b"/>
              <a:pathLst>
                <a:path w="3217" h="9358" extrusionOk="0">
                  <a:moveTo>
                    <a:pt x="1917" y="1"/>
                  </a:moveTo>
                  <a:cubicBezTo>
                    <a:pt x="842" y="1"/>
                    <a:pt x="0" y="876"/>
                    <a:pt x="0" y="1956"/>
                  </a:cubicBezTo>
                  <a:lnTo>
                    <a:pt x="0" y="8663"/>
                  </a:lnTo>
                  <a:cubicBezTo>
                    <a:pt x="421" y="8916"/>
                    <a:pt x="841" y="9147"/>
                    <a:pt x="1262" y="9357"/>
                  </a:cubicBezTo>
                  <a:lnTo>
                    <a:pt x="1262" y="1935"/>
                  </a:lnTo>
                  <a:cubicBezTo>
                    <a:pt x="1262" y="863"/>
                    <a:pt x="2145" y="1"/>
                    <a:pt x="3217" y="1"/>
                  </a:cubicBezTo>
                  <a:lnTo>
                    <a:pt x="1956" y="1"/>
                  </a:lnTo>
                  <a:cubicBezTo>
                    <a:pt x="1943" y="1"/>
                    <a:pt x="1930" y="1"/>
                    <a:pt x="191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7"/>
            <p:cNvSpPr/>
            <p:nvPr/>
          </p:nvSpPr>
          <p:spPr>
            <a:xfrm>
              <a:off x="2726358" y="3508151"/>
              <a:ext cx="152061" cy="81540"/>
            </a:xfrm>
            <a:custGeom>
              <a:avLst/>
              <a:gdLst/>
              <a:ahLst/>
              <a:cxnLst/>
              <a:rect l="l" t="t" r="r" b="b"/>
              <a:pathLst>
                <a:path w="10156" h="5446" extrusionOk="0">
                  <a:moveTo>
                    <a:pt x="1661" y="0"/>
                  </a:moveTo>
                  <a:cubicBezTo>
                    <a:pt x="736" y="0"/>
                    <a:pt x="1" y="736"/>
                    <a:pt x="1" y="1640"/>
                  </a:cubicBezTo>
                  <a:lnTo>
                    <a:pt x="1" y="5235"/>
                  </a:lnTo>
                  <a:cubicBezTo>
                    <a:pt x="337" y="5320"/>
                    <a:pt x="652" y="5383"/>
                    <a:pt x="989" y="5425"/>
                  </a:cubicBezTo>
                  <a:lnTo>
                    <a:pt x="989" y="1640"/>
                  </a:lnTo>
                  <a:cubicBezTo>
                    <a:pt x="989" y="1283"/>
                    <a:pt x="1283" y="989"/>
                    <a:pt x="1661" y="989"/>
                  </a:cubicBezTo>
                  <a:lnTo>
                    <a:pt x="8515" y="989"/>
                  </a:lnTo>
                  <a:cubicBezTo>
                    <a:pt x="8873" y="989"/>
                    <a:pt x="9167" y="1283"/>
                    <a:pt x="9167" y="1640"/>
                  </a:cubicBezTo>
                  <a:lnTo>
                    <a:pt x="9167" y="5446"/>
                  </a:lnTo>
                  <a:cubicBezTo>
                    <a:pt x="9504" y="5383"/>
                    <a:pt x="9840" y="5320"/>
                    <a:pt x="10155" y="5235"/>
                  </a:cubicBezTo>
                  <a:lnTo>
                    <a:pt x="10155" y="1640"/>
                  </a:lnTo>
                  <a:cubicBezTo>
                    <a:pt x="10155" y="736"/>
                    <a:pt x="9419" y="0"/>
                    <a:pt x="851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7"/>
            <p:cNvSpPr/>
            <p:nvPr/>
          </p:nvSpPr>
          <p:spPr>
            <a:xfrm>
              <a:off x="2770108" y="3553473"/>
              <a:ext cx="64861" cy="80926"/>
            </a:xfrm>
            <a:custGeom>
              <a:avLst/>
              <a:gdLst/>
              <a:ahLst/>
              <a:cxnLst/>
              <a:rect l="l" t="t" r="r" b="b"/>
              <a:pathLst>
                <a:path w="4332" h="5405" extrusionOk="0">
                  <a:moveTo>
                    <a:pt x="1136" y="1"/>
                  </a:moveTo>
                  <a:cubicBezTo>
                    <a:pt x="506" y="1"/>
                    <a:pt x="1" y="505"/>
                    <a:pt x="1" y="1115"/>
                  </a:cubicBezTo>
                  <a:lnTo>
                    <a:pt x="1" y="4269"/>
                  </a:lnTo>
                  <a:cubicBezTo>
                    <a:pt x="1" y="4900"/>
                    <a:pt x="506" y="5404"/>
                    <a:pt x="1136" y="5404"/>
                  </a:cubicBezTo>
                  <a:lnTo>
                    <a:pt x="3197" y="5404"/>
                  </a:lnTo>
                  <a:cubicBezTo>
                    <a:pt x="3827" y="5404"/>
                    <a:pt x="4332" y="4900"/>
                    <a:pt x="4332" y="4269"/>
                  </a:cubicBezTo>
                  <a:lnTo>
                    <a:pt x="4332" y="1115"/>
                  </a:lnTo>
                  <a:cubicBezTo>
                    <a:pt x="4332" y="505"/>
                    <a:pt x="3827" y="1"/>
                    <a:pt x="319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7"/>
            <p:cNvSpPr/>
            <p:nvPr/>
          </p:nvSpPr>
          <p:spPr>
            <a:xfrm>
              <a:off x="2787431" y="3572368"/>
              <a:ext cx="29915" cy="42821"/>
            </a:xfrm>
            <a:custGeom>
              <a:avLst/>
              <a:gdLst/>
              <a:ahLst/>
              <a:cxnLst/>
              <a:rect l="l" t="t" r="r" b="b"/>
              <a:pathLst>
                <a:path w="1998" h="2860" extrusionOk="0">
                  <a:moveTo>
                    <a:pt x="526" y="0"/>
                  </a:moveTo>
                  <a:cubicBezTo>
                    <a:pt x="232" y="0"/>
                    <a:pt x="21" y="232"/>
                    <a:pt x="0" y="505"/>
                  </a:cubicBezTo>
                  <a:lnTo>
                    <a:pt x="0" y="2355"/>
                  </a:lnTo>
                  <a:cubicBezTo>
                    <a:pt x="21" y="2628"/>
                    <a:pt x="232" y="2860"/>
                    <a:pt x="526" y="2860"/>
                  </a:cubicBezTo>
                  <a:lnTo>
                    <a:pt x="1472" y="2860"/>
                  </a:lnTo>
                  <a:cubicBezTo>
                    <a:pt x="1766" y="2860"/>
                    <a:pt x="1977" y="2628"/>
                    <a:pt x="1998" y="2355"/>
                  </a:cubicBezTo>
                  <a:lnTo>
                    <a:pt x="1998" y="505"/>
                  </a:lnTo>
                  <a:cubicBezTo>
                    <a:pt x="1977" y="232"/>
                    <a:pt x="1766" y="0"/>
                    <a:pt x="1472"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6" name="Google Shape;9516;p57"/>
          <p:cNvGrpSpPr/>
          <p:nvPr/>
        </p:nvGrpSpPr>
        <p:grpSpPr>
          <a:xfrm>
            <a:off x="1293760" y="1498228"/>
            <a:ext cx="340624" cy="351944"/>
            <a:chOff x="1293760" y="1498228"/>
            <a:chExt cx="340624" cy="351944"/>
          </a:xfrm>
        </p:grpSpPr>
        <p:sp>
          <p:nvSpPr>
            <p:cNvPr id="9517" name="Google Shape;9517;p57"/>
            <p:cNvSpPr/>
            <p:nvPr/>
          </p:nvSpPr>
          <p:spPr>
            <a:xfrm>
              <a:off x="1331535" y="1498228"/>
              <a:ext cx="265388" cy="71164"/>
            </a:xfrm>
            <a:custGeom>
              <a:avLst/>
              <a:gdLst/>
              <a:ahLst/>
              <a:cxnLst/>
              <a:rect l="l" t="t" r="r" b="b"/>
              <a:pathLst>
                <a:path w="17725" h="4753" extrusionOk="0">
                  <a:moveTo>
                    <a:pt x="7002" y="1"/>
                  </a:moveTo>
                  <a:cubicBezTo>
                    <a:pt x="5677" y="22"/>
                    <a:pt x="4458" y="716"/>
                    <a:pt x="3785" y="1851"/>
                  </a:cubicBezTo>
                  <a:lnTo>
                    <a:pt x="3491" y="2355"/>
                  </a:lnTo>
                  <a:cubicBezTo>
                    <a:pt x="3196" y="2818"/>
                    <a:pt x="2692" y="3112"/>
                    <a:pt x="2124" y="3112"/>
                  </a:cubicBezTo>
                  <a:lnTo>
                    <a:pt x="1094" y="3112"/>
                  </a:lnTo>
                  <a:cubicBezTo>
                    <a:pt x="1" y="3112"/>
                    <a:pt x="1" y="4752"/>
                    <a:pt x="1094" y="4752"/>
                  </a:cubicBezTo>
                  <a:lnTo>
                    <a:pt x="2124" y="4752"/>
                  </a:lnTo>
                  <a:cubicBezTo>
                    <a:pt x="3260" y="4752"/>
                    <a:pt x="4311" y="4164"/>
                    <a:pt x="4899" y="3196"/>
                  </a:cubicBezTo>
                  <a:lnTo>
                    <a:pt x="5194" y="2692"/>
                  </a:lnTo>
                  <a:cubicBezTo>
                    <a:pt x="5572" y="2040"/>
                    <a:pt x="6266" y="1662"/>
                    <a:pt x="7002" y="1662"/>
                  </a:cubicBezTo>
                  <a:lnTo>
                    <a:pt x="10450" y="1662"/>
                  </a:lnTo>
                  <a:cubicBezTo>
                    <a:pt x="11186" y="1662"/>
                    <a:pt x="11880" y="2040"/>
                    <a:pt x="12258" y="2671"/>
                  </a:cubicBezTo>
                  <a:lnTo>
                    <a:pt x="12552" y="3175"/>
                  </a:lnTo>
                  <a:cubicBezTo>
                    <a:pt x="13141" y="4143"/>
                    <a:pt x="14192" y="4752"/>
                    <a:pt x="15328" y="4752"/>
                  </a:cubicBezTo>
                  <a:lnTo>
                    <a:pt x="16631" y="4752"/>
                  </a:lnTo>
                  <a:cubicBezTo>
                    <a:pt x="17724" y="4752"/>
                    <a:pt x="17724" y="3112"/>
                    <a:pt x="16631" y="3112"/>
                  </a:cubicBezTo>
                  <a:lnTo>
                    <a:pt x="15328" y="3112"/>
                  </a:lnTo>
                  <a:cubicBezTo>
                    <a:pt x="14781" y="3112"/>
                    <a:pt x="14255" y="2818"/>
                    <a:pt x="13982" y="2355"/>
                  </a:cubicBezTo>
                  <a:lnTo>
                    <a:pt x="13688" y="1851"/>
                  </a:lnTo>
                  <a:cubicBezTo>
                    <a:pt x="12994" y="716"/>
                    <a:pt x="11774" y="22"/>
                    <a:pt x="10450"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7"/>
            <p:cNvSpPr/>
            <p:nvPr/>
          </p:nvSpPr>
          <p:spPr>
            <a:xfrm>
              <a:off x="1337839" y="1585353"/>
              <a:ext cx="69263" cy="67212"/>
            </a:xfrm>
            <a:custGeom>
              <a:avLst/>
              <a:gdLst/>
              <a:ahLst/>
              <a:cxnLst/>
              <a:rect l="l" t="t" r="r" b="b"/>
              <a:pathLst>
                <a:path w="4626" h="4489" extrusionOk="0">
                  <a:moveTo>
                    <a:pt x="865" y="0"/>
                  </a:moveTo>
                  <a:cubicBezTo>
                    <a:pt x="663" y="0"/>
                    <a:pt x="463" y="79"/>
                    <a:pt x="316" y="237"/>
                  </a:cubicBezTo>
                  <a:cubicBezTo>
                    <a:pt x="0" y="552"/>
                    <a:pt x="0" y="1057"/>
                    <a:pt x="316" y="1351"/>
                  </a:cubicBezTo>
                  <a:lnTo>
                    <a:pt x="3196" y="4252"/>
                  </a:lnTo>
                  <a:cubicBezTo>
                    <a:pt x="3354" y="4410"/>
                    <a:pt x="3559" y="4489"/>
                    <a:pt x="3764" y="4489"/>
                  </a:cubicBezTo>
                  <a:cubicBezTo>
                    <a:pt x="3969" y="4489"/>
                    <a:pt x="4174" y="4410"/>
                    <a:pt x="4331" y="4252"/>
                  </a:cubicBezTo>
                  <a:cubicBezTo>
                    <a:pt x="4626" y="3937"/>
                    <a:pt x="4626" y="3432"/>
                    <a:pt x="4331" y="3117"/>
                  </a:cubicBezTo>
                  <a:lnTo>
                    <a:pt x="1430" y="237"/>
                  </a:lnTo>
                  <a:cubicBezTo>
                    <a:pt x="1272" y="79"/>
                    <a:pt x="1067" y="0"/>
                    <a:pt x="865"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7"/>
            <p:cNvSpPr/>
            <p:nvPr/>
          </p:nvSpPr>
          <p:spPr>
            <a:xfrm>
              <a:off x="1521042" y="1585353"/>
              <a:ext cx="69577" cy="67212"/>
            </a:xfrm>
            <a:custGeom>
              <a:avLst/>
              <a:gdLst/>
              <a:ahLst/>
              <a:cxnLst/>
              <a:rect l="l" t="t" r="r" b="b"/>
              <a:pathLst>
                <a:path w="4647" h="4489" extrusionOk="0">
                  <a:moveTo>
                    <a:pt x="3766" y="0"/>
                  </a:moveTo>
                  <a:cubicBezTo>
                    <a:pt x="3564" y="0"/>
                    <a:pt x="3364" y="79"/>
                    <a:pt x="3217" y="237"/>
                  </a:cubicBezTo>
                  <a:lnTo>
                    <a:pt x="316" y="3117"/>
                  </a:lnTo>
                  <a:cubicBezTo>
                    <a:pt x="0" y="3432"/>
                    <a:pt x="0" y="3937"/>
                    <a:pt x="316" y="4252"/>
                  </a:cubicBezTo>
                  <a:cubicBezTo>
                    <a:pt x="473" y="4410"/>
                    <a:pt x="678" y="4489"/>
                    <a:pt x="883" y="4489"/>
                  </a:cubicBezTo>
                  <a:cubicBezTo>
                    <a:pt x="1088" y="4489"/>
                    <a:pt x="1293" y="4410"/>
                    <a:pt x="1451" y="4252"/>
                  </a:cubicBezTo>
                  <a:lnTo>
                    <a:pt x="4331" y="1351"/>
                  </a:lnTo>
                  <a:cubicBezTo>
                    <a:pt x="4647" y="1057"/>
                    <a:pt x="4647" y="552"/>
                    <a:pt x="4331" y="237"/>
                  </a:cubicBezTo>
                  <a:cubicBezTo>
                    <a:pt x="4174" y="79"/>
                    <a:pt x="3969" y="0"/>
                    <a:pt x="3766"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7"/>
            <p:cNvSpPr/>
            <p:nvPr/>
          </p:nvSpPr>
          <p:spPr>
            <a:xfrm>
              <a:off x="1349173" y="1766505"/>
              <a:ext cx="87514" cy="83666"/>
            </a:xfrm>
            <a:custGeom>
              <a:avLst/>
              <a:gdLst/>
              <a:ahLst/>
              <a:cxnLst/>
              <a:rect l="l" t="t" r="r" b="b"/>
              <a:pathLst>
                <a:path w="5845" h="5588" extrusionOk="0">
                  <a:moveTo>
                    <a:pt x="4394" y="1"/>
                  </a:moveTo>
                  <a:cubicBezTo>
                    <a:pt x="4053" y="1"/>
                    <a:pt x="3711" y="132"/>
                    <a:pt x="3448" y="395"/>
                  </a:cubicBezTo>
                  <a:lnTo>
                    <a:pt x="505" y="3338"/>
                  </a:lnTo>
                  <a:cubicBezTo>
                    <a:pt x="0" y="3843"/>
                    <a:pt x="0" y="4684"/>
                    <a:pt x="505" y="5210"/>
                  </a:cubicBezTo>
                  <a:cubicBezTo>
                    <a:pt x="768" y="5462"/>
                    <a:pt x="1109" y="5588"/>
                    <a:pt x="1451" y="5588"/>
                  </a:cubicBezTo>
                  <a:cubicBezTo>
                    <a:pt x="1792" y="5588"/>
                    <a:pt x="2134" y="5462"/>
                    <a:pt x="2397" y="5210"/>
                  </a:cubicBezTo>
                  <a:lnTo>
                    <a:pt x="5340" y="2266"/>
                  </a:lnTo>
                  <a:cubicBezTo>
                    <a:pt x="5845" y="1762"/>
                    <a:pt x="5845" y="921"/>
                    <a:pt x="5340" y="395"/>
                  </a:cubicBezTo>
                  <a:cubicBezTo>
                    <a:pt x="5078" y="132"/>
                    <a:pt x="4736" y="1"/>
                    <a:pt x="439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7"/>
            <p:cNvSpPr/>
            <p:nvPr/>
          </p:nvSpPr>
          <p:spPr>
            <a:xfrm>
              <a:off x="1491457" y="1766505"/>
              <a:ext cx="87829" cy="83666"/>
            </a:xfrm>
            <a:custGeom>
              <a:avLst/>
              <a:gdLst/>
              <a:ahLst/>
              <a:cxnLst/>
              <a:rect l="l" t="t" r="r" b="b"/>
              <a:pathLst>
                <a:path w="5866" h="5588" extrusionOk="0">
                  <a:moveTo>
                    <a:pt x="1453" y="1"/>
                  </a:moveTo>
                  <a:cubicBezTo>
                    <a:pt x="1114" y="1"/>
                    <a:pt x="778" y="132"/>
                    <a:pt x="526" y="395"/>
                  </a:cubicBezTo>
                  <a:cubicBezTo>
                    <a:pt x="0" y="921"/>
                    <a:pt x="0" y="1762"/>
                    <a:pt x="526" y="2266"/>
                  </a:cubicBezTo>
                  <a:lnTo>
                    <a:pt x="3469" y="5210"/>
                  </a:lnTo>
                  <a:cubicBezTo>
                    <a:pt x="3732" y="5462"/>
                    <a:pt x="4074" y="5588"/>
                    <a:pt x="4413" y="5588"/>
                  </a:cubicBezTo>
                  <a:cubicBezTo>
                    <a:pt x="4752" y="5588"/>
                    <a:pt x="5088" y="5462"/>
                    <a:pt x="5340" y="5210"/>
                  </a:cubicBezTo>
                  <a:cubicBezTo>
                    <a:pt x="5866" y="4684"/>
                    <a:pt x="5866" y="3843"/>
                    <a:pt x="5340" y="3338"/>
                  </a:cubicBezTo>
                  <a:lnTo>
                    <a:pt x="2397" y="395"/>
                  </a:lnTo>
                  <a:cubicBezTo>
                    <a:pt x="2134" y="132"/>
                    <a:pt x="1792" y="1"/>
                    <a:pt x="1453"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7"/>
            <p:cNvSpPr/>
            <p:nvPr/>
          </p:nvSpPr>
          <p:spPr>
            <a:xfrm>
              <a:off x="1342870" y="1588257"/>
              <a:ext cx="242405" cy="242405"/>
            </a:xfrm>
            <a:custGeom>
              <a:avLst/>
              <a:gdLst/>
              <a:ahLst/>
              <a:cxnLst/>
              <a:rect l="l" t="t" r="r" b="b"/>
              <a:pathLst>
                <a:path w="16190" h="16190" extrusionOk="0">
                  <a:moveTo>
                    <a:pt x="8095" y="1"/>
                  </a:moveTo>
                  <a:cubicBezTo>
                    <a:pt x="3638" y="1"/>
                    <a:pt x="1" y="3617"/>
                    <a:pt x="1" y="8095"/>
                  </a:cubicBezTo>
                  <a:cubicBezTo>
                    <a:pt x="1" y="12573"/>
                    <a:pt x="3638" y="16189"/>
                    <a:pt x="8095" y="16189"/>
                  </a:cubicBezTo>
                  <a:cubicBezTo>
                    <a:pt x="12573" y="16189"/>
                    <a:pt x="16189" y="12573"/>
                    <a:pt x="16189" y="8095"/>
                  </a:cubicBezTo>
                  <a:cubicBezTo>
                    <a:pt x="16189" y="3617"/>
                    <a:pt x="12573" y="1"/>
                    <a:pt x="8095"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7"/>
            <p:cNvSpPr/>
            <p:nvPr/>
          </p:nvSpPr>
          <p:spPr>
            <a:xfrm>
              <a:off x="1364205" y="1611420"/>
              <a:ext cx="208792" cy="196334"/>
            </a:xfrm>
            <a:custGeom>
              <a:avLst/>
              <a:gdLst/>
              <a:ahLst/>
              <a:cxnLst/>
              <a:rect l="l" t="t" r="r" b="b"/>
              <a:pathLst>
                <a:path w="13945" h="13113" extrusionOk="0">
                  <a:moveTo>
                    <a:pt x="6722" y="1"/>
                  </a:moveTo>
                  <a:cubicBezTo>
                    <a:pt x="3431" y="1"/>
                    <a:pt x="257" y="2483"/>
                    <a:pt x="131" y="6338"/>
                  </a:cubicBezTo>
                  <a:cubicBezTo>
                    <a:pt x="1" y="10371"/>
                    <a:pt x="3274" y="13112"/>
                    <a:pt x="6717" y="13112"/>
                  </a:cubicBezTo>
                  <a:cubicBezTo>
                    <a:pt x="8264" y="13112"/>
                    <a:pt x="9846" y="12559"/>
                    <a:pt x="11169" y="11321"/>
                  </a:cubicBezTo>
                  <a:cubicBezTo>
                    <a:pt x="13818" y="8861"/>
                    <a:pt x="13944" y="4698"/>
                    <a:pt x="11464" y="2091"/>
                  </a:cubicBezTo>
                  <a:cubicBezTo>
                    <a:pt x="10113" y="648"/>
                    <a:pt x="8402" y="1"/>
                    <a:pt x="6722"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7"/>
            <p:cNvSpPr/>
            <p:nvPr/>
          </p:nvSpPr>
          <p:spPr>
            <a:xfrm>
              <a:off x="1402370" y="1612812"/>
              <a:ext cx="187620" cy="192981"/>
            </a:xfrm>
            <a:custGeom>
              <a:avLst/>
              <a:gdLst/>
              <a:ahLst/>
              <a:cxnLst/>
              <a:rect l="l" t="t" r="r" b="b"/>
              <a:pathLst>
                <a:path w="12531" h="12889" extrusionOk="0">
                  <a:moveTo>
                    <a:pt x="5361" y="1"/>
                  </a:moveTo>
                  <a:cubicBezTo>
                    <a:pt x="2250" y="589"/>
                    <a:pt x="0" y="3301"/>
                    <a:pt x="0" y="6455"/>
                  </a:cubicBezTo>
                  <a:cubicBezTo>
                    <a:pt x="0" y="9609"/>
                    <a:pt x="2250" y="12300"/>
                    <a:pt x="5361" y="12889"/>
                  </a:cubicBezTo>
                  <a:cubicBezTo>
                    <a:pt x="6581" y="12657"/>
                    <a:pt x="7695" y="12090"/>
                    <a:pt x="8620" y="11228"/>
                  </a:cubicBezTo>
                  <a:cubicBezTo>
                    <a:pt x="12531" y="7569"/>
                    <a:pt x="10618" y="1010"/>
                    <a:pt x="5361"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7"/>
            <p:cNvSpPr/>
            <p:nvPr/>
          </p:nvSpPr>
          <p:spPr>
            <a:xfrm>
              <a:off x="1449893" y="1635795"/>
              <a:ext cx="26456" cy="94447"/>
            </a:xfrm>
            <a:custGeom>
              <a:avLst/>
              <a:gdLst/>
              <a:ahLst/>
              <a:cxnLst/>
              <a:rect l="l" t="t" r="r" b="b"/>
              <a:pathLst>
                <a:path w="1767" h="6308" extrusionOk="0">
                  <a:moveTo>
                    <a:pt x="884" y="0"/>
                  </a:moveTo>
                  <a:cubicBezTo>
                    <a:pt x="379" y="0"/>
                    <a:pt x="1" y="400"/>
                    <a:pt x="1" y="883"/>
                  </a:cubicBezTo>
                  <a:lnTo>
                    <a:pt x="1" y="5425"/>
                  </a:lnTo>
                  <a:cubicBezTo>
                    <a:pt x="1" y="5908"/>
                    <a:pt x="379" y="6308"/>
                    <a:pt x="884" y="6308"/>
                  </a:cubicBezTo>
                  <a:cubicBezTo>
                    <a:pt x="1367" y="6308"/>
                    <a:pt x="1746" y="5908"/>
                    <a:pt x="1767" y="5425"/>
                  </a:cubicBezTo>
                  <a:lnTo>
                    <a:pt x="1767" y="883"/>
                  </a:lnTo>
                  <a:cubicBezTo>
                    <a:pt x="1746" y="400"/>
                    <a:pt x="1367" y="21"/>
                    <a:pt x="88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7"/>
            <p:cNvSpPr/>
            <p:nvPr/>
          </p:nvSpPr>
          <p:spPr>
            <a:xfrm>
              <a:off x="1448635" y="1704414"/>
              <a:ext cx="65175" cy="62660"/>
            </a:xfrm>
            <a:custGeom>
              <a:avLst/>
              <a:gdLst/>
              <a:ahLst/>
              <a:cxnLst/>
              <a:rect l="l" t="t" r="r" b="b"/>
              <a:pathLst>
                <a:path w="4353" h="4185" extrusionOk="0">
                  <a:moveTo>
                    <a:pt x="957" y="1"/>
                  </a:moveTo>
                  <a:cubicBezTo>
                    <a:pt x="731" y="1"/>
                    <a:pt x="505" y="85"/>
                    <a:pt x="337" y="253"/>
                  </a:cubicBezTo>
                  <a:cubicBezTo>
                    <a:pt x="1" y="589"/>
                    <a:pt x="1" y="1157"/>
                    <a:pt x="337" y="1493"/>
                  </a:cubicBezTo>
                  <a:lnTo>
                    <a:pt x="2776" y="3932"/>
                  </a:lnTo>
                  <a:cubicBezTo>
                    <a:pt x="2944" y="4100"/>
                    <a:pt x="3170" y="4185"/>
                    <a:pt x="3396" y="4185"/>
                  </a:cubicBezTo>
                  <a:cubicBezTo>
                    <a:pt x="3622" y="4185"/>
                    <a:pt x="3848" y="4100"/>
                    <a:pt x="4016" y="3932"/>
                  </a:cubicBezTo>
                  <a:cubicBezTo>
                    <a:pt x="4353" y="3596"/>
                    <a:pt x="4353" y="3028"/>
                    <a:pt x="4016" y="2692"/>
                  </a:cubicBezTo>
                  <a:lnTo>
                    <a:pt x="1578" y="253"/>
                  </a:lnTo>
                  <a:cubicBezTo>
                    <a:pt x="1409" y="85"/>
                    <a:pt x="1183" y="1"/>
                    <a:pt x="957"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7"/>
            <p:cNvSpPr/>
            <p:nvPr/>
          </p:nvSpPr>
          <p:spPr>
            <a:xfrm>
              <a:off x="1293760" y="1542382"/>
              <a:ext cx="95405" cy="89655"/>
            </a:xfrm>
            <a:custGeom>
              <a:avLst/>
              <a:gdLst/>
              <a:ahLst/>
              <a:cxnLst/>
              <a:rect l="l" t="t" r="r" b="b"/>
              <a:pathLst>
                <a:path w="6372" h="5988" extrusionOk="0">
                  <a:moveTo>
                    <a:pt x="3365" y="0"/>
                  </a:moveTo>
                  <a:cubicBezTo>
                    <a:pt x="2582" y="0"/>
                    <a:pt x="1798" y="300"/>
                    <a:pt x="1199" y="899"/>
                  </a:cubicBezTo>
                  <a:lnTo>
                    <a:pt x="1094" y="983"/>
                  </a:lnTo>
                  <a:cubicBezTo>
                    <a:pt x="1" y="2203"/>
                    <a:pt x="43" y="4074"/>
                    <a:pt x="1199" y="5230"/>
                  </a:cubicBezTo>
                  <a:lnTo>
                    <a:pt x="1494" y="5546"/>
                  </a:lnTo>
                  <a:cubicBezTo>
                    <a:pt x="1798" y="5840"/>
                    <a:pt x="2193" y="5987"/>
                    <a:pt x="2587" y="5987"/>
                  </a:cubicBezTo>
                  <a:cubicBezTo>
                    <a:pt x="2981" y="5987"/>
                    <a:pt x="3375" y="5840"/>
                    <a:pt x="3680" y="5546"/>
                  </a:cubicBezTo>
                  <a:lnTo>
                    <a:pt x="5825" y="3380"/>
                  </a:lnTo>
                  <a:cubicBezTo>
                    <a:pt x="6224" y="3002"/>
                    <a:pt x="6371" y="2434"/>
                    <a:pt x="6224" y="1908"/>
                  </a:cubicBezTo>
                  <a:cubicBezTo>
                    <a:pt x="6161" y="1635"/>
                    <a:pt x="6035" y="1404"/>
                    <a:pt x="5825" y="1215"/>
                  </a:cubicBezTo>
                  <a:lnTo>
                    <a:pt x="5530" y="899"/>
                  </a:lnTo>
                  <a:cubicBezTo>
                    <a:pt x="4931" y="300"/>
                    <a:pt x="4148" y="0"/>
                    <a:pt x="3365" y="0"/>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7"/>
            <p:cNvSpPr/>
            <p:nvPr/>
          </p:nvSpPr>
          <p:spPr>
            <a:xfrm>
              <a:off x="1309511" y="1542382"/>
              <a:ext cx="77453" cy="61552"/>
            </a:xfrm>
            <a:custGeom>
              <a:avLst/>
              <a:gdLst/>
              <a:ahLst/>
              <a:cxnLst/>
              <a:rect l="l" t="t" r="r" b="b"/>
              <a:pathLst>
                <a:path w="5173" h="4111" extrusionOk="0">
                  <a:moveTo>
                    <a:pt x="2313" y="0"/>
                  </a:moveTo>
                  <a:cubicBezTo>
                    <a:pt x="1530" y="0"/>
                    <a:pt x="746" y="300"/>
                    <a:pt x="147" y="899"/>
                  </a:cubicBezTo>
                  <a:lnTo>
                    <a:pt x="42" y="983"/>
                  </a:lnTo>
                  <a:cubicBezTo>
                    <a:pt x="0" y="1866"/>
                    <a:pt x="315" y="2728"/>
                    <a:pt x="946" y="3359"/>
                  </a:cubicBezTo>
                  <a:lnTo>
                    <a:pt x="1241" y="3653"/>
                  </a:lnTo>
                  <a:cubicBezTo>
                    <a:pt x="1545" y="3958"/>
                    <a:pt x="1940" y="4111"/>
                    <a:pt x="2334" y="4111"/>
                  </a:cubicBezTo>
                  <a:cubicBezTo>
                    <a:pt x="2728" y="4111"/>
                    <a:pt x="3122" y="3958"/>
                    <a:pt x="3427" y="3653"/>
                  </a:cubicBezTo>
                  <a:lnTo>
                    <a:pt x="5172" y="1908"/>
                  </a:lnTo>
                  <a:cubicBezTo>
                    <a:pt x="5109" y="1635"/>
                    <a:pt x="4983" y="1404"/>
                    <a:pt x="4773" y="1194"/>
                  </a:cubicBezTo>
                  <a:lnTo>
                    <a:pt x="4478" y="899"/>
                  </a:lnTo>
                  <a:cubicBezTo>
                    <a:pt x="3879" y="300"/>
                    <a:pt x="3096" y="0"/>
                    <a:pt x="2313"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7"/>
            <p:cNvSpPr/>
            <p:nvPr/>
          </p:nvSpPr>
          <p:spPr>
            <a:xfrm>
              <a:off x="1538350" y="1542546"/>
              <a:ext cx="96034" cy="89551"/>
            </a:xfrm>
            <a:custGeom>
              <a:avLst/>
              <a:gdLst/>
              <a:ahLst/>
              <a:cxnLst/>
              <a:rect l="l" t="t" r="r" b="b"/>
              <a:pathLst>
                <a:path w="6414" h="5981" extrusionOk="0">
                  <a:moveTo>
                    <a:pt x="3077" y="1"/>
                  </a:moveTo>
                  <a:cubicBezTo>
                    <a:pt x="2281" y="1"/>
                    <a:pt x="1496" y="306"/>
                    <a:pt x="905" y="909"/>
                  </a:cubicBezTo>
                  <a:lnTo>
                    <a:pt x="610" y="1204"/>
                  </a:lnTo>
                  <a:cubicBezTo>
                    <a:pt x="1" y="1792"/>
                    <a:pt x="1" y="2780"/>
                    <a:pt x="610" y="3369"/>
                  </a:cubicBezTo>
                  <a:lnTo>
                    <a:pt x="2755" y="5535"/>
                  </a:lnTo>
                  <a:cubicBezTo>
                    <a:pt x="3041" y="5821"/>
                    <a:pt x="3434" y="5980"/>
                    <a:pt x="3835" y="5980"/>
                  </a:cubicBezTo>
                  <a:cubicBezTo>
                    <a:pt x="4023" y="5980"/>
                    <a:pt x="4213" y="5945"/>
                    <a:pt x="4395" y="5871"/>
                  </a:cubicBezTo>
                  <a:cubicBezTo>
                    <a:pt x="4605" y="5787"/>
                    <a:pt x="4773" y="5682"/>
                    <a:pt x="4920" y="5535"/>
                  </a:cubicBezTo>
                  <a:lnTo>
                    <a:pt x="5236" y="5219"/>
                  </a:lnTo>
                  <a:cubicBezTo>
                    <a:pt x="6413" y="4021"/>
                    <a:pt x="6413" y="2087"/>
                    <a:pt x="5236" y="909"/>
                  </a:cubicBezTo>
                  <a:cubicBezTo>
                    <a:pt x="5089" y="762"/>
                    <a:pt x="4941" y="636"/>
                    <a:pt x="4794" y="510"/>
                  </a:cubicBezTo>
                  <a:cubicBezTo>
                    <a:pt x="4266" y="169"/>
                    <a:pt x="3668" y="1"/>
                    <a:pt x="3077"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7"/>
            <p:cNvSpPr/>
            <p:nvPr/>
          </p:nvSpPr>
          <p:spPr>
            <a:xfrm>
              <a:off x="1565735" y="1550167"/>
              <a:ext cx="68649" cy="80283"/>
            </a:xfrm>
            <a:custGeom>
              <a:avLst/>
              <a:gdLst/>
              <a:ahLst/>
              <a:cxnLst/>
              <a:rect l="l" t="t" r="r" b="b"/>
              <a:pathLst>
                <a:path w="4585" h="5362" extrusionOk="0">
                  <a:moveTo>
                    <a:pt x="2965" y="1"/>
                  </a:moveTo>
                  <a:cubicBezTo>
                    <a:pt x="2187" y="22"/>
                    <a:pt x="1452" y="337"/>
                    <a:pt x="905" y="905"/>
                  </a:cubicBezTo>
                  <a:lnTo>
                    <a:pt x="590" y="1199"/>
                  </a:lnTo>
                  <a:cubicBezTo>
                    <a:pt x="1" y="1809"/>
                    <a:pt x="1" y="2776"/>
                    <a:pt x="590" y="3386"/>
                  </a:cubicBezTo>
                  <a:lnTo>
                    <a:pt x="2566" y="5362"/>
                  </a:lnTo>
                  <a:cubicBezTo>
                    <a:pt x="2776" y="5278"/>
                    <a:pt x="2944" y="5173"/>
                    <a:pt x="3091" y="5026"/>
                  </a:cubicBezTo>
                  <a:lnTo>
                    <a:pt x="3407" y="4710"/>
                  </a:lnTo>
                  <a:cubicBezTo>
                    <a:pt x="4584" y="3512"/>
                    <a:pt x="4584" y="1578"/>
                    <a:pt x="3407" y="400"/>
                  </a:cubicBezTo>
                  <a:cubicBezTo>
                    <a:pt x="3260" y="253"/>
                    <a:pt x="3112" y="127"/>
                    <a:pt x="2965"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1" name="Google Shape;9531;p57"/>
          <p:cNvGrpSpPr/>
          <p:nvPr/>
        </p:nvGrpSpPr>
        <p:grpSpPr>
          <a:xfrm>
            <a:off x="849601" y="1952074"/>
            <a:ext cx="406713" cy="383745"/>
            <a:chOff x="849601" y="1952074"/>
            <a:chExt cx="406713" cy="383745"/>
          </a:xfrm>
        </p:grpSpPr>
        <p:sp>
          <p:nvSpPr>
            <p:cNvPr id="9532" name="Google Shape;9532;p57"/>
            <p:cNvSpPr/>
            <p:nvPr/>
          </p:nvSpPr>
          <p:spPr>
            <a:xfrm>
              <a:off x="849601" y="2240819"/>
              <a:ext cx="130650" cy="95001"/>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7"/>
            <p:cNvSpPr/>
            <p:nvPr/>
          </p:nvSpPr>
          <p:spPr>
            <a:xfrm>
              <a:off x="875728" y="2284494"/>
              <a:ext cx="75252" cy="51326"/>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7"/>
            <p:cNvSpPr/>
            <p:nvPr/>
          </p:nvSpPr>
          <p:spPr>
            <a:xfrm>
              <a:off x="890520" y="2158335"/>
              <a:ext cx="156777" cy="15551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7"/>
            <p:cNvSpPr/>
            <p:nvPr/>
          </p:nvSpPr>
          <p:spPr>
            <a:xfrm>
              <a:off x="890206" y="2158335"/>
              <a:ext cx="157091" cy="138840"/>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7"/>
            <p:cNvSpPr/>
            <p:nvPr/>
          </p:nvSpPr>
          <p:spPr>
            <a:xfrm>
              <a:off x="903741" y="1952074"/>
              <a:ext cx="352572" cy="349817"/>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7"/>
            <p:cNvSpPr/>
            <p:nvPr/>
          </p:nvSpPr>
          <p:spPr>
            <a:xfrm>
              <a:off x="903741" y="1952074"/>
              <a:ext cx="258141" cy="227372"/>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7"/>
            <p:cNvSpPr/>
            <p:nvPr/>
          </p:nvSpPr>
          <p:spPr>
            <a:xfrm>
              <a:off x="989054" y="2039274"/>
              <a:ext cx="178817" cy="175268"/>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9" name="Google Shape;9539;p57"/>
          <p:cNvGrpSpPr/>
          <p:nvPr/>
        </p:nvGrpSpPr>
        <p:grpSpPr>
          <a:xfrm>
            <a:off x="2253871" y="2893365"/>
            <a:ext cx="203985" cy="355417"/>
            <a:chOff x="2253871" y="2893365"/>
            <a:chExt cx="203985" cy="355417"/>
          </a:xfrm>
        </p:grpSpPr>
        <p:sp>
          <p:nvSpPr>
            <p:cNvPr id="9540" name="Google Shape;9540;p57"/>
            <p:cNvSpPr/>
            <p:nvPr/>
          </p:nvSpPr>
          <p:spPr>
            <a:xfrm>
              <a:off x="2329722" y="3200915"/>
              <a:ext cx="51326" cy="47553"/>
            </a:xfrm>
            <a:custGeom>
              <a:avLst/>
              <a:gdLst/>
              <a:ahLst/>
              <a:cxnLst/>
              <a:rect l="l" t="t" r="r" b="b"/>
              <a:pathLst>
                <a:path w="3428" h="3176" extrusionOk="0">
                  <a:moveTo>
                    <a:pt x="1" y="1"/>
                  </a:moveTo>
                  <a:lnTo>
                    <a:pt x="1" y="2229"/>
                  </a:lnTo>
                  <a:cubicBezTo>
                    <a:pt x="1" y="2755"/>
                    <a:pt x="421" y="3175"/>
                    <a:pt x="968" y="3175"/>
                  </a:cubicBezTo>
                  <a:lnTo>
                    <a:pt x="2482" y="3175"/>
                  </a:lnTo>
                  <a:cubicBezTo>
                    <a:pt x="2986" y="3175"/>
                    <a:pt x="3407" y="2755"/>
                    <a:pt x="3428" y="2250"/>
                  </a:cubicBezTo>
                  <a:lnTo>
                    <a:pt x="3428" y="1"/>
                  </a:ln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57"/>
            <p:cNvSpPr/>
            <p:nvPr/>
          </p:nvSpPr>
          <p:spPr>
            <a:xfrm>
              <a:off x="2342628" y="3200915"/>
              <a:ext cx="38419" cy="47867"/>
            </a:xfrm>
            <a:custGeom>
              <a:avLst/>
              <a:gdLst/>
              <a:ahLst/>
              <a:cxnLst/>
              <a:rect l="l" t="t" r="r" b="b"/>
              <a:pathLst>
                <a:path w="2566" h="3197" extrusionOk="0">
                  <a:moveTo>
                    <a:pt x="863" y="1"/>
                  </a:moveTo>
                  <a:lnTo>
                    <a:pt x="863" y="2250"/>
                  </a:lnTo>
                  <a:cubicBezTo>
                    <a:pt x="842" y="2734"/>
                    <a:pt x="484" y="3133"/>
                    <a:pt x="1" y="3196"/>
                  </a:cubicBezTo>
                  <a:lnTo>
                    <a:pt x="1620" y="3196"/>
                  </a:lnTo>
                  <a:cubicBezTo>
                    <a:pt x="2145" y="3196"/>
                    <a:pt x="2566" y="2755"/>
                    <a:pt x="2566" y="2229"/>
                  </a:cubicBezTo>
                  <a:lnTo>
                    <a:pt x="2566" y="1"/>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57"/>
            <p:cNvSpPr/>
            <p:nvPr/>
          </p:nvSpPr>
          <p:spPr>
            <a:xfrm>
              <a:off x="2253871" y="2893365"/>
              <a:ext cx="203985" cy="326775"/>
            </a:xfrm>
            <a:custGeom>
              <a:avLst/>
              <a:gdLst/>
              <a:ahLst/>
              <a:cxnLst/>
              <a:rect l="l" t="t" r="r" b="b"/>
              <a:pathLst>
                <a:path w="13624" h="21825" extrusionOk="0">
                  <a:moveTo>
                    <a:pt x="5256" y="1"/>
                  </a:moveTo>
                  <a:cubicBezTo>
                    <a:pt x="2355" y="1"/>
                    <a:pt x="0" y="2355"/>
                    <a:pt x="0" y="5257"/>
                  </a:cubicBezTo>
                  <a:lnTo>
                    <a:pt x="0" y="17514"/>
                  </a:lnTo>
                  <a:cubicBezTo>
                    <a:pt x="0" y="19890"/>
                    <a:pt x="1934" y="21824"/>
                    <a:pt x="4310" y="21824"/>
                  </a:cubicBezTo>
                  <a:lnTo>
                    <a:pt x="9314" y="21824"/>
                  </a:lnTo>
                  <a:cubicBezTo>
                    <a:pt x="11690" y="21824"/>
                    <a:pt x="13624" y="19890"/>
                    <a:pt x="13624" y="17514"/>
                  </a:cubicBezTo>
                  <a:lnTo>
                    <a:pt x="13624" y="5257"/>
                  </a:lnTo>
                  <a:cubicBezTo>
                    <a:pt x="13624" y="2355"/>
                    <a:pt x="11269" y="1"/>
                    <a:pt x="836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57"/>
            <p:cNvSpPr/>
            <p:nvPr/>
          </p:nvSpPr>
          <p:spPr>
            <a:xfrm>
              <a:off x="2326578" y="2893365"/>
              <a:ext cx="131279" cy="326775"/>
            </a:xfrm>
            <a:custGeom>
              <a:avLst/>
              <a:gdLst/>
              <a:ahLst/>
              <a:cxnLst/>
              <a:rect l="l" t="t" r="r" b="b"/>
              <a:pathLst>
                <a:path w="8768" h="21825" extrusionOk="0">
                  <a:moveTo>
                    <a:pt x="400" y="1"/>
                  </a:moveTo>
                  <a:cubicBezTo>
                    <a:pt x="274" y="1"/>
                    <a:pt x="127" y="1"/>
                    <a:pt x="1" y="22"/>
                  </a:cubicBezTo>
                  <a:cubicBezTo>
                    <a:pt x="2734" y="232"/>
                    <a:pt x="4836" y="2503"/>
                    <a:pt x="4836" y="5257"/>
                  </a:cubicBezTo>
                  <a:lnTo>
                    <a:pt x="4836" y="17514"/>
                  </a:lnTo>
                  <a:cubicBezTo>
                    <a:pt x="4836" y="19890"/>
                    <a:pt x="2923" y="21824"/>
                    <a:pt x="547" y="21824"/>
                  </a:cubicBezTo>
                  <a:lnTo>
                    <a:pt x="4458" y="21824"/>
                  </a:lnTo>
                  <a:cubicBezTo>
                    <a:pt x="6834" y="21824"/>
                    <a:pt x="8768" y="19890"/>
                    <a:pt x="8768" y="17514"/>
                  </a:cubicBezTo>
                  <a:lnTo>
                    <a:pt x="8768" y="5257"/>
                  </a:lnTo>
                  <a:cubicBezTo>
                    <a:pt x="8747" y="2355"/>
                    <a:pt x="6413" y="1"/>
                    <a:pt x="3512"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57"/>
            <p:cNvSpPr/>
            <p:nvPr/>
          </p:nvSpPr>
          <p:spPr>
            <a:xfrm>
              <a:off x="2350504" y="2893365"/>
              <a:ext cx="10720" cy="58093"/>
            </a:xfrm>
            <a:custGeom>
              <a:avLst/>
              <a:gdLst/>
              <a:ahLst/>
              <a:cxnLst/>
              <a:rect l="l" t="t" r="r" b="b"/>
              <a:pathLst>
                <a:path w="716" h="3880" extrusionOk="0">
                  <a:moveTo>
                    <a:pt x="1" y="1"/>
                  </a:moveTo>
                  <a:cubicBezTo>
                    <a:pt x="1" y="22"/>
                    <a:pt x="1" y="22"/>
                    <a:pt x="1" y="43"/>
                  </a:cubicBezTo>
                  <a:lnTo>
                    <a:pt x="1" y="3533"/>
                  </a:lnTo>
                  <a:cubicBezTo>
                    <a:pt x="1" y="3764"/>
                    <a:pt x="179" y="3880"/>
                    <a:pt x="358" y="3880"/>
                  </a:cubicBezTo>
                  <a:cubicBezTo>
                    <a:pt x="537" y="3880"/>
                    <a:pt x="715" y="3764"/>
                    <a:pt x="715" y="3533"/>
                  </a:cubicBezTo>
                  <a:lnTo>
                    <a:pt x="715" y="43"/>
                  </a:lnTo>
                  <a:cubicBezTo>
                    <a:pt x="715" y="22"/>
                    <a:pt x="715" y="1"/>
                    <a:pt x="715" y="1"/>
                  </a:cubicBez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57"/>
            <p:cNvSpPr/>
            <p:nvPr/>
          </p:nvSpPr>
          <p:spPr>
            <a:xfrm>
              <a:off x="2330036" y="2946248"/>
              <a:ext cx="51326" cy="50068"/>
            </a:xfrm>
            <a:custGeom>
              <a:avLst/>
              <a:gdLst/>
              <a:ahLst/>
              <a:cxnLst/>
              <a:rect l="l" t="t" r="r" b="b"/>
              <a:pathLst>
                <a:path w="3428" h="3344" extrusionOk="0">
                  <a:moveTo>
                    <a:pt x="1725" y="1"/>
                  </a:moveTo>
                  <a:cubicBezTo>
                    <a:pt x="779" y="1"/>
                    <a:pt x="1" y="758"/>
                    <a:pt x="1" y="1704"/>
                  </a:cubicBezTo>
                  <a:lnTo>
                    <a:pt x="1" y="2377"/>
                  </a:lnTo>
                  <a:cubicBezTo>
                    <a:pt x="1" y="2902"/>
                    <a:pt x="442" y="3344"/>
                    <a:pt x="968" y="3344"/>
                  </a:cubicBezTo>
                  <a:lnTo>
                    <a:pt x="2482" y="3344"/>
                  </a:lnTo>
                  <a:cubicBezTo>
                    <a:pt x="3007" y="3344"/>
                    <a:pt x="3428" y="2902"/>
                    <a:pt x="3428" y="2377"/>
                  </a:cubicBezTo>
                  <a:lnTo>
                    <a:pt x="3428" y="1704"/>
                  </a:lnTo>
                  <a:cubicBezTo>
                    <a:pt x="3428" y="758"/>
                    <a:pt x="2671" y="1"/>
                    <a:pt x="1725"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57"/>
            <p:cNvSpPr/>
            <p:nvPr/>
          </p:nvSpPr>
          <p:spPr>
            <a:xfrm>
              <a:off x="2342943" y="2946248"/>
              <a:ext cx="38419" cy="49754"/>
            </a:xfrm>
            <a:custGeom>
              <a:avLst/>
              <a:gdLst/>
              <a:ahLst/>
              <a:cxnLst/>
              <a:rect l="l" t="t" r="r" b="b"/>
              <a:pathLst>
                <a:path w="2566" h="3323" extrusionOk="0">
                  <a:moveTo>
                    <a:pt x="863" y="1"/>
                  </a:moveTo>
                  <a:cubicBezTo>
                    <a:pt x="548" y="1"/>
                    <a:pt x="253" y="64"/>
                    <a:pt x="1" y="232"/>
                  </a:cubicBezTo>
                  <a:cubicBezTo>
                    <a:pt x="527" y="526"/>
                    <a:pt x="863" y="1094"/>
                    <a:pt x="863" y="1704"/>
                  </a:cubicBezTo>
                  <a:lnTo>
                    <a:pt x="863" y="2377"/>
                  </a:lnTo>
                  <a:cubicBezTo>
                    <a:pt x="863" y="2860"/>
                    <a:pt x="484" y="3281"/>
                    <a:pt x="1" y="3323"/>
                  </a:cubicBezTo>
                  <a:lnTo>
                    <a:pt x="1620" y="3323"/>
                  </a:lnTo>
                  <a:cubicBezTo>
                    <a:pt x="2145" y="3323"/>
                    <a:pt x="2566" y="2902"/>
                    <a:pt x="2566" y="2377"/>
                  </a:cubicBezTo>
                  <a:lnTo>
                    <a:pt x="2566" y="1704"/>
                  </a:lnTo>
                  <a:cubicBezTo>
                    <a:pt x="2566" y="758"/>
                    <a:pt x="1809" y="1"/>
                    <a:pt x="86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57"/>
            <p:cNvSpPr/>
            <p:nvPr/>
          </p:nvSpPr>
          <p:spPr>
            <a:xfrm>
              <a:off x="2254186" y="3012037"/>
              <a:ext cx="32116" cy="118073"/>
            </a:xfrm>
            <a:custGeom>
              <a:avLst/>
              <a:gdLst/>
              <a:ahLst/>
              <a:cxnLst/>
              <a:rect l="l" t="t" r="r" b="b"/>
              <a:pathLst>
                <a:path w="2145" h="7886" extrusionOk="0">
                  <a:moveTo>
                    <a:pt x="0" y="1"/>
                  </a:moveTo>
                  <a:lnTo>
                    <a:pt x="0" y="7885"/>
                  </a:lnTo>
                  <a:lnTo>
                    <a:pt x="1177" y="7885"/>
                  </a:lnTo>
                  <a:cubicBezTo>
                    <a:pt x="1724" y="7885"/>
                    <a:pt x="2145" y="7444"/>
                    <a:pt x="2145" y="6918"/>
                  </a:cubicBezTo>
                  <a:lnTo>
                    <a:pt x="2145" y="947"/>
                  </a:lnTo>
                  <a:cubicBezTo>
                    <a:pt x="2145" y="421"/>
                    <a:pt x="1703" y="1"/>
                    <a:pt x="1177"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57"/>
            <p:cNvSpPr/>
            <p:nvPr/>
          </p:nvSpPr>
          <p:spPr>
            <a:xfrm>
              <a:off x="2255758" y="3012037"/>
              <a:ext cx="30544" cy="117759"/>
            </a:xfrm>
            <a:custGeom>
              <a:avLst/>
              <a:gdLst/>
              <a:ahLst/>
              <a:cxnLst/>
              <a:rect l="l" t="t" r="r" b="b"/>
              <a:pathLst>
                <a:path w="2040" h="7865" extrusionOk="0">
                  <a:moveTo>
                    <a:pt x="0" y="1"/>
                  </a:moveTo>
                  <a:cubicBezTo>
                    <a:pt x="526" y="1"/>
                    <a:pt x="967" y="421"/>
                    <a:pt x="967" y="947"/>
                  </a:cubicBezTo>
                  <a:lnTo>
                    <a:pt x="967" y="6918"/>
                  </a:lnTo>
                  <a:cubicBezTo>
                    <a:pt x="967" y="7444"/>
                    <a:pt x="526" y="7864"/>
                    <a:pt x="0" y="7864"/>
                  </a:cubicBezTo>
                  <a:lnTo>
                    <a:pt x="1072" y="7864"/>
                  </a:lnTo>
                  <a:cubicBezTo>
                    <a:pt x="1598" y="7864"/>
                    <a:pt x="2040" y="7444"/>
                    <a:pt x="2040" y="6918"/>
                  </a:cubicBezTo>
                  <a:lnTo>
                    <a:pt x="2040" y="947"/>
                  </a:lnTo>
                  <a:cubicBezTo>
                    <a:pt x="2040" y="421"/>
                    <a:pt x="1598" y="1"/>
                    <a:pt x="1072" y="1"/>
                  </a:cubicBez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57"/>
            <p:cNvSpPr/>
            <p:nvPr/>
          </p:nvSpPr>
          <p:spPr>
            <a:xfrm>
              <a:off x="2425426" y="3012037"/>
              <a:ext cx="32430" cy="118073"/>
            </a:xfrm>
            <a:custGeom>
              <a:avLst/>
              <a:gdLst/>
              <a:ahLst/>
              <a:cxnLst/>
              <a:rect l="l" t="t" r="r" b="b"/>
              <a:pathLst>
                <a:path w="2166" h="7886" extrusionOk="0">
                  <a:moveTo>
                    <a:pt x="931" y="0"/>
                  </a:moveTo>
                  <a:cubicBezTo>
                    <a:pt x="422" y="0"/>
                    <a:pt x="1" y="434"/>
                    <a:pt x="21" y="947"/>
                  </a:cubicBezTo>
                  <a:lnTo>
                    <a:pt x="21" y="6918"/>
                  </a:lnTo>
                  <a:cubicBezTo>
                    <a:pt x="21" y="7444"/>
                    <a:pt x="442" y="7885"/>
                    <a:pt x="967" y="7885"/>
                  </a:cubicBezTo>
                  <a:lnTo>
                    <a:pt x="2166" y="7885"/>
                  </a:lnTo>
                  <a:lnTo>
                    <a:pt x="2166" y="1"/>
                  </a:lnTo>
                  <a:lnTo>
                    <a:pt x="967" y="1"/>
                  </a:lnTo>
                  <a:cubicBezTo>
                    <a:pt x="955" y="0"/>
                    <a:pt x="943" y="0"/>
                    <a:pt x="931"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57"/>
            <p:cNvSpPr/>
            <p:nvPr/>
          </p:nvSpPr>
          <p:spPr>
            <a:xfrm>
              <a:off x="2441791" y="3012037"/>
              <a:ext cx="16065" cy="118073"/>
            </a:xfrm>
            <a:custGeom>
              <a:avLst/>
              <a:gdLst/>
              <a:ahLst/>
              <a:cxnLst/>
              <a:rect l="l" t="t" r="r" b="b"/>
              <a:pathLst>
                <a:path w="1073" h="7886" extrusionOk="0">
                  <a:moveTo>
                    <a:pt x="1" y="1"/>
                  </a:moveTo>
                  <a:lnTo>
                    <a:pt x="1" y="7885"/>
                  </a:lnTo>
                  <a:lnTo>
                    <a:pt x="1073" y="7885"/>
                  </a:lnTo>
                  <a:lnTo>
                    <a:pt x="1073" y="1"/>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1" name="Google Shape;9551;p57"/>
          <p:cNvGrpSpPr/>
          <p:nvPr/>
        </p:nvGrpSpPr>
        <p:grpSpPr>
          <a:xfrm>
            <a:off x="2191541" y="2408601"/>
            <a:ext cx="308823" cy="342571"/>
            <a:chOff x="2191541" y="2408601"/>
            <a:chExt cx="308823" cy="342571"/>
          </a:xfrm>
        </p:grpSpPr>
        <p:sp>
          <p:nvSpPr>
            <p:cNvPr id="9552" name="Google Shape;9552;p57"/>
            <p:cNvSpPr/>
            <p:nvPr/>
          </p:nvSpPr>
          <p:spPr>
            <a:xfrm>
              <a:off x="2222384" y="2722754"/>
              <a:ext cx="22054" cy="28418"/>
            </a:xfrm>
            <a:custGeom>
              <a:avLst/>
              <a:gdLst/>
              <a:ahLst/>
              <a:cxnLst/>
              <a:rect l="l" t="t" r="r" b="b"/>
              <a:pathLst>
                <a:path w="1473" h="1898" extrusionOk="0">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57"/>
            <p:cNvSpPr/>
            <p:nvPr/>
          </p:nvSpPr>
          <p:spPr>
            <a:xfrm>
              <a:off x="2447451" y="2724640"/>
              <a:ext cx="22054" cy="26456"/>
            </a:xfrm>
            <a:custGeom>
              <a:avLst/>
              <a:gdLst/>
              <a:ahLst/>
              <a:cxnLst/>
              <a:rect l="l" t="t" r="r" b="b"/>
              <a:pathLst>
                <a:path w="1473" h="1767" extrusionOk="0">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57"/>
            <p:cNvSpPr/>
            <p:nvPr/>
          </p:nvSpPr>
          <p:spPr>
            <a:xfrm>
              <a:off x="2191541" y="2611313"/>
              <a:ext cx="308823" cy="16709"/>
            </a:xfrm>
            <a:custGeom>
              <a:avLst/>
              <a:gdLst/>
              <a:ahLst/>
              <a:cxnLst/>
              <a:rect l="l" t="t" r="r" b="b"/>
              <a:pathLst>
                <a:path w="20626" h="1116" extrusionOk="0">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57"/>
            <p:cNvSpPr/>
            <p:nvPr/>
          </p:nvSpPr>
          <p:spPr>
            <a:xfrm>
              <a:off x="2211993" y="2470287"/>
              <a:ext cx="140412" cy="263052"/>
            </a:xfrm>
            <a:custGeom>
              <a:avLst/>
              <a:gdLst/>
              <a:ahLst/>
              <a:cxnLst/>
              <a:rect l="l" t="t" r="r" b="b"/>
              <a:pathLst>
                <a:path w="9378" h="17569" extrusionOk="0">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57"/>
            <p:cNvSpPr/>
            <p:nvPr/>
          </p:nvSpPr>
          <p:spPr>
            <a:xfrm>
              <a:off x="2233718" y="2470287"/>
              <a:ext cx="118687" cy="262917"/>
            </a:xfrm>
            <a:custGeom>
              <a:avLst/>
              <a:gdLst/>
              <a:ahLst/>
              <a:cxnLst/>
              <a:rect l="l" t="t" r="r" b="b"/>
              <a:pathLst>
                <a:path w="7927" h="17560" extrusionOk="0">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57"/>
            <p:cNvSpPr/>
            <p:nvPr/>
          </p:nvSpPr>
          <p:spPr>
            <a:xfrm>
              <a:off x="2339484" y="2470287"/>
              <a:ext cx="140098" cy="263052"/>
            </a:xfrm>
            <a:custGeom>
              <a:avLst/>
              <a:gdLst/>
              <a:ahLst/>
              <a:cxnLst/>
              <a:rect l="l" t="t" r="r" b="b"/>
              <a:pathLst>
                <a:path w="9357" h="17569" extrusionOk="0">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57"/>
            <p:cNvSpPr/>
            <p:nvPr/>
          </p:nvSpPr>
          <p:spPr>
            <a:xfrm>
              <a:off x="2339484" y="2470287"/>
              <a:ext cx="140412" cy="257512"/>
            </a:xfrm>
            <a:custGeom>
              <a:avLst/>
              <a:gdLst/>
              <a:ahLst/>
              <a:cxnLst/>
              <a:rect l="l" t="t" r="r" b="b"/>
              <a:pathLst>
                <a:path w="9378" h="17199" extrusionOk="0">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57"/>
            <p:cNvSpPr/>
            <p:nvPr/>
          </p:nvSpPr>
          <p:spPr>
            <a:xfrm>
              <a:off x="2328150" y="2408601"/>
              <a:ext cx="35275" cy="32116"/>
            </a:xfrm>
            <a:custGeom>
              <a:avLst/>
              <a:gdLst/>
              <a:ahLst/>
              <a:cxnLst/>
              <a:rect l="l" t="t" r="r" b="b"/>
              <a:pathLst>
                <a:path w="2356" h="2145" extrusionOk="0">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57"/>
            <p:cNvSpPr/>
            <p:nvPr/>
          </p:nvSpPr>
          <p:spPr>
            <a:xfrm>
              <a:off x="2291632" y="2434728"/>
              <a:ext cx="94776" cy="80911"/>
            </a:xfrm>
            <a:custGeom>
              <a:avLst/>
              <a:gdLst/>
              <a:ahLst/>
              <a:cxnLst/>
              <a:rect l="l" t="t" r="r" b="b"/>
              <a:pathLst>
                <a:path w="6330" h="5404" extrusionOk="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57"/>
            <p:cNvSpPr/>
            <p:nvPr/>
          </p:nvSpPr>
          <p:spPr>
            <a:xfrm>
              <a:off x="2336025" y="2434728"/>
              <a:ext cx="53212" cy="80911"/>
            </a:xfrm>
            <a:custGeom>
              <a:avLst/>
              <a:gdLst/>
              <a:ahLst/>
              <a:cxnLst/>
              <a:rect l="l" t="t" r="r" b="b"/>
              <a:pathLst>
                <a:path w="3554" h="5404" extrusionOk="0">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57"/>
            <p:cNvSpPr/>
            <p:nvPr/>
          </p:nvSpPr>
          <p:spPr>
            <a:xfrm>
              <a:off x="2324691" y="2459283"/>
              <a:ext cx="36847" cy="31637"/>
            </a:xfrm>
            <a:custGeom>
              <a:avLst/>
              <a:gdLst/>
              <a:ahLst/>
              <a:cxnLst/>
              <a:rect l="l" t="t" r="r" b="b"/>
              <a:pathLst>
                <a:path w="2461" h="2113" extrusionOk="0">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57"/>
            <p:cNvSpPr/>
            <p:nvPr/>
          </p:nvSpPr>
          <p:spPr>
            <a:xfrm>
              <a:off x="2328464" y="2591804"/>
              <a:ext cx="34961" cy="56042"/>
            </a:xfrm>
            <a:custGeom>
              <a:avLst/>
              <a:gdLst/>
              <a:ahLst/>
              <a:cxnLst/>
              <a:rect l="l" t="t" r="r" b="b"/>
              <a:pathLst>
                <a:path w="2335" h="3743" extrusionOk="0">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57"/>
            <p:cNvSpPr/>
            <p:nvPr/>
          </p:nvSpPr>
          <p:spPr>
            <a:xfrm>
              <a:off x="2339484" y="2591804"/>
              <a:ext cx="23941" cy="56042"/>
            </a:xfrm>
            <a:custGeom>
              <a:avLst/>
              <a:gdLst/>
              <a:ahLst/>
              <a:cxnLst/>
              <a:rect l="l" t="t" r="r" b="b"/>
              <a:pathLst>
                <a:path w="1599" h="3743" extrusionOk="0">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5" name="Google Shape;9565;p57"/>
          <p:cNvGrpSpPr/>
          <p:nvPr/>
        </p:nvGrpSpPr>
        <p:grpSpPr>
          <a:xfrm>
            <a:off x="847400" y="1503588"/>
            <a:ext cx="342496" cy="341553"/>
            <a:chOff x="847400" y="1503588"/>
            <a:chExt cx="342496" cy="341553"/>
          </a:xfrm>
        </p:grpSpPr>
        <p:sp>
          <p:nvSpPr>
            <p:cNvPr id="9566" name="Google Shape;9566;p57"/>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57"/>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57"/>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57"/>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57"/>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57"/>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57"/>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57"/>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57"/>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57"/>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57"/>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57"/>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57"/>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57"/>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57"/>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57"/>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57"/>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57"/>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57"/>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57"/>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6" name="Google Shape;9586;p57"/>
          <p:cNvGrpSpPr/>
          <p:nvPr/>
        </p:nvGrpSpPr>
        <p:grpSpPr>
          <a:xfrm>
            <a:off x="1329963" y="2899669"/>
            <a:ext cx="280495" cy="361077"/>
            <a:chOff x="1329963" y="2899669"/>
            <a:chExt cx="280495" cy="361077"/>
          </a:xfrm>
        </p:grpSpPr>
        <p:sp>
          <p:nvSpPr>
            <p:cNvPr id="9587" name="Google Shape;9587;p57"/>
            <p:cNvSpPr/>
            <p:nvPr/>
          </p:nvSpPr>
          <p:spPr>
            <a:xfrm>
              <a:off x="1329963" y="2899669"/>
              <a:ext cx="280495" cy="361077"/>
            </a:xfrm>
            <a:custGeom>
              <a:avLst/>
              <a:gdLst/>
              <a:ahLst/>
              <a:cxnLst/>
              <a:rect l="l" t="t" r="r" b="b"/>
              <a:pathLst>
                <a:path w="18734" h="24116" extrusionOk="0">
                  <a:moveTo>
                    <a:pt x="1641" y="0"/>
                  </a:moveTo>
                  <a:cubicBezTo>
                    <a:pt x="737" y="0"/>
                    <a:pt x="1" y="736"/>
                    <a:pt x="1" y="1640"/>
                  </a:cubicBezTo>
                  <a:lnTo>
                    <a:pt x="1" y="5361"/>
                  </a:lnTo>
                  <a:cubicBezTo>
                    <a:pt x="1" y="6055"/>
                    <a:pt x="337" y="6707"/>
                    <a:pt x="905" y="7128"/>
                  </a:cubicBezTo>
                  <a:cubicBezTo>
                    <a:pt x="1956" y="7884"/>
                    <a:pt x="2713" y="9945"/>
                    <a:pt x="2713" y="12363"/>
                  </a:cubicBezTo>
                  <a:cubicBezTo>
                    <a:pt x="2713" y="14780"/>
                    <a:pt x="1956" y="16820"/>
                    <a:pt x="905" y="17598"/>
                  </a:cubicBezTo>
                  <a:cubicBezTo>
                    <a:pt x="337" y="17997"/>
                    <a:pt x="1" y="18649"/>
                    <a:pt x="1" y="19343"/>
                  </a:cubicBezTo>
                  <a:lnTo>
                    <a:pt x="1" y="22475"/>
                  </a:lnTo>
                  <a:cubicBezTo>
                    <a:pt x="1" y="23379"/>
                    <a:pt x="737" y="24115"/>
                    <a:pt x="1641" y="24115"/>
                  </a:cubicBezTo>
                  <a:lnTo>
                    <a:pt x="17093" y="24115"/>
                  </a:lnTo>
                  <a:cubicBezTo>
                    <a:pt x="17997" y="24115"/>
                    <a:pt x="18733" y="23379"/>
                    <a:pt x="18733" y="22475"/>
                  </a:cubicBezTo>
                  <a:lnTo>
                    <a:pt x="18733" y="19343"/>
                  </a:lnTo>
                  <a:cubicBezTo>
                    <a:pt x="18733" y="18649"/>
                    <a:pt x="18397" y="17997"/>
                    <a:pt x="17829" y="17598"/>
                  </a:cubicBezTo>
                  <a:cubicBezTo>
                    <a:pt x="16778" y="16841"/>
                    <a:pt x="16021" y="14780"/>
                    <a:pt x="16021" y="12363"/>
                  </a:cubicBezTo>
                  <a:cubicBezTo>
                    <a:pt x="16021" y="9945"/>
                    <a:pt x="16778" y="7884"/>
                    <a:pt x="17829" y="7128"/>
                  </a:cubicBezTo>
                  <a:cubicBezTo>
                    <a:pt x="18397" y="6707"/>
                    <a:pt x="18733" y="6055"/>
                    <a:pt x="18733" y="5361"/>
                  </a:cubicBezTo>
                  <a:lnTo>
                    <a:pt x="18733" y="1640"/>
                  </a:lnTo>
                  <a:cubicBezTo>
                    <a:pt x="18733" y="736"/>
                    <a:pt x="17997" y="0"/>
                    <a:pt x="17093"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57"/>
            <p:cNvSpPr/>
            <p:nvPr/>
          </p:nvSpPr>
          <p:spPr>
            <a:xfrm>
              <a:off x="1537722" y="2899669"/>
              <a:ext cx="72736" cy="361077"/>
            </a:xfrm>
            <a:custGeom>
              <a:avLst/>
              <a:gdLst/>
              <a:ahLst/>
              <a:cxnLst/>
              <a:rect l="l" t="t" r="r" b="b"/>
              <a:pathLst>
                <a:path w="4858" h="24116" extrusionOk="0">
                  <a:moveTo>
                    <a:pt x="1094" y="0"/>
                  </a:moveTo>
                  <a:cubicBezTo>
                    <a:pt x="1998" y="0"/>
                    <a:pt x="2713" y="736"/>
                    <a:pt x="2713" y="1640"/>
                  </a:cubicBezTo>
                  <a:lnTo>
                    <a:pt x="2713" y="5361"/>
                  </a:lnTo>
                  <a:cubicBezTo>
                    <a:pt x="2734" y="6055"/>
                    <a:pt x="2397" y="6707"/>
                    <a:pt x="1830" y="7128"/>
                  </a:cubicBezTo>
                  <a:cubicBezTo>
                    <a:pt x="779" y="7884"/>
                    <a:pt x="1" y="9945"/>
                    <a:pt x="1" y="12363"/>
                  </a:cubicBezTo>
                  <a:cubicBezTo>
                    <a:pt x="1" y="14780"/>
                    <a:pt x="758" y="16820"/>
                    <a:pt x="1830" y="17598"/>
                  </a:cubicBezTo>
                  <a:cubicBezTo>
                    <a:pt x="2397" y="17997"/>
                    <a:pt x="2734" y="18649"/>
                    <a:pt x="2713" y="19343"/>
                  </a:cubicBezTo>
                  <a:lnTo>
                    <a:pt x="2713" y="22475"/>
                  </a:lnTo>
                  <a:cubicBezTo>
                    <a:pt x="2713" y="23379"/>
                    <a:pt x="1998" y="24115"/>
                    <a:pt x="1094" y="24115"/>
                  </a:cubicBezTo>
                  <a:lnTo>
                    <a:pt x="3217" y="24115"/>
                  </a:lnTo>
                  <a:cubicBezTo>
                    <a:pt x="4121" y="24115"/>
                    <a:pt x="4857" y="23379"/>
                    <a:pt x="4857" y="22475"/>
                  </a:cubicBezTo>
                  <a:lnTo>
                    <a:pt x="4857" y="19343"/>
                  </a:lnTo>
                  <a:cubicBezTo>
                    <a:pt x="4857" y="18649"/>
                    <a:pt x="4521" y="17997"/>
                    <a:pt x="3953" y="17598"/>
                  </a:cubicBezTo>
                  <a:cubicBezTo>
                    <a:pt x="2902" y="16841"/>
                    <a:pt x="2145" y="14780"/>
                    <a:pt x="2145" y="12363"/>
                  </a:cubicBezTo>
                  <a:cubicBezTo>
                    <a:pt x="2145" y="9945"/>
                    <a:pt x="2902" y="7884"/>
                    <a:pt x="3953" y="7128"/>
                  </a:cubicBezTo>
                  <a:cubicBezTo>
                    <a:pt x="4521" y="6707"/>
                    <a:pt x="4857" y="6055"/>
                    <a:pt x="4857" y="5361"/>
                  </a:cubicBezTo>
                  <a:lnTo>
                    <a:pt x="4857" y="1640"/>
                  </a:lnTo>
                  <a:cubicBezTo>
                    <a:pt x="4857" y="736"/>
                    <a:pt x="4121" y="0"/>
                    <a:pt x="32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57"/>
            <p:cNvSpPr/>
            <p:nvPr/>
          </p:nvSpPr>
          <p:spPr>
            <a:xfrm>
              <a:off x="1402685" y="3004806"/>
              <a:ext cx="135052" cy="255940"/>
            </a:xfrm>
            <a:custGeom>
              <a:avLst/>
              <a:gdLst/>
              <a:ahLst/>
              <a:cxnLst/>
              <a:rect l="l" t="t" r="r" b="b"/>
              <a:pathLst>
                <a:path w="9020" h="17094" extrusionOk="0">
                  <a:moveTo>
                    <a:pt x="4895" y="0"/>
                  </a:moveTo>
                  <a:cubicBezTo>
                    <a:pt x="4883" y="0"/>
                    <a:pt x="4870" y="0"/>
                    <a:pt x="4857" y="0"/>
                  </a:cubicBezTo>
                  <a:lnTo>
                    <a:pt x="1157" y="0"/>
                  </a:lnTo>
                  <a:cubicBezTo>
                    <a:pt x="505" y="0"/>
                    <a:pt x="0" y="505"/>
                    <a:pt x="0" y="1136"/>
                  </a:cubicBezTo>
                  <a:lnTo>
                    <a:pt x="0" y="17093"/>
                  </a:lnTo>
                  <a:lnTo>
                    <a:pt x="9020" y="17093"/>
                  </a:lnTo>
                  <a:lnTo>
                    <a:pt x="9020" y="4163"/>
                  </a:lnTo>
                  <a:cubicBezTo>
                    <a:pt x="9020" y="1863"/>
                    <a:pt x="7190" y="0"/>
                    <a:pt x="4895"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57"/>
            <p:cNvSpPr/>
            <p:nvPr/>
          </p:nvSpPr>
          <p:spPr>
            <a:xfrm>
              <a:off x="1459655" y="3004806"/>
              <a:ext cx="57315" cy="255940"/>
            </a:xfrm>
            <a:custGeom>
              <a:avLst/>
              <a:gdLst/>
              <a:ahLst/>
              <a:cxnLst/>
              <a:rect l="l" t="t" r="r" b="b"/>
              <a:pathLst>
                <a:path w="3828" h="17094" extrusionOk="0">
                  <a:moveTo>
                    <a:pt x="1" y="0"/>
                  </a:moveTo>
                  <a:lnTo>
                    <a:pt x="1" y="17093"/>
                  </a:lnTo>
                  <a:lnTo>
                    <a:pt x="3827" y="17093"/>
                  </a:lnTo>
                  <a:lnTo>
                    <a:pt x="3827" y="736"/>
                  </a:lnTo>
                  <a:cubicBezTo>
                    <a:pt x="3196" y="253"/>
                    <a:pt x="2439" y="0"/>
                    <a:pt x="1662"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57"/>
            <p:cNvSpPr/>
            <p:nvPr/>
          </p:nvSpPr>
          <p:spPr>
            <a:xfrm>
              <a:off x="1480437" y="3004806"/>
              <a:ext cx="57300" cy="255940"/>
            </a:xfrm>
            <a:custGeom>
              <a:avLst/>
              <a:gdLst/>
              <a:ahLst/>
              <a:cxnLst/>
              <a:rect l="l" t="t" r="r" b="b"/>
              <a:pathLst>
                <a:path w="3827" h="17094" extrusionOk="0">
                  <a:moveTo>
                    <a:pt x="312" y="0"/>
                  </a:moveTo>
                  <a:cubicBezTo>
                    <a:pt x="299" y="0"/>
                    <a:pt x="286" y="0"/>
                    <a:pt x="274" y="0"/>
                  </a:cubicBezTo>
                  <a:lnTo>
                    <a:pt x="0" y="0"/>
                  </a:lnTo>
                  <a:lnTo>
                    <a:pt x="0" y="17093"/>
                  </a:lnTo>
                  <a:lnTo>
                    <a:pt x="3827" y="17093"/>
                  </a:lnTo>
                  <a:lnTo>
                    <a:pt x="3827" y="3554"/>
                  </a:lnTo>
                  <a:cubicBezTo>
                    <a:pt x="3827" y="1590"/>
                    <a:pt x="2250" y="0"/>
                    <a:pt x="312"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57"/>
            <p:cNvSpPr/>
            <p:nvPr/>
          </p:nvSpPr>
          <p:spPr>
            <a:xfrm>
              <a:off x="1480437" y="3004806"/>
              <a:ext cx="57300" cy="255940"/>
            </a:xfrm>
            <a:custGeom>
              <a:avLst/>
              <a:gdLst/>
              <a:ahLst/>
              <a:cxnLst/>
              <a:rect l="l" t="t" r="r" b="b"/>
              <a:pathLst>
                <a:path w="3827" h="17094" extrusionOk="0">
                  <a:moveTo>
                    <a:pt x="312" y="0"/>
                  </a:moveTo>
                  <a:cubicBezTo>
                    <a:pt x="299" y="0"/>
                    <a:pt x="286" y="0"/>
                    <a:pt x="274" y="0"/>
                  </a:cubicBezTo>
                  <a:lnTo>
                    <a:pt x="0" y="0"/>
                  </a:lnTo>
                  <a:lnTo>
                    <a:pt x="0" y="21"/>
                  </a:lnTo>
                  <a:cubicBezTo>
                    <a:pt x="1472" y="526"/>
                    <a:pt x="2460" y="1893"/>
                    <a:pt x="2460" y="3448"/>
                  </a:cubicBezTo>
                  <a:lnTo>
                    <a:pt x="2460" y="17093"/>
                  </a:lnTo>
                  <a:lnTo>
                    <a:pt x="3827" y="17093"/>
                  </a:lnTo>
                  <a:lnTo>
                    <a:pt x="3827" y="3554"/>
                  </a:lnTo>
                  <a:cubicBezTo>
                    <a:pt x="3827" y="1590"/>
                    <a:pt x="2250" y="0"/>
                    <a:pt x="312" y="0"/>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57"/>
            <p:cNvSpPr/>
            <p:nvPr/>
          </p:nvSpPr>
          <p:spPr>
            <a:xfrm>
              <a:off x="1425024" y="3119390"/>
              <a:ext cx="31502" cy="26906"/>
            </a:xfrm>
            <a:custGeom>
              <a:avLst/>
              <a:gdLst/>
              <a:ahLst/>
              <a:cxnLst/>
              <a:rect l="l" t="t" r="r" b="b"/>
              <a:pathLst>
                <a:path w="2104" h="1797" extrusionOk="0">
                  <a:moveTo>
                    <a:pt x="1199" y="0"/>
                  </a:moveTo>
                  <a:cubicBezTo>
                    <a:pt x="400" y="0"/>
                    <a:pt x="1" y="967"/>
                    <a:pt x="569" y="1535"/>
                  </a:cubicBezTo>
                  <a:cubicBezTo>
                    <a:pt x="749" y="1716"/>
                    <a:pt x="971" y="1796"/>
                    <a:pt x="1189" y="1796"/>
                  </a:cubicBezTo>
                  <a:cubicBezTo>
                    <a:pt x="1654" y="1796"/>
                    <a:pt x="2103" y="1428"/>
                    <a:pt x="2103" y="883"/>
                  </a:cubicBezTo>
                  <a:cubicBezTo>
                    <a:pt x="2103" y="400"/>
                    <a:pt x="1704" y="0"/>
                    <a:pt x="1199"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4" name="Google Shape;9594;p57"/>
          <p:cNvGrpSpPr/>
          <p:nvPr/>
        </p:nvGrpSpPr>
        <p:grpSpPr>
          <a:xfrm>
            <a:off x="937429" y="3800908"/>
            <a:ext cx="195496" cy="343439"/>
            <a:chOff x="937429" y="3800908"/>
            <a:chExt cx="195496" cy="343439"/>
          </a:xfrm>
        </p:grpSpPr>
        <p:sp>
          <p:nvSpPr>
            <p:cNvPr id="9595" name="Google Shape;9595;p57"/>
            <p:cNvSpPr/>
            <p:nvPr/>
          </p:nvSpPr>
          <p:spPr>
            <a:xfrm>
              <a:off x="1010450" y="3957356"/>
              <a:ext cx="49439" cy="88473"/>
            </a:xfrm>
            <a:custGeom>
              <a:avLst/>
              <a:gdLst/>
              <a:ahLst/>
              <a:cxnLst/>
              <a:rect l="l" t="t" r="r" b="b"/>
              <a:pathLst>
                <a:path w="3302" h="5909" extrusionOk="0">
                  <a:moveTo>
                    <a:pt x="1" y="0"/>
                  </a:moveTo>
                  <a:lnTo>
                    <a:pt x="1" y="5908"/>
                  </a:lnTo>
                  <a:lnTo>
                    <a:pt x="3302" y="5908"/>
                  </a:lnTo>
                  <a:lnTo>
                    <a:pt x="3302"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57"/>
            <p:cNvSpPr/>
            <p:nvPr/>
          </p:nvSpPr>
          <p:spPr>
            <a:xfrm>
              <a:off x="1035005" y="3957356"/>
              <a:ext cx="24570" cy="88473"/>
            </a:xfrm>
            <a:custGeom>
              <a:avLst/>
              <a:gdLst/>
              <a:ahLst/>
              <a:cxnLst/>
              <a:rect l="l" t="t" r="r" b="b"/>
              <a:pathLst>
                <a:path w="1641" h="5909" extrusionOk="0">
                  <a:moveTo>
                    <a:pt x="1" y="0"/>
                  </a:moveTo>
                  <a:lnTo>
                    <a:pt x="1" y="5908"/>
                  </a:lnTo>
                  <a:lnTo>
                    <a:pt x="1641" y="5908"/>
                  </a:lnTo>
                  <a:lnTo>
                    <a:pt x="1641"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57"/>
            <p:cNvSpPr/>
            <p:nvPr/>
          </p:nvSpPr>
          <p:spPr>
            <a:xfrm>
              <a:off x="967015" y="3818845"/>
              <a:ext cx="136325" cy="164653"/>
            </a:xfrm>
            <a:custGeom>
              <a:avLst/>
              <a:gdLst/>
              <a:ahLst/>
              <a:cxnLst/>
              <a:rect l="l" t="t" r="r" b="b"/>
              <a:pathLst>
                <a:path w="9105" h="10997" extrusionOk="0">
                  <a:moveTo>
                    <a:pt x="169" y="0"/>
                  </a:moveTo>
                  <a:cubicBezTo>
                    <a:pt x="64" y="0"/>
                    <a:pt x="1" y="64"/>
                    <a:pt x="1" y="148"/>
                  </a:cubicBezTo>
                  <a:lnTo>
                    <a:pt x="1" y="6455"/>
                  </a:lnTo>
                  <a:cubicBezTo>
                    <a:pt x="1" y="8957"/>
                    <a:pt x="2040" y="10996"/>
                    <a:pt x="4542" y="10996"/>
                  </a:cubicBezTo>
                  <a:cubicBezTo>
                    <a:pt x="7065" y="10996"/>
                    <a:pt x="9104" y="8957"/>
                    <a:pt x="9104" y="6455"/>
                  </a:cubicBezTo>
                  <a:lnTo>
                    <a:pt x="9104" y="148"/>
                  </a:lnTo>
                  <a:cubicBezTo>
                    <a:pt x="9104" y="64"/>
                    <a:pt x="9020" y="0"/>
                    <a:pt x="8936"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57"/>
            <p:cNvSpPr/>
            <p:nvPr/>
          </p:nvSpPr>
          <p:spPr>
            <a:xfrm>
              <a:off x="986225" y="3818845"/>
              <a:ext cx="117115" cy="146925"/>
            </a:xfrm>
            <a:custGeom>
              <a:avLst/>
              <a:gdLst/>
              <a:ahLst/>
              <a:cxnLst/>
              <a:rect l="l" t="t" r="r" b="b"/>
              <a:pathLst>
                <a:path w="7822" h="9813" extrusionOk="0">
                  <a:moveTo>
                    <a:pt x="0" y="0"/>
                  </a:moveTo>
                  <a:lnTo>
                    <a:pt x="0" y="5257"/>
                  </a:lnTo>
                  <a:cubicBezTo>
                    <a:pt x="0" y="7928"/>
                    <a:pt x="2185" y="9813"/>
                    <a:pt x="4553" y="9813"/>
                  </a:cubicBezTo>
                  <a:cubicBezTo>
                    <a:pt x="5353" y="9813"/>
                    <a:pt x="6174" y="9598"/>
                    <a:pt x="6938" y="9125"/>
                  </a:cubicBezTo>
                  <a:cubicBezTo>
                    <a:pt x="7506" y="8347"/>
                    <a:pt x="7821" y="7401"/>
                    <a:pt x="7821" y="6455"/>
                  </a:cubicBezTo>
                  <a:lnTo>
                    <a:pt x="7821" y="148"/>
                  </a:lnTo>
                  <a:cubicBezTo>
                    <a:pt x="7821" y="64"/>
                    <a:pt x="7737" y="0"/>
                    <a:pt x="7653"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57"/>
            <p:cNvSpPr/>
            <p:nvPr/>
          </p:nvSpPr>
          <p:spPr>
            <a:xfrm>
              <a:off x="937429" y="3800908"/>
              <a:ext cx="195496" cy="37776"/>
            </a:xfrm>
            <a:custGeom>
              <a:avLst/>
              <a:gdLst/>
              <a:ahLst/>
              <a:cxnLst/>
              <a:rect l="l" t="t" r="r" b="b"/>
              <a:pathLst>
                <a:path w="13057" h="2523" extrusionOk="0">
                  <a:moveTo>
                    <a:pt x="946" y="0"/>
                  </a:moveTo>
                  <a:cubicBezTo>
                    <a:pt x="421" y="21"/>
                    <a:pt x="0" y="442"/>
                    <a:pt x="0" y="946"/>
                  </a:cubicBezTo>
                  <a:lnTo>
                    <a:pt x="0" y="1577"/>
                  </a:lnTo>
                  <a:cubicBezTo>
                    <a:pt x="0" y="2081"/>
                    <a:pt x="421" y="2502"/>
                    <a:pt x="946" y="2523"/>
                  </a:cubicBezTo>
                  <a:lnTo>
                    <a:pt x="12110" y="2523"/>
                  </a:lnTo>
                  <a:cubicBezTo>
                    <a:pt x="12636" y="2502"/>
                    <a:pt x="13056" y="2081"/>
                    <a:pt x="13056" y="1577"/>
                  </a:cubicBezTo>
                  <a:lnTo>
                    <a:pt x="13056" y="946"/>
                  </a:lnTo>
                  <a:cubicBezTo>
                    <a:pt x="13056" y="442"/>
                    <a:pt x="12636" y="21"/>
                    <a:pt x="12110"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57"/>
            <p:cNvSpPr/>
            <p:nvPr/>
          </p:nvSpPr>
          <p:spPr>
            <a:xfrm>
              <a:off x="961984" y="3800908"/>
              <a:ext cx="170941" cy="37776"/>
            </a:xfrm>
            <a:custGeom>
              <a:avLst/>
              <a:gdLst/>
              <a:ahLst/>
              <a:cxnLst/>
              <a:rect l="l" t="t" r="r" b="b"/>
              <a:pathLst>
                <a:path w="11417" h="2523" extrusionOk="0">
                  <a:moveTo>
                    <a:pt x="946" y="0"/>
                  </a:moveTo>
                  <a:cubicBezTo>
                    <a:pt x="421" y="21"/>
                    <a:pt x="0" y="442"/>
                    <a:pt x="0" y="946"/>
                  </a:cubicBezTo>
                  <a:lnTo>
                    <a:pt x="0" y="1577"/>
                  </a:lnTo>
                  <a:cubicBezTo>
                    <a:pt x="0" y="2081"/>
                    <a:pt x="421" y="2502"/>
                    <a:pt x="946" y="2523"/>
                  </a:cubicBezTo>
                  <a:lnTo>
                    <a:pt x="10470" y="2523"/>
                  </a:lnTo>
                  <a:cubicBezTo>
                    <a:pt x="10996" y="2502"/>
                    <a:pt x="11416" y="2081"/>
                    <a:pt x="11416" y="1577"/>
                  </a:cubicBezTo>
                  <a:lnTo>
                    <a:pt x="11416" y="946"/>
                  </a:lnTo>
                  <a:cubicBezTo>
                    <a:pt x="11416" y="442"/>
                    <a:pt x="10996" y="21"/>
                    <a:pt x="10470"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57"/>
            <p:cNvSpPr/>
            <p:nvPr/>
          </p:nvSpPr>
          <p:spPr>
            <a:xfrm>
              <a:off x="988740" y="3858987"/>
              <a:ext cx="92560" cy="85493"/>
            </a:xfrm>
            <a:custGeom>
              <a:avLst/>
              <a:gdLst/>
              <a:ahLst/>
              <a:cxnLst/>
              <a:rect l="l" t="t" r="r" b="b"/>
              <a:pathLst>
                <a:path w="6182" h="5710" extrusionOk="0">
                  <a:moveTo>
                    <a:pt x="3091" y="0"/>
                  </a:moveTo>
                  <a:cubicBezTo>
                    <a:pt x="2949" y="0"/>
                    <a:pt x="2807" y="74"/>
                    <a:pt x="2733" y="221"/>
                  </a:cubicBezTo>
                  <a:lnTo>
                    <a:pt x="2124" y="1482"/>
                  </a:lnTo>
                  <a:cubicBezTo>
                    <a:pt x="2061" y="1608"/>
                    <a:pt x="1956" y="1671"/>
                    <a:pt x="1829" y="1693"/>
                  </a:cubicBezTo>
                  <a:lnTo>
                    <a:pt x="442" y="1903"/>
                  </a:lnTo>
                  <a:cubicBezTo>
                    <a:pt x="126" y="1945"/>
                    <a:pt x="0" y="2323"/>
                    <a:pt x="232" y="2555"/>
                  </a:cubicBezTo>
                  <a:lnTo>
                    <a:pt x="1241" y="3522"/>
                  </a:lnTo>
                  <a:cubicBezTo>
                    <a:pt x="1346" y="3627"/>
                    <a:pt x="1388" y="3753"/>
                    <a:pt x="1367" y="3879"/>
                  </a:cubicBezTo>
                  <a:lnTo>
                    <a:pt x="1115" y="5246"/>
                  </a:lnTo>
                  <a:cubicBezTo>
                    <a:pt x="1081" y="5498"/>
                    <a:pt x="1289" y="5709"/>
                    <a:pt x="1513" y="5709"/>
                  </a:cubicBezTo>
                  <a:cubicBezTo>
                    <a:pt x="1570" y="5709"/>
                    <a:pt x="1627" y="5696"/>
                    <a:pt x="1682" y="5666"/>
                  </a:cubicBezTo>
                  <a:lnTo>
                    <a:pt x="2923" y="5014"/>
                  </a:lnTo>
                  <a:cubicBezTo>
                    <a:pt x="2986" y="4983"/>
                    <a:pt x="3049" y="4967"/>
                    <a:pt x="3109" y="4967"/>
                  </a:cubicBezTo>
                  <a:cubicBezTo>
                    <a:pt x="3170" y="4967"/>
                    <a:pt x="3228" y="4983"/>
                    <a:pt x="3280" y="5014"/>
                  </a:cubicBezTo>
                  <a:lnTo>
                    <a:pt x="4521" y="5666"/>
                  </a:lnTo>
                  <a:cubicBezTo>
                    <a:pt x="4580" y="5696"/>
                    <a:pt x="4641" y="5709"/>
                    <a:pt x="4700" y="5709"/>
                  </a:cubicBezTo>
                  <a:cubicBezTo>
                    <a:pt x="4934" y="5709"/>
                    <a:pt x="5139" y="5498"/>
                    <a:pt x="5088" y="5246"/>
                  </a:cubicBezTo>
                  <a:lnTo>
                    <a:pt x="4857" y="3879"/>
                  </a:lnTo>
                  <a:cubicBezTo>
                    <a:pt x="4836" y="3753"/>
                    <a:pt x="4878" y="3627"/>
                    <a:pt x="4962" y="3522"/>
                  </a:cubicBezTo>
                  <a:lnTo>
                    <a:pt x="5950" y="2555"/>
                  </a:lnTo>
                  <a:cubicBezTo>
                    <a:pt x="6181" y="2323"/>
                    <a:pt x="6055" y="1945"/>
                    <a:pt x="5740" y="1882"/>
                  </a:cubicBezTo>
                  <a:lnTo>
                    <a:pt x="4352" y="1693"/>
                  </a:lnTo>
                  <a:cubicBezTo>
                    <a:pt x="4226" y="1671"/>
                    <a:pt x="4121" y="1587"/>
                    <a:pt x="4058" y="1482"/>
                  </a:cubicBezTo>
                  <a:lnTo>
                    <a:pt x="3448" y="221"/>
                  </a:lnTo>
                  <a:cubicBezTo>
                    <a:pt x="3375" y="74"/>
                    <a:pt x="3233" y="0"/>
                    <a:pt x="3091"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57"/>
            <p:cNvSpPr/>
            <p:nvPr/>
          </p:nvSpPr>
          <p:spPr>
            <a:xfrm>
              <a:off x="988426" y="4031320"/>
              <a:ext cx="93818" cy="37162"/>
            </a:xfrm>
            <a:custGeom>
              <a:avLst/>
              <a:gdLst/>
              <a:ahLst/>
              <a:cxnLst/>
              <a:rect l="l" t="t" r="r" b="b"/>
              <a:pathLst>
                <a:path w="6266" h="2482" extrusionOk="0">
                  <a:moveTo>
                    <a:pt x="358" y="1"/>
                  </a:moveTo>
                  <a:cubicBezTo>
                    <a:pt x="168" y="1"/>
                    <a:pt x="0" y="169"/>
                    <a:pt x="0" y="379"/>
                  </a:cubicBezTo>
                  <a:lnTo>
                    <a:pt x="0" y="2482"/>
                  </a:lnTo>
                  <a:lnTo>
                    <a:pt x="6266" y="2482"/>
                  </a:lnTo>
                  <a:lnTo>
                    <a:pt x="6266" y="379"/>
                  </a:lnTo>
                  <a:cubicBezTo>
                    <a:pt x="6266" y="169"/>
                    <a:pt x="6097" y="1"/>
                    <a:pt x="588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57"/>
            <p:cNvSpPr/>
            <p:nvPr/>
          </p:nvSpPr>
          <p:spPr>
            <a:xfrm>
              <a:off x="967015" y="4057762"/>
              <a:ext cx="136325" cy="38734"/>
            </a:xfrm>
            <a:custGeom>
              <a:avLst/>
              <a:gdLst/>
              <a:ahLst/>
              <a:cxnLst/>
              <a:rect l="l" t="t" r="r" b="b"/>
              <a:pathLst>
                <a:path w="9105" h="2587" extrusionOk="0">
                  <a:moveTo>
                    <a:pt x="484" y="1"/>
                  </a:moveTo>
                  <a:cubicBezTo>
                    <a:pt x="211" y="1"/>
                    <a:pt x="1" y="211"/>
                    <a:pt x="1" y="463"/>
                  </a:cubicBezTo>
                  <a:lnTo>
                    <a:pt x="1" y="2587"/>
                  </a:lnTo>
                  <a:lnTo>
                    <a:pt x="9104" y="2587"/>
                  </a:lnTo>
                  <a:lnTo>
                    <a:pt x="9104" y="463"/>
                  </a:lnTo>
                  <a:cubicBezTo>
                    <a:pt x="9104" y="211"/>
                    <a:pt x="8873" y="1"/>
                    <a:pt x="8621"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57"/>
            <p:cNvSpPr/>
            <p:nvPr/>
          </p:nvSpPr>
          <p:spPr>
            <a:xfrm>
              <a:off x="937429" y="4076971"/>
              <a:ext cx="195496" cy="67376"/>
            </a:xfrm>
            <a:custGeom>
              <a:avLst/>
              <a:gdLst/>
              <a:ahLst/>
              <a:cxnLst/>
              <a:rect l="l" t="t" r="r" b="b"/>
              <a:pathLst>
                <a:path w="13057" h="4500" extrusionOk="0">
                  <a:moveTo>
                    <a:pt x="1073" y="0"/>
                  </a:moveTo>
                  <a:cubicBezTo>
                    <a:pt x="484" y="0"/>
                    <a:pt x="0" y="484"/>
                    <a:pt x="0" y="1073"/>
                  </a:cubicBezTo>
                  <a:lnTo>
                    <a:pt x="0" y="3427"/>
                  </a:lnTo>
                  <a:cubicBezTo>
                    <a:pt x="0" y="4016"/>
                    <a:pt x="484" y="4500"/>
                    <a:pt x="1073" y="4500"/>
                  </a:cubicBezTo>
                  <a:lnTo>
                    <a:pt x="11984" y="4500"/>
                  </a:lnTo>
                  <a:cubicBezTo>
                    <a:pt x="12573" y="4500"/>
                    <a:pt x="13056" y="4016"/>
                    <a:pt x="13056" y="3427"/>
                  </a:cubicBezTo>
                  <a:lnTo>
                    <a:pt x="13056" y="1073"/>
                  </a:lnTo>
                  <a:cubicBezTo>
                    <a:pt x="13056" y="484"/>
                    <a:pt x="12573" y="0"/>
                    <a:pt x="11984"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57"/>
            <p:cNvSpPr/>
            <p:nvPr/>
          </p:nvSpPr>
          <p:spPr>
            <a:xfrm>
              <a:off x="961984" y="4076971"/>
              <a:ext cx="170941" cy="67376"/>
            </a:xfrm>
            <a:custGeom>
              <a:avLst/>
              <a:gdLst/>
              <a:ahLst/>
              <a:cxnLst/>
              <a:rect l="l" t="t" r="r" b="b"/>
              <a:pathLst>
                <a:path w="11417" h="4500" extrusionOk="0">
                  <a:moveTo>
                    <a:pt x="1072" y="0"/>
                  </a:moveTo>
                  <a:cubicBezTo>
                    <a:pt x="484" y="0"/>
                    <a:pt x="0" y="484"/>
                    <a:pt x="0" y="1073"/>
                  </a:cubicBezTo>
                  <a:lnTo>
                    <a:pt x="0" y="3427"/>
                  </a:lnTo>
                  <a:cubicBezTo>
                    <a:pt x="0" y="4016"/>
                    <a:pt x="484" y="4500"/>
                    <a:pt x="1072" y="4500"/>
                  </a:cubicBezTo>
                  <a:lnTo>
                    <a:pt x="10344" y="4500"/>
                  </a:lnTo>
                  <a:cubicBezTo>
                    <a:pt x="10933" y="4500"/>
                    <a:pt x="11416" y="4016"/>
                    <a:pt x="11416" y="3427"/>
                  </a:cubicBezTo>
                  <a:lnTo>
                    <a:pt x="11416" y="1073"/>
                  </a:lnTo>
                  <a:cubicBezTo>
                    <a:pt x="11416" y="484"/>
                    <a:pt x="10933" y="0"/>
                    <a:pt x="103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57"/>
            <p:cNvSpPr/>
            <p:nvPr/>
          </p:nvSpPr>
          <p:spPr>
            <a:xfrm>
              <a:off x="992513" y="4093336"/>
              <a:ext cx="85328" cy="10406"/>
            </a:xfrm>
            <a:custGeom>
              <a:avLst/>
              <a:gdLst/>
              <a:ahLst/>
              <a:cxnLst/>
              <a:rect l="l" t="t" r="r" b="b"/>
              <a:pathLst>
                <a:path w="5699" h="695" extrusionOk="0">
                  <a:moveTo>
                    <a:pt x="463" y="1"/>
                  </a:moveTo>
                  <a:cubicBezTo>
                    <a:pt x="1" y="1"/>
                    <a:pt x="1" y="695"/>
                    <a:pt x="463" y="695"/>
                  </a:cubicBezTo>
                  <a:lnTo>
                    <a:pt x="5236" y="695"/>
                  </a:lnTo>
                  <a:cubicBezTo>
                    <a:pt x="5698" y="695"/>
                    <a:pt x="5698" y="1"/>
                    <a:pt x="5236"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57"/>
            <p:cNvSpPr/>
            <p:nvPr/>
          </p:nvSpPr>
          <p:spPr>
            <a:xfrm>
              <a:off x="992513" y="4116319"/>
              <a:ext cx="85328" cy="10406"/>
            </a:xfrm>
            <a:custGeom>
              <a:avLst/>
              <a:gdLst/>
              <a:ahLst/>
              <a:cxnLst/>
              <a:rect l="l" t="t" r="r" b="b"/>
              <a:pathLst>
                <a:path w="5699" h="695" extrusionOk="0">
                  <a:moveTo>
                    <a:pt x="443" y="0"/>
                  </a:moveTo>
                  <a:cubicBezTo>
                    <a:pt x="1" y="0"/>
                    <a:pt x="7" y="674"/>
                    <a:pt x="463" y="694"/>
                  </a:cubicBezTo>
                  <a:lnTo>
                    <a:pt x="5236" y="694"/>
                  </a:lnTo>
                  <a:cubicBezTo>
                    <a:pt x="5698" y="694"/>
                    <a:pt x="5698" y="0"/>
                    <a:pt x="5236" y="0"/>
                  </a:cubicBezTo>
                  <a:lnTo>
                    <a:pt x="463" y="0"/>
                  </a:lnTo>
                  <a:cubicBezTo>
                    <a:pt x="456" y="0"/>
                    <a:pt x="449" y="0"/>
                    <a:pt x="44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8" name="Google Shape;9608;p57"/>
          <p:cNvGrpSpPr/>
          <p:nvPr/>
        </p:nvGrpSpPr>
        <p:grpSpPr>
          <a:xfrm>
            <a:off x="2687659" y="3810655"/>
            <a:ext cx="365164" cy="342511"/>
            <a:chOff x="2611459" y="3810655"/>
            <a:chExt cx="365164" cy="342511"/>
          </a:xfrm>
        </p:grpSpPr>
        <p:sp>
          <p:nvSpPr>
            <p:cNvPr id="9609" name="Google Shape;9609;p57"/>
            <p:cNvSpPr/>
            <p:nvPr/>
          </p:nvSpPr>
          <p:spPr>
            <a:xfrm>
              <a:off x="2901073" y="3962941"/>
              <a:ext cx="56042" cy="160640"/>
            </a:xfrm>
            <a:custGeom>
              <a:avLst/>
              <a:gdLst/>
              <a:ahLst/>
              <a:cxnLst/>
              <a:rect l="l" t="t" r="r" b="b"/>
              <a:pathLst>
                <a:path w="3743" h="10729" extrusionOk="0">
                  <a:moveTo>
                    <a:pt x="3385" y="0"/>
                  </a:moveTo>
                  <a:cubicBezTo>
                    <a:pt x="3206" y="0"/>
                    <a:pt x="3028" y="121"/>
                    <a:pt x="3028" y="363"/>
                  </a:cubicBezTo>
                  <a:lnTo>
                    <a:pt x="3028" y="9025"/>
                  </a:lnTo>
                  <a:cubicBezTo>
                    <a:pt x="3028" y="9572"/>
                    <a:pt x="2586" y="10013"/>
                    <a:pt x="2039" y="10013"/>
                  </a:cubicBezTo>
                  <a:lnTo>
                    <a:pt x="463" y="10013"/>
                  </a:lnTo>
                  <a:cubicBezTo>
                    <a:pt x="0" y="10013"/>
                    <a:pt x="0" y="10728"/>
                    <a:pt x="463" y="10728"/>
                  </a:cubicBezTo>
                  <a:lnTo>
                    <a:pt x="2039" y="10728"/>
                  </a:lnTo>
                  <a:cubicBezTo>
                    <a:pt x="2985" y="10728"/>
                    <a:pt x="3742" y="9971"/>
                    <a:pt x="3742" y="9025"/>
                  </a:cubicBezTo>
                  <a:lnTo>
                    <a:pt x="3742" y="363"/>
                  </a:lnTo>
                  <a:cubicBezTo>
                    <a:pt x="3742" y="121"/>
                    <a:pt x="3564" y="0"/>
                    <a:pt x="3385"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57"/>
            <p:cNvSpPr/>
            <p:nvPr/>
          </p:nvSpPr>
          <p:spPr>
            <a:xfrm>
              <a:off x="2879976" y="4089249"/>
              <a:ext cx="39677" cy="54470"/>
            </a:xfrm>
            <a:custGeom>
              <a:avLst/>
              <a:gdLst/>
              <a:ahLst/>
              <a:cxnLst/>
              <a:rect l="l" t="t" r="r" b="b"/>
              <a:pathLst>
                <a:path w="2650" h="3638" extrusionOk="0">
                  <a:moveTo>
                    <a:pt x="0" y="0"/>
                  </a:moveTo>
                  <a:lnTo>
                    <a:pt x="0" y="3638"/>
                  </a:lnTo>
                  <a:lnTo>
                    <a:pt x="1956" y="3638"/>
                  </a:lnTo>
                  <a:cubicBezTo>
                    <a:pt x="2334" y="3638"/>
                    <a:pt x="2649" y="3322"/>
                    <a:pt x="2649" y="2944"/>
                  </a:cubicBezTo>
                  <a:lnTo>
                    <a:pt x="2649" y="694"/>
                  </a:lnTo>
                  <a:cubicBezTo>
                    <a:pt x="2649" y="316"/>
                    <a:pt x="2334" y="0"/>
                    <a:pt x="1956"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57"/>
            <p:cNvSpPr/>
            <p:nvPr/>
          </p:nvSpPr>
          <p:spPr>
            <a:xfrm>
              <a:off x="2901073" y="4089249"/>
              <a:ext cx="18581" cy="54470"/>
            </a:xfrm>
            <a:custGeom>
              <a:avLst/>
              <a:gdLst/>
              <a:ahLst/>
              <a:cxnLst/>
              <a:rect l="l" t="t" r="r" b="b"/>
              <a:pathLst>
                <a:path w="1241" h="3638" extrusionOk="0">
                  <a:moveTo>
                    <a:pt x="0" y="0"/>
                  </a:moveTo>
                  <a:cubicBezTo>
                    <a:pt x="231" y="148"/>
                    <a:pt x="378" y="379"/>
                    <a:pt x="378" y="652"/>
                  </a:cubicBezTo>
                  <a:lnTo>
                    <a:pt x="378" y="3007"/>
                  </a:lnTo>
                  <a:cubicBezTo>
                    <a:pt x="378" y="3259"/>
                    <a:pt x="231" y="3511"/>
                    <a:pt x="0" y="3638"/>
                  </a:cubicBezTo>
                  <a:lnTo>
                    <a:pt x="547" y="3638"/>
                  </a:lnTo>
                  <a:cubicBezTo>
                    <a:pt x="925" y="3638"/>
                    <a:pt x="1240" y="3343"/>
                    <a:pt x="1240" y="2965"/>
                  </a:cubicBezTo>
                  <a:lnTo>
                    <a:pt x="1240" y="694"/>
                  </a:lnTo>
                  <a:cubicBezTo>
                    <a:pt x="1240" y="316"/>
                    <a:pt x="925" y="0"/>
                    <a:pt x="54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57"/>
            <p:cNvSpPr/>
            <p:nvPr/>
          </p:nvSpPr>
          <p:spPr>
            <a:xfrm>
              <a:off x="2622479" y="4021573"/>
              <a:ext cx="269475" cy="131593"/>
            </a:xfrm>
            <a:custGeom>
              <a:avLst/>
              <a:gdLst/>
              <a:ahLst/>
              <a:cxnLst/>
              <a:rect l="l" t="t" r="r" b="b"/>
              <a:pathLst>
                <a:path w="17998" h="8789" extrusionOk="0">
                  <a:moveTo>
                    <a:pt x="3470" y="0"/>
                  </a:moveTo>
                  <a:lnTo>
                    <a:pt x="379" y="3511"/>
                  </a:lnTo>
                  <a:cubicBezTo>
                    <a:pt x="148" y="3764"/>
                    <a:pt x="1" y="4121"/>
                    <a:pt x="1" y="4478"/>
                  </a:cubicBezTo>
                  <a:lnTo>
                    <a:pt x="1" y="7548"/>
                  </a:lnTo>
                  <a:cubicBezTo>
                    <a:pt x="1" y="8221"/>
                    <a:pt x="547" y="8788"/>
                    <a:pt x="1241" y="8788"/>
                  </a:cubicBezTo>
                  <a:lnTo>
                    <a:pt x="16778" y="8788"/>
                  </a:lnTo>
                  <a:cubicBezTo>
                    <a:pt x="17451" y="8767"/>
                    <a:pt x="17997" y="8221"/>
                    <a:pt x="17997" y="7548"/>
                  </a:cubicBezTo>
                  <a:lnTo>
                    <a:pt x="17997" y="4478"/>
                  </a:lnTo>
                  <a:cubicBezTo>
                    <a:pt x="17997" y="4121"/>
                    <a:pt x="17871" y="3764"/>
                    <a:pt x="17640" y="3511"/>
                  </a:cubicBezTo>
                  <a:lnTo>
                    <a:pt x="14549" y="0"/>
                  </a:ln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57"/>
            <p:cNvSpPr/>
            <p:nvPr/>
          </p:nvSpPr>
          <p:spPr>
            <a:xfrm>
              <a:off x="2642947" y="4021573"/>
              <a:ext cx="248693" cy="131279"/>
            </a:xfrm>
            <a:custGeom>
              <a:avLst/>
              <a:gdLst/>
              <a:ahLst/>
              <a:cxnLst/>
              <a:rect l="l" t="t" r="r" b="b"/>
              <a:pathLst>
                <a:path w="16610" h="8768" extrusionOk="0">
                  <a:moveTo>
                    <a:pt x="2103" y="0"/>
                  </a:moveTo>
                  <a:lnTo>
                    <a:pt x="0" y="2376"/>
                  </a:lnTo>
                  <a:cubicBezTo>
                    <a:pt x="2074" y="4793"/>
                    <a:pt x="5063" y="6101"/>
                    <a:pt x="8119" y="6101"/>
                  </a:cubicBezTo>
                  <a:cubicBezTo>
                    <a:pt x="9555" y="6101"/>
                    <a:pt x="11006" y="5812"/>
                    <a:pt x="12383" y="5214"/>
                  </a:cubicBezTo>
                  <a:cubicBezTo>
                    <a:pt x="12583" y="5125"/>
                    <a:pt x="12788" y="5084"/>
                    <a:pt x="12989" y="5084"/>
                  </a:cubicBezTo>
                  <a:cubicBezTo>
                    <a:pt x="13783" y="5084"/>
                    <a:pt x="14507" y="5729"/>
                    <a:pt x="14507" y="6602"/>
                  </a:cubicBezTo>
                  <a:lnTo>
                    <a:pt x="14507" y="7548"/>
                  </a:lnTo>
                  <a:cubicBezTo>
                    <a:pt x="14507" y="8221"/>
                    <a:pt x="13960" y="8767"/>
                    <a:pt x="13287" y="8767"/>
                  </a:cubicBezTo>
                  <a:lnTo>
                    <a:pt x="15390" y="8767"/>
                  </a:lnTo>
                  <a:cubicBezTo>
                    <a:pt x="16063" y="8767"/>
                    <a:pt x="16609" y="8221"/>
                    <a:pt x="16609" y="7548"/>
                  </a:cubicBezTo>
                  <a:lnTo>
                    <a:pt x="16609" y="4478"/>
                  </a:lnTo>
                  <a:cubicBezTo>
                    <a:pt x="16609" y="4121"/>
                    <a:pt x="16483" y="3785"/>
                    <a:pt x="16273" y="3511"/>
                  </a:cubicBezTo>
                  <a:lnTo>
                    <a:pt x="13182" y="0"/>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57"/>
            <p:cNvSpPr/>
            <p:nvPr/>
          </p:nvSpPr>
          <p:spPr>
            <a:xfrm>
              <a:off x="2921525" y="3936889"/>
              <a:ext cx="52898" cy="45352"/>
            </a:xfrm>
            <a:custGeom>
              <a:avLst/>
              <a:gdLst/>
              <a:ahLst/>
              <a:cxnLst/>
              <a:rect l="l" t="t" r="r" b="b"/>
              <a:pathLst>
                <a:path w="3533" h="3029" extrusionOk="0">
                  <a:moveTo>
                    <a:pt x="2019" y="1"/>
                  </a:moveTo>
                  <a:cubicBezTo>
                    <a:pt x="673" y="1"/>
                    <a:pt x="1" y="1619"/>
                    <a:pt x="947" y="2587"/>
                  </a:cubicBezTo>
                  <a:cubicBezTo>
                    <a:pt x="1259" y="2892"/>
                    <a:pt x="1639" y="3029"/>
                    <a:pt x="2010" y="3029"/>
                  </a:cubicBezTo>
                  <a:cubicBezTo>
                    <a:pt x="2790" y="3029"/>
                    <a:pt x="3533" y="2426"/>
                    <a:pt x="3533" y="1514"/>
                  </a:cubicBezTo>
                  <a:cubicBezTo>
                    <a:pt x="3533" y="673"/>
                    <a:pt x="2860" y="1"/>
                    <a:pt x="2019"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57"/>
            <p:cNvSpPr/>
            <p:nvPr/>
          </p:nvSpPr>
          <p:spPr>
            <a:xfrm>
              <a:off x="2942621" y="3936889"/>
              <a:ext cx="34003" cy="45307"/>
            </a:xfrm>
            <a:custGeom>
              <a:avLst/>
              <a:gdLst/>
              <a:ahLst/>
              <a:cxnLst/>
              <a:rect l="l" t="t" r="r" b="b"/>
              <a:pathLst>
                <a:path w="2271" h="3026" extrusionOk="0">
                  <a:moveTo>
                    <a:pt x="610" y="1"/>
                  </a:moveTo>
                  <a:cubicBezTo>
                    <a:pt x="400" y="1"/>
                    <a:pt x="189" y="43"/>
                    <a:pt x="0" y="127"/>
                  </a:cubicBezTo>
                  <a:cubicBezTo>
                    <a:pt x="1199" y="652"/>
                    <a:pt x="1199" y="2355"/>
                    <a:pt x="0" y="2902"/>
                  </a:cubicBezTo>
                  <a:cubicBezTo>
                    <a:pt x="197" y="2986"/>
                    <a:pt x="400" y="3026"/>
                    <a:pt x="597" y="3026"/>
                  </a:cubicBezTo>
                  <a:cubicBezTo>
                    <a:pt x="1286" y="3026"/>
                    <a:pt x="1918" y="2548"/>
                    <a:pt x="2082" y="1830"/>
                  </a:cubicBezTo>
                  <a:cubicBezTo>
                    <a:pt x="2271" y="884"/>
                    <a:pt x="1556" y="1"/>
                    <a:pt x="610"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57"/>
            <p:cNvSpPr/>
            <p:nvPr/>
          </p:nvSpPr>
          <p:spPr>
            <a:xfrm>
              <a:off x="2611459" y="3810655"/>
              <a:ext cx="295288" cy="284163"/>
            </a:xfrm>
            <a:custGeom>
              <a:avLst/>
              <a:gdLst/>
              <a:ahLst/>
              <a:cxnLst/>
              <a:rect l="l" t="t" r="r" b="b"/>
              <a:pathLst>
                <a:path w="19722" h="18979" extrusionOk="0">
                  <a:moveTo>
                    <a:pt x="10240" y="1"/>
                  </a:moveTo>
                  <a:cubicBezTo>
                    <a:pt x="6392" y="1"/>
                    <a:pt x="2944" y="2313"/>
                    <a:pt x="1472" y="5867"/>
                  </a:cubicBezTo>
                  <a:cubicBezTo>
                    <a:pt x="1" y="9399"/>
                    <a:pt x="821" y="13498"/>
                    <a:pt x="3533" y="16211"/>
                  </a:cubicBezTo>
                  <a:cubicBezTo>
                    <a:pt x="5342" y="18020"/>
                    <a:pt x="7760" y="18978"/>
                    <a:pt x="10224" y="18978"/>
                  </a:cubicBezTo>
                  <a:cubicBezTo>
                    <a:pt x="11454" y="18978"/>
                    <a:pt x="12694" y="18740"/>
                    <a:pt x="13877" y="18250"/>
                  </a:cubicBezTo>
                  <a:cubicBezTo>
                    <a:pt x="17409" y="16778"/>
                    <a:pt x="19721" y="13330"/>
                    <a:pt x="19721" y="9483"/>
                  </a:cubicBezTo>
                  <a:cubicBezTo>
                    <a:pt x="19721" y="4248"/>
                    <a:pt x="15475" y="1"/>
                    <a:pt x="1024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57"/>
            <p:cNvSpPr/>
            <p:nvPr/>
          </p:nvSpPr>
          <p:spPr>
            <a:xfrm>
              <a:off x="2744924" y="3810655"/>
              <a:ext cx="166854" cy="284313"/>
            </a:xfrm>
            <a:custGeom>
              <a:avLst/>
              <a:gdLst/>
              <a:ahLst/>
              <a:cxnLst/>
              <a:rect l="l" t="t" r="r" b="b"/>
              <a:pathLst>
                <a:path w="11144" h="18989" extrusionOk="0">
                  <a:moveTo>
                    <a:pt x="1326" y="1"/>
                  </a:moveTo>
                  <a:cubicBezTo>
                    <a:pt x="884" y="1"/>
                    <a:pt x="442" y="22"/>
                    <a:pt x="1" y="85"/>
                  </a:cubicBezTo>
                  <a:cubicBezTo>
                    <a:pt x="4710" y="737"/>
                    <a:pt x="8200" y="4752"/>
                    <a:pt x="8200" y="9483"/>
                  </a:cubicBezTo>
                  <a:cubicBezTo>
                    <a:pt x="8200" y="14234"/>
                    <a:pt x="4710" y="18250"/>
                    <a:pt x="1" y="18902"/>
                  </a:cubicBezTo>
                  <a:cubicBezTo>
                    <a:pt x="435" y="18960"/>
                    <a:pt x="865" y="18989"/>
                    <a:pt x="1290" y="18989"/>
                  </a:cubicBezTo>
                  <a:cubicBezTo>
                    <a:pt x="6204" y="18989"/>
                    <a:pt x="10417" y="15187"/>
                    <a:pt x="10765" y="10156"/>
                  </a:cubicBezTo>
                  <a:cubicBezTo>
                    <a:pt x="11144" y="4668"/>
                    <a:pt x="6813" y="1"/>
                    <a:pt x="1326"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57"/>
            <p:cNvSpPr/>
            <p:nvPr/>
          </p:nvSpPr>
          <p:spPr>
            <a:xfrm>
              <a:off x="2722900" y="3921467"/>
              <a:ext cx="73036" cy="62540"/>
            </a:xfrm>
            <a:custGeom>
              <a:avLst/>
              <a:gdLst/>
              <a:ahLst/>
              <a:cxnLst/>
              <a:rect l="l" t="t" r="r" b="b"/>
              <a:pathLst>
                <a:path w="4878" h="4177" extrusionOk="0">
                  <a:moveTo>
                    <a:pt x="2797" y="0"/>
                  </a:moveTo>
                  <a:cubicBezTo>
                    <a:pt x="925" y="0"/>
                    <a:pt x="0" y="2250"/>
                    <a:pt x="1325" y="3554"/>
                  </a:cubicBezTo>
                  <a:cubicBezTo>
                    <a:pt x="1748" y="3984"/>
                    <a:pt x="2272" y="4177"/>
                    <a:pt x="2786" y="4177"/>
                  </a:cubicBezTo>
                  <a:cubicBezTo>
                    <a:pt x="3853" y="4177"/>
                    <a:pt x="4878" y="3345"/>
                    <a:pt x="4878" y="2082"/>
                  </a:cubicBezTo>
                  <a:cubicBezTo>
                    <a:pt x="4878" y="925"/>
                    <a:pt x="3953" y="0"/>
                    <a:pt x="2797"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57"/>
            <p:cNvSpPr/>
            <p:nvPr/>
          </p:nvSpPr>
          <p:spPr>
            <a:xfrm>
              <a:off x="2752800" y="3921467"/>
              <a:ext cx="46295" cy="62540"/>
            </a:xfrm>
            <a:custGeom>
              <a:avLst/>
              <a:gdLst/>
              <a:ahLst/>
              <a:cxnLst/>
              <a:rect l="l" t="t" r="r" b="b"/>
              <a:pathLst>
                <a:path w="3092" h="4177" extrusionOk="0">
                  <a:moveTo>
                    <a:pt x="800" y="0"/>
                  </a:moveTo>
                  <a:cubicBezTo>
                    <a:pt x="526" y="0"/>
                    <a:pt x="253" y="42"/>
                    <a:pt x="1" y="148"/>
                  </a:cubicBezTo>
                  <a:cubicBezTo>
                    <a:pt x="1746" y="862"/>
                    <a:pt x="1746" y="3322"/>
                    <a:pt x="1" y="4016"/>
                  </a:cubicBezTo>
                  <a:cubicBezTo>
                    <a:pt x="264" y="4125"/>
                    <a:pt x="534" y="4176"/>
                    <a:pt x="799" y="4176"/>
                  </a:cubicBezTo>
                  <a:cubicBezTo>
                    <a:pt x="1758" y="4176"/>
                    <a:pt x="2641" y="3503"/>
                    <a:pt x="2839" y="2481"/>
                  </a:cubicBezTo>
                  <a:cubicBezTo>
                    <a:pt x="3091" y="1199"/>
                    <a:pt x="2103" y="0"/>
                    <a:pt x="800" y="0"/>
                  </a:cubicBezTo>
                  <a:close/>
                </a:path>
              </a:pathLst>
            </a:custGeom>
            <a:solidFill>
              <a:srgbClr val="8D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0" name="Google Shape;9620;p57"/>
          <p:cNvGrpSpPr/>
          <p:nvPr/>
        </p:nvGrpSpPr>
        <p:grpSpPr>
          <a:xfrm>
            <a:off x="3952456" y="1524280"/>
            <a:ext cx="370195" cy="300154"/>
            <a:chOff x="3952456" y="1524280"/>
            <a:chExt cx="370195" cy="300154"/>
          </a:xfrm>
        </p:grpSpPr>
        <p:sp>
          <p:nvSpPr>
            <p:cNvPr id="9621" name="Google Shape;9621;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038"/>
        <p:cNvGrpSpPr/>
        <p:nvPr/>
      </p:nvGrpSpPr>
      <p:grpSpPr>
        <a:xfrm>
          <a:off x="0" y="0"/>
          <a:ext cx="0" cy="0"/>
          <a:chOff x="0" y="0"/>
          <a:chExt cx="0" cy="0"/>
        </a:xfrm>
      </p:grpSpPr>
      <p:grpSp>
        <p:nvGrpSpPr>
          <p:cNvPr id="14041" name="Google Shape;14041;p60"/>
          <p:cNvGrpSpPr/>
          <p:nvPr/>
        </p:nvGrpSpPr>
        <p:grpSpPr>
          <a:xfrm>
            <a:off x="3511608" y="3348218"/>
            <a:ext cx="381482" cy="366926"/>
            <a:chOff x="3511608" y="3348218"/>
            <a:chExt cx="381482" cy="366926"/>
          </a:xfrm>
        </p:grpSpPr>
        <p:sp>
          <p:nvSpPr>
            <p:cNvPr id="14042" name="Google Shape;14042;p60"/>
            <p:cNvSpPr/>
            <p:nvPr/>
          </p:nvSpPr>
          <p:spPr>
            <a:xfrm>
              <a:off x="3628211" y="3373096"/>
              <a:ext cx="133197" cy="153581"/>
            </a:xfrm>
            <a:custGeom>
              <a:avLst/>
              <a:gdLst/>
              <a:ahLst/>
              <a:cxnLst/>
              <a:rect l="l" t="t" r="r" b="b"/>
              <a:pathLst>
                <a:path w="5097" h="5877" extrusionOk="0">
                  <a:moveTo>
                    <a:pt x="539" y="1"/>
                  </a:moveTo>
                  <a:cubicBezTo>
                    <a:pt x="241" y="1"/>
                    <a:pt x="0" y="241"/>
                    <a:pt x="0" y="549"/>
                  </a:cubicBezTo>
                  <a:lnTo>
                    <a:pt x="0" y="3818"/>
                  </a:lnTo>
                  <a:cubicBezTo>
                    <a:pt x="0" y="4953"/>
                    <a:pt x="923" y="5876"/>
                    <a:pt x="2058" y="5876"/>
                  </a:cubicBezTo>
                  <a:lnTo>
                    <a:pt x="3039" y="5876"/>
                  </a:lnTo>
                  <a:cubicBezTo>
                    <a:pt x="4174" y="5876"/>
                    <a:pt x="5097" y="4953"/>
                    <a:pt x="5097" y="3818"/>
                  </a:cubicBezTo>
                  <a:lnTo>
                    <a:pt x="5097" y="549"/>
                  </a:lnTo>
                  <a:cubicBezTo>
                    <a:pt x="5097" y="241"/>
                    <a:pt x="4856" y="1"/>
                    <a:pt x="4558"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60"/>
            <p:cNvSpPr/>
            <p:nvPr/>
          </p:nvSpPr>
          <p:spPr>
            <a:xfrm>
              <a:off x="3511608" y="3415561"/>
              <a:ext cx="381482" cy="73406"/>
            </a:xfrm>
            <a:custGeom>
              <a:avLst/>
              <a:gdLst/>
              <a:ahLst/>
              <a:cxnLst/>
              <a:rect l="l" t="t" r="r" b="b"/>
              <a:pathLst>
                <a:path w="14598" h="2809" extrusionOk="0">
                  <a:moveTo>
                    <a:pt x="1895" y="1"/>
                  </a:moveTo>
                  <a:cubicBezTo>
                    <a:pt x="472" y="39"/>
                    <a:pt x="0" y="1943"/>
                    <a:pt x="1260" y="2636"/>
                  </a:cubicBezTo>
                  <a:cubicBezTo>
                    <a:pt x="1452" y="2742"/>
                    <a:pt x="1674" y="2799"/>
                    <a:pt x="1895" y="2809"/>
                  </a:cubicBezTo>
                  <a:lnTo>
                    <a:pt x="11963" y="2809"/>
                  </a:lnTo>
                  <a:cubicBezTo>
                    <a:pt x="12155" y="2809"/>
                    <a:pt x="12347" y="2761"/>
                    <a:pt x="12520" y="2674"/>
                  </a:cubicBezTo>
                  <a:lnTo>
                    <a:pt x="13751" y="2020"/>
                  </a:lnTo>
                  <a:lnTo>
                    <a:pt x="14376" y="1693"/>
                  </a:lnTo>
                  <a:cubicBezTo>
                    <a:pt x="14597" y="1568"/>
                    <a:pt x="14597" y="1251"/>
                    <a:pt x="14376" y="1126"/>
                  </a:cubicBezTo>
                  <a:lnTo>
                    <a:pt x="13751" y="799"/>
                  </a:lnTo>
                  <a:lnTo>
                    <a:pt x="12520" y="145"/>
                  </a:lnTo>
                  <a:cubicBezTo>
                    <a:pt x="12347" y="49"/>
                    <a:pt x="12155" y="11"/>
                    <a:pt x="11963"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60"/>
            <p:cNvSpPr/>
            <p:nvPr/>
          </p:nvSpPr>
          <p:spPr>
            <a:xfrm>
              <a:off x="3525171" y="3415822"/>
              <a:ext cx="35958" cy="73145"/>
            </a:xfrm>
            <a:custGeom>
              <a:avLst/>
              <a:gdLst/>
              <a:ahLst/>
              <a:cxnLst/>
              <a:rect l="l" t="t" r="r" b="b"/>
              <a:pathLst>
                <a:path w="1376" h="2799" extrusionOk="0">
                  <a:moveTo>
                    <a:pt x="1376" y="1"/>
                  </a:moveTo>
                  <a:cubicBezTo>
                    <a:pt x="606" y="10"/>
                    <a:pt x="1" y="654"/>
                    <a:pt x="10" y="1424"/>
                  </a:cubicBezTo>
                  <a:cubicBezTo>
                    <a:pt x="29" y="2174"/>
                    <a:pt x="626" y="2780"/>
                    <a:pt x="1376" y="2799"/>
                  </a:cubicBezTo>
                  <a:lnTo>
                    <a:pt x="1376" y="1"/>
                  </a:ln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60"/>
            <p:cNvSpPr/>
            <p:nvPr/>
          </p:nvSpPr>
          <p:spPr>
            <a:xfrm>
              <a:off x="3530188" y="3415822"/>
              <a:ext cx="30941" cy="37709"/>
            </a:xfrm>
            <a:custGeom>
              <a:avLst/>
              <a:gdLst/>
              <a:ahLst/>
              <a:cxnLst/>
              <a:rect l="l" t="t" r="r" b="b"/>
              <a:pathLst>
                <a:path w="1184" h="1443" extrusionOk="0">
                  <a:moveTo>
                    <a:pt x="1184" y="1"/>
                  </a:moveTo>
                  <a:cubicBezTo>
                    <a:pt x="693" y="10"/>
                    <a:pt x="241" y="279"/>
                    <a:pt x="1" y="722"/>
                  </a:cubicBezTo>
                  <a:cubicBezTo>
                    <a:pt x="241" y="1145"/>
                    <a:pt x="693" y="1424"/>
                    <a:pt x="1184" y="1443"/>
                  </a:cubicBezTo>
                  <a:lnTo>
                    <a:pt x="118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60"/>
            <p:cNvSpPr/>
            <p:nvPr/>
          </p:nvSpPr>
          <p:spPr>
            <a:xfrm>
              <a:off x="3823447" y="3415561"/>
              <a:ext cx="69643" cy="73406"/>
            </a:xfrm>
            <a:custGeom>
              <a:avLst/>
              <a:gdLst/>
              <a:ahLst/>
              <a:cxnLst/>
              <a:rect l="l" t="t" r="r" b="b"/>
              <a:pathLst>
                <a:path w="2665" h="2809" extrusionOk="0">
                  <a:moveTo>
                    <a:pt x="1" y="1"/>
                  </a:moveTo>
                  <a:lnTo>
                    <a:pt x="1" y="2780"/>
                  </a:lnTo>
                  <a:lnTo>
                    <a:pt x="1" y="2809"/>
                  </a:lnTo>
                  <a:lnTo>
                    <a:pt x="30" y="2809"/>
                  </a:lnTo>
                  <a:cubicBezTo>
                    <a:pt x="222" y="2809"/>
                    <a:pt x="414" y="2761"/>
                    <a:pt x="587" y="2674"/>
                  </a:cubicBezTo>
                  <a:lnTo>
                    <a:pt x="1818" y="2020"/>
                  </a:lnTo>
                  <a:lnTo>
                    <a:pt x="2443" y="1693"/>
                  </a:lnTo>
                  <a:cubicBezTo>
                    <a:pt x="2664" y="1568"/>
                    <a:pt x="2664" y="1241"/>
                    <a:pt x="2434" y="1126"/>
                  </a:cubicBezTo>
                  <a:lnTo>
                    <a:pt x="1809" y="789"/>
                  </a:lnTo>
                  <a:lnTo>
                    <a:pt x="578" y="145"/>
                  </a:lnTo>
                  <a:cubicBezTo>
                    <a:pt x="405" y="49"/>
                    <a:pt x="222" y="1"/>
                    <a:pt x="20"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60"/>
            <p:cNvSpPr/>
            <p:nvPr/>
          </p:nvSpPr>
          <p:spPr>
            <a:xfrm>
              <a:off x="3561103" y="3415822"/>
              <a:ext cx="32953" cy="73145"/>
            </a:xfrm>
            <a:custGeom>
              <a:avLst/>
              <a:gdLst/>
              <a:ahLst/>
              <a:cxnLst/>
              <a:rect l="l" t="t" r="r" b="b"/>
              <a:pathLst>
                <a:path w="1261" h="2799" extrusionOk="0">
                  <a:moveTo>
                    <a:pt x="1" y="1"/>
                  </a:moveTo>
                  <a:lnTo>
                    <a:pt x="1" y="2799"/>
                  </a:lnTo>
                  <a:lnTo>
                    <a:pt x="1260" y="2799"/>
                  </a:lnTo>
                  <a:lnTo>
                    <a:pt x="1260" y="1"/>
                  </a:ln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60"/>
            <p:cNvSpPr/>
            <p:nvPr/>
          </p:nvSpPr>
          <p:spPr>
            <a:xfrm>
              <a:off x="3594030" y="3453270"/>
              <a:ext cx="229705" cy="35697"/>
            </a:xfrm>
            <a:custGeom>
              <a:avLst/>
              <a:gdLst/>
              <a:ahLst/>
              <a:cxnLst/>
              <a:rect l="l" t="t" r="r" b="b"/>
              <a:pathLst>
                <a:path w="8790" h="1366" extrusionOk="0">
                  <a:moveTo>
                    <a:pt x="0" y="0"/>
                  </a:moveTo>
                  <a:lnTo>
                    <a:pt x="0" y="1366"/>
                  </a:lnTo>
                  <a:lnTo>
                    <a:pt x="8789" y="1366"/>
                  </a:lnTo>
                  <a:lnTo>
                    <a:pt x="8789" y="1347"/>
                  </a:lnTo>
                  <a:lnTo>
                    <a:pt x="8789"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60"/>
            <p:cNvSpPr/>
            <p:nvPr/>
          </p:nvSpPr>
          <p:spPr>
            <a:xfrm>
              <a:off x="3628211" y="3348218"/>
              <a:ext cx="133197" cy="86472"/>
            </a:xfrm>
            <a:custGeom>
              <a:avLst/>
              <a:gdLst/>
              <a:ahLst/>
              <a:cxnLst/>
              <a:rect l="l" t="t" r="r" b="b"/>
              <a:pathLst>
                <a:path w="5097" h="3309" extrusionOk="0">
                  <a:moveTo>
                    <a:pt x="625" y="1"/>
                  </a:moveTo>
                  <a:cubicBezTo>
                    <a:pt x="279" y="1"/>
                    <a:pt x="0" y="289"/>
                    <a:pt x="0" y="636"/>
                  </a:cubicBezTo>
                  <a:lnTo>
                    <a:pt x="0" y="2674"/>
                  </a:lnTo>
                  <a:cubicBezTo>
                    <a:pt x="0" y="3020"/>
                    <a:pt x="279" y="3299"/>
                    <a:pt x="625" y="3309"/>
                  </a:cubicBezTo>
                  <a:lnTo>
                    <a:pt x="644" y="3309"/>
                  </a:lnTo>
                  <a:cubicBezTo>
                    <a:pt x="962" y="3299"/>
                    <a:pt x="1231" y="3059"/>
                    <a:pt x="1270" y="2741"/>
                  </a:cubicBezTo>
                  <a:cubicBezTo>
                    <a:pt x="1298" y="3059"/>
                    <a:pt x="1568" y="3299"/>
                    <a:pt x="1895" y="3309"/>
                  </a:cubicBezTo>
                  <a:lnTo>
                    <a:pt x="1923" y="3309"/>
                  </a:lnTo>
                  <a:cubicBezTo>
                    <a:pt x="2231" y="3299"/>
                    <a:pt x="2491" y="3078"/>
                    <a:pt x="2539" y="2770"/>
                  </a:cubicBezTo>
                  <a:cubicBezTo>
                    <a:pt x="2587" y="3078"/>
                    <a:pt x="2847" y="3299"/>
                    <a:pt x="3164" y="3309"/>
                  </a:cubicBezTo>
                  <a:lnTo>
                    <a:pt x="3222" y="3309"/>
                  </a:lnTo>
                  <a:cubicBezTo>
                    <a:pt x="3520" y="3299"/>
                    <a:pt x="3770" y="3097"/>
                    <a:pt x="3837" y="2809"/>
                  </a:cubicBezTo>
                  <a:cubicBezTo>
                    <a:pt x="3895" y="3097"/>
                    <a:pt x="4154" y="3299"/>
                    <a:pt x="4452" y="3309"/>
                  </a:cubicBezTo>
                  <a:lnTo>
                    <a:pt x="4472" y="3309"/>
                  </a:lnTo>
                  <a:cubicBezTo>
                    <a:pt x="4818" y="3299"/>
                    <a:pt x="5097" y="3020"/>
                    <a:pt x="5097" y="2674"/>
                  </a:cubicBezTo>
                  <a:lnTo>
                    <a:pt x="5097" y="636"/>
                  </a:lnTo>
                  <a:cubicBezTo>
                    <a:pt x="5097" y="289"/>
                    <a:pt x="4818" y="1"/>
                    <a:pt x="4472" y="1"/>
                  </a:cubicBezTo>
                  <a:lnTo>
                    <a:pt x="4452" y="1"/>
                  </a:lnTo>
                  <a:cubicBezTo>
                    <a:pt x="4154" y="1"/>
                    <a:pt x="3895" y="212"/>
                    <a:pt x="3837" y="501"/>
                  </a:cubicBezTo>
                  <a:cubicBezTo>
                    <a:pt x="3770" y="212"/>
                    <a:pt x="3520" y="1"/>
                    <a:pt x="3222" y="1"/>
                  </a:cubicBezTo>
                  <a:lnTo>
                    <a:pt x="3164" y="1"/>
                  </a:lnTo>
                  <a:cubicBezTo>
                    <a:pt x="2847" y="1"/>
                    <a:pt x="2587" y="232"/>
                    <a:pt x="2539" y="539"/>
                  </a:cubicBezTo>
                  <a:cubicBezTo>
                    <a:pt x="2491" y="232"/>
                    <a:pt x="2231" y="1"/>
                    <a:pt x="1923" y="1"/>
                  </a:cubicBezTo>
                  <a:lnTo>
                    <a:pt x="1895" y="1"/>
                  </a:lnTo>
                  <a:cubicBezTo>
                    <a:pt x="1568" y="1"/>
                    <a:pt x="1298" y="251"/>
                    <a:pt x="1270" y="568"/>
                  </a:cubicBezTo>
                  <a:cubicBezTo>
                    <a:pt x="1231" y="251"/>
                    <a:pt x="962" y="1"/>
                    <a:pt x="644"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60"/>
            <p:cNvSpPr/>
            <p:nvPr/>
          </p:nvSpPr>
          <p:spPr>
            <a:xfrm>
              <a:off x="3683246" y="3368836"/>
              <a:ext cx="111586" cy="157840"/>
            </a:xfrm>
            <a:custGeom>
              <a:avLst/>
              <a:gdLst/>
              <a:ahLst/>
              <a:cxnLst/>
              <a:rect l="l" t="t" r="r" b="b"/>
              <a:pathLst>
                <a:path w="4270" h="6040" extrusionOk="0">
                  <a:moveTo>
                    <a:pt x="3404" y="0"/>
                  </a:moveTo>
                  <a:cubicBezTo>
                    <a:pt x="3173" y="0"/>
                    <a:pt x="2991" y="183"/>
                    <a:pt x="2991" y="414"/>
                  </a:cubicBezTo>
                  <a:lnTo>
                    <a:pt x="2991" y="1885"/>
                  </a:lnTo>
                  <a:cubicBezTo>
                    <a:pt x="2991" y="2010"/>
                    <a:pt x="2904" y="2106"/>
                    <a:pt x="2789" y="2126"/>
                  </a:cubicBezTo>
                  <a:cubicBezTo>
                    <a:pt x="1173" y="2433"/>
                    <a:pt x="0" y="3847"/>
                    <a:pt x="0" y="5491"/>
                  </a:cubicBezTo>
                  <a:cubicBezTo>
                    <a:pt x="0" y="5789"/>
                    <a:pt x="241" y="6039"/>
                    <a:pt x="548" y="6039"/>
                  </a:cubicBezTo>
                  <a:lnTo>
                    <a:pt x="1894" y="6039"/>
                  </a:lnTo>
                  <a:cubicBezTo>
                    <a:pt x="3202" y="6039"/>
                    <a:pt x="4260" y="4972"/>
                    <a:pt x="4270" y="3664"/>
                  </a:cubicBezTo>
                  <a:lnTo>
                    <a:pt x="4270" y="2626"/>
                  </a:lnTo>
                  <a:cubicBezTo>
                    <a:pt x="4270" y="2626"/>
                    <a:pt x="4260" y="2616"/>
                    <a:pt x="4260" y="2606"/>
                  </a:cubicBezTo>
                  <a:lnTo>
                    <a:pt x="4260" y="856"/>
                  </a:lnTo>
                  <a:cubicBezTo>
                    <a:pt x="4260" y="385"/>
                    <a:pt x="3875" y="0"/>
                    <a:pt x="340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60"/>
            <p:cNvSpPr/>
            <p:nvPr/>
          </p:nvSpPr>
          <p:spPr>
            <a:xfrm>
              <a:off x="3651574" y="3523122"/>
              <a:ext cx="114356" cy="192022"/>
            </a:xfrm>
            <a:custGeom>
              <a:avLst/>
              <a:gdLst/>
              <a:ahLst/>
              <a:cxnLst/>
              <a:rect l="l" t="t" r="r" b="b"/>
              <a:pathLst>
                <a:path w="4376" h="7348" extrusionOk="0">
                  <a:moveTo>
                    <a:pt x="549" y="1"/>
                  </a:moveTo>
                  <a:cubicBezTo>
                    <a:pt x="241" y="1"/>
                    <a:pt x="0" y="251"/>
                    <a:pt x="0" y="549"/>
                  </a:cubicBezTo>
                  <a:lnTo>
                    <a:pt x="0" y="6799"/>
                  </a:lnTo>
                  <a:cubicBezTo>
                    <a:pt x="0" y="7097"/>
                    <a:pt x="241" y="7338"/>
                    <a:pt x="549" y="7347"/>
                  </a:cubicBezTo>
                  <a:lnTo>
                    <a:pt x="3828" y="7347"/>
                  </a:lnTo>
                  <a:cubicBezTo>
                    <a:pt x="4126" y="7338"/>
                    <a:pt x="4366" y="7097"/>
                    <a:pt x="4376" y="6799"/>
                  </a:cubicBezTo>
                  <a:lnTo>
                    <a:pt x="4376" y="549"/>
                  </a:lnTo>
                  <a:cubicBezTo>
                    <a:pt x="4366" y="251"/>
                    <a:pt x="4126" y="1"/>
                    <a:pt x="3828"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60"/>
            <p:cNvSpPr/>
            <p:nvPr/>
          </p:nvSpPr>
          <p:spPr>
            <a:xfrm>
              <a:off x="3674701" y="3587461"/>
              <a:ext cx="91229" cy="127422"/>
            </a:xfrm>
            <a:custGeom>
              <a:avLst/>
              <a:gdLst/>
              <a:ahLst/>
              <a:cxnLst/>
              <a:rect l="l" t="t" r="r" b="b"/>
              <a:pathLst>
                <a:path w="3491" h="4876" extrusionOk="0">
                  <a:moveTo>
                    <a:pt x="548" y="0"/>
                  </a:moveTo>
                  <a:cubicBezTo>
                    <a:pt x="241" y="0"/>
                    <a:pt x="0" y="250"/>
                    <a:pt x="0" y="548"/>
                  </a:cubicBezTo>
                  <a:lnTo>
                    <a:pt x="0" y="4876"/>
                  </a:lnTo>
                  <a:lnTo>
                    <a:pt x="2943" y="4876"/>
                  </a:lnTo>
                  <a:cubicBezTo>
                    <a:pt x="3241" y="4876"/>
                    <a:pt x="3481" y="4635"/>
                    <a:pt x="3491" y="4328"/>
                  </a:cubicBezTo>
                  <a:lnTo>
                    <a:pt x="3491" y="0"/>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60"/>
            <p:cNvSpPr/>
            <p:nvPr/>
          </p:nvSpPr>
          <p:spPr>
            <a:xfrm>
              <a:off x="3626695" y="3503784"/>
              <a:ext cx="169391" cy="59321"/>
            </a:xfrm>
            <a:custGeom>
              <a:avLst/>
              <a:gdLst/>
              <a:ahLst/>
              <a:cxnLst/>
              <a:rect l="l" t="t" r="r" b="b"/>
              <a:pathLst>
                <a:path w="6482" h="2270" extrusionOk="0">
                  <a:moveTo>
                    <a:pt x="770" y="0"/>
                  </a:moveTo>
                  <a:cubicBezTo>
                    <a:pt x="347" y="10"/>
                    <a:pt x="0" y="346"/>
                    <a:pt x="0" y="779"/>
                  </a:cubicBezTo>
                  <a:lnTo>
                    <a:pt x="0" y="1500"/>
                  </a:lnTo>
                  <a:cubicBezTo>
                    <a:pt x="0" y="1923"/>
                    <a:pt x="347" y="2270"/>
                    <a:pt x="770" y="2270"/>
                  </a:cubicBezTo>
                  <a:lnTo>
                    <a:pt x="5712" y="2270"/>
                  </a:lnTo>
                  <a:cubicBezTo>
                    <a:pt x="6136" y="2270"/>
                    <a:pt x="6482" y="1923"/>
                    <a:pt x="6482" y="1500"/>
                  </a:cubicBezTo>
                  <a:lnTo>
                    <a:pt x="6482" y="779"/>
                  </a:lnTo>
                  <a:cubicBezTo>
                    <a:pt x="6482" y="346"/>
                    <a:pt x="6136" y="10"/>
                    <a:pt x="57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60"/>
            <p:cNvSpPr/>
            <p:nvPr/>
          </p:nvSpPr>
          <p:spPr>
            <a:xfrm>
              <a:off x="3862907" y="3436180"/>
              <a:ext cx="30183" cy="32195"/>
            </a:xfrm>
            <a:custGeom>
              <a:avLst/>
              <a:gdLst/>
              <a:ahLst/>
              <a:cxnLst/>
              <a:rect l="l" t="t" r="r" b="b"/>
              <a:pathLst>
                <a:path w="1155" h="1232" extrusionOk="0">
                  <a:moveTo>
                    <a:pt x="308" y="0"/>
                  </a:moveTo>
                  <a:cubicBezTo>
                    <a:pt x="1" y="356"/>
                    <a:pt x="1" y="885"/>
                    <a:pt x="308" y="1231"/>
                  </a:cubicBezTo>
                  <a:lnTo>
                    <a:pt x="924" y="904"/>
                  </a:lnTo>
                  <a:cubicBezTo>
                    <a:pt x="1154" y="779"/>
                    <a:pt x="1154" y="452"/>
                    <a:pt x="924" y="337"/>
                  </a:cubicBezTo>
                  <a:lnTo>
                    <a:pt x="308"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60"/>
            <p:cNvSpPr/>
            <p:nvPr/>
          </p:nvSpPr>
          <p:spPr>
            <a:xfrm>
              <a:off x="3561103" y="3453270"/>
              <a:ext cx="32953" cy="35697"/>
            </a:xfrm>
            <a:custGeom>
              <a:avLst/>
              <a:gdLst/>
              <a:ahLst/>
              <a:cxnLst/>
              <a:rect l="l" t="t" r="r" b="b"/>
              <a:pathLst>
                <a:path w="1261" h="1366" extrusionOk="0">
                  <a:moveTo>
                    <a:pt x="1" y="0"/>
                  </a:moveTo>
                  <a:lnTo>
                    <a:pt x="1" y="1366"/>
                  </a:lnTo>
                  <a:lnTo>
                    <a:pt x="1260" y="1366"/>
                  </a:lnTo>
                  <a:lnTo>
                    <a:pt x="126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6" name="Google Shape;14056;p60"/>
          <p:cNvGrpSpPr/>
          <p:nvPr/>
        </p:nvGrpSpPr>
        <p:grpSpPr>
          <a:xfrm>
            <a:off x="1849816" y="3807339"/>
            <a:ext cx="163616" cy="366665"/>
            <a:chOff x="1849816" y="3807339"/>
            <a:chExt cx="163616" cy="366665"/>
          </a:xfrm>
        </p:grpSpPr>
        <p:sp>
          <p:nvSpPr>
            <p:cNvPr id="14057" name="Google Shape;14057;p60"/>
            <p:cNvSpPr/>
            <p:nvPr/>
          </p:nvSpPr>
          <p:spPr>
            <a:xfrm>
              <a:off x="1849816" y="4128743"/>
              <a:ext cx="163616" cy="45261"/>
            </a:xfrm>
            <a:custGeom>
              <a:avLst/>
              <a:gdLst/>
              <a:ahLst/>
              <a:cxnLst/>
              <a:rect l="l" t="t" r="r" b="b"/>
              <a:pathLst>
                <a:path w="6261" h="1732" extrusionOk="0">
                  <a:moveTo>
                    <a:pt x="20" y="0"/>
                  </a:moveTo>
                  <a:lnTo>
                    <a:pt x="1" y="135"/>
                  </a:lnTo>
                  <a:lnTo>
                    <a:pt x="1" y="1327"/>
                  </a:lnTo>
                  <a:cubicBezTo>
                    <a:pt x="1" y="1548"/>
                    <a:pt x="183" y="1731"/>
                    <a:pt x="404" y="1731"/>
                  </a:cubicBezTo>
                  <a:lnTo>
                    <a:pt x="5876" y="1731"/>
                  </a:lnTo>
                  <a:cubicBezTo>
                    <a:pt x="6087" y="1721"/>
                    <a:pt x="6261" y="1539"/>
                    <a:pt x="6261" y="1327"/>
                  </a:cubicBezTo>
                  <a:lnTo>
                    <a:pt x="6261" y="125"/>
                  </a:lnTo>
                  <a:lnTo>
                    <a:pt x="6251"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60"/>
            <p:cNvSpPr/>
            <p:nvPr/>
          </p:nvSpPr>
          <p:spPr>
            <a:xfrm>
              <a:off x="1879712" y="4132010"/>
              <a:ext cx="133720" cy="41995"/>
            </a:xfrm>
            <a:custGeom>
              <a:avLst/>
              <a:gdLst/>
              <a:ahLst/>
              <a:cxnLst/>
              <a:rect l="l" t="t" r="r" b="b"/>
              <a:pathLst>
                <a:path w="5117" h="1607" extrusionOk="0">
                  <a:moveTo>
                    <a:pt x="5117" y="0"/>
                  </a:moveTo>
                  <a:lnTo>
                    <a:pt x="1" y="10"/>
                  </a:lnTo>
                  <a:lnTo>
                    <a:pt x="1" y="1202"/>
                  </a:lnTo>
                  <a:cubicBezTo>
                    <a:pt x="1" y="1423"/>
                    <a:pt x="184" y="1606"/>
                    <a:pt x="405" y="1606"/>
                  </a:cubicBezTo>
                  <a:lnTo>
                    <a:pt x="4732" y="1606"/>
                  </a:lnTo>
                  <a:cubicBezTo>
                    <a:pt x="4943" y="1596"/>
                    <a:pt x="5117" y="1414"/>
                    <a:pt x="5117" y="1202"/>
                  </a:cubicBezTo>
                  <a:lnTo>
                    <a:pt x="5117" y="0"/>
                  </a:ln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60"/>
            <p:cNvSpPr/>
            <p:nvPr/>
          </p:nvSpPr>
          <p:spPr>
            <a:xfrm>
              <a:off x="1863901" y="4145076"/>
              <a:ext cx="11315" cy="28667"/>
            </a:xfrm>
            <a:custGeom>
              <a:avLst/>
              <a:gdLst/>
              <a:ahLst/>
              <a:cxnLst/>
              <a:rect l="l" t="t" r="r" b="b"/>
              <a:pathLst>
                <a:path w="433" h="1097" extrusionOk="0">
                  <a:moveTo>
                    <a:pt x="216" y="0"/>
                  </a:moveTo>
                  <a:cubicBezTo>
                    <a:pt x="113" y="0"/>
                    <a:pt x="10" y="68"/>
                    <a:pt x="0" y="202"/>
                  </a:cubicBezTo>
                  <a:lnTo>
                    <a:pt x="0" y="1096"/>
                  </a:lnTo>
                  <a:lnTo>
                    <a:pt x="433" y="1096"/>
                  </a:lnTo>
                  <a:lnTo>
                    <a:pt x="433" y="202"/>
                  </a:lnTo>
                  <a:cubicBezTo>
                    <a:pt x="423" y="68"/>
                    <a:pt x="320" y="0"/>
                    <a:pt x="21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60"/>
            <p:cNvSpPr/>
            <p:nvPr/>
          </p:nvSpPr>
          <p:spPr>
            <a:xfrm>
              <a:off x="1889015" y="4145076"/>
              <a:ext cx="11080" cy="28667"/>
            </a:xfrm>
            <a:custGeom>
              <a:avLst/>
              <a:gdLst/>
              <a:ahLst/>
              <a:cxnLst/>
              <a:rect l="l" t="t" r="r" b="b"/>
              <a:pathLst>
                <a:path w="424" h="1097" extrusionOk="0">
                  <a:moveTo>
                    <a:pt x="212" y="0"/>
                  </a:moveTo>
                  <a:cubicBezTo>
                    <a:pt x="111" y="0"/>
                    <a:pt x="10" y="68"/>
                    <a:pt x="1" y="202"/>
                  </a:cubicBezTo>
                  <a:lnTo>
                    <a:pt x="1" y="1096"/>
                  </a:lnTo>
                  <a:lnTo>
                    <a:pt x="424" y="1096"/>
                  </a:lnTo>
                  <a:lnTo>
                    <a:pt x="424" y="202"/>
                  </a:lnTo>
                  <a:cubicBezTo>
                    <a:pt x="414" y="68"/>
                    <a:pt x="313" y="0"/>
                    <a:pt x="2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60"/>
            <p:cNvSpPr/>
            <p:nvPr/>
          </p:nvSpPr>
          <p:spPr>
            <a:xfrm>
              <a:off x="1913893" y="4145076"/>
              <a:ext cx="11342" cy="28667"/>
            </a:xfrm>
            <a:custGeom>
              <a:avLst/>
              <a:gdLst/>
              <a:ahLst/>
              <a:cxnLst/>
              <a:rect l="l" t="t" r="r" b="b"/>
              <a:pathLst>
                <a:path w="434" h="1097" extrusionOk="0">
                  <a:moveTo>
                    <a:pt x="213" y="0"/>
                  </a:moveTo>
                  <a:cubicBezTo>
                    <a:pt x="111" y="0"/>
                    <a:pt x="10" y="68"/>
                    <a:pt x="1" y="202"/>
                  </a:cubicBezTo>
                  <a:lnTo>
                    <a:pt x="1" y="1096"/>
                  </a:lnTo>
                  <a:lnTo>
                    <a:pt x="433" y="1096"/>
                  </a:lnTo>
                  <a:lnTo>
                    <a:pt x="433" y="202"/>
                  </a:lnTo>
                  <a:cubicBezTo>
                    <a:pt x="419" y="68"/>
                    <a:pt x="316" y="0"/>
                    <a:pt x="21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60"/>
            <p:cNvSpPr/>
            <p:nvPr/>
          </p:nvSpPr>
          <p:spPr>
            <a:xfrm>
              <a:off x="1939032" y="4145076"/>
              <a:ext cx="11315" cy="28667"/>
            </a:xfrm>
            <a:custGeom>
              <a:avLst/>
              <a:gdLst/>
              <a:ahLst/>
              <a:cxnLst/>
              <a:rect l="l" t="t" r="r" b="b"/>
              <a:pathLst>
                <a:path w="433" h="1097" extrusionOk="0">
                  <a:moveTo>
                    <a:pt x="213" y="0"/>
                  </a:moveTo>
                  <a:cubicBezTo>
                    <a:pt x="111" y="0"/>
                    <a:pt x="10" y="68"/>
                    <a:pt x="0" y="202"/>
                  </a:cubicBezTo>
                  <a:lnTo>
                    <a:pt x="0" y="1096"/>
                  </a:lnTo>
                  <a:lnTo>
                    <a:pt x="433" y="1096"/>
                  </a:lnTo>
                  <a:lnTo>
                    <a:pt x="433" y="202"/>
                  </a:lnTo>
                  <a:cubicBezTo>
                    <a:pt x="419" y="68"/>
                    <a:pt x="315" y="0"/>
                    <a:pt x="21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60"/>
            <p:cNvSpPr/>
            <p:nvPr/>
          </p:nvSpPr>
          <p:spPr>
            <a:xfrm>
              <a:off x="1964146" y="4145076"/>
              <a:ext cx="11342" cy="28667"/>
            </a:xfrm>
            <a:custGeom>
              <a:avLst/>
              <a:gdLst/>
              <a:ahLst/>
              <a:cxnLst/>
              <a:rect l="l" t="t" r="r" b="b"/>
              <a:pathLst>
                <a:path w="434" h="1097" extrusionOk="0">
                  <a:moveTo>
                    <a:pt x="214" y="0"/>
                  </a:moveTo>
                  <a:cubicBezTo>
                    <a:pt x="111" y="0"/>
                    <a:pt x="10" y="68"/>
                    <a:pt x="1" y="202"/>
                  </a:cubicBezTo>
                  <a:lnTo>
                    <a:pt x="1" y="1096"/>
                  </a:lnTo>
                  <a:lnTo>
                    <a:pt x="434" y="1096"/>
                  </a:lnTo>
                  <a:lnTo>
                    <a:pt x="434" y="202"/>
                  </a:lnTo>
                  <a:cubicBezTo>
                    <a:pt x="419" y="68"/>
                    <a:pt x="316" y="0"/>
                    <a:pt x="214"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60"/>
            <p:cNvSpPr/>
            <p:nvPr/>
          </p:nvSpPr>
          <p:spPr>
            <a:xfrm>
              <a:off x="1989285" y="4145076"/>
              <a:ext cx="11342" cy="28667"/>
            </a:xfrm>
            <a:custGeom>
              <a:avLst/>
              <a:gdLst/>
              <a:ahLst/>
              <a:cxnLst/>
              <a:rect l="l" t="t" r="r" b="b"/>
              <a:pathLst>
                <a:path w="434" h="1097" extrusionOk="0">
                  <a:moveTo>
                    <a:pt x="212" y="0"/>
                  </a:moveTo>
                  <a:cubicBezTo>
                    <a:pt x="111" y="0"/>
                    <a:pt x="10" y="68"/>
                    <a:pt x="0" y="202"/>
                  </a:cubicBezTo>
                  <a:lnTo>
                    <a:pt x="0" y="1096"/>
                  </a:lnTo>
                  <a:lnTo>
                    <a:pt x="433" y="1096"/>
                  </a:lnTo>
                  <a:lnTo>
                    <a:pt x="433" y="202"/>
                  </a:lnTo>
                  <a:lnTo>
                    <a:pt x="424" y="202"/>
                  </a:lnTo>
                  <a:cubicBezTo>
                    <a:pt x="414" y="68"/>
                    <a:pt x="313" y="0"/>
                    <a:pt x="2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60"/>
            <p:cNvSpPr/>
            <p:nvPr/>
          </p:nvSpPr>
          <p:spPr>
            <a:xfrm>
              <a:off x="1901585" y="3850798"/>
              <a:ext cx="60079" cy="68389"/>
            </a:xfrm>
            <a:custGeom>
              <a:avLst/>
              <a:gdLst/>
              <a:ahLst/>
              <a:cxnLst/>
              <a:rect l="l" t="t" r="r" b="b"/>
              <a:pathLst>
                <a:path w="2299" h="2617" extrusionOk="0">
                  <a:moveTo>
                    <a:pt x="0" y="1"/>
                  </a:moveTo>
                  <a:lnTo>
                    <a:pt x="0" y="2616"/>
                  </a:lnTo>
                  <a:lnTo>
                    <a:pt x="2299" y="2616"/>
                  </a:lnTo>
                  <a:lnTo>
                    <a:pt x="2299"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60"/>
            <p:cNvSpPr/>
            <p:nvPr/>
          </p:nvSpPr>
          <p:spPr>
            <a:xfrm>
              <a:off x="1929468" y="3850798"/>
              <a:ext cx="32195" cy="68389"/>
            </a:xfrm>
            <a:custGeom>
              <a:avLst/>
              <a:gdLst/>
              <a:ahLst/>
              <a:cxnLst/>
              <a:rect l="l" t="t" r="r" b="b"/>
              <a:pathLst>
                <a:path w="1232" h="2617" extrusionOk="0">
                  <a:moveTo>
                    <a:pt x="1" y="1"/>
                  </a:moveTo>
                  <a:lnTo>
                    <a:pt x="1" y="2616"/>
                  </a:lnTo>
                  <a:lnTo>
                    <a:pt x="1232" y="2616"/>
                  </a:lnTo>
                  <a:lnTo>
                    <a:pt x="1232" y="1"/>
                  </a:ln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60"/>
            <p:cNvSpPr/>
            <p:nvPr/>
          </p:nvSpPr>
          <p:spPr>
            <a:xfrm>
              <a:off x="1850077" y="3886233"/>
              <a:ext cx="163354" cy="245802"/>
            </a:xfrm>
            <a:custGeom>
              <a:avLst/>
              <a:gdLst/>
              <a:ahLst/>
              <a:cxnLst/>
              <a:rect l="l" t="t" r="r" b="b"/>
              <a:pathLst>
                <a:path w="6251" h="9406" extrusionOk="0">
                  <a:moveTo>
                    <a:pt x="1481" y="1"/>
                  </a:moveTo>
                  <a:cubicBezTo>
                    <a:pt x="1298" y="1"/>
                    <a:pt x="1144" y="145"/>
                    <a:pt x="1116" y="328"/>
                  </a:cubicBezTo>
                  <a:lnTo>
                    <a:pt x="10" y="9271"/>
                  </a:lnTo>
                  <a:lnTo>
                    <a:pt x="0" y="9405"/>
                  </a:lnTo>
                  <a:lnTo>
                    <a:pt x="6251" y="9405"/>
                  </a:lnTo>
                  <a:lnTo>
                    <a:pt x="6241" y="9271"/>
                  </a:lnTo>
                  <a:lnTo>
                    <a:pt x="5125" y="328"/>
                  </a:lnTo>
                  <a:cubicBezTo>
                    <a:pt x="5097" y="145"/>
                    <a:pt x="4943" y="1"/>
                    <a:pt x="4760"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60"/>
            <p:cNvSpPr/>
            <p:nvPr/>
          </p:nvSpPr>
          <p:spPr>
            <a:xfrm>
              <a:off x="1887003" y="3807339"/>
              <a:ext cx="88981" cy="54042"/>
            </a:xfrm>
            <a:custGeom>
              <a:avLst/>
              <a:gdLst/>
              <a:ahLst/>
              <a:cxnLst/>
              <a:rect l="l" t="t" r="r" b="b"/>
              <a:pathLst>
                <a:path w="3405" h="2068" extrusionOk="0">
                  <a:moveTo>
                    <a:pt x="347" y="0"/>
                  </a:moveTo>
                  <a:cubicBezTo>
                    <a:pt x="164" y="0"/>
                    <a:pt x="10" y="154"/>
                    <a:pt x="1" y="347"/>
                  </a:cubicBezTo>
                  <a:lnTo>
                    <a:pt x="1" y="1722"/>
                  </a:lnTo>
                  <a:cubicBezTo>
                    <a:pt x="10" y="1914"/>
                    <a:pt x="164" y="2068"/>
                    <a:pt x="347" y="2068"/>
                  </a:cubicBezTo>
                  <a:lnTo>
                    <a:pt x="3059" y="2068"/>
                  </a:lnTo>
                  <a:cubicBezTo>
                    <a:pt x="3251" y="2068"/>
                    <a:pt x="3405" y="1914"/>
                    <a:pt x="3405" y="1722"/>
                  </a:cubicBezTo>
                  <a:lnTo>
                    <a:pt x="3405" y="347"/>
                  </a:lnTo>
                  <a:cubicBezTo>
                    <a:pt x="3405" y="154"/>
                    <a:pt x="3251" y="0"/>
                    <a:pt x="3059"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60"/>
            <p:cNvSpPr/>
            <p:nvPr/>
          </p:nvSpPr>
          <p:spPr>
            <a:xfrm>
              <a:off x="1879712" y="3886233"/>
              <a:ext cx="133720" cy="245802"/>
            </a:xfrm>
            <a:custGeom>
              <a:avLst/>
              <a:gdLst/>
              <a:ahLst/>
              <a:cxnLst/>
              <a:rect l="l" t="t" r="r" b="b"/>
              <a:pathLst>
                <a:path w="5117" h="9406" extrusionOk="0">
                  <a:moveTo>
                    <a:pt x="1482" y="1"/>
                  </a:moveTo>
                  <a:cubicBezTo>
                    <a:pt x="1299" y="1"/>
                    <a:pt x="1145" y="145"/>
                    <a:pt x="1126" y="328"/>
                  </a:cubicBezTo>
                  <a:lnTo>
                    <a:pt x="1" y="9405"/>
                  </a:lnTo>
                  <a:lnTo>
                    <a:pt x="5117" y="9405"/>
                  </a:lnTo>
                  <a:lnTo>
                    <a:pt x="3982" y="328"/>
                  </a:lnTo>
                  <a:cubicBezTo>
                    <a:pt x="3963" y="145"/>
                    <a:pt x="3809" y="1"/>
                    <a:pt x="362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60"/>
            <p:cNvSpPr/>
            <p:nvPr/>
          </p:nvSpPr>
          <p:spPr>
            <a:xfrm>
              <a:off x="1917160" y="3807339"/>
              <a:ext cx="58824" cy="54042"/>
            </a:xfrm>
            <a:custGeom>
              <a:avLst/>
              <a:gdLst/>
              <a:ahLst/>
              <a:cxnLst/>
              <a:rect l="l" t="t" r="r" b="b"/>
              <a:pathLst>
                <a:path w="2251" h="2068" extrusionOk="0">
                  <a:moveTo>
                    <a:pt x="347" y="0"/>
                  </a:moveTo>
                  <a:cubicBezTo>
                    <a:pt x="154" y="0"/>
                    <a:pt x="1" y="154"/>
                    <a:pt x="1" y="347"/>
                  </a:cubicBezTo>
                  <a:lnTo>
                    <a:pt x="1" y="1722"/>
                  </a:lnTo>
                  <a:cubicBezTo>
                    <a:pt x="1" y="1914"/>
                    <a:pt x="154" y="2068"/>
                    <a:pt x="347" y="2068"/>
                  </a:cubicBezTo>
                  <a:lnTo>
                    <a:pt x="1905" y="2068"/>
                  </a:lnTo>
                  <a:cubicBezTo>
                    <a:pt x="2097" y="2068"/>
                    <a:pt x="2251" y="1914"/>
                    <a:pt x="2251" y="1722"/>
                  </a:cubicBezTo>
                  <a:lnTo>
                    <a:pt x="2251" y="347"/>
                  </a:lnTo>
                  <a:cubicBezTo>
                    <a:pt x="2251" y="154"/>
                    <a:pt x="2097" y="0"/>
                    <a:pt x="1905"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1" name="Google Shape;14071;p60"/>
          <p:cNvGrpSpPr/>
          <p:nvPr/>
        </p:nvGrpSpPr>
        <p:grpSpPr>
          <a:xfrm>
            <a:off x="2274757" y="3807313"/>
            <a:ext cx="202292" cy="366430"/>
            <a:chOff x="2274757" y="3807313"/>
            <a:chExt cx="202292" cy="366430"/>
          </a:xfrm>
        </p:grpSpPr>
        <p:sp>
          <p:nvSpPr>
            <p:cNvPr id="14072" name="Google Shape;14072;p60"/>
            <p:cNvSpPr/>
            <p:nvPr/>
          </p:nvSpPr>
          <p:spPr>
            <a:xfrm>
              <a:off x="2322579" y="3811181"/>
              <a:ext cx="39904" cy="57988"/>
            </a:xfrm>
            <a:custGeom>
              <a:avLst/>
              <a:gdLst/>
              <a:ahLst/>
              <a:cxnLst/>
              <a:rect l="l" t="t" r="r" b="b"/>
              <a:pathLst>
                <a:path w="1527" h="2219" extrusionOk="0">
                  <a:moveTo>
                    <a:pt x="764" y="0"/>
                  </a:moveTo>
                  <a:cubicBezTo>
                    <a:pt x="372" y="0"/>
                    <a:pt x="0" y="311"/>
                    <a:pt x="7" y="767"/>
                  </a:cubicBezTo>
                  <a:lnTo>
                    <a:pt x="7" y="1873"/>
                  </a:lnTo>
                  <a:cubicBezTo>
                    <a:pt x="7" y="2065"/>
                    <a:pt x="151" y="2219"/>
                    <a:pt x="343" y="2219"/>
                  </a:cubicBezTo>
                  <a:lnTo>
                    <a:pt x="1190" y="2219"/>
                  </a:lnTo>
                  <a:cubicBezTo>
                    <a:pt x="1209" y="2219"/>
                    <a:pt x="1228" y="2209"/>
                    <a:pt x="1257" y="2209"/>
                  </a:cubicBezTo>
                  <a:cubicBezTo>
                    <a:pt x="1411" y="2180"/>
                    <a:pt x="1526" y="2036"/>
                    <a:pt x="1526" y="1873"/>
                  </a:cubicBezTo>
                  <a:lnTo>
                    <a:pt x="1526" y="767"/>
                  </a:lnTo>
                  <a:cubicBezTo>
                    <a:pt x="1526" y="565"/>
                    <a:pt x="1449" y="373"/>
                    <a:pt x="1305" y="228"/>
                  </a:cubicBezTo>
                  <a:cubicBezTo>
                    <a:pt x="1286" y="219"/>
                    <a:pt x="1276" y="200"/>
                    <a:pt x="1257" y="190"/>
                  </a:cubicBezTo>
                  <a:cubicBezTo>
                    <a:pt x="1108" y="59"/>
                    <a:pt x="934" y="0"/>
                    <a:pt x="764"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60"/>
            <p:cNvSpPr/>
            <p:nvPr/>
          </p:nvSpPr>
          <p:spPr>
            <a:xfrm>
              <a:off x="2347379" y="3816120"/>
              <a:ext cx="16098" cy="52814"/>
            </a:xfrm>
            <a:custGeom>
              <a:avLst/>
              <a:gdLst/>
              <a:ahLst/>
              <a:cxnLst/>
              <a:rect l="l" t="t" r="r" b="b"/>
              <a:pathLst>
                <a:path w="616" h="2021" extrusionOk="0">
                  <a:moveTo>
                    <a:pt x="308" y="1"/>
                  </a:moveTo>
                  <a:cubicBezTo>
                    <a:pt x="135" y="136"/>
                    <a:pt x="39" y="347"/>
                    <a:pt x="39" y="578"/>
                  </a:cubicBezTo>
                  <a:lnTo>
                    <a:pt x="39" y="1684"/>
                  </a:lnTo>
                  <a:cubicBezTo>
                    <a:pt x="0" y="1857"/>
                    <a:pt x="125" y="2020"/>
                    <a:pt x="308" y="2020"/>
                  </a:cubicBezTo>
                  <a:cubicBezTo>
                    <a:pt x="481" y="2020"/>
                    <a:pt x="616" y="1857"/>
                    <a:pt x="577" y="1684"/>
                  </a:cubicBezTo>
                  <a:lnTo>
                    <a:pt x="577" y="578"/>
                  </a:lnTo>
                  <a:cubicBezTo>
                    <a:pt x="577" y="376"/>
                    <a:pt x="500" y="184"/>
                    <a:pt x="356" y="39"/>
                  </a:cubicBezTo>
                  <a:cubicBezTo>
                    <a:pt x="337" y="30"/>
                    <a:pt x="327" y="11"/>
                    <a:pt x="308"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60"/>
            <p:cNvSpPr/>
            <p:nvPr/>
          </p:nvSpPr>
          <p:spPr>
            <a:xfrm>
              <a:off x="2274757" y="3854587"/>
              <a:ext cx="135706" cy="319156"/>
            </a:xfrm>
            <a:custGeom>
              <a:avLst/>
              <a:gdLst/>
              <a:ahLst/>
              <a:cxnLst/>
              <a:rect l="l" t="t" r="r" b="b"/>
              <a:pathLst>
                <a:path w="5193" h="12213" extrusionOk="0">
                  <a:moveTo>
                    <a:pt x="2231" y="0"/>
                  </a:moveTo>
                  <a:cubicBezTo>
                    <a:pt x="1000" y="0"/>
                    <a:pt x="10" y="991"/>
                    <a:pt x="10" y="2221"/>
                  </a:cubicBezTo>
                  <a:lnTo>
                    <a:pt x="10" y="11424"/>
                  </a:lnTo>
                  <a:cubicBezTo>
                    <a:pt x="0" y="11847"/>
                    <a:pt x="337" y="12193"/>
                    <a:pt x="750" y="12212"/>
                  </a:cubicBezTo>
                  <a:lnTo>
                    <a:pt x="4443" y="12212"/>
                  </a:lnTo>
                  <a:cubicBezTo>
                    <a:pt x="4856" y="12193"/>
                    <a:pt x="5193" y="11847"/>
                    <a:pt x="5183" y="11424"/>
                  </a:cubicBezTo>
                  <a:lnTo>
                    <a:pt x="5183" y="2221"/>
                  </a:lnTo>
                  <a:cubicBezTo>
                    <a:pt x="5183" y="1029"/>
                    <a:pt x="4251" y="58"/>
                    <a:pt x="3068"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60"/>
            <p:cNvSpPr/>
            <p:nvPr/>
          </p:nvSpPr>
          <p:spPr>
            <a:xfrm>
              <a:off x="2297858" y="3854326"/>
              <a:ext cx="113859" cy="319418"/>
            </a:xfrm>
            <a:custGeom>
              <a:avLst/>
              <a:gdLst/>
              <a:ahLst/>
              <a:cxnLst/>
              <a:rect l="l" t="t" r="r" b="b"/>
              <a:pathLst>
                <a:path w="4357" h="12223" extrusionOk="0">
                  <a:moveTo>
                    <a:pt x="2184" y="1"/>
                  </a:moveTo>
                  <a:cubicBezTo>
                    <a:pt x="963" y="1"/>
                    <a:pt x="1" y="1020"/>
                    <a:pt x="59" y="2231"/>
                  </a:cubicBezTo>
                  <a:lnTo>
                    <a:pt x="59" y="11434"/>
                  </a:lnTo>
                  <a:cubicBezTo>
                    <a:pt x="59" y="11857"/>
                    <a:pt x="386" y="12203"/>
                    <a:pt x="799" y="12222"/>
                  </a:cubicBezTo>
                  <a:lnTo>
                    <a:pt x="3559" y="12222"/>
                  </a:lnTo>
                  <a:cubicBezTo>
                    <a:pt x="3972" y="12203"/>
                    <a:pt x="4309" y="11857"/>
                    <a:pt x="4299" y="11434"/>
                  </a:cubicBezTo>
                  <a:lnTo>
                    <a:pt x="4299" y="2231"/>
                  </a:lnTo>
                  <a:cubicBezTo>
                    <a:pt x="4357" y="1020"/>
                    <a:pt x="3395" y="1"/>
                    <a:pt x="2184" y="1"/>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60"/>
            <p:cNvSpPr/>
            <p:nvPr/>
          </p:nvSpPr>
          <p:spPr>
            <a:xfrm>
              <a:off x="2348372" y="3828193"/>
              <a:ext cx="12335" cy="12335"/>
            </a:xfrm>
            <a:custGeom>
              <a:avLst/>
              <a:gdLst/>
              <a:ahLst/>
              <a:cxnLst/>
              <a:rect l="l" t="t" r="r" b="b"/>
              <a:pathLst>
                <a:path w="472" h="472" extrusionOk="0">
                  <a:moveTo>
                    <a:pt x="232" y="0"/>
                  </a:moveTo>
                  <a:cubicBezTo>
                    <a:pt x="107" y="0"/>
                    <a:pt x="1" y="106"/>
                    <a:pt x="1" y="231"/>
                  </a:cubicBezTo>
                  <a:cubicBezTo>
                    <a:pt x="1" y="366"/>
                    <a:pt x="107" y="472"/>
                    <a:pt x="232" y="472"/>
                  </a:cubicBezTo>
                  <a:cubicBezTo>
                    <a:pt x="366" y="472"/>
                    <a:pt x="472" y="366"/>
                    <a:pt x="472" y="231"/>
                  </a:cubicBezTo>
                  <a:cubicBezTo>
                    <a:pt x="472" y="106"/>
                    <a:pt x="366" y="0"/>
                    <a:pt x="232"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60"/>
            <p:cNvSpPr/>
            <p:nvPr/>
          </p:nvSpPr>
          <p:spPr>
            <a:xfrm>
              <a:off x="2377771" y="3838463"/>
              <a:ext cx="95985" cy="40270"/>
            </a:xfrm>
            <a:custGeom>
              <a:avLst/>
              <a:gdLst/>
              <a:ahLst/>
              <a:cxnLst/>
              <a:rect l="l" t="t" r="r" b="b"/>
              <a:pathLst>
                <a:path w="3673" h="1541" extrusionOk="0">
                  <a:moveTo>
                    <a:pt x="300" y="0"/>
                  </a:moveTo>
                  <a:cubicBezTo>
                    <a:pt x="54" y="0"/>
                    <a:pt x="1" y="369"/>
                    <a:pt x="260" y="425"/>
                  </a:cubicBezTo>
                  <a:cubicBezTo>
                    <a:pt x="260" y="425"/>
                    <a:pt x="472" y="463"/>
                    <a:pt x="780" y="531"/>
                  </a:cubicBezTo>
                  <a:lnTo>
                    <a:pt x="828" y="531"/>
                  </a:lnTo>
                  <a:cubicBezTo>
                    <a:pt x="1078" y="531"/>
                    <a:pt x="1116" y="175"/>
                    <a:pt x="876" y="117"/>
                  </a:cubicBezTo>
                  <a:cubicBezTo>
                    <a:pt x="549" y="40"/>
                    <a:pt x="337" y="2"/>
                    <a:pt x="328" y="2"/>
                  </a:cubicBezTo>
                  <a:cubicBezTo>
                    <a:pt x="318" y="1"/>
                    <a:pt x="309" y="0"/>
                    <a:pt x="300" y="0"/>
                  </a:cubicBezTo>
                  <a:close/>
                  <a:moveTo>
                    <a:pt x="1652" y="321"/>
                  </a:moveTo>
                  <a:cubicBezTo>
                    <a:pt x="1436" y="321"/>
                    <a:pt x="1358" y="644"/>
                    <a:pt x="1587" y="733"/>
                  </a:cubicBezTo>
                  <a:cubicBezTo>
                    <a:pt x="1770" y="781"/>
                    <a:pt x="1934" y="838"/>
                    <a:pt x="2087" y="896"/>
                  </a:cubicBezTo>
                  <a:cubicBezTo>
                    <a:pt x="2116" y="906"/>
                    <a:pt x="2136" y="906"/>
                    <a:pt x="2164" y="906"/>
                  </a:cubicBezTo>
                  <a:cubicBezTo>
                    <a:pt x="2395" y="906"/>
                    <a:pt x="2453" y="579"/>
                    <a:pt x="2232" y="492"/>
                  </a:cubicBezTo>
                  <a:cubicBezTo>
                    <a:pt x="2068" y="434"/>
                    <a:pt x="1895" y="377"/>
                    <a:pt x="1712" y="329"/>
                  </a:cubicBezTo>
                  <a:cubicBezTo>
                    <a:pt x="1691" y="323"/>
                    <a:pt x="1671" y="321"/>
                    <a:pt x="1652" y="321"/>
                  </a:cubicBezTo>
                  <a:close/>
                  <a:moveTo>
                    <a:pt x="2948" y="828"/>
                  </a:moveTo>
                  <a:cubicBezTo>
                    <a:pt x="2758" y="828"/>
                    <a:pt x="2646" y="1098"/>
                    <a:pt x="2838" y="1223"/>
                  </a:cubicBezTo>
                  <a:cubicBezTo>
                    <a:pt x="2991" y="1290"/>
                    <a:pt x="3126" y="1386"/>
                    <a:pt x="3261" y="1492"/>
                  </a:cubicBezTo>
                  <a:cubicBezTo>
                    <a:pt x="3289" y="1520"/>
                    <a:pt x="3335" y="1539"/>
                    <a:pt x="3390" y="1540"/>
                  </a:cubicBezTo>
                  <a:lnTo>
                    <a:pt x="3390" y="1540"/>
                  </a:lnTo>
                  <a:cubicBezTo>
                    <a:pt x="3589" y="1536"/>
                    <a:pt x="3673" y="1289"/>
                    <a:pt x="3520" y="1165"/>
                  </a:cubicBezTo>
                  <a:cubicBezTo>
                    <a:pt x="3376" y="1040"/>
                    <a:pt x="3213" y="934"/>
                    <a:pt x="3039" y="848"/>
                  </a:cubicBezTo>
                  <a:cubicBezTo>
                    <a:pt x="3008" y="834"/>
                    <a:pt x="2977" y="828"/>
                    <a:pt x="2948" y="828"/>
                  </a:cubicBezTo>
                  <a:close/>
                  <a:moveTo>
                    <a:pt x="3390" y="1540"/>
                  </a:moveTo>
                  <a:lnTo>
                    <a:pt x="3390" y="1540"/>
                  </a:lnTo>
                  <a:cubicBezTo>
                    <a:pt x="3389" y="1540"/>
                    <a:pt x="3387" y="1540"/>
                    <a:pt x="3386" y="1540"/>
                  </a:cubicBezTo>
                  <a:lnTo>
                    <a:pt x="3395" y="1540"/>
                  </a:lnTo>
                  <a:cubicBezTo>
                    <a:pt x="3394" y="1540"/>
                    <a:pt x="3392" y="1540"/>
                    <a:pt x="3390" y="154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60"/>
            <p:cNvSpPr/>
            <p:nvPr/>
          </p:nvSpPr>
          <p:spPr>
            <a:xfrm>
              <a:off x="2377274" y="3807313"/>
              <a:ext cx="99774" cy="27700"/>
            </a:xfrm>
            <a:custGeom>
              <a:avLst/>
              <a:gdLst/>
              <a:ahLst/>
              <a:cxnLst/>
              <a:rect l="l" t="t" r="r" b="b"/>
              <a:pathLst>
                <a:path w="3818" h="1060" extrusionOk="0">
                  <a:moveTo>
                    <a:pt x="3515" y="0"/>
                  </a:moveTo>
                  <a:cubicBezTo>
                    <a:pt x="3486" y="0"/>
                    <a:pt x="3456" y="7"/>
                    <a:pt x="3424" y="21"/>
                  </a:cubicBezTo>
                  <a:cubicBezTo>
                    <a:pt x="3280" y="97"/>
                    <a:pt x="3126" y="165"/>
                    <a:pt x="2972" y="213"/>
                  </a:cubicBezTo>
                  <a:cubicBezTo>
                    <a:pt x="2732" y="280"/>
                    <a:pt x="2789" y="626"/>
                    <a:pt x="3030" y="626"/>
                  </a:cubicBezTo>
                  <a:cubicBezTo>
                    <a:pt x="3049" y="626"/>
                    <a:pt x="3068" y="626"/>
                    <a:pt x="3097" y="617"/>
                  </a:cubicBezTo>
                  <a:cubicBezTo>
                    <a:pt x="3280" y="559"/>
                    <a:pt x="3453" y="482"/>
                    <a:pt x="3626" y="396"/>
                  </a:cubicBezTo>
                  <a:cubicBezTo>
                    <a:pt x="3818" y="270"/>
                    <a:pt x="3706" y="0"/>
                    <a:pt x="3515" y="0"/>
                  </a:cubicBezTo>
                  <a:close/>
                  <a:moveTo>
                    <a:pt x="2207" y="353"/>
                  </a:moveTo>
                  <a:cubicBezTo>
                    <a:pt x="2193" y="353"/>
                    <a:pt x="2179" y="355"/>
                    <a:pt x="2164" y="357"/>
                  </a:cubicBezTo>
                  <a:lnTo>
                    <a:pt x="1635" y="444"/>
                  </a:lnTo>
                  <a:cubicBezTo>
                    <a:pt x="1376" y="482"/>
                    <a:pt x="1405" y="857"/>
                    <a:pt x="1664" y="867"/>
                  </a:cubicBezTo>
                  <a:lnTo>
                    <a:pt x="1693" y="857"/>
                  </a:lnTo>
                  <a:lnTo>
                    <a:pt x="2222" y="780"/>
                  </a:lnTo>
                  <a:cubicBezTo>
                    <a:pt x="2505" y="753"/>
                    <a:pt x="2459" y="353"/>
                    <a:pt x="2207" y="353"/>
                  </a:cubicBezTo>
                  <a:close/>
                  <a:moveTo>
                    <a:pt x="832" y="555"/>
                  </a:moveTo>
                  <a:cubicBezTo>
                    <a:pt x="818" y="555"/>
                    <a:pt x="804" y="557"/>
                    <a:pt x="789" y="559"/>
                  </a:cubicBezTo>
                  <a:lnTo>
                    <a:pt x="260" y="636"/>
                  </a:lnTo>
                  <a:cubicBezTo>
                    <a:pt x="1" y="674"/>
                    <a:pt x="29" y="1059"/>
                    <a:pt x="289" y="1059"/>
                  </a:cubicBezTo>
                  <a:lnTo>
                    <a:pt x="318" y="1059"/>
                  </a:lnTo>
                  <a:lnTo>
                    <a:pt x="856" y="982"/>
                  </a:lnTo>
                  <a:cubicBezTo>
                    <a:pt x="1130" y="955"/>
                    <a:pt x="1084" y="555"/>
                    <a:pt x="832" y="555"/>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60"/>
            <p:cNvSpPr/>
            <p:nvPr/>
          </p:nvSpPr>
          <p:spPr>
            <a:xfrm>
              <a:off x="2274992" y="3936486"/>
              <a:ext cx="135236" cy="237257"/>
            </a:xfrm>
            <a:custGeom>
              <a:avLst/>
              <a:gdLst/>
              <a:ahLst/>
              <a:cxnLst/>
              <a:rect l="l" t="t" r="r" b="b"/>
              <a:pathLst>
                <a:path w="5175" h="9079" extrusionOk="0">
                  <a:moveTo>
                    <a:pt x="1" y="1"/>
                  </a:moveTo>
                  <a:lnTo>
                    <a:pt x="1" y="8328"/>
                  </a:lnTo>
                  <a:cubicBezTo>
                    <a:pt x="1" y="8732"/>
                    <a:pt x="328" y="9069"/>
                    <a:pt x="741" y="9078"/>
                  </a:cubicBezTo>
                  <a:lnTo>
                    <a:pt x="4434" y="9078"/>
                  </a:lnTo>
                  <a:cubicBezTo>
                    <a:pt x="4847" y="9069"/>
                    <a:pt x="5174" y="8732"/>
                    <a:pt x="5174" y="8328"/>
                  </a:cubicBezTo>
                  <a:lnTo>
                    <a:pt x="5174" y="1"/>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60"/>
            <p:cNvSpPr/>
            <p:nvPr/>
          </p:nvSpPr>
          <p:spPr>
            <a:xfrm>
              <a:off x="2299373" y="3936486"/>
              <a:ext cx="110854" cy="211882"/>
            </a:xfrm>
            <a:custGeom>
              <a:avLst/>
              <a:gdLst/>
              <a:ahLst/>
              <a:cxnLst/>
              <a:rect l="l" t="t" r="r" b="b"/>
              <a:pathLst>
                <a:path w="4242" h="8108" extrusionOk="0">
                  <a:moveTo>
                    <a:pt x="1" y="1"/>
                  </a:moveTo>
                  <a:lnTo>
                    <a:pt x="1" y="7357"/>
                  </a:lnTo>
                  <a:cubicBezTo>
                    <a:pt x="1" y="7761"/>
                    <a:pt x="337" y="8098"/>
                    <a:pt x="741" y="8107"/>
                  </a:cubicBezTo>
                  <a:lnTo>
                    <a:pt x="3501" y="8107"/>
                  </a:lnTo>
                  <a:cubicBezTo>
                    <a:pt x="3914" y="8098"/>
                    <a:pt x="4241" y="7761"/>
                    <a:pt x="4241" y="7348"/>
                  </a:cubicBezTo>
                  <a:lnTo>
                    <a:pt x="4241"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60"/>
            <p:cNvSpPr/>
            <p:nvPr/>
          </p:nvSpPr>
          <p:spPr>
            <a:xfrm>
              <a:off x="2351142" y="3991417"/>
              <a:ext cx="59086" cy="122274"/>
            </a:xfrm>
            <a:custGeom>
              <a:avLst/>
              <a:gdLst/>
              <a:ahLst/>
              <a:cxnLst/>
              <a:rect l="l" t="t" r="r" b="b"/>
              <a:pathLst>
                <a:path w="2261" h="4679" extrusionOk="0">
                  <a:moveTo>
                    <a:pt x="696" y="1"/>
                  </a:moveTo>
                  <a:cubicBezTo>
                    <a:pt x="674" y="1"/>
                    <a:pt x="654" y="5"/>
                    <a:pt x="635" y="5"/>
                  </a:cubicBezTo>
                  <a:cubicBezTo>
                    <a:pt x="270" y="53"/>
                    <a:pt x="1" y="370"/>
                    <a:pt x="10" y="726"/>
                  </a:cubicBezTo>
                  <a:lnTo>
                    <a:pt x="10" y="3957"/>
                  </a:lnTo>
                  <a:cubicBezTo>
                    <a:pt x="10" y="4361"/>
                    <a:pt x="327" y="4678"/>
                    <a:pt x="731" y="4678"/>
                  </a:cubicBezTo>
                  <a:lnTo>
                    <a:pt x="2260" y="4678"/>
                  </a:lnTo>
                  <a:lnTo>
                    <a:pt x="2260" y="5"/>
                  </a:lnTo>
                  <a:lnTo>
                    <a:pt x="731" y="5"/>
                  </a:lnTo>
                  <a:cubicBezTo>
                    <a:pt x="719" y="2"/>
                    <a:pt x="707" y="1"/>
                    <a:pt x="696"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2" name="Google Shape;14082;p60"/>
          <p:cNvGrpSpPr/>
          <p:nvPr/>
        </p:nvGrpSpPr>
        <p:grpSpPr>
          <a:xfrm>
            <a:off x="3972716" y="3348218"/>
            <a:ext cx="366404" cy="366665"/>
            <a:chOff x="3972716" y="3348218"/>
            <a:chExt cx="366404" cy="366665"/>
          </a:xfrm>
        </p:grpSpPr>
        <p:sp>
          <p:nvSpPr>
            <p:cNvPr id="14083" name="Google Shape;14083;p60"/>
            <p:cNvSpPr/>
            <p:nvPr/>
          </p:nvSpPr>
          <p:spPr>
            <a:xfrm>
              <a:off x="4069223" y="3397974"/>
              <a:ext cx="172919" cy="223929"/>
            </a:xfrm>
            <a:custGeom>
              <a:avLst/>
              <a:gdLst/>
              <a:ahLst/>
              <a:cxnLst/>
              <a:rect l="l" t="t" r="r" b="b"/>
              <a:pathLst>
                <a:path w="6617" h="8569" extrusionOk="0">
                  <a:moveTo>
                    <a:pt x="3025" y="1"/>
                  </a:moveTo>
                  <a:cubicBezTo>
                    <a:pt x="3014" y="1"/>
                    <a:pt x="3002" y="4"/>
                    <a:pt x="2991" y="10"/>
                  </a:cubicBezTo>
                  <a:cubicBezTo>
                    <a:pt x="2856" y="78"/>
                    <a:pt x="2751" y="203"/>
                    <a:pt x="2683" y="347"/>
                  </a:cubicBezTo>
                  <a:lnTo>
                    <a:pt x="779" y="4732"/>
                  </a:lnTo>
                  <a:cubicBezTo>
                    <a:pt x="0" y="6501"/>
                    <a:pt x="1260" y="8521"/>
                    <a:pt x="3183" y="8569"/>
                  </a:cubicBezTo>
                  <a:lnTo>
                    <a:pt x="3520" y="8569"/>
                  </a:lnTo>
                  <a:cubicBezTo>
                    <a:pt x="5414" y="8473"/>
                    <a:pt x="6616" y="6482"/>
                    <a:pt x="5856" y="4742"/>
                  </a:cubicBezTo>
                  <a:lnTo>
                    <a:pt x="3943" y="347"/>
                  </a:lnTo>
                  <a:cubicBezTo>
                    <a:pt x="3876" y="203"/>
                    <a:pt x="3770" y="87"/>
                    <a:pt x="3635" y="20"/>
                  </a:cubicBezTo>
                  <a:cubicBezTo>
                    <a:pt x="3624" y="13"/>
                    <a:pt x="3612" y="10"/>
                    <a:pt x="3600" y="10"/>
                  </a:cubicBezTo>
                  <a:cubicBezTo>
                    <a:pt x="3563" y="10"/>
                    <a:pt x="3529" y="41"/>
                    <a:pt x="3529" y="78"/>
                  </a:cubicBezTo>
                  <a:lnTo>
                    <a:pt x="3529" y="4597"/>
                  </a:lnTo>
                  <a:cubicBezTo>
                    <a:pt x="3529" y="4597"/>
                    <a:pt x="3529" y="4607"/>
                    <a:pt x="3529" y="4617"/>
                  </a:cubicBezTo>
                  <a:cubicBezTo>
                    <a:pt x="4068" y="4722"/>
                    <a:pt x="4443" y="5232"/>
                    <a:pt x="4395" y="5780"/>
                  </a:cubicBezTo>
                  <a:cubicBezTo>
                    <a:pt x="4337" y="6338"/>
                    <a:pt x="3866" y="6761"/>
                    <a:pt x="3318" y="6761"/>
                  </a:cubicBezTo>
                  <a:cubicBezTo>
                    <a:pt x="2760" y="6761"/>
                    <a:pt x="2289" y="6338"/>
                    <a:pt x="2241" y="5780"/>
                  </a:cubicBezTo>
                  <a:cubicBezTo>
                    <a:pt x="2183" y="5232"/>
                    <a:pt x="2558" y="4722"/>
                    <a:pt x="3097" y="4617"/>
                  </a:cubicBezTo>
                  <a:cubicBezTo>
                    <a:pt x="3097" y="4607"/>
                    <a:pt x="3097" y="4597"/>
                    <a:pt x="3097" y="4597"/>
                  </a:cubicBezTo>
                  <a:lnTo>
                    <a:pt x="3097" y="78"/>
                  </a:lnTo>
                  <a:cubicBezTo>
                    <a:pt x="3097" y="34"/>
                    <a:pt x="3063" y="1"/>
                    <a:pt x="3025"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60"/>
            <p:cNvSpPr/>
            <p:nvPr/>
          </p:nvSpPr>
          <p:spPr>
            <a:xfrm>
              <a:off x="4069223" y="3397974"/>
              <a:ext cx="99539" cy="223929"/>
            </a:xfrm>
            <a:custGeom>
              <a:avLst/>
              <a:gdLst/>
              <a:ahLst/>
              <a:cxnLst/>
              <a:rect l="l" t="t" r="r" b="b"/>
              <a:pathLst>
                <a:path w="3809" h="8569" extrusionOk="0">
                  <a:moveTo>
                    <a:pt x="3025" y="1"/>
                  </a:moveTo>
                  <a:cubicBezTo>
                    <a:pt x="3014" y="1"/>
                    <a:pt x="3002" y="4"/>
                    <a:pt x="2991" y="10"/>
                  </a:cubicBezTo>
                  <a:cubicBezTo>
                    <a:pt x="2856" y="87"/>
                    <a:pt x="2751" y="203"/>
                    <a:pt x="2683" y="347"/>
                  </a:cubicBezTo>
                  <a:lnTo>
                    <a:pt x="779" y="4732"/>
                  </a:lnTo>
                  <a:cubicBezTo>
                    <a:pt x="0" y="6501"/>
                    <a:pt x="1260" y="8521"/>
                    <a:pt x="3183" y="8569"/>
                  </a:cubicBezTo>
                  <a:lnTo>
                    <a:pt x="3520" y="8569"/>
                  </a:lnTo>
                  <a:cubicBezTo>
                    <a:pt x="3616" y="8569"/>
                    <a:pt x="3712" y="8559"/>
                    <a:pt x="3808" y="8540"/>
                  </a:cubicBezTo>
                  <a:cubicBezTo>
                    <a:pt x="2077" y="8271"/>
                    <a:pt x="1029" y="6395"/>
                    <a:pt x="1750" y="4732"/>
                  </a:cubicBezTo>
                  <a:lnTo>
                    <a:pt x="3097" y="1626"/>
                  </a:lnTo>
                  <a:lnTo>
                    <a:pt x="3097" y="78"/>
                  </a:lnTo>
                  <a:cubicBezTo>
                    <a:pt x="3097" y="34"/>
                    <a:pt x="3063" y="1"/>
                    <a:pt x="302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60"/>
            <p:cNvSpPr/>
            <p:nvPr/>
          </p:nvSpPr>
          <p:spPr>
            <a:xfrm>
              <a:off x="3987036" y="3361806"/>
              <a:ext cx="337763" cy="174173"/>
            </a:xfrm>
            <a:custGeom>
              <a:avLst/>
              <a:gdLst/>
              <a:ahLst/>
              <a:cxnLst/>
              <a:rect l="l" t="t" r="r" b="b"/>
              <a:pathLst>
                <a:path w="12925" h="6665" extrusionOk="0">
                  <a:moveTo>
                    <a:pt x="1655" y="0"/>
                  </a:moveTo>
                  <a:cubicBezTo>
                    <a:pt x="1395" y="19"/>
                    <a:pt x="1395" y="404"/>
                    <a:pt x="1655" y="433"/>
                  </a:cubicBezTo>
                  <a:lnTo>
                    <a:pt x="4136" y="433"/>
                  </a:lnTo>
                  <a:cubicBezTo>
                    <a:pt x="1645" y="1394"/>
                    <a:pt x="1" y="3789"/>
                    <a:pt x="1" y="6462"/>
                  </a:cubicBezTo>
                  <a:cubicBezTo>
                    <a:pt x="11" y="6597"/>
                    <a:pt x="111" y="6664"/>
                    <a:pt x="212" y="6664"/>
                  </a:cubicBezTo>
                  <a:cubicBezTo>
                    <a:pt x="313" y="6664"/>
                    <a:pt x="414" y="6597"/>
                    <a:pt x="424" y="6462"/>
                  </a:cubicBezTo>
                  <a:cubicBezTo>
                    <a:pt x="434" y="3135"/>
                    <a:pt x="3126" y="433"/>
                    <a:pt x="6463" y="433"/>
                  </a:cubicBezTo>
                  <a:cubicBezTo>
                    <a:pt x="9790" y="433"/>
                    <a:pt x="12492" y="3135"/>
                    <a:pt x="12492" y="6462"/>
                  </a:cubicBezTo>
                  <a:cubicBezTo>
                    <a:pt x="12502" y="6597"/>
                    <a:pt x="12605" y="6664"/>
                    <a:pt x="12708" y="6664"/>
                  </a:cubicBezTo>
                  <a:cubicBezTo>
                    <a:pt x="12812" y="6664"/>
                    <a:pt x="12915" y="6597"/>
                    <a:pt x="12925" y="6462"/>
                  </a:cubicBezTo>
                  <a:cubicBezTo>
                    <a:pt x="12925" y="4750"/>
                    <a:pt x="12252" y="3106"/>
                    <a:pt x="11030" y="1894"/>
                  </a:cubicBezTo>
                  <a:cubicBezTo>
                    <a:pt x="10396" y="1250"/>
                    <a:pt x="9627" y="750"/>
                    <a:pt x="8790" y="433"/>
                  </a:cubicBezTo>
                  <a:lnTo>
                    <a:pt x="11377" y="433"/>
                  </a:lnTo>
                  <a:cubicBezTo>
                    <a:pt x="11646" y="404"/>
                    <a:pt x="11646" y="19"/>
                    <a:pt x="11377"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60"/>
            <p:cNvSpPr/>
            <p:nvPr/>
          </p:nvSpPr>
          <p:spPr>
            <a:xfrm>
              <a:off x="4136828" y="3348218"/>
              <a:ext cx="38206" cy="38232"/>
            </a:xfrm>
            <a:custGeom>
              <a:avLst/>
              <a:gdLst/>
              <a:ahLst/>
              <a:cxnLst/>
              <a:rect l="l" t="t" r="r" b="b"/>
              <a:pathLst>
                <a:path w="1462" h="1463" extrusionOk="0">
                  <a:moveTo>
                    <a:pt x="192" y="1"/>
                  </a:moveTo>
                  <a:cubicBezTo>
                    <a:pt x="87" y="1"/>
                    <a:pt x="0" y="87"/>
                    <a:pt x="0" y="193"/>
                  </a:cubicBezTo>
                  <a:lnTo>
                    <a:pt x="0" y="1270"/>
                  </a:lnTo>
                  <a:cubicBezTo>
                    <a:pt x="0" y="1376"/>
                    <a:pt x="87" y="1462"/>
                    <a:pt x="192" y="1462"/>
                  </a:cubicBezTo>
                  <a:lnTo>
                    <a:pt x="1269" y="1462"/>
                  </a:lnTo>
                  <a:cubicBezTo>
                    <a:pt x="1366" y="1462"/>
                    <a:pt x="1452" y="1376"/>
                    <a:pt x="1462" y="1280"/>
                  </a:cubicBezTo>
                  <a:lnTo>
                    <a:pt x="1462" y="193"/>
                  </a:lnTo>
                  <a:cubicBezTo>
                    <a:pt x="1462" y="87"/>
                    <a:pt x="1375" y="1"/>
                    <a:pt x="126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60"/>
            <p:cNvSpPr/>
            <p:nvPr/>
          </p:nvSpPr>
          <p:spPr>
            <a:xfrm>
              <a:off x="4300417" y="3531668"/>
              <a:ext cx="38702" cy="38467"/>
            </a:xfrm>
            <a:custGeom>
              <a:avLst/>
              <a:gdLst/>
              <a:ahLst/>
              <a:cxnLst/>
              <a:rect l="l" t="t" r="r" b="b"/>
              <a:pathLst>
                <a:path w="1481" h="1472" extrusionOk="0">
                  <a:moveTo>
                    <a:pt x="240" y="1"/>
                  </a:moveTo>
                  <a:cubicBezTo>
                    <a:pt x="106" y="1"/>
                    <a:pt x="0" y="106"/>
                    <a:pt x="0" y="241"/>
                  </a:cubicBezTo>
                  <a:lnTo>
                    <a:pt x="0" y="1231"/>
                  </a:lnTo>
                  <a:cubicBezTo>
                    <a:pt x="0" y="1366"/>
                    <a:pt x="106" y="1472"/>
                    <a:pt x="240" y="1472"/>
                  </a:cubicBezTo>
                  <a:lnTo>
                    <a:pt x="1231" y="1472"/>
                  </a:lnTo>
                  <a:cubicBezTo>
                    <a:pt x="1366" y="1472"/>
                    <a:pt x="1481" y="1366"/>
                    <a:pt x="1471" y="1231"/>
                  </a:cubicBezTo>
                  <a:lnTo>
                    <a:pt x="1471" y="241"/>
                  </a:lnTo>
                  <a:cubicBezTo>
                    <a:pt x="1471" y="106"/>
                    <a:pt x="1366" y="1"/>
                    <a:pt x="1231"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60"/>
            <p:cNvSpPr/>
            <p:nvPr/>
          </p:nvSpPr>
          <p:spPr>
            <a:xfrm>
              <a:off x="3972716" y="3531668"/>
              <a:ext cx="38493" cy="38467"/>
            </a:xfrm>
            <a:custGeom>
              <a:avLst/>
              <a:gdLst/>
              <a:ahLst/>
              <a:cxnLst/>
              <a:rect l="l" t="t" r="r" b="b"/>
              <a:pathLst>
                <a:path w="1473" h="1472" extrusionOk="0">
                  <a:moveTo>
                    <a:pt x="241" y="1"/>
                  </a:moveTo>
                  <a:cubicBezTo>
                    <a:pt x="107" y="1"/>
                    <a:pt x="1" y="106"/>
                    <a:pt x="1" y="241"/>
                  </a:cubicBezTo>
                  <a:lnTo>
                    <a:pt x="1" y="1231"/>
                  </a:lnTo>
                  <a:cubicBezTo>
                    <a:pt x="1" y="1366"/>
                    <a:pt x="107" y="1472"/>
                    <a:pt x="241" y="1472"/>
                  </a:cubicBezTo>
                  <a:lnTo>
                    <a:pt x="1232" y="1472"/>
                  </a:lnTo>
                  <a:cubicBezTo>
                    <a:pt x="1366" y="1472"/>
                    <a:pt x="1472" y="1366"/>
                    <a:pt x="1472" y="1231"/>
                  </a:cubicBezTo>
                  <a:lnTo>
                    <a:pt x="1472" y="241"/>
                  </a:lnTo>
                  <a:cubicBezTo>
                    <a:pt x="1472" y="106"/>
                    <a:pt x="1366" y="1"/>
                    <a:pt x="123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60"/>
            <p:cNvSpPr/>
            <p:nvPr/>
          </p:nvSpPr>
          <p:spPr>
            <a:xfrm>
              <a:off x="4096610" y="3639229"/>
              <a:ext cx="118380" cy="75654"/>
            </a:xfrm>
            <a:custGeom>
              <a:avLst/>
              <a:gdLst/>
              <a:ahLst/>
              <a:cxnLst/>
              <a:rect l="l" t="t" r="r" b="b"/>
              <a:pathLst>
                <a:path w="4530" h="2895" extrusionOk="0">
                  <a:moveTo>
                    <a:pt x="0" y="0"/>
                  </a:moveTo>
                  <a:lnTo>
                    <a:pt x="0" y="2654"/>
                  </a:lnTo>
                  <a:cubicBezTo>
                    <a:pt x="0" y="2789"/>
                    <a:pt x="106" y="2895"/>
                    <a:pt x="241" y="2895"/>
                  </a:cubicBezTo>
                  <a:lnTo>
                    <a:pt x="4289" y="2895"/>
                  </a:lnTo>
                  <a:cubicBezTo>
                    <a:pt x="4424" y="2895"/>
                    <a:pt x="4530" y="2789"/>
                    <a:pt x="4530" y="2654"/>
                  </a:cubicBezTo>
                  <a:lnTo>
                    <a:pt x="4530" y="0"/>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60"/>
            <p:cNvSpPr/>
            <p:nvPr/>
          </p:nvSpPr>
          <p:spPr>
            <a:xfrm>
              <a:off x="4075756" y="3612574"/>
              <a:ext cx="160088" cy="46281"/>
            </a:xfrm>
            <a:custGeom>
              <a:avLst/>
              <a:gdLst/>
              <a:ahLst/>
              <a:cxnLst/>
              <a:rect l="l" t="t" r="r" b="b"/>
              <a:pathLst>
                <a:path w="6126" h="1771" extrusionOk="0">
                  <a:moveTo>
                    <a:pt x="520" y="1"/>
                  </a:moveTo>
                  <a:cubicBezTo>
                    <a:pt x="231" y="1"/>
                    <a:pt x="0" y="232"/>
                    <a:pt x="0" y="511"/>
                  </a:cubicBezTo>
                  <a:lnTo>
                    <a:pt x="0" y="1261"/>
                  </a:lnTo>
                  <a:cubicBezTo>
                    <a:pt x="0" y="1539"/>
                    <a:pt x="231" y="1770"/>
                    <a:pt x="520" y="1770"/>
                  </a:cubicBezTo>
                  <a:lnTo>
                    <a:pt x="5616" y="1770"/>
                  </a:lnTo>
                  <a:cubicBezTo>
                    <a:pt x="5895" y="1770"/>
                    <a:pt x="6126" y="1539"/>
                    <a:pt x="6126" y="1261"/>
                  </a:cubicBezTo>
                  <a:lnTo>
                    <a:pt x="6126" y="511"/>
                  </a:lnTo>
                  <a:cubicBezTo>
                    <a:pt x="6126" y="222"/>
                    <a:pt x="5895" y="1"/>
                    <a:pt x="5616"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60"/>
            <p:cNvSpPr/>
            <p:nvPr/>
          </p:nvSpPr>
          <p:spPr>
            <a:xfrm>
              <a:off x="4127028" y="3639229"/>
              <a:ext cx="87962" cy="75654"/>
            </a:xfrm>
            <a:custGeom>
              <a:avLst/>
              <a:gdLst/>
              <a:ahLst/>
              <a:cxnLst/>
              <a:rect l="l" t="t" r="r" b="b"/>
              <a:pathLst>
                <a:path w="3366" h="2895" extrusionOk="0">
                  <a:moveTo>
                    <a:pt x="0" y="0"/>
                  </a:moveTo>
                  <a:lnTo>
                    <a:pt x="0" y="2654"/>
                  </a:lnTo>
                  <a:cubicBezTo>
                    <a:pt x="0" y="2789"/>
                    <a:pt x="106" y="2895"/>
                    <a:pt x="240" y="2895"/>
                  </a:cubicBezTo>
                  <a:lnTo>
                    <a:pt x="3125" y="2895"/>
                  </a:lnTo>
                  <a:cubicBezTo>
                    <a:pt x="3260" y="2895"/>
                    <a:pt x="3366" y="2789"/>
                    <a:pt x="3366" y="2654"/>
                  </a:cubicBezTo>
                  <a:lnTo>
                    <a:pt x="3366"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60"/>
            <p:cNvSpPr/>
            <p:nvPr/>
          </p:nvSpPr>
          <p:spPr>
            <a:xfrm>
              <a:off x="4106148" y="3612574"/>
              <a:ext cx="129696" cy="46281"/>
            </a:xfrm>
            <a:custGeom>
              <a:avLst/>
              <a:gdLst/>
              <a:ahLst/>
              <a:cxnLst/>
              <a:rect l="l" t="t" r="r" b="b"/>
              <a:pathLst>
                <a:path w="4963" h="1771" extrusionOk="0">
                  <a:moveTo>
                    <a:pt x="520" y="1"/>
                  </a:moveTo>
                  <a:cubicBezTo>
                    <a:pt x="232" y="1"/>
                    <a:pt x="1" y="232"/>
                    <a:pt x="1" y="511"/>
                  </a:cubicBezTo>
                  <a:lnTo>
                    <a:pt x="1" y="1261"/>
                  </a:lnTo>
                  <a:cubicBezTo>
                    <a:pt x="1" y="1539"/>
                    <a:pt x="232" y="1770"/>
                    <a:pt x="520" y="1770"/>
                  </a:cubicBezTo>
                  <a:lnTo>
                    <a:pt x="4453" y="1770"/>
                  </a:lnTo>
                  <a:cubicBezTo>
                    <a:pt x="4732" y="1770"/>
                    <a:pt x="4963" y="1539"/>
                    <a:pt x="4963" y="1261"/>
                  </a:cubicBezTo>
                  <a:lnTo>
                    <a:pt x="4963" y="511"/>
                  </a:lnTo>
                  <a:cubicBezTo>
                    <a:pt x="4963" y="222"/>
                    <a:pt x="4732" y="1"/>
                    <a:pt x="4453"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60"/>
            <p:cNvSpPr/>
            <p:nvPr/>
          </p:nvSpPr>
          <p:spPr>
            <a:xfrm>
              <a:off x="3996104" y="3348218"/>
              <a:ext cx="38206" cy="38232"/>
            </a:xfrm>
            <a:custGeom>
              <a:avLst/>
              <a:gdLst/>
              <a:ahLst/>
              <a:cxnLst/>
              <a:rect l="l" t="t" r="r" b="b"/>
              <a:pathLst>
                <a:path w="1462" h="1463" extrusionOk="0">
                  <a:moveTo>
                    <a:pt x="731" y="1"/>
                  </a:moveTo>
                  <a:cubicBezTo>
                    <a:pt x="327" y="1"/>
                    <a:pt x="0" y="328"/>
                    <a:pt x="0" y="732"/>
                  </a:cubicBezTo>
                  <a:cubicBezTo>
                    <a:pt x="0" y="1136"/>
                    <a:pt x="327" y="1462"/>
                    <a:pt x="731" y="1462"/>
                  </a:cubicBezTo>
                  <a:cubicBezTo>
                    <a:pt x="1135" y="1462"/>
                    <a:pt x="1462" y="1136"/>
                    <a:pt x="1462" y="732"/>
                  </a:cubicBezTo>
                  <a:cubicBezTo>
                    <a:pt x="1462" y="328"/>
                    <a:pt x="1135" y="1"/>
                    <a:pt x="731" y="1"/>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60"/>
            <p:cNvSpPr/>
            <p:nvPr/>
          </p:nvSpPr>
          <p:spPr>
            <a:xfrm>
              <a:off x="4277551" y="3348218"/>
              <a:ext cx="37971" cy="38232"/>
            </a:xfrm>
            <a:custGeom>
              <a:avLst/>
              <a:gdLst/>
              <a:ahLst/>
              <a:cxnLst/>
              <a:rect l="l" t="t" r="r" b="b"/>
              <a:pathLst>
                <a:path w="1453" h="1463" extrusionOk="0">
                  <a:moveTo>
                    <a:pt x="721" y="1"/>
                  </a:moveTo>
                  <a:cubicBezTo>
                    <a:pt x="327" y="1"/>
                    <a:pt x="0" y="328"/>
                    <a:pt x="0" y="732"/>
                  </a:cubicBezTo>
                  <a:cubicBezTo>
                    <a:pt x="0" y="1136"/>
                    <a:pt x="327" y="1462"/>
                    <a:pt x="721" y="1462"/>
                  </a:cubicBezTo>
                  <a:cubicBezTo>
                    <a:pt x="1125" y="1462"/>
                    <a:pt x="1452" y="1136"/>
                    <a:pt x="1452" y="732"/>
                  </a:cubicBezTo>
                  <a:cubicBezTo>
                    <a:pt x="1452" y="328"/>
                    <a:pt x="1125" y="1"/>
                    <a:pt x="721" y="1"/>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5" name="Google Shape;14095;p60"/>
          <p:cNvGrpSpPr/>
          <p:nvPr/>
        </p:nvGrpSpPr>
        <p:grpSpPr>
          <a:xfrm>
            <a:off x="866528" y="3348348"/>
            <a:ext cx="317405" cy="366534"/>
            <a:chOff x="866528" y="3348348"/>
            <a:chExt cx="317405" cy="366534"/>
          </a:xfrm>
        </p:grpSpPr>
        <p:sp>
          <p:nvSpPr>
            <p:cNvPr id="14096" name="Google Shape;14096;p60"/>
            <p:cNvSpPr/>
            <p:nvPr/>
          </p:nvSpPr>
          <p:spPr>
            <a:xfrm>
              <a:off x="869795" y="3526650"/>
              <a:ext cx="314139" cy="188232"/>
            </a:xfrm>
            <a:custGeom>
              <a:avLst/>
              <a:gdLst/>
              <a:ahLst/>
              <a:cxnLst/>
              <a:rect l="l" t="t" r="r" b="b"/>
              <a:pathLst>
                <a:path w="12021" h="7203" extrusionOk="0">
                  <a:moveTo>
                    <a:pt x="6011" y="0"/>
                  </a:moveTo>
                  <a:cubicBezTo>
                    <a:pt x="5933" y="0"/>
                    <a:pt x="5856" y="19"/>
                    <a:pt x="5789" y="58"/>
                  </a:cubicBezTo>
                  <a:lnTo>
                    <a:pt x="827" y="2924"/>
                  </a:lnTo>
                  <a:lnTo>
                    <a:pt x="308" y="3222"/>
                  </a:lnTo>
                  <a:cubicBezTo>
                    <a:pt x="0" y="3395"/>
                    <a:pt x="0" y="3837"/>
                    <a:pt x="308" y="4010"/>
                  </a:cubicBezTo>
                  <a:lnTo>
                    <a:pt x="5789" y="7145"/>
                  </a:lnTo>
                  <a:cubicBezTo>
                    <a:pt x="5856" y="7183"/>
                    <a:pt x="5933" y="7203"/>
                    <a:pt x="6010" y="7203"/>
                  </a:cubicBezTo>
                  <a:cubicBezTo>
                    <a:pt x="6087" y="7203"/>
                    <a:pt x="6164" y="7183"/>
                    <a:pt x="6231" y="7145"/>
                  </a:cubicBezTo>
                  <a:lnTo>
                    <a:pt x="11712" y="4010"/>
                  </a:lnTo>
                  <a:cubicBezTo>
                    <a:pt x="12020" y="3837"/>
                    <a:pt x="12020" y="3395"/>
                    <a:pt x="11712" y="3222"/>
                  </a:cubicBezTo>
                  <a:lnTo>
                    <a:pt x="11203" y="2924"/>
                  </a:lnTo>
                  <a:lnTo>
                    <a:pt x="6241" y="58"/>
                  </a:lnTo>
                  <a:cubicBezTo>
                    <a:pt x="6169" y="19"/>
                    <a:pt x="6089" y="0"/>
                    <a:pt x="6011"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60"/>
            <p:cNvSpPr/>
            <p:nvPr/>
          </p:nvSpPr>
          <p:spPr>
            <a:xfrm>
              <a:off x="891145" y="3526650"/>
              <a:ext cx="271177" cy="152300"/>
            </a:xfrm>
            <a:custGeom>
              <a:avLst/>
              <a:gdLst/>
              <a:ahLst/>
              <a:cxnLst/>
              <a:rect l="l" t="t" r="r" b="b"/>
              <a:pathLst>
                <a:path w="10377" h="5828" extrusionOk="0">
                  <a:moveTo>
                    <a:pt x="5193" y="0"/>
                  </a:moveTo>
                  <a:cubicBezTo>
                    <a:pt x="5114" y="0"/>
                    <a:pt x="5034" y="19"/>
                    <a:pt x="4962" y="58"/>
                  </a:cubicBezTo>
                  <a:lnTo>
                    <a:pt x="0" y="2924"/>
                  </a:lnTo>
                  <a:lnTo>
                    <a:pt x="4972" y="5770"/>
                  </a:lnTo>
                  <a:cubicBezTo>
                    <a:pt x="5039" y="5808"/>
                    <a:pt x="5116" y="5828"/>
                    <a:pt x="5193" y="5828"/>
                  </a:cubicBezTo>
                  <a:cubicBezTo>
                    <a:pt x="5270" y="5828"/>
                    <a:pt x="5347" y="5808"/>
                    <a:pt x="5414" y="5770"/>
                  </a:cubicBezTo>
                  <a:lnTo>
                    <a:pt x="10376" y="2924"/>
                  </a:lnTo>
                  <a:lnTo>
                    <a:pt x="5424" y="58"/>
                  </a:lnTo>
                  <a:cubicBezTo>
                    <a:pt x="5352" y="19"/>
                    <a:pt x="5272" y="0"/>
                    <a:pt x="5193"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60"/>
            <p:cNvSpPr/>
            <p:nvPr/>
          </p:nvSpPr>
          <p:spPr>
            <a:xfrm>
              <a:off x="869795" y="3466911"/>
              <a:ext cx="314139" cy="188180"/>
            </a:xfrm>
            <a:custGeom>
              <a:avLst/>
              <a:gdLst/>
              <a:ahLst/>
              <a:cxnLst/>
              <a:rect l="l" t="t" r="r" b="b"/>
              <a:pathLst>
                <a:path w="12021" h="7201" extrusionOk="0">
                  <a:moveTo>
                    <a:pt x="6011" y="0"/>
                  </a:moveTo>
                  <a:cubicBezTo>
                    <a:pt x="5933" y="0"/>
                    <a:pt x="5856" y="22"/>
                    <a:pt x="5789" y="65"/>
                  </a:cubicBezTo>
                  <a:lnTo>
                    <a:pt x="827" y="2931"/>
                  </a:lnTo>
                  <a:lnTo>
                    <a:pt x="308" y="3229"/>
                  </a:lnTo>
                  <a:cubicBezTo>
                    <a:pt x="0" y="3402"/>
                    <a:pt x="0" y="3834"/>
                    <a:pt x="308" y="4008"/>
                  </a:cubicBezTo>
                  <a:lnTo>
                    <a:pt x="5789" y="7142"/>
                  </a:lnTo>
                  <a:cubicBezTo>
                    <a:pt x="5856" y="7181"/>
                    <a:pt x="5933" y="7200"/>
                    <a:pt x="6010" y="7200"/>
                  </a:cubicBezTo>
                  <a:cubicBezTo>
                    <a:pt x="6087" y="7200"/>
                    <a:pt x="6164" y="7181"/>
                    <a:pt x="6231" y="7142"/>
                  </a:cubicBezTo>
                  <a:lnTo>
                    <a:pt x="11712" y="4008"/>
                  </a:lnTo>
                  <a:cubicBezTo>
                    <a:pt x="12010" y="3834"/>
                    <a:pt x="12020" y="3402"/>
                    <a:pt x="11712" y="3229"/>
                  </a:cubicBezTo>
                  <a:lnTo>
                    <a:pt x="11203" y="2931"/>
                  </a:lnTo>
                  <a:lnTo>
                    <a:pt x="6241" y="65"/>
                  </a:lnTo>
                  <a:cubicBezTo>
                    <a:pt x="6169" y="22"/>
                    <a:pt x="6089" y="0"/>
                    <a:pt x="6011"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60"/>
            <p:cNvSpPr/>
            <p:nvPr/>
          </p:nvSpPr>
          <p:spPr>
            <a:xfrm>
              <a:off x="891145" y="3466833"/>
              <a:ext cx="271177" cy="152300"/>
            </a:xfrm>
            <a:custGeom>
              <a:avLst/>
              <a:gdLst/>
              <a:ahLst/>
              <a:cxnLst/>
              <a:rect l="l" t="t" r="r" b="b"/>
              <a:pathLst>
                <a:path w="10377" h="5828" extrusionOk="0">
                  <a:moveTo>
                    <a:pt x="5193" y="1"/>
                  </a:moveTo>
                  <a:cubicBezTo>
                    <a:pt x="5114" y="1"/>
                    <a:pt x="5034" y="20"/>
                    <a:pt x="4962" y="58"/>
                  </a:cubicBezTo>
                  <a:lnTo>
                    <a:pt x="0" y="2924"/>
                  </a:lnTo>
                  <a:lnTo>
                    <a:pt x="4972" y="5770"/>
                  </a:lnTo>
                  <a:cubicBezTo>
                    <a:pt x="5039" y="5809"/>
                    <a:pt x="5116" y="5828"/>
                    <a:pt x="5193" y="5828"/>
                  </a:cubicBezTo>
                  <a:cubicBezTo>
                    <a:pt x="5270" y="5828"/>
                    <a:pt x="5347" y="5809"/>
                    <a:pt x="5414" y="5770"/>
                  </a:cubicBezTo>
                  <a:lnTo>
                    <a:pt x="10376" y="2924"/>
                  </a:lnTo>
                  <a:lnTo>
                    <a:pt x="5424" y="58"/>
                  </a:lnTo>
                  <a:cubicBezTo>
                    <a:pt x="5352" y="20"/>
                    <a:pt x="5272" y="1"/>
                    <a:pt x="5193"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60"/>
            <p:cNvSpPr/>
            <p:nvPr/>
          </p:nvSpPr>
          <p:spPr>
            <a:xfrm>
              <a:off x="869795" y="3407094"/>
              <a:ext cx="313877" cy="188180"/>
            </a:xfrm>
            <a:custGeom>
              <a:avLst/>
              <a:gdLst/>
              <a:ahLst/>
              <a:cxnLst/>
              <a:rect l="l" t="t" r="r" b="b"/>
              <a:pathLst>
                <a:path w="12011" h="7201" extrusionOk="0">
                  <a:moveTo>
                    <a:pt x="6010" y="0"/>
                  </a:moveTo>
                  <a:cubicBezTo>
                    <a:pt x="5931" y="0"/>
                    <a:pt x="5851" y="22"/>
                    <a:pt x="5779" y="65"/>
                  </a:cubicBezTo>
                  <a:lnTo>
                    <a:pt x="731" y="2979"/>
                  </a:lnTo>
                  <a:lnTo>
                    <a:pt x="308" y="3229"/>
                  </a:lnTo>
                  <a:cubicBezTo>
                    <a:pt x="0" y="3402"/>
                    <a:pt x="0" y="3835"/>
                    <a:pt x="308" y="4008"/>
                  </a:cubicBezTo>
                  <a:lnTo>
                    <a:pt x="5789" y="7143"/>
                  </a:lnTo>
                  <a:cubicBezTo>
                    <a:pt x="5856" y="7181"/>
                    <a:pt x="5933" y="7200"/>
                    <a:pt x="6010" y="7200"/>
                  </a:cubicBezTo>
                  <a:cubicBezTo>
                    <a:pt x="6087" y="7200"/>
                    <a:pt x="6164" y="7181"/>
                    <a:pt x="6231" y="7143"/>
                  </a:cubicBezTo>
                  <a:lnTo>
                    <a:pt x="11712" y="4008"/>
                  </a:lnTo>
                  <a:cubicBezTo>
                    <a:pt x="12010" y="3835"/>
                    <a:pt x="12010" y="3402"/>
                    <a:pt x="11712" y="3229"/>
                  </a:cubicBezTo>
                  <a:lnTo>
                    <a:pt x="10789" y="2690"/>
                  </a:lnTo>
                  <a:lnTo>
                    <a:pt x="6241" y="65"/>
                  </a:lnTo>
                  <a:cubicBezTo>
                    <a:pt x="6169" y="22"/>
                    <a:pt x="6089" y="0"/>
                    <a:pt x="6010"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60"/>
            <p:cNvSpPr/>
            <p:nvPr/>
          </p:nvSpPr>
          <p:spPr>
            <a:xfrm>
              <a:off x="888872" y="3407094"/>
              <a:ext cx="262893" cy="156690"/>
            </a:xfrm>
            <a:custGeom>
              <a:avLst/>
              <a:gdLst/>
              <a:ahLst/>
              <a:cxnLst/>
              <a:rect l="l" t="t" r="r" b="b"/>
              <a:pathLst>
                <a:path w="10060" h="5996" extrusionOk="0">
                  <a:moveTo>
                    <a:pt x="5279" y="0"/>
                  </a:moveTo>
                  <a:cubicBezTo>
                    <a:pt x="5201" y="0"/>
                    <a:pt x="5121" y="22"/>
                    <a:pt x="5049" y="65"/>
                  </a:cubicBezTo>
                  <a:lnTo>
                    <a:pt x="1" y="2979"/>
                  </a:lnTo>
                  <a:lnTo>
                    <a:pt x="5213" y="5960"/>
                  </a:lnTo>
                  <a:cubicBezTo>
                    <a:pt x="5261" y="5984"/>
                    <a:pt x="5314" y="5996"/>
                    <a:pt x="5367" y="5996"/>
                  </a:cubicBezTo>
                  <a:cubicBezTo>
                    <a:pt x="5419" y="5996"/>
                    <a:pt x="5472" y="5984"/>
                    <a:pt x="5520" y="5960"/>
                  </a:cubicBezTo>
                  <a:lnTo>
                    <a:pt x="6347" y="5479"/>
                  </a:lnTo>
                  <a:lnTo>
                    <a:pt x="9626" y="3614"/>
                  </a:lnTo>
                  <a:cubicBezTo>
                    <a:pt x="9896" y="3460"/>
                    <a:pt x="10059" y="3171"/>
                    <a:pt x="10059" y="2873"/>
                  </a:cubicBezTo>
                  <a:lnTo>
                    <a:pt x="10059" y="2690"/>
                  </a:lnTo>
                  <a:lnTo>
                    <a:pt x="5501" y="65"/>
                  </a:lnTo>
                  <a:cubicBezTo>
                    <a:pt x="5434" y="22"/>
                    <a:pt x="5357" y="0"/>
                    <a:pt x="527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60"/>
            <p:cNvSpPr/>
            <p:nvPr/>
          </p:nvSpPr>
          <p:spPr>
            <a:xfrm>
              <a:off x="866528" y="3348348"/>
              <a:ext cx="282963" cy="189304"/>
            </a:xfrm>
            <a:custGeom>
              <a:avLst/>
              <a:gdLst/>
              <a:ahLst/>
              <a:cxnLst/>
              <a:rect l="l" t="t" r="r" b="b"/>
              <a:pathLst>
                <a:path w="10828" h="7244" extrusionOk="0">
                  <a:moveTo>
                    <a:pt x="6135" y="1"/>
                  </a:moveTo>
                  <a:cubicBezTo>
                    <a:pt x="6082" y="1"/>
                    <a:pt x="6029" y="15"/>
                    <a:pt x="5981" y="44"/>
                  </a:cubicBezTo>
                  <a:lnTo>
                    <a:pt x="212" y="3371"/>
                  </a:lnTo>
                  <a:cubicBezTo>
                    <a:pt x="0" y="3486"/>
                    <a:pt x="0" y="3785"/>
                    <a:pt x="212" y="3910"/>
                  </a:cubicBezTo>
                  <a:lnTo>
                    <a:pt x="5981" y="7208"/>
                  </a:lnTo>
                  <a:cubicBezTo>
                    <a:pt x="6029" y="7232"/>
                    <a:pt x="6082" y="7244"/>
                    <a:pt x="6135" y="7244"/>
                  </a:cubicBezTo>
                  <a:cubicBezTo>
                    <a:pt x="6188" y="7244"/>
                    <a:pt x="6241" y="7232"/>
                    <a:pt x="6289" y="7208"/>
                  </a:cubicBezTo>
                  <a:lnTo>
                    <a:pt x="7116" y="6727"/>
                  </a:lnTo>
                  <a:lnTo>
                    <a:pt x="10828" y="4602"/>
                  </a:lnTo>
                  <a:lnTo>
                    <a:pt x="10828" y="2659"/>
                  </a:lnTo>
                  <a:lnTo>
                    <a:pt x="7039" y="477"/>
                  </a:lnTo>
                  <a:lnTo>
                    <a:pt x="6289" y="44"/>
                  </a:lnTo>
                  <a:cubicBezTo>
                    <a:pt x="6241" y="15"/>
                    <a:pt x="6188" y="1"/>
                    <a:pt x="6135"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60"/>
            <p:cNvSpPr/>
            <p:nvPr/>
          </p:nvSpPr>
          <p:spPr>
            <a:xfrm>
              <a:off x="1102975" y="3417835"/>
              <a:ext cx="46516" cy="50775"/>
            </a:xfrm>
            <a:custGeom>
              <a:avLst/>
              <a:gdLst/>
              <a:ahLst/>
              <a:cxnLst/>
              <a:rect l="l" t="t" r="r" b="b"/>
              <a:pathLst>
                <a:path w="1780" h="1943" extrusionOk="0">
                  <a:moveTo>
                    <a:pt x="1780" y="0"/>
                  </a:moveTo>
                  <a:lnTo>
                    <a:pt x="164" y="789"/>
                  </a:lnTo>
                  <a:cubicBezTo>
                    <a:pt x="1" y="866"/>
                    <a:pt x="1" y="1087"/>
                    <a:pt x="164" y="1174"/>
                  </a:cubicBezTo>
                  <a:lnTo>
                    <a:pt x="1780" y="1943"/>
                  </a:lnTo>
                  <a:lnTo>
                    <a:pt x="1780" y="0"/>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4" name="Google Shape;14104;p60"/>
          <p:cNvGrpSpPr/>
          <p:nvPr/>
        </p:nvGrpSpPr>
        <p:grpSpPr>
          <a:xfrm>
            <a:off x="1316818" y="3348296"/>
            <a:ext cx="310872" cy="366848"/>
            <a:chOff x="1316818" y="3348296"/>
            <a:chExt cx="310872" cy="366848"/>
          </a:xfrm>
        </p:grpSpPr>
        <p:sp>
          <p:nvSpPr>
            <p:cNvPr id="14105" name="Google Shape;14105;p60"/>
            <p:cNvSpPr/>
            <p:nvPr/>
          </p:nvSpPr>
          <p:spPr>
            <a:xfrm>
              <a:off x="1324631" y="3348296"/>
              <a:ext cx="58824" cy="187919"/>
            </a:xfrm>
            <a:custGeom>
              <a:avLst/>
              <a:gdLst/>
              <a:ahLst/>
              <a:cxnLst/>
              <a:rect l="l" t="t" r="r" b="b"/>
              <a:pathLst>
                <a:path w="2251" h="7191" extrusionOk="0">
                  <a:moveTo>
                    <a:pt x="1126" y="0"/>
                  </a:moveTo>
                  <a:cubicBezTo>
                    <a:pt x="1082" y="0"/>
                    <a:pt x="1039" y="22"/>
                    <a:pt x="1019" y="65"/>
                  </a:cubicBezTo>
                  <a:lnTo>
                    <a:pt x="635" y="786"/>
                  </a:lnTo>
                  <a:lnTo>
                    <a:pt x="115" y="1777"/>
                  </a:lnTo>
                  <a:cubicBezTo>
                    <a:pt x="38" y="1911"/>
                    <a:pt x="0" y="2065"/>
                    <a:pt x="0" y="2219"/>
                  </a:cubicBezTo>
                  <a:lnTo>
                    <a:pt x="0" y="6469"/>
                  </a:lnTo>
                  <a:cubicBezTo>
                    <a:pt x="0" y="6864"/>
                    <a:pt x="327" y="7191"/>
                    <a:pt x="721" y="7191"/>
                  </a:cubicBezTo>
                  <a:lnTo>
                    <a:pt x="1529" y="7191"/>
                  </a:lnTo>
                  <a:cubicBezTo>
                    <a:pt x="1933" y="7191"/>
                    <a:pt x="2250" y="6864"/>
                    <a:pt x="2250" y="6469"/>
                  </a:cubicBezTo>
                  <a:lnTo>
                    <a:pt x="2250" y="2219"/>
                  </a:lnTo>
                  <a:cubicBezTo>
                    <a:pt x="2250" y="2065"/>
                    <a:pt x="2212" y="1911"/>
                    <a:pt x="2144" y="1777"/>
                  </a:cubicBezTo>
                  <a:lnTo>
                    <a:pt x="1625" y="786"/>
                  </a:lnTo>
                  <a:lnTo>
                    <a:pt x="1240" y="65"/>
                  </a:lnTo>
                  <a:cubicBezTo>
                    <a:pt x="1216" y="22"/>
                    <a:pt x="1171" y="0"/>
                    <a:pt x="1126"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60"/>
            <p:cNvSpPr/>
            <p:nvPr/>
          </p:nvSpPr>
          <p:spPr>
            <a:xfrm>
              <a:off x="1341199" y="3348348"/>
              <a:ext cx="25923" cy="25479"/>
            </a:xfrm>
            <a:custGeom>
              <a:avLst/>
              <a:gdLst/>
              <a:ahLst/>
              <a:cxnLst/>
              <a:rect l="l" t="t" r="r" b="b"/>
              <a:pathLst>
                <a:path w="992" h="975" extrusionOk="0">
                  <a:moveTo>
                    <a:pt x="492" y="1"/>
                  </a:moveTo>
                  <a:cubicBezTo>
                    <a:pt x="448" y="1"/>
                    <a:pt x="405" y="25"/>
                    <a:pt x="385" y="73"/>
                  </a:cubicBezTo>
                  <a:lnTo>
                    <a:pt x="1" y="794"/>
                  </a:lnTo>
                  <a:cubicBezTo>
                    <a:pt x="140" y="914"/>
                    <a:pt x="316" y="974"/>
                    <a:pt x="492" y="974"/>
                  </a:cubicBezTo>
                  <a:cubicBezTo>
                    <a:pt x="669" y="974"/>
                    <a:pt x="847" y="914"/>
                    <a:pt x="991" y="794"/>
                  </a:cubicBezTo>
                  <a:lnTo>
                    <a:pt x="606" y="73"/>
                  </a:lnTo>
                  <a:cubicBezTo>
                    <a:pt x="582" y="25"/>
                    <a:pt x="537" y="1"/>
                    <a:pt x="492"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60"/>
            <p:cNvSpPr/>
            <p:nvPr/>
          </p:nvSpPr>
          <p:spPr>
            <a:xfrm>
              <a:off x="1324631" y="3400744"/>
              <a:ext cx="58824" cy="135471"/>
            </a:xfrm>
            <a:custGeom>
              <a:avLst/>
              <a:gdLst/>
              <a:ahLst/>
              <a:cxnLst/>
              <a:rect l="l" t="t" r="r" b="b"/>
              <a:pathLst>
                <a:path w="2251" h="5184" extrusionOk="0">
                  <a:moveTo>
                    <a:pt x="29" y="1"/>
                  </a:moveTo>
                  <a:cubicBezTo>
                    <a:pt x="10" y="68"/>
                    <a:pt x="0" y="145"/>
                    <a:pt x="0" y="212"/>
                  </a:cubicBezTo>
                  <a:lnTo>
                    <a:pt x="0" y="4462"/>
                  </a:lnTo>
                  <a:cubicBezTo>
                    <a:pt x="0" y="4857"/>
                    <a:pt x="327" y="5184"/>
                    <a:pt x="721" y="5184"/>
                  </a:cubicBezTo>
                  <a:lnTo>
                    <a:pt x="1529" y="5184"/>
                  </a:lnTo>
                  <a:cubicBezTo>
                    <a:pt x="1933" y="5184"/>
                    <a:pt x="2250" y="4857"/>
                    <a:pt x="2250" y="4462"/>
                  </a:cubicBezTo>
                  <a:lnTo>
                    <a:pt x="2250" y="212"/>
                  </a:lnTo>
                  <a:cubicBezTo>
                    <a:pt x="2250" y="145"/>
                    <a:pt x="2250" y="68"/>
                    <a:pt x="2231"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60"/>
            <p:cNvSpPr/>
            <p:nvPr/>
          </p:nvSpPr>
          <p:spPr>
            <a:xfrm>
              <a:off x="1354030" y="3400744"/>
              <a:ext cx="29425" cy="135471"/>
            </a:xfrm>
            <a:custGeom>
              <a:avLst/>
              <a:gdLst/>
              <a:ahLst/>
              <a:cxnLst/>
              <a:rect l="l" t="t" r="r" b="b"/>
              <a:pathLst>
                <a:path w="1126" h="5184" extrusionOk="0">
                  <a:moveTo>
                    <a:pt x="0" y="1"/>
                  </a:moveTo>
                  <a:lnTo>
                    <a:pt x="0" y="5184"/>
                  </a:lnTo>
                  <a:lnTo>
                    <a:pt x="404" y="5184"/>
                  </a:lnTo>
                  <a:cubicBezTo>
                    <a:pt x="808" y="5184"/>
                    <a:pt x="1125" y="4857"/>
                    <a:pt x="1125" y="4462"/>
                  </a:cubicBezTo>
                  <a:lnTo>
                    <a:pt x="1125" y="212"/>
                  </a:lnTo>
                  <a:cubicBezTo>
                    <a:pt x="1125" y="145"/>
                    <a:pt x="1125" y="68"/>
                    <a:pt x="1106"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60"/>
            <p:cNvSpPr/>
            <p:nvPr/>
          </p:nvSpPr>
          <p:spPr>
            <a:xfrm>
              <a:off x="1382671" y="3348296"/>
              <a:ext cx="59086" cy="187919"/>
            </a:xfrm>
            <a:custGeom>
              <a:avLst/>
              <a:gdLst/>
              <a:ahLst/>
              <a:cxnLst/>
              <a:rect l="l" t="t" r="r" b="b"/>
              <a:pathLst>
                <a:path w="2261" h="7191" extrusionOk="0">
                  <a:moveTo>
                    <a:pt x="1127" y="0"/>
                  </a:moveTo>
                  <a:cubicBezTo>
                    <a:pt x="1082" y="0"/>
                    <a:pt x="1039" y="22"/>
                    <a:pt x="1020" y="65"/>
                  </a:cubicBezTo>
                  <a:lnTo>
                    <a:pt x="635" y="786"/>
                  </a:lnTo>
                  <a:lnTo>
                    <a:pt x="116" y="1777"/>
                  </a:lnTo>
                  <a:cubicBezTo>
                    <a:pt x="39" y="1911"/>
                    <a:pt x="0" y="2065"/>
                    <a:pt x="0" y="2219"/>
                  </a:cubicBezTo>
                  <a:lnTo>
                    <a:pt x="0" y="6469"/>
                  </a:lnTo>
                  <a:cubicBezTo>
                    <a:pt x="0" y="6864"/>
                    <a:pt x="327" y="7191"/>
                    <a:pt x="722" y="7191"/>
                  </a:cubicBezTo>
                  <a:lnTo>
                    <a:pt x="1539" y="7191"/>
                  </a:lnTo>
                  <a:cubicBezTo>
                    <a:pt x="1933" y="7191"/>
                    <a:pt x="2260" y="6864"/>
                    <a:pt x="2260" y="6469"/>
                  </a:cubicBezTo>
                  <a:lnTo>
                    <a:pt x="2260" y="2219"/>
                  </a:lnTo>
                  <a:cubicBezTo>
                    <a:pt x="2260" y="2065"/>
                    <a:pt x="2222" y="1911"/>
                    <a:pt x="2145" y="1777"/>
                  </a:cubicBezTo>
                  <a:lnTo>
                    <a:pt x="1625" y="786"/>
                  </a:lnTo>
                  <a:lnTo>
                    <a:pt x="1241" y="65"/>
                  </a:lnTo>
                  <a:cubicBezTo>
                    <a:pt x="1217" y="22"/>
                    <a:pt x="1171" y="0"/>
                    <a:pt x="1127"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60"/>
            <p:cNvSpPr/>
            <p:nvPr/>
          </p:nvSpPr>
          <p:spPr>
            <a:xfrm>
              <a:off x="1399240" y="3348348"/>
              <a:ext cx="25923" cy="25479"/>
            </a:xfrm>
            <a:custGeom>
              <a:avLst/>
              <a:gdLst/>
              <a:ahLst/>
              <a:cxnLst/>
              <a:rect l="l" t="t" r="r" b="b"/>
              <a:pathLst>
                <a:path w="992" h="975" extrusionOk="0">
                  <a:moveTo>
                    <a:pt x="493" y="1"/>
                  </a:moveTo>
                  <a:cubicBezTo>
                    <a:pt x="448" y="1"/>
                    <a:pt x="405" y="25"/>
                    <a:pt x="386" y="73"/>
                  </a:cubicBezTo>
                  <a:lnTo>
                    <a:pt x="1" y="794"/>
                  </a:lnTo>
                  <a:cubicBezTo>
                    <a:pt x="145" y="914"/>
                    <a:pt x="321" y="974"/>
                    <a:pt x="496" y="974"/>
                  </a:cubicBezTo>
                  <a:cubicBezTo>
                    <a:pt x="672" y="974"/>
                    <a:pt x="847" y="914"/>
                    <a:pt x="991" y="794"/>
                  </a:cubicBezTo>
                  <a:lnTo>
                    <a:pt x="607" y="73"/>
                  </a:lnTo>
                  <a:cubicBezTo>
                    <a:pt x="583" y="25"/>
                    <a:pt x="537" y="1"/>
                    <a:pt x="493"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60"/>
            <p:cNvSpPr/>
            <p:nvPr/>
          </p:nvSpPr>
          <p:spPr>
            <a:xfrm>
              <a:off x="1382671" y="3400744"/>
              <a:ext cx="59086" cy="135471"/>
            </a:xfrm>
            <a:custGeom>
              <a:avLst/>
              <a:gdLst/>
              <a:ahLst/>
              <a:cxnLst/>
              <a:rect l="l" t="t" r="r" b="b"/>
              <a:pathLst>
                <a:path w="2261" h="5184" extrusionOk="0">
                  <a:moveTo>
                    <a:pt x="29" y="1"/>
                  </a:moveTo>
                  <a:cubicBezTo>
                    <a:pt x="10" y="68"/>
                    <a:pt x="0" y="145"/>
                    <a:pt x="0" y="212"/>
                  </a:cubicBezTo>
                  <a:lnTo>
                    <a:pt x="0" y="4462"/>
                  </a:lnTo>
                  <a:cubicBezTo>
                    <a:pt x="0" y="4857"/>
                    <a:pt x="327" y="5184"/>
                    <a:pt x="722" y="5184"/>
                  </a:cubicBezTo>
                  <a:lnTo>
                    <a:pt x="1539" y="5184"/>
                  </a:lnTo>
                  <a:cubicBezTo>
                    <a:pt x="1933" y="5184"/>
                    <a:pt x="2260" y="4857"/>
                    <a:pt x="2260" y="4462"/>
                  </a:cubicBezTo>
                  <a:lnTo>
                    <a:pt x="2260" y="212"/>
                  </a:lnTo>
                  <a:cubicBezTo>
                    <a:pt x="2260" y="145"/>
                    <a:pt x="2250" y="68"/>
                    <a:pt x="2231"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60"/>
            <p:cNvSpPr/>
            <p:nvPr/>
          </p:nvSpPr>
          <p:spPr>
            <a:xfrm>
              <a:off x="1412332" y="3400744"/>
              <a:ext cx="29425" cy="135471"/>
            </a:xfrm>
            <a:custGeom>
              <a:avLst/>
              <a:gdLst/>
              <a:ahLst/>
              <a:cxnLst/>
              <a:rect l="l" t="t" r="r" b="b"/>
              <a:pathLst>
                <a:path w="1126" h="5184" extrusionOk="0">
                  <a:moveTo>
                    <a:pt x="0" y="1"/>
                  </a:moveTo>
                  <a:lnTo>
                    <a:pt x="0" y="5184"/>
                  </a:lnTo>
                  <a:lnTo>
                    <a:pt x="404" y="5184"/>
                  </a:lnTo>
                  <a:cubicBezTo>
                    <a:pt x="798" y="5184"/>
                    <a:pt x="1125" y="4857"/>
                    <a:pt x="1125" y="4462"/>
                  </a:cubicBezTo>
                  <a:lnTo>
                    <a:pt x="1125" y="212"/>
                  </a:lnTo>
                  <a:cubicBezTo>
                    <a:pt x="1125" y="145"/>
                    <a:pt x="1115" y="68"/>
                    <a:pt x="1096"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60"/>
            <p:cNvSpPr/>
            <p:nvPr/>
          </p:nvSpPr>
          <p:spPr>
            <a:xfrm>
              <a:off x="1441208" y="3348296"/>
              <a:ext cx="59086" cy="187919"/>
            </a:xfrm>
            <a:custGeom>
              <a:avLst/>
              <a:gdLst/>
              <a:ahLst/>
              <a:cxnLst/>
              <a:rect l="l" t="t" r="r" b="b"/>
              <a:pathLst>
                <a:path w="2261" h="7191" extrusionOk="0">
                  <a:moveTo>
                    <a:pt x="1127" y="0"/>
                  </a:moveTo>
                  <a:cubicBezTo>
                    <a:pt x="1083" y="0"/>
                    <a:pt x="1039" y="22"/>
                    <a:pt x="1020" y="65"/>
                  </a:cubicBezTo>
                  <a:lnTo>
                    <a:pt x="636" y="786"/>
                  </a:lnTo>
                  <a:lnTo>
                    <a:pt x="116" y="1777"/>
                  </a:lnTo>
                  <a:cubicBezTo>
                    <a:pt x="39" y="1911"/>
                    <a:pt x="1" y="2065"/>
                    <a:pt x="10" y="2219"/>
                  </a:cubicBezTo>
                  <a:lnTo>
                    <a:pt x="10" y="6469"/>
                  </a:lnTo>
                  <a:cubicBezTo>
                    <a:pt x="10" y="6864"/>
                    <a:pt x="328" y="7191"/>
                    <a:pt x="732" y="7191"/>
                  </a:cubicBezTo>
                  <a:lnTo>
                    <a:pt x="1530" y="7191"/>
                  </a:lnTo>
                  <a:cubicBezTo>
                    <a:pt x="1924" y="7191"/>
                    <a:pt x="2251" y="6864"/>
                    <a:pt x="2251" y="6469"/>
                  </a:cubicBezTo>
                  <a:lnTo>
                    <a:pt x="2251" y="2219"/>
                  </a:lnTo>
                  <a:lnTo>
                    <a:pt x="2261" y="2219"/>
                  </a:lnTo>
                  <a:cubicBezTo>
                    <a:pt x="2261" y="2065"/>
                    <a:pt x="2222" y="1911"/>
                    <a:pt x="2145" y="1777"/>
                  </a:cubicBezTo>
                  <a:lnTo>
                    <a:pt x="1626" y="786"/>
                  </a:lnTo>
                  <a:lnTo>
                    <a:pt x="1241" y="65"/>
                  </a:lnTo>
                  <a:cubicBezTo>
                    <a:pt x="1217" y="22"/>
                    <a:pt x="1172" y="0"/>
                    <a:pt x="1127"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60"/>
            <p:cNvSpPr/>
            <p:nvPr/>
          </p:nvSpPr>
          <p:spPr>
            <a:xfrm>
              <a:off x="1457802" y="3348348"/>
              <a:ext cx="25662" cy="25479"/>
            </a:xfrm>
            <a:custGeom>
              <a:avLst/>
              <a:gdLst/>
              <a:ahLst/>
              <a:cxnLst/>
              <a:rect l="l" t="t" r="r" b="b"/>
              <a:pathLst>
                <a:path w="982" h="975" extrusionOk="0">
                  <a:moveTo>
                    <a:pt x="491" y="1"/>
                  </a:moveTo>
                  <a:cubicBezTo>
                    <a:pt x="448" y="1"/>
                    <a:pt x="404" y="25"/>
                    <a:pt x="385" y="73"/>
                  </a:cubicBezTo>
                  <a:lnTo>
                    <a:pt x="1" y="794"/>
                  </a:lnTo>
                  <a:cubicBezTo>
                    <a:pt x="140" y="914"/>
                    <a:pt x="315" y="974"/>
                    <a:pt x="491" y="974"/>
                  </a:cubicBezTo>
                  <a:cubicBezTo>
                    <a:pt x="666" y="974"/>
                    <a:pt x="842" y="914"/>
                    <a:pt x="981" y="794"/>
                  </a:cubicBezTo>
                  <a:lnTo>
                    <a:pt x="597" y="73"/>
                  </a:lnTo>
                  <a:cubicBezTo>
                    <a:pt x="577" y="25"/>
                    <a:pt x="534" y="1"/>
                    <a:pt x="491"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60"/>
            <p:cNvSpPr/>
            <p:nvPr/>
          </p:nvSpPr>
          <p:spPr>
            <a:xfrm>
              <a:off x="1441470" y="3400744"/>
              <a:ext cx="58589" cy="135471"/>
            </a:xfrm>
            <a:custGeom>
              <a:avLst/>
              <a:gdLst/>
              <a:ahLst/>
              <a:cxnLst/>
              <a:rect l="l" t="t" r="r" b="b"/>
              <a:pathLst>
                <a:path w="2242" h="5184" extrusionOk="0">
                  <a:moveTo>
                    <a:pt x="20" y="1"/>
                  </a:moveTo>
                  <a:cubicBezTo>
                    <a:pt x="0" y="68"/>
                    <a:pt x="0" y="145"/>
                    <a:pt x="0" y="212"/>
                  </a:cubicBezTo>
                  <a:lnTo>
                    <a:pt x="0" y="4462"/>
                  </a:lnTo>
                  <a:cubicBezTo>
                    <a:pt x="0" y="4857"/>
                    <a:pt x="318" y="5184"/>
                    <a:pt x="722" y="5184"/>
                  </a:cubicBezTo>
                  <a:lnTo>
                    <a:pt x="1520" y="5184"/>
                  </a:lnTo>
                  <a:cubicBezTo>
                    <a:pt x="1914" y="5184"/>
                    <a:pt x="2241" y="4857"/>
                    <a:pt x="2241" y="4462"/>
                  </a:cubicBezTo>
                  <a:lnTo>
                    <a:pt x="2241" y="212"/>
                  </a:lnTo>
                  <a:cubicBezTo>
                    <a:pt x="2241" y="145"/>
                    <a:pt x="2241" y="68"/>
                    <a:pt x="2222"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60"/>
            <p:cNvSpPr/>
            <p:nvPr/>
          </p:nvSpPr>
          <p:spPr>
            <a:xfrm>
              <a:off x="1470607" y="3400744"/>
              <a:ext cx="29451" cy="135471"/>
            </a:xfrm>
            <a:custGeom>
              <a:avLst/>
              <a:gdLst/>
              <a:ahLst/>
              <a:cxnLst/>
              <a:rect l="l" t="t" r="r" b="b"/>
              <a:pathLst>
                <a:path w="1127" h="5184" extrusionOk="0">
                  <a:moveTo>
                    <a:pt x="1" y="1"/>
                  </a:moveTo>
                  <a:lnTo>
                    <a:pt x="1" y="5184"/>
                  </a:lnTo>
                  <a:lnTo>
                    <a:pt x="405" y="5184"/>
                  </a:lnTo>
                  <a:cubicBezTo>
                    <a:pt x="799" y="5184"/>
                    <a:pt x="1126" y="4857"/>
                    <a:pt x="1126" y="4462"/>
                  </a:cubicBezTo>
                  <a:lnTo>
                    <a:pt x="1126" y="212"/>
                  </a:lnTo>
                  <a:cubicBezTo>
                    <a:pt x="1126" y="145"/>
                    <a:pt x="1116" y="68"/>
                    <a:pt x="1107"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60"/>
            <p:cNvSpPr/>
            <p:nvPr/>
          </p:nvSpPr>
          <p:spPr>
            <a:xfrm>
              <a:off x="1499771" y="3348296"/>
              <a:ext cx="58824" cy="187919"/>
            </a:xfrm>
            <a:custGeom>
              <a:avLst/>
              <a:gdLst/>
              <a:ahLst/>
              <a:cxnLst/>
              <a:rect l="l" t="t" r="r" b="b"/>
              <a:pathLst>
                <a:path w="2251" h="7191" extrusionOk="0">
                  <a:moveTo>
                    <a:pt x="1124" y="0"/>
                  </a:moveTo>
                  <a:cubicBezTo>
                    <a:pt x="1080" y="0"/>
                    <a:pt x="1034" y="22"/>
                    <a:pt x="1010" y="65"/>
                  </a:cubicBezTo>
                  <a:lnTo>
                    <a:pt x="635" y="786"/>
                  </a:lnTo>
                  <a:lnTo>
                    <a:pt x="106" y="1777"/>
                  </a:lnTo>
                  <a:cubicBezTo>
                    <a:pt x="39" y="1911"/>
                    <a:pt x="0" y="2065"/>
                    <a:pt x="0" y="2219"/>
                  </a:cubicBezTo>
                  <a:lnTo>
                    <a:pt x="0" y="6469"/>
                  </a:lnTo>
                  <a:cubicBezTo>
                    <a:pt x="0" y="6864"/>
                    <a:pt x="318" y="7191"/>
                    <a:pt x="722" y="7191"/>
                  </a:cubicBezTo>
                  <a:lnTo>
                    <a:pt x="1529" y="7191"/>
                  </a:lnTo>
                  <a:cubicBezTo>
                    <a:pt x="1924" y="7191"/>
                    <a:pt x="2251" y="6864"/>
                    <a:pt x="2251" y="6469"/>
                  </a:cubicBezTo>
                  <a:lnTo>
                    <a:pt x="2251" y="2219"/>
                  </a:lnTo>
                  <a:cubicBezTo>
                    <a:pt x="2251" y="2065"/>
                    <a:pt x="2212" y="1911"/>
                    <a:pt x="2135" y="1777"/>
                  </a:cubicBezTo>
                  <a:lnTo>
                    <a:pt x="1616" y="786"/>
                  </a:lnTo>
                  <a:lnTo>
                    <a:pt x="1231" y="65"/>
                  </a:lnTo>
                  <a:cubicBezTo>
                    <a:pt x="1212" y="22"/>
                    <a:pt x="1169" y="0"/>
                    <a:pt x="1124"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60"/>
            <p:cNvSpPr/>
            <p:nvPr/>
          </p:nvSpPr>
          <p:spPr>
            <a:xfrm>
              <a:off x="1516104" y="3348348"/>
              <a:ext cx="25897" cy="25479"/>
            </a:xfrm>
            <a:custGeom>
              <a:avLst/>
              <a:gdLst/>
              <a:ahLst/>
              <a:cxnLst/>
              <a:rect l="l" t="t" r="r" b="b"/>
              <a:pathLst>
                <a:path w="991" h="975" extrusionOk="0">
                  <a:moveTo>
                    <a:pt x="492" y="1"/>
                  </a:moveTo>
                  <a:cubicBezTo>
                    <a:pt x="448" y="1"/>
                    <a:pt x="404" y="25"/>
                    <a:pt x="385" y="73"/>
                  </a:cubicBezTo>
                  <a:lnTo>
                    <a:pt x="0" y="794"/>
                  </a:lnTo>
                  <a:cubicBezTo>
                    <a:pt x="140" y="914"/>
                    <a:pt x="315" y="974"/>
                    <a:pt x="492" y="974"/>
                  </a:cubicBezTo>
                  <a:cubicBezTo>
                    <a:pt x="669" y="974"/>
                    <a:pt x="847" y="914"/>
                    <a:pt x="991" y="794"/>
                  </a:cubicBezTo>
                  <a:lnTo>
                    <a:pt x="606" y="73"/>
                  </a:lnTo>
                  <a:cubicBezTo>
                    <a:pt x="582" y="25"/>
                    <a:pt x="537" y="1"/>
                    <a:pt x="49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60"/>
            <p:cNvSpPr/>
            <p:nvPr/>
          </p:nvSpPr>
          <p:spPr>
            <a:xfrm>
              <a:off x="1499771" y="3400744"/>
              <a:ext cx="58824" cy="135471"/>
            </a:xfrm>
            <a:custGeom>
              <a:avLst/>
              <a:gdLst/>
              <a:ahLst/>
              <a:cxnLst/>
              <a:rect l="l" t="t" r="r" b="b"/>
              <a:pathLst>
                <a:path w="2251" h="5184" extrusionOk="0">
                  <a:moveTo>
                    <a:pt x="29" y="1"/>
                  </a:moveTo>
                  <a:cubicBezTo>
                    <a:pt x="10" y="68"/>
                    <a:pt x="0" y="145"/>
                    <a:pt x="0" y="212"/>
                  </a:cubicBezTo>
                  <a:lnTo>
                    <a:pt x="0" y="4462"/>
                  </a:lnTo>
                  <a:cubicBezTo>
                    <a:pt x="0" y="4857"/>
                    <a:pt x="318" y="5184"/>
                    <a:pt x="722" y="5184"/>
                  </a:cubicBezTo>
                  <a:lnTo>
                    <a:pt x="1529" y="5184"/>
                  </a:lnTo>
                  <a:cubicBezTo>
                    <a:pt x="1924" y="5184"/>
                    <a:pt x="2251" y="4857"/>
                    <a:pt x="2251" y="4462"/>
                  </a:cubicBezTo>
                  <a:lnTo>
                    <a:pt x="2251" y="212"/>
                  </a:lnTo>
                  <a:cubicBezTo>
                    <a:pt x="2251" y="145"/>
                    <a:pt x="2241" y="68"/>
                    <a:pt x="2231"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60"/>
            <p:cNvSpPr/>
            <p:nvPr/>
          </p:nvSpPr>
          <p:spPr>
            <a:xfrm>
              <a:off x="1529432" y="3400744"/>
              <a:ext cx="29164" cy="135471"/>
            </a:xfrm>
            <a:custGeom>
              <a:avLst/>
              <a:gdLst/>
              <a:ahLst/>
              <a:cxnLst/>
              <a:rect l="l" t="t" r="r" b="b"/>
              <a:pathLst>
                <a:path w="1116" h="5184" extrusionOk="0">
                  <a:moveTo>
                    <a:pt x="0" y="1"/>
                  </a:moveTo>
                  <a:lnTo>
                    <a:pt x="0" y="5184"/>
                  </a:lnTo>
                  <a:lnTo>
                    <a:pt x="394" y="5184"/>
                  </a:lnTo>
                  <a:cubicBezTo>
                    <a:pt x="789" y="5184"/>
                    <a:pt x="1116" y="4857"/>
                    <a:pt x="1116" y="4462"/>
                  </a:cubicBezTo>
                  <a:lnTo>
                    <a:pt x="1116" y="212"/>
                  </a:lnTo>
                  <a:cubicBezTo>
                    <a:pt x="1116" y="145"/>
                    <a:pt x="1116" y="68"/>
                    <a:pt x="1096"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60"/>
            <p:cNvSpPr/>
            <p:nvPr/>
          </p:nvSpPr>
          <p:spPr>
            <a:xfrm>
              <a:off x="1558569" y="3348296"/>
              <a:ext cx="58824" cy="187919"/>
            </a:xfrm>
            <a:custGeom>
              <a:avLst/>
              <a:gdLst/>
              <a:ahLst/>
              <a:cxnLst/>
              <a:rect l="l" t="t" r="r" b="b"/>
              <a:pathLst>
                <a:path w="2251" h="7191" extrusionOk="0">
                  <a:moveTo>
                    <a:pt x="1126" y="0"/>
                  </a:moveTo>
                  <a:cubicBezTo>
                    <a:pt x="1082" y="0"/>
                    <a:pt x="1039" y="22"/>
                    <a:pt x="1020" y="65"/>
                  </a:cubicBezTo>
                  <a:lnTo>
                    <a:pt x="635" y="786"/>
                  </a:lnTo>
                  <a:lnTo>
                    <a:pt x="116" y="1777"/>
                  </a:lnTo>
                  <a:cubicBezTo>
                    <a:pt x="39" y="1911"/>
                    <a:pt x="1" y="2065"/>
                    <a:pt x="1" y="2219"/>
                  </a:cubicBezTo>
                  <a:lnTo>
                    <a:pt x="1" y="6469"/>
                  </a:lnTo>
                  <a:cubicBezTo>
                    <a:pt x="1" y="6864"/>
                    <a:pt x="327" y="7191"/>
                    <a:pt x="722" y="7191"/>
                  </a:cubicBezTo>
                  <a:lnTo>
                    <a:pt x="1530" y="7191"/>
                  </a:lnTo>
                  <a:cubicBezTo>
                    <a:pt x="1933" y="7191"/>
                    <a:pt x="2251" y="6864"/>
                    <a:pt x="2251" y="6469"/>
                  </a:cubicBezTo>
                  <a:lnTo>
                    <a:pt x="2251" y="2219"/>
                  </a:lnTo>
                  <a:cubicBezTo>
                    <a:pt x="2251" y="2065"/>
                    <a:pt x="2212" y="1911"/>
                    <a:pt x="2145" y="1777"/>
                  </a:cubicBezTo>
                  <a:lnTo>
                    <a:pt x="1616" y="786"/>
                  </a:lnTo>
                  <a:lnTo>
                    <a:pt x="1231" y="65"/>
                  </a:lnTo>
                  <a:cubicBezTo>
                    <a:pt x="1212" y="22"/>
                    <a:pt x="1169" y="0"/>
                    <a:pt x="1126"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60"/>
            <p:cNvSpPr/>
            <p:nvPr/>
          </p:nvSpPr>
          <p:spPr>
            <a:xfrm>
              <a:off x="1575163" y="3348348"/>
              <a:ext cx="25662" cy="25479"/>
            </a:xfrm>
            <a:custGeom>
              <a:avLst/>
              <a:gdLst/>
              <a:ahLst/>
              <a:cxnLst/>
              <a:rect l="l" t="t" r="r" b="b"/>
              <a:pathLst>
                <a:path w="982" h="975" extrusionOk="0">
                  <a:moveTo>
                    <a:pt x="492" y="1"/>
                  </a:moveTo>
                  <a:cubicBezTo>
                    <a:pt x="447" y="1"/>
                    <a:pt x="404" y="25"/>
                    <a:pt x="385" y="73"/>
                  </a:cubicBezTo>
                  <a:lnTo>
                    <a:pt x="0" y="794"/>
                  </a:lnTo>
                  <a:cubicBezTo>
                    <a:pt x="140" y="914"/>
                    <a:pt x="315" y="974"/>
                    <a:pt x="491" y="974"/>
                  </a:cubicBezTo>
                  <a:cubicBezTo>
                    <a:pt x="666" y="974"/>
                    <a:pt x="842" y="914"/>
                    <a:pt x="981" y="794"/>
                  </a:cubicBezTo>
                  <a:lnTo>
                    <a:pt x="606" y="73"/>
                  </a:lnTo>
                  <a:cubicBezTo>
                    <a:pt x="582" y="25"/>
                    <a:pt x="536" y="1"/>
                    <a:pt x="492"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60"/>
            <p:cNvSpPr/>
            <p:nvPr/>
          </p:nvSpPr>
          <p:spPr>
            <a:xfrm>
              <a:off x="1558569" y="3400744"/>
              <a:ext cx="58824" cy="135471"/>
            </a:xfrm>
            <a:custGeom>
              <a:avLst/>
              <a:gdLst/>
              <a:ahLst/>
              <a:cxnLst/>
              <a:rect l="l" t="t" r="r" b="b"/>
              <a:pathLst>
                <a:path w="2251" h="5184" extrusionOk="0">
                  <a:moveTo>
                    <a:pt x="29" y="1"/>
                  </a:moveTo>
                  <a:cubicBezTo>
                    <a:pt x="10" y="68"/>
                    <a:pt x="1" y="145"/>
                    <a:pt x="1" y="212"/>
                  </a:cubicBezTo>
                  <a:lnTo>
                    <a:pt x="1" y="4462"/>
                  </a:lnTo>
                  <a:cubicBezTo>
                    <a:pt x="1" y="4857"/>
                    <a:pt x="327" y="5184"/>
                    <a:pt x="722" y="5184"/>
                  </a:cubicBezTo>
                  <a:lnTo>
                    <a:pt x="1530" y="5184"/>
                  </a:lnTo>
                  <a:cubicBezTo>
                    <a:pt x="1933" y="5184"/>
                    <a:pt x="2251" y="4857"/>
                    <a:pt x="2251" y="4462"/>
                  </a:cubicBezTo>
                  <a:lnTo>
                    <a:pt x="2251" y="212"/>
                  </a:lnTo>
                  <a:cubicBezTo>
                    <a:pt x="2251" y="145"/>
                    <a:pt x="2241" y="68"/>
                    <a:pt x="2231"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60"/>
            <p:cNvSpPr/>
            <p:nvPr/>
          </p:nvSpPr>
          <p:spPr>
            <a:xfrm>
              <a:off x="1587968" y="3400744"/>
              <a:ext cx="29425" cy="135471"/>
            </a:xfrm>
            <a:custGeom>
              <a:avLst/>
              <a:gdLst/>
              <a:ahLst/>
              <a:cxnLst/>
              <a:rect l="l" t="t" r="r" b="b"/>
              <a:pathLst>
                <a:path w="1126" h="5184" extrusionOk="0">
                  <a:moveTo>
                    <a:pt x="1" y="1"/>
                  </a:moveTo>
                  <a:lnTo>
                    <a:pt x="1" y="5184"/>
                  </a:lnTo>
                  <a:lnTo>
                    <a:pt x="405" y="5184"/>
                  </a:lnTo>
                  <a:cubicBezTo>
                    <a:pt x="808" y="5184"/>
                    <a:pt x="1126" y="4857"/>
                    <a:pt x="1126" y="4462"/>
                  </a:cubicBezTo>
                  <a:lnTo>
                    <a:pt x="1126" y="212"/>
                  </a:lnTo>
                  <a:cubicBezTo>
                    <a:pt x="1126" y="145"/>
                    <a:pt x="1116" y="68"/>
                    <a:pt x="1106"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60"/>
            <p:cNvSpPr/>
            <p:nvPr/>
          </p:nvSpPr>
          <p:spPr>
            <a:xfrm>
              <a:off x="1316818" y="3475117"/>
              <a:ext cx="310872" cy="240027"/>
            </a:xfrm>
            <a:custGeom>
              <a:avLst/>
              <a:gdLst/>
              <a:ahLst/>
              <a:cxnLst/>
              <a:rect l="l" t="t" r="r" b="b"/>
              <a:pathLst>
                <a:path w="11896" h="9185" extrusionOk="0">
                  <a:moveTo>
                    <a:pt x="328" y="1"/>
                  </a:moveTo>
                  <a:cubicBezTo>
                    <a:pt x="145" y="1"/>
                    <a:pt x="1" y="145"/>
                    <a:pt x="1" y="338"/>
                  </a:cubicBezTo>
                  <a:lnTo>
                    <a:pt x="1" y="8223"/>
                  </a:lnTo>
                  <a:cubicBezTo>
                    <a:pt x="10" y="8755"/>
                    <a:pt x="453" y="9184"/>
                    <a:pt x="993" y="9184"/>
                  </a:cubicBezTo>
                  <a:cubicBezTo>
                    <a:pt x="999" y="9184"/>
                    <a:pt x="1005" y="9184"/>
                    <a:pt x="1011" y="9184"/>
                  </a:cubicBezTo>
                  <a:lnTo>
                    <a:pt x="10877" y="9184"/>
                  </a:lnTo>
                  <a:cubicBezTo>
                    <a:pt x="10883" y="9184"/>
                    <a:pt x="10889" y="9184"/>
                    <a:pt x="10895" y="9184"/>
                  </a:cubicBezTo>
                  <a:cubicBezTo>
                    <a:pt x="11435" y="9184"/>
                    <a:pt x="11886" y="8755"/>
                    <a:pt x="11896" y="8223"/>
                  </a:cubicBezTo>
                  <a:lnTo>
                    <a:pt x="11896" y="8050"/>
                  </a:lnTo>
                  <a:lnTo>
                    <a:pt x="11896" y="309"/>
                  </a:lnTo>
                  <a:cubicBezTo>
                    <a:pt x="11886" y="136"/>
                    <a:pt x="11742" y="1"/>
                    <a:pt x="11559"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60"/>
            <p:cNvSpPr/>
            <p:nvPr/>
          </p:nvSpPr>
          <p:spPr>
            <a:xfrm>
              <a:off x="1347994" y="3474882"/>
              <a:ext cx="279696" cy="210367"/>
            </a:xfrm>
            <a:custGeom>
              <a:avLst/>
              <a:gdLst/>
              <a:ahLst/>
              <a:cxnLst/>
              <a:rect l="l" t="t" r="r" b="b"/>
              <a:pathLst>
                <a:path w="10703" h="8050" extrusionOk="0">
                  <a:moveTo>
                    <a:pt x="0" y="0"/>
                  </a:moveTo>
                  <a:lnTo>
                    <a:pt x="0" y="7087"/>
                  </a:lnTo>
                  <a:cubicBezTo>
                    <a:pt x="10" y="7624"/>
                    <a:pt x="452" y="8050"/>
                    <a:pt x="984" y="8050"/>
                  </a:cubicBezTo>
                  <a:cubicBezTo>
                    <a:pt x="996" y="8050"/>
                    <a:pt x="1008" y="8049"/>
                    <a:pt x="1020" y="8049"/>
                  </a:cubicBezTo>
                  <a:lnTo>
                    <a:pt x="10703" y="8049"/>
                  </a:lnTo>
                  <a:lnTo>
                    <a:pt x="10703" y="337"/>
                  </a:lnTo>
                  <a:cubicBezTo>
                    <a:pt x="10703" y="337"/>
                    <a:pt x="10703" y="327"/>
                    <a:pt x="10703" y="308"/>
                  </a:cubicBezTo>
                  <a:cubicBezTo>
                    <a:pt x="10693" y="135"/>
                    <a:pt x="10549" y="0"/>
                    <a:pt x="10366"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60"/>
            <p:cNvSpPr/>
            <p:nvPr/>
          </p:nvSpPr>
          <p:spPr>
            <a:xfrm>
              <a:off x="1316818" y="3581921"/>
              <a:ext cx="310872" cy="41002"/>
            </a:xfrm>
            <a:custGeom>
              <a:avLst/>
              <a:gdLst/>
              <a:ahLst/>
              <a:cxnLst/>
              <a:rect l="l" t="t" r="r" b="b"/>
              <a:pathLst>
                <a:path w="11896" h="1569" extrusionOk="0">
                  <a:moveTo>
                    <a:pt x="1" y="1"/>
                  </a:moveTo>
                  <a:lnTo>
                    <a:pt x="1" y="1568"/>
                  </a:lnTo>
                  <a:lnTo>
                    <a:pt x="11896" y="1568"/>
                  </a:lnTo>
                  <a:lnTo>
                    <a:pt x="11896" y="1"/>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60"/>
            <p:cNvSpPr/>
            <p:nvPr/>
          </p:nvSpPr>
          <p:spPr>
            <a:xfrm>
              <a:off x="1316818" y="3581921"/>
              <a:ext cx="31202" cy="41002"/>
            </a:xfrm>
            <a:custGeom>
              <a:avLst/>
              <a:gdLst/>
              <a:ahLst/>
              <a:cxnLst/>
              <a:rect l="l" t="t" r="r" b="b"/>
              <a:pathLst>
                <a:path w="1194" h="1569" extrusionOk="0">
                  <a:moveTo>
                    <a:pt x="1" y="1"/>
                  </a:moveTo>
                  <a:lnTo>
                    <a:pt x="1" y="1568"/>
                  </a:lnTo>
                  <a:lnTo>
                    <a:pt x="1193" y="1568"/>
                  </a:lnTo>
                  <a:lnTo>
                    <a:pt x="1193"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9" name="Google Shape;14129;p60"/>
          <p:cNvGrpSpPr/>
          <p:nvPr/>
        </p:nvGrpSpPr>
        <p:grpSpPr>
          <a:xfrm>
            <a:off x="3105248" y="3348244"/>
            <a:ext cx="305620" cy="366430"/>
            <a:chOff x="3105248" y="3348244"/>
            <a:chExt cx="305620" cy="366430"/>
          </a:xfrm>
        </p:grpSpPr>
        <p:sp>
          <p:nvSpPr>
            <p:cNvPr id="14130" name="Google Shape;14130;p60"/>
            <p:cNvSpPr/>
            <p:nvPr/>
          </p:nvSpPr>
          <p:spPr>
            <a:xfrm>
              <a:off x="3198750" y="3348244"/>
              <a:ext cx="99774" cy="238485"/>
            </a:xfrm>
            <a:custGeom>
              <a:avLst/>
              <a:gdLst/>
              <a:ahLst/>
              <a:cxnLst/>
              <a:rect l="l" t="t" r="r" b="b"/>
              <a:pathLst>
                <a:path w="3818" h="9126" extrusionOk="0">
                  <a:moveTo>
                    <a:pt x="1241" y="1"/>
                  </a:moveTo>
                  <a:cubicBezTo>
                    <a:pt x="1192" y="1"/>
                    <a:pt x="1143" y="13"/>
                    <a:pt x="1097" y="38"/>
                  </a:cubicBezTo>
                  <a:lnTo>
                    <a:pt x="1020" y="86"/>
                  </a:lnTo>
                  <a:cubicBezTo>
                    <a:pt x="327" y="490"/>
                    <a:pt x="0" y="1298"/>
                    <a:pt x="202" y="2077"/>
                  </a:cubicBezTo>
                  <a:lnTo>
                    <a:pt x="2106" y="9125"/>
                  </a:lnTo>
                  <a:lnTo>
                    <a:pt x="3818" y="8664"/>
                  </a:lnTo>
                  <a:lnTo>
                    <a:pt x="3587" y="7798"/>
                  </a:lnTo>
                  <a:lnTo>
                    <a:pt x="1597" y="394"/>
                  </a:lnTo>
                  <a:lnTo>
                    <a:pt x="1549" y="240"/>
                  </a:lnTo>
                  <a:cubicBezTo>
                    <a:pt x="1506" y="92"/>
                    <a:pt x="1376" y="1"/>
                    <a:pt x="1241"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60"/>
            <p:cNvSpPr/>
            <p:nvPr/>
          </p:nvSpPr>
          <p:spPr>
            <a:xfrm>
              <a:off x="3223366" y="3348244"/>
              <a:ext cx="69147" cy="208328"/>
            </a:xfrm>
            <a:custGeom>
              <a:avLst/>
              <a:gdLst/>
              <a:ahLst/>
              <a:cxnLst/>
              <a:rect l="l" t="t" r="r" b="b"/>
              <a:pathLst>
                <a:path w="2646" h="7972" extrusionOk="0">
                  <a:moveTo>
                    <a:pt x="289" y="1"/>
                  </a:moveTo>
                  <a:cubicBezTo>
                    <a:pt x="240" y="1"/>
                    <a:pt x="191" y="13"/>
                    <a:pt x="145" y="38"/>
                  </a:cubicBezTo>
                  <a:lnTo>
                    <a:pt x="68" y="86"/>
                  </a:lnTo>
                  <a:cubicBezTo>
                    <a:pt x="1" y="365"/>
                    <a:pt x="10" y="654"/>
                    <a:pt x="87" y="923"/>
                  </a:cubicBezTo>
                  <a:lnTo>
                    <a:pt x="1991" y="7972"/>
                  </a:lnTo>
                  <a:lnTo>
                    <a:pt x="2645" y="7798"/>
                  </a:lnTo>
                  <a:lnTo>
                    <a:pt x="645" y="404"/>
                  </a:lnTo>
                  <a:lnTo>
                    <a:pt x="597" y="240"/>
                  </a:lnTo>
                  <a:cubicBezTo>
                    <a:pt x="555" y="92"/>
                    <a:pt x="424" y="1"/>
                    <a:pt x="289"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60"/>
            <p:cNvSpPr/>
            <p:nvPr/>
          </p:nvSpPr>
          <p:spPr>
            <a:xfrm>
              <a:off x="3224124" y="3348244"/>
              <a:ext cx="99277" cy="238485"/>
            </a:xfrm>
            <a:custGeom>
              <a:avLst/>
              <a:gdLst/>
              <a:ahLst/>
              <a:cxnLst/>
              <a:rect l="l" t="t" r="r" b="b"/>
              <a:pathLst>
                <a:path w="3799" h="9126" extrusionOk="0">
                  <a:moveTo>
                    <a:pt x="2580" y="1"/>
                  </a:moveTo>
                  <a:cubicBezTo>
                    <a:pt x="2442" y="1"/>
                    <a:pt x="2312" y="90"/>
                    <a:pt x="2270" y="231"/>
                  </a:cubicBezTo>
                  <a:lnTo>
                    <a:pt x="2222" y="394"/>
                  </a:lnTo>
                  <a:lnTo>
                    <a:pt x="1" y="8654"/>
                  </a:lnTo>
                  <a:lnTo>
                    <a:pt x="703" y="8847"/>
                  </a:lnTo>
                  <a:lnTo>
                    <a:pt x="1712" y="9125"/>
                  </a:lnTo>
                  <a:lnTo>
                    <a:pt x="3616" y="2077"/>
                  </a:lnTo>
                  <a:cubicBezTo>
                    <a:pt x="3799" y="1423"/>
                    <a:pt x="3587" y="731"/>
                    <a:pt x="3097" y="288"/>
                  </a:cubicBezTo>
                  <a:cubicBezTo>
                    <a:pt x="2982" y="192"/>
                    <a:pt x="2866" y="106"/>
                    <a:pt x="2732" y="38"/>
                  </a:cubicBezTo>
                  <a:cubicBezTo>
                    <a:pt x="2683" y="13"/>
                    <a:pt x="2631" y="1"/>
                    <a:pt x="258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60"/>
            <p:cNvSpPr/>
            <p:nvPr/>
          </p:nvSpPr>
          <p:spPr>
            <a:xfrm>
              <a:off x="3242469" y="3355770"/>
              <a:ext cx="80697" cy="230959"/>
            </a:xfrm>
            <a:custGeom>
              <a:avLst/>
              <a:gdLst/>
              <a:ahLst/>
              <a:cxnLst/>
              <a:rect l="l" t="t" r="r" b="b"/>
              <a:pathLst>
                <a:path w="3088" h="8838" extrusionOk="0">
                  <a:moveTo>
                    <a:pt x="2385" y="0"/>
                  </a:moveTo>
                  <a:cubicBezTo>
                    <a:pt x="2318" y="39"/>
                    <a:pt x="2280" y="106"/>
                    <a:pt x="2260" y="173"/>
                  </a:cubicBezTo>
                  <a:lnTo>
                    <a:pt x="2212" y="337"/>
                  </a:lnTo>
                  <a:lnTo>
                    <a:pt x="1" y="8559"/>
                  </a:lnTo>
                  <a:lnTo>
                    <a:pt x="1010" y="8837"/>
                  </a:lnTo>
                  <a:lnTo>
                    <a:pt x="2914" y="1789"/>
                  </a:lnTo>
                  <a:cubicBezTo>
                    <a:pt x="3087" y="1135"/>
                    <a:pt x="2885" y="443"/>
                    <a:pt x="2385"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60"/>
            <p:cNvSpPr/>
            <p:nvPr/>
          </p:nvSpPr>
          <p:spPr>
            <a:xfrm>
              <a:off x="3235675" y="3503000"/>
              <a:ext cx="175192" cy="211255"/>
            </a:xfrm>
            <a:custGeom>
              <a:avLst/>
              <a:gdLst/>
              <a:ahLst/>
              <a:cxnLst/>
              <a:rect l="l" t="t" r="r" b="b"/>
              <a:pathLst>
                <a:path w="6704" h="8084" extrusionOk="0">
                  <a:moveTo>
                    <a:pt x="3920" y="4201"/>
                  </a:moveTo>
                  <a:cubicBezTo>
                    <a:pt x="3946" y="4201"/>
                    <a:pt x="3974" y="4202"/>
                    <a:pt x="4001" y="4204"/>
                  </a:cubicBezTo>
                  <a:cubicBezTo>
                    <a:pt x="4771" y="4242"/>
                    <a:pt x="5367" y="4896"/>
                    <a:pt x="5319" y="5665"/>
                  </a:cubicBezTo>
                  <a:cubicBezTo>
                    <a:pt x="5275" y="6470"/>
                    <a:pt x="4609" y="6979"/>
                    <a:pt x="3923" y="6979"/>
                  </a:cubicBezTo>
                  <a:cubicBezTo>
                    <a:pt x="3560" y="6979"/>
                    <a:pt x="3191" y="6837"/>
                    <a:pt x="2905" y="6521"/>
                  </a:cubicBezTo>
                  <a:cubicBezTo>
                    <a:pt x="2096" y="5618"/>
                    <a:pt x="2740" y="4201"/>
                    <a:pt x="3920" y="4201"/>
                  </a:cubicBezTo>
                  <a:close/>
                  <a:moveTo>
                    <a:pt x="979" y="0"/>
                  </a:moveTo>
                  <a:cubicBezTo>
                    <a:pt x="904" y="0"/>
                    <a:pt x="827" y="10"/>
                    <a:pt x="751" y="30"/>
                  </a:cubicBezTo>
                  <a:cubicBezTo>
                    <a:pt x="280" y="165"/>
                    <a:pt x="1" y="646"/>
                    <a:pt x="126" y="1126"/>
                  </a:cubicBezTo>
                  <a:lnTo>
                    <a:pt x="1520" y="6290"/>
                  </a:lnTo>
                  <a:cubicBezTo>
                    <a:pt x="1848" y="7376"/>
                    <a:pt x="2844" y="8084"/>
                    <a:pt x="3927" y="8084"/>
                  </a:cubicBezTo>
                  <a:cubicBezTo>
                    <a:pt x="4149" y="8084"/>
                    <a:pt x="4374" y="8054"/>
                    <a:pt x="4597" y="7992"/>
                  </a:cubicBezTo>
                  <a:cubicBezTo>
                    <a:pt x="5924" y="7617"/>
                    <a:pt x="6703" y="6261"/>
                    <a:pt x="6357" y="4934"/>
                  </a:cubicBezTo>
                  <a:lnTo>
                    <a:pt x="6357" y="4934"/>
                  </a:lnTo>
                  <a:lnTo>
                    <a:pt x="6357" y="4944"/>
                  </a:lnTo>
                  <a:cubicBezTo>
                    <a:pt x="6044" y="3788"/>
                    <a:pt x="5011" y="3079"/>
                    <a:pt x="3925" y="3079"/>
                  </a:cubicBezTo>
                  <a:cubicBezTo>
                    <a:pt x="3476" y="3079"/>
                    <a:pt x="3017" y="3201"/>
                    <a:pt x="2597" y="3463"/>
                  </a:cubicBezTo>
                  <a:lnTo>
                    <a:pt x="1838" y="655"/>
                  </a:lnTo>
                  <a:cubicBezTo>
                    <a:pt x="1733" y="260"/>
                    <a:pt x="1371" y="0"/>
                    <a:pt x="979"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60"/>
            <p:cNvSpPr/>
            <p:nvPr/>
          </p:nvSpPr>
          <p:spPr>
            <a:xfrm>
              <a:off x="3105248" y="3502739"/>
              <a:ext cx="181725" cy="211935"/>
            </a:xfrm>
            <a:custGeom>
              <a:avLst/>
              <a:gdLst/>
              <a:ahLst/>
              <a:cxnLst/>
              <a:rect l="l" t="t" r="r" b="b"/>
              <a:pathLst>
                <a:path w="6954" h="8110" extrusionOk="0">
                  <a:moveTo>
                    <a:pt x="3007" y="4212"/>
                  </a:moveTo>
                  <a:cubicBezTo>
                    <a:pt x="3127" y="4212"/>
                    <a:pt x="3250" y="4228"/>
                    <a:pt x="3376" y="4262"/>
                  </a:cubicBezTo>
                  <a:cubicBezTo>
                    <a:pt x="4117" y="4454"/>
                    <a:pt x="4559" y="5214"/>
                    <a:pt x="4367" y="5964"/>
                  </a:cubicBezTo>
                  <a:cubicBezTo>
                    <a:pt x="4184" y="6630"/>
                    <a:pt x="3602" y="6990"/>
                    <a:pt x="3017" y="6990"/>
                  </a:cubicBezTo>
                  <a:cubicBezTo>
                    <a:pt x="2554" y="6990"/>
                    <a:pt x="2090" y="6766"/>
                    <a:pt x="1819" y="6291"/>
                  </a:cubicBezTo>
                  <a:cubicBezTo>
                    <a:pt x="1268" y="5336"/>
                    <a:pt x="1995" y="4212"/>
                    <a:pt x="3007" y="4212"/>
                  </a:cubicBezTo>
                  <a:close/>
                  <a:moveTo>
                    <a:pt x="5975" y="1"/>
                  </a:moveTo>
                  <a:cubicBezTo>
                    <a:pt x="5583" y="1"/>
                    <a:pt x="5222" y="261"/>
                    <a:pt x="5117" y="656"/>
                  </a:cubicBezTo>
                  <a:lnTo>
                    <a:pt x="4357" y="3473"/>
                  </a:lnTo>
                  <a:cubicBezTo>
                    <a:pt x="3918" y="3196"/>
                    <a:pt x="3458" y="3073"/>
                    <a:pt x="3015" y="3073"/>
                  </a:cubicBezTo>
                  <a:cubicBezTo>
                    <a:pt x="1397" y="3073"/>
                    <a:pt x="1" y="4710"/>
                    <a:pt x="665" y="6483"/>
                  </a:cubicBezTo>
                  <a:cubicBezTo>
                    <a:pt x="1039" y="7464"/>
                    <a:pt x="1976" y="8110"/>
                    <a:pt x="3026" y="8110"/>
                  </a:cubicBezTo>
                  <a:cubicBezTo>
                    <a:pt x="3056" y="8110"/>
                    <a:pt x="3086" y="8109"/>
                    <a:pt x="3117" y="8108"/>
                  </a:cubicBezTo>
                  <a:cubicBezTo>
                    <a:pt x="4194" y="8060"/>
                    <a:pt x="5127" y="7339"/>
                    <a:pt x="5434" y="6300"/>
                  </a:cubicBezTo>
                  <a:lnTo>
                    <a:pt x="6829" y="1127"/>
                  </a:lnTo>
                  <a:cubicBezTo>
                    <a:pt x="6954" y="656"/>
                    <a:pt x="6665" y="175"/>
                    <a:pt x="6204" y="40"/>
                  </a:cubicBezTo>
                  <a:lnTo>
                    <a:pt x="6204" y="31"/>
                  </a:lnTo>
                  <a:cubicBezTo>
                    <a:pt x="6127" y="10"/>
                    <a:pt x="6051" y="1"/>
                    <a:pt x="597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60"/>
            <p:cNvSpPr/>
            <p:nvPr/>
          </p:nvSpPr>
          <p:spPr>
            <a:xfrm>
              <a:off x="3253288" y="3522365"/>
              <a:ext cx="15836" cy="16124"/>
            </a:xfrm>
            <a:custGeom>
              <a:avLst/>
              <a:gdLst/>
              <a:ahLst/>
              <a:cxnLst/>
              <a:rect l="l" t="t" r="r" b="b"/>
              <a:pathLst>
                <a:path w="606" h="617" extrusionOk="0">
                  <a:moveTo>
                    <a:pt x="308" y="1"/>
                  </a:moveTo>
                  <a:cubicBezTo>
                    <a:pt x="135" y="1"/>
                    <a:pt x="0" y="145"/>
                    <a:pt x="0" y="308"/>
                  </a:cubicBezTo>
                  <a:cubicBezTo>
                    <a:pt x="0" y="472"/>
                    <a:pt x="135" y="616"/>
                    <a:pt x="308" y="616"/>
                  </a:cubicBezTo>
                  <a:cubicBezTo>
                    <a:pt x="471" y="616"/>
                    <a:pt x="606" y="472"/>
                    <a:pt x="606" y="308"/>
                  </a:cubicBezTo>
                  <a:cubicBezTo>
                    <a:pt x="606" y="145"/>
                    <a:pt x="471" y="1"/>
                    <a:pt x="308"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7" name="Google Shape;14137;p60"/>
          <p:cNvGrpSpPr/>
          <p:nvPr/>
        </p:nvGrpSpPr>
        <p:grpSpPr>
          <a:xfrm>
            <a:off x="2661988" y="3348218"/>
            <a:ext cx="304078" cy="366665"/>
            <a:chOff x="2661988" y="3348218"/>
            <a:chExt cx="304078" cy="366665"/>
          </a:xfrm>
        </p:grpSpPr>
        <p:sp>
          <p:nvSpPr>
            <p:cNvPr id="14138" name="Google Shape;14138;p60"/>
            <p:cNvSpPr/>
            <p:nvPr/>
          </p:nvSpPr>
          <p:spPr>
            <a:xfrm>
              <a:off x="2801954" y="3540971"/>
              <a:ext cx="24146" cy="173912"/>
            </a:xfrm>
            <a:custGeom>
              <a:avLst/>
              <a:gdLst/>
              <a:ahLst/>
              <a:cxnLst/>
              <a:rect l="l" t="t" r="r" b="b"/>
              <a:pathLst>
                <a:path w="924" h="6655" extrusionOk="0">
                  <a:moveTo>
                    <a:pt x="1" y="0"/>
                  </a:moveTo>
                  <a:lnTo>
                    <a:pt x="1" y="6193"/>
                  </a:lnTo>
                  <a:cubicBezTo>
                    <a:pt x="1" y="6501"/>
                    <a:pt x="231" y="6655"/>
                    <a:pt x="462" y="6655"/>
                  </a:cubicBezTo>
                  <a:cubicBezTo>
                    <a:pt x="693" y="6655"/>
                    <a:pt x="924" y="6501"/>
                    <a:pt x="924" y="6193"/>
                  </a:cubicBezTo>
                  <a:lnTo>
                    <a:pt x="924"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60"/>
            <p:cNvSpPr/>
            <p:nvPr/>
          </p:nvSpPr>
          <p:spPr>
            <a:xfrm>
              <a:off x="2801954" y="3540971"/>
              <a:ext cx="24146" cy="39721"/>
            </a:xfrm>
            <a:custGeom>
              <a:avLst/>
              <a:gdLst/>
              <a:ahLst/>
              <a:cxnLst/>
              <a:rect l="l" t="t" r="r" b="b"/>
              <a:pathLst>
                <a:path w="924" h="1520" extrusionOk="0">
                  <a:moveTo>
                    <a:pt x="1" y="0"/>
                  </a:moveTo>
                  <a:lnTo>
                    <a:pt x="1" y="1520"/>
                  </a:lnTo>
                  <a:lnTo>
                    <a:pt x="924" y="1520"/>
                  </a:lnTo>
                  <a:lnTo>
                    <a:pt x="924"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60"/>
            <p:cNvSpPr/>
            <p:nvPr/>
          </p:nvSpPr>
          <p:spPr>
            <a:xfrm>
              <a:off x="2809245" y="3348218"/>
              <a:ext cx="11080" cy="39669"/>
            </a:xfrm>
            <a:custGeom>
              <a:avLst/>
              <a:gdLst/>
              <a:ahLst/>
              <a:cxnLst/>
              <a:rect l="l" t="t" r="r" b="b"/>
              <a:pathLst>
                <a:path w="424" h="1518" extrusionOk="0">
                  <a:moveTo>
                    <a:pt x="212" y="1"/>
                  </a:moveTo>
                  <a:cubicBezTo>
                    <a:pt x="97" y="1"/>
                    <a:pt x="1" y="97"/>
                    <a:pt x="1" y="212"/>
                  </a:cubicBezTo>
                  <a:lnTo>
                    <a:pt x="1" y="1309"/>
                  </a:lnTo>
                  <a:cubicBezTo>
                    <a:pt x="1" y="1448"/>
                    <a:pt x="106" y="1518"/>
                    <a:pt x="212" y="1518"/>
                  </a:cubicBezTo>
                  <a:cubicBezTo>
                    <a:pt x="318" y="1518"/>
                    <a:pt x="424" y="1448"/>
                    <a:pt x="424" y="1309"/>
                  </a:cubicBezTo>
                  <a:lnTo>
                    <a:pt x="424" y="212"/>
                  </a:lnTo>
                  <a:cubicBezTo>
                    <a:pt x="424" y="97"/>
                    <a:pt x="327" y="1"/>
                    <a:pt x="212"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60"/>
            <p:cNvSpPr/>
            <p:nvPr/>
          </p:nvSpPr>
          <p:spPr>
            <a:xfrm>
              <a:off x="2852207" y="3359585"/>
              <a:ext cx="24173" cy="37579"/>
            </a:xfrm>
            <a:custGeom>
              <a:avLst/>
              <a:gdLst/>
              <a:ahLst/>
              <a:cxnLst/>
              <a:rect l="l" t="t" r="r" b="b"/>
              <a:pathLst>
                <a:path w="925" h="1438" extrusionOk="0">
                  <a:moveTo>
                    <a:pt x="681" y="1"/>
                  </a:moveTo>
                  <a:cubicBezTo>
                    <a:pt x="599" y="1"/>
                    <a:pt x="520" y="53"/>
                    <a:pt x="491" y="133"/>
                  </a:cubicBezTo>
                  <a:lnTo>
                    <a:pt x="68" y="1143"/>
                  </a:lnTo>
                  <a:cubicBezTo>
                    <a:pt x="0" y="1310"/>
                    <a:pt x="139" y="1438"/>
                    <a:pt x="276" y="1438"/>
                  </a:cubicBezTo>
                  <a:cubicBezTo>
                    <a:pt x="351" y="1438"/>
                    <a:pt x="425" y="1399"/>
                    <a:pt x="462" y="1306"/>
                  </a:cubicBezTo>
                  <a:lnTo>
                    <a:pt x="876" y="297"/>
                  </a:lnTo>
                  <a:cubicBezTo>
                    <a:pt x="924" y="191"/>
                    <a:pt x="876" y="56"/>
                    <a:pt x="761" y="18"/>
                  </a:cubicBezTo>
                  <a:cubicBezTo>
                    <a:pt x="735" y="6"/>
                    <a:pt x="708" y="1"/>
                    <a:pt x="681"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60"/>
            <p:cNvSpPr/>
            <p:nvPr/>
          </p:nvSpPr>
          <p:spPr>
            <a:xfrm>
              <a:off x="2889158" y="3390970"/>
              <a:ext cx="35540" cy="31411"/>
            </a:xfrm>
            <a:custGeom>
              <a:avLst/>
              <a:gdLst/>
              <a:ahLst/>
              <a:cxnLst/>
              <a:rect l="l" t="t" r="r" b="b"/>
              <a:pathLst>
                <a:path w="1360" h="1202" extrusionOk="0">
                  <a:moveTo>
                    <a:pt x="1057" y="1"/>
                  </a:moveTo>
                  <a:cubicBezTo>
                    <a:pt x="1008" y="1"/>
                    <a:pt x="958" y="20"/>
                    <a:pt x="914" y="67"/>
                  </a:cubicBezTo>
                  <a:lnTo>
                    <a:pt x="135" y="846"/>
                  </a:lnTo>
                  <a:cubicBezTo>
                    <a:pt x="0" y="971"/>
                    <a:pt x="97" y="1202"/>
                    <a:pt x="289" y="1202"/>
                  </a:cubicBezTo>
                  <a:cubicBezTo>
                    <a:pt x="347" y="1202"/>
                    <a:pt x="395" y="1182"/>
                    <a:pt x="433" y="1144"/>
                  </a:cubicBezTo>
                  <a:lnTo>
                    <a:pt x="1212" y="365"/>
                  </a:lnTo>
                  <a:cubicBezTo>
                    <a:pt x="1360" y="217"/>
                    <a:pt x="1218" y="1"/>
                    <a:pt x="1057"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60"/>
            <p:cNvSpPr/>
            <p:nvPr/>
          </p:nvSpPr>
          <p:spPr>
            <a:xfrm>
              <a:off x="2915290" y="3438479"/>
              <a:ext cx="40688" cy="22056"/>
            </a:xfrm>
            <a:custGeom>
              <a:avLst/>
              <a:gdLst/>
              <a:ahLst/>
              <a:cxnLst/>
              <a:rect l="l" t="t" r="r" b="b"/>
              <a:pathLst>
                <a:path w="1557" h="844" extrusionOk="0">
                  <a:moveTo>
                    <a:pt x="1255" y="0"/>
                  </a:moveTo>
                  <a:cubicBezTo>
                    <a:pt x="1226" y="0"/>
                    <a:pt x="1196" y="6"/>
                    <a:pt x="1164" y="18"/>
                  </a:cubicBezTo>
                  <a:lnTo>
                    <a:pt x="164" y="432"/>
                  </a:lnTo>
                  <a:cubicBezTo>
                    <a:pt x="58" y="480"/>
                    <a:pt x="1" y="595"/>
                    <a:pt x="49" y="711"/>
                  </a:cubicBezTo>
                  <a:cubicBezTo>
                    <a:pt x="78" y="791"/>
                    <a:pt x="156" y="843"/>
                    <a:pt x="239" y="843"/>
                  </a:cubicBezTo>
                  <a:cubicBezTo>
                    <a:pt x="265" y="843"/>
                    <a:pt x="292" y="838"/>
                    <a:pt x="318" y="826"/>
                  </a:cubicBezTo>
                  <a:lnTo>
                    <a:pt x="1328" y="412"/>
                  </a:lnTo>
                  <a:cubicBezTo>
                    <a:pt x="1556" y="311"/>
                    <a:pt x="1464" y="0"/>
                    <a:pt x="1255"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60"/>
            <p:cNvSpPr/>
            <p:nvPr/>
          </p:nvSpPr>
          <p:spPr>
            <a:xfrm>
              <a:off x="2922817" y="3493723"/>
              <a:ext cx="43249" cy="11080"/>
            </a:xfrm>
            <a:custGeom>
              <a:avLst/>
              <a:gdLst/>
              <a:ahLst/>
              <a:cxnLst/>
              <a:rect l="l" t="t" r="r" b="b"/>
              <a:pathLst>
                <a:path w="1655" h="424" extrusionOk="0">
                  <a:moveTo>
                    <a:pt x="289" y="1"/>
                  </a:moveTo>
                  <a:cubicBezTo>
                    <a:pt x="1" y="1"/>
                    <a:pt x="1" y="424"/>
                    <a:pt x="289" y="424"/>
                  </a:cubicBezTo>
                  <a:lnTo>
                    <a:pt x="1376" y="424"/>
                  </a:lnTo>
                  <a:cubicBezTo>
                    <a:pt x="1655" y="424"/>
                    <a:pt x="1655" y="1"/>
                    <a:pt x="1376"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60"/>
            <p:cNvSpPr/>
            <p:nvPr/>
          </p:nvSpPr>
          <p:spPr>
            <a:xfrm>
              <a:off x="2912912" y="3538149"/>
              <a:ext cx="42570" cy="22160"/>
            </a:xfrm>
            <a:custGeom>
              <a:avLst/>
              <a:gdLst/>
              <a:ahLst/>
              <a:cxnLst/>
              <a:rect l="l" t="t" r="r" b="b"/>
              <a:pathLst>
                <a:path w="1629" h="848" extrusionOk="0">
                  <a:moveTo>
                    <a:pt x="297" y="1"/>
                  </a:moveTo>
                  <a:cubicBezTo>
                    <a:pt x="96" y="1"/>
                    <a:pt x="0" y="314"/>
                    <a:pt x="236" y="406"/>
                  </a:cubicBezTo>
                  <a:lnTo>
                    <a:pt x="1236" y="830"/>
                  </a:lnTo>
                  <a:cubicBezTo>
                    <a:pt x="1266" y="842"/>
                    <a:pt x="1295" y="847"/>
                    <a:pt x="1322" y="847"/>
                  </a:cubicBezTo>
                  <a:cubicBezTo>
                    <a:pt x="1528" y="847"/>
                    <a:pt x="1629" y="529"/>
                    <a:pt x="1399" y="435"/>
                  </a:cubicBezTo>
                  <a:lnTo>
                    <a:pt x="390" y="22"/>
                  </a:lnTo>
                  <a:cubicBezTo>
                    <a:pt x="357" y="7"/>
                    <a:pt x="326" y="1"/>
                    <a:pt x="297"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60"/>
            <p:cNvSpPr/>
            <p:nvPr/>
          </p:nvSpPr>
          <p:spPr>
            <a:xfrm>
              <a:off x="2887825" y="3575649"/>
              <a:ext cx="35880" cy="31411"/>
            </a:xfrm>
            <a:custGeom>
              <a:avLst/>
              <a:gdLst/>
              <a:ahLst/>
              <a:cxnLst/>
              <a:rect l="l" t="t" r="r" b="b"/>
              <a:pathLst>
                <a:path w="1373" h="1202" extrusionOk="0">
                  <a:moveTo>
                    <a:pt x="300" y="0"/>
                  </a:moveTo>
                  <a:cubicBezTo>
                    <a:pt x="140" y="0"/>
                    <a:pt x="0" y="211"/>
                    <a:pt x="148" y="366"/>
                  </a:cubicBezTo>
                  <a:lnTo>
                    <a:pt x="927" y="1135"/>
                  </a:lnTo>
                  <a:cubicBezTo>
                    <a:pt x="971" y="1182"/>
                    <a:pt x="1021" y="1201"/>
                    <a:pt x="1069" y="1201"/>
                  </a:cubicBezTo>
                  <a:cubicBezTo>
                    <a:pt x="1230" y="1201"/>
                    <a:pt x="1373" y="985"/>
                    <a:pt x="1225" y="837"/>
                  </a:cubicBezTo>
                  <a:lnTo>
                    <a:pt x="446" y="68"/>
                  </a:lnTo>
                  <a:cubicBezTo>
                    <a:pt x="401" y="20"/>
                    <a:pt x="350" y="0"/>
                    <a:pt x="300"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60"/>
            <p:cNvSpPr/>
            <p:nvPr/>
          </p:nvSpPr>
          <p:spPr>
            <a:xfrm>
              <a:off x="2850926" y="3600605"/>
              <a:ext cx="24721" cy="37552"/>
            </a:xfrm>
            <a:custGeom>
              <a:avLst/>
              <a:gdLst/>
              <a:ahLst/>
              <a:cxnLst/>
              <a:rect l="l" t="t" r="r" b="b"/>
              <a:pathLst>
                <a:path w="946" h="1437" extrusionOk="0">
                  <a:moveTo>
                    <a:pt x="270" y="1"/>
                  </a:moveTo>
                  <a:cubicBezTo>
                    <a:pt x="136" y="1"/>
                    <a:pt x="1" y="128"/>
                    <a:pt x="69" y="295"/>
                  </a:cubicBezTo>
                  <a:lnTo>
                    <a:pt x="483" y="1305"/>
                  </a:lnTo>
                  <a:cubicBezTo>
                    <a:pt x="520" y="1397"/>
                    <a:pt x="594" y="1436"/>
                    <a:pt x="669" y="1436"/>
                  </a:cubicBezTo>
                  <a:cubicBezTo>
                    <a:pt x="806" y="1436"/>
                    <a:pt x="945" y="1309"/>
                    <a:pt x="877" y="1142"/>
                  </a:cubicBezTo>
                  <a:lnTo>
                    <a:pt x="454" y="132"/>
                  </a:lnTo>
                  <a:cubicBezTo>
                    <a:pt x="416" y="40"/>
                    <a:pt x="343" y="1"/>
                    <a:pt x="270"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60"/>
            <p:cNvSpPr/>
            <p:nvPr/>
          </p:nvSpPr>
          <p:spPr>
            <a:xfrm>
              <a:off x="2751021" y="3600083"/>
              <a:ext cx="24068" cy="37317"/>
            </a:xfrm>
            <a:custGeom>
              <a:avLst/>
              <a:gdLst/>
              <a:ahLst/>
              <a:cxnLst/>
              <a:rect l="l" t="t" r="r" b="b"/>
              <a:pathLst>
                <a:path w="921" h="1428" extrusionOk="0">
                  <a:moveTo>
                    <a:pt x="682" y="0"/>
                  </a:moveTo>
                  <a:cubicBezTo>
                    <a:pt x="596" y="0"/>
                    <a:pt x="517" y="53"/>
                    <a:pt x="488" y="133"/>
                  </a:cubicBezTo>
                  <a:lnTo>
                    <a:pt x="75" y="1133"/>
                  </a:lnTo>
                  <a:cubicBezTo>
                    <a:pt x="0" y="1300"/>
                    <a:pt x="137" y="1427"/>
                    <a:pt x="273" y="1427"/>
                  </a:cubicBezTo>
                  <a:cubicBezTo>
                    <a:pt x="347" y="1427"/>
                    <a:pt x="422" y="1389"/>
                    <a:pt x="459" y="1296"/>
                  </a:cubicBezTo>
                  <a:lnTo>
                    <a:pt x="882" y="287"/>
                  </a:lnTo>
                  <a:cubicBezTo>
                    <a:pt x="921" y="181"/>
                    <a:pt x="873" y="56"/>
                    <a:pt x="767" y="17"/>
                  </a:cubicBezTo>
                  <a:cubicBezTo>
                    <a:pt x="739" y="6"/>
                    <a:pt x="710" y="0"/>
                    <a:pt x="682"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60"/>
            <p:cNvSpPr/>
            <p:nvPr/>
          </p:nvSpPr>
          <p:spPr>
            <a:xfrm>
              <a:off x="2703147" y="3574525"/>
              <a:ext cx="36063" cy="31411"/>
            </a:xfrm>
            <a:custGeom>
              <a:avLst/>
              <a:gdLst/>
              <a:ahLst/>
              <a:cxnLst/>
              <a:rect l="l" t="t" r="r" b="b"/>
              <a:pathLst>
                <a:path w="1380" h="1202" extrusionOk="0">
                  <a:moveTo>
                    <a:pt x="1071" y="1"/>
                  </a:moveTo>
                  <a:cubicBezTo>
                    <a:pt x="1022" y="1"/>
                    <a:pt x="972" y="19"/>
                    <a:pt x="926" y="63"/>
                  </a:cubicBezTo>
                  <a:lnTo>
                    <a:pt x="926" y="72"/>
                  </a:lnTo>
                  <a:lnTo>
                    <a:pt x="156" y="841"/>
                  </a:lnTo>
                  <a:cubicBezTo>
                    <a:pt x="0" y="990"/>
                    <a:pt x="143" y="1202"/>
                    <a:pt x="309" y="1202"/>
                  </a:cubicBezTo>
                  <a:cubicBezTo>
                    <a:pt x="358" y="1202"/>
                    <a:pt x="409" y="1183"/>
                    <a:pt x="455" y="1140"/>
                  </a:cubicBezTo>
                  <a:lnTo>
                    <a:pt x="1224" y="370"/>
                  </a:lnTo>
                  <a:cubicBezTo>
                    <a:pt x="1380" y="214"/>
                    <a:pt x="1237" y="1"/>
                    <a:pt x="1071"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60"/>
            <p:cNvSpPr/>
            <p:nvPr/>
          </p:nvSpPr>
          <p:spPr>
            <a:xfrm>
              <a:off x="2671814" y="3536607"/>
              <a:ext cx="40714" cy="22186"/>
            </a:xfrm>
            <a:custGeom>
              <a:avLst/>
              <a:gdLst/>
              <a:ahLst/>
              <a:cxnLst/>
              <a:rect l="l" t="t" r="r" b="b"/>
              <a:pathLst>
                <a:path w="1558" h="849" extrusionOk="0">
                  <a:moveTo>
                    <a:pt x="1319" y="0"/>
                  </a:moveTo>
                  <a:cubicBezTo>
                    <a:pt x="1293" y="0"/>
                    <a:pt x="1266" y="5"/>
                    <a:pt x="1240" y="13"/>
                  </a:cubicBezTo>
                  <a:lnTo>
                    <a:pt x="230" y="437"/>
                  </a:lnTo>
                  <a:cubicBezTo>
                    <a:pt x="1" y="530"/>
                    <a:pt x="102" y="849"/>
                    <a:pt x="308" y="849"/>
                  </a:cubicBezTo>
                  <a:cubicBezTo>
                    <a:pt x="335" y="849"/>
                    <a:pt x="364" y="843"/>
                    <a:pt x="394" y="831"/>
                  </a:cubicBezTo>
                  <a:lnTo>
                    <a:pt x="1404" y="408"/>
                  </a:lnTo>
                  <a:cubicBezTo>
                    <a:pt x="1509" y="369"/>
                    <a:pt x="1557" y="244"/>
                    <a:pt x="1519" y="139"/>
                  </a:cubicBezTo>
                  <a:cubicBezTo>
                    <a:pt x="1489" y="49"/>
                    <a:pt x="1408" y="0"/>
                    <a:pt x="1319"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60"/>
            <p:cNvSpPr/>
            <p:nvPr/>
          </p:nvSpPr>
          <p:spPr>
            <a:xfrm>
              <a:off x="2661988" y="3492208"/>
              <a:ext cx="41498" cy="11080"/>
            </a:xfrm>
            <a:custGeom>
              <a:avLst/>
              <a:gdLst/>
              <a:ahLst/>
              <a:cxnLst/>
              <a:rect l="l" t="t" r="r" b="b"/>
              <a:pathLst>
                <a:path w="1588" h="424" extrusionOk="0">
                  <a:moveTo>
                    <a:pt x="279" y="1"/>
                  </a:moveTo>
                  <a:cubicBezTo>
                    <a:pt x="1" y="1"/>
                    <a:pt x="1" y="424"/>
                    <a:pt x="279" y="424"/>
                  </a:cubicBezTo>
                  <a:lnTo>
                    <a:pt x="1376" y="424"/>
                  </a:lnTo>
                  <a:cubicBezTo>
                    <a:pt x="1491" y="424"/>
                    <a:pt x="1587" y="328"/>
                    <a:pt x="1587" y="212"/>
                  </a:cubicBezTo>
                  <a:cubicBezTo>
                    <a:pt x="1587" y="97"/>
                    <a:pt x="1491" y="1"/>
                    <a:pt x="1376"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60"/>
            <p:cNvSpPr/>
            <p:nvPr/>
          </p:nvSpPr>
          <p:spPr>
            <a:xfrm>
              <a:off x="2672363" y="3436728"/>
              <a:ext cx="42570" cy="22134"/>
            </a:xfrm>
            <a:custGeom>
              <a:avLst/>
              <a:gdLst/>
              <a:ahLst/>
              <a:cxnLst/>
              <a:rect l="l" t="t" r="r" b="b"/>
              <a:pathLst>
                <a:path w="1629" h="847" extrusionOk="0">
                  <a:moveTo>
                    <a:pt x="312" y="0"/>
                  </a:moveTo>
                  <a:cubicBezTo>
                    <a:pt x="100" y="0"/>
                    <a:pt x="0" y="319"/>
                    <a:pt x="238" y="412"/>
                  </a:cubicBezTo>
                  <a:lnTo>
                    <a:pt x="1238" y="826"/>
                  </a:lnTo>
                  <a:cubicBezTo>
                    <a:pt x="1272" y="840"/>
                    <a:pt x="1304" y="847"/>
                    <a:pt x="1334" y="847"/>
                  </a:cubicBezTo>
                  <a:cubicBezTo>
                    <a:pt x="1540" y="847"/>
                    <a:pt x="1629" y="534"/>
                    <a:pt x="1402" y="441"/>
                  </a:cubicBezTo>
                  <a:lnTo>
                    <a:pt x="402" y="18"/>
                  </a:lnTo>
                  <a:cubicBezTo>
                    <a:pt x="370" y="6"/>
                    <a:pt x="340" y="0"/>
                    <a:pt x="312"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60"/>
            <p:cNvSpPr/>
            <p:nvPr/>
          </p:nvSpPr>
          <p:spPr>
            <a:xfrm>
              <a:off x="2704349" y="3390082"/>
              <a:ext cx="35932" cy="31411"/>
            </a:xfrm>
            <a:custGeom>
              <a:avLst/>
              <a:gdLst/>
              <a:ahLst/>
              <a:cxnLst/>
              <a:rect l="l" t="t" r="r" b="b"/>
              <a:pathLst>
                <a:path w="1375" h="1202" extrusionOk="0">
                  <a:moveTo>
                    <a:pt x="307" y="0"/>
                  </a:moveTo>
                  <a:cubicBezTo>
                    <a:pt x="145" y="0"/>
                    <a:pt x="0" y="214"/>
                    <a:pt x="149" y="370"/>
                  </a:cubicBezTo>
                  <a:lnTo>
                    <a:pt x="928" y="1139"/>
                  </a:lnTo>
                  <a:cubicBezTo>
                    <a:pt x="972" y="1183"/>
                    <a:pt x="1021" y="1202"/>
                    <a:pt x="1068" y="1202"/>
                  </a:cubicBezTo>
                  <a:cubicBezTo>
                    <a:pt x="1230" y="1202"/>
                    <a:pt x="1374" y="990"/>
                    <a:pt x="1226" y="841"/>
                  </a:cubicBezTo>
                  <a:lnTo>
                    <a:pt x="447" y="62"/>
                  </a:lnTo>
                  <a:cubicBezTo>
                    <a:pt x="403" y="19"/>
                    <a:pt x="354" y="0"/>
                    <a:pt x="307"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60"/>
            <p:cNvSpPr/>
            <p:nvPr/>
          </p:nvSpPr>
          <p:spPr>
            <a:xfrm>
              <a:off x="2752433" y="3358958"/>
              <a:ext cx="24669" cy="37526"/>
            </a:xfrm>
            <a:custGeom>
              <a:avLst/>
              <a:gdLst/>
              <a:ahLst/>
              <a:cxnLst/>
              <a:rect l="l" t="t" r="r" b="b"/>
              <a:pathLst>
                <a:path w="944" h="1436" extrusionOk="0">
                  <a:moveTo>
                    <a:pt x="269" y="0"/>
                  </a:moveTo>
                  <a:cubicBezTo>
                    <a:pt x="134" y="0"/>
                    <a:pt x="1" y="129"/>
                    <a:pt x="69" y="301"/>
                  </a:cubicBezTo>
                  <a:lnTo>
                    <a:pt x="482" y="1302"/>
                  </a:lnTo>
                  <a:cubicBezTo>
                    <a:pt x="520" y="1395"/>
                    <a:pt x="596" y="1435"/>
                    <a:pt x="672" y="1435"/>
                  </a:cubicBezTo>
                  <a:cubicBezTo>
                    <a:pt x="807" y="1435"/>
                    <a:pt x="944" y="1310"/>
                    <a:pt x="876" y="1138"/>
                  </a:cubicBezTo>
                  <a:lnTo>
                    <a:pt x="463" y="138"/>
                  </a:lnTo>
                  <a:cubicBezTo>
                    <a:pt x="421" y="41"/>
                    <a:pt x="345" y="0"/>
                    <a:pt x="269"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60"/>
            <p:cNvSpPr/>
            <p:nvPr/>
          </p:nvSpPr>
          <p:spPr>
            <a:xfrm>
              <a:off x="2727816" y="3415796"/>
              <a:ext cx="172422" cy="159591"/>
            </a:xfrm>
            <a:custGeom>
              <a:avLst/>
              <a:gdLst/>
              <a:ahLst/>
              <a:cxnLst/>
              <a:rect l="l" t="t" r="r" b="b"/>
              <a:pathLst>
                <a:path w="6598" h="6107" extrusionOk="0">
                  <a:moveTo>
                    <a:pt x="3300" y="1"/>
                  </a:moveTo>
                  <a:cubicBezTo>
                    <a:pt x="3160" y="1"/>
                    <a:pt x="3023" y="74"/>
                    <a:pt x="2953" y="213"/>
                  </a:cubicBezTo>
                  <a:lnTo>
                    <a:pt x="2290" y="1559"/>
                  </a:lnTo>
                  <a:lnTo>
                    <a:pt x="2270" y="1598"/>
                  </a:lnTo>
                  <a:cubicBezTo>
                    <a:pt x="2213" y="1713"/>
                    <a:pt x="2107" y="1800"/>
                    <a:pt x="1982" y="1819"/>
                  </a:cubicBezTo>
                  <a:lnTo>
                    <a:pt x="905" y="1973"/>
                  </a:lnTo>
                  <a:lnTo>
                    <a:pt x="443" y="2040"/>
                  </a:lnTo>
                  <a:cubicBezTo>
                    <a:pt x="126" y="2079"/>
                    <a:pt x="1" y="2473"/>
                    <a:pt x="232" y="2704"/>
                  </a:cubicBezTo>
                  <a:lnTo>
                    <a:pt x="1338" y="3781"/>
                  </a:lnTo>
                  <a:cubicBezTo>
                    <a:pt x="1424" y="3867"/>
                    <a:pt x="1472" y="4002"/>
                    <a:pt x="1443" y="4127"/>
                  </a:cubicBezTo>
                  <a:lnTo>
                    <a:pt x="1184" y="5646"/>
                  </a:lnTo>
                  <a:cubicBezTo>
                    <a:pt x="1146" y="5897"/>
                    <a:pt x="1343" y="6106"/>
                    <a:pt x="1569" y="6106"/>
                  </a:cubicBezTo>
                  <a:cubicBezTo>
                    <a:pt x="1629" y="6106"/>
                    <a:pt x="1691" y="6092"/>
                    <a:pt x="1751" y="6060"/>
                  </a:cubicBezTo>
                  <a:lnTo>
                    <a:pt x="2280" y="5781"/>
                  </a:lnTo>
                  <a:lnTo>
                    <a:pt x="3117" y="5338"/>
                  </a:lnTo>
                  <a:cubicBezTo>
                    <a:pt x="3175" y="5309"/>
                    <a:pt x="3234" y="5297"/>
                    <a:pt x="3297" y="5297"/>
                  </a:cubicBezTo>
                  <a:cubicBezTo>
                    <a:pt x="3317" y="5297"/>
                    <a:pt x="3337" y="5298"/>
                    <a:pt x="3357" y="5300"/>
                  </a:cubicBezTo>
                  <a:cubicBezTo>
                    <a:pt x="3395" y="5310"/>
                    <a:pt x="3434" y="5319"/>
                    <a:pt x="3472" y="5338"/>
                  </a:cubicBezTo>
                  <a:lnTo>
                    <a:pt x="4847" y="6060"/>
                  </a:lnTo>
                  <a:cubicBezTo>
                    <a:pt x="4906" y="6092"/>
                    <a:pt x="4966" y="6106"/>
                    <a:pt x="5025" y="6106"/>
                  </a:cubicBezTo>
                  <a:cubicBezTo>
                    <a:pt x="5250" y="6106"/>
                    <a:pt x="5451" y="5897"/>
                    <a:pt x="5405" y="5646"/>
                  </a:cubicBezTo>
                  <a:lnTo>
                    <a:pt x="5405" y="5627"/>
                  </a:lnTo>
                  <a:lnTo>
                    <a:pt x="5155" y="4127"/>
                  </a:lnTo>
                  <a:cubicBezTo>
                    <a:pt x="5126" y="4002"/>
                    <a:pt x="5174" y="3867"/>
                    <a:pt x="5261" y="3781"/>
                  </a:cubicBezTo>
                  <a:lnTo>
                    <a:pt x="6367" y="2704"/>
                  </a:lnTo>
                  <a:cubicBezTo>
                    <a:pt x="6598" y="2473"/>
                    <a:pt x="6473" y="2079"/>
                    <a:pt x="6146" y="2040"/>
                  </a:cubicBezTo>
                  <a:lnTo>
                    <a:pt x="4626" y="1819"/>
                  </a:lnTo>
                  <a:cubicBezTo>
                    <a:pt x="4501" y="1790"/>
                    <a:pt x="4386" y="1713"/>
                    <a:pt x="4328" y="1598"/>
                  </a:cubicBezTo>
                  <a:lnTo>
                    <a:pt x="3645" y="213"/>
                  </a:lnTo>
                  <a:cubicBezTo>
                    <a:pt x="3636" y="194"/>
                    <a:pt x="3626" y="165"/>
                    <a:pt x="3607" y="146"/>
                  </a:cubicBezTo>
                  <a:cubicBezTo>
                    <a:pt x="3526" y="48"/>
                    <a:pt x="3412" y="1"/>
                    <a:pt x="3300"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60"/>
            <p:cNvSpPr/>
            <p:nvPr/>
          </p:nvSpPr>
          <p:spPr>
            <a:xfrm>
              <a:off x="2727816" y="3467330"/>
              <a:ext cx="59582" cy="108058"/>
            </a:xfrm>
            <a:custGeom>
              <a:avLst/>
              <a:gdLst/>
              <a:ahLst/>
              <a:cxnLst/>
              <a:rect l="l" t="t" r="r" b="b"/>
              <a:pathLst>
                <a:path w="2280" h="4135" extrusionOk="0">
                  <a:moveTo>
                    <a:pt x="905" y="1"/>
                  </a:moveTo>
                  <a:lnTo>
                    <a:pt x="443" y="68"/>
                  </a:lnTo>
                  <a:cubicBezTo>
                    <a:pt x="126" y="107"/>
                    <a:pt x="1" y="501"/>
                    <a:pt x="232" y="732"/>
                  </a:cubicBezTo>
                  <a:lnTo>
                    <a:pt x="1338" y="1809"/>
                  </a:lnTo>
                  <a:cubicBezTo>
                    <a:pt x="1424" y="1895"/>
                    <a:pt x="1472" y="2030"/>
                    <a:pt x="1443" y="2155"/>
                  </a:cubicBezTo>
                  <a:lnTo>
                    <a:pt x="1184" y="3674"/>
                  </a:lnTo>
                  <a:cubicBezTo>
                    <a:pt x="1138" y="3925"/>
                    <a:pt x="1339" y="4134"/>
                    <a:pt x="1568" y="4134"/>
                  </a:cubicBezTo>
                  <a:cubicBezTo>
                    <a:pt x="1629" y="4134"/>
                    <a:pt x="1691" y="4120"/>
                    <a:pt x="1751" y="4088"/>
                  </a:cubicBezTo>
                  <a:lnTo>
                    <a:pt x="2280" y="3809"/>
                  </a:lnTo>
                  <a:cubicBezTo>
                    <a:pt x="2068" y="3770"/>
                    <a:pt x="1924" y="3568"/>
                    <a:pt x="1953" y="3357"/>
                  </a:cubicBezTo>
                  <a:lnTo>
                    <a:pt x="2222" y="1838"/>
                  </a:lnTo>
                  <a:cubicBezTo>
                    <a:pt x="2241" y="1703"/>
                    <a:pt x="2203" y="1578"/>
                    <a:pt x="2107" y="1491"/>
                  </a:cubicBezTo>
                  <a:lnTo>
                    <a:pt x="1001" y="405"/>
                  </a:lnTo>
                  <a:cubicBezTo>
                    <a:pt x="886" y="299"/>
                    <a:pt x="857" y="135"/>
                    <a:pt x="905"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7" name="Google Shape;14157;p60"/>
          <p:cNvGrpSpPr/>
          <p:nvPr/>
        </p:nvGrpSpPr>
        <p:grpSpPr>
          <a:xfrm>
            <a:off x="2212927" y="3348897"/>
            <a:ext cx="307606" cy="366482"/>
            <a:chOff x="2212927" y="3348897"/>
            <a:chExt cx="307606" cy="366482"/>
          </a:xfrm>
        </p:grpSpPr>
        <p:sp>
          <p:nvSpPr>
            <p:cNvPr id="14158" name="Google Shape;14158;p60"/>
            <p:cNvSpPr/>
            <p:nvPr/>
          </p:nvSpPr>
          <p:spPr>
            <a:xfrm>
              <a:off x="2234539" y="3408218"/>
              <a:ext cx="222936" cy="219905"/>
            </a:xfrm>
            <a:custGeom>
              <a:avLst/>
              <a:gdLst/>
              <a:ahLst/>
              <a:cxnLst/>
              <a:rect l="l" t="t" r="r" b="b"/>
              <a:pathLst>
                <a:path w="8531" h="8415" extrusionOk="0">
                  <a:moveTo>
                    <a:pt x="6511" y="1"/>
                  </a:moveTo>
                  <a:cubicBezTo>
                    <a:pt x="6417" y="1"/>
                    <a:pt x="6323" y="37"/>
                    <a:pt x="6251" y="109"/>
                  </a:cubicBezTo>
                  <a:lnTo>
                    <a:pt x="3664" y="2696"/>
                  </a:lnTo>
                  <a:lnTo>
                    <a:pt x="1482" y="4878"/>
                  </a:lnTo>
                  <a:cubicBezTo>
                    <a:pt x="1126" y="5234"/>
                    <a:pt x="982" y="5744"/>
                    <a:pt x="1097" y="6234"/>
                  </a:cubicBezTo>
                  <a:lnTo>
                    <a:pt x="318" y="7013"/>
                  </a:lnTo>
                  <a:cubicBezTo>
                    <a:pt x="1" y="7331"/>
                    <a:pt x="1" y="7859"/>
                    <a:pt x="318" y="8177"/>
                  </a:cubicBezTo>
                  <a:cubicBezTo>
                    <a:pt x="477" y="8335"/>
                    <a:pt x="686" y="8415"/>
                    <a:pt x="896" y="8415"/>
                  </a:cubicBezTo>
                  <a:cubicBezTo>
                    <a:pt x="1107" y="8415"/>
                    <a:pt x="1318" y="8335"/>
                    <a:pt x="1482" y="8177"/>
                  </a:cubicBezTo>
                  <a:lnTo>
                    <a:pt x="2260" y="7398"/>
                  </a:lnTo>
                  <a:cubicBezTo>
                    <a:pt x="2370" y="7424"/>
                    <a:pt x="2481" y="7437"/>
                    <a:pt x="2591" y="7437"/>
                  </a:cubicBezTo>
                  <a:cubicBezTo>
                    <a:pt x="2969" y="7437"/>
                    <a:pt x="3341" y="7288"/>
                    <a:pt x="3616" y="7013"/>
                  </a:cubicBezTo>
                  <a:lnTo>
                    <a:pt x="5799" y="4830"/>
                  </a:lnTo>
                  <a:lnTo>
                    <a:pt x="8386" y="2244"/>
                  </a:lnTo>
                  <a:cubicBezTo>
                    <a:pt x="8530" y="2099"/>
                    <a:pt x="8530" y="1859"/>
                    <a:pt x="8386" y="1715"/>
                  </a:cubicBezTo>
                  <a:lnTo>
                    <a:pt x="6770" y="109"/>
                  </a:lnTo>
                  <a:cubicBezTo>
                    <a:pt x="6698" y="37"/>
                    <a:pt x="6604" y="1"/>
                    <a:pt x="6511"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60"/>
            <p:cNvSpPr/>
            <p:nvPr/>
          </p:nvSpPr>
          <p:spPr>
            <a:xfrm>
              <a:off x="2330288" y="3408218"/>
              <a:ext cx="127187" cy="126246"/>
            </a:xfrm>
            <a:custGeom>
              <a:avLst/>
              <a:gdLst/>
              <a:ahLst/>
              <a:cxnLst/>
              <a:rect l="l" t="t" r="r" b="b"/>
              <a:pathLst>
                <a:path w="4867" h="4831" extrusionOk="0">
                  <a:moveTo>
                    <a:pt x="2847" y="1"/>
                  </a:moveTo>
                  <a:cubicBezTo>
                    <a:pt x="2753" y="1"/>
                    <a:pt x="2659" y="37"/>
                    <a:pt x="2587" y="109"/>
                  </a:cubicBezTo>
                  <a:lnTo>
                    <a:pt x="0" y="2696"/>
                  </a:lnTo>
                  <a:lnTo>
                    <a:pt x="2135" y="4830"/>
                  </a:lnTo>
                  <a:lnTo>
                    <a:pt x="4722" y="2244"/>
                  </a:lnTo>
                  <a:cubicBezTo>
                    <a:pt x="4866" y="2099"/>
                    <a:pt x="4866" y="1859"/>
                    <a:pt x="4722" y="1715"/>
                  </a:cubicBezTo>
                  <a:lnTo>
                    <a:pt x="3106" y="109"/>
                  </a:lnTo>
                  <a:cubicBezTo>
                    <a:pt x="3034" y="37"/>
                    <a:pt x="2940" y="1"/>
                    <a:pt x="2847"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60"/>
            <p:cNvSpPr/>
            <p:nvPr/>
          </p:nvSpPr>
          <p:spPr>
            <a:xfrm>
              <a:off x="2212927" y="3640797"/>
              <a:ext cx="53049" cy="74582"/>
            </a:xfrm>
            <a:custGeom>
              <a:avLst/>
              <a:gdLst/>
              <a:ahLst/>
              <a:cxnLst/>
              <a:rect l="l" t="t" r="r" b="b"/>
              <a:pathLst>
                <a:path w="2030" h="2854" extrusionOk="0">
                  <a:moveTo>
                    <a:pt x="1073" y="0"/>
                  </a:moveTo>
                  <a:cubicBezTo>
                    <a:pt x="1001" y="0"/>
                    <a:pt x="929" y="41"/>
                    <a:pt x="895" y="123"/>
                  </a:cubicBezTo>
                  <a:lnTo>
                    <a:pt x="251" y="1604"/>
                  </a:lnTo>
                  <a:cubicBezTo>
                    <a:pt x="1" y="2171"/>
                    <a:pt x="395" y="2815"/>
                    <a:pt x="1010" y="2854"/>
                  </a:cubicBezTo>
                  <a:lnTo>
                    <a:pt x="1135" y="2854"/>
                  </a:lnTo>
                  <a:cubicBezTo>
                    <a:pt x="1376" y="2844"/>
                    <a:pt x="1607" y="2729"/>
                    <a:pt x="1760" y="2537"/>
                  </a:cubicBezTo>
                  <a:cubicBezTo>
                    <a:pt x="1982" y="2277"/>
                    <a:pt x="2030" y="1912"/>
                    <a:pt x="1895" y="1604"/>
                  </a:cubicBezTo>
                  <a:lnTo>
                    <a:pt x="1395" y="450"/>
                  </a:lnTo>
                  <a:lnTo>
                    <a:pt x="1251" y="123"/>
                  </a:lnTo>
                  <a:cubicBezTo>
                    <a:pt x="1217" y="41"/>
                    <a:pt x="1145" y="0"/>
                    <a:pt x="1073"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60"/>
            <p:cNvSpPr/>
            <p:nvPr/>
          </p:nvSpPr>
          <p:spPr>
            <a:xfrm>
              <a:off x="2233284" y="3652295"/>
              <a:ext cx="32457" cy="54800"/>
            </a:xfrm>
            <a:custGeom>
              <a:avLst/>
              <a:gdLst/>
              <a:ahLst/>
              <a:cxnLst/>
              <a:rect l="l" t="t" r="r" b="b"/>
              <a:pathLst>
                <a:path w="1242" h="2097" extrusionOk="0">
                  <a:moveTo>
                    <a:pt x="606" y="0"/>
                  </a:moveTo>
                  <a:lnTo>
                    <a:pt x="241" y="846"/>
                  </a:lnTo>
                  <a:cubicBezTo>
                    <a:pt x="1" y="1404"/>
                    <a:pt x="376" y="2039"/>
                    <a:pt x="981" y="2097"/>
                  </a:cubicBezTo>
                  <a:cubicBezTo>
                    <a:pt x="1193" y="1827"/>
                    <a:pt x="1241" y="1472"/>
                    <a:pt x="1106" y="1164"/>
                  </a:cubicBezTo>
                  <a:lnTo>
                    <a:pt x="606"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60"/>
            <p:cNvSpPr/>
            <p:nvPr/>
          </p:nvSpPr>
          <p:spPr>
            <a:xfrm>
              <a:off x="2229756" y="3408218"/>
              <a:ext cx="201586" cy="219722"/>
            </a:xfrm>
            <a:custGeom>
              <a:avLst/>
              <a:gdLst/>
              <a:ahLst/>
              <a:cxnLst/>
              <a:rect l="l" t="t" r="r" b="b"/>
              <a:pathLst>
                <a:path w="7714" h="8408" extrusionOk="0">
                  <a:moveTo>
                    <a:pt x="7710" y="855"/>
                  </a:moveTo>
                  <a:lnTo>
                    <a:pt x="7713" y="859"/>
                  </a:lnTo>
                  <a:cubicBezTo>
                    <a:pt x="7712" y="858"/>
                    <a:pt x="7711" y="857"/>
                    <a:pt x="7710" y="855"/>
                  </a:cubicBezTo>
                  <a:close/>
                  <a:moveTo>
                    <a:pt x="6694" y="1"/>
                  </a:moveTo>
                  <a:cubicBezTo>
                    <a:pt x="6600" y="1"/>
                    <a:pt x="6506" y="37"/>
                    <a:pt x="6434" y="109"/>
                  </a:cubicBezTo>
                  <a:lnTo>
                    <a:pt x="3847" y="2696"/>
                  </a:lnTo>
                  <a:lnTo>
                    <a:pt x="1665" y="4878"/>
                  </a:lnTo>
                  <a:cubicBezTo>
                    <a:pt x="1309" y="5234"/>
                    <a:pt x="1155" y="5744"/>
                    <a:pt x="1270" y="6234"/>
                  </a:cubicBezTo>
                  <a:lnTo>
                    <a:pt x="501" y="7013"/>
                  </a:lnTo>
                  <a:cubicBezTo>
                    <a:pt x="1" y="7504"/>
                    <a:pt x="318" y="8359"/>
                    <a:pt x="1020" y="8407"/>
                  </a:cubicBezTo>
                  <a:cubicBezTo>
                    <a:pt x="1001" y="8167"/>
                    <a:pt x="1088" y="7936"/>
                    <a:pt x="1261" y="7773"/>
                  </a:cubicBezTo>
                  <a:lnTo>
                    <a:pt x="2040" y="6994"/>
                  </a:lnTo>
                  <a:cubicBezTo>
                    <a:pt x="1924" y="6504"/>
                    <a:pt x="2068" y="5984"/>
                    <a:pt x="2424" y="5628"/>
                  </a:cubicBezTo>
                  <a:lnTo>
                    <a:pt x="4607" y="3446"/>
                  </a:lnTo>
                  <a:lnTo>
                    <a:pt x="7194" y="859"/>
                  </a:lnTo>
                  <a:cubicBezTo>
                    <a:pt x="7266" y="787"/>
                    <a:pt x="7360" y="751"/>
                    <a:pt x="7453" y="751"/>
                  </a:cubicBezTo>
                  <a:cubicBezTo>
                    <a:pt x="7546" y="751"/>
                    <a:pt x="7638" y="786"/>
                    <a:pt x="7710" y="855"/>
                  </a:cubicBezTo>
                  <a:lnTo>
                    <a:pt x="7710" y="855"/>
                  </a:lnTo>
                  <a:lnTo>
                    <a:pt x="6953" y="109"/>
                  </a:lnTo>
                  <a:cubicBezTo>
                    <a:pt x="6881" y="37"/>
                    <a:pt x="6787" y="1"/>
                    <a:pt x="669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60"/>
            <p:cNvSpPr/>
            <p:nvPr/>
          </p:nvSpPr>
          <p:spPr>
            <a:xfrm>
              <a:off x="2330288" y="3408035"/>
              <a:ext cx="101054" cy="90236"/>
            </a:xfrm>
            <a:custGeom>
              <a:avLst/>
              <a:gdLst/>
              <a:ahLst/>
              <a:cxnLst/>
              <a:rect l="l" t="t" r="r" b="b"/>
              <a:pathLst>
                <a:path w="3867" h="3453" extrusionOk="0">
                  <a:moveTo>
                    <a:pt x="2852" y="0"/>
                  </a:moveTo>
                  <a:cubicBezTo>
                    <a:pt x="2755" y="0"/>
                    <a:pt x="2659" y="39"/>
                    <a:pt x="2587" y="116"/>
                  </a:cubicBezTo>
                  <a:lnTo>
                    <a:pt x="0" y="2693"/>
                  </a:lnTo>
                  <a:lnTo>
                    <a:pt x="760" y="3453"/>
                  </a:lnTo>
                  <a:lnTo>
                    <a:pt x="3347" y="866"/>
                  </a:lnTo>
                  <a:cubicBezTo>
                    <a:pt x="3419" y="794"/>
                    <a:pt x="3513" y="758"/>
                    <a:pt x="3606" y="758"/>
                  </a:cubicBezTo>
                  <a:cubicBezTo>
                    <a:pt x="3700" y="758"/>
                    <a:pt x="3794" y="794"/>
                    <a:pt x="3866" y="866"/>
                  </a:cubicBezTo>
                  <a:lnTo>
                    <a:pt x="3116" y="116"/>
                  </a:lnTo>
                  <a:cubicBezTo>
                    <a:pt x="3044" y="39"/>
                    <a:pt x="2948" y="0"/>
                    <a:pt x="2852"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60"/>
            <p:cNvSpPr/>
            <p:nvPr/>
          </p:nvSpPr>
          <p:spPr>
            <a:xfrm>
              <a:off x="2389086" y="3348897"/>
              <a:ext cx="131446" cy="126142"/>
            </a:xfrm>
            <a:custGeom>
              <a:avLst/>
              <a:gdLst/>
              <a:ahLst/>
              <a:cxnLst/>
              <a:rect l="l" t="t" r="r" b="b"/>
              <a:pathLst>
                <a:path w="5030" h="4827" extrusionOk="0">
                  <a:moveTo>
                    <a:pt x="2991" y="1"/>
                  </a:moveTo>
                  <a:cubicBezTo>
                    <a:pt x="2528" y="1"/>
                    <a:pt x="2072" y="183"/>
                    <a:pt x="1731" y="523"/>
                  </a:cubicBezTo>
                  <a:lnTo>
                    <a:pt x="126" y="2119"/>
                  </a:lnTo>
                  <a:cubicBezTo>
                    <a:pt x="1" y="2254"/>
                    <a:pt x="1" y="2465"/>
                    <a:pt x="126" y="2600"/>
                  </a:cubicBezTo>
                  <a:lnTo>
                    <a:pt x="2251" y="4725"/>
                  </a:lnTo>
                  <a:cubicBezTo>
                    <a:pt x="2318" y="4792"/>
                    <a:pt x="2407" y="4826"/>
                    <a:pt x="2495" y="4826"/>
                  </a:cubicBezTo>
                  <a:cubicBezTo>
                    <a:pt x="2582" y="4826"/>
                    <a:pt x="2669" y="4792"/>
                    <a:pt x="2731" y="4725"/>
                  </a:cubicBezTo>
                  <a:lnTo>
                    <a:pt x="4049" y="3417"/>
                  </a:lnTo>
                  <a:lnTo>
                    <a:pt x="4337" y="3129"/>
                  </a:lnTo>
                  <a:cubicBezTo>
                    <a:pt x="5020" y="2427"/>
                    <a:pt x="5030" y="1311"/>
                    <a:pt x="4337" y="619"/>
                  </a:cubicBezTo>
                  <a:lnTo>
                    <a:pt x="4241" y="523"/>
                  </a:lnTo>
                  <a:cubicBezTo>
                    <a:pt x="4078" y="359"/>
                    <a:pt x="3885" y="225"/>
                    <a:pt x="3674" y="138"/>
                  </a:cubicBezTo>
                  <a:cubicBezTo>
                    <a:pt x="3454" y="46"/>
                    <a:pt x="3222" y="1"/>
                    <a:pt x="299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60"/>
            <p:cNvSpPr/>
            <p:nvPr/>
          </p:nvSpPr>
          <p:spPr>
            <a:xfrm>
              <a:off x="2450158" y="3352738"/>
              <a:ext cx="70140" cy="85479"/>
            </a:xfrm>
            <a:custGeom>
              <a:avLst/>
              <a:gdLst/>
              <a:ahLst/>
              <a:cxnLst/>
              <a:rect l="l" t="t" r="r" b="b"/>
              <a:pathLst>
                <a:path w="2684" h="3271" extrusionOk="0">
                  <a:moveTo>
                    <a:pt x="1337" y="1"/>
                  </a:moveTo>
                  <a:lnTo>
                    <a:pt x="125" y="1203"/>
                  </a:lnTo>
                  <a:cubicBezTo>
                    <a:pt x="0" y="1338"/>
                    <a:pt x="0" y="1549"/>
                    <a:pt x="125" y="1684"/>
                  </a:cubicBezTo>
                  <a:lnTo>
                    <a:pt x="1712" y="3270"/>
                  </a:lnTo>
                  <a:lnTo>
                    <a:pt x="2000" y="2982"/>
                  </a:lnTo>
                  <a:cubicBezTo>
                    <a:pt x="2683" y="2280"/>
                    <a:pt x="2683" y="1164"/>
                    <a:pt x="1991" y="472"/>
                  </a:cubicBezTo>
                  <a:lnTo>
                    <a:pt x="1895" y="376"/>
                  </a:lnTo>
                  <a:cubicBezTo>
                    <a:pt x="1731" y="212"/>
                    <a:pt x="1539" y="87"/>
                    <a:pt x="1337"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60"/>
            <p:cNvSpPr/>
            <p:nvPr/>
          </p:nvSpPr>
          <p:spPr>
            <a:xfrm>
              <a:off x="2356159" y="3369908"/>
              <a:ext cx="139992" cy="137405"/>
            </a:xfrm>
            <a:custGeom>
              <a:avLst/>
              <a:gdLst/>
              <a:ahLst/>
              <a:cxnLst/>
              <a:rect l="l" t="t" r="r" b="b"/>
              <a:pathLst>
                <a:path w="5357" h="5258" extrusionOk="0">
                  <a:moveTo>
                    <a:pt x="1059" y="0"/>
                  </a:moveTo>
                  <a:cubicBezTo>
                    <a:pt x="926" y="0"/>
                    <a:pt x="794" y="51"/>
                    <a:pt x="693" y="152"/>
                  </a:cubicBezTo>
                  <a:lnTo>
                    <a:pt x="193" y="652"/>
                  </a:lnTo>
                  <a:cubicBezTo>
                    <a:pt x="1" y="854"/>
                    <a:pt x="1" y="1181"/>
                    <a:pt x="193" y="1383"/>
                  </a:cubicBezTo>
                  <a:lnTo>
                    <a:pt x="828" y="2008"/>
                  </a:lnTo>
                  <a:lnTo>
                    <a:pt x="3943" y="5114"/>
                  </a:lnTo>
                  <a:cubicBezTo>
                    <a:pt x="4040" y="5210"/>
                    <a:pt x="4169" y="5258"/>
                    <a:pt x="4300" y="5258"/>
                  </a:cubicBezTo>
                  <a:cubicBezTo>
                    <a:pt x="4431" y="5258"/>
                    <a:pt x="4564" y="5210"/>
                    <a:pt x="4665" y="5114"/>
                  </a:cubicBezTo>
                  <a:lnTo>
                    <a:pt x="5165" y="4614"/>
                  </a:lnTo>
                  <a:cubicBezTo>
                    <a:pt x="5357" y="4412"/>
                    <a:pt x="5357" y="4104"/>
                    <a:pt x="5165" y="3902"/>
                  </a:cubicBezTo>
                  <a:lnTo>
                    <a:pt x="2059" y="786"/>
                  </a:lnTo>
                  <a:lnTo>
                    <a:pt x="1424" y="152"/>
                  </a:lnTo>
                  <a:cubicBezTo>
                    <a:pt x="1323" y="51"/>
                    <a:pt x="1191" y="0"/>
                    <a:pt x="1059"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60"/>
            <p:cNvSpPr/>
            <p:nvPr/>
          </p:nvSpPr>
          <p:spPr>
            <a:xfrm>
              <a:off x="2372492" y="3386476"/>
              <a:ext cx="123659" cy="120837"/>
            </a:xfrm>
            <a:custGeom>
              <a:avLst/>
              <a:gdLst/>
              <a:ahLst/>
              <a:cxnLst/>
              <a:rect l="l" t="t" r="r" b="b"/>
              <a:pathLst>
                <a:path w="4732" h="4624" extrusionOk="0">
                  <a:moveTo>
                    <a:pt x="1060" y="1"/>
                  </a:moveTo>
                  <a:cubicBezTo>
                    <a:pt x="929" y="1"/>
                    <a:pt x="799" y="51"/>
                    <a:pt x="703" y="152"/>
                  </a:cubicBezTo>
                  <a:lnTo>
                    <a:pt x="203" y="652"/>
                  </a:lnTo>
                  <a:cubicBezTo>
                    <a:pt x="1" y="854"/>
                    <a:pt x="1" y="1172"/>
                    <a:pt x="203" y="1374"/>
                  </a:cubicBezTo>
                  <a:lnTo>
                    <a:pt x="3318" y="4480"/>
                  </a:lnTo>
                  <a:cubicBezTo>
                    <a:pt x="3415" y="4576"/>
                    <a:pt x="3544" y="4624"/>
                    <a:pt x="3675" y="4624"/>
                  </a:cubicBezTo>
                  <a:cubicBezTo>
                    <a:pt x="3806" y="4624"/>
                    <a:pt x="3939" y="4576"/>
                    <a:pt x="4040" y="4480"/>
                  </a:cubicBezTo>
                  <a:lnTo>
                    <a:pt x="4540" y="3980"/>
                  </a:lnTo>
                  <a:cubicBezTo>
                    <a:pt x="4732" y="3778"/>
                    <a:pt x="4732" y="3470"/>
                    <a:pt x="4540" y="3268"/>
                  </a:cubicBezTo>
                  <a:lnTo>
                    <a:pt x="1424" y="152"/>
                  </a:lnTo>
                  <a:cubicBezTo>
                    <a:pt x="1323" y="51"/>
                    <a:pt x="1191" y="1"/>
                    <a:pt x="106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8" name="Google Shape;14168;p60"/>
          <p:cNvGrpSpPr/>
          <p:nvPr/>
        </p:nvGrpSpPr>
        <p:grpSpPr>
          <a:xfrm>
            <a:off x="1764389" y="3348218"/>
            <a:ext cx="310114" cy="366665"/>
            <a:chOff x="1764389" y="3348218"/>
            <a:chExt cx="310114" cy="366665"/>
          </a:xfrm>
        </p:grpSpPr>
        <p:sp>
          <p:nvSpPr>
            <p:cNvPr id="14169" name="Google Shape;14169;p60"/>
            <p:cNvSpPr/>
            <p:nvPr/>
          </p:nvSpPr>
          <p:spPr>
            <a:xfrm>
              <a:off x="1782734" y="3556441"/>
              <a:ext cx="37918" cy="23598"/>
            </a:xfrm>
            <a:custGeom>
              <a:avLst/>
              <a:gdLst/>
              <a:ahLst/>
              <a:cxnLst/>
              <a:rect l="l" t="t" r="r" b="b"/>
              <a:pathLst>
                <a:path w="1451" h="903" extrusionOk="0">
                  <a:moveTo>
                    <a:pt x="1141" y="0"/>
                  </a:moveTo>
                  <a:cubicBezTo>
                    <a:pt x="1105" y="0"/>
                    <a:pt x="1067" y="10"/>
                    <a:pt x="1029" y="33"/>
                  </a:cubicBezTo>
                  <a:lnTo>
                    <a:pt x="1029" y="24"/>
                  </a:lnTo>
                  <a:lnTo>
                    <a:pt x="212" y="505"/>
                  </a:lnTo>
                  <a:cubicBezTo>
                    <a:pt x="1" y="618"/>
                    <a:pt x="118" y="902"/>
                    <a:pt x="310" y="902"/>
                  </a:cubicBezTo>
                  <a:cubicBezTo>
                    <a:pt x="346" y="902"/>
                    <a:pt x="384" y="893"/>
                    <a:pt x="423" y="870"/>
                  </a:cubicBezTo>
                  <a:lnTo>
                    <a:pt x="1241" y="399"/>
                  </a:lnTo>
                  <a:cubicBezTo>
                    <a:pt x="1451" y="278"/>
                    <a:pt x="1328" y="0"/>
                    <a:pt x="114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60"/>
            <p:cNvSpPr/>
            <p:nvPr/>
          </p:nvSpPr>
          <p:spPr>
            <a:xfrm>
              <a:off x="2016933" y="3558218"/>
              <a:ext cx="37971" cy="23833"/>
            </a:xfrm>
            <a:custGeom>
              <a:avLst/>
              <a:gdLst/>
              <a:ahLst/>
              <a:cxnLst/>
              <a:rect l="l" t="t" r="r" b="b"/>
              <a:pathLst>
                <a:path w="1453" h="912" extrusionOk="0">
                  <a:moveTo>
                    <a:pt x="314" y="0"/>
                  </a:moveTo>
                  <a:cubicBezTo>
                    <a:pt x="125" y="0"/>
                    <a:pt x="1" y="286"/>
                    <a:pt x="212" y="408"/>
                  </a:cubicBezTo>
                  <a:lnTo>
                    <a:pt x="1039" y="879"/>
                  </a:lnTo>
                  <a:cubicBezTo>
                    <a:pt x="1076" y="902"/>
                    <a:pt x="1113" y="911"/>
                    <a:pt x="1148" y="911"/>
                  </a:cubicBezTo>
                  <a:cubicBezTo>
                    <a:pt x="1334" y="911"/>
                    <a:pt x="1453" y="627"/>
                    <a:pt x="1250" y="514"/>
                  </a:cubicBezTo>
                  <a:lnTo>
                    <a:pt x="423" y="33"/>
                  </a:lnTo>
                  <a:cubicBezTo>
                    <a:pt x="386" y="10"/>
                    <a:pt x="348" y="0"/>
                    <a:pt x="314"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60"/>
            <p:cNvSpPr/>
            <p:nvPr/>
          </p:nvSpPr>
          <p:spPr>
            <a:xfrm>
              <a:off x="1915147" y="3348218"/>
              <a:ext cx="11080" cy="36089"/>
            </a:xfrm>
            <a:custGeom>
              <a:avLst/>
              <a:gdLst/>
              <a:ahLst/>
              <a:cxnLst/>
              <a:rect l="l" t="t" r="r" b="b"/>
              <a:pathLst>
                <a:path w="424" h="1381" extrusionOk="0">
                  <a:moveTo>
                    <a:pt x="212" y="1"/>
                  </a:moveTo>
                  <a:cubicBezTo>
                    <a:pt x="97" y="1"/>
                    <a:pt x="1" y="97"/>
                    <a:pt x="1" y="212"/>
                  </a:cubicBezTo>
                  <a:lnTo>
                    <a:pt x="1" y="1164"/>
                  </a:lnTo>
                  <a:cubicBezTo>
                    <a:pt x="1" y="1309"/>
                    <a:pt x="106" y="1381"/>
                    <a:pt x="212" y="1381"/>
                  </a:cubicBezTo>
                  <a:cubicBezTo>
                    <a:pt x="318" y="1381"/>
                    <a:pt x="424" y="1309"/>
                    <a:pt x="424" y="1164"/>
                  </a:cubicBezTo>
                  <a:lnTo>
                    <a:pt x="424" y="212"/>
                  </a:lnTo>
                  <a:cubicBezTo>
                    <a:pt x="424" y="97"/>
                    <a:pt x="328" y="1"/>
                    <a:pt x="21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60"/>
            <p:cNvSpPr/>
            <p:nvPr/>
          </p:nvSpPr>
          <p:spPr>
            <a:xfrm>
              <a:off x="1839363" y="3367399"/>
              <a:ext cx="27126" cy="32796"/>
            </a:xfrm>
            <a:custGeom>
              <a:avLst/>
              <a:gdLst/>
              <a:ahLst/>
              <a:cxnLst/>
              <a:rect l="l" t="t" r="r" b="b"/>
              <a:pathLst>
                <a:path w="1038" h="1255" extrusionOk="0">
                  <a:moveTo>
                    <a:pt x="287" y="1"/>
                  </a:moveTo>
                  <a:cubicBezTo>
                    <a:pt x="142" y="1"/>
                    <a:pt x="1" y="154"/>
                    <a:pt x="93" y="325"/>
                  </a:cubicBezTo>
                  <a:lnTo>
                    <a:pt x="574" y="1142"/>
                  </a:lnTo>
                  <a:cubicBezTo>
                    <a:pt x="616" y="1221"/>
                    <a:pt x="683" y="1254"/>
                    <a:pt x="750" y="1254"/>
                  </a:cubicBezTo>
                  <a:cubicBezTo>
                    <a:pt x="894" y="1254"/>
                    <a:pt x="1038" y="1101"/>
                    <a:pt x="939" y="930"/>
                  </a:cubicBezTo>
                  <a:lnTo>
                    <a:pt x="468" y="113"/>
                  </a:lnTo>
                  <a:cubicBezTo>
                    <a:pt x="422" y="34"/>
                    <a:pt x="354" y="1"/>
                    <a:pt x="287"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60"/>
            <p:cNvSpPr/>
            <p:nvPr/>
          </p:nvSpPr>
          <p:spPr>
            <a:xfrm>
              <a:off x="1783988" y="3420997"/>
              <a:ext cx="37971" cy="23754"/>
            </a:xfrm>
            <a:custGeom>
              <a:avLst/>
              <a:gdLst/>
              <a:ahLst/>
              <a:cxnLst/>
              <a:rect l="l" t="t" r="r" b="b"/>
              <a:pathLst>
                <a:path w="1453" h="909" extrusionOk="0">
                  <a:moveTo>
                    <a:pt x="310" y="1"/>
                  </a:moveTo>
                  <a:cubicBezTo>
                    <a:pt x="118" y="1"/>
                    <a:pt x="1" y="285"/>
                    <a:pt x="212" y="399"/>
                  </a:cubicBezTo>
                  <a:lnTo>
                    <a:pt x="1029" y="880"/>
                  </a:lnTo>
                  <a:cubicBezTo>
                    <a:pt x="1067" y="900"/>
                    <a:pt x="1104" y="909"/>
                    <a:pt x="1138" y="909"/>
                  </a:cubicBezTo>
                  <a:cubicBezTo>
                    <a:pt x="1332" y="909"/>
                    <a:pt x="1453" y="627"/>
                    <a:pt x="1241" y="505"/>
                  </a:cubicBezTo>
                  <a:lnTo>
                    <a:pt x="423" y="33"/>
                  </a:lnTo>
                  <a:cubicBezTo>
                    <a:pt x="384" y="11"/>
                    <a:pt x="346" y="1"/>
                    <a:pt x="310"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60"/>
            <p:cNvSpPr/>
            <p:nvPr/>
          </p:nvSpPr>
          <p:spPr>
            <a:xfrm>
              <a:off x="1764389" y="3494716"/>
              <a:ext cx="37971" cy="11106"/>
            </a:xfrm>
            <a:custGeom>
              <a:avLst/>
              <a:gdLst/>
              <a:ahLst/>
              <a:cxnLst/>
              <a:rect l="l" t="t" r="r" b="b"/>
              <a:pathLst>
                <a:path w="1453" h="425" extrusionOk="0">
                  <a:moveTo>
                    <a:pt x="289" y="1"/>
                  </a:moveTo>
                  <a:cubicBezTo>
                    <a:pt x="0" y="1"/>
                    <a:pt x="0" y="424"/>
                    <a:pt x="289" y="424"/>
                  </a:cubicBezTo>
                  <a:lnTo>
                    <a:pt x="1231" y="424"/>
                  </a:lnTo>
                  <a:cubicBezTo>
                    <a:pt x="1356" y="424"/>
                    <a:pt x="1452" y="328"/>
                    <a:pt x="1452" y="213"/>
                  </a:cubicBezTo>
                  <a:cubicBezTo>
                    <a:pt x="1452" y="97"/>
                    <a:pt x="1356" y="1"/>
                    <a:pt x="123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60"/>
            <p:cNvSpPr/>
            <p:nvPr/>
          </p:nvSpPr>
          <p:spPr>
            <a:xfrm>
              <a:off x="2034756" y="3496990"/>
              <a:ext cx="39748" cy="11342"/>
            </a:xfrm>
            <a:custGeom>
              <a:avLst/>
              <a:gdLst/>
              <a:ahLst/>
              <a:cxnLst/>
              <a:rect l="l" t="t" r="r" b="b"/>
              <a:pathLst>
                <a:path w="1521" h="434" extrusionOk="0">
                  <a:moveTo>
                    <a:pt x="289" y="1"/>
                  </a:moveTo>
                  <a:cubicBezTo>
                    <a:pt x="1" y="10"/>
                    <a:pt x="1" y="433"/>
                    <a:pt x="289" y="433"/>
                  </a:cubicBezTo>
                  <a:lnTo>
                    <a:pt x="1241" y="433"/>
                  </a:lnTo>
                  <a:cubicBezTo>
                    <a:pt x="1520" y="433"/>
                    <a:pt x="1520" y="1"/>
                    <a:pt x="124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60"/>
            <p:cNvSpPr/>
            <p:nvPr/>
          </p:nvSpPr>
          <p:spPr>
            <a:xfrm>
              <a:off x="2018684" y="3423009"/>
              <a:ext cx="37448" cy="23754"/>
            </a:xfrm>
            <a:custGeom>
              <a:avLst/>
              <a:gdLst/>
              <a:ahLst/>
              <a:cxnLst/>
              <a:rect l="l" t="t" r="r" b="b"/>
              <a:pathLst>
                <a:path w="1433" h="909" extrusionOk="0">
                  <a:moveTo>
                    <a:pt x="1123" y="1"/>
                  </a:moveTo>
                  <a:cubicBezTo>
                    <a:pt x="1088" y="1"/>
                    <a:pt x="1049" y="11"/>
                    <a:pt x="1010" y="33"/>
                  </a:cubicBezTo>
                  <a:lnTo>
                    <a:pt x="193" y="504"/>
                  </a:lnTo>
                  <a:cubicBezTo>
                    <a:pt x="1" y="620"/>
                    <a:pt x="77" y="908"/>
                    <a:pt x="299" y="908"/>
                  </a:cubicBezTo>
                  <a:cubicBezTo>
                    <a:pt x="337" y="908"/>
                    <a:pt x="366" y="899"/>
                    <a:pt x="404" y="879"/>
                  </a:cubicBezTo>
                  <a:lnTo>
                    <a:pt x="1222" y="399"/>
                  </a:lnTo>
                  <a:cubicBezTo>
                    <a:pt x="1433" y="285"/>
                    <a:pt x="1315" y="1"/>
                    <a:pt x="112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60"/>
            <p:cNvSpPr/>
            <p:nvPr/>
          </p:nvSpPr>
          <p:spPr>
            <a:xfrm>
              <a:off x="1974573" y="3368627"/>
              <a:ext cx="26054" cy="32822"/>
            </a:xfrm>
            <a:custGeom>
              <a:avLst/>
              <a:gdLst/>
              <a:ahLst/>
              <a:cxnLst/>
              <a:rect l="l" t="t" r="r" b="b"/>
              <a:pathLst>
                <a:path w="997" h="1256" extrusionOk="0">
                  <a:moveTo>
                    <a:pt x="757" y="0"/>
                  </a:moveTo>
                  <a:cubicBezTo>
                    <a:pt x="683" y="0"/>
                    <a:pt x="612" y="39"/>
                    <a:pt x="573" y="105"/>
                  </a:cubicBezTo>
                  <a:lnTo>
                    <a:pt x="92" y="932"/>
                  </a:lnTo>
                  <a:cubicBezTo>
                    <a:pt x="0" y="1102"/>
                    <a:pt x="142" y="1255"/>
                    <a:pt x="286" y="1255"/>
                  </a:cubicBezTo>
                  <a:cubicBezTo>
                    <a:pt x="354" y="1255"/>
                    <a:pt x="422" y="1222"/>
                    <a:pt x="467" y="1143"/>
                  </a:cubicBezTo>
                  <a:lnTo>
                    <a:pt x="938" y="326"/>
                  </a:lnTo>
                  <a:cubicBezTo>
                    <a:pt x="996" y="220"/>
                    <a:pt x="967" y="85"/>
                    <a:pt x="862" y="28"/>
                  </a:cubicBezTo>
                  <a:cubicBezTo>
                    <a:pt x="828" y="9"/>
                    <a:pt x="792" y="0"/>
                    <a:pt x="757"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60"/>
            <p:cNvSpPr/>
            <p:nvPr/>
          </p:nvSpPr>
          <p:spPr>
            <a:xfrm>
              <a:off x="1820914" y="3408009"/>
              <a:ext cx="218651" cy="273450"/>
            </a:xfrm>
            <a:custGeom>
              <a:avLst/>
              <a:gdLst/>
              <a:ahLst/>
              <a:cxnLst/>
              <a:rect l="l" t="t" r="r" b="b"/>
              <a:pathLst>
                <a:path w="8367" h="10464" extrusionOk="0">
                  <a:moveTo>
                    <a:pt x="3813" y="0"/>
                  </a:moveTo>
                  <a:cubicBezTo>
                    <a:pt x="2378" y="0"/>
                    <a:pt x="1085" y="876"/>
                    <a:pt x="549" y="2213"/>
                  </a:cubicBezTo>
                  <a:cubicBezTo>
                    <a:pt x="1" y="3579"/>
                    <a:pt x="366" y="5136"/>
                    <a:pt x="1453" y="6127"/>
                  </a:cubicBezTo>
                  <a:cubicBezTo>
                    <a:pt x="1885" y="6521"/>
                    <a:pt x="2126" y="7088"/>
                    <a:pt x="2126" y="7675"/>
                  </a:cubicBezTo>
                  <a:lnTo>
                    <a:pt x="2126" y="9868"/>
                  </a:lnTo>
                  <a:cubicBezTo>
                    <a:pt x="2126" y="10194"/>
                    <a:pt x="2385" y="10464"/>
                    <a:pt x="2722" y="10464"/>
                  </a:cubicBezTo>
                  <a:lnTo>
                    <a:pt x="4905" y="10464"/>
                  </a:lnTo>
                  <a:cubicBezTo>
                    <a:pt x="5241" y="10464"/>
                    <a:pt x="5511" y="10194"/>
                    <a:pt x="5511" y="9868"/>
                  </a:cubicBezTo>
                  <a:lnTo>
                    <a:pt x="5511" y="7665"/>
                  </a:lnTo>
                  <a:cubicBezTo>
                    <a:pt x="5511" y="7069"/>
                    <a:pt x="5761" y="6502"/>
                    <a:pt x="6203" y="6108"/>
                  </a:cubicBezTo>
                  <a:cubicBezTo>
                    <a:pt x="8367" y="4108"/>
                    <a:pt x="7270" y="492"/>
                    <a:pt x="4357" y="40"/>
                  </a:cubicBezTo>
                  <a:cubicBezTo>
                    <a:pt x="4203" y="21"/>
                    <a:pt x="4049" y="1"/>
                    <a:pt x="3905" y="1"/>
                  </a:cubicBezTo>
                  <a:cubicBezTo>
                    <a:pt x="3874" y="1"/>
                    <a:pt x="3843" y="0"/>
                    <a:pt x="3813"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60"/>
            <p:cNvSpPr/>
            <p:nvPr/>
          </p:nvSpPr>
          <p:spPr>
            <a:xfrm>
              <a:off x="1829720" y="3409028"/>
              <a:ext cx="209844" cy="272431"/>
            </a:xfrm>
            <a:custGeom>
              <a:avLst/>
              <a:gdLst/>
              <a:ahLst/>
              <a:cxnLst/>
              <a:rect l="l" t="t" r="r" b="b"/>
              <a:pathLst>
                <a:path w="8030" h="10425" extrusionOk="0">
                  <a:moveTo>
                    <a:pt x="4020" y="1"/>
                  </a:moveTo>
                  <a:cubicBezTo>
                    <a:pt x="1096" y="453"/>
                    <a:pt x="0" y="4097"/>
                    <a:pt x="2202" y="6088"/>
                  </a:cubicBezTo>
                  <a:cubicBezTo>
                    <a:pt x="2625" y="6482"/>
                    <a:pt x="2875" y="7049"/>
                    <a:pt x="2866" y="7636"/>
                  </a:cubicBezTo>
                  <a:lnTo>
                    <a:pt x="2866" y="9829"/>
                  </a:lnTo>
                  <a:cubicBezTo>
                    <a:pt x="2866" y="10155"/>
                    <a:pt x="3135" y="10425"/>
                    <a:pt x="3472" y="10425"/>
                  </a:cubicBezTo>
                  <a:lnTo>
                    <a:pt x="4568" y="10425"/>
                  </a:lnTo>
                  <a:cubicBezTo>
                    <a:pt x="4904" y="10425"/>
                    <a:pt x="5174" y="10155"/>
                    <a:pt x="5174" y="9829"/>
                  </a:cubicBezTo>
                  <a:lnTo>
                    <a:pt x="5174" y="7626"/>
                  </a:lnTo>
                  <a:cubicBezTo>
                    <a:pt x="5174" y="7030"/>
                    <a:pt x="5424" y="6463"/>
                    <a:pt x="5866" y="6069"/>
                  </a:cubicBezTo>
                  <a:cubicBezTo>
                    <a:pt x="8030" y="4069"/>
                    <a:pt x="6933" y="453"/>
                    <a:pt x="4020"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60"/>
            <p:cNvSpPr/>
            <p:nvPr/>
          </p:nvSpPr>
          <p:spPr>
            <a:xfrm>
              <a:off x="1865652" y="3465579"/>
              <a:ext cx="110096" cy="161290"/>
            </a:xfrm>
            <a:custGeom>
              <a:avLst/>
              <a:gdLst/>
              <a:ahLst/>
              <a:cxnLst/>
              <a:rect l="l" t="t" r="r" b="b"/>
              <a:pathLst>
                <a:path w="4213" h="6172" extrusionOk="0">
                  <a:moveTo>
                    <a:pt x="885" y="424"/>
                  </a:moveTo>
                  <a:cubicBezTo>
                    <a:pt x="1106" y="424"/>
                    <a:pt x="1289" y="606"/>
                    <a:pt x="1289" y="828"/>
                  </a:cubicBezTo>
                  <a:lnTo>
                    <a:pt x="1289" y="1241"/>
                  </a:lnTo>
                  <a:lnTo>
                    <a:pt x="837" y="1241"/>
                  </a:lnTo>
                  <a:cubicBezTo>
                    <a:pt x="289" y="1241"/>
                    <a:pt x="289" y="424"/>
                    <a:pt x="837" y="424"/>
                  </a:cubicBezTo>
                  <a:close/>
                  <a:moveTo>
                    <a:pt x="3385" y="424"/>
                  </a:moveTo>
                  <a:cubicBezTo>
                    <a:pt x="3924" y="424"/>
                    <a:pt x="3924" y="1241"/>
                    <a:pt x="3385" y="1241"/>
                  </a:cubicBezTo>
                  <a:lnTo>
                    <a:pt x="2924" y="1241"/>
                  </a:lnTo>
                  <a:lnTo>
                    <a:pt x="2924" y="828"/>
                  </a:lnTo>
                  <a:cubicBezTo>
                    <a:pt x="2924" y="606"/>
                    <a:pt x="3106" y="424"/>
                    <a:pt x="3327" y="424"/>
                  </a:cubicBezTo>
                  <a:close/>
                  <a:moveTo>
                    <a:pt x="837" y="1"/>
                  </a:moveTo>
                  <a:cubicBezTo>
                    <a:pt x="375" y="1"/>
                    <a:pt x="0" y="376"/>
                    <a:pt x="0" y="837"/>
                  </a:cubicBezTo>
                  <a:cubicBezTo>
                    <a:pt x="0" y="1289"/>
                    <a:pt x="375" y="1664"/>
                    <a:pt x="837" y="1664"/>
                  </a:cubicBezTo>
                  <a:lnTo>
                    <a:pt x="1289" y="1664"/>
                  </a:lnTo>
                  <a:lnTo>
                    <a:pt x="1289" y="3395"/>
                  </a:lnTo>
                  <a:cubicBezTo>
                    <a:pt x="1289" y="3534"/>
                    <a:pt x="1395" y="3604"/>
                    <a:pt x="1500" y="3604"/>
                  </a:cubicBezTo>
                  <a:cubicBezTo>
                    <a:pt x="1606" y="3604"/>
                    <a:pt x="1712" y="3534"/>
                    <a:pt x="1712" y="3395"/>
                  </a:cubicBezTo>
                  <a:lnTo>
                    <a:pt x="1712" y="1664"/>
                  </a:lnTo>
                  <a:lnTo>
                    <a:pt x="2501" y="1664"/>
                  </a:lnTo>
                  <a:lnTo>
                    <a:pt x="2501" y="5962"/>
                  </a:lnTo>
                  <a:cubicBezTo>
                    <a:pt x="2501" y="6102"/>
                    <a:pt x="2606" y="6172"/>
                    <a:pt x="2712" y="6172"/>
                  </a:cubicBezTo>
                  <a:cubicBezTo>
                    <a:pt x="2818" y="6172"/>
                    <a:pt x="2924" y="6102"/>
                    <a:pt x="2924" y="5962"/>
                  </a:cubicBezTo>
                  <a:lnTo>
                    <a:pt x="2924" y="1664"/>
                  </a:lnTo>
                  <a:lnTo>
                    <a:pt x="3385" y="1664"/>
                  </a:lnTo>
                  <a:cubicBezTo>
                    <a:pt x="3847" y="1664"/>
                    <a:pt x="4212" y="1289"/>
                    <a:pt x="4212" y="837"/>
                  </a:cubicBezTo>
                  <a:cubicBezTo>
                    <a:pt x="4212" y="376"/>
                    <a:pt x="3847" y="1"/>
                    <a:pt x="3385" y="1"/>
                  </a:cubicBezTo>
                  <a:lnTo>
                    <a:pt x="3327" y="1"/>
                  </a:lnTo>
                  <a:cubicBezTo>
                    <a:pt x="2876" y="1"/>
                    <a:pt x="2501" y="376"/>
                    <a:pt x="2501" y="828"/>
                  </a:cubicBezTo>
                  <a:lnTo>
                    <a:pt x="2501" y="1241"/>
                  </a:lnTo>
                  <a:lnTo>
                    <a:pt x="1712" y="1241"/>
                  </a:lnTo>
                  <a:lnTo>
                    <a:pt x="1712" y="828"/>
                  </a:lnTo>
                  <a:cubicBezTo>
                    <a:pt x="1712" y="376"/>
                    <a:pt x="1337" y="1"/>
                    <a:pt x="875"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60"/>
            <p:cNvSpPr/>
            <p:nvPr/>
          </p:nvSpPr>
          <p:spPr>
            <a:xfrm>
              <a:off x="1899311" y="3570866"/>
              <a:ext cx="11080" cy="55950"/>
            </a:xfrm>
            <a:custGeom>
              <a:avLst/>
              <a:gdLst/>
              <a:ahLst/>
              <a:cxnLst/>
              <a:rect l="l" t="t" r="r" b="b"/>
              <a:pathLst>
                <a:path w="424" h="2141" extrusionOk="0">
                  <a:moveTo>
                    <a:pt x="212" y="1"/>
                  </a:moveTo>
                  <a:cubicBezTo>
                    <a:pt x="97" y="1"/>
                    <a:pt x="1" y="97"/>
                    <a:pt x="1" y="222"/>
                  </a:cubicBezTo>
                  <a:lnTo>
                    <a:pt x="1" y="1924"/>
                  </a:lnTo>
                  <a:cubicBezTo>
                    <a:pt x="1" y="2068"/>
                    <a:pt x="107" y="2140"/>
                    <a:pt x="212" y="2140"/>
                  </a:cubicBezTo>
                  <a:cubicBezTo>
                    <a:pt x="318" y="2140"/>
                    <a:pt x="424" y="2068"/>
                    <a:pt x="424" y="1924"/>
                  </a:cubicBezTo>
                  <a:lnTo>
                    <a:pt x="424" y="222"/>
                  </a:lnTo>
                  <a:cubicBezTo>
                    <a:pt x="424" y="97"/>
                    <a:pt x="328" y="1"/>
                    <a:pt x="21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60"/>
            <p:cNvSpPr/>
            <p:nvPr/>
          </p:nvSpPr>
          <p:spPr>
            <a:xfrm>
              <a:off x="1899311" y="3584429"/>
              <a:ext cx="5305" cy="42518"/>
            </a:xfrm>
            <a:custGeom>
              <a:avLst/>
              <a:gdLst/>
              <a:ahLst/>
              <a:cxnLst/>
              <a:rect l="l" t="t" r="r" b="b"/>
              <a:pathLst>
                <a:path w="203" h="1627" extrusionOk="0">
                  <a:moveTo>
                    <a:pt x="1" y="1"/>
                  </a:moveTo>
                  <a:lnTo>
                    <a:pt x="1" y="1405"/>
                  </a:lnTo>
                  <a:cubicBezTo>
                    <a:pt x="1" y="1520"/>
                    <a:pt x="87" y="1616"/>
                    <a:pt x="203" y="1626"/>
                  </a:cubicBezTo>
                  <a:lnTo>
                    <a:pt x="203" y="924"/>
                  </a:lnTo>
                  <a:cubicBezTo>
                    <a:pt x="203" y="607"/>
                    <a:pt x="136" y="289"/>
                    <a:pt x="1"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60"/>
            <p:cNvSpPr/>
            <p:nvPr/>
          </p:nvSpPr>
          <p:spPr>
            <a:xfrm>
              <a:off x="1891524" y="3678663"/>
              <a:ext cx="58328" cy="36220"/>
            </a:xfrm>
            <a:custGeom>
              <a:avLst/>
              <a:gdLst/>
              <a:ahLst/>
              <a:cxnLst/>
              <a:rect l="l" t="t" r="r" b="b"/>
              <a:pathLst>
                <a:path w="2232" h="1386" extrusionOk="0">
                  <a:moveTo>
                    <a:pt x="1" y="1"/>
                  </a:moveTo>
                  <a:lnTo>
                    <a:pt x="1" y="270"/>
                  </a:lnTo>
                  <a:cubicBezTo>
                    <a:pt x="1" y="886"/>
                    <a:pt x="501" y="1386"/>
                    <a:pt x="1116" y="1386"/>
                  </a:cubicBezTo>
                  <a:cubicBezTo>
                    <a:pt x="1732" y="1386"/>
                    <a:pt x="2232" y="886"/>
                    <a:pt x="2232" y="270"/>
                  </a:cubicBezTo>
                  <a:lnTo>
                    <a:pt x="2232" y="1"/>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60"/>
            <p:cNvSpPr/>
            <p:nvPr/>
          </p:nvSpPr>
          <p:spPr>
            <a:xfrm>
              <a:off x="1876210" y="3611842"/>
              <a:ext cx="88720" cy="34939"/>
            </a:xfrm>
            <a:custGeom>
              <a:avLst/>
              <a:gdLst/>
              <a:ahLst/>
              <a:cxnLst/>
              <a:rect l="l" t="t" r="r" b="b"/>
              <a:pathLst>
                <a:path w="3395" h="1337" extrusionOk="0">
                  <a:moveTo>
                    <a:pt x="0" y="0"/>
                  </a:moveTo>
                  <a:lnTo>
                    <a:pt x="0" y="1337"/>
                  </a:lnTo>
                  <a:lnTo>
                    <a:pt x="3395" y="1337"/>
                  </a:lnTo>
                  <a:lnTo>
                    <a:pt x="3395"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60"/>
            <p:cNvSpPr/>
            <p:nvPr/>
          </p:nvSpPr>
          <p:spPr>
            <a:xfrm>
              <a:off x="1876445" y="3646755"/>
              <a:ext cx="88485" cy="34965"/>
            </a:xfrm>
            <a:custGeom>
              <a:avLst/>
              <a:gdLst/>
              <a:ahLst/>
              <a:cxnLst/>
              <a:rect l="l" t="t" r="r" b="b"/>
              <a:pathLst>
                <a:path w="3386" h="1338" extrusionOk="0">
                  <a:moveTo>
                    <a:pt x="1" y="1"/>
                  </a:moveTo>
                  <a:lnTo>
                    <a:pt x="1" y="732"/>
                  </a:lnTo>
                  <a:cubicBezTo>
                    <a:pt x="1" y="1068"/>
                    <a:pt x="260" y="1337"/>
                    <a:pt x="597" y="1337"/>
                  </a:cubicBezTo>
                  <a:lnTo>
                    <a:pt x="2780" y="1337"/>
                  </a:lnTo>
                  <a:cubicBezTo>
                    <a:pt x="3116" y="1337"/>
                    <a:pt x="3386" y="1068"/>
                    <a:pt x="3386" y="732"/>
                  </a:cubicBezTo>
                  <a:lnTo>
                    <a:pt x="3386"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60"/>
            <p:cNvSpPr/>
            <p:nvPr/>
          </p:nvSpPr>
          <p:spPr>
            <a:xfrm>
              <a:off x="1920687" y="3678663"/>
              <a:ext cx="29164" cy="32195"/>
            </a:xfrm>
            <a:custGeom>
              <a:avLst/>
              <a:gdLst/>
              <a:ahLst/>
              <a:cxnLst/>
              <a:rect l="l" t="t" r="r" b="b"/>
              <a:pathLst>
                <a:path w="1116" h="1232" extrusionOk="0">
                  <a:moveTo>
                    <a:pt x="0" y="1"/>
                  </a:moveTo>
                  <a:lnTo>
                    <a:pt x="0" y="270"/>
                  </a:lnTo>
                  <a:cubicBezTo>
                    <a:pt x="0" y="664"/>
                    <a:pt x="212" y="1039"/>
                    <a:pt x="558" y="1232"/>
                  </a:cubicBezTo>
                  <a:cubicBezTo>
                    <a:pt x="895" y="1030"/>
                    <a:pt x="1106" y="664"/>
                    <a:pt x="1116" y="270"/>
                  </a:cubicBezTo>
                  <a:lnTo>
                    <a:pt x="1116"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60"/>
            <p:cNvSpPr/>
            <p:nvPr/>
          </p:nvSpPr>
          <p:spPr>
            <a:xfrm>
              <a:off x="1904590" y="3611842"/>
              <a:ext cx="60340" cy="34939"/>
            </a:xfrm>
            <a:custGeom>
              <a:avLst/>
              <a:gdLst/>
              <a:ahLst/>
              <a:cxnLst/>
              <a:rect l="l" t="t" r="r" b="b"/>
              <a:pathLst>
                <a:path w="2309" h="1337" extrusionOk="0">
                  <a:moveTo>
                    <a:pt x="1" y="0"/>
                  </a:moveTo>
                  <a:lnTo>
                    <a:pt x="1" y="1337"/>
                  </a:lnTo>
                  <a:lnTo>
                    <a:pt x="2309" y="1337"/>
                  </a:lnTo>
                  <a:lnTo>
                    <a:pt x="2309"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60"/>
            <p:cNvSpPr/>
            <p:nvPr/>
          </p:nvSpPr>
          <p:spPr>
            <a:xfrm>
              <a:off x="1904590" y="3646755"/>
              <a:ext cx="60340" cy="34965"/>
            </a:xfrm>
            <a:custGeom>
              <a:avLst/>
              <a:gdLst/>
              <a:ahLst/>
              <a:cxnLst/>
              <a:rect l="l" t="t" r="r" b="b"/>
              <a:pathLst>
                <a:path w="2309" h="1338" extrusionOk="0">
                  <a:moveTo>
                    <a:pt x="1" y="1"/>
                  </a:moveTo>
                  <a:lnTo>
                    <a:pt x="1" y="732"/>
                  </a:lnTo>
                  <a:cubicBezTo>
                    <a:pt x="1" y="1068"/>
                    <a:pt x="270" y="1337"/>
                    <a:pt x="607" y="1337"/>
                  </a:cubicBezTo>
                  <a:lnTo>
                    <a:pt x="1703" y="1337"/>
                  </a:lnTo>
                  <a:cubicBezTo>
                    <a:pt x="2039" y="1337"/>
                    <a:pt x="2309" y="1068"/>
                    <a:pt x="2309" y="732"/>
                  </a:cubicBezTo>
                  <a:lnTo>
                    <a:pt x="2309"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9" name="Google Shape;14189;p60"/>
          <p:cNvGrpSpPr/>
          <p:nvPr/>
        </p:nvGrpSpPr>
        <p:grpSpPr>
          <a:xfrm>
            <a:off x="2777572" y="3807287"/>
            <a:ext cx="81716" cy="366717"/>
            <a:chOff x="2777572" y="3807287"/>
            <a:chExt cx="81716" cy="366717"/>
          </a:xfrm>
        </p:grpSpPr>
        <p:sp>
          <p:nvSpPr>
            <p:cNvPr id="14190" name="Google Shape;14190;p60"/>
            <p:cNvSpPr/>
            <p:nvPr/>
          </p:nvSpPr>
          <p:spPr>
            <a:xfrm>
              <a:off x="2777572" y="3941765"/>
              <a:ext cx="81455" cy="181464"/>
            </a:xfrm>
            <a:custGeom>
              <a:avLst/>
              <a:gdLst/>
              <a:ahLst/>
              <a:cxnLst/>
              <a:rect l="l" t="t" r="r" b="b"/>
              <a:pathLst>
                <a:path w="3117" h="6944" extrusionOk="0">
                  <a:moveTo>
                    <a:pt x="578" y="1"/>
                  </a:moveTo>
                  <a:cubicBezTo>
                    <a:pt x="261" y="1"/>
                    <a:pt x="1" y="261"/>
                    <a:pt x="1" y="578"/>
                  </a:cubicBezTo>
                  <a:lnTo>
                    <a:pt x="1" y="6944"/>
                  </a:lnTo>
                  <a:lnTo>
                    <a:pt x="3117" y="6944"/>
                  </a:lnTo>
                  <a:lnTo>
                    <a:pt x="3117" y="578"/>
                  </a:lnTo>
                  <a:cubicBezTo>
                    <a:pt x="3117" y="261"/>
                    <a:pt x="2857" y="1"/>
                    <a:pt x="254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60"/>
            <p:cNvSpPr/>
            <p:nvPr/>
          </p:nvSpPr>
          <p:spPr>
            <a:xfrm>
              <a:off x="2796440" y="3941765"/>
              <a:ext cx="62587" cy="181464"/>
            </a:xfrm>
            <a:custGeom>
              <a:avLst/>
              <a:gdLst/>
              <a:ahLst/>
              <a:cxnLst/>
              <a:rect l="l" t="t" r="r" b="b"/>
              <a:pathLst>
                <a:path w="2395" h="6944" extrusionOk="0">
                  <a:moveTo>
                    <a:pt x="577" y="1"/>
                  </a:moveTo>
                  <a:cubicBezTo>
                    <a:pt x="260" y="1"/>
                    <a:pt x="0" y="261"/>
                    <a:pt x="0" y="578"/>
                  </a:cubicBezTo>
                  <a:lnTo>
                    <a:pt x="0" y="6944"/>
                  </a:lnTo>
                  <a:lnTo>
                    <a:pt x="2395" y="6944"/>
                  </a:lnTo>
                  <a:lnTo>
                    <a:pt x="2395" y="578"/>
                  </a:lnTo>
                  <a:cubicBezTo>
                    <a:pt x="2395" y="261"/>
                    <a:pt x="2135" y="1"/>
                    <a:pt x="1818"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60"/>
            <p:cNvSpPr/>
            <p:nvPr/>
          </p:nvSpPr>
          <p:spPr>
            <a:xfrm>
              <a:off x="2796440" y="3807287"/>
              <a:ext cx="42988" cy="286282"/>
            </a:xfrm>
            <a:custGeom>
              <a:avLst/>
              <a:gdLst/>
              <a:ahLst/>
              <a:cxnLst/>
              <a:rect l="l" t="t" r="r" b="b"/>
              <a:pathLst>
                <a:path w="1645" h="10955" extrusionOk="0">
                  <a:moveTo>
                    <a:pt x="159" y="1"/>
                  </a:moveTo>
                  <a:cubicBezTo>
                    <a:pt x="76" y="1"/>
                    <a:pt x="0" y="62"/>
                    <a:pt x="0" y="156"/>
                  </a:cubicBezTo>
                  <a:lnTo>
                    <a:pt x="0" y="10359"/>
                  </a:lnTo>
                  <a:cubicBezTo>
                    <a:pt x="0" y="10686"/>
                    <a:pt x="269" y="10955"/>
                    <a:pt x="596" y="10955"/>
                  </a:cubicBezTo>
                  <a:lnTo>
                    <a:pt x="1058" y="10955"/>
                  </a:lnTo>
                  <a:cubicBezTo>
                    <a:pt x="1385" y="10955"/>
                    <a:pt x="1644" y="10686"/>
                    <a:pt x="1644" y="10359"/>
                  </a:cubicBezTo>
                  <a:lnTo>
                    <a:pt x="1644" y="906"/>
                  </a:lnTo>
                  <a:lnTo>
                    <a:pt x="789" y="368"/>
                  </a:lnTo>
                  <a:lnTo>
                    <a:pt x="241" y="22"/>
                  </a:lnTo>
                  <a:cubicBezTo>
                    <a:pt x="214" y="7"/>
                    <a:pt x="186" y="1"/>
                    <a:pt x="159"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60"/>
            <p:cNvSpPr/>
            <p:nvPr/>
          </p:nvSpPr>
          <p:spPr>
            <a:xfrm>
              <a:off x="2817293" y="3816878"/>
              <a:ext cx="22631" cy="259104"/>
            </a:xfrm>
            <a:custGeom>
              <a:avLst/>
              <a:gdLst/>
              <a:ahLst/>
              <a:cxnLst/>
              <a:rect l="l" t="t" r="r" b="b"/>
              <a:pathLst>
                <a:path w="866" h="9915" extrusionOk="0">
                  <a:moveTo>
                    <a:pt x="0" y="1"/>
                  </a:moveTo>
                  <a:lnTo>
                    <a:pt x="0" y="9319"/>
                  </a:lnTo>
                  <a:cubicBezTo>
                    <a:pt x="0" y="9646"/>
                    <a:pt x="270" y="9915"/>
                    <a:pt x="596" y="9915"/>
                  </a:cubicBezTo>
                  <a:lnTo>
                    <a:pt x="866" y="9915"/>
                  </a:lnTo>
                  <a:lnTo>
                    <a:pt x="866" y="539"/>
                  </a:lnTo>
                  <a:lnTo>
                    <a:pt x="0"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60"/>
            <p:cNvSpPr/>
            <p:nvPr/>
          </p:nvSpPr>
          <p:spPr>
            <a:xfrm>
              <a:off x="2796936" y="3843533"/>
              <a:ext cx="42988" cy="40479"/>
            </a:xfrm>
            <a:custGeom>
              <a:avLst/>
              <a:gdLst/>
              <a:ahLst/>
              <a:cxnLst/>
              <a:rect l="l" t="t" r="r" b="b"/>
              <a:pathLst>
                <a:path w="1645" h="1549" extrusionOk="0">
                  <a:moveTo>
                    <a:pt x="0" y="0"/>
                  </a:moveTo>
                  <a:lnTo>
                    <a:pt x="0" y="510"/>
                  </a:lnTo>
                  <a:lnTo>
                    <a:pt x="1645" y="1548"/>
                  </a:lnTo>
                  <a:lnTo>
                    <a:pt x="1645" y="1029"/>
                  </a:lnTo>
                  <a:lnTo>
                    <a:pt x="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60"/>
            <p:cNvSpPr/>
            <p:nvPr/>
          </p:nvSpPr>
          <p:spPr>
            <a:xfrm>
              <a:off x="2796936" y="3888507"/>
              <a:ext cx="42988" cy="40218"/>
            </a:xfrm>
            <a:custGeom>
              <a:avLst/>
              <a:gdLst/>
              <a:ahLst/>
              <a:cxnLst/>
              <a:rect l="l" t="t" r="r" b="b"/>
              <a:pathLst>
                <a:path w="1645" h="1539" extrusionOk="0">
                  <a:moveTo>
                    <a:pt x="0" y="0"/>
                  </a:moveTo>
                  <a:lnTo>
                    <a:pt x="0" y="510"/>
                  </a:lnTo>
                  <a:lnTo>
                    <a:pt x="1645" y="1539"/>
                  </a:lnTo>
                  <a:lnTo>
                    <a:pt x="1645" y="1029"/>
                  </a:lnTo>
                  <a:lnTo>
                    <a:pt x="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60"/>
            <p:cNvSpPr/>
            <p:nvPr/>
          </p:nvSpPr>
          <p:spPr>
            <a:xfrm>
              <a:off x="2796936" y="3933220"/>
              <a:ext cx="42988" cy="40505"/>
            </a:xfrm>
            <a:custGeom>
              <a:avLst/>
              <a:gdLst/>
              <a:ahLst/>
              <a:cxnLst/>
              <a:rect l="l" t="t" r="r" b="b"/>
              <a:pathLst>
                <a:path w="1645" h="1550" extrusionOk="0">
                  <a:moveTo>
                    <a:pt x="0" y="1"/>
                  </a:moveTo>
                  <a:lnTo>
                    <a:pt x="0" y="520"/>
                  </a:lnTo>
                  <a:lnTo>
                    <a:pt x="1645" y="1549"/>
                  </a:lnTo>
                  <a:lnTo>
                    <a:pt x="1645" y="1039"/>
                  </a:lnTo>
                  <a:lnTo>
                    <a:pt x="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60"/>
            <p:cNvSpPr/>
            <p:nvPr/>
          </p:nvSpPr>
          <p:spPr>
            <a:xfrm>
              <a:off x="2796936" y="3978455"/>
              <a:ext cx="42988" cy="40244"/>
            </a:xfrm>
            <a:custGeom>
              <a:avLst/>
              <a:gdLst/>
              <a:ahLst/>
              <a:cxnLst/>
              <a:rect l="l" t="t" r="r" b="b"/>
              <a:pathLst>
                <a:path w="1645" h="1540" extrusionOk="0">
                  <a:moveTo>
                    <a:pt x="0" y="1"/>
                  </a:moveTo>
                  <a:lnTo>
                    <a:pt x="0" y="510"/>
                  </a:lnTo>
                  <a:lnTo>
                    <a:pt x="1645" y="1539"/>
                  </a:lnTo>
                  <a:lnTo>
                    <a:pt x="1645" y="1020"/>
                  </a:lnTo>
                  <a:lnTo>
                    <a:pt x="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60"/>
            <p:cNvSpPr/>
            <p:nvPr/>
          </p:nvSpPr>
          <p:spPr>
            <a:xfrm>
              <a:off x="2777572" y="4031739"/>
              <a:ext cx="81716" cy="34207"/>
            </a:xfrm>
            <a:custGeom>
              <a:avLst/>
              <a:gdLst/>
              <a:ahLst/>
              <a:cxnLst/>
              <a:rect l="l" t="t" r="r" b="b"/>
              <a:pathLst>
                <a:path w="3127" h="1309" extrusionOk="0">
                  <a:moveTo>
                    <a:pt x="645" y="0"/>
                  </a:moveTo>
                  <a:cubicBezTo>
                    <a:pt x="289" y="0"/>
                    <a:pt x="1" y="289"/>
                    <a:pt x="1" y="654"/>
                  </a:cubicBezTo>
                  <a:cubicBezTo>
                    <a:pt x="1" y="1010"/>
                    <a:pt x="289" y="1299"/>
                    <a:pt x="645" y="1308"/>
                  </a:cubicBezTo>
                  <a:lnTo>
                    <a:pt x="2482" y="1308"/>
                  </a:lnTo>
                  <a:cubicBezTo>
                    <a:pt x="2838" y="1299"/>
                    <a:pt x="3126" y="1010"/>
                    <a:pt x="3126" y="654"/>
                  </a:cubicBezTo>
                  <a:cubicBezTo>
                    <a:pt x="3126" y="289"/>
                    <a:pt x="2838" y="0"/>
                    <a:pt x="2482"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60"/>
            <p:cNvSpPr/>
            <p:nvPr/>
          </p:nvSpPr>
          <p:spPr>
            <a:xfrm>
              <a:off x="2777572" y="4114161"/>
              <a:ext cx="81455" cy="59843"/>
            </a:xfrm>
            <a:custGeom>
              <a:avLst/>
              <a:gdLst/>
              <a:ahLst/>
              <a:cxnLst/>
              <a:rect l="l" t="t" r="r" b="b"/>
              <a:pathLst>
                <a:path w="3117" h="2290" extrusionOk="0">
                  <a:moveTo>
                    <a:pt x="1" y="1"/>
                  </a:moveTo>
                  <a:lnTo>
                    <a:pt x="1" y="722"/>
                  </a:lnTo>
                  <a:cubicBezTo>
                    <a:pt x="1" y="1587"/>
                    <a:pt x="703" y="2289"/>
                    <a:pt x="1568" y="2289"/>
                  </a:cubicBezTo>
                  <a:cubicBezTo>
                    <a:pt x="1693" y="2289"/>
                    <a:pt x="1809" y="2270"/>
                    <a:pt x="1924" y="2241"/>
                  </a:cubicBezTo>
                  <a:lnTo>
                    <a:pt x="1991" y="2231"/>
                  </a:lnTo>
                  <a:lnTo>
                    <a:pt x="2049" y="2212"/>
                  </a:lnTo>
                  <a:lnTo>
                    <a:pt x="2078" y="2203"/>
                  </a:lnTo>
                  <a:lnTo>
                    <a:pt x="2145" y="2174"/>
                  </a:lnTo>
                  <a:lnTo>
                    <a:pt x="2174" y="2164"/>
                  </a:lnTo>
                  <a:lnTo>
                    <a:pt x="2203" y="2145"/>
                  </a:lnTo>
                  <a:lnTo>
                    <a:pt x="2232" y="2135"/>
                  </a:lnTo>
                  <a:lnTo>
                    <a:pt x="2261" y="2116"/>
                  </a:lnTo>
                  <a:lnTo>
                    <a:pt x="2290" y="2106"/>
                  </a:lnTo>
                  <a:cubicBezTo>
                    <a:pt x="2338" y="2078"/>
                    <a:pt x="2386" y="2049"/>
                    <a:pt x="2434" y="2020"/>
                  </a:cubicBezTo>
                  <a:lnTo>
                    <a:pt x="2453" y="2010"/>
                  </a:lnTo>
                  <a:lnTo>
                    <a:pt x="2482" y="1981"/>
                  </a:lnTo>
                  <a:lnTo>
                    <a:pt x="2511" y="1972"/>
                  </a:lnTo>
                  <a:lnTo>
                    <a:pt x="2530" y="1953"/>
                  </a:lnTo>
                  <a:cubicBezTo>
                    <a:pt x="2568" y="1914"/>
                    <a:pt x="2607" y="1885"/>
                    <a:pt x="2645" y="1856"/>
                  </a:cubicBezTo>
                  <a:lnTo>
                    <a:pt x="2665" y="1828"/>
                  </a:lnTo>
                  <a:lnTo>
                    <a:pt x="2693" y="1799"/>
                  </a:lnTo>
                  <a:lnTo>
                    <a:pt x="2722" y="1779"/>
                  </a:lnTo>
                  <a:lnTo>
                    <a:pt x="2761" y="1741"/>
                  </a:lnTo>
                  <a:lnTo>
                    <a:pt x="2780" y="1712"/>
                  </a:lnTo>
                  <a:cubicBezTo>
                    <a:pt x="2809" y="1683"/>
                    <a:pt x="2828" y="1654"/>
                    <a:pt x="2857" y="1616"/>
                  </a:cubicBezTo>
                  <a:lnTo>
                    <a:pt x="2876" y="1587"/>
                  </a:lnTo>
                  <a:lnTo>
                    <a:pt x="2915" y="1529"/>
                  </a:lnTo>
                  <a:lnTo>
                    <a:pt x="2934" y="1491"/>
                  </a:lnTo>
                  <a:lnTo>
                    <a:pt x="2953" y="1462"/>
                  </a:lnTo>
                  <a:lnTo>
                    <a:pt x="2963" y="1433"/>
                  </a:lnTo>
                  <a:cubicBezTo>
                    <a:pt x="3011" y="1337"/>
                    <a:pt x="3059" y="1241"/>
                    <a:pt x="3088" y="1135"/>
                  </a:cubicBezTo>
                  <a:cubicBezTo>
                    <a:pt x="3088" y="1116"/>
                    <a:pt x="3097" y="1097"/>
                    <a:pt x="3107" y="1068"/>
                  </a:cubicBezTo>
                  <a:lnTo>
                    <a:pt x="3107" y="1029"/>
                  </a:lnTo>
                  <a:cubicBezTo>
                    <a:pt x="3117" y="1020"/>
                    <a:pt x="3117" y="1010"/>
                    <a:pt x="3117" y="1001"/>
                  </a:cubicBezTo>
                  <a:lnTo>
                    <a:pt x="3117" y="962"/>
                  </a:lnTo>
                  <a:lnTo>
                    <a:pt x="3117" y="924"/>
                  </a:lnTo>
                  <a:lnTo>
                    <a:pt x="3117" y="895"/>
                  </a:lnTo>
                  <a:lnTo>
                    <a:pt x="3117" y="876"/>
                  </a:lnTo>
                  <a:lnTo>
                    <a:pt x="3117" y="837"/>
                  </a:lnTo>
                  <a:lnTo>
                    <a:pt x="3117" y="799"/>
                  </a:lnTo>
                  <a:lnTo>
                    <a:pt x="3117" y="760"/>
                  </a:lnTo>
                  <a:lnTo>
                    <a:pt x="3117" y="722"/>
                  </a:lnTo>
                  <a:lnTo>
                    <a:pt x="3117" y="1"/>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60"/>
            <p:cNvSpPr/>
            <p:nvPr/>
          </p:nvSpPr>
          <p:spPr>
            <a:xfrm>
              <a:off x="2796440" y="4114161"/>
              <a:ext cx="62587" cy="58589"/>
            </a:xfrm>
            <a:custGeom>
              <a:avLst/>
              <a:gdLst/>
              <a:ahLst/>
              <a:cxnLst/>
              <a:rect l="l" t="t" r="r" b="b"/>
              <a:pathLst>
                <a:path w="2395" h="2242" extrusionOk="0">
                  <a:moveTo>
                    <a:pt x="2395" y="1"/>
                  </a:moveTo>
                  <a:lnTo>
                    <a:pt x="0" y="10"/>
                  </a:lnTo>
                  <a:lnTo>
                    <a:pt x="0" y="731"/>
                  </a:lnTo>
                  <a:cubicBezTo>
                    <a:pt x="10" y="1453"/>
                    <a:pt x="500" y="2078"/>
                    <a:pt x="1202" y="2241"/>
                  </a:cubicBezTo>
                  <a:lnTo>
                    <a:pt x="1269" y="2231"/>
                  </a:lnTo>
                  <a:lnTo>
                    <a:pt x="1327" y="2212"/>
                  </a:lnTo>
                  <a:lnTo>
                    <a:pt x="1356" y="2203"/>
                  </a:lnTo>
                  <a:lnTo>
                    <a:pt x="1423" y="2174"/>
                  </a:lnTo>
                  <a:lnTo>
                    <a:pt x="1452" y="2164"/>
                  </a:lnTo>
                  <a:lnTo>
                    <a:pt x="1481" y="2145"/>
                  </a:lnTo>
                  <a:lnTo>
                    <a:pt x="1510" y="2135"/>
                  </a:lnTo>
                  <a:lnTo>
                    <a:pt x="1539" y="2116"/>
                  </a:lnTo>
                  <a:lnTo>
                    <a:pt x="1568" y="2106"/>
                  </a:lnTo>
                  <a:cubicBezTo>
                    <a:pt x="1616" y="2078"/>
                    <a:pt x="1664" y="2049"/>
                    <a:pt x="1712" y="2020"/>
                  </a:cubicBezTo>
                  <a:lnTo>
                    <a:pt x="1731" y="2010"/>
                  </a:lnTo>
                  <a:lnTo>
                    <a:pt x="1760" y="1981"/>
                  </a:lnTo>
                  <a:lnTo>
                    <a:pt x="1789" y="1972"/>
                  </a:lnTo>
                  <a:lnTo>
                    <a:pt x="1808" y="1953"/>
                  </a:lnTo>
                  <a:cubicBezTo>
                    <a:pt x="1846" y="1914"/>
                    <a:pt x="1885" y="1885"/>
                    <a:pt x="1923" y="1856"/>
                  </a:cubicBezTo>
                  <a:lnTo>
                    <a:pt x="1943" y="1828"/>
                  </a:lnTo>
                  <a:lnTo>
                    <a:pt x="1971" y="1799"/>
                  </a:lnTo>
                  <a:lnTo>
                    <a:pt x="2000" y="1779"/>
                  </a:lnTo>
                  <a:lnTo>
                    <a:pt x="2039" y="1741"/>
                  </a:lnTo>
                  <a:lnTo>
                    <a:pt x="2058" y="1712"/>
                  </a:lnTo>
                  <a:cubicBezTo>
                    <a:pt x="2087" y="1683"/>
                    <a:pt x="2106" y="1654"/>
                    <a:pt x="2135" y="1616"/>
                  </a:cubicBezTo>
                  <a:lnTo>
                    <a:pt x="2154" y="1587"/>
                  </a:lnTo>
                  <a:lnTo>
                    <a:pt x="2193" y="1529"/>
                  </a:lnTo>
                  <a:lnTo>
                    <a:pt x="2212" y="1491"/>
                  </a:lnTo>
                  <a:lnTo>
                    <a:pt x="2231" y="1462"/>
                  </a:lnTo>
                  <a:lnTo>
                    <a:pt x="2241" y="1433"/>
                  </a:lnTo>
                  <a:cubicBezTo>
                    <a:pt x="2289" y="1337"/>
                    <a:pt x="2337" y="1241"/>
                    <a:pt x="2366" y="1135"/>
                  </a:cubicBezTo>
                  <a:cubicBezTo>
                    <a:pt x="2366" y="1116"/>
                    <a:pt x="2375" y="1097"/>
                    <a:pt x="2385" y="1068"/>
                  </a:cubicBezTo>
                  <a:lnTo>
                    <a:pt x="2385" y="1029"/>
                  </a:lnTo>
                  <a:cubicBezTo>
                    <a:pt x="2395" y="1020"/>
                    <a:pt x="2395" y="1010"/>
                    <a:pt x="2395" y="1001"/>
                  </a:cubicBezTo>
                  <a:lnTo>
                    <a:pt x="2395" y="962"/>
                  </a:lnTo>
                  <a:lnTo>
                    <a:pt x="2395" y="924"/>
                  </a:lnTo>
                  <a:lnTo>
                    <a:pt x="2395" y="895"/>
                  </a:lnTo>
                  <a:lnTo>
                    <a:pt x="2395" y="876"/>
                  </a:lnTo>
                  <a:lnTo>
                    <a:pt x="2395" y="837"/>
                  </a:lnTo>
                  <a:lnTo>
                    <a:pt x="2395" y="799"/>
                  </a:lnTo>
                  <a:lnTo>
                    <a:pt x="2395" y="760"/>
                  </a:lnTo>
                  <a:lnTo>
                    <a:pt x="2395" y="722"/>
                  </a:lnTo>
                  <a:lnTo>
                    <a:pt x="2395"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1" name="Google Shape;14201;p60"/>
          <p:cNvGrpSpPr/>
          <p:nvPr/>
        </p:nvGrpSpPr>
        <p:grpSpPr>
          <a:xfrm>
            <a:off x="3934014" y="4329780"/>
            <a:ext cx="366665" cy="256334"/>
            <a:chOff x="3934014" y="4329780"/>
            <a:chExt cx="366665" cy="256334"/>
          </a:xfrm>
        </p:grpSpPr>
        <p:sp>
          <p:nvSpPr>
            <p:cNvPr id="14202" name="Google Shape;14202;p60"/>
            <p:cNvSpPr/>
            <p:nvPr/>
          </p:nvSpPr>
          <p:spPr>
            <a:xfrm>
              <a:off x="4086810" y="4338561"/>
              <a:ext cx="108842" cy="40479"/>
            </a:xfrm>
            <a:custGeom>
              <a:avLst/>
              <a:gdLst/>
              <a:ahLst/>
              <a:cxnLst/>
              <a:rect l="l" t="t" r="r" b="b"/>
              <a:pathLst>
                <a:path w="4165" h="1549" extrusionOk="0">
                  <a:moveTo>
                    <a:pt x="1212" y="1"/>
                  </a:moveTo>
                  <a:cubicBezTo>
                    <a:pt x="904" y="1"/>
                    <a:pt x="635" y="174"/>
                    <a:pt x="510" y="453"/>
                  </a:cubicBezTo>
                  <a:lnTo>
                    <a:pt x="0" y="1549"/>
                  </a:lnTo>
                  <a:lnTo>
                    <a:pt x="4164" y="1549"/>
                  </a:lnTo>
                  <a:lnTo>
                    <a:pt x="3645" y="453"/>
                  </a:lnTo>
                  <a:cubicBezTo>
                    <a:pt x="3520" y="174"/>
                    <a:pt x="3251" y="1"/>
                    <a:pt x="2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60"/>
            <p:cNvSpPr/>
            <p:nvPr/>
          </p:nvSpPr>
          <p:spPr>
            <a:xfrm>
              <a:off x="4220243" y="4352882"/>
              <a:ext cx="56812" cy="30941"/>
            </a:xfrm>
            <a:custGeom>
              <a:avLst/>
              <a:gdLst/>
              <a:ahLst/>
              <a:cxnLst/>
              <a:rect l="l" t="t" r="r" b="b"/>
              <a:pathLst>
                <a:path w="2174" h="1184" extrusionOk="0">
                  <a:moveTo>
                    <a:pt x="347" y="1"/>
                  </a:moveTo>
                  <a:cubicBezTo>
                    <a:pt x="154" y="1"/>
                    <a:pt x="1" y="155"/>
                    <a:pt x="1" y="347"/>
                  </a:cubicBezTo>
                  <a:lnTo>
                    <a:pt x="1" y="1183"/>
                  </a:lnTo>
                  <a:lnTo>
                    <a:pt x="2174" y="1183"/>
                  </a:lnTo>
                  <a:lnTo>
                    <a:pt x="2174" y="347"/>
                  </a:lnTo>
                  <a:cubicBezTo>
                    <a:pt x="2174" y="155"/>
                    <a:pt x="2020" y="1"/>
                    <a:pt x="183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60"/>
            <p:cNvSpPr/>
            <p:nvPr/>
          </p:nvSpPr>
          <p:spPr>
            <a:xfrm>
              <a:off x="3934014" y="4378518"/>
              <a:ext cx="366665" cy="207597"/>
            </a:xfrm>
            <a:custGeom>
              <a:avLst/>
              <a:gdLst/>
              <a:ahLst/>
              <a:cxnLst/>
              <a:rect l="l" t="t" r="r" b="b"/>
              <a:pathLst>
                <a:path w="14031" h="7944" extrusionOk="0">
                  <a:moveTo>
                    <a:pt x="857" y="1"/>
                  </a:moveTo>
                  <a:cubicBezTo>
                    <a:pt x="386" y="1"/>
                    <a:pt x="1" y="376"/>
                    <a:pt x="1" y="856"/>
                  </a:cubicBezTo>
                  <a:lnTo>
                    <a:pt x="1" y="7088"/>
                  </a:lnTo>
                  <a:cubicBezTo>
                    <a:pt x="1" y="7559"/>
                    <a:pt x="386" y="7943"/>
                    <a:pt x="857" y="7943"/>
                  </a:cubicBezTo>
                  <a:lnTo>
                    <a:pt x="13175" y="7943"/>
                  </a:lnTo>
                  <a:cubicBezTo>
                    <a:pt x="13646" y="7943"/>
                    <a:pt x="14031" y="7559"/>
                    <a:pt x="14031" y="7088"/>
                  </a:cubicBezTo>
                  <a:lnTo>
                    <a:pt x="14031" y="856"/>
                  </a:lnTo>
                  <a:cubicBezTo>
                    <a:pt x="14031" y="376"/>
                    <a:pt x="13646" y="1"/>
                    <a:pt x="1317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60"/>
            <p:cNvSpPr/>
            <p:nvPr/>
          </p:nvSpPr>
          <p:spPr>
            <a:xfrm>
              <a:off x="4248126" y="4413195"/>
              <a:ext cx="52552" cy="145009"/>
            </a:xfrm>
            <a:custGeom>
              <a:avLst/>
              <a:gdLst/>
              <a:ahLst/>
              <a:cxnLst/>
              <a:rect l="l" t="t" r="r" b="b"/>
              <a:pathLst>
                <a:path w="2011" h="5549" extrusionOk="0">
                  <a:moveTo>
                    <a:pt x="761" y="1"/>
                  </a:moveTo>
                  <a:cubicBezTo>
                    <a:pt x="338" y="29"/>
                    <a:pt x="11" y="376"/>
                    <a:pt x="1" y="799"/>
                  </a:cubicBezTo>
                  <a:lnTo>
                    <a:pt x="1" y="4751"/>
                  </a:lnTo>
                  <a:cubicBezTo>
                    <a:pt x="11" y="5184"/>
                    <a:pt x="366" y="5549"/>
                    <a:pt x="809" y="5549"/>
                  </a:cubicBezTo>
                  <a:lnTo>
                    <a:pt x="2011" y="5549"/>
                  </a:lnTo>
                  <a:lnTo>
                    <a:pt x="2011"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60"/>
            <p:cNvSpPr/>
            <p:nvPr/>
          </p:nvSpPr>
          <p:spPr>
            <a:xfrm>
              <a:off x="4024249" y="4393596"/>
              <a:ext cx="209086" cy="178485"/>
            </a:xfrm>
            <a:custGeom>
              <a:avLst/>
              <a:gdLst/>
              <a:ahLst/>
              <a:cxnLst/>
              <a:rect l="l" t="t" r="r" b="b"/>
              <a:pathLst>
                <a:path w="8001" h="6830" extrusionOk="0">
                  <a:moveTo>
                    <a:pt x="4595" y="0"/>
                  </a:moveTo>
                  <a:cubicBezTo>
                    <a:pt x="4589" y="0"/>
                    <a:pt x="4583" y="0"/>
                    <a:pt x="4577" y="1"/>
                  </a:cubicBezTo>
                  <a:cubicBezTo>
                    <a:pt x="1529" y="1"/>
                    <a:pt x="0" y="3674"/>
                    <a:pt x="2154" y="5828"/>
                  </a:cubicBezTo>
                  <a:cubicBezTo>
                    <a:pt x="2809" y="6483"/>
                    <a:pt x="3683" y="6829"/>
                    <a:pt x="4573" y="6829"/>
                  </a:cubicBezTo>
                  <a:cubicBezTo>
                    <a:pt x="5015" y="6829"/>
                    <a:pt x="5461" y="6744"/>
                    <a:pt x="5885" y="6568"/>
                  </a:cubicBezTo>
                  <a:cubicBezTo>
                    <a:pt x="7154" y="6039"/>
                    <a:pt x="7991" y="4799"/>
                    <a:pt x="7991" y="3414"/>
                  </a:cubicBezTo>
                  <a:cubicBezTo>
                    <a:pt x="8001" y="1526"/>
                    <a:pt x="6472" y="0"/>
                    <a:pt x="4595"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60"/>
            <p:cNvSpPr/>
            <p:nvPr/>
          </p:nvSpPr>
          <p:spPr>
            <a:xfrm>
              <a:off x="4044842" y="4408674"/>
              <a:ext cx="173154" cy="148197"/>
            </a:xfrm>
            <a:custGeom>
              <a:avLst/>
              <a:gdLst/>
              <a:ahLst/>
              <a:cxnLst/>
              <a:rect l="l" t="t" r="r" b="b"/>
              <a:pathLst>
                <a:path w="6626" h="5671" extrusionOk="0">
                  <a:moveTo>
                    <a:pt x="3807" y="0"/>
                  </a:moveTo>
                  <a:cubicBezTo>
                    <a:pt x="3801" y="0"/>
                    <a:pt x="3795" y="0"/>
                    <a:pt x="3789" y="0"/>
                  </a:cubicBezTo>
                  <a:cubicBezTo>
                    <a:pt x="1260" y="0"/>
                    <a:pt x="1" y="3049"/>
                    <a:pt x="1780" y="4837"/>
                  </a:cubicBezTo>
                  <a:cubicBezTo>
                    <a:pt x="2358" y="5413"/>
                    <a:pt x="3068" y="5670"/>
                    <a:pt x="3764" y="5670"/>
                  </a:cubicBezTo>
                  <a:cubicBezTo>
                    <a:pt x="5221" y="5670"/>
                    <a:pt x="6616" y="4542"/>
                    <a:pt x="6616" y="2837"/>
                  </a:cubicBezTo>
                  <a:cubicBezTo>
                    <a:pt x="6626" y="1276"/>
                    <a:pt x="5366" y="0"/>
                    <a:pt x="3807"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60"/>
            <p:cNvSpPr/>
            <p:nvPr/>
          </p:nvSpPr>
          <p:spPr>
            <a:xfrm>
              <a:off x="4084302" y="4427228"/>
              <a:ext cx="120628" cy="107666"/>
            </a:xfrm>
            <a:custGeom>
              <a:avLst/>
              <a:gdLst/>
              <a:ahLst/>
              <a:cxnLst/>
              <a:rect l="l" t="t" r="r" b="b"/>
              <a:pathLst>
                <a:path w="4616" h="4120" extrusionOk="0">
                  <a:moveTo>
                    <a:pt x="2297" y="1"/>
                  </a:moveTo>
                  <a:cubicBezTo>
                    <a:pt x="1700" y="1"/>
                    <a:pt x="1110" y="256"/>
                    <a:pt x="702" y="752"/>
                  </a:cubicBezTo>
                  <a:cubicBezTo>
                    <a:pt x="0" y="1618"/>
                    <a:pt x="106" y="2896"/>
                    <a:pt x="952" y="3627"/>
                  </a:cubicBezTo>
                  <a:cubicBezTo>
                    <a:pt x="1343" y="3957"/>
                    <a:pt x="1821" y="4120"/>
                    <a:pt x="2295" y="4120"/>
                  </a:cubicBezTo>
                  <a:cubicBezTo>
                    <a:pt x="2859" y="4120"/>
                    <a:pt x="3420" y="3889"/>
                    <a:pt x="3827" y="3435"/>
                  </a:cubicBezTo>
                  <a:lnTo>
                    <a:pt x="3837" y="3435"/>
                  </a:lnTo>
                  <a:cubicBezTo>
                    <a:pt x="3876" y="3387"/>
                    <a:pt x="3914" y="3339"/>
                    <a:pt x="3943" y="3291"/>
                  </a:cubicBezTo>
                  <a:lnTo>
                    <a:pt x="3952" y="3291"/>
                  </a:lnTo>
                  <a:cubicBezTo>
                    <a:pt x="4616" y="2396"/>
                    <a:pt x="4453" y="1127"/>
                    <a:pt x="3568" y="435"/>
                  </a:cubicBezTo>
                  <a:cubicBezTo>
                    <a:pt x="3190" y="143"/>
                    <a:pt x="2742" y="1"/>
                    <a:pt x="2297"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60"/>
            <p:cNvSpPr/>
            <p:nvPr/>
          </p:nvSpPr>
          <p:spPr>
            <a:xfrm>
              <a:off x="4085739" y="4428065"/>
              <a:ext cx="117936" cy="107823"/>
            </a:xfrm>
            <a:custGeom>
              <a:avLst/>
              <a:gdLst/>
              <a:ahLst/>
              <a:cxnLst/>
              <a:rect l="l" t="t" r="r" b="b"/>
              <a:pathLst>
                <a:path w="4513" h="4126" extrusionOk="0">
                  <a:moveTo>
                    <a:pt x="2221" y="1"/>
                  </a:moveTo>
                  <a:cubicBezTo>
                    <a:pt x="1073" y="1"/>
                    <a:pt x="1" y="988"/>
                    <a:pt x="166" y="2326"/>
                  </a:cubicBezTo>
                  <a:cubicBezTo>
                    <a:pt x="307" y="3459"/>
                    <a:pt x="1258" y="4126"/>
                    <a:pt x="2225" y="4126"/>
                  </a:cubicBezTo>
                  <a:cubicBezTo>
                    <a:pt x="2841" y="4126"/>
                    <a:pt x="3465" y="3854"/>
                    <a:pt x="3888" y="3259"/>
                  </a:cubicBezTo>
                  <a:cubicBezTo>
                    <a:pt x="4513" y="2384"/>
                    <a:pt x="4359" y="1191"/>
                    <a:pt x="3542" y="499"/>
                  </a:cubicBezTo>
                  <a:cubicBezTo>
                    <a:pt x="3137" y="154"/>
                    <a:pt x="2673" y="1"/>
                    <a:pt x="2221"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60"/>
            <p:cNvSpPr/>
            <p:nvPr/>
          </p:nvSpPr>
          <p:spPr>
            <a:xfrm>
              <a:off x="4135809" y="4456157"/>
              <a:ext cx="34207" cy="34207"/>
            </a:xfrm>
            <a:custGeom>
              <a:avLst/>
              <a:gdLst/>
              <a:ahLst/>
              <a:cxnLst/>
              <a:rect l="l" t="t" r="r" b="b"/>
              <a:pathLst>
                <a:path w="1309" h="1309" extrusionOk="0">
                  <a:moveTo>
                    <a:pt x="654" y="1"/>
                  </a:moveTo>
                  <a:cubicBezTo>
                    <a:pt x="299" y="1"/>
                    <a:pt x="1" y="299"/>
                    <a:pt x="1" y="655"/>
                  </a:cubicBezTo>
                  <a:cubicBezTo>
                    <a:pt x="1" y="1020"/>
                    <a:pt x="299" y="1309"/>
                    <a:pt x="654" y="1309"/>
                  </a:cubicBezTo>
                  <a:cubicBezTo>
                    <a:pt x="1020" y="1309"/>
                    <a:pt x="1308" y="1020"/>
                    <a:pt x="1308" y="655"/>
                  </a:cubicBezTo>
                  <a:cubicBezTo>
                    <a:pt x="1308" y="299"/>
                    <a:pt x="1020" y="1"/>
                    <a:pt x="654" y="1"/>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60"/>
            <p:cNvSpPr/>
            <p:nvPr/>
          </p:nvSpPr>
          <p:spPr>
            <a:xfrm>
              <a:off x="3966941" y="4329780"/>
              <a:ext cx="34965" cy="30680"/>
            </a:xfrm>
            <a:custGeom>
              <a:avLst/>
              <a:gdLst/>
              <a:ahLst/>
              <a:cxnLst/>
              <a:rect l="l" t="t" r="r" b="b"/>
              <a:pathLst>
                <a:path w="1338" h="1174" extrusionOk="0">
                  <a:moveTo>
                    <a:pt x="337" y="0"/>
                  </a:moveTo>
                  <a:cubicBezTo>
                    <a:pt x="154" y="0"/>
                    <a:pt x="1" y="154"/>
                    <a:pt x="1" y="346"/>
                  </a:cubicBezTo>
                  <a:lnTo>
                    <a:pt x="1" y="827"/>
                  </a:lnTo>
                  <a:cubicBezTo>
                    <a:pt x="1" y="1010"/>
                    <a:pt x="154" y="1164"/>
                    <a:pt x="337" y="1173"/>
                  </a:cubicBezTo>
                  <a:lnTo>
                    <a:pt x="1001" y="1173"/>
                  </a:lnTo>
                  <a:cubicBezTo>
                    <a:pt x="1183" y="1164"/>
                    <a:pt x="1337" y="1010"/>
                    <a:pt x="1337" y="827"/>
                  </a:cubicBezTo>
                  <a:lnTo>
                    <a:pt x="1337" y="346"/>
                  </a:lnTo>
                  <a:cubicBezTo>
                    <a:pt x="1337" y="154"/>
                    <a:pt x="1183" y="0"/>
                    <a:pt x="100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60"/>
            <p:cNvSpPr/>
            <p:nvPr/>
          </p:nvSpPr>
          <p:spPr>
            <a:xfrm>
              <a:off x="3934014" y="4351627"/>
              <a:ext cx="100793" cy="234487"/>
            </a:xfrm>
            <a:custGeom>
              <a:avLst/>
              <a:gdLst/>
              <a:ahLst/>
              <a:cxnLst/>
              <a:rect l="l" t="t" r="r" b="b"/>
              <a:pathLst>
                <a:path w="3857" h="8973" extrusionOk="0">
                  <a:moveTo>
                    <a:pt x="866" y="1"/>
                  </a:moveTo>
                  <a:cubicBezTo>
                    <a:pt x="386" y="1"/>
                    <a:pt x="1" y="385"/>
                    <a:pt x="1" y="856"/>
                  </a:cubicBezTo>
                  <a:lnTo>
                    <a:pt x="1" y="8117"/>
                  </a:lnTo>
                  <a:cubicBezTo>
                    <a:pt x="1" y="8588"/>
                    <a:pt x="386" y="8972"/>
                    <a:pt x="866" y="8972"/>
                  </a:cubicBezTo>
                  <a:lnTo>
                    <a:pt x="3001" y="8972"/>
                  </a:lnTo>
                  <a:cubicBezTo>
                    <a:pt x="3472" y="8972"/>
                    <a:pt x="3857" y="8588"/>
                    <a:pt x="3857" y="8117"/>
                  </a:cubicBezTo>
                  <a:lnTo>
                    <a:pt x="3857" y="856"/>
                  </a:lnTo>
                  <a:cubicBezTo>
                    <a:pt x="3857" y="395"/>
                    <a:pt x="3492" y="10"/>
                    <a:pt x="3030"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60"/>
            <p:cNvSpPr/>
            <p:nvPr/>
          </p:nvSpPr>
          <p:spPr>
            <a:xfrm>
              <a:off x="3934275" y="4351627"/>
              <a:ext cx="78920" cy="208354"/>
            </a:xfrm>
            <a:custGeom>
              <a:avLst/>
              <a:gdLst/>
              <a:ahLst/>
              <a:cxnLst/>
              <a:rect l="l" t="t" r="r" b="b"/>
              <a:pathLst>
                <a:path w="3020" h="7973" extrusionOk="0">
                  <a:moveTo>
                    <a:pt x="856" y="1"/>
                  </a:moveTo>
                  <a:cubicBezTo>
                    <a:pt x="385" y="1"/>
                    <a:pt x="1" y="385"/>
                    <a:pt x="1" y="856"/>
                  </a:cubicBezTo>
                  <a:lnTo>
                    <a:pt x="1" y="7972"/>
                  </a:lnTo>
                  <a:lnTo>
                    <a:pt x="2164" y="7972"/>
                  </a:lnTo>
                  <a:cubicBezTo>
                    <a:pt x="2635" y="7972"/>
                    <a:pt x="3020" y="7588"/>
                    <a:pt x="3020" y="7117"/>
                  </a:cubicBezTo>
                  <a:lnTo>
                    <a:pt x="3020"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60"/>
            <p:cNvSpPr/>
            <p:nvPr/>
          </p:nvSpPr>
          <p:spPr>
            <a:xfrm>
              <a:off x="4219982" y="4396863"/>
              <a:ext cx="22396" cy="22396"/>
            </a:xfrm>
            <a:custGeom>
              <a:avLst/>
              <a:gdLst/>
              <a:ahLst/>
              <a:cxnLst/>
              <a:rect l="l" t="t" r="r" b="b"/>
              <a:pathLst>
                <a:path w="857" h="857" extrusionOk="0">
                  <a:moveTo>
                    <a:pt x="424" y="1"/>
                  </a:moveTo>
                  <a:cubicBezTo>
                    <a:pt x="184" y="1"/>
                    <a:pt x="1" y="193"/>
                    <a:pt x="1" y="433"/>
                  </a:cubicBezTo>
                  <a:cubicBezTo>
                    <a:pt x="1" y="664"/>
                    <a:pt x="184" y="856"/>
                    <a:pt x="424" y="856"/>
                  </a:cubicBezTo>
                  <a:cubicBezTo>
                    <a:pt x="664" y="856"/>
                    <a:pt x="857" y="664"/>
                    <a:pt x="857" y="433"/>
                  </a:cubicBezTo>
                  <a:cubicBezTo>
                    <a:pt x="857" y="193"/>
                    <a:pt x="664" y="1"/>
                    <a:pt x="424"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5" name="Google Shape;14215;p60"/>
          <p:cNvGrpSpPr/>
          <p:nvPr/>
        </p:nvGrpSpPr>
        <p:grpSpPr>
          <a:xfrm>
            <a:off x="947670" y="3807339"/>
            <a:ext cx="194295" cy="366404"/>
            <a:chOff x="947670" y="3807339"/>
            <a:chExt cx="194295" cy="366404"/>
          </a:xfrm>
        </p:grpSpPr>
        <p:sp>
          <p:nvSpPr>
            <p:cNvPr id="14216" name="Google Shape;14216;p60"/>
            <p:cNvSpPr/>
            <p:nvPr/>
          </p:nvSpPr>
          <p:spPr>
            <a:xfrm>
              <a:off x="1031372" y="4028734"/>
              <a:ext cx="26916" cy="145009"/>
            </a:xfrm>
            <a:custGeom>
              <a:avLst/>
              <a:gdLst/>
              <a:ahLst/>
              <a:cxnLst/>
              <a:rect l="l" t="t" r="r" b="b"/>
              <a:pathLst>
                <a:path w="1030" h="5549" extrusionOk="0">
                  <a:moveTo>
                    <a:pt x="250" y="0"/>
                  </a:moveTo>
                  <a:cubicBezTo>
                    <a:pt x="116" y="0"/>
                    <a:pt x="0" y="106"/>
                    <a:pt x="0" y="250"/>
                  </a:cubicBezTo>
                  <a:lnTo>
                    <a:pt x="0" y="5048"/>
                  </a:lnTo>
                  <a:cubicBezTo>
                    <a:pt x="10" y="5327"/>
                    <a:pt x="231" y="5548"/>
                    <a:pt x="519" y="5548"/>
                  </a:cubicBezTo>
                  <a:cubicBezTo>
                    <a:pt x="798" y="5548"/>
                    <a:pt x="1019" y="5327"/>
                    <a:pt x="1029" y="5048"/>
                  </a:cubicBezTo>
                  <a:lnTo>
                    <a:pt x="1029" y="250"/>
                  </a:lnTo>
                  <a:cubicBezTo>
                    <a:pt x="1029" y="115"/>
                    <a:pt x="923" y="0"/>
                    <a:pt x="789"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60"/>
            <p:cNvSpPr/>
            <p:nvPr/>
          </p:nvSpPr>
          <p:spPr>
            <a:xfrm>
              <a:off x="1035135" y="4035633"/>
              <a:ext cx="82945" cy="136725"/>
            </a:xfrm>
            <a:custGeom>
              <a:avLst/>
              <a:gdLst/>
              <a:ahLst/>
              <a:cxnLst/>
              <a:rect l="l" t="t" r="r" b="b"/>
              <a:pathLst>
                <a:path w="3174" h="5232" extrusionOk="0">
                  <a:moveTo>
                    <a:pt x="765" y="0"/>
                  </a:moveTo>
                  <a:cubicBezTo>
                    <a:pt x="728" y="0"/>
                    <a:pt x="690" y="8"/>
                    <a:pt x="654" y="25"/>
                  </a:cubicBezTo>
                  <a:lnTo>
                    <a:pt x="183" y="255"/>
                  </a:lnTo>
                  <a:cubicBezTo>
                    <a:pt x="58" y="313"/>
                    <a:pt x="0" y="457"/>
                    <a:pt x="58" y="582"/>
                  </a:cubicBezTo>
                  <a:lnTo>
                    <a:pt x="2126" y="4938"/>
                  </a:lnTo>
                  <a:cubicBezTo>
                    <a:pt x="2215" y="5124"/>
                    <a:pt x="2398" y="5231"/>
                    <a:pt x="2590" y="5231"/>
                  </a:cubicBezTo>
                  <a:cubicBezTo>
                    <a:pt x="2666" y="5231"/>
                    <a:pt x="2744" y="5214"/>
                    <a:pt x="2818" y="5179"/>
                  </a:cubicBezTo>
                  <a:cubicBezTo>
                    <a:pt x="3068" y="5054"/>
                    <a:pt x="3174" y="4746"/>
                    <a:pt x="3058" y="4496"/>
                  </a:cubicBezTo>
                  <a:lnTo>
                    <a:pt x="991" y="140"/>
                  </a:lnTo>
                  <a:cubicBezTo>
                    <a:pt x="949" y="50"/>
                    <a:pt x="859" y="0"/>
                    <a:pt x="765"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60"/>
            <p:cNvSpPr/>
            <p:nvPr/>
          </p:nvSpPr>
          <p:spPr>
            <a:xfrm>
              <a:off x="971555" y="4035633"/>
              <a:ext cx="82945" cy="136725"/>
            </a:xfrm>
            <a:custGeom>
              <a:avLst/>
              <a:gdLst/>
              <a:ahLst/>
              <a:cxnLst/>
              <a:rect l="l" t="t" r="r" b="b"/>
              <a:pathLst>
                <a:path w="3174" h="5232" extrusionOk="0">
                  <a:moveTo>
                    <a:pt x="2409" y="0"/>
                  </a:moveTo>
                  <a:cubicBezTo>
                    <a:pt x="2315" y="0"/>
                    <a:pt x="2225" y="50"/>
                    <a:pt x="2183" y="140"/>
                  </a:cubicBezTo>
                  <a:lnTo>
                    <a:pt x="126" y="4496"/>
                  </a:lnTo>
                  <a:cubicBezTo>
                    <a:pt x="1" y="4746"/>
                    <a:pt x="106" y="5054"/>
                    <a:pt x="366" y="5179"/>
                  </a:cubicBezTo>
                  <a:cubicBezTo>
                    <a:pt x="437" y="5214"/>
                    <a:pt x="513" y="5231"/>
                    <a:pt x="588" y="5231"/>
                  </a:cubicBezTo>
                  <a:cubicBezTo>
                    <a:pt x="776" y="5231"/>
                    <a:pt x="959" y="5124"/>
                    <a:pt x="1049" y="4938"/>
                  </a:cubicBezTo>
                  <a:lnTo>
                    <a:pt x="3116" y="582"/>
                  </a:lnTo>
                  <a:cubicBezTo>
                    <a:pt x="3174" y="457"/>
                    <a:pt x="3116" y="313"/>
                    <a:pt x="2991" y="255"/>
                  </a:cubicBezTo>
                  <a:lnTo>
                    <a:pt x="2520" y="25"/>
                  </a:lnTo>
                  <a:cubicBezTo>
                    <a:pt x="2484" y="8"/>
                    <a:pt x="2447" y="0"/>
                    <a:pt x="2409"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60"/>
            <p:cNvSpPr/>
            <p:nvPr/>
          </p:nvSpPr>
          <p:spPr>
            <a:xfrm>
              <a:off x="1029857" y="3807339"/>
              <a:ext cx="29922" cy="41734"/>
            </a:xfrm>
            <a:custGeom>
              <a:avLst/>
              <a:gdLst/>
              <a:ahLst/>
              <a:cxnLst/>
              <a:rect l="l" t="t" r="r" b="b"/>
              <a:pathLst>
                <a:path w="1145" h="1597" extrusionOk="0">
                  <a:moveTo>
                    <a:pt x="577" y="0"/>
                  </a:moveTo>
                  <a:cubicBezTo>
                    <a:pt x="260" y="0"/>
                    <a:pt x="0" y="250"/>
                    <a:pt x="0" y="568"/>
                  </a:cubicBezTo>
                  <a:lnTo>
                    <a:pt x="0" y="1222"/>
                  </a:lnTo>
                  <a:cubicBezTo>
                    <a:pt x="0" y="1424"/>
                    <a:pt x="164" y="1597"/>
                    <a:pt x="375" y="1597"/>
                  </a:cubicBezTo>
                  <a:lnTo>
                    <a:pt x="779" y="1597"/>
                  </a:lnTo>
                  <a:cubicBezTo>
                    <a:pt x="981" y="1597"/>
                    <a:pt x="1145" y="1424"/>
                    <a:pt x="1145" y="1222"/>
                  </a:cubicBezTo>
                  <a:lnTo>
                    <a:pt x="1145" y="568"/>
                  </a:lnTo>
                  <a:cubicBezTo>
                    <a:pt x="1145" y="250"/>
                    <a:pt x="895" y="0"/>
                    <a:pt x="577"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60"/>
            <p:cNvSpPr/>
            <p:nvPr/>
          </p:nvSpPr>
          <p:spPr>
            <a:xfrm>
              <a:off x="967034" y="3847531"/>
              <a:ext cx="155567" cy="188755"/>
            </a:xfrm>
            <a:custGeom>
              <a:avLst/>
              <a:gdLst/>
              <a:ahLst/>
              <a:cxnLst/>
              <a:rect l="l" t="t" r="r" b="b"/>
              <a:pathLst>
                <a:path w="5953" h="7223" extrusionOk="0">
                  <a:moveTo>
                    <a:pt x="347" y="1"/>
                  </a:moveTo>
                  <a:cubicBezTo>
                    <a:pt x="154" y="1"/>
                    <a:pt x="0" y="155"/>
                    <a:pt x="0" y="347"/>
                  </a:cubicBezTo>
                  <a:lnTo>
                    <a:pt x="0" y="6886"/>
                  </a:lnTo>
                  <a:cubicBezTo>
                    <a:pt x="0" y="7069"/>
                    <a:pt x="154" y="7223"/>
                    <a:pt x="337" y="7223"/>
                  </a:cubicBezTo>
                  <a:lnTo>
                    <a:pt x="5616" y="7223"/>
                  </a:lnTo>
                  <a:cubicBezTo>
                    <a:pt x="5799" y="7223"/>
                    <a:pt x="5953" y="7069"/>
                    <a:pt x="5953" y="6886"/>
                  </a:cubicBezTo>
                  <a:lnTo>
                    <a:pt x="5953" y="347"/>
                  </a:lnTo>
                  <a:cubicBezTo>
                    <a:pt x="5953" y="155"/>
                    <a:pt x="5799" y="1"/>
                    <a:pt x="5616"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60"/>
            <p:cNvSpPr/>
            <p:nvPr/>
          </p:nvSpPr>
          <p:spPr>
            <a:xfrm>
              <a:off x="990161" y="3847531"/>
              <a:ext cx="132440" cy="188755"/>
            </a:xfrm>
            <a:custGeom>
              <a:avLst/>
              <a:gdLst/>
              <a:ahLst/>
              <a:cxnLst/>
              <a:rect l="l" t="t" r="r" b="b"/>
              <a:pathLst>
                <a:path w="5068" h="7223" extrusionOk="0">
                  <a:moveTo>
                    <a:pt x="337" y="1"/>
                  </a:moveTo>
                  <a:cubicBezTo>
                    <a:pt x="154" y="1"/>
                    <a:pt x="0" y="155"/>
                    <a:pt x="0" y="347"/>
                  </a:cubicBezTo>
                  <a:lnTo>
                    <a:pt x="0" y="6886"/>
                  </a:lnTo>
                  <a:cubicBezTo>
                    <a:pt x="0" y="7069"/>
                    <a:pt x="154" y="7223"/>
                    <a:pt x="337" y="7223"/>
                  </a:cubicBezTo>
                  <a:lnTo>
                    <a:pt x="4731" y="7223"/>
                  </a:lnTo>
                  <a:cubicBezTo>
                    <a:pt x="4914" y="7223"/>
                    <a:pt x="5068" y="7069"/>
                    <a:pt x="5068" y="6886"/>
                  </a:cubicBezTo>
                  <a:lnTo>
                    <a:pt x="5068" y="347"/>
                  </a:lnTo>
                  <a:cubicBezTo>
                    <a:pt x="5068" y="155"/>
                    <a:pt x="4914" y="1"/>
                    <a:pt x="4731" y="1"/>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60"/>
            <p:cNvSpPr/>
            <p:nvPr/>
          </p:nvSpPr>
          <p:spPr>
            <a:xfrm>
              <a:off x="947670" y="3830963"/>
              <a:ext cx="194295" cy="31176"/>
            </a:xfrm>
            <a:custGeom>
              <a:avLst/>
              <a:gdLst/>
              <a:ahLst/>
              <a:cxnLst/>
              <a:rect l="l" t="t" r="r" b="b"/>
              <a:pathLst>
                <a:path w="7435" h="1193" extrusionOk="0">
                  <a:moveTo>
                    <a:pt x="357" y="0"/>
                  </a:moveTo>
                  <a:cubicBezTo>
                    <a:pt x="155" y="0"/>
                    <a:pt x="1" y="154"/>
                    <a:pt x="1" y="356"/>
                  </a:cubicBezTo>
                  <a:lnTo>
                    <a:pt x="1" y="837"/>
                  </a:lnTo>
                  <a:cubicBezTo>
                    <a:pt x="1" y="1029"/>
                    <a:pt x="155" y="1193"/>
                    <a:pt x="357" y="1193"/>
                  </a:cubicBezTo>
                  <a:lnTo>
                    <a:pt x="7078" y="1193"/>
                  </a:lnTo>
                  <a:cubicBezTo>
                    <a:pt x="7271" y="1193"/>
                    <a:pt x="7434" y="1029"/>
                    <a:pt x="7434" y="837"/>
                  </a:cubicBezTo>
                  <a:lnTo>
                    <a:pt x="7434" y="356"/>
                  </a:lnTo>
                  <a:cubicBezTo>
                    <a:pt x="7434" y="164"/>
                    <a:pt x="7280" y="0"/>
                    <a:pt x="7078"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60"/>
            <p:cNvSpPr/>
            <p:nvPr/>
          </p:nvSpPr>
          <p:spPr>
            <a:xfrm>
              <a:off x="947670" y="4021678"/>
              <a:ext cx="194295" cy="31437"/>
            </a:xfrm>
            <a:custGeom>
              <a:avLst/>
              <a:gdLst/>
              <a:ahLst/>
              <a:cxnLst/>
              <a:rect l="l" t="t" r="r" b="b"/>
              <a:pathLst>
                <a:path w="7435" h="1203" extrusionOk="0">
                  <a:moveTo>
                    <a:pt x="357" y="1"/>
                  </a:moveTo>
                  <a:cubicBezTo>
                    <a:pt x="155" y="1"/>
                    <a:pt x="1" y="164"/>
                    <a:pt x="1" y="366"/>
                  </a:cubicBezTo>
                  <a:lnTo>
                    <a:pt x="1" y="837"/>
                  </a:lnTo>
                  <a:cubicBezTo>
                    <a:pt x="1" y="1039"/>
                    <a:pt x="155" y="1203"/>
                    <a:pt x="357" y="1203"/>
                  </a:cubicBezTo>
                  <a:lnTo>
                    <a:pt x="7078" y="1203"/>
                  </a:lnTo>
                  <a:cubicBezTo>
                    <a:pt x="7271" y="1203"/>
                    <a:pt x="7434" y="1039"/>
                    <a:pt x="7434" y="837"/>
                  </a:cubicBezTo>
                  <a:lnTo>
                    <a:pt x="7434" y="366"/>
                  </a:lnTo>
                  <a:cubicBezTo>
                    <a:pt x="7434" y="164"/>
                    <a:pt x="7280" y="10"/>
                    <a:pt x="7078"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60"/>
            <p:cNvSpPr/>
            <p:nvPr/>
          </p:nvSpPr>
          <p:spPr>
            <a:xfrm>
              <a:off x="975083" y="3830963"/>
              <a:ext cx="166882" cy="31176"/>
            </a:xfrm>
            <a:custGeom>
              <a:avLst/>
              <a:gdLst/>
              <a:ahLst/>
              <a:cxnLst/>
              <a:rect l="l" t="t" r="r" b="b"/>
              <a:pathLst>
                <a:path w="6386" h="1193" extrusionOk="0">
                  <a:moveTo>
                    <a:pt x="366" y="0"/>
                  </a:moveTo>
                  <a:cubicBezTo>
                    <a:pt x="164" y="0"/>
                    <a:pt x="0" y="154"/>
                    <a:pt x="0" y="356"/>
                  </a:cubicBezTo>
                  <a:lnTo>
                    <a:pt x="0" y="837"/>
                  </a:lnTo>
                  <a:cubicBezTo>
                    <a:pt x="0" y="1029"/>
                    <a:pt x="164" y="1193"/>
                    <a:pt x="366" y="1193"/>
                  </a:cubicBezTo>
                  <a:lnTo>
                    <a:pt x="6029" y="1193"/>
                  </a:lnTo>
                  <a:cubicBezTo>
                    <a:pt x="6222" y="1193"/>
                    <a:pt x="6385" y="1029"/>
                    <a:pt x="6385" y="837"/>
                  </a:cubicBezTo>
                  <a:lnTo>
                    <a:pt x="6385" y="356"/>
                  </a:lnTo>
                  <a:cubicBezTo>
                    <a:pt x="6385" y="164"/>
                    <a:pt x="6231" y="0"/>
                    <a:pt x="6029"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60"/>
            <p:cNvSpPr/>
            <p:nvPr/>
          </p:nvSpPr>
          <p:spPr>
            <a:xfrm>
              <a:off x="975083" y="4021678"/>
              <a:ext cx="166882" cy="31437"/>
            </a:xfrm>
            <a:custGeom>
              <a:avLst/>
              <a:gdLst/>
              <a:ahLst/>
              <a:cxnLst/>
              <a:rect l="l" t="t" r="r" b="b"/>
              <a:pathLst>
                <a:path w="6386" h="1203" extrusionOk="0">
                  <a:moveTo>
                    <a:pt x="366" y="1"/>
                  </a:moveTo>
                  <a:cubicBezTo>
                    <a:pt x="164" y="1"/>
                    <a:pt x="0" y="164"/>
                    <a:pt x="0" y="366"/>
                  </a:cubicBezTo>
                  <a:lnTo>
                    <a:pt x="0" y="837"/>
                  </a:lnTo>
                  <a:cubicBezTo>
                    <a:pt x="0" y="1039"/>
                    <a:pt x="164" y="1203"/>
                    <a:pt x="366" y="1203"/>
                  </a:cubicBezTo>
                  <a:lnTo>
                    <a:pt x="6029" y="1203"/>
                  </a:lnTo>
                  <a:cubicBezTo>
                    <a:pt x="6222" y="1203"/>
                    <a:pt x="6385" y="1039"/>
                    <a:pt x="6385" y="837"/>
                  </a:cubicBezTo>
                  <a:lnTo>
                    <a:pt x="6385" y="366"/>
                  </a:lnTo>
                  <a:cubicBezTo>
                    <a:pt x="6385" y="164"/>
                    <a:pt x="6231" y="10"/>
                    <a:pt x="6029"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60"/>
          <p:cNvGrpSpPr/>
          <p:nvPr/>
        </p:nvGrpSpPr>
        <p:grpSpPr>
          <a:xfrm>
            <a:off x="3420379" y="4286557"/>
            <a:ext cx="368939" cy="342283"/>
            <a:chOff x="3420379" y="4286557"/>
            <a:chExt cx="368939" cy="342283"/>
          </a:xfrm>
        </p:grpSpPr>
        <p:sp>
          <p:nvSpPr>
            <p:cNvPr id="14227" name="Google Shape;14227;p60"/>
            <p:cNvSpPr/>
            <p:nvPr/>
          </p:nvSpPr>
          <p:spPr>
            <a:xfrm>
              <a:off x="3420379" y="4364589"/>
              <a:ext cx="368939" cy="186011"/>
            </a:xfrm>
            <a:custGeom>
              <a:avLst/>
              <a:gdLst/>
              <a:ahLst/>
              <a:cxnLst/>
              <a:rect l="l" t="t" r="r" b="b"/>
              <a:pathLst>
                <a:path w="14118" h="7118" extrusionOk="0">
                  <a:moveTo>
                    <a:pt x="6736" y="0"/>
                  </a:moveTo>
                  <a:cubicBezTo>
                    <a:pt x="3255" y="0"/>
                    <a:pt x="885" y="2333"/>
                    <a:pt x="145" y="3168"/>
                  </a:cubicBezTo>
                  <a:cubicBezTo>
                    <a:pt x="1" y="3332"/>
                    <a:pt x="10" y="3572"/>
                    <a:pt x="155" y="3726"/>
                  </a:cubicBezTo>
                  <a:cubicBezTo>
                    <a:pt x="2641" y="6265"/>
                    <a:pt x="5001" y="7118"/>
                    <a:pt x="7047" y="7118"/>
                  </a:cubicBezTo>
                  <a:cubicBezTo>
                    <a:pt x="7256" y="7118"/>
                    <a:pt x="7462" y="7109"/>
                    <a:pt x="7665" y="7092"/>
                  </a:cubicBezTo>
                  <a:cubicBezTo>
                    <a:pt x="10838" y="6832"/>
                    <a:pt x="13184" y="4611"/>
                    <a:pt x="13954" y="3774"/>
                  </a:cubicBezTo>
                  <a:cubicBezTo>
                    <a:pt x="14117" y="3611"/>
                    <a:pt x="14107" y="3341"/>
                    <a:pt x="13925" y="3188"/>
                  </a:cubicBezTo>
                  <a:cubicBezTo>
                    <a:pt x="11703" y="1226"/>
                    <a:pt x="9665" y="332"/>
                    <a:pt x="7867" y="82"/>
                  </a:cubicBezTo>
                  <a:cubicBezTo>
                    <a:pt x="7478" y="26"/>
                    <a:pt x="7101" y="0"/>
                    <a:pt x="6736"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60"/>
            <p:cNvSpPr/>
            <p:nvPr/>
          </p:nvSpPr>
          <p:spPr>
            <a:xfrm>
              <a:off x="3465379" y="4366706"/>
              <a:ext cx="323938" cy="183215"/>
            </a:xfrm>
            <a:custGeom>
              <a:avLst/>
              <a:gdLst/>
              <a:ahLst/>
              <a:cxnLst/>
              <a:rect l="l" t="t" r="r" b="b"/>
              <a:pathLst>
                <a:path w="12396" h="7011" extrusionOk="0">
                  <a:moveTo>
                    <a:pt x="6145" y="1"/>
                  </a:moveTo>
                  <a:cubicBezTo>
                    <a:pt x="2981" y="251"/>
                    <a:pt x="837" y="2366"/>
                    <a:pt x="135" y="3145"/>
                  </a:cubicBezTo>
                  <a:cubicBezTo>
                    <a:pt x="0" y="3309"/>
                    <a:pt x="0" y="3549"/>
                    <a:pt x="154" y="3712"/>
                  </a:cubicBezTo>
                  <a:cubicBezTo>
                    <a:pt x="2202" y="5799"/>
                    <a:pt x="4173" y="6741"/>
                    <a:pt x="5943" y="7011"/>
                  </a:cubicBezTo>
                  <a:cubicBezTo>
                    <a:pt x="9116" y="6751"/>
                    <a:pt x="11462" y="4530"/>
                    <a:pt x="12232" y="3693"/>
                  </a:cubicBezTo>
                  <a:cubicBezTo>
                    <a:pt x="12395" y="3530"/>
                    <a:pt x="12385" y="3260"/>
                    <a:pt x="12212" y="3107"/>
                  </a:cubicBezTo>
                  <a:cubicBezTo>
                    <a:pt x="9981" y="1145"/>
                    <a:pt x="7943" y="260"/>
                    <a:pt x="614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60"/>
            <p:cNvSpPr/>
            <p:nvPr/>
          </p:nvSpPr>
          <p:spPr>
            <a:xfrm>
              <a:off x="3497522" y="4366497"/>
              <a:ext cx="207597" cy="182144"/>
            </a:xfrm>
            <a:custGeom>
              <a:avLst/>
              <a:gdLst/>
              <a:ahLst/>
              <a:cxnLst/>
              <a:rect l="l" t="t" r="r" b="b"/>
              <a:pathLst>
                <a:path w="7944" h="6970" extrusionOk="0">
                  <a:moveTo>
                    <a:pt x="4113" y="1"/>
                  </a:moveTo>
                  <a:cubicBezTo>
                    <a:pt x="3808" y="1"/>
                    <a:pt x="3499" y="41"/>
                    <a:pt x="3193" y="124"/>
                  </a:cubicBezTo>
                  <a:cubicBezTo>
                    <a:pt x="3078" y="153"/>
                    <a:pt x="2972" y="191"/>
                    <a:pt x="2866" y="230"/>
                  </a:cubicBezTo>
                  <a:cubicBezTo>
                    <a:pt x="828" y="1009"/>
                    <a:pt x="1" y="3451"/>
                    <a:pt x="1145" y="5307"/>
                  </a:cubicBezTo>
                  <a:cubicBezTo>
                    <a:pt x="1812" y="6395"/>
                    <a:pt x="2957" y="6969"/>
                    <a:pt x="4116" y="6969"/>
                  </a:cubicBezTo>
                  <a:cubicBezTo>
                    <a:pt x="4944" y="6969"/>
                    <a:pt x="5780" y="6676"/>
                    <a:pt x="6453" y="6067"/>
                  </a:cubicBezTo>
                  <a:cubicBezTo>
                    <a:pt x="7646" y="4980"/>
                    <a:pt x="7944" y="3220"/>
                    <a:pt x="7165" y="1807"/>
                  </a:cubicBezTo>
                  <a:cubicBezTo>
                    <a:pt x="6539" y="671"/>
                    <a:pt x="5361" y="1"/>
                    <a:pt x="4113"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60"/>
            <p:cNvSpPr/>
            <p:nvPr/>
          </p:nvSpPr>
          <p:spPr>
            <a:xfrm>
              <a:off x="3533455" y="4366497"/>
              <a:ext cx="171664" cy="164504"/>
            </a:xfrm>
            <a:custGeom>
              <a:avLst/>
              <a:gdLst/>
              <a:ahLst/>
              <a:cxnLst/>
              <a:rect l="l" t="t" r="r" b="b"/>
              <a:pathLst>
                <a:path w="6569" h="6295" extrusionOk="0">
                  <a:moveTo>
                    <a:pt x="2738" y="1"/>
                  </a:moveTo>
                  <a:cubicBezTo>
                    <a:pt x="2433" y="1"/>
                    <a:pt x="2124" y="41"/>
                    <a:pt x="1818" y="124"/>
                  </a:cubicBezTo>
                  <a:cubicBezTo>
                    <a:pt x="1703" y="153"/>
                    <a:pt x="1597" y="191"/>
                    <a:pt x="1491" y="230"/>
                  </a:cubicBezTo>
                  <a:cubicBezTo>
                    <a:pt x="299" y="1316"/>
                    <a:pt x="1" y="3076"/>
                    <a:pt x="780" y="4480"/>
                  </a:cubicBezTo>
                  <a:cubicBezTo>
                    <a:pt x="1399" y="5618"/>
                    <a:pt x="2585" y="6295"/>
                    <a:pt x="3837" y="6295"/>
                  </a:cubicBezTo>
                  <a:cubicBezTo>
                    <a:pt x="4140" y="6295"/>
                    <a:pt x="4447" y="6255"/>
                    <a:pt x="4751" y="6172"/>
                  </a:cubicBezTo>
                  <a:cubicBezTo>
                    <a:pt x="4857" y="6144"/>
                    <a:pt x="4972" y="6105"/>
                    <a:pt x="5078" y="6067"/>
                  </a:cubicBezTo>
                  <a:cubicBezTo>
                    <a:pt x="6271" y="4980"/>
                    <a:pt x="6569" y="3220"/>
                    <a:pt x="5790" y="1807"/>
                  </a:cubicBezTo>
                  <a:cubicBezTo>
                    <a:pt x="5164" y="671"/>
                    <a:pt x="3986" y="1"/>
                    <a:pt x="273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60"/>
            <p:cNvSpPr/>
            <p:nvPr/>
          </p:nvSpPr>
          <p:spPr>
            <a:xfrm>
              <a:off x="3571922" y="4428483"/>
              <a:ext cx="64338" cy="58328"/>
            </a:xfrm>
            <a:custGeom>
              <a:avLst/>
              <a:gdLst/>
              <a:ahLst/>
              <a:cxnLst/>
              <a:rect l="l" t="t" r="r" b="b"/>
              <a:pathLst>
                <a:path w="2462" h="2232" extrusionOk="0">
                  <a:moveTo>
                    <a:pt x="1247" y="0"/>
                  </a:moveTo>
                  <a:cubicBezTo>
                    <a:pt x="826" y="0"/>
                    <a:pt x="428" y="242"/>
                    <a:pt x="241" y="646"/>
                  </a:cubicBezTo>
                  <a:cubicBezTo>
                    <a:pt x="0" y="1166"/>
                    <a:pt x="193" y="1781"/>
                    <a:pt x="673" y="2070"/>
                  </a:cubicBezTo>
                  <a:cubicBezTo>
                    <a:pt x="854" y="2179"/>
                    <a:pt x="1053" y="2232"/>
                    <a:pt x="1251" y="2232"/>
                  </a:cubicBezTo>
                  <a:cubicBezTo>
                    <a:pt x="1591" y="2232"/>
                    <a:pt x="1926" y="2077"/>
                    <a:pt x="2145" y="1791"/>
                  </a:cubicBezTo>
                  <a:cubicBezTo>
                    <a:pt x="2241" y="1666"/>
                    <a:pt x="2308" y="1512"/>
                    <a:pt x="2347" y="1358"/>
                  </a:cubicBezTo>
                  <a:cubicBezTo>
                    <a:pt x="2462" y="800"/>
                    <a:pt x="2145" y="243"/>
                    <a:pt x="1606" y="60"/>
                  </a:cubicBezTo>
                  <a:cubicBezTo>
                    <a:pt x="1487" y="20"/>
                    <a:pt x="1367" y="0"/>
                    <a:pt x="1247" y="0"/>
                  </a:cubicBezTo>
                  <a:close/>
                </a:path>
              </a:pathLst>
            </a:custGeom>
            <a:solidFill>
              <a:srgbClr val="1D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60"/>
            <p:cNvSpPr/>
            <p:nvPr/>
          </p:nvSpPr>
          <p:spPr>
            <a:xfrm>
              <a:off x="3627688" y="4396105"/>
              <a:ext cx="32718" cy="32692"/>
            </a:xfrm>
            <a:custGeom>
              <a:avLst/>
              <a:gdLst/>
              <a:ahLst/>
              <a:cxnLst/>
              <a:rect l="l" t="t" r="r" b="b"/>
              <a:pathLst>
                <a:path w="1252" h="1251" extrusionOk="0">
                  <a:moveTo>
                    <a:pt x="626" y="1"/>
                  </a:moveTo>
                  <a:cubicBezTo>
                    <a:pt x="280" y="1"/>
                    <a:pt x="1" y="280"/>
                    <a:pt x="1" y="626"/>
                  </a:cubicBezTo>
                  <a:cubicBezTo>
                    <a:pt x="1" y="972"/>
                    <a:pt x="280" y="1251"/>
                    <a:pt x="626" y="1251"/>
                  </a:cubicBezTo>
                  <a:cubicBezTo>
                    <a:pt x="972" y="1251"/>
                    <a:pt x="1251" y="972"/>
                    <a:pt x="1251" y="626"/>
                  </a:cubicBezTo>
                  <a:cubicBezTo>
                    <a:pt x="1251" y="280"/>
                    <a:pt x="972" y="1"/>
                    <a:pt x="626"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60"/>
            <p:cNvSpPr/>
            <p:nvPr/>
          </p:nvSpPr>
          <p:spPr>
            <a:xfrm>
              <a:off x="3598812" y="4286557"/>
              <a:ext cx="11838" cy="48763"/>
            </a:xfrm>
            <a:custGeom>
              <a:avLst/>
              <a:gdLst/>
              <a:ahLst/>
              <a:cxnLst/>
              <a:rect l="l" t="t" r="r" b="b"/>
              <a:pathLst>
                <a:path w="453" h="1866" extrusionOk="0">
                  <a:moveTo>
                    <a:pt x="221" y="0"/>
                  </a:moveTo>
                  <a:cubicBezTo>
                    <a:pt x="106" y="0"/>
                    <a:pt x="10" y="96"/>
                    <a:pt x="10" y="212"/>
                  </a:cubicBezTo>
                  <a:lnTo>
                    <a:pt x="10" y="1635"/>
                  </a:lnTo>
                  <a:cubicBezTo>
                    <a:pt x="0" y="1789"/>
                    <a:pt x="113" y="1866"/>
                    <a:pt x="226" y="1866"/>
                  </a:cubicBezTo>
                  <a:cubicBezTo>
                    <a:pt x="339" y="1866"/>
                    <a:pt x="452" y="1789"/>
                    <a:pt x="442" y="1635"/>
                  </a:cubicBezTo>
                  <a:lnTo>
                    <a:pt x="442" y="212"/>
                  </a:lnTo>
                  <a:cubicBezTo>
                    <a:pt x="442" y="96"/>
                    <a:pt x="346" y="0"/>
                    <a:pt x="221"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60"/>
            <p:cNvSpPr/>
            <p:nvPr/>
          </p:nvSpPr>
          <p:spPr>
            <a:xfrm>
              <a:off x="3511817" y="4300982"/>
              <a:ext cx="27073" cy="46673"/>
            </a:xfrm>
            <a:custGeom>
              <a:avLst/>
              <a:gdLst/>
              <a:ahLst/>
              <a:cxnLst/>
              <a:rect l="l" t="t" r="r" b="b"/>
              <a:pathLst>
                <a:path w="1036" h="1786" extrusionOk="0">
                  <a:moveTo>
                    <a:pt x="283" y="1"/>
                  </a:moveTo>
                  <a:cubicBezTo>
                    <a:pt x="144" y="1"/>
                    <a:pt x="1" y="130"/>
                    <a:pt x="79" y="304"/>
                  </a:cubicBezTo>
                  <a:lnTo>
                    <a:pt x="560" y="1631"/>
                  </a:lnTo>
                  <a:cubicBezTo>
                    <a:pt x="592" y="1740"/>
                    <a:pt x="674" y="1786"/>
                    <a:pt x="757" y="1786"/>
                  </a:cubicBezTo>
                  <a:cubicBezTo>
                    <a:pt x="895" y="1786"/>
                    <a:pt x="1035" y="1660"/>
                    <a:pt x="964" y="1487"/>
                  </a:cubicBezTo>
                  <a:lnTo>
                    <a:pt x="483" y="160"/>
                  </a:lnTo>
                  <a:cubicBezTo>
                    <a:pt x="450" y="48"/>
                    <a:pt x="367" y="1"/>
                    <a:pt x="283"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60"/>
            <p:cNvSpPr/>
            <p:nvPr/>
          </p:nvSpPr>
          <p:spPr>
            <a:xfrm>
              <a:off x="3431590" y="4338665"/>
              <a:ext cx="39721" cy="39852"/>
            </a:xfrm>
            <a:custGeom>
              <a:avLst/>
              <a:gdLst/>
              <a:ahLst/>
              <a:cxnLst/>
              <a:rect l="l" t="t" r="r" b="b"/>
              <a:pathLst>
                <a:path w="1520" h="1525" extrusionOk="0">
                  <a:moveTo>
                    <a:pt x="302" y="1"/>
                  </a:moveTo>
                  <a:cubicBezTo>
                    <a:pt x="144" y="1"/>
                    <a:pt x="0" y="187"/>
                    <a:pt x="129" y="352"/>
                  </a:cubicBezTo>
                  <a:lnTo>
                    <a:pt x="1043" y="1439"/>
                  </a:lnTo>
                  <a:cubicBezTo>
                    <a:pt x="1091" y="1499"/>
                    <a:pt x="1149" y="1524"/>
                    <a:pt x="1207" y="1524"/>
                  </a:cubicBezTo>
                  <a:cubicBezTo>
                    <a:pt x="1369" y="1524"/>
                    <a:pt x="1519" y="1324"/>
                    <a:pt x="1370" y="1160"/>
                  </a:cubicBezTo>
                  <a:lnTo>
                    <a:pt x="456" y="74"/>
                  </a:lnTo>
                  <a:cubicBezTo>
                    <a:pt x="410" y="22"/>
                    <a:pt x="355" y="1"/>
                    <a:pt x="302"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60"/>
            <p:cNvSpPr/>
            <p:nvPr/>
          </p:nvSpPr>
          <p:spPr>
            <a:xfrm>
              <a:off x="3738281" y="4341514"/>
              <a:ext cx="38153" cy="39800"/>
            </a:xfrm>
            <a:custGeom>
              <a:avLst/>
              <a:gdLst/>
              <a:ahLst/>
              <a:cxnLst/>
              <a:rect l="l" t="t" r="r" b="b"/>
              <a:pathLst>
                <a:path w="1460" h="1523" extrusionOk="0">
                  <a:moveTo>
                    <a:pt x="1146" y="0"/>
                  </a:moveTo>
                  <a:cubicBezTo>
                    <a:pt x="1088" y="0"/>
                    <a:pt x="1029" y="26"/>
                    <a:pt x="981" y="90"/>
                  </a:cubicBezTo>
                  <a:lnTo>
                    <a:pt x="77" y="1167"/>
                  </a:lnTo>
                  <a:cubicBezTo>
                    <a:pt x="0" y="1263"/>
                    <a:pt x="10" y="1397"/>
                    <a:pt x="106" y="1474"/>
                  </a:cubicBezTo>
                  <a:cubicBezTo>
                    <a:pt x="143" y="1507"/>
                    <a:pt x="189" y="1522"/>
                    <a:pt x="235" y="1522"/>
                  </a:cubicBezTo>
                  <a:cubicBezTo>
                    <a:pt x="297" y="1522"/>
                    <a:pt x="360" y="1495"/>
                    <a:pt x="404" y="1445"/>
                  </a:cubicBezTo>
                  <a:lnTo>
                    <a:pt x="1317" y="368"/>
                  </a:lnTo>
                  <a:cubicBezTo>
                    <a:pt x="1459" y="205"/>
                    <a:pt x="1308" y="0"/>
                    <a:pt x="1146"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60"/>
            <p:cNvSpPr/>
            <p:nvPr/>
          </p:nvSpPr>
          <p:spPr>
            <a:xfrm>
              <a:off x="3670389" y="4301819"/>
              <a:ext cx="26185" cy="46333"/>
            </a:xfrm>
            <a:custGeom>
              <a:avLst/>
              <a:gdLst/>
              <a:ahLst/>
              <a:cxnLst/>
              <a:rect l="l" t="t" r="r" b="b"/>
              <a:pathLst>
                <a:path w="1002" h="1773" extrusionOk="0">
                  <a:moveTo>
                    <a:pt x="761" y="0"/>
                  </a:moveTo>
                  <a:cubicBezTo>
                    <a:pt x="674" y="0"/>
                    <a:pt x="590" y="56"/>
                    <a:pt x="559" y="147"/>
                  </a:cubicBezTo>
                  <a:lnTo>
                    <a:pt x="79" y="1474"/>
                  </a:lnTo>
                  <a:cubicBezTo>
                    <a:pt x="1" y="1648"/>
                    <a:pt x="143" y="1773"/>
                    <a:pt x="282" y="1773"/>
                  </a:cubicBezTo>
                  <a:cubicBezTo>
                    <a:pt x="367" y="1773"/>
                    <a:pt x="450" y="1727"/>
                    <a:pt x="482" y="1618"/>
                  </a:cubicBezTo>
                  <a:lnTo>
                    <a:pt x="963" y="291"/>
                  </a:lnTo>
                  <a:cubicBezTo>
                    <a:pt x="1002" y="176"/>
                    <a:pt x="944" y="51"/>
                    <a:pt x="829" y="12"/>
                  </a:cubicBezTo>
                  <a:cubicBezTo>
                    <a:pt x="807" y="4"/>
                    <a:pt x="784" y="0"/>
                    <a:pt x="761"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60"/>
            <p:cNvSpPr/>
            <p:nvPr/>
          </p:nvSpPr>
          <p:spPr>
            <a:xfrm>
              <a:off x="3597296" y="4581071"/>
              <a:ext cx="11342" cy="47770"/>
            </a:xfrm>
            <a:custGeom>
              <a:avLst/>
              <a:gdLst/>
              <a:ahLst/>
              <a:cxnLst/>
              <a:rect l="l" t="t" r="r" b="b"/>
              <a:pathLst>
                <a:path w="434" h="1828" extrusionOk="0">
                  <a:moveTo>
                    <a:pt x="212" y="0"/>
                  </a:moveTo>
                  <a:cubicBezTo>
                    <a:pt x="97" y="0"/>
                    <a:pt x="0" y="96"/>
                    <a:pt x="0" y="212"/>
                  </a:cubicBezTo>
                  <a:lnTo>
                    <a:pt x="0" y="1625"/>
                  </a:lnTo>
                  <a:cubicBezTo>
                    <a:pt x="10" y="1760"/>
                    <a:pt x="111" y="1827"/>
                    <a:pt x="213" y="1827"/>
                  </a:cubicBezTo>
                  <a:cubicBezTo>
                    <a:pt x="315" y="1827"/>
                    <a:pt x="419" y="1760"/>
                    <a:pt x="433" y="1625"/>
                  </a:cubicBezTo>
                  <a:lnTo>
                    <a:pt x="433" y="212"/>
                  </a:lnTo>
                  <a:cubicBezTo>
                    <a:pt x="433" y="96"/>
                    <a:pt x="337" y="0"/>
                    <a:pt x="212"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60"/>
            <p:cNvSpPr/>
            <p:nvPr/>
          </p:nvSpPr>
          <p:spPr>
            <a:xfrm>
              <a:off x="3669161" y="4568553"/>
              <a:ext cx="26315" cy="46150"/>
            </a:xfrm>
            <a:custGeom>
              <a:avLst/>
              <a:gdLst/>
              <a:ahLst/>
              <a:cxnLst/>
              <a:rect l="l" t="t" r="r" b="b"/>
              <a:pathLst>
                <a:path w="1007" h="1766" extrusionOk="0">
                  <a:moveTo>
                    <a:pt x="260" y="0"/>
                  </a:moveTo>
                  <a:cubicBezTo>
                    <a:pt x="130" y="0"/>
                    <a:pt x="0" y="114"/>
                    <a:pt x="49" y="277"/>
                  </a:cubicBezTo>
                  <a:lnTo>
                    <a:pt x="529" y="1614"/>
                  </a:lnTo>
                  <a:cubicBezTo>
                    <a:pt x="562" y="1721"/>
                    <a:pt x="641" y="1765"/>
                    <a:pt x="723" y="1765"/>
                  </a:cubicBezTo>
                  <a:cubicBezTo>
                    <a:pt x="861" y="1765"/>
                    <a:pt x="1006" y="1636"/>
                    <a:pt x="933" y="1460"/>
                  </a:cubicBezTo>
                  <a:lnTo>
                    <a:pt x="453" y="133"/>
                  </a:lnTo>
                  <a:cubicBezTo>
                    <a:pt x="413" y="40"/>
                    <a:pt x="337" y="0"/>
                    <a:pt x="260"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60"/>
            <p:cNvSpPr/>
            <p:nvPr/>
          </p:nvSpPr>
          <p:spPr>
            <a:xfrm>
              <a:off x="3736922" y="4537586"/>
              <a:ext cx="39512" cy="39695"/>
            </a:xfrm>
            <a:custGeom>
              <a:avLst/>
              <a:gdLst/>
              <a:ahLst/>
              <a:cxnLst/>
              <a:rect l="l" t="t" r="r" b="b"/>
              <a:pathLst>
                <a:path w="1512" h="1519" extrusionOk="0">
                  <a:moveTo>
                    <a:pt x="299" y="0"/>
                  </a:moveTo>
                  <a:cubicBezTo>
                    <a:pt x="142" y="0"/>
                    <a:pt x="0" y="189"/>
                    <a:pt x="129" y="347"/>
                  </a:cubicBezTo>
                  <a:lnTo>
                    <a:pt x="1033" y="1433"/>
                  </a:lnTo>
                  <a:cubicBezTo>
                    <a:pt x="1080" y="1493"/>
                    <a:pt x="1139" y="1518"/>
                    <a:pt x="1197" y="1518"/>
                  </a:cubicBezTo>
                  <a:cubicBezTo>
                    <a:pt x="1359" y="1518"/>
                    <a:pt x="1512" y="1318"/>
                    <a:pt x="1369" y="1154"/>
                  </a:cubicBezTo>
                  <a:lnTo>
                    <a:pt x="456" y="77"/>
                  </a:lnTo>
                  <a:cubicBezTo>
                    <a:pt x="409" y="23"/>
                    <a:pt x="353" y="0"/>
                    <a:pt x="299"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60"/>
            <p:cNvSpPr/>
            <p:nvPr/>
          </p:nvSpPr>
          <p:spPr>
            <a:xfrm>
              <a:off x="3431068" y="4534476"/>
              <a:ext cx="38336" cy="39774"/>
            </a:xfrm>
            <a:custGeom>
              <a:avLst/>
              <a:gdLst/>
              <a:ahLst/>
              <a:cxnLst/>
              <a:rect l="l" t="t" r="r" b="b"/>
              <a:pathLst>
                <a:path w="1467" h="1522" extrusionOk="0">
                  <a:moveTo>
                    <a:pt x="1223" y="0"/>
                  </a:moveTo>
                  <a:cubicBezTo>
                    <a:pt x="1164" y="0"/>
                    <a:pt x="1105" y="24"/>
                    <a:pt x="1063" y="71"/>
                  </a:cubicBezTo>
                  <a:lnTo>
                    <a:pt x="149" y="1158"/>
                  </a:lnTo>
                  <a:cubicBezTo>
                    <a:pt x="0" y="1322"/>
                    <a:pt x="151" y="1522"/>
                    <a:pt x="313" y="1522"/>
                  </a:cubicBezTo>
                  <a:cubicBezTo>
                    <a:pt x="370" y="1522"/>
                    <a:pt x="429" y="1497"/>
                    <a:pt x="476" y="1437"/>
                  </a:cubicBezTo>
                  <a:lnTo>
                    <a:pt x="1390" y="350"/>
                  </a:lnTo>
                  <a:cubicBezTo>
                    <a:pt x="1467" y="264"/>
                    <a:pt x="1457" y="129"/>
                    <a:pt x="1361" y="52"/>
                  </a:cubicBezTo>
                  <a:cubicBezTo>
                    <a:pt x="1322" y="17"/>
                    <a:pt x="1272" y="0"/>
                    <a:pt x="1223"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60"/>
            <p:cNvSpPr/>
            <p:nvPr/>
          </p:nvSpPr>
          <p:spPr>
            <a:xfrm>
              <a:off x="3510223" y="4567926"/>
              <a:ext cx="26289" cy="46359"/>
            </a:xfrm>
            <a:custGeom>
              <a:avLst/>
              <a:gdLst/>
              <a:ahLst/>
              <a:cxnLst/>
              <a:rect l="l" t="t" r="r" b="b"/>
              <a:pathLst>
                <a:path w="1006" h="1774" extrusionOk="0">
                  <a:moveTo>
                    <a:pt x="760" y="1"/>
                  </a:moveTo>
                  <a:cubicBezTo>
                    <a:pt x="671" y="1"/>
                    <a:pt x="591" y="54"/>
                    <a:pt x="553" y="138"/>
                  </a:cubicBezTo>
                  <a:lnTo>
                    <a:pt x="73" y="1474"/>
                  </a:lnTo>
                  <a:cubicBezTo>
                    <a:pt x="1" y="1648"/>
                    <a:pt x="142" y="1773"/>
                    <a:pt x="279" y="1773"/>
                  </a:cubicBezTo>
                  <a:cubicBezTo>
                    <a:pt x="362" y="1773"/>
                    <a:pt x="444" y="1727"/>
                    <a:pt x="476" y="1619"/>
                  </a:cubicBezTo>
                  <a:lnTo>
                    <a:pt x="957" y="292"/>
                  </a:lnTo>
                  <a:cubicBezTo>
                    <a:pt x="1005" y="176"/>
                    <a:pt x="948" y="51"/>
                    <a:pt x="832" y="13"/>
                  </a:cubicBezTo>
                  <a:cubicBezTo>
                    <a:pt x="808" y="5"/>
                    <a:pt x="784" y="1"/>
                    <a:pt x="760"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3" name="Google Shape;14243;p60"/>
          <p:cNvGrpSpPr/>
          <p:nvPr/>
        </p:nvGrpSpPr>
        <p:grpSpPr>
          <a:xfrm>
            <a:off x="3965190" y="3842252"/>
            <a:ext cx="369801" cy="296813"/>
            <a:chOff x="3965190" y="3842252"/>
            <a:chExt cx="369801" cy="296813"/>
          </a:xfrm>
        </p:grpSpPr>
        <p:sp>
          <p:nvSpPr>
            <p:cNvPr id="14244" name="Google Shape;14244;p60"/>
            <p:cNvSpPr/>
            <p:nvPr/>
          </p:nvSpPr>
          <p:spPr>
            <a:xfrm>
              <a:off x="3965190" y="3869404"/>
              <a:ext cx="366665" cy="269661"/>
            </a:xfrm>
            <a:custGeom>
              <a:avLst/>
              <a:gdLst/>
              <a:ahLst/>
              <a:cxnLst/>
              <a:rect l="l" t="t" r="r" b="b"/>
              <a:pathLst>
                <a:path w="14031" h="10319" extrusionOk="0">
                  <a:moveTo>
                    <a:pt x="1193" y="0"/>
                  </a:moveTo>
                  <a:cubicBezTo>
                    <a:pt x="1077" y="0"/>
                    <a:pt x="972" y="10"/>
                    <a:pt x="866" y="49"/>
                  </a:cubicBezTo>
                  <a:lnTo>
                    <a:pt x="818" y="58"/>
                  </a:lnTo>
                  <a:cubicBezTo>
                    <a:pt x="327" y="222"/>
                    <a:pt x="0" y="674"/>
                    <a:pt x="0" y="1183"/>
                  </a:cubicBezTo>
                  <a:lnTo>
                    <a:pt x="0" y="9126"/>
                  </a:lnTo>
                  <a:cubicBezTo>
                    <a:pt x="0" y="9780"/>
                    <a:pt x="529" y="10309"/>
                    <a:pt x="1193" y="10318"/>
                  </a:cubicBezTo>
                  <a:lnTo>
                    <a:pt x="12838" y="10318"/>
                  </a:lnTo>
                  <a:cubicBezTo>
                    <a:pt x="13492" y="10318"/>
                    <a:pt x="14030" y="9780"/>
                    <a:pt x="14030" y="9126"/>
                  </a:cubicBezTo>
                  <a:lnTo>
                    <a:pt x="14030" y="1183"/>
                  </a:lnTo>
                  <a:cubicBezTo>
                    <a:pt x="14030" y="529"/>
                    <a:pt x="13492" y="0"/>
                    <a:pt x="12838"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60"/>
            <p:cNvSpPr/>
            <p:nvPr/>
          </p:nvSpPr>
          <p:spPr>
            <a:xfrm>
              <a:off x="3986043" y="3869404"/>
              <a:ext cx="348947" cy="245567"/>
            </a:xfrm>
            <a:custGeom>
              <a:avLst/>
              <a:gdLst/>
              <a:ahLst/>
              <a:cxnLst/>
              <a:rect l="l" t="t" r="r" b="b"/>
              <a:pathLst>
                <a:path w="13353" h="9397" extrusionOk="0">
                  <a:moveTo>
                    <a:pt x="385" y="0"/>
                  </a:moveTo>
                  <a:cubicBezTo>
                    <a:pt x="279" y="0"/>
                    <a:pt x="164" y="10"/>
                    <a:pt x="58" y="49"/>
                  </a:cubicBezTo>
                  <a:lnTo>
                    <a:pt x="20" y="58"/>
                  </a:lnTo>
                  <a:cubicBezTo>
                    <a:pt x="10" y="116"/>
                    <a:pt x="0" y="183"/>
                    <a:pt x="0" y="241"/>
                  </a:cubicBezTo>
                  <a:lnTo>
                    <a:pt x="0" y="8184"/>
                  </a:lnTo>
                  <a:cubicBezTo>
                    <a:pt x="0" y="8838"/>
                    <a:pt x="529" y="9367"/>
                    <a:pt x="1193" y="9367"/>
                  </a:cubicBezTo>
                  <a:lnTo>
                    <a:pt x="12847" y="9367"/>
                  </a:lnTo>
                  <a:cubicBezTo>
                    <a:pt x="12891" y="9387"/>
                    <a:pt x="12934" y="9397"/>
                    <a:pt x="12976" y="9397"/>
                  </a:cubicBezTo>
                  <a:cubicBezTo>
                    <a:pt x="13185" y="9397"/>
                    <a:pt x="13352" y="9161"/>
                    <a:pt x="13232" y="8953"/>
                  </a:cubicBezTo>
                  <a:lnTo>
                    <a:pt x="13232" y="1183"/>
                  </a:lnTo>
                  <a:cubicBezTo>
                    <a:pt x="13232" y="529"/>
                    <a:pt x="12694" y="0"/>
                    <a:pt x="12040"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60"/>
            <p:cNvSpPr/>
            <p:nvPr/>
          </p:nvSpPr>
          <p:spPr>
            <a:xfrm>
              <a:off x="4038047" y="3842252"/>
              <a:ext cx="21141" cy="53127"/>
            </a:xfrm>
            <a:custGeom>
              <a:avLst/>
              <a:gdLst/>
              <a:ahLst/>
              <a:cxnLst/>
              <a:rect l="l" t="t" r="r" b="b"/>
              <a:pathLst>
                <a:path w="809" h="2033" extrusionOk="0">
                  <a:moveTo>
                    <a:pt x="405" y="1"/>
                  </a:moveTo>
                  <a:cubicBezTo>
                    <a:pt x="203" y="1"/>
                    <a:pt x="1" y="136"/>
                    <a:pt x="1" y="405"/>
                  </a:cubicBezTo>
                  <a:lnTo>
                    <a:pt x="1" y="1636"/>
                  </a:lnTo>
                  <a:cubicBezTo>
                    <a:pt x="1" y="1900"/>
                    <a:pt x="203" y="2032"/>
                    <a:pt x="405" y="2032"/>
                  </a:cubicBezTo>
                  <a:cubicBezTo>
                    <a:pt x="607" y="2032"/>
                    <a:pt x="809" y="1900"/>
                    <a:pt x="809" y="1636"/>
                  </a:cubicBezTo>
                  <a:lnTo>
                    <a:pt x="809" y="405"/>
                  </a:lnTo>
                  <a:cubicBezTo>
                    <a:pt x="809" y="136"/>
                    <a:pt x="607" y="1"/>
                    <a:pt x="405"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60"/>
            <p:cNvSpPr/>
            <p:nvPr/>
          </p:nvSpPr>
          <p:spPr>
            <a:xfrm>
              <a:off x="4104659" y="3842252"/>
              <a:ext cx="21115" cy="53127"/>
            </a:xfrm>
            <a:custGeom>
              <a:avLst/>
              <a:gdLst/>
              <a:ahLst/>
              <a:cxnLst/>
              <a:rect l="l" t="t" r="r" b="b"/>
              <a:pathLst>
                <a:path w="808" h="2033" extrusionOk="0">
                  <a:moveTo>
                    <a:pt x="404" y="1"/>
                  </a:moveTo>
                  <a:cubicBezTo>
                    <a:pt x="202" y="1"/>
                    <a:pt x="0" y="136"/>
                    <a:pt x="0" y="405"/>
                  </a:cubicBezTo>
                  <a:lnTo>
                    <a:pt x="0" y="1636"/>
                  </a:lnTo>
                  <a:cubicBezTo>
                    <a:pt x="0" y="1900"/>
                    <a:pt x="202" y="2032"/>
                    <a:pt x="404" y="2032"/>
                  </a:cubicBezTo>
                  <a:cubicBezTo>
                    <a:pt x="606" y="2032"/>
                    <a:pt x="808" y="1900"/>
                    <a:pt x="808" y="1636"/>
                  </a:cubicBezTo>
                  <a:lnTo>
                    <a:pt x="808" y="405"/>
                  </a:lnTo>
                  <a:cubicBezTo>
                    <a:pt x="808" y="136"/>
                    <a:pt x="606" y="1"/>
                    <a:pt x="404"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60"/>
            <p:cNvSpPr/>
            <p:nvPr/>
          </p:nvSpPr>
          <p:spPr>
            <a:xfrm>
              <a:off x="4171244" y="3842252"/>
              <a:ext cx="21141" cy="53127"/>
            </a:xfrm>
            <a:custGeom>
              <a:avLst/>
              <a:gdLst/>
              <a:ahLst/>
              <a:cxnLst/>
              <a:rect l="l" t="t" r="r" b="b"/>
              <a:pathLst>
                <a:path w="809" h="2033" extrusionOk="0">
                  <a:moveTo>
                    <a:pt x="404" y="1"/>
                  </a:moveTo>
                  <a:cubicBezTo>
                    <a:pt x="202" y="1"/>
                    <a:pt x="0" y="136"/>
                    <a:pt x="0" y="405"/>
                  </a:cubicBezTo>
                  <a:lnTo>
                    <a:pt x="0" y="1636"/>
                  </a:lnTo>
                  <a:cubicBezTo>
                    <a:pt x="0" y="1900"/>
                    <a:pt x="200" y="2032"/>
                    <a:pt x="401" y="2032"/>
                  </a:cubicBezTo>
                  <a:cubicBezTo>
                    <a:pt x="601" y="2032"/>
                    <a:pt x="803" y="1900"/>
                    <a:pt x="808" y="1636"/>
                  </a:cubicBezTo>
                  <a:lnTo>
                    <a:pt x="808" y="405"/>
                  </a:lnTo>
                  <a:cubicBezTo>
                    <a:pt x="808" y="136"/>
                    <a:pt x="606" y="1"/>
                    <a:pt x="404"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60"/>
            <p:cNvSpPr/>
            <p:nvPr/>
          </p:nvSpPr>
          <p:spPr>
            <a:xfrm>
              <a:off x="4238091" y="3842252"/>
              <a:ext cx="20880" cy="53127"/>
            </a:xfrm>
            <a:custGeom>
              <a:avLst/>
              <a:gdLst/>
              <a:ahLst/>
              <a:cxnLst/>
              <a:rect l="l" t="t" r="r" b="b"/>
              <a:pathLst>
                <a:path w="799" h="2033" extrusionOk="0">
                  <a:moveTo>
                    <a:pt x="399" y="1"/>
                  </a:moveTo>
                  <a:cubicBezTo>
                    <a:pt x="200" y="1"/>
                    <a:pt x="0" y="136"/>
                    <a:pt x="0" y="405"/>
                  </a:cubicBezTo>
                  <a:lnTo>
                    <a:pt x="0" y="1636"/>
                  </a:lnTo>
                  <a:cubicBezTo>
                    <a:pt x="0" y="1900"/>
                    <a:pt x="200" y="2032"/>
                    <a:pt x="399" y="2032"/>
                  </a:cubicBezTo>
                  <a:cubicBezTo>
                    <a:pt x="599" y="2032"/>
                    <a:pt x="798" y="1900"/>
                    <a:pt x="798" y="1636"/>
                  </a:cubicBezTo>
                  <a:lnTo>
                    <a:pt x="798" y="405"/>
                  </a:lnTo>
                  <a:cubicBezTo>
                    <a:pt x="798" y="136"/>
                    <a:pt x="599" y="1"/>
                    <a:pt x="399"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60"/>
            <p:cNvSpPr/>
            <p:nvPr/>
          </p:nvSpPr>
          <p:spPr>
            <a:xfrm>
              <a:off x="4038047" y="3842252"/>
              <a:ext cx="21141" cy="29504"/>
            </a:xfrm>
            <a:custGeom>
              <a:avLst/>
              <a:gdLst/>
              <a:ahLst/>
              <a:cxnLst/>
              <a:rect l="l" t="t" r="r" b="b"/>
              <a:pathLst>
                <a:path w="809" h="1129" extrusionOk="0">
                  <a:moveTo>
                    <a:pt x="405" y="1"/>
                  </a:moveTo>
                  <a:cubicBezTo>
                    <a:pt x="203" y="1"/>
                    <a:pt x="1" y="136"/>
                    <a:pt x="1" y="405"/>
                  </a:cubicBezTo>
                  <a:lnTo>
                    <a:pt x="1" y="732"/>
                  </a:lnTo>
                  <a:cubicBezTo>
                    <a:pt x="1" y="996"/>
                    <a:pt x="203" y="1128"/>
                    <a:pt x="405" y="1128"/>
                  </a:cubicBezTo>
                  <a:cubicBezTo>
                    <a:pt x="607" y="1128"/>
                    <a:pt x="809" y="996"/>
                    <a:pt x="809" y="732"/>
                  </a:cubicBezTo>
                  <a:lnTo>
                    <a:pt x="809" y="405"/>
                  </a:lnTo>
                  <a:cubicBezTo>
                    <a:pt x="809" y="136"/>
                    <a:pt x="607" y="1"/>
                    <a:pt x="405"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60"/>
            <p:cNvSpPr/>
            <p:nvPr/>
          </p:nvSpPr>
          <p:spPr>
            <a:xfrm>
              <a:off x="4104659" y="3842252"/>
              <a:ext cx="21115" cy="29504"/>
            </a:xfrm>
            <a:custGeom>
              <a:avLst/>
              <a:gdLst/>
              <a:ahLst/>
              <a:cxnLst/>
              <a:rect l="l" t="t" r="r" b="b"/>
              <a:pathLst>
                <a:path w="808" h="1129" extrusionOk="0">
                  <a:moveTo>
                    <a:pt x="404" y="1"/>
                  </a:moveTo>
                  <a:cubicBezTo>
                    <a:pt x="202" y="1"/>
                    <a:pt x="0" y="136"/>
                    <a:pt x="0" y="405"/>
                  </a:cubicBezTo>
                  <a:lnTo>
                    <a:pt x="0" y="732"/>
                  </a:lnTo>
                  <a:cubicBezTo>
                    <a:pt x="0" y="996"/>
                    <a:pt x="202" y="1128"/>
                    <a:pt x="404" y="1128"/>
                  </a:cubicBezTo>
                  <a:cubicBezTo>
                    <a:pt x="606" y="1128"/>
                    <a:pt x="808" y="996"/>
                    <a:pt x="808" y="732"/>
                  </a:cubicBezTo>
                  <a:lnTo>
                    <a:pt x="808" y="405"/>
                  </a:lnTo>
                  <a:cubicBezTo>
                    <a:pt x="808" y="136"/>
                    <a:pt x="606" y="1"/>
                    <a:pt x="404"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60"/>
            <p:cNvSpPr/>
            <p:nvPr/>
          </p:nvSpPr>
          <p:spPr>
            <a:xfrm>
              <a:off x="4171244" y="3842252"/>
              <a:ext cx="21141" cy="29504"/>
            </a:xfrm>
            <a:custGeom>
              <a:avLst/>
              <a:gdLst/>
              <a:ahLst/>
              <a:cxnLst/>
              <a:rect l="l" t="t" r="r" b="b"/>
              <a:pathLst>
                <a:path w="809" h="1129" extrusionOk="0">
                  <a:moveTo>
                    <a:pt x="404" y="1"/>
                  </a:moveTo>
                  <a:cubicBezTo>
                    <a:pt x="202" y="1"/>
                    <a:pt x="0" y="136"/>
                    <a:pt x="0" y="405"/>
                  </a:cubicBezTo>
                  <a:lnTo>
                    <a:pt x="0" y="732"/>
                  </a:lnTo>
                  <a:cubicBezTo>
                    <a:pt x="0" y="996"/>
                    <a:pt x="200" y="1128"/>
                    <a:pt x="401" y="1128"/>
                  </a:cubicBezTo>
                  <a:cubicBezTo>
                    <a:pt x="601" y="1128"/>
                    <a:pt x="803" y="996"/>
                    <a:pt x="808" y="732"/>
                  </a:cubicBezTo>
                  <a:lnTo>
                    <a:pt x="808" y="405"/>
                  </a:lnTo>
                  <a:cubicBezTo>
                    <a:pt x="808" y="136"/>
                    <a:pt x="606" y="1"/>
                    <a:pt x="404"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60"/>
            <p:cNvSpPr/>
            <p:nvPr/>
          </p:nvSpPr>
          <p:spPr>
            <a:xfrm>
              <a:off x="4238091" y="3842252"/>
              <a:ext cx="20880" cy="29504"/>
            </a:xfrm>
            <a:custGeom>
              <a:avLst/>
              <a:gdLst/>
              <a:ahLst/>
              <a:cxnLst/>
              <a:rect l="l" t="t" r="r" b="b"/>
              <a:pathLst>
                <a:path w="799" h="1129" extrusionOk="0">
                  <a:moveTo>
                    <a:pt x="399" y="1"/>
                  </a:moveTo>
                  <a:cubicBezTo>
                    <a:pt x="200" y="1"/>
                    <a:pt x="0" y="136"/>
                    <a:pt x="0" y="405"/>
                  </a:cubicBezTo>
                  <a:lnTo>
                    <a:pt x="0" y="732"/>
                  </a:lnTo>
                  <a:cubicBezTo>
                    <a:pt x="0" y="996"/>
                    <a:pt x="200" y="1128"/>
                    <a:pt x="399" y="1128"/>
                  </a:cubicBezTo>
                  <a:cubicBezTo>
                    <a:pt x="599" y="1128"/>
                    <a:pt x="798" y="996"/>
                    <a:pt x="798" y="732"/>
                  </a:cubicBezTo>
                  <a:lnTo>
                    <a:pt x="798" y="405"/>
                  </a:lnTo>
                  <a:cubicBezTo>
                    <a:pt x="798" y="136"/>
                    <a:pt x="599" y="1"/>
                    <a:pt x="399"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60"/>
            <p:cNvSpPr/>
            <p:nvPr/>
          </p:nvSpPr>
          <p:spPr>
            <a:xfrm>
              <a:off x="3985547" y="3919657"/>
              <a:ext cx="167483" cy="163145"/>
            </a:xfrm>
            <a:custGeom>
              <a:avLst/>
              <a:gdLst/>
              <a:ahLst/>
              <a:cxnLst/>
              <a:rect l="l" t="t" r="r" b="b"/>
              <a:pathLst>
                <a:path w="6409" h="6243" extrusionOk="0">
                  <a:moveTo>
                    <a:pt x="226" y="1"/>
                  </a:moveTo>
                  <a:cubicBezTo>
                    <a:pt x="113" y="1"/>
                    <a:pt x="0" y="78"/>
                    <a:pt x="10" y="231"/>
                  </a:cubicBezTo>
                  <a:lnTo>
                    <a:pt x="10" y="1607"/>
                  </a:lnTo>
                  <a:cubicBezTo>
                    <a:pt x="19" y="2626"/>
                    <a:pt x="837" y="3443"/>
                    <a:pt x="1856" y="3453"/>
                  </a:cubicBezTo>
                  <a:lnTo>
                    <a:pt x="2606" y="3453"/>
                  </a:lnTo>
                  <a:cubicBezTo>
                    <a:pt x="3260" y="3453"/>
                    <a:pt x="3789" y="3972"/>
                    <a:pt x="3789" y="4626"/>
                  </a:cubicBezTo>
                  <a:cubicBezTo>
                    <a:pt x="3789" y="5520"/>
                    <a:pt x="4510" y="6241"/>
                    <a:pt x="5404" y="6241"/>
                  </a:cubicBezTo>
                  <a:lnTo>
                    <a:pt x="6106" y="6241"/>
                  </a:lnTo>
                  <a:cubicBezTo>
                    <a:pt x="6113" y="6242"/>
                    <a:pt x="6119" y="6242"/>
                    <a:pt x="6124" y="6242"/>
                  </a:cubicBezTo>
                  <a:cubicBezTo>
                    <a:pt x="6408" y="6242"/>
                    <a:pt x="6408" y="5808"/>
                    <a:pt x="6124" y="5808"/>
                  </a:cubicBezTo>
                  <a:cubicBezTo>
                    <a:pt x="6119" y="5808"/>
                    <a:pt x="6113" y="5808"/>
                    <a:pt x="6106" y="5809"/>
                  </a:cubicBezTo>
                  <a:lnTo>
                    <a:pt x="6106" y="5818"/>
                  </a:lnTo>
                  <a:lnTo>
                    <a:pt x="5404" y="5818"/>
                  </a:lnTo>
                  <a:cubicBezTo>
                    <a:pt x="4751" y="5818"/>
                    <a:pt x="4222" y="5290"/>
                    <a:pt x="4222" y="4636"/>
                  </a:cubicBezTo>
                  <a:cubicBezTo>
                    <a:pt x="4222" y="3741"/>
                    <a:pt x="3500" y="3020"/>
                    <a:pt x="2606" y="3020"/>
                  </a:cubicBezTo>
                  <a:lnTo>
                    <a:pt x="1856" y="3020"/>
                  </a:lnTo>
                  <a:cubicBezTo>
                    <a:pt x="1077" y="3020"/>
                    <a:pt x="443" y="2385"/>
                    <a:pt x="443" y="1607"/>
                  </a:cubicBezTo>
                  <a:lnTo>
                    <a:pt x="443" y="231"/>
                  </a:lnTo>
                  <a:cubicBezTo>
                    <a:pt x="452" y="78"/>
                    <a:pt x="339" y="1"/>
                    <a:pt x="226"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60"/>
            <p:cNvSpPr/>
            <p:nvPr/>
          </p:nvSpPr>
          <p:spPr>
            <a:xfrm>
              <a:off x="4167116" y="3935990"/>
              <a:ext cx="147126" cy="143755"/>
            </a:xfrm>
            <a:custGeom>
              <a:avLst/>
              <a:gdLst/>
              <a:ahLst/>
              <a:cxnLst/>
              <a:rect l="l" t="t" r="r" b="b"/>
              <a:pathLst>
                <a:path w="5630" h="5501" extrusionOk="0">
                  <a:moveTo>
                    <a:pt x="4505" y="1"/>
                  </a:moveTo>
                  <a:cubicBezTo>
                    <a:pt x="4244" y="1"/>
                    <a:pt x="3983" y="99"/>
                    <a:pt x="3784" y="299"/>
                  </a:cubicBezTo>
                  <a:lnTo>
                    <a:pt x="3764" y="308"/>
                  </a:lnTo>
                  <a:lnTo>
                    <a:pt x="3120" y="953"/>
                  </a:lnTo>
                  <a:lnTo>
                    <a:pt x="755" y="3318"/>
                  </a:lnTo>
                  <a:cubicBezTo>
                    <a:pt x="658" y="3414"/>
                    <a:pt x="582" y="3539"/>
                    <a:pt x="543" y="3674"/>
                  </a:cubicBezTo>
                  <a:lnTo>
                    <a:pt x="245" y="4636"/>
                  </a:lnTo>
                  <a:lnTo>
                    <a:pt x="33" y="5347"/>
                  </a:lnTo>
                  <a:cubicBezTo>
                    <a:pt x="1" y="5420"/>
                    <a:pt x="58" y="5500"/>
                    <a:pt x="134" y="5500"/>
                  </a:cubicBezTo>
                  <a:cubicBezTo>
                    <a:pt x="148" y="5500"/>
                    <a:pt x="163" y="5497"/>
                    <a:pt x="178" y="5491"/>
                  </a:cubicBezTo>
                  <a:lnTo>
                    <a:pt x="880" y="5270"/>
                  </a:lnTo>
                  <a:lnTo>
                    <a:pt x="1841" y="4972"/>
                  </a:lnTo>
                  <a:cubicBezTo>
                    <a:pt x="1918" y="4953"/>
                    <a:pt x="1985" y="4924"/>
                    <a:pt x="2043" y="4886"/>
                  </a:cubicBezTo>
                  <a:cubicBezTo>
                    <a:pt x="2101" y="4847"/>
                    <a:pt x="2159" y="4809"/>
                    <a:pt x="2197" y="4761"/>
                  </a:cubicBezTo>
                  <a:lnTo>
                    <a:pt x="4563" y="2405"/>
                  </a:lnTo>
                  <a:lnTo>
                    <a:pt x="5226" y="1741"/>
                  </a:lnTo>
                  <a:cubicBezTo>
                    <a:pt x="5630" y="1337"/>
                    <a:pt x="5620" y="674"/>
                    <a:pt x="5207" y="280"/>
                  </a:cubicBezTo>
                  <a:cubicBezTo>
                    <a:pt x="5012" y="94"/>
                    <a:pt x="4759" y="1"/>
                    <a:pt x="4505"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60"/>
            <p:cNvSpPr/>
            <p:nvPr/>
          </p:nvSpPr>
          <p:spPr>
            <a:xfrm>
              <a:off x="4167298" y="4057114"/>
              <a:ext cx="22814" cy="22474"/>
            </a:xfrm>
            <a:custGeom>
              <a:avLst/>
              <a:gdLst/>
              <a:ahLst/>
              <a:cxnLst/>
              <a:rect l="l" t="t" r="r" b="b"/>
              <a:pathLst>
                <a:path w="873" h="860" extrusionOk="0">
                  <a:moveTo>
                    <a:pt x="238" y="1"/>
                  </a:moveTo>
                  <a:lnTo>
                    <a:pt x="26" y="712"/>
                  </a:lnTo>
                  <a:cubicBezTo>
                    <a:pt x="1" y="790"/>
                    <a:pt x="60" y="859"/>
                    <a:pt x="134" y="859"/>
                  </a:cubicBezTo>
                  <a:cubicBezTo>
                    <a:pt x="143" y="859"/>
                    <a:pt x="152" y="859"/>
                    <a:pt x="161" y="856"/>
                  </a:cubicBezTo>
                  <a:lnTo>
                    <a:pt x="873" y="635"/>
                  </a:lnTo>
                  <a:cubicBezTo>
                    <a:pt x="844" y="299"/>
                    <a:pt x="575" y="30"/>
                    <a:pt x="238"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60"/>
            <p:cNvSpPr/>
            <p:nvPr/>
          </p:nvSpPr>
          <p:spPr>
            <a:xfrm>
              <a:off x="4183814" y="3960868"/>
              <a:ext cx="102544" cy="102570"/>
            </a:xfrm>
            <a:custGeom>
              <a:avLst/>
              <a:gdLst/>
              <a:ahLst/>
              <a:cxnLst/>
              <a:rect l="l" t="t" r="r" b="b"/>
              <a:pathLst>
                <a:path w="3924" h="3925" extrusionOk="0">
                  <a:moveTo>
                    <a:pt x="2472" y="1"/>
                  </a:moveTo>
                  <a:lnTo>
                    <a:pt x="116" y="2357"/>
                  </a:lnTo>
                  <a:cubicBezTo>
                    <a:pt x="68" y="2405"/>
                    <a:pt x="29" y="2453"/>
                    <a:pt x="0" y="2511"/>
                  </a:cubicBezTo>
                  <a:lnTo>
                    <a:pt x="673" y="3193"/>
                  </a:lnTo>
                  <a:lnTo>
                    <a:pt x="1395" y="3914"/>
                  </a:lnTo>
                  <a:lnTo>
                    <a:pt x="1404" y="3924"/>
                  </a:lnTo>
                  <a:cubicBezTo>
                    <a:pt x="1462" y="3895"/>
                    <a:pt x="1520" y="3847"/>
                    <a:pt x="1558" y="3809"/>
                  </a:cubicBezTo>
                  <a:lnTo>
                    <a:pt x="3924" y="1443"/>
                  </a:lnTo>
                  <a:lnTo>
                    <a:pt x="2472" y="1"/>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60"/>
            <p:cNvSpPr/>
            <p:nvPr/>
          </p:nvSpPr>
          <p:spPr>
            <a:xfrm>
              <a:off x="4265975" y="3936120"/>
              <a:ext cx="48267" cy="45392"/>
            </a:xfrm>
            <a:custGeom>
              <a:avLst/>
              <a:gdLst/>
              <a:ahLst/>
              <a:cxnLst/>
              <a:rect l="l" t="t" r="r" b="b"/>
              <a:pathLst>
                <a:path w="1847" h="1737" extrusionOk="0">
                  <a:moveTo>
                    <a:pt x="722" y="1"/>
                  </a:moveTo>
                  <a:cubicBezTo>
                    <a:pt x="461" y="1"/>
                    <a:pt x="200" y="99"/>
                    <a:pt x="1" y="294"/>
                  </a:cubicBezTo>
                  <a:lnTo>
                    <a:pt x="1443" y="1736"/>
                  </a:lnTo>
                  <a:cubicBezTo>
                    <a:pt x="1847" y="1332"/>
                    <a:pt x="1837" y="678"/>
                    <a:pt x="1424" y="284"/>
                  </a:cubicBezTo>
                  <a:cubicBezTo>
                    <a:pt x="1229" y="94"/>
                    <a:pt x="976" y="1"/>
                    <a:pt x="72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60"/>
            <p:cNvSpPr/>
            <p:nvPr/>
          </p:nvSpPr>
          <p:spPr>
            <a:xfrm>
              <a:off x="4201401" y="3978455"/>
              <a:ext cx="84957" cy="84983"/>
            </a:xfrm>
            <a:custGeom>
              <a:avLst/>
              <a:gdLst/>
              <a:ahLst/>
              <a:cxnLst/>
              <a:rect l="l" t="t" r="r" b="b"/>
              <a:pathLst>
                <a:path w="3251" h="3252" extrusionOk="0">
                  <a:moveTo>
                    <a:pt x="2481" y="1"/>
                  </a:moveTo>
                  <a:lnTo>
                    <a:pt x="116" y="2366"/>
                  </a:lnTo>
                  <a:cubicBezTo>
                    <a:pt x="77" y="2405"/>
                    <a:pt x="29" y="2463"/>
                    <a:pt x="0" y="2520"/>
                  </a:cubicBezTo>
                  <a:lnTo>
                    <a:pt x="722" y="3241"/>
                  </a:lnTo>
                  <a:lnTo>
                    <a:pt x="731" y="3251"/>
                  </a:lnTo>
                  <a:cubicBezTo>
                    <a:pt x="789" y="3222"/>
                    <a:pt x="847" y="3174"/>
                    <a:pt x="885" y="3136"/>
                  </a:cubicBezTo>
                  <a:lnTo>
                    <a:pt x="3251" y="770"/>
                  </a:lnTo>
                  <a:lnTo>
                    <a:pt x="2481" y="1"/>
                  </a:ln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60"/>
            <p:cNvSpPr/>
            <p:nvPr/>
          </p:nvSpPr>
          <p:spPr>
            <a:xfrm>
              <a:off x="4265975" y="3936120"/>
              <a:ext cx="48032" cy="45392"/>
            </a:xfrm>
            <a:custGeom>
              <a:avLst/>
              <a:gdLst/>
              <a:ahLst/>
              <a:cxnLst/>
              <a:rect l="l" t="t" r="r" b="b"/>
              <a:pathLst>
                <a:path w="1838" h="1737" extrusionOk="0">
                  <a:moveTo>
                    <a:pt x="718" y="1"/>
                  </a:moveTo>
                  <a:cubicBezTo>
                    <a:pt x="459" y="1"/>
                    <a:pt x="200" y="99"/>
                    <a:pt x="1" y="294"/>
                  </a:cubicBezTo>
                  <a:lnTo>
                    <a:pt x="674" y="967"/>
                  </a:lnTo>
                  <a:lnTo>
                    <a:pt x="1443" y="1736"/>
                  </a:lnTo>
                  <a:cubicBezTo>
                    <a:pt x="1837" y="1332"/>
                    <a:pt x="1837" y="678"/>
                    <a:pt x="1424" y="284"/>
                  </a:cubicBezTo>
                  <a:cubicBezTo>
                    <a:pt x="1224" y="94"/>
                    <a:pt x="971" y="1"/>
                    <a:pt x="718"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60"/>
            <p:cNvSpPr/>
            <p:nvPr/>
          </p:nvSpPr>
          <p:spPr>
            <a:xfrm>
              <a:off x="4283562" y="3953734"/>
              <a:ext cx="29425" cy="27779"/>
            </a:xfrm>
            <a:custGeom>
              <a:avLst/>
              <a:gdLst/>
              <a:ahLst/>
              <a:cxnLst/>
              <a:rect l="l" t="t" r="r" b="b"/>
              <a:pathLst>
                <a:path w="1126" h="1063" extrusionOk="0">
                  <a:moveTo>
                    <a:pt x="728" y="1"/>
                  </a:moveTo>
                  <a:cubicBezTo>
                    <a:pt x="461" y="1"/>
                    <a:pt x="198" y="103"/>
                    <a:pt x="1" y="293"/>
                  </a:cubicBezTo>
                  <a:lnTo>
                    <a:pt x="770" y="1062"/>
                  </a:lnTo>
                  <a:cubicBezTo>
                    <a:pt x="1030" y="793"/>
                    <a:pt x="1126" y="408"/>
                    <a:pt x="1020" y="43"/>
                  </a:cubicBezTo>
                  <a:cubicBezTo>
                    <a:pt x="924" y="15"/>
                    <a:pt x="826" y="1"/>
                    <a:pt x="728"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60"/>
            <p:cNvSpPr/>
            <p:nvPr/>
          </p:nvSpPr>
          <p:spPr>
            <a:xfrm>
              <a:off x="4248649" y="3943777"/>
              <a:ext cx="55061" cy="55061"/>
            </a:xfrm>
            <a:custGeom>
              <a:avLst/>
              <a:gdLst/>
              <a:ahLst/>
              <a:cxnLst/>
              <a:rect l="l" t="t" r="r" b="b"/>
              <a:pathLst>
                <a:path w="2107" h="2107" extrusionOk="0">
                  <a:moveTo>
                    <a:pt x="664" y="1"/>
                  </a:moveTo>
                  <a:lnTo>
                    <a:pt x="644" y="10"/>
                  </a:lnTo>
                  <a:lnTo>
                    <a:pt x="0" y="664"/>
                  </a:lnTo>
                  <a:lnTo>
                    <a:pt x="1443" y="2107"/>
                  </a:lnTo>
                  <a:lnTo>
                    <a:pt x="2106" y="1443"/>
                  </a:lnTo>
                  <a:lnTo>
                    <a:pt x="664"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60"/>
            <p:cNvSpPr/>
            <p:nvPr/>
          </p:nvSpPr>
          <p:spPr>
            <a:xfrm>
              <a:off x="4266236" y="3961364"/>
              <a:ext cx="37474" cy="37474"/>
            </a:xfrm>
            <a:custGeom>
              <a:avLst/>
              <a:gdLst/>
              <a:ahLst/>
              <a:cxnLst/>
              <a:rect l="l" t="t" r="r" b="b"/>
              <a:pathLst>
                <a:path w="1434" h="1434" extrusionOk="0">
                  <a:moveTo>
                    <a:pt x="664" y="1"/>
                  </a:moveTo>
                  <a:lnTo>
                    <a:pt x="654" y="20"/>
                  </a:lnTo>
                  <a:lnTo>
                    <a:pt x="0" y="664"/>
                  </a:lnTo>
                  <a:lnTo>
                    <a:pt x="770" y="1434"/>
                  </a:lnTo>
                  <a:lnTo>
                    <a:pt x="1433" y="770"/>
                  </a:lnTo>
                  <a:lnTo>
                    <a:pt x="664"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60"/>
            <p:cNvSpPr/>
            <p:nvPr/>
          </p:nvSpPr>
          <p:spPr>
            <a:xfrm>
              <a:off x="4266236" y="3961364"/>
              <a:ext cx="37474" cy="37474"/>
            </a:xfrm>
            <a:custGeom>
              <a:avLst/>
              <a:gdLst/>
              <a:ahLst/>
              <a:cxnLst/>
              <a:rect l="l" t="t" r="r" b="b"/>
              <a:pathLst>
                <a:path w="1434" h="1434" extrusionOk="0">
                  <a:moveTo>
                    <a:pt x="664" y="1"/>
                  </a:moveTo>
                  <a:lnTo>
                    <a:pt x="654" y="20"/>
                  </a:lnTo>
                  <a:lnTo>
                    <a:pt x="0" y="664"/>
                  </a:lnTo>
                  <a:lnTo>
                    <a:pt x="770" y="1434"/>
                  </a:lnTo>
                  <a:lnTo>
                    <a:pt x="1433" y="770"/>
                  </a:lnTo>
                  <a:lnTo>
                    <a:pt x="664"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5" name="Google Shape;14265;p60"/>
          <p:cNvGrpSpPr/>
          <p:nvPr/>
        </p:nvGrpSpPr>
        <p:grpSpPr>
          <a:xfrm>
            <a:off x="3506590" y="3833812"/>
            <a:ext cx="396796" cy="313407"/>
            <a:chOff x="3506590" y="3833812"/>
            <a:chExt cx="396796" cy="313407"/>
          </a:xfrm>
        </p:grpSpPr>
        <p:sp>
          <p:nvSpPr>
            <p:cNvPr id="14266" name="Google Shape;14266;p60"/>
            <p:cNvSpPr/>
            <p:nvPr/>
          </p:nvSpPr>
          <p:spPr>
            <a:xfrm>
              <a:off x="3511608" y="3839404"/>
              <a:ext cx="370428" cy="302667"/>
            </a:xfrm>
            <a:custGeom>
              <a:avLst/>
              <a:gdLst/>
              <a:ahLst/>
              <a:cxnLst/>
              <a:rect l="l" t="t" r="r" b="b"/>
              <a:pathLst>
                <a:path w="14175" h="11582" extrusionOk="0">
                  <a:moveTo>
                    <a:pt x="9070" y="0"/>
                  </a:moveTo>
                  <a:cubicBezTo>
                    <a:pt x="8246" y="0"/>
                    <a:pt x="7449" y="615"/>
                    <a:pt x="7405" y="1581"/>
                  </a:cubicBezTo>
                  <a:cubicBezTo>
                    <a:pt x="7357" y="697"/>
                    <a:pt x="6626" y="4"/>
                    <a:pt x="5741" y="4"/>
                  </a:cubicBezTo>
                  <a:cubicBezTo>
                    <a:pt x="5501" y="4"/>
                    <a:pt x="5270" y="52"/>
                    <a:pt x="5049" y="148"/>
                  </a:cubicBezTo>
                  <a:cubicBezTo>
                    <a:pt x="4847" y="254"/>
                    <a:pt x="4655" y="389"/>
                    <a:pt x="4501" y="562"/>
                  </a:cubicBezTo>
                  <a:cubicBezTo>
                    <a:pt x="4364" y="531"/>
                    <a:pt x="4227" y="516"/>
                    <a:pt x="4092" y="516"/>
                  </a:cubicBezTo>
                  <a:cubicBezTo>
                    <a:pt x="3343" y="516"/>
                    <a:pt x="2652" y="973"/>
                    <a:pt x="2376" y="1706"/>
                  </a:cubicBezTo>
                  <a:cubicBezTo>
                    <a:pt x="2356" y="1754"/>
                    <a:pt x="2347" y="1802"/>
                    <a:pt x="2327" y="1850"/>
                  </a:cubicBezTo>
                  <a:cubicBezTo>
                    <a:pt x="2212" y="2264"/>
                    <a:pt x="2241" y="2716"/>
                    <a:pt x="2424" y="3110"/>
                  </a:cubicBezTo>
                  <a:lnTo>
                    <a:pt x="2376" y="3120"/>
                  </a:lnTo>
                  <a:cubicBezTo>
                    <a:pt x="298" y="3851"/>
                    <a:pt x="0" y="6678"/>
                    <a:pt x="1875" y="7822"/>
                  </a:cubicBezTo>
                  <a:cubicBezTo>
                    <a:pt x="1041" y="9049"/>
                    <a:pt x="1918" y="10707"/>
                    <a:pt x="3401" y="10707"/>
                  </a:cubicBezTo>
                  <a:cubicBezTo>
                    <a:pt x="3405" y="10707"/>
                    <a:pt x="3410" y="10707"/>
                    <a:pt x="3414" y="10707"/>
                  </a:cubicBezTo>
                  <a:cubicBezTo>
                    <a:pt x="3683" y="10697"/>
                    <a:pt x="3953" y="10640"/>
                    <a:pt x="4203" y="10515"/>
                  </a:cubicBezTo>
                  <a:cubicBezTo>
                    <a:pt x="4442" y="11163"/>
                    <a:pt x="5059" y="11581"/>
                    <a:pt x="5742" y="11581"/>
                  </a:cubicBezTo>
                  <a:cubicBezTo>
                    <a:pt x="5799" y="11581"/>
                    <a:pt x="5857" y="11578"/>
                    <a:pt x="5914" y="11572"/>
                  </a:cubicBezTo>
                  <a:cubicBezTo>
                    <a:pt x="6655" y="11505"/>
                    <a:pt x="7260" y="10938"/>
                    <a:pt x="7385" y="10207"/>
                  </a:cubicBezTo>
                  <a:cubicBezTo>
                    <a:pt x="7395" y="10159"/>
                    <a:pt x="7405" y="10101"/>
                    <a:pt x="7405" y="10053"/>
                  </a:cubicBezTo>
                  <a:cubicBezTo>
                    <a:pt x="7405" y="10082"/>
                    <a:pt x="7414" y="10120"/>
                    <a:pt x="7414" y="10159"/>
                  </a:cubicBezTo>
                  <a:cubicBezTo>
                    <a:pt x="7539" y="10966"/>
                    <a:pt x="8241" y="11572"/>
                    <a:pt x="9068" y="11572"/>
                  </a:cubicBezTo>
                  <a:cubicBezTo>
                    <a:pt x="9395" y="11572"/>
                    <a:pt x="9732" y="11466"/>
                    <a:pt x="10001" y="11274"/>
                  </a:cubicBezTo>
                  <a:cubicBezTo>
                    <a:pt x="10270" y="11091"/>
                    <a:pt x="10482" y="10832"/>
                    <a:pt x="10607" y="10524"/>
                  </a:cubicBezTo>
                  <a:cubicBezTo>
                    <a:pt x="10847" y="10640"/>
                    <a:pt x="11116" y="10707"/>
                    <a:pt x="11386" y="10707"/>
                  </a:cubicBezTo>
                  <a:cubicBezTo>
                    <a:pt x="11393" y="10707"/>
                    <a:pt x="11399" y="10707"/>
                    <a:pt x="11406" y="10707"/>
                  </a:cubicBezTo>
                  <a:cubicBezTo>
                    <a:pt x="12282" y="10707"/>
                    <a:pt x="13031" y="10094"/>
                    <a:pt x="13213" y="9245"/>
                  </a:cubicBezTo>
                  <a:cubicBezTo>
                    <a:pt x="13222" y="9207"/>
                    <a:pt x="13232" y="9168"/>
                    <a:pt x="13232" y="9130"/>
                  </a:cubicBezTo>
                  <a:cubicBezTo>
                    <a:pt x="13242" y="9062"/>
                    <a:pt x="13242" y="8995"/>
                    <a:pt x="13251" y="8928"/>
                  </a:cubicBezTo>
                  <a:cubicBezTo>
                    <a:pt x="13261" y="8534"/>
                    <a:pt x="13145" y="8149"/>
                    <a:pt x="12924" y="7822"/>
                  </a:cubicBezTo>
                  <a:cubicBezTo>
                    <a:pt x="13040" y="7755"/>
                    <a:pt x="13145" y="7678"/>
                    <a:pt x="13251" y="7582"/>
                  </a:cubicBezTo>
                  <a:cubicBezTo>
                    <a:pt x="13280" y="7562"/>
                    <a:pt x="13309" y="7534"/>
                    <a:pt x="13338" y="7505"/>
                  </a:cubicBezTo>
                  <a:cubicBezTo>
                    <a:pt x="13405" y="7447"/>
                    <a:pt x="13463" y="7389"/>
                    <a:pt x="13520" y="7322"/>
                  </a:cubicBezTo>
                  <a:cubicBezTo>
                    <a:pt x="13944" y="6851"/>
                    <a:pt x="14174" y="6226"/>
                    <a:pt x="14174" y="5591"/>
                  </a:cubicBezTo>
                  <a:cubicBezTo>
                    <a:pt x="14174" y="4466"/>
                    <a:pt x="13453" y="3466"/>
                    <a:pt x="12376" y="3110"/>
                  </a:cubicBezTo>
                  <a:cubicBezTo>
                    <a:pt x="12569" y="2687"/>
                    <a:pt x="12597" y="2216"/>
                    <a:pt x="12453" y="1783"/>
                  </a:cubicBezTo>
                  <a:cubicBezTo>
                    <a:pt x="12443" y="1754"/>
                    <a:pt x="12434" y="1725"/>
                    <a:pt x="12424" y="1706"/>
                  </a:cubicBezTo>
                  <a:cubicBezTo>
                    <a:pt x="12147" y="973"/>
                    <a:pt x="11457" y="516"/>
                    <a:pt x="10708" y="516"/>
                  </a:cubicBezTo>
                  <a:cubicBezTo>
                    <a:pt x="10573" y="516"/>
                    <a:pt x="10436" y="531"/>
                    <a:pt x="10299" y="562"/>
                  </a:cubicBezTo>
                  <a:cubicBezTo>
                    <a:pt x="9955" y="174"/>
                    <a:pt x="9509" y="0"/>
                    <a:pt x="9070" y="0"/>
                  </a:cubicBezTo>
                  <a:close/>
                </a:path>
              </a:pathLst>
            </a:custGeom>
            <a:solidFill>
              <a:srgbClr val="AC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60"/>
            <p:cNvSpPr/>
            <p:nvPr/>
          </p:nvSpPr>
          <p:spPr>
            <a:xfrm>
              <a:off x="3511347" y="3920676"/>
              <a:ext cx="346804" cy="221159"/>
            </a:xfrm>
            <a:custGeom>
              <a:avLst/>
              <a:gdLst/>
              <a:ahLst/>
              <a:cxnLst/>
              <a:rect l="l" t="t" r="r" b="b"/>
              <a:pathLst>
                <a:path w="13271" h="8463" extrusionOk="0">
                  <a:moveTo>
                    <a:pt x="2443" y="0"/>
                  </a:moveTo>
                  <a:cubicBezTo>
                    <a:pt x="328" y="702"/>
                    <a:pt x="1" y="3558"/>
                    <a:pt x="1895" y="4722"/>
                  </a:cubicBezTo>
                  <a:cubicBezTo>
                    <a:pt x="1017" y="6019"/>
                    <a:pt x="2050" y="7594"/>
                    <a:pt x="3404" y="7594"/>
                  </a:cubicBezTo>
                  <a:cubicBezTo>
                    <a:pt x="3665" y="7594"/>
                    <a:pt x="3939" y="7535"/>
                    <a:pt x="4213" y="7405"/>
                  </a:cubicBezTo>
                  <a:cubicBezTo>
                    <a:pt x="4494" y="8114"/>
                    <a:pt x="5121" y="8452"/>
                    <a:pt x="5747" y="8452"/>
                  </a:cubicBezTo>
                  <a:cubicBezTo>
                    <a:pt x="6487" y="8452"/>
                    <a:pt x="7224" y="7978"/>
                    <a:pt x="7386" y="7087"/>
                  </a:cubicBezTo>
                  <a:cubicBezTo>
                    <a:pt x="7395" y="7039"/>
                    <a:pt x="7405" y="6991"/>
                    <a:pt x="7405" y="6943"/>
                  </a:cubicBezTo>
                  <a:lnTo>
                    <a:pt x="7405" y="6933"/>
                  </a:lnTo>
                  <a:cubicBezTo>
                    <a:pt x="7405" y="6962"/>
                    <a:pt x="7415" y="7010"/>
                    <a:pt x="7415" y="7039"/>
                  </a:cubicBezTo>
                  <a:cubicBezTo>
                    <a:pt x="7540" y="7856"/>
                    <a:pt x="8251" y="8462"/>
                    <a:pt x="9078" y="8462"/>
                  </a:cubicBezTo>
                  <a:cubicBezTo>
                    <a:pt x="9415" y="8462"/>
                    <a:pt x="9742" y="8356"/>
                    <a:pt x="10021" y="8164"/>
                  </a:cubicBezTo>
                  <a:cubicBezTo>
                    <a:pt x="10290" y="7972"/>
                    <a:pt x="10501" y="7712"/>
                    <a:pt x="10617" y="7414"/>
                  </a:cubicBezTo>
                  <a:cubicBezTo>
                    <a:pt x="10867" y="7530"/>
                    <a:pt x="11126" y="7587"/>
                    <a:pt x="11405" y="7597"/>
                  </a:cubicBezTo>
                  <a:cubicBezTo>
                    <a:pt x="12280" y="7597"/>
                    <a:pt x="13040" y="6991"/>
                    <a:pt x="13223" y="6135"/>
                  </a:cubicBezTo>
                  <a:cubicBezTo>
                    <a:pt x="13232" y="6097"/>
                    <a:pt x="13242" y="6058"/>
                    <a:pt x="13242" y="6010"/>
                  </a:cubicBezTo>
                  <a:cubicBezTo>
                    <a:pt x="13252" y="5943"/>
                    <a:pt x="13261" y="5885"/>
                    <a:pt x="13261" y="5818"/>
                  </a:cubicBezTo>
                  <a:cubicBezTo>
                    <a:pt x="13271" y="5577"/>
                    <a:pt x="13232" y="5337"/>
                    <a:pt x="13146" y="5106"/>
                  </a:cubicBezTo>
                  <a:cubicBezTo>
                    <a:pt x="12867" y="5827"/>
                    <a:pt x="12175" y="6299"/>
                    <a:pt x="11405" y="6299"/>
                  </a:cubicBezTo>
                  <a:cubicBezTo>
                    <a:pt x="11175" y="6289"/>
                    <a:pt x="10944" y="6241"/>
                    <a:pt x="10732" y="6154"/>
                  </a:cubicBezTo>
                  <a:cubicBezTo>
                    <a:pt x="10716" y="6150"/>
                    <a:pt x="10700" y="6147"/>
                    <a:pt x="10684" y="6147"/>
                  </a:cubicBezTo>
                  <a:cubicBezTo>
                    <a:pt x="10635" y="6147"/>
                    <a:pt x="10591" y="6171"/>
                    <a:pt x="10569" y="6222"/>
                  </a:cubicBezTo>
                  <a:cubicBezTo>
                    <a:pt x="10444" y="6481"/>
                    <a:pt x="10251" y="6703"/>
                    <a:pt x="10021" y="6866"/>
                  </a:cubicBezTo>
                  <a:cubicBezTo>
                    <a:pt x="9742" y="7058"/>
                    <a:pt x="9415" y="7154"/>
                    <a:pt x="9078" y="7154"/>
                  </a:cubicBezTo>
                  <a:cubicBezTo>
                    <a:pt x="8251" y="7154"/>
                    <a:pt x="7559" y="6558"/>
                    <a:pt x="7434" y="5741"/>
                  </a:cubicBezTo>
                  <a:cubicBezTo>
                    <a:pt x="7424" y="5683"/>
                    <a:pt x="7415" y="5616"/>
                    <a:pt x="7415" y="5558"/>
                  </a:cubicBezTo>
                  <a:cubicBezTo>
                    <a:pt x="7415" y="5635"/>
                    <a:pt x="7405" y="5712"/>
                    <a:pt x="7386" y="5789"/>
                  </a:cubicBezTo>
                  <a:cubicBezTo>
                    <a:pt x="7232" y="6679"/>
                    <a:pt x="6489" y="7170"/>
                    <a:pt x="5740" y="7170"/>
                  </a:cubicBezTo>
                  <a:cubicBezTo>
                    <a:pt x="5177" y="7170"/>
                    <a:pt x="4611" y="6893"/>
                    <a:pt x="4289" y="6299"/>
                  </a:cubicBezTo>
                  <a:cubicBezTo>
                    <a:pt x="4238" y="6205"/>
                    <a:pt x="4150" y="6142"/>
                    <a:pt x="4050" y="6142"/>
                  </a:cubicBezTo>
                  <a:cubicBezTo>
                    <a:pt x="4037" y="6142"/>
                    <a:pt x="4024" y="6143"/>
                    <a:pt x="4011" y="6145"/>
                  </a:cubicBezTo>
                  <a:cubicBezTo>
                    <a:pt x="3948" y="6150"/>
                    <a:pt x="3888" y="6152"/>
                    <a:pt x="3832" y="6152"/>
                  </a:cubicBezTo>
                  <a:cubicBezTo>
                    <a:pt x="2760" y="6152"/>
                    <a:pt x="2848" y="5316"/>
                    <a:pt x="2866" y="4924"/>
                  </a:cubicBezTo>
                  <a:cubicBezTo>
                    <a:pt x="2876" y="4799"/>
                    <a:pt x="2818" y="4674"/>
                    <a:pt x="2712" y="4597"/>
                  </a:cubicBezTo>
                  <a:cubicBezTo>
                    <a:pt x="2068" y="4116"/>
                    <a:pt x="1760" y="3356"/>
                    <a:pt x="1760" y="2491"/>
                  </a:cubicBezTo>
                  <a:cubicBezTo>
                    <a:pt x="1760" y="1952"/>
                    <a:pt x="1924" y="1433"/>
                    <a:pt x="2232" y="991"/>
                  </a:cubicBezTo>
                  <a:cubicBezTo>
                    <a:pt x="2366" y="808"/>
                    <a:pt x="2520" y="635"/>
                    <a:pt x="2693" y="471"/>
                  </a:cubicBezTo>
                  <a:cubicBezTo>
                    <a:pt x="2809" y="356"/>
                    <a:pt x="2539" y="164"/>
                    <a:pt x="2453" y="19"/>
                  </a:cubicBezTo>
                  <a:lnTo>
                    <a:pt x="2443"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60"/>
            <p:cNvSpPr/>
            <p:nvPr/>
          </p:nvSpPr>
          <p:spPr>
            <a:xfrm>
              <a:off x="3506590" y="3833812"/>
              <a:ext cx="396796" cy="313407"/>
            </a:xfrm>
            <a:custGeom>
              <a:avLst/>
              <a:gdLst/>
              <a:ahLst/>
              <a:cxnLst/>
              <a:rect l="l" t="t" r="r" b="b"/>
              <a:pathLst>
                <a:path w="15184" h="11993" extrusionOk="0">
                  <a:moveTo>
                    <a:pt x="5938" y="0"/>
                  </a:moveTo>
                  <a:cubicBezTo>
                    <a:pt x="5471" y="0"/>
                    <a:pt x="5001" y="174"/>
                    <a:pt x="4635" y="536"/>
                  </a:cubicBezTo>
                  <a:lnTo>
                    <a:pt x="4625" y="545"/>
                  </a:lnTo>
                  <a:lnTo>
                    <a:pt x="4606" y="545"/>
                  </a:lnTo>
                  <a:cubicBezTo>
                    <a:pt x="4494" y="527"/>
                    <a:pt x="4383" y="518"/>
                    <a:pt x="4274" y="518"/>
                  </a:cubicBezTo>
                  <a:cubicBezTo>
                    <a:pt x="2931" y="518"/>
                    <a:pt x="1909" y="1837"/>
                    <a:pt x="2327" y="3180"/>
                  </a:cubicBezTo>
                  <a:lnTo>
                    <a:pt x="2337" y="3199"/>
                  </a:lnTo>
                  <a:lnTo>
                    <a:pt x="2317" y="3209"/>
                  </a:lnTo>
                  <a:cubicBezTo>
                    <a:pt x="308" y="4074"/>
                    <a:pt x="0" y="6796"/>
                    <a:pt x="1760" y="8094"/>
                  </a:cubicBezTo>
                  <a:lnTo>
                    <a:pt x="1779" y="8103"/>
                  </a:lnTo>
                  <a:lnTo>
                    <a:pt x="1769" y="8132"/>
                  </a:lnTo>
                  <a:cubicBezTo>
                    <a:pt x="1035" y="9560"/>
                    <a:pt x="2134" y="11132"/>
                    <a:pt x="3581" y="11132"/>
                  </a:cubicBezTo>
                  <a:cubicBezTo>
                    <a:pt x="3801" y="11132"/>
                    <a:pt x="4029" y="11096"/>
                    <a:pt x="4260" y="11017"/>
                  </a:cubicBezTo>
                  <a:lnTo>
                    <a:pt x="4279" y="11007"/>
                  </a:lnTo>
                  <a:lnTo>
                    <a:pt x="4298" y="11027"/>
                  </a:lnTo>
                  <a:cubicBezTo>
                    <a:pt x="4414" y="11248"/>
                    <a:pt x="4587" y="11440"/>
                    <a:pt x="4789" y="11594"/>
                  </a:cubicBezTo>
                  <a:cubicBezTo>
                    <a:pt x="4832" y="11628"/>
                    <a:pt x="4877" y="11642"/>
                    <a:pt x="4919" y="11642"/>
                  </a:cubicBezTo>
                  <a:cubicBezTo>
                    <a:pt x="5093" y="11642"/>
                    <a:pt x="5226" y="11399"/>
                    <a:pt x="5048" y="11267"/>
                  </a:cubicBezTo>
                  <a:cubicBezTo>
                    <a:pt x="4837" y="11104"/>
                    <a:pt x="4683" y="10892"/>
                    <a:pt x="4587" y="10652"/>
                  </a:cubicBezTo>
                  <a:cubicBezTo>
                    <a:pt x="4551" y="10566"/>
                    <a:pt x="4468" y="10518"/>
                    <a:pt x="4385" y="10518"/>
                  </a:cubicBezTo>
                  <a:cubicBezTo>
                    <a:pt x="4355" y="10518"/>
                    <a:pt x="4326" y="10524"/>
                    <a:pt x="4298" y="10536"/>
                  </a:cubicBezTo>
                  <a:cubicBezTo>
                    <a:pt x="4062" y="10650"/>
                    <a:pt x="3820" y="10702"/>
                    <a:pt x="3585" y="10702"/>
                  </a:cubicBezTo>
                  <a:cubicBezTo>
                    <a:pt x="2670" y="10702"/>
                    <a:pt x="1862" y="9913"/>
                    <a:pt x="1962" y="8911"/>
                  </a:cubicBezTo>
                  <a:cubicBezTo>
                    <a:pt x="2057" y="8081"/>
                    <a:pt x="2740" y="7459"/>
                    <a:pt x="3568" y="7459"/>
                  </a:cubicBezTo>
                  <a:cubicBezTo>
                    <a:pt x="3574" y="7459"/>
                    <a:pt x="3580" y="7459"/>
                    <a:pt x="3587" y="7459"/>
                  </a:cubicBezTo>
                  <a:cubicBezTo>
                    <a:pt x="3866" y="7459"/>
                    <a:pt x="3866" y="7026"/>
                    <a:pt x="3587" y="7026"/>
                  </a:cubicBezTo>
                  <a:cubicBezTo>
                    <a:pt x="2991" y="7026"/>
                    <a:pt x="2433" y="7286"/>
                    <a:pt x="2048" y="7738"/>
                  </a:cubicBezTo>
                  <a:lnTo>
                    <a:pt x="2029" y="7757"/>
                  </a:lnTo>
                  <a:lnTo>
                    <a:pt x="2010" y="7738"/>
                  </a:lnTo>
                  <a:cubicBezTo>
                    <a:pt x="510" y="6632"/>
                    <a:pt x="779" y="4324"/>
                    <a:pt x="2491" y="3593"/>
                  </a:cubicBezTo>
                  <a:lnTo>
                    <a:pt x="2510" y="3584"/>
                  </a:lnTo>
                  <a:lnTo>
                    <a:pt x="2519" y="3603"/>
                  </a:lnTo>
                  <a:cubicBezTo>
                    <a:pt x="2894" y="4228"/>
                    <a:pt x="3558" y="4603"/>
                    <a:pt x="4289" y="4613"/>
                  </a:cubicBezTo>
                  <a:cubicBezTo>
                    <a:pt x="4568" y="4613"/>
                    <a:pt x="4568" y="4190"/>
                    <a:pt x="4289" y="4190"/>
                  </a:cubicBezTo>
                  <a:cubicBezTo>
                    <a:pt x="4283" y="4190"/>
                    <a:pt x="4277" y="4190"/>
                    <a:pt x="4271" y="4190"/>
                  </a:cubicBezTo>
                  <a:cubicBezTo>
                    <a:pt x="3347" y="4190"/>
                    <a:pt x="2606" y="3434"/>
                    <a:pt x="2635" y="2516"/>
                  </a:cubicBezTo>
                  <a:cubicBezTo>
                    <a:pt x="2662" y="1625"/>
                    <a:pt x="3384" y="935"/>
                    <a:pt x="4255" y="935"/>
                  </a:cubicBezTo>
                  <a:cubicBezTo>
                    <a:pt x="4295" y="935"/>
                    <a:pt x="4335" y="936"/>
                    <a:pt x="4375" y="939"/>
                  </a:cubicBezTo>
                  <a:cubicBezTo>
                    <a:pt x="4914" y="968"/>
                    <a:pt x="5404" y="1257"/>
                    <a:pt x="5673" y="1718"/>
                  </a:cubicBezTo>
                  <a:cubicBezTo>
                    <a:pt x="5720" y="1785"/>
                    <a:pt x="5784" y="1813"/>
                    <a:pt x="5846" y="1813"/>
                  </a:cubicBezTo>
                  <a:cubicBezTo>
                    <a:pt x="5989" y="1813"/>
                    <a:pt x="6126" y="1665"/>
                    <a:pt x="6039" y="1497"/>
                  </a:cubicBezTo>
                  <a:cubicBezTo>
                    <a:pt x="5827" y="1151"/>
                    <a:pt x="5520" y="872"/>
                    <a:pt x="5154" y="699"/>
                  </a:cubicBezTo>
                  <a:lnTo>
                    <a:pt x="5106" y="680"/>
                  </a:lnTo>
                  <a:lnTo>
                    <a:pt x="5154" y="651"/>
                  </a:lnTo>
                  <a:cubicBezTo>
                    <a:pt x="5401" y="493"/>
                    <a:pt x="5668" y="421"/>
                    <a:pt x="5928" y="421"/>
                  </a:cubicBezTo>
                  <a:cubicBezTo>
                    <a:pt x="6680" y="421"/>
                    <a:pt x="7376" y="1022"/>
                    <a:pt x="7376" y="1872"/>
                  </a:cubicBezTo>
                  <a:lnTo>
                    <a:pt x="7376" y="4959"/>
                  </a:lnTo>
                  <a:lnTo>
                    <a:pt x="7347" y="4959"/>
                  </a:lnTo>
                  <a:cubicBezTo>
                    <a:pt x="6924" y="4940"/>
                    <a:pt x="6625" y="4786"/>
                    <a:pt x="6433" y="4459"/>
                  </a:cubicBezTo>
                  <a:cubicBezTo>
                    <a:pt x="6387" y="4387"/>
                    <a:pt x="6323" y="4357"/>
                    <a:pt x="6259" y="4357"/>
                  </a:cubicBezTo>
                  <a:cubicBezTo>
                    <a:pt x="6111" y="4357"/>
                    <a:pt x="5967" y="4519"/>
                    <a:pt x="6068" y="4680"/>
                  </a:cubicBezTo>
                  <a:cubicBezTo>
                    <a:pt x="6347" y="5132"/>
                    <a:pt x="6779" y="5363"/>
                    <a:pt x="7356" y="5382"/>
                  </a:cubicBezTo>
                  <a:lnTo>
                    <a:pt x="7376" y="5382"/>
                  </a:lnTo>
                  <a:lnTo>
                    <a:pt x="7376" y="8603"/>
                  </a:lnTo>
                  <a:lnTo>
                    <a:pt x="7327" y="8555"/>
                  </a:lnTo>
                  <a:cubicBezTo>
                    <a:pt x="7049" y="8286"/>
                    <a:pt x="6683" y="8142"/>
                    <a:pt x="6299" y="8142"/>
                  </a:cubicBezTo>
                  <a:lnTo>
                    <a:pt x="4991" y="8142"/>
                  </a:lnTo>
                  <a:cubicBezTo>
                    <a:pt x="4712" y="8142"/>
                    <a:pt x="4712" y="8565"/>
                    <a:pt x="4991" y="8565"/>
                  </a:cubicBezTo>
                  <a:lnTo>
                    <a:pt x="6299" y="8565"/>
                  </a:lnTo>
                  <a:cubicBezTo>
                    <a:pt x="6895" y="8565"/>
                    <a:pt x="7385" y="9046"/>
                    <a:pt x="7385" y="9642"/>
                  </a:cubicBezTo>
                  <a:lnTo>
                    <a:pt x="7385" y="10113"/>
                  </a:lnTo>
                  <a:cubicBezTo>
                    <a:pt x="7385" y="10927"/>
                    <a:pt x="6717" y="11565"/>
                    <a:pt x="5937" y="11565"/>
                  </a:cubicBezTo>
                  <a:cubicBezTo>
                    <a:pt x="5860" y="11565"/>
                    <a:pt x="5781" y="11559"/>
                    <a:pt x="5702" y="11546"/>
                  </a:cubicBezTo>
                  <a:lnTo>
                    <a:pt x="5664" y="11546"/>
                  </a:lnTo>
                  <a:cubicBezTo>
                    <a:pt x="5404" y="11546"/>
                    <a:pt x="5375" y="11931"/>
                    <a:pt x="5635" y="11969"/>
                  </a:cubicBezTo>
                  <a:cubicBezTo>
                    <a:pt x="5733" y="11985"/>
                    <a:pt x="5831" y="11992"/>
                    <a:pt x="5928" y="11992"/>
                  </a:cubicBezTo>
                  <a:cubicBezTo>
                    <a:pt x="6602" y="11992"/>
                    <a:pt x="7232" y="11623"/>
                    <a:pt x="7568" y="11027"/>
                  </a:cubicBezTo>
                  <a:lnTo>
                    <a:pt x="7587" y="10979"/>
                  </a:lnTo>
                  <a:lnTo>
                    <a:pt x="7616" y="11027"/>
                  </a:lnTo>
                  <a:cubicBezTo>
                    <a:pt x="7951" y="11630"/>
                    <a:pt x="8587" y="11993"/>
                    <a:pt x="9260" y="11993"/>
                  </a:cubicBezTo>
                  <a:cubicBezTo>
                    <a:pt x="9359" y="11993"/>
                    <a:pt x="9459" y="11985"/>
                    <a:pt x="9558" y="11969"/>
                  </a:cubicBezTo>
                  <a:cubicBezTo>
                    <a:pt x="9822" y="11924"/>
                    <a:pt x="9776" y="11552"/>
                    <a:pt x="9535" y="11552"/>
                  </a:cubicBezTo>
                  <a:cubicBezTo>
                    <a:pt x="9521" y="11552"/>
                    <a:pt x="9506" y="11553"/>
                    <a:pt x="9491" y="11555"/>
                  </a:cubicBezTo>
                  <a:cubicBezTo>
                    <a:pt x="9415" y="11567"/>
                    <a:pt x="9339" y="11573"/>
                    <a:pt x="9265" y="11573"/>
                  </a:cubicBezTo>
                  <a:cubicBezTo>
                    <a:pt x="8475" y="11573"/>
                    <a:pt x="7808" y="10940"/>
                    <a:pt x="7808" y="10123"/>
                  </a:cubicBezTo>
                  <a:lnTo>
                    <a:pt x="7808" y="8257"/>
                  </a:lnTo>
                  <a:cubicBezTo>
                    <a:pt x="7808" y="7661"/>
                    <a:pt x="8289" y="7180"/>
                    <a:pt x="8895" y="7180"/>
                  </a:cubicBezTo>
                  <a:lnTo>
                    <a:pt x="10789" y="7180"/>
                  </a:lnTo>
                  <a:cubicBezTo>
                    <a:pt x="11078" y="7180"/>
                    <a:pt x="11078" y="6757"/>
                    <a:pt x="10789" y="6757"/>
                  </a:cubicBezTo>
                  <a:lnTo>
                    <a:pt x="8895" y="6757"/>
                  </a:lnTo>
                  <a:cubicBezTo>
                    <a:pt x="8510" y="6757"/>
                    <a:pt x="8135" y="6901"/>
                    <a:pt x="7856" y="7171"/>
                  </a:cubicBezTo>
                  <a:lnTo>
                    <a:pt x="7808" y="7219"/>
                  </a:lnTo>
                  <a:lnTo>
                    <a:pt x="7808" y="6344"/>
                  </a:lnTo>
                  <a:lnTo>
                    <a:pt x="7837" y="6344"/>
                  </a:lnTo>
                  <a:cubicBezTo>
                    <a:pt x="8731" y="6305"/>
                    <a:pt x="9443" y="5565"/>
                    <a:pt x="9443" y="4670"/>
                  </a:cubicBezTo>
                  <a:cubicBezTo>
                    <a:pt x="9443" y="4531"/>
                    <a:pt x="9335" y="4461"/>
                    <a:pt x="9227" y="4461"/>
                  </a:cubicBezTo>
                  <a:cubicBezTo>
                    <a:pt x="9118" y="4461"/>
                    <a:pt x="9010" y="4531"/>
                    <a:pt x="9010" y="4670"/>
                  </a:cubicBezTo>
                  <a:cubicBezTo>
                    <a:pt x="9010" y="5334"/>
                    <a:pt x="8501" y="5872"/>
                    <a:pt x="7847" y="5920"/>
                  </a:cubicBezTo>
                  <a:lnTo>
                    <a:pt x="7818" y="5920"/>
                  </a:lnTo>
                  <a:lnTo>
                    <a:pt x="7818" y="1882"/>
                  </a:lnTo>
                  <a:cubicBezTo>
                    <a:pt x="7818" y="1031"/>
                    <a:pt x="8513" y="431"/>
                    <a:pt x="9265" y="431"/>
                  </a:cubicBezTo>
                  <a:cubicBezTo>
                    <a:pt x="9525" y="431"/>
                    <a:pt x="9792" y="502"/>
                    <a:pt x="10039" y="661"/>
                  </a:cubicBezTo>
                  <a:lnTo>
                    <a:pt x="10078" y="689"/>
                  </a:lnTo>
                  <a:lnTo>
                    <a:pt x="10039" y="709"/>
                  </a:lnTo>
                  <a:cubicBezTo>
                    <a:pt x="9664" y="882"/>
                    <a:pt x="9356" y="1161"/>
                    <a:pt x="9154" y="1507"/>
                  </a:cubicBezTo>
                  <a:cubicBezTo>
                    <a:pt x="9067" y="1669"/>
                    <a:pt x="9202" y="1821"/>
                    <a:pt x="9343" y="1821"/>
                  </a:cubicBezTo>
                  <a:cubicBezTo>
                    <a:pt x="9403" y="1821"/>
                    <a:pt x="9464" y="1794"/>
                    <a:pt x="9510" y="1728"/>
                  </a:cubicBezTo>
                  <a:cubicBezTo>
                    <a:pt x="9828" y="1201"/>
                    <a:pt x="10366" y="939"/>
                    <a:pt x="10903" y="939"/>
                  </a:cubicBezTo>
                  <a:cubicBezTo>
                    <a:pt x="11455" y="939"/>
                    <a:pt x="12006" y="1216"/>
                    <a:pt x="12318" y="1766"/>
                  </a:cubicBezTo>
                  <a:cubicBezTo>
                    <a:pt x="12934" y="2853"/>
                    <a:pt x="12145" y="4190"/>
                    <a:pt x="10905" y="4190"/>
                  </a:cubicBezTo>
                  <a:cubicBezTo>
                    <a:pt x="10616" y="4190"/>
                    <a:pt x="10616" y="4613"/>
                    <a:pt x="10905" y="4613"/>
                  </a:cubicBezTo>
                  <a:cubicBezTo>
                    <a:pt x="11626" y="4613"/>
                    <a:pt x="12299" y="4228"/>
                    <a:pt x="12664" y="3613"/>
                  </a:cubicBezTo>
                  <a:lnTo>
                    <a:pt x="12684" y="3584"/>
                  </a:lnTo>
                  <a:lnTo>
                    <a:pt x="12703" y="3593"/>
                  </a:lnTo>
                  <a:cubicBezTo>
                    <a:pt x="14414" y="4324"/>
                    <a:pt x="14674" y="6642"/>
                    <a:pt x="13184" y="7738"/>
                  </a:cubicBezTo>
                  <a:lnTo>
                    <a:pt x="13164" y="7757"/>
                  </a:lnTo>
                  <a:lnTo>
                    <a:pt x="13145" y="7738"/>
                  </a:lnTo>
                  <a:cubicBezTo>
                    <a:pt x="12761" y="7286"/>
                    <a:pt x="12193" y="7036"/>
                    <a:pt x="11607" y="7036"/>
                  </a:cubicBezTo>
                  <a:cubicBezTo>
                    <a:pt x="11318" y="7036"/>
                    <a:pt x="11318" y="7459"/>
                    <a:pt x="11607" y="7459"/>
                  </a:cubicBezTo>
                  <a:cubicBezTo>
                    <a:pt x="12376" y="7459"/>
                    <a:pt x="13039" y="8007"/>
                    <a:pt x="13193" y="8757"/>
                  </a:cubicBezTo>
                  <a:cubicBezTo>
                    <a:pt x="13328" y="9363"/>
                    <a:pt x="13087" y="9988"/>
                    <a:pt x="12597" y="10363"/>
                  </a:cubicBezTo>
                  <a:cubicBezTo>
                    <a:pt x="12305" y="10592"/>
                    <a:pt x="11952" y="10709"/>
                    <a:pt x="11596" y="10709"/>
                  </a:cubicBezTo>
                  <a:cubicBezTo>
                    <a:pt x="11354" y="10709"/>
                    <a:pt x="11111" y="10655"/>
                    <a:pt x="10885" y="10546"/>
                  </a:cubicBezTo>
                  <a:cubicBezTo>
                    <a:pt x="10852" y="10529"/>
                    <a:pt x="10818" y="10521"/>
                    <a:pt x="10785" y="10521"/>
                  </a:cubicBezTo>
                  <a:cubicBezTo>
                    <a:pt x="10704" y="10521"/>
                    <a:pt x="10631" y="10569"/>
                    <a:pt x="10597" y="10652"/>
                  </a:cubicBezTo>
                  <a:cubicBezTo>
                    <a:pt x="10501" y="10892"/>
                    <a:pt x="10337" y="11104"/>
                    <a:pt x="10135" y="11267"/>
                  </a:cubicBezTo>
                  <a:cubicBezTo>
                    <a:pt x="9957" y="11406"/>
                    <a:pt x="10091" y="11652"/>
                    <a:pt x="10265" y="11652"/>
                  </a:cubicBezTo>
                  <a:cubicBezTo>
                    <a:pt x="10307" y="11652"/>
                    <a:pt x="10352" y="11637"/>
                    <a:pt x="10395" y="11604"/>
                  </a:cubicBezTo>
                  <a:cubicBezTo>
                    <a:pt x="10597" y="11440"/>
                    <a:pt x="10760" y="11248"/>
                    <a:pt x="10885" y="11027"/>
                  </a:cubicBezTo>
                  <a:lnTo>
                    <a:pt x="10895" y="11007"/>
                  </a:lnTo>
                  <a:lnTo>
                    <a:pt x="10914" y="11017"/>
                  </a:lnTo>
                  <a:cubicBezTo>
                    <a:pt x="11134" y="11093"/>
                    <a:pt x="11363" y="11130"/>
                    <a:pt x="11592" y="11130"/>
                  </a:cubicBezTo>
                  <a:cubicBezTo>
                    <a:pt x="12031" y="11130"/>
                    <a:pt x="12467" y="10991"/>
                    <a:pt x="12828" y="10719"/>
                  </a:cubicBezTo>
                  <a:cubicBezTo>
                    <a:pt x="13376" y="10315"/>
                    <a:pt x="13684" y="9652"/>
                    <a:pt x="13645" y="8969"/>
                  </a:cubicBezTo>
                  <a:cubicBezTo>
                    <a:pt x="13626" y="8671"/>
                    <a:pt x="13549" y="8392"/>
                    <a:pt x="13405" y="8132"/>
                  </a:cubicBezTo>
                  <a:lnTo>
                    <a:pt x="13395" y="8103"/>
                  </a:lnTo>
                  <a:lnTo>
                    <a:pt x="13414" y="8094"/>
                  </a:lnTo>
                  <a:cubicBezTo>
                    <a:pt x="15184" y="6796"/>
                    <a:pt x="14876" y="4074"/>
                    <a:pt x="12866" y="3209"/>
                  </a:cubicBezTo>
                  <a:lnTo>
                    <a:pt x="12876" y="3209"/>
                  </a:lnTo>
                  <a:lnTo>
                    <a:pt x="12857" y="3199"/>
                  </a:lnTo>
                  <a:lnTo>
                    <a:pt x="12857" y="3170"/>
                  </a:lnTo>
                  <a:cubicBezTo>
                    <a:pt x="13276" y="1832"/>
                    <a:pt x="12255" y="511"/>
                    <a:pt x="10908" y="511"/>
                  </a:cubicBezTo>
                  <a:cubicBezTo>
                    <a:pt x="10803" y="511"/>
                    <a:pt x="10696" y="519"/>
                    <a:pt x="10587" y="536"/>
                  </a:cubicBezTo>
                  <a:lnTo>
                    <a:pt x="10568" y="536"/>
                  </a:lnTo>
                  <a:lnTo>
                    <a:pt x="10558" y="526"/>
                  </a:lnTo>
                  <a:cubicBezTo>
                    <a:pt x="10191" y="171"/>
                    <a:pt x="9726" y="1"/>
                    <a:pt x="9266" y="1"/>
                  </a:cubicBezTo>
                  <a:cubicBezTo>
                    <a:pt x="8616" y="1"/>
                    <a:pt x="7974" y="338"/>
                    <a:pt x="7626" y="968"/>
                  </a:cubicBezTo>
                  <a:lnTo>
                    <a:pt x="7597" y="1007"/>
                  </a:lnTo>
                  <a:lnTo>
                    <a:pt x="7577" y="968"/>
                  </a:lnTo>
                  <a:cubicBezTo>
                    <a:pt x="7231" y="336"/>
                    <a:pt x="6587" y="0"/>
                    <a:pt x="5938"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9" name="Google Shape;14269;p60"/>
          <p:cNvGrpSpPr/>
          <p:nvPr/>
        </p:nvGrpSpPr>
        <p:grpSpPr>
          <a:xfrm>
            <a:off x="2769288" y="1965364"/>
            <a:ext cx="104556" cy="366665"/>
            <a:chOff x="2769288" y="1965364"/>
            <a:chExt cx="104556" cy="366665"/>
          </a:xfrm>
        </p:grpSpPr>
        <p:sp>
          <p:nvSpPr>
            <p:cNvPr id="14270" name="Google Shape;14270;p60"/>
            <p:cNvSpPr/>
            <p:nvPr/>
          </p:nvSpPr>
          <p:spPr>
            <a:xfrm>
              <a:off x="2787372" y="1965364"/>
              <a:ext cx="68127" cy="69382"/>
            </a:xfrm>
            <a:custGeom>
              <a:avLst/>
              <a:gdLst/>
              <a:ahLst/>
              <a:cxnLst/>
              <a:rect l="l" t="t" r="r" b="b"/>
              <a:pathLst>
                <a:path w="2607" h="2655" extrusionOk="0">
                  <a:moveTo>
                    <a:pt x="549" y="1"/>
                  </a:moveTo>
                  <a:cubicBezTo>
                    <a:pt x="251" y="1"/>
                    <a:pt x="1" y="241"/>
                    <a:pt x="1" y="539"/>
                  </a:cubicBezTo>
                  <a:lnTo>
                    <a:pt x="1" y="2116"/>
                  </a:lnTo>
                  <a:cubicBezTo>
                    <a:pt x="1" y="2415"/>
                    <a:pt x="251" y="2655"/>
                    <a:pt x="549" y="2655"/>
                  </a:cubicBezTo>
                  <a:lnTo>
                    <a:pt x="2059" y="2655"/>
                  </a:lnTo>
                  <a:cubicBezTo>
                    <a:pt x="2357" y="2655"/>
                    <a:pt x="2607" y="2415"/>
                    <a:pt x="2607" y="2116"/>
                  </a:cubicBezTo>
                  <a:lnTo>
                    <a:pt x="2607" y="539"/>
                  </a:lnTo>
                  <a:cubicBezTo>
                    <a:pt x="2607" y="241"/>
                    <a:pt x="2357" y="1"/>
                    <a:pt x="2059" y="1"/>
                  </a:cubicBez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60"/>
            <p:cNvSpPr/>
            <p:nvPr/>
          </p:nvSpPr>
          <p:spPr>
            <a:xfrm>
              <a:off x="2778853" y="2014624"/>
              <a:ext cx="85192" cy="55323"/>
            </a:xfrm>
            <a:custGeom>
              <a:avLst/>
              <a:gdLst/>
              <a:ahLst/>
              <a:cxnLst/>
              <a:rect l="l" t="t" r="r" b="b"/>
              <a:pathLst>
                <a:path w="3260" h="2117" extrusionOk="0">
                  <a:moveTo>
                    <a:pt x="548" y="1"/>
                  </a:moveTo>
                  <a:cubicBezTo>
                    <a:pt x="240" y="1"/>
                    <a:pt x="0" y="241"/>
                    <a:pt x="0" y="539"/>
                  </a:cubicBezTo>
                  <a:lnTo>
                    <a:pt x="0" y="1568"/>
                  </a:lnTo>
                  <a:cubicBezTo>
                    <a:pt x="0" y="1876"/>
                    <a:pt x="240" y="2116"/>
                    <a:pt x="548" y="2116"/>
                  </a:cubicBezTo>
                  <a:lnTo>
                    <a:pt x="2721" y="2116"/>
                  </a:lnTo>
                  <a:cubicBezTo>
                    <a:pt x="3019" y="2116"/>
                    <a:pt x="3260" y="1876"/>
                    <a:pt x="3260" y="1568"/>
                  </a:cubicBezTo>
                  <a:lnTo>
                    <a:pt x="3260" y="539"/>
                  </a:lnTo>
                  <a:cubicBezTo>
                    <a:pt x="3260" y="241"/>
                    <a:pt x="3019" y="1"/>
                    <a:pt x="2721"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60"/>
            <p:cNvSpPr/>
            <p:nvPr/>
          </p:nvSpPr>
          <p:spPr>
            <a:xfrm>
              <a:off x="2806239" y="2014624"/>
              <a:ext cx="30418" cy="32195"/>
            </a:xfrm>
            <a:custGeom>
              <a:avLst/>
              <a:gdLst/>
              <a:ahLst/>
              <a:cxnLst/>
              <a:rect l="l" t="t" r="r" b="b"/>
              <a:pathLst>
                <a:path w="1164" h="1232" extrusionOk="0">
                  <a:moveTo>
                    <a:pt x="0" y="1"/>
                  </a:moveTo>
                  <a:lnTo>
                    <a:pt x="0" y="1231"/>
                  </a:lnTo>
                  <a:lnTo>
                    <a:pt x="1164" y="1231"/>
                  </a:lnTo>
                  <a:lnTo>
                    <a:pt x="1164" y="1"/>
                  </a:ln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60"/>
            <p:cNvSpPr/>
            <p:nvPr/>
          </p:nvSpPr>
          <p:spPr>
            <a:xfrm>
              <a:off x="2769288" y="2046793"/>
              <a:ext cx="104556" cy="285236"/>
            </a:xfrm>
            <a:custGeom>
              <a:avLst/>
              <a:gdLst/>
              <a:ahLst/>
              <a:cxnLst/>
              <a:rect l="l" t="t" r="r" b="b"/>
              <a:pathLst>
                <a:path w="4001" h="10915" extrusionOk="0">
                  <a:moveTo>
                    <a:pt x="472" y="0"/>
                  </a:moveTo>
                  <a:cubicBezTo>
                    <a:pt x="212" y="0"/>
                    <a:pt x="1" y="212"/>
                    <a:pt x="1" y="472"/>
                  </a:cubicBezTo>
                  <a:lnTo>
                    <a:pt x="1" y="10367"/>
                  </a:lnTo>
                  <a:cubicBezTo>
                    <a:pt x="1" y="10665"/>
                    <a:pt x="231" y="10905"/>
                    <a:pt x="529" y="10915"/>
                  </a:cubicBezTo>
                  <a:lnTo>
                    <a:pt x="3462" y="10915"/>
                  </a:lnTo>
                  <a:cubicBezTo>
                    <a:pt x="3760" y="10905"/>
                    <a:pt x="3991" y="10665"/>
                    <a:pt x="4001" y="10367"/>
                  </a:cubicBezTo>
                  <a:lnTo>
                    <a:pt x="4001" y="472"/>
                  </a:lnTo>
                  <a:cubicBezTo>
                    <a:pt x="4001" y="212"/>
                    <a:pt x="3789" y="0"/>
                    <a:pt x="3520" y="0"/>
                  </a:cubicBezTo>
                  <a:close/>
                </a:path>
              </a:pathLst>
            </a:custGeom>
            <a:solidFill>
              <a:srgbClr val="C5D1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60"/>
            <p:cNvSpPr/>
            <p:nvPr/>
          </p:nvSpPr>
          <p:spPr>
            <a:xfrm>
              <a:off x="2793670" y="2046793"/>
              <a:ext cx="80175" cy="214626"/>
            </a:xfrm>
            <a:custGeom>
              <a:avLst/>
              <a:gdLst/>
              <a:ahLst/>
              <a:cxnLst/>
              <a:rect l="l" t="t" r="r" b="b"/>
              <a:pathLst>
                <a:path w="3068" h="8213" extrusionOk="0">
                  <a:moveTo>
                    <a:pt x="0" y="0"/>
                  </a:moveTo>
                  <a:lnTo>
                    <a:pt x="0" y="7674"/>
                  </a:lnTo>
                  <a:cubicBezTo>
                    <a:pt x="10" y="7963"/>
                    <a:pt x="241" y="8213"/>
                    <a:pt x="539" y="8213"/>
                  </a:cubicBezTo>
                  <a:lnTo>
                    <a:pt x="3068" y="8213"/>
                  </a:lnTo>
                  <a:lnTo>
                    <a:pt x="3068" y="472"/>
                  </a:lnTo>
                  <a:cubicBezTo>
                    <a:pt x="3068" y="212"/>
                    <a:pt x="2856" y="0"/>
                    <a:pt x="2587"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60"/>
            <p:cNvSpPr/>
            <p:nvPr/>
          </p:nvSpPr>
          <p:spPr>
            <a:xfrm>
              <a:off x="2769288" y="2287787"/>
              <a:ext cx="104556" cy="44007"/>
            </a:xfrm>
            <a:custGeom>
              <a:avLst/>
              <a:gdLst/>
              <a:ahLst/>
              <a:cxnLst/>
              <a:rect l="l" t="t" r="r" b="b"/>
              <a:pathLst>
                <a:path w="4001" h="1684" extrusionOk="0">
                  <a:moveTo>
                    <a:pt x="1" y="0"/>
                  </a:moveTo>
                  <a:lnTo>
                    <a:pt x="1" y="1145"/>
                  </a:lnTo>
                  <a:cubicBezTo>
                    <a:pt x="1" y="1443"/>
                    <a:pt x="231" y="1683"/>
                    <a:pt x="529" y="1683"/>
                  </a:cubicBezTo>
                  <a:lnTo>
                    <a:pt x="3462" y="1683"/>
                  </a:lnTo>
                  <a:cubicBezTo>
                    <a:pt x="3760" y="1683"/>
                    <a:pt x="3991" y="1443"/>
                    <a:pt x="4001" y="1145"/>
                  </a:cubicBezTo>
                  <a:lnTo>
                    <a:pt x="4001" y="0"/>
                  </a:ln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60"/>
            <p:cNvSpPr/>
            <p:nvPr/>
          </p:nvSpPr>
          <p:spPr>
            <a:xfrm>
              <a:off x="2783373" y="2303492"/>
              <a:ext cx="11080" cy="28537"/>
            </a:xfrm>
            <a:custGeom>
              <a:avLst/>
              <a:gdLst/>
              <a:ahLst/>
              <a:cxnLst/>
              <a:rect l="l" t="t" r="r" b="b"/>
              <a:pathLst>
                <a:path w="424" h="1092" extrusionOk="0">
                  <a:moveTo>
                    <a:pt x="212" y="0"/>
                  </a:moveTo>
                  <a:cubicBezTo>
                    <a:pt x="106" y="0"/>
                    <a:pt x="0" y="72"/>
                    <a:pt x="0" y="217"/>
                  </a:cubicBezTo>
                  <a:lnTo>
                    <a:pt x="0" y="1044"/>
                  </a:lnTo>
                  <a:cubicBezTo>
                    <a:pt x="0" y="1053"/>
                    <a:pt x="0" y="1072"/>
                    <a:pt x="0" y="1092"/>
                  </a:cubicBezTo>
                  <a:lnTo>
                    <a:pt x="414" y="1092"/>
                  </a:lnTo>
                  <a:cubicBezTo>
                    <a:pt x="414" y="1072"/>
                    <a:pt x="414" y="1053"/>
                    <a:pt x="414" y="1044"/>
                  </a:cubicBezTo>
                  <a:lnTo>
                    <a:pt x="414" y="217"/>
                  </a:lnTo>
                  <a:lnTo>
                    <a:pt x="423" y="217"/>
                  </a:lnTo>
                  <a:cubicBezTo>
                    <a:pt x="423" y="72"/>
                    <a:pt x="317" y="0"/>
                    <a:pt x="21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60"/>
            <p:cNvSpPr/>
            <p:nvPr/>
          </p:nvSpPr>
          <p:spPr>
            <a:xfrm>
              <a:off x="2805220" y="2303492"/>
              <a:ext cx="11080" cy="28537"/>
            </a:xfrm>
            <a:custGeom>
              <a:avLst/>
              <a:gdLst/>
              <a:ahLst/>
              <a:cxnLst/>
              <a:rect l="l" t="t" r="r" b="b"/>
              <a:pathLst>
                <a:path w="424" h="1092" extrusionOk="0">
                  <a:moveTo>
                    <a:pt x="212" y="0"/>
                  </a:moveTo>
                  <a:cubicBezTo>
                    <a:pt x="106" y="0"/>
                    <a:pt x="1" y="72"/>
                    <a:pt x="1" y="217"/>
                  </a:cubicBezTo>
                  <a:lnTo>
                    <a:pt x="1" y="1044"/>
                  </a:lnTo>
                  <a:cubicBezTo>
                    <a:pt x="1" y="1053"/>
                    <a:pt x="1" y="1072"/>
                    <a:pt x="1" y="1092"/>
                  </a:cubicBezTo>
                  <a:lnTo>
                    <a:pt x="414" y="1092"/>
                  </a:lnTo>
                  <a:cubicBezTo>
                    <a:pt x="414" y="1072"/>
                    <a:pt x="414" y="1053"/>
                    <a:pt x="414" y="1044"/>
                  </a:cubicBezTo>
                  <a:lnTo>
                    <a:pt x="414" y="217"/>
                  </a:lnTo>
                  <a:lnTo>
                    <a:pt x="424" y="217"/>
                  </a:lnTo>
                  <a:cubicBezTo>
                    <a:pt x="424" y="72"/>
                    <a:pt x="318" y="0"/>
                    <a:pt x="21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60"/>
            <p:cNvSpPr/>
            <p:nvPr/>
          </p:nvSpPr>
          <p:spPr>
            <a:xfrm>
              <a:off x="2827093" y="2303492"/>
              <a:ext cx="11080" cy="28537"/>
            </a:xfrm>
            <a:custGeom>
              <a:avLst/>
              <a:gdLst/>
              <a:ahLst/>
              <a:cxnLst/>
              <a:rect l="l" t="t" r="r" b="b"/>
              <a:pathLst>
                <a:path w="424" h="1092" extrusionOk="0">
                  <a:moveTo>
                    <a:pt x="212" y="0"/>
                  </a:moveTo>
                  <a:cubicBezTo>
                    <a:pt x="106" y="0"/>
                    <a:pt x="0" y="72"/>
                    <a:pt x="0" y="217"/>
                  </a:cubicBezTo>
                  <a:lnTo>
                    <a:pt x="0" y="1044"/>
                  </a:lnTo>
                  <a:cubicBezTo>
                    <a:pt x="0" y="1053"/>
                    <a:pt x="0" y="1072"/>
                    <a:pt x="0" y="1092"/>
                  </a:cubicBezTo>
                  <a:lnTo>
                    <a:pt x="414" y="1092"/>
                  </a:lnTo>
                  <a:cubicBezTo>
                    <a:pt x="423" y="1072"/>
                    <a:pt x="423" y="1053"/>
                    <a:pt x="414" y="1044"/>
                  </a:cubicBezTo>
                  <a:lnTo>
                    <a:pt x="414" y="217"/>
                  </a:lnTo>
                  <a:lnTo>
                    <a:pt x="423" y="217"/>
                  </a:lnTo>
                  <a:cubicBezTo>
                    <a:pt x="423" y="72"/>
                    <a:pt x="318" y="0"/>
                    <a:pt x="21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60"/>
            <p:cNvSpPr/>
            <p:nvPr/>
          </p:nvSpPr>
          <p:spPr>
            <a:xfrm>
              <a:off x="2848940" y="2303414"/>
              <a:ext cx="11342" cy="28380"/>
            </a:xfrm>
            <a:custGeom>
              <a:avLst/>
              <a:gdLst/>
              <a:ahLst/>
              <a:cxnLst/>
              <a:rect l="l" t="t" r="r" b="b"/>
              <a:pathLst>
                <a:path w="434" h="1086" extrusionOk="0">
                  <a:moveTo>
                    <a:pt x="217" y="1"/>
                  </a:moveTo>
                  <a:cubicBezTo>
                    <a:pt x="109" y="1"/>
                    <a:pt x="1" y="71"/>
                    <a:pt x="1" y="210"/>
                  </a:cubicBezTo>
                  <a:lnTo>
                    <a:pt x="1" y="1047"/>
                  </a:lnTo>
                  <a:cubicBezTo>
                    <a:pt x="1" y="1056"/>
                    <a:pt x="1" y="1075"/>
                    <a:pt x="1" y="1085"/>
                  </a:cubicBezTo>
                  <a:lnTo>
                    <a:pt x="424" y="1085"/>
                  </a:lnTo>
                  <a:cubicBezTo>
                    <a:pt x="424" y="1075"/>
                    <a:pt x="424" y="1056"/>
                    <a:pt x="424" y="1047"/>
                  </a:cubicBezTo>
                  <a:lnTo>
                    <a:pt x="424" y="220"/>
                  </a:lnTo>
                  <a:lnTo>
                    <a:pt x="434" y="210"/>
                  </a:lnTo>
                  <a:cubicBezTo>
                    <a:pt x="434" y="71"/>
                    <a:pt x="325" y="1"/>
                    <a:pt x="21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60"/>
            <p:cNvSpPr/>
            <p:nvPr/>
          </p:nvSpPr>
          <p:spPr>
            <a:xfrm>
              <a:off x="2818287" y="2046793"/>
              <a:ext cx="24146" cy="91046"/>
            </a:xfrm>
            <a:custGeom>
              <a:avLst/>
              <a:gdLst/>
              <a:ahLst/>
              <a:cxnLst/>
              <a:rect l="l" t="t" r="r" b="b"/>
              <a:pathLst>
                <a:path w="924" h="3484" extrusionOk="0">
                  <a:moveTo>
                    <a:pt x="1" y="0"/>
                  </a:moveTo>
                  <a:lnTo>
                    <a:pt x="1" y="3030"/>
                  </a:lnTo>
                  <a:cubicBezTo>
                    <a:pt x="1" y="3332"/>
                    <a:pt x="232" y="3484"/>
                    <a:pt x="462" y="3484"/>
                  </a:cubicBezTo>
                  <a:cubicBezTo>
                    <a:pt x="693" y="3484"/>
                    <a:pt x="924" y="3332"/>
                    <a:pt x="924" y="3030"/>
                  </a:cubicBezTo>
                  <a:lnTo>
                    <a:pt x="924" y="0"/>
                  </a:ln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60"/>
            <p:cNvSpPr/>
            <p:nvPr/>
          </p:nvSpPr>
          <p:spPr>
            <a:xfrm>
              <a:off x="2818287" y="2046793"/>
              <a:ext cx="24146" cy="67187"/>
            </a:xfrm>
            <a:custGeom>
              <a:avLst/>
              <a:gdLst/>
              <a:ahLst/>
              <a:cxnLst/>
              <a:rect l="l" t="t" r="r" b="b"/>
              <a:pathLst>
                <a:path w="924" h="2571" extrusionOk="0">
                  <a:moveTo>
                    <a:pt x="1" y="0"/>
                  </a:moveTo>
                  <a:lnTo>
                    <a:pt x="1" y="2116"/>
                  </a:lnTo>
                  <a:cubicBezTo>
                    <a:pt x="1" y="2419"/>
                    <a:pt x="232" y="2570"/>
                    <a:pt x="462" y="2570"/>
                  </a:cubicBezTo>
                  <a:cubicBezTo>
                    <a:pt x="693" y="2570"/>
                    <a:pt x="924" y="2419"/>
                    <a:pt x="924" y="2116"/>
                  </a:cubicBezTo>
                  <a:lnTo>
                    <a:pt x="924" y="0"/>
                  </a:ln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2" name="Google Shape;14282;p60"/>
          <p:cNvGrpSpPr/>
          <p:nvPr/>
        </p:nvGrpSpPr>
        <p:grpSpPr>
          <a:xfrm>
            <a:off x="3966679" y="2010861"/>
            <a:ext cx="367162" cy="275698"/>
            <a:chOff x="3966679" y="2010861"/>
            <a:chExt cx="367162" cy="275698"/>
          </a:xfrm>
        </p:grpSpPr>
        <p:sp>
          <p:nvSpPr>
            <p:cNvPr id="14283" name="Google Shape;14283;p60"/>
            <p:cNvSpPr/>
            <p:nvPr/>
          </p:nvSpPr>
          <p:spPr>
            <a:xfrm>
              <a:off x="3966679" y="2038509"/>
              <a:ext cx="367162" cy="248050"/>
            </a:xfrm>
            <a:custGeom>
              <a:avLst/>
              <a:gdLst/>
              <a:ahLst/>
              <a:cxnLst/>
              <a:rect l="l" t="t" r="r" b="b"/>
              <a:pathLst>
                <a:path w="14050" h="9492" extrusionOk="0">
                  <a:moveTo>
                    <a:pt x="20" y="0"/>
                  </a:moveTo>
                  <a:lnTo>
                    <a:pt x="11" y="8376"/>
                  </a:lnTo>
                  <a:cubicBezTo>
                    <a:pt x="1" y="8982"/>
                    <a:pt x="491" y="9472"/>
                    <a:pt x="1097" y="9472"/>
                  </a:cubicBezTo>
                  <a:lnTo>
                    <a:pt x="14031" y="9491"/>
                  </a:lnTo>
                  <a:lnTo>
                    <a:pt x="14050" y="19"/>
                  </a:lnTo>
                  <a:lnTo>
                    <a:pt x="20" y="0"/>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60"/>
            <p:cNvSpPr/>
            <p:nvPr/>
          </p:nvSpPr>
          <p:spPr>
            <a:xfrm>
              <a:off x="4067969" y="2068117"/>
              <a:ext cx="236473" cy="185018"/>
            </a:xfrm>
            <a:custGeom>
              <a:avLst/>
              <a:gdLst/>
              <a:ahLst/>
              <a:cxnLst/>
              <a:rect l="l" t="t" r="r" b="b"/>
              <a:pathLst>
                <a:path w="9049" h="7080" extrusionOk="0">
                  <a:moveTo>
                    <a:pt x="6751" y="435"/>
                  </a:moveTo>
                  <a:lnTo>
                    <a:pt x="6751" y="2012"/>
                  </a:lnTo>
                  <a:lnTo>
                    <a:pt x="3702" y="2012"/>
                  </a:lnTo>
                  <a:lnTo>
                    <a:pt x="3702" y="435"/>
                  </a:lnTo>
                  <a:close/>
                  <a:moveTo>
                    <a:pt x="3270" y="3723"/>
                  </a:moveTo>
                  <a:lnTo>
                    <a:pt x="3270" y="6637"/>
                  </a:lnTo>
                  <a:lnTo>
                    <a:pt x="2010" y="6637"/>
                  </a:lnTo>
                  <a:cubicBezTo>
                    <a:pt x="1135" y="6637"/>
                    <a:pt x="433" y="5925"/>
                    <a:pt x="433" y="5060"/>
                  </a:cubicBezTo>
                  <a:lnTo>
                    <a:pt x="433" y="3723"/>
                  </a:lnTo>
                  <a:close/>
                  <a:moveTo>
                    <a:pt x="8616" y="435"/>
                  </a:moveTo>
                  <a:lnTo>
                    <a:pt x="8607" y="6647"/>
                  </a:lnTo>
                  <a:lnTo>
                    <a:pt x="3693" y="6647"/>
                  </a:lnTo>
                  <a:lnTo>
                    <a:pt x="3702" y="2435"/>
                  </a:lnTo>
                  <a:lnTo>
                    <a:pt x="6953" y="2435"/>
                  </a:lnTo>
                  <a:cubicBezTo>
                    <a:pt x="7078" y="2435"/>
                    <a:pt x="7174" y="2339"/>
                    <a:pt x="7174" y="2223"/>
                  </a:cubicBezTo>
                  <a:lnTo>
                    <a:pt x="7174" y="435"/>
                  </a:lnTo>
                  <a:close/>
                  <a:moveTo>
                    <a:pt x="1661" y="1"/>
                  </a:moveTo>
                  <a:cubicBezTo>
                    <a:pt x="1653" y="1"/>
                    <a:pt x="1644" y="1"/>
                    <a:pt x="1635" y="2"/>
                  </a:cubicBezTo>
                  <a:lnTo>
                    <a:pt x="221" y="2"/>
                  </a:lnTo>
                  <a:cubicBezTo>
                    <a:pt x="106" y="2"/>
                    <a:pt x="10" y="98"/>
                    <a:pt x="10" y="213"/>
                  </a:cubicBezTo>
                  <a:lnTo>
                    <a:pt x="0" y="5060"/>
                  </a:lnTo>
                  <a:cubicBezTo>
                    <a:pt x="0" y="6166"/>
                    <a:pt x="904" y="7070"/>
                    <a:pt x="2010" y="7070"/>
                  </a:cubicBezTo>
                  <a:lnTo>
                    <a:pt x="3693" y="7070"/>
                  </a:lnTo>
                  <a:lnTo>
                    <a:pt x="8818" y="7079"/>
                  </a:lnTo>
                  <a:cubicBezTo>
                    <a:pt x="8943" y="7079"/>
                    <a:pt x="9039" y="6983"/>
                    <a:pt x="9039" y="6868"/>
                  </a:cubicBezTo>
                  <a:lnTo>
                    <a:pt x="9049" y="223"/>
                  </a:lnTo>
                  <a:cubicBezTo>
                    <a:pt x="9049" y="113"/>
                    <a:pt x="8961" y="11"/>
                    <a:pt x="8852" y="11"/>
                  </a:cubicBezTo>
                  <a:cubicBezTo>
                    <a:pt x="8847" y="11"/>
                    <a:pt x="8842" y="11"/>
                    <a:pt x="8837" y="11"/>
                  </a:cubicBezTo>
                  <a:lnTo>
                    <a:pt x="3702" y="2"/>
                  </a:lnTo>
                  <a:lnTo>
                    <a:pt x="2491" y="2"/>
                  </a:lnTo>
                  <a:cubicBezTo>
                    <a:pt x="2482" y="1"/>
                    <a:pt x="2473" y="1"/>
                    <a:pt x="2465" y="1"/>
                  </a:cubicBezTo>
                  <a:cubicBezTo>
                    <a:pt x="2192" y="1"/>
                    <a:pt x="2192" y="426"/>
                    <a:pt x="2465" y="426"/>
                  </a:cubicBezTo>
                  <a:cubicBezTo>
                    <a:pt x="2473" y="426"/>
                    <a:pt x="2482" y="426"/>
                    <a:pt x="2491" y="425"/>
                  </a:cubicBezTo>
                  <a:lnTo>
                    <a:pt x="3279" y="425"/>
                  </a:lnTo>
                  <a:lnTo>
                    <a:pt x="3279" y="3300"/>
                  </a:lnTo>
                  <a:lnTo>
                    <a:pt x="443" y="3300"/>
                  </a:lnTo>
                  <a:lnTo>
                    <a:pt x="443" y="425"/>
                  </a:lnTo>
                  <a:lnTo>
                    <a:pt x="1635" y="425"/>
                  </a:lnTo>
                  <a:cubicBezTo>
                    <a:pt x="1644" y="426"/>
                    <a:pt x="1653" y="426"/>
                    <a:pt x="1661" y="426"/>
                  </a:cubicBezTo>
                  <a:cubicBezTo>
                    <a:pt x="1934" y="426"/>
                    <a:pt x="1934" y="1"/>
                    <a:pt x="166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60"/>
            <p:cNvSpPr/>
            <p:nvPr/>
          </p:nvSpPr>
          <p:spPr>
            <a:xfrm>
              <a:off x="3966941" y="2010861"/>
              <a:ext cx="79443" cy="243764"/>
            </a:xfrm>
            <a:custGeom>
              <a:avLst/>
              <a:gdLst/>
              <a:ahLst/>
              <a:cxnLst/>
              <a:rect l="l" t="t" r="r" b="b"/>
              <a:pathLst>
                <a:path w="3040" h="9328" extrusionOk="0">
                  <a:moveTo>
                    <a:pt x="1068" y="0"/>
                  </a:moveTo>
                  <a:cubicBezTo>
                    <a:pt x="1001" y="0"/>
                    <a:pt x="933" y="10"/>
                    <a:pt x="866" y="20"/>
                  </a:cubicBezTo>
                  <a:cubicBezTo>
                    <a:pt x="376" y="116"/>
                    <a:pt x="10" y="548"/>
                    <a:pt x="10" y="1058"/>
                  </a:cubicBezTo>
                  <a:lnTo>
                    <a:pt x="10" y="1068"/>
                  </a:lnTo>
                  <a:lnTo>
                    <a:pt x="10" y="1097"/>
                  </a:lnTo>
                  <a:lnTo>
                    <a:pt x="1" y="9328"/>
                  </a:lnTo>
                  <a:cubicBezTo>
                    <a:pt x="67" y="8805"/>
                    <a:pt x="509" y="8405"/>
                    <a:pt x="1030" y="8405"/>
                  </a:cubicBezTo>
                  <a:cubicBezTo>
                    <a:pt x="1036" y="8405"/>
                    <a:pt x="1043" y="8405"/>
                    <a:pt x="1049" y="8405"/>
                  </a:cubicBezTo>
                  <a:lnTo>
                    <a:pt x="3020" y="8405"/>
                  </a:lnTo>
                  <a:lnTo>
                    <a:pt x="3039"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60"/>
            <p:cNvSpPr/>
            <p:nvPr/>
          </p:nvSpPr>
          <p:spPr>
            <a:xfrm>
              <a:off x="3966941" y="2011357"/>
              <a:ext cx="22657" cy="243032"/>
            </a:xfrm>
            <a:custGeom>
              <a:avLst/>
              <a:gdLst/>
              <a:ahLst/>
              <a:cxnLst/>
              <a:rect l="l" t="t" r="r" b="b"/>
              <a:pathLst>
                <a:path w="867" h="9300" extrusionOk="0">
                  <a:moveTo>
                    <a:pt x="866" y="1"/>
                  </a:moveTo>
                  <a:cubicBezTo>
                    <a:pt x="366" y="97"/>
                    <a:pt x="10" y="529"/>
                    <a:pt x="10" y="1030"/>
                  </a:cubicBezTo>
                  <a:lnTo>
                    <a:pt x="10" y="1049"/>
                  </a:lnTo>
                  <a:lnTo>
                    <a:pt x="10" y="1078"/>
                  </a:lnTo>
                  <a:lnTo>
                    <a:pt x="1" y="9299"/>
                  </a:lnTo>
                  <a:cubicBezTo>
                    <a:pt x="58" y="8847"/>
                    <a:pt x="404" y="8482"/>
                    <a:pt x="856" y="8395"/>
                  </a:cubicBezTo>
                  <a:lnTo>
                    <a:pt x="866"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7" name="Google Shape;14287;p60"/>
          <p:cNvGrpSpPr/>
          <p:nvPr/>
        </p:nvGrpSpPr>
        <p:grpSpPr>
          <a:xfrm>
            <a:off x="1752577" y="2025495"/>
            <a:ext cx="366404" cy="246220"/>
            <a:chOff x="1752577" y="2025495"/>
            <a:chExt cx="366404" cy="246220"/>
          </a:xfrm>
        </p:grpSpPr>
        <p:sp>
          <p:nvSpPr>
            <p:cNvPr id="14288" name="Google Shape;14288;p60"/>
            <p:cNvSpPr/>
            <p:nvPr/>
          </p:nvSpPr>
          <p:spPr>
            <a:xfrm>
              <a:off x="1852090" y="2025495"/>
              <a:ext cx="80932" cy="72831"/>
            </a:xfrm>
            <a:custGeom>
              <a:avLst/>
              <a:gdLst/>
              <a:ahLst/>
              <a:cxnLst/>
              <a:rect l="l" t="t" r="r" b="b"/>
              <a:pathLst>
                <a:path w="3097" h="2787" extrusionOk="0">
                  <a:moveTo>
                    <a:pt x="814" y="0"/>
                  </a:moveTo>
                  <a:cubicBezTo>
                    <a:pt x="394" y="0"/>
                    <a:pt x="16" y="333"/>
                    <a:pt x="0" y="787"/>
                  </a:cubicBezTo>
                  <a:lnTo>
                    <a:pt x="0" y="1316"/>
                  </a:lnTo>
                  <a:cubicBezTo>
                    <a:pt x="798" y="1537"/>
                    <a:pt x="1481" y="2066"/>
                    <a:pt x="1904" y="2787"/>
                  </a:cubicBezTo>
                  <a:lnTo>
                    <a:pt x="2125" y="2787"/>
                  </a:lnTo>
                  <a:cubicBezTo>
                    <a:pt x="2702" y="2787"/>
                    <a:pt x="3096" y="2200"/>
                    <a:pt x="2885" y="1662"/>
                  </a:cubicBezTo>
                  <a:cubicBezTo>
                    <a:pt x="2568" y="892"/>
                    <a:pt x="1875" y="354"/>
                    <a:pt x="1106" y="56"/>
                  </a:cubicBezTo>
                  <a:cubicBezTo>
                    <a:pt x="1009" y="18"/>
                    <a:pt x="910" y="0"/>
                    <a:pt x="814"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60"/>
            <p:cNvSpPr/>
            <p:nvPr/>
          </p:nvSpPr>
          <p:spPr>
            <a:xfrm>
              <a:off x="1888257" y="2215400"/>
              <a:ext cx="205584" cy="56316"/>
            </a:xfrm>
            <a:custGeom>
              <a:avLst/>
              <a:gdLst/>
              <a:ahLst/>
              <a:cxnLst/>
              <a:rect l="l" t="t" r="r" b="b"/>
              <a:pathLst>
                <a:path w="7867" h="2155" extrusionOk="0">
                  <a:moveTo>
                    <a:pt x="1" y="1"/>
                  </a:moveTo>
                  <a:lnTo>
                    <a:pt x="1" y="2155"/>
                  </a:lnTo>
                  <a:lnTo>
                    <a:pt x="7867" y="2155"/>
                  </a:lnTo>
                  <a:lnTo>
                    <a:pt x="7867" y="1"/>
                  </a:ln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60"/>
            <p:cNvSpPr/>
            <p:nvPr/>
          </p:nvSpPr>
          <p:spPr>
            <a:xfrm>
              <a:off x="1930984" y="2215400"/>
              <a:ext cx="11080" cy="23519"/>
            </a:xfrm>
            <a:custGeom>
              <a:avLst/>
              <a:gdLst/>
              <a:ahLst/>
              <a:cxnLst/>
              <a:rect l="l" t="t" r="r" b="b"/>
              <a:pathLst>
                <a:path w="424" h="900" extrusionOk="0">
                  <a:moveTo>
                    <a:pt x="1" y="1"/>
                  </a:moveTo>
                  <a:lnTo>
                    <a:pt x="1" y="684"/>
                  </a:lnTo>
                  <a:cubicBezTo>
                    <a:pt x="1" y="828"/>
                    <a:pt x="106" y="900"/>
                    <a:pt x="212" y="900"/>
                  </a:cubicBezTo>
                  <a:cubicBezTo>
                    <a:pt x="318" y="900"/>
                    <a:pt x="424" y="828"/>
                    <a:pt x="424" y="684"/>
                  </a:cubicBezTo>
                  <a:lnTo>
                    <a:pt x="424"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60"/>
            <p:cNvSpPr/>
            <p:nvPr/>
          </p:nvSpPr>
          <p:spPr>
            <a:xfrm>
              <a:off x="1948336" y="2215400"/>
              <a:ext cx="11315" cy="39120"/>
            </a:xfrm>
            <a:custGeom>
              <a:avLst/>
              <a:gdLst/>
              <a:ahLst/>
              <a:cxnLst/>
              <a:rect l="l" t="t" r="r" b="b"/>
              <a:pathLst>
                <a:path w="433" h="1497" extrusionOk="0">
                  <a:moveTo>
                    <a:pt x="0" y="1"/>
                  </a:moveTo>
                  <a:lnTo>
                    <a:pt x="0" y="1280"/>
                  </a:lnTo>
                  <a:cubicBezTo>
                    <a:pt x="0" y="1424"/>
                    <a:pt x="108" y="1496"/>
                    <a:pt x="216" y="1496"/>
                  </a:cubicBezTo>
                  <a:cubicBezTo>
                    <a:pt x="325" y="1496"/>
                    <a:pt x="433" y="1424"/>
                    <a:pt x="433" y="1280"/>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60"/>
            <p:cNvSpPr/>
            <p:nvPr/>
          </p:nvSpPr>
          <p:spPr>
            <a:xfrm>
              <a:off x="1965661" y="2215400"/>
              <a:ext cx="11342" cy="23519"/>
            </a:xfrm>
            <a:custGeom>
              <a:avLst/>
              <a:gdLst/>
              <a:ahLst/>
              <a:cxnLst/>
              <a:rect l="l" t="t" r="r" b="b"/>
              <a:pathLst>
                <a:path w="434" h="900" extrusionOk="0">
                  <a:moveTo>
                    <a:pt x="1" y="1"/>
                  </a:moveTo>
                  <a:lnTo>
                    <a:pt x="1" y="684"/>
                  </a:lnTo>
                  <a:cubicBezTo>
                    <a:pt x="1" y="828"/>
                    <a:pt x="109" y="900"/>
                    <a:pt x="217"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60"/>
            <p:cNvSpPr/>
            <p:nvPr/>
          </p:nvSpPr>
          <p:spPr>
            <a:xfrm>
              <a:off x="1983013" y="2215400"/>
              <a:ext cx="11315" cy="23519"/>
            </a:xfrm>
            <a:custGeom>
              <a:avLst/>
              <a:gdLst/>
              <a:ahLst/>
              <a:cxnLst/>
              <a:rect l="l" t="t" r="r" b="b"/>
              <a:pathLst>
                <a:path w="433" h="900" extrusionOk="0">
                  <a:moveTo>
                    <a:pt x="0" y="1"/>
                  </a:moveTo>
                  <a:lnTo>
                    <a:pt x="0" y="684"/>
                  </a:lnTo>
                  <a:cubicBezTo>
                    <a:pt x="0" y="828"/>
                    <a:pt x="108" y="900"/>
                    <a:pt x="216"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60"/>
            <p:cNvSpPr/>
            <p:nvPr/>
          </p:nvSpPr>
          <p:spPr>
            <a:xfrm>
              <a:off x="2000601" y="2215400"/>
              <a:ext cx="11080" cy="23519"/>
            </a:xfrm>
            <a:custGeom>
              <a:avLst/>
              <a:gdLst/>
              <a:ahLst/>
              <a:cxnLst/>
              <a:rect l="l" t="t" r="r" b="b"/>
              <a:pathLst>
                <a:path w="424" h="900" extrusionOk="0">
                  <a:moveTo>
                    <a:pt x="0" y="1"/>
                  </a:moveTo>
                  <a:lnTo>
                    <a:pt x="0" y="684"/>
                  </a:lnTo>
                  <a:cubicBezTo>
                    <a:pt x="0" y="828"/>
                    <a:pt x="106" y="900"/>
                    <a:pt x="212" y="900"/>
                  </a:cubicBezTo>
                  <a:cubicBezTo>
                    <a:pt x="317" y="900"/>
                    <a:pt x="423" y="828"/>
                    <a:pt x="423" y="684"/>
                  </a:cubicBezTo>
                  <a:lnTo>
                    <a:pt x="42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60"/>
            <p:cNvSpPr/>
            <p:nvPr/>
          </p:nvSpPr>
          <p:spPr>
            <a:xfrm>
              <a:off x="2017926" y="2215400"/>
              <a:ext cx="11342" cy="39120"/>
            </a:xfrm>
            <a:custGeom>
              <a:avLst/>
              <a:gdLst/>
              <a:ahLst/>
              <a:cxnLst/>
              <a:rect l="l" t="t" r="r" b="b"/>
              <a:pathLst>
                <a:path w="434" h="1497" extrusionOk="0">
                  <a:moveTo>
                    <a:pt x="1" y="1"/>
                  </a:moveTo>
                  <a:lnTo>
                    <a:pt x="1" y="1280"/>
                  </a:lnTo>
                  <a:cubicBezTo>
                    <a:pt x="1" y="1424"/>
                    <a:pt x="109" y="1496"/>
                    <a:pt x="217" y="1496"/>
                  </a:cubicBezTo>
                  <a:cubicBezTo>
                    <a:pt x="325" y="1496"/>
                    <a:pt x="433" y="1424"/>
                    <a:pt x="433" y="1280"/>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60"/>
            <p:cNvSpPr/>
            <p:nvPr/>
          </p:nvSpPr>
          <p:spPr>
            <a:xfrm>
              <a:off x="2035278" y="2215400"/>
              <a:ext cx="11315" cy="23519"/>
            </a:xfrm>
            <a:custGeom>
              <a:avLst/>
              <a:gdLst/>
              <a:ahLst/>
              <a:cxnLst/>
              <a:rect l="l" t="t" r="r" b="b"/>
              <a:pathLst>
                <a:path w="433" h="900" extrusionOk="0">
                  <a:moveTo>
                    <a:pt x="0" y="1"/>
                  </a:moveTo>
                  <a:lnTo>
                    <a:pt x="0" y="684"/>
                  </a:lnTo>
                  <a:cubicBezTo>
                    <a:pt x="0" y="828"/>
                    <a:pt x="108" y="900"/>
                    <a:pt x="217"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60"/>
            <p:cNvSpPr/>
            <p:nvPr/>
          </p:nvSpPr>
          <p:spPr>
            <a:xfrm>
              <a:off x="2052604" y="2215400"/>
              <a:ext cx="11342" cy="23519"/>
            </a:xfrm>
            <a:custGeom>
              <a:avLst/>
              <a:gdLst/>
              <a:ahLst/>
              <a:cxnLst/>
              <a:rect l="l" t="t" r="r" b="b"/>
              <a:pathLst>
                <a:path w="434" h="900" extrusionOk="0">
                  <a:moveTo>
                    <a:pt x="1" y="1"/>
                  </a:moveTo>
                  <a:lnTo>
                    <a:pt x="1" y="684"/>
                  </a:lnTo>
                  <a:cubicBezTo>
                    <a:pt x="1" y="828"/>
                    <a:pt x="109" y="900"/>
                    <a:pt x="217" y="900"/>
                  </a:cubicBezTo>
                  <a:cubicBezTo>
                    <a:pt x="325" y="900"/>
                    <a:pt x="433" y="828"/>
                    <a:pt x="433" y="684"/>
                  </a:cubicBezTo>
                  <a:lnTo>
                    <a:pt x="433"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60"/>
            <p:cNvSpPr/>
            <p:nvPr/>
          </p:nvSpPr>
          <p:spPr>
            <a:xfrm>
              <a:off x="2070191" y="2215400"/>
              <a:ext cx="11080" cy="23519"/>
            </a:xfrm>
            <a:custGeom>
              <a:avLst/>
              <a:gdLst/>
              <a:ahLst/>
              <a:cxnLst/>
              <a:rect l="l" t="t" r="r" b="b"/>
              <a:pathLst>
                <a:path w="424" h="900" extrusionOk="0">
                  <a:moveTo>
                    <a:pt x="1" y="1"/>
                  </a:moveTo>
                  <a:lnTo>
                    <a:pt x="1" y="684"/>
                  </a:lnTo>
                  <a:cubicBezTo>
                    <a:pt x="1" y="828"/>
                    <a:pt x="107" y="900"/>
                    <a:pt x="212" y="900"/>
                  </a:cubicBezTo>
                  <a:cubicBezTo>
                    <a:pt x="318" y="900"/>
                    <a:pt x="424" y="828"/>
                    <a:pt x="424" y="684"/>
                  </a:cubicBezTo>
                  <a:lnTo>
                    <a:pt x="424" y="1"/>
                  </a:ln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60"/>
            <p:cNvSpPr/>
            <p:nvPr/>
          </p:nvSpPr>
          <p:spPr>
            <a:xfrm>
              <a:off x="2092822" y="2191776"/>
              <a:ext cx="26159" cy="79939"/>
            </a:xfrm>
            <a:custGeom>
              <a:avLst/>
              <a:gdLst/>
              <a:ahLst/>
              <a:cxnLst/>
              <a:rect l="l" t="t" r="r" b="b"/>
              <a:pathLst>
                <a:path w="1001" h="3059" extrusionOk="0">
                  <a:moveTo>
                    <a:pt x="212" y="1"/>
                  </a:moveTo>
                  <a:cubicBezTo>
                    <a:pt x="96" y="1"/>
                    <a:pt x="0" y="97"/>
                    <a:pt x="0" y="212"/>
                  </a:cubicBezTo>
                  <a:lnTo>
                    <a:pt x="0" y="3059"/>
                  </a:lnTo>
                  <a:lnTo>
                    <a:pt x="779" y="3059"/>
                  </a:lnTo>
                  <a:cubicBezTo>
                    <a:pt x="904" y="3059"/>
                    <a:pt x="1000" y="2963"/>
                    <a:pt x="1000" y="2847"/>
                  </a:cubicBezTo>
                  <a:lnTo>
                    <a:pt x="1000" y="212"/>
                  </a:lnTo>
                  <a:cubicBezTo>
                    <a:pt x="1000" y="97"/>
                    <a:pt x="904" y="1"/>
                    <a:pt x="779"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60"/>
            <p:cNvSpPr/>
            <p:nvPr/>
          </p:nvSpPr>
          <p:spPr>
            <a:xfrm>
              <a:off x="1752577" y="2044519"/>
              <a:ext cx="166359" cy="227196"/>
            </a:xfrm>
            <a:custGeom>
              <a:avLst/>
              <a:gdLst/>
              <a:ahLst/>
              <a:cxnLst/>
              <a:rect l="l" t="t" r="r" b="b"/>
              <a:pathLst>
                <a:path w="6366" h="8694" extrusionOk="0">
                  <a:moveTo>
                    <a:pt x="3183" y="1"/>
                  </a:moveTo>
                  <a:cubicBezTo>
                    <a:pt x="1423" y="1"/>
                    <a:pt x="0" y="1424"/>
                    <a:pt x="0" y="3184"/>
                  </a:cubicBezTo>
                  <a:lnTo>
                    <a:pt x="0" y="8155"/>
                  </a:lnTo>
                  <a:cubicBezTo>
                    <a:pt x="0" y="8453"/>
                    <a:pt x="241" y="8694"/>
                    <a:pt x="539" y="8694"/>
                  </a:cubicBezTo>
                  <a:lnTo>
                    <a:pt x="5818" y="8694"/>
                  </a:lnTo>
                  <a:cubicBezTo>
                    <a:pt x="6116" y="8694"/>
                    <a:pt x="6356" y="8453"/>
                    <a:pt x="6366" y="8155"/>
                  </a:cubicBezTo>
                  <a:lnTo>
                    <a:pt x="6366" y="3184"/>
                  </a:lnTo>
                  <a:cubicBezTo>
                    <a:pt x="6366" y="1424"/>
                    <a:pt x="4943" y="1"/>
                    <a:pt x="318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60"/>
            <p:cNvSpPr/>
            <p:nvPr/>
          </p:nvSpPr>
          <p:spPr>
            <a:xfrm>
              <a:off x="1774189" y="2044467"/>
              <a:ext cx="144748" cy="204147"/>
            </a:xfrm>
            <a:custGeom>
              <a:avLst/>
              <a:gdLst/>
              <a:ahLst/>
              <a:cxnLst/>
              <a:rect l="l" t="t" r="r" b="b"/>
              <a:pathLst>
                <a:path w="5539" h="7812" extrusionOk="0">
                  <a:moveTo>
                    <a:pt x="2335" y="0"/>
                  </a:moveTo>
                  <a:cubicBezTo>
                    <a:pt x="1706" y="0"/>
                    <a:pt x="1062" y="190"/>
                    <a:pt x="481" y="609"/>
                  </a:cubicBezTo>
                  <a:cubicBezTo>
                    <a:pt x="164" y="1118"/>
                    <a:pt x="0" y="1695"/>
                    <a:pt x="0" y="2292"/>
                  </a:cubicBezTo>
                  <a:lnTo>
                    <a:pt x="0" y="7263"/>
                  </a:lnTo>
                  <a:cubicBezTo>
                    <a:pt x="0" y="7561"/>
                    <a:pt x="250" y="7811"/>
                    <a:pt x="548" y="7811"/>
                  </a:cubicBezTo>
                  <a:lnTo>
                    <a:pt x="5539" y="7811"/>
                  </a:lnTo>
                  <a:lnTo>
                    <a:pt x="5539" y="3186"/>
                  </a:lnTo>
                  <a:lnTo>
                    <a:pt x="5529" y="3186"/>
                  </a:lnTo>
                  <a:cubicBezTo>
                    <a:pt x="5529" y="1306"/>
                    <a:pt x="3986" y="0"/>
                    <a:pt x="2335"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60"/>
            <p:cNvSpPr/>
            <p:nvPr/>
          </p:nvSpPr>
          <p:spPr>
            <a:xfrm>
              <a:off x="1780774" y="2090774"/>
              <a:ext cx="95880" cy="81978"/>
            </a:xfrm>
            <a:custGeom>
              <a:avLst/>
              <a:gdLst/>
              <a:ahLst/>
              <a:cxnLst/>
              <a:rect l="l" t="t" r="r" b="b"/>
              <a:pathLst>
                <a:path w="3669" h="3137" extrusionOk="0">
                  <a:moveTo>
                    <a:pt x="2092" y="0"/>
                  </a:moveTo>
                  <a:cubicBezTo>
                    <a:pt x="696" y="0"/>
                    <a:pt x="1" y="1686"/>
                    <a:pt x="989" y="2674"/>
                  </a:cubicBezTo>
                  <a:cubicBezTo>
                    <a:pt x="1309" y="2994"/>
                    <a:pt x="1702" y="3137"/>
                    <a:pt x="2088" y="3137"/>
                  </a:cubicBezTo>
                  <a:cubicBezTo>
                    <a:pt x="2895" y="3137"/>
                    <a:pt x="3668" y="2508"/>
                    <a:pt x="3662" y="1558"/>
                  </a:cubicBezTo>
                  <a:cubicBezTo>
                    <a:pt x="3662" y="702"/>
                    <a:pt x="2960" y="0"/>
                    <a:pt x="2104" y="0"/>
                  </a:cubicBezTo>
                  <a:cubicBezTo>
                    <a:pt x="2100" y="0"/>
                    <a:pt x="2096" y="0"/>
                    <a:pt x="2092"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60"/>
            <p:cNvSpPr/>
            <p:nvPr/>
          </p:nvSpPr>
          <p:spPr>
            <a:xfrm>
              <a:off x="1805443" y="2090565"/>
              <a:ext cx="71028" cy="61882"/>
            </a:xfrm>
            <a:custGeom>
              <a:avLst/>
              <a:gdLst/>
              <a:ahLst/>
              <a:cxnLst/>
              <a:rect l="l" t="t" r="r" b="b"/>
              <a:pathLst>
                <a:path w="2718" h="2368" extrusionOk="0">
                  <a:moveTo>
                    <a:pt x="1146" y="1"/>
                  </a:moveTo>
                  <a:cubicBezTo>
                    <a:pt x="931" y="1"/>
                    <a:pt x="711" y="46"/>
                    <a:pt x="497" y="143"/>
                  </a:cubicBezTo>
                  <a:cubicBezTo>
                    <a:pt x="1" y="1239"/>
                    <a:pt x="855" y="2368"/>
                    <a:pt x="1915" y="2368"/>
                  </a:cubicBezTo>
                  <a:cubicBezTo>
                    <a:pt x="2129" y="2368"/>
                    <a:pt x="2352" y="2322"/>
                    <a:pt x="2574" y="2220"/>
                  </a:cubicBezTo>
                  <a:cubicBezTo>
                    <a:pt x="2670" y="2018"/>
                    <a:pt x="2718" y="1797"/>
                    <a:pt x="2718" y="1566"/>
                  </a:cubicBezTo>
                  <a:cubicBezTo>
                    <a:pt x="2718" y="665"/>
                    <a:pt x="1973" y="1"/>
                    <a:pt x="1146"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4" name="Google Shape;14304;p60"/>
          <p:cNvGrpSpPr/>
          <p:nvPr/>
        </p:nvGrpSpPr>
        <p:grpSpPr>
          <a:xfrm>
            <a:off x="1309553" y="2069580"/>
            <a:ext cx="366404" cy="158363"/>
            <a:chOff x="1309553" y="2069580"/>
            <a:chExt cx="366404" cy="158363"/>
          </a:xfrm>
        </p:grpSpPr>
        <p:sp>
          <p:nvSpPr>
            <p:cNvPr id="14305" name="Google Shape;14305;p60"/>
            <p:cNvSpPr/>
            <p:nvPr/>
          </p:nvSpPr>
          <p:spPr>
            <a:xfrm>
              <a:off x="1477402" y="2100051"/>
              <a:ext cx="198555" cy="92770"/>
            </a:xfrm>
            <a:custGeom>
              <a:avLst/>
              <a:gdLst/>
              <a:ahLst/>
              <a:cxnLst/>
              <a:rect l="l" t="t" r="r" b="b"/>
              <a:pathLst>
                <a:path w="7598" h="3550" extrusionOk="0">
                  <a:moveTo>
                    <a:pt x="7439" y="0"/>
                  </a:moveTo>
                  <a:cubicBezTo>
                    <a:pt x="7434" y="0"/>
                    <a:pt x="7429" y="1"/>
                    <a:pt x="7424" y="1"/>
                  </a:cubicBezTo>
                  <a:lnTo>
                    <a:pt x="174" y="1"/>
                  </a:lnTo>
                  <a:cubicBezTo>
                    <a:pt x="78" y="1"/>
                    <a:pt x="1" y="78"/>
                    <a:pt x="1" y="174"/>
                  </a:cubicBezTo>
                  <a:lnTo>
                    <a:pt x="1" y="3376"/>
                  </a:lnTo>
                  <a:cubicBezTo>
                    <a:pt x="1" y="3472"/>
                    <a:pt x="78" y="3549"/>
                    <a:pt x="174" y="3549"/>
                  </a:cubicBezTo>
                  <a:lnTo>
                    <a:pt x="7424" y="3549"/>
                  </a:lnTo>
                  <a:cubicBezTo>
                    <a:pt x="7520" y="3549"/>
                    <a:pt x="7597" y="3472"/>
                    <a:pt x="7597" y="3376"/>
                  </a:cubicBezTo>
                  <a:lnTo>
                    <a:pt x="7597" y="174"/>
                  </a:lnTo>
                  <a:cubicBezTo>
                    <a:pt x="7597" y="83"/>
                    <a:pt x="7528" y="0"/>
                    <a:pt x="7439"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60"/>
            <p:cNvSpPr/>
            <p:nvPr/>
          </p:nvSpPr>
          <p:spPr>
            <a:xfrm>
              <a:off x="1477402" y="2150826"/>
              <a:ext cx="198555" cy="42230"/>
            </a:xfrm>
            <a:custGeom>
              <a:avLst/>
              <a:gdLst/>
              <a:ahLst/>
              <a:cxnLst/>
              <a:rect l="l" t="t" r="r" b="b"/>
              <a:pathLst>
                <a:path w="7598" h="1616" extrusionOk="0">
                  <a:moveTo>
                    <a:pt x="1" y="1"/>
                  </a:moveTo>
                  <a:lnTo>
                    <a:pt x="1" y="1443"/>
                  </a:lnTo>
                  <a:cubicBezTo>
                    <a:pt x="1" y="1529"/>
                    <a:pt x="78" y="1616"/>
                    <a:pt x="174" y="1616"/>
                  </a:cubicBezTo>
                  <a:lnTo>
                    <a:pt x="7424" y="1616"/>
                  </a:lnTo>
                  <a:cubicBezTo>
                    <a:pt x="7520" y="1616"/>
                    <a:pt x="7597" y="1529"/>
                    <a:pt x="7597" y="1443"/>
                  </a:cubicBezTo>
                  <a:lnTo>
                    <a:pt x="7597"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60"/>
            <p:cNvSpPr/>
            <p:nvPr/>
          </p:nvSpPr>
          <p:spPr>
            <a:xfrm>
              <a:off x="1477402" y="2171680"/>
              <a:ext cx="198555" cy="21376"/>
            </a:xfrm>
            <a:custGeom>
              <a:avLst/>
              <a:gdLst/>
              <a:ahLst/>
              <a:cxnLst/>
              <a:rect l="l" t="t" r="r" b="b"/>
              <a:pathLst>
                <a:path w="7598" h="818" extrusionOk="0">
                  <a:moveTo>
                    <a:pt x="1" y="1"/>
                  </a:moveTo>
                  <a:lnTo>
                    <a:pt x="1" y="645"/>
                  </a:lnTo>
                  <a:cubicBezTo>
                    <a:pt x="1" y="731"/>
                    <a:pt x="78" y="818"/>
                    <a:pt x="174" y="818"/>
                  </a:cubicBezTo>
                  <a:lnTo>
                    <a:pt x="7424" y="818"/>
                  </a:lnTo>
                  <a:cubicBezTo>
                    <a:pt x="7520" y="818"/>
                    <a:pt x="7597" y="731"/>
                    <a:pt x="7597" y="645"/>
                  </a:cubicBezTo>
                  <a:lnTo>
                    <a:pt x="7597"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60"/>
            <p:cNvSpPr/>
            <p:nvPr/>
          </p:nvSpPr>
          <p:spPr>
            <a:xfrm>
              <a:off x="1309553" y="2100077"/>
              <a:ext cx="105549" cy="92744"/>
            </a:xfrm>
            <a:custGeom>
              <a:avLst/>
              <a:gdLst/>
              <a:ahLst/>
              <a:cxnLst/>
              <a:rect l="l" t="t" r="r" b="b"/>
              <a:pathLst>
                <a:path w="4039" h="3549" extrusionOk="0">
                  <a:moveTo>
                    <a:pt x="173" y="0"/>
                  </a:moveTo>
                  <a:cubicBezTo>
                    <a:pt x="77" y="0"/>
                    <a:pt x="0" y="77"/>
                    <a:pt x="0" y="173"/>
                  </a:cubicBezTo>
                  <a:lnTo>
                    <a:pt x="0" y="3375"/>
                  </a:lnTo>
                  <a:cubicBezTo>
                    <a:pt x="0" y="3471"/>
                    <a:pt x="77" y="3548"/>
                    <a:pt x="173" y="3548"/>
                  </a:cubicBezTo>
                  <a:lnTo>
                    <a:pt x="3866" y="3548"/>
                  </a:lnTo>
                  <a:cubicBezTo>
                    <a:pt x="3962" y="3548"/>
                    <a:pt x="4039" y="3471"/>
                    <a:pt x="4039" y="3375"/>
                  </a:cubicBezTo>
                  <a:lnTo>
                    <a:pt x="4039" y="173"/>
                  </a:lnTo>
                  <a:cubicBezTo>
                    <a:pt x="4039" y="77"/>
                    <a:pt x="3962" y="0"/>
                    <a:pt x="386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60"/>
            <p:cNvSpPr/>
            <p:nvPr/>
          </p:nvSpPr>
          <p:spPr>
            <a:xfrm>
              <a:off x="1328891" y="2100077"/>
              <a:ext cx="86211" cy="71629"/>
            </a:xfrm>
            <a:custGeom>
              <a:avLst/>
              <a:gdLst/>
              <a:ahLst/>
              <a:cxnLst/>
              <a:rect l="l" t="t" r="r" b="b"/>
              <a:pathLst>
                <a:path w="3299" h="2741" extrusionOk="0">
                  <a:moveTo>
                    <a:pt x="0" y="0"/>
                  </a:moveTo>
                  <a:lnTo>
                    <a:pt x="0" y="2568"/>
                  </a:lnTo>
                  <a:cubicBezTo>
                    <a:pt x="0" y="2664"/>
                    <a:pt x="77" y="2741"/>
                    <a:pt x="174" y="2741"/>
                  </a:cubicBezTo>
                  <a:lnTo>
                    <a:pt x="3299" y="2741"/>
                  </a:lnTo>
                  <a:lnTo>
                    <a:pt x="3299" y="173"/>
                  </a:lnTo>
                  <a:cubicBezTo>
                    <a:pt x="3299" y="96"/>
                    <a:pt x="3260" y="29"/>
                    <a:pt x="3193"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60"/>
            <p:cNvSpPr/>
            <p:nvPr/>
          </p:nvSpPr>
          <p:spPr>
            <a:xfrm>
              <a:off x="1309553" y="2150826"/>
              <a:ext cx="105549" cy="42230"/>
            </a:xfrm>
            <a:custGeom>
              <a:avLst/>
              <a:gdLst/>
              <a:ahLst/>
              <a:cxnLst/>
              <a:rect l="l" t="t" r="r" b="b"/>
              <a:pathLst>
                <a:path w="4039" h="1616" extrusionOk="0">
                  <a:moveTo>
                    <a:pt x="0" y="1"/>
                  </a:moveTo>
                  <a:lnTo>
                    <a:pt x="0" y="1443"/>
                  </a:lnTo>
                  <a:cubicBezTo>
                    <a:pt x="0" y="1529"/>
                    <a:pt x="77" y="1616"/>
                    <a:pt x="173" y="1616"/>
                  </a:cubicBezTo>
                  <a:lnTo>
                    <a:pt x="3866" y="1616"/>
                  </a:lnTo>
                  <a:cubicBezTo>
                    <a:pt x="3962" y="1616"/>
                    <a:pt x="4039" y="1529"/>
                    <a:pt x="4039" y="1443"/>
                  </a:cubicBezTo>
                  <a:lnTo>
                    <a:pt x="4039"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60"/>
            <p:cNvSpPr/>
            <p:nvPr/>
          </p:nvSpPr>
          <p:spPr>
            <a:xfrm>
              <a:off x="1309553" y="2150826"/>
              <a:ext cx="105549" cy="42230"/>
            </a:xfrm>
            <a:custGeom>
              <a:avLst/>
              <a:gdLst/>
              <a:ahLst/>
              <a:cxnLst/>
              <a:rect l="l" t="t" r="r" b="b"/>
              <a:pathLst>
                <a:path w="4039" h="1616" extrusionOk="0">
                  <a:moveTo>
                    <a:pt x="0" y="1"/>
                  </a:moveTo>
                  <a:lnTo>
                    <a:pt x="0" y="1443"/>
                  </a:lnTo>
                  <a:cubicBezTo>
                    <a:pt x="0" y="1529"/>
                    <a:pt x="77" y="1616"/>
                    <a:pt x="173" y="1616"/>
                  </a:cubicBezTo>
                  <a:lnTo>
                    <a:pt x="3866" y="1616"/>
                  </a:lnTo>
                  <a:cubicBezTo>
                    <a:pt x="3962" y="1616"/>
                    <a:pt x="4039" y="1529"/>
                    <a:pt x="4039" y="1443"/>
                  </a:cubicBezTo>
                  <a:lnTo>
                    <a:pt x="4039" y="799"/>
                  </a:lnTo>
                  <a:lnTo>
                    <a:pt x="914" y="799"/>
                  </a:lnTo>
                  <a:cubicBezTo>
                    <a:pt x="817" y="799"/>
                    <a:pt x="740" y="722"/>
                    <a:pt x="740" y="626"/>
                  </a:cubicBezTo>
                  <a:lnTo>
                    <a:pt x="740"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60"/>
            <p:cNvSpPr/>
            <p:nvPr/>
          </p:nvSpPr>
          <p:spPr>
            <a:xfrm>
              <a:off x="1339814" y="2100077"/>
              <a:ext cx="11838" cy="23885"/>
            </a:xfrm>
            <a:custGeom>
              <a:avLst/>
              <a:gdLst/>
              <a:ahLst/>
              <a:cxnLst/>
              <a:rect l="l" t="t" r="r" b="b"/>
              <a:pathLst>
                <a:path w="453" h="914" extrusionOk="0">
                  <a:moveTo>
                    <a:pt x="15" y="0"/>
                  </a:moveTo>
                  <a:lnTo>
                    <a:pt x="15" y="683"/>
                  </a:lnTo>
                  <a:cubicBezTo>
                    <a:pt x="1" y="837"/>
                    <a:pt x="114" y="914"/>
                    <a:pt x="227" y="914"/>
                  </a:cubicBezTo>
                  <a:cubicBezTo>
                    <a:pt x="340" y="914"/>
                    <a:pt x="453" y="837"/>
                    <a:pt x="438" y="683"/>
                  </a:cubicBezTo>
                  <a:lnTo>
                    <a:pt x="438"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60"/>
            <p:cNvSpPr/>
            <p:nvPr/>
          </p:nvSpPr>
          <p:spPr>
            <a:xfrm>
              <a:off x="1357532" y="2100077"/>
              <a:ext cx="11080" cy="22944"/>
            </a:xfrm>
            <a:custGeom>
              <a:avLst/>
              <a:gdLst/>
              <a:ahLst/>
              <a:cxnLst/>
              <a:rect l="l" t="t" r="r" b="b"/>
              <a:pathLst>
                <a:path w="424" h="878" extrusionOk="0">
                  <a:moveTo>
                    <a:pt x="1" y="0"/>
                  </a:moveTo>
                  <a:lnTo>
                    <a:pt x="1" y="683"/>
                  </a:lnTo>
                  <a:cubicBezTo>
                    <a:pt x="10" y="813"/>
                    <a:pt x="111" y="878"/>
                    <a:pt x="212" y="878"/>
                  </a:cubicBezTo>
                  <a:cubicBezTo>
                    <a:pt x="313" y="878"/>
                    <a:pt x="414" y="813"/>
                    <a:pt x="424" y="683"/>
                  </a:cubicBezTo>
                  <a:lnTo>
                    <a:pt x="42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60"/>
            <p:cNvSpPr/>
            <p:nvPr/>
          </p:nvSpPr>
          <p:spPr>
            <a:xfrm>
              <a:off x="1374884" y="2100077"/>
              <a:ext cx="11080" cy="22944"/>
            </a:xfrm>
            <a:custGeom>
              <a:avLst/>
              <a:gdLst/>
              <a:ahLst/>
              <a:cxnLst/>
              <a:rect l="l" t="t" r="r" b="b"/>
              <a:pathLst>
                <a:path w="424" h="878" extrusionOk="0">
                  <a:moveTo>
                    <a:pt x="0" y="0"/>
                  </a:moveTo>
                  <a:lnTo>
                    <a:pt x="0" y="683"/>
                  </a:lnTo>
                  <a:cubicBezTo>
                    <a:pt x="10" y="813"/>
                    <a:pt x="111" y="878"/>
                    <a:pt x="212" y="878"/>
                  </a:cubicBezTo>
                  <a:cubicBezTo>
                    <a:pt x="313" y="878"/>
                    <a:pt x="414" y="813"/>
                    <a:pt x="423" y="683"/>
                  </a:cubicBezTo>
                  <a:lnTo>
                    <a:pt x="42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60"/>
            <p:cNvSpPr/>
            <p:nvPr/>
          </p:nvSpPr>
          <p:spPr>
            <a:xfrm>
              <a:off x="1391844" y="2100077"/>
              <a:ext cx="11838" cy="39225"/>
            </a:xfrm>
            <a:custGeom>
              <a:avLst/>
              <a:gdLst/>
              <a:ahLst/>
              <a:cxnLst/>
              <a:rect l="l" t="t" r="r" b="b"/>
              <a:pathLst>
                <a:path w="453" h="1501" extrusionOk="0">
                  <a:moveTo>
                    <a:pt x="15" y="0"/>
                  </a:moveTo>
                  <a:lnTo>
                    <a:pt x="15" y="1269"/>
                  </a:lnTo>
                  <a:cubicBezTo>
                    <a:pt x="0" y="1423"/>
                    <a:pt x="113" y="1500"/>
                    <a:pt x="226" y="1500"/>
                  </a:cubicBezTo>
                  <a:cubicBezTo>
                    <a:pt x="339" y="1500"/>
                    <a:pt x="452" y="1423"/>
                    <a:pt x="438" y="1269"/>
                  </a:cubicBezTo>
                  <a:lnTo>
                    <a:pt x="438"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60"/>
            <p:cNvSpPr/>
            <p:nvPr/>
          </p:nvSpPr>
          <p:spPr>
            <a:xfrm>
              <a:off x="1322619" y="2100077"/>
              <a:ext cx="11315" cy="38467"/>
            </a:xfrm>
            <a:custGeom>
              <a:avLst/>
              <a:gdLst/>
              <a:ahLst/>
              <a:cxnLst/>
              <a:rect l="l" t="t" r="r" b="b"/>
              <a:pathLst>
                <a:path w="433" h="1472" extrusionOk="0">
                  <a:moveTo>
                    <a:pt x="0" y="0"/>
                  </a:moveTo>
                  <a:lnTo>
                    <a:pt x="0" y="1269"/>
                  </a:lnTo>
                  <a:cubicBezTo>
                    <a:pt x="10" y="1404"/>
                    <a:pt x="113" y="1471"/>
                    <a:pt x="216" y="1471"/>
                  </a:cubicBezTo>
                  <a:cubicBezTo>
                    <a:pt x="320" y="1471"/>
                    <a:pt x="423" y="1404"/>
                    <a:pt x="433" y="1269"/>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60"/>
            <p:cNvSpPr/>
            <p:nvPr/>
          </p:nvSpPr>
          <p:spPr>
            <a:xfrm>
              <a:off x="1513334"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60"/>
            <p:cNvSpPr/>
            <p:nvPr/>
          </p:nvSpPr>
          <p:spPr>
            <a:xfrm>
              <a:off x="1496008" y="2100077"/>
              <a:ext cx="11315" cy="22944"/>
            </a:xfrm>
            <a:custGeom>
              <a:avLst/>
              <a:gdLst/>
              <a:ahLst/>
              <a:cxnLst/>
              <a:rect l="l" t="t" r="r" b="b"/>
              <a:pathLst>
                <a:path w="433" h="878" extrusionOk="0">
                  <a:moveTo>
                    <a:pt x="0" y="0"/>
                  </a:moveTo>
                  <a:lnTo>
                    <a:pt x="0" y="683"/>
                  </a:lnTo>
                  <a:cubicBezTo>
                    <a:pt x="10" y="813"/>
                    <a:pt x="113" y="878"/>
                    <a:pt x="217" y="878"/>
                  </a:cubicBezTo>
                  <a:cubicBezTo>
                    <a:pt x="320" y="878"/>
                    <a:pt x="423" y="813"/>
                    <a:pt x="433" y="683"/>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60"/>
            <p:cNvSpPr/>
            <p:nvPr/>
          </p:nvSpPr>
          <p:spPr>
            <a:xfrm>
              <a:off x="1530921" y="2100077"/>
              <a:ext cx="11342" cy="38467"/>
            </a:xfrm>
            <a:custGeom>
              <a:avLst/>
              <a:gdLst/>
              <a:ahLst/>
              <a:cxnLst/>
              <a:rect l="l" t="t" r="r" b="b"/>
              <a:pathLst>
                <a:path w="434" h="1472" extrusionOk="0">
                  <a:moveTo>
                    <a:pt x="1" y="0"/>
                  </a:moveTo>
                  <a:lnTo>
                    <a:pt x="1" y="1269"/>
                  </a:lnTo>
                  <a:cubicBezTo>
                    <a:pt x="10" y="1404"/>
                    <a:pt x="114" y="1471"/>
                    <a:pt x="217" y="1471"/>
                  </a:cubicBezTo>
                  <a:cubicBezTo>
                    <a:pt x="321" y="1471"/>
                    <a:pt x="424" y="1404"/>
                    <a:pt x="434" y="1269"/>
                  </a:cubicBezTo>
                  <a:lnTo>
                    <a:pt x="43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60"/>
            <p:cNvSpPr/>
            <p:nvPr/>
          </p:nvSpPr>
          <p:spPr>
            <a:xfrm>
              <a:off x="1548012"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60"/>
            <p:cNvSpPr/>
            <p:nvPr/>
          </p:nvSpPr>
          <p:spPr>
            <a:xfrm>
              <a:off x="1565364" y="2100077"/>
              <a:ext cx="11838" cy="23885"/>
            </a:xfrm>
            <a:custGeom>
              <a:avLst/>
              <a:gdLst/>
              <a:ahLst/>
              <a:cxnLst/>
              <a:rect l="l" t="t" r="r" b="b"/>
              <a:pathLst>
                <a:path w="453" h="914" extrusionOk="0">
                  <a:moveTo>
                    <a:pt x="10" y="0"/>
                  </a:moveTo>
                  <a:lnTo>
                    <a:pt x="10" y="683"/>
                  </a:lnTo>
                  <a:cubicBezTo>
                    <a:pt x="0" y="837"/>
                    <a:pt x="113" y="914"/>
                    <a:pt x="226" y="914"/>
                  </a:cubicBezTo>
                  <a:cubicBezTo>
                    <a:pt x="339" y="914"/>
                    <a:pt x="452"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60"/>
            <p:cNvSpPr/>
            <p:nvPr/>
          </p:nvSpPr>
          <p:spPr>
            <a:xfrm>
              <a:off x="1582690"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60"/>
            <p:cNvSpPr/>
            <p:nvPr/>
          </p:nvSpPr>
          <p:spPr>
            <a:xfrm>
              <a:off x="1600042" y="2100077"/>
              <a:ext cx="11838" cy="39225"/>
            </a:xfrm>
            <a:custGeom>
              <a:avLst/>
              <a:gdLst/>
              <a:ahLst/>
              <a:cxnLst/>
              <a:rect l="l" t="t" r="r" b="b"/>
              <a:pathLst>
                <a:path w="453" h="1501" extrusionOk="0">
                  <a:moveTo>
                    <a:pt x="10" y="0"/>
                  </a:moveTo>
                  <a:lnTo>
                    <a:pt x="10" y="1269"/>
                  </a:lnTo>
                  <a:cubicBezTo>
                    <a:pt x="0" y="1423"/>
                    <a:pt x="113" y="1500"/>
                    <a:pt x="226" y="1500"/>
                  </a:cubicBezTo>
                  <a:cubicBezTo>
                    <a:pt x="339" y="1500"/>
                    <a:pt x="452" y="1423"/>
                    <a:pt x="443" y="1269"/>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60"/>
            <p:cNvSpPr/>
            <p:nvPr/>
          </p:nvSpPr>
          <p:spPr>
            <a:xfrm>
              <a:off x="1617367"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60"/>
            <p:cNvSpPr/>
            <p:nvPr/>
          </p:nvSpPr>
          <p:spPr>
            <a:xfrm>
              <a:off x="1634955" y="2100077"/>
              <a:ext cx="11342" cy="22944"/>
            </a:xfrm>
            <a:custGeom>
              <a:avLst/>
              <a:gdLst/>
              <a:ahLst/>
              <a:cxnLst/>
              <a:rect l="l" t="t" r="r" b="b"/>
              <a:pathLst>
                <a:path w="434" h="878" extrusionOk="0">
                  <a:moveTo>
                    <a:pt x="1" y="0"/>
                  </a:moveTo>
                  <a:lnTo>
                    <a:pt x="1" y="683"/>
                  </a:lnTo>
                  <a:cubicBezTo>
                    <a:pt x="10" y="813"/>
                    <a:pt x="114" y="878"/>
                    <a:pt x="217" y="878"/>
                  </a:cubicBezTo>
                  <a:cubicBezTo>
                    <a:pt x="321" y="878"/>
                    <a:pt x="424" y="813"/>
                    <a:pt x="434" y="683"/>
                  </a:cubicBezTo>
                  <a:lnTo>
                    <a:pt x="43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60"/>
            <p:cNvSpPr/>
            <p:nvPr/>
          </p:nvSpPr>
          <p:spPr>
            <a:xfrm>
              <a:off x="1652045" y="2100077"/>
              <a:ext cx="11838" cy="23885"/>
            </a:xfrm>
            <a:custGeom>
              <a:avLst/>
              <a:gdLst/>
              <a:ahLst/>
              <a:cxnLst/>
              <a:rect l="l" t="t" r="r" b="b"/>
              <a:pathLst>
                <a:path w="453" h="914" extrusionOk="0">
                  <a:moveTo>
                    <a:pt x="10" y="0"/>
                  </a:moveTo>
                  <a:lnTo>
                    <a:pt x="10" y="683"/>
                  </a:lnTo>
                  <a:cubicBezTo>
                    <a:pt x="1" y="837"/>
                    <a:pt x="114" y="914"/>
                    <a:pt x="227" y="914"/>
                  </a:cubicBezTo>
                  <a:cubicBezTo>
                    <a:pt x="340" y="914"/>
                    <a:pt x="453" y="837"/>
                    <a:pt x="443" y="683"/>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60"/>
            <p:cNvSpPr/>
            <p:nvPr/>
          </p:nvSpPr>
          <p:spPr>
            <a:xfrm>
              <a:off x="1386435" y="2069580"/>
              <a:ext cx="45000" cy="158363"/>
            </a:xfrm>
            <a:custGeom>
              <a:avLst/>
              <a:gdLst/>
              <a:ahLst/>
              <a:cxnLst/>
              <a:rect l="l" t="t" r="r" b="b"/>
              <a:pathLst>
                <a:path w="1722" h="6060" extrusionOk="0">
                  <a:moveTo>
                    <a:pt x="1478" y="0"/>
                  </a:moveTo>
                  <a:cubicBezTo>
                    <a:pt x="1403" y="0"/>
                    <a:pt x="1328" y="34"/>
                    <a:pt x="1280" y="109"/>
                  </a:cubicBezTo>
                  <a:lnTo>
                    <a:pt x="87" y="2408"/>
                  </a:lnTo>
                  <a:cubicBezTo>
                    <a:pt x="29" y="2504"/>
                    <a:pt x="1" y="2609"/>
                    <a:pt x="1" y="2725"/>
                  </a:cubicBezTo>
                  <a:lnTo>
                    <a:pt x="1" y="4465"/>
                  </a:lnTo>
                  <a:cubicBezTo>
                    <a:pt x="1" y="4629"/>
                    <a:pt x="58" y="4783"/>
                    <a:pt x="174" y="4917"/>
                  </a:cubicBezTo>
                  <a:lnTo>
                    <a:pt x="1029" y="5917"/>
                  </a:lnTo>
                  <a:cubicBezTo>
                    <a:pt x="1111" y="6014"/>
                    <a:pt x="1221" y="6060"/>
                    <a:pt x="1329" y="6060"/>
                  </a:cubicBezTo>
                  <a:cubicBezTo>
                    <a:pt x="1489" y="6060"/>
                    <a:pt x="1645" y="5961"/>
                    <a:pt x="1703" y="5783"/>
                  </a:cubicBezTo>
                  <a:cubicBezTo>
                    <a:pt x="1712" y="5744"/>
                    <a:pt x="1722" y="5706"/>
                    <a:pt x="1722" y="5667"/>
                  </a:cubicBezTo>
                  <a:lnTo>
                    <a:pt x="1722" y="225"/>
                  </a:lnTo>
                  <a:cubicBezTo>
                    <a:pt x="1710" y="84"/>
                    <a:pt x="1594" y="0"/>
                    <a:pt x="1478"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60"/>
            <p:cNvSpPr/>
            <p:nvPr/>
          </p:nvSpPr>
          <p:spPr>
            <a:xfrm>
              <a:off x="1405537" y="2084737"/>
              <a:ext cx="25897" cy="135967"/>
            </a:xfrm>
            <a:custGeom>
              <a:avLst/>
              <a:gdLst/>
              <a:ahLst/>
              <a:cxnLst/>
              <a:rect l="l" t="t" r="r" b="b"/>
              <a:pathLst>
                <a:path w="991" h="5203" extrusionOk="0">
                  <a:moveTo>
                    <a:pt x="991" y="0"/>
                  </a:moveTo>
                  <a:lnTo>
                    <a:pt x="77" y="1751"/>
                  </a:lnTo>
                  <a:cubicBezTo>
                    <a:pt x="29" y="1847"/>
                    <a:pt x="0" y="1962"/>
                    <a:pt x="0" y="2078"/>
                  </a:cubicBezTo>
                  <a:lnTo>
                    <a:pt x="0" y="3808"/>
                  </a:lnTo>
                  <a:cubicBezTo>
                    <a:pt x="0" y="3972"/>
                    <a:pt x="58" y="4126"/>
                    <a:pt x="173" y="4260"/>
                  </a:cubicBezTo>
                  <a:lnTo>
                    <a:pt x="972" y="5203"/>
                  </a:lnTo>
                  <a:cubicBezTo>
                    <a:pt x="981" y="5164"/>
                    <a:pt x="991" y="5126"/>
                    <a:pt x="991" y="5087"/>
                  </a:cubicBezTo>
                  <a:lnTo>
                    <a:pt x="99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60"/>
            <p:cNvSpPr/>
            <p:nvPr/>
          </p:nvSpPr>
          <p:spPr>
            <a:xfrm>
              <a:off x="1462062" y="2069737"/>
              <a:ext cx="45026" cy="158128"/>
            </a:xfrm>
            <a:custGeom>
              <a:avLst/>
              <a:gdLst/>
              <a:ahLst/>
              <a:cxnLst/>
              <a:rect l="l" t="t" r="r" b="b"/>
              <a:pathLst>
                <a:path w="1723" h="6051" extrusionOk="0">
                  <a:moveTo>
                    <a:pt x="239" y="1"/>
                  </a:moveTo>
                  <a:cubicBezTo>
                    <a:pt x="124" y="1"/>
                    <a:pt x="13" y="80"/>
                    <a:pt x="1" y="219"/>
                  </a:cubicBezTo>
                  <a:lnTo>
                    <a:pt x="1" y="5652"/>
                  </a:lnTo>
                  <a:cubicBezTo>
                    <a:pt x="1" y="5700"/>
                    <a:pt x="1" y="5738"/>
                    <a:pt x="20" y="5786"/>
                  </a:cubicBezTo>
                  <a:cubicBezTo>
                    <a:pt x="77" y="5957"/>
                    <a:pt x="231" y="6050"/>
                    <a:pt x="390" y="6050"/>
                  </a:cubicBezTo>
                  <a:cubicBezTo>
                    <a:pt x="499" y="6050"/>
                    <a:pt x="611" y="6006"/>
                    <a:pt x="693" y="5911"/>
                  </a:cubicBezTo>
                  <a:lnTo>
                    <a:pt x="1549" y="4902"/>
                  </a:lnTo>
                  <a:cubicBezTo>
                    <a:pt x="1655" y="4777"/>
                    <a:pt x="1713" y="4613"/>
                    <a:pt x="1722" y="4450"/>
                  </a:cubicBezTo>
                  <a:lnTo>
                    <a:pt x="1722" y="2719"/>
                  </a:lnTo>
                  <a:cubicBezTo>
                    <a:pt x="1713" y="2603"/>
                    <a:pt x="1693" y="2498"/>
                    <a:pt x="1636" y="2402"/>
                  </a:cubicBezTo>
                  <a:lnTo>
                    <a:pt x="443" y="113"/>
                  </a:lnTo>
                  <a:cubicBezTo>
                    <a:pt x="393" y="36"/>
                    <a:pt x="316" y="1"/>
                    <a:pt x="23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60"/>
            <p:cNvSpPr/>
            <p:nvPr/>
          </p:nvSpPr>
          <p:spPr>
            <a:xfrm>
              <a:off x="1462062" y="2084999"/>
              <a:ext cx="25923" cy="135967"/>
            </a:xfrm>
            <a:custGeom>
              <a:avLst/>
              <a:gdLst/>
              <a:ahLst/>
              <a:cxnLst/>
              <a:rect l="l" t="t" r="r" b="b"/>
              <a:pathLst>
                <a:path w="992" h="5203" extrusionOk="0">
                  <a:moveTo>
                    <a:pt x="1" y="0"/>
                  </a:moveTo>
                  <a:lnTo>
                    <a:pt x="1" y="5077"/>
                  </a:lnTo>
                  <a:cubicBezTo>
                    <a:pt x="1" y="5116"/>
                    <a:pt x="1" y="5164"/>
                    <a:pt x="20" y="5202"/>
                  </a:cubicBezTo>
                  <a:lnTo>
                    <a:pt x="828" y="4260"/>
                  </a:lnTo>
                  <a:cubicBezTo>
                    <a:pt x="934" y="4125"/>
                    <a:pt x="991" y="3972"/>
                    <a:pt x="991" y="3808"/>
                  </a:cubicBezTo>
                  <a:lnTo>
                    <a:pt x="991" y="2077"/>
                  </a:lnTo>
                  <a:cubicBezTo>
                    <a:pt x="991" y="1962"/>
                    <a:pt x="963" y="1846"/>
                    <a:pt x="915" y="1750"/>
                  </a:cubicBez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1" name="Google Shape;14331;p60"/>
          <p:cNvGrpSpPr/>
          <p:nvPr/>
        </p:nvGrpSpPr>
        <p:grpSpPr>
          <a:xfrm>
            <a:off x="866528" y="2088762"/>
            <a:ext cx="366639" cy="119635"/>
            <a:chOff x="866528" y="2088762"/>
            <a:chExt cx="366639" cy="119635"/>
          </a:xfrm>
        </p:grpSpPr>
        <p:sp>
          <p:nvSpPr>
            <p:cNvPr id="14332" name="Google Shape;14332;p60"/>
            <p:cNvSpPr/>
            <p:nvPr/>
          </p:nvSpPr>
          <p:spPr>
            <a:xfrm>
              <a:off x="866528" y="2088762"/>
              <a:ext cx="366639" cy="119635"/>
            </a:xfrm>
            <a:custGeom>
              <a:avLst/>
              <a:gdLst/>
              <a:ahLst/>
              <a:cxnLst/>
              <a:rect l="l" t="t" r="r" b="b"/>
              <a:pathLst>
                <a:path w="14030" h="4578" extrusionOk="0">
                  <a:moveTo>
                    <a:pt x="510" y="0"/>
                  </a:moveTo>
                  <a:cubicBezTo>
                    <a:pt x="231" y="10"/>
                    <a:pt x="0" y="241"/>
                    <a:pt x="0" y="529"/>
                  </a:cubicBezTo>
                  <a:lnTo>
                    <a:pt x="0" y="4058"/>
                  </a:lnTo>
                  <a:cubicBezTo>
                    <a:pt x="0" y="4347"/>
                    <a:pt x="231" y="4578"/>
                    <a:pt x="529" y="4578"/>
                  </a:cubicBezTo>
                  <a:lnTo>
                    <a:pt x="13501" y="4578"/>
                  </a:lnTo>
                  <a:cubicBezTo>
                    <a:pt x="13789" y="4578"/>
                    <a:pt x="14030" y="4347"/>
                    <a:pt x="14030" y="4058"/>
                  </a:cubicBezTo>
                  <a:lnTo>
                    <a:pt x="14030" y="529"/>
                  </a:lnTo>
                  <a:cubicBezTo>
                    <a:pt x="14030" y="250"/>
                    <a:pt x="13818" y="29"/>
                    <a:pt x="13549"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60"/>
            <p:cNvSpPr/>
            <p:nvPr/>
          </p:nvSpPr>
          <p:spPr>
            <a:xfrm>
              <a:off x="866528" y="2139511"/>
              <a:ext cx="366639" cy="68885"/>
            </a:xfrm>
            <a:custGeom>
              <a:avLst/>
              <a:gdLst/>
              <a:ahLst/>
              <a:cxnLst/>
              <a:rect l="l" t="t" r="r" b="b"/>
              <a:pathLst>
                <a:path w="14030" h="2636" extrusionOk="0">
                  <a:moveTo>
                    <a:pt x="0" y="1"/>
                  </a:moveTo>
                  <a:lnTo>
                    <a:pt x="0" y="2116"/>
                  </a:lnTo>
                  <a:cubicBezTo>
                    <a:pt x="0" y="2405"/>
                    <a:pt x="231" y="2636"/>
                    <a:pt x="529" y="2636"/>
                  </a:cubicBezTo>
                  <a:lnTo>
                    <a:pt x="13501" y="2636"/>
                  </a:lnTo>
                  <a:cubicBezTo>
                    <a:pt x="13789" y="2636"/>
                    <a:pt x="14030" y="2405"/>
                    <a:pt x="14030" y="2116"/>
                  </a:cubicBezTo>
                  <a:lnTo>
                    <a:pt x="14030" y="1"/>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60"/>
            <p:cNvSpPr/>
            <p:nvPr/>
          </p:nvSpPr>
          <p:spPr>
            <a:xfrm>
              <a:off x="866528" y="2164389"/>
              <a:ext cx="366639" cy="44007"/>
            </a:xfrm>
            <a:custGeom>
              <a:avLst/>
              <a:gdLst/>
              <a:ahLst/>
              <a:cxnLst/>
              <a:rect l="l" t="t" r="r" b="b"/>
              <a:pathLst>
                <a:path w="14030" h="1684" extrusionOk="0">
                  <a:moveTo>
                    <a:pt x="0" y="1"/>
                  </a:moveTo>
                  <a:lnTo>
                    <a:pt x="0" y="1164"/>
                  </a:lnTo>
                  <a:cubicBezTo>
                    <a:pt x="0" y="1453"/>
                    <a:pt x="231" y="1684"/>
                    <a:pt x="529" y="1684"/>
                  </a:cubicBezTo>
                  <a:lnTo>
                    <a:pt x="13501" y="1684"/>
                  </a:lnTo>
                  <a:cubicBezTo>
                    <a:pt x="13789" y="1684"/>
                    <a:pt x="14030" y="1453"/>
                    <a:pt x="14030" y="1164"/>
                  </a:cubicBezTo>
                  <a:lnTo>
                    <a:pt x="14030" y="1"/>
                  </a:lnTo>
                  <a:cubicBezTo>
                    <a:pt x="14030" y="289"/>
                    <a:pt x="13789" y="530"/>
                    <a:pt x="13511" y="530"/>
                  </a:cubicBezTo>
                  <a:lnTo>
                    <a:pt x="529" y="530"/>
                  </a:lnTo>
                  <a:cubicBezTo>
                    <a:pt x="231" y="530"/>
                    <a:pt x="0" y="289"/>
                    <a:pt x="0"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60"/>
            <p:cNvSpPr/>
            <p:nvPr/>
          </p:nvSpPr>
          <p:spPr>
            <a:xfrm>
              <a:off x="897940" y="2088762"/>
              <a:ext cx="11943" cy="36455"/>
            </a:xfrm>
            <a:custGeom>
              <a:avLst/>
              <a:gdLst/>
              <a:ahLst/>
              <a:cxnLst/>
              <a:rect l="l" t="t" r="r" b="b"/>
              <a:pathLst>
                <a:path w="457" h="1395" extrusionOk="0">
                  <a:moveTo>
                    <a:pt x="10" y="0"/>
                  </a:moveTo>
                  <a:lnTo>
                    <a:pt x="10" y="1164"/>
                  </a:lnTo>
                  <a:cubicBezTo>
                    <a:pt x="0" y="1318"/>
                    <a:pt x="115" y="1395"/>
                    <a:pt x="230" y="1395"/>
                  </a:cubicBezTo>
                  <a:cubicBezTo>
                    <a:pt x="344" y="1395"/>
                    <a:pt x="457" y="1318"/>
                    <a:pt x="442" y="1164"/>
                  </a:cubicBezTo>
                  <a:lnTo>
                    <a:pt x="442"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60"/>
            <p:cNvSpPr/>
            <p:nvPr/>
          </p:nvSpPr>
          <p:spPr>
            <a:xfrm>
              <a:off x="927443" y="2088762"/>
              <a:ext cx="11838" cy="26916"/>
            </a:xfrm>
            <a:custGeom>
              <a:avLst/>
              <a:gdLst/>
              <a:ahLst/>
              <a:cxnLst/>
              <a:rect l="l" t="t" r="r" b="b"/>
              <a:pathLst>
                <a:path w="453" h="1030" extrusionOk="0">
                  <a:moveTo>
                    <a:pt x="15" y="0"/>
                  </a:moveTo>
                  <a:lnTo>
                    <a:pt x="15" y="798"/>
                  </a:lnTo>
                  <a:cubicBezTo>
                    <a:pt x="1" y="952"/>
                    <a:pt x="114" y="1029"/>
                    <a:pt x="227" y="1029"/>
                  </a:cubicBezTo>
                  <a:cubicBezTo>
                    <a:pt x="340" y="1029"/>
                    <a:pt x="453" y="952"/>
                    <a:pt x="438" y="798"/>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60"/>
            <p:cNvSpPr/>
            <p:nvPr/>
          </p:nvSpPr>
          <p:spPr>
            <a:xfrm>
              <a:off x="956346" y="2088762"/>
              <a:ext cx="11838" cy="36455"/>
            </a:xfrm>
            <a:custGeom>
              <a:avLst/>
              <a:gdLst/>
              <a:ahLst/>
              <a:cxnLst/>
              <a:rect l="l" t="t" r="r" b="b"/>
              <a:pathLst>
                <a:path w="453" h="1395" extrusionOk="0">
                  <a:moveTo>
                    <a:pt x="15" y="0"/>
                  </a:moveTo>
                  <a:lnTo>
                    <a:pt x="15" y="1164"/>
                  </a:lnTo>
                  <a:cubicBezTo>
                    <a:pt x="1" y="1318"/>
                    <a:pt x="114" y="1395"/>
                    <a:pt x="227" y="1395"/>
                  </a:cubicBezTo>
                  <a:cubicBezTo>
                    <a:pt x="340" y="1395"/>
                    <a:pt x="453" y="1318"/>
                    <a:pt x="438" y="1164"/>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60"/>
            <p:cNvSpPr/>
            <p:nvPr/>
          </p:nvSpPr>
          <p:spPr>
            <a:xfrm>
              <a:off x="985876" y="2088762"/>
              <a:ext cx="11838" cy="26916"/>
            </a:xfrm>
            <a:custGeom>
              <a:avLst/>
              <a:gdLst/>
              <a:ahLst/>
              <a:cxnLst/>
              <a:rect l="l" t="t" r="r" b="b"/>
              <a:pathLst>
                <a:path w="453" h="1030" extrusionOk="0">
                  <a:moveTo>
                    <a:pt x="10" y="0"/>
                  </a:moveTo>
                  <a:lnTo>
                    <a:pt x="10" y="798"/>
                  </a:lnTo>
                  <a:cubicBezTo>
                    <a:pt x="1" y="952"/>
                    <a:pt x="114" y="1029"/>
                    <a:pt x="227" y="1029"/>
                  </a:cubicBezTo>
                  <a:cubicBezTo>
                    <a:pt x="340" y="1029"/>
                    <a:pt x="453" y="952"/>
                    <a:pt x="443" y="798"/>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60"/>
            <p:cNvSpPr/>
            <p:nvPr/>
          </p:nvSpPr>
          <p:spPr>
            <a:xfrm>
              <a:off x="1014647" y="2088762"/>
              <a:ext cx="11969" cy="36455"/>
            </a:xfrm>
            <a:custGeom>
              <a:avLst/>
              <a:gdLst/>
              <a:ahLst/>
              <a:cxnLst/>
              <a:rect l="l" t="t" r="r" b="b"/>
              <a:pathLst>
                <a:path w="458" h="1395" extrusionOk="0">
                  <a:moveTo>
                    <a:pt x="15" y="0"/>
                  </a:moveTo>
                  <a:lnTo>
                    <a:pt x="15" y="1164"/>
                  </a:lnTo>
                  <a:cubicBezTo>
                    <a:pt x="1" y="1318"/>
                    <a:pt x="114" y="1395"/>
                    <a:pt x="228" y="1395"/>
                  </a:cubicBezTo>
                  <a:cubicBezTo>
                    <a:pt x="342" y="1395"/>
                    <a:pt x="457" y="1318"/>
                    <a:pt x="448" y="1164"/>
                  </a:cubicBezTo>
                  <a:lnTo>
                    <a:pt x="44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60"/>
            <p:cNvSpPr/>
            <p:nvPr/>
          </p:nvSpPr>
          <p:spPr>
            <a:xfrm>
              <a:off x="1044439" y="2088762"/>
              <a:ext cx="11315" cy="26159"/>
            </a:xfrm>
            <a:custGeom>
              <a:avLst/>
              <a:gdLst/>
              <a:ahLst/>
              <a:cxnLst/>
              <a:rect l="l" t="t" r="r" b="b"/>
              <a:pathLst>
                <a:path w="433" h="1001" extrusionOk="0">
                  <a:moveTo>
                    <a:pt x="0" y="0"/>
                  </a:moveTo>
                  <a:lnTo>
                    <a:pt x="0" y="798"/>
                  </a:lnTo>
                  <a:cubicBezTo>
                    <a:pt x="10" y="933"/>
                    <a:pt x="113" y="1000"/>
                    <a:pt x="217" y="1000"/>
                  </a:cubicBezTo>
                  <a:cubicBezTo>
                    <a:pt x="320" y="1000"/>
                    <a:pt x="423" y="933"/>
                    <a:pt x="433" y="798"/>
                  </a:cubicBezTo>
                  <a:lnTo>
                    <a:pt x="43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60"/>
            <p:cNvSpPr/>
            <p:nvPr/>
          </p:nvSpPr>
          <p:spPr>
            <a:xfrm>
              <a:off x="1073080" y="2088762"/>
              <a:ext cx="11838" cy="36455"/>
            </a:xfrm>
            <a:custGeom>
              <a:avLst/>
              <a:gdLst/>
              <a:ahLst/>
              <a:cxnLst/>
              <a:rect l="l" t="t" r="r" b="b"/>
              <a:pathLst>
                <a:path w="453" h="1395" extrusionOk="0">
                  <a:moveTo>
                    <a:pt x="10" y="0"/>
                  </a:moveTo>
                  <a:lnTo>
                    <a:pt x="10" y="1164"/>
                  </a:lnTo>
                  <a:cubicBezTo>
                    <a:pt x="0" y="1318"/>
                    <a:pt x="113" y="1395"/>
                    <a:pt x="226" y="1395"/>
                  </a:cubicBezTo>
                  <a:cubicBezTo>
                    <a:pt x="339" y="1395"/>
                    <a:pt x="452" y="1318"/>
                    <a:pt x="443" y="1164"/>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60"/>
            <p:cNvSpPr/>
            <p:nvPr/>
          </p:nvSpPr>
          <p:spPr>
            <a:xfrm>
              <a:off x="1102479" y="2088762"/>
              <a:ext cx="11838" cy="26916"/>
            </a:xfrm>
            <a:custGeom>
              <a:avLst/>
              <a:gdLst/>
              <a:ahLst/>
              <a:cxnLst/>
              <a:rect l="l" t="t" r="r" b="b"/>
              <a:pathLst>
                <a:path w="453" h="1030" extrusionOk="0">
                  <a:moveTo>
                    <a:pt x="10" y="0"/>
                  </a:moveTo>
                  <a:lnTo>
                    <a:pt x="10" y="798"/>
                  </a:lnTo>
                  <a:cubicBezTo>
                    <a:pt x="0" y="952"/>
                    <a:pt x="113" y="1029"/>
                    <a:pt x="226" y="1029"/>
                  </a:cubicBezTo>
                  <a:cubicBezTo>
                    <a:pt x="339" y="1029"/>
                    <a:pt x="452" y="952"/>
                    <a:pt x="443" y="798"/>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60"/>
            <p:cNvSpPr/>
            <p:nvPr/>
          </p:nvSpPr>
          <p:spPr>
            <a:xfrm>
              <a:off x="1131381" y="2088762"/>
              <a:ext cx="11838" cy="36455"/>
            </a:xfrm>
            <a:custGeom>
              <a:avLst/>
              <a:gdLst/>
              <a:ahLst/>
              <a:cxnLst/>
              <a:rect l="l" t="t" r="r" b="b"/>
              <a:pathLst>
                <a:path w="453" h="1395" extrusionOk="0">
                  <a:moveTo>
                    <a:pt x="10" y="0"/>
                  </a:moveTo>
                  <a:lnTo>
                    <a:pt x="10" y="1164"/>
                  </a:lnTo>
                  <a:cubicBezTo>
                    <a:pt x="0" y="1318"/>
                    <a:pt x="113" y="1395"/>
                    <a:pt x="226" y="1395"/>
                  </a:cubicBezTo>
                  <a:cubicBezTo>
                    <a:pt x="339" y="1395"/>
                    <a:pt x="452" y="1318"/>
                    <a:pt x="443" y="1164"/>
                  </a:cubicBezTo>
                  <a:lnTo>
                    <a:pt x="443"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60"/>
            <p:cNvSpPr/>
            <p:nvPr/>
          </p:nvSpPr>
          <p:spPr>
            <a:xfrm>
              <a:off x="1160911" y="2088762"/>
              <a:ext cx="11838" cy="26916"/>
            </a:xfrm>
            <a:custGeom>
              <a:avLst/>
              <a:gdLst/>
              <a:ahLst/>
              <a:cxnLst/>
              <a:rect l="l" t="t" r="r" b="b"/>
              <a:pathLst>
                <a:path w="453" h="1030" extrusionOk="0">
                  <a:moveTo>
                    <a:pt x="15" y="0"/>
                  </a:moveTo>
                  <a:lnTo>
                    <a:pt x="15" y="798"/>
                  </a:lnTo>
                  <a:cubicBezTo>
                    <a:pt x="0" y="952"/>
                    <a:pt x="113" y="1029"/>
                    <a:pt x="226" y="1029"/>
                  </a:cubicBezTo>
                  <a:cubicBezTo>
                    <a:pt x="339" y="1029"/>
                    <a:pt x="452" y="952"/>
                    <a:pt x="438" y="798"/>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60"/>
            <p:cNvSpPr/>
            <p:nvPr/>
          </p:nvSpPr>
          <p:spPr>
            <a:xfrm>
              <a:off x="1189814" y="2088762"/>
              <a:ext cx="11812" cy="36455"/>
            </a:xfrm>
            <a:custGeom>
              <a:avLst/>
              <a:gdLst/>
              <a:ahLst/>
              <a:cxnLst/>
              <a:rect l="l" t="t" r="r" b="b"/>
              <a:pathLst>
                <a:path w="452" h="1395" extrusionOk="0">
                  <a:moveTo>
                    <a:pt x="14" y="0"/>
                  </a:moveTo>
                  <a:lnTo>
                    <a:pt x="14" y="1164"/>
                  </a:lnTo>
                  <a:cubicBezTo>
                    <a:pt x="0" y="1318"/>
                    <a:pt x="113" y="1395"/>
                    <a:pt x="226" y="1395"/>
                  </a:cubicBezTo>
                  <a:cubicBezTo>
                    <a:pt x="339" y="1395"/>
                    <a:pt x="452" y="1318"/>
                    <a:pt x="438" y="1164"/>
                  </a:cubicBezTo>
                  <a:lnTo>
                    <a:pt x="4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6" name="Google Shape;14346;p60"/>
          <p:cNvGrpSpPr/>
          <p:nvPr/>
        </p:nvGrpSpPr>
        <p:grpSpPr>
          <a:xfrm>
            <a:off x="2329269" y="1965312"/>
            <a:ext cx="98807" cy="366273"/>
            <a:chOff x="2329269" y="1965312"/>
            <a:chExt cx="98807" cy="366273"/>
          </a:xfrm>
        </p:grpSpPr>
        <p:sp>
          <p:nvSpPr>
            <p:cNvPr id="14347" name="Google Shape;14347;p60"/>
            <p:cNvSpPr/>
            <p:nvPr/>
          </p:nvSpPr>
          <p:spPr>
            <a:xfrm>
              <a:off x="2329269" y="1965312"/>
              <a:ext cx="98807" cy="312179"/>
            </a:xfrm>
            <a:custGeom>
              <a:avLst/>
              <a:gdLst/>
              <a:ahLst/>
              <a:cxnLst/>
              <a:rect l="l" t="t" r="r" b="b"/>
              <a:pathLst>
                <a:path w="3781" h="11946" extrusionOk="0">
                  <a:moveTo>
                    <a:pt x="1959" y="0"/>
                  </a:moveTo>
                  <a:cubicBezTo>
                    <a:pt x="1793" y="0"/>
                    <a:pt x="1629" y="68"/>
                    <a:pt x="1511" y="205"/>
                  </a:cubicBezTo>
                  <a:lnTo>
                    <a:pt x="895" y="897"/>
                  </a:lnTo>
                  <a:cubicBezTo>
                    <a:pt x="318" y="1551"/>
                    <a:pt x="1" y="2397"/>
                    <a:pt x="1" y="3272"/>
                  </a:cubicBezTo>
                  <a:lnTo>
                    <a:pt x="1" y="5676"/>
                  </a:lnTo>
                  <a:lnTo>
                    <a:pt x="261" y="5888"/>
                  </a:lnTo>
                  <a:cubicBezTo>
                    <a:pt x="530" y="6119"/>
                    <a:pt x="559" y="6523"/>
                    <a:pt x="309" y="6773"/>
                  </a:cubicBezTo>
                  <a:lnTo>
                    <a:pt x="1" y="7100"/>
                  </a:lnTo>
                  <a:lnTo>
                    <a:pt x="1" y="8590"/>
                  </a:lnTo>
                  <a:cubicBezTo>
                    <a:pt x="1" y="9071"/>
                    <a:pt x="145" y="9552"/>
                    <a:pt x="434" y="9946"/>
                  </a:cubicBezTo>
                  <a:lnTo>
                    <a:pt x="1857" y="11946"/>
                  </a:lnTo>
                  <a:lnTo>
                    <a:pt x="2328" y="11302"/>
                  </a:lnTo>
                  <a:lnTo>
                    <a:pt x="3328" y="9917"/>
                  </a:lnTo>
                  <a:cubicBezTo>
                    <a:pt x="3617" y="9523"/>
                    <a:pt x="3770" y="9042"/>
                    <a:pt x="3780" y="8542"/>
                  </a:cubicBezTo>
                  <a:lnTo>
                    <a:pt x="3780" y="5388"/>
                  </a:lnTo>
                  <a:lnTo>
                    <a:pt x="3280" y="4984"/>
                  </a:lnTo>
                  <a:cubicBezTo>
                    <a:pt x="3001" y="4753"/>
                    <a:pt x="2982" y="4349"/>
                    <a:pt x="3222" y="4099"/>
                  </a:cubicBezTo>
                  <a:lnTo>
                    <a:pt x="3770" y="3513"/>
                  </a:lnTo>
                  <a:lnTo>
                    <a:pt x="3770" y="3157"/>
                  </a:lnTo>
                  <a:cubicBezTo>
                    <a:pt x="3770" y="2330"/>
                    <a:pt x="3492" y="1532"/>
                    <a:pt x="2972" y="897"/>
                  </a:cubicBezTo>
                  <a:lnTo>
                    <a:pt x="2424" y="214"/>
                  </a:lnTo>
                  <a:cubicBezTo>
                    <a:pt x="2302" y="73"/>
                    <a:pt x="2130" y="0"/>
                    <a:pt x="1959"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60"/>
            <p:cNvSpPr/>
            <p:nvPr/>
          </p:nvSpPr>
          <p:spPr>
            <a:xfrm>
              <a:off x="2353415" y="1970904"/>
              <a:ext cx="74661" cy="289757"/>
            </a:xfrm>
            <a:custGeom>
              <a:avLst/>
              <a:gdLst/>
              <a:ahLst/>
              <a:cxnLst/>
              <a:rect l="l" t="t" r="r" b="b"/>
              <a:pathLst>
                <a:path w="2857" h="11088" extrusionOk="0">
                  <a:moveTo>
                    <a:pt x="1500" y="0"/>
                  </a:moveTo>
                  <a:lnTo>
                    <a:pt x="904" y="683"/>
                  </a:lnTo>
                  <a:cubicBezTo>
                    <a:pt x="327" y="1337"/>
                    <a:pt x="0" y="2183"/>
                    <a:pt x="10" y="3058"/>
                  </a:cubicBezTo>
                  <a:lnTo>
                    <a:pt x="10" y="5462"/>
                  </a:lnTo>
                  <a:lnTo>
                    <a:pt x="269" y="5674"/>
                  </a:lnTo>
                  <a:cubicBezTo>
                    <a:pt x="539" y="5905"/>
                    <a:pt x="558" y="6309"/>
                    <a:pt x="317" y="6559"/>
                  </a:cubicBezTo>
                  <a:lnTo>
                    <a:pt x="10" y="6886"/>
                  </a:lnTo>
                  <a:lnTo>
                    <a:pt x="10" y="8376"/>
                  </a:lnTo>
                  <a:cubicBezTo>
                    <a:pt x="0" y="8857"/>
                    <a:pt x="154" y="9338"/>
                    <a:pt x="442" y="9732"/>
                  </a:cubicBezTo>
                  <a:lnTo>
                    <a:pt x="1404" y="11088"/>
                  </a:lnTo>
                  <a:lnTo>
                    <a:pt x="2404" y="9703"/>
                  </a:lnTo>
                  <a:cubicBezTo>
                    <a:pt x="2693" y="9309"/>
                    <a:pt x="2846" y="8828"/>
                    <a:pt x="2856" y="8328"/>
                  </a:cubicBezTo>
                  <a:lnTo>
                    <a:pt x="2856" y="5174"/>
                  </a:lnTo>
                  <a:lnTo>
                    <a:pt x="2356" y="4770"/>
                  </a:lnTo>
                  <a:cubicBezTo>
                    <a:pt x="2077" y="4539"/>
                    <a:pt x="2058" y="4135"/>
                    <a:pt x="2298" y="3885"/>
                  </a:cubicBezTo>
                  <a:lnTo>
                    <a:pt x="2856" y="3299"/>
                  </a:lnTo>
                  <a:lnTo>
                    <a:pt x="2856" y="2943"/>
                  </a:lnTo>
                  <a:cubicBezTo>
                    <a:pt x="2856" y="2116"/>
                    <a:pt x="2577" y="1318"/>
                    <a:pt x="2058" y="683"/>
                  </a:cubicBezTo>
                  <a:lnTo>
                    <a:pt x="1500"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60"/>
            <p:cNvSpPr/>
            <p:nvPr/>
          </p:nvSpPr>
          <p:spPr>
            <a:xfrm>
              <a:off x="2337266" y="2001558"/>
              <a:ext cx="81246" cy="330027"/>
            </a:xfrm>
            <a:custGeom>
              <a:avLst/>
              <a:gdLst/>
              <a:ahLst/>
              <a:cxnLst/>
              <a:rect l="l" t="t" r="r" b="b"/>
              <a:pathLst>
                <a:path w="3109" h="12629" extrusionOk="0">
                  <a:moveTo>
                    <a:pt x="1583" y="1"/>
                  </a:moveTo>
                  <a:cubicBezTo>
                    <a:pt x="1471" y="1"/>
                    <a:pt x="1358" y="78"/>
                    <a:pt x="1368" y="231"/>
                  </a:cubicBezTo>
                  <a:lnTo>
                    <a:pt x="1368" y="1587"/>
                  </a:lnTo>
                  <a:lnTo>
                    <a:pt x="868" y="1145"/>
                  </a:lnTo>
                  <a:cubicBezTo>
                    <a:pt x="821" y="1098"/>
                    <a:pt x="770" y="1079"/>
                    <a:pt x="722" y="1079"/>
                  </a:cubicBezTo>
                  <a:cubicBezTo>
                    <a:pt x="550" y="1079"/>
                    <a:pt x="410" y="1320"/>
                    <a:pt x="589" y="1462"/>
                  </a:cubicBezTo>
                  <a:lnTo>
                    <a:pt x="1358" y="2145"/>
                  </a:lnTo>
                  <a:lnTo>
                    <a:pt x="1368" y="2155"/>
                  </a:lnTo>
                  <a:lnTo>
                    <a:pt x="1368" y="6174"/>
                  </a:lnTo>
                  <a:lnTo>
                    <a:pt x="935" y="5761"/>
                  </a:lnTo>
                  <a:cubicBezTo>
                    <a:pt x="888" y="5716"/>
                    <a:pt x="837" y="5697"/>
                    <a:pt x="788" y="5697"/>
                  </a:cubicBezTo>
                  <a:cubicBezTo>
                    <a:pt x="617" y="5697"/>
                    <a:pt x="475" y="5928"/>
                    <a:pt x="647" y="6078"/>
                  </a:cubicBezTo>
                  <a:lnTo>
                    <a:pt x="1368" y="6741"/>
                  </a:lnTo>
                  <a:lnTo>
                    <a:pt x="1368" y="11136"/>
                  </a:lnTo>
                  <a:lnTo>
                    <a:pt x="474" y="10280"/>
                  </a:lnTo>
                  <a:cubicBezTo>
                    <a:pt x="425" y="10225"/>
                    <a:pt x="370" y="10202"/>
                    <a:pt x="317" y="10202"/>
                  </a:cubicBezTo>
                  <a:cubicBezTo>
                    <a:pt x="147" y="10202"/>
                    <a:pt x="0" y="10432"/>
                    <a:pt x="176" y="10578"/>
                  </a:cubicBezTo>
                  <a:lnTo>
                    <a:pt x="1368" y="11732"/>
                  </a:lnTo>
                  <a:lnTo>
                    <a:pt x="1368" y="12434"/>
                  </a:lnTo>
                  <a:cubicBezTo>
                    <a:pt x="1378" y="12564"/>
                    <a:pt x="1479" y="12629"/>
                    <a:pt x="1580" y="12629"/>
                  </a:cubicBezTo>
                  <a:cubicBezTo>
                    <a:pt x="1681" y="12629"/>
                    <a:pt x="1782" y="12564"/>
                    <a:pt x="1791" y="12434"/>
                  </a:cubicBezTo>
                  <a:lnTo>
                    <a:pt x="1791" y="11723"/>
                  </a:lnTo>
                  <a:lnTo>
                    <a:pt x="3022" y="10482"/>
                  </a:lnTo>
                  <a:cubicBezTo>
                    <a:pt x="3109" y="10405"/>
                    <a:pt x="3109" y="10271"/>
                    <a:pt x="3022" y="10184"/>
                  </a:cubicBezTo>
                  <a:cubicBezTo>
                    <a:pt x="2979" y="10141"/>
                    <a:pt x="2924" y="10119"/>
                    <a:pt x="2869" y="10119"/>
                  </a:cubicBezTo>
                  <a:cubicBezTo>
                    <a:pt x="2815" y="10119"/>
                    <a:pt x="2762" y="10141"/>
                    <a:pt x="2724" y="10184"/>
                  </a:cubicBezTo>
                  <a:lnTo>
                    <a:pt x="1791" y="11126"/>
                  </a:lnTo>
                  <a:lnTo>
                    <a:pt x="1791" y="5011"/>
                  </a:lnTo>
                  <a:lnTo>
                    <a:pt x="2753" y="4309"/>
                  </a:lnTo>
                  <a:cubicBezTo>
                    <a:pt x="2920" y="4165"/>
                    <a:pt x="2790" y="3929"/>
                    <a:pt x="2615" y="3929"/>
                  </a:cubicBezTo>
                  <a:cubicBezTo>
                    <a:pt x="2579" y="3929"/>
                    <a:pt x="2541" y="3939"/>
                    <a:pt x="2503" y="3962"/>
                  </a:cubicBezTo>
                  <a:lnTo>
                    <a:pt x="1791" y="4491"/>
                  </a:lnTo>
                  <a:lnTo>
                    <a:pt x="1791" y="231"/>
                  </a:lnTo>
                  <a:cubicBezTo>
                    <a:pt x="1806" y="78"/>
                    <a:pt x="1695" y="1"/>
                    <a:pt x="1583"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0" name="Google Shape;14350;p60"/>
          <p:cNvGrpSpPr/>
          <p:nvPr/>
        </p:nvGrpSpPr>
        <p:grpSpPr>
          <a:xfrm>
            <a:off x="3208053" y="1964972"/>
            <a:ext cx="112344" cy="366926"/>
            <a:chOff x="3208053" y="1964972"/>
            <a:chExt cx="112344" cy="366926"/>
          </a:xfrm>
        </p:grpSpPr>
        <p:sp>
          <p:nvSpPr>
            <p:cNvPr id="14351" name="Google Shape;14351;p60"/>
            <p:cNvSpPr/>
            <p:nvPr/>
          </p:nvSpPr>
          <p:spPr>
            <a:xfrm>
              <a:off x="3226398" y="2093283"/>
              <a:ext cx="63607" cy="238616"/>
            </a:xfrm>
            <a:custGeom>
              <a:avLst/>
              <a:gdLst/>
              <a:ahLst/>
              <a:cxnLst/>
              <a:rect l="l" t="t" r="r" b="b"/>
              <a:pathLst>
                <a:path w="2434" h="9131" extrusionOk="0">
                  <a:moveTo>
                    <a:pt x="2010" y="0"/>
                  </a:moveTo>
                  <a:cubicBezTo>
                    <a:pt x="1808" y="106"/>
                    <a:pt x="1596" y="164"/>
                    <a:pt x="1375" y="174"/>
                  </a:cubicBezTo>
                  <a:lnTo>
                    <a:pt x="1096" y="174"/>
                  </a:lnTo>
                  <a:cubicBezTo>
                    <a:pt x="866" y="164"/>
                    <a:pt x="635" y="106"/>
                    <a:pt x="423" y="10"/>
                  </a:cubicBezTo>
                  <a:cubicBezTo>
                    <a:pt x="337" y="443"/>
                    <a:pt x="231" y="1097"/>
                    <a:pt x="144" y="1885"/>
                  </a:cubicBezTo>
                  <a:cubicBezTo>
                    <a:pt x="116" y="2260"/>
                    <a:pt x="87" y="2654"/>
                    <a:pt x="67" y="3078"/>
                  </a:cubicBezTo>
                  <a:cubicBezTo>
                    <a:pt x="0" y="4914"/>
                    <a:pt x="192" y="7145"/>
                    <a:pt x="1154" y="9088"/>
                  </a:cubicBezTo>
                  <a:cubicBezTo>
                    <a:pt x="1164" y="9116"/>
                    <a:pt x="1188" y="9131"/>
                    <a:pt x="1213" y="9131"/>
                  </a:cubicBezTo>
                  <a:cubicBezTo>
                    <a:pt x="1238" y="9131"/>
                    <a:pt x="1265" y="9116"/>
                    <a:pt x="1279" y="9088"/>
                  </a:cubicBezTo>
                  <a:cubicBezTo>
                    <a:pt x="2231" y="7145"/>
                    <a:pt x="2433" y="4914"/>
                    <a:pt x="2366" y="3078"/>
                  </a:cubicBezTo>
                  <a:cubicBezTo>
                    <a:pt x="2356" y="2654"/>
                    <a:pt x="2327" y="2260"/>
                    <a:pt x="2289" y="1885"/>
                  </a:cubicBezTo>
                  <a:cubicBezTo>
                    <a:pt x="2212" y="1097"/>
                    <a:pt x="2096" y="443"/>
                    <a:pt x="201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60"/>
            <p:cNvSpPr/>
            <p:nvPr/>
          </p:nvSpPr>
          <p:spPr>
            <a:xfrm>
              <a:off x="3226398" y="2093544"/>
              <a:ext cx="45497" cy="238355"/>
            </a:xfrm>
            <a:custGeom>
              <a:avLst/>
              <a:gdLst/>
              <a:ahLst/>
              <a:cxnLst/>
              <a:rect l="l" t="t" r="r" b="b"/>
              <a:pathLst>
                <a:path w="1741" h="9121" extrusionOk="0">
                  <a:moveTo>
                    <a:pt x="423" y="0"/>
                  </a:moveTo>
                  <a:cubicBezTo>
                    <a:pt x="337" y="433"/>
                    <a:pt x="231" y="1087"/>
                    <a:pt x="144" y="1875"/>
                  </a:cubicBezTo>
                  <a:cubicBezTo>
                    <a:pt x="116" y="2250"/>
                    <a:pt x="87" y="2644"/>
                    <a:pt x="67" y="3068"/>
                  </a:cubicBezTo>
                  <a:cubicBezTo>
                    <a:pt x="0" y="4904"/>
                    <a:pt x="192" y="7135"/>
                    <a:pt x="1154" y="9078"/>
                  </a:cubicBezTo>
                  <a:cubicBezTo>
                    <a:pt x="1164" y="9106"/>
                    <a:pt x="1188" y="9121"/>
                    <a:pt x="1213" y="9121"/>
                  </a:cubicBezTo>
                  <a:cubicBezTo>
                    <a:pt x="1238" y="9121"/>
                    <a:pt x="1265" y="9106"/>
                    <a:pt x="1279" y="9078"/>
                  </a:cubicBezTo>
                  <a:cubicBezTo>
                    <a:pt x="1452" y="8712"/>
                    <a:pt x="1616" y="8337"/>
                    <a:pt x="1741" y="7953"/>
                  </a:cubicBezTo>
                  <a:cubicBezTo>
                    <a:pt x="1183" y="6308"/>
                    <a:pt x="1068" y="4558"/>
                    <a:pt x="1135" y="3077"/>
                  </a:cubicBezTo>
                  <a:cubicBezTo>
                    <a:pt x="1144" y="2654"/>
                    <a:pt x="1173" y="2250"/>
                    <a:pt x="1212" y="1885"/>
                  </a:cubicBezTo>
                  <a:cubicBezTo>
                    <a:pt x="1279" y="1183"/>
                    <a:pt x="1375" y="587"/>
                    <a:pt x="1452" y="164"/>
                  </a:cubicBezTo>
                  <a:lnTo>
                    <a:pt x="1096" y="164"/>
                  </a:lnTo>
                  <a:cubicBezTo>
                    <a:pt x="866" y="154"/>
                    <a:pt x="635" y="96"/>
                    <a:pt x="423"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60"/>
            <p:cNvSpPr/>
            <p:nvPr/>
          </p:nvSpPr>
          <p:spPr>
            <a:xfrm>
              <a:off x="3208053" y="1964972"/>
              <a:ext cx="112344" cy="147936"/>
            </a:xfrm>
            <a:custGeom>
              <a:avLst/>
              <a:gdLst/>
              <a:ahLst/>
              <a:cxnLst/>
              <a:rect l="l" t="t" r="r" b="b"/>
              <a:pathLst>
                <a:path w="4299" h="5661" extrusionOk="0">
                  <a:moveTo>
                    <a:pt x="3866" y="1"/>
                  </a:moveTo>
                  <a:cubicBezTo>
                    <a:pt x="3264" y="1"/>
                    <a:pt x="2669" y="173"/>
                    <a:pt x="2145" y="487"/>
                  </a:cubicBezTo>
                  <a:cubicBezTo>
                    <a:pt x="721" y="1333"/>
                    <a:pt x="202" y="3035"/>
                    <a:pt x="202" y="3035"/>
                  </a:cubicBezTo>
                  <a:cubicBezTo>
                    <a:pt x="144" y="3199"/>
                    <a:pt x="116" y="3362"/>
                    <a:pt x="96" y="3535"/>
                  </a:cubicBezTo>
                  <a:cubicBezTo>
                    <a:pt x="0" y="4632"/>
                    <a:pt x="731" y="5612"/>
                    <a:pt x="1798" y="5660"/>
                  </a:cubicBezTo>
                  <a:lnTo>
                    <a:pt x="2068" y="5660"/>
                  </a:lnTo>
                  <a:cubicBezTo>
                    <a:pt x="2606" y="5622"/>
                    <a:pt x="3097" y="5334"/>
                    <a:pt x="3385" y="4882"/>
                  </a:cubicBezTo>
                  <a:cubicBezTo>
                    <a:pt x="3654" y="4449"/>
                    <a:pt x="3741" y="3930"/>
                    <a:pt x="3625" y="3439"/>
                  </a:cubicBezTo>
                  <a:cubicBezTo>
                    <a:pt x="3606" y="3353"/>
                    <a:pt x="3577" y="3266"/>
                    <a:pt x="3539" y="3189"/>
                  </a:cubicBezTo>
                  <a:cubicBezTo>
                    <a:pt x="3443" y="2987"/>
                    <a:pt x="3366" y="2776"/>
                    <a:pt x="3318" y="2555"/>
                  </a:cubicBezTo>
                  <a:cubicBezTo>
                    <a:pt x="3270" y="2247"/>
                    <a:pt x="3298" y="1920"/>
                    <a:pt x="3395" y="1622"/>
                  </a:cubicBezTo>
                  <a:cubicBezTo>
                    <a:pt x="3500" y="1314"/>
                    <a:pt x="3664" y="1026"/>
                    <a:pt x="3856" y="756"/>
                  </a:cubicBezTo>
                  <a:cubicBezTo>
                    <a:pt x="3895" y="699"/>
                    <a:pt x="4039" y="487"/>
                    <a:pt x="4183" y="314"/>
                  </a:cubicBezTo>
                  <a:cubicBezTo>
                    <a:pt x="4299" y="199"/>
                    <a:pt x="4212" y="6"/>
                    <a:pt x="4049" y="6"/>
                  </a:cubicBezTo>
                  <a:cubicBezTo>
                    <a:pt x="3988" y="3"/>
                    <a:pt x="3927" y="1"/>
                    <a:pt x="3866" y="1"/>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60"/>
            <p:cNvSpPr/>
            <p:nvPr/>
          </p:nvSpPr>
          <p:spPr>
            <a:xfrm>
              <a:off x="3229900" y="1964972"/>
              <a:ext cx="90497" cy="130088"/>
            </a:xfrm>
            <a:custGeom>
              <a:avLst/>
              <a:gdLst/>
              <a:ahLst/>
              <a:cxnLst/>
              <a:rect l="l" t="t" r="r" b="b"/>
              <a:pathLst>
                <a:path w="3463" h="4978" extrusionOk="0">
                  <a:moveTo>
                    <a:pt x="3028" y="1"/>
                  </a:moveTo>
                  <a:cubicBezTo>
                    <a:pt x="2419" y="1"/>
                    <a:pt x="1824" y="173"/>
                    <a:pt x="1309" y="487"/>
                  </a:cubicBezTo>
                  <a:cubicBezTo>
                    <a:pt x="809" y="1026"/>
                    <a:pt x="434" y="1660"/>
                    <a:pt x="193" y="2353"/>
                  </a:cubicBezTo>
                  <a:cubicBezTo>
                    <a:pt x="145" y="2516"/>
                    <a:pt x="107" y="2680"/>
                    <a:pt x="97" y="2853"/>
                  </a:cubicBezTo>
                  <a:cubicBezTo>
                    <a:pt x="1" y="3949"/>
                    <a:pt x="722" y="4930"/>
                    <a:pt x="1789" y="4978"/>
                  </a:cubicBezTo>
                  <a:lnTo>
                    <a:pt x="2068" y="4978"/>
                  </a:lnTo>
                  <a:cubicBezTo>
                    <a:pt x="2232" y="4968"/>
                    <a:pt x="2395" y="4939"/>
                    <a:pt x="2549" y="4882"/>
                  </a:cubicBezTo>
                  <a:cubicBezTo>
                    <a:pt x="2818" y="4449"/>
                    <a:pt x="2905" y="3930"/>
                    <a:pt x="2789" y="3439"/>
                  </a:cubicBezTo>
                  <a:cubicBezTo>
                    <a:pt x="2770" y="3353"/>
                    <a:pt x="2741" y="3266"/>
                    <a:pt x="2703" y="3189"/>
                  </a:cubicBezTo>
                  <a:cubicBezTo>
                    <a:pt x="2607" y="2987"/>
                    <a:pt x="2530" y="2776"/>
                    <a:pt x="2482" y="2555"/>
                  </a:cubicBezTo>
                  <a:cubicBezTo>
                    <a:pt x="2434" y="2247"/>
                    <a:pt x="2462" y="1920"/>
                    <a:pt x="2559" y="1622"/>
                  </a:cubicBezTo>
                  <a:cubicBezTo>
                    <a:pt x="2664" y="1314"/>
                    <a:pt x="2828" y="1026"/>
                    <a:pt x="3020" y="756"/>
                  </a:cubicBezTo>
                  <a:cubicBezTo>
                    <a:pt x="3059" y="699"/>
                    <a:pt x="3203" y="487"/>
                    <a:pt x="3347" y="314"/>
                  </a:cubicBezTo>
                  <a:cubicBezTo>
                    <a:pt x="3463" y="199"/>
                    <a:pt x="3376" y="6"/>
                    <a:pt x="3213" y="6"/>
                  </a:cubicBezTo>
                  <a:cubicBezTo>
                    <a:pt x="3151" y="3"/>
                    <a:pt x="3089" y="1"/>
                    <a:pt x="3028"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60"/>
            <p:cNvSpPr/>
            <p:nvPr/>
          </p:nvSpPr>
          <p:spPr>
            <a:xfrm>
              <a:off x="3227887" y="2142542"/>
              <a:ext cx="60340" cy="31176"/>
            </a:xfrm>
            <a:custGeom>
              <a:avLst/>
              <a:gdLst/>
              <a:ahLst/>
              <a:cxnLst/>
              <a:rect l="l" t="t" r="r" b="b"/>
              <a:pathLst>
                <a:path w="2309" h="1193" extrusionOk="0">
                  <a:moveTo>
                    <a:pt x="87" y="0"/>
                  </a:moveTo>
                  <a:cubicBezTo>
                    <a:pt x="49" y="375"/>
                    <a:pt x="20" y="769"/>
                    <a:pt x="1" y="1193"/>
                  </a:cubicBezTo>
                  <a:lnTo>
                    <a:pt x="2309" y="1193"/>
                  </a:lnTo>
                  <a:cubicBezTo>
                    <a:pt x="2289" y="779"/>
                    <a:pt x="2261" y="375"/>
                    <a:pt x="2222" y="0"/>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60"/>
            <p:cNvSpPr/>
            <p:nvPr/>
          </p:nvSpPr>
          <p:spPr>
            <a:xfrm>
              <a:off x="3227887" y="2142542"/>
              <a:ext cx="29948" cy="31176"/>
            </a:xfrm>
            <a:custGeom>
              <a:avLst/>
              <a:gdLst/>
              <a:ahLst/>
              <a:cxnLst/>
              <a:rect l="l" t="t" r="r" b="b"/>
              <a:pathLst>
                <a:path w="1146" h="1193" extrusionOk="0">
                  <a:moveTo>
                    <a:pt x="87" y="0"/>
                  </a:moveTo>
                  <a:cubicBezTo>
                    <a:pt x="49" y="375"/>
                    <a:pt x="20" y="769"/>
                    <a:pt x="1" y="1193"/>
                  </a:cubicBezTo>
                  <a:lnTo>
                    <a:pt x="1068" y="1193"/>
                  </a:lnTo>
                  <a:cubicBezTo>
                    <a:pt x="1078" y="769"/>
                    <a:pt x="1107" y="375"/>
                    <a:pt x="1145"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7" name="Google Shape;14357;p60"/>
          <p:cNvGrpSpPr/>
          <p:nvPr/>
        </p:nvGrpSpPr>
        <p:grpSpPr>
          <a:xfrm>
            <a:off x="3225379" y="3807339"/>
            <a:ext cx="72413" cy="366404"/>
            <a:chOff x="3225379" y="3807339"/>
            <a:chExt cx="72413" cy="366404"/>
          </a:xfrm>
        </p:grpSpPr>
        <p:sp>
          <p:nvSpPr>
            <p:cNvPr id="14358" name="Google Shape;14358;p60"/>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60"/>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60"/>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60"/>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60"/>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60"/>
            <p:cNvSpPr/>
            <p:nvPr/>
          </p:nvSpPr>
          <p:spPr>
            <a:xfrm>
              <a:off x="3255039" y="4137785"/>
              <a:ext cx="42753" cy="32953"/>
            </a:xfrm>
            <a:custGeom>
              <a:avLst/>
              <a:gdLst/>
              <a:ahLst/>
              <a:cxnLst/>
              <a:rect l="l" t="t" r="r" b="b"/>
              <a:pathLst>
                <a:path w="1636" h="1261" extrusionOk="0">
                  <a:moveTo>
                    <a:pt x="0" y="0"/>
                  </a:moveTo>
                  <a:cubicBezTo>
                    <a:pt x="0" y="539"/>
                    <a:pt x="318" y="1039"/>
                    <a:pt x="818" y="1260"/>
                  </a:cubicBezTo>
                  <a:cubicBezTo>
                    <a:pt x="1308" y="1029"/>
                    <a:pt x="1625" y="539"/>
                    <a:pt x="1635"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60"/>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60"/>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6" name="Google Shape;14366;p60"/>
          <p:cNvGrpSpPr/>
          <p:nvPr/>
        </p:nvGrpSpPr>
        <p:grpSpPr>
          <a:xfrm>
            <a:off x="3523916" y="2011096"/>
            <a:ext cx="366665" cy="275201"/>
            <a:chOff x="3523916" y="2011096"/>
            <a:chExt cx="366665" cy="275201"/>
          </a:xfrm>
        </p:grpSpPr>
        <p:sp>
          <p:nvSpPr>
            <p:cNvPr id="14367" name="Google Shape;14367;p60"/>
            <p:cNvSpPr/>
            <p:nvPr/>
          </p:nvSpPr>
          <p:spPr>
            <a:xfrm>
              <a:off x="3524178" y="2038744"/>
              <a:ext cx="366404" cy="247553"/>
            </a:xfrm>
            <a:custGeom>
              <a:avLst/>
              <a:gdLst/>
              <a:ahLst/>
              <a:cxnLst/>
              <a:rect l="l" t="t" r="r" b="b"/>
              <a:pathLst>
                <a:path w="14021" h="9473" extrusionOk="0">
                  <a:moveTo>
                    <a:pt x="0" y="1"/>
                  </a:moveTo>
                  <a:lnTo>
                    <a:pt x="0" y="8376"/>
                  </a:lnTo>
                  <a:lnTo>
                    <a:pt x="0" y="8405"/>
                  </a:lnTo>
                  <a:cubicBezTo>
                    <a:pt x="10" y="8982"/>
                    <a:pt x="481" y="9453"/>
                    <a:pt x="1058" y="9473"/>
                  </a:cubicBezTo>
                  <a:lnTo>
                    <a:pt x="14020" y="9473"/>
                  </a:lnTo>
                  <a:lnTo>
                    <a:pt x="14020" y="1"/>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60"/>
            <p:cNvSpPr/>
            <p:nvPr/>
          </p:nvSpPr>
          <p:spPr>
            <a:xfrm>
              <a:off x="3624945" y="2161123"/>
              <a:ext cx="244783" cy="74425"/>
            </a:xfrm>
            <a:custGeom>
              <a:avLst/>
              <a:gdLst/>
              <a:ahLst/>
              <a:cxnLst/>
              <a:rect l="l" t="t" r="r" b="b"/>
              <a:pathLst>
                <a:path w="9367" h="2848" extrusionOk="0">
                  <a:moveTo>
                    <a:pt x="193" y="1"/>
                  </a:moveTo>
                  <a:cubicBezTo>
                    <a:pt x="87" y="1"/>
                    <a:pt x="0" y="87"/>
                    <a:pt x="0" y="193"/>
                  </a:cubicBezTo>
                  <a:lnTo>
                    <a:pt x="0" y="2664"/>
                  </a:lnTo>
                  <a:cubicBezTo>
                    <a:pt x="0" y="2770"/>
                    <a:pt x="87" y="2847"/>
                    <a:pt x="193" y="2847"/>
                  </a:cubicBezTo>
                  <a:lnTo>
                    <a:pt x="9183" y="2847"/>
                  </a:lnTo>
                  <a:cubicBezTo>
                    <a:pt x="9280" y="2847"/>
                    <a:pt x="9366" y="2770"/>
                    <a:pt x="9366" y="2664"/>
                  </a:cubicBezTo>
                  <a:lnTo>
                    <a:pt x="9366" y="193"/>
                  </a:lnTo>
                  <a:cubicBezTo>
                    <a:pt x="9366" y="87"/>
                    <a:pt x="9280" y="1"/>
                    <a:pt x="9183" y="1"/>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60"/>
            <p:cNvSpPr/>
            <p:nvPr/>
          </p:nvSpPr>
          <p:spPr>
            <a:xfrm>
              <a:off x="3624945" y="2161123"/>
              <a:ext cx="244783" cy="47796"/>
            </a:xfrm>
            <a:custGeom>
              <a:avLst/>
              <a:gdLst/>
              <a:ahLst/>
              <a:cxnLst/>
              <a:rect l="l" t="t" r="r" b="b"/>
              <a:pathLst>
                <a:path w="9367" h="1829" extrusionOk="0">
                  <a:moveTo>
                    <a:pt x="193" y="1"/>
                  </a:moveTo>
                  <a:cubicBezTo>
                    <a:pt x="96" y="1"/>
                    <a:pt x="10" y="78"/>
                    <a:pt x="0" y="174"/>
                  </a:cubicBezTo>
                  <a:lnTo>
                    <a:pt x="0" y="1664"/>
                  </a:lnTo>
                  <a:cubicBezTo>
                    <a:pt x="9" y="1755"/>
                    <a:pt x="87" y="1829"/>
                    <a:pt x="176" y="1829"/>
                  </a:cubicBezTo>
                  <a:cubicBezTo>
                    <a:pt x="182" y="1829"/>
                    <a:pt x="187" y="1828"/>
                    <a:pt x="193" y="1828"/>
                  </a:cubicBezTo>
                  <a:lnTo>
                    <a:pt x="9183" y="1828"/>
                  </a:lnTo>
                  <a:cubicBezTo>
                    <a:pt x="9189" y="1828"/>
                    <a:pt x="9194" y="1829"/>
                    <a:pt x="9200" y="1829"/>
                  </a:cubicBezTo>
                  <a:cubicBezTo>
                    <a:pt x="9288" y="1829"/>
                    <a:pt x="9357" y="1755"/>
                    <a:pt x="9366" y="1664"/>
                  </a:cubicBezTo>
                  <a:lnTo>
                    <a:pt x="9366" y="174"/>
                  </a:lnTo>
                  <a:cubicBezTo>
                    <a:pt x="9357" y="78"/>
                    <a:pt x="9280" y="1"/>
                    <a:pt x="9183" y="1"/>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60"/>
            <p:cNvSpPr/>
            <p:nvPr/>
          </p:nvSpPr>
          <p:spPr>
            <a:xfrm>
              <a:off x="3652697" y="2161123"/>
              <a:ext cx="11969" cy="24146"/>
            </a:xfrm>
            <a:custGeom>
              <a:avLst/>
              <a:gdLst/>
              <a:ahLst/>
              <a:cxnLst/>
              <a:rect l="l" t="t" r="r" b="b"/>
              <a:pathLst>
                <a:path w="458" h="924" extrusionOk="0">
                  <a:moveTo>
                    <a:pt x="15" y="1"/>
                  </a:moveTo>
                  <a:cubicBezTo>
                    <a:pt x="15" y="10"/>
                    <a:pt x="15" y="20"/>
                    <a:pt x="15" y="30"/>
                  </a:cubicBezTo>
                  <a:lnTo>
                    <a:pt x="15" y="693"/>
                  </a:lnTo>
                  <a:cubicBezTo>
                    <a:pt x="1" y="847"/>
                    <a:pt x="114" y="924"/>
                    <a:pt x="228" y="924"/>
                  </a:cubicBezTo>
                  <a:cubicBezTo>
                    <a:pt x="342" y="924"/>
                    <a:pt x="458" y="847"/>
                    <a:pt x="448" y="693"/>
                  </a:cubicBezTo>
                  <a:lnTo>
                    <a:pt x="448" y="30"/>
                  </a:lnTo>
                  <a:cubicBezTo>
                    <a:pt x="438" y="20"/>
                    <a:pt x="438" y="10"/>
                    <a:pt x="43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60"/>
            <p:cNvSpPr/>
            <p:nvPr/>
          </p:nvSpPr>
          <p:spPr>
            <a:xfrm>
              <a:off x="3670546" y="2161123"/>
              <a:ext cx="11838" cy="24146"/>
            </a:xfrm>
            <a:custGeom>
              <a:avLst/>
              <a:gdLst/>
              <a:ahLst/>
              <a:cxnLst/>
              <a:rect l="l" t="t" r="r" b="b"/>
              <a:pathLst>
                <a:path w="453" h="924" extrusionOk="0">
                  <a:moveTo>
                    <a:pt x="15" y="1"/>
                  </a:moveTo>
                  <a:cubicBezTo>
                    <a:pt x="5" y="10"/>
                    <a:pt x="5" y="20"/>
                    <a:pt x="15" y="30"/>
                  </a:cubicBezTo>
                  <a:lnTo>
                    <a:pt x="15" y="693"/>
                  </a:lnTo>
                  <a:cubicBezTo>
                    <a:pt x="0" y="847"/>
                    <a:pt x="113" y="924"/>
                    <a:pt x="226" y="924"/>
                  </a:cubicBezTo>
                  <a:cubicBezTo>
                    <a:pt x="339" y="924"/>
                    <a:pt x="452" y="847"/>
                    <a:pt x="438" y="693"/>
                  </a:cubicBezTo>
                  <a:lnTo>
                    <a:pt x="438" y="30"/>
                  </a:lnTo>
                  <a:cubicBezTo>
                    <a:pt x="438" y="20"/>
                    <a:pt x="438" y="10"/>
                    <a:pt x="43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60"/>
            <p:cNvSpPr/>
            <p:nvPr/>
          </p:nvSpPr>
          <p:spPr>
            <a:xfrm>
              <a:off x="3688264" y="2161123"/>
              <a:ext cx="11838" cy="24146"/>
            </a:xfrm>
            <a:custGeom>
              <a:avLst/>
              <a:gdLst/>
              <a:ahLst/>
              <a:cxnLst/>
              <a:rect l="l" t="t" r="r" b="b"/>
              <a:pathLst>
                <a:path w="453" h="924" extrusionOk="0">
                  <a:moveTo>
                    <a:pt x="10" y="1"/>
                  </a:moveTo>
                  <a:cubicBezTo>
                    <a:pt x="10" y="10"/>
                    <a:pt x="10" y="20"/>
                    <a:pt x="10" y="30"/>
                  </a:cubicBezTo>
                  <a:lnTo>
                    <a:pt x="10" y="693"/>
                  </a:lnTo>
                  <a:cubicBezTo>
                    <a:pt x="0" y="847"/>
                    <a:pt x="113" y="924"/>
                    <a:pt x="226" y="924"/>
                  </a:cubicBezTo>
                  <a:cubicBezTo>
                    <a:pt x="339" y="924"/>
                    <a:pt x="452" y="847"/>
                    <a:pt x="443" y="693"/>
                  </a:cubicBezTo>
                  <a:lnTo>
                    <a:pt x="443" y="30"/>
                  </a:lnTo>
                  <a:cubicBezTo>
                    <a:pt x="443" y="20"/>
                    <a:pt x="443" y="10"/>
                    <a:pt x="44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60"/>
            <p:cNvSpPr/>
            <p:nvPr/>
          </p:nvSpPr>
          <p:spPr>
            <a:xfrm>
              <a:off x="3705981" y="2161123"/>
              <a:ext cx="11838" cy="40244"/>
            </a:xfrm>
            <a:custGeom>
              <a:avLst/>
              <a:gdLst/>
              <a:ahLst/>
              <a:cxnLst/>
              <a:rect l="l" t="t" r="r" b="b"/>
              <a:pathLst>
                <a:path w="453" h="1540" extrusionOk="0">
                  <a:moveTo>
                    <a:pt x="15" y="1"/>
                  </a:moveTo>
                  <a:cubicBezTo>
                    <a:pt x="15" y="10"/>
                    <a:pt x="15" y="20"/>
                    <a:pt x="15" y="30"/>
                  </a:cubicBezTo>
                  <a:lnTo>
                    <a:pt x="15" y="1309"/>
                  </a:lnTo>
                  <a:cubicBezTo>
                    <a:pt x="0" y="1462"/>
                    <a:pt x="113" y="1539"/>
                    <a:pt x="226" y="1539"/>
                  </a:cubicBezTo>
                  <a:cubicBezTo>
                    <a:pt x="339" y="1539"/>
                    <a:pt x="452" y="1462"/>
                    <a:pt x="438" y="1309"/>
                  </a:cubicBezTo>
                  <a:lnTo>
                    <a:pt x="438" y="30"/>
                  </a:lnTo>
                  <a:cubicBezTo>
                    <a:pt x="438" y="20"/>
                    <a:pt x="438" y="10"/>
                    <a:pt x="43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60"/>
            <p:cNvSpPr/>
            <p:nvPr/>
          </p:nvSpPr>
          <p:spPr>
            <a:xfrm>
              <a:off x="3634875" y="2161123"/>
              <a:ext cx="11943" cy="40244"/>
            </a:xfrm>
            <a:custGeom>
              <a:avLst/>
              <a:gdLst/>
              <a:ahLst/>
              <a:cxnLst/>
              <a:rect l="l" t="t" r="r" b="b"/>
              <a:pathLst>
                <a:path w="457" h="1540" extrusionOk="0">
                  <a:moveTo>
                    <a:pt x="14" y="1"/>
                  </a:moveTo>
                  <a:cubicBezTo>
                    <a:pt x="14" y="10"/>
                    <a:pt x="14" y="20"/>
                    <a:pt x="14" y="30"/>
                  </a:cubicBezTo>
                  <a:lnTo>
                    <a:pt x="14" y="1309"/>
                  </a:lnTo>
                  <a:cubicBezTo>
                    <a:pt x="0" y="1462"/>
                    <a:pt x="113" y="1539"/>
                    <a:pt x="227" y="1539"/>
                  </a:cubicBezTo>
                  <a:cubicBezTo>
                    <a:pt x="341" y="1539"/>
                    <a:pt x="457" y="1462"/>
                    <a:pt x="447" y="1309"/>
                  </a:cubicBezTo>
                  <a:lnTo>
                    <a:pt x="447" y="30"/>
                  </a:lnTo>
                  <a:cubicBezTo>
                    <a:pt x="447" y="20"/>
                    <a:pt x="447" y="10"/>
                    <a:pt x="447"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60"/>
            <p:cNvSpPr/>
            <p:nvPr/>
          </p:nvSpPr>
          <p:spPr>
            <a:xfrm>
              <a:off x="3723934" y="2161123"/>
              <a:ext cx="11342" cy="23415"/>
            </a:xfrm>
            <a:custGeom>
              <a:avLst/>
              <a:gdLst/>
              <a:ahLst/>
              <a:cxnLst/>
              <a:rect l="l" t="t" r="r" b="b"/>
              <a:pathLst>
                <a:path w="434" h="896" extrusionOk="0">
                  <a:moveTo>
                    <a:pt x="1" y="1"/>
                  </a:moveTo>
                  <a:cubicBezTo>
                    <a:pt x="1" y="10"/>
                    <a:pt x="1" y="20"/>
                    <a:pt x="1" y="30"/>
                  </a:cubicBezTo>
                  <a:lnTo>
                    <a:pt x="1" y="693"/>
                  </a:lnTo>
                  <a:cubicBezTo>
                    <a:pt x="11" y="828"/>
                    <a:pt x="114" y="895"/>
                    <a:pt x="217" y="895"/>
                  </a:cubicBezTo>
                  <a:cubicBezTo>
                    <a:pt x="321" y="895"/>
                    <a:pt x="424" y="828"/>
                    <a:pt x="434" y="693"/>
                  </a:cubicBezTo>
                  <a:lnTo>
                    <a:pt x="434" y="30"/>
                  </a:lnTo>
                  <a:cubicBezTo>
                    <a:pt x="434" y="20"/>
                    <a:pt x="434" y="10"/>
                    <a:pt x="43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60"/>
            <p:cNvSpPr/>
            <p:nvPr/>
          </p:nvSpPr>
          <p:spPr>
            <a:xfrm>
              <a:off x="3741783" y="2161123"/>
              <a:ext cx="11342" cy="23415"/>
            </a:xfrm>
            <a:custGeom>
              <a:avLst/>
              <a:gdLst/>
              <a:ahLst/>
              <a:cxnLst/>
              <a:rect l="l" t="t" r="r" b="b"/>
              <a:pathLst>
                <a:path w="434" h="896" extrusionOk="0">
                  <a:moveTo>
                    <a:pt x="1" y="1"/>
                  </a:moveTo>
                  <a:cubicBezTo>
                    <a:pt x="1" y="10"/>
                    <a:pt x="1" y="20"/>
                    <a:pt x="1" y="30"/>
                  </a:cubicBezTo>
                  <a:lnTo>
                    <a:pt x="1" y="693"/>
                  </a:lnTo>
                  <a:cubicBezTo>
                    <a:pt x="10" y="828"/>
                    <a:pt x="114" y="895"/>
                    <a:pt x="217" y="895"/>
                  </a:cubicBezTo>
                  <a:cubicBezTo>
                    <a:pt x="320" y="895"/>
                    <a:pt x="424" y="828"/>
                    <a:pt x="433" y="693"/>
                  </a:cubicBezTo>
                  <a:lnTo>
                    <a:pt x="433" y="30"/>
                  </a:lnTo>
                  <a:cubicBezTo>
                    <a:pt x="433" y="20"/>
                    <a:pt x="424" y="10"/>
                    <a:pt x="42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60"/>
            <p:cNvSpPr/>
            <p:nvPr/>
          </p:nvSpPr>
          <p:spPr>
            <a:xfrm>
              <a:off x="3759631" y="2161123"/>
              <a:ext cx="11080" cy="23415"/>
            </a:xfrm>
            <a:custGeom>
              <a:avLst/>
              <a:gdLst/>
              <a:ahLst/>
              <a:cxnLst/>
              <a:rect l="l" t="t" r="r" b="b"/>
              <a:pathLst>
                <a:path w="424" h="896" extrusionOk="0">
                  <a:moveTo>
                    <a:pt x="0" y="1"/>
                  </a:moveTo>
                  <a:cubicBezTo>
                    <a:pt x="0" y="10"/>
                    <a:pt x="0" y="20"/>
                    <a:pt x="0" y="30"/>
                  </a:cubicBezTo>
                  <a:lnTo>
                    <a:pt x="0" y="693"/>
                  </a:lnTo>
                  <a:cubicBezTo>
                    <a:pt x="10" y="828"/>
                    <a:pt x="111" y="895"/>
                    <a:pt x="212" y="895"/>
                  </a:cubicBezTo>
                  <a:cubicBezTo>
                    <a:pt x="313" y="895"/>
                    <a:pt x="414" y="828"/>
                    <a:pt x="423" y="693"/>
                  </a:cubicBezTo>
                  <a:lnTo>
                    <a:pt x="423" y="30"/>
                  </a:lnTo>
                  <a:cubicBezTo>
                    <a:pt x="423" y="20"/>
                    <a:pt x="423" y="10"/>
                    <a:pt x="42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60"/>
            <p:cNvSpPr/>
            <p:nvPr/>
          </p:nvSpPr>
          <p:spPr>
            <a:xfrm>
              <a:off x="3777219" y="2161123"/>
              <a:ext cx="11342" cy="39303"/>
            </a:xfrm>
            <a:custGeom>
              <a:avLst/>
              <a:gdLst/>
              <a:ahLst/>
              <a:cxnLst/>
              <a:rect l="l" t="t" r="r" b="b"/>
              <a:pathLst>
                <a:path w="434" h="1504" extrusionOk="0">
                  <a:moveTo>
                    <a:pt x="0" y="1"/>
                  </a:moveTo>
                  <a:cubicBezTo>
                    <a:pt x="0" y="10"/>
                    <a:pt x="0" y="20"/>
                    <a:pt x="0" y="30"/>
                  </a:cubicBezTo>
                  <a:lnTo>
                    <a:pt x="0" y="1309"/>
                  </a:lnTo>
                  <a:cubicBezTo>
                    <a:pt x="10" y="1438"/>
                    <a:pt x="113" y="1503"/>
                    <a:pt x="217" y="1503"/>
                  </a:cubicBezTo>
                  <a:cubicBezTo>
                    <a:pt x="320" y="1503"/>
                    <a:pt x="424" y="1438"/>
                    <a:pt x="433" y="1309"/>
                  </a:cubicBezTo>
                  <a:lnTo>
                    <a:pt x="433" y="30"/>
                  </a:lnTo>
                  <a:cubicBezTo>
                    <a:pt x="433" y="20"/>
                    <a:pt x="433" y="10"/>
                    <a:pt x="43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60"/>
            <p:cNvSpPr/>
            <p:nvPr/>
          </p:nvSpPr>
          <p:spPr>
            <a:xfrm>
              <a:off x="3795067" y="2161123"/>
              <a:ext cx="11315" cy="23415"/>
            </a:xfrm>
            <a:custGeom>
              <a:avLst/>
              <a:gdLst/>
              <a:ahLst/>
              <a:cxnLst/>
              <a:rect l="l" t="t" r="r" b="b"/>
              <a:pathLst>
                <a:path w="433" h="896" extrusionOk="0">
                  <a:moveTo>
                    <a:pt x="0" y="1"/>
                  </a:moveTo>
                  <a:cubicBezTo>
                    <a:pt x="0" y="10"/>
                    <a:pt x="0" y="20"/>
                    <a:pt x="0" y="30"/>
                  </a:cubicBezTo>
                  <a:lnTo>
                    <a:pt x="0" y="693"/>
                  </a:lnTo>
                  <a:cubicBezTo>
                    <a:pt x="10" y="828"/>
                    <a:pt x="111" y="895"/>
                    <a:pt x="213" y="895"/>
                  </a:cubicBezTo>
                  <a:cubicBezTo>
                    <a:pt x="315" y="895"/>
                    <a:pt x="419" y="828"/>
                    <a:pt x="433" y="693"/>
                  </a:cubicBezTo>
                  <a:lnTo>
                    <a:pt x="433" y="30"/>
                  </a:lnTo>
                  <a:cubicBezTo>
                    <a:pt x="423" y="20"/>
                    <a:pt x="423" y="10"/>
                    <a:pt x="42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60"/>
            <p:cNvSpPr/>
            <p:nvPr/>
          </p:nvSpPr>
          <p:spPr>
            <a:xfrm>
              <a:off x="3812654" y="2161123"/>
              <a:ext cx="11342" cy="23415"/>
            </a:xfrm>
            <a:custGeom>
              <a:avLst/>
              <a:gdLst/>
              <a:ahLst/>
              <a:cxnLst/>
              <a:rect l="l" t="t" r="r" b="b"/>
              <a:pathLst>
                <a:path w="434" h="896" extrusionOk="0">
                  <a:moveTo>
                    <a:pt x="0" y="1"/>
                  </a:moveTo>
                  <a:cubicBezTo>
                    <a:pt x="0" y="10"/>
                    <a:pt x="0" y="20"/>
                    <a:pt x="0" y="30"/>
                  </a:cubicBezTo>
                  <a:lnTo>
                    <a:pt x="0" y="693"/>
                  </a:lnTo>
                  <a:cubicBezTo>
                    <a:pt x="15" y="828"/>
                    <a:pt x="118" y="895"/>
                    <a:pt x="220" y="895"/>
                  </a:cubicBezTo>
                  <a:cubicBezTo>
                    <a:pt x="322" y="895"/>
                    <a:pt x="423" y="828"/>
                    <a:pt x="433" y="693"/>
                  </a:cubicBezTo>
                  <a:lnTo>
                    <a:pt x="433" y="30"/>
                  </a:lnTo>
                  <a:cubicBezTo>
                    <a:pt x="433" y="20"/>
                    <a:pt x="433" y="10"/>
                    <a:pt x="43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60"/>
            <p:cNvSpPr/>
            <p:nvPr/>
          </p:nvSpPr>
          <p:spPr>
            <a:xfrm>
              <a:off x="3830503" y="2161123"/>
              <a:ext cx="11315" cy="23415"/>
            </a:xfrm>
            <a:custGeom>
              <a:avLst/>
              <a:gdLst/>
              <a:ahLst/>
              <a:cxnLst/>
              <a:rect l="l" t="t" r="r" b="b"/>
              <a:pathLst>
                <a:path w="433" h="896" extrusionOk="0">
                  <a:moveTo>
                    <a:pt x="0" y="1"/>
                  </a:moveTo>
                  <a:cubicBezTo>
                    <a:pt x="0" y="10"/>
                    <a:pt x="0" y="20"/>
                    <a:pt x="0" y="30"/>
                  </a:cubicBezTo>
                  <a:lnTo>
                    <a:pt x="0" y="693"/>
                  </a:lnTo>
                  <a:cubicBezTo>
                    <a:pt x="10" y="828"/>
                    <a:pt x="113" y="895"/>
                    <a:pt x="216" y="895"/>
                  </a:cubicBezTo>
                  <a:cubicBezTo>
                    <a:pt x="320" y="895"/>
                    <a:pt x="423" y="828"/>
                    <a:pt x="433" y="693"/>
                  </a:cubicBezTo>
                  <a:lnTo>
                    <a:pt x="433" y="30"/>
                  </a:lnTo>
                  <a:cubicBezTo>
                    <a:pt x="433" y="20"/>
                    <a:pt x="423" y="10"/>
                    <a:pt x="423"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60"/>
            <p:cNvSpPr/>
            <p:nvPr/>
          </p:nvSpPr>
          <p:spPr>
            <a:xfrm>
              <a:off x="3848325" y="2161123"/>
              <a:ext cx="11080" cy="39303"/>
            </a:xfrm>
            <a:custGeom>
              <a:avLst/>
              <a:gdLst/>
              <a:ahLst/>
              <a:cxnLst/>
              <a:rect l="l" t="t" r="r" b="b"/>
              <a:pathLst>
                <a:path w="424" h="1504" extrusionOk="0">
                  <a:moveTo>
                    <a:pt x="1" y="1"/>
                  </a:moveTo>
                  <a:cubicBezTo>
                    <a:pt x="1" y="10"/>
                    <a:pt x="1" y="20"/>
                    <a:pt x="1" y="30"/>
                  </a:cubicBezTo>
                  <a:lnTo>
                    <a:pt x="1" y="1309"/>
                  </a:lnTo>
                  <a:cubicBezTo>
                    <a:pt x="10" y="1438"/>
                    <a:pt x="111" y="1503"/>
                    <a:pt x="212" y="1503"/>
                  </a:cubicBezTo>
                  <a:cubicBezTo>
                    <a:pt x="313" y="1503"/>
                    <a:pt x="414" y="1438"/>
                    <a:pt x="424" y="1309"/>
                  </a:cubicBezTo>
                  <a:lnTo>
                    <a:pt x="424" y="30"/>
                  </a:lnTo>
                  <a:cubicBezTo>
                    <a:pt x="424" y="20"/>
                    <a:pt x="424" y="10"/>
                    <a:pt x="42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60"/>
            <p:cNvSpPr/>
            <p:nvPr/>
          </p:nvSpPr>
          <p:spPr>
            <a:xfrm>
              <a:off x="3626173" y="2063857"/>
              <a:ext cx="212483" cy="74190"/>
            </a:xfrm>
            <a:custGeom>
              <a:avLst/>
              <a:gdLst/>
              <a:ahLst/>
              <a:cxnLst/>
              <a:rect l="l" t="t" r="r" b="b"/>
              <a:pathLst>
                <a:path w="8131" h="2839" extrusionOk="0">
                  <a:moveTo>
                    <a:pt x="273" y="0"/>
                  </a:moveTo>
                  <a:cubicBezTo>
                    <a:pt x="0" y="0"/>
                    <a:pt x="0" y="426"/>
                    <a:pt x="273" y="426"/>
                  </a:cubicBezTo>
                  <a:cubicBezTo>
                    <a:pt x="282" y="426"/>
                    <a:pt x="290" y="425"/>
                    <a:pt x="299" y="424"/>
                  </a:cubicBezTo>
                  <a:lnTo>
                    <a:pt x="3780" y="424"/>
                  </a:lnTo>
                  <a:cubicBezTo>
                    <a:pt x="3982" y="424"/>
                    <a:pt x="4155" y="598"/>
                    <a:pt x="4155" y="799"/>
                  </a:cubicBezTo>
                  <a:lnTo>
                    <a:pt x="4155" y="857"/>
                  </a:lnTo>
                  <a:cubicBezTo>
                    <a:pt x="4155" y="1069"/>
                    <a:pt x="3982" y="1232"/>
                    <a:pt x="3780" y="1232"/>
                  </a:cubicBezTo>
                  <a:lnTo>
                    <a:pt x="3521" y="1232"/>
                  </a:lnTo>
                  <a:cubicBezTo>
                    <a:pt x="3078" y="1232"/>
                    <a:pt x="2723" y="1588"/>
                    <a:pt x="2723" y="2030"/>
                  </a:cubicBezTo>
                  <a:cubicBezTo>
                    <a:pt x="2723" y="2473"/>
                    <a:pt x="3078" y="2838"/>
                    <a:pt x="3521" y="2838"/>
                  </a:cubicBezTo>
                  <a:lnTo>
                    <a:pt x="7829" y="2838"/>
                  </a:lnTo>
                  <a:cubicBezTo>
                    <a:pt x="7835" y="2838"/>
                    <a:pt x="7841" y="2839"/>
                    <a:pt x="7847" y="2839"/>
                  </a:cubicBezTo>
                  <a:cubicBezTo>
                    <a:pt x="8130" y="2839"/>
                    <a:pt x="8130" y="2405"/>
                    <a:pt x="7847" y="2405"/>
                  </a:cubicBezTo>
                  <a:cubicBezTo>
                    <a:pt x="7841" y="2405"/>
                    <a:pt x="7835" y="2405"/>
                    <a:pt x="7829" y="2405"/>
                  </a:cubicBezTo>
                  <a:lnTo>
                    <a:pt x="3521" y="2405"/>
                  </a:lnTo>
                  <a:cubicBezTo>
                    <a:pt x="3512" y="2406"/>
                    <a:pt x="3503" y="2406"/>
                    <a:pt x="3494" y="2406"/>
                  </a:cubicBezTo>
                  <a:cubicBezTo>
                    <a:pt x="3013" y="2406"/>
                    <a:pt x="3010" y="1664"/>
                    <a:pt x="3485" y="1664"/>
                  </a:cubicBezTo>
                  <a:cubicBezTo>
                    <a:pt x="3497" y="1664"/>
                    <a:pt x="3509" y="1664"/>
                    <a:pt x="3521" y="1665"/>
                  </a:cubicBezTo>
                  <a:lnTo>
                    <a:pt x="3780" y="1665"/>
                  </a:lnTo>
                  <a:cubicBezTo>
                    <a:pt x="4223" y="1655"/>
                    <a:pt x="4578" y="1300"/>
                    <a:pt x="4578" y="857"/>
                  </a:cubicBezTo>
                  <a:lnTo>
                    <a:pt x="4578" y="799"/>
                  </a:lnTo>
                  <a:cubicBezTo>
                    <a:pt x="4578" y="357"/>
                    <a:pt x="4223" y="1"/>
                    <a:pt x="3780" y="1"/>
                  </a:cubicBezTo>
                  <a:lnTo>
                    <a:pt x="299" y="1"/>
                  </a:lnTo>
                  <a:cubicBezTo>
                    <a:pt x="290" y="1"/>
                    <a:pt x="282" y="0"/>
                    <a:pt x="273"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60"/>
            <p:cNvSpPr/>
            <p:nvPr/>
          </p:nvSpPr>
          <p:spPr>
            <a:xfrm>
              <a:off x="3523916" y="2011096"/>
              <a:ext cx="79181" cy="243790"/>
            </a:xfrm>
            <a:custGeom>
              <a:avLst/>
              <a:gdLst/>
              <a:ahLst/>
              <a:cxnLst/>
              <a:rect l="l" t="t" r="r" b="b"/>
              <a:pathLst>
                <a:path w="3030" h="9329" extrusionOk="0">
                  <a:moveTo>
                    <a:pt x="1058" y="1"/>
                  </a:moveTo>
                  <a:cubicBezTo>
                    <a:pt x="472" y="1"/>
                    <a:pt x="1" y="472"/>
                    <a:pt x="1" y="1049"/>
                  </a:cubicBezTo>
                  <a:lnTo>
                    <a:pt x="1" y="1068"/>
                  </a:lnTo>
                  <a:lnTo>
                    <a:pt x="1" y="1097"/>
                  </a:lnTo>
                  <a:lnTo>
                    <a:pt x="1" y="9329"/>
                  </a:lnTo>
                  <a:lnTo>
                    <a:pt x="10" y="9329"/>
                  </a:lnTo>
                  <a:cubicBezTo>
                    <a:pt x="77" y="8800"/>
                    <a:pt x="529" y="8405"/>
                    <a:pt x="1058" y="8405"/>
                  </a:cubicBezTo>
                  <a:lnTo>
                    <a:pt x="2481" y="8405"/>
                  </a:lnTo>
                  <a:cubicBezTo>
                    <a:pt x="2780" y="8405"/>
                    <a:pt x="3030" y="8155"/>
                    <a:pt x="3030" y="7848"/>
                  </a:cubicBezTo>
                  <a:lnTo>
                    <a:pt x="3030" y="559"/>
                  </a:lnTo>
                  <a:cubicBezTo>
                    <a:pt x="3030" y="251"/>
                    <a:pt x="2780" y="1"/>
                    <a:pt x="2481"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60"/>
            <p:cNvSpPr/>
            <p:nvPr/>
          </p:nvSpPr>
          <p:spPr>
            <a:xfrm>
              <a:off x="3523916" y="2011096"/>
              <a:ext cx="27910" cy="243529"/>
            </a:xfrm>
            <a:custGeom>
              <a:avLst/>
              <a:gdLst/>
              <a:ahLst/>
              <a:cxnLst/>
              <a:rect l="l" t="t" r="r" b="b"/>
              <a:pathLst>
                <a:path w="1068" h="9319" extrusionOk="0">
                  <a:moveTo>
                    <a:pt x="1058" y="1"/>
                  </a:moveTo>
                  <a:cubicBezTo>
                    <a:pt x="472" y="1"/>
                    <a:pt x="1" y="472"/>
                    <a:pt x="1" y="1049"/>
                  </a:cubicBezTo>
                  <a:lnTo>
                    <a:pt x="1" y="1068"/>
                  </a:lnTo>
                  <a:lnTo>
                    <a:pt x="1" y="1097"/>
                  </a:lnTo>
                  <a:lnTo>
                    <a:pt x="1" y="9319"/>
                  </a:lnTo>
                  <a:lnTo>
                    <a:pt x="10" y="9319"/>
                  </a:lnTo>
                  <a:cubicBezTo>
                    <a:pt x="77" y="8790"/>
                    <a:pt x="529" y="8396"/>
                    <a:pt x="1058" y="8396"/>
                  </a:cubicBezTo>
                  <a:lnTo>
                    <a:pt x="1068" y="8396"/>
                  </a:lnTo>
                  <a:lnTo>
                    <a:pt x="1068" y="1"/>
                  </a:ln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60"/>
            <p:cNvSpPr/>
            <p:nvPr/>
          </p:nvSpPr>
          <p:spPr>
            <a:xfrm>
              <a:off x="3523916" y="2056331"/>
              <a:ext cx="26" cy="1542"/>
            </a:xfrm>
            <a:custGeom>
              <a:avLst/>
              <a:gdLst/>
              <a:ahLst/>
              <a:cxnLst/>
              <a:rect l="l" t="t" r="r" b="b"/>
              <a:pathLst>
                <a:path w="1" h="59" extrusionOk="0">
                  <a:moveTo>
                    <a:pt x="1" y="1"/>
                  </a:moveTo>
                  <a:lnTo>
                    <a:pt x="1" y="59"/>
                  </a:lnTo>
                  <a:lnTo>
                    <a:pt x="1" y="59"/>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7" name="Google Shape;14387;p60"/>
          <p:cNvGrpSpPr/>
          <p:nvPr/>
        </p:nvGrpSpPr>
        <p:grpSpPr>
          <a:xfrm>
            <a:off x="1742777" y="1499997"/>
            <a:ext cx="393791" cy="366744"/>
            <a:chOff x="1742777" y="1499997"/>
            <a:chExt cx="393791" cy="366744"/>
          </a:xfrm>
        </p:grpSpPr>
        <p:sp>
          <p:nvSpPr>
            <p:cNvPr id="14388" name="Google Shape;14388;p60"/>
            <p:cNvSpPr/>
            <p:nvPr/>
          </p:nvSpPr>
          <p:spPr>
            <a:xfrm>
              <a:off x="1760861" y="1591957"/>
              <a:ext cx="152823" cy="270654"/>
            </a:xfrm>
            <a:custGeom>
              <a:avLst/>
              <a:gdLst/>
              <a:ahLst/>
              <a:cxnLst/>
              <a:rect l="l" t="t" r="r" b="b"/>
              <a:pathLst>
                <a:path w="5848" h="10357" extrusionOk="0">
                  <a:moveTo>
                    <a:pt x="4770" y="0"/>
                  </a:moveTo>
                  <a:cubicBezTo>
                    <a:pt x="4770" y="693"/>
                    <a:pt x="4212" y="1251"/>
                    <a:pt x="3520" y="1251"/>
                  </a:cubicBezTo>
                  <a:lnTo>
                    <a:pt x="3462" y="1251"/>
                  </a:lnTo>
                  <a:cubicBezTo>
                    <a:pt x="2799" y="1212"/>
                    <a:pt x="2270" y="674"/>
                    <a:pt x="2270" y="10"/>
                  </a:cubicBezTo>
                  <a:lnTo>
                    <a:pt x="0" y="10"/>
                  </a:lnTo>
                  <a:lnTo>
                    <a:pt x="0" y="9799"/>
                  </a:lnTo>
                  <a:cubicBezTo>
                    <a:pt x="0" y="10107"/>
                    <a:pt x="250" y="10357"/>
                    <a:pt x="558" y="10357"/>
                  </a:cubicBezTo>
                  <a:lnTo>
                    <a:pt x="5280" y="10357"/>
                  </a:lnTo>
                  <a:cubicBezTo>
                    <a:pt x="5587" y="10357"/>
                    <a:pt x="5837" y="10107"/>
                    <a:pt x="5837" y="9799"/>
                  </a:cubicBezTo>
                  <a:lnTo>
                    <a:pt x="5837" y="10"/>
                  </a:lnTo>
                  <a:lnTo>
                    <a:pt x="5847" y="0"/>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60"/>
            <p:cNvSpPr/>
            <p:nvPr/>
          </p:nvSpPr>
          <p:spPr>
            <a:xfrm>
              <a:off x="1760861" y="1592218"/>
              <a:ext cx="152562" cy="115349"/>
            </a:xfrm>
            <a:custGeom>
              <a:avLst/>
              <a:gdLst/>
              <a:ahLst/>
              <a:cxnLst/>
              <a:rect l="l" t="t" r="r" b="b"/>
              <a:pathLst>
                <a:path w="5838" h="4414" extrusionOk="0">
                  <a:moveTo>
                    <a:pt x="0" y="0"/>
                  </a:moveTo>
                  <a:lnTo>
                    <a:pt x="0" y="2577"/>
                  </a:lnTo>
                  <a:cubicBezTo>
                    <a:pt x="606" y="3693"/>
                    <a:pt x="1760" y="4395"/>
                    <a:pt x="3030" y="4414"/>
                  </a:cubicBezTo>
                  <a:lnTo>
                    <a:pt x="5510" y="4414"/>
                  </a:lnTo>
                  <a:cubicBezTo>
                    <a:pt x="5616" y="4414"/>
                    <a:pt x="5732" y="4404"/>
                    <a:pt x="5837" y="4395"/>
                  </a:cubicBezTo>
                  <a:lnTo>
                    <a:pt x="5837" y="0"/>
                  </a:lnTo>
                  <a:lnTo>
                    <a:pt x="4770" y="0"/>
                  </a:lnTo>
                  <a:cubicBezTo>
                    <a:pt x="4760" y="683"/>
                    <a:pt x="4203" y="1241"/>
                    <a:pt x="3520" y="1241"/>
                  </a:cubicBezTo>
                  <a:lnTo>
                    <a:pt x="3462" y="1241"/>
                  </a:lnTo>
                  <a:cubicBezTo>
                    <a:pt x="2799" y="1212"/>
                    <a:pt x="2270" y="664"/>
                    <a:pt x="227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60"/>
            <p:cNvSpPr/>
            <p:nvPr/>
          </p:nvSpPr>
          <p:spPr>
            <a:xfrm>
              <a:off x="1851070" y="1499997"/>
              <a:ext cx="155070" cy="183947"/>
            </a:xfrm>
            <a:custGeom>
              <a:avLst/>
              <a:gdLst/>
              <a:ahLst/>
              <a:cxnLst/>
              <a:rect l="l" t="t" r="r" b="b"/>
              <a:pathLst>
                <a:path w="5934" h="7039" extrusionOk="0">
                  <a:moveTo>
                    <a:pt x="10" y="0"/>
                  </a:moveTo>
                  <a:lnTo>
                    <a:pt x="10" y="2269"/>
                  </a:lnTo>
                  <a:lnTo>
                    <a:pt x="68" y="2269"/>
                  </a:lnTo>
                  <a:cubicBezTo>
                    <a:pt x="760" y="2269"/>
                    <a:pt x="1318" y="2827"/>
                    <a:pt x="1318" y="3519"/>
                  </a:cubicBezTo>
                  <a:cubicBezTo>
                    <a:pt x="1318" y="4212"/>
                    <a:pt x="760" y="4770"/>
                    <a:pt x="68" y="4770"/>
                  </a:cubicBezTo>
                  <a:lnTo>
                    <a:pt x="1" y="4770"/>
                  </a:lnTo>
                  <a:lnTo>
                    <a:pt x="1" y="7039"/>
                  </a:lnTo>
                  <a:lnTo>
                    <a:pt x="2482" y="7039"/>
                  </a:lnTo>
                  <a:cubicBezTo>
                    <a:pt x="4395" y="7000"/>
                    <a:pt x="5934" y="5433"/>
                    <a:pt x="5934" y="3519"/>
                  </a:cubicBezTo>
                  <a:cubicBezTo>
                    <a:pt x="5934" y="1606"/>
                    <a:pt x="4405" y="38"/>
                    <a:pt x="2482"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60"/>
            <p:cNvSpPr/>
            <p:nvPr/>
          </p:nvSpPr>
          <p:spPr>
            <a:xfrm>
              <a:off x="1742777" y="1500049"/>
              <a:ext cx="211098" cy="183894"/>
            </a:xfrm>
            <a:custGeom>
              <a:avLst/>
              <a:gdLst/>
              <a:ahLst/>
              <a:cxnLst/>
              <a:rect l="l" t="t" r="r" b="b"/>
              <a:pathLst>
                <a:path w="8078" h="7037" extrusionOk="0">
                  <a:moveTo>
                    <a:pt x="4212" y="2267"/>
                  </a:moveTo>
                  <a:cubicBezTo>
                    <a:pt x="4904" y="2267"/>
                    <a:pt x="5462" y="2825"/>
                    <a:pt x="5462" y="3517"/>
                  </a:cubicBezTo>
                  <a:lnTo>
                    <a:pt x="5462" y="3527"/>
                  </a:lnTo>
                  <a:cubicBezTo>
                    <a:pt x="5462" y="4210"/>
                    <a:pt x="4895" y="4768"/>
                    <a:pt x="4212" y="4768"/>
                  </a:cubicBezTo>
                  <a:lnTo>
                    <a:pt x="4154" y="4768"/>
                  </a:lnTo>
                  <a:cubicBezTo>
                    <a:pt x="3491" y="4739"/>
                    <a:pt x="2962" y="4191"/>
                    <a:pt x="2962" y="3527"/>
                  </a:cubicBezTo>
                  <a:lnTo>
                    <a:pt x="2962" y="3517"/>
                  </a:lnTo>
                  <a:cubicBezTo>
                    <a:pt x="2962" y="2854"/>
                    <a:pt x="3481" y="2296"/>
                    <a:pt x="4145" y="2267"/>
                  </a:cubicBezTo>
                  <a:close/>
                  <a:moveTo>
                    <a:pt x="4221" y="0"/>
                  </a:moveTo>
                  <a:cubicBezTo>
                    <a:pt x="2879" y="0"/>
                    <a:pt x="1557" y="761"/>
                    <a:pt x="971" y="2142"/>
                  </a:cubicBezTo>
                  <a:cubicBezTo>
                    <a:pt x="0" y="4441"/>
                    <a:pt x="1654" y="6989"/>
                    <a:pt x="4145" y="7037"/>
                  </a:cubicBezTo>
                  <a:lnTo>
                    <a:pt x="4212" y="7037"/>
                  </a:lnTo>
                  <a:cubicBezTo>
                    <a:pt x="5068" y="7037"/>
                    <a:pt x="5895" y="6729"/>
                    <a:pt x="6529" y="6162"/>
                  </a:cubicBezTo>
                  <a:cubicBezTo>
                    <a:pt x="6568" y="6133"/>
                    <a:pt x="6597" y="6104"/>
                    <a:pt x="6635" y="6075"/>
                  </a:cubicBezTo>
                  <a:lnTo>
                    <a:pt x="6702" y="6008"/>
                  </a:lnTo>
                  <a:cubicBezTo>
                    <a:pt x="8078" y="4633"/>
                    <a:pt x="8068" y="2402"/>
                    <a:pt x="6693" y="1027"/>
                  </a:cubicBezTo>
                  <a:cubicBezTo>
                    <a:pt x="5995" y="329"/>
                    <a:pt x="5103" y="0"/>
                    <a:pt x="4221"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60"/>
            <p:cNvSpPr/>
            <p:nvPr/>
          </p:nvSpPr>
          <p:spPr>
            <a:xfrm>
              <a:off x="1760861" y="1755546"/>
              <a:ext cx="25662" cy="11080"/>
            </a:xfrm>
            <a:custGeom>
              <a:avLst/>
              <a:gdLst/>
              <a:ahLst/>
              <a:cxnLst/>
              <a:rect l="l" t="t" r="r" b="b"/>
              <a:pathLst>
                <a:path w="982" h="424" extrusionOk="0">
                  <a:moveTo>
                    <a:pt x="58" y="0"/>
                  </a:moveTo>
                  <a:cubicBezTo>
                    <a:pt x="39" y="0"/>
                    <a:pt x="20" y="0"/>
                    <a:pt x="0" y="10"/>
                  </a:cubicBezTo>
                  <a:lnTo>
                    <a:pt x="0" y="414"/>
                  </a:lnTo>
                  <a:cubicBezTo>
                    <a:pt x="20" y="424"/>
                    <a:pt x="39" y="424"/>
                    <a:pt x="58" y="424"/>
                  </a:cubicBezTo>
                  <a:lnTo>
                    <a:pt x="770" y="424"/>
                  </a:lnTo>
                  <a:cubicBezTo>
                    <a:pt x="885" y="424"/>
                    <a:pt x="981" y="327"/>
                    <a:pt x="981" y="212"/>
                  </a:cubicBezTo>
                  <a:cubicBezTo>
                    <a:pt x="981" y="97"/>
                    <a:pt x="885" y="0"/>
                    <a:pt x="770"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60"/>
            <p:cNvSpPr/>
            <p:nvPr/>
          </p:nvSpPr>
          <p:spPr>
            <a:xfrm>
              <a:off x="1791018" y="1755546"/>
              <a:ext cx="90732" cy="11080"/>
            </a:xfrm>
            <a:custGeom>
              <a:avLst/>
              <a:gdLst/>
              <a:ahLst/>
              <a:cxnLst/>
              <a:rect l="l" t="t" r="r" b="b"/>
              <a:pathLst>
                <a:path w="3472" h="424" extrusionOk="0">
                  <a:moveTo>
                    <a:pt x="279" y="0"/>
                  </a:moveTo>
                  <a:cubicBezTo>
                    <a:pt x="0" y="0"/>
                    <a:pt x="0" y="424"/>
                    <a:pt x="279" y="424"/>
                  </a:cubicBezTo>
                  <a:lnTo>
                    <a:pt x="1404" y="424"/>
                  </a:lnTo>
                  <a:cubicBezTo>
                    <a:pt x="1683" y="424"/>
                    <a:pt x="1683" y="0"/>
                    <a:pt x="1404" y="0"/>
                  </a:cubicBezTo>
                  <a:close/>
                  <a:moveTo>
                    <a:pt x="2068" y="0"/>
                  </a:moveTo>
                  <a:cubicBezTo>
                    <a:pt x="1789" y="0"/>
                    <a:pt x="1789" y="424"/>
                    <a:pt x="2068" y="424"/>
                  </a:cubicBezTo>
                  <a:lnTo>
                    <a:pt x="3183" y="424"/>
                  </a:lnTo>
                  <a:cubicBezTo>
                    <a:pt x="3472" y="424"/>
                    <a:pt x="3472" y="0"/>
                    <a:pt x="3183"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60"/>
            <p:cNvSpPr/>
            <p:nvPr/>
          </p:nvSpPr>
          <p:spPr>
            <a:xfrm>
              <a:off x="1884233" y="1755546"/>
              <a:ext cx="29190" cy="11080"/>
            </a:xfrm>
            <a:custGeom>
              <a:avLst/>
              <a:gdLst/>
              <a:ahLst/>
              <a:cxnLst/>
              <a:rect l="l" t="t" r="r" b="b"/>
              <a:pathLst>
                <a:path w="1117" h="424" extrusionOk="0">
                  <a:moveTo>
                    <a:pt x="289" y="0"/>
                  </a:moveTo>
                  <a:cubicBezTo>
                    <a:pt x="1" y="0"/>
                    <a:pt x="1" y="424"/>
                    <a:pt x="289" y="424"/>
                  </a:cubicBezTo>
                  <a:lnTo>
                    <a:pt x="991" y="424"/>
                  </a:lnTo>
                  <a:cubicBezTo>
                    <a:pt x="1039" y="424"/>
                    <a:pt x="1078" y="414"/>
                    <a:pt x="1116" y="385"/>
                  </a:cubicBezTo>
                  <a:lnTo>
                    <a:pt x="1116" y="39"/>
                  </a:lnTo>
                  <a:cubicBezTo>
                    <a:pt x="1078" y="10"/>
                    <a:pt x="1039" y="0"/>
                    <a:pt x="991"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60"/>
            <p:cNvSpPr/>
            <p:nvPr/>
          </p:nvSpPr>
          <p:spPr>
            <a:xfrm>
              <a:off x="1851828" y="1733177"/>
              <a:ext cx="177440" cy="71211"/>
            </a:xfrm>
            <a:custGeom>
              <a:avLst/>
              <a:gdLst/>
              <a:ahLst/>
              <a:cxnLst/>
              <a:rect l="l" t="t" r="r" b="b"/>
              <a:pathLst>
                <a:path w="6790" h="2725" extrusionOk="0">
                  <a:moveTo>
                    <a:pt x="6453" y="1"/>
                  </a:moveTo>
                  <a:lnTo>
                    <a:pt x="5809" y="174"/>
                  </a:lnTo>
                  <a:lnTo>
                    <a:pt x="337" y="1645"/>
                  </a:lnTo>
                  <a:lnTo>
                    <a:pt x="212" y="1683"/>
                  </a:lnTo>
                  <a:cubicBezTo>
                    <a:pt x="68" y="1722"/>
                    <a:pt x="0" y="1885"/>
                    <a:pt x="68" y="2020"/>
                  </a:cubicBezTo>
                  <a:cubicBezTo>
                    <a:pt x="77" y="2039"/>
                    <a:pt x="87" y="2059"/>
                    <a:pt x="97" y="2078"/>
                  </a:cubicBezTo>
                  <a:cubicBezTo>
                    <a:pt x="345" y="2489"/>
                    <a:pt x="781" y="2725"/>
                    <a:pt x="1243" y="2725"/>
                  </a:cubicBezTo>
                  <a:cubicBezTo>
                    <a:pt x="1354" y="2725"/>
                    <a:pt x="1466" y="2711"/>
                    <a:pt x="1577" y="2684"/>
                  </a:cubicBezTo>
                  <a:lnTo>
                    <a:pt x="6789" y="1270"/>
                  </a:lnTo>
                  <a:lnTo>
                    <a:pt x="6453"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60"/>
            <p:cNvSpPr/>
            <p:nvPr/>
          </p:nvSpPr>
          <p:spPr>
            <a:xfrm>
              <a:off x="1851828" y="1737698"/>
              <a:ext cx="155332" cy="50619"/>
            </a:xfrm>
            <a:custGeom>
              <a:avLst/>
              <a:gdLst/>
              <a:ahLst/>
              <a:cxnLst/>
              <a:rect l="l" t="t" r="r" b="b"/>
              <a:pathLst>
                <a:path w="5944" h="1937" extrusionOk="0">
                  <a:moveTo>
                    <a:pt x="5809" y="1"/>
                  </a:moveTo>
                  <a:lnTo>
                    <a:pt x="337" y="1472"/>
                  </a:lnTo>
                  <a:lnTo>
                    <a:pt x="212" y="1510"/>
                  </a:lnTo>
                  <a:cubicBezTo>
                    <a:pt x="68" y="1549"/>
                    <a:pt x="0" y="1712"/>
                    <a:pt x="68" y="1847"/>
                  </a:cubicBezTo>
                  <a:cubicBezTo>
                    <a:pt x="77" y="1866"/>
                    <a:pt x="87" y="1886"/>
                    <a:pt x="97" y="1905"/>
                  </a:cubicBezTo>
                  <a:cubicBezTo>
                    <a:pt x="192" y="1926"/>
                    <a:pt x="287" y="1936"/>
                    <a:pt x="382" y="1936"/>
                  </a:cubicBezTo>
                  <a:cubicBezTo>
                    <a:pt x="497" y="1936"/>
                    <a:pt x="611" y="1922"/>
                    <a:pt x="722" y="1895"/>
                  </a:cubicBezTo>
                  <a:lnTo>
                    <a:pt x="5943" y="482"/>
                  </a:lnTo>
                  <a:lnTo>
                    <a:pt x="5809"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60"/>
            <p:cNvSpPr/>
            <p:nvPr/>
          </p:nvSpPr>
          <p:spPr>
            <a:xfrm>
              <a:off x="1851828" y="1716975"/>
              <a:ext cx="177440" cy="71263"/>
            </a:xfrm>
            <a:custGeom>
              <a:avLst/>
              <a:gdLst/>
              <a:ahLst/>
              <a:cxnLst/>
              <a:rect l="l" t="t" r="r" b="b"/>
              <a:pathLst>
                <a:path w="6790" h="2727" extrusionOk="0">
                  <a:moveTo>
                    <a:pt x="1243" y="1"/>
                  </a:moveTo>
                  <a:cubicBezTo>
                    <a:pt x="871" y="1"/>
                    <a:pt x="509" y="157"/>
                    <a:pt x="250" y="438"/>
                  </a:cubicBezTo>
                  <a:cubicBezTo>
                    <a:pt x="183" y="525"/>
                    <a:pt x="116" y="611"/>
                    <a:pt x="68" y="707"/>
                  </a:cubicBezTo>
                  <a:cubicBezTo>
                    <a:pt x="0" y="842"/>
                    <a:pt x="68" y="1005"/>
                    <a:pt x="212" y="1044"/>
                  </a:cubicBezTo>
                  <a:lnTo>
                    <a:pt x="337" y="1082"/>
                  </a:lnTo>
                  <a:lnTo>
                    <a:pt x="6453" y="2727"/>
                  </a:lnTo>
                  <a:lnTo>
                    <a:pt x="6587" y="2207"/>
                  </a:lnTo>
                  <a:lnTo>
                    <a:pt x="6789" y="1457"/>
                  </a:lnTo>
                  <a:lnTo>
                    <a:pt x="1577" y="44"/>
                  </a:lnTo>
                  <a:cubicBezTo>
                    <a:pt x="1467" y="15"/>
                    <a:pt x="1354" y="1"/>
                    <a:pt x="1243"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60"/>
            <p:cNvSpPr/>
            <p:nvPr/>
          </p:nvSpPr>
          <p:spPr>
            <a:xfrm>
              <a:off x="1858361" y="1716975"/>
              <a:ext cx="170907" cy="57701"/>
            </a:xfrm>
            <a:custGeom>
              <a:avLst/>
              <a:gdLst/>
              <a:ahLst/>
              <a:cxnLst/>
              <a:rect l="l" t="t" r="r" b="b"/>
              <a:pathLst>
                <a:path w="6540" h="2208" extrusionOk="0">
                  <a:moveTo>
                    <a:pt x="992" y="1"/>
                  </a:moveTo>
                  <a:cubicBezTo>
                    <a:pt x="617" y="1"/>
                    <a:pt x="252" y="157"/>
                    <a:pt x="0" y="438"/>
                  </a:cubicBezTo>
                  <a:cubicBezTo>
                    <a:pt x="29" y="486"/>
                    <a:pt x="77" y="525"/>
                    <a:pt x="135" y="534"/>
                  </a:cubicBezTo>
                  <a:lnTo>
                    <a:pt x="250" y="573"/>
                  </a:lnTo>
                  <a:lnTo>
                    <a:pt x="6337" y="2207"/>
                  </a:lnTo>
                  <a:lnTo>
                    <a:pt x="6539" y="1457"/>
                  </a:lnTo>
                  <a:lnTo>
                    <a:pt x="1327" y="44"/>
                  </a:lnTo>
                  <a:cubicBezTo>
                    <a:pt x="1217" y="15"/>
                    <a:pt x="1104" y="1"/>
                    <a:pt x="992"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60"/>
            <p:cNvSpPr/>
            <p:nvPr/>
          </p:nvSpPr>
          <p:spPr>
            <a:xfrm>
              <a:off x="1959965" y="1655041"/>
              <a:ext cx="169051" cy="122875"/>
            </a:xfrm>
            <a:custGeom>
              <a:avLst/>
              <a:gdLst/>
              <a:ahLst/>
              <a:cxnLst/>
              <a:rect l="l" t="t" r="r" b="b"/>
              <a:pathLst>
                <a:path w="6469" h="4702" extrusionOk="0">
                  <a:moveTo>
                    <a:pt x="4426" y="826"/>
                  </a:moveTo>
                  <a:cubicBezTo>
                    <a:pt x="4443" y="826"/>
                    <a:pt x="4461" y="826"/>
                    <a:pt x="4478" y="827"/>
                  </a:cubicBezTo>
                  <a:cubicBezTo>
                    <a:pt x="5402" y="875"/>
                    <a:pt x="5796" y="2010"/>
                    <a:pt x="5113" y="2625"/>
                  </a:cubicBezTo>
                  <a:cubicBezTo>
                    <a:pt x="4908" y="2807"/>
                    <a:pt x="4667" y="2889"/>
                    <a:pt x="4432" y="2889"/>
                  </a:cubicBezTo>
                  <a:cubicBezTo>
                    <a:pt x="3885" y="2889"/>
                    <a:pt x="3368" y="2447"/>
                    <a:pt x="3401" y="1808"/>
                  </a:cubicBezTo>
                  <a:cubicBezTo>
                    <a:pt x="3429" y="1258"/>
                    <a:pt x="3882" y="826"/>
                    <a:pt x="4426" y="826"/>
                  </a:cubicBezTo>
                  <a:close/>
                  <a:moveTo>
                    <a:pt x="4398" y="0"/>
                  </a:moveTo>
                  <a:cubicBezTo>
                    <a:pt x="4246" y="0"/>
                    <a:pt x="4093" y="19"/>
                    <a:pt x="3940" y="58"/>
                  </a:cubicBezTo>
                  <a:lnTo>
                    <a:pt x="3950" y="58"/>
                  </a:lnTo>
                  <a:cubicBezTo>
                    <a:pt x="2738" y="385"/>
                    <a:pt x="2190" y="1789"/>
                    <a:pt x="2853" y="2846"/>
                  </a:cubicBezTo>
                  <a:lnTo>
                    <a:pt x="776" y="3414"/>
                  </a:lnTo>
                  <a:cubicBezTo>
                    <a:pt x="0" y="3617"/>
                    <a:pt x="219" y="4701"/>
                    <a:pt x="914" y="4701"/>
                  </a:cubicBezTo>
                  <a:cubicBezTo>
                    <a:pt x="976" y="4701"/>
                    <a:pt x="1043" y="4693"/>
                    <a:pt x="1113" y="4673"/>
                  </a:cubicBezTo>
                  <a:lnTo>
                    <a:pt x="4950" y="3645"/>
                  </a:lnTo>
                  <a:cubicBezTo>
                    <a:pt x="5911" y="3346"/>
                    <a:pt x="6469" y="2337"/>
                    <a:pt x="6200" y="1366"/>
                  </a:cubicBezTo>
                  <a:cubicBezTo>
                    <a:pt x="5964" y="546"/>
                    <a:pt x="5215" y="0"/>
                    <a:pt x="439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60"/>
            <p:cNvSpPr/>
            <p:nvPr/>
          </p:nvSpPr>
          <p:spPr>
            <a:xfrm>
              <a:off x="1965400" y="1743630"/>
              <a:ext cx="171168" cy="123110"/>
            </a:xfrm>
            <a:custGeom>
              <a:avLst/>
              <a:gdLst/>
              <a:ahLst/>
              <a:cxnLst/>
              <a:rect l="l" t="t" r="r" b="b"/>
              <a:pathLst>
                <a:path w="6550" h="4711" extrusionOk="0">
                  <a:moveTo>
                    <a:pt x="4208" y="1813"/>
                  </a:moveTo>
                  <a:cubicBezTo>
                    <a:pt x="4298" y="1813"/>
                    <a:pt x="4390" y="1825"/>
                    <a:pt x="4482" y="1851"/>
                  </a:cubicBezTo>
                  <a:cubicBezTo>
                    <a:pt x="5367" y="2091"/>
                    <a:pt x="5521" y="3284"/>
                    <a:pt x="4722" y="3736"/>
                  </a:cubicBezTo>
                  <a:cubicBezTo>
                    <a:pt x="4555" y="3831"/>
                    <a:pt x="4380" y="3873"/>
                    <a:pt x="4212" y="3873"/>
                  </a:cubicBezTo>
                  <a:cubicBezTo>
                    <a:pt x="3580" y="3873"/>
                    <a:pt x="3032" y="3271"/>
                    <a:pt x="3222" y="2572"/>
                  </a:cubicBezTo>
                  <a:cubicBezTo>
                    <a:pt x="3350" y="2116"/>
                    <a:pt x="3758" y="1813"/>
                    <a:pt x="4208" y="1813"/>
                  </a:cubicBezTo>
                  <a:close/>
                  <a:moveTo>
                    <a:pt x="731" y="1"/>
                  </a:moveTo>
                  <a:cubicBezTo>
                    <a:pt x="439" y="1"/>
                    <a:pt x="177" y="196"/>
                    <a:pt x="97" y="485"/>
                  </a:cubicBezTo>
                  <a:cubicBezTo>
                    <a:pt x="1" y="832"/>
                    <a:pt x="212" y="1197"/>
                    <a:pt x="559" y="1293"/>
                  </a:cubicBezTo>
                  <a:lnTo>
                    <a:pt x="2645" y="1860"/>
                  </a:lnTo>
                  <a:cubicBezTo>
                    <a:pt x="1826" y="3161"/>
                    <a:pt x="2831" y="4710"/>
                    <a:pt x="4195" y="4710"/>
                  </a:cubicBezTo>
                  <a:cubicBezTo>
                    <a:pt x="4415" y="4710"/>
                    <a:pt x="4644" y="4670"/>
                    <a:pt x="4876" y="4582"/>
                  </a:cubicBezTo>
                  <a:cubicBezTo>
                    <a:pt x="6549" y="3947"/>
                    <a:pt x="6453" y="1553"/>
                    <a:pt x="4732" y="1062"/>
                  </a:cubicBezTo>
                  <a:lnTo>
                    <a:pt x="905" y="24"/>
                  </a:lnTo>
                  <a:cubicBezTo>
                    <a:pt x="847" y="8"/>
                    <a:pt x="788" y="1"/>
                    <a:pt x="731"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60"/>
            <p:cNvSpPr/>
            <p:nvPr/>
          </p:nvSpPr>
          <p:spPr>
            <a:xfrm>
              <a:off x="1981001" y="1755285"/>
              <a:ext cx="11838" cy="11838"/>
            </a:xfrm>
            <a:custGeom>
              <a:avLst/>
              <a:gdLst/>
              <a:ahLst/>
              <a:cxnLst/>
              <a:rect l="l" t="t" r="r" b="b"/>
              <a:pathLst>
                <a:path w="453" h="453" extrusionOk="0">
                  <a:moveTo>
                    <a:pt x="231" y="1"/>
                  </a:moveTo>
                  <a:cubicBezTo>
                    <a:pt x="106" y="1"/>
                    <a:pt x="0" y="107"/>
                    <a:pt x="0" y="232"/>
                  </a:cubicBezTo>
                  <a:cubicBezTo>
                    <a:pt x="0" y="347"/>
                    <a:pt x="106" y="453"/>
                    <a:pt x="231" y="453"/>
                  </a:cubicBezTo>
                  <a:cubicBezTo>
                    <a:pt x="356" y="453"/>
                    <a:pt x="452" y="347"/>
                    <a:pt x="452" y="232"/>
                  </a:cubicBezTo>
                  <a:cubicBezTo>
                    <a:pt x="452" y="107"/>
                    <a:pt x="356" y="1"/>
                    <a:pt x="23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2" name="Google Shape;14402;p60"/>
          <p:cNvGrpSpPr/>
          <p:nvPr/>
        </p:nvGrpSpPr>
        <p:grpSpPr>
          <a:xfrm>
            <a:off x="4014449" y="1499997"/>
            <a:ext cx="319914" cy="366639"/>
            <a:chOff x="4014449" y="1499997"/>
            <a:chExt cx="319914" cy="366639"/>
          </a:xfrm>
        </p:grpSpPr>
        <p:sp>
          <p:nvSpPr>
            <p:cNvPr id="14403" name="Google Shape;14403;p60"/>
            <p:cNvSpPr/>
            <p:nvPr/>
          </p:nvSpPr>
          <p:spPr>
            <a:xfrm>
              <a:off x="4014449" y="1499997"/>
              <a:ext cx="319914" cy="366639"/>
            </a:xfrm>
            <a:custGeom>
              <a:avLst/>
              <a:gdLst/>
              <a:ahLst/>
              <a:cxnLst/>
              <a:rect l="l" t="t" r="r" b="b"/>
              <a:pathLst>
                <a:path w="12242" h="14030" extrusionOk="0">
                  <a:moveTo>
                    <a:pt x="6121" y="0"/>
                  </a:moveTo>
                  <a:cubicBezTo>
                    <a:pt x="6010" y="0"/>
                    <a:pt x="5899" y="29"/>
                    <a:pt x="5799" y="87"/>
                  </a:cubicBezTo>
                  <a:lnTo>
                    <a:pt x="442" y="3183"/>
                  </a:lnTo>
                  <a:cubicBezTo>
                    <a:pt x="308" y="3260"/>
                    <a:pt x="202" y="3366"/>
                    <a:pt x="125" y="3500"/>
                  </a:cubicBezTo>
                  <a:cubicBezTo>
                    <a:pt x="48" y="3635"/>
                    <a:pt x="10" y="3779"/>
                    <a:pt x="10" y="3933"/>
                  </a:cubicBezTo>
                  <a:lnTo>
                    <a:pt x="10" y="10135"/>
                  </a:lnTo>
                  <a:cubicBezTo>
                    <a:pt x="0" y="10356"/>
                    <a:pt x="125" y="10558"/>
                    <a:pt x="317" y="10674"/>
                  </a:cubicBezTo>
                  <a:lnTo>
                    <a:pt x="6125" y="14030"/>
                  </a:lnTo>
                  <a:cubicBezTo>
                    <a:pt x="12107" y="10558"/>
                    <a:pt x="11953" y="10683"/>
                    <a:pt x="12049" y="10587"/>
                  </a:cubicBezTo>
                  <a:cubicBezTo>
                    <a:pt x="12174" y="10472"/>
                    <a:pt x="12241" y="10308"/>
                    <a:pt x="12241" y="10135"/>
                  </a:cubicBezTo>
                  <a:lnTo>
                    <a:pt x="12241" y="3875"/>
                  </a:lnTo>
                  <a:cubicBezTo>
                    <a:pt x="12241" y="3596"/>
                    <a:pt x="12087" y="3346"/>
                    <a:pt x="11857" y="3212"/>
                  </a:cubicBezTo>
                  <a:lnTo>
                    <a:pt x="6981" y="394"/>
                  </a:lnTo>
                  <a:lnTo>
                    <a:pt x="6443" y="87"/>
                  </a:lnTo>
                  <a:cubicBezTo>
                    <a:pt x="6342" y="29"/>
                    <a:pt x="6231" y="0"/>
                    <a:pt x="6121"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60"/>
            <p:cNvSpPr/>
            <p:nvPr/>
          </p:nvSpPr>
          <p:spPr>
            <a:xfrm>
              <a:off x="4014449" y="1591199"/>
              <a:ext cx="319914" cy="275437"/>
            </a:xfrm>
            <a:custGeom>
              <a:avLst/>
              <a:gdLst/>
              <a:ahLst/>
              <a:cxnLst/>
              <a:rect l="l" t="t" r="r" b="b"/>
              <a:pathLst>
                <a:path w="12242" h="10540" extrusionOk="0">
                  <a:moveTo>
                    <a:pt x="12135" y="1"/>
                  </a:moveTo>
                  <a:lnTo>
                    <a:pt x="6125" y="3443"/>
                  </a:lnTo>
                  <a:lnTo>
                    <a:pt x="875" y="433"/>
                  </a:lnTo>
                  <a:lnTo>
                    <a:pt x="125" y="10"/>
                  </a:lnTo>
                  <a:cubicBezTo>
                    <a:pt x="48" y="145"/>
                    <a:pt x="10" y="289"/>
                    <a:pt x="10" y="443"/>
                  </a:cubicBezTo>
                  <a:lnTo>
                    <a:pt x="10" y="6645"/>
                  </a:lnTo>
                  <a:cubicBezTo>
                    <a:pt x="0" y="6866"/>
                    <a:pt x="125" y="7068"/>
                    <a:pt x="317" y="7184"/>
                  </a:cubicBezTo>
                  <a:lnTo>
                    <a:pt x="6125" y="10540"/>
                  </a:lnTo>
                  <a:cubicBezTo>
                    <a:pt x="12107" y="7068"/>
                    <a:pt x="11953" y="7193"/>
                    <a:pt x="12049" y="7097"/>
                  </a:cubicBezTo>
                  <a:cubicBezTo>
                    <a:pt x="12174" y="6982"/>
                    <a:pt x="12241" y="6818"/>
                    <a:pt x="12241" y="6645"/>
                  </a:cubicBezTo>
                  <a:lnTo>
                    <a:pt x="12241" y="385"/>
                  </a:lnTo>
                  <a:cubicBezTo>
                    <a:pt x="12241" y="251"/>
                    <a:pt x="12203" y="116"/>
                    <a:pt x="12135"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60"/>
            <p:cNvSpPr/>
            <p:nvPr/>
          </p:nvSpPr>
          <p:spPr>
            <a:xfrm>
              <a:off x="4014685" y="1591199"/>
              <a:ext cx="159853" cy="248808"/>
            </a:xfrm>
            <a:custGeom>
              <a:avLst/>
              <a:gdLst/>
              <a:ahLst/>
              <a:cxnLst/>
              <a:rect l="l" t="t" r="r" b="b"/>
              <a:pathLst>
                <a:path w="6117" h="9521" extrusionOk="0">
                  <a:moveTo>
                    <a:pt x="116" y="1"/>
                  </a:moveTo>
                  <a:lnTo>
                    <a:pt x="116" y="10"/>
                  </a:lnTo>
                  <a:cubicBezTo>
                    <a:pt x="39" y="145"/>
                    <a:pt x="1" y="289"/>
                    <a:pt x="1" y="443"/>
                  </a:cubicBezTo>
                  <a:lnTo>
                    <a:pt x="1" y="5982"/>
                  </a:lnTo>
                  <a:lnTo>
                    <a:pt x="6116" y="9520"/>
                  </a:lnTo>
                  <a:lnTo>
                    <a:pt x="6116" y="3443"/>
                  </a:lnTo>
                  <a:lnTo>
                    <a:pt x="116"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60"/>
            <p:cNvSpPr/>
            <p:nvPr/>
          </p:nvSpPr>
          <p:spPr>
            <a:xfrm>
              <a:off x="4174511" y="1591460"/>
              <a:ext cx="159853" cy="275175"/>
            </a:xfrm>
            <a:custGeom>
              <a:avLst/>
              <a:gdLst/>
              <a:ahLst/>
              <a:cxnLst/>
              <a:rect l="l" t="t" r="r" b="b"/>
              <a:pathLst>
                <a:path w="6117" h="10530" extrusionOk="0">
                  <a:moveTo>
                    <a:pt x="6010" y="0"/>
                  </a:moveTo>
                  <a:lnTo>
                    <a:pt x="0" y="3433"/>
                  </a:lnTo>
                  <a:lnTo>
                    <a:pt x="0" y="10530"/>
                  </a:lnTo>
                  <a:lnTo>
                    <a:pt x="5809" y="7174"/>
                  </a:lnTo>
                  <a:cubicBezTo>
                    <a:pt x="6001" y="7058"/>
                    <a:pt x="6116" y="6856"/>
                    <a:pt x="6116" y="6635"/>
                  </a:cubicBezTo>
                  <a:lnTo>
                    <a:pt x="6116" y="375"/>
                  </a:lnTo>
                  <a:cubicBezTo>
                    <a:pt x="6116" y="241"/>
                    <a:pt x="6078" y="116"/>
                    <a:pt x="6010"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60"/>
            <p:cNvSpPr/>
            <p:nvPr/>
          </p:nvSpPr>
          <p:spPr>
            <a:xfrm>
              <a:off x="4174511" y="1591199"/>
              <a:ext cx="159853" cy="248808"/>
            </a:xfrm>
            <a:custGeom>
              <a:avLst/>
              <a:gdLst/>
              <a:ahLst/>
              <a:cxnLst/>
              <a:rect l="l" t="t" r="r" b="b"/>
              <a:pathLst>
                <a:path w="6117" h="9521" extrusionOk="0">
                  <a:moveTo>
                    <a:pt x="6010" y="1"/>
                  </a:moveTo>
                  <a:lnTo>
                    <a:pt x="0" y="3443"/>
                  </a:lnTo>
                  <a:lnTo>
                    <a:pt x="0" y="9520"/>
                  </a:lnTo>
                  <a:lnTo>
                    <a:pt x="5809" y="6164"/>
                  </a:lnTo>
                  <a:cubicBezTo>
                    <a:pt x="6001" y="6059"/>
                    <a:pt x="6116" y="5847"/>
                    <a:pt x="6116" y="5626"/>
                  </a:cubicBezTo>
                  <a:lnTo>
                    <a:pt x="6116" y="385"/>
                  </a:lnTo>
                  <a:cubicBezTo>
                    <a:pt x="6116" y="251"/>
                    <a:pt x="6078" y="116"/>
                    <a:pt x="6010"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8" name="Google Shape;14408;p60"/>
          <p:cNvGrpSpPr/>
          <p:nvPr/>
        </p:nvGrpSpPr>
        <p:grpSpPr>
          <a:xfrm>
            <a:off x="866267" y="1591460"/>
            <a:ext cx="367397" cy="183711"/>
            <a:chOff x="866267" y="1591460"/>
            <a:chExt cx="367397" cy="183711"/>
          </a:xfrm>
        </p:grpSpPr>
        <p:sp>
          <p:nvSpPr>
            <p:cNvPr id="14409" name="Google Shape;14409;p60"/>
            <p:cNvSpPr/>
            <p:nvPr/>
          </p:nvSpPr>
          <p:spPr>
            <a:xfrm>
              <a:off x="866267" y="1591460"/>
              <a:ext cx="367397" cy="183502"/>
            </a:xfrm>
            <a:custGeom>
              <a:avLst/>
              <a:gdLst/>
              <a:ahLst/>
              <a:cxnLst/>
              <a:rect l="l" t="t" r="r" b="b"/>
              <a:pathLst>
                <a:path w="14059" h="7022" extrusionOk="0">
                  <a:moveTo>
                    <a:pt x="6818" y="0"/>
                  </a:moveTo>
                  <a:cubicBezTo>
                    <a:pt x="6501" y="10"/>
                    <a:pt x="6183" y="39"/>
                    <a:pt x="5866" y="96"/>
                  </a:cubicBezTo>
                  <a:cubicBezTo>
                    <a:pt x="5732" y="116"/>
                    <a:pt x="5587" y="144"/>
                    <a:pt x="5443" y="183"/>
                  </a:cubicBezTo>
                  <a:cubicBezTo>
                    <a:pt x="5135" y="250"/>
                    <a:pt x="4837" y="346"/>
                    <a:pt x="4539" y="462"/>
                  </a:cubicBezTo>
                  <a:lnTo>
                    <a:pt x="4337" y="539"/>
                  </a:lnTo>
                  <a:cubicBezTo>
                    <a:pt x="4270" y="568"/>
                    <a:pt x="4203" y="596"/>
                    <a:pt x="4145" y="625"/>
                  </a:cubicBezTo>
                  <a:cubicBezTo>
                    <a:pt x="3847" y="750"/>
                    <a:pt x="3568" y="904"/>
                    <a:pt x="3299" y="1077"/>
                  </a:cubicBezTo>
                  <a:cubicBezTo>
                    <a:pt x="3174" y="1154"/>
                    <a:pt x="3058" y="1231"/>
                    <a:pt x="2943" y="1318"/>
                  </a:cubicBezTo>
                  <a:cubicBezTo>
                    <a:pt x="2683" y="1500"/>
                    <a:pt x="2433" y="1693"/>
                    <a:pt x="2202" y="1914"/>
                  </a:cubicBezTo>
                  <a:cubicBezTo>
                    <a:pt x="2154" y="1962"/>
                    <a:pt x="2097" y="2010"/>
                    <a:pt x="2049" y="2068"/>
                  </a:cubicBezTo>
                  <a:cubicBezTo>
                    <a:pt x="2001" y="2116"/>
                    <a:pt x="1952" y="2164"/>
                    <a:pt x="1904" y="2222"/>
                  </a:cubicBezTo>
                  <a:cubicBezTo>
                    <a:pt x="1683" y="2452"/>
                    <a:pt x="1481" y="2693"/>
                    <a:pt x="1299" y="2952"/>
                  </a:cubicBezTo>
                  <a:cubicBezTo>
                    <a:pt x="1212" y="3077"/>
                    <a:pt x="1135" y="3193"/>
                    <a:pt x="1058" y="3318"/>
                  </a:cubicBezTo>
                  <a:cubicBezTo>
                    <a:pt x="895" y="3587"/>
                    <a:pt x="741" y="3866"/>
                    <a:pt x="616" y="4154"/>
                  </a:cubicBezTo>
                  <a:cubicBezTo>
                    <a:pt x="587" y="4222"/>
                    <a:pt x="558" y="4289"/>
                    <a:pt x="529" y="4356"/>
                  </a:cubicBezTo>
                  <a:cubicBezTo>
                    <a:pt x="500" y="4424"/>
                    <a:pt x="472" y="4491"/>
                    <a:pt x="452" y="4558"/>
                  </a:cubicBezTo>
                  <a:cubicBezTo>
                    <a:pt x="337" y="4847"/>
                    <a:pt x="250" y="5154"/>
                    <a:pt x="173" y="5462"/>
                  </a:cubicBezTo>
                  <a:cubicBezTo>
                    <a:pt x="145" y="5606"/>
                    <a:pt x="116" y="5741"/>
                    <a:pt x="97" y="5885"/>
                  </a:cubicBezTo>
                  <a:cubicBezTo>
                    <a:pt x="48" y="6154"/>
                    <a:pt x="20" y="6433"/>
                    <a:pt x="10" y="6703"/>
                  </a:cubicBezTo>
                  <a:cubicBezTo>
                    <a:pt x="0" y="6876"/>
                    <a:pt x="145" y="7020"/>
                    <a:pt x="318" y="7020"/>
                  </a:cubicBezTo>
                  <a:lnTo>
                    <a:pt x="13732" y="7020"/>
                  </a:lnTo>
                  <a:cubicBezTo>
                    <a:pt x="13742" y="7021"/>
                    <a:pt x="13753" y="7022"/>
                    <a:pt x="13763" y="7022"/>
                  </a:cubicBezTo>
                  <a:cubicBezTo>
                    <a:pt x="13931" y="7022"/>
                    <a:pt x="14058" y="6875"/>
                    <a:pt x="14049" y="6703"/>
                  </a:cubicBezTo>
                  <a:cubicBezTo>
                    <a:pt x="14040" y="6424"/>
                    <a:pt x="14011" y="6154"/>
                    <a:pt x="13972" y="5885"/>
                  </a:cubicBezTo>
                  <a:cubicBezTo>
                    <a:pt x="13944" y="5741"/>
                    <a:pt x="13924" y="5597"/>
                    <a:pt x="13886" y="5462"/>
                  </a:cubicBezTo>
                  <a:cubicBezTo>
                    <a:pt x="13819" y="5154"/>
                    <a:pt x="13722" y="4847"/>
                    <a:pt x="13617" y="4549"/>
                  </a:cubicBezTo>
                  <a:cubicBezTo>
                    <a:pt x="13588" y="4481"/>
                    <a:pt x="13559" y="4424"/>
                    <a:pt x="13540" y="4356"/>
                  </a:cubicBezTo>
                  <a:cubicBezTo>
                    <a:pt x="13511" y="4289"/>
                    <a:pt x="13482" y="4222"/>
                    <a:pt x="13453" y="4154"/>
                  </a:cubicBezTo>
                  <a:cubicBezTo>
                    <a:pt x="13328" y="3866"/>
                    <a:pt x="13174" y="3587"/>
                    <a:pt x="13011" y="3318"/>
                  </a:cubicBezTo>
                  <a:cubicBezTo>
                    <a:pt x="12924" y="3193"/>
                    <a:pt x="12847" y="3068"/>
                    <a:pt x="12770" y="2952"/>
                  </a:cubicBezTo>
                  <a:cubicBezTo>
                    <a:pt x="12588" y="2693"/>
                    <a:pt x="12386" y="2452"/>
                    <a:pt x="12165" y="2222"/>
                  </a:cubicBezTo>
                  <a:cubicBezTo>
                    <a:pt x="12117" y="2164"/>
                    <a:pt x="12069" y="2116"/>
                    <a:pt x="12020" y="2068"/>
                  </a:cubicBezTo>
                  <a:cubicBezTo>
                    <a:pt x="11963" y="2010"/>
                    <a:pt x="11915" y="1962"/>
                    <a:pt x="11867" y="1914"/>
                  </a:cubicBezTo>
                  <a:cubicBezTo>
                    <a:pt x="11636" y="1693"/>
                    <a:pt x="11386" y="1491"/>
                    <a:pt x="11126" y="1308"/>
                  </a:cubicBezTo>
                  <a:cubicBezTo>
                    <a:pt x="11011" y="1231"/>
                    <a:pt x="10886" y="1154"/>
                    <a:pt x="10770" y="1068"/>
                  </a:cubicBezTo>
                  <a:cubicBezTo>
                    <a:pt x="10501" y="904"/>
                    <a:pt x="10213" y="750"/>
                    <a:pt x="9924" y="625"/>
                  </a:cubicBezTo>
                  <a:cubicBezTo>
                    <a:pt x="9866" y="587"/>
                    <a:pt x="9799" y="558"/>
                    <a:pt x="9732" y="539"/>
                  </a:cubicBezTo>
                  <a:lnTo>
                    <a:pt x="9530" y="452"/>
                  </a:lnTo>
                  <a:cubicBezTo>
                    <a:pt x="9232" y="346"/>
                    <a:pt x="8924" y="250"/>
                    <a:pt x="8616" y="183"/>
                  </a:cubicBezTo>
                  <a:cubicBezTo>
                    <a:pt x="8482" y="144"/>
                    <a:pt x="8337" y="116"/>
                    <a:pt x="8193" y="96"/>
                  </a:cubicBezTo>
                  <a:cubicBezTo>
                    <a:pt x="7886" y="39"/>
                    <a:pt x="7568" y="10"/>
                    <a:pt x="7251"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60"/>
            <p:cNvSpPr/>
            <p:nvPr/>
          </p:nvSpPr>
          <p:spPr>
            <a:xfrm>
              <a:off x="866267" y="1591460"/>
              <a:ext cx="199286" cy="183711"/>
            </a:xfrm>
            <a:custGeom>
              <a:avLst/>
              <a:gdLst/>
              <a:ahLst/>
              <a:cxnLst/>
              <a:rect l="l" t="t" r="r" b="b"/>
              <a:pathLst>
                <a:path w="7626" h="7030" extrusionOk="0">
                  <a:moveTo>
                    <a:pt x="6818" y="0"/>
                  </a:moveTo>
                  <a:cubicBezTo>
                    <a:pt x="6501" y="10"/>
                    <a:pt x="6183" y="39"/>
                    <a:pt x="5866" y="96"/>
                  </a:cubicBezTo>
                  <a:cubicBezTo>
                    <a:pt x="5732" y="116"/>
                    <a:pt x="5587" y="144"/>
                    <a:pt x="5443" y="183"/>
                  </a:cubicBezTo>
                  <a:cubicBezTo>
                    <a:pt x="5135" y="250"/>
                    <a:pt x="4837" y="346"/>
                    <a:pt x="4539" y="462"/>
                  </a:cubicBezTo>
                  <a:lnTo>
                    <a:pt x="4337" y="539"/>
                  </a:lnTo>
                  <a:cubicBezTo>
                    <a:pt x="4270" y="568"/>
                    <a:pt x="4203" y="596"/>
                    <a:pt x="4145" y="625"/>
                  </a:cubicBezTo>
                  <a:cubicBezTo>
                    <a:pt x="3847" y="750"/>
                    <a:pt x="3568" y="904"/>
                    <a:pt x="3299" y="1077"/>
                  </a:cubicBezTo>
                  <a:cubicBezTo>
                    <a:pt x="3174" y="1154"/>
                    <a:pt x="3058" y="1231"/>
                    <a:pt x="2943" y="1318"/>
                  </a:cubicBezTo>
                  <a:cubicBezTo>
                    <a:pt x="2683" y="1500"/>
                    <a:pt x="2433" y="1693"/>
                    <a:pt x="2202" y="1914"/>
                  </a:cubicBezTo>
                  <a:cubicBezTo>
                    <a:pt x="2154" y="1962"/>
                    <a:pt x="2097" y="2010"/>
                    <a:pt x="2049" y="2068"/>
                  </a:cubicBezTo>
                  <a:cubicBezTo>
                    <a:pt x="2001" y="2116"/>
                    <a:pt x="1952" y="2164"/>
                    <a:pt x="1904" y="2222"/>
                  </a:cubicBezTo>
                  <a:cubicBezTo>
                    <a:pt x="1683" y="2452"/>
                    <a:pt x="1481" y="2693"/>
                    <a:pt x="1299" y="2952"/>
                  </a:cubicBezTo>
                  <a:cubicBezTo>
                    <a:pt x="1212" y="3077"/>
                    <a:pt x="1135" y="3193"/>
                    <a:pt x="1058" y="3318"/>
                  </a:cubicBezTo>
                  <a:cubicBezTo>
                    <a:pt x="895" y="3587"/>
                    <a:pt x="741" y="3866"/>
                    <a:pt x="616" y="4154"/>
                  </a:cubicBezTo>
                  <a:cubicBezTo>
                    <a:pt x="587" y="4222"/>
                    <a:pt x="558" y="4289"/>
                    <a:pt x="529" y="4356"/>
                  </a:cubicBezTo>
                  <a:cubicBezTo>
                    <a:pt x="500" y="4424"/>
                    <a:pt x="472" y="4491"/>
                    <a:pt x="452" y="4558"/>
                  </a:cubicBezTo>
                  <a:cubicBezTo>
                    <a:pt x="337" y="4847"/>
                    <a:pt x="250" y="5154"/>
                    <a:pt x="173" y="5462"/>
                  </a:cubicBezTo>
                  <a:cubicBezTo>
                    <a:pt x="145" y="5606"/>
                    <a:pt x="116" y="5741"/>
                    <a:pt x="97" y="5885"/>
                  </a:cubicBezTo>
                  <a:cubicBezTo>
                    <a:pt x="48" y="6154"/>
                    <a:pt x="20" y="6433"/>
                    <a:pt x="10" y="6703"/>
                  </a:cubicBezTo>
                  <a:cubicBezTo>
                    <a:pt x="0" y="6876"/>
                    <a:pt x="135" y="7020"/>
                    <a:pt x="308" y="7030"/>
                  </a:cubicBezTo>
                  <a:lnTo>
                    <a:pt x="1510" y="7030"/>
                  </a:lnTo>
                  <a:cubicBezTo>
                    <a:pt x="1337" y="7030"/>
                    <a:pt x="1193" y="6885"/>
                    <a:pt x="1202" y="6703"/>
                  </a:cubicBezTo>
                  <a:cubicBezTo>
                    <a:pt x="1222" y="6433"/>
                    <a:pt x="1241" y="6164"/>
                    <a:pt x="1289" y="5885"/>
                  </a:cubicBezTo>
                  <a:cubicBezTo>
                    <a:pt x="1308" y="5751"/>
                    <a:pt x="1337" y="5606"/>
                    <a:pt x="1375" y="5472"/>
                  </a:cubicBezTo>
                  <a:cubicBezTo>
                    <a:pt x="1443" y="5154"/>
                    <a:pt x="1529" y="4856"/>
                    <a:pt x="1645" y="4558"/>
                  </a:cubicBezTo>
                  <a:cubicBezTo>
                    <a:pt x="1664" y="4491"/>
                    <a:pt x="1693" y="4424"/>
                    <a:pt x="1722" y="4356"/>
                  </a:cubicBezTo>
                  <a:cubicBezTo>
                    <a:pt x="1751" y="4289"/>
                    <a:pt x="1779" y="4231"/>
                    <a:pt x="1808" y="4164"/>
                  </a:cubicBezTo>
                  <a:cubicBezTo>
                    <a:pt x="1933" y="3875"/>
                    <a:pt x="2087" y="3587"/>
                    <a:pt x="2251" y="3318"/>
                  </a:cubicBezTo>
                  <a:cubicBezTo>
                    <a:pt x="2337" y="3193"/>
                    <a:pt x="2414" y="3077"/>
                    <a:pt x="2491" y="2962"/>
                  </a:cubicBezTo>
                  <a:cubicBezTo>
                    <a:pt x="2674" y="2702"/>
                    <a:pt x="2876" y="2452"/>
                    <a:pt x="3097" y="2222"/>
                  </a:cubicBezTo>
                  <a:cubicBezTo>
                    <a:pt x="3145" y="2173"/>
                    <a:pt x="3193" y="2116"/>
                    <a:pt x="3241" y="2068"/>
                  </a:cubicBezTo>
                  <a:cubicBezTo>
                    <a:pt x="3299" y="2020"/>
                    <a:pt x="3347" y="1972"/>
                    <a:pt x="3395" y="1923"/>
                  </a:cubicBezTo>
                  <a:cubicBezTo>
                    <a:pt x="3626" y="1702"/>
                    <a:pt x="3876" y="1500"/>
                    <a:pt x="4135" y="1318"/>
                  </a:cubicBezTo>
                  <a:cubicBezTo>
                    <a:pt x="4251" y="1241"/>
                    <a:pt x="4376" y="1154"/>
                    <a:pt x="4491" y="1077"/>
                  </a:cubicBezTo>
                  <a:cubicBezTo>
                    <a:pt x="4760" y="904"/>
                    <a:pt x="5039" y="760"/>
                    <a:pt x="5337" y="625"/>
                  </a:cubicBezTo>
                  <a:cubicBezTo>
                    <a:pt x="5395" y="596"/>
                    <a:pt x="5462" y="568"/>
                    <a:pt x="5530" y="539"/>
                  </a:cubicBezTo>
                  <a:lnTo>
                    <a:pt x="5732" y="462"/>
                  </a:lnTo>
                  <a:cubicBezTo>
                    <a:pt x="6030" y="346"/>
                    <a:pt x="6328" y="260"/>
                    <a:pt x="6645" y="183"/>
                  </a:cubicBezTo>
                  <a:cubicBezTo>
                    <a:pt x="6780" y="154"/>
                    <a:pt x="6924" y="125"/>
                    <a:pt x="7068" y="96"/>
                  </a:cubicBezTo>
                  <a:cubicBezTo>
                    <a:pt x="7251" y="68"/>
                    <a:pt x="7434" y="48"/>
                    <a:pt x="7626" y="29"/>
                  </a:cubicBezTo>
                  <a:cubicBezTo>
                    <a:pt x="7501" y="19"/>
                    <a:pt x="7366" y="10"/>
                    <a:pt x="7251"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60"/>
            <p:cNvSpPr/>
            <p:nvPr/>
          </p:nvSpPr>
          <p:spPr>
            <a:xfrm>
              <a:off x="1071564" y="1593969"/>
              <a:ext cx="19626" cy="47509"/>
            </a:xfrm>
            <a:custGeom>
              <a:avLst/>
              <a:gdLst/>
              <a:ahLst/>
              <a:cxnLst/>
              <a:rect l="l" t="t" r="r" b="b"/>
              <a:pathLst>
                <a:path w="751" h="1818" extrusionOk="0">
                  <a:moveTo>
                    <a:pt x="328" y="0"/>
                  </a:moveTo>
                  <a:lnTo>
                    <a:pt x="20" y="1558"/>
                  </a:lnTo>
                  <a:cubicBezTo>
                    <a:pt x="1" y="1674"/>
                    <a:pt x="78" y="1789"/>
                    <a:pt x="193" y="1818"/>
                  </a:cubicBezTo>
                  <a:lnTo>
                    <a:pt x="231" y="1818"/>
                  </a:lnTo>
                  <a:cubicBezTo>
                    <a:pt x="337" y="1818"/>
                    <a:pt x="424" y="1741"/>
                    <a:pt x="453" y="1645"/>
                  </a:cubicBezTo>
                  <a:lnTo>
                    <a:pt x="751" y="87"/>
                  </a:lnTo>
                  <a:cubicBezTo>
                    <a:pt x="616" y="58"/>
                    <a:pt x="472" y="29"/>
                    <a:pt x="328"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60"/>
            <p:cNvSpPr/>
            <p:nvPr/>
          </p:nvSpPr>
          <p:spPr>
            <a:xfrm>
              <a:off x="1122575" y="1619605"/>
              <a:ext cx="33946" cy="42988"/>
            </a:xfrm>
            <a:custGeom>
              <a:avLst/>
              <a:gdLst/>
              <a:ahLst/>
              <a:cxnLst/>
              <a:rect l="l" t="t" r="r" b="b"/>
              <a:pathLst>
                <a:path w="1299" h="1645" extrusionOk="0">
                  <a:moveTo>
                    <a:pt x="943" y="0"/>
                  </a:moveTo>
                  <a:lnTo>
                    <a:pt x="68" y="1318"/>
                  </a:lnTo>
                  <a:cubicBezTo>
                    <a:pt x="1" y="1414"/>
                    <a:pt x="20" y="1548"/>
                    <a:pt x="116" y="1616"/>
                  </a:cubicBezTo>
                  <a:cubicBezTo>
                    <a:pt x="155" y="1635"/>
                    <a:pt x="193" y="1645"/>
                    <a:pt x="241" y="1645"/>
                  </a:cubicBezTo>
                  <a:cubicBezTo>
                    <a:pt x="308" y="1645"/>
                    <a:pt x="376" y="1616"/>
                    <a:pt x="424" y="1558"/>
                  </a:cubicBezTo>
                  <a:lnTo>
                    <a:pt x="1299" y="241"/>
                  </a:lnTo>
                  <a:cubicBezTo>
                    <a:pt x="1184" y="154"/>
                    <a:pt x="1068" y="77"/>
                    <a:pt x="94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60"/>
            <p:cNvSpPr/>
            <p:nvPr/>
          </p:nvSpPr>
          <p:spPr>
            <a:xfrm>
              <a:off x="1159866" y="1668839"/>
              <a:ext cx="45915" cy="33293"/>
            </a:xfrm>
            <a:custGeom>
              <a:avLst/>
              <a:gdLst/>
              <a:ahLst/>
              <a:cxnLst/>
              <a:rect l="l" t="t" r="r" b="b"/>
              <a:pathLst>
                <a:path w="1757" h="1274" extrusionOk="0">
                  <a:moveTo>
                    <a:pt x="1516" y="1"/>
                  </a:moveTo>
                  <a:lnTo>
                    <a:pt x="199" y="876"/>
                  </a:lnTo>
                  <a:cubicBezTo>
                    <a:pt x="1" y="1003"/>
                    <a:pt x="129" y="1273"/>
                    <a:pt x="315" y="1273"/>
                  </a:cubicBezTo>
                  <a:cubicBezTo>
                    <a:pt x="354" y="1273"/>
                    <a:pt x="397" y="1261"/>
                    <a:pt x="439" y="1232"/>
                  </a:cubicBezTo>
                  <a:lnTo>
                    <a:pt x="1757" y="357"/>
                  </a:lnTo>
                  <a:cubicBezTo>
                    <a:pt x="1680" y="232"/>
                    <a:pt x="1593" y="116"/>
                    <a:pt x="151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60"/>
            <p:cNvSpPr/>
            <p:nvPr/>
          </p:nvSpPr>
          <p:spPr>
            <a:xfrm>
              <a:off x="1181634" y="1734196"/>
              <a:ext cx="49286" cy="19103"/>
            </a:xfrm>
            <a:custGeom>
              <a:avLst/>
              <a:gdLst/>
              <a:ahLst/>
              <a:cxnLst/>
              <a:rect l="l" t="t" r="r" b="b"/>
              <a:pathLst>
                <a:path w="1886" h="731" extrusionOk="0">
                  <a:moveTo>
                    <a:pt x="1799" y="0"/>
                  </a:moveTo>
                  <a:lnTo>
                    <a:pt x="251" y="308"/>
                  </a:lnTo>
                  <a:cubicBezTo>
                    <a:pt x="1" y="356"/>
                    <a:pt x="39" y="731"/>
                    <a:pt x="289" y="731"/>
                  </a:cubicBezTo>
                  <a:lnTo>
                    <a:pt x="337" y="731"/>
                  </a:lnTo>
                  <a:lnTo>
                    <a:pt x="1885" y="423"/>
                  </a:lnTo>
                  <a:cubicBezTo>
                    <a:pt x="1866" y="279"/>
                    <a:pt x="1837" y="135"/>
                    <a:pt x="1799"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60"/>
            <p:cNvSpPr/>
            <p:nvPr/>
          </p:nvSpPr>
          <p:spPr>
            <a:xfrm>
              <a:off x="868776" y="1734196"/>
              <a:ext cx="48267" cy="19364"/>
            </a:xfrm>
            <a:custGeom>
              <a:avLst/>
              <a:gdLst/>
              <a:ahLst/>
              <a:cxnLst/>
              <a:rect l="l" t="t" r="r" b="b"/>
              <a:pathLst>
                <a:path w="1847" h="741" extrusionOk="0">
                  <a:moveTo>
                    <a:pt x="77" y="0"/>
                  </a:moveTo>
                  <a:cubicBezTo>
                    <a:pt x="49" y="144"/>
                    <a:pt x="20" y="279"/>
                    <a:pt x="1" y="423"/>
                  </a:cubicBezTo>
                  <a:lnTo>
                    <a:pt x="1568" y="741"/>
                  </a:lnTo>
                  <a:lnTo>
                    <a:pt x="1606" y="741"/>
                  </a:lnTo>
                  <a:cubicBezTo>
                    <a:pt x="1712" y="741"/>
                    <a:pt x="1799" y="664"/>
                    <a:pt x="1818" y="567"/>
                  </a:cubicBezTo>
                  <a:cubicBezTo>
                    <a:pt x="1847" y="452"/>
                    <a:pt x="1770" y="337"/>
                    <a:pt x="1655" y="317"/>
                  </a:cubicBezTo>
                  <a:lnTo>
                    <a:pt x="77"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60"/>
            <p:cNvSpPr/>
            <p:nvPr/>
          </p:nvSpPr>
          <p:spPr>
            <a:xfrm>
              <a:off x="894151" y="1668603"/>
              <a:ext cx="44007" cy="33659"/>
            </a:xfrm>
            <a:custGeom>
              <a:avLst/>
              <a:gdLst/>
              <a:ahLst/>
              <a:cxnLst/>
              <a:rect l="l" t="t" r="r" b="b"/>
              <a:pathLst>
                <a:path w="1684" h="1288" extrusionOk="0">
                  <a:moveTo>
                    <a:pt x="241" y="0"/>
                  </a:moveTo>
                  <a:cubicBezTo>
                    <a:pt x="155" y="125"/>
                    <a:pt x="68" y="241"/>
                    <a:pt x="1" y="366"/>
                  </a:cubicBezTo>
                  <a:lnTo>
                    <a:pt x="1318" y="1250"/>
                  </a:lnTo>
                  <a:cubicBezTo>
                    <a:pt x="1354" y="1275"/>
                    <a:pt x="1395" y="1287"/>
                    <a:pt x="1436" y="1287"/>
                  </a:cubicBezTo>
                  <a:cubicBezTo>
                    <a:pt x="1505" y="1287"/>
                    <a:pt x="1574" y="1253"/>
                    <a:pt x="1616" y="1193"/>
                  </a:cubicBezTo>
                  <a:cubicBezTo>
                    <a:pt x="1684" y="1097"/>
                    <a:pt x="1664" y="962"/>
                    <a:pt x="1559" y="895"/>
                  </a:cubicBezTo>
                  <a:lnTo>
                    <a:pt x="241"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60"/>
            <p:cNvSpPr/>
            <p:nvPr/>
          </p:nvSpPr>
          <p:spPr>
            <a:xfrm>
              <a:off x="942914" y="1619605"/>
              <a:ext cx="35462" cy="43328"/>
            </a:xfrm>
            <a:custGeom>
              <a:avLst/>
              <a:gdLst/>
              <a:ahLst/>
              <a:cxnLst/>
              <a:rect l="l" t="t" r="r" b="b"/>
              <a:pathLst>
                <a:path w="1357" h="1658" extrusionOk="0">
                  <a:moveTo>
                    <a:pt x="356" y="0"/>
                  </a:moveTo>
                  <a:lnTo>
                    <a:pt x="0" y="241"/>
                  </a:lnTo>
                  <a:lnTo>
                    <a:pt x="885" y="1558"/>
                  </a:lnTo>
                  <a:cubicBezTo>
                    <a:pt x="933" y="1628"/>
                    <a:pt x="997" y="1658"/>
                    <a:pt x="1060" y="1658"/>
                  </a:cubicBezTo>
                  <a:cubicBezTo>
                    <a:pt x="1212" y="1658"/>
                    <a:pt x="1356" y="1488"/>
                    <a:pt x="1241" y="1318"/>
                  </a:cubicBezTo>
                  <a:lnTo>
                    <a:pt x="356"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60"/>
            <p:cNvSpPr/>
            <p:nvPr/>
          </p:nvSpPr>
          <p:spPr>
            <a:xfrm>
              <a:off x="1008506" y="1593708"/>
              <a:ext cx="19626" cy="47770"/>
            </a:xfrm>
            <a:custGeom>
              <a:avLst/>
              <a:gdLst/>
              <a:ahLst/>
              <a:cxnLst/>
              <a:rect l="l" t="t" r="r" b="b"/>
              <a:pathLst>
                <a:path w="751" h="1828" extrusionOk="0">
                  <a:moveTo>
                    <a:pt x="423" y="1"/>
                  </a:moveTo>
                  <a:cubicBezTo>
                    <a:pt x="279" y="30"/>
                    <a:pt x="135" y="58"/>
                    <a:pt x="0" y="87"/>
                  </a:cubicBezTo>
                  <a:lnTo>
                    <a:pt x="308" y="1655"/>
                  </a:lnTo>
                  <a:cubicBezTo>
                    <a:pt x="327" y="1751"/>
                    <a:pt x="414" y="1818"/>
                    <a:pt x="519" y="1828"/>
                  </a:cubicBezTo>
                  <a:lnTo>
                    <a:pt x="558" y="1828"/>
                  </a:lnTo>
                  <a:cubicBezTo>
                    <a:pt x="673" y="1799"/>
                    <a:pt x="750" y="1684"/>
                    <a:pt x="731" y="1568"/>
                  </a:cubicBezTo>
                  <a:lnTo>
                    <a:pt x="423"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60"/>
            <p:cNvSpPr/>
            <p:nvPr/>
          </p:nvSpPr>
          <p:spPr>
            <a:xfrm>
              <a:off x="1043916" y="1591695"/>
              <a:ext cx="11838" cy="138999"/>
            </a:xfrm>
            <a:custGeom>
              <a:avLst/>
              <a:gdLst/>
              <a:ahLst/>
              <a:cxnLst/>
              <a:rect l="l" t="t" r="r" b="b"/>
              <a:pathLst>
                <a:path w="453" h="5319" extrusionOk="0">
                  <a:moveTo>
                    <a:pt x="11" y="1"/>
                  </a:moveTo>
                  <a:lnTo>
                    <a:pt x="11" y="5088"/>
                  </a:lnTo>
                  <a:cubicBezTo>
                    <a:pt x="1" y="5242"/>
                    <a:pt x="114" y="5319"/>
                    <a:pt x="227" y="5319"/>
                  </a:cubicBezTo>
                  <a:cubicBezTo>
                    <a:pt x="340" y="5319"/>
                    <a:pt x="453" y="5242"/>
                    <a:pt x="443" y="5088"/>
                  </a:cubicBezTo>
                  <a:lnTo>
                    <a:pt x="443"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60"/>
            <p:cNvSpPr/>
            <p:nvPr/>
          </p:nvSpPr>
          <p:spPr>
            <a:xfrm>
              <a:off x="1063777" y="1603507"/>
              <a:ext cx="61594" cy="128180"/>
            </a:xfrm>
            <a:custGeom>
              <a:avLst/>
              <a:gdLst/>
              <a:ahLst/>
              <a:cxnLst/>
              <a:rect l="l" t="t" r="r" b="b"/>
              <a:pathLst>
                <a:path w="2357" h="4905" extrusionOk="0">
                  <a:moveTo>
                    <a:pt x="1962" y="1"/>
                  </a:moveTo>
                  <a:lnTo>
                    <a:pt x="49" y="4597"/>
                  </a:lnTo>
                  <a:lnTo>
                    <a:pt x="49" y="4607"/>
                  </a:lnTo>
                  <a:cubicBezTo>
                    <a:pt x="1" y="4713"/>
                    <a:pt x="58" y="4847"/>
                    <a:pt x="164" y="4886"/>
                  </a:cubicBezTo>
                  <a:cubicBezTo>
                    <a:pt x="193" y="4895"/>
                    <a:pt x="222" y="4905"/>
                    <a:pt x="251" y="4905"/>
                  </a:cubicBezTo>
                  <a:cubicBezTo>
                    <a:pt x="337" y="4905"/>
                    <a:pt x="414" y="4847"/>
                    <a:pt x="443" y="4770"/>
                  </a:cubicBezTo>
                  <a:lnTo>
                    <a:pt x="453" y="4751"/>
                  </a:lnTo>
                  <a:lnTo>
                    <a:pt x="2357" y="164"/>
                  </a:lnTo>
                  <a:cubicBezTo>
                    <a:pt x="2289" y="135"/>
                    <a:pt x="2222" y="107"/>
                    <a:pt x="2164" y="78"/>
                  </a:cubicBezTo>
                  <a:lnTo>
                    <a:pt x="1962"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60"/>
            <p:cNvSpPr/>
            <p:nvPr/>
          </p:nvSpPr>
          <p:spPr>
            <a:xfrm>
              <a:off x="1081129" y="1641452"/>
              <a:ext cx="102805" cy="100662"/>
            </a:xfrm>
            <a:custGeom>
              <a:avLst/>
              <a:gdLst/>
              <a:ahLst/>
              <a:cxnLst/>
              <a:rect l="l" t="t" r="r" b="b"/>
              <a:pathLst>
                <a:path w="3934" h="3852" extrusionOk="0">
                  <a:moveTo>
                    <a:pt x="3625" y="1"/>
                  </a:moveTo>
                  <a:lnTo>
                    <a:pt x="144" y="3482"/>
                  </a:lnTo>
                  <a:lnTo>
                    <a:pt x="125" y="3501"/>
                  </a:lnTo>
                  <a:cubicBezTo>
                    <a:pt x="1" y="3662"/>
                    <a:pt x="138" y="3851"/>
                    <a:pt x="296" y="3851"/>
                  </a:cubicBezTo>
                  <a:cubicBezTo>
                    <a:pt x="345" y="3851"/>
                    <a:pt x="397" y="3833"/>
                    <a:pt x="442" y="3790"/>
                  </a:cubicBezTo>
                  <a:lnTo>
                    <a:pt x="3933" y="309"/>
                  </a:lnTo>
                  <a:cubicBezTo>
                    <a:pt x="3875" y="260"/>
                    <a:pt x="3827" y="212"/>
                    <a:pt x="3779" y="155"/>
                  </a:cubicBezTo>
                  <a:cubicBezTo>
                    <a:pt x="3731" y="97"/>
                    <a:pt x="3673" y="49"/>
                    <a:pt x="3625"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60"/>
            <p:cNvSpPr/>
            <p:nvPr/>
          </p:nvSpPr>
          <p:spPr>
            <a:xfrm>
              <a:off x="1091163" y="1700015"/>
              <a:ext cx="130453" cy="60758"/>
            </a:xfrm>
            <a:custGeom>
              <a:avLst/>
              <a:gdLst/>
              <a:ahLst/>
              <a:cxnLst/>
              <a:rect l="l" t="t" r="r" b="b"/>
              <a:pathLst>
                <a:path w="4992" h="2325" extrusionOk="0">
                  <a:moveTo>
                    <a:pt x="4828" y="0"/>
                  </a:moveTo>
                  <a:lnTo>
                    <a:pt x="308" y="1875"/>
                  </a:lnTo>
                  <a:lnTo>
                    <a:pt x="251" y="1904"/>
                  </a:lnTo>
                  <a:cubicBezTo>
                    <a:pt x="1" y="1988"/>
                    <a:pt x="98" y="2324"/>
                    <a:pt x="310" y="2324"/>
                  </a:cubicBezTo>
                  <a:cubicBezTo>
                    <a:pt x="342" y="2324"/>
                    <a:pt x="377" y="2316"/>
                    <a:pt x="414" y="2299"/>
                  </a:cubicBezTo>
                  <a:lnTo>
                    <a:pt x="501" y="2260"/>
                  </a:lnTo>
                  <a:lnTo>
                    <a:pt x="4991" y="404"/>
                  </a:lnTo>
                  <a:cubicBezTo>
                    <a:pt x="4963" y="337"/>
                    <a:pt x="4934" y="270"/>
                    <a:pt x="4915" y="202"/>
                  </a:cubicBezTo>
                  <a:cubicBezTo>
                    <a:pt x="4886" y="135"/>
                    <a:pt x="4857" y="68"/>
                    <a:pt x="4828"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60"/>
            <p:cNvSpPr/>
            <p:nvPr/>
          </p:nvSpPr>
          <p:spPr>
            <a:xfrm>
              <a:off x="878079" y="1700015"/>
              <a:ext cx="128441" cy="60784"/>
            </a:xfrm>
            <a:custGeom>
              <a:avLst/>
              <a:gdLst/>
              <a:ahLst/>
              <a:cxnLst/>
              <a:rect l="l" t="t" r="r" b="b"/>
              <a:pathLst>
                <a:path w="4915" h="2326" extrusionOk="0">
                  <a:moveTo>
                    <a:pt x="164" y="0"/>
                  </a:moveTo>
                  <a:cubicBezTo>
                    <a:pt x="135" y="68"/>
                    <a:pt x="106" y="135"/>
                    <a:pt x="77" y="202"/>
                  </a:cubicBezTo>
                  <a:cubicBezTo>
                    <a:pt x="48" y="270"/>
                    <a:pt x="20" y="337"/>
                    <a:pt x="0" y="404"/>
                  </a:cubicBezTo>
                  <a:lnTo>
                    <a:pt x="4510" y="2270"/>
                  </a:lnTo>
                  <a:lnTo>
                    <a:pt x="4597" y="2308"/>
                  </a:lnTo>
                  <a:cubicBezTo>
                    <a:pt x="4622" y="2320"/>
                    <a:pt x="4649" y="2325"/>
                    <a:pt x="4675" y="2325"/>
                  </a:cubicBezTo>
                  <a:cubicBezTo>
                    <a:pt x="4758" y="2325"/>
                    <a:pt x="4839" y="2271"/>
                    <a:pt x="4876" y="2183"/>
                  </a:cubicBezTo>
                  <a:cubicBezTo>
                    <a:pt x="4914" y="2077"/>
                    <a:pt x="4866" y="1952"/>
                    <a:pt x="4760" y="1904"/>
                  </a:cubicBezTo>
                  <a:lnTo>
                    <a:pt x="4703" y="1885"/>
                  </a:lnTo>
                  <a:lnTo>
                    <a:pt x="164"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60"/>
            <p:cNvSpPr/>
            <p:nvPr/>
          </p:nvSpPr>
          <p:spPr>
            <a:xfrm>
              <a:off x="974325" y="1603507"/>
              <a:ext cx="62849" cy="130715"/>
            </a:xfrm>
            <a:custGeom>
              <a:avLst/>
              <a:gdLst/>
              <a:ahLst/>
              <a:cxnLst/>
              <a:rect l="l" t="t" r="r" b="b"/>
              <a:pathLst>
                <a:path w="2405" h="5002" extrusionOk="0">
                  <a:moveTo>
                    <a:pt x="395" y="1"/>
                  </a:moveTo>
                  <a:lnTo>
                    <a:pt x="193" y="78"/>
                  </a:lnTo>
                  <a:cubicBezTo>
                    <a:pt x="125" y="107"/>
                    <a:pt x="58" y="135"/>
                    <a:pt x="0" y="164"/>
                  </a:cubicBezTo>
                  <a:lnTo>
                    <a:pt x="1904" y="4761"/>
                  </a:lnTo>
                  <a:lnTo>
                    <a:pt x="1952" y="4867"/>
                  </a:lnTo>
                  <a:cubicBezTo>
                    <a:pt x="1991" y="4943"/>
                    <a:pt x="2068" y="5001"/>
                    <a:pt x="2154" y="5001"/>
                  </a:cubicBezTo>
                  <a:cubicBezTo>
                    <a:pt x="2183" y="5001"/>
                    <a:pt x="2212" y="4992"/>
                    <a:pt x="2241" y="4982"/>
                  </a:cubicBezTo>
                  <a:cubicBezTo>
                    <a:pt x="2347" y="4943"/>
                    <a:pt x="2404" y="4818"/>
                    <a:pt x="2356" y="4703"/>
                  </a:cubicBezTo>
                  <a:lnTo>
                    <a:pt x="2318" y="4607"/>
                  </a:lnTo>
                  <a:lnTo>
                    <a:pt x="395"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60"/>
            <p:cNvSpPr/>
            <p:nvPr/>
          </p:nvSpPr>
          <p:spPr>
            <a:xfrm>
              <a:off x="916023" y="1641713"/>
              <a:ext cx="101290" cy="100793"/>
            </a:xfrm>
            <a:custGeom>
              <a:avLst/>
              <a:gdLst/>
              <a:ahLst/>
              <a:cxnLst/>
              <a:rect l="l" t="t" r="r" b="b"/>
              <a:pathLst>
                <a:path w="3876" h="3857" extrusionOk="0">
                  <a:moveTo>
                    <a:pt x="308" y="0"/>
                  </a:moveTo>
                  <a:cubicBezTo>
                    <a:pt x="250" y="49"/>
                    <a:pt x="202" y="97"/>
                    <a:pt x="154" y="154"/>
                  </a:cubicBezTo>
                  <a:cubicBezTo>
                    <a:pt x="97" y="202"/>
                    <a:pt x="48" y="250"/>
                    <a:pt x="0" y="308"/>
                  </a:cubicBezTo>
                  <a:lnTo>
                    <a:pt x="3491" y="3789"/>
                  </a:lnTo>
                  <a:cubicBezTo>
                    <a:pt x="3529" y="3828"/>
                    <a:pt x="3578" y="3856"/>
                    <a:pt x="3635" y="3856"/>
                  </a:cubicBezTo>
                  <a:cubicBezTo>
                    <a:pt x="3693" y="3856"/>
                    <a:pt x="3751" y="3828"/>
                    <a:pt x="3789" y="3789"/>
                  </a:cubicBezTo>
                  <a:cubicBezTo>
                    <a:pt x="3866" y="3712"/>
                    <a:pt x="3876" y="3587"/>
                    <a:pt x="3808" y="3501"/>
                  </a:cubicBezTo>
                  <a:lnTo>
                    <a:pt x="3789" y="3491"/>
                  </a:lnTo>
                  <a:lnTo>
                    <a:pt x="308"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60"/>
            <p:cNvSpPr/>
            <p:nvPr/>
          </p:nvSpPr>
          <p:spPr>
            <a:xfrm>
              <a:off x="992409" y="1721861"/>
              <a:ext cx="115375" cy="53049"/>
            </a:xfrm>
            <a:custGeom>
              <a:avLst/>
              <a:gdLst/>
              <a:ahLst/>
              <a:cxnLst/>
              <a:rect l="l" t="t" r="r" b="b"/>
              <a:pathLst>
                <a:path w="4415" h="2030" extrusionOk="0">
                  <a:moveTo>
                    <a:pt x="2203" y="1"/>
                  </a:moveTo>
                  <a:cubicBezTo>
                    <a:pt x="1058" y="1"/>
                    <a:pt x="106" y="876"/>
                    <a:pt x="1" y="2020"/>
                  </a:cubicBezTo>
                  <a:cubicBezTo>
                    <a:pt x="1" y="2020"/>
                    <a:pt x="1" y="2030"/>
                    <a:pt x="1" y="2030"/>
                  </a:cubicBezTo>
                  <a:lnTo>
                    <a:pt x="433" y="2030"/>
                  </a:lnTo>
                  <a:cubicBezTo>
                    <a:pt x="520" y="1116"/>
                    <a:pt x="1289" y="414"/>
                    <a:pt x="2203" y="414"/>
                  </a:cubicBezTo>
                  <a:cubicBezTo>
                    <a:pt x="3126" y="414"/>
                    <a:pt x="3895" y="1116"/>
                    <a:pt x="3982" y="2030"/>
                  </a:cubicBezTo>
                  <a:lnTo>
                    <a:pt x="4414" y="2030"/>
                  </a:lnTo>
                  <a:cubicBezTo>
                    <a:pt x="4414" y="2030"/>
                    <a:pt x="4405" y="2020"/>
                    <a:pt x="4405" y="2020"/>
                  </a:cubicBezTo>
                  <a:cubicBezTo>
                    <a:pt x="4309" y="876"/>
                    <a:pt x="3357" y="1"/>
                    <a:pt x="220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7" name="Google Shape;14427;p60"/>
          <p:cNvGrpSpPr/>
          <p:nvPr/>
        </p:nvGrpSpPr>
        <p:grpSpPr>
          <a:xfrm>
            <a:off x="3117843" y="1499892"/>
            <a:ext cx="327440" cy="366744"/>
            <a:chOff x="3117843" y="1499892"/>
            <a:chExt cx="327440" cy="366744"/>
          </a:xfrm>
        </p:grpSpPr>
        <p:sp>
          <p:nvSpPr>
            <p:cNvPr id="14428" name="Google Shape;14428;p60"/>
            <p:cNvSpPr/>
            <p:nvPr/>
          </p:nvSpPr>
          <p:spPr>
            <a:xfrm>
              <a:off x="3117843" y="1499997"/>
              <a:ext cx="327440" cy="366404"/>
            </a:xfrm>
            <a:custGeom>
              <a:avLst/>
              <a:gdLst/>
              <a:ahLst/>
              <a:cxnLst/>
              <a:rect l="l" t="t" r="r" b="b"/>
              <a:pathLst>
                <a:path w="12530" h="14021" extrusionOk="0">
                  <a:moveTo>
                    <a:pt x="4202" y="0"/>
                  </a:moveTo>
                  <a:cubicBezTo>
                    <a:pt x="3414" y="0"/>
                    <a:pt x="2769" y="644"/>
                    <a:pt x="2769" y="1433"/>
                  </a:cubicBezTo>
                  <a:lnTo>
                    <a:pt x="2039" y="1433"/>
                  </a:lnTo>
                  <a:cubicBezTo>
                    <a:pt x="1702" y="1433"/>
                    <a:pt x="1423" y="1702"/>
                    <a:pt x="1423" y="2048"/>
                  </a:cubicBezTo>
                  <a:lnTo>
                    <a:pt x="1423" y="2779"/>
                  </a:lnTo>
                  <a:cubicBezTo>
                    <a:pt x="635" y="2779"/>
                    <a:pt x="0" y="3414"/>
                    <a:pt x="0" y="4202"/>
                  </a:cubicBezTo>
                  <a:cubicBezTo>
                    <a:pt x="0" y="4991"/>
                    <a:pt x="635" y="5635"/>
                    <a:pt x="1423" y="5635"/>
                  </a:cubicBezTo>
                  <a:lnTo>
                    <a:pt x="1423" y="11924"/>
                  </a:lnTo>
                  <a:cubicBezTo>
                    <a:pt x="1423" y="12260"/>
                    <a:pt x="1702" y="12539"/>
                    <a:pt x="2039" y="12539"/>
                  </a:cubicBezTo>
                  <a:lnTo>
                    <a:pt x="2769" y="12539"/>
                  </a:lnTo>
                  <a:lnTo>
                    <a:pt x="2769" y="12510"/>
                  </a:lnTo>
                  <a:lnTo>
                    <a:pt x="2769" y="12482"/>
                  </a:lnTo>
                  <a:cubicBezTo>
                    <a:pt x="2789" y="11699"/>
                    <a:pt x="3433" y="11078"/>
                    <a:pt x="4213" y="11078"/>
                  </a:cubicBezTo>
                  <a:cubicBezTo>
                    <a:pt x="4219" y="11078"/>
                    <a:pt x="4225" y="11078"/>
                    <a:pt x="4231" y="11078"/>
                  </a:cubicBezTo>
                  <a:cubicBezTo>
                    <a:pt x="5020" y="11097"/>
                    <a:pt x="5645" y="11751"/>
                    <a:pt x="5625" y="12539"/>
                  </a:cubicBezTo>
                  <a:lnTo>
                    <a:pt x="8328" y="12539"/>
                  </a:lnTo>
                  <a:cubicBezTo>
                    <a:pt x="8299" y="13337"/>
                    <a:pt x="8924" y="14001"/>
                    <a:pt x="9722" y="14020"/>
                  </a:cubicBezTo>
                  <a:cubicBezTo>
                    <a:pt x="9733" y="14020"/>
                    <a:pt x="9745" y="14021"/>
                    <a:pt x="9757" y="14021"/>
                  </a:cubicBezTo>
                  <a:cubicBezTo>
                    <a:pt x="10539" y="14021"/>
                    <a:pt x="11183" y="13383"/>
                    <a:pt x="11183" y="12597"/>
                  </a:cubicBezTo>
                  <a:lnTo>
                    <a:pt x="11183" y="12539"/>
                  </a:lnTo>
                  <a:lnTo>
                    <a:pt x="11664" y="12539"/>
                  </a:lnTo>
                  <a:cubicBezTo>
                    <a:pt x="12145" y="12530"/>
                    <a:pt x="12530" y="12135"/>
                    <a:pt x="12530" y="11664"/>
                  </a:cubicBezTo>
                  <a:lnTo>
                    <a:pt x="12530" y="11183"/>
                  </a:lnTo>
                  <a:cubicBezTo>
                    <a:pt x="11741" y="11174"/>
                    <a:pt x="11097" y="10539"/>
                    <a:pt x="11097" y="9751"/>
                  </a:cubicBezTo>
                  <a:cubicBezTo>
                    <a:pt x="11097" y="8962"/>
                    <a:pt x="11741" y="8327"/>
                    <a:pt x="12530" y="8318"/>
                  </a:cubicBezTo>
                  <a:lnTo>
                    <a:pt x="12530" y="2048"/>
                  </a:lnTo>
                  <a:cubicBezTo>
                    <a:pt x="12520" y="1702"/>
                    <a:pt x="12251" y="1433"/>
                    <a:pt x="11914" y="1433"/>
                  </a:cubicBezTo>
                  <a:lnTo>
                    <a:pt x="11174" y="1433"/>
                  </a:lnTo>
                  <a:cubicBezTo>
                    <a:pt x="11183" y="2221"/>
                    <a:pt x="10549" y="2866"/>
                    <a:pt x="9760" y="2875"/>
                  </a:cubicBezTo>
                  <a:cubicBezTo>
                    <a:pt x="8972" y="2875"/>
                    <a:pt x="8328" y="2241"/>
                    <a:pt x="8318" y="1452"/>
                  </a:cubicBezTo>
                  <a:lnTo>
                    <a:pt x="8318" y="1433"/>
                  </a:lnTo>
                  <a:lnTo>
                    <a:pt x="5625" y="1433"/>
                  </a:lnTo>
                  <a:cubicBezTo>
                    <a:pt x="5625" y="644"/>
                    <a:pt x="4991" y="0"/>
                    <a:pt x="4202"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60"/>
            <p:cNvSpPr/>
            <p:nvPr/>
          </p:nvSpPr>
          <p:spPr>
            <a:xfrm>
              <a:off x="3300013" y="1682427"/>
              <a:ext cx="145271" cy="184208"/>
            </a:xfrm>
            <a:custGeom>
              <a:avLst/>
              <a:gdLst/>
              <a:ahLst/>
              <a:cxnLst/>
              <a:rect l="l" t="t" r="r" b="b"/>
              <a:pathLst>
                <a:path w="5559" h="7049" extrusionOk="0">
                  <a:moveTo>
                    <a:pt x="1" y="0"/>
                  </a:moveTo>
                  <a:lnTo>
                    <a:pt x="1" y="1346"/>
                  </a:lnTo>
                  <a:cubicBezTo>
                    <a:pt x="789" y="1346"/>
                    <a:pt x="1433" y="1991"/>
                    <a:pt x="1433" y="2779"/>
                  </a:cubicBezTo>
                  <a:cubicBezTo>
                    <a:pt x="1433" y="3568"/>
                    <a:pt x="789" y="4212"/>
                    <a:pt x="1" y="4212"/>
                  </a:cubicBezTo>
                  <a:lnTo>
                    <a:pt x="1" y="5558"/>
                  </a:lnTo>
                  <a:lnTo>
                    <a:pt x="1357" y="5558"/>
                  </a:lnTo>
                  <a:lnTo>
                    <a:pt x="1357" y="5616"/>
                  </a:lnTo>
                  <a:cubicBezTo>
                    <a:pt x="1357" y="6405"/>
                    <a:pt x="1991" y="7049"/>
                    <a:pt x="2789" y="7049"/>
                  </a:cubicBezTo>
                  <a:cubicBezTo>
                    <a:pt x="3578" y="7049"/>
                    <a:pt x="4212" y="6405"/>
                    <a:pt x="4212" y="5616"/>
                  </a:cubicBezTo>
                  <a:lnTo>
                    <a:pt x="4212" y="5558"/>
                  </a:lnTo>
                  <a:lnTo>
                    <a:pt x="4693" y="5558"/>
                  </a:lnTo>
                  <a:cubicBezTo>
                    <a:pt x="5174" y="5549"/>
                    <a:pt x="5559" y="5154"/>
                    <a:pt x="5559" y="4683"/>
                  </a:cubicBezTo>
                  <a:lnTo>
                    <a:pt x="5559" y="4202"/>
                  </a:lnTo>
                  <a:cubicBezTo>
                    <a:pt x="4770" y="4193"/>
                    <a:pt x="4126" y="3558"/>
                    <a:pt x="4126" y="2770"/>
                  </a:cubicBezTo>
                  <a:cubicBezTo>
                    <a:pt x="4126" y="1981"/>
                    <a:pt x="4770" y="1346"/>
                    <a:pt x="5559" y="1337"/>
                  </a:cubicBezTo>
                  <a:lnTo>
                    <a:pt x="5559" y="0"/>
                  </a:lnTo>
                  <a:lnTo>
                    <a:pt x="4212" y="0"/>
                  </a:lnTo>
                  <a:cubicBezTo>
                    <a:pt x="4212" y="789"/>
                    <a:pt x="3568" y="1433"/>
                    <a:pt x="2780" y="1433"/>
                  </a:cubicBezTo>
                  <a:cubicBezTo>
                    <a:pt x="1991" y="1433"/>
                    <a:pt x="1347" y="789"/>
                    <a:pt x="1347"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60"/>
            <p:cNvSpPr/>
            <p:nvPr/>
          </p:nvSpPr>
          <p:spPr>
            <a:xfrm>
              <a:off x="3262826" y="1537183"/>
              <a:ext cx="182457" cy="182718"/>
            </a:xfrm>
            <a:custGeom>
              <a:avLst/>
              <a:gdLst/>
              <a:ahLst/>
              <a:cxnLst/>
              <a:rect l="l" t="t" r="r" b="b"/>
              <a:pathLst>
                <a:path w="6982" h="6992" extrusionOk="0">
                  <a:moveTo>
                    <a:pt x="1424" y="0"/>
                  </a:moveTo>
                  <a:lnTo>
                    <a:pt x="1424" y="1366"/>
                  </a:lnTo>
                  <a:cubicBezTo>
                    <a:pt x="635" y="1366"/>
                    <a:pt x="0" y="2000"/>
                    <a:pt x="0" y="2789"/>
                  </a:cubicBezTo>
                  <a:cubicBezTo>
                    <a:pt x="0" y="3577"/>
                    <a:pt x="635" y="4222"/>
                    <a:pt x="1424" y="4222"/>
                  </a:cubicBezTo>
                  <a:lnTo>
                    <a:pt x="1424" y="5558"/>
                  </a:lnTo>
                  <a:lnTo>
                    <a:pt x="2780" y="5558"/>
                  </a:lnTo>
                  <a:cubicBezTo>
                    <a:pt x="2780" y="6347"/>
                    <a:pt x="3414" y="6991"/>
                    <a:pt x="4212" y="6991"/>
                  </a:cubicBezTo>
                  <a:cubicBezTo>
                    <a:pt x="5001" y="6991"/>
                    <a:pt x="5635" y="6347"/>
                    <a:pt x="5635" y="5558"/>
                  </a:cubicBezTo>
                  <a:lnTo>
                    <a:pt x="6982" y="5558"/>
                  </a:lnTo>
                  <a:lnTo>
                    <a:pt x="6982" y="625"/>
                  </a:lnTo>
                  <a:cubicBezTo>
                    <a:pt x="6982" y="279"/>
                    <a:pt x="6703" y="0"/>
                    <a:pt x="6366" y="0"/>
                  </a:cubicBezTo>
                  <a:lnTo>
                    <a:pt x="5626" y="0"/>
                  </a:lnTo>
                  <a:lnTo>
                    <a:pt x="5626" y="29"/>
                  </a:lnTo>
                  <a:cubicBezTo>
                    <a:pt x="5626" y="818"/>
                    <a:pt x="4991" y="1452"/>
                    <a:pt x="4203" y="1452"/>
                  </a:cubicBezTo>
                  <a:cubicBezTo>
                    <a:pt x="3414" y="1452"/>
                    <a:pt x="2770" y="818"/>
                    <a:pt x="2770" y="29"/>
                  </a:cubicBezTo>
                  <a:lnTo>
                    <a:pt x="2770"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60"/>
            <p:cNvSpPr/>
            <p:nvPr/>
          </p:nvSpPr>
          <p:spPr>
            <a:xfrm>
              <a:off x="3155030" y="1682427"/>
              <a:ext cx="182457" cy="145271"/>
            </a:xfrm>
            <a:custGeom>
              <a:avLst/>
              <a:gdLst/>
              <a:ahLst/>
              <a:cxnLst/>
              <a:rect l="l" t="t" r="r" b="b"/>
              <a:pathLst>
                <a:path w="6982" h="5559" extrusionOk="0">
                  <a:moveTo>
                    <a:pt x="0" y="0"/>
                  </a:moveTo>
                  <a:lnTo>
                    <a:pt x="0" y="4933"/>
                  </a:lnTo>
                  <a:cubicBezTo>
                    <a:pt x="0" y="5279"/>
                    <a:pt x="279" y="5549"/>
                    <a:pt x="616" y="5558"/>
                  </a:cubicBezTo>
                  <a:lnTo>
                    <a:pt x="1346" y="5558"/>
                  </a:lnTo>
                  <a:lnTo>
                    <a:pt x="1346" y="5529"/>
                  </a:lnTo>
                  <a:lnTo>
                    <a:pt x="1346" y="5501"/>
                  </a:lnTo>
                  <a:cubicBezTo>
                    <a:pt x="1356" y="4718"/>
                    <a:pt x="1991" y="4087"/>
                    <a:pt x="2771" y="4087"/>
                  </a:cubicBezTo>
                  <a:cubicBezTo>
                    <a:pt x="2777" y="4087"/>
                    <a:pt x="2783" y="4087"/>
                    <a:pt x="2789" y="4087"/>
                  </a:cubicBezTo>
                  <a:cubicBezTo>
                    <a:pt x="3577" y="4097"/>
                    <a:pt x="4212" y="4741"/>
                    <a:pt x="4202" y="5529"/>
                  </a:cubicBezTo>
                  <a:lnTo>
                    <a:pt x="4202" y="5558"/>
                  </a:lnTo>
                  <a:lnTo>
                    <a:pt x="5549" y="5558"/>
                  </a:lnTo>
                  <a:lnTo>
                    <a:pt x="5549" y="4202"/>
                  </a:lnTo>
                  <a:cubicBezTo>
                    <a:pt x="6337" y="4202"/>
                    <a:pt x="6981" y="3568"/>
                    <a:pt x="6981" y="2779"/>
                  </a:cubicBezTo>
                  <a:cubicBezTo>
                    <a:pt x="6981" y="1991"/>
                    <a:pt x="6337" y="1356"/>
                    <a:pt x="5549" y="1346"/>
                  </a:cubicBezTo>
                  <a:lnTo>
                    <a:pt x="5549" y="0"/>
                  </a:lnTo>
                  <a:lnTo>
                    <a:pt x="4202" y="0"/>
                  </a:lnTo>
                  <a:cubicBezTo>
                    <a:pt x="4202" y="789"/>
                    <a:pt x="3568" y="1433"/>
                    <a:pt x="2779" y="1433"/>
                  </a:cubicBezTo>
                  <a:cubicBezTo>
                    <a:pt x="1991" y="1433"/>
                    <a:pt x="1346" y="789"/>
                    <a:pt x="1346"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60"/>
            <p:cNvSpPr/>
            <p:nvPr/>
          </p:nvSpPr>
          <p:spPr>
            <a:xfrm>
              <a:off x="3117843" y="1499997"/>
              <a:ext cx="182196" cy="219905"/>
            </a:xfrm>
            <a:custGeom>
              <a:avLst/>
              <a:gdLst/>
              <a:ahLst/>
              <a:cxnLst/>
              <a:rect l="l" t="t" r="r" b="b"/>
              <a:pathLst>
                <a:path w="6972" h="8415" extrusionOk="0">
                  <a:moveTo>
                    <a:pt x="4202" y="0"/>
                  </a:moveTo>
                  <a:cubicBezTo>
                    <a:pt x="3414" y="0"/>
                    <a:pt x="2769" y="635"/>
                    <a:pt x="2769" y="1423"/>
                  </a:cubicBezTo>
                  <a:lnTo>
                    <a:pt x="2039" y="1423"/>
                  </a:lnTo>
                  <a:cubicBezTo>
                    <a:pt x="1702" y="1423"/>
                    <a:pt x="1423" y="1702"/>
                    <a:pt x="1423" y="2048"/>
                  </a:cubicBezTo>
                  <a:lnTo>
                    <a:pt x="1423" y="2779"/>
                  </a:lnTo>
                  <a:cubicBezTo>
                    <a:pt x="635" y="2779"/>
                    <a:pt x="0" y="3414"/>
                    <a:pt x="0" y="4212"/>
                  </a:cubicBezTo>
                  <a:cubicBezTo>
                    <a:pt x="0" y="5000"/>
                    <a:pt x="635" y="5635"/>
                    <a:pt x="1423" y="5635"/>
                  </a:cubicBezTo>
                  <a:lnTo>
                    <a:pt x="1423" y="6981"/>
                  </a:lnTo>
                  <a:lnTo>
                    <a:pt x="2769" y="6981"/>
                  </a:lnTo>
                  <a:cubicBezTo>
                    <a:pt x="2769" y="7770"/>
                    <a:pt x="3414" y="8414"/>
                    <a:pt x="4202" y="8414"/>
                  </a:cubicBezTo>
                  <a:cubicBezTo>
                    <a:pt x="4991" y="8414"/>
                    <a:pt x="5625" y="7770"/>
                    <a:pt x="5625" y="6981"/>
                  </a:cubicBezTo>
                  <a:lnTo>
                    <a:pt x="6972" y="6981"/>
                  </a:lnTo>
                  <a:lnTo>
                    <a:pt x="6972" y="5635"/>
                  </a:lnTo>
                  <a:cubicBezTo>
                    <a:pt x="6183" y="5635"/>
                    <a:pt x="5548" y="4991"/>
                    <a:pt x="5548" y="4212"/>
                  </a:cubicBezTo>
                  <a:cubicBezTo>
                    <a:pt x="5548" y="3414"/>
                    <a:pt x="6183" y="2779"/>
                    <a:pt x="6972" y="2779"/>
                  </a:cubicBezTo>
                  <a:lnTo>
                    <a:pt x="6972" y="1423"/>
                  </a:lnTo>
                  <a:lnTo>
                    <a:pt x="5625" y="1423"/>
                  </a:lnTo>
                  <a:cubicBezTo>
                    <a:pt x="5625" y="635"/>
                    <a:pt x="4991" y="0"/>
                    <a:pt x="4202"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60"/>
            <p:cNvSpPr/>
            <p:nvPr/>
          </p:nvSpPr>
          <p:spPr>
            <a:xfrm>
              <a:off x="3155030" y="1682427"/>
              <a:ext cx="35200" cy="145271"/>
            </a:xfrm>
            <a:custGeom>
              <a:avLst/>
              <a:gdLst/>
              <a:ahLst/>
              <a:cxnLst/>
              <a:rect l="l" t="t" r="r" b="b"/>
              <a:pathLst>
                <a:path w="1347" h="5559" extrusionOk="0">
                  <a:moveTo>
                    <a:pt x="0" y="0"/>
                  </a:moveTo>
                  <a:lnTo>
                    <a:pt x="0" y="4933"/>
                  </a:lnTo>
                  <a:cubicBezTo>
                    <a:pt x="0" y="5279"/>
                    <a:pt x="279" y="5549"/>
                    <a:pt x="616" y="5558"/>
                  </a:cubicBezTo>
                  <a:lnTo>
                    <a:pt x="1346" y="5558"/>
                  </a:lnTo>
                  <a:lnTo>
                    <a:pt x="1346" y="5529"/>
                  </a:lnTo>
                  <a:cubicBezTo>
                    <a:pt x="1346" y="5520"/>
                    <a:pt x="1346" y="5510"/>
                    <a:pt x="1346" y="5501"/>
                  </a:cubicBezTo>
                  <a:cubicBezTo>
                    <a:pt x="1125" y="5395"/>
                    <a:pt x="981" y="5183"/>
                    <a:pt x="981" y="4943"/>
                  </a:cubicBezTo>
                  <a:lnTo>
                    <a:pt x="981" y="0"/>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60"/>
            <p:cNvSpPr/>
            <p:nvPr/>
          </p:nvSpPr>
          <p:spPr>
            <a:xfrm>
              <a:off x="3117843" y="1499892"/>
              <a:ext cx="122640" cy="182562"/>
            </a:xfrm>
            <a:custGeom>
              <a:avLst/>
              <a:gdLst/>
              <a:ahLst/>
              <a:cxnLst/>
              <a:rect l="l" t="t" r="r" b="b"/>
              <a:pathLst>
                <a:path w="4693" h="6986" extrusionOk="0">
                  <a:moveTo>
                    <a:pt x="4195" y="0"/>
                  </a:moveTo>
                  <a:cubicBezTo>
                    <a:pt x="3439" y="0"/>
                    <a:pt x="2769" y="613"/>
                    <a:pt x="2769" y="1427"/>
                  </a:cubicBezTo>
                  <a:lnTo>
                    <a:pt x="2039" y="1427"/>
                  </a:lnTo>
                  <a:cubicBezTo>
                    <a:pt x="1702" y="1427"/>
                    <a:pt x="1423" y="1706"/>
                    <a:pt x="1423" y="2052"/>
                  </a:cubicBezTo>
                  <a:lnTo>
                    <a:pt x="1423" y="2783"/>
                  </a:lnTo>
                  <a:cubicBezTo>
                    <a:pt x="635" y="2783"/>
                    <a:pt x="0" y="3418"/>
                    <a:pt x="0" y="4216"/>
                  </a:cubicBezTo>
                  <a:cubicBezTo>
                    <a:pt x="0" y="5004"/>
                    <a:pt x="635" y="5639"/>
                    <a:pt x="1423" y="5639"/>
                  </a:cubicBezTo>
                  <a:lnTo>
                    <a:pt x="1423" y="6985"/>
                  </a:lnTo>
                  <a:lnTo>
                    <a:pt x="2404" y="6985"/>
                  </a:lnTo>
                  <a:lnTo>
                    <a:pt x="2404" y="5639"/>
                  </a:lnTo>
                  <a:cubicBezTo>
                    <a:pt x="1616" y="5639"/>
                    <a:pt x="981" y="4995"/>
                    <a:pt x="981" y="4206"/>
                  </a:cubicBezTo>
                  <a:cubicBezTo>
                    <a:pt x="981" y="3418"/>
                    <a:pt x="1616" y="2783"/>
                    <a:pt x="2404" y="2783"/>
                  </a:cubicBezTo>
                  <a:lnTo>
                    <a:pt x="2404" y="2052"/>
                  </a:lnTo>
                  <a:cubicBezTo>
                    <a:pt x="2404" y="1712"/>
                    <a:pt x="2674" y="1437"/>
                    <a:pt x="3012" y="1437"/>
                  </a:cubicBezTo>
                  <a:cubicBezTo>
                    <a:pt x="3017" y="1437"/>
                    <a:pt x="3023" y="1437"/>
                    <a:pt x="3029" y="1437"/>
                  </a:cubicBezTo>
                  <a:lnTo>
                    <a:pt x="3760" y="1437"/>
                  </a:lnTo>
                  <a:cubicBezTo>
                    <a:pt x="3760" y="831"/>
                    <a:pt x="4135" y="302"/>
                    <a:pt x="4693" y="91"/>
                  </a:cubicBezTo>
                  <a:cubicBezTo>
                    <a:pt x="4527" y="29"/>
                    <a:pt x="4359" y="0"/>
                    <a:pt x="4195"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5" name="Google Shape;14435;p60"/>
          <p:cNvGrpSpPr/>
          <p:nvPr/>
        </p:nvGrpSpPr>
        <p:grpSpPr>
          <a:xfrm>
            <a:off x="2667005" y="1499997"/>
            <a:ext cx="336770" cy="366639"/>
            <a:chOff x="2667005" y="1499997"/>
            <a:chExt cx="336770" cy="366639"/>
          </a:xfrm>
        </p:grpSpPr>
        <p:sp>
          <p:nvSpPr>
            <p:cNvPr id="14436" name="Google Shape;14436;p60"/>
            <p:cNvSpPr/>
            <p:nvPr/>
          </p:nvSpPr>
          <p:spPr>
            <a:xfrm>
              <a:off x="2684593" y="1596974"/>
              <a:ext cx="229731" cy="252335"/>
            </a:xfrm>
            <a:custGeom>
              <a:avLst/>
              <a:gdLst/>
              <a:ahLst/>
              <a:cxnLst/>
              <a:rect l="l" t="t" r="r" b="b"/>
              <a:pathLst>
                <a:path w="8791" h="9656" extrusionOk="0">
                  <a:moveTo>
                    <a:pt x="1" y="1"/>
                  </a:moveTo>
                  <a:lnTo>
                    <a:pt x="1" y="9655"/>
                  </a:lnTo>
                  <a:lnTo>
                    <a:pt x="8790" y="9655"/>
                  </a:lnTo>
                  <a:lnTo>
                    <a:pt x="8790" y="905"/>
                  </a:lnTo>
                  <a:cubicBezTo>
                    <a:pt x="8790" y="405"/>
                    <a:pt x="8386" y="1"/>
                    <a:pt x="7886"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60"/>
            <p:cNvSpPr/>
            <p:nvPr/>
          </p:nvSpPr>
          <p:spPr>
            <a:xfrm>
              <a:off x="2717781" y="1638185"/>
              <a:ext cx="163119" cy="168137"/>
            </a:xfrm>
            <a:custGeom>
              <a:avLst/>
              <a:gdLst/>
              <a:ahLst/>
              <a:cxnLst/>
              <a:rect l="l" t="t" r="r" b="b"/>
              <a:pathLst>
                <a:path w="6242" h="6434" extrusionOk="0">
                  <a:moveTo>
                    <a:pt x="548" y="1"/>
                  </a:moveTo>
                  <a:cubicBezTo>
                    <a:pt x="250" y="1"/>
                    <a:pt x="0" y="251"/>
                    <a:pt x="10" y="549"/>
                  </a:cubicBezTo>
                  <a:lnTo>
                    <a:pt x="10" y="5895"/>
                  </a:lnTo>
                  <a:cubicBezTo>
                    <a:pt x="10" y="6194"/>
                    <a:pt x="250" y="6434"/>
                    <a:pt x="548" y="6434"/>
                  </a:cubicBezTo>
                  <a:lnTo>
                    <a:pt x="5703" y="6434"/>
                  </a:lnTo>
                  <a:cubicBezTo>
                    <a:pt x="6001" y="6434"/>
                    <a:pt x="6241" y="6194"/>
                    <a:pt x="6241" y="5895"/>
                  </a:cubicBezTo>
                  <a:lnTo>
                    <a:pt x="6241" y="549"/>
                  </a:lnTo>
                  <a:cubicBezTo>
                    <a:pt x="6241" y="251"/>
                    <a:pt x="6001" y="1"/>
                    <a:pt x="5703"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60"/>
            <p:cNvSpPr/>
            <p:nvPr/>
          </p:nvSpPr>
          <p:spPr>
            <a:xfrm>
              <a:off x="2740386" y="1638185"/>
              <a:ext cx="140514" cy="168137"/>
            </a:xfrm>
            <a:custGeom>
              <a:avLst/>
              <a:gdLst/>
              <a:ahLst/>
              <a:cxnLst/>
              <a:rect l="l" t="t" r="r" b="b"/>
              <a:pathLst>
                <a:path w="5377" h="6434" extrusionOk="0">
                  <a:moveTo>
                    <a:pt x="549" y="1"/>
                  </a:moveTo>
                  <a:cubicBezTo>
                    <a:pt x="241" y="1"/>
                    <a:pt x="1" y="251"/>
                    <a:pt x="1" y="549"/>
                  </a:cubicBezTo>
                  <a:lnTo>
                    <a:pt x="1" y="5895"/>
                  </a:lnTo>
                  <a:cubicBezTo>
                    <a:pt x="1" y="6194"/>
                    <a:pt x="241" y="6434"/>
                    <a:pt x="549" y="6434"/>
                  </a:cubicBezTo>
                  <a:lnTo>
                    <a:pt x="4838" y="6434"/>
                  </a:lnTo>
                  <a:cubicBezTo>
                    <a:pt x="5136" y="6434"/>
                    <a:pt x="5376" y="6194"/>
                    <a:pt x="5376" y="5895"/>
                  </a:cubicBezTo>
                  <a:lnTo>
                    <a:pt x="5376" y="549"/>
                  </a:lnTo>
                  <a:cubicBezTo>
                    <a:pt x="5376" y="251"/>
                    <a:pt x="5136" y="1"/>
                    <a:pt x="4838"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60"/>
            <p:cNvSpPr/>
            <p:nvPr/>
          </p:nvSpPr>
          <p:spPr>
            <a:xfrm>
              <a:off x="2725830" y="1719170"/>
              <a:ext cx="108581" cy="87152"/>
            </a:xfrm>
            <a:custGeom>
              <a:avLst/>
              <a:gdLst/>
              <a:ahLst/>
              <a:cxnLst/>
              <a:rect l="l" t="t" r="r" b="b"/>
              <a:pathLst>
                <a:path w="4155" h="3335" extrusionOk="0">
                  <a:moveTo>
                    <a:pt x="2059" y="1"/>
                  </a:moveTo>
                  <a:cubicBezTo>
                    <a:pt x="1832" y="1"/>
                    <a:pt x="1606" y="118"/>
                    <a:pt x="1491" y="354"/>
                  </a:cubicBezTo>
                  <a:lnTo>
                    <a:pt x="1039" y="1248"/>
                  </a:lnTo>
                  <a:lnTo>
                    <a:pt x="1019" y="1277"/>
                  </a:lnTo>
                  <a:lnTo>
                    <a:pt x="0" y="3287"/>
                  </a:lnTo>
                  <a:cubicBezTo>
                    <a:pt x="77" y="3316"/>
                    <a:pt x="154" y="3335"/>
                    <a:pt x="240" y="3335"/>
                  </a:cubicBezTo>
                  <a:lnTo>
                    <a:pt x="4154" y="3335"/>
                  </a:lnTo>
                  <a:lnTo>
                    <a:pt x="3106" y="1277"/>
                  </a:lnTo>
                  <a:lnTo>
                    <a:pt x="3087" y="1248"/>
                  </a:lnTo>
                  <a:lnTo>
                    <a:pt x="2635" y="354"/>
                  </a:lnTo>
                  <a:cubicBezTo>
                    <a:pt x="2515" y="118"/>
                    <a:pt x="2286" y="1"/>
                    <a:pt x="205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60"/>
            <p:cNvSpPr/>
            <p:nvPr/>
          </p:nvSpPr>
          <p:spPr>
            <a:xfrm>
              <a:off x="2725830" y="1776400"/>
              <a:ext cx="28903" cy="29922"/>
            </a:xfrm>
            <a:custGeom>
              <a:avLst/>
              <a:gdLst/>
              <a:ahLst/>
              <a:cxnLst/>
              <a:rect l="l" t="t" r="r" b="b"/>
              <a:pathLst>
                <a:path w="1106" h="1145" extrusionOk="0">
                  <a:moveTo>
                    <a:pt x="558" y="1"/>
                  </a:moveTo>
                  <a:lnTo>
                    <a:pt x="0" y="1097"/>
                  </a:lnTo>
                  <a:cubicBezTo>
                    <a:pt x="77" y="1126"/>
                    <a:pt x="163" y="1145"/>
                    <a:pt x="240" y="1145"/>
                  </a:cubicBezTo>
                  <a:lnTo>
                    <a:pt x="1106" y="1145"/>
                  </a:lnTo>
                  <a:cubicBezTo>
                    <a:pt x="798" y="1145"/>
                    <a:pt x="558" y="905"/>
                    <a:pt x="558" y="597"/>
                  </a:cubicBezTo>
                  <a:lnTo>
                    <a:pt x="558" y="1"/>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60"/>
            <p:cNvSpPr/>
            <p:nvPr/>
          </p:nvSpPr>
          <p:spPr>
            <a:xfrm>
              <a:off x="2799445" y="1662828"/>
              <a:ext cx="60340" cy="55244"/>
            </a:xfrm>
            <a:custGeom>
              <a:avLst/>
              <a:gdLst/>
              <a:ahLst/>
              <a:cxnLst/>
              <a:rect l="l" t="t" r="r" b="b"/>
              <a:pathLst>
                <a:path w="2309" h="2114" extrusionOk="0">
                  <a:moveTo>
                    <a:pt x="1193" y="0"/>
                  </a:moveTo>
                  <a:cubicBezTo>
                    <a:pt x="385" y="116"/>
                    <a:pt x="1" y="1048"/>
                    <a:pt x="491" y="1693"/>
                  </a:cubicBezTo>
                  <a:cubicBezTo>
                    <a:pt x="707" y="1977"/>
                    <a:pt x="1025" y="2113"/>
                    <a:pt x="1339" y="2113"/>
                  </a:cubicBezTo>
                  <a:cubicBezTo>
                    <a:pt x="1738" y="2113"/>
                    <a:pt x="2131" y="1895"/>
                    <a:pt x="2308" y="1481"/>
                  </a:cubicBezTo>
                  <a:lnTo>
                    <a:pt x="2308" y="1481"/>
                  </a:lnTo>
                  <a:cubicBezTo>
                    <a:pt x="2261" y="1487"/>
                    <a:pt x="2213" y="1490"/>
                    <a:pt x="2167" y="1490"/>
                  </a:cubicBezTo>
                  <a:cubicBezTo>
                    <a:pt x="1421" y="1490"/>
                    <a:pt x="885" y="715"/>
                    <a:pt x="1193"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60"/>
            <p:cNvSpPr/>
            <p:nvPr/>
          </p:nvSpPr>
          <p:spPr>
            <a:xfrm>
              <a:off x="2752955" y="1719170"/>
              <a:ext cx="53545" cy="46019"/>
            </a:xfrm>
            <a:custGeom>
              <a:avLst/>
              <a:gdLst/>
              <a:ahLst/>
              <a:cxnLst/>
              <a:rect l="l" t="t" r="r" b="b"/>
              <a:pathLst>
                <a:path w="2049" h="1761" extrusionOk="0">
                  <a:moveTo>
                    <a:pt x="1025" y="1"/>
                  </a:moveTo>
                  <a:cubicBezTo>
                    <a:pt x="799" y="1"/>
                    <a:pt x="573" y="118"/>
                    <a:pt x="453" y="354"/>
                  </a:cubicBezTo>
                  <a:lnTo>
                    <a:pt x="1" y="1248"/>
                  </a:lnTo>
                  <a:cubicBezTo>
                    <a:pt x="255" y="1590"/>
                    <a:pt x="640" y="1760"/>
                    <a:pt x="1025" y="1760"/>
                  </a:cubicBezTo>
                  <a:cubicBezTo>
                    <a:pt x="1409" y="1760"/>
                    <a:pt x="1794" y="1590"/>
                    <a:pt x="2049" y="1248"/>
                  </a:cubicBezTo>
                  <a:lnTo>
                    <a:pt x="1597" y="354"/>
                  </a:lnTo>
                  <a:cubicBezTo>
                    <a:pt x="1477" y="118"/>
                    <a:pt x="1251" y="1"/>
                    <a:pt x="1025"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60"/>
            <p:cNvSpPr/>
            <p:nvPr/>
          </p:nvSpPr>
          <p:spPr>
            <a:xfrm>
              <a:off x="2679079" y="1512044"/>
              <a:ext cx="312623" cy="342545"/>
            </a:xfrm>
            <a:custGeom>
              <a:avLst/>
              <a:gdLst/>
              <a:ahLst/>
              <a:cxnLst/>
              <a:rect l="l" t="t" r="r" b="b"/>
              <a:pathLst>
                <a:path w="11963" h="13108" extrusionOk="0">
                  <a:moveTo>
                    <a:pt x="11540" y="433"/>
                  </a:moveTo>
                  <a:lnTo>
                    <a:pt x="11540" y="12674"/>
                  </a:lnTo>
                  <a:lnTo>
                    <a:pt x="424" y="12674"/>
                  </a:lnTo>
                  <a:lnTo>
                    <a:pt x="424" y="433"/>
                  </a:lnTo>
                  <a:close/>
                  <a:moveTo>
                    <a:pt x="212" y="1"/>
                  </a:moveTo>
                  <a:cubicBezTo>
                    <a:pt x="97" y="1"/>
                    <a:pt x="0" y="97"/>
                    <a:pt x="0" y="212"/>
                  </a:cubicBezTo>
                  <a:lnTo>
                    <a:pt x="0" y="12896"/>
                  </a:lnTo>
                  <a:cubicBezTo>
                    <a:pt x="0" y="13011"/>
                    <a:pt x="97" y="13107"/>
                    <a:pt x="212" y="13107"/>
                  </a:cubicBezTo>
                  <a:lnTo>
                    <a:pt x="11751" y="13107"/>
                  </a:lnTo>
                  <a:cubicBezTo>
                    <a:pt x="11867" y="13107"/>
                    <a:pt x="11963" y="13011"/>
                    <a:pt x="11963" y="12896"/>
                  </a:cubicBezTo>
                  <a:lnTo>
                    <a:pt x="11963" y="212"/>
                  </a:lnTo>
                  <a:cubicBezTo>
                    <a:pt x="11963" y="97"/>
                    <a:pt x="11867" y="1"/>
                    <a:pt x="11751"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60"/>
            <p:cNvSpPr/>
            <p:nvPr/>
          </p:nvSpPr>
          <p:spPr>
            <a:xfrm>
              <a:off x="2667005" y="1499997"/>
              <a:ext cx="35227" cy="35200"/>
            </a:xfrm>
            <a:custGeom>
              <a:avLst/>
              <a:gdLst/>
              <a:ahLst/>
              <a:cxnLst/>
              <a:rect l="l" t="t" r="r" b="b"/>
              <a:pathLst>
                <a:path w="1348" h="1347" extrusionOk="0">
                  <a:moveTo>
                    <a:pt x="203" y="0"/>
                  </a:moveTo>
                  <a:cubicBezTo>
                    <a:pt x="87" y="0"/>
                    <a:pt x="1" y="96"/>
                    <a:pt x="1" y="202"/>
                  </a:cubicBezTo>
                  <a:lnTo>
                    <a:pt x="1" y="1144"/>
                  </a:lnTo>
                  <a:cubicBezTo>
                    <a:pt x="1" y="1260"/>
                    <a:pt x="87" y="1346"/>
                    <a:pt x="203" y="1346"/>
                  </a:cubicBezTo>
                  <a:lnTo>
                    <a:pt x="1145" y="1346"/>
                  </a:lnTo>
                  <a:cubicBezTo>
                    <a:pt x="1251" y="1346"/>
                    <a:pt x="1347" y="1260"/>
                    <a:pt x="1347" y="1144"/>
                  </a:cubicBezTo>
                  <a:lnTo>
                    <a:pt x="1347" y="202"/>
                  </a:lnTo>
                  <a:cubicBezTo>
                    <a:pt x="1347" y="87"/>
                    <a:pt x="1251" y="0"/>
                    <a:pt x="114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60"/>
            <p:cNvSpPr/>
            <p:nvPr/>
          </p:nvSpPr>
          <p:spPr>
            <a:xfrm>
              <a:off x="2818051" y="1499997"/>
              <a:ext cx="35436" cy="35200"/>
            </a:xfrm>
            <a:custGeom>
              <a:avLst/>
              <a:gdLst/>
              <a:ahLst/>
              <a:cxnLst/>
              <a:rect l="l" t="t" r="r" b="b"/>
              <a:pathLst>
                <a:path w="1356" h="1347" extrusionOk="0">
                  <a:moveTo>
                    <a:pt x="212" y="0"/>
                  </a:moveTo>
                  <a:cubicBezTo>
                    <a:pt x="96" y="0"/>
                    <a:pt x="0" y="87"/>
                    <a:pt x="0" y="202"/>
                  </a:cubicBezTo>
                  <a:lnTo>
                    <a:pt x="0" y="1144"/>
                  </a:lnTo>
                  <a:cubicBezTo>
                    <a:pt x="0" y="1260"/>
                    <a:pt x="96" y="1346"/>
                    <a:pt x="212" y="1346"/>
                  </a:cubicBezTo>
                  <a:lnTo>
                    <a:pt x="1144" y="1346"/>
                  </a:lnTo>
                  <a:cubicBezTo>
                    <a:pt x="1260" y="1346"/>
                    <a:pt x="1356" y="1260"/>
                    <a:pt x="1356" y="1144"/>
                  </a:cubicBezTo>
                  <a:lnTo>
                    <a:pt x="1356" y="202"/>
                  </a:lnTo>
                  <a:cubicBezTo>
                    <a:pt x="1356" y="87"/>
                    <a:pt x="1260" y="0"/>
                    <a:pt x="114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60"/>
            <p:cNvSpPr/>
            <p:nvPr/>
          </p:nvSpPr>
          <p:spPr>
            <a:xfrm>
              <a:off x="2968575" y="1499997"/>
              <a:ext cx="35200" cy="35200"/>
            </a:xfrm>
            <a:custGeom>
              <a:avLst/>
              <a:gdLst/>
              <a:ahLst/>
              <a:cxnLst/>
              <a:rect l="l" t="t" r="r" b="b"/>
              <a:pathLst>
                <a:path w="1347" h="1347" extrusionOk="0">
                  <a:moveTo>
                    <a:pt x="202" y="0"/>
                  </a:moveTo>
                  <a:cubicBezTo>
                    <a:pt x="87" y="0"/>
                    <a:pt x="0" y="87"/>
                    <a:pt x="0" y="202"/>
                  </a:cubicBezTo>
                  <a:lnTo>
                    <a:pt x="0" y="1144"/>
                  </a:lnTo>
                  <a:cubicBezTo>
                    <a:pt x="0" y="1260"/>
                    <a:pt x="87" y="1346"/>
                    <a:pt x="202" y="1346"/>
                  </a:cubicBezTo>
                  <a:lnTo>
                    <a:pt x="1144" y="1346"/>
                  </a:lnTo>
                  <a:cubicBezTo>
                    <a:pt x="1250" y="1346"/>
                    <a:pt x="1346" y="1260"/>
                    <a:pt x="1346" y="1144"/>
                  </a:cubicBezTo>
                  <a:lnTo>
                    <a:pt x="1346" y="202"/>
                  </a:lnTo>
                  <a:cubicBezTo>
                    <a:pt x="1346" y="87"/>
                    <a:pt x="1250" y="0"/>
                    <a:pt x="114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60"/>
            <p:cNvSpPr/>
            <p:nvPr/>
          </p:nvSpPr>
          <p:spPr>
            <a:xfrm>
              <a:off x="2667005" y="1831435"/>
              <a:ext cx="35227" cy="35200"/>
            </a:xfrm>
            <a:custGeom>
              <a:avLst/>
              <a:gdLst/>
              <a:ahLst/>
              <a:cxnLst/>
              <a:rect l="l" t="t" r="r" b="b"/>
              <a:pathLst>
                <a:path w="1348" h="1347" extrusionOk="0">
                  <a:moveTo>
                    <a:pt x="203" y="1"/>
                  </a:moveTo>
                  <a:cubicBezTo>
                    <a:pt x="87" y="1"/>
                    <a:pt x="1" y="87"/>
                    <a:pt x="1" y="202"/>
                  </a:cubicBezTo>
                  <a:lnTo>
                    <a:pt x="1" y="1145"/>
                  </a:lnTo>
                  <a:cubicBezTo>
                    <a:pt x="1" y="1251"/>
                    <a:pt x="87" y="1347"/>
                    <a:pt x="203" y="1347"/>
                  </a:cubicBezTo>
                  <a:lnTo>
                    <a:pt x="1145" y="1347"/>
                  </a:lnTo>
                  <a:cubicBezTo>
                    <a:pt x="1251" y="1347"/>
                    <a:pt x="1347" y="1251"/>
                    <a:pt x="1347" y="1145"/>
                  </a:cubicBezTo>
                  <a:lnTo>
                    <a:pt x="1347" y="202"/>
                  </a:lnTo>
                  <a:cubicBezTo>
                    <a:pt x="1347" y="87"/>
                    <a:pt x="1251" y="1"/>
                    <a:pt x="114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60"/>
            <p:cNvSpPr/>
            <p:nvPr/>
          </p:nvSpPr>
          <p:spPr>
            <a:xfrm>
              <a:off x="2818051" y="1831435"/>
              <a:ext cx="35436" cy="35200"/>
            </a:xfrm>
            <a:custGeom>
              <a:avLst/>
              <a:gdLst/>
              <a:ahLst/>
              <a:cxnLst/>
              <a:rect l="l" t="t" r="r" b="b"/>
              <a:pathLst>
                <a:path w="1356" h="1347" extrusionOk="0">
                  <a:moveTo>
                    <a:pt x="212" y="1"/>
                  </a:moveTo>
                  <a:cubicBezTo>
                    <a:pt x="96" y="1"/>
                    <a:pt x="0" y="87"/>
                    <a:pt x="0" y="202"/>
                  </a:cubicBezTo>
                  <a:lnTo>
                    <a:pt x="0" y="1145"/>
                  </a:lnTo>
                  <a:cubicBezTo>
                    <a:pt x="0" y="1251"/>
                    <a:pt x="96" y="1347"/>
                    <a:pt x="212" y="1347"/>
                  </a:cubicBezTo>
                  <a:lnTo>
                    <a:pt x="1144" y="1347"/>
                  </a:lnTo>
                  <a:cubicBezTo>
                    <a:pt x="1260" y="1347"/>
                    <a:pt x="1356" y="1251"/>
                    <a:pt x="1356" y="1145"/>
                  </a:cubicBezTo>
                  <a:lnTo>
                    <a:pt x="1356" y="202"/>
                  </a:lnTo>
                  <a:cubicBezTo>
                    <a:pt x="1356" y="87"/>
                    <a:pt x="1260" y="1"/>
                    <a:pt x="1144"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60"/>
            <p:cNvSpPr/>
            <p:nvPr/>
          </p:nvSpPr>
          <p:spPr>
            <a:xfrm>
              <a:off x="2968575" y="1831435"/>
              <a:ext cx="35200" cy="35200"/>
            </a:xfrm>
            <a:custGeom>
              <a:avLst/>
              <a:gdLst/>
              <a:ahLst/>
              <a:cxnLst/>
              <a:rect l="l" t="t" r="r" b="b"/>
              <a:pathLst>
                <a:path w="1347" h="1347" extrusionOk="0">
                  <a:moveTo>
                    <a:pt x="202" y="1"/>
                  </a:moveTo>
                  <a:cubicBezTo>
                    <a:pt x="87" y="1"/>
                    <a:pt x="0" y="87"/>
                    <a:pt x="0" y="202"/>
                  </a:cubicBezTo>
                  <a:lnTo>
                    <a:pt x="0" y="1145"/>
                  </a:lnTo>
                  <a:cubicBezTo>
                    <a:pt x="0" y="1251"/>
                    <a:pt x="87" y="1347"/>
                    <a:pt x="202" y="1347"/>
                  </a:cubicBezTo>
                  <a:lnTo>
                    <a:pt x="1144" y="1347"/>
                  </a:lnTo>
                  <a:cubicBezTo>
                    <a:pt x="1250" y="1347"/>
                    <a:pt x="1346" y="1251"/>
                    <a:pt x="1346" y="1145"/>
                  </a:cubicBezTo>
                  <a:lnTo>
                    <a:pt x="1346" y="202"/>
                  </a:lnTo>
                  <a:cubicBezTo>
                    <a:pt x="1346" y="87"/>
                    <a:pt x="1250" y="1"/>
                    <a:pt x="1144"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60"/>
            <p:cNvSpPr/>
            <p:nvPr/>
          </p:nvSpPr>
          <p:spPr>
            <a:xfrm>
              <a:off x="2667005" y="1666095"/>
              <a:ext cx="35227" cy="35200"/>
            </a:xfrm>
            <a:custGeom>
              <a:avLst/>
              <a:gdLst/>
              <a:ahLst/>
              <a:cxnLst/>
              <a:rect l="l" t="t" r="r" b="b"/>
              <a:pathLst>
                <a:path w="1348" h="1347" extrusionOk="0">
                  <a:moveTo>
                    <a:pt x="203" y="0"/>
                  </a:moveTo>
                  <a:cubicBezTo>
                    <a:pt x="87" y="0"/>
                    <a:pt x="1" y="87"/>
                    <a:pt x="1" y="202"/>
                  </a:cubicBezTo>
                  <a:lnTo>
                    <a:pt x="1" y="1145"/>
                  </a:lnTo>
                  <a:cubicBezTo>
                    <a:pt x="1" y="1260"/>
                    <a:pt x="87" y="1346"/>
                    <a:pt x="203" y="1346"/>
                  </a:cubicBezTo>
                  <a:lnTo>
                    <a:pt x="1145" y="1346"/>
                  </a:lnTo>
                  <a:cubicBezTo>
                    <a:pt x="1251" y="1346"/>
                    <a:pt x="1347" y="1260"/>
                    <a:pt x="1347" y="1145"/>
                  </a:cubicBezTo>
                  <a:lnTo>
                    <a:pt x="1347" y="202"/>
                  </a:lnTo>
                  <a:cubicBezTo>
                    <a:pt x="1347" y="87"/>
                    <a:pt x="1251" y="0"/>
                    <a:pt x="114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60"/>
            <p:cNvSpPr/>
            <p:nvPr/>
          </p:nvSpPr>
          <p:spPr>
            <a:xfrm>
              <a:off x="2968575" y="1666095"/>
              <a:ext cx="35200" cy="35200"/>
            </a:xfrm>
            <a:custGeom>
              <a:avLst/>
              <a:gdLst/>
              <a:ahLst/>
              <a:cxnLst/>
              <a:rect l="l" t="t" r="r" b="b"/>
              <a:pathLst>
                <a:path w="1347" h="1347" extrusionOk="0">
                  <a:moveTo>
                    <a:pt x="202" y="0"/>
                  </a:moveTo>
                  <a:cubicBezTo>
                    <a:pt x="87" y="0"/>
                    <a:pt x="0" y="87"/>
                    <a:pt x="0" y="202"/>
                  </a:cubicBezTo>
                  <a:lnTo>
                    <a:pt x="0" y="1145"/>
                  </a:lnTo>
                  <a:cubicBezTo>
                    <a:pt x="0" y="1260"/>
                    <a:pt x="87" y="1346"/>
                    <a:pt x="202" y="1346"/>
                  </a:cubicBezTo>
                  <a:lnTo>
                    <a:pt x="1144" y="1346"/>
                  </a:lnTo>
                  <a:cubicBezTo>
                    <a:pt x="1250" y="1346"/>
                    <a:pt x="1346" y="1260"/>
                    <a:pt x="1346" y="1145"/>
                  </a:cubicBezTo>
                  <a:lnTo>
                    <a:pt x="1346" y="202"/>
                  </a:lnTo>
                  <a:cubicBezTo>
                    <a:pt x="1346" y="87"/>
                    <a:pt x="1250" y="0"/>
                    <a:pt x="114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60"/>
            <p:cNvSpPr/>
            <p:nvPr/>
          </p:nvSpPr>
          <p:spPr>
            <a:xfrm>
              <a:off x="2893182" y="1554901"/>
              <a:ext cx="68807" cy="64782"/>
            </a:xfrm>
            <a:custGeom>
              <a:avLst/>
              <a:gdLst/>
              <a:ahLst/>
              <a:cxnLst/>
              <a:rect l="l" t="t" r="r" b="b"/>
              <a:pathLst>
                <a:path w="2633" h="2479" extrusionOk="0">
                  <a:moveTo>
                    <a:pt x="2327" y="1"/>
                  </a:moveTo>
                  <a:cubicBezTo>
                    <a:pt x="2279" y="1"/>
                    <a:pt x="2229" y="19"/>
                    <a:pt x="2183" y="63"/>
                  </a:cubicBezTo>
                  <a:lnTo>
                    <a:pt x="125" y="2120"/>
                  </a:lnTo>
                  <a:cubicBezTo>
                    <a:pt x="0" y="2255"/>
                    <a:pt x="96" y="2476"/>
                    <a:pt x="279" y="2476"/>
                  </a:cubicBezTo>
                  <a:cubicBezTo>
                    <a:pt x="287" y="2477"/>
                    <a:pt x="294" y="2478"/>
                    <a:pt x="302" y="2478"/>
                  </a:cubicBezTo>
                  <a:cubicBezTo>
                    <a:pt x="352" y="2478"/>
                    <a:pt x="400" y="2452"/>
                    <a:pt x="433" y="2419"/>
                  </a:cubicBezTo>
                  <a:lnTo>
                    <a:pt x="2491" y="370"/>
                  </a:lnTo>
                  <a:cubicBezTo>
                    <a:pt x="2632" y="214"/>
                    <a:pt x="2492"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60"/>
            <p:cNvSpPr/>
            <p:nvPr/>
          </p:nvSpPr>
          <p:spPr>
            <a:xfrm>
              <a:off x="2889184" y="1587462"/>
              <a:ext cx="38702" cy="37735"/>
            </a:xfrm>
            <a:custGeom>
              <a:avLst/>
              <a:gdLst/>
              <a:ahLst/>
              <a:cxnLst/>
              <a:rect l="l" t="t" r="r" b="b"/>
              <a:pathLst>
                <a:path w="1481" h="1444" extrusionOk="0">
                  <a:moveTo>
                    <a:pt x="251" y="0"/>
                  </a:moveTo>
                  <a:cubicBezTo>
                    <a:pt x="205" y="0"/>
                    <a:pt x="160" y="35"/>
                    <a:pt x="153" y="86"/>
                  </a:cubicBezTo>
                  <a:lnTo>
                    <a:pt x="86" y="672"/>
                  </a:lnTo>
                  <a:lnTo>
                    <a:pt x="9" y="1346"/>
                  </a:lnTo>
                  <a:cubicBezTo>
                    <a:pt x="0" y="1398"/>
                    <a:pt x="48" y="1443"/>
                    <a:pt x="100" y="1443"/>
                  </a:cubicBezTo>
                  <a:cubicBezTo>
                    <a:pt x="105" y="1443"/>
                    <a:pt x="110" y="1443"/>
                    <a:pt x="115" y="1442"/>
                  </a:cubicBezTo>
                  <a:lnTo>
                    <a:pt x="778" y="1365"/>
                  </a:lnTo>
                  <a:lnTo>
                    <a:pt x="1375" y="1298"/>
                  </a:lnTo>
                  <a:cubicBezTo>
                    <a:pt x="1451" y="1288"/>
                    <a:pt x="1480" y="1192"/>
                    <a:pt x="1423" y="1134"/>
                  </a:cubicBezTo>
                  <a:lnTo>
                    <a:pt x="317" y="28"/>
                  </a:lnTo>
                  <a:cubicBezTo>
                    <a:pt x="298" y="9"/>
                    <a:pt x="274" y="0"/>
                    <a:pt x="25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60"/>
            <p:cNvSpPr/>
            <p:nvPr/>
          </p:nvSpPr>
          <p:spPr>
            <a:xfrm>
              <a:off x="2923574" y="1552262"/>
              <a:ext cx="38728" cy="37814"/>
            </a:xfrm>
            <a:custGeom>
              <a:avLst/>
              <a:gdLst/>
              <a:ahLst/>
              <a:cxnLst/>
              <a:rect l="l" t="t" r="r" b="b"/>
              <a:pathLst>
                <a:path w="1482" h="1447" extrusionOk="0">
                  <a:moveTo>
                    <a:pt x="1366" y="0"/>
                  </a:moveTo>
                  <a:lnTo>
                    <a:pt x="703" y="77"/>
                  </a:lnTo>
                  <a:lnTo>
                    <a:pt x="107" y="154"/>
                  </a:lnTo>
                  <a:cubicBezTo>
                    <a:pt x="30" y="164"/>
                    <a:pt x="1" y="260"/>
                    <a:pt x="59" y="308"/>
                  </a:cubicBezTo>
                  <a:lnTo>
                    <a:pt x="1164" y="1423"/>
                  </a:lnTo>
                  <a:cubicBezTo>
                    <a:pt x="1184" y="1439"/>
                    <a:pt x="1207" y="1447"/>
                    <a:pt x="1230" y="1447"/>
                  </a:cubicBezTo>
                  <a:cubicBezTo>
                    <a:pt x="1277" y="1447"/>
                    <a:pt x="1321" y="1417"/>
                    <a:pt x="1328" y="1366"/>
                  </a:cubicBezTo>
                  <a:lnTo>
                    <a:pt x="1395" y="779"/>
                  </a:lnTo>
                  <a:lnTo>
                    <a:pt x="1472" y="106"/>
                  </a:lnTo>
                  <a:cubicBezTo>
                    <a:pt x="1482" y="48"/>
                    <a:pt x="1424" y="0"/>
                    <a:pt x="1366"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5" name="Google Shape;14455;p60"/>
          <p:cNvGrpSpPr/>
          <p:nvPr/>
        </p:nvGrpSpPr>
        <p:grpSpPr>
          <a:xfrm>
            <a:off x="3564866" y="1499997"/>
            <a:ext cx="326473" cy="366639"/>
            <a:chOff x="3564866" y="1499997"/>
            <a:chExt cx="326473" cy="366639"/>
          </a:xfrm>
        </p:grpSpPr>
        <p:sp>
          <p:nvSpPr>
            <p:cNvPr id="14456" name="Google Shape;14456;p60"/>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60"/>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60"/>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60"/>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60"/>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60"/>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60"/>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60"/>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60"/>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5" name="Google Shape;14465;p60"/>
          <p:cNvGrpSpPr/>
          <p:nvPr/>
        </p:nvGrpSpPr>
        <p:grpSpPr>
          <a:xfrm>
            <a:off x="1314074" y="1499997"/>
            <a:ext cx="364392" cy="366639"/>
            <a:chOff x="1314074" y="1499997"/>
            <a:chExt cx="364392" cy="366639"/>
          </a:xfrm>
        </p:grpSpPr>
        <p:sp>
          <p:nvSpPr>
            <p:cNvPr id="14466" name="Google Shape;14466;p60"/>
            <p:cNvSpPr/>
            <p:nvPr/>
          </p:nvSpPr>
          <p:spPr>
            <a:xfrm>
              <a:off x="1467602" y="1715093"/>
              <a:ext cx="57073" cy="132440"/>
            </a:xfrm>
            <a:custGeom>
              <a:avLst/>
              <a:gdLst/>
              <a:ahLst/>
              <a:cxnLst/>
              <a:rect l="l" t="t" r="r" b="b"/>
              <a:pathLst>
                <a:path w="2184" h="5068" extrusionOk="0">
                  <a:moveTo>
                    <a:pt x="1" y="0"/>
                  </a:moveTo>
                  <a:lnTo>
                    <a:pt x="1" y="5068"/>
                  </a:lnTo>
                  <a:lnTo>
                    <a:pt x="2183" y="5068"/>
                  </a:lnTo>
                  <a:lnTo>
                    <a:pt x="2183"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60"/>
            <p:cNvSpPr/>
            <p:nvPr/>
          </p:nvSpPr>
          <p:spPr>
            <a:xfrm>
              <a:off x="1494492" y="1756539"/>
              <a:ext cx="30183" cy="90993"/>
            </a:xfrm>
            <a:custGeom>
              <a:avLst/>
              <a:gdLst/>
              <a:ahLst/>
              <a:cxnLst/>
              <a:rect l="l" t="t" r="r" b="b"/>
              <a:pathLst>
                <a:path w="1155" h="3482" extrusionOk="0">
                  <a:moveTo>
                    <a:pt x="597" y="1"/>
                  </a:moveTo>
                  <a:cubicBezTo>
                    <a:pt x="270" y="1"/>
                    <a:pt x="0" y="270"/>
                    <a:pt x="0" y="607"/>
                  </a:cubicBezTo>
                  <a:lnTo>
                    <a:pt x="0" y="3482"/>
                  </a:lnTo>
                  <a:lnTo>
                    <a:pt x="1154" y="3482"/>
                  </a:lnTo>
                  <a:lnTo>
                    <a:pt x="1154" y="11"/>
                  </a:lnTo>
                  <a:lnTo>
                    <a:pt x="597"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60"/>
            <p:cNvSpPr/>
            <p:nvPr/>
          </p:nvSpPr>
          <p:spPr>
            <a:xfrm>
              <a:off x="1408307" y="1830677"/>
              <a:ext cx="175924" cy="35958"/>
            </a:xfrm>
            <a:custGeom>
              <a:avLst/>
              <a:gdLst/>
              <a:ahLst/>
              <a:cxnLst/>
              <a:rect l="l" t="t" r="r" b="b"/>
              <a:pathLst>
                <a:path w="6732" h="1376" extrusionOk="0">
                  <a:moveTo>
                    <a:pt x="644" y="1"/>
                  </a:moveTo>
                  <a:cubicBezTo>
                    <a:pt x="289" y="1"/>
                    <a:pt x="0" y="289"/>
                    <a:pt x="0" y="645"/>
                  </a:cubicBezTo>
                  <a:lnTo>
                    <a:pt x="0" y="732"/>
                  </a:lnTo>
                  <a:cubicBezTo>
                    <a:pt x="0" y="1087"/>
                    <a:pt x="289" y="1376"/>
                    <a:pt x="644" y="1376"/>
                  </a:cubicBezTo>
                  <a:lnTo>
                    <a:pt x="6087" y="1376"/>
                  </a:lnTo>
                  <a:cubicBezTo>
                    <a:pt x="6443" y="1376"/>
                    <a:pt x="6731" y="1087"/>
                    <a:pt x="6731" y="732"/>
                  </a:cubicBezTo>
                  <a:lnTo>
                    <a:pt x="6731" y="645"/>
                  </a:lnTo>
                  <a:cubicBezTo>
                    <a:pt x="6731" y="289"/>
                    <a:pt x="6443" y="1"/>
                    <a:pt x="6087"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60"/>
            <p:cNvSpPr/>
            <p:nvPr/>
          </p:nvSpPr>
          <p:spPr>
            <a:xfrm>
              <a:off x="1431670" y="1849780"/>
              <a:ext cx="152562" cy="16855"/>
            </a:xfrm>
            <a:custGeom>
              <a:avLst/>
              <a:gdLst/>
              <a:ahLst/>
              <a:cxnLst/>
              <a:rect l="l" t="t" r="r" b="b"/>
              <a:pathLst>
                <a:path w="5838" h="645" extrusionOk="0">
                  <a:moveTo>
                    <a:pt x="645" y="1"/>
                  </a:moveTo>
                  <a:cubicBezTo>
                    <a:pt x="289" y="1"/>
                    <a:pt x="0" y="289"/>
                    <a:pt x="0" y="645"/>
                  </a:cubicBezTo>
                  <a:lnTo>
                    <a:pt x="5193" y="645"/>
                  </a:lnTo>
                  <a:cubicBezTo>
                    <a:pt x="5549" y="645"/>
                    <a:pt x="5837" y="356"/>
                    <a:pt x="5837"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60"/>
            <p:cNvSpPr/>
            <p:nvPr/>
          </p:nvSpPr>
          <p:spPr>
            <a:xfrm>
              <a:off x="1314074" y="1499997"/>
              <a:ext cx="364392" cy="231952"/>
            </a:xfrm>
            <a:custGeom>
              <a:avLst/>
              <a:gdLst/>
              <a:ahLst/>
              <a:cxnLst/>
              <a:rect l="l" t="t" r="r" b="b"/>
              <a:pathLst>
                <a:path w="13944" h="8876" extrusionOk="0">
                  <a:moveTo>
                    <a:pt x="1414" y="0"/>
                  </a:moveTo>
                  <a:cubicBezTo>
                    <a:pt x="635" y="0"/>
                    <a:pt x="0" y="635"/>
                    <a:pt x="0" y="1414"/>
                  </a:cubicBezTo>
                  <a:lnTo>
                    <a:pt x="0" y="7462"/>
                  </a:lnTo>
                  <a:cubicBezTo>
                    <a:pt x="0" y="8241"/>
                    <a:pt x="635" y="8876"/>
                    <a:pt x="1414" y="8876"/>
                  </a:cubicBezTo>
                  <a:lnTo>
                    <a:pt x="12520" y="8876"/>
                  </a:lnTo>
                  <a:cubicBezTo>
                    <a:pt x="13309" y="8876"/>
                    <a:pt x="13943" y="8241"/>
                    <a:pt x="13943" y="7462"/>
                  </a:cubicBezTo>
                  <a:lnTo>
                    <a:pt x="13943" y="1414"/>
                  </a:lnTo>
                  <a:cubicBezTo>
                    <a:pt x="13943" y="635"/>
                    <a:pt x="13309" y="0"/>
                    <a:pt x="12520"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60"/>
            <p:cNvSpPr/>
            <p:nvPr/>
          </p:nvSpPr>
          <p:spPr>
            <a:xfrm>
              <a:off x="1335920" y="1520092"/>
              <a:ext cx="320672" cy="188990"/>
            </a:xfrm>
            <a:custGeom>
              <a:avLst/>
              <a:gdLst/>
              <a:ahLst/>
              <a:cxnLst/>
              <a:rect l="l" t="t" r="r" b="b"/>
              <a:pathLst>
                <a:path w="12271" h="7232" extrusionOk="0">
                  <a:moveTo>
                    <a:pt x="895" y="0"/>
                  </a:moveTo>
                  <a:cubicBezTo>
                    <a:pt x="405" y="0"/>
                    <a:pt x="1" y="395"/>
                    <a:pt x="1" y="895"/>
                  </a:cubicBezTo>
                  <a:lnTo>
                    <a:pt x="1" y="6337"/>
                  </a:lnTo>
                  <a:cubicBezTo>
                    <a:pt x="1" y="6837"/>
                    <a:pt x="405" y="7232"/>
                    <a:pt x="895" y="7232"/>
                  </a:cubicBezTo>
                  <a:lnTo>
                    <a:pt x="11377" y="7232"/>
                  </a:lnTo>
                  <a:cubicBezTo>
                    <a:pt x="11838" y="7232"/>
                    <a:pt x="12213" y="6895"/>
                    <a:pt x="12271" y="6443"/>
                  </a:cubicBezTo>
                  <a:cubicBezTo>
                    <a:pt x="12271" y="6405"/>
                    <a:pt x="12271" y="6376"/>
                    <a:pt x="12271" y="6337"/>
                  </a:cubicBezTo>
                  <a:lnTo>
                    <a:pt x="12271" y="895"/>
                  </a:lnTo>
                  <a:cubicBezTo>
                    <a:pt x="12271" y="404"/>
                    <a:pt x="11867" y="0"/>
                    <a:pt x="11377"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60"/>
            <p:cNvSpPr/>
            <p:nvPr/>
          </p:nvSpPr>
          <p:spPr>
            <a:xfrm>
              <a:off x="1359544" y="1520092"/>
              <a:ext cx="297048" cy="168398"/>
            </a:xfrm>
            <a:custGeom>
              <a:avLst/>
              <a:gdLst/>
              <a:ahLst/>
              <a:cxnLst/>
              <a:rect l="l" t="t" r="r" b="b"/>
              <a:pathLst>
                <a:path w="11367" h="6444" extrusionOk="0">
                  <a:moveTo>
                    <a:pt x="10480" y="0"/>
                  </a:moveTo>
                  <a:cubicBezTo>
                    <a:pt x="10475" y="0"/>
                    <a:pt x="10469" y="0"/>
                    <a:pt x="10463" y="0"/>
                  </a:cubicBezTo>
                  <a:lnTo>
                    <a:pt x="10" y="0"/>
                  </a:lnTo>
                  <a:cubicBezTo>
                    <a:pt x="1" y="29"/>
                    <a:pt x="1" y="68"/>
                    <a:pt x="10" y="96"/>
                  </a:cubicBezTo>
                  <a:lnTo>
                    <a:pt x="10" y="5549"/>
                  </a:lnTo>
                  <a:cubicBezTo>
                    <a:pt x="1" y="6039"/>
                    <a:pt x="414" y="6443"/>
                    <a:pt x="905" y="6443"/>
                  </a:cubicBezTo>
                  <a:lnTo>
                    <a:pt x="11367" y="6443"/>
                  </a:lnTo>
                  <a:cubicBezTo>
                    <a:pt x="11367" y="6405"/>
                    <a:pt x="11367" y="6376"/>
                    <a:pt x="11367" y="6337"/>
                  </a:cubicBezTo>
                  <a:lnTo>
                    <a:pt x="11367" y="895"/>
                  </a:lnTo>
                  <a:cubicBezTo>
                    <a:pt x="11367" y="400"/>
                    <a:pt x="10972" y="0"/>
                    <a:pt x="10480"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60"/>
            <p:cNvSpPr/>
            <p:nvPr/>
          </p:nvSpPr>
          <p:spPr>
            <a:xfrm>
              <a:off x="1482184" y="1540946"/>
              <a:ext cx="91751" cy="75418"/>
            </a:xfrm>
            <a:custGeom>
              <a:avLst/>
              <a:gdLst/>
              <a:ahLst/>
              <a:cxnLst/>
              <a:rect l="l" t="t" r="r" b="b"/>
              <a:pathLst>
                <a:path w="3511" h="2886" extrusionOk="0">
                  <a:moveTo>
                    <a:pt x="212" y="0"/>
                  </a:moveTo>
                  <a:cubicBezTo>
                    <a:pt x="96" y="0"/>
                    <a:pt x="0" y="97"/>
                    <a:pt x="0" y="212"/>
                  </a:cubicBezTo>
                  <a:lnTo>
                    <a:pt x="0" y="2683"/>
                  </a:lnTo>
                  <a:cubicBezTo>
                    <a:pt x="0" y="2799"/>
                    <a:pt x="96" y="2885"/>
                    <a:pt x="212" y="2885"/>
                  </a:cubicBezTo>
                  <a:lnTo>
                    <a:pt x="3318" y="2885"/>
                  </a:lnTo>
                  <a:cubicBezTo>
                    <a:pt x="3424" y="2885"/>
                    <a:pt x="3510" y="2789"/>
                    <a:pt x="3510" y="2683"/>
                  </a:cubicBezTo>
                  <a:lnTo>
                    <a:pt x="3510" y="212"/>
                  </a:lnTo>
                  <a:cubicBezTo>
                    <a:pt x="3510" y="97"/>
                    <a:pt x="3414" y="0"/>
                    <a:pt x="3299"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60"/>
            <p:cNvSpPr/>
            <p:nvPr/>
          </p:nvSpPr>
          <p:spPr>
            <a:xfrm>
              <a:off x="1482184" y="1540946"/>
              <a:ext cx="91751" cy="75418"/>
            </a:xfrm>
            <a:custGeom>
              <a:avLst/>
              <a:gdLst/>
              <a:ahLst/>
              <a:cxnLst/>
              <a:rect l="l" t="t" r="r" b="b"/>
              <a:pathLst>
                <a:path w="3511" h="2886" extrusionOk="0">
                  <a:moveTo>
                    <a:pt x="3260" y="0"/>
                  </a:moveTo>
                  <a:lnTo>
                    <a:pt x="1750" y="1164"/>
                  </a:lnTo>
                  <a:lnTo>
                    <a:pt x="1404" y="1443"/>
                  </a:lnTo>
                  <a:lnTo>
                    <a:pt x="0" y="2520"/>
                  </a:lnTo>
                  <a:lnTo>
                    <a:pt x="0" y="2683"/>
                  </a:lnTo>
                  <a:cubicBezTo>
                    <a:pt x="0" y="2799"/>
                    <a:pt x="96" y="2885"/>
                    <a:pt x="212" y="2885"/>
                  </a:cubicBezTo>
                  <a:lnTo>
                    <a:pt x="231" y="2885"/>
                  </a:lnTo>
                  <a:lnTo>
                    <a:pt x="1760" y="1702"/>
                  </a:lnTo>
                  <a:lnTo>
                    <a:pt x="2106" y="1433"/>
                  </a:lnTo>
                  <a:lnTo>
                    <a:pt x="3510" y="347"/>
                  </a:lnTo>
                  <a:lnTo>
                    <a:pt x="3510" y="212"/>
                  </a:lnTo>
                  <a:cubicBezTo>
                    <a:pt x="3510" y="97"/>
                    <a:pt x="3424" y="0"/>
                    <a:pt x="3299"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60"/>
            <p:cNvSpPr/>
            <p:nvPr/>
          </p:nvSpPr>
          <p:spPr>
            <a:xfrm>
              <a:off x="1482184" y="1540946"/>
              <a:ext cx="91751" cy="75418"/>
            </a:xfrm>
            <a:custGeom>
              <a:avLst/>
              <a:gdLst/>
              <a:ahLst/>
              <a:cxnLst/>
              <a:rect l="l" t="t" r="r" b="b"/>
              <a:pathLst>
                <a:path w="3511" h="2886" extrusionOk="0">
                  <a:moveTo>
                    <a:pt x="212" y="0"/>
                  </a:moveTo>
                  <a:cubicBezTo>
                    <a:pt x="96" y="0"/>
                    <a:pt x="0" y="97"/>
                    <a:pt x="0" y="212"/>
                  </a:cubicBezTo>
                  <a:lnTo>
                    <a:pt x="0" y="375"/>
                  </a:lnTo>
                  <a:lnTo>
                    <a:pt x="1404" y="1443"/>
                  </a:lnTo>
                  <a:lnTo>
                    <a:pt x="1760" y="1702"/>
                  </a:lnTo>
                  <a:lnTo>
                    <a:pt x="3318" y="2885"/>
                  </a:lnTo>
                  <a:cubicBezTo>
                    <a:pt x="3424" y="2885"/>
                    <a:pt x="3510" y="2789"/>
                    <a:pt x="3510" y="2683"/>
                  </a:cubicBezTo>
                  <a:lnTo>
                    <a:pt x="3510" y="2501"/>
                  </a:lnTo>
                  <a:lnTo>
                    <a:pt x="2106" y="1443"/>
                  </a:lnTo>
                  <a:lnTo>
                    <a:pt x="1750" y="1164"/>
                  </a:lnTo>
                  <a:lnTo>
                    <a:pt x="221" y="0"/>
                  </a:ln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60"/>
            <p:cNvSpPr/>
            <p:nvPr/>
          </p:nvSpPr>
          <p:spPr>
            <a:xfrm>
              <a:off x="1578587" y="1619866"/>
              <a:ext cx="60418" cy="58302"/>
            </a:xfrm>
            <a:custGeom>
              <a:avLst/>
              <a:gdLst/>
              <a:ahLst/>
              <a:cxnLst/>
              <a:rect l="l" t="t" r="r" b="b"/>
              <a:pathLst>
                <a:path w="2312" h="2231" extrusionOk="0">
                  <a:moveTo>
                    <a:pt x="241" y="1"/>
                  </a:moveTo>
                  <a:cubicBezTo>
                    <a:pt x="105" y="1"/>
                    <a:pt x="0" y="136"/>
                    <a:pt x="42" y="279"/>
                  </a:cubicBezTo>
                  <a:lnTo>
                    <a:pt x="562" y="2077"/>
                  </a:lnTo>
                  <a:cubicBezTo>
                    <a:pt x="594" y="2180"/>
                    <a:pt x="682" y="2231"/>
                    <a:pt x="771" y="2231"/>
                  </a:cubicBezTo>
                  <a:cubicBezTo>
                    <a:pt x="863" y="2231"/>
                    <a:pt x="955" y="2175"/>
                    <a:pt x="985" y="2067"/>
                  </a:cubicBezTo>
                  <a:lnTo>
                    <a:pt x="1177" y="1308"/>
                  </a:lnTo>
                  <a:cubicBezTo>
                    <a:pt x="1196" y="1231"/>
                    <a:pt x="1254" y="1163"/>
                    <a:pt x="1331" y="1144"/>
                  </a:cubicBezTo>
                  <a:lnTo>
                    <a:pt x="2100" y="952"/>
                  </a:lnTo>
                  <a:cubicBezTo>
                    <a:pt x="2312" y="894"/>
                    <a:pt x="2312" y="596"/>
                    <a:pt x="2110" y="538"/>
                  </a:cubicBezTo>
                  <a:lnTo>
                    <a:pt x="302" y="9"/>
                  </a:lnTo>
                  <a:cubicBezTo>
                    <a:pt x="281" y="3"/>
                    <a:pt x="261" y="1"/>
                    <a:pt x="241"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60"/>
            <p:cNvSpPr/>
            <p:nvPr/>
          </p:nvSpPr>
          <p:spPr>
            <a:xfrm>
              <a:off x="1359597" y="1542200"/>
              <a:ext cx="122248" cy="143781"/>
            </a:xfrm>
            <a:custGeom>
              <a:avLst/>
              <a:gdLst/>
              <a:ahLst/>
              <a:cxnLst/>
              <a:rect l="l" t="t" r="r" b="b"/>
              <a:pathLst>
                <a:path w="4678" h="5502" extrusionOk="0">
                  <a:moveTo>
                    <a:pt x="2361" y="1866"/>
                  </a:moveTo>
                  <a:cubicBezTo>
                    <a:pt x="2393" y="1866"/>
                    <a:pt x="2427" y="1885"/>
                    <a:pt x="2441" y="1924"/>
                  </a:cubicBezTo>
                  <a:lnTo>
                    <a:pt x="2845" y="3251"/>
                  </a:lnTo>
                  <a:cubicBezTo>
                    <a:pt x="2855" y="3308"/>
                    <a:pt x="2826" y="3356"/>
                    <a:pt x="2768" y="3356"/>
                  </a:cubicBezTo>
                  <a:lnTo>
                    <a:pt x="1951" y="3356"/>
                  </a:lnTo>
                  <a:cubicBezTo>
                    <a:pt x="1903" y="3356"/>
                    <a:pt x="1864" y="3308"/>
                    <a:pt x="1883" y="3260"/>
                  </a:cubicBezTo>
                  <a:lnTo>
                    <a:pt x="2287" y="1924"/>
                  </a:lnTo>
                  <a:cubicBezTo>
                    <a:pt x="2297" y="1885"/>
                    <a:pt x="2328" y="1866"/>
                    <a:pt x="2361" y="1866"/>
                  </a:cubicBezTo>
                  <a:close/>
                  <a:moveTo>
                    <a:pt x="2191" y="0"/>
                  </a:moveTo>
                  <a:cubicBezTo>
                    <a:pt x="1845" y="0"/>
                    <a:pt x="1537" y="222"/>
                    <a:pt x="1422" y="558"/>
                  </a:cubicBezTo>
                  <a:lnTo>
                    <a:pt x="114" y="4616"/>
                  </a:lnTo>
                  <a:cubicBezTo>
                    <a:pt x="1" y="5148"/>
                    <a:pt x="422" y="5502"/>
                    <a:pt x="840" y="5502"/>
                  </a:cubicBezTo>
                  <a:cubicBezTo>
                    <a:pt x="1095" y="5502"/>
                    <a:pt x="1348" y="5370"/>
                    <a:pt x="1480" y="5068"/>
                  </a:cubicBezTo>
                  <a:lnTo>
                    <a:pt x="1605" y="4703"/>
                  </a:lnTo>
                  <a:cubicBezTo>
                    <a:pt x="1691" y="4433"/>
                    <a:pt x="1941" y="4251"/>
                    <a:pt x="2230" y="4251"/>
                  </a:cubicBezTo>
                  <a:lnTo>
                    <a:pt x="2460" y="4251"/>
                  </a:lnTo>
                  <a:cubicBezTo>
                    <a:pt x="2749" y="4251"/>
                    <a:pt x="2999" y="4433"/>
                    <a:pt x="3085" y="4703"/>
                  </a:cubicBezTo>
                  <a:lnTo>
                    <a:pt x="3210" y="5068"/>
                  </a:lnTo>
                  <a:cubicBezTo>
                    <a:pt x="3348" y="5358"/>
                    <a:pt x="3599" y="5484"/>
                    <a:pt x="3849" y="5484"/>
                  </a:cubicBezTo>
                  <a:cubicBezTo>
                    <a:pt x="4264" y="5484"/>
                    <a:pt x="4678" y="5138"/>
                    <a:pt x="4576" y="4616"/>
                  </a:cubicBezTo>
                  <a:lnTo>
                    <a:pt x="3258" y="558"/>
                  </a:lnTo>
                  <a:cubicBezTo>
                    <a:pt x="3153" y="222"/>
                    <a:pt x="2845" y="0"/>
                    <a:pt x="2499"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8" name="Google Shape;14478;p60"/>
          <p:cNvGrpSpPr/>
          <p:nvPr/>
        </p:nvGrpSpPr>
        <p:grpSpPr>
          <a:xfrm>
            <a:off x="2220479" y="1499997"/>
            <a:ext cx="337005" cy="366639"/>
            <a:chOff x="2220479" y="1499997"/>
            <a:chExt cx="337005" cy="366639"/>
          </a:xfrm>
        </p:grpSpPr>
        <p:sp>
          <p:nvSpPr>
            <p:cNvPr id="14479" name="Google Shape;14479;p60"/>
            <p:cNvSpPr/>
            <p:nvPr/>
          </p:nvSpPr>
          <p:spPr>
            <a:xfrm>
              <a:off x="2249121" y="1517584"/>
              <a:ext cx="279722" cy="331073"/>
            </a:xfrm>
            <a:custGeom>
              <a:avLst/>
              <a:gdLst/>
              <a:ahLst/>
              <a:cxnLst/>
              <a:rect l="l" t="t" r="r" b="b"/>
              <a:pathLst>
                <a:path w="10704" h="12669" extrusionOk="0">
                  <a:moveTo>
                    <a:pt x="5405" y="4784"/>
                  </a:moveTo>
                  <a:cubicBezTo>
                    <a:pt x="5563" y="4784"/>
                    <a:pt x="5722" y="4875"/>
                    <a:pt x="5780" y="5058"/>
                  </a:cubicBezTo>
                  <a:lnTo>
                    <a:pt x="6424" y="7183"/>
                  </a:lnTo>
                  <a:cubicBezTo>
                    <a:pt x="6499" y="7419"/>
                    <a:pt x="6334" y="7655"/>
                    <a:pt x="6092" y="7655"/>
                  </a:cubicBezTo>
                  <a:cubicBezTo>
                    <a:pt x="6087" y="7655"/>
                    <a:pt x="6083" y="7655"/>
                    <a:pt x="6078" y="7654"/>
                  </a:cubicBezTo>
                  <a:lnTo>
                    <a:pt x="4731" y="7654"/>
                  </a:lnTo>
                  <a:cubicBezTo>
                    <a:pt x="4481" y="7654"/>
                    <a:pt x="4299" y="7414"/>
                    <a:pt x="4385" y="7183"/>
                  </a:cubicBezTo>
                  <a:lnTo>
                    <a:pt x="5030" y="5058"/>
                  </a:lnTo>
                  <a:cubicBezTo>
                    <a:pt x="5087" y="4875"/>
                    <a:pt x="5246" y="4784"/>
                    <a:pt x="5405" y="4784"/>
                  </a:cubicBezTo>
                  <a:close/>
                  <a:moveTo>
                    <a:pt x="5010" y="0"/>
                  </a:moveTo>
                  <a:cubicBezTo>
                    <a:pt x="4212" y="0"/>
                    <a:pt x="3501" y="519"/>
                    <a:pt x="3260" y="1269"/>
                  </a:cubicBezTo>
                  <a:lnTo>
                    <a:pt x="270" y="10539"/>
                  </a:lnTo>
                  <a:cubicBezTo>
                    <a:pt x="0" y="11395"/>
                    <a:pt x="472" y="12299"/>
                    <a:pt x="1327" y="12578"/>
                  </a:cubicBezTo>
                  <a:cubicBezTo>
                    <a:pt x="1497" y="12634"/>
                    <a:pt x="1669" y="12660"/>
                    <a:pt x="1838" y="12660"/>
                  </a:cubicBezTo>
                  <a:cubicBezTo>
                    <a:pt x="2514" y="12660"/>
                    <a:pt x="3147" y="12236"/>
                    <a:pt x="3385" y="11559"/>
                  </a:cubicBezTo>
                  <a:lnTo>
                    <a:pt x="3655" y="10751"/>
                  </a:lnTo>
                  <a:cubicBezTo>
                    <a:pt x="3856" y="10126"/>
                    <a:pt x="4433" y="9712"/>
                    <a:pt x="5087" y="9712"/>
                  </a:cubicBezTo>
                  <a:lnTo>
                    <a:pt x="5616" y="9712"/>
                  </a:lnTo>
                  <a:cubicBezTo>
                    <a:pt x="5741" y="9712"/>
                    <a:pt x="5857" y="9722"/>
                    <a:pt x="5982" y="9751"/>
                  </a:cubicBezTo>
                  <a:cubicBezTo>
                    <a:pt x="6482" y="9876"/>
                    <a:pt x="6895" y="10251"/>
                    <a:pt x="7059" y="10751"/>
                  </a:cubicBezTo>
                  <a:lnTo>
                    <a:pt x="7328" y="11559"/>
                  </a:lnTo>
                  <a:cubicBezTo>
                    <a:pt x="7559" y="12237"/>
                    <a:pt x="8193" y="12669"/>
                    <a:pt x="8877" y="12669"/>
                  </a:cubicBezTo>
                  <a:cubicBezTo>
                    <a:pt x="9045" y="12669"/>
                    <a:pt x="9216" y="12643"/>
                    <a:pt x="9386" y="12588"/>
                  </a:cubicBezTo>
                  <a:cubicBezTo>
                    <a:pt x="10232" y="12309"/>
                    <a:pt x="10703" y="11395"/>
                    <a:pt x="10443" y="10549"/>
                  </a:cubicBezTo>
                  <a:lnTo>
                    <a:pt x="10434" y="10539"/>
                  </a:lnTo>
                  <a:lnTo>
                    <a:pt x="7443" y="1269"/>
                  </a:lnTo>
                  <a:cubicBezTo>
                    <a:pt x="7193" y="519"/>
                    <a:pt x="6491" y="0"/>
                    <a:pt x="5693"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60"/>
            <p:cNvSpPr/>
            <p:nvPr/>
          </p:nvSpPr>
          <p:spPr>
            <a:xfrm>
              <a:off x="2281786" y="1520772"/>
              <a:ext cx="247057" cy="327884"/>
            </a:xfrm>
            <a:custGeom>
              <a:avLst/>
              <a:gdLst/>
              <a:ahLst/>
              <a:cxnLst/>
              <a:rect l="l" t="t" r="r" b="b"/>
              <a:pathLst>
                <a:path w="9454" h="12547" extrusionOk="0">
                  <a:moveTo>
                    <a:pt x="4155" y="4662"/>
                  </a:moveTo>
                  <a:cubicBezTo>
                    <a:pt x="4313" y="4662"/>
                    <a:pt x="4472" y="4753"/>
                    <a:pt x="4530" y="4936"/>
                  </a:cubicBezTo>
                  <a:lnTo>
                    <a:pt x="5174" y="7061"/>
                  </a:lnTo>
                  <a:cubicBezTo>
                    <a:pt x="5249" y="7297"/>
                    <a:pt x="5084" y="7533"/>
                    <a:pt x="4842" y="7533"/>
                  </a:cubicBezTo>
                  <a:cubicBezTo>
                    <a:pt x="4837" y="7533"/>
                    <a:pt x="4833" y="7533"/>
                    <a:pt x="4828" y="7532"/>
                  </a:cubicBezTo>
                  <a:lnTo>
                    <a:pt x="3481" y="7532"/>
                  </a:lnTo>
                  <a:cubicBezTo>
                    <a:pt x="3231" y="7532"/>
                    <a:pt x="3049" y="7292"/>
                    <a:pt x="3135" y="7061"/>
                  </a:cubicBezTo>
                  <a:lnTo>
                    <a:pt x="3780" y="4936"/>
                  </a:lnTo>
                  <a:cubicBezTo>
                    <a:pt x="3837" y="4753"/>
                    <a:pt x="3996" y="4662"/>
                    <a:pt x="4155" y="4662"/>
                  </a:cubicBezTo>
                  <a:close/>
                  <a:moveTo>
                    <a:pt x="4722" y="1"/>
                  </a:moveTo>
                  <a:cubicBezTo>
                    <a:pt x="4083" y="1"/>
                    <a:pt x="3443" y="383"/>
                    <a:pt x="3251" y="1147"/>
                  </a:cubicBezTo>
                  <a:lnTo>
                    <a:pt x="260" y="10417"/>
                  </a:lnTo>
                  <a:cubicBezTo>
                    <a:pt x="0" y="11235"/>
                    <a:pt x="404" y="12110"/>
                    <a:pt x="1202" y="12437"/>
                  </a:cubicBezTo>
                  <a:cubicBezTo>
                    <a:pt x="1645" y="12254"/>
                    <a:pt x="1981" y="11889"/>
                    <a:pt x="2135" y="11437"/>
                  </a:cubicBezTo>
                  <a:lnTo>
                    <a:pt x="2405" y="10629"/>
                  </a:lnTo>
                  <a:cubicBezTo>
                    <a:pt x="2606" y="10004"/>
                    <a:pt x="3183" y="9590"/>
                    <a:pt x="3837" y="9590"/>
                  </a:cubicBezTo>
                  <a:lnTo>
                    <a:pt x="4366" y="9590"/>
                  </a:lnTo>
                  <a:cubicBezTo>
                    <a:pt x="4491" y="9590"/>
                    <a:pt x="4607" y="9600"/>
                    <a:pt x="4722" y="9629"/>
                  </a:cubicBezTo>
                  <a:cubicBezTo>
                    <a:pt x="5232" y="9754"/>
                    <a:pt x="5645" y="10129"/>
                    <a:pt x="5809" y="10629"/>
                  </a:cubicBezTo>
                  <a:lnTo>
                    <a:pt x="6078" y="11437"/>
                  </a:lnTo>
                  <a:cubicBezTo>
                    <a:pt x="6309" y="12115"/>
                    <a:pt x="6943" y="12547"/>
                    <a:pt x="7627" y="12547"/>
                  </a:cubicBezTo>
                  <a:cubicBezTo>
                    <a:pt x="7795" y="12547"/>
                    <a:pt x="7966" y="12521"/>
                    <a:pt x="8136" y="12466"/>
                  </a:cubicBezTo>
                  <a:cubicBezTo>
                    <a:pt x="8982" y="12187"/>
                    <a:pt x="9453" y="11273"/>
                    <a:pt x="9193" y="10427"/>
                  </a:cubicBezTo>
                  <a:lnTo>
                    <a:pt x="9184" y="10417"/>
                  </a:lnTo>
                  <a:lnTo>
                    <a:pt x="6193" y="1147"/>
                  </a:lnTo>
                  <a:cubicBezTo>
                    <a:pt x="6001" y="383"/>
                    <a:pt x="5361" y="1"/>
                    <a:pt x="4722"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60"/>
            <p:cNvSpPr/>
            <p:nvPr/>
          </p:nvSpPr>
          <p:spPr>
            <a:xfrm>
              <a:off x="2232527" y="1512044"/>
              <a:ext cx="312884" cy="342545"/>
            </a:xfrm>
            <a:custGeom>
              <a:avLst/>
              <a:gdLst/>
              <a:ahLst/>
              <a:cxnLst/>
              <a:rect l="l" t="t" r="r" b="b"/>
              <a:pathLst>
                <a:path w="11973" h="13108" extrusionOk="0">
                  <a:moveTo>
                    <a:pt x="11540" y="424"/>
                  </a:moveTo>
                  <a:lnTo>
                    <a:pt x="11540" y="12674"/>
                  </a:lnTo>
                  <a:lnTo>
                    <a:pt x="433" y="12674"/>
                  </a:lnTo>
                  <a:lnTo>
                    <a:pt x="433" y="424"/>
                  </a:lnTo>
                  <a:close/>
                  <a:moveTo>
                    <a:pt x="212" y="1"/>
                  </a:moveTo>
                  <a:cubicBezTo>
                    <a:pt x="97" y="1"/>
                    <a:pt x="1" y="97"/>
                    <a:pt x="1" y="212"/>
                  </a:cubicBezTo>
                  <a:lnTo>
                    <a:pt x="1" y="12896"/>
                  </a:lnTo>
                  <a:cubicBezTo>
                    <a:pt x="1" y="13011"/>
                    <a:pt x="97" y="13107"/>
                    <a:pt x="212" y="13107"/>
                  </a:cubicBezTo>
                  <a:lnTo>
                    <a:pt x="11752" y="13107"/>
                  </a:lnTo>
                  <a:cubicBezTo>
                    <a:pt x="11877" y="13107"/>
                    <a:pt x="11973" y="13011"/>
                    <a:pt x="11973" y="12896"/>
                  </a:cubicBezTo>
                  <a:lnTo>
                    <a:pt x="11973" y="212"/>
                  </a:lnTo>
                  <a:cubicBezTo>
                    <a:pt x="11973" y="97"/>
                    <a:pt x="11877" y="1"/>
                    <a:pt x="1175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60"/>
            <p:cNvSpPr/>
            <p:nvPr/>
          </p:nvSpPr>
          <p:spPr>
            <a:xfrm>
              <a:off x="2220479" y="1499997"/>
              <a:ext cx="35462" cy="35200"/>
            </a:xfrm>
            <a:custGeom>
              <a:avLst/>
              <a:gdLst/>
              <a:ahLst/>
              <a:cxnLst/>
              <a:rect l="l" t="t" r="r" b="b"/>
              <a:pathLst>
                <a:path w="1357" h="1347" extrusionOk="0">
                  <a:moveTo>
                    <a:pt x="241" y="0"/>
                  </a:moveTo>
                  <a:cubicBezTo>
                    <a:pt x="106" y="0"/>
                    <a:pt x="0" y="106"/>
                    <a:pt x="0" y="231"/>
                  </a:cubicBezTo>
                  <a:lnTo>
                    <a:pt x="0" y="1115"/>
                  </a:lnTo>
                  <a:cubicBezTo>
                    <a:pt x="0" y="1240"/>
                    <a:pt x="106" y="1346"/>
                    <a:pt x="241" y="1346"/>
                  </a:cubicBezTo>
                  <a:lnTo>
                    <a:pt x="1116" y="1346"/>
                  </a:lnTo>
                  <a:cubicBezTo>
                    <a:pt x="1250" y="1346"/>
                    <a:pt x="1356" y="1240"/>
                    <a:pt x="1356" y="1115"/>
                  </a:cubicBezTo>
                  <a:lnTo>
                    <a:pt x="1356" y="231"/>
                  </a:lnTo>
                  <a:cubicBezTo>
                    <a:pt x="1356" y="106"/>
                    <a:pt x="1250"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60"/>
            <p:cNvSpPr/>
            <p:nvPr/>
          </p:nvSpPr>
          <p:spPr>
            <a:xfrm>
              <a:off x="2371760" y="1499997"/>
              <a:ext cx="35200" cy="35200"/>
            </a:xfrm>
            <a:custGeom>
              <a:avLst/>
              <a:gdLst/>
              <a:ahLst/>
              <a:cxnLst/>
              <a:rect l="l" t="t" r="r" b="b"/>
              <a:pathLst>
                <a:path w="1347" h="1347" extrusionOk="0">
                  <a:moveTo>
                    <a:pt x="231" y="0"/>
                  </a:moveTo>
                  <a:cubicBezTo>
                    <a:pt x="106" y="0"/>
                    <a:pt x="0" y="106"/>
                    <a:pt x="0" y="231"/>
                  </a:cubicBezTo>
                  <a:lnTo>
                    <a:pt x="0" y="1115"/>
                  </a:lnTo>
                  <a:cubicBezTo>
                    <a:pt x="0" y="1240"/>
                    <a:pt x="106" y="1346"/>
                    <a:pt x="231" y="1346"/>
                  </a:cubicBezTo>
                  <a:lnTo>
                    <a:pt x="1115" y="1346"/>
                  </a:lnTo>
                  <a:cubicBezTo>
                    <a:pt x="1241" y="1346"/>
                    <a:pt x="1346" y="1240"/>
                    <a:pt x="1346" y="1115"/>
                  </a:cubicBezTo>
                  <a:lnTo>
                    <a:pt x="1346" y="231"/>
                  </a:lnTo>
                  <a:cubicBezTo>
                    <a:pt x="1346" y="106"/>
                    <a:pt x="1241" y="0"/>
                    <a:pt x="111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60"/>
            <p:cNvSpPr/>
            <p:nvPr/>
          </p:nvSpPr>
          <p:spPr>
            <a:xfrm>
              <a:off x="2522022" y="1499997"/>
              <a:ext cx="35462" cy="35200"/>
            </a:xfrm>
            <a:custGeom>
              <a:avLst/>
              <a:gdLst/>
              <a:ahLst/>
              <a:cxnLst/>
              <a:rect l="l" t="t" r="r" b="b"/>
              <a:pathLst>
                <a:path w="1357" h="1347" extrusionOk="0">
                  <a:moveTo>
                    <a:pt x="241" y="0"/>
                  </a:moveTo>
                  <a:cubicBezTo>
                    <a:pt x="106" y="0"/>
                    <a:pt x="0" y="106"/>
                    <a:pt x="0" y="231"/>
                  </a:cubicBezTo>
                  <a:lnTo>
                    <a:pt x="0" y="1115"/>
                  </a:lnTo>
                  <a:cubicBezTo>
                    <a:pt x="0" y="1240"/>
                    <a:pt x="106" y="1346"/>
                    <a:pt x="241" y="1346"/>
                  </a:cubicBezTo>
                  <a:lnTo>
                    <a:pt x="1116" y="1346"/>
                  </a:lnTo>
                  <a:cubicBezTo>
                    <a:pt x="1251" y="1346"/>
                    <a:pt x="1356" y="1240"/>
                    <a:pt x="1356" y="1115"/>
                  </a:cubicBezTo>
                  <a:lnTo>
                    <a:pt x="1356" y="231"/>
                  </a:lnTo>
                  <a:cubicBezTo>
                    <a:pt x="1356" y="106"/>
                    <a:pt x="1251"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60"/>
            <p:cNvSpPr/>
            <p:nvPr/>
          </p:nvSpPr>
          <p:spPr>
            <a:xfrm>
              <a:off x="2220479" y="1831174"/>
              <a:ext cx="35462" cy="35462"/>
            </a:xfrm>
            <a:custGeom>
              <a:avLst/>
              <a:gdLst/>
              <a:ahLst/>
              <a:cxnLst/>
              <a:rect l="l" t="t" r="r" b="b"/>
              <a:pathLst>
                <a:path w="1357" h="1357" extrusionOk="0">
                  <a:moveTo>
                    <a:pt x="241" y="1"/>
                  </a:moveTo>
                  <a:cubicBezTo>
                    <a:pt x="106" y="1"/>
                    <a:pt x="0" y="107"/>
                    <a:pt x="0" y="241"/>
                  </a:cubicBezTo>
                  <a:lnTo>
                    <a:pt x="0" y="1116"/>
                  </a:lnTo>
                  <a:cubicBezTo>
                    <a:pt x="0" y="1251"/>
                    <a:pt x="106" y="1357"/>
                    <a:pt x="241" y="1357"/>
                  </a:cubicBezTo>
                  <a:lnTo>
                    <a:pt x="1116" y="1357"/>
                  </a:lnTo>
                  <a:cubicBezTo>
                    <a:pt x="1250" y="1357"/>
                    <a:pt x="1356" y="1251"/>
                    <a:pt x="1356" y="1116"/>
                  </a:cubicBezTo>
                  <a:lnTo>
                    <a:pt x="1356" y="241"/>
                  </a:lnTo>
                  <a:cubicBezTo>
                    <a:pt x="1356" y="107"/>
                    <a:pt x="1250" y="1"/>
                    <a:pt x="1116"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60"/>
            <p:cNvSpPr/>
            <p:nvPr/>
          </p:nvSpPr>
          <p:spPr>
            <a:xfrm>
              <a:off x="2371760" y="1831435"/>
              <a:ext cx="35200" cy="35200"/>
            </a:xfrm>
            <a:custGeom>
              <a:avLst/>
              <a:gdLst/>
              <a:ahLst/>
              <a:cxnLst/>
              <a:rect l="l" t="t" r="r" b="b"/>
              <a:pathLst>
                <a:path w="1347" h="1347" extrusionOk="0">
                  <a:moveTo>
                    <a:pt x="240" y="1"/>
                  </a:moveTo>
                  <a:cubicBezTo>
                    <a:pt x="106" y="1"/>
                    <a:pt x="0" y="106"/>
                    <a:pt x="0" y="241"/>
                  </a:cubicBezTo>
                  <a:lnTo>
                    <a:pt x="0" y="1106"/>
                  </a:lnTo>
                  <a:cubicBezTo>
                    <a:pt x="0" y="1231"/>
                    <a:pt x="106" y="1347"/>
                    <a:pt x="240" y="1347"/>
                  </a:cubicBezTo>
                  <a:lnTo>
                    <a:pt x="1106" y="1347"/>
                  </a:lnTo>
                  <a:cubicBezTo>
                    <a:pt x="1241" y="1347"/>
                    <a:pt x="1346" y="1231"/>
                    <a:pt x="1346" y="1106"/>
                  </a:cubicBezTo>
                  <a:lnTo>
                    <a:pt x="1346" y="241"/>
                  </a:lnTo>
                  <a:cubicBezTo>
                    <a:pt x="1346" y="106"/>
                    <a:pt x="1241" y="1"/>
                    <a:pt x="1106"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60"/>
            <p:cNvSpPr/>
            <p:nvPr/>
          </p:nvSpPr>
          <p:spPr>
            <a:xfrm>
              <a:off x="2522022" y="1831174"/>
              <a:ext cx="35462" cy="35462"/>
            </a:xfrm>
            <a:custGeom>
              <a:avLst/>
              <a:gdLst/>
              <a:ahLst/>
              <a:cxnLst/>
              <a:rect l="l" t="t" r="r" b="b"/>
              <a:pathLst>
                <a:path w="1357" h="1357" extrusionOk="0">
                  <a:moveTo>
                    <a:pt x="241" y="1"/>
                  </a:moveTo>
                  <a:cubicBezTo>
                    <a:pt x="106" y="1"/>
                    <a:pt x="0" y="107"/>
                    <a:pt x="0" y="241"/>
                  </a:cubicBezTo>
                  <a:lnTo>
                    <a:pt x="0" y="1116"/>
                  </a:lnTo>
                  <a:cubicBezTo>
                    <a:pt x="0" y="1251"/>
                    <a:pt x="106" y="1357"/>
                    <a:pt x="241" y="1357"/>
                  </a:cubicBezTo>
                  <a:lnTo>
                    <a:pt x="1116" y="1357"/>
                  </a:lnTo>
                  <a:cubicBezTo>
                    <a:pt x="1251" y="1357"/>
                    <a:pt x="1356" y="1251"/>
                    <a:pt x="1356" y="1116"/>
                  </a:cubicBezTo>
                  <a:lnTo>
                    <a:pt x="1356" y="241"/>
                  </a:lnTo>
                  <a:cubicBezTo>
                    <a:pt x="1356" y="107"/>
                    <a:pt x="1251" y="1"/>
                    <a:pt x="1116"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60"/>
            <p:cNvSpPr/>
            <p:nvPr/>
          </p:nvSpPr>
          <p:spPr>
            <a:xfrm>
              <a:off x="2220479" y="1666095"/>
              <a:ext cx="35462" cy="35200"/>
            </a:xfrm>
            <a:custGeom>
              <a:avLst/>
              <a:gdLst/>
              <a:ahLst/>
              <a:cxnLst/>
              <a:rect l="l" t="t" r="r" b="b"/>
              <a:pathLst>
                <a:path w="1357" h="1347" extrusionOk="0">
                  <a:moveTo>
                    <a:pt x="241" y="0"/>
                  </a:moveTo>
                  <a:cubicBezTo>
                    <a:pt x="106" y="0"/>
                    <a:pt x="0" y="106"/>
                    <a:pt x="0" y="231"/>
                  </a:cubicBezTo>
                  <a:lnTo>
                    <a:pt x="0" y="1116"/>
                  </a:lnTo>
                  <a:cubicBezTo>
                    <a:pt x="0" y="1241"/>
                    <a:pt x="106" y="1346"/>
                    <a:pt x="241" y="1346"/>
                  </a:cubicBezTo>
                  <a:lnTo>
                    <a:pt x="1116" y="1346"/>
                  </a:lnTo>
                  <a:cubicBezTo>
                    <a:pt x="1250" y="1346"/>
                    <a:pt x="1356" y="1241"/>
                    <a:pt x="1356" y="1116"/>
                  </a:cubicBezTo>
                  <a:lnTo>
                    <a:pt x="1356" y="231"/>
                  </a:lnTo>
                  <a:cubicBezTo>
                    <a:pt x="1356" y="106"/>
                    <a:pt x="1250"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60"/>
            <p:cNvSpPr/>
            <p:nvPr/>
          </p:nvSpPr>
          <p:spPr>
            <a:xfrm>
              <a:off x="2522022" y="1666095"/>
              <a:ext cx="35462" cy="35200"/>
            </a:xfrm>
            <a:custGeom>
              <a:avLst/>
              <a:gdLst/>
              <a:ahLst/>
              <a:cxnLst/>
              <a:rect l="l" t="t" r="r" b="b"/>
              <a:pathLst>
                <a:path w="1357" h="1347" extrusionOk="0">
                  <a:moveTo>
                    <a:pt x="241" y="0"/>
                  </a:moveTo>
                  <a:cubicBezTo>
                    <a:pt x="106" y="0"/>
                    <a:pt x="0" y="106"/>
                    <a:pt x="0" y="231"/>
                  </a:cubicBezTo>
                  <a:lnTo>
                    <a:pt x="0" y="1116"/>
                  </a:lnTo>
                  <a:cubicBezTo>
                    <a:pt x="0" y="1241"/>
                    <a:pt x="106" y="1346"/>
                    <a:pt x="241" y="1346"/>
                  </a:cubicBezTo>
                  <a:lnTo>
                    <a:pt x="1116" y="1346"/>
                  </a:lnTo>
                  <a:cubicBezTo>
                    <a:pt x="1251" y="1346"/>
                    <a:pt x="1356" y="1241"/>
                    <a:pt x="1356" y="1116"/>
                  </a:cubicBezTo>
                  <a:lnTo>
                    <a:pt x="1356" y="231"/>
                  </a:lnTo>
                  <a:cubicBezTo>
                    <a:pt x="1356" y="106"/>
                    <a:pt x="1251" y="0"/>
                    <a:pt x="1116"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0" name="Google Shape;14490;p60"/>
          <p:cNvGrpSpPr/>
          <p:nvPr/>
        </p:nvGrpSpPr>
        <p:grpSpPr>
          <a:xfrm>
            <a:off x="4105155" y="2425976"/>
            <a:ext cx="87230" cy="366430"/>
            <a:chOff x="4105155" y="2425976"/>
            <a:chExt cx="87230" cy="366430"/>
          </a:xfrm>
        </p:grpSpPr>
        <p:sp>
          <p:nvSpPr>
            <p:cNvPr id="14491" name="Google Shape;14491;p60"/>
            <p:cNvSpPr/>
            <p:nvPr/>
          </p:nvSpPr>
          <p:spPr>
            <a:xfrm>
              <a:off x="4105155" y="2425976"/>
              <a:ext cx="87230" cy="366430"/>
            </a:xfrm>
            <a:custGeom>
              <a:avLst/>
              <a:gdLst/>
              <a:ahLst/>
              <a:cxnLst/>
              <a:rect l="l" t="t" r="r" b="b"/>
              <a:pathLst>
                <a:path w="3338" h="14022" extrusionOk="0">
                  <a:moveTo>
                    <a:pt x="1670" y="1"/>
                  </a:moveTo>
                  <a:cubicBezTo>
                    <a:pt x="1448" y="1"/>
                    <a:pt x="1226" y="114"/>
                    <a:pt x="1106" y="338"/>
                  </a:cubicBezTo>
                  <a:lnTo>
                    <a:pt x="943" y="645"/>
                  </a:lnTo>
                  <a:lnTo>
                    <a:pt x="164" y="2857"/>
                  </a:lnTo>
                  <a:cubicBezTo>
                    <a:pt x="58" y="3059"/>
                    <a:pt x="0" y="3280"/>
                    <a:pt x="0" y="3511"/>
                  </a:cubicBezTo>
                  <a:lnTo>
                    <a:pt x="0" y="13031"/>
                  </a:lnTo>
                  <a:cubicBezTo>
                    <a:pt x="0" y="13579"/>
                    <a:pt x="452" y="14021"/>
                    <a:pt x="1000" y="14021"/>
                  </a:cubicBezTo>
                  <a:lnTo>
                    <a:pt x="2347" y="14021"/>
                  </a:lnTo>
                  <a:cubicBezTo>
                    <a:pt x="2895" y="14021"/>
                    <a:pt x="3337" y="13579"/>
                    <a:pt x="3337" y="13031"/>
                  </a:cubicBezTo>
                  <a:lnTo>
                    <a:pt x="3337" y="3511"/>
                  </a:lnTo>
                  <a:cubicBezTo>
                    <a:pt x="3337" y="3280"/>
                    <a:pt x="3279" y="3059"/>
                    <a:pt x="3174" y="2857"/>
                  </a:cubicBezTo>
                  <a:lnTo>
                    <a:pt x="2395" y="655"/>
                  </a:lnTo>
                  <a:lnTo>
                    <a:pt x="2231" y="338"/>
                  </a:lnTo>
                  <a:lnTo>
                    <a:pt x="2212" y="299"/>
                  </a:lnTo>
                  <a:cubicBezTo>
                    <a:pt x="2087" y="99"/>
                    <a:pt x="1878" y="1"/>
                    <a:pt x="1670"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60"/>
            <p:cNvSpPr/>
            <p:nvPr/>
          </p:nvSpPr>
          <p:spPr>
            <a:xfrm>
              <a:off x="4133561" y="2433789"/>
              <a:ext cx="58824" cy="358616"/>
            </a:xfrm>
            <a:custGeom>
              <a:avLst/>
              <a:gdLst/>
              <a:ahLst/>
              <a:cxnLst/>
              <a:rect l="l" t="t" r="r" b="b"/>
              <a:pathLst>
                <a:path w="2251" h="13723" extrusionOk="0">
                  <a:moveTo>
                    <a:pt x="1125" y="0"/>
                  </a:moveTo>
                  <a:cubicBezTo>
                    <a:pt x="1115" y="19"/>
                    <a:pt x="1115" y="29"/>
                    <a:pt x="1106" y="39"/>
                  </a:cubicBezTo>
                  <a:lnTo>
                    <a:pt x="942" y="346"/>
                  </a:lnTo>
                  <a:lnTo>
                    <a:pt x="164" y="2558"/>
                  </a:lnTo>
                  <a:cubicBezTo>
                    <a:pt x="58" y="2760"/>
                    <a:pt x="10" y="2981"/>
                    <a:pt x="0" y="3212"/>
                  </a:cubicBezTo>
                  <a:lnTo>
                    <a:pt x="0" y="12732"/>
                  </a:lnTo>
                  <a:cubicBezTo>
                    <a:pt x="0" y="13280"/>
                    <a:pt x="452" y="13722"/>
                    <a:pt x="1000" y="13722"/>
                  </a:cubicBezTo>
                  <a:lnTo>
                    <a:pt x="1260" y="13722"/>
                  </a:lnTo>
                  <a:cubicBezTo>
                    <a:pt x="1808" y="13722"/>
                    <a:pt x="2250" y="13280"/>
                    <a:pt x="2250" y="12732"/>
                  </a:cubicBezTo>
                  <a:lnTo>
                    <a:pt x="2250" y="3212"/>
                  </a:lnTo>
                  <a:cubicBezTo>
                    <a:pt x="2250" y="2981"/>
                    <a:pt x="2192" y="2760"/>
                    <a:pt x="2087" y="2558"/>
                  </a:cubicBezTo>
                  <a:lnTo>
                    <a:pt x="1308" y="356"/>
                  </a:lnTo>
                  <a:lnTo>
                    <a:pt x="1144" y="39"/>
                  </a:lnTo>
                  <a:lnTo>
                    <a:pt x="1125"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60"/>
            <p:cNvSpPr/>
            <p:nvPr/>
          </p:nvSpPr>
          <p:spPr>
            <a:xfrm>
              <a:off x="4105155" y="2509417"/>
              <a:ext cx="87230" cy="282989"/>
            </a:xfrm>
            <a:custGeom>
              <a:avLst/>
              <a:gdLst/>
              <a:ahLst/>
              <a:cxnLst/>
              <a:rect l="l" t="t" r="r" b="b"/>
              <a:pathLst>
                <a:path w="3338" h="10829" extrusionOk="0">
                  <a:moveTo>
                    <a:pt x="39" y="1"/>
                  </a:moveTo>
                  <a:cubicBezTo>
                    <a:pt x="20" y="106"/>
                    <a:pt x="0" y="212"/>
                    <a:pt x="0" y="318"/>
                  </a:cubicBezTo>
                  <a:lnTo>
                    <a:pt x="0" y="9838"/>
                  </a:lnTo>
                  <a:cubicBezTo>
                    <a:pt x="0" y="10386"/>
                    <a:pt x="452" y="10828"/>
                    <a:pt x="1000" y="10828"/>
                  </a:cubicBezTo>
                  <a:lnTo>
                    <a:pt x="2347" y="10828"/>
                  </a:lnTo>
                  <a:cubicBezTo>
                    <a:pt x="2895" y="10828"/>
                    <a:pt x="3337" y="10386"/>
                    <a:pt x="3337" y="9838"/>
                  </a:cubicBezTo>
                  <a:lnTo>
                    <a:pt x="3337" y="318"/>
                  </a:lnTo>
                  <a:cubicBezTo>
                    <a:pt x="3337" y="212"/>
                    <a:pt x="3328" y="106"/>
                    <a:pt x="3299"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60"/>
            <p:cNvSpPr/>
            <p:nvPr/>
          </p:nvSpPr>
          <p:spPr>
            <a:xfrm>
              <a:off x="4133561" y="2509417"/>
              <a:ext cx="58824" cy="282989"/>
            </a:xfrm>
            <a:custGeom>
              <a:avLst/>
              <a:gdLst/>
              <a:ahLst/>
              <a:cxnLst/>
              <a:rect l="l" t="t" r="r" b="b"/>
              <a:pathLst>
                <a:path w="2251" h="10829" extrusionOk="0">
                  <a:moveTo>
                    <a:pt x="39" y="1"/>
                  </a:moveTo>
                  <a:cubicBezTo>
                    <a:pt x="19" y="106"/>
                    <a:pt x="0" y="212"/>
                    <a:pt x="0" y="318"/>
                  </a:cubicBezTo>
                  <a:lnTo>
                    <a:pt x="0" y="9838"/>
                  </a:lnTo>
                  <a:cubicBezTo>
                    <a:pt x="0" y="10386"/>
                    <a:pt x="452" y="10828"/>
                    <a:pt x="1000" y="10828"/>
                  </a:cubicBezTo>
                  <a:lnTo>
                    <a:pt x="1260" y="10828"/>
                  </a:lnTo>
                  <a:cubicBezTo>
                    <a:pt x="1808" y="10828"/>
                    <a:pt x="2250" y="10386"/>
                    <a:pt x="2250" y="9838"/>
                  </a:cubicBezTo>
                  <a:lnTo>
                    <a:pt x="2250" y="318"/>
                  </a:lnTo>
                  <a:cubicBezTo>
                    <a:pt x="2250" y="212"/>
                    <a:pt x="2241" y="106"/>
                    <a:pt x="2212"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60"/>
            <p:cNvSpPr/>
            <p:nvPr/>
          </p:nvSpPr>
          <p:spPr>
            <a:xfrm>
              <a:off x="4105155" y="2552901"/>
              <a:ext cx="87230" cy="195262"/>
            </a:xfrm>
            <a:custGeom>
              <a:avLst/>
              <a:gdLst/>
              <a:ahLst/>
              <a:cxnLst/>
              <a:rect l="l" t="t" r="r" b="b"/>
              <a:pathLst>
                <a:path w="3338" h="7472" extrusionOk="0">
                  <a:moveTo>
                    <a:pt x="0" y="0"/>
                  </a:moveTo>
                  <a:lnTo>
                    <a:pt x="0" y="7472"/>
                  </a:lnTo>
                  <a:lnTo>
                    <a:pt x="3337" y="7472"/>
                  </a:lnTo>
                  <a:lnTo>
                    <a:pt x="3337"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60"/>
            <p:cNvSpPr/>
            <p:nvPr/>
          </p:nvSpPr>
          <p:spPr>
            <a:xfrm>
              <a:off x="4133561" y="2552901"/>
              <a:ext cx="58824" cy="195262"/>
            </a:xfrm>
            <a:custGeom>
              <a:avLst/>
              <a:gdLst/>
              <a:ahLst/>
              <a:cxnLst/>
              <a:rect l="l" t="t" r="r" b="b"/>
              <a:pathLst>
                <a:path w="2251" h="7472" extrusionOk="0">
                  <a:moveTo>
                    <a:pt x="0" y="0"/>
                  </a:moveTo>
                  <a:lnTo>
                    <a:pt x="0" y="7472"/>
                  </a:lnTo>
                  <a:lnTo>
                    <a:pt x="2250" y="7472"/>
                  </a:lnTo>
                  <a:lnTo>
                    <a:pt x="2250"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7" name="Google Shape;14497;p60"/>
          <p:cNvGrpSpPr/>
          <p:nvPr/>
        </p:nvGrpSpPr>
        <p:grpSpPr>
          <a:xfrm>
            <a:off x="1808109" y="2426002"/>
            <a:ext cx="267884" cy="366639"/>
            <a:chOff x="1808109" y="2426002"/>
            <a:chExt cx="267884" cy="366639"/>
          </a:xfrm>
        </p:grpSpPr>
        <p:sp>
          <p:nvSpPr>
            <p:cNvPr id="14498" name="Google Shape;14498;p60"/>
            <p:cNvSpPr/>
            <p:nvPr/>
          </p:nvSpPr>
          <p:spPr>
            <a:xfrm>
              <a:off x="1821671" y="2426002"/>
              <a:ext cx="244025" cy="159591"/>
            </a:xfrm>
            <a:custGeom>
              <a:avLst/>
              <a:gdLst/>
              <a:ahLst/>
              <a:cxnLst/>
              <a:rect l="l" t="t" r="r" b="b"/>
              <a:pathLst>
                <a:path w="9338" h="6107" extrusionOk="0">
                  <a:moveTo>
                    <a:pt x="645" y="0"/>
                  </a:moveTo>
                  <a:cubicBezTo>
                    <a:pt x="289" y="0"/>
                    <a:pt x="1" y="289"/>
                    <a:pt x="1" y="654"/>
                  </a:cubicBezTo>
                  <a:lnTo>
                    <a:pt x="1" y="6106"/>
                  </a:lnTo>
                  <a:lnTo>
                    <a:pt x="9338" y="6106"/>
                  </a:lnTo>
                  <a:lnTo>
                    <a:pt x="9338" y="654"/>
                  </a:lnTo>
                  <a:cubicBezTo>
                    <a:pt x="9328" y="289"/>
                    <a:pt x="9040" y="0"/>
                    <a:pt x="868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60"/>
            <p:cNvSpPr/>
            <p:nvPr/>
          </p:nvSpPr>
          <p:spPr>
            <a:xfrm>
              <a:off x="1808109" y="2585567"/>
              <a:ext cx="267649" cy="46516"/>
            </a:xfrm>
            <a:custGeom>
              <a:avLst/>
              <a:gdLst/>
              <a:ahLst/>
              <a:cxnLst/>
              <a:rect l="l" t="t" r="r" b="b"/>
              <a:pathLst>
                <a:path w="10242" h="1780" extrusionOk="0">
                  <a:moveTo>
                    <a:pt x="520" y="0"/>
                  </a:moveTo>
                  <a:lnTo>
                    <a:pt x="0" y="1779"/>
                  </a:lnTo>
                  <a:lnTo>
                    <a:pt x="10241" y="1779"/>
                  </a:lnTo>
                  <a:lnTo>
                    <a:pt x="9847" y="0"/>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60"/>
            <p:cNvSpPr/>
            <p:nvPr/>
          </p:nvSpPr>
          <p:spPr>
            <a:xfrm>
              <a:off x="1808109" y="2632056"/>
              <a:ext cx="267884" cy="59817"/>
            </a:xfrm>
            <a:custGeom>
              <a:avLst/>
              <a:gdLst/>
              <a:ahLst/>
              <a:cxnLst/>
              <a:rect l="l" t="t" r="r" b="b"/>
              <a:pathLst>
                <a:path w="10251" h="2289" extrusionOk="0">
                  <a:moveTo>
                    <a:pt x="0" y="0"/>
                  </a:moveTo>
                  <a:lnTo>
                    <a:pt x="0" y="1971"/>
                  </a:lnTo>
                  <a:cubicBezTo>
                    <a:pt x="0" y="2145"/>
                    <a:pt x="145" y="2289"/>
                    <a:pt x="318" y="2289"/>
                  </a:cubicBezTo>
                  <a:lnTo>
                    <a:pt x="9924" y="2289"/>
                  </a:lnTo>
                  <a:cubicBezTo>
                    <a:pt x="10107" y="2289"/>
                    <a:pt x="10251" y="2145"/>
                    <a:pt x="10251" y="1971"/>
                  </a:cubicBezTo>
                  <a:lnTo>
                    <a:pt x="1025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60"/>
            <p:cNvSpPr/>
            <p:nvPr/>
          </p:nvSpPr>
          <p:spPr>
            <a:xfrm>
              <a:off x="1842525" y="2426002"/>
              <a:ext cx="223172" cy="159591"/>
            </a:xfrm>
            <a:custGeom>
              <a:avLst/>
              <a:gdLst/>
              <a:ahLst/>
              <a:cxnLst/>
              <a:rect l="l" t="t" r="r" b="b"/>
              <a:pathLst>
                <a:path w="8540" h="6107" extrusionOk="0">
                  <a:moveTo>
                    <a:pt x="655" y="0"/>
                  </a:moveTo>
                  <a:cubicBezTo>
                    <a:pt x="289" y="0"/>
                    <a:pt x="1" y="289"/>
                    <a:pt x="1" y="654"/>
                  </a:cubicBezTo>
                  <a:lnTo>
                    <a:pt x="1" y="6106"/>
                  </a:lnTo>
                  <a:lnTo>
                    <a:pt x="8540" y="6106"/>
                  </a:lnTo>
                  <a:lnTo>
                    <a:pt x="8540" y="654"/>
                  </a:lnTo>
                  <a:cubicBezTo>
                    <a:pt x="8530" y="289"/>
                    <a:pt x="8242" y="0"/>
                    <a:pt x="7886"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60"/>
            <p:cNvSpPr/>
            <p:nvPr/>
          </p:nvSpPr>
          <p:spPr>
            <a:xfrm>
              <a:off x="1829224" y="2585567"/>
              <a:ext cx="246534" cy="46516"/>
            </a:xfrm>
            <a:custGeom>
              <a:avLst/>
              <a:gdLst/>
              <a:ahLst/>
              <a:cxnLst/>
              <a:rect l="l" t="t" r="r" b="b"/>
              <a:pathLst>
                <a:path w="9434" h="1780" extrusionOk="0">
                  <a:moveTo>
                    <a:pt x="510" y="0"/>
                  </a:moveTo>
                  <a:lnTo>
                    <a:pt x="0" y="1779"/>
                  </a:lnTo>
                  <a:lnTo>
                    <a:pt x="9433" y="1779"/>
                  </a:lnTo>
                  <a:lnTo>
                    <a:pt x="9039"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60"/>
            <p:cNvSpPr/>
            <p:nvPr/>
          </p:nvSpPr>
          <p:spPr>
            <a:xfrm>
              <a:off x="1829224" y="2632056"/>
              <a:ext cx="246769" cy="59817"/>
            </a:xfrm>
            <a:custGeom>
              <a:avLst/>
              <a:gdLst/>
              <a:ahLst/>
              <a:cxnLst/>
              <a:rect l="l" t="t" r="r" b="b"/>
              <a:pathLst>
                <a:path w="9443" h="2289" extrusionOk="0">
                  <a:moveTo>
                    <a:pt x="0" y="0"/>
                  </a:moveTo>
                  <a:lnTo>
                    <a:pt x="0" y="1971"/>
                  </a:lnTo>
                  <a:cubicBezTo>
                    <a:pt x="0" y="2145"/>
                    <a:pt x="144" y="2289"/>
                    <a:pt x="317" y="2289"/>
                  </a:cubicBezTo>
                  <a:lnTo>
                    <a:pt x="9116" y="2289"/>
                  </a:lnTo>
                  <a:cubicBezTo>
                    <a:pt x="9299" y="2289"/>
                    <a:pt x="9443" y="2145"/>
                    <a:pt x="9443" y="1971"/>
                  </a:cubicBezTo>
                  <a:lnTo>
                    <a:pt x="9443" y="0"/>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60"/>
            <p:cNvSpPr/>
            <p:nvPr/>
          </p:nvSpPr>
          <p:spPr>
            <a:xfrm>
              <a:off x="2015156" y="2444843"/>
              <a:ext cx="27936" cy="24382"/>
            </a:xfrm>
            <a:custGeom>
              <a:avLst/>
              <a:gdLst/>
              <a:ahLst/>
              <a:cxnLst/>
              <a:rect l="l" t="t" r="r" b="b"/>
              <a:pathLst>
                <a:path w="1069" h="933" extrusionOk="0">
                  <a:moveTo>
                    <a:pt x="126" y="0"/>
                  </a:moveTo>
                  <a:cubicBezTo>
                    <a:pt x="59" y="0"/>
                    <a:pt x="1" y="58"/>
                    <a:pt x="1" y="135"/>
                  </a:cubicBezTo>
                  <a:lnTo>
                    <a:pt x="1" y="808"/>
                  </a:lnTo>
                  <a:cubicBezTo>
                    <a:pt x="1" y="875"/>
                    <a:pt x="59" y="933"/>
                    <a:pt x="126" y="933"/>
                  </a:cubicBezTo>
                  <a:lnTo>
                    <a:pt x="943" y="933"/>
                  </a:lnTo>
                  <a:cubicBezTo>
                    <a:pt x="1011" y="933"/>
                    <a:pt x="1068" y="875"/>
                    <a:pt x="1068" y="808"/>
                  </a:cubicBezTo>
                  <a:lnTo>
                    <a:pt x="1068" y="135"/>
                  </a:lnTo>
                  <a:cubicBezTo>
                    <a:pt x="1068" y="58"/>
                    <a:pt x="1011" y="0"/>
                    <a:pt x="943"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60"/>
            <p:cNvSpPr/>
            <p:nvPr/>
          </p:nvSpPr>
          <p:spPr>
            <a:xfrm>
              <a:off x="2027987" y="2444843"/>
              <a:ext cx="15105" cy="14843"/>
            </a:xfrm>
            <a:custGeom>
              <a:avLst/>
              <a:gdLst/>
              <a:ahLst/>
              <a:cxnLst/>
              <a:rect l="l" t="t" r="r" b="b"/>
              <a:pathLst>
                <a:path w="578" h="568" extrusionOk="0">
                  <a:moveTo>
                    <a:pt x="0" y="0"/>
                  </a:moveTo>
                  <a:lnTo>
                    <a:pt x="0" y="433"/>
                  </a:lnTo>
                  <a:cubicBezTo>
                    <a:pt x="0" y="510"/>
                    <a:pt x="48" y="568"/>
                    <a:pt x="125" y="568"/>
                  </a:cubicBezTo>
                  <a:lnTo>
                    <a:pt x="577" y="568"/>
                  </a:lnTo>
                  <a:lnTo>
                    <a:pt x="577" y="135"/>
                  </a:lnTo>
                  <a:cubicBezTo>
                    <a:pt x="577" y="58"/>
                    <a:pt x="520" y="0"/>
                    <a:pt x="452" y="0"/>
                  </a:cubicBez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60"/>
            <p:cNvSpPr/>
            <p:nvPr/>
          </p:nvSpPr>
          <p:spPr>
            <a:xfrm>
              <a:off x="1842029" y="2542788"/>
              <a:ext cx="26420" cy="23441"/>
            </a:xfrm>
            <a:custGeom>
              <a:avLst/>
              <a:gdLst/>
              <a:ahLst/>
              <a:cxnLst/>
              <a:rect l="l" t="t" r="r" b="b"/>
              <a:pathLst>
                <a:path w="1011" h="897" extrusionOk="0">
                  <a:moveTo>
                    <a:pt x="553" y="1"/>
                  </a:moveTo>
                  <a:cubicBezTo>
                    <a:pt x="539" y="1"/>
                    <a:pt x="524" y="1"/>
                    <a:pt x="510" y="3"/>
                  </a:cubicBezTo>
                  <a:cubicBezTo>
                    <a:pt x="481" y="3"/>
                    <a:pt x="443" y="12"/>
                    <a:pt x="414" y="22"/>
                  </a:cubicBezTo>
                  <a:cubicBezTo>
                    <a:pt x="87" y="137"/>
                    <a:pt x="0" y="560"/>
                    <a:pt x="260" y="791"/>
                  </a:cubicBezTo>
                  <a:cubicBezTo>
                    <a:pt x="348" y="863"/>
                    <a:pt x="451" y="896"/>
                    <a:pt x="552" y="896"/>
                  </a:cubicBezTo>
                  <a:cubicBezTo>
                    <a:pt x="761" y="896"/>
                    <a:pt x="962" y="755"/>
                    <a:pt x="1001" y="522"/>
                  </a:cubicBezTo>
                  <a:cubicBezTo>
                    <a:pt x="1010" y="445"/>
                    <a:pt x="1001" y="378"/>
                    <a:pt x="981" y="310"/>
                  </a:cubicBezTo>
                  <a:cubicBezTo>
                    <a:pt x="919" y="122"/>
                    <a:pt x="747" y="1"/>
                    <a:pt x="55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60"/>
            <p:cNvSpPr/>
            <p:nvPr/>
          </p:nvSpPr>
          <p:spPr>
            <a:xfrm>
              <a:off x="2012648" y="2542788"/>
              <a:ext cx="27178" cy="23441"/>
            </a:xfrm>
            <a:custGeom>
              <a:avLst/>
              <a:gdLst/>
              <a:ahLst/>
              <a:cxnLst/>
              <a:rect l="l" t="t" r="r" b="b"/>
              <a:pathLst>
                <a:path w="1040" h="897" extrusionOk="0">
                  <a:moveTo>
                    <a:pt x="566" y="0"/>
                  </a:moveTo>
                  <a:cubicBezTo>
                    <a:pt x="551" y="0"/>
                    <a:pt x="535" y="1"/>
                    <a:pt x="520" y="3"/>
                  </a:cubicBezTo>
                  <a:cubicBezTo>
                    <a:pt x="183" y="31"/>
                    <a:pt x="1" y="416"/>
                    <a:pt x="193" y="704"/>
                  </a:cubicBezTo>
                  <a:cubicBezTo>
                    <a:pt x="282" y="834"/>
                    <a:pt x="421" y="897"/>
                    <a:pt x="559" y="897"/>
                  </a:cubicBezTo>
                  <a:cubicBezTo>
                    <a:pt x="720" y="897"/>
                    <a:pt x="880" y="812"/>
                    <a:pt x="962" y="647"/>
                  </a:cubicBezTo>
                  <a:cubicBezTo>
                    <a:pt x="982" y="608"/>
                    <a:pt x="1001" y="560"/>
                    <a:pt x="1010" y="522"/>
                  </a:cubicBezTo>
                  <a:cubicBezTo>
                    <a:pt x="1039" y="329"/>
                    <a:pt x="943" y="137"/>
                    <a:pt x="760" y="41"/>
                  </a:cubicBezTo>
                  <a:cubicBezTo>
                    <a:pt x="705" y="17"/>
                    <a:pt x="637" y="0"/>
                    <a:pt x="566"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60"/>
            <p:cNvSpPr/>
            <p:nvPr/>
          </p:nvSpPr>
          <p:spPr>
            <a:xfrm>
              <a:off x="1855095" y="2542788"/>
              <a:ext cx="13354" cy="13693"/>
            </a:xfrm>
            <a:custGeom>
              <a:avLst/>
              <a:gdLst/>
              <a:ahLst/>
              <a:cxnLst/>
              <a:rect l="l" t="t" r="r" b="b"/>
              <a:pathLst>
                <a:path w="511" h="524" extrusionOk="0">
                  <a:moveTo>
                    <a:pt x="61" y="1"/>
                  </a:moveTo>
                  <a:cubicBezTo>
                    <a:pt x="47" y="1"/>
                    <a:pt x="33" y="1"/>
                    <a:pt x="20" y="3"/>
                  </a:cubicBezTo>
                  <a:cubicBezTo>
                    <a:pt x="0" y="70"/>
                    <a:pt x="10" y="147"/>
                    <a:pt x="29" y="214"/>
                  </a:cubicBezTo>
                  <a:cubicBezTo>
                    <a:pt x="92" y="402"/>
                    <a:pt x="263" y="524"/>
                    <a:pt x="458" y="524"/>
                  </a:cubicBezTo>
                  <a:cubicBezTo>
                    <a:pt x="472" y="524"/>
                    <a:pt x="486" y="523"/>
                    <a:pt x="501" y="522"/>
                  </a:cubicBezTo>
                  <a:cubicBezTo>
                    <a:pt x="510" y="445"/>
                    <a:pt x="501" y="378"/>
                    <a:pt x="481" y="310"/>
                  </a:cubicBezTo>
                  <a:cubicBezTo>
                    <a:pt x="419" y="122"/>
                    <a:pt x="247" y="1"/>
                    <a:pt x="61"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60"/>
            <p:cNvSpPr/>
            <p:nvPr/>
          </p:nvSpPr>
          <p:spPr>
            <a:xfrm>
              <a:off x="2025479" y="2542788"/>
              <a:ext cx="14347" cy="13720"/>
            </a:xfrm>
            <a:custGeom>
              <a:avLst/>
              <a:gdLst/>
              <a:ahLst/>
              <a:cxnLst/>
              <a:rect l="l" t="t" r="r" b="b"/>
              <a:pathLst>
                <a:path w="549" h="525" extrusionOk="0">
                  <a:moveTo>
                    <a:pt x="79" y="0"/>
                  </a:moveTo>
                  <a:cubicBezTo>
                    <a:pt x="65" y="0"/>
                    <a:pt x="52" y="1"/>
                    <a:pt x="39" y="3"/>
                  </a:cubicBezTo>
                  <a:cubicBezTo>
                    <a:pt x="0" y="195"/>
                    <a:pt x="96" y="387"/>
                    <a:pt x="279" y="474"/>
                  </a:cubicBezTo>
                  <a:cubicBezTo>
                    <a:pt x="335" y="506"/>
                    <a:pt x="404" y="524"/>
                    <a:pt x="475" y="524"/>
                  </a:cubicBezTo>
                  <a:cubicBezTo>
                    <a:pt x="490" y="524"/>
                    <a:pt x="505" y="523"/>
                    <a:pt x="519" y="522"/>
                  </a:cubicBezTo>
                  <a:cubicBezTo>
                    <a:pt x="548" y="329"/>
                    <a:pt x="452" y="137"/>
                    <a:pt x="279" y="51"/>
                  </a:cubicBezTo>
                  <a:cubicBezTo>
                    <a:pt x="215" y="19"/>
                    <a:pt x="145" y="0"/>
                    <a:pt x="79"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60"/>
            <p:cNvSpPr/>
            <p:nvPr/>
          </p:nvSpPr>
          <p:spPr>
            <a:xfrm>
              <a:off x="1864633" y="2661691"/>
              <a:ext cx="154835" cy="130950"/>
            </a:xfrm>
            <a:custGeom>
              <a:avLst/>
              <a:gdLst/>
              <a:ahLst/>
              <a:cxnLst/>
              <a:rect l="l" t="t" r="r" b="b"/>
              <a:pathLst>
                <a:path w="5925" h="5011" extrusionOk="0">
                  <a:moveTo>
                    <a:pt x="1" y="1"/>
                  </a:moveTo>
                  <a:lnTo>
                    <a:pt x="1" y="4694"/>
                  </a:lnTo>
                  <a:cubicBezTo>
                    <a:pt x="1" y="4867"/>
                    <a:pt x="136" y="5011"/>
                    <a:pt x="318" y="5011"/>
                  </a:cubicBezTo>
                  <a:lnTo>
                    <a:pt x="5607" y="5011"/>
                  </a:lnTo>
                  <a:cubicBezTo>
                    <a:pt x="5780" y="5001"/>
                    <a:pt x="5924" y="4867"/>
                    <a:pt x="5924" y="4694"/>
                  </a:cubicBezTo>
                  <a:lnTo>
                    <a:pt x="5924" y="1"/>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60"/>
            <p:cNvSpPr/>
            <p:nvPr/>
          </p:nvSpPr>
          <p:spPr>
            <a:xfrm>
              <a:off x="1889276" y="2684818"/>
              <a:ext cx="105549" cy="84460"/>
            </a:xfrm>
            <a:custGeom>
              <a:avLst/>
              <a:gdLst/>
              <a:ahLst/>
              <a:cxnLst/>
              <a:rect l="l" t="t" r="r" b="b"/>
              <a:pathLst>
                <a:path w="4039" h="3232" extrusionOk="0">
                  <a:moveTo>
                    <a:pt x="231" y="1"/>
                  </a:moveTo>
                  <a:cubicBezTo>
                    <a:pt x="106" y="1"/>
                    <a:pt x="0" y="106"/>
                    <a:pt x="0" y="231"/>
                  </a:cubicBezTo>
                  <a:lnTo>
                    <a:pt x="0" y="3001"/>
                  </a:lnTo>
                  <a:cubicBezTo>
                    <a:pt x="0" y="3126"/>
                    <a:pt x="106" y="3232"/>
                    <a:pt x="231" y="3232"/>
                  </a:cubicBezTo>
                  <a:lnTo>
                    <a:pt x="3799" y="3232"/>
                  </a:lnTo>
                  <a:cubicBezTo>
                    <a:pt x="3933" y="3232"/>
                    <a:pt x="4039" y="3126"/>
                    <a:pt x="4039" y="3001"/>
                  </a:cubicBezTo>
                  <a:lnTo>
                    <a:pt x="4039" y="231"/>
                  </a:lnTo>
                  <a:cubicBezTo>
                    <a:pt x="4039" y="106"/>
                    <a:pt x="3933" y="1"/>
                    <a:pt x="379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60"/>
            <p:cNvSpPr/>
            <p:nvPr/>
          </p:nvSpPr>
          <p:spPr>
            <a:xfrm>
              <a:off x="1828466" y="2655915"/>
              <a:ext cx="227196" cy="11342"/>
            </a:xfrm>
            <a:custGeom>
              <a:avLst/>
              <a:gdLst/>
              <a:ahLst/>
              <a:cxnLst/>
              <a:rect l="l" t="t" r="r" b="b"/>
              <a:pathLst>
                <a:path w="8694" h="434" extrusionOk="0">
                  <a:moveTo>
                    <a:pt x="279" y="1"/>
                  </a:moveTo>
                  <a:cubicBezTo>
                    <a:pt x="0" y="1"/>
                    <a:pt x="0" y="433"/>
                    <a:pt x="279" y="433"/>
                  </a:cubicBezTo>
                  <a:lnTo>
                    <a:pt x="8405" y="433"/>
                  </a:lnTo>
                  <a:cubicBezTo>
                    <a:pt x="8693" y="433"/>
                    <a:pt x="8693" y="1"/>
                    <a:pt x="8405"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60"/>
            <p:cNvSpPr/>
            <p:nvPr/>
          </p:nvSpPr>
          <p:spPr>
            <a:xfrm>
              <a:off x="1821671" y="2482030"/>
              <a:ext cx="243790" cy="44007"/>
            </a:xfrm>
            <a:custGeom>
              <a:avLst/>
              <a:gdLst/>
              <a:ahLst/>
              <a:cxnLst/>
              <a:rect l="l" t="t" r="r" b="b"/>
              <a:pathLst>
                <a:path w="9329" h="1684" extrusionOk="0">
                  <a:moveTo>
                    <a:pt x="1" y="0"/>
                  </a:moveTo>
                  <a:lnTo>
                    <a:pt x="1" y="1683"/>
                  </a:lnTo>
                  <a:lnTo>
                    <a:pt x="9328" y="1683"/>
                  </a:lnTo>
                  <a:lnTo>
                    <a:pt x="9328" y="0"/>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60"/>
            <p:cNvSpPr/>
            <p:nvPr/>
          </p:nvSpPr>
          <p:spPr>
            <a:xfrm>
              <a:off x="1842525" y="2482030"/>
              <a:ext cx="223172" cy="44007"/>
            </a:xfrm>
            <a:custGeom>
              <a:avLst/>
              <a:gdLst/>
              <a:ahLst/>
              <a:cxnLst/>
              <a:rect l="l" t="t" r="r" b="b"/>
              <a:pathLst>
                <a:path w="8540" h="1684" extrusionOk="0">
                  <a:moveTo>
                    <a:pt x="1" y="0"/>
                  </a:moveTo>
                  <a:lnTo>
                    <a:pt x="1" y="1683"/>
                  </a:lnTo>
                  <a:lnTo>
                    <a:pt x="8540" y="1683"/>
                  </a:lnTo>
                  <a:lnTo>
                    <a:pt x="8540"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60"/>
            <p:cNvSpPr/>
            <p:nvPr/>
          </p:nvSpPr>
          <p:spPr>
            <a:xfrm>
              <a:off x="1884494" y="2447848"/>
              <a:ext cx="114878" cy="114878"/>
            </a:xfrm>
            <a:custGeom>
              <a:avLst/>
              <a:gdLst/>
              <a:ahLst/>
              <a:cxnLst/>
              <a:rect l="l" t="t" r="r" b="b"/>
              <a:pathLst>
                <a:path w="4396" h="4396" extrusionOk="0">
                  <a:moveTo>
                    <a:pt x="2203" y="1"/>
                  </a:moveTo>
                  <a:cubicBezTo>
                    <a:pt x="981" y="1"/>
                    <a:pt x="1" y="981"/>
                    <a:pt x="1" y="2203"/>
                  </a:cubicBezTo>
                  <a:cubicBezTo>
                    <a:pt x="1" y="3414"/>
                    <a:pt x="981" y="4395"/>
                    <a:pt x="2203" y="4395"/>
                  </a:cubicBezTo>
                  <a:cubicBezTo>
                    <a:pt x="3414" y="4395"/>
                    <a:pt x="4395" y="3414"/>
                    <a:pt x="4395" y="2203"/>
                  </a:cubicBezTo>
                  <a:cubicBezTo>
                    <a:pt x="4395" y="981"/>
                    <a:pt x="3414" y="1"/>
                    <a:pt x="2203"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60"/>
            <p:cNvSpPr/>
            <p:nvPr/>
          </p:nvSpPr>
          <p:spPr>
            <a:xfrm>
              <a:off x="1902342" y="2471054"/>
              <a:ext cx="78162" cy="69565"/>
            </a:xfrm>
            <a:custGeom>
              <a:avLst/>
              <a:gdLst/>
              <a:ahLst/>
              <a:cxnLst/>
              <a:rect l="l" t="t" r="r" b="b"/>
              <a:pathLst>
                <a:path w="2991" h="2662" extrusionOk="0">
                  <a:moveTo>
                    <a:pt x="1500" y="1"/>
                  </a:moveTo>
                  <a:cubicBezTo>
                    <a:pt x="1107" y="1"/>
                    <a:pt x="718" y="171"/>
                    <a:pt x="452" y="497"/>
                  </a:cubicBezTo>
                  <a:cubicBezTo>
                    <a:pt x="0" y="1074"/>
                    <a:pt x="87" y="1911"/>
                    <a:pt x="664" y="2372"/>
                  </a:cubicBezTo>
                  <a:cubicBezTo>
                    <a:pt x="907" y="2567"/>
                    <a:pt x="1201" y="2661"/>
                    <a:pt x="1493" y="2661"/>
                  </a:cubicBezTo>
                  <a:cubicBezTo>
                    <a:pt x="1881" y="2661"/>
                    <a:pt x="2266" y="2494"/>
                    <a:pt x="2529" y="2171"/>
                  </a:cubicBezTo>
                  <a:lnTo>
                    <a:pt x="2539" y="2161"/>
                  </a:lnTo>
                  <a:cubicBezTo>
                    <a:pt x="2991" y="1584"/>
                    <a:pt x="2895" y="747"/>
                    <a:pt x="2327" y="286"/>
                  </a:cubicBezTo>
                  <a:cubicBezTo>
                    <a:pt x="2082" y="94"/>
                    <a:pt x="1790" y="1"/>
                    <a:pt x="1500"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60"/>
            <p:cNvSpPr/>
            <p:nvPr/>
          </p:nvSpPr>
          <p:spPr>
            <a:xfrm>
              <a:off x="1912743" y="2470427"/>
              <a:ext cx="75680" cy="58641"/>
            </a:xfrm>
            <a:custGeom>
              <a:avLst/>
              <a:gdLst/>
              <a:ahLst/>
              <a:cxnLst/>
              <a:rect l="l" t="t" r="r" b="b"/>
              <a:pathLst>
                <a:path w="2896" h="2244" extrusionOk="0">
                  <a:moveTo>
                    <a:pt x="1152" y="1"/>
                  </a:moveTo>
                  <a:cubicBezTo>
                    <a:pt x="1025" y="1"/>
                    <a:pt x="892" y="19"/>
                    <a:pt x="756" y="60"/>
                  </a:cubicBezTo>
                  <a:cubicBezTo>
                    <a:pt x="1" y="953"/>
                    <a:pt x="694" y="2244"/>
                    <a:pt x="1747" y="2244"/>
                  </a:cubicBezTo>
                  <a:cubicBezTo>
                    <a:pt x="1874" y="2244"/>
                    <a:pt x="2006" y="2225"/>
                    <a:pt x="2141" y="2185"/>
                  </a:cubicBezTo>
                  <a:cubicBezTo>
                    <a:pt x="2896" y="1284"/>
                    <a:pt x="2204" y="1"/>
                    <a:pt x="1152"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60"/>
            <p:cNvSpPr/>
            <p:nvPr/>
          </p:nvSpPr>
          <p:spPr>
            <a:xfrm>
              <a:off x="1937020" y="2488563"/>
              <a:ext cx="22134" cy="22134"/>
            </a:xfrm>
            <a:custGeom>
              <a:avLst/>
              <a:gdLst/>
              <a:ahLst/>
              <a:cxnLst/>
              <a:rect l="l" t="t" r="r" b="b"/>
              <a:pathLst>
                <a:path w="847" h="847" extrusionOk="0">
                  <a:moveTo>
                    <a:pt x="423" y="0"/>
                  </a:moveTo>
                  <a:cubicBezTo>
                    <a:pt x="193" y="0"/>
                    <a:pt x="0" y="193"/>
                    <a:pt x="0" y="424"/>
                  </a:cubicBezTo>
                  <a:cubicBezTo>
                    <a:pt x="0" y="654"/>
                    <a:pt x="193" y="847"/>
                    <a:pt x="423" y="847"/>
                  </a:cubicBezTo>
                  <a:cubicBezTo>
                    <a:pt x="654" y="847"/>
                    <a:pt x="847" y="654"/>
                    <a:pt x="847" y="424"/>
                  </a:cubicBezTo>
                  <a:cubicBezTo>
                    <a:pt x="847" y="193"/>
                    <a:pt x="654" y="0"/>
                    <a:pt x="423"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9" name="Google Shape;14519;p60"/>
          <p:cNvGrpSpPr/>
          <p:nvPr/>
        </p:nvGrpSpPr>
        <p:grpSpPr>
          <a:xfrm>
            <a:off x="3603568" y="2426002"/>
            <a:ext cx="207597" cy="366639"/>
            <a:chOff x="3603568" y="2426002"/>
            <a:chExt cx="207597" cy="366639"/>
          </a:xfrm>
        </p:grpSpPr>
        <p:sp>
          <p:nvSpPr>
            <p:cNvPr id="14520" name="Google Shape;14520;p60"/>
            <p:cNvSpPr/>
            <p:nvPr/>
          </p:nvSpPr>
          <p:spPr>
            <a:xfrm>
              <a:off x="3629465" y="2426002"/>
              <a:ext cx="155828" cy="203050"/>
            </a:xfrm>
            <a:custGeom>
              <a:avLst/>
              <a:gdLst/>
              <a:ahLst/>
              <a:cxnLst/>
              <a:rect l="l" t="t" r="r" b="b"/>
              <a:pathLst>
                <a:path w="5963" h="7770" extrusionOk="0">
                  <a:moveTo>
                    <a:pt x="1933" y="0"/>
                  </a:moveTo>
                  <a:cubicBezTo>
                    <a:pt x="866" y="0"/>
                    <a:pt x="0" y="865"/>
                    <a:pt x="0" y="1933"/>
                  </a:cubicBezTo>
                  <a:lnTo>
                    <a:pt x="0" y="7501"/>
                  </a:lnTo>
                  <a:cubicBezTo>
                    <a:pt x="0" y="7645"/>
                    <a:pt x="125" y="7770"/>
                    <a:pt x="279" y="7770"/>
                  </a:cubicBezTo>
                  <a:lnTo>
                    <a:pt x="5683" y="7770"/>
                  </a:lnTo>
                  <a:cubicBezTo>
                    <a:pt x="5837" y="7770"/>
                    <a:pt x="5962" y="7645"/>
                    <a:pt x="5962" y="7501"/>
                  </a:cubicBezTo>
                  <a:lnTo>
                    <a:pt x="5962" y="1933"/>
                  </a:lnTo>
                  <a:lnTo>
                    <a:pt x="5953" y="1933"/>
                  </a:lnTo>
                  <a:cubicBezTo>
                    <a:pt x="5953" y="865"/>
                    <a:pt x="5087" y="0"/>
                    <a:pt x="4029"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1" name="Google Shape;14521;p60"/>
            <p:cNvSpPr/>
            <p:nvPr/>
          </p:nvSpPr>
          <p:spPr>
            <a:xfrm>
              <a:off x="3657114" y="2451376"/>
              <a:ext cx="128180" cy="177675"/>
            </a:xfrm>
            <a:custGeom>
              <a:avLst/>
              <a:gdLst/>
              <a:ahLst/>
              <a:cxnLst/>
              <a:rect l="l" t="t" r="r" b="b"/>
              <a:pathLst>
                <a:path w="4905" h="6799" extrusionOk="0">
                  <a:moveTo>
                    <a:pt x="1394" y="0"/>
                  </a:moveTo>
                  <a:cubicBezTo>
                    <a:pt x="625" y="0"/>
                    <a:pt x="0" y="625"/>
                    <a:pt x="10" y="1395"/>
                  </a:cubicBezTo>
                  <a:lnTo>
                    <a:pt x="10" y="6799"/>
                  </a:lnTo>
                  <a:lnTo>
                    <a:pt x="4625" y="6799"/>
                  </a:lnTo>
                  <a:cubicBezTo>
                    <a:pt x="4779" y="6799"/>
                    <a:pt x="4904" y="6674"/>
                    <a:pt x="4904" y="6530"/>
                  </a:cubicBezTo>
                  <a:lnTo>
                    <a:pt x="4904" y="962"/>
                  </a:lnTo>
                  <a:cubicBezTo>
                    <a:pt x="4904" y="625"/>
                    <a:pt x="4818" y="298"/>
                    <a:pt x="4654"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2" name="Google Shape;14522;p60"/>
            <p:cNvSpPr/>
            <p:nvPr/>
          </p:nvSpPr>
          <p:spPr>
            <a:xfrm>
              <a:off x="3603568" y="2556403"/>
              <a:ext cx="207597" cy="236238"/>
            </a:xfrm>
            <a:custGeom>
              <a:avLst/>
              <a:gdLst/>
              <a:ahLst/>
              <a:cxnLst/>
              <a:rect l="l" t="t" r="r" b="b"/>
              <a:pathLst>
                <a:path w="7944" h="9040" extrusionOk="0">
                  <a:moveTo>
                    <a:pt x="405" y="1"/>
                  </a:moveTo>
                  <a:cubicBezTo>
                    <a:pt x="184" y="1"/>
                    <a:pt x="1" y="174"/>
                    <a:pt x="1" y="395"/>
                  </a:cubicBezTo>
                  <a:lnTo>
                    <a:pt x="1" y="8636"/>
                  </a:lnTo>
                  <a:cubicBezTo>
                    <a:pt x="1" y="8857"/>
                    <a:pt x="184" y="9040"/>
                    <a:pt x="405" y="9040"/>
                  </a:cubicBezTo>
                  <a:lnTo>
                    <a:pt x="7540" y="9040"/>
                  </a:lnTo>
                  <a:cubicBezTo>
                    <a:pt x="7761" y="9040"/>
                    <a:pt x="7944" y="8857"/>
                    <a:pt x="7944" y="8636"/>
                  </a:cubicBezTo>
                  <a:lnTo>
                    <a:pt x="7944" y="395"/>
                  </a:lnTo>
                  <a:cubicBezTo>
                    <a:pt x="7944" y="174"/>
                    <a:pt x="7761" y="1"/>
                    <a:pt x="7540"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60"/>
            <p:cNvSpPr/>
            <p:nvPr/>
          </p:nvSpPr>
          <p:spPr>
            <a:xfrm>
              <a:off x="3634979" y="2556403"/>
              <a:ext cx="176185" cy="206839"/>
            </a:xfrm>
            <a:custGeom>
              <a:avLst/>
              <a:gdLst/>
              <a:ahLst/>
              <a:cxnLst/>
              <a:rect l="l" t="t" r="r" b="b"/>
              <a:pathLst>
                <a:path w="6742" h="7915" extrusionOk="0">
                  <a:moveTo>
                    <a:pt x="1" y="1"/>
                  </a:moveTo>
                  <a:lnTo>
                    <a:pt x="1" y="7511"/>
                  </a:lnTo>
                  <a:cubicBezTo>
                    <a:pt x="1" y="7732"/>
                    <a:pt x="174" y="7915"/>
                    <a:pt x="395" y="7915"/>
                  </a:cubicBezTo>
                  <a:lnTo>
                    <a:pt x="6742" y="7915"/>
                  </a:lnTo>
                  <a:lnTo>
                    <a:pt x="6742" y="395"/>
                  </a:lnTo>
                  <a:cubicBezTo>
                    <a:pt x="6742" y="174"/>
                    <a:pt x="6559" y="1"/>
                    <a:pt x="6338"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4" name="Google Shape;14524;p60"/>
            <p:cNvSpPr/>
            <p:nvPr/>
          </p:nvSpPr>
          <p:spPr>
            <a:xfrm>
              <a:off x="3603568" y="2623511"/>
              <a:ext cx="207597" cy="101786"/>
            </a:xfrm>
            <a:custGeom>
              <a:avLst/>
              <a:gdLst/>
              <a:ahLst/>
              <a:cxnLst/>
              <a:rect l="l" t="t" r="r" b="b"/>
              <a:pathLst>
                <a:path w="7944" h="3895" extrusionOk="0">
                  <a:moveTo>
                    <a:pt x="1" y="0"/>
                  </a:moveTo>
                  <a:lnTo>
                    <a:pt x="1" y="3895"/>
                  </a:lnTo>
                  <a:lnTo>
                    <a:pt x="7944" y="3895"/>
                  </a:lnTo>
                  <a:lnTo>
                    <a:pt x="7944" y="0"/>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60"/>
            <p:cNvSpPr/>
            <p:nvPr/>
          </p:nvSpPr>
          <p:spPr>
            <a:xfrm>
              <a:off x="3603568" y="2623511"/>
              <a:ext cx="31437" cy="101786"/>
            </a:xfrm>
            <a:custGeom>
              <a:avLst/>
              <a:gdLst/>
              <a:ahLst/>
              <a:cxnLst/>
              <a:rect l="l" t="t" r="r" b="b"/>
              <a:pathLst>
                <a:path w="1203" h="3895" extrusionOk="0">
                  <a:moveTo>
                    <a:pt x="1" y="0"/>
                  </a:moveTo>
                  <a:lnTo>
                    <a:pt x="1" y="3895"/>
                  </a:lnTo>
                  <a:lnTo>
                    <a:pt x="1203" y="3895"/>
                  </a:lnTo>
                  <a:lnTo>
                    <a:pt x="1203"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6" name="Google Shape;14526;p60"/>
          <p:cNvGrpSpPr/>
          <p:nvPr/>
        </p:nvGrpSpPr>
        <p:grpSpPr>
          <a:xfrm>
            <a:off x="2246115" y="2426002"/>
            <a:ext cx="274417" cy="366404"/>
            <a:chOff x="2246115" y="2426002"/>
            <a:chExt cx="274417" cy="366404"/>
          </a:xfrm>
        </p:grpSpPr>
        <p:sp>
          <p:nvSpPr>
            <p:cNvPr id="14527" name="Google Shape;14527;p60"/>
            <p:cNvSpPr/>
            <p:nvPr/>
          </p:nvSpPr>
          <p:spPr>
            <a:xfrm>
              <a:off x="2246115" y="2440819"/>
              <a:ext cx="274417" cy="148798"/>
            </a:xfrm>
            <a:custGeom>
              <a:avLst/>
              <a:gdLst/>
              <a:ahLst/>
              <a:cxnLst/>
              <a:rect l="l" t="t" r="r" b="b"/>
              <a:pathLst>
                <a:path w="10501" h="5694" extrusionOk="0">
                  <a:moveTo>
                    <a:pt x="3510" y="0"/>
                  </a:moveTo>
                  <a:cubicBezTo>
                    <a:pt x="1577" y="0"/>
                    <a:pt x="0" y="1443"/>
                    <a:pt x="0" y="3212"/>
                  </a:cubicBezTo>
                  <a:lnTo>
                    <a:pt x="0" y="4789"/>
                  </a:lnTo>
                  <a:cubicBezTo>
                    <a:pt x="19" y="5297"/>
                    <a:pt x="442" y="5694"/>
                    <a:pt x="945" y="5694"/>
                  </a:cubicBezTo>
                  <a:cubicBezTo>
                    <a:pt x="957" y="5694"/>
                    <a:pt x="969" y="5694"/>
                    <a:pt x="981" y="5693"/>
                  </a:cubicBezTo>
                  <a:lnTo>
                    <a:pt x="1635" y="5693"/>
                  </a:lnTo>
                  <a:cubicBezTo>
                    <a:pt x="1904" y="5674"/>
                    <a:pt x="1904" y="5289"/>
                    <a:pt x="1635" y="5270"/>
                  </a:cubicBezTo>
                  <a:lnTo>
                    <a:pt x="971" y="5270"/>
                  </a:lnTo>
                  <a:cubicBezTo>
                    <a:pt x="965" y="5270"/>
                    <a:pt x="959" y="5270"/>
                    <a:pt x="953" y="5270"/>
                  </a:cubicBezTo>
                  <a:cubicBezTo>
                    <a:pt x="682" y="5270"/>
                    <a:pt x="452" y="5062"/>
                    <a:pt x="433" y="4789"/>
                  </a:cubicBezTo>
                  <a:lnTo>
                    <a:pt x="433" y="3212"/>
                  </a:lnTo>
                  <a:cubicBezTo>
                    <a:pt x="433" y="1683"/>
                    <a:pt x="1808" y="433"/>
                    <a:pt x="3510" y="433"/>
                  </a:cubicBezTo>
                  <a:lnTo>
                    <a:pt x="6991" y="433"/>
                  </a:lnTo>
                  <a:cubicBezTo>
                    <a:pt x="8693" y="433"/>
                    <a:pt x="10068" y="1683"/>
                    <a:pt x="10068" y="3212"/>
                  </a:cubicBezTo>
                  <a:lnTo>
                    <a:pt x="10068" y="4789"/>
                  </a:lnTo>
                  <a:cubicBezTo>
                    <a:pt x="10050" y="5057"/>
                    <a:pt x="9828" y="5271"/>
                    <a:pt x="9563" y="5271"/>
                  </a:cubicBezTo>
                  <a:cubicBezTo>
                    <a:pt x="9552" y="5271"/>
                    <a:pt x="9541" y="5271"/>
                    <a:pt x="9530" y="5270"/>
                  </a:cubicBezTo>
                  <a:lnTo>
                    <a:pt x="8779" y="5270"/>
                  </a:lnTo>
                  <a:cubicBezTo>
                    <a:pt x="8510" y="5289"/>
                    <a:pt x="8510" y="5674"/>
                    <a:pt x="8779" y="5693"/>
                  </a:cubicBezTo>
                  <a:lnTo>
                    <a:pt x="9530" y="5693"/>
                  </a:lnTo>
                  <a:cubicBezTo>
                    <a:pt x="9541" y="5694"/>
                    <a:pt x="9553" y="5694"/>
                    <a:pt x="9565" y="5694"/>
                  </a:cubicBezTo>
                  <a:cubicBezTo>
                    <a:pt x="10068" y="5694"/>
                    <a:pt x="10482" y="5297"/>
                    <a:pt x="10501" y="4789"/>
                  </a:cubicBezTo>
                  <a:lnTo>
                    <a:pt x="10501" y="3212"/>
                  </a:lnTo>
                  <a:cubicBezTo>
                    <a:pt x="10501" y="1443"/>
                    <a:pt x="8933" y="0"/>
                    <a:pt x="6991"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60"/>
            <p:cNvSpPr/>
            <p:nvPr/>
          </p:nvSpPr>
          <p:spPr>
            <a:xfrm>
              <a:off x="2285053" y="2520471"/>
              <a:ext cx="196543" cy="271935"/>
            </a:xfrm>
            <a:custGeom>
              <a:avLst/>
              <a:gdLst/>
              <a:ahLst/>
              <a:cxnLst/>
              <a:rect l="l" t="t" r="r" b="b"/>
              <a:pathLst>
                <a:path w="7521" h="10406" extrusionOk="0">
                  <a:moveTo>
                    <a:pt x="626" y="1"/>
                  </a:moveTo>
                  <a:cubicBezTo>
                    <a:pt x="308" y="1"/>
                    <a:pt x="39" y="231"/>
                    <a:pt x="1" y="549"/>
                  </a:cubicBezTo>
                  <a:cubicBezTo>
                    <a:pt x="1" y="568"/>
                    <a:pt x="1" y="597"/>
                    <a:pt x="1" y="626"/>
                  </a:cubicBezTo>
                  <a:lnTo>
                    <a:pt x="1" y="9088"/>
                  </a:lnTo>
                  <a:cubicBezTo>
                    <a:pt x="10" y="9809"/>
                    <a:pt x="597" y="10405"/>
                    <a:pt x="1328" y="10405"/>
                  </a:cubicBezTo>
                  <a:lnTo>
                    <a:pt x="6203" y="10405"/>
                  </a:lnTo>
                  <a:cubicBezTo>
                    <a:pt x="6934" y="10405"/>
                    <a:pt x="7520" y="9819"/>
                    <a:pt x="7520" y="9088"/>
                  </a:cubicBezTo>
                  <a:lnTo>
                    <a:pt x="7520" y="626"/>
                  </a:lnTo>
                  <a:cubicBezTo>
                    <a:pt x="7520" y="597"/>
                    <a:pt x="7520" y="568"/>
                    <a:pt x="7520" y="549"/>
                  </a:cubicBezTo>
                  <a:cubicBezTo>
                    <a:pt x="7482" y="231"/>
                    <a:pt x="7213" y="1"/>
                    <a:pt x="6905" y="1"/>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60"/>
            <p:cNvSpPr/>
            <p:nvPr/>
          </p:nvSpPr>
          <p:spPr>
            <a:xfrm>
              <a:off x="2315471" y="2520732"/>
              <a:ext cx="166124" cy="245018"/>
            </a:xfrm>
            <a:custGeom>
              <a:avLst/>
              <a:gdLst/>
              <a:ahLst/>
              <a:cxnLst/>
              <a:rect l="l" t="t" r="r" b="b"/>
              <a:pathLst>
                <a:path w="6357" h="9376" extrusionOk="0">
                  <a:moveTo>
                    <a:pt x="0" y="0"/>
                  </a:moveTo>
                  <a:lnTo>
                    <a:pt x="0" y="8049"/>
                  </a:lnTo>
                  <a:cubicBezTo>
                    <a:pt x="0" y="8780"/>
                    <a:pt x="596" y="9366"/>
                    <a:pt x="1317" y="9376"/>
                  </a:cubicBezTo>
                  <a:lnTo>
                    <a:pt x="6193" y="9376"/>
                  </a:lnTo>
                  <a:cubicBezTo>
                    <a:pt x="6241" y="9376"/>
                    <a:pt x="6279" y="9366"/>
                    <a:pt x="6327" y="9366"/>
                  </a:cubicBezTo>
                  <a:cubicBezTo>
                    <a:pt x="6347" y="9270"/>
                    <a:pt x="6356" y="9174"/>
                    <a:pt x="6356" y="9078"/>
                  </a:cubicBezTo>
                  <a:lnTo>
                    <a:pt x="6356" y="616"/>
                  </a:lnTo>
                  <a:cubicBezTo>
                    <a:pt x="6356" y="596"/>
                    <a:pt x="6356" y="568"/>
                    <a:pt x="6356" y="548"/>
                  </a:cubicBezTo>
                  <a:cubicBezTo>
                    <a:pt x="6318" y="231"/>
                    <a:pt x="6049" y="0"/>
                    <a:pt x="5741"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60"/>
            <p:cNvSpPr/>
            <p:nvPr/>
          </p:nvSpPr>
          <p:spPr>
            <a:xfrm>
              <a:off x="2285053" y="2520471"/>
              <a:ext cx="196543" cy="166882"/>
            </a:xfrm>
            <a:custGeom>
              <a:avLst/>
              <a:gdLst/>
              <a:ahLst/>
              <a:cxnLst/>
              <a:rect l="l" t="t" r="r" b="b"/>
              <a:pathLst>
                <a:path w="7521" h="6386" extrusionOk="0">
                  <a:moveTo>
                    <a:pt x="626" y="1"/>
                  </a:moveTo>
                  <a:cubicBezTo>
                    <a:pt x="279" y="1"/>
                    <a:pt x="1" y="280"/>
                    <a:pt x="1" y="626"/>
                  </a:cubicBezTo>
                  <a:lnTo>
                    <a:pt x="1" y="1520"/>
                  </a:lnTo>
                  <a:lnTo>
                    <a:pt x="914" y="1520"/>
                  </a:lnTo>
                  <a:cubicBezTo>
                    <a:pt x="1231" y="1520"/>
                    <a:pt x="1491" y="1780"/>
                    <a:pt x="1491" y="2097"/>
                  </a:cubicBezTo>
                  <a:lnTo>
                    <a:pt x="1491" y="3693"/>
                  </a:lnTo>
                  <a:cubicBezTo>
                    <a:pt x="1491" y="4059"/>
                    <a:pt x="1770" y="4357"/>
                    <a:pt x="2126" y="4395"/>
                  </a:cubicBezTo>
                  <a:cubicBezTo>
                    <a:pt x="2142" y="4396"/>
                    <a:pt x="2159" y="4397"/>
                    <a:pt x="2175" y="4397"/>
                  </a:cubicBezTo>
                  <a:cubicBezTo>
                    <a:pt x="2548" y="4397"/>
                    <a:pt x="2856" y="4090"/>
                    <a:pt x="2856" y="3712"/>
                  </a:cubicBezTo>
                  <a:lnTo>
                    <a:pt x="2856" y="5703"/>
                  </a:lnTo>
                  <a:cubicBezTo>
                    <a:pt x="2856" y="6078"/>
                    <a:pt x="3164" y="6386"/>
                    <a:pt x="3539" y="6386"/>
                  </a:cubicBezTo>
                  <a:cubicBezTo>
                    <a:pt x="3914" y="6386"/>
                    <a:pt x="4222" y="6078"/>
                    <a:pt x="4222" y="5703"/>
                  </a:cubicBezTo>
                  <a:lnTo>
                    <a:pt x="4222" y="2097"/>
                  </a:lnTo>
                  <a:cubicBezTo>
                    <a:pt x="4222" y="1770"/>
                    <a:pt x="4482" y="1510"/>
                    <a:pt x="4799" y="1510"/>
                  </a:cubicBezTo>
                  <a:lnTo>
                    <a:pt x="4991" y="1510"/>
                  </a:lnTo>
                  <a:cubicBezTo>
                    <a:pt x="5318" y="1510"/>
                    <a:pt x="5578" y="1770"/>
                    <a:pt x="5578" y="2097"/>
                  </a:cubicBezTo>
                  <a:lnTo>
                    <a:pt x="5578" y="3693"/>
                  </a:lnTo>
                  <a:cubicBezTo>
                    <a:pt x="5578" y="4049"/>
                    <a:pt x="5847" y="4357"/>
                    <a:pt x="6212" y="4386"/>
                  </a:cubicBezTo>
                  <a:cubicBezTo>
                    <a:pt x="6230" y="4387"/>
                    <a:pt x="6247" y="4387"/>
                    <a:pt x="6264" y="4387"/>
                  </a:cubicBezTo>
                  <a:cubicBezTo>
                    <a:pt x="6635" y="4387"/>
                    <a:pt x="6943" y="4090"/>
                    <a:pt x="6943" y="3712"/>
                  </a:cubicBezTo>
                  <a:lnTo>
                    <a:pt x="6943" y="2097"/>
                  </a:lnTo>
                  <a:cubicBezTo>
                    <a:pt x="6943" y="1780"/>
                    <a:pt x="7203" y="1510"/>
                    <a:pt x="7520" y="1510"/>
                  </a:cubicBezTo>
                  <a:lnTo>
                    <a:pt x="7520" y="626"/>
                  </a:lnTo>
                  <a:cubicBezTo>
                    <a:pt x="7520" y="280"/>
                    <a:pt x="7241" y="1"/>
                    <a:pt x="690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60"/>
            <p:cNvSpPr/>
            <p:nvPr/>
          </p:nvSpPr>
          <p:spPr>
            <a:xfrm>
              <a:off x="2335306" y="2426002"/>
              <a:ext cx="96272" cy="40218"/>
            </a:xfrm>
            <a:custGeom>
              <a:avLst/>
              <a:gdLst/>
              <a:ahLst/>
              <a:cxnLst/>
              <a:rect l="l" t="t" r="r" b="b"/>
              <a:pathLst>
                <a:path w="3684" h="1539" extrusionOk="0">
                  <a:moveTo>
                    <a:pt x="337" y="0"/>
                  </a:moveTo>
                  <a:cubicBezTo>
                    <a:pt x="155" y="0"/>
                    <a:pt x="1" y="154"/>
                    <a:pt x="1" y="346"/>
                  </a:cubicBezTo>
                  <a:lnTo>
                    <a:pt x="1" y="1202"/>
                  </a:lnTo>
                  <a:cubicBezTo>
                    <a:pt x="1" y="1385"/>
                    <a:pt x="155" y="1539"/>
                    <a:pt x="337" y="1539"/>
                  </a:cubicBezTo>
                  <a:lnTo>
                    <a:pt x="3337" y="1539"/>
                  </a:lnTo>
                  <a:cubicBezTo>
                    <a:pt x="3520" y="1539"/>
                    <a:pt x="3674" y="1385"/>
                    <a:pt x="3684" y="1202"/>
                  </a:cubicBezTo>
                  <a:lnTo>
                    <a:pt x="3684" y="346"/>
                  </a:lnTo>
                  <a:cubicBezTo>
                    <a:pt x="3674" y="154"/>
                    <a:pt x="3520" y="0"/>
                    <a:pt x="3337"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60"/>
            <p:cNvSpPr/>
            <p:nvPr/>
          </p:nvSpPr>
          <p:spPr>
            <a:xfrm>
              <a:off x="2360680" y="2426002"/>
              <a:ext cx="70897" cy="19626"/>
            </a:xfrm>
            <a:custGeom>
              <a:avLst/>
              <a:gdLst/>
              <a:ahLst/>
              <a:cxnLst/>
              <a:rect l="l" t="t" r="r" b="b"/>
              <a:pathLst>
                <a:path w="2713" h="751" extrusionOk="0">
                  <a:moveTo>
                    <a:pt x="1" y="0"/>
                  </a:moveTo>
                  <a:lnTo>
                    <a:pt x="1" y="404"/>
                  </a:lnTo>
                  <a:cubicBezTo>
                    <a:pt x="1" y="587"/>
                    <a:pt x="155" y="740"/>
                    <a:pt x="347" y="750"/>
                  </a:cubicBezTo>
                  <a:lnTo>
                    <a:pt x="2713" y="750"/>
                  </a:lnTo>
                  <a:lnTo>
                    <a:pt x="2713" y="346"/>
                  </a:lnTo>
                  <a:cubicBezTo>
                    <a:pt x="2703" y="154"/>
                    <a:pt x="2549" y="10"/>
                    <a:pt x="2366"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60"/>
            <p:cNvSpPr/>
            <p:nvPr/>
          </p:nvSpPr>
          <p:spPr>
            <a:xfrm>
              <a:off x="2323990" y="2591603"/>
              <a:ext cx="71394" cy="95749"/>
            </a:xfrm>
            <a:custGeom>
              <a:avLst/>
              <a:gdLst/>
              <a:ahLst/>
              <a:cxnLst/>
              <a:rect l="l" t="t" r="r" b="b"/>
              <a:pathLst>
                <a:path w="2732" h="3664" extrusionOk="0">
                  <a:moveTo>
                    <a:pt x="11" y="0"/>
                  </a:moveTo>
                  <a:cubicBezTo>
                    <a:pt x="10" y="12"/>
                    <a:pt x="10" y="24"/>
                    <a:pt x="11" y="37"/>
                  </a:cubicBezTo>
                  <a:lnTo>
                    <a:pt x="11" y="37"/>
                  </a:lnTo>
                  <a:lnTo>
                    <a:pt x="11" y="0"/>
                  </a:lnTo>
                  <a:close/>
                  <a:moveTo>
                    <a:pt x="11" y="37"/>
                  </a:moveTo>
                  <a:lnTo>
                    <a:pt x="11" y="971"/>
                  </a:lnTo>
                  <a:cubicBezTo>
                    <a:pt x="1" y="1337"/>
                    <a:pt x="280" y="1635"/>
                    <a:pt x="636" y="1664"/>
                  </a:cubicBezTo>
                  <a:cubicBezTo>
                    <a:pt x="653" y="1665"/>
                    <a:pt x="670" y="1665"/>
                    <a:pt x="687" y="1665"/>
                  </a:cubicBezTo>
                  <a:cubicBezTo>
                    <a:pt x="1059" y="1665"/>
                    <a:pt x="1366" y="1368"/>
                    <a:pt x="1366" y="990"/>
                  </a:cubicBezTo>
                  <a:lnTo>
                    <a:pt x="1366" y="96"/>
                  </a:lnTo>
                  <a:cubicBezTo>
                    <a:pt x="1320" y="449"/>
                    <a:pt x="1023" y="703"/>
                    <a:pt x="674" y="703"/>
                  </a:cubicBezTo>
                  <a:cubicBezTo>
                    <a:pt x="661" y="703"/>
                    <a:pt x="648" y="703"/>
                    <a:pt x="636" y="702"/>
                  </a:cubicBezTo>
                  <a:cubicBezTo>
                    <a:pt x="292" y="665"/>
                    <a:pt x="20" y="385"/>
                    <a:pt x="11" y="37"/>
                  </a:cubicBezTo>
                  <a:close/>
                  <a:moveTo>
                    <a:pt x="1366" y="2010"/>
                  </a:moveTo>
                  <a:lnTo>
                    <a:pt x="1366" y="2981"/>
                  </a:lnTo>
                  <a:cubicBezTo>
                    <a:pt x="1366" y="3356"/>
                    <a:pt x="1674" y="3664"/>
                    <a:pt x="2049" y="3664"/>
                  </a:cubicBezTo>
                  <a:cubicBezTo>
                    <a:pt x="2424" y="3664"/>
                    <a:pt x="2732" y="3356"/>
                    <a:pt x="2732" y="2981"/>
                  </a:cubicBezTo>
                  <a:lnTo>
                    <a:pt x="2732" y="2010"/>
                  </a:lnTo>
                  <a:cubicBezTo>
                    <a:pt x="2732" y="2385"/>
                    <a:pt x="2424" y="2692"/>
                    <a:pt x="2049" y="2692"/>
                  </a:cubicBezTo>
                  <a:cubicBezTo>
                    <a:pt x="1665" y="2692"/>
                    <a:pt x="1366" y="2385"/>
                    <a:pt x="1366" y="201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4" name="Google Shape;14534;p60"/>
            <p:cNvSpPr/>
            <p:nvPr/>
          </p:nvSpPr>
          <p:spPr>
            <a:xfrm>
              <a:off x="2430794" y="2591838"/>
              <a:ext cx="35723" cy="43563"/>
            </a:xfrm>
            <a:custGeom>
              <a:avLst/>
              <a:gdLst/>
              <a:ahLst/>
              <a:cxnLst/>
              <a:rect l="l" t="t" r="r" b="b"/>
              <a:pathLst>
                <a:path w="1367" h="1667" extrusionOk="0">
                  <a:moveTo>
                    <a:pt x="1" y="1"/>
                  </a:moveTo>
                  <a:lnTo>
                    <a:pt x="1" y="962"/>
                  </a:lnTo>
                  <a:cubicBezTo>
                    <a:pt x="1" y="1328"/>
                    <a:pt x="270" y="1626"/>
                    <a:pt x="635" y="1664"/>
                  </a:cubicBezTo>
                  <a:cubicBezTo>
                    <a:pt x="652" y="1665"/>
                    <a:pt x="669" y="1666"/>
                    <a:pt x="685" y="1666"/>
                  </a:cubicBezTo>
                  <a:cubicBezTo>
                    <a:pt x="1058" y="1666"/>
                    <a:pt x="1366" y="1359"/>
                    <a:pt x="1366" y="981"/>
                  </a:cubicBezTo>
                  <a:lnTo>
                    <a:pt x="1366" y="10"/>
                  </a:lnTo>
                  <a:cubicBezTo>
                    <a:pt x="1366" y="193"/>
                    <a:pt x="1289" y="366"/>
                    <a:pt x="1164" y="491"/>
                  </a:cubicBezTo>
                  <a:cubicBezTo>
                    <a:pt x="1029" y="626"/>
                    <a:pt x="852" y="694"/>
                    <a:pt x="672" y="694"/>
                  </a:cubicBezTo>
                  <a:cubicBezTo>
                    <a:pt x="659" y="694"/>
                    <a:pt x="647" y="694"/>
                    <a:pt x="635" y="693"/>
                  </a:cubicBezTo>
                  <a:cubicBezTo>
                    <a:pt x="270" y="664"/>
                    <a:pt x="1" y="356"/>
                    <a:pt x="1"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5" name="Google Shape;14535;p60"/>
          <p:cNvGrpSpPr/>
          <p:nvPr/>
        </p:nvGrpSpPr>
        <p:grpSpPr>
          <a:xfrm>
            <a:off x="2696666" y="2426002"/>
            <a:ext cx="256099" cy="366639"/>
            <a:chOff x="2696666" y="2426002"/>
            <a:chExt cx="256099" cy="366639"/>
          </a:xfrm>
        </p:grpSpPr>
        <p:sp>
          <p:nvSpPr>
            <p:cNvPr id="14536" name="Google Shape;14536;p60"/>
            <p:cNvSpPr/>
            <p:nvPr/>
          </p:nvSpPr>
          <p:spPr>
            <a:xfrm>
              <a:off x="2724811" y="2426002"/>
              <a:ext cx="227954" cy="86446"/>
            </a:xfrm>
            <a:custGeom>
              <a:avLst/>
              <a:gdLst/>
              <a:ahLst/>
              <a:cxnLst/>
              <a:rect l="l" t="t" r="r" b="b"/>
              <a:pathLst>
                <a:path w="8723" h="3308" extrusionOk="0">
                  <a:moveTo>
                    <a:pt x="1414" y="0"/>
                  </a:moveTo>
                  <a:cubicBezTo>
                    <a:pt x="635" y="0"/>
                    <a:pt x="1" y="635"/>
                    <a:pt x="1" y="1423"/>
                  </a:cubicBezTo>
                  <a:lnTo>
                    <a:pt x="1" y="1894"/>
                  </a:lnTo>
                  <a:lnTo>
                    <a:pt x="1" y="1971"/>
                  </a:lnTo>
                  <a:lnTo>
                    <a:pt x="1" y="2019"/>
                  </a:lnTo>
                  <a:cubicBezTo>
                    <a:pt x="20" y="2241"/>
                    <a:pt x="87" y="2452"/>
                    <a:pt x="212" y="2635"/>
                  </a:cubicBezTo>
                  <a:lnTo>
                    <a:pt x="212" y="2644"/>
                  </a:lnTo>
                  <a:cubicBezTo>
                    <a:pt x="231" y="2693"/>
                    <a:pt x="270" y="2731"/>
                    <a:pt x="299" y="2769"/>
                  </a:cubicBezTo>
                  <a:cubicBezTo>
                    <a:pt x="568" y="3116"/>
                    <a:pt x="972" y="3308"/>
                    <a:pt x="1404" y="3308"/>
                  </a:cubicBezTo>
                  <a:lnTo>
                    <a:pt x="7299" y="3308"/>
                  </a:lnTo>
                  <a:cubicBezTo>
                    <a:pt x="7809" y="3308"/>
                    <a:pt x="8280" y="3029"/>
                    <a:pt x="8530" y="2587"/>
                  </a:cubicBezTo>
                  <a:cubicBezTo>
                    <a:pt x="8559" y="2539"/>
                    <a:pt x="8578" y="2491"/>
                    <a:pt x="8607" y="2443"/>
                  </a:cubicBezTo>
                  <a:cubicBezTo>
                    <a:pt x="8665" y="2289"/>
                    <a:pt x="8703" y="2135"/>
                    <a:pt x="8713" y="1971"/>
                  </a:cubicBezTo>
                  <a:lnTo>
                    <a:pt x="8713" y="1885"/>
                  </a:lnTo>
                  <a:lnTo>
                    <a:pt x="8713" y="1808"/>
                  </a:lnTo>
                  <a:cubicBezTo>
                    <a:pt x="8713" y="1769"/>
                    <a:pt x="8713" y="1721"/>
                    <a:pt x="8703" y="1683"/>
                  </a:cubicBezTo>
                  <a:lnTo>
                    <a:pt x="8703" y="1683"/>
                  </a:lnTo>
                  <a:lnTo>
                    <a:pt x="8713" y="1692"/>
                  </a:lnTo>
                  <a:lnTo>
                    <a:pt x="8722" y="1423"/>
                  </a:lnTo>
                  <a:cubicBezTo>
                    <a:pt x="8722" y="635"/>
                    <a:pt x="8088" y="0"/>
                    <a:pt x="7309" y="0"/>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60"/>
            <p:cNvSpPr/>
            <p:nvPr/>
          </p:nvSpPr>
          <p:spPr>
            <a:xfrm>
              <a:off x="2696666" y="2465436"/>
              <a:ext cx="147283" cy="184156"/>
            </a:xfrm>
            <a:custGeom>
              <a:avLst/>
              <a:gdLst/>
              <a:ahLst/>
              <a:cxnLst/>
              <a:rect l="l" t="t" r="r" b="b"/>
              <a:pathLst>
                <a:path w="5636" h="7047" extrusionOk="0">
                  <a:moveTo>
                    <a:pt x="962" y="1"/>
                  </a:moveTo>
                  <a:cubicBezTo>
                    <a:pt x="433" y="1"/>
                    <a:pt x="1" y="433"/>
                    <a:pt x="1" y="962"/>
                  </a:cubicBezTo>
                  <a:lnTo>
                    <a:pt x="1" y="2539"/>
                  </a:lnTo>
                  <a:cubicBezTo>
                    <a:pt x="1" y="2934"/>
                    <a:pt x="241" y="3289"/>
                    <a:pt x="606" y="3434"/>
                  </a:cubicBezTo>
                  <a:lnTo>
                    <a:pt x="626" y="3443"/>
                  </a:lnTo>
                  <a:lnTo>
                    <a:pt x="4732" y="4645"/>
                  </a:lnTo>
                  <a:cubicBezTo>
                    <a:pt x="5011" y="4761"/>
                    <a:pt x="5203" y="5040"/>
                    <a:pt x="5203" y="5347"/>
                  </a:cubicBezTo>
                  <a:lnTo>
                    <a:pt x="5203" y="6838"/>
                  </a:lnTo>
                  <a:cubicBezTo>
                    <a:pt x="5203" y="6977"/>
                    <a:pt x="5309" y="7047"/>
                    <a:pt x="5414" y="7047"/>
                  </a:cubicBezTo>
                  <a:cubicBezTo>
                    <a:pt x="5520" y="7047"/>
                    <a:pt x="5626" y="6977"/>
                    <a:pt x="5626" y="6838"/>
                  </a:cubicBezTo>
                  <a:lnTo>
                    <a:pt x="5626" y="5347"/>
                  </a:lnTo>
                  <a:cubicBezTo>
                    <a:pt x="5636" y="4857"/>
                    <a:pt x="5328" y="4424"/>
                    <a:pt x="4876" y="4241"/>
                  </a:cubicBezTo>
                  <a:lnTo>
                    <a:pt x="4857" y="4232"/>
                  </a:lnTo>
                  <a:lnTo>
                    <a:pt x="760" y="3030"/>
                  </a:lnTo>
                  <a:cubicBezTo>
                    <a:pt x="558" y="2953"/>
                    <a:pt x="433" y="2751"/>
                    <a:pt x="433" y="2539"/>
                  </a:cubicBezTo>
                  <a:lnTo>
                    <a:pt x="433" y="962"/>
                  </a:lnTo>
                  <a:cubicBezTo>
                    <a:pt x="433" y="674"/>
                    <a:pt x="674" y="433"/>
                    <a:pt x="972" y="433"/>
                  </a:cubicBezTo>
                  <a:lnTo>
                    <a:pt x="3010" y="433"/>
                  </a:lnTo>
                  <a:cubicBezTo>
                    <a:pt x="3299" y="433"/>
                    <a:pt x="3299" y="1"/>
                    <a:pt x="301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60"/>
            <p:cNvSpPr/>
            <p:nvPr/>
          </p:nvSpPr>
          <p:spPr>
            <a:xfrm>
              <a:off x="2813008" y="2631534"/>
              <a:ext cx="51795" cy="161107"/>
            </a:xfrm>
            <a:custGeom>
              <a:avLst/>
              <a:gdLst/>
              <a:ahLst/>
              <a:cxnLst/>
              <a:rect l="l" t="t" r="r" b="b"/>
              <a:pathLst>
                <a:path w="1982" h="6165" extrusionOk="0">
                  <a:moveTo>
                    <a:pt x="501" y="1"/>
                  </a:moveTo>
                  <a:cubicBezTo>
                    <a:pt x="222" y="1"/>
                    <a:pt x="1" y="232"/>
                    <a:pt x="1" y="501"/>
                  </a:cubicBezTo>
                  <a:lnTo>
                    <a:pt x="1" y="5665"/>
                  </a:lnTo>
                  <a:cubicBezTo>
                    <a:pt x="1" y="5934"/>
                    <a:pt x="222" y="6165"/>
                    <a:pt x="501" y="6165"/>
                  </a:cubicBezTo>
                  <a:lnTo>
                    <a:pt x="1482" y="6165"/>
                  </a:lnTo>
                  <a:cubicBezTo>
                    <a:pt x="1751" y="6165"/>
                    <a:pt x="1972" y="5934"/>
                    <a:pt x="1982" y="5665"/>
                  </a:cubicBezTo>
                  <a:lnTo>
                    <a:pt x="1982" y="501"/>
                  </a:lnTo>
                  <a:cubicBezTo>
                    <a:pt x="1972" y="232"/>
                    <a:pt x="1751" y="11"/>
                    <a:pt x="148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60"/>
            <p:cNvSpPr/>
            <p:nvPr/>
          </p:nvSpPr>
          <p:spPr>
            <a:xfrm>
              <a:off x="2836893" y="2631795"/>
              <a:ext cx="27910" cy="138999"/>
            </a:xfrm>
            <a:custGeom>
              <a:avLst/>
              <a:gdLst/>
              <a:ahLst/>
              <a:cxnLst/>
              <a:rect l="l" t="t" r="r" b="b"/>
              <a:pathLst>
                <a:path w="1068" h="5319" extrusionOk="0">
                  <a:moveTo>
                    <a:pt x="0" y="1"/>
                  </a:moveTo>
                  <a:lnTo>
                    <a:pt x="0" y="4818"/>
                  </a:lnTo>
                  <a:cubicBezTo>
                    <a:pt x="0" y="5097"/>
                    <a:pt x="221" y="5318"/>
                    <a:pt x="500" y="5318"/>
                  </a:cubicBezTo>
                  <a:lnTo>
                    <a:pt x="1068" y="5318"/>
                  </a:lnTo>
                  <a:lnTo>
                    <a:pt x="1068" y="491"/>
                  </a:lnTo>
                  <a:cubicBezTo>
                    <a:pt x="1058" y="222"/>
                    <a:pt x="837" y="1"/>
                    <a:pt x="56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0" name="Google Shape;14540;p60"/>
            <p:cNvSpPr/>
            <p:nvPr/>
          </p:nvSpPr>
          <p:spPr>
            <a:xfrm>
              <a:off x="2725568" y="2436533"/>
              <a:ext cx="227196" cy="69826"/>
            </a:xfrm>
            <a:custGeom>
              <a:avLst/>
              <a:gdLst/>
              <a:ahLst/>
              <a:cxnLst/>
              <a:rect l="l" t="t" r="r" b="b"/>
              <a:pathLst>
                <a:path w="8694" h="2672" extrusionOk="0">
                  <a:moveTo>
                    <a:pt x="1424" y="1"/>
                  </a:moveTo>
                  <a:cubicBezTo>
                    <a:pt x="635" y="1"/>
                    <a:pt x="0" y="636"/>
                    <a:pt x="0" y="1414"/>
                  </a:cubicBezTo>
                  <a:lnTo>
                    <a:pt x="0" y="1491"/>
                  </a:lnTo>
                  <a:lnTo>
                    <a:pt x="0" y="1578"/>
                  </a:lnTo>
                  <a:lnTo>
                    <a:pt x="0" y="1616"/>
                  </a:lnTo>
                  <a:cubicBezTo>
                    <a:pt x="20" y="1838"/>
                    <a:pt x="97" y="2049"/>
                    <a:pt x="212" y="2241"/>
                  </a:cubicBezTo>
                  <a:cubicBezTo>
                    <a:pt x="241" y="2290"/>
                    <a:pt x="270" y="2328"/>
                    <a:pt x="308" y="2376"/>
                  </a:cubicBezTo>
                  <a:lnTo>
                    <a:pt x="664" y="1924"/>
                  </a:lnTo>
                  <a:cubicBezTo>
                    <a:pt x="760" y="1804"/>
                    <a:pt x="897" y="1744"/>
                    <a:pt x="1034" y="1744"/>
                  </a:cubicBezTo>
                  <a:cubicBezTo>
                    <a:pt x="1171" y="1744"/>
                    <a:pt x="1308" y="1804"/>
                    <a:pt x="1404" y="1924"/>
                  </a:cubicBezTo>
                  <a:lnTo>
                    <a:pt x="1885" y="2520"/>
                  </a:lnTo>
                  <a:cubicBezTo>
                    <a:pt x="1957" y="2621"/>
                    <a:pt x="2068" y="2672"/>
                    <a:pt x="2180" y="2672"/>
                  </a:cubicBezTo>
                  <a:cubicBezTo>
                    <a:pt x="2291" y="2672"/>
                    <a:pt x="2404" y="2621"/>
                    <a:pt x="2481" y="2520"/>
                  </a:cubicBezTo>
                  <a:lnTo>
                    <a:pt x="2962" y="1924"/>
                  </a:lnTo>
                  <a:cubicBezTo>
                    <a:pt x="3058" y="1804"/>
                    <a:pt x="3195" y="1744"/>
                    <a:pt x="3332" y="1744"/>
                  </a:cubicBezTo>
                  <a:cubicBezTo>
                    <a:pt x="3469" y="1744"/>
                    <a:pt x="3606" y="1804"/>
                    <a:pt x="3703" y="1924"/>
                  </a:cubicBezTo>
                  <a:lnTo>
                    <a:pt x="4183" y="2520"/>
                  </a:lnTo>
                  <a:cubicBezTo>
                    <a:pt x="4256" y="2621"/>
                    <a:pt x="4366" y="2672"/>
                    <a:pt x="4478" y="2672"/>
                  </a:cubicBezTo>
                  <a:cubicBezTo>
                    <a:pt x="4590" y="2672"/>
                    <a:pt x="4703" y="2621"/>
                    <a:pt x="4780" y="2520"/>
                  </a:cubicBezTo>
                  <a:lnTo>
                    <a:pt x="5260" y="1924"/>
                  </a:lnTo>
                  <a:cubicBezTo>
                    <a:pt x="5357" y="1804"/>
                    <a:pt x="5494" y="1744"/>
                    <a:pt x="5631" y="1744"/>
                  </a:cubicBezTo>
                  <a:cubicBezTo>
                    <a:pt x="5768" y="1744"/>
                    <a:pt x="5905" y="1804"/>
                    <a:pt x="6001" y="1924"/>
                  </a:cubicBezTo>
                  <a:lnTo>
                    <a:pt x="6482" y="2520"/>
                  </a:lnTo>
                  <a:cubicBezTo>
                    <a:pt x="6554" y="2621"/>
                    <a:pt x="6664" y="2672"/>
                    <a:pt x="6776" y="2672"/>
                  </a:cubicBezTo>
                  <a:cubicBezTo>
                    <a:pt x="6888" y="2672"/>
                    <a:pt x="7001" y="2621"/>
                    <a:pt x="7078" y="2520"/>
                  </a:cubicBezTo>
                  <a:lnTo>
                    <a:pt x="7559" y="1924"/>
                  </a:lnTo>
                  <a:cubicBezTo>
                    <a:pt x="7655" y="1804"/>
                    <a:pt x="7792" y="1744"/>
                    <a:pt x="7929" y="1744"/>
                  </a:cubicBezTo>
                  <a:cubicBezTo>
                    <a:pt x="8066" y="1744"/>
                    <a:pt x="8203" y="1804"/>
                    <a:pt x="8299" y="1924"/>
                  </a:cubicBezTo>
                  <a:lnTo>
                    <a:pt x="8511" y="2193"/>
                  </a:lnTo>
                  <a:cubicBezTo>
                    <a:pt x="8539" y="2145"/>
                    <a:pt x="8559" y="2097"/>
                    <a:pt x="8588" y="2040"/>
                  </a:cubicBezTo>
                  <a:cubicBezTo>
                    <a:pt x="8645" y="1895"/>
                    <a:pt x="8684" y="1732"/>
                    <a:pt x="8693" y="1578"/>
                  </a:cubicBezTo>
                  <a:lnTo>
                    <a:pt x="8693" y="1491"/>
                  </a:lnTo>
                  <a:lnTo>
                    <a:pt x="8693" y="1414"/>
                  </a:lnTo>
                  <a:cubicBezTo>
                    <a:pt x="8693" y="645"/>
                    <a:pt x="8078" y="20"/>
                    <a:pt x="7309"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60"/>
            <p:cNvSpPr/>
            <p:nvPr/>
          </p:nvSpPr>
          <p:spPr>
            <a:xfrm>
              <a:off x="2725307" y="2426002"/>
              <a:ext cx="227457" cy="52788"/>
            </a:xfrm>
            <a:custGeom>
              <a:avLst/>
              <a:gdLst/>
              <a:ahLst/>
              <a:cxnLst/>
              <a:rect l="l" t="t" r="r" b="b"/>
              <a:pathLst>
                <a:path w="8704" h="2020" extrusionOk="0">
                  <a:moveTo>
                    <a:pt x="1414" y="0"/>
                  </a:moveTo>
                  <a:cubicBezTo>
                    <a:pt x="635" y="0"/>
                    <a:pt x="1" y="635"/>
                    <a:pt x="1" y="1423"/>
                  </a:cubicBezTo>
                  <a:lnTo>
                    <a:pt x="1" y="1894"/>
                  </a:lnTo>
                  <a:cubicBezTo>
                    <a:pt x="1" y="1933"/>
                    <a:pt x="1" y="1981"/>
                    <a:pt x="1" y="2019"/>
                  </a:cubicBezTo>
                  <a:lnTo>
                    <a:pt x="674" y="1192"/>
                  </a:lnTo>
                  <a:cubicBezTo>
                    <a:pt x="765" y="1072"/>
                    <a:pt x="902" y="1012"/>
                    <a:pt x="1039" y="1012"/>
                  </a:cubicBezTo>
                  <a:cubicBezTo>
                    <a:pt x="1176" y="1012"/>
                    <a:pt x="1313" y="1072"/>
                    <a:pt x="1405" y="1192"/>
                  </a:cubicBezTo>
                  <a:lnTo>
                    <a:pt x="1886" y="1798"/>
                  </a:lnTo>
                  <a:cubicBezTo>
                    <a:pt x="1962" y="1894"/>
                    <a:pt x="2075" y="1942"/>
                    <a:pt x="2188" y="1942"/>
                  </a:cubicBezTo>
                  <a:cubicBezTo>
                    <a:pt x="2301" y="1942"/>
                    <a:pt x="2414" y="1894"/>
                    <a:pt x="2491" y="1798"/>
                  </a:cubicBezTo>
                  <a:lnTo>
                    <a:pt x="2972" y="1192"/>
                  </a:lnTo>
                  <a:cubicBezTo>
                    <a:pt x="3063" y="1072"/>
                    <a:pt x="3201" y="1012"/>
                    <a:pt x="3338" y="1012"/>
                  </a:cubicBezTo>
                  <a:cubicBezTo>
                    <a:pt x="3475" y="1012"/>
                    <a:pt x="3612" y="1072"/>
                    <a:pt x="3703" y="1192"/>
                  </a:cubicBezTo>
                  <a:lnTo>
                    <a:pt x="4184" y="1798"/>
                  </a:lnTo>
                  <a:cubicBezTo>
                    <a:pt x="4261" y="1894"/>
                    <a:pt x="4374" y="1942"/>
                    <a:pt x="4487" y="1942"/>
                  </a:cubicBezTo>
                  <a:cubicBezTo>
                    <a:pt x="4600" y="1942"/>
                    <a:pt x="4713" y="1894"/>
                    <a:pt x="4790" y="1798"/>
                  </a:cubicBezTo>
                  <a:lnTo>
                    <a:pt x="5270" y="1192"/>
                  </a:lnTo>
                  <a:cubicBezTo>
                    <a:pt x="5362" y="1072"/>
                    <a:pt x="5499" y="1012"/>
                    <a:pt x="5636" y="1012"/>
                  </a:cubicBezTo>
                  <a:cubicBezTo>
                    <a:pt x="5773" y="1012"/>
                    <a:pt x="5910" y="1072"/>
                    <a:pt x="6001" y="1192"/>
                  </a:cubicBezTo>
                  <a:lnTo>
                    <a:pt x="6482" y="1798"/>
                  </a:lnTo>
                  <a:cubicBezTo>
                    <a:pt x="6559" y="1894"/>
                    <a:pt x="6672" y="1942"/>
                    <a:pt x="6785" y="1942"/>
                  </a:cubicBezTo>
                  <a:cubicBezTo>
                    <a:pt x="6898" y="1942"/>
                    <a:pt x="7011" y="1894"/>
                    <a:pt x="7088" y="1798"/>
                  </a:cubicBezTo>
                  <a:lnTo>
                    <a:pt x="7569" y="1192"/>
                  </a:lnTo>
                  <a:cubicBezTo>
                    <a:pt x="7660" y="1072"/>
                    <a:pt x="7797" y="1012"/>
                    <a:pt x="7934" y="1012"/>
                  </a:cubicBezTo>
                  <a:cubicBezTo>
                    <a:pt x="8071" y="1012"/>
                    <a:pt x="8208" y="1072"/>
                    <a:pt x="8299" y="1192"/>
                  </a:cubicBezTo>
                  <a:lnTo>
                    <a:pt x="8703" y="1692"/>
                  </a:lnTo>
                  <a:lnTo>
                    <a:pt x="8703" y="1423"/>
                  </a:lnTo>
                  <a:cubicBezTo>
                    <a:pt x="8703" y="644"/>
                    <a:pt x="8078" y="10"/>
                    <a:pt x="730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2" name="Google Shape;14542;p60"/>
          <p:cNvGrpSpPr/>
          <p:nvPr/>
        </p:nvGrpSpPr>
        <p:grpSpPr>
          <a:xfrm>
            <a:off x="3149072" y="2426002"/>
            <a:ext cx="225863" cy="366430"/>
            <a:chOff x="3149072" y="2426002"/>
            <a:chExt cx="225863" cy="366430"/>
          </a:xfrm>
        </p:grpSpPr>
        <p:sp>
          <p:nvSpPr>
            <p:cNvPr id="14543" name="Google Shape;14543;p60"/>
            <p:cNvSpPr/>
            <p:nvPr/>
          </p:nvSpPr>
          <p:spPr>
            <a:xfrm>
              <a:off x="3236694" y="2606420"/>
              <a:ext cx="58824" cy="186011"/>
            </a:xfrm>
            <a:custGeom>
              <a:avLst/>
              <a:gdLst/>
              <a:ahLst/>
              <a:cxnLst/>
              <a:rect l="l" t="t" r="r" b="b"/>
              <a:pathLst>
                <a:path w="2251" h="7118" extrusionOk="0">
                  <a:moveTo>
                    <a:pt x="1130" y="5406"/>
                  </a:moveTo>
                  <a:cubicBezTo>
                    <a:pt x="1212" y="5406"/>
                    <a:pt x="1296" y="5429"/>
                    <a:pt x="1376" y="5481"/>
                  </a:cubicBezTo>
                  <a:cubicBezTo>
                    <a:pt x="1741" y="5732"/>
                    <a:pt x="1568" y="6299"/>
                    <a:pt x="1125" y="6299"/>
                  </a:cubicBezTo>
                  <a:cubicBezTo>
                    <a:pt x="952" y="6299"/>
                    <a:pt x="799" y="6203"/>
                    <a:pt x="722" y="6049"/>
                  </a:cubicBezTo>
                  <a:lnTo>
                    <a:pt x="712" y="6020"/>
                  </a:lnTo>
                  <a:cubicBezTo>
                    <a:pt x="584" y="5704"/>
                    <a:pt x="839" y="5406"/>
                    <a:pt x="1130" y="5406"/>
                  </a:cubicBezTo>
                  <a:close/>
                  <a:moveTo>
                    <a:pt x="347" y="0"/>
                  </a:moveTo>
                  <a:cubicBezTo>
                    <a:pt x="154" y="0"/>
                    <a:pt x="0" y="154"/>
                    <a:pt x="0" y="347"/>
                  </a:cubicBezTo>
                  <a:lnTo>
                    <a:pt x="0" y="6001"/>
                  </a:lnTo>
                  <a:cubicBezTo>
                    <a:pt x="0" y="6549"/>
                    <a:pt x="404" y="7020"/>
                    <a:pt x="952" y="7107"/>
                  </a:cubicBezTo>
                  <a:cubicBezTo>
                    <a:pt x="1007" y="7114"/>
                    <a:pt x="1061" y="7118"/>
                    <a:pt x="1114" y="7118"/>
                  </a:cubicBezTo>
                  <a:cubicBezTo>
                    <a:pt x="1608" y="7118"/>
                    <a:pt x="2045" y="6805"/>
                    <a:pt x="2193" y="6328"/>
                  </a:cubicBezTo>
                  <a:cubicBezTo>
                    <a:pt x="2231" y="6222"/>
                    <a:pt x="2251" y="6107"/>
                    <a:pt x="2251" y="6001"/>
                  </a:cubicBezTo>
                  <a:lnTo>
                    <a:pt x="2251" y="347"/>
                  </a:lnTo>
                  <a:cubicBezTo>
                    <a:pt x="2251" y="154"/>
                    <a:pt x="2087" y="0"/>
                    <a:pt x="1904"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60"/>
            <p:cNvSpPr/>
            <p:nvPr/>
          </p:nvSpPr>
          <p:spPr>
            <a:xfrm>
              <a:off x="3260056" y="2606420"/>
              <a:ext cx="35462" cy="165863"/>
            </a:xfrm>
            <a:custGeom>
              <a:avLst/>
              <a:gdLst/>
              <a:ahLst/>
              <a:cxnLst/>
              <a:rect l="l" t="t" r="r" b="b"/>
              <a:pathLst>
                <a:path w="1357" h="6347" extrusionOk="0">
                  <a:moveTo>
                    <a:pt x="1" y="0"/>
                  </a:moveTo>
                  <a:lnTo>
                    <a:pt x="1" y="5222"/>
                  </a:lnTo>
                  <a:cubicBezTo>
                    <a:pt x="1" y="5308"/>
                    <a:pt x="10" y="5385"/>
                    <a:pt x="30" y="5462"/>
                  </a:cubicBezTo>
                  <a:cubicBezTo>
                    <a:pt x="87" y="5433"/>
                    <a:pt x="155" y="5414"/>
                    <a:pt x="231" y="5414"/>
                  </a:cubicBezTo>
                  <a:cubicBezTo>
                    <a:pt x="635" y="5414"/>
                    <a:pt x="828" y="5905"/>
                    <a:pt x="539" y="6183"/>
                  </a:cubicBezTo>
                  <a:cubicBezTo>
                    <a:pt x="712" y="6289"/>
                    <a:pt x="914" y="6347"/>
                    <a:pt x="1126" y="6347"/>
                  </a:cubicBezTo>
                  <a:cubicBezTo>
                    <a:pt x="1183" y="6347"/>
                    <a:pt x="1241" y="6347"/>
                    <a:pt x="1299" y="6337"/>
                  </a:cubicBezTo>
                  <a:cubicBezTo>
                    <a:pt x="1337" y="6232"/>
                    <a:pt x="1357" y="6116"/>
                    <a:pt x="1357" y="6001"/>
                  </a:cubicBezTo>
                  <a:lnTo>
                    <a:pt x="1357" y="356"/>
                  </a:lnTo>
                  <a:cubicBezTo>
                    <a:pt x="1357" y="164"/>
                    <a:pt x="1203" y="0"/>
                    <a:pt x="101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60"/>
            <p:cNvSpPr/>
            <p:nvPr/>
          </p:nvSpPr>
          <p:spPr>
            <a:xfrm>
              <a:off x="3194464" y="2547857"/>
              <a:ext cx="143284" cy="88981"/>
            </a:xfrm>
            <a:custGeom>
              <a:avLst/>
              <a:gdLst/>
              <a:ahLst/>
              <a:cxnLst/>
              <a:rect l="l" t="t" r="r" b="b"/>
              <a:pathLst>
                <a:path w="5483" h="3405" extrusionOk="0">
                  <a:moveTo>
                    <a:pt x="1" y="1"/>
                  </a:moveTo>
                  <a:lnTo>
                    <a:pt x="1" y="2203"/>
                  </a:lnTo>
                  <a:cubicBezTo>
                    <a:pt x="1" y="2866"/>
                    <a:pt x="539" y="3405"/>
                    <a:pt x="1213" y="3405"/>
                  </a:cubicBezTo>
                  <a:lnTo>
                    <a:pt x="4270" y="3405"/>
                  </a:lnTo>
                  <a:cubicBezTo>
                    <a:pt x="4944" y="3405"/>
                    <a:pt x="5482" y="2866"/>
                    <a:pt x="5482" y="2203"/>
                  </a:cubicBezTo>
                  <a:lnTo>
                    <a:pt x="5482"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6" name="Google Shape;14546;p60"/>
            <p:cNvSpPr/>
            <p:nvPr/>
          </p:nvSpPr>
          <p:spPr>
            <a:xfrm>
              <a:off x="3214063" y="2547857"/>
              <a:ext cx="123685" cy="69382"/>
            </a:xfrm>
            <a:custGeom>
              <a:avLst/>
              <a:gdLst/>
              <a:ahLst/>
              <a:cxnLst/>
              <a:rect l="l" t="t" r="r" b="b"/>
              <a:pathLst>
                <a:path w="4733" h="2655" extrusionOk="0">
                  <a:moveTo>
                    <a:pt x="1" y="1"/>
                  </a:moveTo>
                  <a:lnTo>
                    <a:pt x="1" y="1770"/>
                  </a:lnTo>
                  <a:cubicBezTo>
                    <a:pt x="1" y="2261"/>
                    <a:pt x="395" y="2655"/>
                    <a:pt x="886" y="2655"/>
                  </a:cubicBezTo>
                  <a:lnTo>
                    <a:pt x="4646" y="2655"/>
                  </a:lnTo>
                  <a:cubicBezTo>
                    <a:pt x="4703" y="2511"/>
                    <a:pt x="4732" y="2357"/>
                    <a:pt x="4732" y="2203"/>
                  </a:cubicBezTo>
                  <a:lnTo>
                    <a:pt x="4732"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60"/>
            <p:cNvSpPr/>
            <p:nvPr/>
          </p:nvSpPr>
          <p:spPr>
            <a:xfrm>
              <a:off x="3179908" y="2426002"/>
              <a:ext cx="172396" cy="119635"/>
            </a:xfrm>
            <a:custGeom>
              <a:avLst/>
              <a:gdLst/>
              <a:ahLst/>
              <a:cxnLst/>
              <a:rect l="l" t="t" r="r" b="b"/>
              <a:pathLst>
                <a:path w="6597" h="4578" extrusionOk="0">
                  <a:moveTo>
                    <a:pt x="529" y="0"/>
                  </a:moveTo>
                  <a:cubicBezTo>
                    <a:pt x="231" y="0"/>
                    <a:pt x="0" y="240"/>
                    <a:pt x="0" y="529"/>
                  </a:cubicBezTo>
                  <a:lnTo>
                    <a:pt x="0" y="4577"/>
                  </a:lnTo>
                  <a:lnTo>
                    <a:pt x="6597" y="4577"/>
                  </a:lnTo>
                  <a:lnTo>
                    <a:pt x="6597" y="529"/>
                  </a:lnTo>
                  <a:cubicBezTo>
                    <a:pt x="6597" y="240"/>
                    <a:pt x="6356" y="0"/>
                    <a:pt x="6068"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60"/>
            <p:cNvSpPr/>
            <p:nvPr/>
          </p:nvSpPr>
          <p:spPr>
            <a:xfrm>
              <a:off x="3199246" y="2426002"/>
              <a:ext cx="153058" cy="85715"/>
            </a:xfrm>
            <a:custGeom>
              <a:avLst/>
              <a:gdLst/>
              <a:ahLst/>
              <a:cxnLst/>
              <a:rect l="l" t="t" r="r" b="b"/>
              <a:pathLst>
                <a:path w="5857" h="3280" extrusionOk="0">
                  <a:moveTo>
                    <a:pt x="1" y="0"/>
                  </a:moveTo>
                  <a:lnTo>
                    <a:pt x="1" y="2587"/>
                  </a:lnTo>
                  <a:cubicBezTo>
                    <a:pt x="1" y="2971"/>
                    <a:pt x="318" y="3279"/>
                    <a:pt x="703" y="3279"/>
                  </a:cubicBezTo>
                  <a:lnTo>
                    <a:pt x="5857" y="3279"/>
                  </a:lnTo>
                  <a:lnTo>
                    <a:pt x="5857" y="529"/>
                  </a:lnTo>
                  <a:cubicBezTo>
                    <a:pt x="5857" y="240"/>
                    <a:pt x="5616" y="0"/>
                    <a:pt x="5328"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60"/>
            <p:cNvSpPr/>
            <p:nvPr/>
          </p:nvSpPr>
          <p:spPr>
            <a:xfrm>
              <a:off x="3149072" y="2528755"/>
              <a:ext cx="225863" cy="41760"/>
            </a:xfrm>
            <a:custGeom>
              <a:avLst/>
              <a:gdLst/>
              <a:ahLst/>
              <a:cxnLst/>
              <a:rect l="l" t="t" r="r" b="b"/>
              <a:pathLst>
                <a:path w="8643" h="1598" extrusionOk="0">
                  <a:moveTo>
                    <a:pt x="7862" y="1"/>
                  </a:moveTo>
                  <a:cubicBezTo>
                    <a:pt x="7856" y="1"/>
                    <a:pt x="7850" y="1"/>
                    <a:pt x="7844" y="1"/>
                  </a:cubicBezTo>
                  <a:lnTo>
                    <a:pt x="1113" y="1"/>
                  </a:lnTo>
                  <a:cubicBezTo>
                    <a:pt x="1065" y="1"/>
                    <a:pt x="1026" y="1"/>
                    <a:pt x="988" y="11"/>
                  </a:cubicBezTo>
                  <a:cubicBezTo>
                    <a:pt x="959" y="11"/>
                    <a:pt x="940" y="11"/>
                    <a:pt x="911" y="20"/>
                  </a:cubicBezTo>
                  <a:cubicBezTo>
                    <a:pt x="863" y="30"/>
                    <a:pt x="805" y="49"/>
                    <a:pt x="767" y="78"/>
                  </a:cubicBezTo>
                  <a:cubicBezTo>
                    <a:pt x="1" y="442"/>
                    <a:pt x="264" y="1597"/>
                    <a:pt x="1102" y="1597"/>
                  </a:cubicBezTo>
                  <a:cubicBezTo>
                    <a:pt x="1106" y="1597"/>
                    <a:pt x="1109" y="1597"/>
                    <a:pt x="1113" y="1597"/>
                  </a:cubicBezTo>
                  <a:lnTo>
                    <a:pt x="7844" y="1597"/>
                  </a:lnTo>
                  <a:cubicBezTo>
                    <a:pt x="8200" y="1588"/>
                    <a:pt x="8508" y="1357"/>
                    <a:pt x="8613" y="1020"/>
                  </a:cubicBezTo>
                  <a:cubicBezTo>
                    <a:pt x="8623" y="982"/>
                    <a:pt x="8633" y="934"/>
                    <a:pt x="8642" y="886"/>
                  </a:cubicBezTo>
                  <a:cubicBezTo>
                    <a:pt x="8642" y="857"/>
                    <a:pt x="8642" y="828"/>
                    <a:pt x="8642" y="799"/>
                  </a:cubicBezTo>
                  <a:cubicBezTo>
                    <a:pt x="8642" y="780"/>
                    <a:pt x="8642" y="761"/>
                    <a:pt x="8642" y="751"/>
                  </a:cubicBezTo>
                  <a:cubicBezTo>
                    <a:pt x="8614" y="334"/>
                    <a:pt x="8277" y="1"/>
                    <a:pt x="786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0" name="Google Shape;14550;p60"/>
            <p:cNvSpPr/>
            <p:nvPr/>
          </p:nvSpPr>
          <p:spPr>
            <a:xfrm>
              <a:off x="3174864" y="2528519"/>
              <a:ext cx="200070" cy="20122"/>
            </a:xfrm>
            <a:custGeom>
              <a:avLst/>
              <a:gdLst/>
              <a:ahLst/>
              <a:cxnLst/>
              <a:rect l="l" t="t" r="r" b="b"/>
              <a:pathLst>
                <a:path w="7656" h="770" extrusionOk="0">
                  <a:moveTo>
                    <a:pt x="126" y="0"/>
                  </a:moveTo>
                  <a:cubicBezTo>
                    <a:pt x="87" y="0"/>
                    <a:pt x="49" y="10"/>
                    <a:pt x="1" y="10"/>
                  </a:cubicBezTo>
                  <a:cubicBezTo>
                    <a:pt x="30" y="433"/>
                    <a:pt x="376" y="770"/>
                    <a:pt x="799" y="770"/>
                  </a:cubicBezTo>
                  <a:lnTo>
                    <a:pt x="7530" y="770"/>
                  </a:lnTo>
                  <a:cubicBezTo>
                    <a:pt x="7569" y="770"/>
                    <a:pt x="7617" y="760"/>
                    <a:pt x="7655" y="760"/>
                  </a:cubicBezTo>
                  <a:cubicBezTo>
                    <a:pt x="7626" y="337"/>
                    <a:pt x="7280" y="0"/>
                    <a:pt x="6857"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60"/>
            <p:cNvSpPr/>
            <p:nvPr/>
          </p:nvSpPr>
          <p:spPr>
            <a:xfrm>
              <a:off x="3217095" y="2426002"/>
              <a:ext cx="110096" cy="85636"/>
            </a:xfrm>
            <a:custGeom>
              <a:avLst/>
              <a:gdLst/>
              <a:ahLst/>
              <a:cxnLst/>
              <a:rect l="l" t="t" r="r" b="b"/>
              <a:pathLst>
                <a:path w="4213" h="3277" extrusionOk="0">
                  <a:moveTo>
                    <a:pt x="0" y="0"/>
                  </a:moveTo>
                  <a:lnTo>
                    <a:pt x="0" y="1587"/>
                  </a:lnTo>
                  <a:cubicBezTo>
                    <a:pt x="0" y="1938"/>
                    <a:pt x="265" y="2113"/>
                    <a:pt x="529" y="2113"/>
                  </a:cubicBezTo>
                  <a:cubicBezTo>
                    <a:pt x="794" y="2113"/>
                    <a:pt x="1058" y="1938"/>
                    <a:pt x="1058" y="1587"/>
                  </a:cubicBezTo>
                  <a:lnTo>
                    <a:pt x="1058" y="596"/>
                  </a:lnTo>
                  <a:cubicBezTo>
                    <a:pt x="1092" y="914"/>
                    <a:pt x="1337" y="1072"/>
                    <a:pt x="1582" y="1072"/>
                  </a:cubicBezTo>
                  <a:cubicBezTo>
                    <a:pt x="1827" y="1072"/>
                    <a:pt x="2073" y="914"/>
                    <a:pt x="2106" y="596"/>
                  </a:cubicBezTo>
                  <a:lnTo>
                    <a:pt x="2106" y="2750"/>
                  </a:lnTo>
                  <a:cubicBezTo>
                    <a:pt x="2106" y="3101"/>
                    <a:pt x="2368" y="3277"/>
                    <a:pt x="2630" y="3277"/>
                  </a:cubicBezTo>
                  <a:cubicBezTo>
                    <a:pt x="2892" y="3277"/>
                    <a:pt x="3154" y="3101"/>
                    <a:pt x="3154" y="2750"/>
                  </a:cubicBezTo>
                  <a:lnTo>
                    <a:pt x="3154" y="1760"/>
                  </a:lnTo>
                  <a:cubicBezTo>
                    <a:pt x="3187" y="2083"/>
                    <a:pt x="3432" y="2238"/>
                    <a:pt x="3678" y="2238"/>
                  </a:cubicBezTo>
                  <a:cubicBezTo>
                    <a:pt x="3945" y="2238"/>
                    <a:pt x="4212" y="2057"/>
                    <a:pt x="4212" y="1712"/>
                  </a:cubicBezTo>
                  <a:lnTo>
                    <a:pt x="4212" y="0"/>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2" name="Google Shape;14552;p60"/>
            <p:cNvSpPr/>
            <p:nvPr/>
          </p:nvSpPr>
          <p:spPr>
            <a:xfrm>
              <a:off x="3217095" y="2426002"/>
              <a:ext cx="27674" cy="31620"/>
            </a:xfrm>
            <a:custGeom>
              <a:avLst/>
              <a:gdLst/>
              <a:ahLst/>
              <a:cxnLst/>
              <a:rect l="l" t="t" r="r" b="b"/>
              <a:pathLst>
                <a:path w="1059" h="1210" extrusionOk="0">
                  <a:moveTo>
                    <a:pt x="0" y="0"/>
                  </a:moveTo>
                  <a:lnTo>
                    <a:pt x="0" y="683"/>
                  </a:lnTo>
                  <a:cubicBezTo>
                    <a:pt x="0" y="1034"/>
                    <a:pt x="265" y="1209"/>
                    <a:pt x="529" y="1209"/>
                  </a:cubicBezTo>
                  <a:cubicBezTo>
                    <a:pt x="794" y="1209"/>
                    <a:pt x="1058" y="1034"/>
                    <a:pt x="1058" y="683"/>
                  </a:cubicBezTo>
                  <a:lnTo>
                    <a:pt x="1058"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3" name="Google Shape;14553;p60"/>
            <p:cNvSpPr/>
            <p:nvPr/>
          </p:nvSpPr>
          <p:spPr>
            <a:xfrm>
              <a:off x="3271868" y="2426002"/>
              <a:ext cx="55323" cy="61333"/>
            </a:xfrm>
            <a:custGeom>
              <a:avLst/>
              <a:gdLst/>
              <a:ahLst/>
              <a:cxnLst/>
              <a:rect l="l" t="t" r="r" b="b"/>
              <a:pathLst>
                <a:path w="2117" h="2347" extrusionOk="0">
                  <a:moveTo>
                    <a:pt x="1" y="0"/>
                  </a:moveTo>
                  <a:lnTo>
                    <a:pt x="1" y="1827"/>
                  </a:lnTo>
                  <a:cubicBezTo>
                    <a:pt x="1" y="2119"/>
                    <a:pt x="241" y="2347"/>
                    <a:pt x="531" y="2347"/>
                  </a:cubicBezTo>
                  <a:cubicBezTo>
                    <a:pt x="537" y="2347"/>
                    <a:pt x="543" y="2347"/>
                    <a:pt x="549" y="2346"/>
                  </a:cubicBezTo>
                  <a:cubicBezTo>
                    <a:pt x="837" y="2337"/>
                    <a:pt x="1058" y="2096"/>
                    <a:pt x="1058" y="1808"/>
                  </a:cubicBezTo>
                  <a:lnTo>
                    <a:pt x="1058" y="981"/>
                  </a:lnTo>
                  <a:cubicBezTo>
                    <a:pt x="1058" y="969"/>
                    <a:pt x="1069" y="961"/>
                    <a:pt x="1080" y="961"/>
                  </a:cubicBezTo>
                  <a:cubicBezTo>
                    <a:pt x="1087" y="961"/>
                    <a:pt x="1093" y="964"/>
                    <a:pt x="1097" y="971"/>
                  </a:cubicBezTo>
                  <a:cubicBezTo>
                    <a:pt x="1171" y="1166"/>
                    <a:pt x="1362" y="1299"/>
                    <a:pt x="1575" y="1299"/>
                  </a:cubicBezTo>
                  <a:cubicBezTo>
                    <a:pt x="1582" y="1299"/>
                    <a:pt x="1589" y="1299"/>
                    <a:pt x="1597" y="1298"/>
                  </a:cubicBezTo>
                  <a:cubicBezTo>
                    <a:pt x="1885" y="1289"/>
                    <a:pt x="2116" y="1048"/>
                    <a:pt x="2116" y="760"/>
                  </a:cubicBezTo>
                  <a:lnTo>
                    <a:pt x="2116"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4" name="Google Shape;14554;p60"/>
          <p:cNvGrpSpPr/>
          <p:nvPr/>
        </p:nvGrpSpPr>
        <p:grpSpPr>
          <a:xfrm>
            <a:off x="1361556" y="2425923"/>
            <a:ext cx="283224" cy="366482"/>
            <a:chOff x="1361556" y="2425923"/>
            <a:chExt cx="283224" cy="366482"/>
          </a:xfrm>
        </p:grpSpPr>
        <p:sp>
          <p:nvSpPr>
            <p:cNvPr id="14555" name="Google Shape;14555;p60"/>
            <p:cNvSpPr/>
            <p:nvPr/>
          </p:nvSpPr>
          <p:spPr>
            <a:xfrm>
              <a:off x="1361556" y="2425923"/>
              <a:ext cx="283224" cy="366482"/>
            </a:xfrm>
            <a:custGeom>
              <a:avLst/>
              <a:gdLst/>
              <a:ahLst/>
              <a:cxnLst/>
              <a:rect l="l" t="t" r="r" b="b"/>
              <a:pathLst>
                <a:path w="10838" h="14024" extrusionOk="0">
                  <a:moveTo>
                    <a:pt x="5753" y="1"/>
                  </a:moveTo>
                  <a:cubicBezTo>
                    <a:pt x="4965" y="1"/>
                    <a:pt x="4173" y="198"/>
                    <a:pt x="3453" y="599"/>
                  </a:cubicBezTo>
                  <a:cubicBezTo>
                    <a:pt x="1712" y="1570"/>
                    <a:pt x="760" y="3532"/>
                    <a:pt x="1097" y="5503"/>
                  </a:cubicBezTo>
                  <a:lnTo>
                    <a:pt x="222" y="8081"/>
                  </a:lnTo>
                  <a:cubicBezTo>
                    <a:pt x="1" y="8706"/>
                    <a:pt x="443" y="9379"/>
                    <a:pt x="1106" y="9417"/>
                  </a:cubicBezTo>
                  <a:lnTo>
                    <a:pt x="1491" y="9417"/>
                  </a:lnTo>
                  <a:cubicBezTo>
                    <a:pt x="1597" y="9417"/>
                    <a:pt x="1683" y="9504"/>
                    <a:pt x="1683" y="9619"/>
                  </a:cubicBezTo>
                  <a:lnTo>
                    <a:pt x="1683" y="11408"/>
                  </a:lnTo>
                  <a:cubicBezTo>
                    <a:pt x="1683" y="11937"/>
                    <a:pt x="2116" y="12369"/>
                    <a:pt x="2645" y="12369"/>
                  </a:cubicBezTo>
                  <a:lnTo>
                    <a:pt x="4010" y="12138"/>
                  </a:lnTo>
                  <a:cubicBezTo>
                    <a:pt x="4021" y="12137"/>
                    <a:pt x="4032" y="12136"/>
                    <a:pt x="4042" y="12136"/>
                  </a:cubicBezTo>
                  <a:cubicBezTo>
                    <a:pt x="4153" y="12136"/>
                    <a:pt x="4241" y="12226"/>
                    <a:pt x="4241" y="12340"/>
                  </a:cubicBezTo>
                  <a:lnTo>
                    <a:pt x="4241" y="13735"/>
                  </a:lnTo>
                  <a:cubicBezTo>
                    <a:pt x="4241" y="13889"/>
                    <a:pt x="4376" y="14023"/>
                    <a:pt x="4539" y="14023"/>
                  </a:cubicBezTo>
                  <a:lnTo>
                    <a:pt x="8915" y="14023"/>
                  </a:lnTo>
                  <a:cubicBezTo>
                    <a:pt x="9078" y="14023"/>
                    <a:pt x="9213" y="13898"/>
                    <a:pt x="9213" y="13735"/>
                  </a:cubicBezTo>
                  <a:lnTo>
                    <a:pt x="9213" y="9090"/>
                  </a:lnTo>
                  <a:cubicBezTo>
                    <a:pt x="9213" y="8792"/>
                    <a:pt x="9251" y="8484"/>
                    <a:pt x="9328" y="8196"/>
                  </a:cubicBezTo>
                  <a:cubicBezTo>
                    <a:pt x="9415" y="7907"/>
                    <a:pt x="9540" y="7629"/>
                    <a:pt x="9703" y="7369"/>
                  </a:cubicBezTo>
                  <a:cubicBezTo>
                    <a:pt x="9944" y="6994"/>
                    <a:pt x="10126" y="6580"/>
                    <a:pt x="10261" y="6148"/>
                  </a:cubicBezTo>
                  <a:lnTo>
                    <a:pt x="10261" y="6138"/>
                  </a:lnTo>
                  <a:cubicBezTo>
                    <a:pt x="10838" y="4292"/>
                    <a:pt x="10232" y="2282"/>
                    <a:pt x="8732" y="1061"/>
                  </a:cubicBezTo>
                  <a:cubicBezTo>
                    <a:pt x="7871" y="360"/>
                    <a:pt x="6816" y="1"/>
                    <a:pt x="5753" y="1"/>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60"/>
            <p:cNvSpPr/>
            <p:nvPr/>
          </p:nvSpPr>
          <p:spPr>
            <a:xfrm>
              <a:off x="1493499" y="2660698"/>
              <a:ext cx="36951" cy="22866"/>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7" name="Google Shape;14557;p60"/>
            <p:cNvSpPr/>
            <p:nvPr/>
          </p:nvSpPr>
          <p:spPr>
            <a:xfrm>
              <a:off x="1512341" y="2660959"/>
              <a:ext cx="18110" cy="20122"/>
            </a:xfrm>
            <a:custGeom>
              <a:avLst/>
              <a:gdLst/>
              <a:ahLst/>
              <a:cxnLst/>
              <a:rect l="l" t="t" r="r" b="b"/>
              <a:pathLst>
                <a:path w="693" h="770" extrusionOk="0">
                  <a:moveTo>
                    <a:pt x="0" y="0"/>
                  </a:moveTo>
                  <a:lnTo>
                    <a:pt x="0" y="173"/>
                  </a:lnTo>
                  <a:cubicBezTo>
                    <a:pt x="0" y="414"/>
                    <a:pt x="135" y="644"/>
                    <a:pt x="346" y="769"/>
                  </a:cubicBezTo>
                  <a:cubicBezTo>
                    <a:pt x="558" y="644"/>
                    <a:pt x="693" y="414"/>
                    <a:pt x="693" y="173"/>
                  </a:cubicBezTo>
                  <a:lnTo>
                    <a:pt x="693"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60"/>
            <p:cNvSpPr/>
            <p:nvPr/>
          </p:nvSpPr>
          <p:spPr>
            <a:xfrm>
              <a:off x="1433290" y="2489556"/>
              <a:ext cx="153711" cy="173180"/>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9" name="Google Shape;14559;p60"/>
            <p:cNvSpPr/>
            <p:nvPr/>
          </p:nvSpPr>
          <p:spPr>
            <a:xfrm>
              <a:off x="1457306" y="2490314"/>
              <a:ext cx="129434" cy="172422"/>
            </a:xfrm>
            <a:custGeom>
              <a:avLst/>
              <a:gdLst/>
              <a:ahLst/>
              <a:cxnLst/>
              <a:rect l="l" t="t" r="r" b="b"/>
              <a:pathLst>
                <a:path w="4953" h="6598" extrusionOk="0">
                  <a:moveTo>
                    <a:pt x="2472" y="1"/>
                  </a:moveTo>
                  <a:cubicBezTo>
                    <a:pt x="654" y="328"/>
                    <a:pt x="0" y="2607"/>
                    <a:pt x="1366" y="3847"/>
                  </a:cubicBezTo>
                  <a:cubicBezTo>
                    <a:pt x="1645" y="4097"/>
                    <a:pt x="1798" y="4453"/>
                    <a:pt x="1798" y="4828"/>
                  </a:cubicBezTo>
                  <a:lnTo>
                    <a:pt x="1798" y="6222"/>
                  </a:lnTo>
                  <a:cubicBezTo>
                    <a:pt x="1789" y="6428"/>
                    <a:pt x="1962" y="6598"/>
                    <a:pt x="2166" y="6598"/>
                  </a:cubicBezTo>
                  <a:cubicBezTo>
                    <a:pt x="2172" y="6598"/>
                    <a:pt x="2178" y="6598"/>
                    <a:pt x="2183" y="6597"/>
                  </a:cubicBezTo>
                  <a:lnTo>
                    <a:pt x="2779" y="6597"/>
                  </a:lnTo>
                  <a:cubicBezTo>
                    <a:pt x="2991" y="6597"/>
                    <a:pt x="3164" y="6424"/>
                    <a:pt x="3164" y="6222"/>
                  </a:cubicBezTo>
                  <a:lnTo>
                    <a:pt x="3164" y="4818"/>
                  </a:lnTo>
                  <a:cubicBezTo>
                    <a:pt x="3164" y="4443"/>
                    <a:pt x="3327" y="4088"/>
                    <a:pt x="3606" y="3838"/>
                  </a:cubicBezTo>
                  <a:lnTo>
                    <a:pt x="3597" y="3838"/>
                  </a:lnTo>
                  <a:cubicBezTo>
                    <a:pt x="4953" y="2587"/>
                    <a:pt x="4289" y="328"/>
                    <a:pt x="2472"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60"/>
            <p:cNvSpPr/>
            <p:nvPr/>
          </p:nvSpPr>
          <p:spPr>
            <a:xfrm>
              <a:off x="1469876" y="2523502"/>
              <a:ext cx="79417" cy="9525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1" name="Google Shape;14561;p60"/>
            <p:cNvSpPr/>
            <p:nvPr/>
          </p:nvSpPr>
          <p:spPr>
            <a:xfrm>
              <a:off x="1421086" y="2581412"/>
              <a:ext cx="30131" cy="19338"/>
            </a:xfrm>
            <a:custGeom>
              <a:avLst/>
              <a:gdLst/>
              <a:ahLst/>
              <a:cxnLst/>
              <a:rect l="l" t="t" r="r" b="b"/>
              <a:pathLst>
                <a:path w="1153" h="740" extrusionOk="0">
                  <a:moveTo>
                    <a:pt x="850" y="1"/>
                  </a:moveTo>
                  <a:cubicBezTo>
                    <a:pt x="819" y="1"/>
                    <a:pt x="786" y="8"/>
                    <a:pt x="752" y="25"/>
                  </a:cubicBezTo>
                  <a:lnTo>
                    <a:pt x="232" y="323"/>
                  </a:lnTo>
                  <a:cubicBezTo>
                    <a:pt x="0" y="435"/>
                    <a:pt x="121" y="739"/>
                    <a:pt x="317" y="739"/>
                  </a:cubicBezTo>
                  <a:cubicBezTo>
                    <a:pt x="357" y="739"/>
                    <a:pt x="400" y="727"/>
                    <a:pt x="444" y="698"/>
                  </a:cubicBezTo>
                  <a:lnTo>
                    <a:pt x="963" y="400"/>
                  </a:lnTo>
                  <a:cubicBezTo>
                    <a:pt x="1153" y="268"/>
                    <a:pt x="1038" y="1"/>
                    <a:pt x="850"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60"/>
            <p:cNvSpPr/>
            <p:nvPr/>
          </p:nvSpPr>
          <p:spPr>
            <a:xfrm>
              <a:off x="1569336" y="2582222"/>
              <a:ext cx="30157" cy="19312"/>
            </a:xfrm>
            <a:custGeom>
              <a:avLst/>
              <a:gdLst/>
              <a:ahLst/>
              <a:cxnLst/>
              <a:rect l="l" t="t" r="r" b="b"/>
              <a:pathLst>
                <a:path w="1154" h="739" extrusionOk="0">
                  <a:moveTo>
                    <a:pt x="321" y="0"/>
                  </a:moveTo>
                  <a:cubicBezTo>
                    <a:pt x="128" y="0"/>
                    <a:pt x="1" y="305"/>
                    <a:pt x="233" y="417"/>
                  </a:cubicBezTo>
                  <a:lnTo>
                    <a:pt x="752" y="715"/>
                  </a:lnTo>
                  <a:cubicBezTo>
                    <a:pt x="786" y="731"/>
                    <a:pt x="819" y="738"/>
                    <a:pt x="851" y="738"/>
                  </a:cubicBezTo>
                  <a:cubicBezTo>
                    <a:pt x="1039" y="738"/>
                    <a:pt x="1153" y="473"/>
                    <a:pt x="964" y="349"/>
                  </a:cubicBezTo>
                  <a:lnTo>
                    <a:pt x="444" y="42"/>
                  </a:lnTo>
                  <a:cubicBezTo>
                    <a:pt x="402" y="13"/>
                    <a:pt x="360" y="0"/>
                    <a:pt x="32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60"/>
            <p:cNvSpPr/>
            <p:nvPr/>
          </p:nvSpPr>
          <p:spPr>
            <a:xfrm>
              <a:off x="1506304" y="2449599"/>
              <a:ext cx="11342" cy="26498"/>
            </a:xfrm>
            <a:custGeom>
              <a:avLst/>
              <a:gdLst/>
              <a:ahLst/>
              <a:cxnLst/>
              <a:rect l="l" t="t" r="r" b="b"/>
              <a:pathLst>
                <a:path w="434" h="1014" extrusionOk="0">
                  <a:moveTo>
                    <a:pt x="212" y="1"/>
                  </a:moveTo>
                  <a:cubicBezTo>
                    <a:pt x="97" y="1"/>
                    <a:pt x="0" y="97"/>
                    <a:pt x="0" y="213"/>
                  </a:cubicBezTo>
                  <a:lnTo>
                    <a:pt x="0" y="818"/>
                  </a:lnTo>
                  <a:cubicBezTo>
                    <a:pt x="10" y="948"/>
                    <a:pt x="113" y="1013"/>
                    <a:pt x="217" y="1013"/>
                  </a:cubicBezTo>
                  <a:cubicBezTo>
                    <a:pt x="320" y="1013"/>
                    <a:pt x="424" y="948"/>
                    <a:pt x="433" y="818"/>
                  </a:cubicBezTo>
                  <a:lnTo>
                    <a:pt x="433" y="213"/>
                  </a:lnTo>
                  <a:cubicBezTo>
                    <a:pt x="433" y="97"/>
                    <a:pt x="337" y="1"/>
                    <a:pt x="21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60"/>
            <p:cNvSpPr/>
            <p:nvPr/>
          </p:nvSpPr>
          <p:spPr>
            <a:xfrm>
              <a:off x="1457228" y="2461176"/>
              <a:ext cx="23624" cy="25897"/>
            </a:xfrm>
            <a:custGeom>
              <a:avLst/>
              <a:gdLst/>
              <a:ahLst/>
              <a:cxnLst/>
              <a:rect l="l" t="t" r="r" b="b"/>
              <a:pathLst>
                <a:path w="904" h="991" extrusionOk="0">
                  <a:moveTo>
                    <a:pt x="302" y="1"/>
                  </a:moveTo>
                  <a:cubicBezTo>
                    <a:pt x="151" y="1"/>
                    <a:pt x="0" y="169"/>
                    <a:pt x="119" y="346"/>
                  </a:cubicBezTo>
                  <a:lnTo>
                    <a:pt x="417" y="866"/>
                  </a:lnTo>
                  <a:cubicBezTo>
                    <a:pt x="459" y="954"/>
                    <a:pt x="529" y="990"/>
                    <a:pt x="599" y="990"/>
                  </a:cubicBezTo>
                  <a:cubicBezTo>
                    <a:pt x="750" y="990"/>
                    <a:pt x="903" y="822"/>
                    <a:pt x="792" y="645"/>
                  </a:cubicBezTo>
                  <a:lnTo>
                    <a:pt x="484" y="125"/>
                  </a:lnTo>
                  <a:cubicBezTo>
                    <a:pt x="441" y="37"/>
                    <a:pt x="372" y="1"/>
                    <a:pt x="30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60"/>
            <p:cNvSpPr/>
            <p:nvPr/>
          </p:nvSpPr>
          <p:spPr>
            <a:xfrm>
              <a:off x="1422680" y="2495723"/>
              <a:ext cx="29295" cy="18868"/>
            </a:xfrm>
            <a:custGeom>
              <a:avLst/>
              <a:gdLst/>
              <a:ahLst/>
              <a:cxnLst/>
              <a:rect l="l" t="t" r="r" b="b"/>
              <a:pathLst>
                <a:path w="1121" h="722" extrusionOk="0">
                  <a:moveTo>
                    <a:pt x="313" y="1"/>
                  </a:moveTo>
                  <a:cubicBezTo>
                    <a:pt x="123" y="1"/>
                    <a:pt x="1" y="268"/>
                    <a:pt x="191" y="400"/>
                  </a:cubicBezTo>
                  <a:lnTo>
                    <a:pt x="719" y="698"/>
                  </a:lnTo>
                  <a:cubicBezTo>
                    <a:pt x="752" y="714"/>
                    <a:pt x="784" y="721"/>
                    <a:pt x="815" y="721"/>
                  </a:cubicBezTo>
                  <a:cubicBezTo>
                    <a:pt x="999" y="721"/>
                    <a:pt x="1121" y="456"/>
                    <a:pt x="931" y="332"/>
                  </a:cubicBezTo>
                  <a:lnTo>
                    <a:pt x="412" y="25"/>
                  </a:lnTo>
                  <a:cubicBezTo>
                    <a:pt x="378" y="8"/>
                    <a:pt x="344" y="1"/>
                    <a:pt x="31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60"/>
            <p:cNvSpPr/>
            <p:nvPr/>
          </p:nvSpPr>
          <p:spPr>
            <a:xfrm>
              <a:off x="1410816" y="2542344"/>
              <a:ext cx="28171" cy="11315"/>
            </a:xfrm>
            <a:custGeom>
              <a:avLst/>
              <a:gdLst/>
              <a:ahLst/>
              <a:cxnLst/>
              <a:rect l="l" t="t" r="r" b="b"/>
              <a:pathLst>
                <a:path w="1078" h="433" extrusionOk="0">
                  <a:moveTo>
                    <a:pt x="260" y="0"/>
                  </a:moveTo>
                  <a:cubicBezTo>
                    <a:pt x="0" y="20"/>
                    <a:pt x="0" y="404"/>
                    <a:pt x="260" y="433"/>
                  </a:cubicBezTo>
                  <a:lnTo>
                    <a:pt x="866" y="433"/>
                  </a:lnTo>
                  <a:cubicBezTo>
                    <a:pt x="981" y="433"/>
                    <a:pt x="1077" y="337"/>
                    <a:pt x="1077" y="212"/>
                  </a:cubicBezTo>
                  <a:cubicBezTo>
                    <a:pt x="1077" y="96"/>
                    <a:pt x="981" y="0"/>
                    <a:pt x="866"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60"/>
            <p:cNvSpPr/>
            <p:nvPr/>
          </p:nvSpPr>
          <p:spPr>
            <a:xfrm>
              <a:off x="1581932" y="2543833"/>
              <a:ext cx="29687" cy="11342"/>
            </a:xfrm>
            <a:custGeom>
              <a:avLst/>
              <a:gdLst/>
              <a:ahLst/>
              <a:cxnLst/>
              <a:rect l="l" t="t" r="r" b="b"/>
              <a:pathLst>
                <a:path w="1136" h="434" extrusionOk="0">
                  <a:moveTo>
                    <a:pt x="270" y="1"/>
                  </a:moveTo>
                  <a:cubicBezTo>
                    <a:pt x="1" y="20"/>
                    <a:pt x="1" y="405"/>
                    <a:pt x="270" y="434"/>
                  </a:cubicBezTo>
                  <a:lnTo>
                    <a:pt x="876" y="434"/>
                  </a:lnTo>
                  <a:cubicBezTo>
                    <a:pt x="1136" y="405"/>
                    <a:pt x="1136" y="20"/>
                    <a:pt x="876"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60"/>
            <p:cNvSpPr/>
            <p:nvPr/>
          </p:nvSpPr>
          <p:spPr>
            <a:xfrm>
              <a:off x="1571139" y="2496742"/>
              <a:ext cx="30183" cy="19234"/>
            </a:xfrm>
            <a:custGeom>
              <a:avLst/>
              <a:gdLst/>
              <a:ahLst/>
              <a:cxnLst/>
              <a:rect l="l" t="t" r="r" b="b"/>
              <a:pathLst>
                <a:path w="1155" h="736" extrusionOk="0">
                  <a:moveTo>
                    <a:pt x="837" y="1"/>
                  </a:moveTo>
                  <a:cubicBezTo>
                    <a:pt x="797" y="1"/>
                    <a:pt x="755" y="14"/>
                    <a:pt x="712" y="43"/>
                  </a:cubicBezTo>
                  <a:lnTo>
                    <a:pt x="193" y="341"/>
                  </a:lnTo>
                  <a:cubicBezTo>
                    <a:pt x="0" y="447"/>
                    <a:pt x="77" y="736"/>
                    <a:pt x="298" y="736"/>
                  </a:cubicBezTo>
                  <a:cubicBezTo>
                    <a:pt x="337" y="736"/>
                    <a:pt x="375" y="726"/>
                    <a:pt x="404" y="707"/>
                  </a:cubicBezTo>
                  <a:lnTo>
                    <a:pt x="923" y="409"/>
                  </a:lnTo>
                  <a:cubicBezTo>
                    <a:pt x="1155" y="297"/>
                    <a:pt x="1029" y="1"/>
                    <a:pt x="837"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60"/>
            <p:cNvSpPr/>
            <p:nvPr/>
          </p:nvSpPr>
          <p:spPr>
            <a:xfrm>
              <a:off x="1542655" y="2462483"/>
              <a:ext cx="22213" cy="25349"/>
            </a:xfrm>
            <a:custGeom>
              <a:avLst/>
              <a:gdLst/>
              <a:ahLst/>
              <a:cxnLst/>
              <a:rect l="l" t="t" r="r" b="b"/>
              <a:pathLst>
                <a:path w="850" h="970" extrusionOk="0">
                  <a:moveTo>
                    <a:pt x="611" y="0"/>
                  </a:moveTo>
                  <a:cubicBezTo>
                    <a:pt x="536" y="0"/>
                    <a:pt x="466" y="39"/>
                    <a:pt x="427" y="104"/>
                  </a:cubicBezTo>
                  <a:lnTo>
                    <a:pt x="119" y="623"/>
                  </a:lnTo>
                  <a:cubicBezTo>
                    <a:pt x="1" y="801"/>
                    <a:pt x="156" y="969"/>
                    <a:pt x="310" y="969"/>
                  </a:cubicBezTo>
                  <a:cubicBezTo>
                    <a:pt x="381" y="969"/>
                    <a:pt x="452" y="933"/>
                    <a:pt x="494" y="845"/>
                  </a:cubicBezTo>
                  <a:lnTo>
                    <a:pt x="792" y="325"/>
                  </a:lnTo>
                  <a:cubicBezTo>
                    <a:pt x="850" y="220"/>
                    <a:pt x="821" y="85"/>
                    <a:pt x="715" y="27"/>
                  </a:cubicBezTo>
                  <a:cubicBezTo>
                    <a:pt x="681" y="9"/>
                    <a:pt x="646" y="0"/>
                    <a:pt x="61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60"/>
            <p:cNvSpPr/>
            <p:nvPr/>
          </p:nvSpPr>
          <p:spPr>
            <a:xfrm>
              <a:off x="1496243" y="2594112"/>
              <a:ext cx="8075" cy="24382"/>
            </a:xfrm>
            <a:custGeom>
              <a:avLst/>
              <a:gdLst/>
              <a:ahLst/>
              <a:cxnLst/>
              <a:rect l="l" t="t" r="r" b="b"/>
              <a:pathLst>
                <a:path w="309" h="933" extrusionOk="0">
                  <a:moveTo>
                    <a:pt x="1" y="0"/>
                  </a:moveTo>
                  <a:lnTo>
                    <a:pt x="1" y="933"/>
                  </a:lnTo>
                  <a:lnTo>
                    <a:pt x="308" y="933"/>
                  </a:lnTo>
                  <a:lnTo>
                    <a:pt x="308" y="856"/>
                  </a:lnTo>
                  <a:cubicBezTo>
                    <a:pt x="308" y="539"/>
                    <a:pt x="203" y="241"/>
                    <a:pt x="1"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60"/>
            <p:cNvSpPr/>
            <p:nvPr/>
          </p:nvSpPr>
          <p:spPr>
            <a:xfrm>
              <a:off x="1483935" y="2618468"/>
              <a:ext cx="56054" cy="22160"/>
            </a:xfrm>
            <a:custGeom>
              <a:avLst/>
              <a:gdLst/>
              <a:ahLst/>
              <a:cxnLst/>
              <a:rect l="l" t="t" r="r" b="b"/>
              <a:pathLst>
                <a:path w="2145" h="848" extrusionOk="0">
                  <a:moveTo>
                    <a:pt x="1" y="1"/>
                  </a:moveTo>
                  <a:lnTo>
                    <a:pt x="1" y="847"/>
                  </a:lnTo>
                  <a:lnTo>
                    <a:pt x="2145" y="847"/>
                  </a:lnTo>
                  <a:lnTo>
                    <a:pt x="2145"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60"/>
            <p:cNvSpPr/>
            <p:nvPr/>
          </p:nvSpPr>
          <p:spPr>
            <a:xfrm>
              <a:off x="1483935" y="2640602"/>
              <a:ext cx="56054" cy="22134"/>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60"/>
            <p:cNvSpPr/>
            <p:nvPr/>
          </p:nvSpPr>
          <p:spPr>
            <a:xfrm>
              <a:off x="1504292" y="2618468"/>
              <a:ext cx="35697" cy="22160"/>
            </a:xfrm>
            <a:custGeom>
              <a:avLst/>
              <a:gdLst/>
              <a:ahLst/>
              <a:cxnLst/>
              <a:rect l="l" t="t" r="r" b="b"/>
              <a:pathLst>
                <a:path w="1366" h="848" extrusionOk="0">
                  <a:moveTo>
                    <a:pt x="0" y="1"/>
                  </a:moveTo>
                  <a:lnTo>
                    <a:pt x="0" y="847"/>
                  </a:lnTo>
                  <a:lnTo>
                    <a:pt x="1366" y="847"/>
                  </a:lnTo>
                  <a:lnTo>
                    <a:pt x="1366"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60"/>
            <p:cNvSpPr/>
            <p:nvPr/>
          </p:nvSpPr>
          <p:spPr>
            <a:xfrm>
              <a:off x="1504031" y="2640602"/>
              <a:ext cx="35958" cy="22134"/>
            </a:xfrm>
            <a:custGeom>
              <a:avLst/>
              <a:gdLst/>
              <a:ahLst/>
              <a:cxnLst/>
              <a:rect l="l" t="t" r="r" b="b"/>
              <a:pathLst>
                <a:path w="1376" h="847" extrusionOk="0">
                  <a:moveTo>
                    <a:pt x="10" y="0"/>
                  </a:moveTo>
                  <a:lnTo>
                    <a:pt x="10" y="471"/>
                  </a:lnTo>
                  <a:cubicBezTo>
                    <a:pt x="1" y="683"/>
                    <a:pt x="184" y="846"/>
                    <a:pt x="395" y="846"/>
                  </a:cubicBezTo>
                  <a:lnTo>
                    <a:pt x="991" y="846"/>
                  </a:lnTo>
                  <a:cubicBezTo>
                    <a:pt x="1068" y="846"/>
                    <a:pt x="1136" y="827"/>
                    <a:pt x="1193" y="789"/>
                  </a:cubicBezTo>
                  <a:lnTo>
                    <a:pt x="1222" y="769"/>
                  </a:lnTo>
                  <a:cubicBezTo>
                    <a:pt x="1241" y="760"/>
                    <a:pt x="1251" y="750"/>
                    <a:pt x="1261" y="741"/>
                  </a:cubicBezTo>
                  <a:cubicBezTo>
                    <a:pt x="1338" y="664"/>
                    <a:pt x="1376" y="567"/>
                    <a:pt x="1376" y="471"/>
                  </a:cubicBezTo>
                  <a:lnTo>
                    <a:pt x="1376"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5" name="Google Shape;14575;p60"/>
          <p:cNvGrpSpPr/>
          <p:nvPr/>
        </p:nvGrpSpPr>
        <p:grpSpPr>
          <a:xfrm>
            <a:off x="3973735" y="2891056"/>
            <a:ext cx="361883" cy="366979"/>
            <a:chOff x="3973735" y="2891056"/>
            <a:chExt cx="361883" cy="366979"/>
          </a:xfrm>
        </p:grpSpPr>
        <p:sp>
          <p:nvSpPr>
            <p:cNvPr id="14576" name="Google Shape;14576;p60"/>
            <p:cNvSpPr/>
            <p:nvPr/>
          </p:nvSpPr>
          <p:spPr>
            <a:xfrm>
              <a:off x="4148875" y="2891056"/>
              <a:ext cx="149661" cy="98598"/>
            </a:xfrm>
            <a:custGeom>
              <a:avLst/>
              <a:gdLst/>
              <a:ahLst/>
              <a:cxnLst/>
              <a:rect l="l" t="t" r="r" b="b"/>
              <a:pathLst>
                <a:path w="5727" h="3773" extrusionOk="0">
                  <a:moveTo>
                    <a:pt x="5505" y="1"/>
                  </a:moveTo>
                  <a:cubicBezTo>
                    <a:pt x="5393" y="1"/>
                    <a:pt x="5280" y="75"/>
                    <a:pt x="5289" y="224"/>
                  </a:cubicBezTo>
                  <a:lnTo>
                    <a:pt x="5289" y="715"/>
                  </a:lnTo>
                  <a:cubicBezTo>
                    <a:pt x="5289" y="1138"/>
                    <a:pt x="4953" y="1484"/>
                    <a:pt x="4530" y="1484"/>
                  </a:cubicBezTo>
                  <a:lnTo>
                    <a:pt x="1183" y="1484"/>
                  </a:lnTo>
                  <a:cubicBezTo>
                    <a:pt x="529" y="1484"/>
                    <a:pt x="1" y="2013"/>
                    <a:pt x="1" y="2667"/>
                  </a:cubicBezTo>
                  <a:lnTo>
                    <a:pt x="1" y="3561"/>
                  </a:lnTo>
                  <a:cubicBezTo>
                    <a:pt x="1" y="3677"/>
                    <a:pt x="87" y="3773"/>
                    <a:pt x="212" y="3773"/>
                  </a:cubicBezTo>
                  <a:cubicBezTo>
                    <a:pt x="328" y="3773"/>
                    <a:pt x="414" y="3677"/>
                    <a:pt x="414" y="3561"/>
                  </a:cubicBezTo>
                  <a:lnTo>
                    <a:pt x="414" y="2667"/>
                  </a:lnTo>
                  <a:cubicBezTo>
                    <a:pt x="414" y="2244"/>
                    <a:pt x="760" y="1898"/>
                    <a:pt x="1183" y="1898"/>
                  </a:cubicBezTo>
                  <a:lnTo>
                    <a:pt x="4530" y="1898"/>
                  </a:lnTo>
                  <a:cubicBezTo>
                    <a:pt x="5184" y="1898"/>
                    <a:pt x="5713" y="1369"/>
                    <a:pt x="5713" y="715"/>
                  </a:cubicBezTo>
                  <a:lnTo>
                    <a:pt x="5713" y="224"/>
                  </a:lnTo>
                  <a:cubicBezTo>
                    <a:pt x="5727" y="75"/>
                    <a:pt x="5616" y="1"/>
                    <a:pt x="5505" y="1"/>
                  </a:cubicBezTo>
                  <a:close/>
                </a:path>
              </a:pathLst>
            </a:custGeom>
            <a:solidFill>
              <a:srgbClr val="1D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60"/>
            <p:cNvSpPr/>
            <p:nvPr/>
          </p:nvSpPr>
          <p:spPr>
            <a:xfrm>
              <a:off x="4231558" y="3066039"/>
              <a:ext cx="25139" cy="25139"/>
            </a:xfrm>
            <a:custGeom>
              <a:avLst/>
              <a:gdLst/>
              <a:ahLst/>
              <a:cxnLst/>
              <a:rect l="l" t="t" r="r" b="b"/>
              <a:pathLst>
                <a:path w="962" h="962" fill="none" extrusionOk="0">
                  <a:moveTo>
                    <a:pt x="962" y="962"/>
                  </a:moveTo>
                  <a:lnTo>
                    <a:pt x="0" y="0"/>
                  </a:lnTo>
                </a:path>
              </a:pathLst>
            </a:custGeom>
            <a:noFill/>
            <a:ln w="45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60"/>
            <p:cNvSpPr/>
            <p:nvPr/>
          </p:nvSpPr>
          <p:spPr>
            <a:xfrm>
              <a:off x="3973735" y="2975307"/>
              <a:ext cx="359871" cy="282728"/>
            </a:xfrm>
            <a:custGeom>
              <a:avLst/>
              <a:gdLst/>
              <a:ahLst/>
              <a:cxnLst/>
              <a:rect l="l" t="t" r="r" b="b"/>
              <a:pathLst>
                <a:path w="13771" h="10819" extrusionOk="0">
                  <a:moveTo>
                    <a:pt x="721" y="1"/>
                  </a:moveTo>
                  <a:cubicBezTo>
                    <a:pt x="327" y="1"/>
                    <a:pt x="0" y="318"/>
                    <a:pt x="0" y="722"/>
                  </a:cubicBezTo>
                  <a:lnTo>
                    <a:pt x="0" y="10098"/>
                  </a:lnTo>
                  <a:cubicBezTo>
                    <a:pt x="0" y="10492"/>
                    <a:pt x="327" y="10819"/>
                    <a:pt x="721" y="10819"/>
                  </a:cubicBezTo>
                  <a:lnTo>
                    <a:pt x="13049" y="10819"/>
                  </a:lnTo>
                  <a:cubicBezTo>
                    <a:pt x="13453" y="10819"/>
                    <a:pt x="13770" y="10492"/>
                    <a:pt x="13770" y="10098"/>
                  </a:cubicBezTo>
                  <a:lnTo>
                    <a:pt x="13770" y="722"/>
                  </a:lnTo>
                  <a:cubicBezTo>
                    <a:pt x="13770" y="318"/>
                    <a:pt x="13453" y="1"/>
                    <a:pt x="13059"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60"/>
            <p:cNvSpPr/>
            <p:nvPr/>
          </p:nvSpPr>
          <p:spPr>
            <a:xfrm>
              <a:off x="3997855" y="2975307"/>
              <a:ext cx="337763" cy="282728"/>
            </a:xfrm>
            <a:custGeom>
              <a:avLst/>
              <a:gdLst/>
              <a:ahLst/>
              <a:cxnLst/>
              <a:rect l="l" t="t" r="r" b="b"/>
              <a:pathLst>
                <a:path w="12925" h="10819" extrusionOk="0">
                  <a:moveTo>
                    <a:pt x="722" y="1"/>
                  </a:moveTo>
                  <a:cubicBezTo>
                    <a:pt x="318" y="1"/>
                    <a:pt x="0" y="318"/>
                    <a:pt x="0" y="722"/>
                  </a:cubicBezTo>
                  <a:lnTo>
                    <a:pt x="0" y="10098"/>
                  </a:lnTo>
                  <a:cubicBezTo>
                    <a:pt x="0" y="10492"/>
                    <a:pt x="318" y="10819"/>
                    <a:pt x="722" y="10819"/>
                  </a:cubicBezTo>
                  <a:lnTo>
                    <a:pt x="12203" y="10819"/>
                  </a:lnTo>
                  <a:cubicBezTo>
                    <a:pt x="12607" y="10819"/>
                    <a:pt x="12924" y="10492"/>
                    <a:pt x="12924" y="10098"/>
                  </a:cubicBezTo>
                  <a:lnTo>
                    <a:pt x="12924" y="722"/>
                  </a:lnTo>
                  <a:cubicBezTo>
                    <a:pt x="12924" y="318"/>
                    <a:pt x="12607" y="1"/>
                    <a:pt x="1220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60"/>
            <p:cNvSpPr/>
            <p:nvPr/>
          </p:nvSpPr>
          <p:spPr>
            <a:xfrm>
              <a:off x="3973970" y="3219306"/>
              <a:ext cx="359635" cy="11080"/>
            </a:xfrm>
            <a:custGeom>
              <a:avLst/>
              <a:gdLst/>
              <a:ahLst/>
              <a:cxnLst/>
              <a:rect l="l" t="t" r="r" b="b"/>
              <a:pathLst>
                <a:path w="13762" h="424" extrusionOk="0">
                  <a:moveTo>
                    <a:pt x="1" y="1"/>
                  </a:moveTo>
                  <a:lnTo>
                    <a:pt x="1" y="424"/>
                  </a:lnTo>
                  <a:lnTo>
                    <a:pt x="13761" y="424"/>
                  </a:lnTo>
                  <a:lnTo>
                    <a:pt x="13761"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60"/>
            <p:cNvSpPr/>
            <p:nvPr/>
          </p:nvSpPr>
          <p:spPr>
            <a:xfrm>
              <a:off x="3973970" y="3040403"/>
              <a:ext cx="359635" cy="11080"/>
            </a:xfrm>
            <a:custGeom>
              <a:avLst/>
              <a:gdLst/>
              <a:ahLst/>
              <a:cxnLst/>
              <a:rect l="l" t="t" r="r" b="b"/>
              <a:pathLst>
                <a:path w="13762" h="424" extrusionOk="0">
                  <a:moveTo>
                    <a:pt x="1" y="0"/>
                  </a:moveTo>
                  <a:lnTo>
                    <a:pt x="1" y="423"/>
                  </a:lnTo>
                  <a:lnTo>
                    <a:pt x="13761" y="423"/>
                  </a:lnTo>
                  <a:lnTo>
                    <a:pt x="13761" y="0"/>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60"/>
            <p:cNvSpPr/>
            <p:nvPr/>
          </p:nvSpPr>
          <p:spPr>
            <a:xfrm>
              <a:off x="3998090" y="2999688"/>
              <a:ext cx="46281" cy="27674"/>
            </a:xfrm>
            <a:custGeom>
              <a:avLst/>
              <a:gdLst/>
              <a:ahLst/>
              <a:cxnLst/>
              <a:rect l="l" t="t" r="r" b="b"/>
              <a:pathLst>
                <a:path w="1771" h="1059" extrusionOk="0">
                  <a:moveTo>
                    <a:pt x="145" y="0"/>
                  </a:moveTo>
                  <a:cubicBezTo>
                    <a:pt x="59" y="0"/>
                    <a:pt x="1" y="68"/>
                    <a:pt x="1" y="145"/>
                  </a:cubicBezTo>
                  <a:lnTo>
                    <a:pt x="1" y="914"/>
                  </a:lnTo>
                  <a:cubicBezTo>
                    <a:pt x="1" y="991"/>
                    <a:pt x="59" y="1058"/>
                    <a:pt x="145" y="1058"/>
                  </a:cubicBezTo>
                  <a:lnTo>
                    <a:pt x="1626" y="1058"/>
                  </a:lnTo>
                  <a:cubicBezTo>
                    <a:pt x="1703" y="1058"/>
                    <a:pt x="1770" y="991"/>
                    <a:pt x="1770" y="914"/>
                  </a:cubicBezTo>
                  <a:lnTo>
                    <a:pt x="1770" y="145"/>
                  </a:lnTo>
                  <a:cubicBezTo>
                    <a:pt x="1770" y="68"/>
                    <a:pt x="1703" y="0"/>
                    <a:pt x="162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60"/>
            <p:cNvSpPr/>
            <p:nvPr/>
          </p:nvSpPr>
          <p:spPr>
            <a:xfrm>
              <a:off x="4262970" y="2999688"/>
              <a:ext cx="46255" cy="27674"/>
            </a:xfrm>
            <a:custGeom>
              <a:avLst/>
              <a:gdLst/>
              <a:ahLst/>
              <a:cxnLst/>
              <a:rect l="l" t="t" r="r" b="b"/>
              <a:pathLst>
                <a:path w="1770" h="1059" extrusionOk="0">
                  <a:moveTo>
                    <a:pt x="145" y="0"/>
                  </a:moveTo>
                  <a:cubicBezTo>
                    <a:pt x="58" y="0"/>
                    <a:pt x="0" y="68"/>
                    <a:pt x="0" y="145"/>
                  </a:cubicBezTo>
                  <a:lnTo>
                    <a:pt x="0" y="914"/>
                  </a:lnTo>
                  <a:cubicBezTo>
                    <a:pt x="0" y="991"/>
                    <a:pt x="58" y="1058"/>
                    <a:pt x="145" y="1058"/>
                  </a:cubicBezTo>
                  <a:lnTo>
                    <a:pt x="1625" y="1058"/>
                  </a:lnTo>
                  <a:cubicBezTo>
                    <a:pt x="1702" y="1058"/>
                    <a:pt x="1770" y="991"/>
                    <a:pt x="1770" y="914"/>
                  </a:cubicBezTo>
                  <a:lnTo>
                    <a:pt x="1770" y="145"/>
                  </a:lnTo>
                  <a:cubicBezTo>
                    <a:pt x="1770" y="68"/>
                    <a:pt x="1702" y="0"/>
                    <a:pt x="1625"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60"/>
            <p:cNvSpPr/>
            <p:nvPr/>
          </p:nvSpPr>
          <p:spPr>
            <a:xfrm>
              <a:off x="4019963" y="2999688"/>
              <a:ext cx="24408" cy="27674"/>
            </a:xfrm>
            <a:custGeom>
              <a:avLst/>
              <a:gdLst/>
              <a:ahLst/>
              <a:cxnLst/>
              <a:rect l="l" t="t" r="r" b="b"/>
              <a:pathLst>
                <a:path w="934" h="1059" extrusionOk="0">
                  <a:moveTo>
                    <a:pt x="154" y="0"/>
                  </a:moveTo>
                  <a:cubicBezTo>
                    <a:pt x="68" y="0"/>
                    <a:pt x="1" y="68"/>
                    <a:pt x="1" y="145"/>
                  </a:cubicBezTo>
                  <a:lnTo>
                    <a:pt x="1" y="914"/>
                  </a:lnTo>
                  <a:cubicBezTo>
                    <a:pt x="1" y="991"/>
                    <a:pt x="68" y="1058"/>
                    <a:pt x="154" y="1058"/>
                  </a:cubicBezTo>
                  <a:lnTo>
                    <a:pt x="789" y="1058"/>
                  </a:lnTo>
                  <a:cubicBezTo>
                    <a:pt x="866" y="1058"/>
                    <a:pt x="933" y="991"/>
                    <a:pt x="933" y="914"/>
                  </a:cubicBezTo>
                  <a:lnTo>
                    <a:pt x="933" y="145"/>
                  </a:lnTo>
                  <a:cubicBezTo>
                    <a:pt x="933" y="68"/>
                    <a:pt x="866" y="0"/>
                    <a:pt x="789"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60"/>
            <p:cNvSpPr/>
            <p:nvPr/>
          </p:nvSpPr>
          <p:spPr>
            <a:xfrm>
              <a:off x="4284816" y="2999688"/>
              <a:ext cx="24408" cy="27674"/>
            </a:xfrm>
            <a:custGeom>
              <a:avLst/>
              <a:gdLst/>
              <a:ahLst/>
              <a:cxnLst/>
              <a:rect l="l" t="t" r="r" b="b"/>
              <a:pathLst>
                <a:path w="934" h="1059" extrusionOk="0">
                  <a:moveTo>
                    <a:pt x="155" y="0"/>
                  </a:moveTo>
                  <a:cubicBezTo>
                    <a:pt x="68" y="0"/>
                    <a:pt x="1" y="68"/>
                    <a:pt x="1" y="145"/>
                  </a:cubicBezTo>
                  <a:lnTo>
                    <a:pt x="1" y="914"/>
                  </a:lnTo>
                  <a:cubicBezTo>
                    <a:pt x="1" y="991"/>
                    <a:pt x="68" y="1058"/>
                    <a:pt x="155" y="1058"/>
                  </a:cubicBezTo>
                  <a:lnTo>
                    <a:pt x="789" y="1058"/>
                  </a:lnTo>
                  <a:cubicBezTo>
                    <a:pt x="866" y="1058"/>
                    <a:pt x="934" y="991"/>
                    <a:pt x="934" y="914"/>
                  </a:cubicBezTo>
                  <a:lnTo>
                    <a:pt x="934" y="145"/>
                  </a:lnTo>
                  <a:cubicBezTo>
                    <a:pt x="934" y="68"/>
                    <a:pt x="866" y="0"/>
                    <a:pt x="789"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60"/>
            <p:cNvSpPr/>
            <p:nvPr/>
          </p:nvSpPr>
          <p:spPr>
            <a:xfrm>
              <a:off x="4125434" y="3060838"/>
              <a:ext cx="138319" cy="134635"/>
            </a:xfrm>
            <a:custGeom>
              <a:avLst/>
              <a:gdLst/>
              <a:ahLst/>
              <a:cxnLst/>
              <a:rect l="l" t="t" r="r" b="b"/>
              <a:pathLst>
                <a:path w="5293" h="5152" extrusionOk="0">
                  <a:moveTo>
                    <a:pt x="4553" y="1"/>
                  </a:moveTo>
                  <a:cubicBezTo>
                    <a:pt x="4374" y="1"/>
                    <a:pt x="4195" y="70"/>
                    <a:pt x="4061" y="209"/>
                  </a:cubicBezTo>
                  <a:lnTo>
                    <a:pt x="3629" y="632"/>
                  </a:lnTo>
                  <a:lnTo>
                    <a:pt x="465" y="3757"/>
                  </a:lnTo>
                  <a:cubicBezTo>
                    <a:pt x="398" y="3824"/>
                    <a:pt x="350" y="3911"/>
                    <a:pt x="321" y="3997"/>
                  </a:cubicBezTo>
                  <a:lnTo>
                    <a:pt x="176" y="4469"/>
                  </a:lnTo>
                  <a:lnTo>
                    <a:pt x="128" y="4642"/>
                  </a:lnTo>
                  <a:lnTo>
                    <a:pt x="42" y="4921"/>
                  </a:lnTo>
                  <a:cubicBezTo>
                    <a:pt x="1" y="5036"/>
                    <a:pt x="94" y="5152"/>
                    <a:pt x="206" y="5152"/>
                  </a:cubicBezTo>
                  <a:cubicBezTo>
                    <a:pt x="225" y="5152"/>
                    <a:pt x="244" y="5149"/>
                    <a:pt x="263" y="5142"/>
                  </a:cubicBezTo>
                  <a:lnTo>
                    <a:pt x="542" y="5065"/>
                  </a:lnTo>
                  <a:lnTo>
                    <a:pt x="1176" y="4863"/>
                  </a:lnTo>
                  <a:cubicBezTo>
                    <a:pt x="1263" y="4834"/>
                    <a:pt x="1350" y="4786"/>
                    <a:pt x="1417" y="4719"/>
                  </a:cubicBezTo>
                  <a:lnTo>
                    <a:pt x="4581" y="1593"/>
                  </a:lnTo>
                  <a:lnTo>
                    <a:pt x="5023" y="1161"/>
                  </a:lnTo>
                  <a:cubicBezTo>
                    <a:pt x="5273" y="920"/>
                    <a:pt x="5292" y="526"/>
                    <a:pt x="5081" y="257"/>
                  </a:cubicBezTo>
                  <a:cubicBezTo>
                    <a:pt x="5061" y="228"/>
                    <a:pt x="5042" y="209"/>
                    <a:pt x="5023" y="189"/>
                  </a:cubicBezTo>
                  <a:cubicBezTo>
                    <a:pt x="4892" y="63"/>
                    <a:pt x="4722" y="1"/>
                    <a:pt x="45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60"/>
            <p:cNvSpPr/>
            <p:nvPr/>
          </p:nvSpPr>
          <p:spPr>
            <a:xfrm>
              <a:off x="4129772" y="3060865"/>
              <a:ext cx="128180" cy="116760"/>
            </a:xfrm>
            <a:custGeom>
              <a:avLst/>
              <a:gdLst/>
              <a:ahLst/>
              <a:cxnLst/>
              <a:rect l="l" t="t" r="r" b="b"/>
              <a:pathLst>
                <a:path w="4905" h="4468" extrusionOk="0">
                  <a:moveTo>
                    <a:pt x="4375" y="0"/>
                  </a:moveTo>
                  <a:cubicBezTo>
                    <a:pt x="4198" y="0"/>
                    <a:pt x="4021" y="68"/>
                    <a:pt x="3886" y="208"/>
                  </a:cubicBezTo>
                  <a:lnTo>
                    <a:pt x="3453" y="631"/>
                  </a:lnTo>
                  <a:lnTo>
                    <a:pt x="289" y="3756"/>
                  </a:lnTo>
                  <a:cubicBezTo>
                    <a:pt x="222" y="3833"/>
                    <a:pt x="174" y="3910"/>
                    <a:pt x="145" y="3996"/>
                  </a:cubicBezTo>
                  <a:lnTo>
                    <a:pt x="1" y="4468"/>
                  </a:lnTo>
                  <a:lnTo>
                    <a:pt x="270" y="4381"/>
                  </a:lnTo>
                  <a:lnTo>
                    <a:pt x="616" y="4275"/>
                  </a:lnTo>
                  <a:lnTo>
                    <a:pt x="914" y="4189"/>
                  </a:lnTo>
                  <a:cubicBezTo>
                    <a:pt x="1010" y="4160"/>
                    <a:pt x="1087" y="4112"/>
                    <a:pt x="1155" y="4044"/>
                  </a:cubicBezTo>
                  <a:lnTo>
                    <a:pt x="4030" y="1208"/>
                  </a:lnTo>
                  <a:lnTo>
                    <a:pt x="4318" y="919"/>
                  </a:lnTo>
                  <a:lnTo>
                    <a:pt x="4761" y="477"/>
                  </a:lnTo>
                  <a:cubicBezTo>
                    <a:pt x="4828" y="419"/>
                    <a:pt x="4876" y="342"/>
                    <a:pt x="4905" y="265"/>
                  </a:cubicBezTo>
                  <a:lnTo>
                    <a:pt x="4905" y="256"/>
                  </a:lnTo>
                  <a:cubicBezTo>
                    <a:pt x="4772" y="87"/>
                    <a:pt x="4574" y="0"/>
                    <a:pt x="4375"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60"/>
            <p:cNvSpPr/>
            <p:nvPr/>
          </p:nvSpPr>
          <p:spPr>
            <a:xfrm>
              <a:off x="4135312" y="3077589"/>
              <a:ext cx="99774" cy="95253"/>
            </a:xfrm>
            <a:custGeom>
              <a:avLst/>
              <a:gdLst/>
              <a:ahLst/>
              <a:cxnLst/>
              <a:rect l="l" t="t" r="r" b="b"/>
              <a:pathLst>
                <a:path w="3818" h="3645" extrusionOk="0">
                  <a:moveTo>
                    <a:pt x="3241" y="0"/>
                  </a:moveTo>
                  <a:lnTo>
                    <a:pt x="77" y="3126"/>
                  </a:lnTo>
                  <a:cubicBezTo>
                    <a:pt x="48" y="3164"/>
                    <a:pt x="20" y="3193"/>
                    <a:pt x="0" y="3231"/>
                  </a:cubicBezTo>
                  <a:lnTo>
                    <a:pt x="404" y="3645"/>
                  </a:lnTo>
                  <a:lnTo>
                    <a:pt x="702" y="3549"/>
                  </a:lnTo>
                  <a:cubicBezTo>
                    <a:pt x="798" y="3520"/>
                    <a:pt x="875" y="3472"/>
                    <a:pt x="943" y="3414"/>
                  </a:cubicBezTo>
                  <a:lnTo>
                    <a:pt x="3818" y="577"/>
                  </a:lnTo>
                  <a:lnTo>
                    <a:pt x="324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60"/>
            <p:cNvSpPr/>
            <p:nvPr/>
          </p:nvSpPr>
          <p:spPr>
            <a:xfrm>
              <a:off x="3973970" y="3219306"/>
              <a:ext cx="24146" cy="11080"/>
            </a:xfrm>
            <a:custGeom>
              <a:avLst/>
              <a:gdLst/>
              <a:ahLst/>
              <a:cxnLst/>
              <a:rect l="l" t="t" r="r" b="b"/>
              <a:pathLst>
                <a:path w="924" h="424" extrusionOk="0">
                  <a:moveTo>
                    <a:pt x="1" y="1"/>
                  </a:moveTo>
                  <a:lnTo>
                    <a:pt x="1" y="424"/>
                  </a:lnTo>
                  <a:lnTo>
                    <a:pt x="924" y="424"/>
                  </a:lnTo>
                  <a:lnTo>
                    <a:pt x="924"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60"/>
            <p:cNvSpPr/>
            <p:nvPr/>
          </p:nvSpPr>
          <p:spPr>
            <a:xfrm>
              <a:off x="3973970" y="3040403"/>
              <a:ext cx="24146" cy="11080"/>
            </a:xfrm>
            <a:custGeom>
              <a:avLst/>
              <a:gdLst/>
              <a:ahLst/>
              <a:cxnLst/>
              <a:rect l="l" t="t" r="r" b="b"/>
              <a:pathLst>
                <a:path w="924" h="424" extrusionOk="0">
                  <a:moveTo>
                    <a:pt x="1" y="0"/>
                  </a:moveTo>
                  <a:lnTo>
                    <a:pt x="1" y="423"/>
                  </a:lnTo>
                  <a:lnTo>
                    <a:pt x="924" y="423"/>
                  </a:lnTo>
                  <a:lnTo>
                    <a:pt x="924"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60"/>
            <p:cNvSpPr/>
            <p:nvPr/>
          </p:nvSpPr>
          <p:spPr>
            <a:xfrm>
              <a:off x="4135312" y="3077851"/>
              <a:ext cx="109835" cy="108319"/>
            </a:xfrm>
            <a:custGeom>
              <a:avLst/>
              <a:gdLst/>
              <a:ahLst/>
              <a:cxnLst/>
              <a:rect l="l" t="t" r="r" b="b"/>
              <a:pathLst>
                <a:path w="4203" h="4145" extrusionOk="0">
                  <a:moveTo>
                    <a:pt x="3241" y="0"/>
                  </a:moveTo>
                  <a:lnTo>
                    <a:pt x="87" y="3125"/>
                  </a:lnTo>
                  <a:cubicBezTo>
                    <a:pt x="48" y="3154"/>
                    <a:pt x="20" y="3183"/>
                    <a:pt x="0" y="3221"/>
                  </a:cubicBezTo>
                  <a:lnTo>
                    <a:pt x="414" y="3635"/>
                  </a:lnTo>
                  <a:lnTo>
                    <a:pt x="923" y="4145"/>
                  </a:lnTo>
                  <a:lnTo>
                    <a:pt x="943" y="4145"/>
                  </a:lnTo>
                  <a:cubicBezTo>
                    <a:pt x="972" y="4125"/>
                    <a:pt x="1010" y="4096"/>
                    <a:pt x="1039" y="4068"/>
                  </a:cubicBezTo>
                  <a:lnTo>
                    <a:pt x="4203" y="942"/>
                  </a:lnTo>
                  <a:lnTo>
                    <a:pt x="3241" y="0"/>
                  </a:lnTo>
                  <a:close/>
                </a:path>
              </a:pathLst>
            </a:custGeom>
            <a:solidFill>
              <a:srgbClr val="1D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60"/>
            <p:cNvSpPr/>
            <p:nvPr/>
          </p:nvSpPr>
          <p:spPr>
            <a:xfrm>
              <a:off x="4135312" y="3077589"/>
              <a:ext cx="99774" cy="95253"/>
            </a:xfrm>
            <a:custGeom>
              <a:avLst/>
              <a:gdLst/>
              <a:ahLst/>
              <a:cxnLst/>
              <a:rect l="l" t="t" r="r" b="b"/>
              <a:pathLst>
                <a:path w="3818" h="3645" extrusionOk="0">
                  <a:moveTo>
                    <a:pt x="3241" y="0"/>
                  </a:moveTo>
                  <a:lnTo>
                    <a:pt x="77" y="3126"/>
                  </a:lnTo>
                  <a:cubicBezTo>
                    <a:pt x="48" y="3164"/>
                    <a:pt x="20" y="3193"/>
                    <a:pt x="0" y="3231"/>
                  </a:cubicBezTo>
                  <a:lnTo>
                    <a:pt x="404" y="3645"/>
                  </a:lnTo>
                  <a:lnTo>
                    <a:pt x="702" y="3549"/>
                  </a:lnTo>
                  <a:cubicBezTo>
                    <a:pt x="798" y="3520"/>
                    <a:pt x="875" y="3472"/>
                    <a:pt x="943" y="3414"/>
                  </a:cubicBezTo>
                  <a:lnTo>
                    <a:pt x="3818" y="577"/>
                  </a:lnTo>
                  <a:lnTo>
                    <a:pt x="3241"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3" name="Google Shape;14593;p60"/>
          <p:cNvGrpSpPr/>
          <p:nvPr/>
        </p:nvGrpSpPr>
        <p:grpSpPr>
          <a:xfrm>
            <a:off x="3527941" y="2916744"/>
            <a:ext cx="366665" cy="315654"/>
            <a:chOff x="3527941" y="2916744"/>
            <a:chExt cx="366665" cy="315654"/>
          </a:xfrm>
        </p:grpSpPr>
        <p:sp>
          <p:nvSpPr>
            <p:cNvPr id="14594" name="Google Shape;14594;p60"/>
            <p:cNvSpPr/>
            <p:nvPr/>
          </p:nvSpPr>
          <p:spPr>
            <a:xfrm>
              <a:off x="3527941" y="2916770"/>
              <a:ext cx="366665" cy="157840"/>
            </a:xfrm>
            <a:custGeom>
              <a:avLst/>
              <a:gdLst/>
              <a:ahLst/>
              <a:cxnLst/>
              <a:rect l="l" t="t" r="r" b="b"/>
              <a:pathLst>
                <a:path w="14031" h="6040" extrusionOk="0">
                  <a:moveTo>
                    <a:pt x="616" y="0"/>
                  </a:moveTo>
                  <a:cubicBezTo>
                    <a:pt x="279" y="0"/>
                    <a:pt x="0" y="279"/>
                    <a:pt x="0" y="616"/>
                  </a:cubicBezTo>
                  <a:lnTo>
                    <a:pt x="0" y="5424"/>
                  </a:lnTo>
                  <a:cubicBezTo>
                    <a:pt x="0" y="5760"/>
                    <a:pt x="279" y="6039"/>
                    <a:pt x="616" y="6039"/>
                  </a:cubicBezTo>
                  <a:lnTo>
                    <a:pt x="13415" y="6039"/>
                  </a:lnTo>
                  <a:cubicBezTo>
                    <a:pt x="13751" y="6039"/>
                    <a:pt x="14030" y="5760"/>
                    <a:pt x="14030" y="5424"/>
                  </a:cubicBezTo>
                  <a:lnTo>
                    <a:pt x="14030" y="616"/>
                  </a:lnTo>
                  <a:cubicBezTo>
                    <a:pt x="14030" y="279"/>
                    <a:pt x="13751" y="0"/>
                    <a:pt x="1341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60"/>
            <p:cNvSpPr/>
            <p:nvPr/>
          </p:nvSpPr>
          <p:spPr>
            <a:xfrm>
              <a:off x="3546521" y="2916744"/>
              <a:ext cx="348085" cy="139260"/>
            </a:xfrm>
            <a:custGeom>
              <a:avLst/>
              <a:gdLst/>
              <a:ahLst/>
              <a:cxnLst/>
              <a:rect l="l" t="t" r="r" b="b"/>
              <a:pathLst>
                <a:path w="13320" h="5329" extrusionOk="0">
                  <a:moveTo>
                    <a:pt x="12721" y="1"/>
                  </a:moveTo>
                  <a:cubicBezTo>
                    <a:pt x="12715" y="1"/>
                    <a:pt x="12709" y="1"/>
                    <a:pt x="12704" y="1"/>
                  </a:cubicBezTo>
                  <a:lnTo>
                    <a:pt x="1" y="1"/>
                  </a:lnTo>
                  <a:lnTo>
                    <a:pt x="1" y="4713"/>
                  </a:lnTo>
                  <a:cubicBezTo>
                    <a:pt x="1" y="5050"/>
                    <a:pt x="280" y="5328"/>
                    <a:pt x="616" y="5328"/>
                  </a:cubicBezTo>
                  <a:lnTo>
                    <a:pt x="13319" y="5328"/>
                  </a:lnTo>
                  <a:lnTo>
                    <a:pt x="13319" y="617"/>
                  </a:lnTo>
                  <a:cubicBezTo>
                    <a:pt x="13319" y="276"/>
                    <a:pt x="13050" y="1"/>
                    <a:pt x="12721"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60"/>
            <p:cNvSpPr/>
            <p:nvPr/>
          </p:nvSpPr>
          <p:spPr>
            <a:xfrm>
              <a:off x="3527941" y="3074584"/>
              <a:ext cx="366665" cy="157814"/>
            </a:xfrm>
            <a:custGeom>
              <a:avLst/>
              <a:gdLst/>
              <a:ahLst/>
              <a:cxnLst/>
              <a:rect l="l" t="t" r="r" b="b"/>
              <a:pathLst>
                <a:path w="14031" h="6039" extrusionOk="0">
                  <a:moveTo>
                    <a:pt x="616" y="0"/>
                  </a:moveTo>
                  <a:cubicBezTo>
                    <a:pt x="279" y="0"/>
                    <a:pt x="0" y="279"/>
                    <a:pt x="0" y="615"/>
                  </a:cubicBezTo>
                  <a:lnTo>
                    <a:pt x="0" y="5423"/>
                  </a:lnTo>
                  <a:cubicBezTo>
                    <a:pt x="0" y="5760"/>
                    <a:pt x="279" y="6039"/>
                    <a:pt x="616" y="6039"/>
                  </a:cubicBezTo>
                  <a:lnTo>
                    <a:pt x="13415" y="6039"/>
                  </a:lnTo>
                  <a:cubicBezTo>
                    <a:pt x="13751" y="6039"/>
                    <a:pt x="14030" y="5770"/>
                    <a:pt x="14030" y="5423"/>
                  </a:cubicBezTo>
                  <a:lnTo>
                    <a:pt x="14030" y="615"/>
                  </a:lnTo>
                  <a:cubicBezTo>
                    <a:pt x="14030" y="279"/>
                    <a:pt x="13751" y="0"/>
                    <a:pt x="13415"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60"/>
            <p:cNvSpPr/>
            <p:nvPr/>
          </p:nvSpPr>
          <p:spPr>
            <a:xfrm>
              <a:off x="3547279" y="3093426"/>
              <a:ext cx="347327" cy="138973"/>
            </a:xfrm>
            <a:custGeom>
              <a:avLst/>
              <a:gdLst/>
              <a:ahLst/>
              <a:cxnLst/>
              <a:rect l="l" t="t" r="r" b="b"/>
              <a:pathLst>
                <a:path w="13291" h="5318" extrusionOk="0">
                  <a:moveTo>
                    <a:pt x="616" y="0"/>
                  </a:moveTo>
                  <a:cubicBezTo>
                    <a:pt x="280" y="0"/>
                    <a:pt x="1" y="269"/>
                    <a:pt x="1" y="616"/>
                  </a:cubicBezTo>
                  <a:lnTo>
                    <a:pt x="1" y="5318"/>
                  </a:lnTo>
                  <a:lnTo>
                    <a:pt x="12675" y="5318"/>
                  </a:lnTo>
                  <a:cubicBezTo>
                    <a:pt x="13011" y="5318"/>
                    <a:pt x="13290" y="5049"/>
                    <a:pt x="13290" y="4712"/>
                  </a:cubicBezTo>
                  <a:lnTo>
                    <a:pt x="13290"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60"/>
            <p:cNvSpPr/>
            <p:nvPr/>
          </p:nvSpPr>
          <p:spPr>
            <a:xfrm>
              <a:off x="3553812" y="3097424"/>
              <a:ext cx="45026" cy="44268"/>
            </a:xfrm>
            <a:custGeom>
              <a:avLst/>
              <a:gdLst/>
              <a:ahLst/>
              <a:cxnLst/>
              <a:rect l="l" t="t" r="r" b="b"/>
              <a:pathLst>
                <a:path w="1723" h="1694" extrusionOk="0">
                  <a:moveTo>
                    <a:pt x="858" y="1"/>
                  </a:moveTo>
                  <a:cubicBezTo>
                    <a:pt x="414" y="1"/>
                    <a:pt x="49" y="353"/>
                    <a:pt x="20" y="799"/>
                  </a:cubicBezTo>
                  <a:cubicBezTo>
                    <a:pt x="1" y="1251"/>
                    <a:pt x="328" y="1645"/>
                    <a:pt x="780" y="1693"/>
                  </a:cubicBezTo>
                  <a:lnTo>
                    <a:pt x="876" y="1693"/>
                  </a:lnTo>
                  <a:cubicBezTo>
                    <a:pt x="1345" y="1693"/>
                    <a:pt x="1720" y="1311"/>
                    <a:pt x="1722" y="842"/>
                  </a:cubicBezTo>
                  <a:lnTo>
                    <a:pt x="1722" y="842"/>
                  </a:lnTo>
                  <a:cubicBezTo>
                    <a:pt x="1722" y="844"/>
                    <a:pt x="1722" y="846"/>
                    <a:pt x="1722" y="847"/>
                  </a:cubicBezTo>
                  <a:lnTo>
                    <a:pt x="1722" y="838"/>
                  </a:lnTo>
                  <a:cubicBezTo>
                    <a:pt x="1722" y="839"/>
                    <a:pt x="1722" y="841"/>
                    <a:pt x="1722" y="842"/>
                  </a:cubicBezTo>
                  <a:lnTo>
                    <a:pt x="1722" y="842"/>
                  </a:lnTo>
                  <a:cubicBezTo>
                    <a:pt x="1720" y="374"/>
                    <a:pt x="1345" y="1"/>
                    <a:pt x="876" y="1"/>
                  </a:cubicBezTo>
                  <a:cubicBezTo>
                    <a:pt x="870" y="1"/>
                    <a:pt x="864" y="1"/>
                    <a:pt x="858" y="1"/>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60"/>
            <p:cNvSpPr/>
            <p:nvPr/>
          </p:nvSpPr>
          <p:spPr>
            <a:xfrm>
              <a:off x="3554335" y="3165551"/>
              <a:ext cx="44504" cy="44504"/>
            </a:xfrm>
            <a:custGeom>
              <a:avLst/>
              <a:gdLst/>
              <a:ahLst/>
              <a:cxnLst/>
              <a:rect l="l" t="t" r="r" b="b"/>
              <a:pathLst>
                <a:path w="1703" h="1703" extrusionOk="0">
                  <a:moveTo>
                    <a:pt x="856" y="0"/>
                  </a:moveTo>
                  <a:cubicBezTo>
                    <a:pt x="385" y="0"/>
                    <a:pt x="0" y="375"/>
                    <a:pt x="0" y="846"/>
                  </a:cubicBezTo>
                  <a:cubicBezTo>
                    <a:pt x="0" y="1317"/>
                    <a:pt x="385" y="1702"/>
                    <a:pt x="856" y="1702"/>
                  </a:cubicBezTo>
                  <a:cubicBezTo>
                    <a:pt x="1327" y="1702"/>
                    <a:pt x="1702" y="1317"/>
                    <a:pt x="1702" y="846"/>
                  </a:cubicBezTo>
                  <a:cubicBezTo>
                    <a:pt x="1702" y="375"/>
                    <a:pt x="1327" y="0"/>
                    <a:pt x="856"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60"/>
            <p:cNvSpPr/>
            <p:nvPr/>
          </p:nvSpPr>
          <p:spPr>
            <a:xfrm>
              <a:off x="3620920" y="3097424"/>
              <a:ext cx="45261" cy="44268"/>
            </a:xfrm>
            <a:custGeom>
              <a:avLst/>
              <a:gdLst/>
              <a:ahLst/>
              <a:cxnLst/>
              <a:rect l="l" t="t" r="r" b="b"/>
              <a:pathLst>
                <a:path w="1732" h="1694" extrusionOk="0">
                  <a:moveTo>
                    <a:pt x="867" y="1"/>
                  </a:moveTo>
                  <a:cubicBezTo>
                    <a:pt x="423" y="1"/>
                    <a:pt x="58" y="353"/>
                    <a:pt x="29" y="799"/>
                  </a:cubicBezTo>
                  <a:cubicBezTo>
                    <a:pt x="0" y="1251"/>
                    <a:pt x="337" y="1645"/>
                    <a:pt x="789" y="1693"/>
                  </a:cubicBezTo>
                  <a:lnTo>
                    <a:pt x="885" y="1693"/>
                  </a:lnTo>
                  <a:cubicBezTo>
                    <a:pt x="1345" y="1693"/>
                    <a:pt x="1729" y="1311"/>
                    <a:pt x="1731" y="842"/>
                  </a:cubicBezTo>
                  <a:lnTo>
                    <a:pt x="1731" y="842"/>
                  </a:lnTo>
                  <a:cubicBezTo>
                    <a:pt x="1731" y="844"/>
                    <a:pt x="1731" y="846"/>
                    <a:pt x="1731" y="847"/>
                  </a:cubicBezTo>
                  <a:lnTo>
                    <a:pt x="1731" y="838"/>
                  </a:lnTo>
                  <a:cubicBezTo>
                    <a:pt x="1731" y="839"/>
                    <a:pt x="1731" y="841"/>
                    <a:pt x="1731" y="842"/>
                  </a:cubicBezTo>
                  <a:lnTo>
                    <a:pt x="1731" y="842"/>
                  </a:lnTo>
                  <a:cubicBezTo>
                    <a:pt x="1729" y="374"/>
                    <a:pt x="1345" y="1"/>
                    <a:pt x="885" y="1"/>
                  </a:cubicBezTo>
                  <a:cubicBezTo>
                    <a:pt x="879" y="1"/>
                    <a:pt x="873" y="1"/>
                    <a:pt x="867" y="1"/>
                  </a:cubicBezTo>
                  <a:close/>
                </a:path>
              </a:pathLst>
            </a:custGeom>
            <a:solidFill>
              <a:srgbClr val="ABBCCA"/>
            </a:solidFill>
            <a:ln w="3125" cap="flat" cmpd="sng">
              <a:solidFill>
                <a:srgbClr val="ABBCCA"/>
              </a:solidFill>
              <a:prstDash val="solid"/>
              <a:miter lim="96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60"/>
            <p:cNvSpPr/>
            <p:nvPr/>
          </p:nvSpPr>
          <p:spPr>
            <a:xfrm>
              <a:off x="3621678" y="3165551"/>
              <a:ext cx="44504" cy="44504"/>
            </a:xfrm>
            <a:custGeom>
              <a:avLst/>
              <a:gdLst/>
              <a:ahLst/>
              <a:cxnLst/>
              <a:rect l="l" t="t" r="r" b="b"/>
              <a:pathLst>
                <a:path w="1703" h="1703" extrusionOk="0">
                  <a:moveTo>
                    <a:pt x="856" y="0"/>
                  </a:moveTo>
                  <a:cubicBezTo>
                    <a:pt x="385" y="0"/>
                    <a:pt x="0" y="375"/>
                    <a:pt x="0" y="846"/>
                  </a:cubicBezTo>
                  <a:cubicBezTo>
                    <a:pt x="0" y="1317"/>
                    <a:pt x="385" y="1702"/>
                    <a:pt x="856" y="1702"/>
                  </a:cubicBezTo>
                  <a:cubicBezTo>
                    <a:pt x="1318" y="1702"/>
                    <a:pt x="1702" y="1317"/>
                    <a:pt x="1702" y="846"/>
                  </a:cubicBezTo>
                  <a:cubicBezTo>
                    <a:pt x="1702" y="375"/>
                    <a:pt x="1318" y="0"/>
                    <a:pt x="85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60"/>
            <p:cNvSpPr/>
            <p:nvPr/>
          </p:nvSpPr>
          <p:spPr>
            <a:xfrm>
              <a:off x="3689021" y="3165551"/>
              <a:ext cx="44504" cy="44504"/>
            </a:xfrm>
            <a:custGeom>
              <a:avLst/>
              <a:gdLst/>
              <a:ahLst/>
              <a:cxnLst/>
              <a:rect l="l" t="t" r="r" b="b"/>
              <a:pathLst>
                <a:path w="1703" h="1703" extrusionOk="0">
                  <a:moveTo>
                    <a:pt x="856" y="0"/>
                  </a:moveTo>
                  <a:cubicBezTo>
                    <a:pt x="385" y="0"/>
                    <a:pt x="0" y="375"/>
                    <a:pt x="0" y="846"/>
                  </a:cubicBezTo>
                  <a:cubicBezTo>
                    <a:pt x="0" y="1317"/>
                    <a:pt x="385" y="1702"/>
                    <a:pt x="856" y="1702"/>
                  </a:cubicBezTo>
                  <a:cubicBezTo>
                    <a:pt x="1318" y="1702"/>
                    <a:pt x="1702" y="1317"/>
                    <a:pt x="1702" y="846"/>
                  </a:cubicBezTo>
                  <a:cubicBezTo>
                    <a:pt x="1702" y="375"/>
                    <a:pt x="1318" y="0"/>
                    <a:pt x="8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60"/>
            <p:cNvSpPr/>
            <p:nvPr/>
          </p:nvSpPr>
          <p:spPr>
            <a:xfrm>
              <a:off x="3755607" y="3097424"/>
              <a:ext cx="45261" cy="44268"/>
            </a:xfrm>
            <a:custGeom>
              <a:avLst/>
              <a:gdLst/>
              <a:ahLst/>
              <a:cxnLst/>
              <a:rect l="l" t="t" r="r" b="b"/>
              <a:pathLst>
                <a:path w="1732" h="1694" extrusionOk="0">
                  <a:moveTo>
                    <a:pt x="858" y="1"/>
                  </a:moveTo>
                  <a:cubicBezTo>
                    <a:pt x="414" y="1"/>
                    <a:pt x="48" y="353"/>
                    <a:pt x="29" y="799"/>
                  </a:cubicBezTo>
                  <a:cubicBezTo>
                    <a:pt x="1" y="1251"/>
                    <a:pt x="337" y="1645"/>
                    <a:pt x="789" y="1693"/>
                  </a:cubicBezTo>
                  <a:lnTo>
                    <a:pt x="876" y="1693"/>
                  </a:lnTo>
                  <a:cubicBezTo>
                    <a:pt x="1345" y="1693"/>
                    <a:pt x="1729" y="1311"/>
                    <a:pt x="1731" y="842"/>
                  </a:cubicBezTo>
                  <a:lnTo>
                    <a:pt x="1731" y="842"/>
                  </a:lnTo>
                  <a:cubicBezTo>
                    <a:pt x="1731" y="844"/>
                    <a:pt x="1731" y="846"/>
                    <a:pt x="1731" y="847"/>
                  </a:cubicBezTo>
                  <a:lnTo>
                    <a:pt x="1731" y="838"/>
                  </a:lnTo>
                  <a:cubicBezTo>
                    <a:pt x="1731" y="839"/>
                    <a:pt x="1731" y="841"/>
                    <a:pt x="1731" y="842"/>
                  </a:cubicBezTo>
                  <a:lnTo>
                    <a:pt x="1731" y="842"/>
                  </a:lnTo>
                  <a:cubicBezTo>
                    <a:pt x="1729" y="374"/>
                    <a:pt x="1345" y="1"/>
                    <a:pt x="876" y="1"/>
                  </a:cubicBezTo>
                  <a:cubicBezTo>
                    <a:pt x="870" y="1"/>
                    <a:pt x="864" y="1"/>
                    <a:pt x="858"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60"/>
            <p:cNvSpPr/>
            <p:nvPr/>
          </p:nvSpPr>
          <p:spPr>
            <a:xfrm>
              <a:off x="3756365" y="3165551"/>
              <a:ext cx="44504" cy="44504"/>
            </a:xfrm>
            <a:custGeom>
              <a:avLst/>
              <a:gdLst/>
              <a:ahLst/>
              <a:cxnLst/>
              <a:rect l="l" t="t" r="r" b="b"/>
              <a:pathLst>
                <a:path w="1703" h="1703" extrusionOk="0">
                  <a:moveTo>
                    <a:pt x="847" y="0"/>
                  </a:moveTo>
                  <a:cubicBezTo>
                    <a:pt x="385" y="0"/>
                    <a:pt x="0" y="375"/>
                    <a:pt x="0" y="846"/>
                  </a:cubicBezTo>
                  <a:cubicBezTo>
                    <a:pt x="0" y="1317"/>
                    <a:pt x="385" y="1702"/>
                    <a:pt x="847" y="1702"/>
                  </a:cubicBezTo>
                  <a:cubicBezTo>
                    <a:pt x="1318" y="1702"/>
                    <a:pt x="1702" y="1317"/>
                    <a:pt x="1702" y="846"/>
                  </a:cubicBezTo>
                  <a:cubicBezTo>
                    <a:pt x="1702" y="375"/>
                    <a:pt x="1318" y="0"/>
                    <a:pt x="847" y="0"/>
                  </a:cubicBez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60"/>
            <p:cNvSpPr/>
            <p:nvPr/>
          </p:nvSpPr>
          <p:spPr>
            <a:xfrm>
              <a:off x="3822950" y="3097424"/>
              <a:ext cx="45261" cy="44268"/>
            </a:xfrm>
            <a:custGeom>
              <a:avLst/>
              <a:gdLst/>
              <a:ahLst/>
              <a:cxnLst/>
              <a:rect l="l" t="t" r="r" b="b"/>
              <a:pathLst>
                <a:path w="1732" h="1694" extrusionOk="0">
                  <a:moveTo>
                    <a:pt x="858" y="1"/>
                  </a:moveTo>
                  <a:cubicBezTo>
                    <a:pt x="414" y="1"/>
                    <a:pt x="48" y="353"/>
                    <a:pt x="29" y="799"/>
                  </a:cubicBezTo>
                  <a:cubicBezTo>
                    <a:pt x="1" y="1251"/>
                    <a:pt x="337" y="1645"/>
                    <a:pt x="789" y="1693"/>
                  </a:cubicBezTo>
                  <a:lnTo>
                    <a:pt x="876" y="1693"/>
                  </a:lnTo>
                  <a:cubicBezTo>
                    <a:pt x="1345" y="1693"/>
                    <a:pt x="1729" y="1311"/>
                    <a:pt x="1731" y="842"/>
                  </a:cubicBezTo>
                  <a:lnTo>
                    <a:pt x="1731" y="842"/>
                  </a:lnTo>
                  <a:cubicBezTo>
                    <a:pt x="1731" y="844"/>
                    <a:pt x="1732" y="846"/>
                    <a:pt x="1732" y="847"/>
                  </a:cubicBezTo>
                  <a:lnTo>
                    <a:pt x="1732" y="838"/>
                  </a:lnTo>
                  <a:cubicBezTo>
                    <a:pt x="1732" y="839"/>
                    <a:pt x="1731" y="841"/>
                    <a:pt x="1731" y="842"/>
                  </a:cubicBezTo>
                  <a:lnTo>
                    <a:pt x="1731" y="842"/>
                  </a:lnTo>
                  <a:cubicBezTo>
                    <a:pt x="1729" y="374"/>
                    <a:pt x="1345" y="1"/>
                    <a:pt x="876" y="1"/>
                  </a:cubicBezTo>
                  <a:cubicBezTo>
                    <a:pt x="870" y="1"/>
                    <a:pt x="864" y="1"/>
                    <a:pt x="858"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60"/>
            <p:cNvSpPr/>
            <p:nvPr/>
          </p:nvSpPr>
          <p:spPr>
            <a:xfrm>
              <a:off x="3823708" y="3165551"/>
              <a:ext cx="44504" cy="44504"/>
            </a:xfrm>
            <a:custGeom>
              <a:avLst/>
              <a:gdLst/>
              <a:ahLst/>
              <a:cxnLst/>
              <a:rect l="l" t="t" r="r" b="b"/>
              <a:pathLst>
                <a:path w="1703" h="1703" extrusionOk="0">
                  <a:moveTo>
                    <a:pt x="847" y="0"/>
                  </a:moveTo>
                  <a:cubicBezTo>
                    <a:pt x="375" y="0"/>
                    <a:pt x="0" y="375"/>
                    <a:pt x="0" y="846"/>
                  </a:cubicBezTo>
                  <a:cubicBezTo>
                    <a:pt x="0" y="1317"/>
                    <a:pt x="375" y="1702"/>
                    <a:pt x="847" y="1702"/>
                  </a:cubicBezTo>
                  <a:cubicBezTo>
                    <a:pt x="1318" y="1702"/>
                    <a:pt x="1703" y="1317"/>
                    <a:pt x="1703" y="846"/>
                  </a:cubicBezTo>
                  <a:cubicBezTo>
                    <a:pt x="1703" y="375"/>
                    <a:pt x="1318" y="0"/>
                    <a:pt x="847"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60"/>
            <p:cNvSpPr/>
            <p:nvPr/>
          </p:nvSpPr>
          <p:spPr>
            <a:xfrm>
              <a:off x="3562514" y="3105185"/>
              <a:ext cx="40897" cy="36507"/>
            </a:xfrm>
            <a:custGeom>
              <a:avLst/>
              <a:gdLst/>
              <a:ahLst/>
              <a:cxnLst/>
              <a:rect l="l" t="t" r="r" b="b"/>
              <a:pathLst>
                <a:path w="1565" h="1397" extrusionOk="0">
                  <a:moveTo>
                    <a:pt x="1134" y="0"/>
                  </a:moveTo>
                  <a:cubicBezTo>
                    <a:pt x="1123" y="0"/>
                    <a:pt x="1112" y="1"/>
                    <a:pt x="1101" y="2"/>
                  </a:cubicBezTo>
                  <a:cubicBezTo>
                    <a:pt x="1093" y="2"/>
                    <a:pt x="1085" y="2"/>
                    <a:pt x="1077" y="2"/>
                  </a:cubicBezTo>
                  <a:cubicBezTo>
                    <a:pt x="343" y="2"/>
                    <a:pt x="0" y="902"/>
                    <a:pt x="543" y="1396"/>
                  </a:cubicBezTo>
                  <a:cubicBezTo>
                    <a:pt x="1014" y="1396"/>
                    <a:pt x="1389" y="1012"/>
                    <a:pt x="1389" y="541"/>
                  </a:cubicBezTo>
                  <a:cubicBezTo>
                    <a:pt x="1565" y="328"/>
                    <a:pt x="1403" y="0"/>
                    <a:pt x="1134"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60"/>
            <p:cNvSpPr/>
            <p:nvPr/>
          </p:nvSpPr>
          <p:spPr>
            <a:xfrm>
              <a:off x="3562436" y="3173313"/>
              <a:ext cx="41289" cy="36742"/>
            </a:xfrm>
            <a:custGeom>
              <a:avLst/>
              <a:gdLst/>
              <a:ahLst/>
              <a:cxnLst/>
              <a:rect l="l" t="t" r="r" b="b"/>
              <a:pathLst>
                <a:path w="1580" h="1406" extrusionOk="0">
                  <a:moveTo>
                    <a:pt x="1128" y="0"/>
                  </a:moveTo>
                  <a:cubicBezTo>
                    <a:pt x="1120" y="0"/>
                    <a:pt x="1112" y="1"/>
                    <a:pt x="1104" y="1"/>
                  </a:cubicBezTo>
                  <a:cubicBezTo>
                    <a:pt x="1100" y="1"/>
                    <a:pt x="1096" y="1"/>
                    <a:pt x="1092" y="1"/>
                  </a:cubicBezTo>
                  <a:cubicBezTo>
                    <a:pt x="359" y="1"/>
                    <a:pt x="1" y="908"/>
                    <a:pt x="546" y="1405"/>
                  </a:cubicBezTo>
                  <a:cubicBezTo>
                    <a:pt x="1017" y="1405"/>
                    <a:pt x="1392" y="1020"/>
                    <a:pt x="1392" y="549"/>
                  </a:cubicBezTo>
                  <a:cubicBezTo>
                    <a:pt x="1579" y="325"/>
                    <a:pt x="1412" y="0"/>
                    <a:pt x="1128"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60"/>
            <p:cNvSpPr/>
            <p:nvPr/>
          </p:nvSpPr>
          <p:spPr>
            <a:xfrm>
              <a:off x="3629622" y="3105185"/>
              <a:ext cx="41133" cy="36507"/>
            </a:xfrm>
            <a:custGeom>
              <a:avLst/>
              <a:gdLst/>
              <a:ahLst/>
              <a:cxnLst/>
              <a:rect l="l" t="t" r="r" b="b"/>
              <a:pathLst>
                <a:path w="1574" h="1397" extrusionOk="0">
                  <a:moveTo>
                    <a:pt x="1135" y="0"/>
                  </a:moveTo>
                  <a:cubicBezTo>
                    <a:pt x="1123" y="0"/>
                    <a:pt x="1112" y="1"/>
                    <a:pt x="1100" y="2"/>
                  </a:cubicBezTo>
                  <a:cubicBezTo>
                    <a:pt x="1092" y="2"/>
                    <a:pt x="1085" y="2"/>
                    <a:pt x="1077" y="2"/>
                  </a:cubicBezTo>
                  <a:cubicBezTo>
                    <a:pt x="352" y="2"/>
                    <a:pt x="0" y="902"/>
                    <a:pt x="552" y="1396"/>
                  </a:cubicBezTo>
                  <a:cubicBezTo>
                    <a:pt x="1014" y="1396"/>
                    <a:pt x="1398" y="1012"/>
                    <a:pt x="1398" y="541"/>
                  </a:cubicBezTo>
                  <a:cubicBezTo>
                    <a:pt x="1574" y="328"/>
                    <a:pt x="1412" y="0"/>
                    <a:pt x="1135" y="0"/>
                  </a:cubicBezTo>
                  <a:close/>
                </a:path>
              </a:pathLst>
            </a:custGeom>
            <a:solidFill>
              <a:srgbClr val="BAC8D3"/>
            </a:solidFill>
            <a:ln w="3125" cap="flat" cmpd="sng">
              <a:solidFill>
                <a:srgbClr val="ABBCCA"/>
              </a:solidFill>
              <a:prstDash val="solid"/>
              <a:miter lim="96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60"/>
            <p:cNvSpPr/>
            <p:nvPr/>
          </p:nvSpPr>
          <p:spPr>
            <a:xfrm>
              <a:off x="3629779" y="3173313"/>
              <a:ext cx="41289" cy="36742"/>
            </a:xfrm>
            <a:custGeom>
              <a:avLst/>
              <a:gdLst/>
              <a:ahLst/>
              <a:cxnLst/>
              <a:rect l="l" t="t" r="r" b="b"/>
              <a:pathLst>
                <a:path w="1580" h="1406" extrusionOk="0">
                  <a:moveTo>
                    <a:pt x="1128" y="0"/>
                  </a:moveTo>
                  <a:cubicBezTo>
                    <a:pt x="1120" y="0"/>
                    <a:pt x="1112" y="1"/>
                    <a:pt x="1104" y="1"/>
                  </a:cubicBezTo>
                  <a:cubicBezTo>
                    <a:pt x="1100" y="1"/>
                    <a:pt x="1096" y="1"/>
                    <a:pt x="1092" y="1"/>
                  </a:cubicBezTo>
                  <a:cubicBezTo>
                    <a:pt x="360" y="1"/>
                    <a:pt x="1" y="908"/>
                    <a:pt x="546" y="1405"/>
                  </a:cubicBezTo>
                  <a:cubicBezTo>
                    <a:pt x="1008" y="1405"/>
                    <a:pt x="1392" y="1020"/>
                    <a:pt x="1392" y="549"/>
                  </a:cubicBezTo>
                  <a:cubicBezTo>
                    <a:pt x="1579" y="325"/>
                    <a:pt x="1412" y="0"/>
                    <a:pt x="1128"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60"/>
            <p:cNvSpPr/>
            <p:nvPr/>
          </p:nvSpPr>
          <p:spPr>
            <a:xfrm>
              <a:off x="3696887" y="3173313"/>
              <a:ext cx="41263" cy="36742"/>
            </a:xfrm>
            <a:custGeom>
              <a:avLst/>
              <a:gdLst/>
              <a:ahLst/>
              <a:cxnLst/>
              <a:rect l="l" t="t" r="r" b="b"/>
              <a:pathLst>
                <a:path w="1579" h="1406" extrusionOk="0">
                  <a:moveTo>
                    <a:pt x="1137" y="0"/>
                  </a:moveTo>
                  <a:cubicBezTo>
                    <a:pt x="1129" y="0"/>
                    <a:pt x="1121" y="1"/>
                    <a:pt x="1113" y="1"/>
                  </a:cubicBezTo>
                  <a:cubicBezTo>
                    <a:pt x="1109" y="1"/>
                    <a:pt x="1105" y="1"/>
                    <a:pt x="1101" y="1"/>
                  </a:cubicBezTo>
                  <a:cubicBezTo>
                    <a:pt x="359" y="1"/>
                    <a:pt x="0" y="908"/>
                    <a:pt x="555" y="1405"/>
                  </a:cubicBezTo>
                  <a:cubicBezTo>
                    <a:pt x="1017" y="1405"/>
                    <a:pt x="1401" y="1020"/>
                    <a:pt x="1401" y="549"/>
                  </a:cubicBezTo>
                  <a:cubicBezTo>
                    <a:pt x="1579" y="325"/>
                    <a:pt x="1420" y="0"/>
                    <a:pt x="1137"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60"/>
            <p:cNvSpPr/>
            <p:nvPr/>
          </p:nvSpPr>
          <p:spPr>
            <a:xfrm>
              <a:off x="3764309" y="3105185"/>
              <a:ext cx="41133" cy="36507"/>
            </a:xfrm>
            <a:custGeom>
              <a:avLst/>
              <a:gdLst/>
              <a:ahLst/>
              <a:cxnLst/>
              <a:rect l="l" t="t" r="r" b="b"/>
              <a:pathLst>
                <a:path w="1574" h="1397" extrusionOk="0">
                  <a:moveTo>
                    <a:pt x="1135" y="0"/>
                  </a:moveTo>
                  <a:cubicBezTo>
                    <a:pt x="1124" y="0"/>
                    <a:pt x="1112" y="1"/>
                    <a:pt x="1100" y="2"/>
                  </a:cubicBezTo>
                  <a:cubicBezTo>
                    <a:pt x="1093" y="2"/>
                    <a:pt x="1085" y="2"/>
                    <a:pt x="1077" y="2"/>
                  </a:cubicBezTo>
                  <a:cubicBezTo>
                    <a:pt x="352" y="2"/>
                    <a:pt x="0" y="902"/>
                    <a:pt x="543" y="1396"/>
                  </a:cubicBezTo>
                  <a:cubicBezTo>
                    <a:pt x="1014" y="1396"/>
                    <a:pt x="1398" y="1012"/>
                    <a:pt x="1398" y="541"/>
                  </a:cubicBezTo>
                  <a:lnTo>
                    <a:pt x="1389" y="541"/>
                  </a:lnTo>
                  <a:cubicBezTo>
                    <a:pt x="1574" y="328"/>
                    <a:pt x="1412" y="0"/>
                    <a:pt x="1135" y="0"/>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60"/>
            <p:cNvSpPr/>
            <p:nvPr/>
          </p:nvSpPr>
          <p:spPr>
            <a:xfrm>
              <a:off x="3764231" y="3173313"/>
              <a:ext cx="41289" cy="36742"/>
            </a:xfrm>
            <a:custGeom>
              <a:avLst/>
              <a:gdLst/>
              <a:ahLst/>
              <a:cxnLst/>
              <a:rect l="l" t="t" r="r" b="b"/>
              <a:pathLst>
                <a:path w="1580" h="1406" extrusionOk="0">
                  <a:moveTo>
                    <a:pt x="1136" y="0"/>
                  </a:moveTo>
                  <a:cubicBezTo>
                    <a:pt x="1129" y="0"/>
                    <a:pt x="1121" y="1"/>
                    <a:pt x="1113" y="1"/>
                  </a:cubicBezTo>
                  <a:cubicBezTo>
                    <a:pt x="1109" y="1"/>
                    <a:pt x="1105" y="1"/>
                    <a:pt x="1101" y="1"/>
                  </a:cubicBezTo>
                  <a:cubicBezTo>
                    <a:pt x="359" y="1"/>
                    <a:pt x="0" y="908"/>
                    <a:pt x="546" y="1405"/>
                  </a:cubicBezTo>
                  <a:cubicBezTo>
                    <a:pt x="1017" y="1405"/>
                    <a:pt x="1401" y="1020"/>
                    <a:pt x="1401" y="549"/>
                  </a:cubicBezTo>
                  <a:cubicBezTo>
                    <a:pt x="1579" y="325"/>
                    <a:pt x="1411" y="0"/>
                    <a:pt x="1136" y="0"/>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60"/>
            <p:cNvSpPr/>
            <p:nvPr/>
          </p:nvSpPr>
          <p:spPr>
            <a:xfrm>
              <a:off x="3831653" y="3105185"/>
              <a:ext cx="41133" cy="36507"/>
            </a:xfrm>
            <a:custGeom>
              <a:avLst/>
              <a:gdLst/>
              <a:ahLst/>
              <a:cxnLst/>
              <a:rect l="l" t="t" r="r" b="b"/>
              <a:pathLst>
                <a:path w="1574" h="1397" extrusionOk="0">
                  <a:moveTo>
                    <a:pt x="1135" y="0"/>
                  </a:moveTo>
                  <a:cubicBezTo>
                    <a:pt x="1124" y="0"/>
                    <a:pt x="1112" y="1"/>
                    <a:pt x="1100" y="2"/>
                  </a:cubicBezTo>
                  <a:cubicBezTo>
                    <a:pt x="1093" y="2"/>
                    <a:pt x="1085" y="2"/>
                    <a:pt x="1077" y="2"/>
                  </a:cubicBezTo>
                  <a:cubicBezTo>
                    <a:pt x="352" y="2"/>
                    <a:pt x="0" y="902"/>
                    <a:pt x="543" y="1396"/>
                  </a:cubicBezTo>
                  <a:cubicBezTo>
                    <a:pt x="1014" y="1396"/>
                    <a:pt x="1399" y="1012"/>
                    <a:pt x="1399" y="541"/>
                  </a:cubicBezTo>
                  <a:lnTo>
                    <a:pt x="1389" y="541"/>
                  </a:lnTo>
                  <a:cubicBezTo>
                    <a:pt x="1574" y="328"/>
                    <a:pt x="1412" y="0"/>
                    <a:pt x="1135"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60"/>
            <p:cNvSpPr/>
            <p:nvPr/>
          </p:nvSpPr>
          <p:spPr>
            <a:xfrm>
              <a:off x="3831574" y="3173313"/>
              <a:ext cx="41289" cy="36742"/>
            </a:xfrm>
            <a:custGeom>
              <a:avLst/>
              <a:gdLst/>
              <a:ahLst/>
              <a:cxnLst/>
              <a:rect l="l" t="t" r="r" b="b"/>
              <a:pathLst>
                <a:path w="1580" h="1406" extrusionOk="0">
                  <a:moveTo>
                    <a:pt x="1137" y="0"/>
                  </a:moveTo>
                  <a:cubicBezTo>
                    <a:pt x="1129" y="0"/>
                    <a:pt x="1121" y="1"/>
                    <a:pt x="1113" y="1"/>
                  </a:cubicBezTo>
                  <a:cubicBezTo>
                    <a:pt x="1109" y="1"/>
                    <a:pt x="1105" y="1"/>
                    <a:pt x="1101" y="1"/>
                  </a:cubicBezTo>
                  <a:cubicBezTo>
                    <a:pt x="359" y="1"/>
                    <a:pt x="0" y="908"/>
                    <a:pt x="546" y="1405"/>
                  </a:cubicBezTo>
                  <a:cubicBezTo>
                    <a:pt x="1017" y="1405"/>
                    <a:pt x="1402" y="1020"/>
                    <a:pt x="1402" y="549"/>
                  </a:cubicBezTo>
                  <a:cubicBezTo>
                    <a:pt x="1579" y="325"/>
                    <a:pt x="1411" y="0"/>
                    <a:pt x="1137"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60"/>
            <p:cNvSpPr/>
            <p:nvPr/>
          </p:nvSpPr>
          <p:spPr>
            <a:xfrm>
              <a:off x="3550310" y="2939375"/>
              <a:ext cx="101786" cy="65854"/>
            </a:xfrm>
            <a:custGeom>
              <a:avLst/>
              <a:gdLst/>
              <a:ahLst/>
              <a:cxnLst/>
              <a:rect l="l" t="t" r="r" b="b"/>
              <a:pathLst>
                <a:path w="3895" h="2520" extrusionOk="0">
                  <a:moveTo>
                    <a:pt x="1847" y="1"/>
                  </a:moveTo>
                  <a:cubicBezTo>
                    <a:pt x="1606" y="1"/>
                    <a:pt x="1423" y="193"/>
                    <a:pt x="1423" y="424"/>
                  </a:cubicBezTo>
                  <a:lnTo>
                    <a:pt x="1423" y="453"/>
                  </a:lnTo>
                  <a:lnTo>
                    <a:pt x="1423" y="481"/>
                  </a:lnTo>
                  <a:cubicBezTo>
                    <a:pt x="1433" y="674"/>
                    <a:pt x="1270" y="837"/>
                    <a:pt x="1068" y="837"/>
                  </a:cubicBezTo>
                  <a:cubicBezTo>
                    <a:pt x="837" y="837"/>
                    <a:pt x="644" y="1030"/>
                    <a:pt x="644" y="1260"/>
                  </a:cubicBezTo>
                  <a:cubicBezTo>
                    <a:pt x="644" y="1280"/>
                    <a:pt x="654" y="1308"/>
                    <a:pt x="654" y="1337"/>
                  </a:cubicBezTo>
                  <a:cubicBezTo>
                    <a:pt x="683" y="1481"/>
                    <a:pt x="568" y="1616"/>
                    <a:pt x="423" y="1616"/>
                  </a:cubicBezTo>
                  <a:cubicBezTo>
                    <a:pt x="193" y="1616"/>
                    <a:pt x="0" y="1808"/>
                    <a:pt x="0" y="2039"/>
                  </a:cubicBezTo>
                  <a:lnTo>
                    <a:pt x="0" y="2097"/>
                  </a:lnTo>
                  <a:cubicBezTo>
                    <a:pt x="0" y="2337"/>
                    <a:pt x="193" y="2520"/>
                    <a:pt x="423" y="2520"/>
                  </a:cubicBezTo>
                  <a:lnTo>
                    <a:pt x="1923" y="2520"/>
                  </a:lnTo>
                  <a:cubicBezTo>
                    <a:pt x="2154" y="2520"/>
                    <a:pt x="2337" y="2337"/>
                    <a:pt x="2337" y="2097"/>
                  </a:cubicBezTo>
                  <a:lnTo>
                    <a:pt x="2337" y="2030"/>
                  </a:lnTo>
                  <a:cubicBezTo>
                    <a:pt x="2337" y="1837"/>
                    <a:pt x="2491" y="1683"/>
                    <a:pt x="2683" y="1683"/>
                  </a:cubicBezTo>
                  <a:lnTo>
                    <a:pt x="3462" y="1683"/>
                  </a:lnTo>
                  <a:cubicBezTo>
                    <a:pt x="3702" y="1683"/>
                    <a:pt x="3885" y="1491"/>
                    <a:pt x="3885" y="1260"/>
                  </a:cubicBezTo>
                  <a:lnTo>
                    <a:pt x="3895" y="1260"/>
                  </a:lnTo>
                  <a:cubicBezTo>
                    <a:pt x="3895" y="1030"/>
                    <a:pt x="3702" y="847"/>
                    <a:pt x="3472" y="847"/>
                  </a:cubicBezTo>
                  <a:cubicBezTo>
                    <a:pt x="3318" y="847"/>
                    <a:pt x="3202" y="703"/>
                    <a:pt x="3231" y="549"/>
                  </a:cubicBezTo>
                  <a:cubicBezTo>
                    <a:pt x="3241" y="520"/>
                    <a:pt x="3241" y="481"/>
                    <a:pt x="3241" y="453"/>
                  </a:cubicBezTo>
                  <a:lnTo>
                    <a:pt x="3241" y="424"/>
                  </a:lnTo>
                  <a:cubicBezTo>
                    <a:pt x="3241" y="193"/>
                    <a:pt x="3058" y="1"/>
                    <a:pt x="2827"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60"/>
            <p:cNvSpPr/>
            <p:nvPr/>
          </p:nvSpPr>
          <p:spPr>
            <a:xfrm>
              <a:off x="3568655" y="2939375"/>
              <a:ext cx="83441" cy="65854"/>
            </a:xfrm>
            <a:custGeom>
              <a:avLst/>
              <a:gdLst/>
              <a:ahLst/>
              <a:cxnLst/>
              <a:rect l="l" t="t" r="r" b="b"/>
              <a:pathLst>
                <a:path w="3193" h="2520" extrusionOk="0">
                  <a:moveTo>
                    <a:pt x="1837" y="1"/>
                  </a:moveTo>
                  <a:cubicBezTo>
                    <a:pt x="1606" y="1"/>
                    <a:pt x="1423" y="193"/>
                    <a:pt x="1423" y="424"/>
                  </a:cubicBezTo>
                  <a:lnTo>
                    <a:pt x="1423" y="453"/>
                  </a:lnTo>
                  <a:lnTo>
                    <a:pt x="1423" y="481"/>
                  </a:lnTo>
                  <a:cubicBezTo>
                    <a:pt x="1423" y="674"/>
                    <a:pt x="1270" y="837"/>
                    <a:pt x="1068" y="837"/>
                  </a:cubicBezTo>
                  <a:cubicBezTo>
                    <a:pt x="808" y="837"/>
                    <a:pt x="606" y="1078"/>
                    <a:pt x="654" y="1337"/>
                  </a:cubicBezTo>
                  <a:cubicBezTo>
                    <a:pt x="683" y="1481"/>
                    <a:pt x="568" y="1616"/>
                    <a:pt x="423" y="1616"/>
                  </a:cubicBezTo>
                  <a:cubicBezTo>
                    <a:pt x="193" y="1616"/>
                    <a:pt x="0" y="1808"/>
                    <a:pt x="0" y="2039"/>
                  </a:cubicBezTo>
                  <a:lnTo>
                    <a:pt x="0" y="2097"/>
                  </a:lnTo>
                  <a:cubicBezTo>
                    <a:pt x="0" y="2337"/>
                    <a:pt x="193" y="2520"/>
                    <a:pt x="423" y="2520"/>
                  </a:cubicBezTo>
                  <a:lnTo>
                    <a:pt x="1221" y="2520"/>
                  </a:lnTo>
                  <a:cubicBezTo>
                    <a:pt x="1452" y="2520"/>
                    <a:pt x="1635" y="2337"/>
                    <a:pt x="1635" y="2097"/>
                  </a:cubicBezTo>
                  <a:lnTo>
                    <a:pt x="1635" y="2030"/>
                  </a:lnTo>
                  <a:cubicBezTo>
                    <a:pt x="1635" y="1837"/>
                    <a:pt x="1789" y="1683"/>
                    <a:pt x="1981" y="1683"/>
                  </a:cubicBezTo>
                  <a:lnTo>
                    <a:pt x="2760" y="1683"/>
                  </a:lnTo>
                  <a:cubicBezTo>
                    <a:pt x="3000" y="1683"/>
                    <a:pt x="3183" y="1491"/>
                    <a:pt x="3183" y="1260"/>
                  </a:cubicBezTo>
                  <a:lnTo>
                    <a:pt x="3193" y="1260"/>
                  </a:lnTo>
                  <a:cubicBezTo>
                    <a:pt x="3193" y="1030"/>
                    <a:pt x="3000" y="847"/>
                    <a:pt x="2770" y="847"/>
                  </a:cubicBezTo>
                  <a:cubicBezTo>
                    <a:pt x="2616" y="847"/>
                    <a:pt x="2500" y="703"/>
                    <a:pt x="2529" y="549"/>
                  </a:cubicBezTo>
                  <a:cubicBezTo>
                    <a:pt x="2539" y="520"/>
                    <a:pt x="2539" y="481"/>
                    <a:pt x="2539" y="453"/>
                  </a:cubicBezTo>
                  <a:lnTo>
                    <a:pt x="2539" y="424"/>
                  </a:lnTo>
                  <a:cubicBezTo>
                    <a:pt x="2539" y="193"/>
                    <a:pt x="2356" y="1"/>
                    <a:pt x="2125"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60"/>
            <p:cNvSpPr/>
            <p:nvPr/>
          </p:nvSpPr>
          <p:spPr>
            <a:xfrm>
              <a:off x="3633725" y="2986100"/>
              <a:ext cx="90993" cy="65880"/>
            </a:xfrm>
            <a:custGeom>
              <a:avLst/>
              <a:gdLst/>
              <a:ahLst/>
              <a:cxnLst/>
              <a:rect l="l" t="t" r="r" b="b"/>
              <a:pathLst>
                <a:path w="3482" h="2521" extrusionOk="0">
                  <a:moveTo>
                    <a:pt x="3066" y="1"/>
                  </a:moveTo>
                  <a:cubicBezTo>
                    <a:pt x="3061" y="1"/>
                    <a:pt x="3055" y="1"/>
                    <a:pt x="3049" y="1"/>
                  </a:cubicBezTo>
                  <a:lnTo>
                    <a:pt x="2107" y="1"/>
                  </a:lnTo>
                  <a:cubicBezTo>
                    <a:pt x="1876" y="1"/>
                    <a:pt x="1684" y="184"/>
                    <a:pt x="1684" y="415"/>
                  </a:cubicBezTo>
                  <a:lnTo>
                    <a:pt x="1684" y="482"/>
                  </a:lnTo>
                  <a:cubicBezTo>
                    <a:pt x="1693" y="674"/>
                    <a:pt x="1539" y="838"/>
                    <a:pt x="1347" y="838"/>
                  </a:cubicBezTo>
                  <a:lnTo>
                    <a:pt x="558" y="838"/>
                  </a:lnTo>
                  <a:cubicBezTo>
                    <a:pt x="1" y="838"/>
                    <a:pt x="1" y="1684"/>
                    <a:pt x="558" y="1684"/>
                  </a:cubicBezTo>
                  <a:cubicBezTo>
                    <a:pt x="563" y="1684"/>
                    <a:pt x="568" y="1684"/>
                    <a:pt x="573" y="1684"/>
                  </a:cubicBezTo>
                  <a:cubicBezTo>
                    <a:pt x="720" y="1684"/>
                    <a:pt x="827" y="1823"/>
                    <a:pt x="799" y="1972"/>
                  </a:cubicBezTo>
                  <a:cubicBezTo>
                    <a:pt x="789" y="2001"/>
                    <a:pt x="789" y="2040"/>
                    <a:pt x="789" y="2069"/>
                  </a:cubicBezTo>
                  <a:lnTo>
                    <a:pt x="789" y="2097"/>
                  </a:lnTo>
                  <a:cubicBezTo>
                    <a:pt x="789" y="2338"/>
                    <a:pt x="972" y="2521"/>
                    <a:pt x="1212" y="2521"/>
                  </a:cubicBezTo>
                  <a:lnTo>
                    <a:pt x="1645" y="2521"/>
                  </a:lnTo>
                  <a:cubicBezTo>
                    <a:pt x="1876" y="2521"/>
                    <a:pt x="2068" y="2338"/>
                    <a:pt x="2068" y="2097"/>
                  </a:cubicBezTo>
                  <a:lnTo>
                    <a:pt x="2068" y="2069"/>
                  </a:lnTo>
                  <a:lnTo>
                    <a:pt x="2068" y="2049"/>
                  </a:lnTo>
                  <a:cubicBezTo>
                    <a:pt x="2059" y="1847"/>
                    <a:pt x="2222" y="1684"/>
                    <a:pt x="2424" y="1684"/>
                  </a:cubicBezTo>
                  <a:cubicBezTo>
                    <a:pt x="2684" y="1684"/>
                    <a:pt x="2876" y="1444"/>
                    <a:pt x="2837" y="1194"/>
                  </a:cubicBezTo>
                  <a:cubicBezTo>
                    <a:pt x="2809" y="1049"/>
                    <a:pt x="2914" y="905"/>
                    <a:pt x="3068" y="905"/>
                  </a:cubicBezTo>
                  <a:cubicBezTo>
                    <a:pt x="3299" y="905"/>
                    <a:pt x="3482" y="722"/>
                    <a:pt x="3482" y="482"/>
                  </a:cubicBezTo>
                  <a:lnTo>
                    <a:pt x="3482" y="424"/>
                  </a:lnTo>
                  <a:cubicBezTo>
                    <a:pt x="3482" y="190"/>
                    <a:pt x="3299" y="1"/>
                    <a:pt x="30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60"/>
            <p:cNvSpPr/>
            <p:nvPr/>
          </p:nvSpPr>
          <p:spPr>
            <a:xfrm>
              <a:off x="3657610" y="2986100"/>
              <a:ext cx="67108" cy="63868"/>
            </a:xfrm>
            <a:custGeom>
              <a:avLst/>
              <a:gdLst/>
              <a:ahLst/>
              <a:cxnLst/>
              <a:rect l="l" t="t" r="r" b="b"/>
              <a:pathLst>
                <a:path w="2568" h="2444" extrusionOk="0">
                  <a:moveTo>
                    <a:pt x="2161" y="1"/>
                  </a:moveTo>
                  <a:cubicBezTo>
                    <a:pt x="2156" y="1"/>
                    <a:pt x="2150" y="1"/>
                    <a:pt x="2145" y="1"/>
                  </a:cubicBezTo>
                  <a:lnTo>
                    <a:pt x="2106" y="1"/>
                  </a:lnTo>
                  <a:cubicBezTo>
                    <a:pt x="1875" y="1"/>
                    <a:pt x="1693" y="184"/>
                    <a:pt x="1693" y="415"/>
                  </a:cubicBezTo>
                  <a:lnTo>
                    <a:pt x="1693" y="482"/>
                  </a:lnTo>
                  <a:cubicBezTo>
                    <a:pt x="1693" y="674"/>
                    <a:pt x="1539" y="838"/>
                    <a:pt x="1347" y="838"/>
                  </a:cubicBezTo>
                  <a:lnTo>
                    <a:pt x="568" y="838"/>
                  </a:lnTo>
                  <a:cubicBezTo>
                    <a:pt x="0" y="838"/>
                    <a:pt x="0" y="1684"/>
                    <a:pt x="568" y="1684"/>
                  </a:cubicBezTo>
                  <a:cubicBezTo>
                    <a:pt x="572" y="1684"/>
                    <a:pt x="577" y="1684"/>
                    <a:pt x="582" y="1684"/>
                  </a:cubicBezTo>
                  <a:cubicBezTo>
                    <a:pt x="729" y="1684"/>
                    <a:pt x="836" y="1823"/>
                    <a:pt x="808" y="1972"/>
                  </a:cubicBezTo>
                  <a:cubicBezTo>
                    <a:pt x="798" y="2001"/>
                    <a:pt x="789" y="2040"/>
                    <a:pt x="789" y="2069"/>
                  </a:cubicBezTo>
                  <a:lnTo>
                    <a:pt x="789" y="2097"/>
                  </a:lnTo>
                  <a:cubicBezTo>
                    <a:pt x="693" y="2242"/>
                    <a:pt x="798" y="2444"/>
                    <a:pt x="971" y="2444"/>
                  </a:cubicBezTo>
                  <a:cubicBezTo>
                    <a:pt x="1145" y="2444"/>
                    <a:pt x="1250" y="2242"/>
                    <a:pt x="1154" y="2097"/>
                  </a:cubicBezTo>
                  <a:lnTo>
                    <a:pt x="1154" y="2069"/>
                  </a:lnTo>
                  <a:lnTo>
                    <a:pt x="1154" y="2049"/>
                  </a:lnTo>
                  <a:cubicBezTo>
                    <a:pt x="1145" y="1847"/>
                    <a:pt x="1308" y="1684"/>
                    <a:pt x="1510" y="1684"/>
                  </a:cubicBezTo>
                  <a:cubicBezTo>
                    <a:pt x="1770" y="1684"/>
                    <a:pt x="1962" y="1444"/>
                    <a:pt x="1923" y="1194"/>
                  </a:cubicBezTo>
                  <a:cubicBezTo>
                    <a:pt x="1895" y="1049"/>
                    <a:pt x="2000" y="905"/>
                    <a:pt x="2154" y="905"/>
                  </a:cubicBezTo>
                  <a:cubicBezTo>
                    <a:pt x="2385" y="905"/>
                    <a:pt x="2568" y="722"/>
                    <a:pt x="2568" y="482"/>
                  </a:cubicBezTo>
                  <a:lnTo>
                    <a:pt x="2568" y="424"/>
                  </a:lnTo>
                  <a:cubicBezTo>
                    <a:pt x="2568" y="190"/>
                    <a:pt x="2385" y="1"/>
                    <a:pt x="2161"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60"/>
            <p:cNvSpPr/>
            <p:nvPr/>
          </p:nvSpPr>
          <p:spPr>
            <a:xfrm>
              <a:off x="3723438" y="2950298"/>
              <a:ext cx="126142" cy="143154"/>
            </a:xfrm>
            <a:custGeom>
              <a:avLst/>
              <a:gdLst/>
              <a:ahLst/>
              <a:cxnLst/>
              <a:rect l="l" t="t" r="r" b="b"/>
              <a:pathLst>
                <a:path w="4827" h="5478" extrusionOk="0">
                  <a:moveTo>
                    <a:pt x="4772" y="1"/>
                  </a:moveTo>
                  <a:cubicBezTo>
                    <a:pt x="4765" y="1"/>
                    <a:pt x="4758" y="2"/>
                    <a:pt x="4751" y="6"/>
                  </a:cubicBezTo>
                  <a:cubicBezTo>
                    <a:pt x="3289" y="640"/>
                    <a:pt x="2107" y="1785"/>
                    <a:pt x="1270" y="2842"/>
                  </a:cubicBezTo>
                  <a:cubicBezTo>
                    <a:pt x="1078" y="3083"/>
                    <a:pt x="905" y="3314"/>
                    <a:pt x="751" y="3544"/>
                  </a:cubicBezTo>
                  <a:cubicBezTo>
                    <a:pt x="414" y="4016"/>
                    <a:pt x="164" y="4439"/>
                    <a:pt x="1" y="4727"/>
                  </a:cubicBezTo>
                  <a:cubicBezTo>
                    <a:pt x="164" y="4766"/>
                    <a:pt x="308" y="4833"/>
                    <a:pt x="443" y="4929"/>
                  </a:cubicBezTo>
                  <a:lnTo>
                    <a:pt x="462" y="4948"/>
                  </a:lnTo>
                  <a:lnTo>
                    <a:pt x="510" y="4987"/>
                  </a:lnTo>
                  <a:lnTo>
                    <a:pt x="530" y="5006"/>
                  </a:lnTo>
                  <a:lnTo>
                    <a:pt x="549" y="5016"/>
                  </a:lnTo>
                  <a:lnTo>
                    <a:pt x="597" y="5064"/>
                  </a:lnTo>
                  <a:cubicBezTo>
                    <a:pt x="722" y="5179"/>
                    <a:pt x="818" y="5323"/>
                    <a:pt x="885" y="5477"/>
                  </a:cubicBezTo>
                  <a:cubicBezTo>
                    <a:pt x="1145" y="5275"/>
                    <a:pt x="1520" y="4968"/>
                    <a:pt x="1943" y="4564"/>
                  </a:cubicBezTo>
                  <a:cubicBezTo>
                    <a:pt x="2135" y="4371"/>
                    <a:pt x="2347" y="4169"/>
                    <a:pt x="2559" y="3939"/>
                  </a:cubicBezTo>
                  <a:cubicBezTo>
                    <a:pt x="3462" y="2948"/>
                    <a:pt x="4424" y="1612"/>
                    <a:pt x="4818" y="73"/>
                  </a:cubicBezTo>
                  <a:cubicBezTo>
                    <a:pt x="4826" y="34"/>
                    <a:pt x="4802" y="1"/>
                    <a:pt x="477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60"/>
            <p:cNvSpPr/>
            <p:nvPr/>
          </p:nvSpPr>
          <p:spPr>
            <a:xfrm>
              <a:off x="3743037" y="3024567"/>
              <a:ext cx="47274" cy="45000"/>
            </a:xfrm>
            <a:custGeom>
              <a:avLst/>
              <a:gdLst/>
              <a:ahLst/>
              <a:cxnLst/>
              <a:rect l="l" t="t" r="r" b="b"/>
              <a:pathLst>
                <a:path w="1809" h="1722" extrusionOk="0">
                  <a:moveTo>
                    <a:pt x="520" y="0"/>
                  </a:moveTo>
                  <a:cubicBezTo>
                    <a:pt x="328" y="241"/>
                    <a:pt x="155" y="472"/>
                    <a:pt x="1" y="702"/>
                  </a:cubicBezTo>
                  <a:lnTo>
                    <a:pt x="1193" y="1722"/>
                  </a:lnTo>
                  <a:cubicBezTo>
                    <a:pt x="1385" y="1529"/>
                    <a:pt x="1597" y="1318"/>
                    <a:pt x="1809" y="1097"/>
                  </a:cubicBezTo>
                  <a:lnTo>
                    <a:pt x="520" y="0"/>
                  </a:ln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60"/>
            <p:cNvSpPr/>
            <p:nvPr/>
          </p:nvSpPr>
          <p:spPr>
            <a:xfrm>
              <a:off x="3641016" y="3064392"/>
              <a:ext cx="117884" cy="81586"/>
            </a:xfrm>
            <a:custGeom>
              <a:avLst/>
              <a:gdLst/>
              <a:ahLst/>
              <a:cxnLst/>
              <a:rect l="l" t="t" r="r" b="b"/>
              <a:pathLst>
                <a:path w="4511" h="3122" extrusionOk="0">
                  <a:moveTo>
                    <a:pt x="3121" y="1"/>
                  </a:moveTo>
                  <a:cubicBezTo>
                    <a:pt x="2857" y="1"/>
                    <a:pt x="2592" y="82"/>
                    <a:pt x="2366" y="246"/>
                  </a:cubicBezTo>
                  <a:cubicBezTo>
                    <a:pt x="2183" y="371"/>
                    <a:pt x="2039" y="544"/>
                    <a:pt x="1943" y="736"/>
                  </a:cubicBezTo>
                  <a:cubicBezTo>
                    <a:pt x="1914" y="794"/>
                    <a:pt x="1895" y="852"/>
                    <a:pt x="1876" y="919"/>
                  </a:cubicBezTo>
                  <a:cubicBezTo>
                    <a:pt x="1828" y="1073"/>
                    <a:pt x="1770" y="1227"/>
                    <a:pt x="1693" y="1380"/>
                  </a:cubicBezTo>
                  <a:cubicBezTo>
                    <a:pt x="1568" y="1573"/>
                    <a:pt x="1405" y="1736"/>
                    <a:pt x="1203" y="1861"/>
                  </a:cubicBezTo>
                  <a:cubicBezTo>
                    <a:pt x="1087" y="1929"/>
                    <a:pt x="962" y="1986"/>
                    <a:pt x="828" y="2034"/>
                  </a:cubicBezTo>
                  <a:cubicBezTo>
                    <a:pt x="731" y="2063"/>
                    <a:pt x="635" y="2092"/>
                    <a:pt x="539" y="2121"/>
                  </a:cubicBezTo>
                  <a:cubicBezTo>
                    <a:pt x="491" y="2131"/>
                    <a:pt x="308" y="2179"/>
                    <a:pt x="145" y="2217"/>
                  </a:cubicBezTo>
                  <a:cubicBezTo>
                    <a:pt x="39" y="2236"/>
                    <a:pt x="1" y="2361"/>
                    <a:pt x="78" y="2438"/>
                  </a:cubicBezTo>
                  <a:cubicBezTo>
                    <a:pt x="637" y="2956"/>
                    <a:pt x="1256" y="3122"/>
                    <a:pt x="1821" y="3122"/>
                  </a:cubicBezTo>
                  <a:cubicBezTo>
                    <a:pt x="2830" y="3122"/>
                    <a:pt x="3664" y="2592"/>
                    <a:pt x="3664" y="2592"/>
                  </a:cubicBezTo>
                  <a:cubicBezTo>
                    <a:pt x="3770" y="2525"/>
                    <a:pt x="3866" y="2448"/>
                    <a:pt x="3953" y="2361"/>
                  </a:cubicBezTo>
                  <a:cubicBezTo>
                    <a:pt x="4357" y="1996"/>
                    <a:pt x="4511" y="1429"/>
                    <a:pt x="4357" y="909"/>
                  </a:cubicBezTo>
                  <a:cubicBezTo>
                    <a:pt x="4299" y="707"/>
                    <a:pt x="4184" y="525"/>
                    <a:pt x="4030" y="380"/>
                  </a:cubicBezTo>
                  <a:lnTo>
                    <a:pt x="3982" y="332"/>
                  </a:lnTo>
                  <a:lnTo>
                    <a:pt x="3962" y="323"/>
                  </a:lnTo>
                  <a:lnTo>
                    <a:pt x="3943" y="303"/>
                  </a:lnTo>
                  <a:lnTo>
                    <a:pt x="3895" y="265"/>
                  </a:lnTo>
                  <a:lnTo>
                    <a:pt x="3876" y="246"/>
                  </a:lnTo>
                  <a:cubicBezTo>
                    <a:pt x="3650" y="82"/>
                    <a:pt x="3385" y="1"/>
                    <a:pt x="312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60"/>
            <p:cNvSpPr/>
            <p:nvPr/>
          </p:nvSpPr>
          <p:spPr>
            <a:xfrm>
              <a:off x="3662628" y="3064210"/>
              <a:ext cx="92509" cy="58694"/>
            </a:xfrm>
            <a:custGeom>
              <a:avLst/>
              <a:gdLst/>
              <a:ahLst/>
              <a:cxnLst/>
              <a:rect l="l" t="t" r="r" b="b"/>
              <a:pathLst>
                <a:path w="3540" h="2246" extrusionOk="0">
                  <a:moveTo>
                    <a:pt x="2294" y="0"/>
                  </a:moveTo>
                  <a:cubicBezTo>
                    <a:pt x="2030" y="0"/>
                    <a:pt x="1765" y="84"/>
                    <a:pt x="1539" y="253"/>
                  </a:cubicBezTo>
                  <a:cubicBezTo>
                    <a:pt x="1356" y="378"/>
                    <a:pt x="1212" y="551"/>
                    <a:pt x="1116" y="743"/>
                  </a:cubicBezTo>
                  <a:cubicBezTo>
                    <a:pt x="1087" y="801"/>
                    <a:pt x="1058" y="859"/>
                    <a:pt x="1039" y="926"/>
                  </a:cubicBezTo>
                  <a:cubicBezTo>
                    <a:pt x="1001" y="1080"/>
                    <a:pt x="943" y="1234"/>
                    <a:pt x="866" y="1387"/>
                  </a:cubicBezTo>
                  <a:cubicBezTo>
                    <a:pt x="741" y="1580"/>
                    <a:pt x="578" y="1743"/>
                    <a:pt x="376" y="1868"/>
                  </a:cubicBezTo>
                  <a:cubicBezTo>
                    <a:pt x="260" y="1936"/>
                    <a:pt x="135" y="1993"/>
                    <a:pt x="1" y="2041"/>
                  </a:cubicBezTo>
                  <a:cubicBezTo>
                    <a:pt x="345" y="2190"/>
                    <a:pt x="692" y="2246"/>
                    <a:pt x="1021" y="2246"/>
                  </a:cubicBezTo>
                  <a:cubicBezTo>
                    <a:pt x="2033" y="2246"/>
                    <a:pt x="2866" y="1714"/>
                    <a:pt x="2866" y="1714"/>
                  </a:cubicBezTo>
                  <a:cubicBezTo>
                    <a:pt x="2972" y="1647"/>
                    <a:pt x="3068" y="1570"/>
                    <a:pt x="3155" y="1484"/>
                  </a:cubicBezTo>
                  <a:cubicBezTo>
                    <a:pt x="3328" y="1320"/>
                    <a:pt x="3453" y="1128"/>
                    <a:pt x="3539" y="907"/>
                  </a:cubicBezTo>
                  <a:cubicBezTo>
                    <a:pt x="3472" y="705"/>
                    <a:pt x="3357" y="522"/>
                    <a:pt x="3193" y="387"/>
                  </a:cubicBezTo>
                  <a:lnTo>
                    <a:pt x="3155" y="339"/>
                  </a:lnTo>
                  <a:lnTo>
                    <a:pt x="3135" y="320"/>
                  </a:lnTo>
                  <a:lnTo>
                    <a:pt x="3116" y="310"/>
                  </a:lnTo>
                  <a:lnTo>
                    <a:pt x="3068" y="272"/>
                  </a:lnTo>
                  <a:lnTo>
                    <a:pt x="3049" y="253"/>
                  </a:lnTo>
                  <a:cubicBezTo>
                    <a:pt x="2823" y="84"/>
                    <a:pt x="2558" y="0"/>
                    <a:pt x="2294"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60"/>
          <p:cNvGrpSpPr/>
          <p:nvPr/>
        </p:nvGrpSpPr>
        <p:grpSpPr>
          <a:xfrm>
            <a:off x="2640873" y="2891631"/>
            <a:ext cx="366404" cy="366404"/>
            <a:chOff x="2640873" y="2891631"/>
            <a:chExt cx="366404" cy="366404"/>
          </a:xfrm>
        </p:grpSpPr>
        <p:sp>
          <p:nvSpPr>
            <p:cNvPr id="14625" name="Google Shape;14625;p60"/>
            <p:cNvSpPr/>
            <p:nvPr/>
          </p:nvSpPr>
          <p:spPr>
            <a:xfrm>
              <a:off x="2696405" y="2945646"/>
              <a:ext cx="310872" cy="312388"/>
            </a:xfrm>
            <a:custGeom>
              <a:avLst/>
              <a:gdLst/>
              <a:ahLst/>
              <a:cxnLst/>
              <a:rect l="l" t="t" r="r" b="b"/>
              <a:pathLst>
                <a:path w="11896" h="11954" extrusionOk="0">
                  <a:moveTo>
                    <a:pt x="703" y="1"/>
                  </a:moveTo>
                  <a:cubicBezTo>
                    <a:pt x="318" y="1"/>
                    <a:pt x="1" y="318"/>
                    <a:pt x="1" y="703"/>
                  </a:cubicBezTo>
                  <a:lnTo>
                    <a:pt x="1" y="11425"/>
                  </a:lnTo>
                  <a:cubicBezTo>
                    <a:pt x="1" y="11713"/>
                    <a:pt x="232" y="11954"/>
                    <a:pt x="520" y="11954"/>
                  </a:cubicBezTo>
                  <a:lnTo>
                    <a:pt x="1790" y="11954"/>
                  </a:lnTo>
                  <a:cubicBezTo>
                    <a:pt x="2078" y="11954"/>
                    <a:pt x="2309" y="11713"/>
                    <a:pt x="2309" y="11425"/>
                  </a:cubicBezTo>
                  <a:lnTo>
                    <a:pt x="2309" y="2309"/>
                  </a:lnTo>
                  <a:lnTo>
                    <a:pt x="11377" y="2309"/>
                  </a:lnTo>
                  <a:cubicBezTo>
                    <a:pt x="11665" y="2309"/>
                    <a:pt x="11896" y="2078"/>
                    <a:pt x="11896" y="1790"/>
                  </a:cubicBezTo>
                  <a:lnTo>
                    <a:pt x="11896" y="520"/>
                  </a:lnTo>
                  <a:cubicBezTo>
                    <a:pt x="11896" y="232"/>
                    <a:pt x="11665" y="1"/>
                    <a:pt x="11377"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60"/>
            <p:cNvSpPr/>
            <p:nvPr/>
          </p:nvSpPr>
          <p:spPr>
            <a:xfrm>
              <a:off x="2696405" y="3118539"/>
              <a:ext cx="60340" cy="57073"/>
            </a:xfrm>
            <a:custGeom>
              <a:avLst/>
              <a:gdLst/>
              <a:ahLst/>
              <a:cxnLst/>
              <a:rect l="l" t="t" r="r" b="b"/>
              <a:pathLst>
                <a:path w="2309" h="2184" extrusionOk="0">
                  <a:moveTo>
                    <a:pt x="1" y="1"/>
                  </a:moveTo>
                  <a:lnTo>
                    <a:pt x="1" y="2184"/>
                  </a:lnTo>
                  <a:lnTo>
                    <a:pt x="2309" y="2184"/>
                  </a:lnTo>
                  <a:lnTo>
                    <a:pt x="2309"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60"/>
            <p:cNvSpPr/>
            <p:nvPr/>
          </p:nvSpPr>
          <p:spPr>
            <a:xfrm>
              <a:off x="2864776" y="2945646"/>
              <a:ext cx="26420" cy="60340"/>
            </a:xfrm>
            <a:custGeom>
              <a:avLst/>
              <a:gdLst/>
              <a:ahLst/>
              <a:cxnLst/>
              <a:rect l="l" t="t" r="r" b="b"/>
              <a:pathLst>
                <a:path w="1011" h="2309" extrusionOk="0">
                  <a:moveTo>
                    <a:pt x="1" y="1"/>
                  </a:moveTo>
                  <a:lnTo>
                    <a:pt x="1" y="2309"/>
                  </a:lnTo>
                  <a:lnTo>
                    <a:pt x="1010" y="2309"/>
                  </a:lnTo>
                  <a:lnTo>
                    <a:pt x="101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60"/>
            <p:cNvSpPr/>
            <p:nvPr/>
          </p:nvSpPr>
          <p:spPr>
            <a:xfrm>
              <a:off x="2640873" y="2891631"/>
              <a:ext cx="310872" cy="312127"/>
            </a:xfrm>
            <a:custGeom>
              <a:avLst/>
              <a:gdLst/>
              <a:ahLst/>
              <a:cxnLst/>
              <a:rect l="l" t="t" r="r" b="b"/>
              <a:pathLst>
                <a:path w="11896" h="11944" extrusionOk="0">
                  <a:moveTo>
                    <a:pt x="10099" y="0"/>
                  </a:moveTo>
                  <a:cubicBezTo>
                    <a:pt x="9810" y="0"/>
                    <a:pt x="9588" y="228"/>
                    <a:pt x="9578" y="520"/>
                  </a:cubicBezTo>
                  <a:lnTo>
                    <a:pt x="9578" y="9626"/>
                  </a:lnTo>
                  <a:lnTo>
                    <a:pt x="520" y="9626"/>
                  </a:lnTo>
                  <a:cubicBezTo>
                    <a:pt x="232" y="9626"/>
                    <a:pt x="1" y="9867"/>
                    <a:pt x="1" y="10155"/>
                  </a:cubicBezTo>
                  <a:lnTo>
                    <a:pt x="1" y="11415"/>
                  </a:lnTo>
                  <a:cubicBezTo>
                    <a:pt x="1" y="11703"/>
                    <a:pt x="232" y="11944"/>
                    <a:pt x="520" y="11944"/>
                  </a:cubicBezTo>
                  <a:lnTo>
                    <a:pt x="11194" y="11944"/>
                  </a:lnTo>
                  <a:cubicBezTo>
                    <a:pt x="11579" y="11944"/>
                    <a:pt x="11896" y="11626"/>
                    <a:pt x="11896" y="11242"/>
                  </a:cubicBezTo>
                  <a:lnTo>
                    <a:pt x="11896" y="520"/>
                  </a:lnTo>
                  <a:cubicBezTo>
                    <a:pt x="11896" y="231"/>
                    <a:pt x="11665" y="1"/>
                    <a:pt x="11377" y="1"/>
                  </a:cubicBezTo>
                  <a:lnTo>
                    <a:pt x="10117" y="1"/>
                  </a:lnTo>
                  <a:cubicBezTo>
                    <a:pt x="10111" y="0"/>
                    <a:pt x="10105" y="0"/>
                    <a:pt x="10099"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60"/>
            <p:cNvSpPr/>
            <p:nvPr/>
          </p:nvSpPr>
          <p:spPr>
            <a:xfrm>
              <a:off x="2821318" y="2972798"/>
              <a:ext cx="11080" cy="33188"/>
            </a:xfrm>
            <a:custGeom>
              <a:avLst/>
              <a:gdLst/>
              <a:ahLst/>
              <a:cxnLst/>
              <a:rect l="l" t="t" r="r" b="b"/>
              <a:pathLst>
                <a:path w="424" h="1270" extrusionOk="0">
                  <a:moveTo>
                    <a:pt x="212" y="1"/>
                  </a:moveTo>
                  <a:cubicBezTo>
                    <a:pt x="111" y="1"/>
                    <a:pt x="10" y="68"/>
                    <a:pt x="0" y="202"/>
                  </a:cubicBezTo>
                  <a:lnTo>
                    <a:pt x="0" y="1270"/>
                  </a:lnTo>
                  <a:lnTo>
                    <a:pt x="423" y="1270"/>
                  </a:lnTo>
                  <a:lnTo>
                    <a:pt x="423" y="202"/>
                  </a:lnTo>
                  <a:cubicBezTo>
                    <a:pt x="414" y="68"/>
                    <a:pt x="313" y="1"/>
                    <a:pt x="21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60"/>
            <p:cNvSpPr/>
            <p:nvPr/>
          </p:nvSpPr>
          <p:spPr>
            <a:xfrm>
              <a:off x="2855734" y="2982598"/>
              <a:ext cx="11342" cy="23389"/>
            </a:xfrm>
            <a:custGeom>
              <a:avLst/>
              <a:gdLst/>
              <a:ahLst/>
              <a:cxnLst/>
              <a:rect l="l" t="t" r="r" b="b"/>
              <a:pathLst>
                <a:path w="434" h="895" extrusionOk="0">
                  <a:moveTo>
                    <a:pt x="217" y="1"/>
                  </a:moveTo>
                  <a:cubicBezTo>
                    <a:pt x="113" y="1"/>
                    <a:pt x="10" y="68"/>
                    <a:pt x="1" y="202"/>
                  </a:cubicBezTo>
                  <a:lnTo>
                    <a:pt x="1" y="895"/>
                  </a:lnTo>
                  <a:lnTo>
                    <a:pt x="433" y="895"/>
                  </a:lnTo>
                  <a:lnTo>
                    <a:pt x="433" y="202"/>
                  </a:lnTo>
                  <a:cubicBezTo>
                    <a:pt x="424" y="68"/>
                    <a:pt x="320" y="1"/>
                    <a:pt x="217"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60"/>
            <p:cNvSpPr/>
            <p:nvPr/>
          </p:nvSpPr>
          <p:spPr>
            <a:xfrm>
              <a:off x="2786379" y="2982598"/>
              <a:ext cx="11080" cy="23389"/>
            </a:xfrm>
            <a:custGeom>
              <a:avLst/>
              <a:gdLst/>
              <a:ahLst/>
              <a:cxnLst/>
              <a:rect l="l" t="t" r="r" b="b"/>
              <a:pathLst>
                <a:path w="424" h="895" extrusionOk="0">
                  <a:moveTo>
                    <a:pt x="212" y="1"/>
                  </a:moveTo>
                  <a:cubicBezTo>
                    <a:pt x="111" y="1"/>
                    <a:pt x="10" y="68"/>
                    <a:pt x="0" y="202"/>
                  </a:cubicBezTo>
                  <a:lnTo>
                    <a:pt x="0" y="895"/>
                  </a:lnTo>
                  <a:lnTo>
                    <a:pt x="424" y="895"/>
                  </a:lnTo>
                  <a:lnTo>
                    <a:pt x="424" y="202"/>
                  </a:lnTo>
                  <a:cubicBezTo>
                    <a:pt x="414" y="68"/>
                    <a:pt x="313" y="1"/>
                    <a:pt x="21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60"/>
            <p:cNvSpPr/>
            <p:nvPr/>
          </p:nvSpPr>
          <p:spPr>
            <a:xfrm>
              <a:off x="2972468" y="2972040"/>
              <a:ext cx="11943" cy="33946"/>
            </a:xfrm>
            <a:custGeom>
              <a:avLst/>
              <a:gdLst/>
              <a:ahLst/>
              <a:cxnLst/>
              <a:rect l="l" t="t" r="r" b="b"/>
              <a:pathLst>
                <a:path w="457" h="1299" extrusionOk="0">
                  <a:moveTo>
                    <a:pt x="227" y="1"/>
                  </a:moveTo>
                  <a:cubicBezTo>
                    <a:pt x="113" y="1"/>
                    <a:pt x="0" y="78"/>
                    <a:pt x="15" y="231"/>
                  </a:cubicBezTo>
                  <a:lnTo>
                    <a:pt x="15" y="1299"/>
                  </a:lnTo>
                  <a:lnTo>
                    <a:pt x="447" y="1299"/>
                  </a:lnTo>
                  <a:lnTo>
                    <a:pt x="447" y="231"/>
                  </a:lnTo>
                  <a:cubicBezTo>
                    <a:pt x="457" y="78"/>
                    <a:pt x="342" y="1"/>
                    <a:pt x="227"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60"/>
            <p:cNvSpPr/>
            <p:nvPr/>
          </p:nvSpPr>
          <p:spPr>
            <a:xfrm>
              <a:off x="2811753" y="3143182"/>
              <a:ext cx="11342" cy="33241"/>
            </a:xfrm>
            <a:custGeom>
              <a:avLst/>
              <a:gdLst/>
              <a:ahLst/>
              <a:cxnLst/>
              <a:rect l="l" t="t" r="r" b="b"/>
              <a:pathLst>
                <a:path w="434" h="1272" extrusionOk="0">
                  <a:moveTo>
                    <a:pt x="1" y="0"/>
                  </a:moveTo>
                  <a:lnTo>
                    <a:pt x="1" y="1077"/>
                  </a:lnTo>
                  <a:cubicBezTo>
                    <a:pt x="10" y="1207"/>
                    <a:pt x="114" y="1272"/>
                    <a:pt x="217" y="1272"/>
                  </a:cubicBezTo>
                  <a:cubicBezTo>
                    <a:pt x="320" y="1272"/>
                    <a:pt x="424" y="1207"/>
                    <a:pt x="433" y="1077"/>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60"/>
            <p:cNvSpPr/>
            <p:nvPr/>
          </p:nvSpPr>
          <p:spPr>
            <a:xfrm>
              <a:off x="2777337" y="3143182"/>
              <a:ext cx="11080" cy="24957"/>
            </a:xfrm>
            <a:custGeom>
              <a:avLst/>
              <a:gdLst/>
              <a:ahLst/>
              <a:cxnLst/>
              <a:rect l="l" t="t" r="r" b="b"/>
              <a:pathLst>
                <a:path w="424" h="955" extrusionOk="0">
                  <a:moveTo>
                    <a:pt x="0" y="0"/>
                  </a:moveTo>
                  <a:lnTo>
                    <a:pt x="0" y="760"/>
                  </a:lnTo>
                  <a:cubicBezTo>
                    <a:pt x="10" y="890"/>
                    <a:pt x="111" y="955"/>
                    <a:pt x="212" y="955"/>
                  </a:cubicBezTo>
                  <a:cubicBezTo>
                    <a:pt x="313" y="955"/>
                    <a:pt x="414" y="890"/>
                    <a:pt x="423" y="760"/>
                  </a:cubicBezTo>
                  <a:lnTo>
                    <a:pt x="42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60"/>
            <p:cNvSpPr/>
            <p:nvPr/>
          </p:nvSpPr>
          <p:spPr>
            <a:xfrm>
              <a:off x="2846693" y="3143182"/>
              <a:ext cx="11342" cy="24957"/>
            </a:xfrm>
            <a:custGeom>
              <a:avLst/>
              <a:gdLst/>
              <a:ahLst/>
              <a:cxnLst/>
              <a:rect l="l" t="t" r="r" b="b"/>
              <a:pathLst>
                <a:path w="434" h="955" extrusionOk="0">
                  <a:moveTo>
                    <a:pt x="0" y="0"/>
                  </a:moveTo>
                  <a:lnTo>
                    <a:pt x="0" y="760"/>
                  </a:lnTo>
                  <a:cubicBezTo>
                    <a:pt x="10" y="890"/>
                    <a:pt x="113" y="955"/>
                    <a:pt x="217" y="955"/>
                  </a:cubicBezTo>
                  <a:cubicBezTo>
                    <a:pt x="320" y="955"/>
                    <a:pt x="423" y="890"/>
                    <a:pt x="433" y="760"/>
                  </a:cubicBezTo>
                  <a:lnTo>
                    <a:pt x="43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60"/>
            <p:cNvSpPr/>
            <p:nvPr/>
          </p:nvSpPr>
          <p:spPr>
            <a:xfrm>
              <a:off x="2742659" y="3143182"/>
              <a:ext cx="11080" cy="33241"/>
            </a:xfrm>
            <a:custGeom>
              <a:avLst/>
              <a:gdLst/>
              <a:ahLst/>
              <a:cxnLst/>
              <a:rect l="l" t="t" r="r" b="b"/>
              <a:pathLst>
                <a:path w="424" h="1272" extrusionOk="0">
                  <a:moveTo>
                    <a:pt x="0" y="0"/>
                  </a:moveTo>
                  <a:lnTo>
                    <a:pt x="0" y="1077"/>
                  </a:lnTo>
                  <a:cubicBezTo>
                    <a:pt x="10" y="1207"/>
                    <a:pt x="111" y="1272"/>
                    <a:pt x="212" y="1272"/>
                  </a:cubicBezTo>
                  <a:cubicBezTo>
                    <a:pt x="313" y="1272"/>
                    <a:pt x="414" y="1207"/>
                    <a:pt x="423" y="1077"/>
                  </a:cubicBezTo>
                  <a:lnTo>
                    <a:pt x="42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60"/>
            <p:cNvSpPr/>
            <p:nvPr/>
          </p:nvSpPr>
          <p:spPr>
            <a:xfrm>
              <a:off x="2707589" y="3143182"/>
              <a:ext cx="11838" cy="25897"/>
            </a:xfrm>
            <a:custGeom>
              <a:avLst/>
              <a:gdLst/>
              <a:ahLst/>
              <a:cxnLst/>
              <a:rect l="l" t="t" r="r" b="b"/>
              <a:pathLst>
                <a:path w="453" h="991" extrusionOk="0">
                  <a:moveTo>
                    <a:pt x="15" y="0"/>
                  </a:moveTo>
                  <a:lnTo>
                    <a:pt x="15" y="760"/>
                  </a:lnTo>
                  <a:cubicBezTo>
                    <a:pt x="1" y="914"/>
                    <a:pt x="114" y="991"/>
                    <a:pt x="227" y="991"/>
                  </a:cubicBezTo>
                  <a:cubicBezTo>
                    <a:pt x="340" y="991"/>
                    <a:pt x="453" y="914"/>
                    <a:pt x="438" y="760"/>
                  </a:cubicBezTo>
                  <a:lnTo>
                    <a:pt x="438"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60"/>
            <p:cNvSpPr/>
            <p:nvPr/>
          </p:nvSpPr>
          <p:spPr>
            <a:xfrm>
              <a:off x="2673042" y="3143182"/>
              <a:ext cx="11838" cy="34181"/>
            </a:xfrm>
            <a:custGeom>
              <a:avLst/>
              <a:gdLst/>
              <a:ahLst/>
              <a:cxnLst/>
              <a:rect l="l" t="t" r="r" b="b"/>
              <a:pathLst>
                <a:path w="453" h="1308" extrusionOk="0">
                  <a:moveTo>
                    <a:pt x="10" y="0"/>
                  </a:moveTo>
                  <a:lnTo>
                    <a:pt x="10" y="1077"/>
                  </a:lnTo>
                  <a:cubicBezTo>
                    <a:pt x="1" y="1231"/>
                    <a:pt x="114" y="1308"/>
                    <a:pt x="227" y="1308"/>
                  </a:cubicBezTo>
                  <a:cubicBezTo>
                    <a:pt x="340" y="1308"/>
                    <a:pt x="453" y="1231"/>
                    <a:pt x="443" y="1077"/>
                  </a:cubicBezTo>
                  <a:lnTo>
                    <a:pt x="443"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9" name="Google Shape;14639;p60"/>
          <p:cNvGrpSpPr/>
          <p:nvPr/>
        </p:nvGrpSpPr>
        <p:grpSpPr>
          <a:xfrm>
            <a:off x="2197091" y="2938120"/>
            <a:ext cx="366665" cy="273189"/>
            <a:chOff x="2197091" y="2938120"/>
            <a:chExt cx="366665" cy="273189"/>
          </a:xfrm>
        </p:grpSpPr>
        <p:sp>
          <p:nvSpPr>
            <p:cNvPr id="14640" name="Google Shape;14640;p60"/>
            <p:cNvSpPr/>
            <p:nvPr/>
          </p:nvSpPr>
          <p:spPr>
            <a:xfrm>
              <a:off x="2197091" y="2938120"/>
              <a:ext cx="366665" cy="273189"/>
            </a:xfrm>
            <a:custGeom>
              <a:avLst/>
              <a:gdLst/>
              <a:ahLst/>
              <a:cxnLst/>
              <a:rect l="l" t="t" r="r" b="b"/>
              <a:pathLst>
                <a:path w="14031" h="10454" extrusionOk="0">
                  <a:moveTo>
                    <a:pt x="732" y="1"/>
                  </a:moveTo>
                  <a:cubicBezTo>
                    <a:pt x="328" y="1"/>
                    <a:pt x="11" y="327"/>
                    <a:pt x="11" y="731"/>
                  </a:cubicBezTo>
                  <a:lnTo>
                    <a:pt x="11" y="9722"/>
                  </a:lnTo>
                  <a:cubicBezTo>
                    <a:pt x="1" y="10126"/>
                    <a:pt x="328" y="10453"/>
                    <a:pt x="732" y="10453"/>
                  </a:cubicBezTo>
                  <a:lnTo>
                    <a:pt x="13300" y="10453"/>
                  </a:lnTo>
                  <a:cubicBezTo>
                    <a:pt x="13704" y="10453"/>
                    <a:pt x="14031" y="10126"/>
                    <a:pt x="14031" y="9722"/>
                  </a:cubicBezTo>
                  <a:lnTo>
                    <a:pt x="14031" y="731"/>
                  </a:lnTo>
                  <a:cubicBezTo>
                    <a:pt x="14031" y="327"/>
                    <a:pt x="13704" y="1"/>
                    <a:pt x="13300"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60"/>
            <p:cNvSpPr/>
            <p:nvPr/>
          </p:nvSpPr>
          <p:spPr>
            <a:xfrm>
              <a:off x="2218206" y="2938120"/>
              <a:ext cx="345550" cy="273189"/>
            </a:xfrm>
            <a:custGeom>
              <a:avLst/>
              <a:gdLst/>
              <a:ahLst/>
              <a:cxnLst/>
              <a:rect l="l" t="t" r="r" b="b"/>
              <a:pathLst>
                <a:path w="13223" h="10454" extrusionOk="0">
                  <a:moveTo>
                    <a:pt x="731" y="1"/>
                  </a:moveTo>
                  <a:cubicBezTo>
                    <a:pt x="328" y="1"/>
                    <a:pt x="1" y="327"/>
                    <a:pt x="1" y="731"/>
                  </a:cubicBezTo>
                  <a:lnTo>
                    <a:pt x="1" y="9722"/>
                  </a:lnTo>
                  <a:cubicBezTo>
                    <a:pt x="1" y="10126"/>
                    <a:pt x="328" y="10453"/>
                    <a:pt x="731" y="10453"/>
                  </a:cubicBezTo>
                  <a:lnTo>
                    <a:pt x="12492" y="10453"/>
                  </a:lnTo>
                  <a:cubicBezTo>
                    <a:pt x="12896" y="10453"/>
                    <a:pt x="13223" y="10126"/>
                    <a:pt x="13223" y="9722"/>
                  </a:cubicBezTo>
                  <a:lnTo>
                    <a:pt x="13223" y="731"/>
                  </a:lnTo>
                  <a:cubicBezTo>
                    <a:pt x="13223" y="327"/>
                    <a:pt x="12896" y="1"/>
                    <a:pt x="12492"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60"/>
            <p:cNvSpPr/>
            <p:nvPr/>
          </p:nvSpPr>
          <p:spPr>
            <a:xfrm>
              <a:off x="2197352" y="2938120"/>
              <a:ext cx="366404" cy="47274"/>
            </a:xfrm>
            <a:custGeom>
              <a:avLst/>
              <a:gdLst/>
              <a:ahLst/>
              <a:cxnLst/>
              <a:rect l="l" t="t" r="r" b="b"/>
              <a:pathLst>
                <a:path w="14021" h="1809" extrusionOk="0">
                  <a:moveTo>
                    <a:pt x="722" y="1"/>
                  </a:moveTo>
                  <a:cubicBezTo>
                    <a:pt x="318" y="1"/>
                    <a:pt x="1" y="327"/>
                    <a:pt x="1" y="731"/>
                  </a:cubicBezTo>
                  <a:lnTo>
                    <a:pt x="1" y="1808"/>
                  </a:lnTo>
                  <a:lnTo>
                    <a:pt x="14021" y="1808"/>
                  </a:lnTo>
                  <a:lnTo>
                    <a:pt x="14021" y="731"/>
                  </a:lnTo>
                  <a:cubicBezTo>
                    <a:pt x="14021" y="327"/>
                    <a:pt x="13694" y="1"/>
                    <a:pt x="13290"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60"/>
            <p:cNvSpPr/>
            <p:nvPr/>
          </p:nvSpPr>
          <p:spPr>
            <a:xfrm>
              <a:off x="2218206" y="2938120"/>
              <a:ext cx="345550" cy="47274"/>
            </a:xfrm>
            <a:custGeom>
              <a:avLst/>
              <a:gdLst/>
              <a:ahLst/>
              <a:cxnLst/>
              <a:rect l="l" t="t" r="r" b="b"/>
              <a:pathLst>
                <a:path w="13223" h="1809" extrusionOk="0">
                  <a:moveTo>
                    <a:pt x="731" y="1"/>
                  </a:moveTo>
                  <a:cubicBezTo>
                    <a:pt x="328" y="1"/>
                    <a:pt x="1" y="327"/>
                    <a:pt x="1" y="731"/>
                  </a:cubicBezTo>
                  <a:lnTo>
                    <a:pt x="1" y="1808"/>
                  </a:lnTo>
                  <a:lnTo>
                    <a:pt x="13223" y="1808"/>
                  </a:lnTo>
                  <a:lnTo>
                    <a:pt x="13223" y="731"/>
                  </a:lnTo>
                  <a:cubicBezTo>
                    <a:pt x="13223" y="327"/>
                    <a:pt x="12896" y="1"/>
                    <a:pt x="1250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60"/>
            <p:cNvSpPr/>
            <p:nvPr/>
          </p:nvSpPr>
          <p:spPr>
            <a:xfrm>
              <a:off x="2218206" y="2938120"/>
              <a:ext cx="345550" cy="47274"/>
            </a:xfrm>
            <a:custGeom>
              <a:avLst/>
              <a:gdLst/>
              <a:ahLst/>
              <a:cxnLst/>
              <a:rect l="l" t="t" r="r" b="b"/>
              <a:pathLst>
                <a:path w="13223" h="1809" extrusionOk="0">
                  <a:moveTo>
                    <a:pt x="731" y="1"/>
                  </a:moveTo>
                  <a:cubicBezTo>
                    <a:pt x="328" y="1"/>
                    <a:pt x="1" y="327"/>
                    <a:pt x="1" y="731"/>
                  </a:cubicBezTo>
                  <a:lnTo>
                    <a:pt x="1" y="1808"/>
                  </a:lnTo>
                  <a:lnTo>
                    <a:pt x="13223" y="1808"/>
                  </a:lnTo>
                  <a:lnTo>
                    <a:pt x="13223" y="731"/>
                  </a:lnTo>
                  <a:cubicBezTo>
                    <a:pt x="13223" y="327"/>
                    <a:pt x="12896" y="1"/>
                    <a:pt x="12501"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60"/>
            <p:cNvSpPr/>
            <p:nvPr/>
          </p:nvSpPr>
          <p:spPr>
            <a:xfrm>
              <a:off x="2215697" y="3003451"/>
              <a:ext cx="43746" cy="11342"/>
            </a:xfrm>
            <a:custGeom>
              <a:avLst/>
              <a:gdLst/>
              <a:ahLst/>
              <a:cxnLst/>
              <a:rect l="l" t="t" r="r" b="b"/>
              <a:pathLst>
                <a:path w="1674" h="434" extrusionOk="0">
                  <a:moveTo>
                    <a:pt x="270" y="1"/>
                  </a:moveTo>
                  <a:cubicBezTo>
                    <a:pt x="0" y="20"/>
                    <a:pt x="0" y="414"/>
                    <a:pt x="270" y="433"/>
                  </a:cubicBezTo>
                  <a:lnTo>
                    <a:pt x="1414" y="433"/>
                  </a:lnTo>
                  <a:cubicBezTo>
                    <a:pt x="1674" y="414"/>
                    <a:pt x="1674" y="20"/>
                    <a:pt x="1414"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60"/>
            <p:cNvSpPr/>
            <p:nvPr/>
          </p:nvSpPr>
          <p:spPr>
            <a:xfrm>
              <a:off x="2271725" y="3003451"/>
              <a:ext cx="44007" cy="11342"/>
            </a:xfrm>
            <a:custGeom>
              <a:avLst/>
              <a:gdLst/>
              <a:ahLst/>
              <a:cxnLst/>
              <a:rect l="l" t="t" r="r" b="b"/>
              <a:pathLst>
                <a:path w="1684" h="434" extrusionOk="0">
                  <a:moveTo>
                    <a:pt x="270" y="1"/>
                  </a:moveTo>
                  <a:cubicBezTo>
                    <a:pt x="1" y="20"/>
                    <a:pt x="1" y="414"/>
                    <a:pt x="270" y="433"/>
                  </a:cubicBezTo>
                  <a:lnTo>
                    <a:pt x="1414" y="433"/>
                  </a:lnTo>
                  <a:cubicBezTo>
                    <a:pt x="1684" y="414"/>
                    <a:pt x="1684" y="20"/>
                    <a:pt x="1414"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60"/>
            <p:cNvSpPr/>
            <p:nvPr/>
          </p:nvSpPr>
          <p:spPr>
            <a:xfrm>
              <a:off x="2326917" y="3003451"/>
              <a:ext cx="45967" cy="11342"/>
            </a:xfrm>
            <a:custGeom>
              <a:avLst/>
              <a:gdLst/>
              <a:ahLst/>
              <a:cxnLst/>
              <a:rect l="l" t="t" r="r" b="b"/>
              <a:pathLst>
                <a:path w="1759" h="434" extrusionOk="0">
                  <a:moveTo>
                    <a:pt x="284" y="0"/>
                  </a:moveTo>
                  <a:cubicBezTo>
                    <a:pt x="1" y="0"/>
                    <a:pt x="1" y="434"/>
                    <a:pt x="284" y="434"/>
                  </a:cubicBezTo>
                  <a:cubicBezTo>
                    <a:pt x="290" y="434"/>
                    <a:pt x="296" y="434"/>
                    <a:pt x="302" y="433"/>
                  </a:cubicBezTo>
                  <a:lnTo>
                    <a:pt x="1456" y="433"/>
                  </a:lnTo>
                  <a:cubicBezTo>
                    <a:pt x="1463" y="434"/>
                    <a:pt x="1469" y="434"/>
                    <a:pt x="1475" y="434"/>
                  </a:cubicBezTo>
                  <a:cubicBezTo>
                    <a:pt x="1758" y="434"/>
                    <a:pt x="1758" y="0"/>
                    <a:pt x="1475" y="0"/>
                  </a:cubicBezTo>
                  <a:cubicBezTo>
                    <a:pt x="1469" y="0"/>
                    <a:pt x="1463" y="0"/>
                    <a:pt x="1456" y="1"/>
                  </a:cubicBezTo>
                  <a:lnTo>
                    <a:pt x="302" y="1"/>
                  </a:lnTo>
                  <a:cubicBezTo>
                    <a:pt x="296" y="0"/>
                    <a:pt x="290" y="0"/>
                    <a:pt x="284"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60"/>
            <p:cNvSpPr/>
            <p:nvPr/>
          </p:nvSpPr>
          <p:spPr>
            <a:xfrm>
              <a:off x="2384069" y="3003451"/>
              <a:ext cx="43746" cy="11342"/>
            </a:xfrm>
            <a:custGeom>
              <a:avLst/>
              <a:gdLst/>
              <a:ahLst/>
              <a:cxnLst/>
              <a:rect l="l" t="t" r="r" b="b"/>
              <a:pathLst>
                <a:path w="1674" h="434" extrusionOk="0">
                  <a:moveTo>
                    <a:pt x="269" y="1"/>
                  </a:moveTo>
                  <a:cubicBezTo>
                    <a:pt x="0" y="20"/>
                    <a:pt x="0" y="414"/>
                    <a:pt x="269" y="433"/>
                  </a:cubicBezTo>
                  <a:lnTo>
                    <a:pt x="1414" y="433"/>
                  </a:lnTo>
                  <a:cubicBezTo>
                    <a:pt x="1673" y="414"/>
                    <a:pt x="1673" y="20"/>
                    <a:pt x="1414"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60"/>
            <p:cNvSpPr/>
            <p:nvPr/>
          </p:nvSpPr>
          <p:spPr>
            <a:xfrm>
              <a:off x="2439261" y="3003451"/>
              <a:ext cx="45680" cy="11342"/>
            </a:xfrm>
            <a:custGeom>
              <a:avLst/>
              <a:gdLst/>
              <a:ahLst/>
              <a:cxnLst/>
              <a:rect l="l" t="t" r="r" b="b"/>
              <a:pathLst>
                <a:path w="1748" h="434" extrusionOk="0">
                  <a:moveTo>
                    <a:pt x="284" y="0"/>
                  </a:moveTo>
                  <a:cubicBezTo>
                    <a:pt x="0" y="0"/>
                    <a:pt x="0" y="434"/>
                    <a:pt x="284" y="434"/>
                  </a:cubicBezTo>
                  <a:cubicBezTo>
                    <a:pt x="290" y="434"/>
                    <a:pt x="296" y="434"/>
                    <a:pt x="302" y="433"/>
                  </a:cubicBezTo>
                  <a:lnTo>
                    <a:pt x="1446" y="433"/>
                  </a:lnTo>
                  <a:cubicBezTo>
                    <a:pt x="1452" y="434"/>
                    <a:pt x="1458" y="434"/>
                    <a:pt x="1464" y="434"/>
                  </a:cubicBezTo>
                  <a:cubicBezTo>
                    <a:pt x="1748" y="434"/>
                    <a:pt x="1748" y="0"/>
                    <a:pt x="1464" y="0"/>
                  </a:cubicBezTo>
                  <a:cubicBezTo>
                    <a:pt x="1458" y="0"/>
                    <a:pt x="1452" y="0"/>
                    <a:pt x="1446" y="1"/>
                  </a:cubicBezTo>
                  <a:lnTo>
                    <a:pt x="302" y="1"/>
                  </a:lnTo>
                  <a:cubicBezTo>
                    <a:pt x="296" y="0"/>
                    <a:pt x="290" y="0"/>
                    <a:pt x="284"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60"/>
            <p:cNvSpPr/>
            <p:nvPr/>
          </p:nvSpPr>
          <p:spPr>
            <a:xfrm>
              <a:off x="2495289" y="3003451"/>
              <a:ext cx="45706" cy="11342"/>
            </a:xfrm>
            <a:custGeom>
              <a:avLst/>
              <a:gdLst/>
              <a:ahLst/>
              <a:cxnLst/>
              <a:rect l="l" t="t" r="r" b="b"/>
              <a:pathLst>
                <a:path w="1749" h="434" extrusionOk="0">
                  <a:moveTo>
                    <a:pt x="284" y="0"/>
                  </a:moveTo>
                  <a:cubicBezTo>
                    <a:pt x="1" y="0"/>
                    <a:pt x="1" y="434"/>
                    <a:pt x="284" y="434"/>
                  </a:cubicBezTo>
                  <a:cubicBezTo>
                    <a:pt x="290" y="434"/>
                    <a:pt x="296" y="434"/>
                    <a:pt x="302" y="433"/>
                  </a:cubicBezTo>
                  <a:lnTo>
                    <a:pt x="1447" y="433"/>
                  </a:lnTo>
                  <a:cubicBezTo>
                    <a:pt x="1453" y="434"/>
                    <a:pt x="1459" y="434"/>
                    <a:pt x="1465" y="434"/>
                  </a:cubicBezTo>
                  <a:cubicBezTo>
                    <a:pt x="1748" y="434"/>
                    <a:pt x="1748" y="0"/>
                    <a:pt x="1465" y="0"/>
                  </a:cubicBezTo>
                  <a:cubicBezTo>
                    <a:pt x="1459" y="0"/>
                    <a:pt x="1453" y="0"/>
                    <a:pt x="1447" y="1"/>
                  </a:cubicBezTo>
                  <a:lnTo>
                    <a:pt x="302" y="1"/>
                  </a:lnTo>
                  <a:cubicBezTo>
                    <a:pt x="296" y="0"/>
                    <a:pt x="290" y="0"/>
                    <a:pt x="284"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60"/>
            <p:cNvSpPr/>
            <p:nvPr/>
          </p:nvSpPr>
          <p:spPr>
            <a:xfrm>
              <a:off x="2219878" y="2957458"/>
              <a:ext cx="279043" cy="11368"/>
            </a:xfrm>
            <a:custGeom>
              <a:avLst/>
              <a:gdLst/>
              <a:ahLst/>
              <a:cxnLst/>
              <a:rect l="l" t="t" r="r" b="b"/>
              <a:pathLst>
                <a:path w="10678" h="435" extrusionOk="0">
                  <a:moveTo>
                    <a:pt x="284" y="0"/>
                  </a:moveTo>
                  <a:cubicBezTo>
                    <a:pt x="0" y="0"/>
                    <a:pt x="0" y="434"/>
                    <a:pt x="284" y="434"/>
                  </a:cubicBezTo>
                  <a:cubicBezTo>
                    <a:pt x="290" y="434"/>
                    <a:pt x="296" y="434"/>
                    <a:pt x="302" y="434"/>
                  </a:cubicBezTo>
                  <a:lnTo>
                    <a:pt x="10418" y="434"/>
                  </a:lnTo>
                  <a:cubicBezTo>
                    <a:pt x="10678" y="414"/>
                    <a:pt x="10678" y="20"/>
                    <a:pt x="10418" y="1"/>
                  </a:cubicBezTo>
                  <a:lnTo>
                    <a:pt x="302" y="1"/>
                  </a:lnTo>
                  <a:cubicBezTo>
                    <a:pt x="296" y="1"/>
                    <a:pt x="290" y="0"/>
                    <a:pt x="284"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60"/>
            <p:cNvSpPr/>
            <p:nvPr/>
          </p:nvSpPr>
          <p:spPr>
            <a:xfrm>
              <a:off x="2517711" y="2949932"/>
              <a:ext cx="34835" cy="26995"/>
            </a:xfrm>
            <a:custGeom>
              <a:avLst/>
              <a:gdLst/>
              <a:ahLst/>
              <a:cxnLst/>
              <a:rect l="l" t="t" r="r" b="b"/>
              <a:pathLst>
                <a:path w="1333" h="1033" extrusionOk="0">
                  <a:moveTo>
                    <a:pt x="991" y="0"/>
                  </a:moveTo>
                  <a:cubicBezTo>
                    <a:pt x="947" y="0"/>
                    <a:pt x="902" y="15"/>
                    <a:pt x="858" y="49"/>
                  </a:cubicBezTo>
                  <a:lnTo>
                    <a:pt x="665" y="222"/>
                  </a:lnTo>
                  <a:lnTo>
                    <a:pt x="473" y="49"/>
                  </a:lnTo>
                  <a:cubicBezTo>
                    <a:pt x="430" y="15"/>
                    <a:pt x="385" y="1"/>
                    <a:pt x="343" y="1"/>
                  </a:cubicBezTo>
                  <a:cubicBezTo>
                    <a:pt x="175" y="1"/>
                    <a:pt x="41" y="220"/>
                    <a:pt x="194" y="366"/>
                  </a:cubicBezTo>
                  <a:lnTo>
                    <a:pt x="348" y="500"/>
                  </a:lnTo>
                  <a:lnTo>
                    <a:pt x="194" y="635"/>
                  </a:lnTo>
                  <a:cubicBezTo>
                    <a:pt x="0" y="784"/>
                    <a:pt x="148" y="1032"/>
                    <a:pt x="323" y="1032"/>
                  </a:cubicBezTo>
                  <a:cubicBezTo>
                    <a:pt x="373" y="1032"/>
                    <a:pt x="426" y="1012"/>
                    <a:pt x="473" y="962"/>
                  </a:cubicBezTo>
                  <a:lnTo>
                    <a:pt x="665" y="789"/>
                  </a:lnTo>
                  <a:lnTo>
                    <a:pt x="858" y="962"/>
                  </a:lnTo>
                  <a:cubicBezTo>
                    <a:pt x="905" y="1012"/>
                    <a:pt x="958" y="1032"/>
                    <a:pt x="1008" y="1032"/>
                  </a:cubicBezTo>
                  <a:cubicBezTo>
                    <a:pt x="1183" y="1032"/>
                    <a:pt x="1333" y="784"/>
                    <a:pt x="1146" y="635"/>
                  </a:cubicBezTo>
                  <a:lnTo>
                    <a:pt x="992" y="500"/>
                  </a:lnTo>
                  <a:lnTo>
                    <a:pt x="1146" y="366"/>
                  </a:lnTo>
                  <a:cubicBezTo>
                    <a:pt x="1291" y="213"/>
                    <a:pt x="1158" y="0"/>
                    <a:pt x="991"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60"/>
            <p:cNvSpPr/>
            <p:nvPr/>
          </p:nvSpPr>
          <p:spPr>
            <a:xfrm>
              <a:off x="2222230" y="3037894"/>
              <a:ext cx="195027" cy="143494"/>
            </a:xfrm>
            <a:custGeom>
              <a:avLst/>
              <a:gdLst/>
              <a:ahLst/>
              <a:cxnLst/>
              <a:rect l="l" t="t" r="r" b="b"/>
              <a:pathLst>
                <a:path w="7463" h="5491" extrusionOk="0">
                  <a:moveTo>
                    <a:pt x="472" y="0"/>
                  </a:moveTo>
                  <a:cubicBezTo>
                    <a:pt x="212" y="0"/>
                    <a:pt x="0" y="212"/>
                    <a:pt x="0" y="462"/>
                  </a:cubicBezTo>
                  <a:lnTo>
                    <a:pt x="0" y="5020"/>
                  </a:lnTo>
                  <a:cubicBezTo>
                    <a:pt x="0" y="5279"/>
                    <a:pt x="212" y="5491"/>
                    <a:pt x="472" y="5491"/>
                  </a:cubicBezTo>
                  <a:lnTo>
                    <a:pt x="6991" y="5491"/>
                  </a:lnTo>
                  <a:cubicBezTo>
                    <a:pt x="7251" y="5491"/>
                    <a:pt x="7463" y="5279"/>
                    <a:pt x="7463" y="5020"/>
                  </a:cubicBezTo>
                  <a:lnTo>
                    <a:pt x="7463" y="462"/>
                  </a:lnTo>
                  <a:cubicBezTo>
                    <a:pt x="7463" y="212"/>
                    <a:pt x="7251" y="0"/>
                    <a:pt x="699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60"/>
            <p:cNvSpPr/>
            <p:nvPr/>
          </p:nvSpPr>
          <p:spPr>
            <a:xfrm>
              <a:off x="2447623" y="3032328"/>
              <a:ext cx="93554" cy="11132"/>
            </a:xfrm>
            <a:custGeom>
              <a:avLst/>
              <a:gdLst/>
              <a:ahLst/>
              <a:cxnLst/>
              <a:rect l="l" t="t" r="r" b="b"/>
              <a:pathLst>
                <a:path w="3580" h="426" extrusionOk="0">
                  <a:moveTo>
                    <a:pt x="273" y="0"/>
                  </a:moveTo>
                  <a:cubicBezTo>
                    <a:pt x="0" y="0"/>
                    <a:pt x="0" y="426"/>
                    <a:pt x="273" y="426"/>
                  </a:cubicBezTo>
                  <a:cubicBezTo>
                    <a:pt x="281" y="426"/>
                    <a:pt x="290" y="425"/>
                    <a:pt x="299" y="425"/>
                  </a:cubicBezTo>
                  <a:lnTo>
                    <a:pt x="3280" y="425"/>
                  </a:lnTo>
                  <a:cubicBezTo>
                    <a:pt x="3289" y="425"/>
                    <a:pt x="3298" y="426"/>
                    <a:pt x="3306" y="426"/>
                  </a:cubicBezTo>
                  <a:cubicBezTo>
                    <a:pt x="3579" y="426"/>
                    <a:pt x="3579" y="0"/>
                    <a:pt x="3306" y="0"/>
                  </a:cubicBezTo>
                  <a:cubicBezTo>
                    <a:pt x="3298" y="0"/>
                    <a:pt x="3289" y="1"/>
                    <a:pt x="3280" y="2"/>
                  </a:cubicBezTo>
                  <a:lnTo>
                    <a:pt x="299" y="2"/>
                  </a:lnTo>
                  <a:cubicBezTo>
                    <a:pt x="290" y="1"/>
                    <a:pt x="281" y="0"/>
                    <a:pt x="273" y="0"/>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60"/>
            <p:cNvSpPr/>
            <p:nvPr/>
          </p:nvSpPr>
          <p:spPr>
            <a:xfrm>
              <a:off x="2436229" y="3056187"/>
              <a:ext cx="105000" cy="11394"/>
            </a:xfrm>
            <a:custGeom>
              <a:avLst/>
              <a:gdLst/>
              <a:ahLst/>
              <a:cxnLst/>
              <a:rect l="l" t="t" r="r" b="b"/>
              <a:pathLst>
                <a:path w="4018" h="436" extrusionOk="0">
                  <a:moveTo>
                    <a:pt x="276" y="1"/>
                  </a:moveTo>
                  <a:cubicBezTo>
                    <a:pt x="1" y="1"/>
                    <a:pt x="3" y="435"/>
                    <a:pt x="285" y="435"/>
                  </a:cubicBezTo>
                  <a:cubicBezTo>
                    <a:pt x="290" y="435"/>
                    <a:pt x="296" y="435"/>
                    <a:pt x="302" y="435"/>
                  </a:cubicBezTo>
                  <a:lnTo>
                    <a:pt x="3716" y="435"/>
                  </a:lnTo>
                  <a:cubicBezTo>
                    <a:pt x="3722" y="435"/>
                    <a:pt x="3728" y="435"/>
                    <a:pt x="3734" y="435"/>
                  </a:cubicBezTo>
                  <a:cubicBezTo>
                    <a:pt x="4015" y="435"/>
                    <a:pt x="4018" y="1"/>
                    <a:pt x="3742" y="1"/>
                  </a:cubicBezTo>
                  <a:cubicBezTo>
                    <a:pt x="3734" y="1"/>
                    <a:pt x="3725" y="1"/>
                    <a:pt x="3716" y="2"/>
                  </a:cubicBezTo>
                  <a:lnTo>
                    <a:pt x="302" y="2"/>
                  </a:lnTo>
                  <a:cubicBezTo>
                    <a:pt x="293" y="1"/>
                    <a:pt x="285" y="1"/>
                    <a:pt x="276"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60"/>
            <p:cNvSpPr/>
            <p:nvPr/>
          </p:nvSpPr>
          <p:spPr>
            <a:xfrm>
              <a:off x="2437327" y="3080098"/>
              <a:ext cx="102805" cy="11080"/>
            </a:xfrm>
            <a:custGeom>
              <a:avLst/>
              <a:gdLst/>
              <a:ahLst/>
              <a:cxnLst/>
              <a:rect l="l" t="t" r="r" b="b"/>
              <a:pathLst>
                <a:path w="3934" h="424" extrusionOk="0">
                  <a:moveTo>
                    <a:pt x="260" y="1"/>
                  </a:moveTo>
                  <a:cubicBezTo>
                    <a:pt x="1" y="20"/>
                    <a:pt x="1" y="404"/>
                    <a:pt x="260" y="424"/>
                  </a:cubicBezTo>
                  <a:lnTo>
                    <a:pt x="3674" y="424"/>
                  </a:lnTo>
                  <a:cubicBezTo>
                    <a:pt x="3934" y="404"/>
                    <a:pt x="3934" y="20"/>
                    <a:pt x="367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60"/>
            <p:cNvSpPr/>
            <p:nvPr/>
          </p:nvSpPr>
          <p:spPr>
            <a:xfrm>
              <a:off x="2436229" y="3103957"/>
              <a:ext cx="105000" cy="11368"/>
            </a:xfrm>
            <a:custGeom>
              <a:avLst/>
              <a:gdLst/>
              <a:ahLst/>
              <a:cxnLst/>
              <a:rect l="l" t="t" r="r" b="b"/>
              <a:pathLst>
                <a:path w="4018" h="435" extrusionOk="0">
                  <a:moveTo>
                    <a:pt x="284" y="1"/>
                  </a:moveTo>
                  <a:cubicBezTo>
                    <a:pt x="1" y="1"/>
                    <a:pt x="1" y="434"/>
                    <a:pt x="284" y="434"/>
                  </a:cubicBezTo>
                  <a:cubicBezTo>
                    <a:pt x="290" y="434"/>
                    <a:pt x="296" y="434"/>
                    <a:pt x="302" y="434"/>
                  </a:cubicBezTo>
                  <a:lnTo>
                    <a:pt x="3716" y="434"/>
                  </a:lnTo>
                  <a:cubicBezTo>
                    <a:pt x="3722" y="434"/>
                    <a:pt x="3728" y="434"/>
                    <a:pt x="3734" y="434"/>
                  </a:cubicBezTo>
                  <a:cubicBezTo>
                    <a:pt x="4018" y="434"/>
                    <a:pt x="4018" y="1"/>
                    <a:pt x="3734" y="1"/>
                  </a:cubicBezTo>
                  <a:cubicBezTo>
                    <a:pt x="3728" y="1"/>
                    <a:pt x="3722" y="1"/>
                    <a:pt x="3716" y="1"/>
                  </a:cubicBezTo>
                  <a:lnTo>
                    <a:pt x="302" y="1"/>
                  </a:lnTo>
                  <a:cubicBezTo>
                    <a:pt x="296" y="1"/>
                    <a:pt x="290" y="1"/>
                    <a:pt x="28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60"/>
            <p:cNvSpPr/>
            <p:nvPr/>
          </p:nvSpPr>
          <p:spPr>
            <a:xfrm>
              <a:off x="2436308" y="3128051"/>
              <a:ext cx="104870" cy="11159"/>
            </a:xfrm>
            <a:custGeom>
              <a:avLst/>
              <a:gdLst/>
              <a:ahLst/>
              <a:cxnLst/>
              <a:rect l="l" t="t" r="r" b="b"/>
              <a:pathLst>
                <a:path w="4013" h="427" extrusionOk="0">
                  <a:moveTo>
                    <a:pt x="273" y="1"/>
                  </a:moveTo>
                  <a:cubicBezTo>
                    <a:pt x="0" y="1"/>
                    <a:pt x="0" y="427"/>
                    <a:pt x="273" y="427"/>
                  </a:cubicBezTo>
                  <a:cubicBezTo>
                    <a:pt x="282" y="427"/>
                    <a:pt x="290" y="426"/>
                    <a:pt x="299" y="425"/>
                  </a:cubicBezTo>
                  <a:lnTo>
                    <a:pt x="3713" y="425"/>
                  </a:lnTo>
                  <a:cubicBezTo>
                    <a:pt x="3722" y="426"/>
                    <a:pt x="3731" y="427"/>
                    <a:pt x="3739" y="427"/>
                  </a:cubicBezTo>
                  <a:cubicBezTo>
                    <a:pt x="4012" y="427"/>
                    <a:pt x="4012" y="1"/>
                    <a:pt x="3739" y="1"/>
                  </a:cubicBezTo>
                  <a:cubicBezTo>
                    <a:pt x="3731" y="1"/>
                    <a:pt x="3722" y="1"/>
                    <a:pt x="3713" y="2"/>
                  </a:cubicBezTo>
                  <a:lnTo>
                    <a:pt x="299" y="2"/>
                  </a:lnTo>
                  <a:cubicBezTo>
                    <a:pt x="290" y="1"/>
                    <a:pt x="282" y="1"/>
                    <a:pt x="273"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60"/>
            <p:cNvSpPr/>
            <p:nvPr/>
          </p:nvSpPr>
          <p:spPr>
            <a:xfrm>
              <a:off x="2437327" y="3151962"/>
              <a:ext cx="102805" cy="11342"/>
            </a:xfrm>
            <a:custGeom>
              <a:avLst/>
              <a:gdLst/>
              <a:ahLst/>
              <a:cxnLst/>
              <a:rect l="l" t="t" r="r" b="b"/>
              <a:pathLst>
                <a:path w="3934" h="434" extrusionOk="0">
                  <a:moveTo>
                    <a:pt x="260" y="1"/>
                  </a:moveTo>
                  <a:cubicBezTo>
                    <a:pt x="1" y="20"/>
                    <a:pt x="1" y="405"/>
                    <a:pt x="260" y="433"/>
                  </a:cubicBezTo>
                  <a:lnTo>
                    <a:pt x="3674" y="433"/>
                  </a:lnTo>
                  <a:cubicBezTo>
                    <a:pt x="3934" y="405"/>
                    <a:pt x="3934" y="20"/>
                    <a:pt x="367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60"/>
            <p:cNvSpPr/>
            <p:nvPr/>
          </p:nvSpPr>
          <p:spPr>
            <a:xfrm>
              <a:off x="2436229" y="3175821"/>
              <a:ext cx="77012" cy="11368"/>
            </a:xfrm>
            <a:custGeom>
              <a:avLst/>
              <a:gdLst/>
              <a:ahLst/>
              <a:cxnLst/>
              <a:rect l="l" t="t" r="r" b="b"/>
              <a:pathLst>
                <a:path w="2947" h="435" extrusionOk="0">
                  <a:moveTo>
                    <a:pt x="284" y="1"/>
                  </a:moveTo>
                  <a:cubicBezTo>
                    <a:pt x="1" y="1"/>
                    <a:pt x="1" y="435"/>
                    <a:pt x="284" y="435"/>
                  </a:cubicBezTo>
                  <a:cubicBezTo>
                    <a:pt x="290" y="435"/>
                    <a:pt x="296" y="434"/>
                    <a:pt x="302" y="434"/>
                  </a:cubicBezTo>
                  <a:lnTo>
                    <a:pt x="2678" y="434"/>
                  </a:lnTo>
                  <a:cubicBezTo>
                    <a:pt x="2947" y="415"/>
                    <a:pt x="2947" y="20"/>
                    <a:pt x="2678" y="1"/>
                  </a:cubicBezTo>
                  <a:lnTo>
                    <a:pt x="302" y="1"/>
                  </a:lnTo>
                  <a:cubicBezTo>
                    <a:pt x="296" y="1"/>
                    <a:pt x="290" y="1"/>
                    <a:pt x="284"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60"/>
            <p:cNvSpPr/>
            <p:nvPr/>
          </p:nvSpPr>
          <p:spPr>
            <a:xfrm>
              <a:off x="2226255" y="3090525"/>
              <a:ext cx="111847" cy="90863"/>
            </a:xfrm>
            <a:custGeom>
              <a:avLst/>
              <a:gdLst/>
              <a:ahLst/>
              <a:cxnLst/>
              <a:rect l="l" t="t" r="r" b="b"/>
              <a:pathLst>
                <a:path w="4280" h="3477" extrusionOk="0">
                  <a:moveTo>
                    <a:pt x="2106" y="1"/>
                  </a:moveTo>
                  <a:cubicBezTo>
                    <a:pt x="1871" y="1"/>
                    <a:pt x="1635" y="121"/>
                    <a:pt x="1510" y="361"/>
                  </a:cubicBezTo>
                  <a:lnTo>
                    <a:pt x="1039" y="1294"/>
                  </a:lnTo>
                  <a:lnTo>
                    <a:pt x="1020" y="1332"/>
                  </a:lnTo>
                  <a:lnTo>
                    <a:pt x="0" y="3352"/>
                  </a:lnTo>
                  <a:cubicBezTo>
                    <a:pt x="87" y="3429"/>
                    <a:pt x="193" y="3477"/>
                    <a:pt x="318" y="3477"/>
                  </a:cubicBezTo>
                  <a:lnTo>
                    <a:pt x="4279" y="3477"/>
                  </a:lnTo>
                  <a:lnTo>
                    <a:pt x="3193" y="1332"/>
                  </a:lnTo>
                  <a:lnTo>
                    <a:pt x="3174" y="1294"/>
                  </a:lnTo>
                  <a:lnTo>
                    <a:pt x="2702" y="361"/>
                  </a:lnTo>
                  <a:cubicBezTo>
                    <a:pt x="2577" y="121"/>
                    <a:pt x="2342" y="1"/>
                    <a:pt x="2106"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60"/>
            <p:cNvSpPr/>
            <p:nvPr/>
          </p:nvSpPr>
          <p:spPr>
            <a:xfrm>
              <a:off x="2324513" y="3056474"/>
              <a:ext cx="68363" cy="62561"/>
            </a:xfrm>
            <a:custGeom>
              <a:avLst/>
              <a:gdLst/>
              <a:ahLst/>
              <a:cxnLst/>
              <a:rect l="l" t="t" r="r" b="b"/>
              <a:pathLst>
                <a:path w="2616" h="2394" extrusionOk="0">
                  <a:moveTo>
                    <a:pt x="1356" y="1"/>
                  </a:moveTo>
                  <a:lnTo>
                    <a:pt x="1356" y="1"/>
                  </a:lnTo>
                  <a:cubicBezTo>
                    <a:pt x="443" y="126"/>
                    <a:pt x="0" y="1183"/>
                    <a:pt x="558" y="1914"/>
                  </a:cubicBezTo>
                  <a:cubicBezTo>
                    <a:pt x="802" y="2239"/>
                    <a:pt x="1160" y="2393"/>
                    <a:pt x="1514" y="2393"/>
                  </a:cubicBezTo>
                  <a:cubicBezTo>
                    <a:pt x="1967" y="2393"/>
                    <a:pt x="2416" y="2140"/>
                    <a:pt x="2616" y="1664"/>
                  </a:cubicBezTo>
                  <a:lnTo>
                    <a:pt x="2616" y="1664"/>
                  </a:lnTo>
                  <a:cubicBezTo>
                    <a:pt x="2559" y="1672"/>
                    <a:pt x="2504" y="1676"/>
                    <a:pt x="2449" y="1676"/>
                  </a:cubicBezTo>
                  <a:cubicBezTo>
                    <a:pt x="1611" y="1676"/>
                    <a:pt x="1013" y="804"/>
                    <a:pt x="135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60"/>
            <p:cNvSpPr/>
            <p:nvPr/>
          </p:nvSpPr>
          <p:spPr>
            <a:xfrm>
              <a:off x="2253380" y="3090342"/>
              <a:ext cx="55819" cy="47953"/>
            </a:xfrm>
            <a:custGeom>
              <a:avLst/>
              <a:gdLst/>
              <a:ahLst/>
              <a:cxnLst/>
              <a:rect l="l" t="t" r="r" b="b"/>
              <a:pathLst>
                <a:path w="2136" h="1835" extrusionOk="0">
                  <a:moveTo>
                    <a:pt x="1068" y="0"/>
                  </a:moveTo>
                  <a:cubicBezTo>
                    <a:pt x="833" y="0"/>
                    <a:pt x="597" y="123"/>
                    <a:pt x="472" y="368"/>
                  </a:cubicBezTo>
                  <a:lnTo>
                    <a:pt x="1" y="1301"/>
                  </a:lnTo>
                  <a:cubicBezTo>
                    <a:pt x="265" y="1657"/>
                    <a:pt x="667" y="1835"/>
                    <a:pt x="1068" y="1835"/>
                  </a:cubicBezTo>
                  <a:cubicBezTo>
                    <a:pt x="1470" y="1835"/>
                    <a:pt x="1871" y="1657"/>
                    <a:pt x="2136" y="1301"/>
                  </a:cubicBezTo>
                  <a:lnTo>
                    <a:pt x="1664" y="368"/>
                  </a:lnTo>
                  <a:cubicBezTo>
                    <a:pt x="1539" y="123"/>
                    <a:pt x="1304" y="0"/>
                    <a:pt x="1068"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4" name="Google Shape;14664;p60"/>
          <p:cNvGrpSpPr/>
          <p:nvPr/>
        </p:nvGrpSpPr>
        <p:grpSpPr>
          <a:xfrm>
            <a:off x="1753570" y="2892127"/>
            <a:ext cx="366665" cy="365202"/>
            <a:chOff x="1753570" y="2892127"/>
            <a:chExt cx="366665" cy="365202"/>
          </a:xfrm>
        </p:grpSpPr>
        <p:sp>
          <p:nvSpPr>
            <p:cNvPr id="14665" name="Google Shape;14665;p60"/>
            <p:cNvSpPr/>
            <p:nvPr/>
          </p:nvSpPr>
          <p:spPr>
            <a:xfrm>
              <a:off x="1753570" y="3076335"/>
              <a:ext cx="365149" cy="104295"/>
            </a:xfrm>
            <a:custGeom>
              <a:avLst/>
              <a:gdLst/>
              <a:ahLst/>
              <a:cxnLst/>
              <a:rect l="l" t="t" r="r" b="b"/>
              <a:pathLst>
                <a:path w="13973" h="3991" extrusionOk="0">
                  <a:moveTo>
                    <a:pt x="212" y="0"/>
                  </a:moveTo>
                  <a:cubicBezTo>
                    <a:pt x="97" y="0"/>
                    <a:pt x="1" y="96"/>
                    <a:pt x="1" y="212"/>
                  </a:cubicBezTo>
                  <a:lnTo>
                    <a:pt x="1" y="3779"/>
                  </a:lnTo>
                  <a:cubicBezTo>
                    <a:pt x="1" y="3895"/>
                    <a:pt x="97" y="3991"/>
                    <a:pt x="212" y="3991"/>
                  </a:cubicBezTo>
                  <a:lnTo>
                    <a:pt x="13761" y="3991"/>
                  </a:lnTo>
                  <a:cubicBezTo>
                    <a:pt x="13838" y="3991"/>
                    <a:pt x="13896" y="3953"/>
                    <a:pt x="13934" y="3895"/>
                  </a:cubicBezTo>
                  <a:cubicBezTo>
                    <a:pt x="13963" y="3856"/>
                    <a:pt x="13973" y="3818"/>
                    <a:pt x="13973" y="3770"/>
                  </a:cubicBezTo>
                  <a:lnTo>
                    <a:pt x="13973" y="212"/>
                  </a:lnTo>
                  <a:cubicBezTo>
                    <a:pt x="13973" y="96"/>
                    <a:pt x="13877" y="0"/>
                    <a:pt x="13761"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60"/>
            <p:cNvSpPr/>
            <p:nvPr/>
          </p:nvSpPr>
          <p:spPr>
            <a:xfrm>
              <a:off x="1775939" y="3076335"/>
              <a:ext cx="342780" cy="104295"/>
            </a:xfrm>
            <a:custGeom>
              <a:avLst/>
              <a:gdLst/>
              <a:ahLst/>
              <a:cxnLst/>
              <a:rect l="l" t="t" r="r" b="b"/>
              <a:pathLst>
                <a:path w="13117" h="3991" extrusionOk="0">
                  <a:moveTo>
                    <a:pt x="212" y="0"/>
                  </a:moveTo>
                  <a:cubicBezTo>
                    <a:pt x="97" y="0"/>
                    <a:pt x="0" y="96"/>
                    <a:pt x="0" y="212"/>
                  </a:cubicBezTo>
                  <a:lnTo>
                    <a:pt x="0" y="3779"/>
                  </a:lnTo>
                  <a:cubicBezTo>
                    <a:pt x="0" y="3895"/>
                    <a:pt x="97" y="3991"/>
                    <a:pt x="212" y="3991"/>
                  </a:cubicBezTo>
                  <a:lnTo>
                    <a:pt x="12905" y="3991"/>
                  </a:lnTo>
                  <a:cubicBezTo>
                    <a:pt x="12982" y="3991"/>
                    <a:pt x="13040" y="3953"/>
                    <a:pt x="13078" y="3895"/>
                  </a:cubicBezTo>
                  <a:cubicBezTo>
                    <a:pt x="13107" y="3856"/>
                    <a:pt x="13117" y="3818"/>
                    <a:pt x="13117" y="3770"/>
                  </a:cubicBezTo>
                  <a:lnTo>
                    <a:pt x="13117" y="212"/>
                  </a:lnTo>
                  <a:cubicBezTo>
                    <a:pt x="13117" y="96"/>
                    <a:pt x="13021" y="0"/>
                    <a:pt x="12905"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60"/>
            <p:cNvSpPr/>
            <p:nvPr/>
          </p:nvSpPr>
          <p:spPr>
            <a:xfrm>
              <a:off x="2046934" y="3180578"/>
              <a:ext cx="70218" cy="76751"/>
            </a:xfrm>
            <a:custGeom>
              <a:avLst/>
              <a:gdLst/>
              <a:ahLst/>
              <a:cxnLst/>
              <a:rect l="l" t="t" r="r" b="b"/>
              <a:pathLst>
                <a:path w="2687" h="2937" extrusionOk="0">
                  <a:moveTo>
                    <a:pt x="329" y="0"/>
                  </a:moveTo>
                  <a:cubicBezTo>
                    <a:pt x="186" y="0"/>
                    <a:pt x="54" y="110"/>
                    <a:pt x="54" y="271"/>
                  </a:cubicBezTo>
                  <a:lnTo>
                    <a:pt x="6" y="2656"/>
                  </a:lnTo>
                  <a:cubicBezTo>
                    <a:pt x="0" y="2830"/>
                    <a:pt x="139" y="2936"/>
                    <a:pt x="283" y="2936"/>
                  </a:cubicBezTo>
                  <a:cubicBezTo>
                    <a:pt x="369" y="2936"/>
                    <a:pt x="458" y="2897"/>
                    <a:pt x="516" y="2810"/>
                  </a:cubicBezTo>
                  <a:lnTo>
                    <a:pt x="670" y="2550"/>
                  </a:lnTo>
                  <a:lnTo>
                    <a:pt x="1045" y="1954"/>
                  </a:lnTo>
                  <a:cubicBezTo>
                    <a:pt x="1102" y="1867"/>
                    <a:pt x="1199" y="1819"/>
                    <a:pt x="1295" y="1819"/>
                  </a:cubicBezTo>
                  <a:lnTo>
                    <a:pt x="2295" y="1877"/>
                  </a:lnTo>
                  <a:cubicBezTo>
                    <a:pt x="2298" y="1877"/>
                    <a:pt x="2302" y="1877"/>
                    <a:pt x="2306" y="1877"/>
                  </a:cubicBezTo>
                  <a:cubicBezTo>
                    <a:pt x="2577" y="1877"/>
                    <a:pt x="2686" y="1529"/>
                    <a:pt x="2468" y="1377"/>
                  </a:cubicBezTo>
                  <a:lnTo>
                    <a:pt x="747" y="223"/>
                  </a:lnTo>
                  <a:lnTo>
                    <a:pt x="487" y="50"/>
                  </a:lnTo>
                  <a:cubicBezTo>
                    <a:pt x="437" y="16"/>
                    <a:pt x="382" y="0"/>
                    <a:pt x="329"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60"/>
            <p:cNvSpPr/>
            <p:nvPr/>
          </p:nvSpPr>
          <p:spPr>
            <a:xfrm>
              <a:off x="2064416" y="3186405"/>
              <a:ext cx="52709" cy="60836"/>
            </a:xfrm>
            <a:custGeom>
              <a:avLst/>
              <a:gdLst/>
              <a:ahLst/>
              <a:cxnLst/>
              <a:rect l="l" t="t" r="r" b="b"/>
              <a:pathLst>
                <a:path w="2017" h="2328" extrusionOk="0">
                  <a:moveTo>
                    <a:pt x="78" y="0"/>
                  </a:moveTo>
                  <a:cubicBezTo>
                    <a:pt x="58" y="39"/>
                    <a:pt x="49" y="77"/>
                    <a:pt x="49" y="125"/>
                  </a:cubicBezTo>
                  <a:lnTo>
                    <a:pt x="1" y="2327"/>
                  </a:lnTo>
                  <a:lnTo>
                    <a:pt x="376" y="1731"/>
                  </a:lnTo>
                  <a:cubicBezTo>
                    <a:pt x="433" y="1644"/>
                    <a:pt x="530" y="1596"/>
                    <a:pt x="626" y="1596"/>
                  </a:cubicBezTo>
                  <a:lnTo>
                    <a:pt x="1626" y="1654"/>
                  </a:lnTo>
                  <a:cubicBezTo>
                    <a:pt x="1629" y="1654"/>
                    <a:pt x="1633" y="1654"/>
                    <a:pt x="1637" y="1654"/>
                  </a:cubicBezTo>
                  <a:cubicBezTo>
                    <a:pt x="1898" y="1654"/>
                    <a:pt x="2017" y="1315"/>
                    <a:pt x="1799" y="1154"/>
                  </a:cubicBezTo>
                  <a:lnTo>
                    <a:pt x="78"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60"/>
            <p:cNvSpPr/>
            <p:nvPr/>
          </p:nvSpPr>
          <p:spPr>
            <a:xfrm>
              <a:off x="1913658" y="2892650"/>
              <a:ext cx="206577" cy="160088"/>
            </a:xfrm>
            <a:custGeom>
              <a:avLst/>
              <a:gdLst/>
              <a:ahLst/>
              <a:cxnLst/>
              <a:rect l="l" t="t" r="r" b="b"/>
              <a:pathLst>
                <a:path w="7905" h="6126" extrusionOk="0">
                  <a:moveTo>
                    <a:pt x="385" y="0"/>
                  </a:moveTo>
                  <a:cubicBezTo>
                    <a:pt x="173" y="0"/>
                    <a:pt x="0" y="173"/>
                    <a:pt x="0" y="385"/>
                  </a:cubicBezTo>
                  <a:lnTo>
                    <a:pt x="0" y="5741"/>
                  </a:lnTo>
                  <a:cubicBezTo>
                    <a:pt x="0" y="5952"/>
                    <a:pt x="173" y="6125"/>
                    <a:pt x="385" y="6125"/>
                  </a:cubicBezTo>
                  <a:lnTo>
                    <a:pt x="7520" y="6125"/>
                  </a:lnTo>
                  <a:cubicBezTo>
                    <a:pt x="7731" y="6125"/>
                    <a:pt x="7904" y="5952"/>
                    <a:pt x="7904" y="5741"/>
                  </a:cubicBezTo>
                  <a:lnTo>
                    <a:pt x="7904" y="385"/>
                  </a:lnTo>
                  <a:cubicBezTo>
                    <a:pt x="7904" y="173"/>
                    <a:pt x="7731" y="0"/>
                    <a:pt x="7520"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60"/>
            <p:cNvSpPr/>
            <p:nvPr/>
          </p:nvSpPr>
          <p:spPr>
            <a:xfrm>
              <a:off x="1941045" y="2892650"/>
              <a:ext cx="179191" cy="160088"/>
            </a:xfrm>
            <a:custGeom>
              <a:avLst/>
              <a:gdLst/>
              <a:ahLst/>
              <a:cxnLst/>
              <a:rect l="l" t="t" r="r" b="b"/>
              <a:pathLst>
                <a:path w="6857" h="6126" extrusionOk="0">
                  <a:moveTo>
                    <a:pt x="394" y="0"/>
                  </a:moveTo>
                  <a:cubicBezTo>
                    <a:pt x="173" y="0"/>
                    <a:pt x="0" y="173"/>
                    <a:pt x="0" y="385"/>
                  </a:cubicBezTo>
                  <a:lnTo>
                    <a:pt x="0" y="5741"/>
                  </a:lnTo>
                  <a:cubicBezTo>
                    <a:pt x="0" y="5952"/>
                    <a:pt x="173" y="6125"/>
                    <a:pt x="394" y="6125"/>
                  </a:cubicBezTo>
                  <a:lnTo>
                    <a:pt x="6472" y="6125"/>
                  </a:lnTo>
                  <a:cubicBezTo>
                    <a:pt x="6683" y="6125"/>
                    <a:pt x="6856" y="5952"/>
                    <a:pt x="6856" y="5741"/>
                  </a:cubicBezTo>
                  <a:lnTo>
                    <a:pt x="6856" y="385"/>
                  </a:lnTo>
                  <a:cubicBezTo>
                    <a:pt x="6856" y="173"/>
                    <a:pt x="6683" y="0"/>
                    <a:pt x="6472"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60"/>
            <p:cNvSpPr/>
            <p:nvPr/>
          </p:nvSpPr>
          <p:spPr>
            <a:xfrm>
              <a:off x="1755086" y="2892127"/>
              <a:ext cx="132701" cy="160114"/>
            </a:xfrm>
            <a:custGeom>
              <a:avLst/>
              <a:gdLst/>
              <a:ahLst/>
              <a:cxnLst/>
              <a:rect l="l" t="t" r="r" b="b"/>
              <a:pathLst>
                <a:path w="5078" h="6127" extrusionOk="0">
                  <a:moveTo>
                    <a:pt x="164" y="1"/>
                  </a:moveTo>
                  <a:cubicBezTo>
                    <a:pt x="77" y="1"/>
                    <a:pt x="0" y="68"/>
                    <a:pt x="0" y="164"/>
                  </a:cubicBezTo>
                  <a:lnTo>
                    <a:pt x="0" y="5953"/>
                  </a:lnTo>
                  <a:cubicBezTo>
                    <a:pt x="0" y="6049"/>
                    <a:pt x="77" y="6126"/>
                    <a:pt x="164" y="6126"/>
                  </a:cubicBezTo>
                  <a:lnTo>
                    <a:pt x="4914" y="6126"/>
                  </a:lnTo>
                  <a:cubicBezTo>
                    <a:pt x="5001" y="6126"/>
                    <a:pt x="5078" y="6049"/>
                    <a:pt x="5078" y="5953"/>
                  </a:cubicBezTo>
                  <a:lnTo>
                    <a:pt x="5078" y="164"/>
                  </a:lnTo>
                  <a:cubicBezTo>
                    <a:pt x="5078" y="68"/>
                    <a:pt x="5001" y="1"/>
                    <a:pt x="4914"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60"/>
            <p:cNvSpPr/>
            <p:nvPr/>
          </p:nvSpPr>
          <p:spPr>
            <a:xfrm>
              <a:off x="1777455" y="2892127"/>
              <a:ext cx="110331" cy="160114"/>
            </a:xfrm>
            <a:custGeom>
              <a:avLst/>
              <a:gdLst/>
              <a:ahLst/>
              <a:cxnLst/>
              <a:rect l="l" t="t" r="r" b="b"/>
              <a:pathLst>
                <a:path w="4222" h="6127" extrusionOk="0">
                  <a:moveTo>
                    <a:pt x="164" y="1"/>
                  </a:moveTo>
                  <a:cubicBezTo>
                    <a:pt x="67" y="1"/>
                    <a:pt x="0" y="68"/>
                    <a:pt x="0" y="164"/>
                  </a:cubicBezTo>
                  <a:lnTo>
                    <a:pt x="0" y="5953"/>
                  </a:lnTo>
                  <a:cubicBezTo>
                    <a:pt x="0" y="6049"/>
                    <a:pt x="67" y="6126"/>
                    <a:pt x="164" y="6126"/>
                  </a:cubicBezTo>
                  <a:lnTo>
                    <a:pt x="4058" y="6126"/>
                  </a:lnTo>
                  <a:cubicBezTo>
                    <a:pt x="4145" y="6126"/>
                    <a:pt x="4222" y="6049"/>
                    <a:pt x="4222" y="5953"/>
                  </a:cubicBezTo>
                  <a:lnTo>
                    <a:pt x="4222" y="164"/>
                  </a:lnTo>
                  <a:cubicBezTo>
                    <a:pt x="4222" y="68"/>
                    <a:pt x="4145" y="1"/>
                    <a:pt x="4058"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60"/>
            <p:cNvSpPr/>
            <p:nvPr/>
          </p:nvSpPr>
          <p:spPr>
            <a:xfrm>
              <a:off x="1755086" y="2892127"/>
              <a:ext cx="132701" cy="159853"/>
            </a:xfrm>
            <a:custGeom>
              <a:avLst/>
              <a:gdLst/>
              <a:ahLst/>
              <a:cxnLst/>
              <a:rect l="l" t="t" r="r" b="b"/>
              <a:pathLst>
                <a:path w="5078" h="6117" extrusionOk="0">
                  <a:moveTo>
                    <a:pt x="164" y="1"/>
                  </a:moveTo>
                  <a:cubicBezTo>
                    <a:pt x="77" y="1"/>
                    <a:pt x="0" y="68"/>
                    <a:pt x="0" y="164"/>
                  </a:cubicBezTo>
                  <a:lnTo>
                    <a:pt x="0" y="328"/>
                  </a:lnTo>
                  <a:lnTo>
                    <a:pt x="2222" y="2982"/>
                  </a:lnTo>
                  <a:lnTo>
                    <a:pt x="0" y="5655"/>
                  </a:lnTo>
                  <a:lnTo>
                    <a:pt x="0" y="5953"/>
                  </a:lnTo>
                  <a:cubicBezTo>
                    <a:pt x="0" y="6040"/>
                    <a:pt x="77" y="6117"/>
                    <a:pt x="164" y="6117"/>
                  </a:cubicBezTo>
                  <a:lnTo>
                    <a:pt x="2500" y="3318"/>
                  </a:lnTo>
                  <a:lnTo>
                    <a:pt x="4847" y="6117"/>
                  </a:lnTo>
                  <a:lnTo>
                    <a:pt x="4904" y="6117"/>
                  </a:lnTo>
                  <a:cubicBezTo>
                    <a:pt x="5001" y="6117"/>
                    <a:pt x="5078" y="6040"/>
                    <a:pt x="5078" y="5953"/>
                  </a:cubicBezTo>
                  <a:lnTo>
                    <a:pt x="5078" y="5722"/>
                  </a:lnTo>
                  <a:lnTo>
                    <a:pt x="2779" y="2982"/>
                  </a:lnTo>
                  <a:lnTo>
                    <a:pt x="5078" y="222"/>
                  </a:lnTo>
                  <a:lnTo>
                    <a:pt x="5078" y="164"/>
                  </a:lnTo>
                  <a:cubicBezTo>
                    <a:pt x="5078" y="68"/>
                    <a:pt x="5001" y="1"/>
                    <a:pt x="4914" y="1"/>
                  </a:cubicBezTo>
                  <a:lnTo>
                    <a:pt x="4712" y="1"/>
                  </a:lnTo>
                  <a:lnTo>
                    <a:pt x="2500" y="2655"/>
                  </a:lnTo>
                  <a:lnTo>
                    <a:pt x="279" y="1"/>
                  </a:ln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60"/>
            <p:cNvSpPr/>
            <p:nvPr/>
          </p:nvSpPr>
          <p:spPr>
            <a:xfrm>
              <a:off x="1939268" y="2914496"/>
              <a:ext cx="72910" cy="11080"/>
            </a:xfrm>
            <a:custGeom>
              <a:avLst/>
              <a:gdLst/>
              <a:ahLst/>
              <a:cxnLst/>
              <a:rect l="l" t="t" r="r" b="b"/>
              <a:pathLst>
                <a:path w="2790" h="424" extrusionOk="0">
                  <a:moveTo>
                    <a:pt x="289" y="1"/>
                  </a:moveTo>
                  <a:cubicBezTo>
                    <a:pt x="1" y="1"/>
                    <a:pt x="1" y="424"/>
                    <a:pt x="289" y="424"/>
                  </a:cubicBezTo>
                  <a:lnTo>
                    <a:pt x="2501" y="424"/>
                  </a:lnTo>
                  <a:cubicBezTo>
                    <a:pt x="2789" y="424"/>
                    <a:pt x="2789" y="1"/>
                    <a:pt x="2501"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60"/>
            <p:cNvSpPr/>
            <p:nvPr/>
          </p:nvSpPr>
          <p:spPr>
            <a:xfrm>
              <a:off x="2021690" y="2914496"/>
              <a:ext cx="72648" cy="11080"/>
            </a:xfrm>
            <a:custGeom>
              <a:avLst/>
              <a:gdLst/>
              <a:ahLst/>
              <a:cxnLst/>
              <a:rect l="l" t="t" r="r" b="b"/>
              <a:pathLst>
                <a:path w="2780" h="424" extrusionOk="0">
                  <a:moveTo>
                    <a:pt x="289" y="1"/>
                  </a:moveTo>
                  <a:cubicBezTo>
                    <a:pt x="1" y="1"/>
                    <a:pt x="1" y="424"/>
                    <a:pt x="289" y="424"/>
                  </a:cubicBezTo>
                  <a:lnTo>
                    <a:pt x="2501" y="424"/>
                  </a:lnTo>
                  <a:cubicBezTo>
                    <a:pt x="2780" y="424"/>
                    <a:pt x="2780" y="1"/>
                    <a:pt x="2501"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60"/>
            <p:cNvSpPr/>
            <p:nvPr/>
          </p:nvSpPr>
          <p:spPr>
            <a:xfrm>
              <a:off x="1939268" y="2949436"/>
              <a:ext cx="72910" cy="11315"/>
            </a:xfrm>
            <a:custGeom>
              <a:avLst/>
              <a:gdLst/>
              <a:ahLst/>
              <a:cxnLst/>
              <a:rect l="l" t="t" r="r" b="b"/>
              <a:pathLst>
                <a:path w="2790" h="433" extrusionOk="0">
                  <a:moveTo>
                    <a:pt x="289" y="0"/>
                  </a:moveTo>
                  <a:cubicBezTo>
                    <a:pt x="1" y="0"/>
                    <a:pt x="1" y="433"/>
                    <a:pt x="289" y="433"/>
                  </a:cubicBezTo>
                  <a:lnTo>
                    <a:pt x="2501" y="433"/>
                  </a:lnTo>
                  <a:cubicBezTo>
                    <a:pt x="2789" y="433"/>
                    <a:pt x="2789"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60"/>
            <p:cNvSpPr/>
            <p:nvPr/>
          </p:nvSpPr>
          <p:spPr>
            <a:xfrm>
              <a:off x="2021690" y="2949436"/>
              <a:ext cx="72648" cy="11315"/>
            </a:xfrm>
            <a:custGeom>
              <a:avLst/>
              <a:gdLst/>
              <a:ahLst/>
              <a:cxnLst/>
              <a:rect l="l" t="t" r="r" b="b"/>
              <a:pathLst>
                <a:path w="2780" h="433" extrusionOk="0">
                  <a:moveTo>
                    <a:pt x="289" y="0"/>
                  </a:moveTo>
                  <a:cubicBezTo>
                    <a:pt x="1" y="0"/>
                    <a:pt x="1" y="433"/>
                    <a:pt x="289" y="433"/>
                  </a:cubicBezTo>
                  <a:lnTo>
                    <a:pt x="2501" y="433"/>
                  </a:lnTo>
                  <a:cubicBezTo>
                    <a:pt x="2780" y="433"/>
                    <a:pt x="2780"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60"/>
            <p:cNvSpPr/>
            <p:nvPr/>
          </p:nvSpPr>
          <p:spPr>
            <a:xfrm>
              <a:off x="1939268" y="2984610"/>
              <a:ext cx="72910" cy="11080"/>
            </a:xfrm>
            <a:custGeom>
              <a:avLst/>
              <a:gdLst/>
              <a:ahLst/>
              <a:cxnLst/>
              <a:rect l="l" t="t" r="r" b="b"/>
              <a:pathLst>
                <a:path w="2790" h="424" extrusionOk="0">
                  <a:moveTo>
                    <a:pt x="280" y="0"/>
                  </a:moveTo>
                  <a:cubicBezTo>
                    <a:pt x="1" y="0"/>
                    <a:pt x="4" y="424"/>
                    <a:pt x="289" y="424"/>
                  </a:cubicBezTo>
                  <a:lnTo>
                    <a:pt x="2501" y="424"/>
                  </a:lnTo>
                  <a:cubicBezTo>
                    <a:pt x="2789" y="424"/>
                    <a:pt x="2789" y="0"/>
                    <a:pt x="2501" y="0"/>
                  </a:cubicBezTo>
                  <a:lnTo>
                    <a:pt x="289" y="0"/>
                  </a:lnTo>
                  <a:cubicBezTo>
                    <a:pt x="286" y="0"/>
                    <a:pt x="283" y="0"/>
                    <a:pt x="28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60"/>
            <p:cNvSpPr/>
            <p:nvPr/>
          </p:nvSpPr>
          <p:spPr>
            <a:xfrm>
              <a:off x="2021690" y="2984610"/>
              <a:ext cx="72648" cy="11080"/>
            </a:xfrm>
            <a:custGeom>
              <a:avLst/>
              <a:gdLst/>
              <a:ahLst/>
              <a:cxnLst/>
              <a:rect l="l" t="t" r="r" b="b"/>
              <a:pathLst>
                <a:path w="2780" h="424" extrusionOk="0">
                  <a:moveTo>
                    <a:pt x="2510" y="0"/>
                  </a:moveTo>
                  <a:cubicBezTo>
                    <a:pt x="2507" y="0"/>
                    <a:pt x="2504" y="0"/>
                    <a:pt x="2501" y="0"/>
                  </a:cubicBezTo>
                  <a:lnTo>
                    <a:pt x="289" y="0"/>
                  </a:lnTo>
                  <a:cubicBezTo>
                    <a:pt x="1" y="0"/>
                    <a:pt x="1" y="424"/>
                    <a:pt x="289" y="424"/>
                  </a:cubicBezTo>
                  <a:lnTo>
                    <a:pt x="2501" y="424"/>
                  </a:lnTo>
                  <a:cubicBezTo>
                    <a:pt x="2777" y="424"/>
                    <a:pt x="2780" y="0"/>
                    <a:pt x="251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60"/>
            <p:cNvSpPr/>
            <p:nvPr/>
          </p:nvSpPr>
          <p:spPr>
            <a:xfrm>
              <a:off x="1939268" y="3019549"/>
              <a:ext cx="72910" cy="11080"/>
            </a:xfrm>
            <a:custGeom>
              <a:avLst/>
              <a:gdLst/>
              <a:ahLst/>
              <a:cxnLst/>
              <a:rect l="l" t="t" r="r" b="b"/>
              <a:pathLst>
                <a:path w="2790" h="424" extrusionOk="0">
                  <a:moveTo>
                    <a:pt x="289" y="0"/>
                  </a:moveTo>
                  <a:cubicBezTo>
                    <a:pt x="1" y="0"/>
                    <a:pt x="1" y="423"/>
                    <a:pt x="289" y="423"/>
                  </a:cubicBezTo>
                  <a:lnTo>
                    <a:pt x="2501" y="423"/>
                  </a:lnTo>
                  <a:cubicBezTo>
                    <a:pt x="2789" y="423"/>
                    <a:pt x="2789"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60"/>
            <p:cNvSpPr/>
            <p:nvPr/>
          </p:nvSpPr>
          <p:spPr>
            <a:xfrm>
              <a:off x="2021690" y="3019549"/>
              <a:ext cx="72648" cy="11080"/>
            </a:xfrm>
            <a:custGeom>
              <a:avLst/>
              <a:gdLst/>
              <a:ahLst/>
              <a:cxnLst/>
              <a:rect l="l" t="t" r="r" b="b"/>
              <a:pathLst>
                <a:path w="2780" h="424" extrusionOk="0">
                  <a:moveTo>
                    <a:pt x="289" y="0"/>
                  </a:moveTo>
                  <a:cubicBezTo>
                    <a:pt x="1" y="0"/>
                    <a:pt x="1" y="423"/>
                    <a:pt x="289" y="423"/>
                  </a:cubicBezTo>
                  <a:lnTo>
                    <a:pt x="2501" y="423"/>
                  </a:lnTo>
                  <a:cubicBezTo>
                    <a:pt x="2780" y="423"/>
                    <a:pt x="2780" y="0"/>
                    <a:pt x="2501"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60"/>
            <p:cNvSpPr/>
            <p:nvPr/>
          </p:nvSpPr>
          <p:spPr>
            <a:xfrm>
              <a:off x="1753570" y="3076335"/>
              <a:ext cx="365149" cy="104295"/>
            </a:xfrm>
            <a:custGeom>
              <a:avLst/>
              <a:gdLst/>
              <a:ahLst/>
              <a:cxnLst/>
              <a:rect l="l" t="t" r="r" b="b"/>
              <a:pathLst>
                <a:path w="13973" h="3991" extrusionOk="0">
                  <a:moveTo>
                    <a:pt x="212" y="0"/>
                  </a:moveTo>
                  <a:cubicBezTo>
                    <a:pt x="97" y="0"/>
                    <a:pt x="1" y="96"/>
                    <a:pt x="1" y="212"/>
                  </a:cubicBezTo>
                  <a:lnTo>
                    <a:pt x="1" y="308"/>
                  </a:lnTo>
                  <a:lnTo>
                    <a:pt x="6184" y="1924"/>
                  </a:lnTo>
                  <a:lnTo>
                    <a:pt x="1" y="3683"/>
                  </a:lnTo>
                  <a:lnTo>
                    <a:pt x="1" y="3779"/>
                  </a:lnTo>
                  <a:cubicBezTo>
                    <a:pt x="1" y="3895"/>
                    <a:pt x="97" y="3991"/>
                    <a:pt x="212" y="3991"/>
                  </a:cubicBezTo>
                  <a:lnTo>
                    <a:pt x="510" y="3991"/>
                  </a:lnTo>
                  <a:lnTo>
                    <a:pt x="7059" y="2145"/>
                  </a:lnTo>
                  <a:lnTo>
                    <a:pt x="13665" y="3991"/>
                  </a:lnTo>
                  <a:lnTo>
                    <a:pt x="13761" y="3991"/>
                  </a:lnTo>
                  <a:cubicBezTo>
                    <a:pt x="13838" y="3991"/>
                    <a:pt x="13896" y="3953"/>
                    <a:pt x="13934" y="3895"/>
                  </a:cubicBezTo>
                  <a:cubicBezTo>
                    <a:pt x="13963" y="3856"/>
                    <a:pt x="13973" y="3818"/>
                    <a:pt x="13973" y="3770"/>
                  </a:cubicBezTo>
                  <a:lnTo>
                    <a:pt x="13973" y="3626"/>
                  </a:lnTo>
                  <a:lnTo>
                    <a:pt x="7924" y="1924"/>
                  </a:lnTo>
                  <a:lnTo>
                    <a:pt x="13973" y="337"/>
                  </a:lnTo>
                  <a:lnTo>
                    <a:pt x="13973" y="212"/>
                  </a:lnTo>
                  <a:cubicBezTo>
                    <a:pt x="13973" y="96"/>
                    <a:pt x="13877" y="0"/>
                    <a:pt x="13761" y="0"/>
                  </a:cubicBezTo>
                  <a:lnTo>
                    <a:pt x="13588" y="0"/>
                  </a:lnTo>
                  <a:lnTo>
                    <a:pt x="7059" y="1702"/>
                  </a:lnTo>
                  <a:lnTo>
                    <a:pt x="549"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3" name="Google Shape;14683;p60"/>
          <p:cNvGrpSpPr/>
          <p:nvPr/>
        </p:nvGrpSpPr>
        <p:grpSpPr>
          <a:xfrm>
            <a:off x="1303751" y="3807339"/>
            <a:ext cx="367684" cy="366561"/>
            <a:chOff x="1303751" y="3807339"/>
            <a:chExt cx="367684" cy="366561"/>
          </a:xfrm>
        </p:grpSpPr>
        <p:sp>
          <p:nvSpPr>
            <p:cNvPr id="14684" name="Google Shape;14684;p60"/>
            <p:cNvSpPr/>
            <p:nvPr/>
          </p:nvSpPr>
          <p:spPr>
            <a:xfrm>
              <a:off x="1305006" y="4056356"/>
              <a:ext cx="366430" cy="117387"/>
            </a:xfrm>
            <a:custGeom>
              <a:avLst/>
              <a:gdLst/>
              <a:ahLst/>
              <a:cxnLst/>
              <a:rect l="l" t="t" r="r" b="b"/>
              <a:pathLst>
                <a:path w="14022" h="4492" extrusionOk="0">
                  <a:moveTo>
                    <a:pt x="2251" y="2030"/>
                  </a:moveTo>
                  <a:cubicBezTo>
                    <a:pt x="2847" y="2030"/>
                    <a:pt x="3155" y="2751"/>
                    <a:pt x="2732" y="3174"/>
                  </a:cubicBezTo>
                  <a:cubicBezTo>
                    <a:pt x="2595" y="3311"/>
                    <a:pt x="2425" y="3373"/>
                    <a:pt x="2259" y="3373"/>
                  </a:cubicBezTo>
                  <a:cubicBezTo>
                    <a:pt x="1912" y="3373"/>
                    <a:pt x="1578" y="3106"/>
                    <a:pt x="1578" y="2703"/>
                  </a:cubicBezTo>
                  <a:cubicBezTo>
                    <a:pt x="1578" y="2328"/>
                    <a:pt x="1886" y="2030"/>
                    <a:pt x="2251" y="2030"/>
                  </a:cubicBezTo>
                  <a:close/>
                  <a:moveTo>
                    <a:pt x="1934" y="1"/>
                  </a:moveTo>
                  <a:cubicBezTo>
                    <a:pt x="1568" y="1"/>
                    <a:pt x="1213" y="107"/>
                    <a:pt x="914" y="299"/>
                  </a:cubicBezTo>
                  <a:cubicBezTo>
                    <a:pt x="866" y="328"/>
                    <a:pt x="818" y="357"/>
                    <a:pt x="780" y="385"/>
                  </a:cubicBezTo>
                  <a:cubicBezTo>
                    <a:pt x="289" y="751"/>
                    <a:pt x="11" y="1328"/>
                    <a:pt x="1" y="1934"/>
                  </a:cubicBezTo>
                  <a:lnTo>
                    <a:pt x="1" y="2616"/>
                  </a:lnTo>
                  <a:cubicBezTo>
                    <a:pt x="39" y="3655"/>
                    <a:pt x="895" y="4491"/>
                    <a:pt x="1934" y="4491"/>
                  </a:cubicBezTo>
                  <a:lnTo>
                    <a:pt x="13223" y="4491"/>
                  </a:lnTo>
                  <a:cubicBezTo>
                    <a:pt x="13665" y="4491"/>
                    <a:pt x="14021" y="4136"/>
                    <a:pt x="14021" y="3693"/>
                  </a:cubicBezTo>
                  <a:lnTo>
                    <a:pt x="14021" y="809"/>
                  </a:lnTo>
                  <a:cubicBezTo>
                    <a:pt x="14021" y="366"/>
                    <a:pt x="13665" y="1"/>
                    <a:pt x="13223" y="1"/>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60"/>
            <p:cNvSpPr/>
            <p:nvPr/>
          </p:nvSpPr>
          <p:spPr>
            <a:xfrm>
              <a:off x="1305267" y="4079980"/>
              <a:ext cx="366169" cy="93763"/>
            </a:xfrm>
            <a:custGeom>
              <a:avLst/>
              <a:gdLst/>
              <a:ahLst/>
              <a:cxnLst/>
              <a:rect l="l" t="t" r="r" b="b"/>
              <a:pathLst>
                <a:path w="14012" h="3588" extrusionOk="0">
                  <a:moveTo>
                    <a:pt x="2248" y="1125"/>
                  </a:moveTo>
                  <a:cubicBezTo>
                    <a:pt x="2405" y="1125"/>
                    <a:pt x="2564" y="1180"/>
                    <a:pt x="2693" y="1299"/>
                  </a:cubicBezTo>
                  <a:cubicBezTo>
                    <a:pt x="3145" y="1712"/>
                    <a:pt x="2857" y="2472"/>
                    <a:pt x="2241" y="2472"/>
                  </a:cubicBezTo>
                  <a:cubicBezTo>
                    <a:pt x="1770" y="2472"/>
                    <a:pt x="1443" y="2001"/>
                    <a:pt x="1616" y="1559"/>
                  </a:cubicBezTo>
                  <a:cubicBezTo>
                    <a:pt x="1725" y="1281"/>
                    <a:pt x="1984" y="1125"/>
                    <a:pt x="2248" y="1125"/>
                  </a:cubicBezTo>
                  <a:close/>
                  <a:moveTo>
                    <a:pt x="1770" y="1"/>
                  </a:moveTo>
                  <a:cubicBezTo>
                    <a:pt x="885" y="78"/>
                    <a:pt x="164" y="751"/>
                    <a:pt x="20" y="1635"/>
                  </a:cubicBezTo>
                  <a:cubicBezTo>
                    <a:pt x="1" y="1703"/>
                    <a:pt x="1" y="1780"/>
                    <a:pt x="10" y="1857"/>
                  </a:cubicBezTo>
                  <a:cubicBezTo>
                    <a:pt x="106" y="2837"/>
                    <a:pt x="943" y="3587"/>
                    <a:pt x="1933" y="3587"/>
                  </a:cubicBezTo>
                  <a:lnTo>
                    <a:pt x="13213" y="3587"/>
                  </a:lnTo>
                  <a:cubicBezTo>
                    <a:pt x="13655" y="3587"/>
                    <a:pt x="14011" y="3232"/>
                    <a:pt x="14011" y="2789"/>
                  </a:cubicBezTo>
                  <a:lnTo>
                    <a:pt x="14011" y="799"/>
                  </a:lnTo>
                  <a:cubicBezTo>
                    <a:pt x="14011" y="357"/>
                    <a:pt x="13655" y="1"/>
                    <a:pt x="13213"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60"/>
            <p:cNvSpPr/>
            <p:nvPr/>
          </p:nvSpPr>
          <p:spPr>
            <a:xfrm>
              <a:off x="1605556" y="4079980"/>
              <a:ext cx="39225" cy="70401"/>
            </a:xfrm>
            <a:custGeom>
              <a:avLst/>
              <a:gdLst/>
              <a:ahLst/>
              <a:cxnLst/>
              <a:rect l="l" t="t" r="r" b="b"/>
              <a:pathLst>
                <a:path w="1501" h="2694" extrusionOk="0">
                  <a:moveTo>
                    <a:pt x="337" y="1"/>
                  </a:moveTo>
                  <a:cubicBezTo>
                    <a:pt x="155" y="1"/>
                    <a:pt x="10" y="145"/>
                    <a:pt x="10" y="328"/>
                  </a:cubicBezTo>
                  <a:lnTo>
                    <a:pt x="10" y="2366"/>
                  </a:lnTo>
                  <a:cubicBezTo>
                    <a:pt x="1" y="2539"/>
                    <a:pt x="145" y="2684"/>
                    <a:pt x="328" y="2693"/>
                  </a:cubicBezTo>
                  <a:lnTo>
                    <a:pt x="1174" y="2693"/>
                  </a:lnTo>
                  <a:cubicBezTo>
                    <a:pt x="1347" y="2693"/>
                    <a:pt x="1501" y="2539"/>
                    <a:pt x="1501" y="2366"/>
                  </a:cubicBezTo>
                  <a:lnTo>
                    <a:pt x="1501" y="328"/>
                  </a:lnTo>
                  <a:cubicBezTo>
                    <a:pt x="1501" y="145"/>
                    <a:pt x="1347" y="1"/>
                    <a:pt x="1174" y="1"/>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60"/>
            <p:cNvSpPr/>
            <p:nvPr/>
          </p:nvSpPr>
          <p:spPr>
            <a:xfrm>
              <a:off x="1516104" y="4079980"/>
              <a:ext cx="38728" cy="70401"/>
            </a:xfrm>
            <a:custGeom>
              <a:avLst/>
              <a:gdLst/>
              <a:ahLst/>
              <a:cxnLst/>
              <a:rect l="l" t="t" r="r" b="b"/>
              <a:pathLst>
                <a:path w="1482" h="2694" extrusionOk="0">
                  <a:moveTo>
                    <a:pt x="327" y="1"/>
                  </a:moveTo>
                  <a:cubicBezTo>
                    <a:pt x="145" y="1"/>
                    <a:pt x="0" y="145"/>
                    <a:pt x="0" y="328"/>
                  </a:cubicBezTo>
                  <a:lnTo>
                    <a:pt x="0" y="2366"/>
                  </a:lnTo>
                  <a:cubicBezTo>
                    <a:pt x="0" y="2539"/>
                    <a:pt x="145" y="2693"/>
                    <a:pt x="327" y="2693"/>
                  </a:cubicBezTo>
                  <a:lnTo>
                    <a:pt x="1154" y="2693"/>
                  </a:lnTo>
                  <a:cubicBezTo>
                    <a:pt x="1337" y="2693"/>
                    <a:pt x="1481" y="2539"/>
                    <a:pt x="1481" y="2366"/>
                  </a:cubicBezTo>
                  <a:lnTo>
                    <a:pt x="1481" y="328"/>
                  </a:lnTo>
                  <a:cubicBezTo>
                    <a:pt x="1481" y="145"/>
                    <a:pt x="1337" y="1"/>
                    <a:pt x="1154"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60"/>
            <p:cNvSpPr/>
            <p:nvPr/>
          </p:nvSpPr>
          <p:spPr>
            <a:xfrm>
              <a:off x="1427149" y="4079980"/>
              <a:ext cx="38728" cy="70401"/>
            </a:xfrm>
            <a:custGeom>
              <a:avLst/>
              <a:gdLst/>
              <a:ahLst/>
              <a:cxnLst/>
              <a:rect l="l" t="t" r="r" b="b"/>
              <a:pathLst>
                <a:path w="1482" h="2694" extrusionOk="0">
                  <a:moveTo>
                    <a:pt x="327" y="1"/>
                  </a:moveTo>
                  <a:cubicBezTo>
                    <a:pt x="145" y="1"/>
                    <a:pt x="0" y="145"/>
                    <a:pt x="0" y="328"/>
                  </a:cubicBezTo>
                  <a:lnTo>
                    <a:pt x="0" y="2366"/>
                  </a:lnTo>
                  <a:cubicBezTo>
                    <a:pt x="0" y="2539"/>
                    <a:pt x="145" y="2693"/>
                    <a:pt x="327" y="2693"/>
                  </a:cubicBezTo>
                  <a:lnTo>
                    <a:pt x="1154" y="2693"/>
                  </a:lnTo>
                  <a:cubicBezTo>
                    <a:pt x="1337" y="2693"/>
                    <a:pt x="1481" y="2539"/>
                    <a:pt x="1481" y="2366"/>
                  </a:cubicBezTo>
                  <a:lnTo>
                    <a:pt x="1481" y="328"/>
                  </a:lnTo>
                  <a:cubicBezTo>
                    <a:pt x="1481" y="145"/>
                    <a:pt x="1337" y="1"/>
                    <a:pt x="11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60"/>
            <p:cNvSpPr/>
            <p:nvPr/>
          </p:nvSpPr>
          <p:spPr>
            <a:xfrm>
              <a:off x="1575294" y="4139536"/>
              <a:ext cx="11943" cy="19129"/>
            </a:xfrm>
            <a:custGeom>
              <a:avLst/>
              <a:gdLst/>
              <a:ahLst/>
              <a:cxnLst/>
              <a:rect l="l" t="t" r="r" b="b"/>
              <a:pathLst>
                <a:path w="457" h="732" extrusionOk="0">
                  <a:moveTo>
                    <a:pt x="226" y="1"/>
                  </a:moveTo>
                  <a:cubicBezTo>
                    <a:pt x="111" y="1"/>
                    <a:pt x="14" y="97"/>
                    <a:pt x="14" y="222"/>
                  </a:cubicBezTo>
                  <a:lnTo>
                    <a:pt x="14" y="501"/>
                  </a:lnTo>
                  <a:cubicBezTo>
                    <a:pt x="0" y="655"/>
                    <a:pt x="113" y="732"/>
                    <a:pt x="227" y="732"/>
                  </a:cubicBezTo>
                  <a:cubicBezTo>
                    <a:pt x="341" y="732"/>
                    <a:pt x="457" y="655"/>
                    <a:pt x="447" y="501"/>
                  </a:cubicBezTo>
                  <a:lnTo>
                    <a:pt x="447" y="222"/>
                  </a:lnTo>
                  <a:cubicBezTo>
                    <a:pt x="447" y="97"/>
                    <a:pt x="351" y="1"/>
                    <a:pt x="22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60"/>
            <p:cNvSpPr/>
            <p:nvPr/>
          </p:nvSpPr>
          <p:spPr>
            <a:xfrm>
              <a:off x="1575294" y="4079745"/>
              <a:ext cx="11943" cy="49260"/>
            </a:xfrm>
            <a:custGeom>
              <a:avLst/>
              <a:gdLst/>
              <a:ahLst/>
              <a:cxnLst/>
              <a:rect l="l" t="t" r="r" b="b"/>
              <a:pathLst>
                <a:path w="457" h="1885" extrusionOk="0">
                  <a:moveTo>
                    <a:pt x="226" y="0"/>
                  </a:moveTo>
                  <a:cubicBezTo>
                    <a:pt x="111" y="0"/>
                    <a:pt x="14" y="96"/>
                    <a:pt x="14" y="221"/>
                  </a:cubicBezTo>
                  <a:lnTo>
                    <a:pt x="14" y="1654"/>
                  </a:lnTo>
                  <a:cubicBezTo>
                    <a:pt x="0" y="1808"/>
                    <a:pt x="113" y="1885"/>
                    <a:pt x="227" y="1885"/>
                  </a:cubicBezTo>
                  <a:cubicBezTo>
                    <a:pt x="341" y="1885"/>
                    <a:pt x="457" y="1808"/>
                    <a:pt x="447" y="1654"/>
                  </a:cubicBezTo>
                  <a:lnTo>
                    <a:pt x="447" y="221"/>
                  </a:lnTo>
                  <a:cubicBezTo>
                    <a:pt x="447" y="96"/>
                    <a:pt x="351" y="0"/>
                    <a:pt x="22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60"/>
            <p:cNvSpPr/>
            <p:nvPr/>
          </p:nvSpPr>
          <p:spPr>
            <a:xfrm>
              <a:off x="1485686" y="4079745"/>
              <a:ext cx="11838" cy="49260"/>
            </a:xfrm>
            <a:custGeom>
              <a:avLst/>
              <a:gdLst/>
              <a:ahLst/>
              <a:cxnLst/>
              <a:rect l="l" t="t" r="r" b="b"/>
              <a:pathLst>
                <a:path w="453" h="1885" extrusionOk="0">
                  <a:moveTo>
                    <a:pt x="232" y="0"/>
                  </a:moveTo>
                  <a:cubicBezTo>
                    <a:pt x="107" y="0"/>
                    <a:pt x="11" y="96"/>
                    <a:pt x="11" y="221"/>
                  </a:cubicBezTo>
                  <a:lnTo>
                    <a:pt x="11" y="1654"/>
                  </a:lnTo>
                  <a:cubicBezTo>
                    <a:pt x="1" y="1808"/>
                    <a:pt x="114" y="1885"/>
                    <a:pt x="227" y="1885"/>
                  </a:cubicBezTo>
                  <a:cubicBezTo>
                    <a:pt x="340" y="1885"/>
                    <a:pt x="453" y="1808"/>
                    <a:pt x="443" y="1654"/>
                  </a:cubicBezTo>
                  <a:lnTo>
                    <a:pt x="443" y="221"/>
                  </a:lnTo>
                  <a:cubicBezTo>
                    <a:pt x="443" y="96"/>
                    <a:pt x="347" y="0"/>
                    <a:pt x="23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60"/>
            <p:cNvSpPr/>
            <p:nvPr/>
          </p:nvSpPr>
          <p:spPr>
            <a:xfrm>
              <a:off x="1485686" y="4139536"/>
              <a:ext cx="11838" cy="19129"/>
            </a:xfrm>
            <a:custGeom>
              <a:avLst/>
              <a:gdLst/>
              <a:ahLst/>
              <a:cxnLst/>
              <a:rect l="l" t="t" r="r" b="b"/>
              <a:pathLst>
                <a:path w="453" h="732" extrusionOk="0">
                  <a:moveTo>
                    <a:pt x="232" y="1"/>
                  </a:moveTo>
                  <a:cubicBezTo>
                    <a:pt x="107" y="1"/>
                    <a:pt x="11" y="97"/>
                    <a:pt x="11" y="222"/>
                  </a:cubicBezTo>
                  <a:lnTo>
                    <a:pt x="11" y="501"/>
                  </a:lnTo>
                  <a:cubicBezTo>
                    <a:pt x="1" y="655"/>
                    <a:pt x="114" y="732"/>
                    <a:pt x="227" y="732"/>
                  </a:cubicBezTo>
                  <a:cubicBezTo>
                    <a:pt x="340" y="732"/>
                    <a:pt x="453" y="655"/>
                    <a:pt x="443" y="501"/>
                  </a:cubicBezTo>
                  <a:lnTo>
                    <a:pt x="443" y="222"/>
                  </a:lnTo>
                  <a:cubicBezTo>
                    <a:pt x="443" y="97"/>
                    <a:pt x="347" y="1"/>
                    <a:pt x="232"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60"/>
            <p:cNvSpPr/>
            <p:nvPr/>
          </p:nvSpPr>
          <p:spPr>
            <a:xfrm>
              <a:off x="1396626" y="4139536"/>
              <a:ext cx="11943" cy="19129"/>
            </a:xfrm>
            <a:custGeom>
              <a:avLst/>
              <a:gdLst/>
              <a:ahLst/>
              <a:cxnLst/>
              <a:rect l="l" t="t" r="r" b="b"/>
              <a:pathLst>
                <a:path w="457" h="732" extrusionOk="0">
                  <a:moveTo>
                    <a:pt x="226" y="1"/>
                  </a:moveTo>
                  <a:cubicBezTo>
                    <a:pt x="111" y="1"/>
                    <a:pt x="14" y="97"/>
                    <a:pt x="14" y="222"/>
                  </a:cubicBezTo>
                  <a:lnTo>
                    <a:pt x="14" y="501"/>
                  </a:lnTo>
                  <a:cubicBezTo>
                    <a:pt x="0" y="655"/>
                    <a:pt x="113" y="732"/>
                    <a:pt x="227" y="732"/>
                  </a:cubicBezTo>
                  <a:cubicBezTo>
                    <a:pt x="341" y="732"/>
                    <a:pt x="457" y="655"/>
                    <a:pt x="447" y="501"/>
                  </a:cubicBezTo>
                  <a:lnTo>
                    <a:pt x="447" y="222"/>
                  </a:lnTo>
                  <a:cubicBezTo>
                    <a:pt x="447" y="97"/>
                    <a:pt x="351" y="1"/>
                    <a:pt x="22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60"/>
            <p:cNvSpPr/>
            <p:nvPr/>
          </p:nvSpPr>
          <p:spPr>
            <a:xfrm>
              <a:off x="1396626" y="4079745"/>
              <a:ext cx="11943" cy="49260"/>
            </a:xfrm>
            <a:custGeom>
              <a:avLst/>
              <a:gdLst/>
              <a:ahLst/>
              <a:cxnLst/>
              <a:rect l="l" t="t" r="r" b="b"/>
              <a:pathLst>
                <a:path w="457" h="1885" extrusionOk="0">
                  <a:moveTo>
                    <a:pt x="226" y="0"/>
                  </a:moveTo>
                  <a:cubicBezTo>
                    <a:pt x="111" y="0"/>
                    <a:pt x="14" y="96"/>
                    <a:pt x="14" y="221"/>
                  </a:cubicBezTo>
                  <a:lnTo>
                    <a:pt x="14" y="1654"/>
                  </a:lnTo>
                  <a:cubicBezTo>
                    <a:pt x="0" y="1808"/>
                    <a:pt x="113" y="1885"/>
                    <a:pt x="227" y="1885"/>
                  </a:cubicBezTo>
                  <a:cubicBezTo>
                    <a:pt x="341" y="1885"/>
                    <a:pt x="457" y="1808"/>
                    <a:pt x="447" y="1654"/>
                  </a:cubicBezTo>
                  <a:lnTo>
                    <a:pt x="447" y="221"/>
                  </a:lnTo>
                  <a:cubicBezTo>
                    <a:pt x="447" y="96"/>
                    <a:pt x="351" y="0"/>
                    <a:pt x="22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60"/>
            <p:cNvSpPr/>
            <p:nvPr/>
          </p:nvSpPr>
          <p:spPr>
            <a:xfrm>
              <a:off x="1304274" y="3915110"/>
              <a:ext cx="353573" cy="258712"/>
            </a:xfrm>
            <a:custGeom>
              <a:avLst/>
              <a:gdLst/>
              <a:ahLst/>
              <a:cxnLst/>
              <a:rect l="l" t="t" r="r" b="b"/>
              <a:pathLst>
                <a:path w="13530" h="9900" extrusionOk="0">
                  <a:moveTo>
                    <a:pt x="2276" y="7436"/>
                  </a:moveTo>
                  <a:cubicBezTo>
                    <a:pt x="2616" y="7436"/>
                    <a:pt x="2952" y="7682"/>
                    <a:pt x="2952" y="8108"/>
                  </a:cubicBezTo>
                  <a:cubicBezTo>
                    <a:pt x="2952" y="8300"/>
                    <a:pt x="2875" y="8483"/>
                    <a:pt x="2731" y="8608"/>
                  </a:cubicBezTo>
                  <a:cubicBezTo>
                    <a:pt x="2593" y="8734"/>
                    <a:pt x="2436" y="8788"/>
                    <a:pt x="2285" y="8788"/>
                  </a:cubicBezTo>
                  <a:cubicBezTo>
                    <a:pt x="1846" y="8788"/>
                    <a:pt x="1449" y="8332"/>
                    <a:pt x="1664" y="7839"/>
                  </a:cubicBezTo>
                  <a:cubicBezTo>
                    <a:pt x="1788" y="7562"/>
                    <a:pt x="2033" y="7436"/>
                    <a:pt x="2276" y="7436"/>
                  </a:cubicBezTo>
                  <a:close/>
                  <a:moveTo>
                    <a:pt x="11170" y="1"/>
                  </a:moveTo>
                  <a:cubicBezTo>
                    <a:pt x="11034" y="1"/>
                    <a:pt x="10896" y="35"/>
                    <a:pt x="10770" y="107"/>
                  </a:cubicBezTo>
                  <a:lnTo>
                    <a:pt x="8530" y="1406"/>
                  </a:lnTo>
                  <a:cubicBezTo>
                    <a:pt x="8530" y="1406"/>
                    <a:pt x="923" y="5790"/>
                    <a:pt x="721" y="5944"/>
                  </a:cubicBezTo>
                  <a:cubicBezTo>
                    <a:pt x="250" y="6339"/>
                    <a:pt x="0" y="6925"/>
                    <a:pt x="39" y="7541"/>
                  </a:cubicBezTo>
                  <a:cubicBezTo>
                    <a:pt x="67" y="8137"/>
                    <a:pt x="327" y="8425"/>
                    <a:pt x="606" y="8935"/>
                  </a:cubicBezTo>
                  <a:cubicBezTo>
                    <a:pt x="954" y="9531"/>
                    <a:pt x="1599" y="9899"/>
                    <a:pt x="2292" y="9899"/>
                  </a:cubicBezTo>
                  <a:cubicBezTo>
                    <a:pt x="2326" y="9899"/>
                    <a:pt x="2360" y="9898"/>
                    <a:pt x="2395" y="9896"/>
                  </a:cubicBezTo>
                  <a:cubicBezTo>
                    <a:pt x="3068" y="9858"/>
                    <a:pt x="3404" y="9512"/>
                    <a:pt x="3981" y="9214"/>
                  </a:cubicBezTo>
                  <a:lnTo>
                    <a:pt x="13020" y="4002"/>
                  </a:lnTo>
                  <a:cubicBezTo>
                    <a:pt x="13405" y="3771"/>
                    <a:pt x="13530" y="3281"/>
                    <a:pt x="13309" y="2906"/>
                  </a:cubicBezTo>
                  <a:lnTo>
                    <a:pt x="11914" y="482"/>
                  </a:lnTo>
                  <a:lnTo>
                    <a:pt x="11866" y="396"/>
                  </a:lnTo>
                  <a:cubicBezTo>
                    <a:pt x="11718" y="144"/>
                    <a:pt x="11448" y="1"/>
                    <a:pt x="11170" y="1"/>
                  </a:cubicBezTo>
                  <a:close/>
                </a:path>
              </a:pathLst>
            </a:custGeom>
            <a:solidFill>
              <a:srgbClr val="C1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60"/>
            <p:cNvSpPr/>
            <p:nvPr/>
          </p:nvSpPr>
          <p:spPr>
            <a:xfrm>
              <a:off x="1307018" y="3927706"/>
              <a:ext cx="350829" cy="245776"/>
            </a:xfrm>
            <a:custGeom>
              <a:avLst/>
              <a:gdLst/>
              <a:ahLst/>
              <a:cxnLst/>
              <a:rect l="l" t="t" r="r" b="b"/>
              <a:pathLst>
                <a:path w="13425" h="9405" extrusionOk="0">
                  <a:moveTo>
                    <a:pt x="2171" y="6954"/>
                  </a:moveTo>
                  <a:cubicBezTo>
                    <a:pt x="2511" y="6954"/>
                    <a:pt x="2847" y="7200"/>
                    <a:pt x="2847" y="7626"/>
                  </a:cubicBezTo>
                  <a:cubicBezTo>
                    <a:pt x="2847" y="7818"/>
                    <a:pt x="2770" y="8001"/>
                    <a:pt x="2626" y="8126"/>
                  </a:cubicBezTo>
                  <a:cubicBezTo>
                    <a:pt x="2488" y="8252"/>
                    <a:pt x="2331" y="8306"/>
                    <a:pt x="2180" y="8306"/>
                  </a:cubicBezTo>
                  <a:cubicBezTo>
                    <a:pt x="1741" y="8306"/>
                    <a:pt x="1344" y="7850"/>
                    <a:pt x="1559" y="7357"/>
                  </a:cubicBezTo>
                  <a:cubicBezTo>
                    <a:pt x="1683" y="7080"/>
                    <a:pt x="1928" y="6954"/>
                    <a:pt x="2171" y="6954"/>
                  </a:cubicBezTo>
                  <a:close/>
                  <a:moveTo>
                    <a:pt x="11809" y="0"/>
                  </a:moveTo>
                  <a:lnTo>
                    <a:pt x="8848" y="1702"/>
                  </a:lnTo>
                  <a:lnTo>
                    <a:pt x="8780" y="1741"/>
                  </a:lnTo>
                  <a:lnTo>
                    <a:pt x="8425" y="1943"/>
                  </a:lnTo>
                  <a:lnTo>
                    <a:pt x="895" y="6289"/>
                  </a:lnTo>
                  <a:lnTo>
                    <a:pt x="837" y="6328"/>
                  </a:lnTo>
                  <a:cubicBezTo>
                    <a:pt x="424" y="6587"/>
                    <a:pt x="126" y="6982"/>
                    <a:pt x="1" y="7453"/>
                  </a:cubicBezTo>
                  <a:cubicBezTo>
                    <a:pt x="39" y="7607"/>
                    <a:pt x="107" y="7761"/>
                    <a:pt x="184" y="7895"/>
                  </a:cubicBezTo>
                  <a:lnTo>
                    <a:pt x="501" y="8443"/>
                  </a:lnTo>
                  <a:cubicBezTo>
                    <a:pt x="549" y="8520"/>
                    <a:pt x="607" y="8607"/>
                    <a:pt x="664" y="8674"/>
                  </a:cubicBezTo>
                  <a:cubicBezTo>
                    <a:pt x="1030" y="9136"/>
                    <a:pt x="1588" y="9405"/>
                    <a:pt x="2184" y="9405"/>
                  </a:cubicBezTo>
                  <a:lnTo>
                    <a:pt x="2290" y="9405"/>
                  </a:lnTo>
                  <a:cubicBezTo>
                    <a:pt x="2347" y="9405"/>
                    <a:pt x="2415" y="9395"/>
                    <a:pt x="2472" y="9386"/>
                  </a:cubicBezTo>
                  <a:cubicBezTo>
                    <a:pt x="2934" y="9318"/>
                    <a:pt x="3049" y="9213"/>
                    <a:pt x="4617" y="8309"/>
                  </a:cubicBezTo>
                  <a:lnTo>
                    <a:pt x="12906" y="3520"/>
                  </a:lnTo>
                  <a:cubicBezTo>
                    <a:pt x="13290" y="3299"/>
                    <a:pt x="13425" y="2808"/>
                    <a:pt x="13204" y="2424"/>
                  </a:cubicBezTo>
                  <a:lnTo>
                    <a:pt x="11809" y="0"/>
                  </a:ln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60"/>
            <p:cNvSpPr/>
            <p:nvPr/>
          </p:nvSpPr>
          <p:spPr>
            <a:xfrm>
              <a:off x="1560582" y="3944431"/>
              <a:ext cx="65122" cy="74060"/>
            </a:xfrm>
            <a:custGeom>
              <a:avLst/>
              <a:gdLst/>
              <a:ahLst/>
              <a:cxnLst/>
              <a:rect l="l" t="t" r="r" b="b"/>
              <a:pathLst>
                <a:path w="2492" h="2834" extrusionOk="0">
                  <a:moveTo>
                    <a:pt x="1095" y="1"/>
                  </a:moveTo>
                  <a:cubicBezTo>
                    <a:pt x="1040" y="1"/>
                    <a:pt x="984" y="15"/>
                    <a:pt x="933" y="43"/>
                  </a:cubicBezTo>
                  <a:lnTo>
                    <a:pt x="212" y="457"/>
                  </a:lnTo>
                  <a:cubicBezTo>
                    <a:pt x="58" y="553"/>
                    <a:pt x="0" y="755"/>
                    <a:pt x="97" y="909"/>
                  </a:cubicBezTo>
                  <a:lnTo>
                    <a:pt x="1106" y="2668"/>
                  </a:lnTo>
                  <a:cubicBezTo>
                    <a:pt x="1172" y="2773"/>
                    <a:pt x="1287" y="2834"/>
                    <a:pt x="1403" y="2834"/>
                  </a:cubicBezTo>
                  <a:cubicBezTo>
                    <a:pt x="1456" y="2834"/>
                    <a:pt x="1510" y="2821"/>
                    <a:pt x="1558" y="2793"/>
                  </a:cubicBezTo>
                  <a:lnTo>
                    <a:pt x="2279" y="2370"/>
                  </a:lnTo>
                  <a:cubicBezTo>
                    <a:pt x="2433" y="2284"/>
                    <a:pt x="2491" y="2082"/>
                    <a:pt x="2395" y="1928"/>
                  </a:cubicBezTo>
                  <a:lnTo>
                    <a:pt x="1385" y="168"/>
                  </a:lnTo>
                  <a:cubicBezTo>
                    <a:pt x="1321" y="58"/>
                    <a:pt x="1209" y="1"/>
                    <a:pt x="1095"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60"/>
            <p:cNvSpPr/>
            <p:nvPr/>
          </p:nvSpPr>
          <p:spPr>
            <a:xfrm>
              <a:off x="1533953" y="3971922"/>
              <a:ext cx="47326" cy="69565"/>
            </a:xfrm>
            <a:custGeom>
              <a:avLst/>
              <a:gdLst/>
              <a:ahLst/>
              <a:cxnLst/>
              <a:rect l="l" t="t" r="r" b="b"/>
              <a:pathLst>
                <a:path w="1811" h="2662" extrusionOk="0">
                  <a:moveTo>
                    <a:pt x="238" y="1"/>
                  </a:moveTo>
                  <a:cubicBezTo>
                    <a:pt x="216" y="1"/>
                    <a:pt x="195" y="4"/>
                    <a:pt x="173" y="10"/>
                  </a:cubicBezTo>
                  <a:cubicBezTo>
                    <a:pt x="144" y="20"/>
                    <a:pt x="116" y="39"/>
                    <a:pt x="96" y="59"/>
                  </a:cubicBezTo>
                  <a:cubicBezTo>
                    <a:pt x="19" y="126"/>
                    <a:pt x="0" y="232"/>
                    <a:pt x="48" y="318"/>
                  </a:cubicBezTo>
                  <a:lnTo>
                    <a:pt x="769" y="1559"/>
                  </a:lnTo>
                  <a:cubicBezTo>
                    <a:pt x="815" y="1638"/>
                    <a:pt x="883" y="1671"/>
                    <a:pt x="950" y="1671"/>
                  </a:cubicBezTo>
                  <a:cubicBezTo>
                    <a:pt x="1094" y="1671"/>
                    <a:pt x="1233" y="1518"/>
                    <a:pt x="1135" y="1347"/>
                  </a:cubicBezTo>
                  <a:lnTo>
                    <a:pt x="423" y="107"/>
                  </a:lnTo>
                  <a:cubicBezTo>
                    <a:pt x="386" y="39"/>
                    <a:pt x="313" y="1"/>
                    <a:pt x="238" y="1"/>
                  </a:cubicBezTo>
                  <a:close/>
                  <a:moveTo>
                    <a:pt x="1389" y="1978"/>
                  </a:moveTo>
                  <a:cubicBezTo>
                    <a:pt x="1240" y="1978"/>
                    <a:pt x="1093" y="2136"/>
                    <a:pt x="1193" y="2309"/>
                  </a:cubicBezTo>
                  <a:lnTo>
                    <a:pt x="1337" y="2549"/>
                  </a:lnTo>
                  <a:cubicBezTo>
                    <a:pt x="1383" y="2628"/>
                    <a:pt x="1451" y="2661"/>
                    <a:pt x="1520" y="2661"/>
                  </a:cubicBezTo>
                  <a:cubicBezTo>
                    <a:pt x="1667" y="2661"/>
                    <a:pt x="1810" y="2508"/>
                    <a:pt x="1712" y="2338"/>
                  </a:cubicBezTo>
                  <a:lnTo>
                    <a:pt x="1568" y="2088"/>
                  </a:lnTo>
                  <a:cubicBezTo>
                    <a:pt x="1523" y="2010"/>
                    <a:pt x="1456" y="1978"/>
                    <a:pt x="1389" y="1978"/>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60"/>
            <p:cNvSpPr/>
            <p:nvPr/>
          </p:nvSpPr>
          <p:spPr>
            <a:xfrm>
              <a:off x="1482942" y="3989169"/>
              <a:ext cx="65096" cy="74112"/>
            </a:xfrm>
            <a:custGeom>
              <a:avLst/>
              <a:gdLst/>
              <a:ahLst/>
              <a:cxnLst/>
              <a:rect l="l" t="t" r="r" b="b"/>
              <a:pathLst>
                <a:path w="2491" h="2836" extrusionOk="0">
                  <a:moveTo>
                    <a:pt x="1095" y="0"/>
                  </a:moveTo>
                  <a:cubicBezTo>
                    <a:pt x="1039" y="0"/>
                    <a:pt x="984" y="14"/>
                    <a:pt x="933" y="43"/>
                  </a:cubicBezTo>
                  <a:lnTo>
                    <a:pt x="212" y="466"/>
                  </a:lnTo>
                  <a:cubicBezTo>
                    <a:pt x="58" y="552"/>
                    <a:pt x="0" y="754"/>
                    <a:pt x="96" y="908"/>
                  </a:cubicBezTo>
                  <a:lnTo>
                    <a:pt x="1106" y="2678"/>
                  </a:lnTo>
                  <a:cubicBezTo>
                    <a:pt x="1170" y="2780"/>
                    <a:pt x="1281" y="2836"/>
                    <a:pt x="1394" y="2836"/>
                  </a:cubicBezTo>
                  <a:cubicBezTo>
                    <a:pt x="1450" y="2836"/>
                    <a:pt x="1507" y="2822"/>
                    <a:pt x="1558" y="2793"/>
                  </a:cubicBezTo>
                  <a:lnTo>
                    <a:pt x="2279" y="2379"/>
                  </a:lnTo>
                  <a:cubicBezTo>
                    <a:pt x="2433" y="2283"/>
                    <a:pt x="2491" y="2081"/>
                    <a:pt x="2395" y="1928"/>
                  </a:cubicBezTo>
                  <a:lnTo>
                    <a:pt x="1385" y="168"/>
                  </a:lnTo>
                  <a:cubicBezTo>
                    <a:pt x="1320" y="58"/>
                    <a:pt x="1208" y="0"/>
                    <a:pt x="1095"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60"/>
            <p:cNvSpPr/>
            <p:nvPr/>
          </p:nvSpPr>
          <p:spPr>
            <a:xfrm>
              <a:off x="1456548" y="4016922"/>
              <a:ext cx="45497" cy="69382"/>
            </a:xfrm>
            <a:custGeom>
              <a:avLst/>
              <a:gdLst/>
              <a:ahLst/>
              <a:cxnLst/>
              <a:rect l="l" t="t" r="r" b="b"/>
              <a:pathLst>
                <a:path w="1741" h="2655" extrusionOk="0">
                  <a:moveTo>
                    <a:pt x="221" y="0"/>
                  </a:moveTo>
                  <a:cubicBezTo>
                    <a:pt x="198" y="0"/>
                    <a:pt x="176" y="4"/>
                    <a:pt x="154" y="10"/>
                  </a:cubicBezTo>
                  <a:cubicBezTo>
                    <a:pt x="135" y="19"/>
                    <a:pt x="125" y="19"/>
                    <a:pt x="116" y="29"/>
                  </a:cubicBezTo>
                  <a:cubicBezTo>
                    <a:pt x="39" y="67"/>
                    <a:pt x="0" y="154"/>
                    <a:pt x="10" y="231"/>
                  </a:cubicBezTo>
                  <a:cubicBezTo>
                    <a:pt x="10" y="269"/>
                    <a:pt x="20" y="298"/>
                    <a:pt x="39" y="317"/>
                  </a:cubicBezTo>
                  <a:lnTo>
                    <a:pt x="49" y="356"/>
                  </a:lnTo>
                  <a:lnTo>
                    <a:pt x="558" y="1221"/>
                  </a:lnTo>
                  <a:lnTo>
                    <a:pt x="625" y="1346"/>
                  </a:lnTo>
                  <a:lnTo>
                    <a:pt x="722" y="1510"/>
                  </a:lnTo>
                  <a:lnTo>
                    <a:pt x="750" y="1558"/>
                  </a:lnTo>
                  <a:cubicBezTo>
                    <a:pt x="770" y="1596"/>
                    <a:pt x="799" y="1616"/>
                    <a:pt x="827" y="1635"/>
                  </a:cubicBezTo>
                  <a:cubicBezTo>
                    <a:pt x="866" y="1654"/>
                    <a:pt x="895" y="1664"/>
                    <a:pt x="933" y="1664"/>
                  </a:cubicBezTo>
                  <a:cubicBezTo>
                    <a:pt x="1106" y="1664"/>
                    <a:pt x="1202" y="1491"/>
                    <a:pt x="1126" y="1346"/>
                  </a:cubicBezTo>
                  <a:lnTo>
                    <a:pt x="1126" y="1337"/>
                  </a:lnTo>
                  <a:lnTo>
                    <a:pt x="876" y="914"/>
                  </a:lnTo>
                  <a:lnTo>
                    <a:pt x="808" y="789"/>
                  </a:lnTo>
                  <a:lnTo>
                    <a:pt x="481" y="231"/>
                  </a:lnTo>
                  <a:lnTo>
                    <a:pt x="404" y="106"/>
                  </a:lnTo>
                  <a:cubicBezTo>
                    <a:pt x="395" y="87"/>
                    <a:pt x="375" y="67"/>
                    <a:pt x="366" y="48"/>
                  </a:cubicBezTo>
                  <a:cubicBezTo>
                    <a:pt x="320" y="15"/>
                    <a:pt x="269" y="0"/>
                    <a:pt x="221" y="0"/>
                  </a:cubicBezTo>
                  <a:close/>
                  <a:moveTo>
                    <a:pt x="1375" y="1975"/>
                  </a:moveTo>
                  <a:cubicBezTo>
                    <a:pt x="1228" y="1975"/>
                    <a:pt x="1085" y="2128"/>
                    <a:pt x="1183" y="2298"/>
                  </a:cubicBezTo>
                  <a:lnTo>
                    <a:pt x="1251" y="2414"/>
                  </a:lnTo>
                  <a:lnTo>
                    <a:pt x="1260" y="2423"/>
                  </a:lnTo>
                  <a:lnTo>
                    <a:pt x="1260" y="2443"/>
                  </a:lnTo>
                  <a:lnTo>
                    <a:pt x="1327" y="2548"/>
                  </a:lnTo>
                  <a:cubicBezTo>
                    <a:pt x="1366" y="2616"/>
                    <a:pt x="1433" y="2654"/>
                    <a:pt x="1510" y="2654"/>
                  </a:cubicBezTo>
                  <a:cubicBezTo>
                    <a:pt x="1549" y="2654"/>
                    <a:pt x="1587" y="2645"/>
                    <a:pt x="1616" y="2625"/>
                  </a:cubicBezTo>
                  <a:cubicBezTo>
                    <a:pt x="1693" y="2577"/>
                    <a:pt x="1741" y="2500"/>
                    <a:pt x="1722" y="2414"/>
                  </a:cubicBezTo>
                  <a:cubicBezTo>
                    <a:pt x="1722" y="2385"/>
                    <a:pt x="1712" y="2356"/>
                    <a:pt x="1702" y="2337"/>
                  </a:cubicBezTo>
                  <a:lnTo>
                    <a:pt x="1558" y="2087"/>
                  </a:lnTo>
                  <a:cubicBezTo>
                    <a:pt x="1513" y="2008"/>
                    <a:pt x="1444" y="1975"/>
                    <a:pt x="1375" y="1975"/>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60"/>
            <p:cNvSpPr/>
            <p:nvPr/>
          </p:nvSpPr>
          <p:spPr>
            <a:xfrm>
              <a:off x="1405799" y="4033778"/>
              <a:ext cx="65096" cy="74112"/>
            </a:xfrm>
            <a:custGeom>
              <a:avLst/>
              <a:gdLst/>
              <a:ahLst/>
              <a:cxnLst/>
              <a:rect l="l" t="t" r="r" b="b"/>
              <a:pathLst>
                <a:path w="2491" h="2836" extrusionOk="0">
                  <a:moveTo>
                    <a:pt x="1103" y="0"/>
                  </a:moveTo>
                  <a:cubicBezTo>
                    <a:pt x="1046" y="0"/>
                    <a:pt x="987" y="15"/>
                    <a:pt x="933" y="47"/>
                  </a:cubicBezTo>
                  <a:lnTo>
                    <a:pt x="212" y="461"/>
                  </a:lnTo>
                  <a:cubicBezTo>
                    <a:pt x="58" y="547"/>
                    <a:pt x="0" y="749"/>
                    <a:pt x="96" y="903"/>
                  </a:cubicBezTo>
                  <a:lnTo>
                    <a:pt x="1115" y="2673"/>
                  </a:lnTo>
                  <a:cubicBezTo>
                    <a:pt x="1173" y="2775"/>
                    <a:pt x="1282" y="2835"/>
                    <a:pt x="1394" y="2835"/>
                  </a:cubicBezTo>
                  <a:cubicBezTo>
                    <a:pt x="1450" y="2835"/>
                    <a:pt x="1507" y="2820"/>
                    <a:pt x="1558" y="2788"/>
                  </a:cubicBezTo>
                  <a:lnTo>
                    <a:pt x="2279" y="2375"/>
                  </a:lnTo>
                  <a:cubicBezTo>
                    <a:pt x="2433" y="2288"/>
                    <a:pt x="2491" y="2086"/>
                    <a:pt x="2404" y="1923"/>
                  </a:cubicBezTo>
                  <a:lnTo>
                    <a:pt x="1385" y="163"/>
                  </a:lnTo>
                  <a:cubicBezTo>
                    <a:pt x="1327" y="60"/>
                    <a:pt x="1218" y="0"/>
                    <a:pt x="1103"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60"/>
            <p:cNvSpPr/>
            <p:nvPr/>
          </p:nvSpPr>
          <p:spPr>
            <a:xfrm>
              <a:off x="1379405" y="4061452"/>
              <a:ext cx="45261" cy="69330"/>
            </a:xfrm>
            <a:custGeom>
              <a:avLst/>
              <a:gdLst/>
              <a:ahLst/>
              <a:cxnLst/>
              <a:rect l="l" t="t" r="r" b="b"/>
              <a:pathLst>
                <a:path w="1732" h="2653" extrusionOk="0">
                  <a:moveTo>
                    <a:pt x="224" y="0"/>
                  </a:moveTo>
                  <a:cubicBezTo>
                    <a:pt x="190" y="0"/>
                    <a:pt x="156" y="9"/>
                    <a:pt x="125" y="27"/>
                  </a:cubicBezTo>
                  <a:cubicBezTo>
                    <a:pt x="106" y="37"/>
                    <a:pt x="96" y="46"/>
                    <a:pt x="87" y="56"/>
                  </a:cubicBezTo>
                  <a:cubicBezTo>
                    <a:pt x="29" y="104"/>
                    <a:pt x="0" y="190"/>
                    <a:pt x="20" y="277"/>
                  </a:cubicBezTo>
                  <a:cubicBezTo>
                    <a:pt x="29" y="287"/>
                    <a:pt x="29" y="306"/>
                    <a:pt x="39" y="325"/>
                  </a:cubicBezTo>
                  <a:lnTo>
                    <a:pt x="87" y="402"/>
                  </a:lnTo>
                  <a:lnTo>
                    <a:pt x="260" y="710"/>
                  </a:lnTo>
                  <a:lnTo>
                    <a:pt x="260" y="719"/>
                  </a:lnTo>
                  <a:lnTo>
                    <a:pt x="366" y="883"/>
                  </a:lnTo>
                  <a:lnTo>
                    <a:pt x="433" y="1008"/>
                  </a:lnTo>
                  <a:lnTo>
                    <a:pt x="472" y="1066"/>
                  </a:lnTo>
                  <a:lnTo>
                    <a:pt x="664" y="1412"/>
                  </a:lnTo>
                  <a:lnTo>
                    <a:pt x="741" y="1537"/>
                  </a:lnTo>
                  <a:lnTo>
                    <a:pt x="750" y="1566"/>
                  </a:lnTo>
                  <a:cubicBezTo>
                    <a:pt x="794" y="1628"/>
                    <a:pt x="867" y="1662"/>
                    <a:pt x="939" y="1662"/>
                  </a:cubicBezTo>
                  <a:cubicBezTo>
                    <a:pt x="977" y="1662"/>
                    <a:pt x="1015" y="1653"/>
                    <a:pt x="1048" y="1633"/>
                  </a:cubicBezTo>
                  <a:cubicBezTo>
                    <a:pt x="1068" y="1614"/>
                    <a:pt x="1087" y="1604"/>
                    <a:pt x="1097" y="1585"/>
                  </a:cubicBezTo>
                  <a:cubicBezTo>
                    <a:pt x="1145" y="1537"/>
                    <a:pt x="1164" y="1469"/>
                    <a:pt x="1154" y="1412"/>
                  </a:cubicBezTo>
                  <a:cubicBezTo>
                    <a:pt x="1154" y="1383"/>
                    <a:pt x="1145" y="1364"/>
                    <a:pt x="1125" y="1335"/>
                  </a:cubicBezTo>
                  <a:lnTo>
                    <a:pt x="1106" y="1287"/>
                  </a:lnTo>
                  <a:lnTo>
                    <a:pt x="1068" y="1239"/>
                  </a:lnTo>
                  <a:lnTo>
                    <a:pt x="1020" y="1152"/>
                  </a:lnTo>
                  <a:lnTo>
                    <a:pt x="866" y="883"/>
                  </a:lnTo>
                  <a:lnTo>
                    <a:pt x="808" y="787"/>
                  </a:lnTo>
                  <a:lnTo>
                    <a:pt x="789" y="758"/>
                  </a:lnTo>
                  <a:lnTo>
                    <a:pt x="779" y="739"/>
                  </a:lnTo>
                  <a:lnTo>
                    <a:pt x="760" y="710"/>
                  </a:lnTo>
                  <a:lnTo>
                    <a:pt x="635" y="479"/>
                  </a:lnTo>
                  <a:lnTo>
                    <a:pt x="558" y="364"/>
                  </a:lnTo>
                  <a:lnTo>
                    <a:pt x="414" y="114"/>
                  </a:lnTo>
                  <a:cubicBezTo>
                    <a:pt x="374" y="41"/>
                    <a:pt x="299" y="0"/>
                    <a:pt x="224" y="0"/>
                  </a:cubicBezTo>
                  <a:close/>
                  <a:moveTo>
                    <a:pt x="1378" y="1969"/>
                  </a:moveTo>
                  <a:cubicBezTo>
                    <a:pt x="1244" y="1969"/>
                    <a:pt x="1110" y="2099"/>
                    <a:pt x="1173" y="2258"/>
                  </a:cubicBezTo>
                  <a:cubicBezTo>
                    <a:pt x="1173" y="2277"/>
                    <a:pt x="1183" y="2287"/>
                    <a:pt x="1183" y="2296"/>
                  </a:cubicBezTo>
                  <a:lnTo>
                    <a:pt x="1327" y="2546"/>
                  </a:lnTo>
                  <a:cubicBezTo>
                    <a:pt x="1365" y="2616"/>
                    <a:pt x="1437" y="2653"/>
                    <a:pt x="1512" y="2653"/>
                  </a:cubicBezTo>
                  <a:cubicBezTo>
                    <a:pt x="1550" y="2653"/>
                    <a:pt x="1589" y="2643"/>
                    <a:pt x="1625" y="2623"/>
                  </a:cubicBezTo>
                  <a:lnTo>
                    <a:pt x="1635" y="2614"/>
                  </a:lnTo>
                  <a:cubicBezTo>
                    <a:pt x="1674" y="2585"/>
                    <a:pt x="1702" y="2546"/>
                    <a:pt x="1722" y="2508"/>
                  </a:cubicBezTo>
                  <a:cubicBezTo>
                    <a:pt x="1731" y="2460"/>
                    <a:pt x="1731" y="2412"/>
                    <a:pt x="1722" y="2373"/>
                  </a:cubicBezTo>
                  <a:cubicBezTo>
                    <a:pt x="1712" y="2354"/>
                    <a:pt x="1712" y="2344"/>
                    <a:pt x="1702" y="2325"/>
                  </a:cubicBezTo>
                  <a:lnTo>
                    <a:pt x="1654" y="2239"/>
                  </a:lnTo>
                  <a:lnTo>
                    <a:pt x="1558" y="2085"/>
                  </a:lnTo>
                  <a:cubicBezTo>
                    <a:pt x="1516" y="2003"/>
                    <a:pt x="1447" y="1969"/>
                    <a:pt x="1378" y="1969"/>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60"/>
            <p:cNvSpPr/>
            <p:nvPr/>
          </p:nvSpPr>
          <p:spPr>
            <a:xfrm>
              <a:off x="1305267" y="3823907"/>
              <a:ext cx="261612" cy="349993"/>
            </a:xfrm>
            <a:custGeom>
              <a:avLst/>
              <a:gdLst/>
              <a:ahLst/>
              <a:cxnLst/>
              <a:rect l="l" t="t" r="r" b="b"/>
              <a:pathLst>
                <a:path w="10011" h="13393" extrusionOk="0">
                  <a:moveTo>
                    <a:pt x="2234" y="10926"/>
                  </a:moveTo>
                  <a:cubicBezTo>
                    <a:pt x="2575" y="10926"/>
                    <a:pt x="2914" y="11172"/>
                    <a:pt x="2914" y="11598"/>
                  </a:cubicBezTo>
                  <a:cubicBezTo>
                    <a:pt x="2914" y="11790"/>
                    <a:pt x="2837" y="11973"/>
                    <a:pt x="2693" y="12098"/>
                  </a:cubicBezTo>
                  <a:cubicBezTo>
                    <a:pt x="2555" y="12224"/>
                    <a:pt x="2398" y="12278"/>
                    <a:pt x="2246" y="12278"/>
                  </a:cubicBezTo>
                  <a:cubicBezTo>
                    <a:pt x="1804" y="12278"/>
                    <a:pt x="1404" y="11822"/>
                    <a:pt x="1626" y="11329"/>
                  </a:cubicBezTo>
                  <a:cubicBezTo>
                    <a:pt x="1746" y="11052"/>
                    <a:pt x="1990" y="10926"/>
                    <a:pt x="2234" y="10926"/>
                  </a:cubicBezTo>
                  <a:close/>
                  <a:moveTo>
                    <a:pt x="6594" y="0"/>
                  </a:moveTo>
                  <a:cubicBezTo>
                    <a:pt x="6315" y="0"/>
                    <a:pt x="6044" y="146"/>
                    <a:pt x="5895" y="405"/>
                  </a:cubicBezTo>
                  <a:lnTo>
                    <a:pt x="4491" y="2847"/>
                  </a:lnTo>
                  <a:lnTo>
                    <a:pt x="3587" y="4405"/>
                  </a:lnTo>
                  <a:lnTo>
                    <a:pt x="3058" y="5328"/>
                  </a:lnTo>
                  <a:lnTo>
                    <a:pt x="2635" y="6059"/>
                  </a:lnTo>
                  <a:lnTo>
                    <a:pt x="2578" y="6155"/>
                  </a:lnTo>
                  <a:lnTo>
                    <a:pt x="2395" y="6473"/>
                  </a:lnTo>
                  <a:lnTo>
                    <a:pt x="251" y="10184"/>
                  </a:lnTo>
                  <a:cubicBezTo>
                    <a:pt x="106" y="10444"/>
                    <a:pt x="20" y="10732"/>
                    <a:pt x="1" y="11031"/>
                  </a:cubicBezTo>
                  <a:lnTo>
                    <a:pt x="1" y="11146"/>
                  </a:lnTo>
                  <a:cubicBezTo>
                    <a:pt x="1" y="11242"/>
                    <a:pt x="10" y="11338"/>
                    <a:pt x="20" y="11434"/>
                  </a:cubicBezTo>
                  <a:cubicBezTo>
                    <a:pt x="97" y="11925"/>
                    <a:pt x="347" y="12358"/>
                    <a:pt x="731" y="12665"/>
                  </a:cubicBezTo>
                  <a:cubicBezTo>
                    <a:pt x="799" y="12713"/>
                    <a:pt x="866" y="12761"/>
                    <a:pt x="943" y="12810"/>
                  </a:cubicBezTo>
                  <a:lnTo>
                    <a:pt x="962" y="12819"/>
                  </a:lnTo>
                  <a:lnTo>
                    <a:pt x="1510" y="13136"/>
                  </a:lnTo>
                  <a:cubicBezTo>
                    <a:pt x="1814" y="13310"/>
                    <a:pt x="2144" y="13393"/>
                    <a:pt x="2469" y="13393"/>
                  </a:cubicBezTo>
                  <a:cubicBezTo>
                    <a:pt x="3136" y="13393"/>
                    <a:pt x="3783" y="13048"/>
                    <a:pt x="4145" y="12435"/>
                  </a:cubicBezTo>
                  <a:lnTo>
                    <a:pt x="7588" y="6463"/>
                  </a:lnTo>
                  <a:lnTo>
                    <a:pt x="8492" y="4905"/>
                  </a:lnTo>
                  <a:lnTo>
                    <a:pt x="9790" y="2655"/>
                  </a:lnTo>
                  <a:cubicBezTo>
                    <a:pt x="10011" y="2270"/>
                    <a:pt x="9886" y="1780"/>
                    <a:pt x="9492" y="1559"/>
                  </a:cubicBezTo>
                  <a:lnTo>
                    <a:pt x="7126" y="184"/>
                  </a:lnTo>
                  <a:lnTo>
                    <a:pt x="6991" y="107"/>
                  </a:lnTo>
                  <a:cubicBezTo>
                    <a:pt x="6866" y="35"/>
                    <a:pt x="6729" y="0"/>
                    <a:pt x="6594" y="0"/>
                  </a:cubicBezTo>
                  <a:close/>
                </a:path>
              </a:pathLst>
            </a:custGeom>
            <a:solidFill>
              <a:srgbClr val="CF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60"/>
            <p:cNvSpPr/>
            <p:nvPr/>
          </p:nvSpPr>
          <p:spPr>
            <a:xfrm>
              <a:off x="1320345" y="3828690"/>
              <a:ext cx="246299" cy="344792"/>
            </a:xfrm>
            <a:custGeom>
              <a:avLst/>
              <a:gdLst/>
              <a:ahLst/>
              <a:cxnLst/>
              <a:rect l="l" t="t" r="r" b="b"/>
              <a:pathLst>
                <a:path w="9425" h="13194" extrusionOk="0">
                  <a:moveTo>
                    <a:pt x="1657" y="10743"/>
                  </a:moveTo>
                  <a:cubicBezTo>
                    <a:pt x="1998" y="10743"/>
                    <a:pt x="2337" y="10989"/>
                    <a:pt x="2337" y="11415"/>
                  </a:cubicBezTo>
                  <a:cubicBezTo>
                    <a:pt x="2337" y="11607"/>
                    <a:pt x="2260" y="11790"/>
                    <a:pt x="2116" y="11915"/>
                  </a:cubicBezTo>
                  <a:cubicBezTo>
                    <a:pt x="1978" y="12041"/>
                    <a:pt x="1821" y="12095"/>
                    <a:pt x="1669" y="12095"/>
                  </a:cubicBezTo>
                  <a:cubicBezTo>
                    <a:pt x="1227" y="12095"/>
                    <a:pt x="827" y="11639"/>
                    <a:pt x="1049" y="11146"/>
                  </a:cubicBezTo>
                  <a:cubicBezTo>
                    <a:pt x="1169" y="10869"/>
                    <a:pt x="1413" y="10743"/>
                    <a:pt x="1657" y="10743"/>
                  </a:cubicBezTo>
                  <a:close/>
                  <a:moveTo>
                    <a:pt x="6549" y="1"/>
                  </a:moveTo>
                  <a:lnTo>
                    <a:pt x="5924" y="1068"/>
                  </a:lnTo>
                  <a:lnTo>
                    <a:pt x="5376" y="1982"/>
                  </a:lnTo>
                  <a:lnTo>
                    <a:pt x="4587" y="3328"/>
                  </a:lnTo>
                  <a:lnTo>
                    <a:pt x="4135" y="4107"/>
                  </a:lnTo>
                  <a:lnTo>
                    <a:pt x="3914" y="4501"/>
                  </a:lnTo>
                  <a:lnTo>
                    <a:pt x="3683" y="4886"/>
                  </a:lnTo>
                  <a:lnTo>
                    <a:pt x="3155" y="5809"/>
                  </a:lnTo>
                  <a:lnTo>
                    <a:pt x="3126" y="5857"/>
                  </a:lnTo>
                  <a:lnTo>
                    <a:pt x="2885" y="6280"/>
                  </a:lnTo>
                  <a:lnTo>
                    <a:pt x="1481" y="8713"/>
                  </a:lnTo>
                  <a:cubicBezTo>
                    <a:pt x="1481" y="8713"/>
                    <a:pt x="337" y="10684"/>
                    <a:pt x="327" y="10713"/>
                  </a:cubicBezTo>
                  <a:cubicBezTo>
                    <a:pt x="1" y="11309"/>
                    <a:pt x="20" y="12030"/>
                    <a:pt x="366" y="12617"/>
                  </a:cubicBezTo>
                  <a:lnTo>
                    <a:pt x="385" y="12627"/>
                  </a:lnTo>
                  <a:lnTo>
                    <a:pt x="933" y="12944"/>
                  </a:lnTo>
                  <a:cubicBezTo>
                    <a:pt x="1193" y="13088"/>
                    <a:pt x="1481" y="13184"/>
                    <a:pt x="1780" y="13194"/>
                  </a:cubicBezTo>
                  <a:lnTo>
                    <a:pt x="1895" y="13194"/>
                  </a:lnTo>
                  <a:cubicBezTo>
                    <a:pt x="1953" y="13194"/>
                    <a:pt x="2010" y="13194"/>
                    <a:pt x="2078" y="13184"/>
                  </a:cubicBezTo>
                  <a:cubicBezTo>
                    <a:pt x="2578" y="13146"/>
                    <a:pt x="3049" y="12896"/>
                    <a:pt x="3376" y="12511"/>
                  </a:cubicBezTo>
                  <a:cubicBezTo>
                    <a:pt x="3568" y="12290"/>
                    <a:pt x="3597" y="12175"/>
                    <a:pt x="4501" y="10626"/>
                  </a:cubicBezTo>
                  <a:lnTo>
                    <a:pt x="7020" y="6261"/>
                  </a:lnTo>
                  <a:lnTo>
                    <a:pt x="7030" y="6251"/>
                  </a:lnTo>
                  <a:lnTo>
                    <a:pt x="7915" y="4703"/>
                  </a:lnTo>
                  <a:lnTo>
                    <a:pt x="9213" y="2462"/>
                  </a:lnTo>
                  <a:cubicBezTo>
                    <a:pt x="9424" y="2078"/>
                    <a:pt x="9299" y="1587"/>
                    <a:pt x="8915" y="1376"/>
                  </a:cubicBezTo>
                  <a:lnTo>
                    <a:pt x="6549" y="1"/>
                  </a:lnTo>
                  <a:close/>
                </a:path>
              </a:pathLst>
            </a:custGeom>
            <a:solidFill>
              <a:srgbClr val="E2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60"/>
            <p:cNvSpPr/>
            <p:nvPr/>
          </p:nvSpPr>
          <p:spPr>
            <a:xfrm>
              <a:off x="1460076" y="3854979"/>
              <a:ext cx="76647" cy="62561"/>
            </a:xfrm>
            <a:custGeom>
              <a:avLst/>
              <a:gdLst/>
              <a:ahLst/>
              <a:cxnLst/>
              <a:rect l="l" t="t" r="r" b="b"/>
              <a:pathLst>
                <a:path w="2933" h="2394" extrusionOk="0">
                  <a:moveTo>
                    <a:pt x="793" y="0"/>
                  </a:moveTo>
                  <a:cubicBezTo>
                    <a:pt x="678" y="0"/>
                    <a:pt x="568" y="58"/>
                    <a:pt x="510" y="168"/>
                  </a:cubicBezTo>
                  <a:lnTo>
                    <a:pt x="96" y="889"/>
                  </a:lnTo>
                  <a:cubicBezTo>
                    <a:pt x="0" y="1043"/>
                    <a:pt x="58" y="1245"/>
                    <a:pt x="212" y="1331"/>
                  </a:cubicBezTo>
                  <a:lnTo>
                    <a:pt x="1981" y="2351"/>
                  </a:lnTo>
                  <a:cubicBezTo>
                    <a:pt x="2032" y="2380"/>
                    <a:pt x="2089" y="2393"/>
                    <a:pt x="2145" y="2393"/>
                  </a:cubicBezTo>
                  <a:cubicBezTo>
                    <a:pt x="2257" y="2393"/>
                    <a:pt x="2366" y="2338"/>
                    <a:pt x="2423" y="2235"/>
                  </a:cubicBezTo>
                  <a:lnTo>
                    <a:pt x="2837" y="1514"/>
                  </a:lnTo>
                  <a:cubicBezTo>
                    <a:pt x="2933" y="1351"/>
                    <a:pt x="2875" y="1149"/>
                    <a:pt x="2721" y="1062"/>
                  </a:cubicBezTo>
                  <a:lnTo>
                    <a:pt x="962" y="43"/>
                  </a:lnTo>
                  <a:cubicBezTo>
                    <a:pt x="908" y="14"/>
                    <a:pt x="850" y="0"/>
                    <a:pt x="793"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60"/>
            <p:cNvSpPr/>
            <p:nvPr/>
          </p:nvSpPr>
          <p:spPr>
            <a:xfrm>
              <a:off x="1414579" y="3932514"/>
              <a:ext cx="76673" cy="62535"/>
            </a:xfrm>
            <a:custGeom>
              <a:avLst/>
              <a:gdLst/>
              <a:ahLst/>
              <a:cxnLst/>
              <a:rect l="l" t="t" r="r" b="b"/>
              <a:pathLst>
                <a:path w="2934" h="2393" extrusionOk="0">
                  <a:moveTo>
                    <a:pt x="789" y="0"/>
                  </a:moveTo>
                  <a:cubicBezTo>
                    <a:pt x="677" y="0"/>
                    <a:pt x="568" y="60"/>
                    <a:pt x="510" y="163"/>
                  </a:cubicBezTo>
                  <a:lnTo>
                    <a:pt x="97" y="884"/>
                  </a:lnTo>
                  <a:cubicBezTo>
                    <a:pt x="1" y="1038"/>
                    <a:pt x="58" y="1240"/>
                    <a:pt x="212" y="1336"/>
                  </a:cubicBezTo>
                  <a:lnTo>
                    <a:pt x="1972" y="2345"/>
                  </a:lnTo>
                  <a:cubicBezTo>
                    <a:pt x="2026" y="2377"/>
                    <a:pt x="2085" y="2392"/>
                    <a:pt x="2142" y="2392"/>
                  </a:cubicBezTo>
                  <a:cubicBezTo>
                    <a:pt x="2257" y="2392"/>
                    <a:pt x="2366" y="2333"/>
                    <a:pt x="2424" y="2230"/>
                  </a:cubicBezTo>
                  <a:lnTo>
                    <a:pt x="2837" y="1509"/>
                  </a:lnTo>
                  <a:cubicBezTo>
                    <a:pt x="2933" y="1355"/>
                    <a:pt x="2876" y="1153"/>
                    <a:pt x="2722" y="1057"/>
                  </a:cubicBezTo>
                  <a:lnTo>
                    <a:pt x="953" y="47"/>
                  </a:lnTo>
                  <a:cubicBezTo>
                    <a:pt x="901" y="15"/>
                    <a:pt x="845" y="0"/>
                    <a:pt x="789"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60"/>
            <p:cNvSpPr/>
            <p:nvPr/>
          </p:nvSpPr>
          <p:spPr>
            <a:xfrm>
              <a:off x="1370102" y="4009527"/>
              <a:ext cx="76673" cy="62535"/>
            </a:xfrm>
            <a:custGeom>
              <a:avLst/>
              <a:gdLst/>
              <a:ahLst/>
              <a:cxnLst/>
              <a:rect l="l" t="t" r="r" b="b"/>
              <a:pathLst>
                <a:path w="2934" h="2393" extrusionOk="0">
                  <a:moveTo>
                    <a:pt x="791" y="0"/>
                  </a:moveTo>
                  <a:cubicBezTo>
                    <a:pt x="678" y="0"/>
                    <a:pt x="568" y="58"/>
                    <a:pt x="510" y="168"/>
                  </a:cubicBezTo>
                  <a:lnTo>
                    <a:pt x="97" y="889"/>
                  </a:lnTo>
                  <a:cubicBezTo>
                    <a:pt x="1" y="1043"/>
                    <a:pt x="58" y="1245"/>
                    <a:pt x="212" y="1331"/>
                  </a:cubicBezTo>
                  <a:lnTo>
                    <a:pt x="1972" y="2351"/>
                  </a:lnTo>
                  <a:cubicBezTo>
                    <a:pt x="2026" y="2379"/>
                    <a:pt x="2084" y="2393"/>
                    <a:pt x="2140" y="2393"/>
                  </a:cubicBezTo>
                  <a:cubicBezTo>
                    <a:pt x="2256" y="2393"/>
                    <a:pt x="2366" y="2335"/>
                    <a:pt x="2424" y="2226"/>
                  </a:cubicBezTo>
                  <a:lnTo>
                    <a:pt x="2837" y="1504"/>
                  </a:lnTo>
                  <a:cubicBezTo>
                    <a:pt x="2933" y="1350"/>
                    <a:pt x="2876" y="1149"/>
                    <a:pt x="2722" y="1062"/>
                  </a:cubicBezTo>
                  <a:lnTo>
                    <a:pt x="953" y="43"/>
                  </a:lnTo>
                  <a:cubicBezTo>
                    <a:pt x="902" y="14"/>
                    <a:pt x="846" y="0"/>
                    <a:pt x="791" y="0"/>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60"/>
            <p:cNvSpPr/>
            <p:nvPr/>
          </p:nvSpPr>
          <p:spPr>
            <a:xfrm>
              <a:off x="1442254" y="3903481"/>
              <a:ext cx="48972" cy="30131"/>
            </a:xfrm>
            <a:custGeom>
              <a:avLst/>
              <a:gdLst/>
              <a:ahLst/>
              <a:cxnLst/>
              <a:rect l="l" t="t" r="r" b="b"/>
              <a:pathLst>
                <a:path w="1874" h="1153" extrusionOk="0">
                  <a:moveTo>
                    <a:pt x="313" y="1"/>
                  </a:moveTo>
                  <a:cubicBezTo>
                    <a:pt x="124" y="1"/>
                    <a:pt x="0" y="286"/>
                    <a:pt x="211" y="408"/>
                  </a:cubicBezTo>
                  <a:lnTo>
                    <a:pt x="1451" y="1120"/>
                  </a:lnTo>
                  <a:cubicBezTo>
                    <a:pt x="1489" y="1142"/>
                    <a:pt x="1526" y="1152"/>
                    <a:pt x="1561" y="1152"/>
                  </a:cubicBezTo>
                  <a:cubicBezTo>
                    <a:pt x="1750" y="1152"/>
                    <a:pt x="1874" y="868"/>
                    <a:pt x="1663" y="754"/>
                  </a:cubicBezTo>
                  <a:lnTo>
                    <a:pt x="422" y="33"/>
                  </a:lnTo>
                  <a:cubicBezTo>
                    <a:pt x="385" y="11"/>
                    <a:pt x="348" y="1"/>
                    <a:pt x="313"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60"/>
            <p:cNvSpPr/>
            <p:nvPr/>
          </p:nvSpPr>
          <p:spPr>
            <a:xfrm>
              <a:off x="1494022" y="3933612"/>
              <a:ext cx="23101" cy="15078"/>
            </a:xfrm>
            <a:custGeom>
              <a:avLst/>
              <a:gdLst/>
              <a:ahLst/>
              <a:cxnLst/>
              <a:rect l="l" t="t" r="r" b="b"/>
              <a:pathLst>
                <a:path w="884" h="577" extrusionOk="0">
                  <a:moveTo>
                    <a:pt x="310" y="1"/>
                  </a:moveTo>
                  <a:cubicBezTo>
                    <a:pt x="123" y="1"/>
                    <a:pt x="1" y="278"/>
                    <a:pt x="211" y="399"/>
                  </a:cubicBezTo>
                  <a:lnTo>
                    <a:pt x="461" y="544"/>
                  </a:lnTo>
                  <a:cubicBezTo>
                    <a:pt x="498" y="566"/>
                    <a:pt x="536" y="576"/>
                    <a:pt x="571" y="576"/>
                  </a:cubicBezTo>
                  <a:cubicBezTo>
                    <a:pt x="759" y="576"/>
                    <a:pt x="883" y="290"/>
                    <a:pt x="672" y="169"/>
                  </a:cubicBezTo>
                  <a:lnTo>
                    <a:pt x="422" y="34"/>
                  </a:lnTo>
                  <a:cubicBezTo>
                    <a:pt x="384" y="11"/>
                    <a:pt x="346" y="1"/>
                    <a:pt x="310"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60"/>
            <p:cNvSpPr/>
            <p:nvPr/>
          </p:nvSpPr>
          <p:spPr>
            <a:xfrm>
              <a:off x="1397462" y="3981147"/>
              <a:ext cx="48816" cy="30131"/>
            </a:xfrm>
            <a:custGeom>
              <a:avLst/>
              <a:gdLst/>
              <a:ahLst/>
              <a:cxnLst/>
              <a:rect l="l" t="t" r="r" b="b"/>
              <a:pathLst>
                <a:path w="1868" h="1153" extrusionOk="0">
                  <a:moveTo>
                    <a:pt x="312" y="0"/>
                  </a:moveTo>
                  <a:cubicBezTo>
                    <a:pt x="120" y="0"/>
                    <a:pt x="1" y="286"/>
                    <a:pt x="204" y="407"/>
                  </a:cubicBezTo>
                  <a:lnTo>
                    <a:pt x="1444" y="1119"/>
                  </a:lnTo>
                  <a:cubicBezTo>
                    <a:pt x="1484" y="1142"/>
                    <a:pt x="1523" y="1152"/>
                    <a:pt x="1559" y="1152"/>
                  </a:cubicBezTo>
                  <a:cubicBezTo>
                    <a:pt x="1750" y="1152"/>
                    <a:pt x="1867" y="875"/>
                    <a:pt x="1665" y="754"/>
                  </a:cubicBezTo>
                  <a:lnTo>
                    <a:pt x="425" y="32"/>
                  </a:lnTo>
                  <a:cubicBezTo>
                    <a:pt x="386" y="10"/>
                    <a:pt x="347" y="0"/>
                    <a:pt x="3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60"/>
            <p:cNvSpPr/>
            <p:nvPr/>
          </p:nvSpPr>
          <p:spPr>
            <a:xfrm>
              <a:off x="1449022" y="4011042"/>
              <a:ext cx="23101" cy="15288"/>
            </a:xfrm>
            <a:custGeom>
              <a:avLst/>
              <a:gdLst/>
              <a:ahLst/>
              <a:cxnLst/>
              <a:rect l="l" t="t" r="r" b="b"/>
              <a:pathLst>
                <a:path w="884" h="585" extrusionOk="0">
                  <a:moveTo>
                    <a:pt x="319" y="0"/>
                  </a:moveTo>
                  <a:cubicBezTo>
                    <a:pt x="125" y="0"/>
                    <a:pt x="1" y="286"/>
                    <a:pt x="212" y="408"/>
                  </a:cubicBezTo>
                  <a:lnTo>
                    <a:pt x="462" y="552"/>
                  </a:lnTo>
                  <a:cubicBezTo>
                    <a:pt x="501" y="575"/>
                    <a:pt x="539" y="584"/>
                    <a:pt x="575" y="584"/>
                  </a:cubicBezTo>
                  <a:cubicBezTo>
                    <a:pt x="766" y="584"/>
                    <a:pt x="884" y="299"/>
                    <a:pt x="673" y="177"/>
                  </a:cubicBezTo>
                  <a:lnTo>
                    <a:pt x="683" y="177"/>
                  </a:lnTo>
                  <a:lnTo>
                    <a:pt x="433" y="33"/>
                  </a:lnTo>
                  <a:cubicBezTo>
                    <a:pt x="394" y="10"/>
                    <a:pt x="355" y="0"/>
                    <a:pt x="319"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60"/>
            <p:cNvSpPr/>
            <p:nvPr/>
          </p:nvSpPr>
          <p:spPr>
            <a:xfrm>
              <a:off x="1404806" y="4088185"/>
              <a:ext cx="22918" cy="15209"/>
            </a:xfrm>
            <a:custGeom>
              <a:avLst/>
              <a:gdLst/>
              <a:ahLst/>
              <a:cxnLst/>
              <a:rect l="l" t="t" r="r" b="b"/>
              <a:pathLst>
                <a:path w="877" h="582" extrusionOk="0">
                  <a:moveTo>
                    <a:pt x="310" y="0"/>
                  </a:moveTo>
                  <a:cubicBezTo>
                    <a:pt x="118" y="0"/>
                    <a:pt x="0" y="286"/>
                    <a:pt x="211" y="408"/>
                  </a:cubicBezTo>
                  <a:lnTo>
                    <a:pt x="451" y="552"/>
                  </a:lnTo>
                  <a:cubicBezTo>
                    <a:pt x="489" y="573"/>
                    <a:pt x="526" y="581"/>
                    <a:pt x="561" y="581"/>
                  </a:cubicBezTo>
                  <a:cubicBezTo>
                    <a:pt x="755" y="581"/>
                    <a:pt x="877" y="300"/>
                    <a:pt x="673" y="177"/>
                  </a:cubicBezTo>
                  <a:lnTo>
                    <a:pt x="423" y="33"/>
                  </a:lnTo>
                  <a:cubicBezTo>
                    <a:pt x="383" y="10"/>
                    <a:pt x="345" y="0"/>
                    <a:pt x="310"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60"/>
            <p:cNvSpPr/>
            <p:nvPr/>
          </p:nvSpPr>
          <p:spPr>
            <a:xfrm>
              <a:off x="1352985" y="4058290"/>
              <a:ext cx="48816" cy="30105"/>
            </a:xfrm>
            <a:custGeom>
              <a:avLst/>
              <a:gdLst/>
              <a:ahLst/>
              <a:cxnLst/>
              <a:rect l="l" t="t" r="r" b="b"/>
              <a:pathLst>
                <a:path w="1868" h="1152" extrusionOk="0">
                  <a:moveTo>
                    <a:pt x="312" y="0"/>
                  </a:moveTo>
                  <a:cubicBezTo>
                    <a:pt x="120" y="0"/>
                    <a:pt x="1" y="286"/>
                    <a:pt x="204" y="408"/>
                  </a:cubicBezTo>
                  <a:lnTo>
                    <a:pt x="1444" y="1119"/>
                  </a:lnTo>
                  <a:cubicBezTo>
                    <a:pt x="1483" y="1142"/>
                    <a:pt x="1521" y="1152"/>
                    <a:pt x="1557" y="1152"/>
                  </a:cubicBezTo>
                  <a:cubicBezTo>
                    <a:pt x="1749" y="1152"/>
                    <a:pt x="1868" y="866"/>
                    <a:pt x="1665" y="744"/>
                  </a:cubicBezTo>
                  <a:lnTo>
                    <a:pt x="425" y="33"/>
                  </a:lnTo>
                  <a:cubicBezTo>
                    <a:pt x="386" y="10"/>
                    <a:pt x="347" y="0"/>
                    <a:pt x="312"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60"/>
            <p:cNvSpPr/>
            <p:nvPr/>
          </p:nvSpPr>
          <p:spPr>
            <a:xfrm>
              <a:off x="1303751" y="3807339"/>
              <a:ext cx="118903" cy="366404"/>
            </a:xfrm>
            <a:custGeom>
              <a:avLst/>
              <a:gdLst/>
              <a:ahLst/>
              <a:cxnLst/>
              <a:rect l="l" t="t" r="r" b="b"/>
              <a:pathLst>
                <a:path w="4550" h="14021" extrusionOk="0">
                  <a:moveTo>
                    <a:pt x="2299" y="11559"/>
                  </a:moveTo>
                  <a:cubicBezTo>
                    <a:pt x="2905" y="11559"/>
                    <a:pt x="3203" y="12280"/>
                    <a:pt x="2780" y="12703"/>
                  </a:cubicBezTo>
                  <a:cubicBezTo>
                    <a:pt x="2643" y="12840"/>
                    <a:pt x="2473" y="12902"/>
                    <a:pt x="2307" y="12902"/>
                  </a:cubicBezTo>
                  <a:cubicBezTo>
                    <a:pt x="1960" y="12902"/>
                    <a:pt x="1626" y="12635"/>
                    <a:pt x="1626" y="12232"/>
                  </a:cubicBezTo>
                  <a:cubicBezTo>
                    <a:pt x="1626" y="11857"/>
                    <a:pt x="1934" y="11559"/>
                    <a:pt x="2299" y="11559"/>
                  </a:cubicBezTo>
                  <a:close/>
                  <a:moveTo>
                    <a:pt x="857" y="0"/>
                  </a:moveTo>
                  <a:cubicBezTo>
                    <a:pt x="414" y="0"/>
                    <a:pt x="59" y="356"/>
                    <a:pt x="59" y="798"/>
                  </a:cubicBezTo>
                  <a:cubicBezTo>
                    <a:pt x="59" y="12703"/>
                    <a:pt x="1" y="12299"/>
                    <a:pt x="193" y="12799"/>
                  </a:cubicBezTo>
                  <a:cubicBezTo>
                    <a:pt x="482" y="13530"/>
                    <a:pt x="1193" y="14020"/>
                    <a:pt x="1991" y="14020"/>
                  </a:cubicBezTo>
                  <a:lnTo>
                    <a:pt x="2761" y="14020"/>
                  </a:lnTo>
                  <a:cubicBezTo>
                    <a:pt x="3588" y="13953"/>
                    <a:pt x="4290" y="13376"/>
                    <a:pt x="4492" y="12568"/>
                  </a:cubicBezTo>
                  <a:cubicBezTo>
                    <a:pt x="4530" y="12415"/>
                    <a:pt x="4549" y="12261"/>
                    <a:pt x="4549" y="12107"/>
                  </a:cubicBezTo>
                  <a:lnTo>
                    <a:pt x="4549" y="12097"/>
                  </a:lnTo>
                  <a:lnTo>
                    <a:pt x="4549" y="808"/>
                  </a:lnTo>
                  <a:cubicBezTo>
                    <a:pt x="4549" y="356"/>
                    <a:pt x="4193" y="0"/>
                    <a:pt x="3742" y="0"/>
                  </a:cubicBezTo>
                  <a:close/>
                </a:path>
              </a:pathLst>
            </a:custGeom>
            <a:solidFill>
              <a:srgbClr val="E2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60"/>
            <p:cNvSpPr/>
            <p:nvPr/>
          </p:nvSpPr>
          <p:spPr>
            <a:xfrm>
              <a:off x="1326879" y="3807339"/>
              <a:ext cx="95776" cy="366142"/>
            </a:xfrm>
            <a:custGeom>
              <a:avLst/>
              <a:gdLst/>
              <a:ahLst/>
              <a:cxnLst/>
              <a:rect l="l" t="t" r="r" b="b"/>
              <a:pathLst>
                <a:path w="3665" h="14011" extrusionOk="0">
                  <a:moveTo>
                    <a:pt x="1428" y="11557"/>
                  </a:moveTo>
                  <a:cubicBezTo>
                    <a:pt x="1989" y="11557"/>
                    <a:pt x="2353" y="12295"/>
                    <a:pt x="1866" y="12732"/>
                  </a:cubicBezTo>
                  <a:cubicBezTo>
                    <a:pt x="1741" y="12838"/>
                    <a:pt x="1587" y="12905"/>
                    <a:pt x="1414" y="12905"/>
                  </a:cubicBezTo>
                  <a:cubicBezTo>
                    <a:pt x="674" y="12905"/>
                    <a:pt x="481" y="11876"/>
                    <a:pt x="1174" y="11607"/>
                  </a:cubicBezTo>
                  <a:cubicBezTo>
                    <a:pt x="1261" y="11573"/>
                    <a:pt x="1347" y="11557"/>
                    <a:pt x="1428" y="11557"/>
                  </a:cubicBezTo>
                  <a:close/>
                  <a:moveTo>
                    <a:pt x="876" y="0"/>
                  </a:moveTo>
                  <a:cubicBezTo>
                    <a:pt x="433" y="0"/>
                    <a:pt x="77" y="356"/>
                    <a:pt x="77" y="798"/>
                  </a:cubicBezTo>
                  <a:cubicBezTo>
                    <a:pt x="77" y="12857"/>
                    <a:pt x="1" y="12338"/>
                    <a:pt x="241" y="12886"/>
                  </a:cubicBezTo>
                  <a:cubicBezTo>
                    <a:pt x="529" y="13511"/>
                    <a:pt x="1135" y="13944"/>
                    <a:pt x="1828" y="14011"/>
                  </a:cubicBezTo>
                  <a:lnTo>
                    <a:pt x="1866" y="14011"/>
                  </a:lnTo>
                  <a:cubicBezTo>
                    <a:pt x="2876" y="13934"/>
                    <a:pt x="3655" y="13097"/>
                    <a:pt x="3664" y="12088"/>
                  </a:cubicBezTo>
                  <a:lnTo>
                    <a:pt x="3664" y="808"/>
                  </a:lnTo>
                  <a:cubicBezTo>
                    <a:pt x="3664" y="356"/>
                    <a:pt x="3299" y="0"/>
                    <a:pt x="2857"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60"/>
            <p:cNvSpPr/>
            <p:nvPr/>
          </p:nvSpPr>
          <p:spPr>
            <a:xfrm>
              <a:off x="1328891" y="3834230"/>
              <a:ext cx="70140" cy="38964"/>
            </a:xfrm>
            <a:custGeom>
              <a:avLst/>
              <a:gdLst/>
              <a:ahLst/>
              <a:cxnLst/>
              <a:rect l="l" t="t" r="r" b="b"/>
              <a:pathLst>
                <a:path w="2684" h="1491" extrusionOk="0">
                  <a:moveTo>
                    <a:pt x="327" y="0"/>
                  </a:moveTo>
                  <a:cubicBezTo>
                    <a:pt x="145" y="0"/>
                    <a:pt x="0" y="154"/>
                    <a:pt x="0" y="327"/>
                  </a:cubicBezTo>
                  <a:lnTo>
                    <a:pt x="0" y="1164"/>
                  </a:lnTo>
                  <a:cubicBezTo>
                    <a:pt x="0" y="1346"/>
                    <a:pt x="145" y="1491"/>
                    <a:pt x="327" y="1491"/>
                  </a:cubicBezTo>
                  <a:lnTo>
                    <a:pt x="2356" y="1491"/>
                  </a:lnTo>
                  <a:cubicBezTo>
                    <a:pt x="2539" y="1491"/>
                    <a:pt x="2683" y="1346"/>
                    <a:pt x="2683" y="1164"/>
                  </a:cubicBezTo>
                  <a:lnTo>
                    <a:pt x="2683" y="327"/>
                  </a:lnTo>
                  <a:cubicBezTo>
                    <a:pt x="2683" y="154"/>
                    <a:pt x="2539" y="0"/>
                    <a:pt x="2356" y="0"/>
                  </a:cubicBezTo>
                  <a:close/>
                </a:path>
              </a:pathLst>
            </a:custGeom>
            <a:solidFill>
              <a:srgbClr val="AC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60"/>
            <p:cNvSpPr/>
            <p:nvPr/>
          </p:nvSpPr>
          <p:spPr>
            <a:xfrm>
              <a:off x="1328891" y="3923943"/>
              <a:ext cx="70140" cy="38964"/>
            </a:xfrm>
            <a:custGeom>
              <a:avLst/>
              <a:gdLst/>
              <a:ahLst/>
              <a:cxnLst/>
              <a:rect l="l" t="t" r="r" b="b"/>
              <a:pathLst>
                <a:path w="2684" h="1491" extrusionOk="0">
                  <a:moveTo>
                    <a:pt x="327" y="0"/>
                  </a:moveTo>
                  <a:cubicBezTo>
                    <a:pt x="145" y="0"/>
                    <a:pt x="0" y="154"/>
                    <a:pt x="0" y="327"/>
                  </a:cubicBezTo>
                  <a:lnTo>
                    <a:pt x="0" y="1164"/>
                  </a:lnTo>
                  <a:cubicBezTo>
                    <a:pt x="0" y="1346"/>
                    <a:pt x="145" y="1491"/>
                    <a:pt x="327" y="1491"/>
                  </a:cubicBezTo>
                  <a:lnTo>
                    <a:pt x="2356" y="1491"/>
                  </a:lnTo>
                  <a:cubicBezTo>
                    <a:pt x="2539" y="1491"/>
                    <a:pt x="2683" y="1346"/>
                    <a:pt x="2683" y="1164"/>
                  </a:cubicBezTo>
                  <a:lnTo>
                    <a:pt x="2683" y="327"/>
                  </a:lnTo>
                  <a:cubicBezTo>
                    <a:pt x="2683" y="154"/>
                    <a:pt x="2539" y="0"/>
                    <a:pt x="2356"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60"/>
            <p:cNvSpPr/>
            <p:nvPr/>
          </p:nvSpPr>
          <p:spPr>
            <a:xfrm>
              <a:off x="1328891" y="4012898"/>
              <a:ext cx="70140" cy="38964"/>
            </a:xfrm>
            <a:custGeom>
              <a:avLst/>
              <a:gdLst/>
              <a:ahLst/>
              <a:cxnLst/>
              <a:rect l="l" t="t" r="r" b="b"/>
              <a:pathLst>
                <a:path w="2684" h="1491" extrusionOk="0">
                  <a:moveTo>
                    <a:pt x="327" y="0"/>
                  </a:moveTo>
                  <a:cubicBezTo>
                    <a:pt x="145" y="0"/>
                    <a:pt x="0" y="154"/>
                    <a:pt x="0" y="327"/>
                  </a:cubicBezTo>
                  <a:lnTo>
                    <a:pt x="0" y="1164"/>
                  </a:lnTo>
                  <a:cubicBezTo>
                    <a:pt x="0" y="1346"/>
                    <a:pt x="145" y="1491"/>
                    <a:pt x="327" y="1491"/>
                  </a:cubicBezTo>
                  <a:lnTo>
                    <a:pt x="2356" y="1491"/>
                  </a:lnTo>
                  <a:cubicBezTo>
                    <a:pt x="2539" y="1491"/>
                    <a:pt x="2683" y="1346"/>
                    <a:pt x="2683" y="1164"/>
                  </a:cubicBezTo>
                  <a:lnTo>
                    <a:pt x="2683" y="327"/>
                  </a:lnTo>
                  <a:cubicBezTo>
                    <a:pt x="2683" y="154"/>
                    <a:pt x="2539" y="0"/>
                    <a:pt x="2356"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60"/>
            <p:cNvSpPr/>
            <p:nvPr/>
          </p:nvSpPr>
          <p:spPr>
            <a:xfrm>
              <a:off x="1387192" y="3891983"/>
              <a:ext cx="22474" cy="11394"/>
            </a:xfrm>
            <a:custGeom>
              <a:avLst/>
              <a:gdLst/>
              <a:ahLst/>
              <a:cxnLst/>
              <a:rect l="l" t="t" r="r" b="b"/>
              <a:pathLst>
                <a:path w="860" h="436" extrusionOk="0">
                  <a:moveTo>
                    <a:pt x="584" y="1"/>
                  </a:moveTo>
                  <a:cubicBezTo>
                    <a:pt x="576" y="1"/>
                    <a:pt x="567" y="1"/>
                    <a:pt x="558" y="2"/>
                  </a:cubicBezTo>
                  <a:lnTo>
                    <a:pt x="270" y="2"/>
                  </a:lnTo>
                  <a:cubicBezTo>
                    <a:pt x="0" y="21"/>
                    <a:pt x="0" y="406"/>
                    <a:pt x="270" y="435"/>
                  </a:cubicBezTo>
                  <a:lnTo>
                    <a:pt x="558" y="435"/>
                  </a:lnTo>
                  <a:cubicBezTo>
                    <a:pt x="564" y="435"/>
                    <a:pt x="570" y="435"/>
                    <a:pt x="576" y="435"/>
                  </a:cubicBezTo>
                  <a:cubicBezTo>
                    <a:pt x="857" y="435"/>
                    <a:pt x="860" y="1"/>
                    <a:pt x="584"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60"/>
            <p:cNvSpPr/>
            <p:nvPr/>
          </p:nvSpPr>
          <p:spPr>
            <a:xfrm>
              <a:off x="1327375" y="3891983"/>
              <a:ext cx="52396" cy="11394"/>
            </a:xfrm>
            <a:custGeom>
              <a:avLst/>
              <a:gdLst/>
              <a:ahLst/>
              <a:cxnLst/>
              <a:rect l="l" t="t" r="r" b="b"/>
              <a:pathLst>
                <a:path w="2005" h="436" extrusionOk="0">
                  <a:moveTo>
                    <a:pt x="1729" y="1"/>
                  </a:moveTo>
                  <a:cubicBezTo>
                    <a:pt x="1721" y="1"/>
                    <a:pt x="1712" y="1"/>
                    <a:pt x="1703" y="2"/>
                  </a:cubicBezTo>
                  <a:lnTo>
                    <a:pt x="270" y="2"/>
                  </a:lnTo>
                  <a:cubicBezTo>
                    <a:pt x="1" y="21"/>
                    <a:pt x="1" y="406"/>
                    <a:pt x="270" y="435"/>
                  </a:cubicBezTo>
                  <a:lnTo>
                    <a:pt x="1703" y="435"/>
                  </a:lnTo>
                  <a:cubicBezTo>
                    <a:pt x="1709" y="435"/>
                    <a:pt x="1715" y="435"/>
                    <a:pt x="1721" y="435"/>
                  </a:cubicBezTo>
                  <a:cubicBezTo>
                    <a:pt x="2002" y="435"/>
                    <a:pt x="2005" y="1"/>
                    <a:pt x="1729"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60"/>
            <p:cNvSpPr/>
            <p:nvPr/>
          </p:nvSpPr>
          <p:spPr>
            <a:xfrm>
              <a:off x="1326539" y="3981695"/>
              <a:ext cx="53232" cy="11394"/>
            </a:xfrm>
            <a:custGeom>
              <a:avLst/>
              <a:gdLst/>
              <a:ahLst/>
              <a:cxnLst/>
              <a:rect l="l" t="t" r="r" b="b"/>
              <a:pathLst>
                <a:path w="2037" h="436" extrusionOk="0">
                  <a:moveTo>
                    <a:pt x="276" y="1"/>
                  </a:moveTo>
                  <a:cubicBezTo>
                    <a:pt x="0" y="1"/>
                    <a:pt x="3" y="435"/>
                    <a:pt x="284" y="435"/>
                  </a:cubicBezTo>
                  <a:cubicBezTo>
                    <a:pt x="290" y="435"/>
                    <a:pt x="296" y="435"/>
                    <a:pt x="302" y="435"/>
                  </a:cubicBezTo>
                  <a:lnTo>
                    <a:pt x="1735" y="435"/>
                  </a:lnTo>
                  <a:cubicBezTo>
                    <a:pt x="1741" y="435"/>
                    <a:pt x="1747" y="435"/>
                    <a:pt x="1753" y="435"/>
                  </a:cubicBezTo>
                  <a:cubicBezTo>
                    <a:pt x="2034" y="435"/>
                    <a:pt x="2037" y="1"/>
                    <a:pt x="1761" y="1"/>
                  </a:cubicBezTo>
                  <a:cubicBezTo>
                    <a:pt x="1753" y="1"/>
                    <a:pt x="1744" y="1"/>
                    <a:pt x="1735" y="2"/>
                  </a:cubicBezTo>
                  <a:lnTo>
                    <a:pt x="302" y="2"/>
                  </a:lnTo>
                  <a:cubicBezTo>
                    <a:pt x="293" y="1"/>
                    <a:pt x="284" y="1"/>
                    <a:pt x="276"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60"/>
            <p:cNvSpPr/>
            <p:nvPr/>
          </p:nvSpPr>
          <p:spPr>
            <a:xfrm>
              <a:off x="1386330" y="3981695"/>
              <a:ext cx="23336" cy="11394"/>
            </a:xfrm>
            <a:custGeom>
              <a:avLst/>
              <a:gdLst/>
              <a:ahLst/>
              <a:cxnLst/>
              <a:rect l="l" t="t" r="r" b="b"/>
              <a:pathLst>
                <a:path w="893" h="436" extrusionOk="0">
                  <a:moveTo>
                    <a:pt x="277" y="1"/>
                  </a:moveTo>
                  <a:cubicBezTo>
                    <a:pt x="1" y="1"/>
                    <a:pt x="4" y="435"/>
                    <a:pt x="285" y="435"/>
                  </a:cubicBezTo>
                  <a:cubicBezTo>
                    <a:pt x="291" y="435"/>
                    <a:pt x="297" y="435"/>
                    <a:pt x="303" y="435"/>
                  </a:cubicBezTo>
                  <a:lnTo>
                    <a:pt x="591" y="435"/>
                  </a:lnTo>
                  <a:cubicBezTo>
                    <a:pt x="597" y="435"/>
                    <a:pt x="603" y="435"/>
                    <a:pt x="609" y="435"/>
                  </a:cubicBezTo>
                  <a:cubicBezTo>
                    <a:pt x="890" y="435"/>
                    <a:pt x="893" y="1"/>
                    <a:pt x="617" y="1"/>
                  </a:cubicBezTo>
                  <a:cubicBezTo>
                    <a:pt x="609" y="1"/>
                    <a:pt x="600" y="1"/>
                    <a:pt x="591" y="2"/>
                  </a:cubicBezTo>
                  <a:lnTo>
                    <a:pt x="303" y="2"/>
                  </a:lnTo>
                  <a:cubicBezTo>
                    <a:pt x="294" y="1"/>
                    <a:pt x="285" y="1"/>
                    <a:pt x="277"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60"/>
            <p:cNvSpPr/>
            <p:nvPr/>
          </p:nvSpPr>
          <p:spPr>
            <a:xfrm>
              <a:off x="1327375" y="4070677"/>
              <a:ext cx="52396" cy="11368"/>
            </a:xfrm>
            <a:custGeom>
              <a:avLst/>
              <a:gdLst/>
              <a:ahLst/>
              <a:cxnLst/>
              <a:rect l="l" t="t" r="r" b="b"/>
              <a:pathLst>
                <a:path w="2005" h="435" extrusionOk="0">
                  <a:moveTo>
                    <a:pt x="1721" y="0"/>
                  </a:moveTo>
                  <a:cubicBezTo>
                    <a:pt x="1715" y="0"/>
                    <a:pt x="1709" y="1"/>
                    <a:pt x="1703" y="1"/>
                  </a:cubicBezTo>
                  <a:lnTo>
                    <a:pt x="270" y="1"/>
                  </a:lnTo>
                  <a:cubicBezTo>
                    <a:pt x="1" y="20"/>
                    <a:pt x="1" y="414"/>
                    <a:pt x="270" y="434"/>
                  </a:cubicBezTo>
                  <a:lnTo>
                    <a:pt x="1703" y="434"/>
                  </a:lnTo>
                  <a:cubicBezTo>
                    <a:pt x="1709" y="434"/>
                    <a:pt x="1715" y="434"/>
                    <a:pt x="1721" y="434"/>
                  </a:cubicBezTo>
                  <a:cubicBezTo>
                    <a:pt x="2005" y="434"/>
                    <a:pt x="2005" y="0"/>
                    <a:pt x="1721"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60"/>
            <p:cNvSpPr/>
            <p:nvPr/>
          </p:nvSpPr>
          <p:spPr>
            <a:xfrm>
              <a:off x="1387192" y="4070677"/>
              <a:ext cx="22474" cy="11368"/>
            </a:xfrm>
            <a:custGeom>
              <a:avLst/>
              <a:gdLst/>
              <a:ahLst/>
              <a:cxnLst/>
              <a:rect l="l" t="t" r="r" b="b"/>
              <a:pathLst>
                <a:path w="860" h="435" extrusionOk="0">
                  <a:moveTo>
                    <a:pt x="576" y="0"/>
                  </a:moveTo>
                  <a:cubicBezTo>
                    <a:pt x="570" y="0"/>
                    <a:pt x="564" y="1"/>
                    <a:pt x="558" y="1"/>
                  </a:cubicBezTo>
                  <a:lnTo>
                    <a:pt x="270" y="1"/>
                  </a:lnTo>
                  <a:cubicBezTo>
                    <a:pt x="0" y="20"/>
                    <a:pt x="0" y="414"/>
                    <a:pt x="270" y="434"/>
                  </a:cubicBezTo>
                  <a:lnTo>
                    <a:pt x="558" y="434"/>
                  </a:lnTo>
                  <a:cubicBezTo>
                    <a:pt x="564" y="434"/>
                    <a:pt x="570" y="434"/>
                    <a:pt x="576" y="434"/>
                  </a:cubicBezTo>
                  <a:cubicBezTo>
                    <a:pt x="860" y="434"/>
                    <a:pt x="860" y="0"/>
                    <a:pt x="576"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25" name="Google Shape;14725;p60"/>
          <p:cNvSpPr/>
          <p:nvPr/>
        </p:nvSpPr>
        <p:spPr>
          <a:xfrm>
            <a:off x="1321365" y="2905951"/>
            <a:ext cx="30157" cy="28667"/>
          </a:xfrm>
          <a:custGeom>
            <a:avLst/>
            <a:gdLst/>
            <a:ahLst/>
            <a:cxnLst/>
            <a:rect l="l" t="t" r="r" b="b"/>
            <a:pathLst>
              <a:path w="1154" h="1097" extrusionOk="0">
                <a:moveTo>
                  <a:pt x="856" y="1"/>
                </a:moveTo>
                <a:lnTo>
                  <a:pt x="125" y="731"/>
                </a:lnTo>
                <a:cubicBezTo>
                  <a:pt x="0" y="866"/>
                  <a:pt x="87" y="1087"/>
                  <a:pt x="269" y="1097"/>
                </a:cubicBezTo>
                <a:cubicBezTo>
                  <a:pt x="423" y="1097"/>
                  <a:pt x="414" y="1030"/>
                  <a:pt x="1154" y="299"/>
                </a:cubicBezTo>
                <a:lnTo>
                  <a:pt x="85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6" name="Google Shape;14726;p60"/>
          <p:cNvGrpSpPr/>
          <p:nvPr/>
        </p:nvGrpSpPr>
        <p:grpSpPr>
          <a:xfrm>
            <a:off x="1310049" y="2891421"/>
            <a:ext cx="384749" cy="366613"/>
            <a:chOff x="1310049" y="2891421"/>
            <a:chExt cx="384749" cy="366613"/>
          </a:xfrm>
        </p:grpSpPr>
        <p:sp>
          <p:nvSpPr>
            <p:cNvPr id="14727" name="Google Shape;14727;p60"/>
            <p:cNvSpPr/>
            <p:nvPr/>
          </p:nvSpPr>
          <p:spPr>
            <a:xfrm>
              <a:off x="1310049" y="2891421"/>
              <a:ext cx="384749" cy="366613"/>
            </a:xfrm>
            <a:custGeom>
              <a:avLst/>
              <a:gdLst/>
              <a:ahLst/>
              <a:cxnLst/>
              <a:rect l="l" t="t" r="r" b="b"/>
              <a:pathLst>
                <a:path w="14723" h="14029" extrusionOk="0">
                  <a:moveTo>
                    <a:pt x="2761" y="5861"/>
                  </a:moveTo>
                  <a:cubicBezTo>
                    <a:pt x="2829" y="5861"/>
                    <a:pt x="2897" y="5886"/>
                    <a:pt x="2952" y="5942"/>
                  </a:cubicBezTo>
                  <a:lnTo>
                    <a:pt x="8126" y="11105"/>
                  </a:lnTo>
                  <a:cubicBezTo>
                    <a:pt x="8309" y="11288"/>
                    <a:pt x="8184" y="11586"/>
                    <a:pt x="7924" y="11596"/>
                  </a:cubicBezTo>
                  <a:lnTo>
                    <a:pt x="2760" y="11596"/>
                  </a:lnTo>
                  <a:cubicBezTo>
                    <a:pt x="2606" y="11596"/>
                    <a:pt x="2472" y="11461"/>
                    <a:pt x="2472" y="11307"/>
                  </a:cubicBezTo>
                  <a:lnTo>
                    <a:pt x="2472" y="6144"/>
                  </a:lnTo>
                  <a:cubicBezTo>
                    <a:pt x="2478" y="5974"/>
                    <a:pt x="2618" y="5861"/>
                    <a:pt x="2761" y="5861"/>
                  </a:cubicBezTo>
                  <a:close/>
                  <a:moveTo>
                    <a:pt x="512" y="1"/>
                  </a:moveTo>
                  <a:cubicBezTo>
                    <a:pt x="245" y="1"/>
                    <a:pt x="0" y="217"/>
                    <a:pt x="0" y="509"/>
                  </a:cubicBezTo>
                  <a:lnTo>
                    <a:pt x="0" y="13509"/>
                  </a:lnTo>
                  <a:cubicBezTo>
                    <a:pt x="0" y="13798"/>
                    <a:pt x="231" y="14029"/>
                    <a:pt x="520" y="14029"/>
                  </a:cubicBezTo>
                  <a:lnTo>
                    <a:pt x="13511" y="14029"/>
                  </a:lnTo>
                  <a:cubicBezTo>
                    <a:pt x="13905" y="14029"/>
                    <a:pt x="14155" y="13596"/>
                    <a:pt x="13953" y="13250"/>
                  </a:cubicBezTo>
                  <a:cubicBezTo>
                    <a:pt x="13905" y="13163"/>
                    <a:pt x="14722" y="13990"/>
                    <a:pt x="875" y="153"/>
                  </a:cubicBezTo>
                  <a:cubicBezTo>
                    <a:pt x="837" y="114"/>
                    <a:pt x="798" y="76"/>
                    <a:pt x="741" y="57"/>
                  </a:cubicBezTo>
                  <a:cubicBezTo>
                    <a:pt x="666" y="18"/>
                    <a:pt x="588" y="1"/>
                    <a:pt x="512" y="1"/>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60"/>
            <p:cNvSpPr/>
            <p:nvPr/>
          </p:nvSpPr>
          <p:spPr>
            <a:xfrm>
              <a:off x="1342218" y="2904697"/>
              <a:ext cx="324932" cy="324696"/>
            </a:xfrm>
            <a:custGeom>
              <a:avLst/>
              <a:gdLst/>
              <a:ahLst/>
              <a:cxnLst/>
              <a:rect l="l" t="t" r="r" b="b"/>
              <a:pathLst>
                <a:path w="12434" h="12425" extrusionOk="0">
                  <a:moveTo>
                    <a:pt x="1530" y="5353"/>
                  </a:moveTo>
                  <a:cubicBezTo>
                    <a:pt x="1598" y="5353"/>
                    <a:pt x="1666" y="5378"/>
                    <a:pt x="1721" y="5434"/>
                  </a:cubicBezTo>
                  <a:lnTo>
                    <a:pt x="6895" y="10597"/>
                  </a:lnTo>
                  <a:cubicBezTo>
                    <a:pt x="7068" y="10780"/>
                    <a:pt x="6953" y="11078"/>
                    <a:pt x="6693" y="11088"/>
                  </a:cubicBezTo>
                  <a:lnTo>
                    <a:pt x="1529" y="11088"/>
                  </a:lnTo>
                  <a:cubicBezTo>
                    <a:pt x="1375" y="11088"/>
                    <a:pt x="1241" y="10953"/>
                    <a:pt x="1241" y="10799"/>
                  </a:cubicBezTo>
                  <a:lnTo>
                    <a:pt x="1241" y="5636"/>
                  </a:lnTo>
                  <a:cubicBezTo>
                    <a:pt x="1247" y="5466"/>
                    <a:pt x="1387" y="5353"/>
                    <a:pt x="1530" y="5353"/>
                  </a:cubicBezTo>
                  <a:close/>
                  <a:moveTo>
                    <a:pt x="0" y="1"/>
                  </a:moveTo>
                  <a:lnTo>
                    <a:pt x="0" y="11915"/>
                  </a:lnTo>
                  <a:cubicBezTo>
                    <a:pt x="0" y="12203"/>
                    <a:pt x="231" y="12424"/>
                    <a:pt x="519" y="12424"/>
                  </a:cubicBezTo>
                  <a:lnTo>
                    <a:pt x="12434" y="12424"/>
                  </a:lnTo>
                  <a:lnTo>
                    <a:pt x="2337" y="2328"/>
                  </a:lnTo>
                  <a:lnTo>
                    <a:pt x="58" y="58"/>
                  </a:lnTo>
                  <a:lnTo>
                    <a:pt x="0"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60"/>
            <p:cNvSpPr/>
            <p:nvPr/>
          </p:nvSpPr>
          <p:spPr>
            <a:xfrm>
              <a:off x="1355546" y="2931848"/>
              <a:ext cx="22134" cy="19573"/>
            </a:xfrm>
            <a:custGeom>
              <a:avLst/>
              <a:gdLst/>
              <a:ahLst/>
              <a:cxnLst/>
              <a:rect l="l" t="t" r="r" b="b"/>
              <a:pathLst>
                <a:path w="847" h="749" extrusionOk="0">
                  <a:moveTo>
                    <a:pt x="538" y="0"/>
                  </a:moveTo>
                  <a:lnTo>
                    <a:pt x="163" y="385"/>
                  </a:lnTo>
                  <a:cubicBezTo>
                    <a:pt x="1" y="533"/>
                    <a:pt x="145" y="749"/>
                    <a:pt x="312" y="749"/>
                  </a:cubicBezTo>
                  <a:cubicBezTo>
                    <a:pt x="363" y="749"/>
                    <a:pt x="415" y="729"/>
                    <a:pt x="461" y="683"/>
                  </a:cubicBezTo>
                  <a:lnTo>
                    <a:pt x="846" y="308"/>
                  </a:lnTo>
                  <a:lnTo>
                    <a:pt x="538"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60"/>
            <p:cNvSpPr/>
            <p:nvPr/>
          </p:nvSpPr>
          <p:spPr>
            <a:xfrm>
              <a:off x="1372610" y="2957720"/>
              <a:ext cx="30680" cy="28667"/>
            </a:xfrm>
            <a:custGeom>
              <a:avLst/>
              <a:gdLst/>
              <a:ahLst/>
              <a:cxnLst/>
              <a:rect l="l" t="t" r="r" b="b"/>
              <a:pathLst>
                <a:path w="1174" h="1097" extrusionOk="0">
                  <a:moveTo>
                    <a:pt x="866" y="1"/>
                  </a:moveTo>
                  <a:lnTo>
                    <a:pt x="135" y="731"/>
                  </a:lnTo>
                  <a:cubicBezTo>
                    <a:pt x="1" y="866"/>
                    <a:pt x="97" y="1097"/>
                    <a:pt x="289" y="1097"/>
                  </a:cubicBezTo>
                  <a:cubicBezTo>
                    <a:pt x="433" y="1097"/>
                    <a:pt x="424" y="1029"/>
                    <a:pt x="1174" y="299"/>
                  </a:cubicBezTo>
                  <a:lnTo>
                    <a:pt x="86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60"/>
            <p:cNvSpPr/>
            <p:nvPr/>
          </p:nvSpPr>
          <p:spPr>
            <a:xfrm>
              <a:off x="1407001" y="2983356"/>
              <a:ext cx="21925" cy="19599"/>
            </a:xfrm>
            <a:custGeom>
              <a:avLst/>
              <a:gdLst/>
              <a:ahLst/>
              <a:cxnLst/>
              <a:rect l="l" t="t" r="r" b="b"/>
              <a:pathLst>
                <a:path w="839" h="750" extrusionOk="0">
                  <a:moveTo>
                    <a:pt x="541" y="0"/>
                  </a:moveTo>
                  <a:lnTo>
                    <a:pt x="156" y="375"/>
                  </a:lnTo>
                  <a:cubicBezTo>
                    <a:pt x="0" y="531"/>
                    <a:pt x="141" y="749"/>
                    <a:pt x="311" y="749"/>
                  </a:cubicBezTo>
                  <a:cubicBezTo>
                    <a:pt x="362" y="749"/>
                    <a:pt x="415" y="730"/>
                    <a:pt x="464" y="683"/>
                  </a:cubicBezTo>
                  <a:lnTo>
                    <a:pt x="839" y="308"/>
                  </a:lnTo>
                  <a:lnTo>
                    <a:pt x="541"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60"/>
            <p:cNvSpPr/>
            <p:nvPr/>
          </p:nvSpPr>
          <p:spPr>
            <a:xfrm>
              <a:off x="1424379" y="3009227"/>
              <a:ext cx="30444" cy="28693"/>
            </a:xfrm>
            <a:custGeom>
              <a:avLst/>
              <a:gdLst/>
              <a:ahLst/>
              <a:cxnLst/>
              <a:rect l="l" t="t" r="r" b="b"/>
              <a:pathLst>
                <a:path w="1165" h="1098" extrusionOk="0">
                  <a:moveTo>
                    <a:pt x="866" y="1"/>
                  </a:moveTo>
                  <a:lnTo>
                    <a:pt x="126" y="732"/>
                  </a:lnTo>
                  <a:cubicBezTo>
                    <a:pt x="1" y="866"/>
                    <a:pt x="97" y="1087"/>
                    <a:pt x="279" y="1097"/>
                  </a:cubicBezTo>
                  <a:cubicBezTo>
                    <a:pt x="424" y="1097"/>
                    <a:pt x="414" y="1030"/>
                    <a:pt x="1164" y="299"/>
                  </a:cubicBezTo>
                  <a:lnTo>
                    <a:pt x="86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60"/>
            <p:cNvSpPr/>
            <p:nvPr/>
          </p:nvSpPr>
          <p:spPr>
            <a:xfrm>
              <a:off x="1458769" y="3035124"/>
              <a:ext cx="21925" cy="19338"/>
            </a:xfrm>
            <a:custGeom>
              <a:avLst/>
              <a:gdLst/>
              <a:ahLst/>
              <a:cxnLst/>
              <a:rect l="l" t="t" r="r" b="b"/>
              <a:pathLst>
                <a:path w="839" h="740" extrusionOk="0">
                  <a:moveTo>
                    <a:pt x="540" y="0"/>
                  </a:moveTo>
                  <a:lnTo>
                    <a:pt x="156" y="375"/>
                  </a:lnTo>
                  <a:cubicBezTo>
                    <a:pt x="1" y="523"/>
                    <a:pt x="141" y="739"/>
                    <a:pt x="306" y="739"/>
                  </a:cubicBezTo>
                  <a:cubicBezTo>
                    <a:pt x="356" y="739"/>
                    <a:pt x="407" y="720"/>
                    <a:pt x="454" y="673"/>
                  </a:cubicBezTo>
                  <a:lnTo>
                    <a:pt x="839" y="298"/>
                  </a:lnTo>
                  <a:lnTo>
                    <a:pt x="540"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60"/>
            <p:cNvSpPr/>
            <p:nvPr/>
          </p:nvSpPr>
          <p:spPr>
            <a:xfrm>
              <a:off x="1475886" y="3060995"/>
              <a:ext cx="30444" cy="28667"/>
            </a:xfrm>
            <a:custGeom>
              <a:avLst/>
              <a:gdLst/>
              <a:ahLst/>
              <a:cxnLst/>
              <a:rect l="l" t="t" r="r" b="b"/>
              <a:pathLst>
                <a:path w="1165" h="1097" extrusionOk="0">
                  <a:moveTo>
                    <a:pt x="866" y="1"/>
                  </a:moveTo>
                  <a:lnTo>
                    <a:pt x="136" y="732"/>
                  </a:lnTo>
                  <a:cubicBezTo>
                    <a:pt x="1" y="866"/>
                    <a:pt x="97" y="1087"/>
                    <a:pt x="289" y="1097"/>
                  </a:cubicBezTo>
                  <a:cubicBezTo>
                    <a:pt x="434" y="1097"/>
                    <a:pt x="424" y="1030"/>
                    <a:pt x="1164" y="299"/>
                  </a:cubicBezTo>
                  <a:lnTo>
                    <a:pt x="866"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60"/>
            <p:cNvSpPr/>
            <p:nvPr/>
          </p:nvSpPr>
          <p:spPr>
            <a:xfrm>
              <a:off x="1510276" y="3086631"/>
              <a:ext cx="21925" cy="19599"/>
            </a:xfrm>
            <a:custGeom>
              <a:avLst/>
              <a:gdLst/>
              <a:ahLst/>
              <a:cxnLst/>
              <a:rect l="l" t="t" r="r" b="b"/>
              <a:pathLst>
                <a:path w="839" h="750" extrusionOk="0">
                  <a:moveTo>
                    <a:pt x="541" y="1"/>
                  </a:moveTo>
                  <a:lnTo>
                    <a:pt x="156" y="376"/>
                  </a:lnTo>
                  <a:cubicBezTo>
                    <a:pt x="1" y="531"/>
                    <a:pt x="142" y="749"/>
                    <a:pt x="307" y="749"/>
                  </a:cubicBezTo>
                  <a:cubicBezTo>
                    <a:pt x="356" y="749"/>
                    <a:pt x="408" y="730"/>
                    <a:pt x="454" y="683"/>
                  </a:cubicBezTo>
                  <a:lnTo>
                    <a:pt x="839" y="308"/>
                  </a:lnTo>
                  <a:lnTo>
                    <a:pt x="541"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60"/>
            <p:cNvSpPr/>
            <p:nvPr/>
          </p:nvSpPr>
          <p:spPr>
            <a:xfrm>
              <a:off x="1527655" y="3112267"/>
              <a:ext cx="30444" cy="28667"/>
            </a:xfrm>
            <a:custGeom>
              <a:avLst/>
              <a:gdLst/>
              <a:ahLst/>
              <a:cxnLst/>
              <a:rect l="l" t="t" r="r" b="b"/>
              <a:pathLst>
                <a:path w="1165" h="1097" extrusionOk="0">
                  <a:moveTo>
                    <a:pt x="857" y="0"/>
                  </a:moveTo>
                  <a:lnTo>
                    <a:pt x="126" y="741"/>
                  </a:lnTo>
                  <a:cubicBezTo>
                    <a:pt x="1" y="875"/>
                    <a:pt x="97" y="1097"/>
                    <a:pt x="280" y="1097"/>
                  </a:cubicBezTo>
                  <a:cubicBezTo>
                    <a:pt x="424" y="1097"/>
                    <a:pt x="414" y="1029"/>
                    <a:pt x="1164" y="299"/>
                  </a:cubicBezTo>
                  <a:lnTo>
                    <a:pt x="857"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60"/>
            <p:cNvSpPr/>
            <p:nvPr/>
          </p:nvSpPr>
          <p:spPr>
            <a:xfrm>
              <a:off x="1578639" y="3164036"/>
              <a:ext cx="31228" cy="28876"/>
            </a:xfrm>
            <a:custGeom>
              <a:avLst/>
              <a:gdLst/>
              <a:ahLst/>
              <a:cxnLst/>
              <a:rect l="l" t="t" r="r" b="b"/>
              <a:pathLst>
                <a:path w="1195" h="1105" extrusionOk="0">
                  <a:moveTo>
                    <a:pt x="887" y="0"/>
                  </a:moveTo>
                  <a:lnTo>
                    <a:pt x="156" y="731"/>
                  </a:lnTo>
                  <a:cubicBezTo>
                    <a:pt x="0" y="887"/>
                    <a:pt x="141" y="1105"/>
                    <a:pt x="306" y="1105"/>
                  </a:cubicBezTo>
                  <a:cubicBezTo>
                    <a:pt x="356" y="1105"/>
                    <a:pt x="407" y="1085"/>
                    <a:pt x="454" y="1039"/>
                  </a:cubicBezTo>
                  <a:lnTo>
                    <a:pt x="1194" y="308"/>
                  </a:lnTo>
                  <a:lnTo>
                    <a:pt x="887"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60"/>
            <p:cNvSpPr/>
            <p:nvPr/>
          </p:nvSpPr>
          <p:spPr>
            <a:xfrm>
              <a:off x="1614101" y="3189907"/>
              <a:ext cx="21403" cy="19390"/>
            </a:xfrm>
            <a:custGeom>
              <a:avLst/>
              <a:gdLst/>
              <a:ahLst/>
              <a:cxnLst/>
              <a:rect l="l" t="t" r="r" b="b"/>
              <a:pathLst>
                <a:path w="819" h="742" extrusionOk="0">
                  <a:moveTo>
                    <a:pt x="520" y="1"/>
                  </a:moveTo>
                  <a:lnTo>
                    <a:pt x="135" y="376"/>
                  </a:lnTo>
                  <a:cubicBezTo>
                    <a:pt x="1" y="510"/>
                    <a:pt x="97" y="741"/>
                    <a:pt x="289" y="741"/>
                  </a:cubicBezTo>
                  <a:cubicBezTo>
                    <a:pt x="424" y="741"/>
                    <a:pt x="453" y="664"/>
                    <a:pt x="818" y="299"/>
                  </a:cubicBezTo>
                  <a:lnTo>
                    <a:pt x="520"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60"/>
            <p:cNvSpPr/>
            <p:nvPr/>
          </p:nvSpPr>
          <p:spPr>
            <a:xfrm>
              <a:off x="1630930" y="3215804"/>
              <a:ext cx="30444" cy="28406"/>
            </a:xfrm>
            <a:custGeom>
              <a:avLst/>
              <a:gdLst/>
              <a:ahLst/>
              <a:cxnLst/>
              <a:rect l="l" t="t" r="r" b="b"/>
              <a:pathLst>
                <a:path w="1165" h="1087" extrusionOk="0">
                  <a:moveTo>
                    <a:pt x="857" y="0"/>
                  </a:moveTo>
                  <a:lnTo>
                    <a:pt x="126" y="731"/>
                  </a:lnTo>
                  <a:cubicBezTo>
                    <a:pt x="1" y="866"/>
                    <a:pt x="97" y="1087"/>
                    <a:pt x="280" y="1087"/>
                  </a:cubicBezTo>
                  <a:cubicBezTo>
                    <a:pt x="424" y="1087"/>
                    <a:pt x="414" y="1020"/>
                    <a:pt x="1165" y="298"/>
                  </a:cubicBezTo>
                  <a:lnTo>
                    <a:pt x="857" y="0"/>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60"/>
            <p:cNvSpPr/>
            <p:nvPr/>
          </p:nvSpPr>
          <p:spPr>
            <a:xfrm>
              <a:off x="1562332" y="3138138"/>
              <a:ext cx="21403" cy="19286"/>
            </a:xfrm>
            <a:custGeom>
              <a:avLst/>
              <a:gdLst/>
              <a:ahLst/>
              <a:cxnLst/>
              <a:rect l="l" t="t" r="r" b="b"/>
              <a:pathLst>
                <a:path w="819" h="738" extrusionOk="0">
                  <a:moveTo>
                    <a:pt x="520" y="1"/>
                  </a:moveTo>
                  <a:lnTo>
                    <a:pt x="135" y="376"/>
                  </a:lnTo>
                  <a:cubicBezTo>
                    <a:pt x="0" y="533"/>
                    <a:pt x="140" y="738"/>
                    <a:pt x="304" y="738"/>
                  </a:cubicBezTo>
                  <a:cubicBezTo>
                    <a:pt x="351" y="738"/>
                    <a:pt x="399" y="722"/>
                    <a:pt x="443" y="684"/>
                  </a:cubicBezTo>
                  <a:lnTo>
                    <a:pt x="818" y="309"/>
                  </a:lnTo>
                  <a:lnTo>
                    <a:pt x="520"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1" name="Google Shape;14741;p60"/>
          <p:cNvGrpSpPr/>
          <p:nvPr/>
        </p:nvGrpSpPr>
        <p:grpSpPr>
          <a:xfrm>
            <a:off x="849673" y="2891343"/>
            <a:ext cx="383468" cy="366665"/>
            <a:chOff x="849673" y="2891343"/>
            <a:chExt cx="383468" cy="366665"/>
          </a:xfrm>
        </p:grpSpPr>
        <p:sp>
          <p:nvSpPr>
            <p:cNvPr id="14742" name="Google Shape;14742;p60"/>
            <p:cNvSpPr/>
            <p:nvPr/>
          </p:nvSpPr>
          <p:spPr>
            <a:xfrm>
              <a:off x="849673" y="2976561"/>
              <a:ext cx="322188" cy="281447"/>
            </a:xfrm>
            <a:custGeom>
              <a:avLst/>
              <a:gdLst/>
              <a:ahLst/>
              <a:cxnLst/>
              <a:rect l="l" t="t" r="r" b="b"/>
              <a:pathLst>
                <a:path w="12329" h="10770" extrusionOk="0">
                  <a:moveTo>
                    <a:pt x="9525" y="7316"/>
                  </a:moveTo>
                  <a:cubicBezTo>
                    <a:pt x="9710" y="7316"/>
                    <a:pt x="9896" y="7370"/>
                    <a:pt x="10059" y="7482"/>
                  </a:cubicBezTo>
                  <a:cubicBezTo>
                    <a:pt x="10761" y="7963"/>
                    <a:pt x="10530" y="9040"/>
                    <a:pt x="9703" y="9203"/>
                  </a:cubicBezTo>
                  <a:cubicBezTo>
                    <a:pt x="9641" y="9215"/>
                    <a:pt x="9581" y="9220"/>
                    <a:pt x="9522" y="9220"/>
                  </a:cubicBezTo>
                  <a:cubicBezTo>
                    <a:pt x="8790" y="9220"/>
                    <a:pt x="8297" y="8382"/>
                    <a:pt x="8742" y="7732"/>
                  </a:cubicBezTo>
                  <a:cubicBezTo>
                    <a:pt x="8921" y="7462"/>
                    <a:pt x="9221" y="7316"/>
                    <a:pt x="9525" y="7316"/>
                  </a:cubicBezTo>
                  <a:close/>
                  <a:moveTo>
                    <a:pt x="5338" y="1"/>
                  </a:moveTo>
                  <a:cubicBezTo>
                    <a:pt x="3781" y="1"/>
                    <a:pt x="2332" y="778"/>
                    <a:pt x="1453" y="2059"/>
                  </a:cubicBezTo>
                  <a:cubicBezTo>
                    <a:pt x="1" y="4213"/>
                    <a:pt x="558" y="7145"/>
                    <a:pt x="2703" y="8607"/>
                  </a:cubicBezTo>
                  <a:cubicBezTo>
                    <a:pt x="2703" y="8607"/>
                    <a:pt x="5578" y="10769"/>
                    <a:pt x="8408" y="10769"/>
                  </a:cubicBezTo>
                  <a:cubicBezTo>
                    <a:pt x="9657" y="10769"/>
                    <a:pt x="10896" y="10349"/>
                    <a:pt x="11877" y="9136"/>
                  </a:cubicBezTo>
                  <a:lnTo>
                    <a:pt x="11896" y="9117"/>
                  </a:lnTo>
                  <a:cubicBezTo>
                    <a:pt x="11973" y="9001"/>
                    <a:pt x="12030" y="8876"/>
                    <a:pt x="12078" y="8751"/>
                  </a:cubicBezTo>
                  <a:cubicBezTo>
                    <a:pt x="12328" y="7972"/>
                    <a:pt x="11953" y="7126"/>
                    <a:pt x="11213" y="6799"/>
                  </a:cubicBezTo>
                  <a:cubicBezTo>
                    <a:pt x="11040" y="6732"/>
                    <a:pt x="10876" y="6636"/>
                    <a:pt x="10723" y="6530"/>
                  </a:cubicBezTo>
                  <a:cubicBezTo>
                    <a:pt x="10723" y="6530"/>
                    <a:pt x="9348" y="5751"/>
                    <a:pt x="9405" y="4097"/>
                  </a:cubicBezTo>
                  <a:cubicBezTo>
                    <a:pt x="9405" y="4030"/>
                    <a:pt x="9405" y="3963"/>
                    <a:pt x="9415" y="3886"/>
                  </a:cubicBezTo>
                  <a:cubicBezTo>
                    <a:pt x="9501" y="3068"/>
                    <a:pt x="9290" y="2251"/>
                    <a:pt x="8809" y="1587"/>
                  </a:cubicBezTo>
                  <a:cubicBezTo>
                    <a:pt x="8588" y="1289"/>
                    <a:pt x="8309" y="1020"/>
                    <a:pt x="8001" y="809"/>
                  </a:cubicBezTo>
                  <a:cubicBezTo>
                    <a:pt x="7222" y="280"/>
                    <a:pt x="6309" y="1"/>
                    <a:pt x="5366" y="1"/>
                  </a:cubicBezTo>
                  <a:cubicBezTo>
                    <a:pt x="5357" y="1"/>
                    <a:pt x="5347" y="1"/>
                    <a:pt x="5338" y="1"/>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60"/>
            <p:cNvSpPr/>
            <p:nvPr/>
          </p:nvSpPr>
          <p:spPr>
            <a:xfrm>
              <a:off x="867260" y="2976561"/>
              <a:ext cx="304600" cy="258947"/>
            </a:xfrm>
            <a:custGeom>
              <a:avLst/>
              <a:gdLst/>
              <a:ahLst/>
              <a:cxnLst/>
              <a:rect l="l" t="t" r="r" b="b"/>
              <a:pathLst>
                <a:path w="11656" h="9909" extrusionOk="0">
                  <a:moveTo>
                    <a:pt x="8856" y="7317"/>
                  </a:moveTo>
                  <a:cubicBezTo>
                    <a:pt x="9033" y="7317"/>
                    <a:pt x="9216" y="7368"/>
                    <a:pt x="9386" y="7482"/>
                  </a:cubicBezTo>
                  <a:cubicBezTo>
                    <a:pt x="9819" y="7771"/>
                    <a:pt x="9934" y="8367"/>
                    <a:pt x="9636" y="8799"/>
                  </a:cubicBezTo>
                  <a:cubicBezTo>
                    <a:pt x="9445" y="9084"/>
                    <a:pt x="9152" y="9216"/>
                    <a:pt x="8861" y="9216"/>
                  </a:cubicBezTo>
                  <a:cubicBezTo>
                    <a:pt x="8436" y="9216"/>
                    <a:pt x="8016" y="8935"/>
                    <a:pt x="7924" y="8444"/>
                  </a:cubicBezTo>
                  <a:cubicBezTo>
                    <a:pt x="7801" y="7817"/>
                    <a:pt x="8301" y="7317"/>
                    <a:pt x="8856" y="7317"/>
                  </a:cubicBezTo>
                  <a:close/>
                  <a:moveTo>
                    <a:pt x="4693" y="1"/>
                  </a:moveTo>
                  <a:cubicBezTo>
                    <a:pt x="3376" y="1"/>
                    <a:pt x="2116" y="549"/>
                    <a:pt x="1222" y="1510"/>
                  </a:cubicBezTo>
                  <a:cubicBezTo>
                    <a:pt x="1" y="3655"/>
                    <a:pt x="636" y="6367"/>
                    <a:pt x="2664" y="7751"/>
                  </a:cubicBezTo>
                  <a:cubicBezTo>
                    <a:pt x="2664" y="7751"/>
                    <a:pt x="5536" y="9909"/>
                    <a:pt x="8365" y="9909"/>
                  </a:cubicBezTo>
                  <a:cubicBezTo>
                    <a:pt x="9434" y="9909"/>
                    <a:pt x="10496" y="9601"/>
                    <a:pt x="11396" y="8751"/>
                  </a:cubicBezTo>
                  <a:cubicBezTo>
                    <a:pt x="11655" y="7972"/>
                    <a:pt x="11280" y="7126"/>
                    <a:pt x="10540" y="6799"/>
                  </a:cubicBezTo>
                  <a:cubicBezTo>
                    <a:pt x="10367" y="6732"/>
                    <a:pt x="10203" y="6636"/>
                    <a:pt x="10050" y="6530"/>
                  </a:cubicBezTo>
                  <a:cubicBezTo>
                    <a:pt x="10050" y="6530"/>
                    <a:pt x="8675" y="5751"/>
                    <a:pt x="8732" y="4097"/>
                  </a:cubicBezTo>
                  <a:cubicBezTo>
                    <a:pt x="8732" y="4030"/>
                    <a:pt x="8732" y="3963"/>
                    <a:pt x="8742" y="3886"/>
                  </a:cubicBezTo>
                  <a:cubicBezTo>
                    <a:pt x="8828" y="3068"/>
                    <a:pt x="8617" y="2251"/>
                    <a:pt x="8136" y="1587"/>
                  </a:cubicBezTo>
                  <a:cubicBezTo>
                    <a:pt x="7915" y="1289"/>
                    <a:pt x="7636" y="1020"/>
                    <a:pt x="7328" y="809"/>
                  </a:cubicBezTo>
                  <a:cubicBezTo>
                    <a:pt x="6549" y="280"/>
                    <a:pt x="5636" y="1"/>
                    <a:pt x="4693"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60"/>
            <p:cNvSpPr/>
            <p:nvPr/>
          </p:nvSpPr>
          <p:spPr>
            <a:xfrm>
              <a:off x="947173" y="3018948"/>
              <a:ext cx="81952" cy="50122"/>
            </a:xfrm>
            <a:custGeom>
              <a:avLst/>
              <a:gdLst/>
              <a:ahLst/>
              <a:cxnLst/>
              <a:rect l="l" t="t" r="r" b="b"/>
              <a:pathLst>
                <a:path w="3136" h="1918" extrusionOk="0">
                  <a:moveTo>
                    <a:pt x="2688" y="0"/>
                  </a:moveTo>
                  <a:cubicBezTo>
                    <a:pt x="2671" y="0"/>
                    <a:pt x="2654" y="1"/>
                    <a:pt x="2636" y="4"/>
                  </a:cubicBezTo>
                  <a:lnTo>
                    <a:pt x="1607" y="52"/>
                  </a:lnTo>
                  <a:lnTo>
                    <a:pt x="1001" y="90"/>
                  </a:lnTo>
                  <a:cubicBezTo>
                    <a:pt x="760" y="100"/>
                    <a:pt x="558" y="302"/>
                    <a:pt x="558" y="552"/>
                  </a:cubicBezTo>
                  <a:lnTo>
                    <a:pt x="558" y="571"/>
                  </a:lnTo>
                  <a:cubicBezTo>
                    <a:pt x="568" y="677"/>
                    <a:pt x="607" y="783"/>
                    <a:pt x="683" y="860"/>
                  </a:cubicBezTo>
                  <a:cubicBezTo>
                    <a:pt x="712" y="908"/>
                    <a:pt x="683" y="975"/>
                    <a:pt x="626" y="975"/>
                  </a:cubicBezTo>
                  <a:lnTo>
                    <a:pt x="462" y="985"/>
                  </a:lnTo>
                  <a:cubicBezTo>
                    <a:pt x="203" y="1004"/>
                    <a:pt x="1" y="1225"/>
                    <a:pt x="10" y="1485"/>
                  </a:cubicBezTo>
                  <a:cubicBezTo>
                    <a:pt x="29" y="1729"/>
                    <a:pt x="231" y="1918"/>
                    <a:pt x="482" y="1918"/>
                  </a:cubicBezTo>
                  <a:cubicBezTo>
                    <a:pt x="488" y="1918"/>
                    <a:pt x="495" y="1918"/>
                    <a:pt x="501" y="1917"/>
                  </a:cubicBezTo>
                  <a:lnTo>
                    <a:pt x="1010" y="1889"/>
                  </a:lnTo>
                  <a:lnTo>
                    <a:pt x="1126" y="1889"/>
                  </a:lnTo>
                  <a:lnTo>
                    <a:pt x="2126" y="1841"/>
                  </a:lnTo>
                  <a:cubicBezTo>
                    <a:pt x="2376" y="1831"/>
                    <a:pt x="2568" y="1629"/>
                    <a:pt x="2578" y="1389"/>
                  </a:cubicBezTo>
                  <a:cubicBezTo>
                    <a:pt x="2587" y="1273"/>
                    <a:pt x="2549" y="1167"/>
                    <a:pt x="2482" y="1081"/>
                  </a:cubicBezTo>
                  <a:cubicBezTo>
                    <a:pt x="2434" y="1023"/>
                    <a:pt x="2472" y="937"/>
                    <a:pt x="2539" y="937"/>
                  </a:cubicBezTo>
                  <a:lnTo>
                    <a:pt x="2693" y="927"/>
                  </a:lnTo>
                  <a:cubicBezTo>
                    <a:pt x="2943" y="917"/>
                    <a:pt x="3136" y="715"/>
                    <a:pt x="3136" y="465"/>
                  </a:cubicBezTo>
                  <a:cubicBezTo>
                    <a:pt x="3136" y="456"/>
                    <a:pt x="3136" y="446"/>
                    <a:pt x="3126" y="437"/>
                  </a:cubicBezTo>
                  <a:cubicBezTo>
                    <a:pt x="3116" y="254"/>
                    <a:pt x="2991" y="90"/>
                    <a:pt x="2818" y="23"/>
                  </a:cubicBezTo>
                  <a:cubicBezTo>
                    <a:pt x="2776" y="9"/>
                    <a:pt x="2734" y="0"/>
                    <a:pt x="2688"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60"/>
            <p:cNvSpPr/>
            <p:nvPr/>
          </p:nvSpPr>
          <p:spPr>
            <a:xfrm>
              <a:off x="967792" y="3018791"/>
              <a:ext cx="61333" cy="49521"/>
            </a:xfrm>
            <a:custGeom>
              <a:avLst/>
              <a:gdLst/>
              <a:ahLst/>
              <a:cxnLst/>
              <a:rect l="l" t="t" r="r" b="b"/>
              <a:pathLst>
                <a:path w="2347" h="1895" extrusionOk="0">
                  <a:moveTo>
                    <a:pt x="1856" y="0"/>
                  </a:moveTo>
                  <a:lnTo>
                    <a:pt x="827" y="58"/>
                  </a:lnTo>
                  <a:cubicBezTo>
                    <a:pt x="673" y="144"/>
                    <a:pt x="587" y="308"/>
                    <a:pt x="587" y="481"/>
                  </a:cubicBezTo>
                  <a:lnTo>
                    <a:pt x="587" y="510"/>
                  </a:lnTo>
                  <a:cubicBezTo>
                    <a:pt x="587" y="616"/>
                    <a:pt x="635" y="721"/>
                    <a:pt x="702" y="808"/>
                  </a:cubicBezTo>
                  <a:cubicBezTo>
                    <a:pt x="750" y="856"/>
                    <a:pt x="712" y="933"/>
                    <a:pt x="645" y="933"/>
                  </a:cubicBezTo>
                  <a:lnTo>
                    <a:pt x="481" y="943"/>
                  </a:lnTo>
                  <a:cubicBezTo>
                    <a:pt x="212" y="962"/>
                    <a:pt x="0" y="1193"/>
                    <a:pt x="10" y="1462"/>
                  </a:cubicBezTo>
                  <a:cubicBezTo>
                    <a:pt x="29" y="1664"/>
                    <a:pt x="154" y="1827"/>
                    <a:pt x="337" y="1895"/>
                  </a:cubicBezTo>
                  <a:lnTo>
                    <a:pt x="1337" y="1847"/>
                  </a:lnTo>
                  <a:cubicBezTo>
                    <a:pt x="1587" y="1837"/>
                    <a:pt x="1779" y="1635"/>
                    <a:pt x="1789" y="1395"/>
                  </a:cubicBezTo>
                  <a:cubicBezTo>
                    <a:pt x="1798" y="1279"/>
                    <a:pt x="1760" y="1173"/>
                    <a:pt x="1693" y="1087"/>
                  </a:cubicBezTo>
                  <a:cubicBezTo>
                    <a:pt x="1645" y="1029"/>
                    <a:pt x="1683" y="943"/>
                    <a:pt x="1750" y="943"/>
                  </a:cubicBezTo>
                  <a:lnTo>
                    <a:pt x="1904" y="933"/>
                  </a:lnTo>
                  <a:cubicBezTo>
                    <a:pt x="2154" y="923"/>
                    <a:pt x="2347" y="721"/>
                    <a:pt x="2347" y="471"/>
                  </a:cubicBezTo>
                  <a:cubicBezTo>
                    <a:pt x="2347" y="462"/>
                    <a:pt x="2347" y="452"/>
                    <a:pt x="2347" y="443"/>
                  </a:cubicBezTo>
                  <a:cubicBezTo>
                    <a:pt x="2337" y="260"/>
                    <a:pt x="2212" y="96"/>
                    <a:pt x="2039" y="29"/>
                  </a:cubicBezTo>
                  <a:cubicBezTo>
                    <a:pt x="1981" y="10"/>
                    <a:pt x="1923" y="0"/>
                    <a:pt x="1856"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60"/>
            <p:cNvSpPr/>
            <p:nvPr/>
          </p:nvSpPr>
          <p:spPr>
            <a:xfrm>
              <a:off x="992174" y="3104663"/>
              <a:ext cx="65357" cy="72831"/>
            </a:xfrm>
            <a:custGeom>
              <a:avLst/>
              <a:gdLst/>
              <a:ahLst/>
              <a:cxnLst/>
              <a:rect l="l" t="t" r="r" b="b"/>
              <a:pathLst>
                <a:path w="2501" h="2787" extrusionOk="0">
                  <a:moveTo>
                    <a:pt x="2031" y="1"/>
                  </a:moveTo>
                  <a:cubicBezTo>
                    <a:pt x="1953" y="1"/>
                    <a:pt x="1873" y="20"/>
                    <a:pt x="1798" y="61"/>
                  </a:cubicBezTo>
                  <a:lnTo>
                    <a:pt x="952" y="541"/>
                  </a:lnTo>
                  <a:lnTo>
                    <a:pt x="375" y="868"/>
                  </a:lnTo>
                  <a:cubicBezTo>
                    <a:pt x="231" y="945"/>
                    <a:pt x="135" y="1109"/>
                    <a:pt x="135" y="1272"/>
                  </a:cubicBezTo>
                  <a:cubicBezTo>
                    <a:pt x="135" y="1416"/>
                    <a:pt x="202" y="1551"/>
                    <a:pt x="317" y="1638"/>
                  </a:cubicBezTo>
                  <a:cubicBezTo>
                    <a:pt x="414" y="1705"/>
                    <a:pt x="404" y="1859"/>
                    <a:pt x="298" y="1917"/>
                  </a:cubicBezTo>
                  <a:lnTo>
                    <a:pt x="288" y="1917"/>
                  </a:lnTo>
                  <a:cubicBezTo>
                    <a:pt x="87" y="2032"/>
                    <a:pt x="0" y="2272"/>
                    <a:pt x="77" y="2484"/>
                  </a:cubicBezTo>
                  <a:cubicBezTo>
                    <a:pt x="145" y="2674"/>
                    <a:pt x="322" y="2787"/>
                    <a:pt x="509" y="2787"/>
                  </a:cubicBezTo>
                  <a:cubicBezTo>
                    <a:pt x="587" y="2787"/>
                    <a:pt x="667" y="2767"/>
                    <a:pt x="740" y="2724"/>
                  </a:cubicBezTo>
                  <a:lnTo>
                    <a:pt x="1183" y="2474"/>
                  </a:lnTo>
                  <a:lnTo>
                    <a:pt x="2154" y="1926"/>
                  </a:lnTo>
                  <a:cubicBezTo>
                    <a:pt x="2356" y="1811"/>
                    <a:pt x="2452" y="1570"/>
                    <a:pt x="2366" y="1349"/>
                  </a:cubicBezTo>
                  <a:cubicBezTo>
                    <a:pt x="2317" y="1224"/>
                    <a:pt x="2221" y="1128"/>
                    <a:pt x="2096" y="1080"/>
                  </a:cubicBezTo>
                  <a:cubicBezTo>
                    <a:pt x="2048" y="1061"/>
                    <a:pt x="2039" y="993"/>
                    <a:pt x="2087" y="965"/>
                  </a:cubicBezTo>
                  <a:lnTo>
                    <a:pt x="2260" y="868"/>
                  </a:lnTo>
                  <a:cubicBezTo>
                    <a:pt x="2404" y="791"/>
                    <a:pt x="2491" y="628"/>
                    <a:pt x="2500" y="465"/>
                  </a:cubicBezTo>
                  <a:cubicBezTo>
                    <a:pt x="2491" y="388"/>
                    <a:pt x="2471" y="301"/>
                    <a:pt x="2433" y="234"/>
                  </a:cubicBezTo>
                  <a:cubicBezTo>
                    <a:pt x="2348" y="84"/>
                    <a:pt x="2194" y="1"/>
                    <a:pt x="203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60"/>
            <p:cNvSpPr/>
            <p:nvPr/>
          </p:nvSpPr>
          <p:spPr>
            <a:xfrm>
              <a:off x="1009499" y="3104427"/>
              <a:ext cx="48032" cy="64913"/>
            </a:xfrm>
            <a:custGeom>
              <a:avLst/>
              <a:gdLst/>
              <a:ahLst/>
              <a:cxnLst/>
              <a:rect l="l" t="t" r="r" b="b"/>
              <a:pathLst>
                <a:path w="1838" h="2484" extrusionOk="0">
                  <a:moveTo>
                    <a:pt x="1368" y="0"/>
                  </a:moveTo>
                  <a:cubicBezTo>
                    <a:pt x="1290" y="0"/>
                    <a:pt x="1210" y="19"/>
                    <a:pt x="1135" y="60"/>
                  </a:cubicBezTo>
                  <a:lnTo>
                    <a:pt x="289" y="541"/>
                  </a:lnTo>
                  <a:cubicBezTo>
                    <a:pt x="202" y="637"/>
                    <a:pt x="145" y="762"/>
                    <a:pt x="154" y="887"/>
                  </a:cubicBezTo>
                  <a:cubicBezTo>
                    <a:pt x="145" y="974"/>
                    <a:pt x="174" y="1060"/>
                    <a:pt x="212" y="1127"/>
                  </a:cubicBezTo>
                  <a:cubicBezTo>
                    <a:pt x="241" y="1185"/>
                    <a:pt x="279" y="1233"/>
                    <a:pt x="337" y="1272"/>
                  </a:cubicBezTo>
                  <a:cubicBezTo>
                    <a:pt x="433" y="1349"/>
                    <a:pt x="424" y="1502"/>
                    <a:pt x="308" y="1570"/>
                  </a:cubicBezTo>
                  <a:cubicBezTo>
                    <a:pt x="97" y="1695"/>
                    <a:pt x="1" y="1945"/>
                    <a:pt x="77" y="2166"/>
                  </a:cubicBezTo>
                  <a:cubicBezTo>
                    <a:pt x="145" y="2358"/>
                    <a:pt x="318" y="2474"/>
                    <a:pt x="520" y="2483"/>
                  </a:cubicBezTo>
                  <a:lnTo>
                    <a:pt x="1491" y="1935"/>
                  </a:lnTo>
                  <a:cubicBezTo>
                    <a:pt x="1693" y="1820"/>
                    <a:pt x="1789" y="1579"/>
                    <a:pt x="1703" y="1358"/>
                  </a:cubicBezTo>
                  <a:cubicBezTo>
                    <a:pt x="1654" y="1233"/>
                    <a:pt x="1558" y="1127"/>
                    <a:pt x="1433" y="1089"/>
                  </a:cubicBezTo>
                  <a:cubicBezTo>
                    <a:pt x="1385" y="1060"/>
                    <a:pt x="1376" y="993"/>
                    <a:pt x="1424" y="964"/>
                  </a:cubicBezTo>
                  <a:lnTo>
                    <a:pt x="1597" y="868"/>
                  </a:lnTo>
                  <a:cubicBezTo>
                    <a:pt x="1741" y="791"/>
                    <a:pt x="1828" y="637"/>
                    <a:pt x="1837" y="464"/>
                  </a:cubicBezTo>
                  <a:cubicBezTo>
                    <a:pt x="1828" y="387"/>
                    <a:pt x="1808" y="310"/>
                    <a:pt x="1770" y="233"/>
                  </a:cubicBezTo>
                  <a:cubicBezTo>
                    <a:pt x="1685" y="84"/>
                    <a:pt x="1531" y="0"/>
                    <a:pt x="1368"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60"/>
            <p:cNvSpPr/>
            <p:nvPr/>
          </p:nvSpPr>
          <p:spPr>
            <a:xfrm>
              <a:off x="897417" y="3078400"/>
              <a:ext cx="69147" cy="70584"/>
            </a:xfrm>
            <a:custGeom>
              <a:avLst/>
              <a:gdLst/>
              <a:ahLst/>
              <a:cxnLst/>
              <a:rect l="l" t="t" r="r" b="b"/>
              <a:pathLst>
                <a:path w="2646" h="2701" extrusionOk="0">
                  <a:moveTo>
                    <a:pt x="518" y="1"/>
                  </a:moveTo>
                  <a:cubicBezTo>
                    <a:pt x="490" y="1"/>
                    <a:pt x="462" y="3"/>
                    <a:pt x="433" y="8"/>
                  </a:cubicBezTo>
                  <a:cubicBezTo>
                    <a:pt x="155" y="75"/>
                    <a:pt x="1" y="364"/>
                    <a:pt x="97" y="633"/>
                  </a:cubicBezTo>
                  <a:lnTo>
                    <a:pt x="280" y="1104"/>
                  </a:lnTo>
                  <a:lnTo>
                    <a:pt x="385" y="1354"/>
                  </a:lnTo>
                  <a:lnTo>
                    <a:pt x="693" y="2152"/>
                  </a:lnTo>
                  <a:cubicBezTo>
                    <a:pt x="767" y="2342"/>
                    <a:pt x="947" y="2461"/>
                    <a:pt x="1142" y="2461"/>
                  </a:cubicBezTo>
                  <a:cubicBezTo>
                    <a:pt x="1175" y="2461"/>
                    <a:pt x="1208" y="2457"/>
                    <a:pt x="1241" y="2450"/>
                  </a:cubicBezTo>
                  <a:cubicBezTo>
                    <a:pt x="1366" y="2421"/>
                    <a:pt x="1472" y="2335"/>
                    <a:pt x="1539" y="2220"/>
                  </a:cubicBezTo>
                  <a:cubicBezTo>
                    <a:pt x="1552" y="2198"/>
                    <a:pt x="1573" y="2188"/>
                    <a:pt x="1595" y="2188"/>
                  </a:cubicBezTo>
                  <a:cubicBezTo>
                    <a:pt x="1621" y="2188"/>
                    <a:pt x="1648" y="2203"/>
                    <a:pt x="1664" y="2229"/>
                  </a:cubicBezTo>
                  <a:lnTo>
                    <a:pt x="1732" y="2402"/>
                  </a:lnTo>
                  <a:cubicBezTo>
                    <a:pt x="1799" y="2585"/>
                    <a:pt x="1972" y="2700"/>
                    <a:pt x="2164" y="2700"/>
                  </a:cubicBezTo>
                  <a:cubicBezTo>
                    <a:pt x="2222" y="2700"/>
                    <a:pt x="2280" y="2691"/>
                    <a:pt x="2328" y="2672"/>
                  </a:cubicBezTo>
                  <a:cubicBezTo>
                    <a:pt x="2530" y="2595"/>
                    <a:pt x="2645" y="2393"/>
                    <a:pt x="2626" y="2181"/>
                  </a:cubicBezTo>
                  <a:cubicBezTo>
                    <a:pt x="2616" y="2143"/>
                    <a:pt x="2607" y="2104"/>
                    <a:pt x="2597" y="2075"/>
                  </a:cubicBezTo>
                  <a:lnTo>
                    <a:pt x="2193" y="1037"/>
                  </a:lnTo>
                  <a:lnTo>
                    <a:pt x="2001" y="546"/>
                  </a:lnTo>
                  <a:cubicBezTo>
                    <a:pt x="1934" y="364"/>
                    <a:pt x="1761" y="239"/>
                    <a:pt x="1568" y="239"/>
                  </a:cubicBezTo>
                  <a:cubicBezTo>
                    <a:pt x="1405" y="239"/>
                    <a:pt x="1251" y="325"/>
                    <a:pt x="1164" y="469"/>
                  </a:cubicBezTo>
                  <a:cubicBezTo>
                    <a:pt x="1151" y="496"/>
                    <a:pt x="1128" y="508"/>
                    <a:pt x="1104" y="508"/>
                  </a:cubicBezTo>
                  <a:cubicBezTo>
                    <a:pt x="1077" y="508"/>
                    <a:pt x="1050" y="491"/>
                    <a:pt x="1039" y="460"/>
                  </a:cubicBezTo>
                  <a:lnTo>
                    <a:pt x="972" y="306"/>
                  </a:lnTo>
                  <a:cubicBezTo>
                    <a:pt x="896" y="113"/>
                    <a:pt x="711" y="1"/>
                    <a:pt x="518"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60"/>
            <p:cNvSpPr/>
            <p:nvPr/>
          </p:nvSpPr>
          <p:spPr>
            <a:xfrm>
              <a:off x="904708" y="3094915"/>
              <a:ext cx="61856" cy="54068"/>
            </a:xfrm>
            <a:custGeom>
              <a:avLst/>
              <a:gdLst/>
              <a:ahLst/>
              <a:cxnLst/>
              <a:rect l="l" t="t" r="r" b="b"/>
              <a:pathLst>
                <a:path w="2367" h="2069" extrusionOk="0">
                  <a:moveTo>
                    <a:pt x="479" y="1"/>
                  </a:moveTo>
                  <a:cubicBezTo>
                    <a:pt x="448" y="1"/>
                    <a:pt x="417" y="4"/>
                    <a:pt x="385" y="11"/>
                  </a:cubicBezTo>
                  <a:cubicBezTo>
                    <a:pt x="164" y="59"/>
                    <a:pt x="1" y="251"/>
                    <a:pt x="1" y="472"/>
                  </a:cubicBezTo>
                  <a:lnTo>
                    <a:pt x="106" y="722"/>
                  </a:lnTo>
                  <a:lnTo>
                    <a:pt x="414" y="1520"/>
                  </a:lnTo>
                  <a:cubicBezTo>
                    <a:pt x="488" y="1710"/>
                    <a:pt x="668" y="1829"/>
                    <a:pt x="863" y="1829"/>
                  </a:cubicBezTo>
                  <a:cubicBezTo>
                    <a:pt x="896" y="1829"/>
                    <a:pt x="929" y="1825"/>
                    <a:pt x="962" y="1818"/>
                  </a:cubicBezTo>
                  <a:cubicBezTo>
                    <a:pt x="1087" y="1789"/>
                    <a:pt x="1193" y="1703"/>
                    <a:pt x="1260" y="1588"/>
                  </a:cubicBezTo>
                  <a:cubicBezTo>
                    <a:pt x="1273" y="1566"/>
                    <a:pt x="1294" y="1556"/>
                    <a:pt x="1316" y="1556"/>
                  </a:cubicBezTo>
                  <a:cubicBezTo>
                    <a:pt x="1342" y="1556"/>
                    <a:pt x="1369" y="1571"/>
                    <a:pt x="1385" y="1597"/>
                  </a:cubicBezTo>
                  <a:lnTo>
                    <a:pt x="1453" y="1770"/>
                  </a:lnTo>
                  <a:cubicBezTo>
                    <a:pt x="1520" y="1953"/>
                    <a:pt x="1693" y="2068"/>
                    <a:pt x="1885" y="2068"/>
                  </a:cubicBezTo>
                  <a:cubicBezTo>
                    <a:pt x="1943" y="2068"/>
                    <a:pt x="2001" y="2059"/>
                    <a:pt x="2049" y="2040"/>
                  </a:cubicBezTo>
                  <a:cubicBezTo>
                    <a:pt x="2251" y="1963"/>
                    <a:pt x="2366" y="1761"/>
                    <a:pt x="2347" y="1549"/>
                  </a:cubicBezTo>
                  <a:cubicBezTo>
                    <a:pt x="2337" y="1511"/>
                    <a:pt x="2328" y="1472"/>
                    <a:pt x="2318" y="1443"/>
                  </a:cubicBezTo>
                  <a:lnTo>
                    <a:pt x="1914" y="405"/>
                  </a:lnTo>
                  <a:cubicBezTo>
                    <a:pt x="1818" y="309"/>
                    <a:pt x="1693" y="251"/>
                    <a:pt x="1558" y="251"/>
                  </a:cubicBezTo>
                  <a:cubicBezTo>
                    <a:pt x="1395" y="251"/>
                    <a:pt x="1231" y="347"/>
                    <a:pt x="1145" y="491"/>
                  </a:cubicBezTo>
                  <a:cubicBezTo>
                    <a:pt x="1132" y="518"/>
                    <a:pt x="1106" y="530"/>
                    <a:pt x="1081" y="530"/>
                  </a:cubicBezTo>
                  <a:cubicBezTo>
                    <a:pt x="1051" y="530"/>
                    <a:pt x="1021" y="513"/>
                    <a:pt x="1010" y="482"/>
                  </a:cubicBezTo>
                  <a:lnTo>
                    <a:pt x="943" y="318"/>
                  </a:lnTo>
                  <a:cubicBezTo>
                    <a:pt x="860" y="127"/>
                    <a:pt x="677" y="1"/>
                    <a:pt x="479"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60"/>
            <p:cNvSpPr/>
            <p:nvPr/>
          </p:nvSpPr>
          <p:spPr>
            <a:xfrm>
              <a:off x="1107261" y="2891343"/>
              <a:ext cx="125880" cy="143049"/>
            </a:xfrm>
            <a:custGeom>
              <a:avLst/>
              <a:gdLst/>
              <a:ahLst/>
              <a:cxnLst/>
              <a:rect l="l" t="t" r="r" b="b"/>
              <a:pathLst>
                <a:path w="4817" h="5474" extrusionOk="0">
                  <a:moveTo>
                    <a:pt x="4756" y="0"/>
                  </a:moveTo>
                  <a:cubicBezTo>
                    <a:pt x="4751" y="0"/>
                    <a:pt x="4746" y="1"/>
                    <a:pt x="4741" y="2"/>
                  </a:cubicBezTo>
                  <a:cubicBezTo>
                    <a:pt x="3279" y="627"/>
                    <a:pt x="2106" y="1781"/>
                    <a:pt x="1269" y="2829"/>
                  </a:cubicBezTo>
                  <a:cubicBezTo>
                    <a:pt x="1077" y="3079"/>
                    <a:pt x="904" y="3310"/>
                    <a:pt x="741" y="3531"/>
                  </a:cubicBezTo>
                  <a:cubicBezTo>
                    <a:pt x="414" y="4012"/>
                    <a:pt x="164" y="4435"/>
                    <a:pt x="0" y="4714"/>
                  </a:cubicBezTo>
                  <a:cubicBezTo>
                    <a:pt x="164" y="4752"/>
                    <a:pt x="308" y="4829"/>
                    <a:pt x="442" y="4925"/>
                  </a:cubicBezTo>
                  <a:lnTo>
                    <a:pt x="462" y="4945"/>
                  </a:lnTo>
                  <a:lnTo>
                    <a:pt x="510" y="4983"/>
                  </a:lnTo>
                  <a:lnTo>
                    <a:pt x="529" y="5002"/>
                  </a:lnTo>
                  <a:lnTo>
                    <a:pt x="548" y="5012"/>
                  </a:lnTo>
                  <a:lnTo>
                    <a:pt x="587" y="5060"/>
                  </a:lnTo>
                  <a:cubicBezTo>
                    <a:pt x="712" y="5175"/>
                    <a:pt x="818" y="5310"/>
                    <a:pt x="885" y="5473"/>
                  </a:cubicBezTo>
                  <a:cubicBezTo>
                    <a:pt x="1144" y="5272"/>
                    <a:pt x="1519" y="4964"/>
                    <a:pt x="1933" y="4560"/>
                  </a:cubicBezTo>
                  <a:cubicBezTo>
                    <a:pt x="2135" y="4368"/>
                    <a:pt x="2337" y="4156"/>
                    <a:pt x="2548" y="3935"/>
                  </a:cubicBezTo>
                  <a:cubicBezTo>
                    <a:pt x="3462" y="2944"/>
                    <a:pt x="4424" y="1608"/>
                    <a:pt x="4808" y="69"/>
                  </a:cubicBezTo>
                  <a:cubicBezTo>
                    <a:pt x="4817" y="27"/>
                    <a:pt x="4788" y="0"/>
                    <a:pt x="4756"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60"/>
            <p:cNvSpPr/>
            <p:nvPr/>
          </p:nvSpPr>
          <p:spPr>
            <a:xfrm>
              <a:off x="1126599" y="2965507"/>
              <a:ext cx="47274" cy="45000"/>
            </a:xfrm>
            <a:custGeom>
              <a:avLst/>
              <a:gdLst/>
              <a:ahLst/>
              <a:cxnLst/>
              <a:rect l="l" t="t" r="r" b="b"/>
              <a:pathLst>
                <a:path w="1809" h="1722" extrusionOk="0">
                  <a:moveTo>
                    <a:pt x="529" y="1"/>
                  </a:moveTo>
                  <a:cubicBezTo>
                    <a:pt x="337" y="241"/>
                    <a:pt x="164" y="472"/>
                    <a:pt x="1" y="703"/>
                  </a:cubicBezTo>
                  <a:lnTo>
                    <a:pt x="1193" y="1722"/>
                  </a:lnTo>
                  <a:cubicBezTo>
                    <a:pt x="1395" y="1530"/>
                    <a:pt x="1597" y="1318"/>
                    <a:pt x="1808" y="1097"/>
                  </a:cubicBezTo>
                  <a:lnTo>
                    <a:pt x="529" y="1"/>
                  </a:ln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60"/>
            <p:cNvSpPr/>
            <p:nvPr/>
          </p:nvSpPr>
          <p:spPr>
            <a:xfrm>
              <a:off x="1024578" y="3005411"/>
              <a:ext cx="119635" cy="81507"/>
            </a:xfrm>
            <a:custGeom>
              <a:avLst/>
              <a:gdLst/>
              <a:ahLst/>
              <a:cxnLst/>
              <a:rect l="l" t="t" r="r" b="b"/>
              <a:pathLst>
                <a:path w="4578" h="3119" extrusionOk="0">
                  <a:moveTo>
                    <a:pt x="3126" y="0"/>
                  </a:moveTo>
                  <a:cubicBezTo>
                    <a:pt x="2861" y="0"/>
                    <a:pt x="2597" y="84"/>
                    <a:pt x="2376" y="253"/>
                  </a:cubicBezTo>
                  <a:cubicBezTo>
                    <a:pt x="2193" y="378"/>
                    <a:pt x="2049" y="541"/>
                    <a:pt x="1953" y="743"/>
                  </a:cubicBezTo>
                  <a:cubicBezTo>
                    <a:pt x="1924" y="801"/>
                    <a:pt x="1895" y="858"/>
                    <a:pt x="1876" y="916"/>
                  </a:cubicBezTo>
                  <a:cubicBezTo>
                    <a:pt x="1837" y="1080"/>
                    <a:pt x="1779" y="1233"/>
                    <a:pt x="1703" y="1378"/>
                  </a:cubicBezTo>
                  <a:cubicBezTo>
                    <a:pt x="1578" y="1580"/>
                    <a:pt x="1404" y="1743"/>
                    <a:pt x="1212" y="1858"/>
                  </a:cubicBezTo>
                  <a:cubicBezTo>
                    <a:pt x="1010" y="1974"/>
                    <a:pt x="789" y="2060"/>
                    <a:pt x="568" y="2118"/>
                  </a:cubicBezTo>
                  <a:lnTo>
                    <a:pt x="539" y="2118"/>
                  </a:lnTo>
                  <a:cubicBezTo>
                    <a:pt x="491" y="2128"/>
                    <a:pt x="308" y="2176"/>
                    <a:pt x="145" y="2205"/>
                  </a:cubicBezTo>
                  <a:cubicBezTo>
                    <a:pt x="39" y="2234"/>
                    <a:pt x="0" y="2359"/>
                    <a:pt x="87" y="2435"/>
                  </a:cubicBezTo>
                  <a:cubicBezTo>
                    <a:pt x="646" y="2953"/>
                    <a:pt x="1266" y="3119"/>
                    <a:pt x="1831" y="3119"/>
                  </a:cubicBezTo>
                  <a:cubicBezTo>
                    <a:pt x="2840" y="3119"/>
                    <a:pt x="3674" y="2589"/>
                    <a:pt x="3674" y="2589"/>
                  </a:cubicBezTo>
                  <a:cubicBezTo>
                    <a:pt x="3780" y="2522"/>
                    <a:pt x="3876" y="2445"/>
                    <a:pt x="3962" y="2359"/>
                  </a:cubicBezTo>
                  <a:cubicBezTo>
                    <a:pt x="4472" y="1858"/>
                    <a:pt x="4578" y="1099"/>
                    <a:pt x="4203" y="570"/>
                  </a:cubicBezTo>
                  <a:cubicBezTo>
                    <a:pt x="4145" y="503"/>
                    <a:pt x="4097" y="435"/>
                    <a:pt x="4030" y="378"/>
                  </a:cubicBezTo>
                  <a:lnTo>
                    <a:pt x="3982" y="339"/>
                  </a:lnTo>
                  <a:lnTo>
                    <a:pt x="3962" y="320"/>
                  </a:lnTo>
                  <a:lnTo>
                    <a:pt x="3943" y="301"/>
                  </a:lnTo>
                  <a:lnTo>
                    <a:pt x="3895" y="262"/>
                  </a:lnTo>
                  <a:lnTo>
                    <a:pt x="3876" y="253"/>
                  </a:lnTo>
                  <a:cubicBezTo>
                    <a:pt x="3655" y="84"/>
                    <a:pt x="3390" y="0"/>
                    <a:pt x="3126"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60"/>
            <p:cNvSpPr/>
            <p:nvPr/>
          </p:nvSpPr>
          <p:spPr>
            <a:xfrm>
              <a:off x="1039395" y="3005150"/>
              <a:ext cx="95018" cy="60863"/>
            </a:xfrm>
            <a:custGeom>
              <a:avLst/>
              <a:gdLst/>
              <a:ahLst/>
              <a:cxnLst/>
              <a:rect l="l" t="t" r="r" b="b"/>
              <a:pathLst>
                <a:path w="3636" h="2329" extrusionOk="0">
                  <a:moveTo>
                    <a:pt x="2554" y="1"/>
                  </a:moveTo>
                  <a:cubicBezTo>
                    <a:pt x="2289" y="1"/>
                    <a:pt x="2025" y="85"/>
                    <a:pt x="1799" y="253"/>
                  </a:cubicBezTo>
                  <a:cubicBezTo>
                    <a:pt x="1626" y="378"/>
                    <a:pt x="1472" y="551"/>
                    <a:pt x="1376" y="743"/>
                  </a:cubicBezTo>
                  <a:cubicBezTo>
                    <a:pt x="1347" y="801"/>
                    <a:pt x="1328" y="859"/>
                    <a:pt x="1309" y="926"/>
                  </a:cubicBezTo>
                  <a:cubicBezTo>
                    <a:pt x="1261" y="1080"/>
                    <a:pt x="1203" y="1234"/>
                    <a:pt x="1126" y="1388"/>
                  </a:cubicBezTo>
                  <a:cubicBezTo>
                    <a:pt x="1011" y="1580"/>
                    <a:pt x="837" y="1743"/>
                    <a:pt x="635" y="1868"/>
                  </a:cubicBezTo>
                  <a:cubicBezTo>
                    <a:pt x="434" y="1984"/>
                    <a:pt x="222" y="2070"/>
                    <a:pt x="1" y="2119"/>
                  </a:cubicBezTo>
                  <a:cubicBezTo>
                    <a:pt x="349" y="2271"/>
                    <a:pt x="702" y="2329"/>
                    <a:pt x="1035" y="2329"/>
                  </a:cubicBezTo>
                  <a:cubicBezTo>
                    <a:pt x="2044" y="2329"/>
                    <a:pt x="2876" y="1801"/>
                    <a:pt x="2876" y="1801"/>
                  </a:cubicBezTo>
                  <a:cubicBezTo>
                    <a:pt x="2982" y="1734"/>
                    <a:pt x="3078" y="1657"/>
                    <a:pt x="3165" y="1570"/>
                  </a:cubicBezTo>
                  <a:cubicBezTo>
                    <a:pt x="3443" y="1301"/>
                    <a:pt x="3607" y="945"/>
                    <a:pt x="3636" y="570"/>
                  </a:cubicBezTo>
                  <a:cubicBezTo>
                    <a:pt x="3578" y="503"/>
                    <a:pt x="3520" y="436"/>
                    <a:pt x="3463" y="378"/>
                  </a:cubicBezTo>
                  <a:lnTo>
                    <a:pt x="3415" y="340"/>
                  </a:lnTo>
                  <a:lnTo>
                    <a:pt x="3395" y="320"/>
                  </a:lnTo>
                  <a:lnTo>
                    <a:pt x="3376" y="311"/>
                  </a:lnTo>
                  <a:lnTo>
                    <a:pt x="3328" y="272"/>
                  </a:lnTo>
                  <a:lnTo>
                    <a:pt x="3309" y="253"/>
                  </a:lnTo>
                  <a:cubicBezTo>
                    <a:pt x="3083" y="85"/>
                    <a:pt x="2818" y="1"/>
                    <a:pt x="2554"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4" name="Google Shape;14754;p60"/>
          <p:cNvGrpSpPr/>
          <p:nvPr/>
        </p:nvGrpSpPr>
        <p:grpSpPr>
          <a:xfrm>
            <a:off x="920257" y="2426002"/>
            <a:ext cx="278024" cy="366508"/>
            <a:chOff x="920257" y="2426002"/>
            <a:chExt cx="278024" cy="366508"/>
          </a:xfrm>
        </p:grpSpPr>
        <p:sp>
          <p:nvSpPr>
            <p:cNvPr id="14755" name="Google Shape;14755;p60"/>
            <p:cNvSpPr/>
            <p:nvPr/>
          </p:nvSpPr>
          <p:spPr>
            <a:xfrm>
              <a:off x="1039918" y="2426002"/>
              <a:ext cx="38964" cy="92483"/>
            </a:xfrm>
            <a:custGeom>
              <a:avLst/>
              <a:gdLst/>
              <a:ahLst/>
              <a:cxnLst/>
              <a:rect l="l" t="t" r="r" b="b"/>
              <a:pathLst>
                <a:path w="1491" h="3539" extrusionOk="0">
                  <a:moveTo>
                    <a:pt x="750" y="0"/>
                  </a:moveTo>
                  <a:cubicBezTo>
                    <a:pt x="337" y="0"/>
                    <a:pt x="0" y="337"/>
                    <a:pt x="0" y="750"/>
                  </a:cubicBezTo>
                  <a:lnTo>
                    <a:pt x="0" y="2798"/>
                  </a:lnTo>
                  <a:cubicBezTo>
                    <a:pt x="0" y="3212"/>
                    <a:pt x="337" y="3539"/>
                    <a:pt x="740" y="3539"/>
                  </a:cubicBezTo>
                  <a:cubicBezTo>
                    <a:pt x="1154" y="3539"/>
                    <a:pt x="1491" y="3212"/>
                    <a:pt x="1491" y="2798"/>
                  </a:cubicBezTo>
                  <a:lnTo>
                    <a:pt x="1491" y="750"/>
                  </a:lnTo>
                  <a:cubicBezTo>
                    <a:pt x="1491" y="490"/>
                    <a:pt x="1366" y="260"/>
                    <a:pt x="1164" y="125"/>
                  </a:cubicBezTo>
                  <a:cubicBezTo>
                    <a:pt x="1039" y="39"/>
                    <a:pt x="894" y="0"/>
                    <a:pt x="750"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60"/>
            <p:cNvSpPr/>
            <p:nvPr/>
          </p:nvSpPr>
          <p:spPr>
            <a:xfrm>
              <a:off x="1061529" y="2429268"/>
              <a:ext cx="17352" cy="85950"/>
            </a:xfrm>
            <a:custGeom>
              <a:avLst/>
              <a:gdLst/>
              <a:ahLst/>
              <a:cxnLst/>
              <a:rect l="l" t="t" r="r" b="b"/>
              <a:pathLst>
                <a:path w="664" h="3289" extrusionOk="0">
                  <a:moveTo>
                    <a:pt x="327" y="0"/>
                  </a:moveTo>
                  <a:cubicBezTo>
                    <a:pt x="125" y="135"/>
                    <a:pt x="0" y="375"/>
                    <a:pt x="0" y="625"/>
                  </a:cubicBezTo>
                  <a:lnTo>
                    <a:pt x="0" y="2673"/>
                  </a:lnTo>
                  <a:cubicBezTo>
                    <a:pt x="0" y="2923"/>
                    <a:pt x="125" y="3154"/>
                    <a:pt x="327" y="3289"/>
                  </a:cubicBezTo>
                  <a:cubicBezTo>
                    <a:pt x="539" y="3154"/>
                    <a:pt x="664" y="2923"/>
                    <a:pt x="664" y="2673"/>
                  </a:cubicBezTo>
                  <a:lnTo>
                    <a:pt x="664" y="625"/>
                  </a:lnTo>
                  <a:cubicBezTo>
                    <a:pt x="664" y="375"/>
                    <a:pt x="539" y="144"/>
                    <a:pt x="327" y="0"/>
                  </a:cubicBez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60"/>
            <p:cNvSpPr/>
            <p:nvPr/>
          </p:nvSpPr>
          <p:spPr>
            <a:xfrm>
              <a:off x="920257" y="2748398"/>
              <a:ext cx="27204" cy="44112"/>
            </a:xfrm>
            <a:custGeom>
              <a:avLst/>
              <a:gdLst/>
              <a:ahLst/>
              <a:cxnLst/>
              <a:rect l="l" t="t" r="r" b="b"/>
              <a:pathLst>
                <a:path w="1041" h="1688" extrusionOk="0">
                  <a:moveTo>
                    <a:pt x="801" y="1"/>
                  </a:moveTo>
                  <a:cubicBezTo>
                    <a:pt x="721" y="1"/>
                    <a:pt x="646" y="48"/>
                    <a:pt x="617" y="125"/>
                  </a:cubicBezTo>
                  <a:lnTo>
                    <a:pt x="69" y="1395"/>
                  </a:lnTo>
                  <a:cubicBezTo>
                    <a:pt x="0" y="1557"/>
                    <a:pt x="139" y="1687"/>
                    <a:pt x="276" y="1687"/>
                  </a:cubicBezTo>
                  <a:cubicBezTo>
                    <a:pt x="349" y="1687"/>
                    <a:pt x="423" y="1649"/>
                    <a:pt x="463" y="1558"/>
                  </a:cubicBezTo>
                  <a:lnTo>
                    <a:pt x="1002" y="289"/>
                  </a:lnTo>
                  <a:cubicBezTo>
                    <a:pt x="1040" y="183"/>
                    <a:pt x="992" y="58"/>
                    <a:pt x="887" y="20"/>
                  </a:cubicBezTo>
                  <a:cubicBezTo>
                    <a:pt x="859" y="7"/>
                    <a:pt x="829" y="1"/>
                    <a:pt x="801"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60"/>
            <p:cNvSpPr/>
            <p:nvPr/>
          </p:nvSpPr>
          <p:spPr>
            <a:xfrm>
              <a:off x="930083" y="2483023"/>
              <a:ext cx="136229" cy="283485"/>
            </a:xfrm>
            <a:custGeom>
              <a:avLst/>
              <a:gdLst/>
              <a:ahLst/>
              <a:cxnLst/>
              <a:rect l="l" t="t" r="r" b="b"/>
              <a:pathLst>
                <a:path w="5213" h="10848" extrusionOk="0">
                  <a:moveTo>
                    <a:pt x="4530" y="1"/>
                  </a:moveTo>
                  <a:lnTo>
                    <a:pt x="1" y="10848"/>
                  </a:lnTo>
                  <a:lnTo>
                    <a:pt x="636" y="10473"/>
                  </a:lnTo>
                  <a:cubicBezTo>
                    <a:pt x="924" y="10319"/>
                    <a:pt x="1145" y="10069"/>
                    <a:pt x="1270" y="9771"/>
                  </a:cubicBezTo>
                  <a:lnTo>
                    <a:pt x="5213" y="289"/>
                  </a:lnTo>
                  <a:lnTo>
                    <a:pt x="4530"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60"/>
            <p:cNvSpPr/>
            <p:nvPr/>
          </p:nvSpPr>
          <p:spPr>
            <a:xfrm>
              <a:off x="945161" y="2690097"/>
              <a:ext cx="38728" cy="38728"/>
            </a:xfrm>
            <a:custGeom>
              <a:avLst/>
              <a:gdLst/>
              <a:ahLst/>
              <a:cxnLst/>
              <a:rect l="l" t="t" r="r" b="b"/>
              <a:pathLst>
                <a:path w="1482" h="1482" extrusionOk="0">
                  <a:moveTo>
                    <a:pt x="741" y="0"/>
                  </a:moveTo>
                  <a:cubicBezTo>
                    <a:pt x="337" y="0"/>
                    <a:pt x="1" y="327"/>
                    <a:pt x="1" y="741"/>
                  </a:cubicBezTo>
                  <a:cubicBezTo>
                    <a:pt x="1" y="1145"/>
                    <a:pt x="337" y="1481"/>
                    <a:pt x="741" y="1481"/>
                  </a:cubicBezTo>
                  <a:cubicBezTo>
                    <a:pt x="1155" y="1481"/>
                    <a:pt x="1482" y="1145"/>
                    <a:pt x="1482" y="741"/>
                  </a:cubicBezTo>
                  <a:cubicBezTo>
                    <a:pt x="1482" y="327"/>
                    <a:pt x="1155" y="0"/>
                    <a:pt x="7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60"/>
            <p:cNvSpPr/>
            <p:nvPr/>
          </p:nvSpPr>
          <p:spPr>
            <a:xfrm>
              <a:off x="956215" y="2701151"/>
              <a:ext cx="16620" cy="16620"/>
            </a:xfrm>
            <a:custGeom>
              <a:avLst/>
              <a:gdLst/>
              <a:ahLst/>
              <a:cxnLst/>
              <a:rect l="l" t="t" r="r" b="b"/>
              <a:pathLst>
                <a:path w="636" h="636" extrusionOk="0">
                  <a:moveTo>
                    <a:pt x="318" y="1"/>
                  </a:moveTo>
                  <a:cubicBezTo>
                    <a:pt x="145" y="1"/>
                    <a:pt x="1" y="135"/>
                    <a:pt x="1" y="318"/>
                  </a:cubicBezTo>
                  <a:cubicBezTo>
                    <a:pt x="1" y="491"/>
                    <a:pt x="145" y="635"/>
                    <a:pt x="318" y="635"/>
                  </a:cubicBezTo>
                  <a:cubicBezTo>
                    <a:pt x="501" y="635"/>
                    <a:pt x="636" y="491"/>
                    <a:pt x="636" y="318"/>
                  </a:cubicBezTo>
                  <a:cubicBezTo>
                    <a:pt x="636" y="135"/>
                    <a:pt x="501" y="1"/>
                    <a:pt x="31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60"/>
            <p:cNvSpPr/>
            <p:nvPr/>
          </p:nvSpPr>
          <p:spPr>
            <a:xfrm>
              <a:off x="1170841" y="2748398"/>
              <a:ext cx="27439" cy="44112"/>
            </a:xfrm>
            <a:custGeom>
              <a:avLst/>
              <a:gdLst/>
              <a:ahLst/>
              <a:cxnLst/>
              <a:rect l="l" t="t" r="r" b="b"/>
              <a:pathLst>
                <a:path w="1050" h="1688" extrusionOk="0">
                  <a:moveTo>
                    <a:pt x="244" y="1"/>
                  </a:moveTo>
                  <a:cubicBezTo>
                    <a:pt x="215" y="1"/>
                    <a:pt x="184" y="7"/>
                    <a:pt x="154" y="20"/>
                  </a:cubicBezTo>
                  <a:cubicBezTo>
                    <a:pt x="58" y="68"/>
                    <a:pt x="0" y="183"/>
                    <a:pt x="48" y="289"/>
                  </a:cubicBezTo>
                  <a:lnTo>
                    <a:pt x="587" y="1558"/>
                  </a:lnTo>
                  <a:cubicBezTo>
                    <a:pt x="624" y="1649"/>
                    <a:pt x="696" y="1687"/>
                    <a:pt x="770" y="1687"/>
                  </a:cubicBezTo>
                  <a:cubicBezTo>
                    <a:pt x="907" y="1687"/>
                    <a:pt x="1050" y="1557"/>
                    <a:pt x="981" y="1395"/>
                  </a:cubicBezTo>
                  <a:lnTo>
                    <a:pt x="433" y="125"/>
                  </a:lnTo>
                  <a:cubicBezTo>
                    <a:pt x="397" y="48"/>
                    <a:pt x="325" y="1"/>
                    <a:pt x="244"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60"/>
            <p:cNvSpPr/>
            <p:nvPr/>
          </p:nvSpPr>
          <p:spPr>
            <a:xfrm>
              <a:off x="1052226" y="2483023"/>
              <a:ext cx="136229" cy="283485"/>
            </a:xfrm>
            <a:custGeom>
              <a:avLst/>
              <a:gdLst/>
              <a:ahLst/>
              <a:cxnLst/>
              <a:rect l="l" t="t" r="r" b="b"/>
              <a:pathLst>
                <a:path w="5213" h="10848" extrusionOk="0">
                  <a:moveTo>
                    <a:pt x="683" y="1"/>
                  </a:moveTo>
                  <a:lnTo>
                    <a:pt x="0" y="289"/>
                  </a:lnTo>
                  <a:lnTo>
                    <a:pt x="3943" y="9771"/>
                  </a:lnTo>
                  <a:cubicBezTo>
                    <a:pt x="4068" y="10069"/>
                    <a:pt x="4289" y="10319"/>
                    <a:pt x="4577" y="10473"/>
                  </a:cubicBezTo>
                  <a:lnTo>
                    <a:pt x="5212" y="10848"/>
                  </a:lnTo>
                  <a:lnTo>
                    <a:pt x="5212" y="10848"/>
                  </a:lnTo>
                  <a:lnTo>
                    <a:pt x="683"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60"/>
            <p:cNvSpPr/>
            <p:nvPr/>
          </p:nvSpPr>
          <p:spPr>
            <a:xfrm>
              <a:off x="1134648" y="2690097"/>
              <a:ext cx="38728" cy="38728"/>
            </a:xfrm>
            <a:custGeom>
              <a:avLst/>
              <a:gdLst/>
              <a:ahLst/>
              <a:cxnLst/>
              <a:rect l="l" t="t" r="r" b="b"/>
              <a:pathLst>
                <a:path w="1482" h="1482" extrusionOk="0">
                  <a:moveTo>
                    <a:pt x="741" y="0"/>
                  </a:moveTo>
                  <a:cubicBezTo>
                    <a:pt x="337" y="0"/>
                    <a:pt x="0" y="327"/>
                    <a:pt x="0" y="741"/>
                  </a:cubicBezTo>
                  <a:cubicBezTo>
                    <a:pt x="0" y="1154"/>
                    <a:pt x="337" y="1481"/>
                    <a:pt x="741" y="1481"/>
                  </a:cubicBezTo>
                  <a:cubicBezTo>
                    <a:pt x="1154" y="1481"/>
                    <a:pt x="1481" y="1154"/>
                    <a:pt x="1481" y="741"/>
                  </a:cubicBezTo>
                  <a:cubicBezTo>
                    <a:pt x="1481" y="327"/>
                    <a:pt x="1154" y="0"/>
                    <a:pt x="7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60"/>
            <p:cNvSpPr/>
            <p:nvPr/>
          </p:nvSpPr>
          <p:spPr>
            <a:xfrm>
              <a:off x="1145702" y="2701151"/>
              <a:ext cx="16620" cy="16620"/>
            </a:xfrm>
            <a:custGeom>
              <a:avLst/>
              <a:gdLst/>
              <a:ahLst/>
              <a:cxnLst/>
              <a:rect l="l" t="t" r="r" b="b"/>
              <a:pathLst>
                <a:path w="636" h="636" extrusionOk="0">
                  <a:moveTo>
                    <a:pt x="318" y="1"/>
                  </a:moveTo>
                  <a:cubicBezTo>
                    <a:pt x="145" y="1"/>
                    <a:pt x="0" y="145"/>
                    <a:pt x="0" y="318"/>
                  </a:cubicBezTo>
                  <a:cubicBezTo>
                    <a:pt x="0" y="491"/>
                    <a:pt x="145" y="635"/>
                    <a:pt x="318" y="635"/>
                  </a:cubicBezTo>
                  <a:cubicBezTo>
                    <a:pt x="491" y="635"/>
                    <a:pt x="635" y="491"/>
                    <a:pt x="635" y="318"/>
                  </a:cubicBezTo>
                  <a:cubicBezTo>
                    <a:pt x="635" y="145"/>
                    <a:pt x="491" y="1"/>
                    <a:pt x="31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60"/>
            <p:cNvSpPr/>
            <p:nvPr/>
          </p:nvSpPr>
          <p:spPr>
            <a:xfrm>
              <a:off x="1015536" y="2472883"/>
              <a:ext cx="87727" cy="76960"/>
            </a:xfrm>
            <a:custGeom>
              <a:avLst/>
              <a:gdLst/>
              <a:ahLst/>
              <a:cxnLst/>
              <a:rect l="l" t="t" r="r" b="b"/>
              <a:pathLst>
                <a:path w="3357" h="2945" extrusionOk="0">
                  <a:moveTo>
                    <a:pt x="1683" y="0"/>
                  </a:moveTo>
                  <a:cubicBezTo>
                    <a:pt x="1435" y="0"/>
                    <a:pt x="1184" y="63"/>
                    <a:pt x="952" y="197"/>
                  </a:cubicBezTo>
                  <a:cubicBezTo>
                    <a:pt x="250" y="591"/>
                    <a:pt x="0" y="1475"/>
                    <a:pt x="395" y="2177"/>
                  </a:cubicBezTo>
                  <a:cubicBezTo>
                    <a:pt x="660" y="2669"/>
                    <a:pt x="1160" y="2945"/>
                    <a:pt x="1678" y="2945"/>
                  </a:cubicBezTo>
                  <a:cubicBezTo>
                    <a:pt x="1910" y="2945"/>
                    <a:pt x="2146" y="2890"/>
                    <a:pt x="2366" y="2774"/>
                  </a:cubicBezTo>
                  <a:cubicBezTo>
                    <a:pt x="2395" y="2754"/>
                    <a:pt x="2424" y="2745"/>
                    <a:pt x="2452" y="2726"/>
                  </a:cubicBezTo>
                  <a:cubicBezTo>
                    <a:pt x="3135" y="2302"/>
                    <a:pt x="3356" y="1408"/>
                    <a:pt x="2952" y="725"/>
                  </a:cubicBezTo>
                  <a:cubicBezTo>
                    <a:pt x="2675" y="261"/>
                    <a:pt x="2186" y="0"/>
                    <a:pt x="1683"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60"/>
            <p:cNvSpPr/>
            <p:nvPr/>
          </p:nvSpPr>
          <p:spPr>
            <a:xfrm>
              <a:off x="1027844" y="2472727"/>
              <a:ext cx="83702" cy="72648"/>
            </a:xfrm>
            <a:custGeom>
              <a:avLst/>
              <a:gdLst/>
              <a:ahLst/>
              <a:cxnLst/>
              <a:rect l="l" t="t" r="r" b="b"/>
              <a:pathLst>
                <a:path w="3203" h="2780" extrusionOk="0">
                  <a:moveTo>
                    <a:pt x="1308" y="1"/>
                  </a:moveTo>
                  <a:cubicBezTo>
                    <a:pt x="1279" y="10"/>
                    <a:pt x="1251" y="29"/>
                    <a:pt x="1222" y="49"/>
                  </a:cubicBezTo>
                  <a:cubicBezTo>
                    <a:pt x="0" y="808"/>
                    <a:pt x="462" y="2684"/>
                    <a:pt x="1895" y="2780"/>
                  </a:cubicBezTo>
                  <a:cubicBezTo>
                    <a:pt x="1924" y="2760"/>
                    <a:pt x="1953" y="2751"/>
                    <a:pt x="1981" y="2732"/>
                  </a:cubicBezTo>
                  <a:cubicBezTo>
                    <a:pt x="3203" y="1972"/>
                    <a:pt x="2741" y="97"/>
                    <a:pt x="1308"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60"/>
            <p:cNvSpPr/>
            <p:nvPr/>
          </p:nvSpPr>
          <p:spPr>
            <a:xfrm>
              <a:off x="1047182" y="2499120"/>
              <a:ext cx="24408" cy="24146"/>
            </a:xfrm>
            <a:custGeom>
              <a:avLst/>
              <a:gdLst/>
              <a:ahLst/>
              <a:cxnLst/>
              <a:rect l="l" t="t" r="r" b="b"/>
              <a:pathLst>
                <a:path w="934" h="924" extrusionOk="0">
                  <a:moveTo>
                    <a:pt x="472" y="0"/>
                  </a:moveTo>
                  <a:cubicBezTo>
                    <a:pt x="212" y="0"/>
                    <a:pt x="1" y="212"/>
                    <a:pt x="1" y="462"/>
                  </a:cubicBezTo>
                  <a:cubicBezTo>
                    <a:pt x="1" y="722"/>
                    <a:pt x="212" y="923"/>
                    <a:pt x="472" y="923"/>
                  </a:cubicBezTo>
                  <a:cubicBezTo>
                    <a:pt x="722" y="923"/>
                    <a:pt x="934" y="722"/>
                    <a:pt x="934" y="462"/>
                  </a:cubicBezTo>
                  <a:cubicBezTo>
                    <a:pt x="934" y="212"/>
                    <a:pt x="722" y="0"/>
                    <a:pt x="472"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8" name="Google Shape;14768;p60"/>
          <p:cNvGrpSpPr/>
          <p:nvPr/>
        </p:nvGrpSpPr>
        <p:grpSpPr>
          <a:xfrm>
            <a:off x="866528" y="4274484"/>
            <a:ext cx="349810" cy="366665"/>
            <a:chOff x="866528" y="4274484"/>
            <a:chExt cx="349810" cy="366665"/>
          </a:xfrm>
        </p:grpSpPr>
        <p:sp>
          <p:nvSpPr>
            <p:cNvPr id="14769" name="Google Shape;14769;p60"/>
            <p:cNvSpPr/>
            <p:nvPr/>
          </p:nvSpPr>
          <p:spPr>
            <a:xfrm>
              <a:off x="1041407" y="4370991"/>
              <a:ext cx="174931" cy="270158"/>
            </a:xfrm>
            <a:custGeom>
              <a:avLst/>
              <a:gdLst/>
              <a:ahLst/>
              <a:cxnLst/>
              <a:rect l="l" t="t" r="r" b="b"/>
              <a:pathLst>
                <a:path w="6694" h="10338" extrusionOk="0">
                  <a:moveTo>
                    <a:pt x="6655" y="0"/>
                  </a:moveTo>
                  <a:lnTo>
                    <a:pt x="4222" y="1346"/>
                  </a:lnTo>
                  <a:lnTo>
                    <a:pt x="1" y="3683"/>
                  </a:lnTo>
                  <a:lnTo>
                    <a:pt x="1" y="10337"/>
                  </a:lnTo>
                  <a:cubicBezTo>
                    <a:pt x="49" y="10337"/>
                    <a:pt x="97" y="10328"/>
                    <a:pt x="135" y="10308"/>
                  </a:cubicBezTo>
                  <a:lnTo>
                    <a:pt x="6549" y="6760"/>
                  </a:lnTo>
                  <a:cubicBezTo>
                    <a:pt x="6636" y="6702"/>
                    <a:pt x="6694" y="6616"/>
                    <a:pt x="6694" y="6520"/>
                  </a:cubicBezTo>
                  <a:lnTo>
                    <a:pt x="6694" y="144"/>
                  </a:lnTo>
                  <a:cubicBezTo>
                    <a:pt x="6694" y="96"/>
                    <a:pt x="6674" y="48"/>
                    <a:pt x="6655"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60"/>
            <p:cNvSpPr/>
            <p:nvPr/>
          </p:nvSpPr>
          <p:spPr>
            <a:xfrm>
              <a:off x="1041407" y="4516471"/>
              <a:ext cx="173938" cy="124678"/>
            </a:xfrm>
            <a:custGeom>
              <a:avLst/>
              <a:gdLst/>
              <a:ahLst/>
              <a:cxnLst/>
              <a:rect l="l" t="t" r="r" b="b"/>
              <a:pathLst>
                <a:path w="6656" h="4771" extrusionOk="0">
                  <a:moveTo>
                    <a:pt x="4222" y="1"/>
                  </a:moveTo>
                  <a:lnTo>
                    <a:pt x="2414" y="1001"/>
                  </a:lnTo>
                  <a:lnTo>
                    <a:pt x="1" y="2337"/>
                  </a:lnTo>
                  <a:lnTo>
                    <a:pt x="1" y="4770"/>
                  </a:lnTo>
                  <a:cubicBezTo>
                    <a:pt x="49" y="4770"/>
                    <a:pt x="97" y="4761"/>
                    <a:pt x="135" y="4741"/>
                  </a:cubicBezTo>
                  <a:lnTo>
                    <a:pt x="6549" y="1184"/>
                  </a:lnTo>
                  <a:cubicBezTo>
                    <a:pt x="6588" y="1155"/>
                    <a:pt x="6626" y="1126"/>
                    <a:pt x="6655" y="1087"/>
                  </a:cubicBezTo>
                  <a:lnTo>
                    <a:pt x="4222" y="1"/>
                  </a:ln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60"/>
            <p:cNvSpPr/>
            <p:nvPr/>
          </p:nvSpPr>
          <p:spPr>
            <a:xfrm>
              <a:off x="866528" y="4370991"/>
              <a:ext cx="174905" cy="270158"/>
            </a:xfrm>
            <a:custGeom>
              <a:avLst/>
              <a:gdLst/>
              <a:ahLst/>
              <a:cxnLst/>
              <a:rect l="l" t="t" r="r" b="b"/>
              <a:pathLst>
                <a:path w="6693" h="10338" extrusionOk="0">
                  <a:moveTo>
                    <a:pt x="38" y="0"/>
                  </a:moveTo>
                  <a:cubicBezTo>
                    <a:pt x="10" y="48"/>
                    <a:pt x="0" y="96"/>
                    <a:pt x="0" y="144"/>
                  </a:cubicBezTo>
                  <a:lnTo>
                    <a:pt x="0" y="6501"/>
                  </a:lnTo>
                  <a:cubicBezTo>
                    <a:pt x="0" y="6558"/>
                    <a:pt x="19" y="6606"/>
                    <a:pt x="38" y="6654"/>
                  </a:cubicBezTo>
                  <a:cubicBezTo>
                    <a:pt x="67" y="6693"/>
                    <a:pt x="96" y="6722"/>
                    <a:pt x="144" y="6751"/>
                  </a:cubicBezTo>
                  <a:lnTo>
                    <a:pt x="6558" y="10308"/>
                  </a:lnTo>
                  <a:cubicBezTo>
                    <a:pt x="6597" y="10328"/>
                    <a:pt x="6645" y="10337"/>
                    <a:pt x="6693" y="10337"/>
                  </a:cubicBezTo>
                  <a:lnTo>
                    <a:pt x="6693" y="3683"/>
                  </a:lnTo>
                  <a:lnTo>
                    <a:pt x="2471" y="1346"/>
                  </a:lnTo>
                  <a:lnTo>
                    <a:pt x="38" y="0"/>
                  </a:ln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60"/>
            <p:cNvSpPr/>
            <p:nvPr/>
          </p:nvSpPr>
          <p:spPr>
            <a:xfrm>
              <a:off x="866528" y="4370991"/>
              <a:ext cx="64600" cy="173650"/>
            </a:xfrm>
            <a:custGeom>
              <a:avLst/>
              <a:gdLst/>
              <a:ahLst/>
              <a:cxnLst/>
              <a:rect l="l" t="t" r="r" b="b"/>
              <a:pathLst>
                <a:path w="2472" h="6645" extrusionOk="0">
                  <a:moveTo>
                    <a:pt x="38" y="0"/>
                  </a:moveTo>
                  <a:cubicBezTo>
                    <a:pt x="10" y="48"/>
                    <a:pt x="0" y="96"/>
                    <a:pt x="0" y="144"/>
                  </a:cubicBezTo>
                  <a:lnTo>
                    <a:pt x="0" y="6501"/>
                  </a:lnTo>
                  <a:cubicBezTo>
                    <a:pt x="0" y="6558"/>
                    <a:pt x="19" y="6606"/>
                    <a:pt x="38" y="6645"/>
                  </a:cubicBezTo>
                  <a:lnTo>
                    <a:pt x="2471" y="5568"/>
                  </a:lnTo>
                  <a:lnTo>
                    <a:pt x="2471" y="1346"/>
                  </a:lnTo>
                  <a:lnTo>
                    <a:pt x="38" y="0"/>
                  </a:ln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60"/>
            <p:cNvSpPr/>
            <p:nvPr/>
          </p:nvSpPr>
          <p:spPr>
            <a:xfrm>
              <a:off x="867522" y="4274536"/>
              <a:ext cx="347824" cy="192701"/>
            </a:xfrm>
            <a:custGeom>
              <a:avLst/>
              <a:gdLst/>
              <a:ahLst/>
              <a:cxnLst/>
              <a:rect l="l" t="t" r="r" b="b"/>
              <a:pathLst>
                <a:path w="13310" h="7374" extrusionOk="0">
                  <a:moveTo>
                    <a:pt x="6655" y="1"/>
                  </a:moveTo>
                  <a:cubicBezTo>
                    <a:pt x="6609" y="1"/>
                    <a:pt x="6563" y="13"/>
                    <a:pt x="6520" y="37"/>
                  </a:cubicBezTo>
                  <a:lnTo>
                    <a:pt x="106" y="3595"/>
                  </a:lnTo>
                  <a:cubicBezTo>
                    <a:pt x="58" y="3614"/>
                    <a:pt x="29" y="3653"/>
                    <a:pt x="0" y="3691"/>
                  </a:cubicBezTo>
                  <a:lnTo>
                    <a:pt x="2433" y="5037"/>
                  </a:lnTo>
                  <a:lnTo>
                    <a:pt x="6655" y="7374"/>
                  </a:lnTo>
                  <a:lnTo>
                    <a:pt x="10876" y="5037"/>
                  </a:lnTo>
                  <a:lnTo>
                    <a:pt x="13309" y="3691"/>
                  </a:lnTo>
                  <a:cubicBezTo>
                    <a:pt x="13280" y="3653"/>
                    <a:pt x="13242" y="3614"/>
                    <a:pt x="13203" y="3595"/>
                  </a:cubicBezTo>
                  <a:lnTo>
                    <a:pt x="6789" y="37"/>
                  </a:lnTo>
                  <a:cubicBezTo>
                    <a:pt x="6746" y="13"/>
                    <a:pt x="6700" y="1"/>
                    <a:pt x="6655" y="1"/>
                  </a:cubicBez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60"/>
            <p:cNvSpPr/>
            <p:nvPr/>
          </p:nvSpPr>
          <p:spPr>
            <a:xfrm>
              <a:off x="1041407" y="4274484"/>
              <a:ext cx="173938" cy="131708"/>
            </a:xfrm>
            <a:custGeom>
              <a:avLst/>
              <a:gdLst/>
              <a:ahLst/>
              <a:cxnLst/>
              <a:rect l="l" t="t" r="r" b="b"/>
              <a:pathLst>
                <a:path w="6656" h="5040" extrusionOk="0">
                  <a:moveTo>
                    <a:pt x="1" y="1"/>
                  </a:moveTo>
                  <a:lnTo>
                    <a:pt x="1" y="2703"/>
                  </a:lnTo>
                  <a:lnTo>
                    <a:pt x="4222" y="5039"/>
                  </a:lnTo>
                  <a:lnTo>
                    <a:pt x="6655" y="3693"/>
                  </a:lnTo>
                  <a:cubicBezTo>
                    <a:pt x="6626" y="3655"/>
                    <a:pt x="6588" y="3616"/>
                    <a:pt x="6549" y="3597"/>
                  </a:cubicBezTo>
                  <a:lnTo>
                    <a:pt x="135" y="39"/>
                  </a:lnTo>
                  <a:cubicBezTo>
                    <a:pt x="97" y="20"/>
                    <a:pt x="49" y="1"/>
                    <a:pt x="1"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60"/>
            <p:cNvSpPr/>
            <p:nvPr/>
          </p:nvSpPr>
          <p:spPr>
            <a:xfrm>
              <a:off x="1041407" y="4405669"/>
              <a:ext cx="112866" cy="173650"/>
            </a:xfrm>
            <a:custGeom>
              <a:avLst/>
              <a:gdLst/>
              <a:ahLst/>
              <a:cxnLst/>
              <a:rect l="l" t="t" r="r" b="b"/>
              <a:pathLst>
                <a:path w="4319" h="6645" extrusionOk="0">
                  <a:moveTo>
                    <a:pt x="4280" y="0"/>
                  </a:moveTo>
                  <a:lnTo>
                    <a:pt x="1" y="2366"/>
                  </a:lnTo>
                  <a:lnTo>
                    <a:pt x="1" y="6645"/>
                  </a:lnTo>
                  <a:cubicBezTo>
                    <a:pt x="49" y="6645"/>
                    <a:pt x="97" y="6626"/>
                    <a:pt x="135" y="6606"/>
                  </a:cubicBezTo>
                  <a:lnTo>
                    <a:pt x="4165" y="4375"/>
                  </a:lnTo>
                  <a:cubicBezTo>
                    <a:pt x="4261" y="4318"/>
                    <a:pt x="4318" y="4222"/>
                    <a:pt x="4318" y="4116"/>
                  </a:cubicBezTo>
                  <a:lnTo>
                    <a:pt x="4318" y="144"/>
                  </a:lnTo>
                  <a:cubicBezTo>
                    <a:pt x="4318" y="96"/>
                    <a:pt x="4299" y="39"/>
                    <a:pt x="4280"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60"/>
            <p:cNvSpPr/>
            <p:nvPr/>
          </p:nvSpPr>
          <p:spPr>
            <a:xfrm>
              <a:off x="928593" y="4405669"/>
              <a:ext cx="112840" cy="173415"/>
            </a:xfrm>
            <a:custGeom>
              <a:avLst/>
              <a:gdLst/>
              <a:ahLst/>
              <a:cxnLst/>
              <a:rect l="l" t="t" r="r" b="b"/>
              <a:pathLst>
                <a:path w="4318" h="6636" extrusionOk="0">
                  <a:moveTo>
                    <a:pt x="39" y="0"/>
                  </a:moveTo>
                  <a:cubicBezTo>
                    <a:pt x="10" y="39"/>
                    <a:pt x="0" y="96"/>
                    <a:pt x="0" y="144"/>
                  </a:cubicBezTo>
                  <a:lnTo>
                    <a:pt x="0" y="4116"/>
                  </a:lnTo>
                  <a:cubicBezTo>
                    <a:pt x="0" y="4222"/>
                    <a:pt x="58" y="4318"/>
                    <a:pt x="154" y="4375"/>
                  </a:cubicBezTo>
                  <a:lnTo>
                    <a:pt x="4183" y="6606"/>
                  </a:lnTo>
                  <a:cubicBezTo>
                    <a:pt x="4222" y="6626"/>
                    <a:pt x="4270" y="6635"/>
                    <a:pt x="4318" y="6635"/>
                  </a:cubicBezTo>
                  <a:lnTo>
                    <a:pt x="4318" y="2366"/>
                  </a:lnTo>
                  <a:lnTo>
                    <a:pt x="39"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60"/>
            <p:cNvSpPr/>
            <p:nvPr/>
          </p:nvSpPr>
          <p:spPr>
            <a:xfrm>
              <a:off x="929848" y="4343657"/>
              <a:ext cx="223407" cy="123842"/>
            </a:xfrm>
            <a:custGeom>
              <a:avLst/>
              <a:gdLst/>
              <a:ahLst/>
              <a:cxnLst/>
              <a:rect l="l" t="t" r="r" b="b"/>
              <a:pathLst>
                <a:path w="8549" h="4739" extrusionOk="0">
                  <a:moveTo>
                    <a:pt x="4266" y="0"/>
                  </a:moveTo>
                  <a:cubicBezTo>
                    <a:pt x="4219" y="0"/>
                    <a:pt x="4174" y="12"/>
                    <a:pt x="4135" y="36"/>
                  </a:cubicBezTo>
                  <a:lnTo>
                    <a:pt x="106" y="2267"/>
                  </a:lnTo>
                  <a:cubicBezTo>
                    <a:pt x="58" y="2287"/>
                    <a:pt x="19" y="2325"/>
                    <a:pt x="0" y="2373"/>
                  </a:cubicBezTo>
                  <a:lnTo>
                    <a:pt x="4270" y="4739"/>
                  </a:lnTo>
                  <a:lnTo>
                    <a:pt x="8549" y="2373"/>
                  </a:lnTo>
                  <a:cubicBezTo>
                    <a:pt x="8520" y="2325"/>
                    <a:pt x="8482" y="2287"/>
                    <a:pt x="8434" y="2267"/>
                  </a:cubicBezTo>
                  <a:lnTo>
                    <a:pt x="7260" y="1613"/>
                  </a:lnTo>
                  <a:lnTo>
                    <a:pt x="4404" y="36"/>
                  </a:lnTo>
                  <a:cubicBezTo>
                    <a:pt x="4361" y="12"/>
                    <a:pt x="4313" y="0"/>
                    <a:pt x="4266" y="0"/>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60"/>
            <p:cNvSpPr/>
            <p:nvPr/>
          </p:nvSpPr>
          <p:spPr>
            <a:xfrm>
              <a:off x="1112017" y="4497290"/>
              <a:ext cx="29896" cy="18972"/>
            </a:xfrm>
            <a:custGeom>
              <a:avLst/>
              <a:gdLst/>
              <a:ahLst/>
              <a:cxnLst/>
              <a:rect l="l" t="t" r="r" b="b"/>
              <a:pathLst>
                <a:path w="1144" h="726" extrusionOk="0">
                  <a:moveTo>
                    <a:pt x="827" y="1"/>
                  </a:moveTo>
                  <a:cubicBezTo>
                    <a:pt x="791" y="1"/>
                    <a:pt x="752" y="11"/>
                    <a:pt x="712" y="33"/>
                  </a:cubicBezTo>
                  <a:lnTo>
                    <a:pt x="203" y="321"/>
                  </a:lnTo>
                  <a:cubicBezTo>
                    <a:pt x="1" y="427"/>
                    <a:pt x="78" y="725"/>
                    <a:pt x="309" y="725"/>
                  </a:cubicBezTo>
                  <a:cubicBezTo>
                    <a:pt x="347" y="725"/>
                    <a:pt x="386" y="716"/>
                    <a:pt x="414" y="696"/>
                  </a:cubicBezTo>
                  <a:lnTo>
                    <a:pt x="924" y="417"/>
                  </a:lnTo>
                  <a:cubicBezTo>
                    <a:pt x="1144" y="295"/>
                    <a:pt x="1026" y="1"/>
                    <a:pt x="827"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60"/>
            <p:cNvSpPr/>
            <p:nvPr/>
          </p:nvSpPr>
          <p:spPr>
            <a:xfrm>
              <a:off x="1112017" y="4481218"/>
              <a:ext cx="29896" cy="18946"/>
            </a:xfrm>
            <a:custGeom>
              <a:avLst/>
              <a:gdLst/>
              <a:ahLst/>
              <a:cxnLst/>
              <a:rect l="l" t="t" r="r" b="b"/>
              <a:pathLst>
                <a:path w="1144" h="725" extrusionOk="0">
                  <a:moveTo>
                    <a:pt x="827" y="1"/>
                  </a:moveTo>
                  <a:cubicBezTo>
                    <a:pt x="791" y="1"/>
                    <a:pt x="752" y="10"/>
                    <a:pt x="712" y="32"/>
                  </a:cubicBezTo>
                  <a:lnTo>
                    <a:pt x="203" y="311"/>
                  </a:lnTo>
                  <a:cubicBezTo>
                    <a:pt x="1" y="427"/>
                    <a:pt x="78" y="725"/>
                    <a:pt x="309" y="725"/>
                  </a:cubicBezTo>
                  <a:cubicBezTo>
                    <a:pt x="347" y="725"/>
                    <a:pt x="386" y="715"/>
                    <a:pt x="414" y="696"/>
                  </a:cubicBezTo>
                  <a:lnTo>
                    <a:pt x="924" y="407"/>
                  </a:lnTo>
                  <a:cubicBezTo>
                    <a:pt x="1144" y="293"/>
                    <a:pt x="1026" y="1"/>
                    <a:pt x="827"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0" name="Google Shape;14780;p60"/>
          <p:cNvGrpSpPr/>
          <p:nvPr/>
        </p:nvGrpSpPr>
        <p:grpSpPr>
          <a:xfrm>
            <a:off x="1388708" y="4274484"/>
            <a:ext cx="330210" cy="366665"/>
            <a:chOff x="1388708" y="4274484"/>
            <a:chExt cx="330210" cy="366665"/>
          </a:xfrm>
        </p:grpSpPr>
        <p:sp>
          <p:nvSpPr>
            <p:cNvPr id="14781" name="Google Shape;14781;p60"/>
            <p:cNvSpPr/>
            <p:nvPr/>
          </p:nvSpPr>
          <p:spPr>
            <a:xfrm>
              <a:off x="1490965" y="4274484"/>
              <a:ext cx="227954" cy="366665"/>
            </a:xfrm>
            <a:custGeom>
              <a:avLst/>
              <a:gdLst/>
              <a:ahLst/>
              <a:cxnLst/>
              <a:rect l="l" t="t" r="r" b="b"/>
              <a:pathLst>
                <a:path w="8723" h="14031" extrusionOk="0">
                  <a:moveTo>
                    <a:pt x="289" y="1"/>
                  </a:moveTo>
                  <a:cubicBezTo>
                    <a:pt x="126" y="1"/>
                    <a:pt x="1" y="126"/>
                    <a:pt x="1" y="289"/>
                  </a:cubicBezTo>
                  <a:lnTo>
                    <a:pt x="1" y="14030"/>
                  </a:lnTo>
                  <a:lnTo>
                    <a:pt x="6963" y="14030"/>
                  </a:lnTo>
                  <a:cubicBezTo>
                    <a:pt x="7934" y="14030"/>
                    <a:pt x="8723" y="13242"/>
                    <a:pt x="8723" y="12271"/>
                  </a:cubicBezTo>
                  <a:lnTo>
                    <a:pt x="8723" y="289"/>
                  </a:lnTo>
                  <a:cubicBezTo>
                    <a:pt x="8723" y="126"/>
                    <a:pt x="8598" y="1"/>
                    <a:pt x="8444" y="1"/>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60"/>
            <p:cNvSpPr/>
            <p:nvPr/>
          </p:nvSpPr>
          <p:spPr>
            <a:xfrm>
              <a:off x="1651810" y="4274484"/>
              <a:ext cx="67108" cy="366665"/>
            </a:xfrm>
            <a:custGeom>
              <a:avLst/>
              <a:gdLst/>
              <a:ahLst/>
              <a:cxnLst/>
              <a:rect l="l" t="t" r="r" b="b"/>
              <a:pathLst>
                <a:path w="2568" h="14031" extrusionOk="0">
                  <a:moveTo>
                    <a:pt x="1481" y="1"/>
                  </a:moveTo>
                  <a:cubicBezTo>
                    <a:pt x="1635" y="1"/>
                    <a:pt x="1760" y="126"/>
                    <a:pt x="1760" y="289"/>
                  </a:cubicBezTo>
                  <a:lnTo>
                    <a:pt x="1760" y="12271"/>
                  </a:lnTo>
                  <a:cubicBezTo>
                    <a:pt x="1760" y="13242"/>
                    <a:pt x="971" y="14030"/>
                    <a:pt x="0" y="14030"/>
                  </a:cubicBezTo>
                  <a:lnTo>
                    <a:pt x="808" y="14030"/>
                  </a:lnTo>
                  <a:cubicBezTo>
                    <a:pt x="1779" y="14030"/>
                    <a:pt x="2568" y="13242"/>
                    <a:pt x="2568" y="12271"/>
                  </a:cubicBezTo>
                  <a:lnTo>
                    <a:pt x="2568" y="289"/>
                  </a:lnTo>
                  <a:cubicBezTo>
                    <a:pt x="2568" y="126"/>
                    <a:pt x="2443"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60"/>
            <p:cNvSpPr/>
            <p:nvPr/>
          </p:nvSpPr>
          <p:spPr>
            <a:xfrm>
              <a:off x="1395973" y="4576288"/>
              <a:ext cx="273947" cy="64861"/>
            </a:xfrm>
            <a:custGeom>
              <a:avLst/>
              <a:gdLst/>
              <a:ahLst/>
              <a:cxnLst/>
              <a:rect l="l" t="t" r="r" b="b"/>
              <a:pathLst>
                <a:path w="10483" h="2482" extrusionOk="0">
                  <a:moveTo>
                    <a:pt x="280" y="0"/>
                  </a:moveTo>
                  <a:cubicBezTo>
                    <a:pt x="126" y="0"/>
                    <a:pt x="1" y="125"/>
                    <a:pt x="1" y="289"/>
                  </a:cubicBezTo>
                  <a:lnTo>
                    <a:pt x="1" y="722"/>
                  </a:lnTo>
                  <a:cubicBezTo>
                    <a:pt x="1" y="1693"/>
                    <a:pt x="789" y="2481"/>
                    <a:pt x="1761" y="2481"/>
                  </a:cubicBezTo>
                  <a:lnTo>
                    <a:pt x="10482" y="2481"/>
                  </a:lnTo>
                  <a:cubicBezTo>
                    <a:pt x="9511" y="2481"/>
                    <a:pt x="8723" y="1693"/>
                    <a:pt x="8723" y="722"/>
                  </a:cubicBezTo>
                  <a:lnTo>
                    <a:pt x="8723" y="289"/>
                  </a:lnTo>
                  <a:cubicBezTo>
                    <a:pt x="8723" y="125"/>
                    <a:pt x="8598" y="0"/>
                    <a:pt x="8444"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60"/>
            <p:cNvSpPr/>
            <p:nvPr/>
          </p:nvSpPr>
          <p:spPr>
            <a:xfrm>
              <a:off x="1523395" y="4385547"/>
              <a:ext cx="31437" cy="26916"/>
            </a:xfrm>
            <a:custGeom>
              <a:avLst/>
              <a:gdLst/>
              <a:ahLst/>
              <a:cxnLst/>
              <a:rect l="l" t="t" r="r" b="b"/>
              <a:pathLst>
                <a:path w="1203" h="1030" extrusionOk="0">
                  <a:moveTo>
                    <a:pt x="683" y="1"/>
                  </a:moveTo>
                  <a:cubicBezTo>
                    <a:pt x="231" y="1"/>
                    <a:pt x="0" y="559"/>
                    <a:pt x="327" y="876"/>
                  </a:cubicBezTo>
                  <a:cubicBezTo>
                    <a:pt x="430" y="982"/>
                    <a:pt x="559" y="1029"/>
                    <a:pt x="685" y="1029"/>
                  </a:cubicBezTo>
                  <a:cubicBezTo>
                    <a:pt x="948" y="1029"/>
                    <a:pt x="1202" y="825"/>
                    <a:pt x="1202" y="520"/>
                  </a:cubicBezTo>
                  <a:cubicBezTo>
                    <a:pt x="1202" y="232"/>
                    <a:pt x="972" y="1"/>
                    <a:pt x="683"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60"/>
            <p:cNvSpPr/>
            <p:nvPr/>
          </p:nvSpPr>
          <p:spPr>
            <a:xfrm>
              <a:off x="1569623" y="4394589"/>
              <a:ext cx="41734" cy="11106"/>
            </a:xfrm>
            <a:custGeom>
              <a:avLst/>
              <a:gdLst/>
              <a:ahLst/>
              <a:cxnLst/>
              <a:rect l="l" t="t" r="r" b="b"/>
              <a:pathLst>
                <a:path w="1597" h="425" extrusionOk="0">
                  <a:moveTo>
                    <a:pt x="280" y="1"/>
                  </a:moveTo>
                  <a:cubicBezTo>
                    <a:pt x="1" y="1"/>
                    <a:pt x="1" y="424"/>
                    <a:pt x="280" y="424"/>
                  </a:cubicBezTo>
                  <a:lnTo>
                    <a:pt x="1318" y="424"/>
                  </a:lnTo>
                  <a:cubicBezTo>
                    <a:pt x="1597" y="424"/>
                    <a:pt x="1597" y="1"/>
                    <a:pt x="1318"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60"/>
            <p:cNvSpPr/>
            <p:nvPr/>
          </p:nvSpPr>
          <p:spPr>
            <a:xfrm>
              <a:off x="1569623" y="4407917"/>
              <a:ext cx="109103" cy="11080"/>
            </a:xfrm>
            <a:custGeom>
              <a:avLst/>
              <a:gdLst/>
              <a:ahLst/>
              <a:cxnLst/>
              <a:rect l="l" t="t" r="r" b="b"/>
              <a:pathLst>
                <a:path w="4175" h="424" extrusionOk="0">
                  <a:moveTo>
                    <a:pt x="280" y="1"/>
                  </a:moveTo>
                  <a:cubicBezTo>
                    <a:pt x="1" y="1"/>
                    <a:pt x="1" y="424"/>
                    <a:pt x="280" y="424"/>
                  </a:cubicBezTo>
                  <a:lnTo>
                    <a:pt x="3895" y="424"/>
                  </a:lnTo>
                  <a:cubicBezTo>
                    <a:pt x="4174" y="424"/>
                    <a:pt x="4174" y="1"/>
                    <a:pt x="3895"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60"/>
            <p:cNvSpPr/>
            <p:nvPr/>
          </p:nvSpPr>
          <p:spPr>
            <a:xfrm>
              <a:off x="1569623" y="4379014"/>
              <a:ext cx="14608" cy="11080"/>
            </a:xfrm>
            <a:custGeom>
              <a:avLst/>
              <a:gdLst/>
              <a:ahLst/>
              <a:cxnLst/>
              <a:rect l="l" t="t" r="r" b="b"/>
              <a:pathLst>
                <a:path w="559" h="424" extrusionOk="0">
                  <a:moveTo>
                    <a:pt x="280" y="1"/>
                  </a:moveTo>
                  <a:cubicBezTo>
                    <a:pt x="1" y="1"/>
                    <a:pt x="1" y="424"/>
                    <a:pt x="280" y="424"/>
                  </a:cubicBezTo>
                  <a:cubicBezTo>
                    <a:pt x="558" y="424"/>
                    <a:pt x="558" y="1"/>
                    <a:pt x="280"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60"/>
            <p:cNvSpPr/>
            <p:nvPr/>
          </p:nvSpPr>
          <p:spPr>
            <a:xfrm>
              <a:off x="1523395" y="4444110"/>
              <a:ext cx="31437" cy="26786"/>
            </a:xfrm>
            <a:custGeom>
              <a:avLst/>
              <a:gdLst/>
              <a:ahLst/>
              <a:cxnLst/>
              <a:rect l="l" t="t" r="r" b="b"/>
              <a:pathLst>
                <a:path w="1203" h="1025" extrusionOk="0">
                  <a:moveTo>
                    <a:pt x="683" y="0"/>
                  </a:moveTo>
                  <a:cubicBezTo>
                    <a:pt x="231" y="0"/>
                    <a:pt x="0" y="548"/>
                    <a:pt x="327" y="875"/>
                  </a:cubicBezTo>
                  <a:cubicBezTo>
                    <a:pt x="430" y="978"/>
                    <a:pt x="558" y="1024"/>
                    <a:pt x="684" y="1024"/>
                  </a:cubicBezTo>
                  <a:cubicBezTo>
                    <a:pt x="947" y="1024"/>
                    <a:pt x="1202" y="822"/>
                    <a:pt x="1202" y="510"/>
                  </a:cubicBezTo>
                  <a:cubicBezTo>
                    <a:pt x="1202" y="231"/>
                    <a:pt x="972" y="0"/>
                    <a:pt x="683" y="0"/>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60"/>
            <p:cNvSpPr/>
            <p:nvPr/>
          </p:nvSpPr>
          <p:spPr>
            <a:xfrm>
              <a:off x="1569623" y="4453152"/>
              <a:ext cx="41734" cy="11080"/>
            </a:xfrm>
            <a:custGeom>
              <a:avLst/>
              <a:gdLst/>
              <a:ahLst/>
              <a:cxnLst/>
              <a:rect l="l" t="t" r="r" b="b"/>
              <a:pathLst>
                <a:path w="1597" h="424" extrusionOk="0">
                  <a:moveTo>
                    <a:pt x="280" y="1"/>
                  </a:moveTo>
                  <a:cubicBezTo>
                    <a:pt x="1" y="1"/>
                    <a:pt x="1" y="424"/>
                    <a:pt x="280" y="424"/>
                  </a:cubicBezTo>
                  <a:lnTo>
                    <a:pt x="1318" y="424"/>
                  </a:lnTo>
                  <a:cubicBezTo>
                    <a:pt x="1597" y="424"/>
                    <a:pt x="1597" y="1"/>
                    <a:pt x="1318"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60"/>
            <p:cNvSpPr/>
            <p:nvPr/>
          </p:nvSpPr>
          <p:spPr>
            <a:xfrm>
              <a:off x="1569623" y="4466480"/>
              <a:ext cx="109103" cy="11080"/>
            </a:xfrm>
            <a:custGeom>
              <a:avLst/>
              <a:gdLst/>
              <a:ahLst/>
              <a:cxnLst/>
              <a:rect l="l" t="t" r="r" b="b"/>
              <a:pathLst>
                <a:path w="4175" h="424" extrusionOk="0">
                  <a:moveTo>
                    <a:pt x="280" y="0"/>
                  </a:moveTo>
                  <a:cubicBezTo>
                    <a:pt x="1" y="0"/>
                    <a:pt x="1" y="423"/>
                    <a:pt x="280" y="423"/>
                  </a:cubicBezTo>
                  <a:lnTo>
                    <a:pt x="3895" y="423"/>
                  </a:lnTo>
                  <a:cubicBezTo>
                    <a:pt x="4174" y="423"/>
                    <a:pt x="4174" y="0"/>
                    <a:pt x="3895"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60"/>
            <p:cNvSpPr/>
            <p:nvPr/>
          </p:nvSpPr>
          <p:spPr>
            <a:xfrm>
              <a:off x="1569623" y="4437577"/>
              <a:ext cx="14608" cy="11080"/>
            </a:xfrm>
            <a:custGeom>
              <a:avLst/>
              <a:gdLst/>
              <a:ahLst/>
              <a:cxnLst/>
              <a:rect l="l" t="t" r="r" b="b"/>
              <a:pathLst>
                <a:path w="559" h="424" extrusionOk="0">
                  <a:moveTo>
                    <a:pt x="280" y="0"/>
                  </a:moveTo>
                  <a:cubicBezTo>
                    <a:pt x="1" y="0"/>
                    <a:pt x="1" y="423"/>
                    <a:pt x="280" y="423"/>
                  </a:cubicBezTo>
                  <a:cubicBezTo>
                    <a:pt x="558" y="423"/>
                    <a:pt x="558" y="0"/>
                    <a:pt x="280"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60"/>
            <p:cNvSpPr/>
            <p:nvPr/>
          </p:nvSpPr>
          <p:spPr>
            <a:xfrm>
              <a:off x="1523395" y="4502647"/>
              <a:ext cx="31437" cy="26655"/>
            </a:xfrm>
            <a:custGeom>
              <a:avLst/>
              <a:gdLst/>
              <a:ahLst/>
              <a:cxnLst/>
              <a:rect l="l" t="t" r="r" b="b"/>
              <a:pathLst>
                <a:path w="1203" h="1020" extrusionOk="0">
                  <a:moveTo>
                    <a:pt x="683" y="1"/>
                  </a:moveTo>
                  <a:cubicBezTo>
                    <a:pt x="231" y="1"/>
                    <a:pt x="0" y="549"/>
                    <a:pt x="327" y="866"/>
                  </a:cubicBezTo>
                  <a:cubicBezTo>
                    <a:pt x="430" y="973"/>
                    <a:pt x="559" y="1020"/>
                    <a:pt x="685" y="1020"/>
                  </a:cubicBezTo>
                  <a:cubicBezTo>
                    <a:pt x="948" y="1020"/>
                    <a:pt x="1202" y="816"/>
                    <a:pt x="1202" y="511"/>
                  </a:cubicBezTo>
                  <a:cubicBezTo>
                    <a:pt x="1202" y="222"/>
                    <a:pt x="972" y="1"/>
                    <a:pt x="683"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60"/>
            <p:cNvSpPr/>
            <p:nvPr/>
          </p:nvSpPr>
          <p:spPr>
            <a:xfrm>
              <a:off x="1569623" y="4511689"/>
              <a:ext cx="41734" cy="11106"/>
            </a:xfrm>
            <a:custGeom>
              <a:avLst/>
              <a:gdLst/>
              <a:ahLst/>
              <a:cxnLst/>
              <a:rect l="l" t="t" r="r" b="b"/>
              <a:pathLst>
                <a:path w="1597" h="425" extrusionOk="0">
                  <a:moveTo>
                    <a:pt x="1327" y="1"/>
                  </a:moveTo>
                  <a:cubicBezTo>
                    <a:pt x="1324" y="1"/>
                    <a:pt x="1321" y="1"/>
                    <a:pt x="1318" y="1"/>
                  </a:cubicBezTo>
                  <a:lnTo>
                    <a:pt x="280" y="1"/>
                  </a:lnTo>
                  <a:cubicBezTo>
                    <a:pt x="1" y="1"/>
                    <a:pt x="1" y="424"/>
                    <a:pt x="280" y="424"/>
                  </a:cubicBezTo>
                  <a:lnTo>
                    <a:pt x="1318" y="424"/>
                  </a:lnTo>
                  <a:cubicBezTo>
                    <a:pt x="1594" y="415"/>
                    <a:pt x="1597" y="1"/>
                    <a:pt x="1327"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60"/>
            <p:cNvSpPr/>
            <p:nvPr/>
          </p:nvSpPr>
          <p:spPr>
            <a:xfrm>
              <a:off x="1569623" y="4524781"/>
              <a:ext cx="109103" cy="11080"/>
            </a:xfrm>
            <a:custGeom>
              <a:avLst/>
              <a:gdLst/>
              <a:ahLst/>
              <a:cxnLst/>
              <a:rect l="l" t="t" r="r" b="b"/>
              <a:pathLst>
                <a:path w="4175" h="424" extrusionOk="0">
                  <a:moveTo>
                    <a:pt x="280" y="0"/>
                  </a:moveTo>
                  <a:cubicBezTo>
                    <a:pt x="1" y="0"/>
                    <a:pt x="1" y="423"/>
                    <a:pt x="280" y="423"/>
                  </a:cubicBezTo>
                  <a:lnTo>
                    <a:pt x="3895" y="423"/>
                  </a:lnTo>
                  <a:cubicBezTo>
                    <a:pt x="4174" y="423"/>
                    <a:pt x="4174" y="0"/>
                    <a:pt x="3895"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60"/>
            <p:cNvSpPr/>
            <p:nvPr/>
          </p:nvSpPr>
          <p:spPr>
            <a:xfrm>
              <a:off x="1569623" y="4495879"/>
              <a:ext cx="14608" cy="11080"/>
            </a:xfrm>
            <a:custGeom>
              <a:avLst/>
              <a:gdLst/>
              <a:ahLst/>
              <a:cxnLst/>
              <a:rect l="l" t="t" r="r" b="b"/>
              <a:pathLst>
                <a:path w="559" h="424" extrusionOk="0">
                  <a:moveTo>
                    <a:pt x="280" y="0"/>
                  </a:moveTo>
                  <a:cubicBezTo>
                    <a:pt x="1" y="0"/>
                    <a:pt x="1" y="423"/>
                    <a:pt x="280" y="423"/>
                  </a:cubicBezTo>
                  <a:cubicBezTo>
                    <a:pt x="558" y="423"/>
                    <a:pt x="558" y="0"/>
                    <a:pt x="280"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60"/>
            <p:cNvSpPr/>
            <p:nvPr/>
          </p:nvSpPr>
          <p:spPr>
            <a:xfrm>
              <a:off x="1530425" y="4309423"/>
              <a:ext cx="149295" cy="32169"/>
            </a:xfrm>
            <a:custGeom>
              <a:avLst/>
              <a:gdLst/>
              <a:ahLst/>
              <a:cxnLst/>
              <a:rect l="l" t="t" r="r" b="b"/>
              <a:pathLst>
                <a:path w="5713" h="1231" extrusionOk="0">
                  <a:moveTo>
                    <a:pt x="279" y="0"/>
                  </a:moveTo>
                  <a:cubicBezTo>
                    <a:pt x="126" y="0"/>
                    <a:pt x="1" y="125"/>
                    <a:pt x="1" y="279"/>
                  </a:cubicBezTo>
                  <a:lnTo>
                    <a:pt x="1" y="943"/>
                  </a:lnTo>
                  <a:cubicBezTo>
                    <a:pt x="1" y="1106"/>
                    <a:pt x="126" y="1231"/>
                    <a:pt x="279" y="1231"/>
                  </a:cubicBezTo>
                  <a:lnTo>
                    <a:pt x="5424" y="1231"/>
                  </a:lnTo>
                  <a:cubicBezTo>
                    <a:pt x="5587" y="1231"/>
                    <a:pt x="5712" y="1106"/>
                    <a:pt x="5712" y="943"/>
                  </a:cubicBezTo>
                  <a:lnTo>
                    <a:pt x="5712" y="279"/>
                  </a:lnTo>
                  <a:cubicBezTo>
                    <a:pt x="5712" y="125"/>
                    <a:pt x="5587" y="0"/>
                    <a:pt x="5424"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60"/>
            <p:cNvSpPr/>
            <p:nvPr/>
          </p:nvSpPr>
          <p:spPr>
            <a:xfrm>
              <a:off x="1490965" y="4463448"/>
              <a:ext cx="29634" cy="29451"/>
            </a:xfrm>
            <a:custGeom>
              <a:avLst/>
              <a:gdLst/>
              <a:ahLst/>
              <a:cxnLst/>
              <a:rect l="l" t="t" r="r" b="b"/>
              <a:pathLst>
                <a:path w="1134" h="1127" extrusionOk="0">
                  <a:moveTo>
                    <a:pt x="732" y="1"/>
                  </a:moveTo>
                  <a:lnTo>
                    <a:pt x="1" y="655"/>
                  </a:lnTo>
                  <a:lnTo>
                    <a:pt x="914" y="1107"/>
                  </a:lnTo>
                  <a:cubicBezTo>
                    <a:pt x="936" y="1121"/>
                    <a:pt x="959" y="1127"/>
                    <a:pt x="981" y="1127"/>
                  </a:cubicBezTo>
                  <a:cubicBezTo>
                    <a:pt x="1064" y="1127"/>
                    <a:pt x="1133" y="1037"/>
                    <a:pt x="1087" y="953"/>
                  </a:cubicBezTo>
                  <a:lnTo>
                    <a:pt x="732" y="1"/>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60"/>
            <p:cNvSpPr/>
            <p:nvPr/>
          </p:nvSpPr>
          <p:spPr>
            <a:xfrm>
              <a:off x="1388708" y="4350242"/>
              <a:ext cx="122640" cy="130689"/>
            </a:xfrm>
            <a:custGeom>
              <a:avLst/>
              <a:gdLst/>
              <a:ahLst/>
              <a:cxnLst/>
              <a:rect l="l" t="t" r="r" b="b"/>
              <a:pathLst>
                <a:path w="4693" h="5001" extrusionOk="0">
                  <a:moveTo>
                    <a:pt x="811" y="1"/>
                  </a:moveTo>
                  <a:cubicBezTo>
                    <a:pt x="763" y="1"/>
                    <a:pt x="714" y="18"/>
                    <a:pt x="673" y="54"/>
                  </a:cubicBezTo>
                  <a:lnTo>
                    <a:pt x="87" y="573"/>
                  </a:lnTo>
                  <a:cubicBezTo>
                    <a:pt x="0" y="650"/>
                    <a:pt x="0" y="784"/>
                    <a:pt x="77" y="871"/>
                  </a:cubicBezTo>
                  <a:lnTo>
                    <a:pt x="3722" y="4929"/>
                  </a:lnTo>
                  <a:cubicBezTo>
                    <a:pt x="3763" y="4976"/>
                    <a:pt x="3822" y="5000"/>
                    <a:pt x="3881" y="5000"/>
                  </a:cubicBezTo>
                  <a:cubicBezTo>
                    <a:pt x="3931" y="5000"/>
                    <a:pt x="3980" y="4983"/>
                    <a:pt x="4020" y="4948"/>
                  </a:cubicBezTo>
                  <a:lnTo>
                    <a:pt x="4597" y="4419"/>
                  </a:lnTo>
                  <a:cubicBezTo>
                    <a:pt x="4683" y="4342"/>
                    <a:pt x="4693" y="4217"/>
                    <a:pt x="4616" y="4131"/>
                  </a:cubicBezTo>
                  <a:lnTo>
                    <a:pt x="962" y="63"/>
                  </a:lnTo>
                  <a:cubicBezTo>
                    <a:pt x="921" y="22"/>
                    <a:pt x="866" y="1"/>
                    <a:pt x="811" y="1"/>
                  </a:cubicBezTo>
                  <a:close/>
                </a:path>
              </a:pathLst>
            </a:custGeom>
            <a:solidFill>
              <a:srgbClr val="D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60"/>
            <p:cNvSpPr/>
            <p:nvPr/>
          </p:nvSpPr>
          <p:spPr>
            <a:xfrm>
              <a:off x="1388708" y="4358422"/>
              <a:ext cx="112605" cy="122509"/>
            </a:xfrm>
            <a:custGeom>
              <a:avLst/>
              <a:gdLst/>
              <a:ahLst/>
              <a:cxnLst/>
              <a:rect l="l" t="t" r="r" b="b"/>
              <a:pathLst>
                <a:path w="4309" h="4688" extrusionOk="0">
                  <a:moveTo>
                    <a:pt x="385" y="0"/>
                  </a:moveTo>
                  <a:lnTo>
                    <a:pt x="87" y="260"/>
                  </a:lnTo>
                  <a:cubicBezTo>
                    <a:pt x="0" y="337"/>
                    <a:pt x="0" y="471"/>
                    <a:pt x="77" y="558"/>
                  </a:cubicBezTo>
                  <a:lnTo>
                    <a:pt x="3722" y="4616"/>
                  </a:lnTo>
                  <a:cubicBezTo>
                    <a:pt x="3763" y="4663"/>
                    <a:pt x="3822" y="4687"/>
                    <a:pt x="3881" y="4687"/>
                  </a:cubicBezTo>
                  <a:cubicBezTo>
                    <a:pt x="3931" y="4687"/>
                    <a:pt x="3980" y="4670"/>
                    <a:pt x="4020" y="4635"/>
                  </a:cubicBezTo>
                  <a:lnTo>
                    <a:pt x="4308" y="4376"/>
                  </a:lnTo>
                  <a:lnTo>
                    <a:pt x="385" y="0"/>
                  </a:ln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60"/>
            <p:cNvSpPr/>
            <p:nvPr/>
          </p:nvSpPr>
          <p:spPr>
            <a:xfrm>
              <a:off x="1388708" y="4350242"/>
              <a:ext cx="35697" cy="34338"/>
            </a:xfrm>
            <a:custGeom>
              <a:avLst/>
              <a:gdLst/>
              <a:ahLst/>
              <a:cxnLst/>
              <a:rect l="l" t="t" r="r" b="b"/>
              <a:pathLst>
                <a:path w="1366" h="1314" extrusionOk="0">
                  <a:moveTo>
                    <a:pt x="811" y="1"/>
                  </a:moveTo>
                  <a:cubicBezTo>
                    <a:pt x="763" y="1"/>
                    <a:pt x="714" y="18"/>
                    <a:pt x="673" y="54"/>
                  </a:cubicBezTo>
                  <a:lnTo>
                    <a:pt x="87" y="573"/>
                  </a:lnTo>
                  <a:cubicBezTo>
                    <a:pt x="0" y="650"/>
                    <a:pt x="0" y="784"/>
                    <a:pt x="77" y="871"/>
                  </a:cubicBezTo>
                  <a:lnTo>
                    <a:pt x="471" y="1313"/>
                  </a:lnTo>
                  <a:lnTo>
                    <a:pt x="1366" y="506"/>
                  </a:lnTo>
                  <a:lnTo>
                    <a:pt x="962" y="63"/>
                  </a:lnTo>
                  <a:cubicBezTo>
                    <a:pt x="921" y="22"/>
                    <a:pt x="866" y="1"/>
                    <a:pt x="811"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1" name="Google Shape;14801;p60"/>
          <p:cNvGrpSpPr/>
          <p:nvPr/>
        </p:nvGrpSpPr>
        <p:grpSpPr>
          <a:xfrm>
            <a:off x="1874694" y="4293326"/>
            <a:ext cx="375446" cy="328982"/>
            <a:chOff x="1874694" y="4293326"/>
            <a:chExt cx="375446" cy="328982"/>
          </a:xfrm>
        </p:grpSpPr>
        <p:sp>
          <p:nvSpPr>
            <p:cNvPr id="14802" name="Google Shape;14802;p60"/>
            <p:cNvSpPr/>
            <p:nvPr/>
          </p:nvSpPr>
          <p:spPr>
            <a:xfrm>
              <a:off x="1874694" y="4396105"/>
              <a:ext cx="230959" cy="221996"/>
            </a:xfrm>
            <a:custGeom>
              <a:avLst/>
              <a:gdLst/>
              <a:ahLst/>
              <a:cxnLst/>
              <a:rect l="l" t="t" r="r" b="b"/>
              <a:pathLst>
                <a:path w="8838" h="8495" extrusionOk="0">
                  <a:moveTo>
                    <a:pt x="4587" y="1"/>
                  </a:moveTo>
                  <a:cubicBezTo>
                    <a:pt x="2866" y="1"/>
                    <a:pt x="1318" y="1039"/>
                    <a:pt x="654" y="2626"/>
                  </a:cubicBezTo>
                  <a:cubicBezTo>
                    <a:pt x="1" y="4212"/>
                    <a:pt x="366" y="6040"/>
                    <a:pt x="1578" y="7251"/>
                  </a:cubicBezTo>
                  <a:cubicBezTo>
                    <a:pt x="2389" y="8063"/>
                    <a:pt x="3477" y="8495"/>
                    <a:pt x="4584" y="8495"/>
                  </a:cubicBezTo>
                  <a:cubicBezTo>
                    <a:pt x="5129" y="8495"/>
                    <a:pt x="5679" y="8390"/>
                    <a:pt x="6203" y="8174"/>
                  </a:cubicBezTo>
                  <a:cubicBezTo>
                    <a:pt x="7790" y="7520"/>
                    <a:pt x="8828" y="5972"/>
                    <a:pt x="8828" y="4251"/>
                  </a:cubicBezTo>
                  <a:cubicBezTo>
                    <a:pt x="8838" y="1905"/>
                    <a:pt x="6934" y="1"/>
                    <a:pt x="4587"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60"/>
            <p:cNvSpPr/>
            <p:nvPr/>
          </p:nvSpPr>
          <p:spPr>
            <a:xfrm>
              <a:off x="2019181" y="4396105"/>
              <a:ext cx="230959" cy="221996"/>
            </a:xfrm>
            <a:custGeom>
              <a:avLst/>
              <a:gdLst/>
              <a:ahLst/>
              <a:cxnLst/>
              <a:rect l="l" t="t" r="r" b="b"/>
              <a:pathLst>
                <a:path w="8838" h="8495" extrusionOk="0">
                  <a:moveTo>
                    <a:pt x="4588" y="1"/>
                  </a:moveTo>
                  <a:cubicBezTo>
                    <a:pt x="2866" y="1"/>
                    <a:pt x="1318" y="1039"/>
                    <a:pt x="664" y="2626"/>
                  </a:cubicBezTo>
                  <a:cubicBezTo>
                    <a:pt x="1" y="4212"/>
                    <a:pt x="366" y="6040"/>
                    <a:pt x="1578" y="7251"/>
                  </a:cubicBezTo>
                  <a:cubicBezTo>
                    <a:pt x="2390" y="8063"/>
                    <a:pt x="3478" y="8495"/>
                    <a:pt x="4585" y="8495"/>
                  </a:cubicBezTo>
                  <a:cubicBezTo>
                    <a:pt x="5130" y="8495"/>
                    <a:pt x="5679" y="8390"/>
                    <a:pt x="6203" y="8174"/>
                  </a:cubicBezTo>
                  <a:cubicBezTo>
                    <a:pt x="7799" y="7520"/>
                    <a:pt x="8828" y="5972"/>
                    <a:pt x="8838" y="4251"/>
                  </a:cubicBezTo>
                  <a:cubicBezTo>
                    <a:pt x="8838" y="1905"/>
                    <a:pt x="6934" y="1"/>
                    <a:pt x="4588"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60"/>
            <p:cNvSpPr/>
            <p:nvPr/>
          </p:nvSpPr>
          <p:spPr>
            <a:xfrm>
              <a:off x="2033266" y="4540853"/>
              <a:ext cx="67108" cy="50775"/>
            </a:xfrm>
            <a:custGeom>
              <a:avLst/>
              <a:gdLst/>
              <a:ahLst/>
              <a:cxnLst/>
              <a:rect l="l" t="t" r="r" b="b"/>
              <a:pathLst>
                <a:path w="2568" h="1943" extrusionOk="0">
                  <a:moveTo>
                    <a:pt x="0" y="1"/>
                  </a:moveTo>
                  <a:lnTo>
                    <a:pt x="0" y="1"/>
                  </a:lnTo>
                  <a:cubicBezTo>
                    <a:pt x="241" y="751"/>
                    <a:pt x="683" y="1424"/>
                    <a:pt x="1279" y="1943"/>
                  </a:cubicBezTo>
                  <a:cubicBezTo>
                    <a:pt x="1885" y="1424"/>
                    <a:pt x="2327" y="751"/>
                    <a:pt x="2568" y="1"/>
                  </a:cubicBezTo>
                  <a:lnTo>
                    <a:pt x="2568" y="1"/>
                  </a:lnTo>
                  <a:cubicBezTo>
                    <a:pt x="2149" y="130"/>
                    <a:pt x="1717" y="195"/>
                    <a:pt x="1284" y="195"/>
                  </a:cubicBezTo>
                  <a:cubicBezTo>
                    <a:pt x="851" y="195"/>
                    <a:pt x="419" y="130"/>
                    <a:pt x="0"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60"/>
            <p:cNvSpPr/>
            <p:nvPr/>
          </p:nvSpPr>
          <p:spPr>
            <a:xfrm>
              <a:off x="1947055" y="4323979"/>
              <a:ext cx="230724" cy="221996"/>
            </a:xfrm>
            <a:custGeom>
              <a:avLst/>
              <a:gdLst/>
              <a:ahLst/>
              <a:cxnLst/>
              <a:rect l="l" t="t" r="r" b="b"/>
              <a:pathLst>
                <a:path w="8829" h="8495" extrusionOk="0">
                  <a:moveTo>
                    <a:pt x="4596" y="1"/>
                  </a:moveTo>
                  <a:cubicBezTo>
                    <a:pt x="4590" y="1"/>
                    <a:pt x="4584" y="1"/>
                    <a:pt x="4578" y="1"/>
                  </a:cubicBezTo>
                  <a:cubicBezTo>
                    <a:pt x="2857" y="1"/>
                    <a:pt x="1309" y="1030"/>
                    <a:pt x="655" y="2616"/>
                  </a:cubicBezTo>
                  <a:cubicBezTo>
                    <a:pt x="1" y="4203"/>
                    <a:pt x="357" y="6030"/>
                    <a:pt x="1578" y="7242"/>
                  </a:cubicBezTo>
                  <a:cubicBezTo>
                    <a:pt x="2390" y="8061"/>
                    <a:pt x="3480" y="8495"/>
                    <a:pt x="4587" y="8495"/>
                  </a:cubicBezTo>
                  <a:cubicBezTo>
                    <a:pt x="5132" y="8495"/>
                    <a:pt x="5681" y="8390"/>
                    <a:pt x="6203" y="8175"/>
                  </a:cubicBezTo>
                  <a:cubicBezTo>
                    <a:pt x="7790" y="7511"/>
                    <a:pt x="8828" y="5963"/>
                    <a:pt x="8828" y="4251"/>
                  </a:cubicBezTo>
                  <a:cubicBezTo>
                    <a:pt x="8828" y="1911"/>
                    <a:pt x="6934" y="1"/>
                    <a:pt x="4596"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60"/>
            <p:cNvSpPr/>
            <p:nvPr/>
          </p:nvSpPr>
          <p:spPr>
            <a:xfrm>
              <a:off x="2019677" y="4422995"/>
              <a:ext cx="85741" cy="122980"/>
            </a:xfrm>
            <a:custGeom>
              <a:avLst/>
              <a:gdLst/>
              <a:ahLst/>
              <a:cxnLst/>
              <a:rect l="l" t="t" r="r" b="b"/>
              <a:pathLst>
                <a:path w="3281" h="4706" extrusionOk="0">
                  <a:moveTo>
                    <a:pt x="1799" y="1"/>
                  </a:moveTo>
                  <a:cubicBezTo>
                    <a:pt x="511" y="1116"/>
                    <a:pt x="1" y="2885"/>
                    <a:pt x="520" y="4511"/>
                  </a:cubicBezTo>
                  <a:cubicBezTo>
                    <a:pt x="939" y="4640"/>
                    <a:pt x="1371" y="4705"/>
                    <a:pt x="1804" y="4705"/>
                  </a:cubicBezTo>
                  <a:cubicBezTo>
                    <a:pt x="2237" y="4705"/>
                    <a:pt x="2669" y="4640"/>
                    <a:pt x="3088" y="4511"/>
                  </a:cubicBezTo>
                  <a:cubicBezTo>
                    <a:pt x="3213" y="4097"/>
                    <a:pt x="3280" y="3664"/>
                    <a:pt x="3280" y="3222"/>
                  </a:cubicBezTo>
                  <a:cubicBezTo>
                    <a:pt x="3280" y="1981"/>
                    <a:pt x="2742" y="808"/>
                    <a:pt x="1799" y="1"/>
                  </a:cubicBez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60"/>
            <p:cNvSpPr/>
            <p:nvPr/>
          </p:nvSpPr>
          <p:spPr>
            <a:xfrm>
              <a:off x="1942534" y="4396261"/>
              <a:ext cx="124182" cy="144617"/>
            </a:xfrm>
            <a:custGeom>
              <a:avLst/>
              <a:gdLst/>
              <a:ahLst/>
              <a:cxnLst/>
              <a:rect l="l" t="t" r="r" b="b"/>
              <a:pathLst>
                <a:path w="4752" h="5534" extrusionOk="0">
                  <a:moveTo>
                    <a:pt x="1979" y="0"/>
                  </a:moveTo>
                  <a:cubicBezTo>
                    <a:pt x="1552" y="0"/>
                    <a:pt x="1122" y="65"/>
                    <a:pt x="703" y="197"/>
                  </a:cubicBezTo>
                  <a:cubicBezTo>
                    <a:pt x="1" y="2437"/>
                    <a:pt x="1232" y="4822"/>
                    <a:pt x="3472" y="5534"/>
                  </a:cubicBezTo>
                  <a:cubicBezTo>
                    <a:pt x="3338" y="5120"/>
                    <a:pt x="3270" y="4687"/>
                    <a:pt x="3270" y="4245"/>
                  </a:cubicBezTo>
                  <a:cubicBezTo>
                    <a:pt x="3270" y="3004"/>
                    <a:pt x="3809" y="1831"/>
                    <a:pt x="4751" y="1024"/>
                  </a:cubicBezTo>
                  <a:cubicBezTo>
                    <a:pt x="3969" y="356"/>
                    <a:pt x="2983" y="0"/>
                    <a:pt x="1979"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60"/>
            <p:cNvSpPr/>
            <p:nvPr/>
          </p:nvSpPr>
          <p:spPr>
            <a:xfrm>
              <a:off x="2066690" y="4396261"/>
              <a:ext cx="111089" cy="144617"/>
            </a:xfrm>
            <a:custGeom>
              <a:avLst/>
              <a:gdLst/>
              <a:ahLst/>
              <a:cxnLst/>
              <a:rect l="l" t="t" r="r" b="b"/>
              <a:pathLst>
                <a:path w="4251" h="5534" extrusionOk="0">
                  <a:moveTo>
                    <a:pt x="2777" y="0"/>
                  </a:moveTo>
                  <a:cubicBezTo>
                    <a:pt x="1773" y="0"/>
                    <a:pt x="783" y="356"/>
                    <a:pt x="0" y="1024"/>
                  </a:cubicBezTo>
                  <a:cubicBezTo>
                    <a:pt x="1298" y="2129"/>
                    <a:pt x="1798" y="3908"/>
                    <a:pt x="1289" y="5534"/>
                  </a:cubicBezTo>
                  <a:cubicBezTo>
                    <a:pt x="3048" y="4966"/>
                    <a:pt x="4250" y="3331"/>
                    <a:pt x="4250" y="1485"/>
                  </a:cubicBezTo>
                  <a:cubicBezTo>
                    <a:pt x="4250" y="1043"/>
                    <a:pt x="4183" y="610"/>
                    <a:pt x="4049" y="197"/>
                  </a:cubicBezTo>
                  <a:cubicBezTo>
                    <a:pt x="3632" y="65"/>
                    <a:pt x="3203" y="0"/>
                    <a:pt x="2777"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60"/>
            <p:cNvSpPr/>
            <p:nvPr/>
          </p:nvSpPr>
          <p:spPr>
            <a:xfrm>
              <a:off x="2012412" y="4293326"/>
              <a:ext cx="94992" cy="81246"/>
            </a:xfrm>
            <a:custGeom>
              <a:avLst/>
              <a:gdLst/>
              <a:ahLst/>
              <a:cxnLst/>
              <a:rect l="l" t="t" r="r" b="b"/>
              <a:pathLst>
                <a:path w="3635" h="3109" extrusionOk="0">
                  <a:moveTo>
                    <a:pt x="2077" y="1"/>
                  </a:moveTo>
                  <a:cubicBezTo>
                    <a:pt x="692" y="1"/>
                    <a:pt x="0" y="1674"/>
                    <a:pt x="981" y="2655"/>
                  </a:cubicBezTo>
                  <a:cubicBezTo>
                    <a:pt x="1297" y="2968"/>
                    <a:pt x="1686" y="3108"/>
                    <a:pt x="2067" y="3108"/>
                  </a:cubicBezTo>
                  <a:cubicBezTo>
                    <a:pt x="2867" y="3108"/>
                    <a:pt x="3635" y="2490"/>
                    <a:pt x="3635" y="1559"/>
                  </a:cubicBezTo>
                  <a:cubicBezTo>
                    <a:pt x="3625" y="703"/>
                    <a:pt x="2933" y="1"/>
                    <a:pt x="2077" y="1"/>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60"/>
            <p:cNvSpPr/>
            <p:nvPr/>
          </p:nvSpPr>
          <p:spPr>
            <a:xfrm>
              <a:off x="2058641" y="4293326"/>
              <a:ext cx="48763" cy="81194"/>
            </a:xfrm>
            <a:custGeom>
              <a:avLst/>
              <a:gdLst/>
              <a:ahLst/>
              <a:cxnLst/>
              <a:rect l="l" t="t" r="r" b="b"/>
              <a:pathLst>
                <a:path w="1866" h="3107" extrusionOk="0">
                  <a:moveTo>
                    <a:pt x="308" y="1"/>
                  </a:moveTo>
                  <a:cubicBezTo>
                    <a:pt x="202" y="1"/>
                    <a:pt x="97" y="10"/>
                    <a:pt x="0" y="30"/>
                  </a:cubicBezTo>
                  <a:cubicBezTo>
                    <a:pt x="722" y="183"/>
                    <a:pt x="1241" y="818"/>
                    <a:pt x="1241" y="1559"/>
                  </a:cubicBezTo>
                  <a:cubicBezTo>
                    <a:pt x="1241" y="2289"/>
                    <a:pt x="722" y="2934"/>
                    <a:pt x="0" y="3078"/>
                  </a:cubicBezTo>
                  <a:cubicBezTo>
                    <a:pt x="97" y="3097"/>
                    <a:pt x="202" y="3107"/>
                    <a:pt x="308" y="3107"/>
                  </a:cubicBezTo>
                  <a:cubicBezTo>
                    <a:pt x="1164" y="3107"/>
                    <a:pt x="1856" y="2414"/>
                    <a:pt x="1866" y="1559"/>
                  </a:cubicBezTo>
                  <a:cubicBezTo>
                    <a:pt x="1866" y="693"/>
                    <a:pt x="1164" y="1"/>
                    <a:pt x="30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60"/>
            <p:cNvSpPr/>
            <p:nvPr/>
          </p:nvSpPr>
          <p:spPr>
            <a:xfrm>
              <a:off x="2061150" y="4305529"/>
              <a:ext cx="23389" cy="34077"/>
            </a:xfrm>
            <a:custGeom>
              <a:avLst/>
              <a:gdLst/>
              <a:ahLst/>
              <a:cxnLst/>
              <a:rect l="l" t="t" r="r" b="b"/>
              <a:pathLst>
                <a:path w="895" h="1304" extrusionOk="0">
                  <a:moveTo>
                    <a:pt x="212" y="0"/>
                  </a:moveTo>
                  <a:cubicBezTo>
                    <a:pt x="106" y="0"/>
                    <a:pt x="1" y="72"/>
                    <a:pt x="1" y="216"/>
                  </a:cubicBezTo>
                  <a:lnTo>
                    <a:pt x="1" y="1092"/>
                  </a:lnTo>
                  <a:cubicBezTo>
                    <a:pt x="1" y="1207"/>
                    <a:pt x="97" y="1303"/>
                    <a:pt x="212" y="1303"/>
                  </a:cubicBezTo>
                  <a:lnTo>
                    <a:pt x="616" y="1303"/>
                  </a:lnTo>
                  <a:cubicBezTo>
                    <a:pt x="895" y="1303"/>
                    <a:pt x="895" y="880"/>
                    <a:pt x="616" y="880"/>
                  </a:cubicBezTo>
                  <a:lnTo>
                    <a:pt x="424" y="880"/>
                  </a:lnTo>
                  <a:lnTo>
                    <a:pt x="424" y="216"/>
                  </a:lnTo>
                  <a:cubicBezTo>
                    <a:pt x="424" y="72"/>
                    <a:pt x="318" y="0"/>
                    <a:pt x="212" y="0"/>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60"/>
            <p:cNvSpPr/>
            <p:nvPr/>
          </p:nvSpPr>
          <p:spPr>
            <a:xfrm>
              <a:off x="2046332" y="4459816"/>
              <a:ext cx="35723" cy="61647"/>
            </a:xfrm>
            <a:custGeom>
              <a:avLst/>
              <a:gdLst/>
              <a:ahLst/>
              <a:cxnLst/>
              <a:rect l="l" t="t" r="r" b="b"/>
              <a:pathLst>
                <a:path w="1367" h="2359" extrusionOk="0">
                  <a:moveTo>
                    <a:pt x="779" y="0"/>
                  </a:moveTo>
                  <a:cubicBezTo>
                    <a:pt x="673" y="0"/>
                    <a:pt x="568" y="72"/>
                    <a:pt x="568" y="217"/>
                  </a:cubicBezTo>
                  <a:lnTo>
                    <a:pt x="568" y="294"/>
                  </a:lnTo>
                  <a:cubicBezTo>
                    <a:pt x="0" y="524"/>
                    <a:pt x="164" y="1380"/>
                    <a:pt x="779" y="1380"/>
                  </a:cubicBezTo>
                  <a:cubicBezTo>
                    <a:pt x="895" y="1380"/>
                    <a:pt x="962" y="1505"/>
                    <a:pt x="904" y="1601"/>
                  </a:cubicBezTo>
                  <a:cubicBezTo>
                    <a:pt x="877" y="1647"/>
                    <a:pt x="830" y="1669"/>
                    <a:pt x="783" y="1669"/>
                  </a:cubicBezTo>
                  <a:cubicBezTo>
                    <a:pt x="731" y="1669"/>
                    <a:pt x="679" y="1642"/>
                    <a:pt x="654" y="1592"/>
                  </a:cubicBezTo>
                  <a:cubicBezTo>
                    <a:pt x="611" y="1503"/>
                    <a:pt x="538" y="1466"/>
                    <a:pt x="466" y="1466"/>
                  </a:cubicBezTo>
                  <a:cubicBezTo>
                    <a:pt x="326" y="1466"/>
                    <a:pt x="187" y="1604"/>
                    <a:pt x="270" y="1774"/>
                  </a:cubicBezTo>
                  <a:cubicBezTo>
                    <a:pt x="337" y="1900"/>
                    <a:pt x="443" y="1996"/>
                    <a:pt x="568" y="2053"/>
                  </a:cubicBezTo>
                  <a:lnTo>
                    <a:pt x="568" y="2150"/>
                  </a:lnTo>
                  <a:cubicBezTo>
                    <a:pt x="568" y="2289"/>
                    <a:pt x="673" y="2359"/>
                    <a:pt x="779" y="2359"/>
                  </a:cubicBezTo>
                  <a:cubicBezTo>
                    <a:pt x="885" y="2359"/>
                    <a:pt x="991" y="2289"/>
                    <a:pt x="991" y="2150"/>
                  </a:cubicBezTo>
                  <a:lnTo>
                    <a:pt x="991" y="2053"/>
                  </a:lnTo>
                  <a:cubicBezTo>
                    <a:pt x="1202" y="1967"/>
                    <a:pt x="1347" y="1755"/>
                    <a:pt x="1347" y="1534"/>
                  </a:cubicBezTo>
                  <a:cubicBezTo>
                    <a:pt x="1347" y="1217"/>
                    <a:pt x="1096" y="967"/>
                    <a:pt x="779" y="967"/>
                  </a:cubicBezTo>
                  <a:cubicBezTo>
                    <a:pt x="621" y="959"/>
                    <a:pt x="729" y="704"/>
                    <a:pt x="837" y="704"/>
                  </a:cubicBezTo>
                  <a:cubicBezTo>
                    <a:pt x="860" y="704"/>
                    <a:pt x="884" y="716"/>
                    <a:pt x="904" y="746"/>
                  </a:cubicBezTo>
                  <a:cubicBezTo>
                    <a:pt x="948" y="812"/>
                    <a:pt x="1009" y="839"/>
                    <a:pt x="1069" y="839"/>
                  </a:cubicBezTo>
                  <a:cubicBezTo>
                    <a:pt x="1219" y="839"/>
                    <a:pt x="1367" y="670"/>
                    <a:pt x="1250" y="505"/>
                  </a:cubicBezTo>
                  <a:cubicBezTo>
                    <a:pt x="1193" y="409"/>
                    <a:pt x="1096" y="332"/>
                    <a:pt x="991" y="294"/>
                  </a:cubicBezTo>
                  <a:lnTo>
                    <a:pt x="991" y="217"/>
                  </a:lnTo>
                  <a:cubicBezTo>
                    <a:pt x="991" y="72"/>
                    <a:pt x="885" y="0"/>
                    <a:pt x="779"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60"/>
            <p:cNvSpPr/>
            <p:nvPr/>
          </p:nvSpPr>
          <p:spPr>
            <a:xfrm>
              <a:off x="2182770" y="4521436"/>
              <a:ext cx="25662" cy="22709"/>
            </a:xfrm>
            <a:custGeom>
              <a:avLst/>
              <a:gdLst/>
              <a:ahLst/>
              <a:cxnLst/>
              <a:rect l="l" t="t" r="r" b="b"/>
              <a:pathLst>
                <a:path w="982" h="869" extrusionOk="0">
                  <a:moveTo>
                    <a:pt x="491" y="1"/>
                  </a:moveTo>
                  <a:cubicBezTo>
                    <a:pt x="441" y="1"/>
                    <a:pt x="390" y="27"/>
                    <a:pt x="366" y="80"/>
                  </a:cubicBezTo>
                  <a:lnTo>
                    <a:pt x="1" y="869"/>
                  </a:lnTo>
                  <a:lnTo>
                    <a:pt x="982" y="869"/>
                  </a:lnTo>
                  <a:lnTo>
                    <a:pt x="616" y="80"/>
                  </a:lnTo>
                  <a:cubicBezTo>
                    <a:pt x="592" y="27"/>
                    <a:pt x="542" y="1"/>
                    <a:pt x="49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60"/>
            <p:cNvSpPr/>
            <p:nvPr/>
          </p:nvSpPr>
          <p:spPr>
            <a:xfrm>
              <a:off x="2178746" y="4542603"/>
              <a:ext cx="33711" cy="79704"/>
            </a:xfrm>
            <a:custGeom>
              <a:avLst/>
              <a:gdLst/>
              <a:ahLst/>
              <a:cxnLst/>
              <a:rect l="l" t="t" r="r" b="b"/>
              <a:pathLst>
                <a:path w="1290" h="3050" extrusionOk="0">
                  <a:moveTo>
                    <a:pt x="280" y="1"/>
                  </a:moveTo>
                  <a:cubicBezTo>
                    <a:pt x="126" y="1"/>
                    <a:pt x="1" y="126"/>
                    <a:pt x="1" y="289"/>
                  </a:cubicBezTo>
                  <a:lnTo>
                    <a:pt x="1" y="2770"/>
                  </a:lnTo>
                  <a:cubicBezTo>
                    <a:pt x="1" y="2924"/>
                    <a:pt x="126" y="3049"/>
                    <a:pt x="280" y="3049"/>
                  </a:cubicBezTo>
                  <a:lnTo>
                    <a:pt x="1001" y="3049"/>
                  </a:lnTo>
                  <a:cubicBezTo>
                    <a:pt x="1155" y="3049"/>
                    <a:pt x="1289" y="2924"/>
                    <a:pt x="1289" y="2770"/>
                  </a:cubicBezTo>
                  <a:lnTo>
                    <a:pt x="1289" y="289"/>
                  </a:lnTo>
                  <a:cubicBezTo>
                    <a:pt x="1289" y="126"/>
                    <a:pt x="1155" y="1"/>
                    <a:pt x="1001"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60"/>
            <p:cNvSpPr/>
            <p:nvPr/>
          </p:nvSpPr>
          <p:spPr>
            <a:xfrm>
              <a:off x="2195601" y="4542603"/>
              <a:ext cx="16855" cy="79704"/>
            </a:xfrm>
            <a:custGeom>
              <a:avLst/>
              <a:gdLst/>
              <a:ahLst/>
              <a:cxnLst/>
              <a:rect l="l" t="t" r="r" b="b"/>
              <a:pathLst>
                <a:path w="645" h="3050" extrusionOk="0">
                  <a:moveTo>
                    <a:pt x="0" y="1"/>
                  </a:moveTo>
                  <a:lnTo>
                    <a:pt x="0" y="3049"/>
                  </a:lnTo>
                  <a:lnTo>
                    <a:pt x="356" y="3049"/>
                  </a:lnTo>
                  <a:cubicBezTo>
                    <a:pt x="510" y="3049"/>
                    <a:pt x="644" y="2924"/>
                    <a:pt x="644" y="2770"/>
                  </a:cubicBezTo>
                  <a:lnTo>
                    <a:pt x="644" y="289"/>
                  </a:lnTo>
                  <a:cubicBezTo>
                    <a:pt x="635" y="126"/>
                    <a:pt x="510" y="1"/>
                    <a:pt x="356"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60"/>
            <p:cNvSpPr/>
            <p:nvPr/>
          </p:nvSpPr>
          <p:spPr>
            <a:xfrm>
              <a:off x="2178746" y="4602917"/>
              <a:ext cx="33711" cy="19390"/>
            </a:xfrm>
            <a:custGeom>
              <a:avLst/>
              <a:gdLst/>
              <a:ahLst/>
              <a:cxnLst/>
              <a:rect l="l" t="t" r="r" b="b"/>
              <a:pathLst>
                <a:path w="1290" h="742" extrusionOk="0">
                  <a:moveTo>
                    <a:pt x="1" y="1"/>
                  </a:moveTo>
                  <a:lnTo>
                    <a:pt x="1" y="462"/>
                  </a:lnTo>
                  <a:cubicBezTo>
                    <a:pt x="1" y="616"/>
                    <a:pt x="126" y="741"/>
                    <a:pt x="280" y="741"/>
                  </a:cubicBezTo>
                  <a:lnTo>
                    <a:pt x="1001" y="741"/>
                  </a:lnTo>
                  <a:cubicBezTo>
                    <a:pt x="1155" y="741"/>
                    <a:pt x="1289" y="616"/>
                    <a:pt x="1289" y="462"/>
                  </a:cubicBezTo>
                  <a:lnTo>
                    <a:pt x="1289" y="1"/>
                  </a:ln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60"/>
            <p:cNvSpPr/>
            <p:nvPr/>
          </p:nvSpPr>
          <p:spPr>
            <a:xfrm>
              <a:off x="1911881" y="4515974"/>
              <a:ext cx="80958" cy="78920"/>
            </a:xfrm>
            <a:custGeom>
              <a:avLst/>
              <a:gdLst/>
              <a:ahLst/>
              <a:cxnLst/>
              <a:rect l="l" t="t" r="r" b="b"/>
              <a:pathLst>
                <a:path w="3098" h="3020" extrusionOk="0">
                  <a:moveTo>
                    <a:pt x="1539" y="1"/>
                  </a:moveTo>
                  <a:cubicBezTo>
                    <a:pt x="558" y="10"/>
                    <a:pt x="1" y="1145"/>
                    <a:pt x="607" y="1924"/>
                  </a:cubicBezTo>
                  <a:cubicBezTo>
                    <a:pt x="847" y="2241"/>
                    <a:pt x="1001" y="2626"/>
                    <a:pt x="1049" y="3020"/>
                  </a:cubicBezTo>
                  <a:lnTo>
                    <a:pt x="2039" y="3020"/>
                  </a:lnTo>
                  <a:cubicBezTo>
                    <a:pt x="2087" y="2626"/>
                    <a:pt x="2251" y="2241"/>
                    <a:pt x="2501" y="1914"/>
                  </a:cubicBezTo>
                  <a:cubicBezTo>
                    <a:pt x="3097" y="1135"/>
                    <a:pt x="2530" y="1"/>
                    <a:pt x="1539"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60"/>
            <p:cNvSpPr/>
            <p:nvPr/>
          </p:nvSpPr>
          <p:spPr>
            <a:xfrm>
              <a:off x="1945566" y="4516157"/>
              <a:ext cx="37971" cy="78737"/>
            </a:xfrm>
            <a:custGeom>
              <a:avLst/>
              <a:gdLst/>
              <a:ahLst/>
              <a:cxnLst/>
              <a:rect l="l" t="t" r="r" b="b"/>
              <a:pathLst>
                <a:path w="1453" h="3013" extrusionOk="0">
                  <a:moveTo>
                    <a:pt x="269" y="1"/>
                  </a:moveTo>
                  <a:cubicBezTo>
                    <a:pt x="181" y="1"/>
                    <a:pt x="91" y="11"/>
                    <a:pt x="0" y="32"/>
                  </a:cubicBezTo>
                  <a:cubicBezTo>
                    <a:pt x="846" y="215"/>
                    <a:pt x="1202" y="1224"/>
                    <a:pt x="683" y="1917"/>
                  </a:cubicBezTo>
                  <a:cubicBezTo>
                    <a:pt x="433" y="2234"/>
                    <a:pt x="279" y="2619"/>
                    <a:pt x="231" y="3013"/>
                  </a:cubicBezTo>
                  <a:lnTo>
                    <a:pt x="750" y="3013"/>
                  </a:lnTo>
                  <a:cubicBezTo>
                    <a:pt x="808" y="2619"/>
                    <a:pt x="962" y="2234"/>
                    <a:pt x="1212" y="1917"/>
                  </a:cubicBezTo>
                  <a:cubicBezTo>
                    <a:pt x="1366" y="1705"/>
                    <a:pt x="1452" y="1455"/>
                    <a:pt x="1452" y="1196"/>
                  </a:cubicBezTo>
                  <a:cubicBezTo>
                    <a:pt x="1452" y="520"/>
                    <a:pt x="904" y="1"/>
                    <a:pt x="269"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60"/>
            <p:cNvSpPr/>
            <p:nvPr/>
          </p:nvSpPr>
          <p:spPr>
            <a:xfrm>
              <a:off x="1907099" y="4489581"/>
              <a:ext cx="19390" cy="15366"/>
            </a:xfrm>
            <a:custGeom>
              <a:avLst/>
              <a:gdLst/>
              <a:ahLst/>
              <a:cxnLst/>
              <a:rect l="l" t="t" r="r" b="b"/>
              <a:pathLst>
                <a:path w="742" h="588" extrusionOk="0">
                  <a:moveTo>
                    <a:pt x="303" y="1"/>
                  </a:moveTo>
                  <a:cubicBezTo>
                    <a:pt x="139" y="1"/>
                    <a:pt x="0" y="212"/>
                    <a:pt x="155" y="366"/>
                  </a:cubicBezTo>
                  <a:lnTo>
                    <a:pt x="318" y="520"/>
                  </a:lnTo>
                  <a:cubicBezTo>
                    <a:pt x="357" y="559"/>
                    <a:pt x="405" y="587"/>
                    <a:pt x="463" y="587"/>
                  </a:cubicBezTo>
                  <a:cubicBezTo>
                    <a:pt x="655" y="578"/>
                    <a:pt x="741" y="357"/>
                    <a:pt x="616" y="222"/>
                  </a:cubicBezTo>
                  <a:lnTo>
                    <a:pt x="453" y="68"/>
                  </a:lnTo>
                  <a:cubicBezTo>
                    <a:pt x="406" y="21"/>
                    <a:pt x="353" y="1"/>
                    <a:pt x="303"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60"/>
            <p:cNvSpPr/>
            <p:nvPr/>
          </p:nvSpPr>
          <p:spPr>
            <a:xfrm>
              <a:off x="1897769" y="4504006"/>
              <a:ext cx="20932" cy="12753"/>
            </a:xfrm>
            <a:custGeom>
              <a:avLst/>
              <a:gdLst/>
              <a:ahLst/>
              <a:cxnLst/>
              <a:rect l="l" t="t" r="r" b="b"/>
              <a:pathLst>
                <a:path w="801" h="488" extrusionOk="0">
                  <a:moveTo>
                    <a:pt x="295" y="1"/>
                  </a:moveTo>
                  <a:cubicBezTo>
                    <a:pt x="68" y="1"/>
                    <a:pt x="1" y="340"/>
                    <a:pt x="243" y="420"/>
                  </a:cubicBezTo>
                  <a:lnTo>
                    <a:pt x="454" y="478"/>
                  </a:lnTo>
                  <a:cubicBezTo>
                    <a:pt x="473" y="478"/>
                    <a:pt x="493" y="478"/>
                    <a:pt x="512" y="487"/>
                  </a:cubicBezTo>
                  <a:cubicBezTo>
                    <a:pt x="762" y="478"/>
                    <a:pt x="800" y="132"/>
                    <a:pt x="570" y="64"/>
                  </a:cubicBezTo>
                  <a:lnTo>
                    <a:pt x="348" y="7"/>
                  </a:lnTo>
                  <a:cubicBezTo>
                    <a:pt x="330" y="3"/>
                    <a:pt x="312" y="1"/>
                    <a:pt x="295"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60"/>
            <p:cNvSpPr/>
            <p:nvPr/>
          </p:nvSpPr>
          <p:spPr>
            <a:xfrm>
              <a:off x="1922909" y="4479859"/>
              <a:ext cx="14373" cy="16803"/>
            </a:xfrm>
            <a:custGeom>
              <a:avLst/>
              <a:gdLst/>
              <a:ahLst/>
              <a:cxnLst/>
              <a:rect l="l" t="t" r="r" b="b"/>
              <a:pathLst>
                <a:path w="550" h="643" extrusionOk="0">
                  <a:moveTo>
                    <a:pt x="254" y="0"/>
                  </a:moveTo>
                  <a:cubicBezTo>
                    <a:pt x="128" y="0"/>
                    <a:pt x="0" y="106"/>
                    <a:pt x="40" y="267"/>
                  </a:cubicBezTo>
                  <a:lnTo>
                    <a:pt x="108" y="488"/>
                  </a:lnTo>
                  <a:cubicBezTo>
                    <a:pt x="127" y="575"/>
                    <a:pt x="213" y="642"/>
                    <a:pt x="310" y="642"/>
                  </a:cubicBezTo>
                  <a:cubicBezTo>
                    <a:pt x="444" y="642"/>
                    <a:pt x="550" y="507"/>
                    <a:pt x="511" y="373"/>
                  </a:cubicBezTo>
                  <a:lnTo>
                    <a:pt x="454" y="161"/>
                  </a:lnTo>
                  <a:cubicBezTo>
                    <a:pt x="423" y="49"/>
                    <a:pt x="339" y="0"/>
                    <a:pt x="254" y="0"/>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60"/>
            <p:cNvSpPr/>
            <p:nvPr/>
          </p:nvSpPr>
          <p:spPr>
            <a:xfrm>
              <a:off x="1934773" y="4594111"/>
              <a:ext cx="34939" cy="28197"/>
            </a:xfrm>
            <a:custGeom>
              <a:avLst/>
              <a:gdLst/>
              <a:ahLst/>
              <a:cxnLst/>
              <a:rect l="l" t="t" r="r" b="b"/>
              <a:pathLst>
                <a:path w="1337" h="1079" extrusionOk="0">
                  <a:moveTo>
                    <a:pt x="168" y="0"/>
                  </a:moveTo>
                  <a:cubicBezTo>
                    <a:pt x="78" y="0"/>
                    <a:pt x="0" y="83"/>
                    <a:pt x="9" y="184"/>
                  </a:cubicBezTo>
                  <a:lnTo>
                    <a:pt x="9" y="905"/>
                  </a:lnTo>
                  <a:cubicBezTo>
                    <a:pt x="9" y="1001"/>
                    <a:pt x="86" y="1078"/>
                    <a:pt x="182" y="1078"/>
                  </a:cubicBezTo>
                  <a:lnTo>
                    <a:pt x="1154" y="1078"/>
                  </a:lnTo>
                  <a:cubicBezTo>
                    <a:pt x="1259" y="1078"/>
                    <a:pt x="1336" y="992"/>
                    <a:pt x="1336" y="895"/>
                  </a:cubicBezTo>
                  <a:lnTo>
                    <a:pt x="1336" y="174"/>
                  </a:lnTo>
                  <a:cubicBezTo>
                    <a:pt x="1336" y="78"/>
                    <a:pt x="1259" y="1"/>
                    <a:pt x="1154" y="1"/>
                  </a:cubicBezTo>
                  <a:lnTo>
                    <a:pt x="182" y="1"/>
                  </a:lnTo>
                  <a:cubicBezTo>
                    <a:pt x="178" y="1"/>
                    <a:pt x="173" y="0"/>
                    <a:pt x="168"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60"/>
            <p:cNvSpPr/>
            <p:nvPr/>
          </p:nvSpPr>
          <p:spPr>
            <a:xfrm>
              <a:off x="1929729" y="4602682"/>
              <a:ext cx="45497" cy="11080"/>
            </a:xfrm>
            <a:custGeom>
              <a:avLst/>
              <a:gdLst/>
              <a:ahLst/>
              <a:cxnLst/>
              <a:rect l="l" t="t" r="r" b="b"/>
              <a:pathLst>
                <a:path w="1741" h="424" extrusionOk="0">
                  <a:moveTo>
                    <a:pt x="289" y="0"/>
                  </a:moveTo>
                  <a:cubicBezTo>
                    <a:pt x="0" y="0"/>
                    <a:pt x="0" y="423"/>
                    <a:pt x="289" y="423"/>
                  </a:cubicBezTo>
                  <a:lnTo>
                    <a:pt x="1462" y="423"/>
                  </a:lnTo>
                  <a:cubicBezTo>
                    <a:pt x="1741" y="423"/>
                    <a:pt x="1741" y="0"/>
                    <a:pt x="1462"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4" name="Google Shape;14824;p60"/>
          <p:cNvGrpSpPr/>
          <p:nvPr/>
        </p:nvGrpSpPr>
        <p:grpSpPr>
          <a:xfrm>
            <a:off x="2396116" y="4293090"/>
            <a:ext cx="366665" cy="329714"/>
            <a:chOff x="2396116" y="4293090"/>
            <a:chExt cx="366665" cy="329714"/>
          </a:xfrm>
        </p:grpSpPr>
        <p:sp>
          <p:nvSpPr>
            <p:cNvPr id="14825" name="Google Shape;14825;p60"/>
            <p:cNvSpPr/>
            <p:nvPr/>
          </p:nvSpPr>
          <p:spPr>
            <a:xfrm>
              <a:off x="2497144" y="4300878"/>
              <a:ext cx="143755" cy="54539"/>
            </a:xfrm>
            <a:custGeom>
              <a:avLst/>
              <a:gdLst/>
              <a:ahLst/>
              <a:cxnLst/>
              <a:rect l="l" t="t" r="r" b="b"/>
              <a:pathLst>
                <a:path w="5501" h="2087" extrusionOk="0">
                  <a:moveTo>
                    <a:pt x="279" y="0"/>
                  </a:moveTo>
                  <a:cubicBezTo>
                    <a:pt x="125" y="0"/>
                    <a:pt x="0" y="125"/>
                    <a:pt x="0" y="279"/>
                  </a:cubicBezTo>
                  <a:lnTo>
                    <a:pt x="0" y="1798"/>
                  </a:lnTo>
                  <a:cubicBezTo>
                    <a:pt x="0" y="1952"/>
                    <a:pt x="125" y="2077"/>
                    <a:pt x="279" y="2087"/>
                  </a:cubicBezTo>
                  <a:lnTo>
                    <a:pt x="5126" y="2087"/>
                  </a:lnTo>
                  <a:cubicBezTo>
                    <a:pt x="5357" y="2087"/>
                    <a:pt x="5501" y="1827"/>
                    <a:pt x="5366" y="1645"/>
                  </a:cubicBezTo>
                  <a:lnTo>
                    <a:pt x="4385" y="125"/>
                  </a:lnTo>
                  <a:cubicBezTo>
                    <a:pt x="4337" y="48"/>
                    <a:pt x="4241" y="0"/>
                    <a:pt x="4145"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60"/>
            <p:cNvSpPr/>
            <p:nvPr/>
          </p:nvSpPr>
          <p:spPr>
            <a:xfrm>
              <a:off x="2410959" y="4293090"/>
              <a:ext cx="143494" cy="54303"/>
            </a:xfrm>
            <a:custGeom>
              <a:avLst/>
              <a:gdLst/>
              <a:ahLst/>
              <a:cxnLst/>
              <a:rect l="l" t="t" r="r" b="b"/>
              <a:pathLst>
                <a:path w="5491" h="2078" extrusionOk="0">
                  <a:moveTo>
                    <a:pt x="279" y="0"/>
                  </a:moveTo>
                  <a:cubicBezTo>
                    <a:pt x="125" y="0"/>
                    <a:pt x="0" y="125"/>
                    <a:pt x="0" y="279"/>
                  </a:cubicBezTo>
                  <a:lnTo>
                    <a:pt x="0" y="1798"/>
                  </a:lnTo>
                  <a:cubicBezTo>
                    <a:pt x="0" y="1952"/>
                    <a:pt x="125" y="2077"/>
                    <a:pt x="279" y="2077"/>
                  </a:cubicBezTo>
                  <a:lnTo>
                    <a:pt x="5125" y="2077"/>
                  </a:lnTo>
                  <a:cubicBezTo>
                    <a:pt x="5347" y="2077"/>
                    <a:pt x="5491" y="1837"/>
                    <a:pt x="5366" y="1644"/>
                  </a:cubicBezTo>
                  <a:lnTo>
                    <a:pt x="4385" y="125"/>
                  </a:lnTo>
                  <a:cubicBezTo>
                    <a:pt x="4337" y="48"/>
                    <a:pt x="4241" y="0"/>
                    <a:pt x="4145"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60"/>
            <p:cNvSpPr/>
            <p:nvPr/>
          </p:nvSpPr>
          <p:spPr>
            <a:xfrm>
              <a:off x="2396116" y="4323979"/>
              <a:ext cx="366665" cy="251081"/>
            </a:xfrm>
            <a:custGeom>
              <a:avLst/>
              <a:gdLst/>
              <a:ahLst/>
              <a:cxnLst/>
              <a:rect l="l" t="t" r="r" b="b"/>
              <a:pathLst>
                <a:path w="14031" h="9608" extrusionOk="0">
                  <a:moveTo>
                    <a:pt x="264" y="0"/>
                  </a:moveTo>
                  <a:cubicBezTo>
                    <a:pt x="117" y="0"/>
                    <a:pt x="1" y="131"/>
                    <a:pt x="1" y="280"/>
                  </a:cubicBezTo>
                  <a:lnTo>
                    <a:pt x="1" y="9319"/>
                  </a:lnTo>
                  <a:cubicBezTo>
                    <a:pt x="1" y="9473"/>
                    <a:pt x="126" y="9607"/>
                    <a:pt x="280" y="9607"/>
                  </a:cubicBezTo>
                  <a:lnTo>
                    <a:pt x="13742" y="9607"/>
                  </a:lnTo>
                  <a:cubicBezTo>
                    <a:pt x="13896" y="9607"/>
                    <a:pt x="14031" y="9473"/>
                    <a:pt x="14031" y="9319"/>
                  </a:cubicBezTo>
                  <a:lnTo>
                    <a:pt x="14031" y="280"/>
                  </a:lnTo>
                  <a:cubicBezTo>
                    <a:pt x="14031" y="126"/>
                    <a:pt x="13896" y="1"/>
                    <a:pt x="13742" y="1"/>
                  </a:cubicBezTo>
                  <a:lnTo>
                    <a:pt x="280" y="1"/>
                  </a:lnTo>
                  <a:cubicBezTo>
                    <a:pt x="274" y="1"/>
                    <a:pt x="269" y="0"/>
                    <a:pt x="26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60"/>
            <p:cNvSpPr/>
            <p:nvPr/>
          </p:nvSpPr>
          <p:spPr>
            <a:xfrm>
              <a:off x="2407928" y="4391819"/>
              <a:ext cx="340533" cy="182980"/>
            </a:xfrm>
            <a:custGeom>
              <a:avLst/>
              <a:gdLst/>
              <a:ahLst/>
              <a:cxnLst/>
              <a:rect l="l" t="t" r="r" b="b"/>
              <a:pathLst>
                <a:path w="13031" h="7002" extrusionOk="0">
                  <a:moveTo>
                    <a:pt x="4243" y="1"/>
                  </a:moveTo>
                  <a:cubicBezTo>
                    <a:pt x="3905" y="1"/>
                    <a:pt x="3636" y="276"/>
                    <a:pt x="3645" y="617"/>
                  </a:cubicBezTo>
                  <a:lnTo>
                    <a:pt x="3645" y="6011"/>
                  </a:lnTo>
                  <a:lnTo>
                    <a:pt x="626" y="6011"/>
                  </a:lnTo>
                  <a:cubicBezTo>
                    <a:pt x="280" y="6011"/>
                    <a:pt x="1" y="6290"/>
                    <a:pt x="1" y="6636"/>
                  </a:cubicBezTo>
                  <a:lnTo>
                    <a:pt x="1" y="7002"/>
                  </a:lnTo>
                  <a:lnTo>
                    <a:pt x="13030" y="7002"/>
                  </a:lnTo>
                  <a:lnTo>
                    <a:pt x="13030" y="617"/>
                  </a:lnTo>
                  <a:cubicBezTo>
                    <a:pt x="13030" y="280"/>
                    <a:pt x="12761" y="1"/>
                    <a:pt x="12415" y="1"/>
                  </a:cubicBezTo>
                  <a:lnTo>
                    <a:pt x="4261" y="1"/>
                  </a:lnTo>
                  <a:cubicBezTo>
                    <a:pt x="4255" y="1"/>
                    <a:pt x="4249" y="1"/>
                    <a:pt x="4243"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60"/>
            <p:cNvSpPr/>
            <p:nvPr/>
          </p:nvSpPr>
          <p:spPr>
            <a:xfrm>
              <a:off x="2728077" y="4323979"/>
              <a:ext cx="34704" cy="251081"/>
            </a:xfrm>
            <a:custGeom>
              <a:avLst/>
              <a:gdLst/>
              <a:ahLst/>
              <a:cxnLst/>
              <a:rect l="l" t="t" r="r" b="b"/>
              <a:pathLst>
                <a:path w="1328" h="9608" extrusionOk="0">
                  <a:moveTo>
                    <a:pt x="1" y="1"/>
                  </a:moveTo>
                  <a:cubicBezTo>
                    <a:pt x="164" y="1"/>
                    <a:pt x="289" y="126"/>
                    <a:pt x="289" y="280"/>
                  </a:cubicBezTo>
                  <a:lnTo>
                    <a:pt x="289" y="9319"/>
                  </a:lnTo>
                  <a:cubicBezTo>
                    <a:pt x="289" y="9473"/>
                    <a:pt x="164" y="9607"/>
                    <a:pt x="1" y="9607"/>
                  </a:cubicBezTo>
                  <a:lnTo>
                    <a:pt x="1039" y="9607"/>
                  </a:lnTo>
                  <a:cubicBezTo>
                    <a:pt x="1193" y="9607"/>
                    <a:pt x="1328" y="9473"/>
                    <a:pt x="1328" y="9319"/>
                  </a:cubicBezTo>
                  <a:lnTo>
                    <a:pt x="1328" y="280"/>
                  </a:lnTo>
                  <a:cubicBezTo>
                    <a:pt x="1328" y="126"/>
                    <a:pt x="1193" y="1"/>
                    <a:pt x="1039"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60"/>
            <p:cNvSpPr/>
            <p:nvPr/>
          </p:nvSpPr>
          <p:spPr>
            <a:xfrm>
              <a:off x="2511726" y="4400626"/>
              <a:ext cx="227928" cy="222179"/>
            </a:xfrm>
            <a:custGeom>
              <a:avLst/>
              <a:gdLst/>
              <a:ahLst/>
              <a:cxnLst/>
              <a:rect l="l" t="t" r="r" b="b"/>
              <a:pathLst>
                <a:path w="8722" h="8502" extrusionOk="0">
                  <a:moveTo>
                    <a:pt x="289" y="1"/>
                  </a:moveTo>
                  <a:cubicBezTo>
                    <a:pt x="125" y="1"/>
                    <a:pt x="0" y="126"/>
                    <a:pt x="0" y="280"/>
                  </a:cubicBezTo>
                  <a:lnTo>
                    <a:pt x="0" y="8501"/>
                  </a:lnTo>
                  <a:lnTo>
                    <a:pt x="6962" y="8501"/>
                  </a:lnTo>
                  <a:cubicBezTo>
                    <a:pt x="7933" y="8501"/>
                    <a:pt x="8722" y="7703"/>
                    <a:pt x="8722" y="6732"/>
                  </a:cubicBezTo>
                  <a:lnTo>
                    <a:pt x="8722" y="280"/>
                  </a:lnTo>
                  <a:cubicBezTo>
                    <a:pt x="8722" y="126"/>
                    <a:pt x="8597" y="1"/>
                    <a:pt x="8443" y="1"/>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60"/>
            <p:cNvSpPr/>
            <p:nvPr/>
          </p:nvSpPr>
          <p:spPr>
            <a:xfrm>
              <a:off x="2679340" y="4400626"/>
              <a:ext cx="60314" cy="222179"/>
            </a:xfrm>
            <a:custGeom>
              <a:avLst/>
              <a:gdLst/>
              <a:ahLst/>
              <a:cxnLst/>
              <a:rect l="l" t="t" r="r" b="b"/>
              <a:pathLst>
                <a:path w="2308" h="8502" extrusionOk="0">
                  <a:moveTo>
                    <a:pt x="1481" y="1"/>
                  </a:moveTo>
                  <a:cubicBezTo>
                    <a:pt x="1635" y="1"/>
                    <a:pt x="1760" y="126"/>
                    <a:pt x="1760" y="280"/>
                  </a:cubicBezTo>
                  <a:lnTo>
                    <a:pt x="1760" y="6732"/>
                  </a:lnTo>
                  <a:cubicBezTo>
                    <a:pt x="1760" y="7703"/>
                    <a:pt x="971" y="8501"/>
                    <a:pt x="0" y="8501"/>
                  </a:cubicBezTo>
                  <a:lnTo>
                    <a:pt x="548" y="8501"/>
                  </a:lnTo>
                  <a:cubicBezTo>
                    <a:pt x="1519" y="8492"/>
                    <a:pt x="2308" y="7703"/>
                    <a:pt x="2308" y="6732"/>
                  </a:cubicBezTo>
                  <a:lnTo>
                    <a:pt x="2308" y="280"/>
                  </a:lnTo>
                  <a:cubicBezTo>
                    <a:pt x="2308" y="126"/>
                    <a:pt x="2183" y="1"/>
                    <a:pt x="2029"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60"/>
            <p:cNvSpPr/>
            <p:nvPr/>
          </p:nvSpPr>
          <p:spPr>
            <a:xfrm>
              <a:off x="2416735" y="4557943"/>
              <a:ext cx="273921" cy="64861"/>
            </a:xfrm>
            <a:custGeom>
              <a:avLst/>
              <a:gdLst/>
              <a:ahLst/>
              <a:cxnLst/>
              <a:rect l="l" t="t" r="r" b="b"/>
              <a:pathLst>
                <a:path w="10482" h="2482" extrusionOk="0">
                  <a:moveTo>
                    <a:pt x="289" y="0"/>
                  </a:moveTo>
                  <a:cubicBezTo>
                    <a:pt x="125" y="0"/>
                    <a:pt x="0" y="125"/>
                    <a:pt x="0" y="279"/>
                  </a:cubicBezTo>
                  <a:lnTo>
                    <a:pt x="0" y="712"/>
                  </a:lnTo>
                  <a:cubicBezTo>
                    <a:pt x="0" y="1683"/>
                    <a:pt x="789" y="2481"/>
                    <a:pt x="1760" y="2481"/>
                  </a:cubicBezTo>
                  <a:lnTo>
                    <a:pt x="10482" y="2481"/>
                  </a:lnTo>
                  <a:cubicBezTo>
                    <a:pt x="9511" y="2472"/>
                    <a:pt x="8722" y="1683"/>
                    <a:pt x="8722" y="712"/>
                  </a:cubicBezTo>
                  <a:lnTo>
                    <a:pt x="8722" y="279"/>
                  </a:lnTo>
                  <a:cubicBezTo>
                    <a:pt x="8722" y="125"/>
                    <a:pt x="8597" y="0"/>
                    <a:pt x="8443"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60"/>
            <p:cNvSpPr/>
            <p:nvPr/>
          </p:nvSpPr>
          <p:spPr>
            <a:xfrm>
              <a:off x="2537336" y="4482290"/>
              <a:ext cx="25923" cy="11106"/>
            </a:xfrm>
            <a:custGeom>
              <a:avLst/>
              <a:gdLst/>
              <a:ahLst/>
              <a:cxnLst/>
              <a:rect l="l" t="t" r="r" b="b"/>
              <a:pathLst>
                <a:path w="992" h="425" extrusionOk="0">
                  <a:moveTo>
                    <a:pt x="289" y="1"/>
                  </a:moveTo>
                  <a:cubicBezTo>
                    <a:pt x="1" y="1"/>
                    <a:pt x="1" y="424"/>
                    <a:pt x="289" y="424"/>
                  </a:cubicBezTo>
                  <a:lnTo>
                    <a:pt x="713" y="424"/>
                  </a:lnTo>
                  <a:cubicBezTo>
                    <a:pt x="991" y="424"/>
                    <a:pt x="991" y="1"/>
                    <a:pt x="713"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60"/>
            <p:cNvSpPr/>
            <p:nvPr/>
          </p:nvSpPr>
          <p:spPr>
            <a:xfrm>
              <a:off x="2566239" y="4482290"/>
              <a:ext cx="149791" cy="11106"/>
            </a:xfrm>
            <a:custGeom>
              <a:avLst/>
              <a:gdLst/>
              <a:ahLst/>
              <a:cxnLst/>
              <a:rect l="l" t="t" r="r" b="b"/>
              <a:pathLst>
                <a:path w="5732" h="425" extrusionOk="0">
                  <a:moveTo>
                    <a:pt x="280" y="1"/>
                  </a:moveTo>
                  <a:cubicBezTo>
                    <a:pt x="1" y="1"/>
                    <a:pt x="1" y="424"/>
                    <a:pt x="280" y="424"/>
                  </a:cubicBezTo>
                  <a:lnTo>
                    <a:pt x="5453" y="424"/>
                  </a:lnTo>
                  <a:cubicBezTo>
                    <a:pt x="5732" y="424"/>
                    <a:pt x="5732" y="1"/>
                    <a:pt x="5453"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60"/>
            <p:cNvSpPr/>
            <p:nvPr/>
          </p:nvSpPr>
          <p:spPr>
            <a:xfrm>
              <a:off x="2537336" y="4500635"/>
              <a:ext cx="178694" cy="11106"/>
            </a:xfrm>
            <a:custGeom>
              <a:avLst/>
              <a:gdLst/>
              <a:ahLst/>
              <a:cxnLst/>
              <a:rect l="l" t="t" r="r" b="b"/>
              <a:pathLst>
                <a:path w="6838" h="425" extrusionOk="0">
                  <a:moveTo>
                    <a:pt x="289" y="1"/>
                  </a:moveTo>
                  <a:cubicBezTo>
                    <a:pt x="1" y="1"/>
                    <a:pt x="1" y="424"/>
                    <a:pt x="289" y="424"/>
                  </a:cubicBezTo>
                  <a:lnTo>
                    <a:pt x="6559" y="424"/>
                  </a:lnTo>
                  <a:cubicBezTo>
                    <a:pt x="6838" y="424"/>
                    <a:pt x="6838" y="1"/>
                    <a:pt x="655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60"/>
            <p:cNvSpPr/>
            <p:nvPr/>
          </p:nvSpPr>
          <p:spPr>
            <a:xfrm>
              <a:off x="2537336" y="4519241"/>
              <a:ext cx="178694" cy="11080"/>
            </a:xfrm>
            <a:custGeom>
              <a:avLst/>
              <a:gdLst/>
              <a:ahLst/>
              <a:cxnLst/>
              <a:rect l="l" t="t" r="r" b="b"/>
              <a:pathLst>
                <a:path w="6838" h="424" extrusionOk="0">
                  <a:moveTo>
                    <a:pt x="289" y="1"/>
                  </a:moveTo>
                  <a:cubicBezTo>
                    <a:pt x="1" y="1"/>
                    <a:pt x="1" y="424"/>
                    <a:pt x="289" y="424"/>
                  </a:cubicBezTo>
                  <a:lnTo>
                    <a:pt x="6559" y="424"/>
                  </a:lnTo>
                  <a:cubicBezTo>
                    <a:pt x="6838" y="424"/>
                    <a:pt x="6838" y="1"/>
                    <a:pt x="655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60"/>
            <p:cNvSpPr/>
            <p:nvPr/>
          </p:nvSpPr>
          <p:spPr>
            <a:xfrm>
              <a:off x="2648660" y="4443352"/>
              <a:ext cx="60105" cy="20122"/>
            </a:xfrm>
            <a:custGeom>
              <a:avLst/>
              <a:gdLst/>
              <a:ahLst/>
              <a:cxnLst/>
              <a:rect l="l" t="t" r="r" b="b"/>
              <a:pathLst>
                <a:path w="2300" h="770" extrusionOk="0">
                  <a:moveTo>
                    <a:pt x="289" y="0"/>
                  </a:moveTo>
                  <a:cubicBezTo>
                    <a:pt x="126" y="0"/>
                    <a:pt x="1" y="135"/>
                    <a:pt x="1" y="289"/>
                  </a:cubicBezTo>
                  <a:lnTo>
                    <a:pt x="1" y="491"/>
                  </a:lnTo>
                  <a:cubicBezTo>
                    <a:pt x="1" y="645"/>
                    <a:pt x="126" y="770"/>
                    <a:pt x="289" y="770"/>
                  </a:cubicBezTo>
                  <a:lnTo>
                    <a:pt x="2011" y="770"/>
                  </a:lnTo>
                  <a:cubicBezTo>
                    <a:pt x="2165" y="770"/>
                    <a:pt x="2299" y="645"/>
                    <a:pt x="2299" y="491"/>
                  </a:cubicBezTo>
                  <a:lnTo>
                    <a:pt x="2299" y="289"/>
                  </a:lnTo>
                  <a:cubicBezTo>
                    <a:pt x="2299" y="135"/>
                    <a:pt x="2165" y="0"/>
                    <a:pt x="2011"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8" name="Google Shape;14838;p60"/>
          <p:cNvGrpSpPr/>
          <p:nvPr/>
        </p:nvGrpSpPr>
        <p:grpSpPr>
          <a:xfrm>
            <a:off x="2908757" y="4289824"/>
            <a:ext cx="367162" cy="336116"/>
            <a:chOff x="2908757" y="4289824"/>
            <a:chExt cx="367162" cy="336116"/>
          </a:xfrm>
        </p:grpSpPr>
        <p:sp>
          <p:nvSpPr>
            <p:cNvPr id="14839" name="Google Shape;14839;p60"/>
            <p:cNvSpPr/>
            <p:nvPr/>
          </p:nvSpPr>
          <p:spPr>
            <a:xfrm>
              <a:off x="2908757" y="4289824"/>
              <a:ext cx="337501" cy="276926"/>
            </a:xfrm>
            <a:custGeom>
              <a:avLst/>
              <a:gdLst/>
              <a:ahLst/>
              <a:cxnLst/>
              <a:rect l="l" t="t" r="r" b="b"/>
              <a:pathLst>
                <a:path w="12915" h="10597" extrusionOk="0">
                  <a:moveTo>
                    <a:pt x="577" y="0"/>
                  </a:moveTo>
                  <a:cubicBezTo>
                    <a:pt x="260" y="0"/>
                    <a:pt x="0" y="260"/>
                    <a:pt x="0" y="577"/>
                  </a:cubicBezTo>
                  <a:lnTo>
                    <a:pt x="0" y="10308"/>
                  </a:lnTo>
                  <a:cubicBezTo>
                    <a:pt x="0" y="10462"/>
                    <a:pt x="126" y="10587"/>
                    <a:pt x="279" y="10597"/>
                  </a:cubicBezTo>
                  <a:lnTo>
                    <a:pt x="12636" y="10597"/>
                  </a:lnTo>
                  <a:cubicBezTo>
                    <a:pt x="12790" y="10597"/>
                    <a:pt x="12915" y="10462"/>
                    <a:pt x="12915" y="10308"/>
                  </a:cubicBezTo>
                  <a:lnTo>
                    <a:pt x="12915" y="577"/>
                  </a:lnTo>
                  <a:cubicBezTo>
                    <a:pt x="12915" y="260"/>
                    <a:pt x="12655" y="0"/>
                    <a:pt x="12338"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60"/>
            <p:cNvSpPr/>
            <p:nvPr/>
          </p:nvSpPr>
          <p:spPr>
            <a:xfrm>
              <a:off x="2941423" y="4303413"/>
              <a:ext cx="304836" cy="263337"/>
            </a:xfrm>
            <a:custGeom>
              <a:avLst/>
              <a:gdLst/>
              <a:ahLst/>
              <a:cxnLst/>
              <a:rect l="l" t="t" r="r" b="b"/>
              <a:pathLst>
                <a:path w="11665" h="10077" extrusionOk="0">
                  <a:moveTo>
                    <a:pt x="4776" y="1"/>
                  </a:moveTo>
                  <a:cubicBezTo>
                    <a:pt x="3660" y="1"/>
                    <a:pt x="2548" y="429"/>
                    <a:pt x="1703" y="1269"/>
                  </a:cubicBezTo>
                  <a:cubicBezTo>
                    <a:pt x="126" y="2855"/>
                    <a:pt x="1" y="5384"/>
                    <a:pt x="1433" y="7106"/>
                  </a:cubicBezTo>
                  <a:cubicBezTo>
                    <a:pt x="2284" y="8134"/>
                    <a:pt x="3522" y="8675"/>
                    <a:pt x="4775" y="8675"/>
                  </a:cubicBezTo>
                  <a:cubicBezTo>
                    <a:pt x="5619" y="8675"/>
                    <a:pt x="6470" y="8430"/>
                    <a:pt x="7213" y="7923"/>
                  </a:cubicBezTo>
                  <a:lnTo>
                    <a:pt x="7992" y="8692"/>
                  </a:lnTo>
                  <a:cubicBezTo>
                    <a:pt x="7857" y="8923"/>
                    <a:pt x="7895" y="9221"/>
                    <a:pt x="8088" y="9413"/>
                  </a:cubicBezTo>
                  <a:lnTo>
                    <a:pt x="8751" y="10077"/>
                  </a:lnTo>
                  <a:lnTo>
                    <a:pt x="11386" y="10077"/>
                  </a:lnTo>
                  <a:cubicBezTo>
                    <a:pt x="11540" y="10077"/>
                    <a:pt x="11665" y="9952"/>
                    <a:pt x="11665" y="9798"/>
                  </a:cubicBezTo>
                  <a:lnTo>
                    <a:pt x="11665" y="9462"/>
                  </a:lnTo>
                  <a:lnTo>
                    <a:pt x="9847" y="7654"/>
                  </a:lnTo>
                  <a:cubicBezTo>
                    <a:pt x="9732" y="7538"/>
                    <a:pt x="9577" y="7478"/>
                    <a:pt x="9423" y="7478"/>
                  </a:cubicBezTo>
                  <a:cubicBezTo>
                    <a:pt x="9320" y="7478"/>
                    <a:pt x="9218" y="7504"/>
                    <a:pt x="9126" y="7558"/>
                  </a:cubicBezTo>
                  <a:lnTo>
                    <a:pt x="8357" y="6788"/>
                  </a:lnTo>
                  <a:cubicBezTo>
                    <a:pt x="9617" y="4932"/>
                    <a:pt x="9261" y="2432"/>
                    <a:pt x="7540" y="999"/>
                  </a:cubicBezTo>
                  <a:cubicBezTo>
                    <a:pt x="6735" y="330"/>
                    <a:pt x="5755" y="1"/>
                    <a:pt x="477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60"/>
            <p:cNvSpPr/>
            <p:nvPr/>
          </p:nvSpPr>
          <p:spPr>
            <a:xfrm>
              <a:off x="3215082" y="4289824"/>
              <a:ext cx="31176" cy="276926"/>
            </a:xfrm>
            <a:custGeom>
              <a:avLst/>
              <a:gdLst/>
              <a:ahLst/>
              <a:cxnLst/>
              <a:rect l="l" t="t" r="r" b="b"/>
              <a:pathLst>
                <a:path w="1193" h="10597" extrusionOk="0">
                  <a:moveTo>
                    <a:pt x="0" y="0"/>
                  </a:moveTo>
                  <a:cubicBezTo>
                    <a:pt x="318" y="0"/>
                    <a:pt x="577" y="260"/>
                    <a:pt x="577" y="577"/>
                  </a:cubicBezTo>
                  <a:lnTo>
                    <a:pt x="577" y="10308"/>
                  </a:lnTo>
                  <a:cubicBezTo>
                    <a:pt x="577" y="10462"/>
                    <a:pt x="443" y="10597"/>
                    <a:pt x="289" y="10597"/>
                  </a:cubicBezTo>
                  <a:lnTo>
                    <a:pt x="914" y="10597"/>
                  </a:lnTo>
                  <a:cubicBezTo>
                    <a:pt x="1068" y="10597"/>
                    <a:pt x="1193" y="10462"/>
                    <a:pt x="1193" y="10308"/>
                  </a:cubicBezTo>
                  <a:lnTo>
                    <a:pt x="1193" y="577"/>
                  </a:lnTo>
                  <a:cubicBezTo>
                    <a:pt x="1193" y="260"/>
                    <a:pt x="933" y="0"/>
                    <a:pt x="61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60"/>
            <p:cNvSpPr/>
            <p:nvPr/>
          </p:nvSpPr>
          <p:spPr>
            <a:xfrm>
              <a:off x="2908757" y="4289824"/>
              <a:ext cx="337501" cy="40714"/>
            </a:xfrm>
            <a:custGeom>
              <a:avLst/>
              <a:gdLst/>
              <a:ahLst/>
              <a:cxnLst/>
              <a:rect l="l" t="t" r="r" b="b"/>
              <a:pathLst>
                <a:path w="12915" h="1558" extrusionOk="0">
                  <a:moveTo>
                    <a:pt x="577" y="0"/>
                  </a:moveTo>
                  <a:cubicBezTo>
                    <a:pt x="260" y="0"/>
                    <a:pt x="0" y="260"/>
                    <a:pt x="0" y="577"/>
                  </a:cubicBezTo>
                  <a:lnTo>
                    <a:pt x="0" y="1558"/>
                  </a:lnTo>
                  <a:lnTo>
                    <a:pt x="12915" y="1558"/>
                  </a:lnTo>
                  <a:lnTo>
                    <a:pt x="12915" y="577"/>
                  </a:lnTo>
                  <a:cubicBezTo>
                    <a:pt x="12915" y="260"/>
                    <a:pt x="12655" y="0"/>
                    <a:pt x="12338"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60"/>
            <p:cNvSpPr/>
            <p:nvPr/>
          </p:nvSpPr>
          <p:spPr>
            <a:xfrm>
              <a:off x="2992198" y="4303204"/>
              <a:ext cx="147779" cy="27335"/>
            </a:xfrm>
            <a:custGeom>
              <a:avLst/>
              <a:gdLst/>
              <a:ahLst/>
              <a:cxnLst/>
              <a:rect l="l" t="t" r="r" b="b"/>
              <a:pathLst>
                <a:path w="5655" h="1046" extrusionOk="0">
                  <a:moveTo>
                    <a:pt x="2827" y="0"/>
                  </a:moveTo>
                  <a:cubicBezTo>
                    <a:pt x="1820" y="0"/>
                    <a:pt x="813" y="349"/>
                    <a:pt x="0" y="1046"/>
                  </a:cubicBezTo>
                  <a:lnTo>
                    <a:pt x="5654" y="1046"/>
                  </a:lnTo>
                  <a:cubicBezTo>
                    <a:pt x="4842" y="349"/>
                    <a:pt x="3834" y="0"/>
                    <a:pt x="2827"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60"/>
            <p:cNvSpPr/>
            <p:nvPr/>
          </p:nvSpPr>
          <p:spPr>
            <a:xfrm>
              <a:off x="3215082" y="4289824"/>
              <a:ext cx="31176" cy="40714"/>
            </a:xfrm>
            <a:custGeom>
              <a:avLst/>
              <a:gdLst/>
              <a:ahLst/>
              <a:cxnLst/>
              <a:rect l="l" t="t" r="r" b="b"/>
              <a:pathLst>
                <a:path w="1193" h="1558" extrusionOk="0">
                  <a:moveTo>
                    <a:pt x="0" y="0"/>
                  </a:moveTo>
                  <a:cubicBezTo>
                    <a:pt x="318" y="0"/>
                    <a:pt x="577" y="260"/>
                    <a:pt x="577" y="577"/>
                  </a:cubicBezTo>
                  <a:lnTo>
                    <a:pt x="577" y="1558"/>
                  </a:lnTo>
                  <a:lnTo>
                    <a:pt x="1193" y="1558"/>
                  </a:lnTo>
                  <a:lnTo>
                    <a:pt x="1193" y="577"/>
                  </a:lnTo>
                  <a:cubicBezTo>
                    <a:pt x="1193" y="260"/>
                    <a:pt x="933" y="0"/>
                    <a:pt x="616"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60"/>
            <p:cNvSpPr/>
            <p:nvPr/>
          </p:nvSpPr>
          <p:spPr>
            <a:xfrm>
              <a:off x="3123854" y="4474502"/>
              <a:ext cx="64626" cy="64364"/>
            </a:xfrm>
            <a:custGeom>
              <a:avLst/>
              <a:gdLst/>
              <a:ahLst/>
              <a:cxnLst/>
              <a:rect l="l" t="t" r="r" b="b"/>
              <a:pathLst>
                <a:path w="2473" h="2463" extrusionOk="0">
                  <a:moveTo>
                    <a:pt x="664" y="1"/>
                  </a:moveTo>
                  <a:lnTo>
                    <a:pt x="1" y="655"/>
                  </a:lnTo>
                  <a:lnTo>
                    <a:pt x="1818" y="2463"/>
                  </a:lnTo>
                  <a:lnTo>
                    <a:pt x="2472" y="1809"/>
                  </a:lnTo>
                  <a:lnTo>
                    <a:pt x="664"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60"/>
            <p:cNvSpPr/>
            <p:nvPr/>
          </p:nvSpPr>
          <p:spPr>
            <a:xfrm>
              <a:off x="2953235" y="4312167"/>
              <a:ext cx="217396" cy="209008"/>
            </a:xfrm>
            <a:custGeom>
              <a:avLst/>
              <a:gdLst/>
              <a:ahLst/>
              <a:cxnLst/>
              <a:rect l="l" t="t" r="r" b="b"/>
              <a:pathLst>
                <a:path w="8319" h="7998" extrusionOk="0">
                  <a:moveTo>
                    <a:pt x="4318" y="1"/>
                  </a:moveTo>
                  <a:cubicBezTo>
                    <a:pt x="2703" y="1"/>
                    <a:pt x="1241" y="972"/>
                    <a:pt x="626" y="2463"/>
                  </a:cubicBezTo>
                  <a:cubicBezTo>
                    <a:pt x="1" y="3963"/>
                    <a:pt x="347" y="5684"/>
                    <a:pt x="1491" y="6828"/>
                  </a:cubicBezTo>
                  <a:cubicBezTo>
                    <a:pt x="2256" y="7593"/>
                    <a:pt x="3279" y="7997"/>
                    <a:pt x="4318" y="7997"/>
                  </a:cubicBezTo>
                  <a:cubicBezTo>
                    <a:pt x="4833" y="7997"/>
                    <a:pt x="5353" y="7898"/>
                    <a:pt x="5847" y="7694"/>
                  </a:cubicBezTo>
                  <a:cubicBezTo>
                    <a:pt x="7347" y="7078"/>
                    <a:pt x="8318" y="5617"/>
                    <a:pt x="8318" y="4001"/>
                  </a:cubicBezTo>
                  <a:cubicBezTo>
                    <a:pt x="8318" y="1790"/>
                    <a:pt x="6530" y="1"/>
                    <a:pt x="4318"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60"/>
            <p:cNvSpPr/>
            <p:nvPr/>
          </p:nvSpPr>
          <p:spPr>
            <a:xfrm>
              <a:off x="2951484" y="4331035"/>
              <a:ext cx="200306" cy="171194"/>
            </a:xfrm>
            <a:custGeom>
              <a:avLst/>
              <a:gdLst/>
              <a:ahLst/>
              <a:cxnLst/>
              <a:rect l="l" t="t" r="r" b="b"/>
              <a:pathLst>
                <a:path w="7665" h="6551" extrusionOk="0">
                  <a:moveTo>
                    <a:pt x="4385" y="0"/>
                  </a:moveTo>
                  <a:cubicBezTo>
                    <a:pt x="1462" y="0"/>
                    <a:pt x="0" y="3529"/>
                    <a:pt x="2068" y="5597"/>
                  </a:cubicBezTo>
                  <a:cubicBezTo>
                    <a:pt x="2690" y="6219"/>
                    <a:pt x="3527" y="6550"/>
                    <a:pt x="4378" y="6550"/>
                  </a:cubicBezTo>
                  <a:cubicBezTo>
                    <a:pt x="4802" y="6550"/>
                    <a:pt x="5229" y="6468"/>
                    <a:pt x="5635" y="6299"/>
                  </a:cubicBezTo>
                  <a:cubicBezTo>
                    <a:pt x="6866" y="5799"/>
                    <a:pt x="7664" y="4597"/>
                    <a:pt x="7664" y="3279"/>
                  </a:cubicBezTo>
                  <a:cubicBezTo>
                    <a:pt x="7664" y="1462"/>
                    <a:pt x="6193" y="0"/>
                    <a:pt x="4385" y="0"/>
                  </a:cubicBezTo>
                  <a:close/>
                </a:path>
              </a:pathLst>
            </a:custGeom>
            <a:solidFill>
              <a:srgbClr val="AAB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60"/>
            <p:cNvSpPr/>
            <p:nvPr/>
          </p:nvSpPr>
          <p:spPr>
            <a:xfrm>
              <a:off x="3156284" y="4507560"/>
              <a:ext cx="119635" cy="118380"/>
            </a:xfrm>
            <a:custGeom>
              <a:avLst/>
              <a:gdLst/>
              <a:ahLst/>
              <a:cxnLst/>
              <a:rect l="l" t="t" r="r" b="b"/>
              <a:pathLst>
                <a:path w="4578" h="4530" extrusionOk="0">
                  <a:moveTo>
                    <a:pt x="1202" y="0"/>
                  </a:moveTo>
                  <a:cubicBezTo>
                    <a:pt x="1135" y="0"/>
                    <a:pt x="1068" y="24"/>
                    <a:pt x="1020" y="73"/>
                  </a:cubicBezTo>
                  <a:lnTo>
                    <a:pt x="106" y="996"/>
                  </a:lnTo>
                  <a:cubicBezTo>
                    <a:pt x="0" y="1092"/>
                    <a:pt x="0" y="1255"/>
                    <a:pt x="106" y="1361"/>
                  </a:cubicBezTo>
                  <a:lnTo>
                    <a:pt x="3193" y="4457"/>
                  </a:lnTo>
                  <a:cubicBezTo>
                    <a:pt x="3246" y="4505"/>
                    <a:pt x="3313" y="4530"/>
                    <a:pt x="3379" y="4530"/>
                  </a:cubicBezTo>
                  <a:cubicBezTo>
                    <a:pt x="3445" y="4530"/>
                    <a:pt x="3510" y="4505"/>
                    <a:pt x="3558" y="4457"/>
                  </a:cubicBezTo>
                  <a:lnTo>
                    <a:pt x="4481" y="3534"/>
                  </a:lnTo>
                  <a:cubicBezTo>
                    <a:pt x="4578" y="3438"/>
                    <a:pt x="4578" y="3265"/>
                    <a:pt x="4481" y="3169"/>
                  </a:cubicBezTo>
                  <a:lnTo>
                    <a:pt x="1385" y="73"/>
                  </a:lnTo>
                  <a:cubicBezTo>
                    <a:pt x="1337" y="24"/>
                    <a:pt x="1270" y="0"/>
                    <a:pt x="1202"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60"/>
            <p:cNvSpPr/>
            <p:nvPr/>
          </p:nvSpPr>
          <p:spPr>
            <a:xfrm>
              <a:off x="3173375" y="4507560"/>
              <a:ext cx="102544" cy="101917"/>
            </a:xfrm>
            <a:custGeom>
              <a:avLst/>
              <a:gdLst/>
              <a:ahLst/>
              <a:cxnLst/>
              <a:rect l="l" t="t" r="r" b="b"/>
              <a:pathLst>
                <a:path w="3924" h="3900" extrusionOk="0">
                  <a:moveTo>
                    <a:pt x="548" y="0"/>
                  </a:moveTo>
                  <a:cubicBezTo>
                    <a:pt x="481" y="0"/>
                    <a:pt x="414" y="24"/>
                    <a:pt x="366" y="73"/>
                  </a:cubicBezTo>
                  <a:lnTo>
                    <a:pt x="0" y="438"/>
                  </a:lnTo>
                  <a:cubicBezTo>
                    <a:pt x="53" y="385"/>
                    <a:pt x="120" y="359"/>
                    <a:pt x="188" y="359"/>
                  </a:cubicBezTo>
                  <a:cubicBezTo>
                    <a:pt x="255" y="359"/>
                    <a:pt x="322" y="385"/>
                    <a:pt x="375" y="438"/>
                  </a:cubicBezTo>
                  <a:lnTo>
                    <a:pt x="3462" y="3525"/>
                  </a:lnTo>
                  <a:cubicBezTo>
                    <a:pt x="3568" y="3630"/>
                    <a:pt x="3568" y="3794"/>
                    <a:pt x="3462" y="3900"/>
                  </a:cubicBezTo>
                  <a:lnTo>
                    <a:pt x="3827" y="3534"/>
                  </a:lnTo>
                  <a:cubicBezTo>
                    <a:pt x="3924" y="3438"/>
                    <a:pt x="3924" y="3265"/>
                    <a:pt x="3827" y="3169"/>
                  </a:cubicBezTo>
                  <a:lnTo>
                    <a:pt x="731" y="73"/>
                  </a:lnTo>
                  <a:cubicBezTo>
                    <a:pt x="683" y="24"/>
                    <a:pt x="616" y="0"/>
                    <a:pt x="548"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60"/>
            <p:cNvSpPr/>
            <p:nvPr/>
          </p:nvSpPr>
          <p:spPr>
            <a:xfrm>
              <a:off x="3226136" y="4579189"/>
              <a:ext cx="45366" cy="41342"/>
            </a:xfrm>
            <a:custGeom>
              <a:avLst/>
              <a:gdLst/>
              <a:ahLst/>
              <a:cxnLst/>
              <a:rect l="l" t="t" r="r" b="b"/>
              <a:pathLst>
                <a:path w="1736" h="1582" extrusionOk="0">
                  <a:moveTo>
                    <a:pt x="1425" y="0"/>
                  </a:moveTo>
                  <a:cubicBezTo>
                    <a:pt x="1376" y="0"/>
                    <a:pt x="1325" y="19"/>
                    <a:pt x="1279" y="62"/>
                  </a:cubicBezTo>
                  <a:lnTo>
                    <a:pt x="135" y="1216"/>
                  </a:lnTo>
                  <a:cubicBezTo>
                    <a:pt x="1" y="1351"/>
                    <a:pt x="97" y="1582"/>
                    <a:pt x="279" y="1582"/>
                  </a:cubicBezTo>
                  <a:cubicBezTo>
                    <a:pt x="337" y="1582"/>
                    <a:pt x="395" y="1563"/>
                    <a:pt x="433" y="1524"/>
                  </a:cubicBezTo>
                  <a:lnTo>
                    <a:pt x="1587" y="370"/>
                  </a:lnTo>
                  <a:cubicBezTo>
                    <a:pt x="1736" y="214"/>
                    <a:pt x="1591" y="0"/>
                    <a:pt x="1425"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60"/>
            <p:cNvSpPr/>
            <p:nvPr/>
          </p:nvSpPr>
          <p:spPr>
            <a:xfrm>
              <a:off x="2936144" y="4305137"/>
              <a:ext cx="12335" cy="11080"/>
            </a:xfrm>
            <a:custGeom>
              <a:avLst/>
              <a:gdLst/>
              <a:ahLst/>
              <a:cxnLst/>
              <a:rect l="l" t="t" r="r" b="b"/>
              <a:pathLst>
                <a:path w="472" h="424" extrusionOk="0">
                  <a:moveTo>
                    <a:pt x="260" y="1"/>
                  </a:moveTo>
                  <a:cubicBezTo>
                    <a:pt x="1" y="20"/>
                    <a:pt x="1" y="405"/>
                    <a:pt x="260" y="424"/>
                  </a:cubicBezTo>
                  <a:cubicBezTo>
                    <a:pt x="385" y="424"/>
                    <a:pt x="472" y="328"/>
                    <a:pt x="472" y="212"/>
                  </a:cubicBezTo>
                  <a:cubicBezTo>
                    <a:pt x="472" y="87"/>
                    <a:pt x="376" y="1"/>
                    <a:pt x="260"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60"/>
            <p:cNvSpPr/>
            <p:nvPr/>
          </p:nvSpPr>
          <p:spPr>
            <a:xfrm>
              <a:off x="2950465" y="4305137"/>
              <a:ext cx="12596" cy="11080"/>
            </a:xfrm>
            <a:custGeom>
              <a:avLst/>
              <a:gdLst/>
              <a:ahLst/>
              <a:cxnLst/>
              <a:rect l="l" t="t" r="r" b="b"/>
              <a:pathLst>
                <a:path w="482" h="424" extrusionOk="0">
                  <a:moveTo>
                    <a:pt x="270" y="1"/>
                  </a:moveTo>
                  <a:cubicBezTo>
                    <a:pt x="1" y="20"/>
                    <a:pt x="1" y="405"/>
                    <a:pt x="270" y="424"/>
                  </a:cubicBezTo>
                  <a:cubicBezTo>
                    <a:pt x="385" y="424"/>
                    <a:pt x="482" y="328"/>
                    <a:pt x="482" y="212"/>
                  </a:cubicBezTo>
                  <a:cubicBezTo>
                    <a:pt x="472" y="87"/>
                    <a:pt x="385" y="1"/>
                    <a:pt x="270"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60"/>
            <p:cNvSpPr/>
            <p:nvPr/>
          </p:nvSpPr>
          <p:spPr>
            <a:xfrm>
              <a:off x="2964785" y="4305137"/>
              <a:ext cx="12596" cy="11080"/>
            </a:xfrm>
            <a:custGeom>
              <a:avLst/>
              <a:gdLst/>
              <a:ahLst/>
              <a:cxnLst/>
              <a:rect l="l" t="t" r="r" b="b"/>
              <a:pathLst>
                <a:path w="482" h="424" extrusionOk="0">
                  <a:moveTo>
                    <a:pt x="270" y="1"/>
                  </a:moveTo>
                  <a:cubicBezTo>
                    <a:pt x="1" y="20"/>
                    <a:pt x="1" y="405"/>
                    <a:pt x="270" y="424"/>
                  </a:cubicBezTo>
                  <a:cubicBezTo>
                    <a:pt x="386" y="424"/>
                    <a:pt x="482" y="328"/>
                    <a:pt x="482" y="212"/>
                  </a:cubicBezTo>
                  <a:cubicBezTo>
                    <a:pt x="482" y="87"/>
                    <a:pt x="386" y="1"/>
                    <a:pt x="270" y="1"/>
                  </a:cubicBezTo>
                  <a:close/>
                </a:path>
              </a:pathLst>
            </a:custGeom>
            <a:solidFill>
              <a:srgbClr val="CE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60"/>
            <p:cNvSpPr/>
            <p:nvPr/>
          </p:nvSpPr>
          <p:spPr>
            <a:xfrm>
              <a:off x="3013549" y="4428143"/>
              <a:ext cx="13092" cy="11211"/>
            </a:xfrm>
            <a:custGeom>
              <a:avLst/>
              <a:gdLst/>
              <a:ahLst/>
              <a:cxnLst/>
              <a:rect l="l" t="t" r="r" b="b"/>
              <a:pathLst>
                <a:path w="501" h="429" extrusionOk="0">
                  <a:moveTo>
                    <a:pt x="279" y="0"/>
                  </a:moveTo>
                  <a:cubicBezTo>
                    <a:pt x="227" y="0"/>
                    <a:pt x="176" y="20"/>
                    <a:pt x="135" y="63"/>
                  </a:cubicBezTo>
                  <a:cubicBezTo>
                    <a:pt x="0" y="198"/>
                    <a:pt x="97" y="429"/>
                    <a:pt x="279" y="429"/>
                  </a:cubicBezTo>
                  <a:cubicBezTo>
                    <a:pt x="404" y="429"/>
                    <a:pt x="500" y="323"/>
                    <a:pt x="491" y="207"/>
                  </a:cubicBezTo>
                  <a:cubicBezTo>
                    <a:pt x="491" y="84"/>
                    <a:pt x="386" y="0"/>
                    <a:pt x="279"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60"/>
            <p:cNvSpPr/>
            <p:nvPr/>
          </p:nvSpPr>
          <p:spPr>
            <a:xfrm>
              <a:off x="3013549" y="4446488"/>
              <a:ext cx="13092" cy="11211"/>
            </a:xfrm>
            <a:custGeom>
              <a:avLst/>
              <a:gdLst/>
              <a:ahLst/>
              <a:cxnLst/>
              <a:rect l="l" t="t" r="r" b="b"/>
              <a:pathLst>
                <a:path w="501" h="429" extrusionOk="0">
                  <a:moveTo>
                    <a:pt x="277" y="0"/>
                  </a:moveTo>
                  <a:cubicBezTo>
                    <a:pt x="226" y="0"/>
                    <a:pt x="175" y="20"/>
                    <a:pt x="135" y="63"/>
                  </a:cubicBezTo>
                  <a:cubicBezTo>
                    <a:pt x="0" y="198"/>
                    <a:pt x="97" y="429"/>
                    <a:pt x="279" y="429"/>
                  </a:cubicBezTo>
                  <a:cubicBezTo>
                    <a:pt x="404" y="429"/>
                    <a:pt x="500" y="332"/>
                    <a:pt x="491" y="217"/>
                  </a:cubicBezTo>
                  <a:cubicBezTo>
                    <a:pt x="491" y="87"/>
                    <a:pt x="385" y="0"/>
                    <a:pt x="277"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60"/>
            <p:cNvSpPr/>
            <p:nvPr/>
          </p:nvSpPr>
          <p:spPr>
            <a:xfrm>
              <a:off x="3029124" y="4428143"/>
              <a:ext cx="13092" cy="11211"/>
            </a:xfrm>
            <a:custGeom>
              <a:avLst/>
              <a:gdLst/>
              <a:ahLst/>
              <a:cxnLst/>
              <a:rect l="l" t="t" r="r" b="b"/>
              <a:pathLst>
                <a:path w="501" h="429" extrusionOk="0">
                  <a:moveTo>
                    <a:pt x="286" y="0"/>
                  </a:moveTo>
                  <a:cubicBezTo>
                    <a:pt x="233" y="0"/>
                    <a:pt x="179" y="20"/>
                    <a:pt x="135" y="63"/>
                  </a:cubicBezTo>
                  <a:cubicBezTo>
                    <a:pt x="1" y="198"/>
                    <a:pt x="97" y="429"/>
                    <a:pt x="289" y="429"/>
                  </a:cubicBezTo>
                  <a:cubicBezTo>
                    <a:pt x="404" y="429"/>
                    <a:pt x="501" y="323"/>
                    <a:pt x="501" y="207"/>
                  </a:cubicBezTo>
                  <a:cubicBezTo>
                    <a:pt x="501" y="84"/>
                    <a:pt x="395" y="0"/>
                    <a:pt x="286"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60"/>
            <p:cNvSpPr/>
            <p:nvPr/>
          </p:nvSpPr>
          <p:spPr>
            <a:xfrm>
              <a:off x="3029124" y="4446488"/>
              <a:ext cx="13092" cy="11211"/>
            </a:xfrm>
            <a:custGeom>
              <a:avLst/>
              <a:gdLst/>
              <a:ahLst/>
              <a:cxnLst/>
              <a:rect l="l" t="t" r="r" b="b"/>
              <a:pathLst>
                <a:path w="501" h="429" extrusionOk="0">
                  <a:moveTo>
                    <a:pt x="284" y="0"/>
                  </a:moveTo>
                  <a:cubicBezTo>
                    <a:pt x="232" y="0"/>
                    <a:pt x="179" y="20"/>
                    <a:pt x="135" y="63"/>
                  </a:cubicBezTo>
                  <a:cubicBezTo>
                    <a:pt x="1" y="198"/>
                    <a:pt x="97" y="429"/>
                    <a:pt x="289" y="429"/>
                  </a:cubicBezTo>
                  <a:cubicBezTo>
                    <a:pt x="404" y="429"/>
                    <a:pt x="501" y="332"/>
                    <a:pt x="501" y="217"/>
                  </a:cubicBezTo>
                  <a:cubicBezTo>
                    <a:pt x="501" y="87"/>
                    <a:pt x="394" y="0"/>
                    <a:pt x="284"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60"/>
            <p:cNvSpPr/>
            <p:nvPr/>
          </p:nvSpPr>
          <p:spPr>
            <a:xfrm>
              <a:off x="3019063" y="4367803"/>
              <a:ext cx="72805" cy="70950"/>
            </a:xfrm>
            <a:custGeom>
              <a:avLst/>
              <a:gdLst/>
              <a:ahLst/>
              <a:cxnLst/>
              <a:rect l="l" t="t" r="r" b="b"/>
              <a:pathLst>
                <a:path w="2786" h="2715" extrusionOk="0">
                  <a:moveTo>
                    <a:pt x="2545" y="0"/>
                  </a:moveTo>
                  <a:cubicBezTo>
                    <a:pt x="2527" y="0"/>
                    <a:pt x="2510" y="2"/>
                    <a:pt x="2491" y="7"/>
                  </a:cubicBezTo>
                  <a:lnTo>
                    <a:pt x="222" y="555"/>
                  </a:lnTo>
                  <a:cubicBezTo>
                    <a:pt x="59" y="593"/>
                    <a:pt x="1" y="805"/>
                    <a:pt x="126" y="920"/>
                  </a:cubicBezTo>
                  <a:lnTo>
                    <a:pt x="1924" y="2661"/>
                  </a:lnTo>
                  <a:cubicBezTo>
                    <a:pt x="1964" y="2697"/>
                    <a:pt x="2014" y="2714"/>
                    <a:pt x="2064" y="2714"/>
                  </a:cubicBezTo>
                  <a:cubicBezTo>
                    <a:pt x="2159" y="2714"/>
                    <a:pt x="2255" y="2652"/>
                    <a:pt x="2280" y="2545"/>
                  </a:cubicBezTo>
                  <a:lnTo>
                    <a:pt x="2751" y="257"/>
                  </a:lnTo>
                  <a:cubicBezTo>
                    <a:pt x="2785" y="121"/>
                    <a:pt x="2677" y="0"/>
                    <a:pt x="2545"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60"/>
            <p:cNvSpPr/>
            <p:nvPr/>
          </p:nvSpPr>
          <p:spPr>
            <a:xfrm>
              <a:off x="3048827" y="4396261"/>
              <a:ext cx="72805" cy="70819"/>
            </a:xfrm>
            <a:custGeom>
              <a:avLst/>
              <a:gdLst/>
              <a:ahLst/>
              <a:cxnLst/>
              <a:rect l="l" t="t" r="r" b="b"/>
              <a:pathLst>
                <a:path w="2786" h="2710" extrusionOk="0">
                  <a:moveTo>
                    <a:pt x="253" y="0"/>
                  </a:moveTo>
                  <a:cubicBezTo>
                    <a:pt x="116" y="0"/>
                    <a:pt x="0" y="124"/>
                    <a:pt x="35" y="264"/>
                  </a:cubicBezTo>
                  <a:lnTo>
                    <a:pt x="545" y="2543"/>
                  </a:lnTo>
                  <a:cubicBezTo>
                    <a:pt x="569" y="2648"/>
                    <a:pt x="661" y="2709"/>
                    <a:pt x="755" y="2709"/>
                  </a:cubicBezTo>
                  <a:cubicBezTo>
                    <a:pt x="807" y="2709"/>
                    <a:pt x="859" y="2690"/>
                    <a:pt x="901" y="2649"/>
                  </a:cubicBezTo>
                  <a:lnTo>
                    <a:pt x="2679" y="879"/>
                  </a:lnTo>
                  <a:cubicBezTo>
                    <a:pt x="2785" y="754"/>
                    <a:pt x="2728" y="562"/>
                    <a:pt x="2574" y="524"/>
                  </a:cubicBezTo>
                  <a:lnTo>
                    <a:pt x="295" y="4"/>
                  </a:lnTo>
                  <a:cubicBezTo>
                    <a:pt x="281" y="2"/>
                    <a:pt x="267" y="0"/>
                    <a:pt x="253" y="0"/>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60"/>
            <p:cNvSpPr/>
            <p:nvPr/>
          </p:nvSpPr>
          <p:spPr>
            <a:xfrm>
              <a:off x="3048827" y="4396209"/>
              <a:ext cx="36612" cy="42465"/>
            </a:xfrm>
            <a:custGeom>
              <a:avLst/>
              <a:gdLst/>
              <a:ahLst/>
              <a:cxnLst/>
              <a:rect l="l" t="t" r="r" b="b"/>
              <a:pathLst>
                <a:path w="1401" h="1625" extrusionOk="0">
                  <a:moveTo>
                    <a:pt x="241" y="0"/>
                  </a:moveTo>
                  <a:cubicBezTo>
                    <a:pt x="103" y="0"/>
                    <a:pt x="1" y="129"/>
                    <a:pt x="35" y="266"/>
                  </a:cubicBezTo>
                  <a:lnTo>
                    <a:pt x="199" y="997"/>
                  </a:lnTo>
                  <a:lnTo>
                    <a:pt x="785" y="1564"/>
                  </a:lnTo>
                  <a:cubicBezTo>
                    <a:pt x="830" y="1605"/>
                    <a:pt x="885" y="1625"/>
                    <a:pt x="938" y="1625"/>
                  </a:cubicBezTo>
                  <a:cubicBezTo>
                    <a:pt x="1034" y="1625"/>
                    <a:pt x="1126" y="1563"/>
                    <a:pt x="1151" y="1458"/>
                  </a:cubicBezTo>
                  <a:lnTo>
                    <a:pt x="1401" y="256"/>
                  </a:lnTo>
                  <a:lnTo>
                    <a:pt x="295" y="6"/>
                  </a:lnTo>
                  <a:cubicBezTo>
                    <a:pt x="277" y="2"/>
                    <a:pt x="259" y="0"/>
                    <a:pt x="241"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60"/>
            <p:cNvSpPr/>
            <p:nvPr/>
          </p:nvSpPr>
          <p:spPr>
            <a:xfrm>
              <a:off x="2934393" y="4503405"/>
              <a:ext cx="18110" cy="11080"/>
            </a:xfrm>
            <a:custGeom>
              <a:avLst/>
              <a:gdLst/>
              <a:ahLst/>
              <a:cxnLst/>
              <a:rect l="l" t="t" r="r" b="b"/>
              <a:pathLst>
                <a:path w="693" h="424" extrusionOk="0">
                  <a:moveTo>
                    <a:pt x="289" y="1"/>
                  </a:moveTo>
                  <a:cubicBezTo>
                    <a:pt x="0" y="1"/>
                    <a:pt x="0" y="424"/>
                    <a:pt x="289" y="424"/>
                  </a:cubicBezTo>
                  <a:lnTo>
                    <a:pt x="404" y="424"/>
                  </a:lnTo>
                  <a:cubicBezTo>
                    <a:pt x="693" y="424"/>
                    <a:pt x="693" y="1"/>
                    <a:pt x="404"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60"/>
            <p:cNvSpPr/>
            <p:nvPr/>
          </p:nvSpPr>
          <p:spPr>
            <a:xfrm>
              <a:off x="2950726" y="4503405"/>
              <a:ext cx="33685" cy="11080"/>
            </a:xfrm>
            <a:custGeom>
              <a:avLst/>
              <a:gdLst/>
              <a:ahLst/>
              <a:cxnLst/>
              <a:rect l="l" t="t" r="r" b="b"/>
              <a:pathLst>
                <a:path w="1289" h="424" extrusionOk="0">
                  <a:moveTo>
                    <a:pt x="289" y="1"/>
                  </a:moveTo>
                  <a:cubicBezTo>
                    <a:pt x="0" y="1"/>
                    <a:pt x="0" y="424"/>
                    <a:pt x="289" y="424"/>
                  </a:cubicBezTo>
                  <a:lnTo>
                    <a:pt x="1010" y="424"/>
                  </a:lnTo>
                  <a:cubicBezTo>
                    <a:pt x="1289" y="424"/>
                    <a:pt x="1289" y="1"/>
                    <a:pt x="1010"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60"/>
            <p:cNvSpPr/>
            <p:nvPr/>
          </p:nvSpPr>
          <p:spPr>
            <a:xfrm>
              <a:off x="2934628" y="4517987"/>
              <a:ext cx="49782" cy="11080"/>
            </a:xfrm>
            <a:custGeom>
              <a:avLst/>
              <a:gdLst/>
              <a:ahLst/>
              <a:cxnLst/>
              <a:rect l="l" t="t" r="r" b="b"/>
              <a:pathLst>
                <a:path w="1905" h="424" extrusionOk="0">
                  <a:moveTo>
                    <a:pt x="280" y="0"/>
                  </a:moveTo>
                  <a:cubicBezTo>
                    <a:pt x="1" y="0"/>
                    <a:pt x="1" y="424"/>
                    <a:pt x="280" y="424"/>
                  </a:cubicBezTo>
                  <a:lnTo>
                    <a:pt x="1626" y="424"/>
                  </a:lnTo>
                  <a:cubicBezTo>
                    <a:pt x="1905" y="424"/>
                    <a:pt x="1905" y="0"/>
                    <a:pt x="1626"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60"/>
            <p:cNvSpPr/>
            <p:nvPr/>
          </p:nvSpPr>
          <p:spPr>
            <a:xfrm>
              <a:off x="2934628" y="4532804"/>
              <a:ext cx="49782" cy="11080"/>
            </a:xfrm>
            <a:custGeom>
              <a:avLst/>
              <a:gdLst/>
              <a:ahLst/>
              <a:cxnLst/>
              <a:rect l="l" t="t" r="r" b="b"/>
              <a:pathLst>
                <a:path w="1905" h="424" extrusionOk="0">
                  <a:moveTo>
                    <a:pt x="280" y="1"/>
                  </a:moveTo>
                  <a:cubicBezTo>
                    <a:pt x="1" y="1"/>
                    <a:pt x="1" y="424"/>
                    <a:pt x="280" y="424"/>
                  </a:cubicBezTo>
                  <a:lnTo>
                    <a:pt x="1626" y="424"/>
                  </a:lnTo>
                  <a:cubicBezTo>
                    <a:pt x="1905" y="424"/>
                    <a:pt x="1905" y="1"/>
                    <a:pt x="1626" y="1"/>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60"/>
            <p:cNvSpPr/>
            <p:nvPr/>
          </p:nvSpPr>
          <p:spPr>
            <a:xfrm>
              <a:off x="3210797" y="4348491"/>
              <a:ext cx="11106" cy="125044"/>
            </a:xfrm>
            <a:custGeom>
              <a:avLst/>
              <a:gdLst/>
              <a:ahLst/>
              <a:cxnLst/>
              <a:rect l="l" t="t" r="r" b="b"/>
              <a:pathLst>
                <a:path w="425" h="4785" extrusionOk="0">
                  <a:moveTo>
                    <a:pt x="213" y="0"/>
                  </a:moveTo>
                  <a:cubicBezTo>
                    <a:pt x="107" y="0"/>
                    <a:pt x="1" y="73"/>
                    <a:pt x="1" y="217"/>
                  </a:cubicBezTo>
                  <a:lnTo>
                    <a:pt x="1" y="4573"/>
                  </a:lnTo>
                  <a:cubicBezTo>
                    <a:pt x="1" y="4698"/>
                    <a:pt x="97" y="4784"/>
                    <a:pt x="213" y="4784"/>
                  </a:cubicBezTo>
                  <a:cubicBezTo>
                    <a:pt x="328" y="4784"/>
                    <a:pt x="424" y="4688"/>
                    <a:pt x="424" y="4573"/>
                  </a:cubicBezTo>
                  <a:lnTo>
                    <a:pt x="424" y="217"/>
                  </a:lnTo>
                  <a:cubicBezTo>
                    <a:pt x="424" y="73"/>
                    <a:pt x="318" y="0"/>
                    <a:pt x="213"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6" name="Google Shape;14866;p60"/>
          <p:cNvGrpSpPr/>
          <p:nvPr/>
        </p:nvGrpSpPr>
        <p:grpSpPr>
          <a:xfrm>
            <a:off x="3082408" y="2919540"/>
            <a:ext cx="368651" cy="310350"/>
            <a:chOff x="3082408" y="2919540"/>
            <a:chExt cx="368651" cy="310350"/>
          </a:xfrm>
        </p:grpSpPr>
        <p:sp>
          <p:nvSpPr>
            <p:cNvPr id="14867" name="Google Shape;14867;p60"/>
            <p:cNvSpPr/>
            <p:nvPr/>
          </p:nvSpPr>
          <p:spPr>
            <a:xfrm>
              <a:off x="3329909" y="3060629"/>
              <a:ext cx="81455" cy="169260"/>
            </a:xfrm>
            <a:custGeom>
              <a:avLst/>
              <a:gdLst/>
              <a:ahLst/>
              <a:cxnLst/>
              <a:rect l="l" t="t" r="r" b="b"/>
              <a:pathLst>
                <a:path w="3117" h="6477" extrusionOk="0">
                  <a:moveTo>
                    <a:pt x="213" y="0"/>
                  </a:moveTo>
                  <a:cubicBezTo>
                    <a:pt x="107" y="0"/>
                    <a:pt x="1" y="72"/>
                    <a:pt x="1" y="217"/>
                  </a:cubicBezTo>
                  <a:lnTo>
                    <a:pt x="1" y="1880"/>
                  </a:lnTo>
                  <a:cubicBezTo>
                    <a:pt x="1" y="2630"/>
                    <a:pt x="607" y="3246"/>
                    <a:pt x="1357" y="3246"/>
                  </a:cubicBezTo>
                  <a:lnTo>
                    <a:pt x="1559" y="3246"/>
                  </a:lnTo>
                  <a:cubicBezTo>
                    <a:pt x="2184" y="3246"/>
                    <a:pt x="2693" y="3755"/>
                    <a:pt x="2693" y="4380"/>
                  </a:cubicBezTo>
                  <a:lnTo>
                    <a:pt x="2693" y="6265"/>
                  </a:lnTo>
                  <a:cubicBezTo>
                    <a:pt x="2693" y="6381"/>
                    <a:pt x="2790" y="6477"/>
                    <a:pt x="2905" y="6477"/>
                  </a:cubicBezTo>
                  <a:cubicBezTo>
                    <a:pt x="3020" y="6477"/>
                    <a:pt x="3117" y="6390"/>
                    <a:pt x="3117" y="6275"/>
                  </a:cubicBezTo>
                  <a:lnTo>
                    <a:pt x="3117" y="4380"/>
                  </a:lnTo>
                  <a:cubicBezTo>
                    <a:pt x="3117" y="3515"/>
                    <a:pt x="2415" y="2823"/>
                    <a:pt x="1559" y="2823"/>
                  </a:cubicBezTo>
                  <a:lnTo>
                    <a:pt x="1357" y="2823"/>
                  </a:lnTo>
                  <a:cubicBezTo>
                    <a:pt x="838" y="2823"/>
                    <a:pt x="424" y="2400"/>
                    <a:pt x="424" y="1880"/>
                  </a:cubicBezTo>
                  <a:lnTo>
                    <a:pt x="424" y="217"/>
                  </a:lnTo>
                  <a:cubicBezTo>
                    <a:pt x="424" y="72"/>
                    <a:pt x="318" y="0"/>
                    <a:pt x="213"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60"/>
            <p:cNvSpPr/>
            <p:nvPr/>
          </p:nvSpPr>
          <p:spPr>
            <a:xfrm>
              <a:off x="3082408" y="3016283"/>
              <a:ext cx="76908" cy="11080"/>
            </a:xfrm>
            <a:custGeom>
              <a:avLst/>
              <a:gdLst/>
              <a:ahLst/>
              <a:cxnLst/>
              <a:rect l="l" t="t" r="r" b="b"/>
              <a:pathLst>
                <a:path w="2943" h="424" extrusionOk="0">
                  <a:moveTo>
                    <a:pt x="289" y="0"/>
                  </a:moveTo>
                  <a:cubicBezTo>
                    <a:pt x="0" y="0"/>
                    <a:pt x="0" y="423"/>
                    <a:pt x="289" y="423"/>
                  </a:cubicBezTo>
                  <a:lnTo>
                    <a:pt x="2664" y="423"/>
                  </a:lnTo>
                  <a:cubicBezTo>
                    <a:pt x="2943" y="423"/>
                    <a:pt x="2943" y="0"/>
                    <a:pt x="2664"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60"/>
            <p:cNvSpPr/>
            <p:nvPr/>
          </p:nvSpPr>
          <p:spPr>
            <a:xfrm>
              <a:off x="3300510" y="3029584"/>
              <a:ext cx="66377" cy="53049"/>
            </a:xfrm>
            <a:custGeom>
              <a:avLst/>
              <a:gdLst/>
              <a:ahLst/>
              <a:cxnLst/>
              <a:rect l="l" t="t" r="r" b="b"/>
              <a:pathLst>
                <a:path w="2540" h="2030" extrusionOk="0">
                  <a:moveTo>
                    <a:pt x="1" y="1"/>
                  </a:moveTo>
                  <a:lnTo>
                    <a:pt x="1" y="1203"/>
                  </a:lnTo>
                  <a:cubicBezTo>
                    <a:pt x="1" y="1655"/>
                    <a:pt x="376" y="2030"/>
                    <a:pt x="837" y="2030"/>
                  </a:cubicBezTo>
                  <a:lnTo>
                    <a:pt x="1713" y="2030"/>
                  </a:lnTo>
                  <a:cubicBezTo>
                    <a:pt x="2136" y="2030"/>
                    <a:pt x="2491" y="1712"/>
                    <a:pt x="2540" y="1289"/>
                  </a:cubicBezTo>
                  <a:cubicBezTo>
                    <a:pt x="2540" y="1260"/>
                    <a:pt x="2540" y="1232"/>
                    <a:pt x="2540" y="1203"/>
                  </a:cubicBezTo>
                  <a:lnTo>
                    <a:pt x="254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60"/>
            <p:cNvSpPr/>
            <p:nvPr/>
          </p:nvSpPr>
          <p:spPr>
            <a:xfrm>
              <a:off x="3319612" y="3029349"/>
              <a:ext cx="47274" cy="34129"/>
            </a:xfrm>
            <a:custGeom>
              <a:avLst/>
              <a:gdLst/>
              <a:ahLst/>
              <a:cxnLst/>
              <a:rect l="l" t="t" r="r" b="b"/>
              <a:pathLst>
                <a:path w="1809" h="1306" extrusionOk="0">
                  <a:moveTo>
                    <a:pt x="1" y="0"/>
                  </a:moveTo>
                  <a:lnTo>
                    <a:pt x="1" y="471"/>
                  </a:lnTo>
                  <a:cubicBezTo>
                    <a:pt x="1" y="933"/>
                    <a:pt x="376" y="1298"/>
                    <a:pt x="837" y="1298"/>
                  </a:cubicBezTo>
                  <a:lnTo>
                    <a:pt x="1712" y="1298"/>
                  </a:lnTo>
                  <a:cubicBezTo>
                    <a:pt x="1727" y="1303"/>
                    <a:pt x="1744" y="1305"/>
                    <a:pt x="1760" y="1305"/>
                  </a:cubicBezTo>
                  <a:cubicBezTo>
                    <a:pt x="1777" y="1305"/>
                    <a:pt x="1794" y="1303"/>
                    <a:pt x="1809" y="1298"/>
                  </a:cubicBezTo>
                  <a:cubicBezTo>
                    <a:pt x="1809" y="1269"/>
                    <a:pt x="1809" y="1241"/>
                    <a:pt x="1809" y="1212"/>
                  </a:cubicBezTo>
                  <a:lnTo>
                    <a:pt x="1809" y="10"/>
                  </a:lnTo>
                  <a:lnTo>
                    <a:pt x="1809"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60"/>
            <p:cNvSpPr/>
            <p:nvPr/>
          </p:nvSpPr>
          <p:spPr>
            <a:xfrm>
              <a:off x="3174368" y="2919540"/>
              <a:ext cx="96533" cy="101237"/>
            </a:xfrm>
            <a:custGeom>
              <a:avLst/>
              <a:gdLst/>
              <a:ahLst/>
              <a:cxnLst/>
              <a:rect l="l" t="t" r="r" b="b"/>
              <a:pathLst>
                <a:path w="3694" h="3874" extrusionOk="0">
                  <a:moveTo>
                    <a:pt x="1251" y="0"/>
                  </a:moveTo>
                  <a:cubicBezTo>
                    <a:pt x="1171" y="0"/>
                    <a:pt x="1094" y="47"/>
                    <a:pt x="1058" y="125"/>
                  </a:cubicBezTo>
                  <a:lnTo>
                    <a:pt x="299" y="1914"/>
                  </a:lnTo>
                  <a:cubicBezTo>
                    <a:pt x="1" y="2625"/>
                    <a:pt x="328" y="3452"/>
                    <a:pt x="1049" y="3760"/>
                  </a:cubicBezTo>
                  <a:cubicBezTo>
                    <a:pt x="1228" y="3837"/>
                    <a:pt x="1415" y="3874"/>
                    <a:pt x="1599" y="3874"/>
                  </a:cubicBezTo>
                  <a:cubicBezTo>
                    <a:pt x="2144" y="3874"/>
                    <a:pt x="2665" y="3552"/>
                    <a:pt x="2895" y="3019"/>
                  </a:cubicBezTo>
                  <a:lnTo>
                    <a:pt x="3655" y="1231"/>
                  </a:lnTo>
                  <a:cubicBezTo>
                    <a:pt x="3693" y="1125"/>
                    <a:pt x="3645" y="1000"/>
                    <a:pt x="3549" y="952"/>
                  </a:cubicBezTo>
                  <a:lnTo>
                    <a:pt x="1808" y="211"/>
                  </a:lnTo>
                  <a:lnTo>
                    <a:pt x="1337" y="19"/>
                  </a:lnTo>
                  <a:cubicBezTo>
                    <a:pt x="1309" y="6"/>
                    <a:pt x="1280" y="0"/>
                    <a:pt x="1251" y="0"/>
                  </a:cubicBezTo>
                  <a:close/>
                </a:path>
              </a:pathLst>
            </a:custGeom>
            <a:solidFill>
              <a:srgbClr val="E5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60"/>
            <p:cNvSpPr/>
            <p:nvPr/>
          </p:nvSpPr>
          <p:spPr>
            <a:xfrm>
              <a:off x="3196999" y="2925054"/>
              <a:ext cx="73903" cy="90784"/>
            </a:xfrm>
            <a:custGeom>
              <a:avLst/>
              <a:gdLst/>
              <a:ahLst/>
              <a:cxnLst/>
              <a:rect l="l" t="t" r="r" b="b"/>
              <a:pathLst>
                <a:path w="2828" h="3474" extrusionOk="0">
                  <a:moveTo>
                    <a:pt x="942" y="0"/>
                  </a:moveTo>
                  <a:lnTo>
                    <a:pt x="298" y="1510"/>
                  </a:lnTo>
                  <a:cubicBezTo>
                    <a:pt x="0" y="2231"/>
                    <a:pt x="327" y="3058"/>
                    <a:pt x="1048" y="3366"/>
                  </a:cubicBezTo>
                  <a:cubicBezTo>
                    <a:pt x="1159" y="3440"/>
                    <a:pt x="1280" y="3474"/>
                    <a:pt x="1398" y="3474"/>
                  </a:cubicBezTo>
                  <a:cubicBezTo>
                    <a:pt x="1738" y="3474"/>
                    <a:pt x="2050" y="3194"/>
                    <a:pt x="2029" y="2808"/>
                  </a:cubicBezTo>
                  <a:lnTo>
                    <a:pt x="2789" y="1020"/>
                  </a:lnTo>
                  <a:cubicBezTo>
                    <a:pt x="2827" y="914"/>
                    <a:pt x="2779" y="789"/>
                    <a:pt x="2683" y="741"/>
                  </a:cubicBezTo>
                  <a:lnTo>
                    <a:pt x="942"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60"/>
            <p:cNvSpPr/>
            <p:nvPr/>
          </p:nvSpPr>
          <p:spPr>
            <a:xfrm>
              <a:off x="3122364" y="2998931"/>
              <a:ext cx="328695" cy="46019"/>
            </a:xfrm>
            <a:custGeom>
              <a:avLst/>
              <a:gdLst/>
              <a:ahLst/>
              <a:cxnLst/>
              <a:rect l="l" t="t" r="r" b="b"/>
              <a:pathLst>
                <a:path w="12578" h="1761" extrusionOk="0">
                  <a:moveTo>
                    <a:pt x="1779" y="1"/>
                  </a:moveTo>
                  <a:cubicBezTo>
                    <a:pt x="1510" y="10"/>
                    <a:pt x="1241" y="78"/>
                    <a:pt x="991" y="193"/>
                  </a:cubicBezTo>
                  <a:lnTo>
                    <a:pt x="269" y="529"/>
                  </a:lnTo>
                  <a:cubicBezTo>
                    <a:pt x="0" y="731"/>
                    <a:pt x="19" y="1135"/>
                    <a:pt x="298" y="1318"/>
                  </a:cubicBezTo>
                  <a:lnTo>
                    <a:pt x="1029" y="1616"/>
                  </a:lnTo>
                  <a:cubicBezTo>
                    <a:pt x="1260" y="1703"/>
                    <a:pt x="1519" y="1751"/>
                    <a:pt x="1769" y="1760"/>
                  </a:cubicBezTo>
                  <a:lnTo>
                    <a:pt x="11693" y="1760"/>
                  </a:lnTo>
                  <a:cubicBezTo>
                    <a:pt x="12184" y="1751"/>
                    <a:pt x="12568" y="1366"/>
                    <a:pt x="12568" y="876"/>
                  </a:cubicBezTo>
                  <a:lnTo>
                    <a:pt x="12578" y="885"/>
                  </a:lnTo>
                  <a:cubicBezTo>
                    <a:pt x="12568" y="395"/>
                    <a:pt x="12184" y="10"/>
                    <a:pt x="11693" y="1"/>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60"/>
            <p:cNvSpPr/>
            <p:nvPr/>
          </p:nvSpPr>
          <p:spPr>
            <a:xfrm>
              <a:off x="3122364" y="3008992"/>
              <a:ext cx="328459" cy="35697"/>
            </a:xfrm>
            <a:custGeom>
              <a:avLst/>
              <a:gdLst/>
              <a:ahLst/>
              <a:cxnLst/>
              <a:rect l="l" t="t" r="r" b="b"/>
              <a:pathLst>
                <a:path w="12569" h="1366" extrusionOk="0">
                  <a:moveTo>
                    <a:pt x="12414" y="0"/>
                  </a:moveTo>
                  <a:cubicBezTo>
                    <a:pt x="12251" y="241"/>
                    <a:pt x="11982" y="385"/>
                    <a:pt x="11693" y="385"/>
                  </a:cubicBezTo>
                  <a:lnTo>
                    <a:pt x="1769" y="385"/>
                  </a:lnTo>
                  <a:cubicBezTo>
                    <a:pt x="1510" y="385"/>
                    <a:pt x="1260" y="337"/>
                    <a:pt x="1029" y="241"/>
                  </a:cubicBezTo>
                  <a:lnTo>
                    <a:pt x="510" y="29"/>
                  </a:lnTo>
                  <a:lnTo>
                    <a:pt x="269" y="144"/>
                  </a:lnTo>
                  <a:cubicBezTo>
                    <a:pt x="250" y="154"/>
                    <a:pt x="241" y="173"/>
                    <a:pt x="221" y="183"/>
                  </a:cubicBezTo>
                  <a:lnTo>
                    <a:pt x="202" y="202"/>
                  </a:lnTo>
                  <a:cubicBezTo>
                    <a:pt x="0" y="423"/>
                    <a:pt x="48" y="770"/>
                    <a:pt x="298" y="933"/>
                  </a:cubicBezTo>
                  <a:lnTo>
                    <a:pt x="1029" y="1231"/>
                  </a:lnTo>
                  <a:lnTo>
                    <a:pt x="1077" y="1250"/>
                  </a:lnTo>
                  <a:cubicBezTo>
                    <a:pt x="1221" y="1298"/>
                    <a:pt x="1375" y="1337"/>
                    <a:pt x="1529" y="1356"/>
                  </a:cubicBezTo>
                  <a:lnTo>
                    <a:pt x="1577" y="1356"/>
                  </a:lnTo>
                  <a:cubicBezTo>
                    <a:pt x="1644" y="1366"/>
                    <a:pt x="1702" y="1366"/>
                    <a:pt x="1769" y="1366"/>
                  </a:cubicBezTo>
                  <a:lnTo>
                    <a:pt x="11693" y="1366"/>
                  </a:lnTo>
                  <a:cubicBezTo>
                    <a:pt x="12184" y="1366"/>
                    <a:pt x="12568" y="981"/>
                    <a:pt x="12568" y="491"/>
                  </a:cubicBezTo>
                  <a:cubicBezTo>
                    <a:pt x="12568" y="318"/>
                    <a:pt x="12520" y="144"/>
                    <a:pt x="12414"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60"/>
            <p:cNvSpPr/>
            <p:nvPr/>
          </p:nvSpPr>
          <p:spPr>
            <a:xfrm>
              <a:off x="3122599" y="2998931"/>
              <a:ext cx="46516" cy="46019"/>
            </a:xfrm>
            <a:custGeom>
              <a:avLst/>
              <a:gdLst/>
              <a:ahLst/>
              <a:cxnLst/>
              <a:rect l="l" t="t" r="r" b="b"/>
              <a:pathLst>
                <a:path w="1780" h="1761" extrusionOk="0">
                  <a:moveTo>
                    <a:pt x="1780" y="1"/>
                  </a:moveTo>
                  <a:cubicBezTo>
                    <a:pt x="1501" y="10"/>
                    <a:pt x="1232" y="78"/>
                    <a:pt x="982" y="193"/>
                  </a:cubicBezTo>
                  <a:lnTo>
                    <a:pt x="270" y="529"/>
                  </a:lnTo>
                  <a:cubicBezTo>
                    <a:pt x="1" y="731"/>
                    <a:pt x="10" y="1135"/>
                    <a:pt x="289" y="1318"/>
                  </a:cubicBezTo>
                  <a:lnTo>
                    <a:pt x="1020" y="1616"/>
                  </a:lnTo>
                  <a:cubicBezTo>
                    <a:pt x="1260" y="1703"/>
                    <a:pt x="1510" y="1751"/>
                    <a:pt x="1760" y="1760"/>
                  </a:cubicBezTo>
                  <a:lnTo>
                    <a:pt x="1780" y="1760"/>
                  </a:lnTo>
                  <a:lnTo>
                    <a:pt x="1780" y="1"/>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60"/>
            <p:cNvSpPr/>
            <p:nvPr/>
          </p:nvSpPr>
          <p:spPr>
            <a:xfrm>
              <a:off x="3122599" y="3009749"/>
              <a:ext cx="46516" cy="34939"/>
            </a:xfrm>
            <a:custGeom>
              <a:avLst/>
              <a:gdLst/>
              <a:ahLst/>
              <a:cxnLst/>
              <a:rect l="l" t="t" r="r" b="b"/>
              <a:pathLst>
                <a:path w="1780" h="1337" extrusionOk="0">
                  <a:moveTo>
                    <a:pt x="510" y="0"/>
                  </a:moveTo>
                  <a:lnTo>
                    <a:pt x="270" y="115"/>
                  </a:lnTo>
                  <a:cubicBezTo>
                    <a:pt x="1" y="317"/>
                    <a:pt x="10" y="721"/>
                    <a:pt x="289" y="904"/>
                  </a:cubicBezTo>
                  <a:cubicBezTo>
                    <a:pt x="1039" y="1202"/>
                    <a:pt x="1270" y="1337"/>
                    <a:pt x="1760" y="1337"/>
                  </a:cubicBezTo>
                  <a:lnTo>
                    <a:pt x="1780" y="1337"/>
                  </a:lnTo>
                  <a:lnTo>
                    <a:pt x="1780" y="356"/>
                  </a:lnTo>
                  <a:lnTo>
                    <a:pt x="1760" y="356"/>
                  </a:lnTo>
                  <a:cubicBezTo>
                    <a:pt x="1510" y="356"/>
                    <a:pt x="1260" y="308"/>
                    <a:pt x="1020" y="212"/>
                  </a:cubicBezTo>
                  <a:lnTo>
                    <a:pt x="510"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60"/>
            <p:cNvSpPr/>
            <p:nvPr/>
          </p:nvSpPr>
          <p:spPr>
            <a:xfrm>
              <a:off x="3408829" y="2998931"/>
              <a:ext cx="41995" cy="46019"/>
            </a:xfrm>
            <a:custGeom>
              <a:avLst/>
              <a:gdLst/>
              <a:ahLst/>
              <a:cxnLst/>
              <a:rect l="l" t="t" r="r" b="b"/>
              <a:pathLst>
                <a:path w="1607" h="1761" extrusionOk="0">
                  <a:moveTo>
                    <a:pt x="0" y="1"/>
                  </a:moveTo>
                  <a:lnTo>
                    <a:pt x="0" y="1760"/>
                  </a:lnTo>
                  <a:lnTo>
                    <a:pt x="731" y="1760"/>
                  </a:lnTo>
                  <a:cubicBezTo>
                    <a:pt x="1220" y="1751"/>
                    <a:pt x="1604" y="1369"/>
                    <a:pt x="1606" y="880"/>
                  </a:cubicBezTo>
                  <a:lnTo>
                    <a:pt x="1606" y="880"/>
                  </a:lnTo>
                  <a:cubicBezTo>
                    <a:pt x="1606" y="882"/>
                    <a:pt x="1606" y="884"/>
                    <a:pt x="1606" y="885"/>
                  </a:cubicBezTo>
                  <a:lnTo>
                    <a:pt x="1606" y="876"/>
                  </a:lnTo>
                  <a:cubicBezTo>
                    <a:pt x="1606" y="877"/>
                    <a:pt x="1606" y="879"/>
                    <a:pt x="1606" y="880"/>
                  </a:cubicBezTo>
                  <a:cubicBezTo>
                    <a:pt x="1604" y="392"/>
                    <a:pt x="1220" y="10"/>
                    <a:pt x="731"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60"/>
            <p:cNvSpPr/>
            <p:nvPr/>
          </p:nvSpPr>
          <p:spPr>
            <a:xfrm>
              <a:off x="3408829" y="3008992"/>
              <a:ext cx="41995" cy="35697"/>
            </a:xfrm>
            <a:custGeom>
              <a:avLst/>
              <a:gdLst/>
              <a:ahLst/>
              <a:cxnLst/>
              <a:rect l="l" t="t" r="r" b="b"/>
              <a:pathLst>
                <a:path w="1607" h="1366" extrusionOk="0">
                  <a:moveTo>
                    <a:pt x="1452" y="0"/>
                  </a:moveTo>
                  <a:cubicBezTo>
                    <a:pt x="1289" y="241"/>
                    <a:pt x="1020" y="385"/>
                    <a:pt x="731" y="385"/>
                  </a:cubicBezTo>
                  <a:lnTo>
                    <a:pt x="0" y="385"/>
                  </a:lnTo>
                  <a:lnTo>
                    <a:pt x="0" y="1366"/>
                  </a:lnTo>
                  <a:lnTo>
                    <a:pt x="731" y="1366"/>
                  </a:lnTo>
                  <a:cubicBezTo>
                    <a:pt x="1222" y="1366"/>
                    <a:pt x="1606" y="981"/>
                    <a:pt x="1606" y="491"/>
                  </a:cubicBezTo>
                  <a:cubicBezTo>
                    <a:pt x="1606" y="318"/>
                    <a:pt x="1558" y="144"/>
                    <a:pt x="1452"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9" name="Google Shape;14879;p60"/>
          <p:cNvGrpSpPr/>
          <p:nvPr/>
        </p:nvGrpSpPr>
        <p:grpSpPr>
          <a:xfrm>
            <a:off x="7069130" y="2424800"/>
            <a:ext cx="366169" cy="360498"/>
            <a:chOff x="7069130" y="2424800"/>
            <a:chExt cx="366169" cy="360498"/>
          </a:xfrm>
        </p:grpSpPr>
        <p:sp>
          <p:nvSpPr>
            <p:cNvPr id="14880" name="Google Shape;14880;p60"/>
            <p:cNvSpPr/>
            <p:nvPr/>
          </p:nvSpPr>
          <p:spPr>
            <a:xfrm>
              <a:off x="7158581" y="2546420"/>
              <a:ext cx="110070" cy="151934"/>
            </a:xfrm>
            <a:custGeom>
              <a:avLst/>
              <a:gdLst/>
              <a:ahLst/>
              <a:cxnLst/>
              <a:rect l="l" t="t" r="r" b="b"/>
              <a:pathLst>
                <a:path w="4212" h="5814" extrusionOk="0">
                  <a:moveTo>
                    <a:pt x="3841" y="0"/>
                  </a:moveTo>
                  <a:cubicBezTo>
                    <a:pt x="3764" y="0"/>
                    <a:pt x="3687" y="34"/>
                    <a:pt x="3626" y="114"/>
                  </a:cubicBezTo>
                  <a:lnTo>
                    <a:pt x="78" y="5383"/>
                  </a:lnTo>
                  <a:cubicBezTo>
                    <a:pt x="1" y="5498"/>
                    <a:pt x="10" y="5643"/>
                    <a:pt x="107" y="5729"/>
                  </a:cubicBezTo>
                  <a:lnTo>
                    <a:pt x="107" y="5739"/>
                  </a:lnTo>
                  <a:cubicBezTo>
                    <a:pt x="161" y="5789"/>
                    <a:pt x="230" y="5814"/>
                    <a:pt x="299" y="5814"/>
                  </a:cubicBezTo>
                  <a:cubicBezTo>
                    <a:pt x="387" y="5814"/>
                    <a:pt x="475" y="5772"/>
                    <a:pt x="530" y="5691"/>
                  </a:cubicBezTo>
                  <a:lnTo>
                    <a:pt x="4088" y="421"/>
                  </a:lnTo>
                  <a:cubicBezTo>
                    <a:pt x="4211" y="208"/>
                    <a:pt x="4031" y="0"/>
                    <a:pt x="3841"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60"/>
            <p:cNvSpPr/>
            <p:nvPr/>
          </p:nvSpPr>
          <p:spPr>
            <a:xfrm>
              <a:off x="7158085" y="2590663"/>
              <a:ext cx="156194" cy="107640"/>
            </a:xfrm>
            <a:custGeom>
              <a:avLst/>
              <a:gdLst/>
              <a:ahLst/>
              <a:cxnLst/>
              <a:rect l="l" t="t" r="r" b="b"/>
              <a:pathLst>
                <a:path w="5977" h="4119" extrusionOk="0">
                  <a:moveTo>
                    <a:pt x="5566" y="1"/>
                  </a:moveTo>
                  <a:cubicBezTo>
                    <a:pt x="5511" y="1"/>
                    <a:pt x="5453" y="20"/>
                    <a:pt x="5395" y="65"/>
                  </a:cubicBezTo>
                  <a:lnTo>
                    <a:pt x="164" y="3623"/>
                  </a:lnTo>
                  <a:cubicBezTo>
                    <a:pt x="20" y="3719"/>
                    <a:pt x="1" y="3921"/>
                    <a:pt x="126" y="4036"/>
                  </a:cubicBezTo>
                  <a:cubicBezTo>
                    <a:pt x="181" y="4091"/>
                    <a:pt x="252" y="4118"/>
                    <a:pt x="322" y="4118"/>
                  </a:cubicBezTo>
                  <a:cubicBezTo>
                    <a:pt x="375" y="4118"/>
                    <a:pt x="427" y="4103"/>
                    <a:pt x="472" y="4075"/>
                  </a:cubicBezTo>
                  <a:lnTo>
                    <a:pt x="5703" y="517"/>
                  </a:lnTo>
                  <a:cubicBezTo>
                    <a:pt x="5976" y="360"/>
                    <a:pt x="5805" y="1"/>
                    <a:pt x="5566"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60"/>
            <p:cNvSpPr/>
            <p:nvPr/>
          </p:nvSpPr>
          <p:spPr>
            <a:xfrm>
              <a:off x="7157327" y="2654321"/>
              <a:ext cx="167535" cy="44007"/>
            </a:xfrm>
            <a:custGeom>
              <a:avLst/>
              <a:gdLst/>
              <a:ahLst/>
              <a:cxnLst/>
              <a:rect l="l" t="t" r="r" b="b"/>
              <a:pathLst>
                <a:path w="6411" h="1684" extrusionOk="0">
                  <a:moveTo>
                    <a:pt x="6033" y="1"/>
                  </a:moveTo>
                  <a:cubicBezTo>
                    <a:pt x="6005" y="1"/>
                    <a:pt x="5975" y="5"/>
                    <a:pt x="5943" y="14"/>
                  </a:cubicBezTo>
                  <a:lnTo>
                    <a:pt x="299" y="1139"/>
                  </a:lnTo>
                  <a:cubicBezTo>
                    <a:pt x="78" y="1187"/>
                    <a:pt x="1" y="1446"/>
                    <a:pt x="155" y="1600"/>
                  </a:cubicBezTo>
                  <a:cubicBezTo>
                    <a:pt x="208" y="1654"/>
                    <a:pt x="274" y="1683"/>
                    <a:pt x="347" y="1683"/>
                  </a:cubicBezTo>
                  <a:cubicBezTo>
                    <a:pt x="366" y="1683"/>
                    <a:pt x="385" y="1681"/>
                    <a:pt x="405" y="1677"/>
                  </a:cubicBezTo>
                  <a:lnTo>
                    <a:pt x="6049" y="552"/>
                  </a:lnTo>
                  <a:cubicBezTo>
                    <a:pt x="6411" y="499"/>
                    <a:pt x="6344" y="1"/>
                    <a:pt x="6033"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60"/>
            <p:cNvSpPr/>
            <p:nvPr/>
          </p:nvSpPr>
          <p:spPr>
            <a:xfrm>
              <a:off x="7156674" y="2683929"/>
              <a:ext cx="152065" cy="38180"/>
            </a:xfrm>
            <a:custGeom>
              <a:avLst/>
              <a:gdLst/>
              <a:ahLst/>
              <a:cxnLst/>
              <a:rect l="l" t="t" r="r" b="b"/>
              <a:pathLst>
                <a:path w="5819" h="1461" extrusionOk="0">
                  <a:moveTo>
                    <a:pt x="369" y="1"/>
                  </a:moveTo>
                  <a:cubicBezTo>
                    <a:pt x="139" y="1"/>
                    <a:pt x="0" y="297"/>
                    <a:pt x="180" y="467"/>
                  </a:cubicBezTo>
                  <a:cubicBezTo>
                    <a:pt x="218" y="506"/>
                    <a:pt x="266" y="535"/>
                    <a:pt x="324" y="544"/>
                  </a:cubicBezTo>
                  <a:lnTo>
                    <a:pt x="5401" y="1458"/>
                  </a:lnTo>
                  <a:cubicBezTo>
                    <a:pt x="5417" y="1460"/>
                    <a:pt x="5432" y="1461"/>
                    <a:pt x="5446" y="1461"/>
                  </a:cubicBezTo>
                  <a:cubicBezTo>
                    <a:pt x="5754" y="1461"/>
                    <a:pt x="5819" y="993"/>
                    <a:pt x="5497" y="919"/>
                  </a:cubicBezTo>
                  <a:lnTo>
                    <a:pt x="420" y="6"/>
                  </a:lnTo>
                  <a:cubicBezTo>
                    <a:pt x="403" y="2"/>
                    <a:pt x="385" y="1"/>
                    <a:pt x="369"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60"/>
            <p:cNvSpPr/>
            <p:nvPr/>
          </p:nvSpPr>
          <p:spPr>
            <a:xfrm>
              <a:off x="7158843" y="2536830"/>
              <a:ext cx="44817" cy="161447"/>
            </a:xfrm>
            <a:custGeom>
              <a:avLst/>
              <a:gdLst/>
              <a:ahLst/>
              <a:cxnLst/>
              <a:rect l="l" t="t" r="r" b="b"/>
              <a:pathLst>
                <a:path w="1715" h="6178" extrusionOk="0">
                  <a:moveTo>
                    <a:pt x="1412" y="0"/>
                  </a:moveTo>
                  <a:cubicBezTo>
                    <a:pt x="1301" y="0"/>
                    <a:pt x="1191" y="63"/>
                    <a:pt x="1154" y="202"/>
                  </a:cubicBezTo>
                  <a:lnTo>
                    <a:pt x="20" y="5856"/>
                  </a:lnTo>
                  <a:cubicBezTo>
                    <a:pt x="0" y="5942"/>
                    <a:pt x="29" y="6039"/>
                    <a:pt x="97" y="6096"/>
                  </a:cubicBezTo>
                  <a:cubicBezTo>
                    <a:pt x="152" y="6152"/>
                    <a:pt x="222" y="6177"/>
                    <a:pt x="292" y="6177"/>
                  </a:cubicBezTo>
                  <a:cubicBezTo>
                    <a:pt x="415" y="6177"/>
                    <a:pt x="534" y="6097"/>
                    <a:pt x="558" y="5962"/>
                  </a:cubicBezTo>
                  <a:lnTo>
                    <a:pt x="1693" y="307"/>
                  </a:lnTo>
                  <a:cubicBezTo>
                    <a:pt x="1715" y="114"/>
                    <a:pt x="1562" y="0"/>
                    <a:pt x="1412"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60"/>
            <p:cNvSpPr/>
            <p:nvPr/>
          </p:nvSpPr>
          <p:spPr>
            <a:xfrm>
              <a:off x="7134905" y="2551621"/>
              <a:ext cx="39408" cy="146682"/>
            </a:xfrm>
            <a:custGeom>
              <a:avLst/>
              <a:gdLst/>
              <a:ahLst/>
              <a:cxnLst/>
              <a:rect l="l" t="t" r="r" b="b"/>
              <a:pathLst>
                <a:path w="1508" h="5613" extrusionOk="0">
                  <a:moveTo>
                    <a:pt x="300" y="0"/>
                  </a:moveTo>
                  <a:cubicBezTo>
                    <a:pt x="151" y="0"/>
                    <a:pt x="0" y="113"/>
                    <a:pt x="22" y="309"/>
                  </a:cubicBezTo>
                  <a:lnTo>
                    <a:pt x="936" y="5386"/>
                  </a:lnTo>
                  <a:cubicBezTo>
                    <a:pt x="945" y="5444"/>
                    <a:pt x="974" y="5492"/>
                    <a:pt x="1013" y="5530"/>
                  </a:cubicBezTo>
                  <a:cubicBezTo>
                    <a:pt x="1070" y="5587"/>
                    <a:pt x="1138" y="5612"/>
                    <a:pt x="1204" y="5612"/>
                  </a:cubicBezTo>
                  <a:cubicBezTo>
                    <a:pt x="1361" y="5612"/>
                    <a:pt x="1508" y="5472"/>
                    <a:pt x="1474" y="5290"/>
                  </a:cubicBezTo>
                  <a:lnTo>
                    <a:pt x="561" y="213"/>
                  </a:lnTo>
                  <a:cubicBezTo>
                    <a:pt x="527" y="67"/>
                    <a:pt x="414" y="0"/>
                    <a:pt x="300"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60"/>
            <p:cNvSpPr/>
            <p:nvPr/>
          </p:nvSpPr>
          <p:spPr>
            <a:xfrm>
              <a:off x="7247536" y="2513467"/>
              <a:ext cx="162126" cy="133642"/>
            </a:xfrm>
            <a:custGeom>
              <a:avLst/>
              <a:gdLst/>
              <a:ahLst/>
              <a:cxnLst/>
              <a:rect l="l" t="t" r="r" b="b"/>
              <a:pathLst>
                <a:path w="6204" h="5114" extrusionOk="0">
                  <a:moveTo>
                    <a:pt x="4131" y="0"/>
                  </a:moveTo>
                  <a:cubicBezTo>
                    <a:pt x="3881" y="0"/>
                    <a:pt x="3632" y="95"/>
                    <a:pt x="3443" y="288"/>
                  </a:cubicBezTo>
                  <a:lnTo>
                    <a:pt x="97" y="3634"/>
                  </a:lnTo>
                  <a:cubicBezTo>
                    <a:pt x="11" y="3721"/>
                    <a:pt x="1" y="3865"/>
                    <a:pt x="87" y="3952"/>
                  </a:cubicBezTo>
                  <a:cubicBezTo>
                    <a:pt x="357" y="4259"/>
                    <a:pt x="587" y="4606"/>
                    <a:pt x="770" y="4981"/>
                  </a:cubicBezTo>
                  <a:cubicBezTo>
                    <a:pt x="807" y="5061"/>
                    <a:pt x="892" y="5113"/>
                    <a:pt x="982" y="5113"/>
                  </a:cubicBezTo>
                  <a:cubicBezTo>
                    <a:pt x="1011" y="5113"/>
                    <a:pt x="1040" y="5108"/>
                    <a:pt x="1068" y="5096"/>
                  </a:cubicBezTo>
                  <a:lnTo>
                    <a:pt x="5444" y="3278"/>
                  </a:lnTo>
                  <a:cubicBezTo>
                    <a:pt x="5982" y="3057"/>
                    <a:pt x="6203" y="2413"/>
                    <a:pt x="5924" y="1903"/>
                  </a:cubicBezTo>
                  <a:cubicBezTo>
                    <a:pt x="5790" y="1653"/>
                    <a:pt x="5636" y="1413"/>
                    <a:pt x="5482" y="1173"/>
                  </a:cubicBezTo>
                  <a:cubicBezTo>
                    <a:pt x="5299" y="894"/>
                    <a:pt x="5107" y="624"/>
                    <a:pt x="4895" y="365"/>
                  </a:cubicBezTo>
                  <a:cubicBezTo>
                    <a:pt x="4701" y="124"/>
                    <a:pt x="4415" y="0"/>
                    <a:pt x="413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60"/>
            <p:cNvSpPr/>
            <p:nvPr/>
          </p:nvSpPr>
          <p:spPr>
            <a:xfrm>
              <a:off x="7258852" y="2544094"/>
              <a:ext cx="150811" cy="103014"/>
            </a:xfrm>
            <a:custGeom>
              <a:avLst/>
              <a:gdLst/>
              <a:ahLst/>
              <a:cxnLst/>
              <a:rect l="l" t="t" r="r" b="b"/>
              <a:pathLst>
                <a:path w="5771" h="3942" extrusionOk="0">
                  <a:moveTo>
                    <a:pt x="5049" y="1"/>
                  </a:moveTo>
                  <a:lnTo>
                    <a:pt x="1" y="3232"/>
                  </a:lnTo>
                  <a:cubicBezTo>
                    <a:pt x="126" y="3414"/>
                    <a:pt x="241" y="3607"/>
                    <a:pt x="337" y="3809"/>
                  </a:cubicBezTo>
                  <a:cubicBezTo>
                    <a:pt x="374" y="3889"/>
                    <a:pt x="459" y="3941"/>
                    <a:pt x="549" y="3941"/>
                  </a:cubicBezTo>
                  <a:cubicBezTo>
                    <a:pt x="578" y="3941"/>
                    <a:pt x="607" y="3936"/>
                    <a:pt x="635" y="3924"/>
                  </a:cubicBezTo>
                  <a:lnTo>
                    <a:pt x="5011" y="2106"/>
                  </a:lnTo>
                  <a:cubicBezTo>
                    <a:pt x="5549" y="1885"/>
                    <a:pt x="5770" y="1241"/>
                    <a:pt x="5491" y="731"/>
                  </a:cubicBezTo>
                  <a:cubicBezTo>
                    <a:pt x="5357" y="481"/>
                    <a:pt x="5203" y="241"/>
                    <a:pt x="504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60"/>
            <p:cNvSpPr/>
            <p:nvPr/>
          </p:nvSpPr>
          <p:spPr>
            <a:xfrm>
              <a:off x="7270925" y="2597065"/>
              <a:ext cx="164373" cy="94312"/>
            </a:xfrm>
            <a:custGeom>
              <a:avLst/>
              <a:gdLst/>
              <a:ahLst/>
              <a:cxnLst/>
              <a:rect l="l" t="t" r="r" b="b"/>
              <a:pathLst>
                <a:path w="6290" h="3609" extrusionOk="0">
                  <a:moveTo>
                    <a:pt x="4928" y="1"/>
                  </a:moveTo>
                  <a:cubicBezTo>
                    <a:pt x="4802" y="1"/>
                    <a:pt x="4673" y="26"/>
                    <a:pt x="4549" y="79"/>
                  </a:cubicBezTo>
                  <a:lnTo>
                    <a:pt x="173" y="1897"/>
                  </a:lnTo>
                  <a:cubicBezTo>
                    <a:pt x="58" y="1935"/>
                    <a:pt x="0" y="2070"/>
                    <a:pt x="48" y="2185"/>
                  </a:cubicBezTo>
                  <a:cubicBezTo>
                    <a:pt x="183" y="2570"/>
                    <a:pt x="260" y="2974"/>
                    <a:pt x="289" y="3387"/>
                  </a:cubicBezTo>
                  <a:cubicBezTo>
                    <a:pt x="289" y="3512"/>
                    <a:pt x="394" y="3609"/>
                    <a:pt x="519" y="3609"/>
                  </a:cubicBezTo>
                  <a:lnTo>
                    <a:pt x="5251" y="3609"/>
                  </a:lnTo>
                  <a:cubicBezTo>
                    <a:pt x="5828" y="3609"/>
                    <a:pt x="6289" y="3099"/>
                    <a:pt x="6222" y="2522"/>
                  </a:cubicBezTo>
                  <a:cubicBezTo>
                    <a:pt x="6154" y="1907"/>
                    <a:pt x="6039" y="1291"/>
                    <a:pt x="5866" y="705"/>
                  </a:cubicBezTo>
                  <a:cubicBezTo>
                    <a:pt x="5733" y="276"/>
                    <a:pt x="5345" y="1"/>
                    <a:pt x="4928"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60"/>
            <p:cNvSpPr/>
            <p:nvPr/>
          </p:nvSpPr>
          <p:spPr>
            <a:xfrm>
              <a:off x="7276204" y="2637074"/>
              <a:ext cx="158833" cy="54042"/>
            </a:xfrm>
            <a:custGeom>
              <a:avLst/>
              <a:gdLst/>
              <a:ahLst/>
              <a:cxnLst/>
              <a:rect l="l" t="t" r="r" b="b"/>
              <a:pathLst>
                <a:path w="6078" h="2068" extrusionOk="0">
                  <a:moveTo>
                    <a:pt x="5866" y="1"/>
                  </a:moveTo>
                  <a:lnTo>
                    <a:pt x="0" y="1231"/>
                  </a:lnTo>
                  <a:cubicBezTo>
                    <a:pt x="48" y="1433"/>
                    <a:pt x="67" y="1645"/>
                    <a:pt x="77" y="1856"/>
                  </a:cubicBezTo>
                  <a:cubicBezTo>
                    <a:pt x="87" y="1972"/>
                    <a:pt x="192" y="2068"/>
                    <a:pt x="317" y="2068"/>
                  </a:cubicBezTo>
                  <a:lnTo>
                    <a:pt x="5049" y="2068"/>
                  </a:lnTo>
                  <a:cubicBezTo>
                    <a:pt x="5626" y="2068"/>
                    <a:pt x="6077" y="1568"/>
                    <a:pt x="6020" y="991"/>
                  </a:cubicBezTo>
                  <a:cubicBezTo>
                    <a:pt x="5981" y="654"/>
                    <a:pt x="5933" y="327"/>
                    <a:pt x="5866"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60"/>
            <p:cNvSpPr/>
            <p:nvPr/>
          </p:nvSpPr>
          <p:spPr>
            <a:xfrm>
              <a:off x="7210611" y="2452735"/>
              <a:ext cx="137718" cy="157422"/>
            </a:xfrm>
            <a:custGeom>
              <a:avLst/>
              <a:gdLst/>
              <a:ahLst/>
              <a:cxnLst/>
              <a:rect l="l" t="t" r="r" b="b"/>
              <a:pathLst>
                <a:path w="5270" h="6024" extrusionOk="0">
                  <a:moveTo>
                    <a:pt x="2770" y="0"/>
                  </a:moveTo>
                  <a:cubicBezTo>
                    <a:pt x="2388" y="0"/>
                    <a:pt x="2022" y="222"/>
                    <a:pt x="1866" y="602"/>
                  </a:cubicBezTo>
                  <a:lnTo>
                    <a:pt x="58" y="4977"/>
                  </a:lnTo>
                  <a:cubicBezTo>
                    <a:pt x="0" y="5093"/>
                    <a:pt x="58" y="5227"/>
                    <a:pt x="164" y="5276"/>
                  </a:cubicBezTo>
                  <a:cubicBezTo>
                    <a:pt x="539" y="5458"/>
                    <a:pt x="885" y="5689"/>
                    <a:pt x="1183" y="5958"/>
                  </a:cubicBezTo>
                  <a:cubicBezTo>
                    <a:pt x="1231" y="6002"/>
                    <a:pt x="1291" y="6023"/>
                    <a:pt x="1350" y="6023"/>
                  </a:cubicBezTo>
                  <a:cubicBezTo>
                    <a:pt x="1409" y="6023"/>
                    <a:pt x="1467" y="6002"/>
                    <a:pt x="1510" y="5958"/>
                  </a:cubicBezTo>
                  <a:lnTo>
                    <a:pt x="4856" y="2612"/>
                  </a:lnTo>
                  <a:cubicBezTo>
                    <a:pt x="5270" y="2198"/>
                    <a:pt x="5231" y="1516"/>
                    <a:pt x="4780" y="1150"/>
                  </a:cubicBezTo>
                  <a:cubicBezTo>
                    <a:pt x="4529" y="948"/>
                    <a:pt x="4270" y="756"/>
                    <a:pt x="3991" y="583"/>
                  </a:cubicBezTo>
                  <a:cubicBezTo>
                    <a:pt x="3751" y="419"/>
                    <a:pt x="3501" y="266"/>
                    <a:pt x="3241" y="121"/>
                  </a:cubicBezTo>
                  <a:cubicBezTo>
                    <a:pt x="3091" y="39"/>
                    <a:pt x="2929" y="0"/>
                    <a:pt x="277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60"/>
            <p:cNvSpPr/>
            <p:nvPr/>
          </p:nvSpPr>
          <p:spPr>
            <a:xfrm>
              <a:off x="7228695" y="2467944"/>
              <a:ext cx="119635" cy="142239"/>
            </a:xfrm>
            <a:custGeom>
              <a:avLst/>
              <a:gdLst/>
              <a:ahLst/>
              <a:cxnLst/>
              <a:rect l="l" t="t" r="r" b="b"/>
              <a:pathLst>
                <a:path w="4578" h="5443" extrusionOk="0">
                  <a:moveTo>
                    <a:pt x="3299" y="1"/>
                  </a:moveTo>
                  <a:lnTo>
                    <a:pt x="1" y="5001"/>
                  </a:lnTo>
                  <a:cubicBezTo>
                    <a:pt x="174" y="5117"/>
                    <a:pt x="337" y="5242"/>
                    <a:pt x="501" y="5386"/>
                  </a:cubicBezTo>
                  <a:cubicBezTo>
                    <a:pt x="543" y="5423"/>
                    <a:pt x="598" y="5442"/>
                    <a:pt x="654" y="5442"/>
                  </a:cubicBezTo>
                  <a:cubicBezTo>
                    <a:pt x="714" y="5442"/>
                    <a:pt x="774" y="5421"/>
                    <a:pt x="818" y="5376"/>
                  </a:cubicBezTo>
                  <a:lnTo>
                    <a:pt x="4164" y="2030"/>
                  </a:lnTo>
                  <a:cubicBezTo>
                    <a:pt x="4578" y="1616"/>
                    <a:pt x="4539" y="934"/>
                    <a:pt x="4088" y="568"/>
                  </a:cubicBezTo>
                  <a:cubicBezTo>
                    <a:pt x="3837" y="366"/>
                    <a:pt x="3578" y="174"/>
                    <a:pt x="329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60"/>
            <p:cNvSpPr/>
            <p:nvPr/>
          </p:nvSpPr>
          <p:spPr>
            <a:xfrm>
              <a:off x="7270925" y="2691351"/>
              <a:ext cx="164112" cy="93946"/>
            </a:xfrm>
            <a:custGeom>
              <a:avLst/>
              <a:gdLst/>
              <a:ahLst/>
              <a:cxnLst/>
              <a:rect l="l" t="t" r="r" b="b"/>
              <a:pathLst>
                <a:path w="6280" h="3595" extrusionOk="0">
                  <a:moveTo>
                    <a:pt x="519" y="1"/>
                  </a:moveTo>
                  <a:cubicBezTo>
                    <a:pt x="394" y="1"/>
                    <a:pt x="289" y="97"/>
                    <a:pt x="289" y="222"/>
                  </a:cubicBezTo>
                  <a:cubicBezTo>
                    <a:pt x="260" y="626"/>
                    <a:pt x="183" y="1029"/>
                    <a:pt x="48" y="1424"/>
                  </a:cubicBezTo>
                  <a:cubicBezTo>
                    <a:pt x="0" y="1539"/>
                    <a:pt x="58" y="1664"/>
                    <a:pt x="173" y="1712"/>
                  </a:cubicBezTo>
                  <a:lnTo>
                    <a:pt x="4549" y="3520"/>
                  </a:lnTo>
                  <a:cubicBezTo>
                    <a:pt x="4672" y="3571"/>
                    <a:pt x="4799" y="3595"/>
                    <a:pt x="4924" y="3595"/>
                  </a:cubicBezTo>
                  <a:cubicBezTo>
                    <a:pt x="5342" y="3595"/>
                    <a:pt x="5733" y="3325"/>
                    <a:pt x="5866" y="2895"/>
                  </a:cubicBezTo>
                  <a:cubicBezTo>
                    <a:pt x="6039" y="2299"/>
                    <a:pt x="6154" y="1693"/>
                    <a:pt x="6222" y="1078"/>
                  </a:cubicBezTo>
                  <a:cubicBezTo>
                    <a:pt x="6279" y="501"/>
                    <a:pt x="5828" y="1"/>
                    <a:pt x="5251"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60"/>
            <p:cNvSpPr/>
            <p:nvPr/>
          </p:nvSpPr>
          <p:spPr>
            <a:xfrm>
              <a:off x="7270925" y="2710950"/>
              <a:ext cx="159591" cy="74347"/>
            </a:xfrm>
            <a:custGeom>
              <a:avLst/>
              <a:gdLst/>
              <a:ahLst/>
              <a:cxnLst/>
              <a:rect l="l" t="t" r="r" b="b"/>
              <a:pathLst>
                <a:path w="6107" h="2845" extrusionOk="0">
                  <a:moveTo>
                    <a:pt x="221" y="1"/>
                  </a:moveTo>
                  <a:cubicBezTo>
                    <a:pt x="183" y="231"/>
                    <a:pt x="125" y="453"/>
                    <a:pt x="48" y="674"/>
                  </a:cubicBezTo>
                  <a:cubicBezTo>
                    <a:pt x="0" y="789"/>
                    <a:pt x="58" y="914"/>
                    <a:pt x="173" y="962"/>
                  </a:cubicBezTo>
                  <a:lnTo>
                    <a:pt x="4549" y="2770"/>
                  </a:lnTo>
                  <a:cubicBezTo>
                    <a:pt x="4672" y="2821"/>
                    <a:pt x="4799" y="2845"/>
                    <a:pt x="4924" y="2845"/>
                  </a:cubicBezTo>
                  <a:cubicBezTo>
                    <a:pt x="5342" y="2845"/>
                    <a:pt x="5733" y="2575"/>
                    <a:pt x="5866" y="2145"/>
                  </a:cubicBezTo>
                  <a:cubicBezTo>
                    <a:pt x="5953" y="1828"/>
                    <a:pt x="6039" y="1501"/>
                    <a:pt x="6106" y="1174"/>
                  </a:cubicBezTo>
                  <a:lnTo>
                    <a:pt x="221"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60"/>
            <p:cNvSpPr/>
            <p:nvPr/>
          </p:nvSpPr>
          <p:spPr>
            <a:xfrm>
              <a:off x="7069130" y="2424852"/>
              <a:ext cx="98023" cy="161812"/>
            </a:xfrm>
            <a:custGeom>
              <a:avLst/>
              <a:gdLst/>
              <a:ahLst/>
              <a:cxnLst/>
              <a:rect l="l" t="t" r="r" b="b"/>
              <a:pathLst>
                <a:path w="3751" h="6192" extrusionOk="0">
                  <a:moveTo>
                    <a:pt x="2773" y="1"/>
                  </a:moveTo>
                  <a:cubicBezTo>
                    <a:pt x="2740" y="1"/>
                    <a:pt x="2707" y="2"/>
                    <a:pt x="2674" y="6"/>
                  </a:cubicBezTo>
                  <a:cubicBezTo>
                    <a:pt x="2049" y="63"/>
                    <a:pt x="1443" y="188"/>
                    <a:pt x="856" y="361"/>
                  </a:cubicBezTo>
                  <a:cubicBezTo>
                    <a:pt x="299" y="525"/>
                    <a:pt x="1" y="1140"/>
                    <a:pt x="222" y="1679"/>
                  </a:cubicBezTo>
                  <a:lnTo>
                    <a:pt x="2039" y="6054"/>
                  </a:lnTo>
                  <a:cubicBezTo>
                    <a:pt x="2077" y="6138"/>
                    <a:pt x="2163" y="6191"/>
                    <a:pt x="2254" y="6191"/>
                  </a:cubicBezTo>
                  <a:cubicBezTo>
                    <a:pt x="2278" y="6191"/>
                    <a:pt x="2303" y="6187"/>
                    <a:pt x="2328" y="6179"/>
                  </a:cubicBezTo>
                  <a:cubicBezTo>
                    <a:pt x="2712" y="6044"/>
                    <a:pt x="3116" y="5958"/>
                    <a:pt x="3530" y="5939"/>
                  </a:cubicBezTo>
                  <a:cubicBezTo>
                    <a:pt x="3655" y="5939"/>
                    <a:pt x="3751" y="5833"/>
                    <a:pt x="3751" y="5708"/>
                  </a:cubicBezTo>
                  <a:lnTo>
                    <a:pt x="3751" y="977"/>
                  </a:lnTo>
                  <a:cubicBezTo>
                    <a:pt x="3751" y="433"/>
                    <a:pt x="3307" y="1"/>
                    <a:pt x="2773"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60"/>
            <p:cNvSpPr/>
            <p:nvPr/>
          </p:nvSpPr>
          <p:spPr>
            <a:xfrm>
              <a:off x="7116612" y="2424800"/>
              <a:ext cx="50540" cy="157265"/>
            </a:xfrm>
            <a:custGeom>
              <a:avLst/>
              <a:gdLst/>
              <a:ahLst/>
              <a:cxnLst/>
              <a:rect l="l" t="t" r="r" b="b"/>
              <a:pathLst>
                <a:path w="1934" h="6018" extrusionOk="0">
                  <a:moveTo>
                    <a:pt x="971" y="1"/>
                  </a:moveTo>
                  <a:cubicBezTo>
                    <a:pt x="933" y="1"/>
                    <a:pt x="895" y="3"/>
                    <a:pt x="857" y="8"/>
                  </a:cubicBezTo>
                  <a:cubicBezTo>
                    <a:pt x="559" y="36"/>
                    <a:pt x="280" y="75"/>
                    <a:pt x="1" y="133"/>
                  </a:cubicBezTo>
                  <a:lnTo>
                    <a:pt x="1126" y="6018"/>
                  </a:lnTo>
                  <a:cubicBezTo>
                    <a:pt x="1318" y="5979"/>
                    <a:pt x="1520" y="5960"/>
                    <a:pt x="1722" y="5950"/>
                  </a:cubicBezTo>
                  <a:cubicBezTo>
                    <a:pt x="1838" y="5941"/>
                    <a:pt x="1934" y="5835"/>
                    <a:pt x="1934" y="5720"/>
                  </a:cubicBezTo>
                  <a:lnTo>
                    <a:pt x="1934" y="979"/>
                  </a:lnTo>
                  <a:cubicBezTo>
                    <a:pt x="1934" y="431"/>
                    <a:pt x="1498" y="1"/>
                    <a:pt x="971"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60"/>
            <p:cNvSpPr/>
            <p:nvPr/>
          </p:nvSpPr>
          <p:spPr>
            <a:xfrm>
              <a:off x="7167388" y="2424800"/>
              <a:ext cx="97788" cy="161865"/>
            </a:xfrm>
            <a:custGeom>
              <a:avLst/>
              <a:gdLst/>
              <a:ahLst/>
              <a:cxnLst/>
              <a:rect l="l" t="t" r="r" b="b"/>
              <a:pathLst>
                <a:path w="3742" h="6194" extrusionOk="0">
                  <a:moveTo>
                    <a:pt x="964" y="1"/>
                  </a:moveTo>
                  <a:cubicBezTo>
                    <a:pt x="436" y="1"/>
                    <a:pt x="0" y="431"/>
                    <a:pt x="0" y="979"/>
                  </a:cubicBezTo>
                  <a:lnTo>
                    <a:pt x="0" y="5710"/>
                  </a:lnTo>
                  <a:cubicBezTo>
                    <a:pt x="0" y="5835"/>
                    <a:pt x="97" y="5931"/>
                    <a:pt x="212" y="5941"/>
                  </a:cubicBezTo>
                  <a:cubicBezTo>
                    <a:pt x="625" y="5960"/>
                    <a:pt x="1029" y="6046"/>
                    <a:pt x="1414" y="6181"/>
                  </a:cubicBezTo>
                  <a:cubicBezTo>
                    <a:pt x="1440" y="6189"/>
                    <a:pt x="1467" y="6193"/>
                    <a:pt x="1492" y="6193"/>
                  </a:cubicBezTo>
                  <a:cubicBezTo>
                    <a:pt x="1588" y="6193"/>
                    <a:pt x="1674" y="6140"/>
                    <a:pt x="1712" y="6056"/>
                  </a:cubicBezTo>
                  <a:lnTo>
                    <a:pt x="3520" y="1681"/>
                  </a:lnTo>
                  <a:cubicBezTo>
                    <a:pt x="3741" y="1142"/>
                    <a:pt x="3453" y="527"/>
                    <a:pt x="2895" y="363"/>
                  </a:cubicBezTo>
                  <a:cubicBezTo>
                    <a:pt x="2606" y="277"/>
                    <a:pt x="2308" y="210"/>
                    <a:pt x="2001" y="142"/>
                  </a:cubicBezTo>
                  <a:cubicBezTo>
                    <a:pt x="1702" y="85"/>
                    <a:pt x="1395" y="36"/>
                    <a:pt x="1077" y="8"/>
                  </a:cubicBezTo>
                  <a:cubicBezTo>
                    <a:pt x="1039" y="3"/>
                    <a:pt x="1001" y="1"/>
                    <a:pt x="964"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60"/>
            <p:cNvSpPr/>
            <p:nvPr/>
          </p:nvSpPr>
          <p:spPr>
            <a:xfrm>
              <a:off x="7188242" y="2428510"/>
              <a:ext cx="76934" cy="158154"/>
            </a:xfrm>
            <a:custGeom>
              <a:avLst/>
              <a:gdLst/>
              <a:ahLst/>
              <a:cxnLst/>
              <a:rect l="l" t="t" r="r" b="b"/>
              <a:pathLst>
                <a:path w="2944" h="6052" extrusionOk="0">
                  <a:moveTo>
                    <a:pt x="1203" y="0"/>
                  </a:moveTo>
                  <a:lnTo>
                    <a:pt x="1" y="5876"/>
                  </a:lnTo>
                  <a:cubicBezTo>
                    <a:pt x="212" y="5914"/>
                    <a:pt x="414" y="5972"/>
                    <a:pt x="616" y="6039"/>
                  </a:cubicBezTo>
                  <a:cubicBezTo>
                    <a:pt x="640" y="6047"/>
                    <a:pt x="665" y="6051"/>
                    <a:pt x="690" y="6051"/>
                  </a:cubicBezTo>
                  <a:cubicBezTo>
                    <a:pt x="781" y="6051"/>
                    <a:pt x="866" y="5998"/>
                    <a:pt x="904" y="5914"/>
                  </a:cubicBezTo>
                  <a:lnTo>
                    <a:pt x="2722" y="1539"/>
                  </a:lnTo>
                  <a:cubicBezTo>
                    <a:pt x="2943" y="1000"/>
                    <a:pt x="2655" y="385"/>
                    <a:pt x="2097" y="221"/>
                  </a:cubicBezTo>
                  <a:cubicBezTo>
                    <a:pt x="1808" y="135"/>
                    <a:pt x="1510" y="68"/>
                    <a:pt x="1203"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60"/>
            <p:cNvSpPr/>
            <p:nvPr/>
          </p:nvSpPr>
          <p:spPr>
            <a:xfrm>
              <a:off x="7140001" y="2665219"/>
              <a:ext cx="53545" cy="53545"/>
            </a:xfrm>
            <a:custGeom>
              <a:avLst/>
              <a:gdLst/>
              <a:ahLst/>
              <a:cxnLst/>
              <a:rect l="l" t="t" r="r" b="b"/>
              <a:pathLst>
                <a:path w="2049" h="2049" extrusionOk="0">
                  <a:moveTo>
                    <a:pt x="1020" y="1"/>
                  </a:moveTo>
                  <a:cubicBezTo>
                    <a:pt x="462" y="1"/>
                    <a:pt x="0" y="462"/>
                    <a:pt x="0" y="1020"/>
                  </a:cubicBezTo>
                  <a:cubicBezTo>
                    <a:pt x="0" y="1587"/>
                    <a:pt x="462" y="2049"/>
                    <a:pt x="1020" y="2049"/>
                  </a:cubicBezTo>
                  <a:cubicBezTo>
                    <a:pt x="1587" y="2049"/>
                    <a:pt x="2048" y="1587"/>
                    <a:pt x="2048" y="1020"/>
                  </a:cubicBezTo>
                  <a:cubicBezTo>
                    <a:pt x="2048" y="462"/>
                    <a:pt x="1587" y="1"/>
                    <a:pt x="1020"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60"/>
            <p:cNvSpPr/>
            <p:nvPr/>
          </p:nvSpPr>
          <p:spPr>
            <a:xfrm>
              <a:off x="7140001" y="2692109"/>
              <a:ext cx="53545" cy="26655"/>
            </a:xfrm>
            <a:custGeom>
              <a:avLst/>
              <a:gdLst/>
              <a:ahLst/>
              <a:cxnLst/>
              <a:rect l="l" t="t" r="r" b="b"/>
              <a:pathLst>
                <a:path w="2049" h="1020" extrusionOk="0">
                  <a:moveTo>
                    <a:pt x="0" y="0"/>
                  </a:moveTo>
                  <a:cubicBezTo>
                    <a:pt x="0" y="558"/>
                    <a:pt x="462" y="1020"/>
                    <a:pt x="1020" y="1020"/>
                  </a:cubicBezTo>
                  <a:cubicBezTo>
                    <a:pt x="1587" y="1020"/>
                    <a:pt x="2048" y="558"/>
                    <a:pt x="204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0" name="Google Shape;14900;p60"/>
          <p:cNvGrpSpPr/>
          <p:nvPr/>
        </p:nvGrpSpPr>
        <p:grpSpPr>
          <a:xfrm>
            <a:off x="4885655" y="2424721"/>
            <a:ext cx="281473" cy="360629"/>
            <a:chOff x="4885655" y="2424721"/>
            <a:chExt cx="281473" cy="360629"/>
          </a:xfrm>
        </p:grpSpPr>
        <p:sp>
          <p:nvSpPr>
            <p:cNvPr id="14901" name="Google Shape;14901;p60"/>
            <p:cNvSpPr/>
            <p:nvPr/>
          </p:nvSpPr>
          <p:spPr>
            <a:xfrm>
              <a:off x="4885655" y="2588833"/>
              <a:ext cx="80697" cy="196516"/>
            </a:xfrm>
            <a:custGeom>
              <a:avLst/>
              <a:gdLst/>
              <a:ahLst/>
              <a:cxnLst/>
              <a:rect l="l" t="t" r="r" b="b"/>
              <a:pathLst>
                <a:path w="3088" h="7520" extrusionOk="0">
                  <a:moveTo>
                    <a:pt x="1549" y="0"/>
                  </a:moveTo>
                  <a:cubicBezTo>
                    <a:pt x="693" y="0"/>
                    <a:pt x="1" y="183"/>
                    <a:pt x="1" y="4077"/>
                  </a:cubicBezTo>
                  <a:cubicBezTo>
                    <a:pt x="1" y="5981"/>
                    <a:pt x="482" y="7520"/>
                    <a:pt x="1549" y="7520"/>
                  </a:cubicBezTo>
                  <a:cubicBezTo>
                    <a:pt x="2664" y="7520"/>
                    <a:pt x="3088" y="5981"/>
                    <a:pt x="3088" y="4077"/>
                  </a:cubicBezTo>
                  <a:cubicBezTo>
                    <a:pt x="3088" y="183"/>
                    <a:pt x="2395" y="0"/>
                    <a:pt x="1549" y="0"/>
                  </a:cubicBezTo>
                  <a:close/>
                </a:path>
              </a:pathLst>
            </a:custGeom>
            <a:solidFill>
              <a:srgbClr val="BF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60"/>
            <p:cNvSpPr/>
            <p:nvPr/>
          </p:nvSpPr>
          <p:spPr>
            <a:xfrm>
              <a:off x="4926134" y="2588833"/>
              <a:ext cx="40218" cy="196516"/>
            </a:xfrm>
            <a:custGeom>
              <a:avLst/>
              <a:gdLst/>
              <a:ahLst/>
              <a:cxnLst/>
              <a:rect l="l" t="t" r="r" b="b"/>
              <a:pathLst>
                <a:path w="1539" h="7520" extrusionOk="0">
                  <a:moveTo>
                    <a:pt x="0" y="0"/>
                  </a:moveTo>
                  <a:lnTo>
                    <a:pt x="0" y="7520"/>
                  </a:lnTo>
                  <a:cubicBezTo>
                    <a:pt x="1125" y="7520"/>
                    <a:pt x="1539" y="5981"/>
                    <a:pt x="1539" y="4077"/>
                  </a:cubicBezTo>
                  <a:cubicBezTo>
                    <a:pt x="1539" y="183"/>
                    <a:pt x="846" y="0"/>
                    <a:pt x="0" y="0"/>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60"/>
            <p:cNvSpPr/>
            <p:nvPr/>
          </p:nvSpPr>
          <p:spPr>
            <a:xfrm>
              <a:off x="4893442" y="2424721"/>
              <a:ext cx="197039" cy="217396"/>
            </a:xfrm>
            <a:custGeom>
              <a:avLst/>
              <a:gdLst/>
              <a:ahLst/>
              <a:cxnLst/>
              <a:rect l="l" t="t" r="r" b="b"/>
              <a:pathLst>
                <a:path w="7540" h="8319" extrusionOk="0">
                  <a:moveTo>
                    <a:pt x="1" y="1"/>
                  </a:moveTo>
                  <a:cubicBezTo>
                    <a:pt x="1126" y="1491"/>
                    <a:pt x="4472" y="5934"/>
                    <a:pt x="4847" y="6434"/>
                  </a:cubicBezTo>
                  <a:cubicBezTo>
                    <a:pt x="5299" y="7050"/>
                    <a:pt x="7540" y="8319"/>
                    <a:pt x="7540" y="8319"/>
                  </a:cubicBezTo>
                  <a:cubicBezTo>
                    <a:pt x="7540" y="8319"/>
                    <a:pt x="6646" y="3857"/>
                    <a:pt x="6376" y="3857"/>
                  </a:cubicBezTo>
                  <a:cubicBezTo>
                    <a:pt x="6107" y="3857"/>
                    <a:pt x="5530" y="3722"/>
                    <a:pt x="5155" y="2742"/>
                  </a:cubicBezTo>
                  <a:cubicBezTo>
                    <a:pt x="4972" y="2270"/>
                    <a:pt x="4367" y="1107"/>
                    <a:pt x="3770"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60"/>
            <p:cNvSpPr/>
            <p:nvPr/>
          </p:nvSpPr>
          <p:spPr>
            <a:xfrm>
              <a:off x="4949000" y="2424721"/>
              <a:ext cx="117858" cy="116133"/>
            </a:xfrm>
            <a:custGeom>
              <a:avLst/>
              <a:gdLst/>
              <a:ahLst/>
              <a:cxnLst/>
              <a:rect l="l" t="t" r="r" b="b"/>
              <a:pathLst>
                <a:path w="4510" h="4444" extrusionOk="0">
                  <a:moveTo>
                    <a:pt x="0" y="1"/>
                  </a:moveTo>
                  <a:cubicBezTo>
                    <a:pt x="1462" y="2751"/>
                    <a:pt x="1673" y="2482"/>
                    <a:pt x="2914" y="3905"/>
                  </a:cubicBezTo>
                  <a:cubicBezTo>
                    <a:pt x="3183" y="4213"/>
                    <a:pt x="3818" y="4367"/>
                    <a:pt x="4510" y="4444"/>
                  </a:cubicBezTo>
                  <a:cubicBezTo>
                    <a:pt x="4406" y="4095"/>
                    <a:pt x="4312" y="3866"/>
                    <a:pt x="4254" y="3866"/>
                  </a:cubicBezTo>
                  <a:cubicBezTo>
                    <a:pt x="4253" y="3866"/>
                    <a:pt x="4252" y="3866"/>
                    <a:pt x="4250" y="3867"/>
                  </a:cubicBezTo>
                  <a:cubicBezTo>
                    <a:pt x="3981" y="3867"/>
                    <a:pt x="3404" y="3722"/>
                    <a:pt x="3029" y="2742"/>
                  </a:cubicBezTo>
                  <a:cubicBezTo>
                    <a:pt x="2846" y="2280"/>
                    <a:pt x="2241" y="1107"/>
                    <a:pt x="1644"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60"/>
            <p:cNvSpPr/>
            <p:nvPr/>
          </p:nvSpPr>
          <p:spPr>
            <a:xfrm>
              <a:off x="4888921" y="2424721"/>
              <a:ext cx="83964" cy="298825"/>
            </a:xfrm>
            <a:custGeom>
              <a:avLst/>
              <a:gdLst/>
              <a:ahLst/>
              <a:cxnLst/>
              <a:rect l="l" t="t" r="r" b="b"/>
              <a:pathLst>
                <a:path w="3213" h="11435" extrusionOk="0">
                  <a:moveTo>
                    <a:pt x="107" y="1"/>
                  </a:moveTo>
                  <a:cubicBezTo>
                    <a:pt x="212" y="1357"/>
                    <a:pt x="664" y="3213"/>
                    <a:pt x="87" y="6386"/>
                  </a:cubicBezTo>
                  <a:cubicBezTo>
                    <a:pt x="1" y="6838"/>
                    <a:pt x="20" y="7867"/>
                    <a:pt x="20" y="8617"/>
                  </a:cubicBezTo>
                  <a:cubicBezTo>
                    <a:pt x="20" y="10175"/>
                    <a:pt x="20" y="11434"/>
                    <a:pt x="1280" y="11434"/>
                  </a:cubicBezTo>
                  <a:cubicBezTo>
                    <a:pt x="2549" y="11434"/>
                    <a:pt x="2549" y="10175"/>
                    <a:pt x="2549" y="8617"/>
                  </a:cubicBezTo>
                  <a:cubicBezTo>
                    <a:pt x="2549" y="7425"/>
                    <a:pt x="2222" y="5723"/>
                    <a:pt x="2357" y="4886"/>
                  </a:cubicBezTo>
                  <a:cubicBezTo>
                    <a:pt x="2376" y="4780"/>
                    <a:pt x="2953" y="1674"/>
                    <a:pt x="3213"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60"/>
            <p:cNvSpPr/>
            <p:nvPr/>
          </p:nvSpPr>
          <p:spPr>
            <a:xfrm>
              <a:off x="4906770" y="2424721"/>
              <a:ext cx="66115" cy="298851"/>
            </a:xfrm>
            <a:custGeom>
              <a:avLst/>
              <a:gdLst/>
              <a:ahLst/>
              <a:cxnLst/>
              <a:rect l="l" t="t" r="r" b="b"/>
              <a:pathLst>
                <a:path w="2530" h="11436" extrusionOk="0">
                  <a:moveTo>
                    <a:pt x="1087" y="1"/>
                  </a:moveTo>
                  <a:cubicBezTo>
                    <a:pt x="828" y="1684"/>
                    <a:pt x="1001" y="4780"/>
                    <a:pt x="981" y="4886"/>
                  </a:cubicBezTo>
                  <a:cubicBezTo>
                    <a:pt x="847" y="5713"/>
                    <a:pt x="1385" y="7934"/>
                    <a:pt x="1385" y="9127"/>
                  </a:cubicBezTo>
                  <a:cubicBezTo>
                    <a:pt x="1385" y="10319"/>
                    <a:pt x="828" y="11031"/>
                    <a:pt x="1" y="11309"/>
                  </a:cubicBezTo>
                  <a:cubicBezTo>
                    <a:pt x="168" y="11389"/>
                    <a:pt x="351" y="11436"/>
                    <a:pt x="543" y="11436"/>
                  </a:cubicBezTo>
                  <a:cubicBezTo>
                    <a:pt x="561" y="11436"/>
                    <a:pt x="579" y="11435"/>
                    <a:pt x="597" y="11434"/>
                  </a:cubicBezTo>
                  <a:cubicBezTo>
                    <a:pt x="1856" y="11434"/>
                    <a:pt x="1856" y="10175"/>
                    <a:pt x="1856" y="8617"/>
                  </a:cubicBezTo>
                  <a:cubicBezTo>
                    <a:pt x="1866" y="7425"/>
                    <a:pt x="1539" y="5723"/>
                    <a:pt x="1674" y="4886"/>
                  </a:cubicBezTo>
                  <a:cubicBezTo>
                    <a:pt x="1693" y="4780"/>
                    <a:pt x="2270" y="1674"/>
                    <a:pt x="2530"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60"/>
            <p:cNvSpPr/>
            <p:nvPr/>
          </p:nvSpPr>
          <p:spPr>
            <a:xfrm>
              <a:off x="4889183" y="2583293"/>
              <a:ext cx="66115" cy="82448"/>
            </a:xfrm>
            <a:custGeom>
              <a:avLst/>
              <a:gdLst/>
              <a:ahLst/>
              <a:cxnLst/>
              <a:rect l="l" t="t" r="r" b="b"/>
              <a:pathLst>
                <a:path w="2530" h="3155" extrusionOk="0">
                  <a:moveTo>
                    <a:pt x="135" y="433"/>
                  </a:moveTo>
                  <a:lnTo>
                    <a:pt x="135" y="433"/>
                  </a:lnTo>
                  <a:cubicBezTo>
                    <a:pt x="520" y="510"/>
                    <a:pt x="914" y="549"/>
                    <a:pt x="1308" y="549"/>
                  </a:cubicBezTo>
                  <a:cubicBezTo>
                    <a:pt x="1664" y="549"/>
                    <a:pt x="2020" y="510"/>
                    <a:pt x="2366" y="433"/>
                  </a:cubicBezTo>
                  <a:lnTo>
                    <a:pt x="2366" y="433"/>
                  </a:lnTo>
                  <a:lnTo>
                    <a:pt x="2356" y="453"/>
                  </a:lnTo>
                  <a:cubicBezTo>
                    <a:pt x="2049" y="982"/>
                    <a:pt x="1664" y="1462"/>
                    <a:pt x="1222" y="1885"/>
                  </a:cubicBezTo>
                  <a:cubicBezTo>
                    <a:pt x="1058" y="1741"/>
                    <a:pt x="904" y="1578"/>
                    <a:pt x="770" y="1405"/>
                  </a:cubicBezTo>
                  <a:cubicBezTo>
                    <a:pt x="520" y="1107"/>
                    <a:pt x="308" y="780"/>
                    <a:pt x="135" y="433"/>
                  </a:cubicBezTo>
                  <a:close/>
                  <a:moveTo>
                    <a:pt x="125" y="1"/>
                  </a:moveTo>
                  <a:cubicBezTo>
                    <a:pt x="106" y="106"/>
                    <a:pt x="87" y="212"/>
                    <a:pt x="68" y="328"/>
                  </a:cubicBezTo>
                  <a:cubicBezTo>
                    <a:pt x="39" y="578"/>
                    <a:pt x="20" y="837"/>
                    <a:pt x="10" y="1087"/>
                  </a:cubicBezTo>
                  <a:cubicBezTo>
                    <a:pt x="260" y="1491"/>
                    <a:pt x="558" y="1847"/>
                    <a:pt x="895" y="2174"/>
                  </a:cubicBezTo>
                  <a:cubicBezTo>
                    <a:pt x="625" y="2395"/>
                    <a:pt x="327" y="2568"/>
                    <a:pt x="0" y="2703"/>
                  </a:cubicBezTo>
                  <a:cubicBezTo>
                    <a:pt x="10" y="2857"/>
                    <a:pt x="10" y="3001"/>
                    <a:pt x="10" y="3155"/>
                  </a:cubicBezTo>
                  <a:cubicBezTo>
                    <a:pt x="452" y="2991"/>
                    <a:pt x="866" y="2751"/>
                    <a:pt x="1231" y="2453"/>
                  </a:cubicBezTo>
                  <a:cubicBezTo>
                    <a:pt x="1616" y="2751"/>
                    <a:pt x="2058" y="2962"/>
                    <a:pt x="2529" y="3078"/>
                  </a:cubicBezTo>
                  <a:lnTo>
                    <a:pt x="2529" y="2635"/>
                  </a:lnTo>
                  <a:cubicBezTo>
                    <a:pt x="2183" y="2539"/>
                    <a:pt x="1847" y="2376"/>
                    <a:pt x="1558" y="2155"/>
                  </a:cubicBezTo>
                  <a:cubicBezTo>
                    <a:pt x="1693" y="2030"/>
                    <a:pt x="1818" y="1895"/>
                    <a:pt x="1943" y="1751"/>
                  </a:cubicBezTo>
                  <a:cubicBezTo>
                    <a:pt x="2126" y="1549"/>
                    <a:pt x="2289" y="1328"/>
                    <a:pt x="2443" y="1107"/>
                  </a:cubicBezTo>
                  <a:cubicBezTo>
                    <a:pt x="2404" y="731"/>
                    <a:pt x="2366" y="347"/>
                    <a:pt x="2337" y="1"/>
                  </a:cubicBezTo>
                  <a:cubicBezTo>
                    <a:pt x="1998" y="86"/>
                    <a:pt x="1645" y="116"/>
                    <a:pt x="1318" y="116"/>
                  </a:cubicBezTo>
                  <a:cubicBezTo>
                    <a:pt x="801" y="116"/>
                    <a:pt x="349" y="42"/>
                    <a:pt x="12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60"/>
            <p:cNvSpPr/>
            <p:nvPr/>
          </p:nvSpPr>
          <p:spPr>
            <a:xfrm>
              <a:off x="5000246" y="2503641"/>
              <a:ext cx="38728" cy="71891"/>
            </a:xfrm>
            <a:custGeom>
              <a:avLst/>
              <a:gdLst/>
              <a:ahLst/>
              <a:cxnLst/>
              <a:rect l="l" t="t" r="r" b="b"/>
              <a:pathLst>
                <a:path w="1482" h="2751" extrusionOk="0">
                  <a:moveTo>
                    <a:pt x="1193" y="0"/>
                  </a:moveTo>
                  <a:cubicBezTo>
                    <a:pt x="1184" y="10"/>
                    <a:pt x="1174" y="29"/>
                    <a:pt x="1174" y="39"/>
                  </a:cubicBezTo>
                  <a:cubicBezTo>
                    <a:pt x="1174" y="39"/>
                    <a:pt x="1010" y="520"/>
                    <a:pt x="770" y="1068"/>
                  </a:cubicBezTo>
                  <a:cubicBezTo>
                    <a:pt x="491" y="1674"/>
                    <a:pt x="232" y="2135"/>
                    <a:pt x="1" y="2404"/>
                  </a:cubicBezTo>
                  <a:lnTo>
                    <a:pt x="260" y="2751"/>
                  </a:lnTo>
                  <a:cubicBezTo>
                    <a:pt x="799" y="2183"/>
                    <a:pt x="1289" y="972"/>
                    <a:pt x="1482" y="433"/>
                  </a:cubicBezTo>
                  <a:cubicBezTo>
                    <a:pt x="1366" y="298"/>
                    <a:pt x="1270" y="154"/>
                    <a:pt x="1193"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60"/>
            <p:cNvSpPr/>
            <p:nvPr/>
          </p:nvSpPr>
          <p:spPr>
            <a:xfrm>
              <a:off x="5019087" y="2553528"/>
              <a:ext cx="51690" cy="47143"/>
            </a:xfrm>
            <a:custGeom>
              <a:avLst/>
              <a:gdLst/>
              <a:ahLst/>
              <a:cxnLst/>
              <a:rect l="l" t="t" r="r" b="b"/>
              <a:pathLst>
                <a:path w="1978" h="1804" extrusionOk="0">
                  <a:moveTo>
                    <a:pt x="1705" y="0"/>
                  </a:moveTo>
                  <a:cubicBezTo>
                    <a:pt x="1633" y="0"/>
                    <a:pt x="1561" y="36"/>
                    <a:pt x="1520" y="120"/>
                  </a:cubicBezTo>
                  <a:cubicBezTo>
                    <a:pt x="1520" y="130"/>
                    <a:pt x="1039" y="1178"/>
                    <a:pt x="1" y="1447"/>
                  </a:cubicBezTo>
                  <a:lnTo>
                    <a:pt x="39" y="1505"/>
                  </a:lnTo>
                  <a:cubicBezTo>
                    <a:pt x="126" y="1611"/>
                    <a:pt x="222" y="1717"/>
                    <a:pt x="328" y="1803"/>
                  </a:cubicBezTo>
                  <a:cubicBezTo>
                    <a:pt x="1414" y="1399"/>
                    <a:pt x="1886" y="342"/>
                    <a:pt x="1915" y="293"/>
                  </a:cubicBezTo>
                  <a:cubicBezTo>
                    <a:pt x="1977" y="125"/>
                    <a:pt x="1840" y="0"/>
                    <a:pt x="1705"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60"/>
            <p:cNvSpPr/>
            <p:nvPr/>
          </p:nvSpPr>
          <p:spPr>
            <a:xfrm>
              <a:off x="5056039" y="2522222"/>
              <a:ext cx="111089" cy="160506"/>
            </a:xfrm>
            <a:custGeom>
              <a:avLst/>
              <a:gdLst/>
              <a:ahLst/>
              <a:cxnLst/>
              <a:rect l="l" t="t" r="r" b="b"/>
              <a:pathLst>
                <a:path w="4251" h="6142" extrusionOk="0">
                  <a:moveTo>
                    <a:pt x="1347" y="1"/>
                  </a:moveTo>
                  <a:lnTo>
                    <a:pt x="183" y="20"/>
                  </a:lnTo>
                  <a:cubicBezTo>
                    <a:pt x="97" y="20"/>
                    <a:pt x="29" y="88"/>
                    <a:pt x="29" y="164"/>
                  </a:cubicBezTo>
                  <a:cubicBezTo>
                    <a:pt x="0" y="1491"/>
                    <a:pt x="174" y="2809"/>
                    <a:pt x="539" y="4088"/>
                  </a:cubicBezTo>
                  <a:cubicBezTo>
                    <a:pt x="568" y="4165"/>
                    <a:pt x="616" y="4232"/>
                    <a:pt x="683" y="4280"/>
                  </a:cubicBezTo>
                  <a:lnTo>
                    <a:pt x="3068" y="6011"/>
                  </a:lnTo>
                  <a:cubicBezTo>
                    <a:pt x="3191" y="6098"/>
                    <a:pt x="3335" y="6141"/>
                    <a:pt x="3478" y="6141"/>
                  </a:cubicBezTo>
                  <a:cubicBezTo>
                    <a:pt x="3604" y="6141"/>
                    <a:pt x="3729" y="6107"/>
                    <a:pt x="3837" y="6040"/>
                  </a:cubicBezTo>
                  <a:cubicBezTo>
                    <a:pt x="4174" y="5819"/>
                    <a:pt x="4251" y="5357"/>
                    <a:pt x="4001" y="5049"/>
                  </a:cubicBezTo>
                  <a:cubicBezTo>
                    <a:pt x="3568" y="4511"/>
                    <a:pt x="2818" y="3722"/>
                    <a:pt x="2222" y="2818"/>
                  </a:cubicBezTo>
                  <a:cubicBezTo>
                    <a:pt x="1674" y="1982"/>
                    <a:pt x="1606" y="943"/>
                    <a:pt x="1674" y="366"/>
                  </a:cubicBezTo>
                  <a:cubicBezTo>
                    <a:pt x="1693" y="174"/>
                    <a:pt x="1539" y="1"/>
                    <a:pt x="1347" y="1"/>
                  </a:cubicBezTo>
                  <a:close/>
                </a:path>
              </a:pathLst>
            </a:custGeom>
            <a:solidFill>
              <a:srgbClr val="BF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60"/>
            <p:cNvSpPr/>
            <p:nvPr/>
          </p:nvSpPr>
          <p:spPr>
            <a:xfrm>
              <a:off x="5056535" y="2522483"/>
              <a:ext cx="109103" cy="149791"/>
            </a:xfrm>
            <a:custGeom>
              <a:avLst/>
              <a:gdLst/>
              <a:ahLst/>
              <a:cxnLst/>
              <a:rect l="l" t="t" r="r" b="b"/>
              <a:pathLst>
                <a:path w="4175" h="5732" extrusionOk="0">
                  <a:moveTo>
                    <a:pt x="1328" y="1"/>
                  </a:moveTo>
                  <a:lnTo>
                    <a:pt x="164" y="10"/>
                  </a:lnTo>
                  <a:cubicBezTo>
                    <a:pt x="78" y="10"/>
                    <a:pt x="10" y="78"/>
                    <a:pt x="10" y="164"/>
                  </a:cubicBezTo>
                  <a:cubicBezTo>
                    <a:pt x="1" y="328"/>
                    <a:pt x="1" y="491"/>
                    <a:pt x="10" y="654"/>
                  </a:cubicBezTo>
                  <a:cubicBezTo>
                    <a:pt x="10" y="654"/>
                    <a:pt x="170" y="611"/>
                    <a:pt x="367" y="611"/>
                  </a:cubicBezTo>
                  <a:cubicBezTo>
                    <a:pt x="660" y="611"/>
                    <a:pt x="1038" y="707"/>
                    <a:pt x="1107" y="1183"/>
                  </a:cubicBezTo>
                  <a:cubicBezTo>
                    <a:pt x="1222" y="1982"/>
                    <a:pt x="1530" y="4001"/>
                    <a:pt x="4078" y="5732"/>
                  </a:cubicBezTo>
                  <a:cubicBezTo>
                    <a:pt x="4174" y="5501"/>
                    <a:pt x="4136" y="5241"/>
                    <a:pt x="3982" y="5049"/>
                  </a:cubicBezTo>
                  <a:cubicBezTo>
                    <a:pt x="3549" y="4511"/>
                    <a:pt x="2799" y="3722"/>
                    <a:pt x="2203" y="2818"/>
                  </a:cubicBezTo>
                  <a:cubicBezTo>
                    <a:pt x="1655" y="1972"/>
                    <a:pt x="1587" y="933"/>
                    <a:pt x="1655" y="356"/>
                  </a:cubicBezTo>
                  <a:cubicBezTo>
                    <a:pt x="1674" y="164"/>
                    <a:pt x="1520" y="1"/>
                    <a:pt x="1328" y="1"/>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2" name="Google Shape;14912;p60"/>
          <p:cNvGrpSpPr/>
          <p:nvPr/>
        </p:nvGrpSpPr>
        <p:grpSpPr>
          <a:xfrm>
            <a:off x="6625609" y="2446777"/>
            <a:ext cx="364130" cy="316726"/>
            <a:chOff x="6625609" y="2446777"/>
            <a:chExt cx="364130" cy="316726"/>
          </a:xfrm>
        </p:grpSpPr>
        <p:sp>
          <p:nvSpPr>
            <p:cNvPr id="14913" name="Google Shape;14913;p60"/>
            <p:cNvSpPr/>
            <p:nvPr/>
          </p:nvSpPr>
          <p:spPr>
            <a:xfrm>
              <a:off x="6657255" y="2495096"/>
              <a:ext cx="265140" cy="240497"/>
            </a:xfrm>
            <a:custGeom>
              <a:avLst/>
              <a:gdLst/>
              <a:ahLst/>
              <a:cxnLst/>
              <a:rect l="l" t="t" r="r" b="b"/>
              <a:pathLst>
                <a:path w="10146" h="9203" extrusionOk="0">
                  <a:moveTo>
                    <a:pt x="1232" y="0"/>
                  </a:moveTo>
                  <a:lnTo>
                    <a:pt x="1" y="808"/>
                  </a:lnTo>
                  <a:lnTo>
                    <a:pt x="1376" y="9203"/>
                  </a:lnTo>
                  <a:lnTo>
                    <a:pt x="10146" y="9203"/>
                  </a:lnTo>
                  <a:lnTo>
                    <a:pt x="1232"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60"/>
            <p:cNvSpPr/>
            <p:nvPr/>
          </p:nvSpPr>
          <p:spPr>
            <a:xfrm>
              <a:off x="6693187" y="2495096"/>
              <a:ext cx="264905" cy="240497"/>
            </a:xfrm>
            <a:custGeom>
              <a:avLst/>
              <a:gdLst/>
              <a:ahLst/>
              <a:cxnLst/>
              <a:rect l="l" t="t" r="r" b="b"/>
              <a:pathLst>
                <a:path w="10137" h="9203" extrusionOk="0">
                  <a:moveTo>
                    <a:pt x="8905" y="0"/>
                  </a:moveTo>
                  <a:lnTo>
                    <a:pt x="1" y="9203"/>
                  </a:lnTo>
                  <a:lnTo>
                    <a:pt x="8771" y="9203"/>
                  </a:lnTo>
                  <a:lnTo>
                    <a:pt x="10136" y="808"/>
                  </a:lnTo>
                  <a:lnTo>
                    <a:pt x="8905"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60"/>
            <p:cNvSpPr/>
            <p:nvPr/>
          </p:nvSpPr>
          <p:spPr>
            <a:xfrm>
              <a:off x="6693187" y="2617213"/>
              <a:ext cx="229208" cy="118380"/>
            </a:xfrm>
            <a:custGeom>
              <a:avLst/>
              <a:gdLst/>
              <a:ahLst/>
              <a:cxnLst/>
              <a:rect l="l" t="t" r="r" b="b"/>
              <a:pathLst>
                <a:path w="8771" h="4530" extrusionOk="0">
                  <a:moveTo>
                    <a:pt x="4386" y="1"/>
                  </a:moveTo>
                  <a:lnTo>
                    <a:pt x="1" y="4530"/>
                  </a:lnTo>
                  <a:lnTo>
                    <a:pt x="8771" y="4530"/>
                  </a:lnTo>
                  <a:lnTo>
                    <a:pt x="4386" y="1"/>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60"/>
            <p:cNvSpPr/>
            <p:nvPr/>
          </p:nvSpPr>
          <p:spPr>
            <a:xfrm>
              <a:off x="6693187" y="2707945"/>
              <a:ext cx="229208" cy="55558"/>
            </a:xfrm>
            <a:custGeom>
              <a:avLst/>
              <a:gdLst/>
              <a:ahLst/>
              <a:cxnLst/>
              <a:rect l="l" t="t" r="r" b="b"/>
              <a:pathLst>
                <a:path w="8771" h="2126" extrusionOk="0">
                  <a:moveTo>
                    <a:pt x="4386" y="0"/>
                  </a:moveTo>
                  <a:cubicBezTo>
                    <a:pt x="1963" y="0"/>
                    <a:pt x="1" y="481"/>
                    <a:pt x="1" y="1058"/>
                  </a:cubicBezTo>
                  <a:cubicBezTo>
                    <a:pt x="1" y="1645"/>
                    <a:pt x="1963" y="2125"/>
                    <a:pt x="4386" y="2125"/>
                  </a:cubicBezTo>
                  <a:cubicBezTo>
                    <a:pt x="6809" y="2125"/>
                    <a:pt x="8771" y="1645"/>
                    <a:pt x="8771" y="1058"/>
                  </a:cubicBezTo>
                  <a:cubicBezTo>
                    <a:pt x="8771" y="481"/>
                    <a:pt x="6809" y="0"/>
                    <a:pt x="43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60"/>
            <p:cNvSpPr/>
            <p:nvPr/>
          </p:nvSpPr>
          <p:spPr>
            <a:xfrm>
              <a:off x="6625609" y="2446777"/>
              <a:ext cx="61829" cy="67187"/>
            </a:xfrm>
            <a:custGeom>
              <a:avLst/>
              <a:gdLst/>
              <a:ahLst/>
              <a:cxnLst/>
              <a:rect l="l" t="t" r="r" b="b"/>
              <a:pathLst>
                <a:path w="2366" h="2571" extrusionOk="0">
                  <a:moveTo>
                    <a:pt x="935" y="1"/>
                  </a:moveTo>
                  <a:cubicBezTo>
                    <a:pt x="846" y="1"/>
                    <a:pt x="755" y="27"/>
                    <a:pt x="673" y="80"/>
                  </a:cubicBezTo>
                  <a:lnTo>
                    <a:pt x="279" y="340"/>
                  </a:lnTo>
                  <a:cubicBezTo>
                    <a:pt x="58" y="474"/>
                    <a:pt x="0" y="772"/>
                    <a:pt x="144" y="984"/>
                  </a:cubicBezTo>
                  <a:lnTo>
                    <a:pt x="1193" y="2571"/>
                  </a:lnTo>
                  <a:lnTo>
                    <a:pt x="2366" y="1801"/>
                  </a:lnTo>
                  <a:lnTo>
                    <a:pt x="1318" y="215"/>
                  </a:lnTo>
                  <a:cubicBezTo>
                    <a:pt x="1233" y="75"/>
                    <a:pt x="1087" y="1"/>
                    <a:pt x="93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60"/>
            <p:cNvSpPr/>
            <p:nvPr/>
          </p:nvSpPr>
          <p:spPr>
            <a:xfrm>
              <a:off x="6635409" y="2446777"/>
              <a:ext cx="52030" cy="56629"/>
            </a:xfrm>
            <a:custGeom>
              <a:avLst/>
              <a:gdLst/>
              <a:ahLst/>
              <a:cxnLst/>
              <a:rect l="l" t="t" r="r" b="b"/>
              <a:pathLst>
                <a:path w="1991" h="2167" extrusionOk="0">
                  <a:moveTo>
                    <a:pt x="561" y="1"/>
                  </a:moveTo>
                  <a:cubicBezTo>
                    <a:pt x="471" y="1"/>
                    <a:pt x="380" y="27"/>
                    <a:pt x="298" y="80"/>
                  </a:cubicBezTo>
                  <a:lnTo>
                    <a:pt x="0" y="272"/>
                  </a:lnTo>
                  <a:cubicBezTo>
                    <a:pt x="135" y="292"/>
                    <a:pt x="241" y="369"/>
                    <a:pt x="318" y="474"/>
                  </a:cubicBezTo>
                  <a:lnTo>
                    <a:pt x="1423" y="2167"/>
                  </a:lnTo>
                  <a:lnTo>
                    <a:pt x="1991" y="1801"/>
                  </a:lnTo>
                  <a:lnTo>
                    <a:pt x="952" y="215"/>
                  </a:lnTo>
                  <a:cubicBezTo>
                    <a:pt x="861" y="75"/>
                    <a:pt x="713" y="1"/>
                    <a:pt x="561"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60"/>
            <p:cNvSpPr/>
            <p:nvPr/>
          </p:nvSpPr>
          <p:spPr>
            <a:xfrm>
              <a:off x="6632769" y="2475862"/>
              <a:ext cx="72256" cy="50462"/>
            </a:xfrm>
            <a:custGeom>
              <a:avLst/>
              <a:gdLst/>
              <a:ahLst/>
              <a:cxnLst/>
              <a:rect l="l" t="t" r="r" b="b"/>
              <a:pathLst>
                <a:path w="2765" h="1931" extrusionOk="0">
                  <a:moveTo>
                    <a:pt x="2551" y="0"/>
                  </a:moveTo>
                  <a:cubicBezTo>
                    <a:pt x="2536" y="0"/>
                    <a:pt x="2520" y="2"/>
                    <a:pt x="2505" y="6"/>
                  </a:cubicBezTo>
                  <a:lnTo>
                    <a:pt x="1784" y="111"/>
                  </a:lnTo>
                  <a:cubicBezTo>
                    <a:pt x="1755" y="121"/>
                    <a:pt x="1726" y="131"/>
                    <a:pt x="1707" y="140"/>
                  </a:cubicBezTo>
                  <a:lnTo>
                    <a:pt x="553" y="900"/>
                  </a:lnTo>
                  <a:cubicBezTo>
                    <a:pt x="524" y="919"/>
                    <a:pt x="505" y="938"/>
                    <a:pt x="496" y="967"/>
                  </a:cubicBezTo>
                  <a:lnTo>
                    <a:pt x="101" y="1583"/>
                  </a:lnTo>
                  <a:cubicBezTo>
                    <a:pt x="0" y="1744"/>
                    <a:pt x="140" y="1901"/>
                    <a:pt x="282" y="1901"/>
                  </a:cubicBezTo>
                  <a:cubicBezTo>
                    <a:pt x="343" y="1901"/>
                    <a:pt x="404" y="1873"/>
                    <a:pt x="447" y="1804"/>
                  </a:cubicBezTo>
                  <a:lnTo>
                    <a:pt x="553" y="1640"/>
                  </a:lnTo>
                  <a:lnTo>
                    <a:pt x="611" y="1871"/>
                  </a:lnTo>
                  <a:cubicBezTo>
                    <a:pt x="618" y="1906"/>
                    <a:pt x="650" y="1931"/>
                    <a:pt x="686" y="1931"/>
                  </a:cubicBezTo>
                  <a:cubicBezTo>
                    <a:pt x="699" y="1931"/>
                    <a:pt x="713" y="1927"/>
                    <a:pt x="726" y="1919"/>
                  </a:cubicBezTo>
                  <a:lnTo>
                    <a:pt x="2573" y="708"/>
                  </a:lnTo>
                  <a:cubicBezTo>
                    <a:pt x="2611" y="679"/>
                    <a:pt x="2611" y="611"/>
                    <a:pt x="2573" y="583"/>
                  </a:cubicBezTo>
                  <a:lnTo>
                    <a:pt x="2380" y="438"/>
                  </a:lnTo>
                  <a:lnTo>
                    <a:pt x="2563" y="410"/>
                  </a:lnTo>
                  <a:cubicBezTo>
                    <a:pt x="2678" y="400"/>
                    <a:pt x="2765" y="294"/>
                    <a:pt x="2746" y="179"/>
                  </a:cubicBezTo>
                  <a:cubicBezTo>
                    <a:pt x="2737" y="79"/>
                    <a:pt x="2649" y="0"/>
                    <a:pt x="25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60"/>
            <p:cNvSpPr/>
            <p:nvPr/>
          </p:nvSpPr>
          <p:spPr>
            <a:xfrm>
              <a:off x="6663057" y="2475941"/>
              <a:ext cx="43667" cy="33998"/>
            </a:xfrm>
            <a:custGeom>
              <a:avLst/>
              <a:gdLst/>
              <a:ahLst/>
              <a:cxnLst/>
              <a:rect l="l" t="t" r="r" b="b"/>
              <a:pathLst>
                <a:path w="1671" h="1301" extrusionOk="0">
                  <a:moveTo>
                    <a:pt x="1392" y="0"/>
                  </a:moveTo>
                  <a:cubicBezTo>
                    <a:pt x="1380" y="0"/>
                    <a:pt x="1368" y="1"/>
                    <a:pt x="1356" y="3"/>
                  </a:cubicBezTo>
                  <a:lnTo>
                    <a:pt x="635" y="108"/>
                  </a:lnTo>
                  <a:cubicBezTo>
                    <a:pt x="606" y="118"/>
                    <a:pt x="577" y="128"/>
                    <a:pt x="548" y="137"/>
                  </a:cubicBezTo>
                  <a:lnTo>
                    <a:pt x="0" y="503"/>
                  </a:lnTo>
                  <a:lnTo>
                    <a:pt x="529" y="1301"/>
                  </a:lnTo>
                  <a:lnTo>
                    <a:pt x="1423" y="705"/>
                  </a:lnTo>
                  <a:cubicBezTo>
                    <a:pt x="1471" y="676"/>
                    <a:pt x="1471" y="608"/>
                    <a:pt x="1423" y="580"/>
                  </a:cubicBezTo>
                  <a:lnTo>
                    <a:pt x="1231" y="435"/>
                  </a:lnTo>
                  <a:lnTo>
                    <a:pt x="1414" y="407"/>
                  </a:lnTo>
                  <a:cubicBezTo>
                    <a:pt x="1670" y="361"/>
                    <a:pt x="1630" y="0"/>
                    <a:pt x="139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60"/>
            <p:cNvSpPr/>
            <p:nvPr/>
          </p:nvSpPr>
          <p:spPr>
            <a:xfrm>
              <a:off x="6927910" y="2446777"/>
              <a:ext cx="61829" cy="67187"/>
            </a:xfrm>
            <a:custGeom>
              <a:avLst/>
              <a:gdLst/>
              <a:ahLst/>
              <a:cxnLst/>
              <a:rect l="l" t="t" r="r" b="b"/>
              <a:pathLst>
                <a:path w="2366" h="2571" extrusionOk="0">
                  <a:moveTo>
                    <a:pt x="1435" y="1"/>
                  </a:moveTo>
                  <a:cubicBezTo>
                    <a:pt x="1283" y="1"/>
                    <a:pt x="1133" y="75"/>
                    <a:pt x="1048" y="215"/>
                  </a:cubicBezTo>
                  <a:lnTo>
                    <a:pt x="0" y="1801"/>
                  </a:lnTo>
                  <a:lnTo>
                    <a:pt x="1183" y="2571"/>
                  </a:lnTo>
                  <a:lnTo>
                    <a:pt x="2222" y="984"/>
                  </a:lnTo>
                  <a:cubicBezTo>
                    <a:pt x="2366" y="772"/>
                    <a:pt x="2308" y="474"/>
                    <a:pt x="2087" y="340"/>
                  </a:cubicBezTo>
                  <a:lnTo>
                    <a:pt x="1693" y="80"/>
                  </a:lnTo>
                  <a:cubicBezTo>
                    <a:pt x="1614" y="27"/>
                    <a:pt x="1524" y="1"/>
                    <a:pt x="1435"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60"/>
            <p:cNvSpPr/>
            <p:nvPr/>
          </p:nvSpPr>
          <p:spPr>
            <a:xfrm>
              <a:off x="6927910" y="2446777"/>
              <a:ext cx="52030" cy="56629"/>
            </a:xfrm>
            <a:custGeom>
              <a:avLst/>
              <a:gdLst/>
              <a:ahLst/>
              <a:cxnLst/>
              <a:rect l="l" t="t" r="r" b="b"/>
              <a:pathLst>
                <a:path w="1991" h="2167" extrusionOk="0">
                  <a:moveTo>
                    <a:pt x="1435" y="1"/>
                  </a:moveTo>
                  <a:cubicBezTo>
                    <a:pt x="1283" y="1"/>
                    <a:pt x="1133" y="75"/>
                    <a:pt x="1048" y="215"/>
                  </a:cubicBezTo>
                  <a:lnTo>
                    <a:pt x="0" y="1801"/>
                  </a:lnTo>
                  <a:lnTo>
                    <a:pt x="568" y="2167"/>
                  </a:lnTo>
                  <a:lnTo>
                    <a:pt x="1673" y="474"/>
                  </a:lnTo>
                  <a:cubicBezTo>
                    <a:pt x="1750" y="369"/>
                    <a:pt x="1866" y="292"/>
                    <a:pt x="1991" y="272"/>
                  </a:cubicBezTo>
                  <a:lnTo>
                    <a:pt x="1693" y="80"/>
                  </a:lnTo>
                  <a:cubicBezTo>
                    <a:pt x="1614" y="27"/>
                    <a:pt x="1524" y="1"/>
                    <a:pt x="143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60"/>
            <p:cNvSpPr/>
            <p:nvPr/>
          </p:nvSpPr>
          <p:spPr>
            <a:xfrm>
              <a:off x="6910322" y="2475862"/>
              <a:ext cx="72256" cy="50462"/>
            </a:xfrm>
            <a:custGeom>
              <a:avLst/>
              <a:gdLst/>
              <a:ahLst/>
              <a:cxnLst/>
              <a:rect l="l" t="t" r="r" b="b"/>
              <a:pathLst>
                <a:path w="2765" h="1931" extrusionOk="0">
                  <a:moveTo>
                    <a:pt x="215" y="0"/>
                  </a:moveTo>
                  <a:cubicBezTo>
                    <a:pt x="118" y="0"/>
                    <a:pt x="36" y="79"/>
                    <a:pt x="19" y="179"/>
                  </a:cubicBezTo>
                  <a:cubicBezTo>
                    <a:pt x="0" y="294"/>
                    <a:pt x="87" y="400"/>
                    <a:pt x="202" y="410"/>
                  </a:cubicBezTo>
                  <a:lnTo>
                    <a:pt x="385" y="438"/>
                  </a:lnTo>
                  <a:lnTo>
                    <a:pt x="202" y="583"/>
                  </a:lnTo>
                  <a:cubicBezTo>
                    <a:pt x="154" y="611"/>
                    <a:pt x="154" y="679"/>
                    <a:pt x="202" y="708"/>
                  </a:cubicBezTo>
                  <a:lnTo>
                    <a:pt x="2039" y="1919"/>
                  </a:lnTo>
                  <a:cubicBezTo>
                    <a:pt x="2052" y="1927"/>
                    <a:pt x="2066" y="1931"/>
                    <a:pt x="2079" y="1931"/>
                  </a:cubicBezTo>
                  <a:cubicBezTo>
                    <a:pt x="2115" y="1931"/>
                    <a:pt x="2147" y="1906"/>
                    <a:pt x="2154" y="1871"/>
                  </a:cubicBezTo>
                  <a:lnTo>
                    <a:pt x="2212" y="1640"/>
                  </a:lnTo>
                  <a:lnTo>
                    <a:pt x="2318" y="1804"/>
                  </a:lnTo>
                  <a:cubicBezTo>
                    <a:pt x="2361" y="1873"/>
                    <a:pt x="2422" y="1901"/>
                    <a:pt x="2483" y="1901"/>
                  </a:cubicBezTo>
                  <a:cubicBezTo>
                    <a:pt x="2625" y="1901"/>
                    <a:pt x="2765" y="1744"/>
                    <a:pt x="2664" y="1583"/>
                  </a:cubicBezTo>
                  <a:lnTo>
                    <a:pt x="2279" y="967"/>
                  </a:lnTo>
                  <a:cubicBezTo>
                    <a:pt x="2260" y="938"/>
                    <a:pt x="2241" y="919"/>
                    <a:pt x="2212" y="900"/>
                  </a:cubicBezTo>
                  <a:lnTo>
                    <a:pt x="1058" y="140"/>
                  </a:lnTo>
                  <a:cubicBezTo>
                    <a:pt x="1039" y="131"/>
                    <a:pt x="1010" y="121"/>
                    <a:pt x="981" y="111"/>
                  </a:cubicBezTo>
                  <a:lnTo>
                    <a:pt x="260" y="6"/>
                  </a:lnTo>
                  <a:cubicBezTo>
                    <a:pt x="245" y="2"/>
                    <a:pt x="230" y="0"/>
                    <a:pt x="215"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60"/>
            <p:cNvSpPr/>
            <p:nvPr/>
          </p:nvSpPr>
          <p:spPr>
            <a:xfrm>
              <a:off x="6908624" y="2475941"/>
              <a:ext cx="43694" cy="33998"/>
            </a:xfrm>
            <a:custGeom>
              <a:avLst/>
              <a:gdLst/>
              <a:ahLst/>
              <a:cxnLst/>
              <a:rect l="l" t="t" r="r" b="b"/>
              <a:pathLst>
                <a:path w="1672" h="1301" extrusionOk="0">
                  <a:moveTo>
                    <a:pt x="280" y="0"/>
                  </a:moveTo>
                  <a:cubicBezTo>
                    <a:pt x="50" y="0"/>
                    <a:pt x="1" y="361"/>
                    <a:pt x="258" y="407"/>
                  </a:cubicBezTo>
                  <a:lnTo>
                    <a:pt x="440" y="435"/>
                  </a:lnTo>
                  <a:lnTo>
                    <a:pt x="248" y="580"/>
                  </a:lnTo>
                  <a:cubicBezTo>
                    <a:pt x="200" y="608"/>
                    <a:pt x="200" y="676"/>
                    <a:pt x="248" y="705"/>
                  </a:cubicBezTo>
                  <a:lnTo>
                    <a:pt x="1152" y="1301"/>
                  </a:lnTo>
                  <a:lnTo>
                    <a:pt x="1671" y="503"/>
                  </a:lnTo>
                  <a:lnTo>
                    <a:pt x="1123" y="137"/>
                  </a:lnTo>
                  <a:cubicBezTo>
                    <a:pt x="1094" y="128"/>
                    <a:pt x="1075" y="118"/>
                    <a:pt x="1036" y="108"/>
                  </a:cubicBezTo>
                  <a:lnTo>
                    <a:pt x="315" y="3"/>
                  </a:lnTo>
                  <a:cubicBezTo>
                    <a:pt x="303" y="1"/>
                    <a:pt x="292" y="0"/>
                    <a:pt x="280"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5" name="Google Shape;14925;p60"/>
          <p:cNvGrpSpPr/>
          <p:nvPr/>
        </p:nvGrpSpPr>
        <p:grpSpPr>
          <a:xfrm>
            <a:off x="5757644" y="2012350"/>
            <a:ext cx="360628" cy="298825"/>
            <a:chOff x="5757644" y="2012350"/>
            <a:chExt cx="360628" cy="298825"/>
          </a:xfrm>
        </p:grpSpPr>
        <p:sp>
          <p:nvSpPr>
            <p:cNvPr id="14926" name="Google Shape;14926;p60"/>
            <p:cNvSpPr/>
            <p:nvPr/>
          </p:nvSpPr>
          <p:spPr>
            <a:xfrm>
              <a:off x="5768698" y="2012350"/>
              <a:ext cx="338259" cy="164164"/>
            </a:xfrm>
            <a:custGeom>
              <a:avLst/>
              <a:gdLst/>
              <a:ahLst/>
              <a:cxnLst/>
              <a:rect l="l" t="t" r="r" b="b"/>
              <a:pathLst>
                <a:path w="12944" h="6282" extrusionOk="0">
                  <a:moveTo>
                    <a:pt x="111" y="0"/>
                  </a:moveTo>
                  <a:cubicBezTo>
                    <a:pt x="50" y="0"/>
                    <a:pt x="1" y="54"/>
                    <a:pt x="1" y="116"/>
                  </a:cubicBezTo>
                  <a:lnTo>
                    <a:pt x="1" y="6165"/>
                  </a:lnTo>
                  <a:cubicBezTo>
                    <a:pt x="1" y="6235"/>
                    <a:pt x="49" y="6282"/>
                    <a:pt x="109" y="6282"/>
                  </a:cubicBezTo>
                  <a:cubicBezTo>
                    <a:pt x="114" y="6282"/>
                    <a:pt x="120" y="6281"/>
                    <a:pt x="126" y="6280"/>
                  </a:cubicBezTo>
                  <a:cubicBezTo>
                    <a:pt x="2231" y="5953"/>
                    <a:pt x="4354" y="5790"/>
                    <a:pt x="6476" y="5790"/>
                  </a:cubicBezTo>
                  <a:cubicBezTo>
                    <a:pt x="8597" y="5790"/>
                    <a:pt x="10718" y="5953"/>
                    <a:pt x="12819" y="6280"/>
                  </a:cubicBezTo>
                  <a:cubicBezTo>
                    <a:pt x="12824" y="6281"/>
                    <a:pt x="12830" y="6282"/>
                    <a:pt x="12836" y="6282"/>
                  </a:cubicBezTo>
                  <a:cubicBezTo>
                    <a:pt x="12895" y="6282"/>
                    <a:pt x="12944" y="6235"/>
                    <a:pt x="12944" y="6165"/>
                  </a:cubicBezTo>
                  <a:lnTo>
                    <a:pt x="12944" y="116"/>
                  </a:lnTo>
                  <a:cubicBezTo>
                    <a:pt x="12944" y="54"/>
                    <a:pt x="12894" y="0"/>
                    <a:pt x="12833" y="0"/>
                  </a:cubicBezTo>
                  <a:cubicBezTo>
                    <a:pt x="12829" y="0"/>
                    <a:pt x="12824" y="0"/>
                    <a:pt x="12819" y="1"/>
                  </a:cubicBezTo>
                  <a:cubicBezTo>
                    <a:pt x="10722" y="328"/>
                    <a:pt x="8597" y="491"/>
                    <a:pt x="6472" y="501"/>
                  </a:cubicBezTo>
                  <a:cubicBezTo>
                    <a:pt x="4347" y="491"/>
                    <a:pt x="2231" y="328"/>
                    <a:pt x="126" y="1"/>
                  </a:cubicBezTo>
                  <a:cubicBezTo>
                    <a:pt x="121" y="0"/>
                    <a:pt x="116" y="0"/>
                    <a:pt x="111" y="0"/>
                  </a:cubicBezTo>
                  <a:close/>
                </a:path>
              </a:pathLst>
            </a:custGeom>
            <a:solidFill>
              <a:srgbClr val="DE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60"/>
            <p:cNvSpPr/>
            <p:nvPr/>
          </p:nvSpPr>
          <p:spPr>
            <a:xfrm>
              <a:off x="5790571" y="2037934"/>
              <a:ext cx="294775" cy="113180"/>
            </a:xfrm>
            <a:custGeom>
              <a:avLst/>
              <a:gdLst/>
              <a:ahLst/>
              <a:cxnLst/>
              <a:rect l="l" t="t" r="r" b="b"/>
              <a:pathLst>
                <a:path w="11280" h="4331" extrusionOk="0">
                  <a:moveTo>
                    <a:pt x="182" y="0"/>
                  </a:moveTo>
                  <a:cubicBezTo>
                    <a:pt x="80" y="0"/>
                    <a:pt x="0" y="90"/>
                    <a:pt x="0" y="195"/>
                  </a:cubicBezTo>
                  <a:lnTo>
                    <a:pt x="0" y="4138"/>
                  </a:lnTo>
                  <a:cubicBezTo>
                    <a:pt x="0" y="4247"/>
                    <a:pt x="87" y="4331"/>
                    <a:pt x="194" y="4331"/>
                  </a:cubicBezTo>
                  <a:cubicBezTo>
                    <a:pt x="200" y="4331"/>
                    <a:pt x="206" y="4331"/>
                    <a:pt x="212" y="4330"/>
                  </a:cubicBezTo>
                  <a:cubicBezTo>
                    <a:pt x="2015" y="4095"/>
                    <a:pt x="3827" y="3977"/>
                    <a:pt x="5639" y="3977"/>
                  </a:cubicBezTo>
                  <a:cubicBezTo>
                    <a:pt x="7450" y="3977"/>
                    <a:pt x="9260" y="4095"/>
                    <a:pt x="11059" y="4330"/>
                  </a:cubicBezTo>
                  <a:cubicBezTo>
                    <a:pt x="11064" y="4331"/>
                    <a:pt x="11070" y="4331"/>
                    <a:pt x="11076" y="4331"/>
                  </a:cubicBezTo>
                  <a:cubicBezTo>
                    <a:pt x="11184" y="4331"/>
                    <a:pt x="11280" y="4247"/>
                    <a:pt x="11280" y="4138"/>
                  </a:cubicBezTo>
                  <a:lnTo>
                    <a:pt x="11280" y="195"/>
                  </a:lnTo>
                  <a:cubicBezTo>
                    <a:pt x="11280" y="90"/>
                    <a:pt x="11191" y="0"/>
                    <a:pt x="11088" y="0"/>
                  </a:cubicBezTo>
                  <a:cubicBezTo>
                    <a:pt x="11078" y="0"/>
                    <a:pt x="11069" y="1"/>
                    <a:pt x="11059" y="3"/>
                  </a:cubicBezTo>
                  <a:cubicBezTo>
                    <a:pt x="9260" y="234"/>
                    <a:pt x="7453" y="349"/>
                    <a:pt x="5635" y="349"/>
                  </a:cubicBezTo>
                  <a:cubicBezTo>
                    <a:pt x="3827" y="349"/>
                    <a:pt x="2010" y="234"/>
                    <a:pt x="212" y="3"/>
                  </a:cubicBezTo>
                  <a:cubicBezTo>
                    <a:pt x="202" y="1"/>
                    <a:pt x="192" y="0"/>
                    <a:pt x="182" y="0"/>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60"/>
            <p:cNvSpPr/>
            <p:nvPr/>
          </p:nvSpPr>
          <p:spPr>
            <a:xfrm>
              <a:off x="5871738" y="2201837"/>
              <a:ext cx="66115" cy="55819"/>
            </a:xfrm>
            <a:custGeom>
              <a:avLst/>
              <a:gdLst/>
              <a:ahLst/>
              <a:cxnLst/>
              <a:rect l="l" t="t" r="r" b="b"/>
              <a:pathLst>
                <a:path w="2530" h="2136" extrusionOk="0">
                  <a:moveTo>
                    <a:pt x="692" y="1"/>
                  </a:moveTo>
                  <a:cubicBezTo>
                    <a:pt x="308" y="1"/>
                    <a:pt x="0" y="308"/>
                    <a:pt x="0" y="693"/>
                  </a:cubicBezTo>
                  <a:lnTo>
                    <a:pt x="0" y="2135"/>
                  </a:lnTo>
                  <a:lnTo>
                    <a:pt x="2529" y="2135"/>
                  </a:lnTo>
                  <a:lnTo>
                    <a:pt x="2529" y="693"/>
                  </a:lnTo>
                  <a:cubicBezTo>
                    <a:pt x="2529" y="308"/>
                    <a:pt x="2221" y="1"/>
                    <a:pt x="183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60"/>
            <p:cNvSpPr/>
            <p:nvPr/>
          </p:nvSpPr>
          <p:spPr>
            <a:xfrm>
              <a:off x="5805649" y="2201837"/>
              <a:ext cx="66115" cy="55819"/>
            </a:xfrm>
            <a:custGeom>
              <a:avLst/>
              <a:gdLst/>
              <a:ahLst/>
              <a:cxnLst/>
              <a:rect l="l" t="t" r="r" b="b"/>
              <a:pathLst>
                <a:path w="2530" h="2136" extrusionOk="0">
                  <a:moveTo>
                    <a:pt x="692" y="1"/>
                  </a:moveTo>
                  <a:cubicBezTo>
                    <a:pt x="308" y="1"/>
                    <a:pt x="0" y="308"/>
                    <a:pt x="0" y="693"/>
                  </a:cubicBezTo>
                  <a:lnTo>
                    <a:pt x="0" y="2135"/>
                  </a:lnTo>
                  <a:lnTo>
                    <a:pt x="2529" y="2135"/>
                  </a:lnTo>
                  <a:lnTo>
                    <a:pt x="2529" y="693"/>
                  </a:lnTo>
                  <a:cubicBezTo>
                    <a:pt x="2529" y="308"/>
                    <a:pt x="2221" y="1"/>
                    <a:pt x="183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60"/>
            <p:cNvSpPr/>
            <p:nvPr/>
          </p:nvSpPr>
          <p:spPr>
            <a:xfrm>
              <a:off x="5937828" y="2201837"/>
              <a:ext cx="66350" cy="55819"/>
            </a:xfrm>
            <a:custGeom>
              <a:avLst/>
              <a:gdLst/>
              <a:ahLst/>
              <a:cxnLst/>
              <a:rect l="l" t="t" r="r" b="b"/>
              <a:pathLst>
                <a:path w="2539" h="2136" extrusionOk="0">
                  <a:moveTo>
                    <a:pt x="702" y="1"/>
                  </a:moveTo>
                  <a:cubicBezTo>
                    <a:pt x="317" y="1"/>
                    <a:pt x="0" y="308"/>
                    <a:pt x="10" y="693"/>
                  </a:cubicBezTo>
                  <a:lnTo>
                    <a:pt x="10" y="2135"/>
                  </a:lnTo>
                  <a:lnTo>
                    <a:pt x="2539" y="2135"/>
                  </a:lnTo>
                  <a:lnTo>
                    <a:pt x="2539" y="693"/>
                  </a:lnTo>
                  <a:cubicBezTo>
                    <a:pt x="2539" y="308"/>
                    <a:pt x="2231" y="1"/>
                    <a:pt x="1846"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60"/>
            <p:cNvSpPr/>
            <p:nvPr/>
          </p:nvSpPr>
          <p:spPr>
            <a:xfrm>
              <a:off x="6004152" y="2201837"/>
              <a:ext cx="66115" cy="55819"/>
            </a:xfrm>
            <a:custGeom>
              <a:avLst/>
              <a:gdLst/>
              <a:ahLst/>
              <a:cxnLst/>
              <a:rect l="l" t="t" r="r" b="b"/>
              <a:pathLst>
                <a:path w="2530" h="2136" extrusionOk="0">
                  <a:moveTo>
                    <a:pt x="693" y="1"/>
                  </a:moveTo>
                  <a:cubicBezTo>
                    <a:pt x="308" y="1"/>
                    <a:pt x="1" y="308"/>
                    <a:pt x="1" y="693"/>
                  </a:cubicBezTo>
                  <a:lnTo>
                    <a:pt x="1" y="2135"/>
                  </a:lnTo>
                  <a:lnTo>
                    <a:pt x="2530" y="2135"/>
                  </a:lnTo>
                  <a:lnTo>
                    <a:pt x="2530" y="693"/>
                  </a:lnTo>
                  <a:cubicBezTo>
                    <a:pt x="2530" y="308"/>
                    <a:pt x="2222" y="1"/>
                    <a:pt x="183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60"/>
            <p:cNvSpPr/>
            <p:nvPr/>
          </p:nvSpPr>
          <p:spPr>
            <a:xfrm>
              <a:off x="6020485" y="2201837"/>
              <a:ext cx="49782" cy="55558"/>
            </a:xfrm>
            <a:custGeom>
              <a:avLst/>
              <a:gdLst/>
              <a:ahLst/>
              <a:cxnLst/>
              <a:rect l="l" t="t" r="r" b="b"/>
              <a:pathLst>
                <a:path w="1905" h="2126" extrusionOk="0">
                  <a:moveTo>
                    <a:pt x="1" y="1"/>
                  </a:moveTo>
                  <a:cubicBezTo>
                    <a:pt x="357" y="39"/>
                    <a:pt x="635" y="337"/>
                    <a:pt x="635" y="693"/>
                  </a:cubicBezTo>
                  <a:lnTo>
                    <a:pt x="635" y="2126"/>
                  </a:lnTo>
                  <a:lnTo>
                    <a:pt x="1905" y="2126"/>
                  </a:lnTo>
                  <a:lnTo>
                    <a:pt x="1905" y="693"/>
                  </a:lnTo>
                  <a:cubicBezTo>
                    <a:pt x="1905" y="308"/>
                    <a:pt x="159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60"/>
            <p:cNvSpPr/>
            <p:nvPr/>
          </p:nvSpPr>
          <p:spPr>
            <a:xfrm>
              <a:off x="5954396" y="2201837"/>
              <a:ext cx="49782" cy="55558"/>
            </a:xfrm>
            <a:custGeom>
              <a:avLst/>
              <a:gdLst/>
              <a:ahLst/>
              <a:cxnLst/>
              <a:rect l="l" t="t" r="r" b="b"/>
              <a:pathLst>
                <a:path w="1905" h="2126" extrusionOk="0">
                  <a:moveTo>
                    <a:pt x="1" y="1"/>
                  </a:moveTo>
                  <a:cubicBezTo>
                    <a:pt x="357" y="39"/>
                    <a:pt x="626" y="337"/>
                    <a:pt x="635" y="693"/>
                  </a:cubicBezTo>
                  <a:lnTo>
                    <a:pt x="635" y="2126"/>
                  </a:lnTo>
                  <a:lnTo>
                    <a:pt x="1905" y="2126"/>
                  </a:lnTo>
                  <a:lnTo>
                    <a:pt x="1905" y="693"/>
                  </a:lnTo>
                  <a:cubicBezTo>
                    <a:pt x="1905" y="308"/>
                    <a:pt x="159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60"/>
            <p:cNvSpPr/>
            <p:nvPr/>
          </p:nvSpPr>
          <p:spPr>
            <a:xfrm>
              <a:off x="5888071" y="2201837"/>
              <a:ext cx="49782" cy="55558"/>
            </a:xfrm>
            <a:custGeom>
              <a:avLst/>
              <a:gdLst/>
              <a:ahLst/>
              <a:cxnLst/>
              <a:rect l="l" t="t" r="r" b="b"/>
              <a:pathLst>
                <a:path w="1905" h="2126" extrusionOk="0">
                  <a:moveTo>
                    <a:pt x="0" y="1"/>
                  </a:moveTo>
                  <a:cubicBezTo>
                    <a:pt x="356" y="39"/>
                    <a:pt x="625" y="337"/>
                    <a:pt x="625" y="693"/>
                  </a:cubicBezTo>
                  <a:lnTo>
                    <a:pt x="625" y="2126"/>
                  </a:lnTo>
                  <a:lnTo>
                    <a:pt x="1904" y="2126"/>
                  </a:lnTo>
                  <a:lnTo>
                    <a:pt x="1904" y="693"/>
                  </a:lnTo>
                  <a:cubicBezTo>
                    <a:pt x="1904" y="308"/>
                    <a:pt x="158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60"/>
            <p:cNvSpPr/>
            <p:nvPr/>
          </p:nvSpPr>
          <p:spPr>
            <a:xfrm>
              <a:off x="5822217" y="2201837"/>
              <a:ext cx="49782" cy="55558"/>
            </a:xfrm>
            <a:custGeom>
              <a:avLst/>
              <a:gdLst/>
              <a:ahLst/>
              <a:cxnLst/>
              <a:rect l="l" t="t" r="r" b="b"/>
              <a:pathLst>
                <a:path w="1905" h="2126" extrusionOk="0">
                  <a:moveTo>
                    <a:pt x="1" y="1"/>
                  </a:moveTo>
                  <a:cubicBezTo>
                    <a:pt x="357" y="39"/>
                    <a:pt x="626" y="337"/>
                    <a:pt x="635" y="693"/>
                  </a:cubicBezTo>
                  <a:lnTo>
                    <a:pt x="635" y="2126"/>
                  </a:lnTo>
                  <a:lnTo>
                    <a:pt x="1905" y="2126"/>
                  </a:lnTo>
                  <a:lnTo>
                    <a:pt x="1905" y="693"/>
                  </a:lnTo>
                  <a:cubicBezTo>
                    <a:pt x="1905" y="308"/>
                    <a:pt x="1597" y="1"/>
                    <a:pt x="1212"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60"/>
            <p:cNvSpPr/>
            <p:nvPr/>
          </p:nvSpPr>
          <p:spPr>
            <a:xfrm>
              <a:off x="5772461" y="2240539"/>
              <a:ext cx="66115" cy="55819"/>
            </a:xfrm>
            <a:custGeom>
              <a:avLst/>
              <a:gdLst/>
              <a:ahLst/>
              <a:cxnLst/>
              <a:rect l="l" t="t" r="r" b="b"/>
              <a:pathLst>
                <a:path w="2530" h="2136" extrusionOk="0">
                  <a:moveTo>
                    <a:pt x="693" y="0"/>
                  </a:moveTo>
                  <a:cubicBezTo>
                    <a:pt x="309" y="0"/>
                    <a:pt x="1" y="318"/>
                    <a:pt x="1" y="702"/>
                  </a:cubicBezTo>
                  <a:lnTo>
                    <a:pt x="1" y="2135"/>
                  </a:lnTo>
                  <a:lnTo>
                    <a:pt x="2530" y="2135"/>
                  </a:lnTo>
                  <a:lnTo>
                    <a:pt x="2530" y="702"/>
                  </a:lnTo>
                  <a:cubicBezTo>
                    <a:pt x="2530" y="318"/>
                    <a:pt x="2222"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60"/>
            <p:cNvSpPr/>
            <p:nvPr/>
          </p:nvSpPr>
          <p:spPr>
            <a:xfrm>
              <a:off x="5838550" y="2240539"/>
              <a:ext cx="66377" cy="55819"/>
            </a:xfrm>
            <a:custGeom>
              <a:avLst/>
              <a:gdLst/>
              <a:ahLst/>
              <a:cxnLst/>
              <a:rect l="l" t="t" r="r" b="b"/>
              <a:pathLst>
                <a:path w="2540" h="2136" extrusionOk="0">
                  <a:moveTo>
                    <a:pt x="703" y="0"/>
                  </a:moveTo>
                  <a:cubicBezTo>
                    <a:pt x="318" y="0"/>
                    <a:pt x="1" y="318"/>
                    <a:pt x="1" y="702"/>
                  </a:cubicBezTo>
                  <a:lnTo>
                    <a:pt x="1" y="2135"/>
                  </a:lnTo>
                  <a:lnTo>
                    <a:pt x="2539" y="2135"/>
                  </a:lnTo>
                  <a:lnTo>
                    <a:pt x="2539" y="702"/>
                  </a:lnTo>
                  <a:cubicBezTo>
                    <a:pt x="2539" y="318"/>
                    <a:pt x="2232" y="0"/>
                    <a:pt x="184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60"/>
            <p:cNvSpPr/>
            <p:nvPr/>
          </p:nvSpPr>
          <p:spPr>
            <a:xfrm>
              <a:off x="5904901" y="2240539"/>
              <a:ext cx="66115" cy="55819"/>
            </a:xfrm>
            <a:custGeom>
              <a:avLst/>
              <a:gdLst/>
              <a:ahLst/>
              <a:cxnLst/>
              <a:rect l="l" t="t" r="r" b="b"/>
              <a:pathLst>
                <a:path w="2530" h="2136" extrusionOk="0">
                  <a:moveTo>
                    <a:pt x="693" y="0"/>
                  </a:moveTo>
                  <a:cubicBezTo>
                    <a:pt x="308" y="0"/>
                    <a:pt x="0" y="318"/>
                    <a:pt x="0" y="702"/>
                  </a:cubicBezTo>
                  <a:lnTo>
                    <a:pt x="0" y="2135"/>
                  </a:lnTo>
                  <a:lnTo>
                    <a:pt x="2529" y="2135"/>
                  </a:lnTo>
                  <a:lnTo>
                    <a:pt x="2529" y="702"/>
                  </a:lnTo>
                  <a:cubicBezTo>
                    <a:pt x="2529" y="318"/>
                    <a:pt x="2222"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60"/>
            <p:cNvSpPr/>
            <p:nvPr/>
          </p:nvSpPr>
          <p:spPr>
            <a:xfrm>
              <a:off x="5970990" y="2240539"/>
              <a:ext cx="66377" cy="55819"/>
            </a:xfrm>
            <a:custGeom>
              <a:avLst/>
              <a:gdLst/>
              <a:ahLst/>
              <a:cxnLst/>
              <a:rect l="l" t="t" r="r" b="b"/>
              <a:pathLst>
                <a:path w="2540" h="2136" extrusionOk="0">
                  <a:moveTo>
                    <a:pt x="702" y="0"/>
                  </a:moveTo>
                  <a:cubicBezTo>
                    <a:pt x="318" y="0"/>
                    <a:pt x="0" y="318"/>
                    <a:pt x="0" y="702"/>
                  </a:cubicBezTo>
                  <a:lnTo>
                    <a:pt x="0" y="2135"/>
                  </a:lnTo>
                  <a:lnTo>
                    <a:pt x="2539" y="2135"/>
                  </a:lnTo>
                  <a:lnTo>
                    <a:pt x="2539" y="702"/>
                  </a:lnTo>
                  <a:cubicBezTo>
                    <a:pt x="2539" y="318"/>
                    <a:pt x="2222"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60"/>
            <p:cNvSpPr/>
            <p:nvPr/>
          </p:nvSpPr>
          <p:spPr>
            <a:xfrm>
              <a:off x="6037340" y="2240539"/>
              <a:ext cx="66115" cy="55819"/>
            </a:xfrm>
            <a:custGeom>
              <a:avLst/>
              <a:gdLst/>
              <a:ahLst/>
              <a:cxnLst/>
              <a:rect l="l" t="t" r="r" b="b"/>
              <a:pathLst>
                <a:path w="2530" h="2136" extrusionOk="0">
                  <a:moveTo>
                    <a:pt x="692" y="0"/>
                  </a:moveTo>
                  <a:cubicBezTo>
                    <a:pt x="308" y="0"/>
                    <a:pt x="0" y="318"/>
                    <a:pt x="0" y="702"/>
                  </a:cubicBezTo>
                  <a:lnTo>
                    <a:pt x="0" y="2135"/>
                  </a:lnTo>
                  <a:lnTo>
                    <a:pt x="2529" y="2135"/>
                  </a:lnTo>
                  <a:lnTo>
                    <a:pt x="2529" y="702"/>
                  </a:lnTo>
                  <a:cubicBezTo>
                    <a:pt x="2529" y="318"/>
                    <a:pt x="2221" y="0"/>
                    <a:pt x="183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60"/>
            <p:cNvSpPr/>
            <p:nvPr/>
          </p:nvSpPr>
          <p:spPr>
            <a:xfrm>
              <a:off x="6053673" y="2240539"/>
              <a:ext cx="49782" cy="55819"/>
            </a:xfrm>
            <a:custGeom>
              <a:avLst/>
              <a:gdLst/>
              <a:ahLst/>
              <a:cxnLst/>
              <a:rect l="l" t="t" r="r" b="b"/>
              <a:pathLst>
                <a:path w="1905" h="2136" extrusionOk="0">
                  <a:moveTo>
                    <a:pt x="0" y="0"/>
                  </a:moveTo>
                  <a:cubicBezTo>
                    <a:pt x="356" y="39"/>
                    <a:pt x="635" y="337"/>
                    <a:pt x="635" y="693"/>
                  </a:cubicBezTo>
                  <a:lnTo>
                    <a:pt x="635" y="2135"/>
                  </a:lnTo>
                  <a:lnTo>
                    <a:pt x="1904" y="2135"/>
                  </a:lnTo>
                  <a:lnTo>
                    <a:pt x="1904" y="702"/>
                  </a:lnTo>
                  <a:cubicBezTo>
                    <a:pt x="1904" y="318"/>
                    <a:pt x="1596" y="0"/>
                    <a:pt x="121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60"/>
            <p:cNvSpPr/>
            <p:nvPr/>
          </p:nvSpPr>
          <p:spPr>
            <a:xfrm>
              <a:off x="5987584" y="2240539"/>
              <a:ext cx="49782" cy="55819"/>
            </a:xfrm>
            <a:custGeom>
              <a:avLst/>
              <a:gdLst/>
              <a:ahLst/>
              <a:cxnLst/>
              <a:rect l="l" t="t" r="r" b="b"/>
              <a:pathLst>
                <a:path w="1905" h="2136" extrusionOk="0">
                  <a:moveTo>
                    <a:pt x="0" y="0"/>
                  </a:moveTo>
                  <a:cubicBezTo>
                    <a:pt x="356" y="39"/>
                    <a:pt x="625" y="337"/>
                    <a:pt x="625" y="693"/>
                  </a:cubicBezTo>
                  <a:lnTo>
                    <a:pt x="625" y="2135"/>
                  </a:lnTo>
                  <a:lnTo>
                    <a:pt x="1904" y="2135"/>
                  </a:lnTo>
                  <a:lnTo>
                    <a:pt x="1904" y="702"/>
                  </a:lnTo>
                  <a:cubicBezTo>
                    <a:pt x="1904" y="318"/>
                    <a:pt x="1587" y="0"/>
                    <a:pt x="120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60"/>
            <p:cNvSpPr/>
            <p:nvPr/>
          </p:nvSpPr>
          <p:spPr>
            <a:xfrm>
              <a:off x="5921233" y="2240539"/>
              <a:ext cx="49782" cy="55819"/>
            </a:xfrm>
            <a:custGeom>
              <a:avLst/>
              <a:gdLst/>
              <a:ahLst/>
              <a:cxnLst/>
              <a:rect l="l" t="t" r="r" b="b"/>
              <a:pathLst>
                <a:path w="1905" h="2136" extrusionOk="0">
                  <a:moveTo>
                    <a:pt x="0" y="0"/>
                  </a:moveTo>
                  <a:cubicBezTo>
                    <a:pt x="356" y="39"/>
                    <a:pt x="626" y="337"/>
                    <a:pt x="626" y="693"/>
                  </a:cubicBezTo>
                  <a:lnTo>
                    <a:pt x="626" y="2135"/>
                  </a:lnTo>
                  <a:lnTo>
                    <a:pt x="1904" y="2135"/>
                  </a:lnTo>
                  <a:lnTo>
                    <a:pt x="1904" y="702"/>
                  </a:lnTo>
                  <a:cubicBezTo>
                    <a:pt x="1904" y="318"/>
                    <a:pt x="1587" y="0"/>
                    <a:pt x="120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60"/>
            <p:cNvSpPr/>
            <p:nvPr/>
          </p:nvSpPr>
          <p:spPr>
            <a:xfrm>
              <a:off x="5854883" y="2240539"/>
              <a:ext cx="49782" cy="55819"/>
            </a:xfrm>
            <a:custGeom>
              <a:avLst/>
              <a:gdLst/>
              <a:ahLst/>
              <a:cxnLst/>
              <a:rect l="l" t="t" r="r" b="b"/>
              <a:pathLst>
                <a:path w="1905" h="2136" extrusionOk="0">
                  <a:moveTo>
                    <a:pt x="1" y="0"/>
                  </a:moveTo>
                  <a:cubicBezTo>
                    <a:pt x="357" y="39"/>
                    <a:pt x="636" y="337"/>
                    <a:pt x="636" y="693"/>
                  </a:cubicBezTo>
                  <a:lnTo>
                    <a:pt x="636" y="2135"/>
                  </a:lnTo>
                  <a:lnTo>
                    <a:pt x="1905" y="2135"/>
                  </a:lnTo>
                  <a:lnTo>
                    <a:pt x="1905" y="702"/>
                  </a:lnTo>
                  <a:cubicBezTo>
                    <a:pt x="1905" y="318"/>
                    <a:pt x="1597" y="0"/>
                    <a:pt x="121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60"/>
            <p:cNvSpPr/>
            <p:nvPr/>
          </p:nvSpPr>
          <p:spPr>
            <a:xfrm>
              <a:off x="5788794" y="2240539"/>
              <a:ext cx="49782" cy="55819"/>
            </a:xfrm>
            <a:custGeom>
              <a:avLst/>
              <a:gdLst/>
              <a:ahLst/>
              <a:cxnLst/>
              <a:rect l="l" t="t" r="r" b="b"/>
              <a:pathLst>
                <a:path w="1905" h="2136" extrusionOk="0">
                  <a:moveTo>
                    <a:pt x="1" y="0"/>
                  </a:moveTo>
                  <a:cubicBezTo>
                    <a:pt x="357" y="39"/>
                    <a:pt x="626" y="337"/>
                    <a:pt x="626" y="693"/>
                  </a:cubicBezTo>
                  <a:lnTo>
                    <a:pt x="626" y="2135"/>
                  </a:lnTo>
                  <a:lnTo>
                    <a:pt x="1905" y="2135"/>
                  </a:lnTo>
                  <a:lnTo>
                    <a:pt x="1905" y="702"/>
                  </a:lnTo>
                  <a:cubicBezTo>
                    <a:pt x="1905" y="318"/>
                    <a:pt x="1587" y="0"/>
                    <a:pt x="120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60"/>
            <p:cNvSpPr/>
            <p:nvPr/>
          </p:nvSpPr>
          <p:spPr>
            <a:xfrm>
              <a:off x="5757644" y="2292308"/>
              <a:ext cx="360628" cy="18868"/>
            </a:xfrm>
            <a:custGeom>
              <a:avLst/>
              <a:gdLst/>
              <a:ahLst/>
              <a:cxnLst/>
              <a:rect l="l" t="t" r="r" b="b"/>
              <a:pathLst>
                <a:path w="13800" h="722" extrusionOk="0">
                  <a:moveTo>
                    <a:pt x="49" y="0"/>
                  </a:moveTo>
                  <a:cubicBezTo>
                    <a:pt x="20" y="0"/>
                    <a:pt x="0" y="20"/>
                    <a:pt x="0" y="48"/>
                  </a:cubicBezTo>
                  <a:lnTo>
                    <a:pt x="0" y="673"/>
                  </a:lnTo>
                  <a:cubicBezTo>
                    <a:pt x="0" y="702"/>
                    <a:pt x="20" y="722"/>
                    <a:pt x="49" y="722"/>
                  </a:cubicBezTo>
                  <a:lnTo>
                    <a:pt x="13742" y="722"/>
                  </a:lnTo>
                  <a:cubicBezTo>
                    <a:pt x="13771" y="722"/>
                    <a:pt x="13799" y="702"/>
                    <a:pt x="13799" y="673"/>
                  </a:cubicBezTo>
                  <a:lnTo>
                    <a:pt x="13799" y="48"/>
                  </a:lnTo>
                  <a:cubicBezTo>
                    <a:pt x="13799" y="20"/>
                    <a:pt x="13771" y="0"/>
                    <a:pt x="13742"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60"/>
            <p:cNvSpPr/>
            <p:nvPr/>
          </p:nvSpPr>
          <p:spPr>
            <a:xfrm>
              <a:off x="5757644" y="2292308"/>
              <a:ext cx="360628" cy="18868"/>
            </a:xfrm>
            <a:custGeom>
              <a:avLst/>
              <a:gdLst/>
              <a:ahLst/>
              <a:cxnLst/>
              <a:rect l="l" t="t" r="r" b="b"/>
              <a:pathLst>
                <a:path w="13800" h="722" extrusionOk="0">
                  <a:moveTo>
                    <a:pt x="12347" y="0"/>
                  </a:moveTo>
                  <a:lnTo>
                    <a:pt x="12347" y="443"/>
                  </a:lnTo>
                  <a:cubicBezTo>
                    <a:pt x="12347" y="472"/>
                    <a:pt x="12328" y="491"/>
                    <a:pt x="12299" y="491"/>
                  </a:cubicBezTo>
                  <a:lnTo>
                    <a:pt x="0" y="491"/>
                  </a:lnTo>
                  <a:lnTo>
                    <a:pt x="0" y="673"/>
                  </a:lnTo>
                  <a:cubicBezTo>
                    <a:pt x="0" y="702"/>
                    <a:pt x="20" y="722"/>
                    <a:pt x="49" y="722"/>
                  </a:cubicBezTo>
                  <a:lnTo>
                    <a:pt x="13742" y="722"/>
                  </a:lnTo>
                  <a:cubicBezTo>
                    <a:pt x="13771" y="722"/>
                    <a:pt x="13799" y="702"/>
                    <a:pt x="13799" y="673"/>
                  </a:cubicBezTo>
                  <a:lnTo>
                    <a:pt x="13799" y="48"/>
                  </a:lnTo>
                  <a:cubicBezTo>
                    <a:pt x="13799" y="20"/>
                    <a:pt x="13771" y="0"/>
                    <a:pt x="1374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8" name="Google Shape;14948;p60"/>
          <p:cNvGrpSpPr/>
          <p:nvPr/>
        </p:nvGrpSpPr>
        <p:grpSpPr>
          <a:xfrm>
            <a:off x="5317625" y="1983474"/>
            <a:ext cx="360628" cy="356839"/>
            <a:chOff x="5317625" y="1983474"/>
            <a:chExt cx="360628" cy="356839"/>
          </a:xfrm>
        </p:grpSpPr>
        <p:sp>
          <p:nvSpPr>
            <p:cNvPr id="14949" name="Google Shape;14949;p60"/>
            <p:cNvSpPr/>
            <p:nvPr/>
          </p:nvSpPr>
          <p:spPr>
            <a:xfrm>
              <a:off x="5642295" y="2050817"/>
              <a:ext cx="22134" cy="199051"/>
            </a:xfrm>
            <a:custGeom>
              <a:avLst/>
              <a:gdLst/>
              <a:ahLst/>
              <a:cxnLst/>
              <a:rect l="l" t="t" r="r" b="b"/>
              <a:pathLst>
                <a:path w="847" h="7617" extrusionOk="0">
                  <a:moveTo>
                    <a:pt x="1" y="0"/>
                  </a:moveTo>
                  <a:lnTo>
                    <a:pt x="1" y="7616"/>
                  </a:lnTo>
                  <a:lnTo>
                    <a:pt x="847" y="7616"/>
                  </a:lnTo>
                  <a:lnTo>
                    <a:pt x="84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60"/>
            <p:cNvSpPr/>
            <p:nvPr/>
          </p:nvSpPr>
          <p:spPr>
            <a:xfrm>
              <a:off x="5653349" y="2050817"/>
              <a:ext cx="10845" cy="199051"/>
            </a:xfrm>
            <a:custGeom>
              <a:avLst/>
              <a:gdLst/>
              <a:ahLst/>
              <a:cxnLst/>
              <a:rect l="l" t="t" r="r" b="b"/>
              <a:pathLst>
                <a:path w="415" h="7617" extrusionOk="0">
                  <a:moveTo>
                    <a:pt x="1" y="0"/>
                  </a:moveTo>
                  <a:lnTo>
                    <a:pt x="1" y="7616"/>
                  </a:lnTo>
                  <a:lnTo>
                    <a:pt x="414" y="7616"/>
                  </a:lnTo>
                  <a:lnTo>
                    <a:pt x="414"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60"/>
            <p:cNvSpPr/>
            <p:nvPr/>
          </p:nvSpPr>
          <p:spPr>
            <a:xfrm>
              <a:off x="5635762" y="2216419"/>
              <a:ext cx="35200" cy="123894"/>
            </a:xfrm>
            <a:custGeom>
              <a:avLst/>
              <a:gdLst/>
              <a:ahLst/>
              <a:cxnLst/>
              <a:rect l="l" t="t" r="r" b="b"/>
              <a:pathLst>
                <a:path w="1347" h="4741" extrusionOk="0">
                  <a:moveTo>
                    <a:pt x="260" y="0"/>
                  </a:moveTo>
                  <a:lnTo>
                    <a:pt x="20" y="4356"/>
                  </a:lnTo>
                  <a:cubicBezTo>
                    <a:pt x="1" y="4568"/>
                    <a:pt x="174" y="4741"/>
                    <a:pt x="376" y="4741"/>
                  </a:cubicBezTo>
                  <a:lnTo>
                    <a:pt x="972" y="4741"/>
                  </a:lnTo>
                  <a:cubicBezTo>
                    <a:pt x="1183" y="4741"/>
                    <a:pt x="1347" y="4568"/>
                    <a:pt x="1337" y="4356"/>
                  </a:cubicBezTo>
                  <a:lnTo>
                    <a:pt x="1097" y="0"/>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60"/>
            <p:cNvSpPr/>
            <p:nvPr/>
          </p:nvSpPr>
          <p:spPr>
            <a:xfrm>
              <a:off x="5630980" y="2036732"/>
              <a:ext cx="47274" cy="36220"/>
            </a:xfrm>
            <a:custGeom>
              <a:avLst/>
              <a:gdLst/>
              <a:ahLst/>
              <a:cxnLst/>
              <a:rect l="l" t="t" r="r" b="b"/>
              <a:pathLst>
                <a:path w="1809" h="1386" extrusionOk="0">
                  <a:moveTo>
                    <a:pt x="1" y="1"/>
                  </a:moveTo>
                  <a:lnTo>
                    <a:pt x="1" y="1386"/>
                  </a:lnTo>
                  <a:lnTo>
                    <a:pt x="1155" y="1386"/>
                  </a:lnTo>
                  <a:cubicBezTo>
                    <a:pt x="1511" y="1386"/>
                    <a:pt x="1809" y="1097"/>
                    <a:pt x="1809" y="741"/>
                  </a:cubicBezTo>
                  <a:lnTo>
                    <a:pt x="1809" y="655"/>
                  </a:lnTo>
                  <a:cubicBezTo>
                    <a:pt x="1809" y="299"/>
                    <a:pt x="1520" y="1"/>
                    <a:pt x="1155" y="1"/>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60"/>
            <p:cNvSpPr/>
            <p:nvPr/>
          </p:nvSpPr>
          <p:spPr>
            <a:xfrm>
              <a:off x="5461380" y="1986740"/>
              <a:ext cx="48267" cy="48267"/>
            </a:xfrm>
            <a:custGeom>
              <a:avLst/>
              <a:gdLst/>
              <a:ahLst/>
              <a:cxnLst/>
              <a:rect l="l" t="t" r="r" b="b"/>
              <a:pathLst>
                <a:path w="1847" h="1847" extrusionOk="0">
                  <a:moveTo>
                    <a:pt x="923" y="0"/>
                  </a:moveTo>
                  <a:cubicBezTo>
                    <a:pt x="414" y="0"/>
                    <a:pt x="0" y="414"/>
                    <a:pt x="0" y="923"/>
                  </a:cubicBezTo>
                  <a:cubicBezTo>
                    <a:pt x="0" y="1433"/>
                    <a:pt x="414" y="1847"/>
                    <a:pt x="923" y="1847"/>
                  </a:cubicBezTo>
                  <a:cubicBezTo>
                    <a:pt x="1433" y="1847"/>
                    <a:pt x="1846" y="1433"/>
                    <a:pt x="1846" y="923"/>
                  </a:cubicBezTo>
                  <a:cubicBezTo>
                    <a:pt x="1846" y="414"/>
                    <a:pt x="1433" y="0"/>
                    <a:pt x="923"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60"/>
            <p:cNvSpPr/>
            <p:nvPr/>
          </p:nvSpPr>
          <p:spPr>
            <a:xfrm>
              <a:off x="5471937" y="1997298"/>
              <a:ext cx="27152" cy="27152"/>
            </a:xfrm>
            <a:custGeom>
              <a:avLst/>
              <a:gdLst/>
              <a:ahLst/>
              <a:cxnLst/>
              <a:rect l="l" t="t" r="r" b="b"/>
              <a:pathLst>
                <a:path w="1039" h="1039" extrusionOk="0">
                  <a:moveTo>
                    <a:pt x="519" y="0"/>
                  </a:moveTo>
                  <a:cubicBezTo>
                    <a:pt x="231" y="0"/>
                    <a:pt x="0" y="231"/>
                    <a:pt x="0" y="519"/>
                  </a:cubicBezTo>
                  <a:cubicBezTo>
                    <a:pt x="0" y="808"/>
                    <a:pt x="231" y="1039"/>
                    <a:pt x="519" y="1039"/>
                  </a:cubicBezTo>
                  <a:cubicBezTo>
                    <a:pt x="808" y="1039"/>
                    <a:pt x="1039" y="808"/>
                    <a:pt x="1039" y="519"/>
                  </a:cubicBezTo>
                  <a:cubicBezTo>
                    <a:pt x="1039" y="231"/>
                    <a:pt x="808" y="0"/>
                    <a:pt x="519" y="0"/>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60"/>
            <p:cNvSpPr/>
            <p:nvPr/>
          </p:nvSpPr>
          <p:spPr>
            <a:xfrm>
              <a:off x="5416380" y="2011932"/>
              <a:ext cx="138241" cy="62248"/>
            </a:xfrm>
            <a:custGeom>
              <a:avLst/>
              <a:gdLst/>
              <a:ahLst/>
              <a:cxnLst/>
              <a:rect l="l" t="t" r="r" b="b"/>
              <a:pathLst>
                <a:path w="5290" h="2382" extrusionOk="0">
                  <a:moveTo>
                    <a:pt x="2642" y="0"/>
                  </a:moveTo>
                  <a:cubicBezTo>
                    <a:pt x="2448" y="0"/>
                    <a:pt x="2256" y="41"/>
                    <a:pt x="2078" y="123"/>
                  </a:cubicBezTo>
                  <a:lnTo>
                    <a:pt x="299" y="950"/>
                  </a:lnTo>
                  <a:cubicBezTo>
                    <a:pt x="87" y="1056"/>
                    <a:pt x="1" y="1306"/>
                    <a:pt x="97" y="1517"/>
                  </a:cubicBezTo>
                  <a:lnTo>
                    <a:pt x="386" y="2133"/>
                  </a:lnTo>
                  <a:cubicBezTo>
                    <a:pt x="456" y="2288"/>
                    <a:pt x="610" y="2382"/>
                    <a:pt x="775" y="2382"/>
                  </a:cubicBezTo>
                  <a:cubicBezTo>
                    <a:pt x="834" y="2382"/>
                    <a:pt x="894" y="2370"/>
                    <a:pt x="953" y="2344"/>
                  </a:cubicBezTo>
                  <a:lnTo>
                    <a:pt x="2078" y="1815"/>
                  </a:lnTo>
                  <a:cubicBezTo>
                    <a:pt x="2256" y="1734"/>
                    <a:pt x="2451" y="1693"/>
                    <a:pt x="2645" y="1693"/>
                  </a:cubicBezTo>
                  <a:cubicBezTo>
                    <a:pt x="2840" y="1693"/>
                    <a:pt x="3035" y="1734"/>
                    <a:pt x="3213" y="1815"/>
                  </a:cubicBezTo>
                  <a:lnTo>
                    <a:pt x="4338" y="2344"/>
                  </a:lnTo>
                  <a:cubicBezTo>
                    <a:pt x="4394" y="2370"/>
                    <a:pt x="4453" y="2382"/>
                    <a:pt x="4511" y="2382"/>
                  </a:cubicBezTo>
                  <a:cubicBezTo>
                    <a:pt x="4675" y="2382"/>
                    <a:pt x="4834" y="2288"/>
                    <a:pt x="4905" y="2133"/>
                  </a:cubicBezTo>
                  <a:lnTo>
                    <a:pt x="5194" y="1517"/>
                  </a:lnTo>
                  <a:cubicBezTo>
                    <a:pt x="5290" y="1306"/>
                    <a:pt x="5194" y="1056"/>
                    <a:pt x="4982" y="950"/>
                  </a:cubicBezTo>
                  <a:lnTo>
                    <a:pt x="3213" y="123"/>
                  </a:lnTo>
                  <a:cubicBezTo>
                    <a:pt x="3030" y="41"/>
                    <a:pt x="2835" y="0"/>
                    <a:pt x="2642" y="0"/>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60"/>
            <p:cNvSpPr/>
            <p:nvPr/>
          </p:nvSpPr>
          <p:spPr>
            <a:xfrm>
              <a:off x="5428949" y="2022908"/>
              <a:ext cx="113363" cy="40505"/>
            </a:xfrm>
            <a:custGeom>
              <a:avLst/>
              <a:gdLst/>
              <a:ahLst/>
              <a:cxnLst/>
              <a:rect l="l" t="t" r="r" b="b"/>
              <a:pathLst>
                <a:path w="4338" h="1550" extrusionOk="0">
                  <a:moveTo>
                    <a:pt x="2164" y="1"/>
                  </a:moveTo>
                  <a:cubicBezTo>
                    <a:pt x="2030" y="1"/>
                    <a:pt x="1895" y="30"/>
                    <a:pt x="1770" y="87"/>
                  </a:cubicBezTo>
                  <a:lnTo>
                    <a:pt x="1" y="914"/>
                  </a:lnTo>
                  <a:cubicBezTo>
                    <a:pt x="1" y="914"/>
                    <a:pt x="1" y="924"/>
                    <a:pt x="1" y="924"/>
                  </a:cubicBezTo>
                  <a:lnTo>
                    <a:pt x="289" y="1540"/>
                  </a:lnTo>
                  <a:cubicBezTo>
                    <a:pt x="289" y="1540"/>
                    <a:pt x="289" y="1549"/>
                    <a:pt x="299" y="1549"/>
                  </a:cubicBezTo>
                  <a:lnTo>
                    <a:pt x="1424" y="1020"/>
                  </a:lnTo>
                  <a:cubicBezTo>
                    <a:pt x="1659" y="910"/>
                    <a:pt x="1914" y="854"/>
                    <a:pt x="2169" y="854"/>
                  </a:cubicBezTo>
                  <a:cubicBezTo>
                    <a:pt x="2424" y="854"/>
                    <a:pt x="2679" y="910"/>
                    <a:pt x="2914" y="1020"/>
                  </a:cubicBezTo>
                  <a:lnTo>
                    <a:pt x="4039" y="1549"/>
                  </a:lnTo>
                  <a:cubicBezTo>
                    <a:pt x="4039" y="1540"/>
                    <a:pt x="4049" y="1540"/>
                    <a:pt x="4049" y="1540"/>
                  </a:cubicBezTo>
                  <a:lnTo>
                    <a:pt x="4328" y="924"/>
                  </a:lnTo>
                  <a:cubicBezTo>
                    <a:pt x="4338" y="914"/>
                    <a:pt x="4338" y="905"/>
                    <a:pt x="4328" y="905"/>
                  </a:cubicBezTo>
                  <a:lnTo>
                    <a:pt x="2559" y="87"/>
                  </a:lnTo>
                  <a:cubicBezTo>
                    <a:pt x="2434" y="30"/>
                    <a:pt x="2299" y="1"/>
                    <a:pt x="2164"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60"/>
            <p:cNvSpPr/>
            <p:nvPr/>
          </p:nvSpPr>
          <p:spPr>
            <a:xfrm>
              <a:off x="5317625" y="1983474"/>
              <a:ext cx="143023" cy="142997"/>
            </a:xfrm>
            <a:custGeom>
              <a:avLst/>
              <a:gdLst/>
              <a:ahLst/>
              <a:cxnLst/>
              <a:rect l="l" t="t" r="r" b="b"/>
              <a:pathLst>
                <a:path w="5473" h="5472" extrusionOk="0">
                  <a:moveTo>
                    <a:pt x="2741" y="0"/>
                  </a:moveTo>
                  <a:cubicBezTo>
                    <a:pt x="1232" y="0"/>
                    <a:pt x="1" y="1221"/>
                    <a:pt x="1" y="2731"/>
                  </a:cubicBezTo>
                  <a:cubicBezTo>
                    <a:pt x="1" y="4241"/>
                    <a:pt x="1232" y="5472"/>
                    <a:pt x="2741" y="5472"/>
                  </a:cubicBezTo>
                  <a:cubicBezTo>
                    <a:pt x="4251" y="5472"/>
                    <a:pt x="5472" y="4241"/>
                    <a:pt x="5472" y="2731"/>
                  </a:cubicBezTo>
                  <a:cubicBezTo>
                    <a:pt x="5472" y="1221"/>
                    <a:pt x="4251" y="0"/>
                    <a:pt x="274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60"/>
            <p:cNvSpPr/>
            <p:nvPr/>
          </p:nvSpPr>
          <p:spPr>
            <a:xfrm>
              <a:off x="5338740" y="2004328"/>
              <a:ext cx="129696" cy="122744"/>
            </a:xfrm>
            <a:custGeom>
              <a:avLst/>
              <a:gdLst/>
              <a:ahLst/>
              <a:cxnLst/>
              <a:rect l="l" t="t" r="r" b="b"/>
              <a:pathLst>
                <a:path w="4963" h="4697" extrusionOk="0">
                  <a:moveTo>
                    <a:pt x="3866" y="0"/>
                  </a:moveTo>
                  <a:lnTo>
                    <a:pt x="1" y="3876"/>
                  </a:lnTo>
                  <a:cubicBezTo>
                    <a:pt x="533" y="4423"/>
                    <a:pt x="1241" y="4697"/>
                    <a:pt x="1950" y="4697"/>
                  </a:cubicBezTo>
                  <a:cubicBezTo>
                    <a:pt x="2650" y="4697"/>
                    <a:pt x="3350" y="4430"/>
                    <a:pt x="3885" y="3895"/>
                  </a:cubicBezTo>
                  <a:cubicBezTo>
                    <a:pt x="4962" y="2818"/>
                    <a:pt x="4953" y="1068"/>
                    <a:pt x="386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60"/>
            <p:cNvSpPr/>
            <p:nvPr/>
          </p:nvSpPr>
          <p:spPr>
            <a:xfrm>
              <a:off x="5318383" y="2001897"/>
              <a:ext cx="123659" cy="105993"/>
            </a:xfrm>
            <a:custGeom>
              <a:avLst/>
              <a:gdLst/>
              <a:ahLst/>
              <a:cxnLst/>
              <a:rect l="l" t="t" r="r" b="b"/>
              <a:pathLst>
                <a:path w="4732" h="4056" extrusionOk="0">
                  <a:moveTo>
                    <a:pt x="2690" y="1"/>
                  </a:moveTo>
                  <a:cubicBezTo>
                    <a:pt x="2194" y="1"/>
                    <a:pt x="1689" y="184"/>
                    <a:pt x="1280" y="593"/>
                  </a:cubicBezTo>
                  <a:cubicBezTo>
                    <a:pt x="1" y="1872"/>
                    <a:pt x="905" y="4055"/>
                    <a:pt x="2712" y="4055"/>
                  </a:cubicBezTo>
                  <a:cubicBezTo>
                    <a:pt x="3828" y="4055"/>
                    <a:pt x="4732" y="3151"/>
                    <a:pt x="4732" y="2026"/>
                  </a:cubicBezTo>
                  <a:cubicBezTo>
                    <a:pt x="4732" y="808"/>
                    <a:pt x="3730" y="1"/>
                    <a:pt x="2690" y="1"/>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60"/>
            <p:cNvSpPr/>
            <p:nvPr/>
          </p:nvSpPr>
          <p:spPr>
            <a:xfrm>
              <a:off x="5328940" y="2009842"/>
              <a:ext cx="120392" cy="90131"/>
            </a:xfrm>
            <a:custGeom>
              <a:avLst/>
              <a:gdLst/>
              <a:ahLst/>
              <a:cxnLst/>
              <a:rect l="l" t="t" r="r" b="b"/>
              <a:pathLst>
                <a:path w="4607" h="3449" extrusionOk="0">
                  <a:moveTo>
                    <a:pt x="2308" y="1"/>
                  </a:moveTo>
                  <a:cubicBezTo>
                    <a:pt x="770" y="1"/>
                    <a:pt x="0" y="1857"/>
                    <a:pt x="1087" y="2943"/>
                  </a:cubicBezTo>
                  <a:cubicBezTo>
                    <a:pt x="1424" y="3280"/>
                    <a:pt x="1864" y="3448"/>
                    <a:pt x="2304" y="3448"/>
                  </a:cubicBezTo>
                  <a:cubicBezTo>
                    <a:pt x="2743" y="3448"/>
                    <a:pt x="3183" y="3280"/>
                    <a:pt x="3520" y="2943"/>
                  </a:cubicBezTo>
                  <a:cubicBezTo>
                    <a:pt x="4607" y="1857"/>
                    <a:pt x="3837" y="1"/>
                    <a:pt x="2308" y="1"/>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60"/>
            <p:cNvSpPr/>
            <p:nvPr/>
          </p:nvSpPr>
          <p:spPr>
            <a:xfrm>
              <a:off x="5357346" y="2023169"/>
              <a:ext cx="80932" cy="76255"/>
            </a:xfrm>
            <a:custGeom>
              <a:avLst/>
              <a:gdLst/>
              <a:ahLst/>
              <a:cxnLst/>
              <a:rect l="l" t="t" r="r" b="b"/>
              <a:pathLst>
                <a:path w="3097" h="2918" extrusionOk="0">
                  <a:moveTo>
                    <a:pt x="2433" y="1"/>
                  </a:moveTo>
                  <a:lnTo>
                    <a:pt x="0" y="2433"/>
                  </a:lnTo>
                  <a:cubicBezTo>
                    <a:pt x="333" y="2757"/>
                    <a:pt x="765" y="2918"/>
                    <a:pt x="1197" y="2918"/>
                  </a:cubicBezTo>
                  <a:cubicBezTo>
                    <a:pt x="1640" y="2918"/>
                    <a:pt x="2083" y="2750"/>
                    <a:pt x="2423" y="2414"/>
                  </a:cubicBezTo>
                  <a:cubicBezTo>
                    <a:pt x="3087" y="1751"/>
                    <a:pt x="3096" y="674"/>
                    <a:pt x="2433"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60"/>
            <p:cNvSpPr/>
            <p:nvPr/>
          </p:nvSpPr>
          <p:spPr>
            <a:xfrm>
              <a:off x="5510378" y="1983474"/>
              <a:ext cx="142997" cy="142997"/>
            </a:xfrm>
            <a:custGeom>
              <a:avLst/>
              <a:gdLst/>
              <a:ahLst/>
              <a:cxnLst/>
              <a:rect l="l" t="t" r="r" b="b"/>
              <a:pathLst>
                <a:path w="5472" h="5472" extrusionOk="0">
                  <a:moveTo>
                    <a:pt x="2731" y="0"/>
                  </a:moveTo>
                  <a:cubicBezTo>
                    <a:pt x="1222" y="0"/>
                    <a:pt x="0" y="1221"/>
                    <a:pt x="0" y="2731"/>
                  </a:cubicBezTo>
                  <a:cubicBezTo>
                    <a:pt x="0" y="4241"/>
                    <a:pt x="1222" y="5472"/>
                    <a:pt x="2731" y="5472"/>
                  </a:cubicBezTo>
                  <a:cubicBezTo>
                    <a:pt x="4251" y="5472"/>
                    <a:pt x="5472" y="4241"/>
                    <a:pt x="5472" y="2731"/>
                  </a:cubicBezTo>
                  <a:cubicBezTo>
                    <a:pt x="5472" y="1221"/>
                    <a:pt x="4251" y="0"/>
                    <a:pt x="273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60"/>
            <p:cNvSpPr/>
            <p:nvPr/>
          </p:nvSpPr>
          <p:spPr>
            <a:xfrm>
              <a:off x="5531232" y="2004328"/>
              <a:ext cx="129199" cy="122169"/>
            </a:xfrm>
            <a:custGeom>
              <a:avLst/>
              <a:gdLst/>
              <a:ahLst/>
              <a:cxnLst/>
              <a:rect l="l" t="t" r="r" b="b"/>
              <a:pathLst>
                <a:path w="4944" h="4675" extrusionOk="0">
                  <a:moveTo>
                    <a:pt x="3876" y="0"/>
                  </a:moveTo>
                  <a:lnTo>
                    <a:pt x="0" y="3876"/>
                  </a:lnTo>
                  <a:cubicBezTo>
                    <a:pt x="533" y="4408"/>
                    <a:pt x="1231" y="4675"/>
                    <a:pt x="1929" y="4675"/>
                  </a:cubicBezTo>
                  <a:cubicBezTo>
                    <a:pt x="2630" y="4675"/>
                    <a:pt x="3331" y="4406"/>
                    <a:pt x="3866" y="3866"/>
                  </a:cubicBezTo>
                  <a:cubicBezTo>
                    <a:pt x="4943" y="2799"/>
                    <a:pt x="4943" y="1068"/>
                    <a:pt x="387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60"/>
            <p:cNvSpPr/>
            <p:nvPr/>
          </p:nvSpPr>
          <p:spPr>
            <a:xfrm>
              <a:off x="5511136" y="2001897"/>
              <a:ext cx="123659" cy="105993"/>
            </a:xfrm>
            <a:custGeom>
              <a:avLst/>
              <a:gdLst/>
              <a:ahLst/>
              <a:cxnLst/>
              <a:rect l="l" t="t" r="r" b="b"/>
              <a:pathLst>
                <a:path w="4732" h="4056" extrusionOk="0">
                  <a:moveTo>
                    <a:pt x="2686" y="1"/>
                  </a:moveTo>
                  <a:cubicBezTo>
                    <a:pt x="2189" y="1"/>
                    <a:pt x="1682" y="184"/>
                    <a:pt x="1269" y="593"/>
                  </a:cubicBezTo>
                  <a:cubicBezTo>
                    <a:pt x="0" y="1872"/>
                    <a:pt x="904" y="4055"/>
                    <a:pt x="2702" y="4055"/>
                  </a:cubicBezTo>
                  <a:cubicBezTo>
                    <a:pt x="3827" y="4055"/>
                    <a:pt x="4731" y="3151"/>
                    <a:pt x="4731" y="2026"/>
                  </a:cubicBezTo>
                  <a:cubicBezTo>
                    <a:pt x="4731" y="808"/>
                    <a:pt x="3730" y="1"/>
                    <a:pt x="2686" y="1"/>
                  </a:cubicBezTo>
                  <a:close/>
                </a:path>
              </a:pathLst>
            </a:custGeom>
            <a:solidFill>
              <a:srgbClr val="B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60"/>
            <p:cNvSpPr/>
            <p:nvPr/>
          </p:nvSpPr>
          <p:spPr>
            <a:xfrm>
              <a:off x="5521668" y="2009842"/>
              <a:ext cx="120157" cy="90131"/>
            </a:xfrm>
            <a:custGeom>
              <a:avLst/>
              <a:gdLst/>
              <a:ahLst/>
              <a:cxnLst/>
              <a:rect l="l" t="t" r="r" b="b"/>
              <a:pathLst>
                <a:path w="4598" h="3449" extrusionOk="0">
                  <a:moveTo>
                    <a:pt x="2299" y="1"/>
                  </a:moveTo>
                  <a:cubicBezTo>
                    <a:pt x="770" y="1"/>
                    <a:pt x="1" y="1857"/>
                    <a:pt x="1088" y="2943"/>
                  </a:cubicBezTo>
                  <a:cubicBezTo>
                    <a:pt x="1419" y="3280"/>
                    <a:pt x="1859" y="3448"/>
                    <a:pt x="2300" y="3448"/>
                  </a:cubicBezTo>
                  <a:cubicBezTo>
                    <a:pt x="2742" y="3448"/>
                    <a:pt x="3184" y="3280"/>
                    <a:pt x="3520" y="2943"/>
                  </a:cubicBezTo>
                  <a:cubicBezTo>
                    <a:pt x="4597" y="1857"/>
                    <a:pt x="3838" y="1"/>
                    <a:pt x="2299" y="1"/>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60"/>
            <p:cNvSpPr/>
            <p:nvPr/>
          </p:nvSpPr>
          <p:spPr>
            <a:xfrm>
              <a:off x="5550074" y="2023169"/>
              <a:ext cx="80697" cy="76255"/>
            </a:xfrm>
            <a:custGeom>
              <a:avLst/>
              <a:gdLst/>
              <a:ahLst/>
              <a:cxnLst/>
              <a:rect l="l" t="t" r="r" b="b"/>
              <a:pathLst>
                <a:path w="3088" h="2918" extrusionOk="0">
                  <a:moveTo>
                    <a:pt x="2433" y="1"/>
                  </a:moveTo>
                  <a:lnTo>
                    <a:pt x="1" y="2433"/>
                  </a:lnTo>
                  <a:cubicBezTo>
                    <a:pt x="333" y="2757"/>
                    <a:pt x="765" y="2918"/>
                    <a:pt x="1197" y="2918"/>
                  </a:cubicBezTo>
                  <a:cubicBezTo>
                    <a:pt x="1638" y="2918"/>
                    <a:pt x="2079" y="2750"/>
                    <a:pt x="2414" y="2414"/>
                  </a:cubicBezTo>
                  <a:cubicBezTo>
                    <a:pt x="3078" y="1751"/>
                    <a:pt x="3087" y="674"/>
                    <a:pt x="2433"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60"/>
            <p:cNvSpPr/>
            <p:nvPr/>
          </p:nvSpPr>
          <p:spPr>
            <a:xfrm>
              <a:off x="5653349" y="2216419"/>
              <a:ext cx="17378" cy="123894"/>
            </a:xfrm>
            <a:custGeom>
              <a:avLst/>
              <a:gdLst/>
              <a:ahLst/>
              <a:cxnLst/>
              <a:rect l="l" t="t" r="r" b="b"/>
              <a:pathLst>
                <a:path w="665" h="4741" extrusionOk="0">
                  <a:moveTo>
                    <a:pt x="1" y="0"/>
                  </a:moveTo>
                  <a:lnTo>
                    <a:pt x="1" y="4741"/>
                  </a:lnTo>
                  <a:lnTo>
                    <a:pt x="299" y="4741"/>
                  </a:lnTo>
                  <a:cubicBezTo>
                    <a:pt x="501" y="4741"/>
                    <a:pt x="664" y="4568"/>
                    <a:pt x="655" y="4356"/>
                  </a:cubicBezTo>
                  <a:lnTo>
                    <a:pt x="424"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8" name="Google Shape;14968;p60"/>
          <p:cNvGrpSpPr/>
          <p:nvPr/>
        </p:nvGrpSpPr>
        <p:grpSpPr>
          <a:xfrm>
            <a:off x="6181827" y="2463685"/>
            <a:ext cx="360629" cy="282989"/>
            <a:chOff x="6181827" y="2463685"/>
            <a:chExt cx="360629" cy="282989"/>
          </a:xfrm>
        </p:grpSpPr>
        <p:sp>
          <p:nvSpPr>
            <p:cNvPr id="14969" name="Google Shape;14969;p60"/>
            <p:cNvSpPr/>
            <p:nvPr/>
          </p:nvSpPr>
          <p:spPr>
            <a:xfrm>
              <a:off x="6274545" y="2463685"/>
              <a:ext cx="255837" cy="32430"/>
            </a:xfrm>
            <a:custGeom>
              <a:avLst/>
              <a:gdLst/>
              <a:ahLst/>
              <a:cxnLst/>
              <a:rect l="l" t="t" r="r" b="b"/>
              <a:pathLst>
                <a:path w="9790" h="1241" extrusionOk="0">
                  <a:moveTo>
                    <a:pt x="1" y="0"/>
                  </a:moveTo>
                  <a:cubicBezTo>
                    <a:pt x="645" y="0"/>
                    <a:pt x="1174" y="520"/>
                    <a:pt x="1174" y="1241"/>
                  </a:cubicBezTo>
                  <a:lnTo>
                    <a:pt x="9790" y="1241"/>
                  </a:lnTo>
                  <a:cubicBezTo>
                    <a:pt x="9780" y="520"/>
                    <a:pt x="9261" y="0"/>
                    <a:pt x="8617"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60"/>
            <p:cNvSpPr/>
            <p:nvPr/>
          </p:nvSpPr>
          <p:spPr>
            <a:xfrm>
              <a:off x="6243891" y="2463685"/>
              <a:ext cx="255837" cy="282989"/>
            </a:xfrm>
            <a:custGeom>
              <a:avLst/>
              <a:gdLst/>
              <a:ahLst/>
              <a:cxnLst/>
              <a:rect l="l" t="t" r="r" b="b"/>
              <a:pathLst>
                <a:path w="9790" h="10829" extrusionOk="0">
                  <a:moveTo>
                    <a:pt x="1174" y="0"/>
                  </a:moveTo>
                  <a:cubicBezTo>
                    <a:pt x="520" y="0"/>
                    <a:pt x="0" y="520"/>
                    <a:pt x="0" y="1174"/>
                  </a:cubicBezTo>
                  <a:lnTo>
                    <a:pt x="0" y="10828"/>
                  </a:lnTo>
                  <a:lnTo>
                    <a:pt x="7434" y="10828"/>
                  </a:lnTo>
                  <a:cubicBezTo>
                    <a:pt x="8088" y="10828"/>
                    <a:pt x="8607" y="10299"/>
                    <a:pt x="8607" y="9645"/>
                  </a:cubicBezTo>
                  <a:lnTo>
                    <a:pt x="8607" y="1174"/>
                  </a:lnTo>
                  <a:cubicBezTo>
                    <a:pt x="8607" y="520"/>
                    <a:pt x="9136" y="0"/>
                    <a:pt x="979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60"/>
            <p:cNvSpPr/>
            <p:nvPr/>
          </p:nvSpPr>
          <p:spPr>
            <a:xfrm>
              <a:off x="6400190" y="2463685"/>
              <a:ext cx="99277" cy="282989"/>
            </a:xfrm>
            <a:custGeom>
              <a:avLst/>
              <a:gdLst/>
              <a:ahLst/>
              <a:cxnLst/>
              <a:rect l="l" t="t" r="r" b="b"/>
              <a:pathLst>
                <a:path w="3799" h="10829" extrusionOk="0">
                  <a:moveTo>
                    <a:pt x="2347" y="0"/>
                  </a:moveTo>
                  <a:cubicBezTo>
                    <a:pt x="1693" y="0"/>
                    <a:pt x="1174" y="520"/>
                    <a:pt x="1174" y="1174"/>
                  </a:cubicBezTo>
                  <a:lnTo>
                    <a:pt x="1174" y="9645"/>
                  </a:lnTo>
                  <a:cubicBezTo>
                    <a:pt x="1174" y="10299"/>
                    <a:pt x="645" y="10828"/>
                    <a:pt x="1" y="10828"/>
                  </a:cubicBezTo>
                  <a:lnTo>
                    <a:pt x="1453" y="10828"/>
                  </a:lnTo>
                  <a:cubicBezTo>
                    <a:pt x="2097" y="10828"/>
                    <a:pt x="2626" y="10299"/>
                    <a:pt x="2626" y="9645"/>
                  </a:cubicBezTo>
                  <a:lnTo>
                    <a:pt x="2626" y="1174"/>
                  </a:lnTo>
                  <a:cubicBezTo>
                    <a:pt x="2626" y="520"/>
                    <a:pt x="3155" y="0"/>
                    <a:pt x="3799"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60"/>
            <p:cNvSpPr/>
            <p:nvPr/>
          </p:nvSpPr>
          <p:spPr>
            <a:xfrm>
              <a:off x="6181827" y="2713982"/>
              <a:ext cx="255576" cy="32692"/>
            </a:xfrm>
            <a:custGeom>
              <a:avLst/>
              <a:gdLst/>
              <a:ahLst/>
              <a:cxnLst/>
              <a:rect l="l" t="t" r="r" b="b"/>
              <a:pathLst>
                <a:path w="9780" h="1251" extrusionOk="0">
                  <a:moveTo>
                    <a:pt x="0" y="0"/>
                  </a:moveTo>
                  <a:cubicBezTo>
                    <a:pt x="0" y="721"/>
                    <a:pt x="529" y="1250"/>
                    <a:pt x="1173" y="1250"/>
                  </a:cubicBezTo>
                  <a:lnTo>
                    <a:pt x="9780" y="1250"/>
                  </a:lnTo>
                  <a:cubicBezTo>
                    <a:pt x="9136" y="1250"/>
                    <a:pt x="8616" y="731"/>
                    <a:pt x="8607"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60"/>
            <p:cNvSpPr/>
            <p:nvPr/>
          </p:nvSpPr>
          <p:spPr>
            <a:xfrm>
              <a:off x="6386131" y="2558598"/>
              <a:ext cx="156325" cy="97344"/>
            </a:xfrm>
            <a:custGeom>
              <a:avLst/>
              <a:gdLst/>
              <a:ahLst/>
              <a:cxnLst/>
              <a:rect l="l" t="t" r="r" b="b"/>
              <a:pathLst>
                <a:path w="5982" h="3725" extrusionOk="0">
                  <a:moveTo>
                    <a:pt x="5756" y="1"/>
                  </a:moveTo>
                  <a:cubicBezTo>
                    <a:pt x="4145" y="1"/>
                    <a:pt x="2045" y="398"/>
                    <a:pt x="971" y="1619"/>
                  </a:cubicBezTo>
                  <a:cubicBezTo>
                    <a:pt x="462" y="2205"/>
                    <a:pt x="241" y="2975"/>
                    <a:pt x="0" y="3725"/>
                  </a:cubicBezTo>
                  <a:cubicBezTo>
                    <a:pt x="673" y="3388"/>
                    <a:pt x="1116" y="3340"/>
                    <a:pt x="2058" y="3052"/>
                  </a:cubicBezTo>
                  <a:cubicBezTo>
                    <a:pt x="2664" y="2869"/>
                    <a:pt x="3923" y="2032"/>
                    <a:pt x="4510" y="1407"/>
                  </a:cubicBezTo>
                  <a:cubicBezTo>
                    <a:pt x="4962" y="907"/>
                    <a:pt x="5452" y="436"/>
                    <a:pt x="5981" y="3"/>
                  </a:cubicBezTo>
                  <a:cubicBezTo>
                    <a:pt x="5907" y="2"/>
                    <a:pt x="5832" y="1"/>
                    <a:pt x="5756" y="1"/>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60"/>
            <p:cNvSpPr/>
            <p:nvPr/>
          </p:nvSpPr>
          <p:spPr>
            <a:xfrm>
              <a:off x="6386131" y="2558650"/>
              <a:ext cx="156325" cy="97291"/>
            </a:xfrm>
            <a:custGeom>
              <a:avLst/>
              <a:gdLst/>
              <a:ahLst/>
              <a:cxnLst/>
              <a:rect l="l" t="t" r="r" b="b"/>
              <a:pathLst>
                <a:path w="5982" h="3723" extrusionOk="0">
                  <a:moveTo>
                    <a:pt x="5950" y="1"/>
                  </a:moveTo>
                  <a:cubicBezTo>
                    <a:pt x="4295" y="1"/>
                    <a:pt x="239" y="2977"/>
                    <a:pt x="0" y="3723"/>
                  </a:cubicBezTo>
                  <a:cubicBezTo>
                    <a:pt x="673" y="3386"/>
                    <a:pt x="1116" y="3338"/>
                    <a:pt x="2058" y="3050"/>
                  </a:cubicBezTo>
                  <a:cubicBezTo>
                    <a:pt x="2664" y="2867"/>
                    <a:pt x="3923" y="2030"/>
                    <a:pt x="4510" y="1405"/>
                  </a:cubicBezTo>
                  <a:cubicBezTo>
                    <a:pt x="4962" y="896"/>
                    <a:pt x="5452" y="434"/>
                    <a:pt x="5981" y="1"/>
                  </a:cubicBezTo>
                  <a:cubicBezTo>
                    <a:pt x="5971" y="1"/>
                    <a:pt x="5960" y="1"/>
                    <a:pt x="5950" y="1"/>
                  </a:cubicBezTo>
                  <a:close/>
                </a:path>
              </a:pathLst>
            </a:custGeom>
            <a:solidFill>
              <a:srgbClr val="B3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60"/>
            <p:cNvSpPr/>
            <p:nvPr/>
          </p:nvSpPr>
          <p:spPr>
            <a:xfrm>
              <a:off x="6358718" y="2580941"/>
              <a:ext cx="122927" cy="112187"/>
            </a:xfrm>
            <a:custGeom>
              <a:avLst/>
              <a:gdLst/>
              <a:ahLst/>
              <a:cxnLst/>
              <a:rect l="l" t="t" r="r" b="b"/>
              <a:pathLst>
                <a:path w="4704" h="4293" extrusionOk="0">
                  <a:moveTo>
                    <a:pt x="4636" y="0"/>
                  </a:moveTo>
                  <a:cubicBezTo>
                    <a:pt x="4453" y="0"/>
                    <a:pt x="1729" y="1752"/>
                    <a:pt x="876" y="2774"/>
                  </a:cubicBezTo>
                  <a:cubicBezTo>
                    <a:pt x="645" y="3033"/>
                    <a:pt x="424" y="3302"/>
                    <a:pt x="232" y="3591"/>
                  </a:cubicBezTo>
                  <a:cubicBezTo>
                    <a:pt x="193" y="3649"/>
                    <a:pt x="1" y="4293"/>
                    <a:pt x="1" y="4293"/>
                  </a:cubicBezTo>
                  <a:cubicBezTo>
                    <a:pt x="1" y="4293"/>
                    <a:pt x="549" y="3870"/>
                    <a:pt x="568" y="3812"/>
                  </a:cubicBezTo>
                  <a:cubicBezTo>
                    <a:pt x="751" y="3514"/>
                    <a:pt x="943" y="3226"/>
                    <a:pt x="1165" y="2956"/>
                  </a:cubicBezTo>
                  <a:cubicBezTo>
                    <a:pt x="2001" y="1956"/>
                    <a:pt x="4703" y="110"/>
                    <a:pt x="4646" y="4"/>
                  </a:cubicBezTo>
                  <a:cubicBezTo>
                    <a:pt x="4644" y="2"/>
                    <a:pt x="4641" y="0"/>
                    <a:pt x="4636"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60"/>
            <p:cNvSpPr/>
            <p:nvPr/>
          </p:nvSpPr>
          <p:spPr>
            <a:xfrm>
              <a:off x="6277576" y="2518955"/>
              <a:ext cx="168868" cy="10584"/>
            </a:xfrm>
            <a:custGeom>
              <a:avLst/>
              <a:gdLst/>
              <a:ahLst/>
              <a:cxnLst/>
              <a:rect l="l" t="t" r="r" b="b"/>
              <a:pathLst>
                <a:path w="6462" h="405" extrusionOk="0">
                  <a:moveTo>
                    <a:pt x="6202" y="1"/>
                  </a:moveTo>
                  <a:cubicBezTo>
                    <a:pt x="6199" y="1"/>
                    <a:pt x="6196" y="1"/>
                    <a:pt x="6193" y="1"/>
                  </a:cubicBezTo>
                  <a:lnTo>
                    <a:pt x="269" y="1"/>
                  </a:lnTo>
                  <a:cubicBezTo>
                    <a:pt x="0" y="1"/>
                    <a:pt x="0" y="405"/>
                    <a:pt x="269" y="405"/>
                  </a:cubicBezTo>
                  <a:lnTo>
                    <a:pt x="6193" y="405"/>
                  </a:lnTo>
                  <a:cubicBezTo>
                    <a:pt x="6459" y="395"/>
                    <a:pt x="6462" y="1"/>
                    <a:pt x="6202"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60"/>
            <p:cNvSpPr/>
            <p:nvPr/>
          </p:nvSpPr>
          <p:spPr>
            <a:xfrm>
              <a:off x="6277576" y="2680794"/>
              <a:ext cx="69382" cy="10584"/>
            </a:xfrm>
            <a:custGeom>
              <a:avLst/>
              <a:gdLst/>
              <a:ahLst/>
              <a:cxnLst/>
              <a:rect l="l" t="t" r="r" b="b"/>
              <a:pathLst>
                <a:path w="2655" h="405" extrusionOk="0">
                  <a:moveTo>
                    <a:pt x="269" y="1"/>
                  </a:moveTo>
                  <a:cubicBezTo>
                    <a:pt x="0" y="1"/>
                    <a:pt x="0" y="405"/>
                    <a:pt x="269" y="405"/>
                  </a:cubicBezTo>
                  <a:lnTo>
                    <a:pt x="2385" y="405"/>
                  </a:lnTo>
                  <a:cubicBezTo>
                    <a:pt x="2654" y="405"/>
                    <a:pt x="2654" y="1"/>
                    <a:pt x="2385"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60"/>
            <p:cNvSpPr/>
            <p:nvPr/>
          </p:nvSpPr>
          <p:spPr>
            <a:xfrm>
              <a:off x="6277576" y="2626778"/>
              <a:ext cx="91490" cy="10584"/>
            </a:xfrm>
            <a:custGeom>
              <a:avLst/>
              <a:gdLst/>
              <a:ahLst/>
              <a:cxnLst/>
              <a:rect l="l" t="t" r="r" b="b"/>
              <a:pathLst>
                <a:path w="3501" h="405" extrusionOk="0">
                  <a:moveTo>
                    <a:pt x="269" y="0"/>
                  </a:moveTo>
                  <a:cubicBezTo>
                    <a:pt x="0" y="0"/>
                    <a:pt x="0" y="404"/>
                    <a:pt x="269" y="404"/>
                  </a:cubicBezTo>
                  <a:lnTo>
                    <a:pt x="3231" y="404"/>
                  </a:lnTo>
                  <a:cubicBezTo>
                    <a:pt x="3500" y="404"/>
                    <a:pt x="3500" y="0"/>
                    <a:pt x="3231"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60"/>
            <p:cNvSpPr/>
            <p:nvPr/>
          </p:nvSpPr>
          <p:spPr>
            <a:xfrm>
              <a:off x="6277576" y="2572736"/>
              <a:ext cx="129173" cy="10584"/>
            </a:xfrm>
            <a:custGeom>
              <a:avLst/>
              <a:gdLst/>
              <a:ahLst/>
              <a:cxnLst/>
              <a:rect l="l" t="t" r="r" b="b"/>
              <a:pathLst>
                <a:path w="4943" h="405" extrusionOk="0">
                  <a:moveTo>
                    <a:pt x="269" y="1"/>
                  </a:moveTo>
                  <a:cubicBezTo>
                    <a:pt x="0" y="1"/>
                    <a:pt x="0" y="405"/>
                    <a:pt x="269" y="405"/>
                  </a:cubicBezTo>
                  <a:lnTo>
                    <a:pt x="4673" y="405"/>
                  </a:lnTo>
                  <a:cubicBezTo>
                    <a:pt x="4943" y="405"/>
                    <a:pt x="4943" y="1"/>
                    <a:pt x="4673"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0" name="Google Shape;14980;p60"/>
          <p:cNvGrpSpPr/>
          <p:nvPr/>
        </p:nvGrpSpPr>
        <p:grpSpPr>
          <a:xfrm>
            <a:off x="5346292" y="3340691"/>
            <a:ext cx="291247" cy="360628"/>
            <a:chOff x="5346292" y="3340691"/>
            <a:chExt cx="291247" cy="360628"/>
          </a:xfrm>
        </p:grpSpPr>
        <p:sp>
          <p:nvSpPr>
            <p:cNvPr id="14981" name="Google Shape;14981;p60"/>
            <p:cNvSpPr/>
            <p:nvPr/>
          </p:nvSpPr>
          <p:spPr>
            <a:xfrm>
              <a:off x="5479202" y="3340691"/>
              <a:ext cx="25166" cy="31934"/>
            </a:xfrm>
            <a:custGeom>
              <a:avLst/>
              <a:gdLst/>
              <a:ahLst/>
              <a:cxnLst/>
              <a:rect l="l" t="t" r="r" b="b"/>
              <a:pathLst>
                <a:path w="963" h="1222" extrusionOk="0">
                  <a:moveTo>
                    <a:pt x="116" y="0"/>
                  </a:moveTo>
                  <a:cubicBezTo>
                    <a:pt x="59" y="0"/>
                    <a:pt x="1" y="48"/>
                    <a:pt x="1" y="106"/>
                  </a:cubicBezTo>
                  <a:lnTo>
                    <a:pt x="1" y="1222"/>
                  </a:lnTo>
                  <a:lnTo>
                    <a:pt x="962" y="1222"/>
                  </a:lnTo>
                  <a:lnTo>
                    <a:pt x="962" y="106"/>
                  </a:lnTo>
                  <a:cubicBezTo>
                    <a:pt x="962" y="48"/>
                    <a:pt x="914" y="0"/>
                    <a:pt x="8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60"/>
            <p:cNvSpPr/>
            <p:nvPr/>
          </p:nvSpPr>
          <p:spPr>
            <a:xfrm>
              <a:off x="5492033" y="3340691"/>
              <a:ext cx="12596" cy="31934"/>
            </a:xfrm>
            <a:custGeom>
              <a:avLst/>
              <a:gdLst/>
              <a:ahLst/>
              <a:cxnLst/>
              <a:rect l="l" t="t" r="r" b="b"/>
              <a:pathLst>
                <a:path w="482" h="1222" extrusionOk="0">
                  <a:moveTo>
                    <a:pt x="0" y="0"/>
                  </a:moveTo>
                  <a:lnTo>
                    <a:pt x="0" y="1222"/>
                  </a:lnTo>
                  <a:lnTo>
                    <a:pt x="481" y="1222"/>
                  </a:lnTo>
                  <a:lnTo>
                    <a:pt x="481" y="116"/>
                  </a:lnTo>
                  <a:cubicBezTo>
                    <a:pt x="481" y="48"/>
                    <a:pt x="433" y="0"/>
                    <a:pt x="366"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60"/>
            <p:cNvSpPr/>
            <p:nvPr/>
          </p:nvSpPr>
          <p:spPr>
            <a:xfrm>
              <a:off x="5427199" y="3605048"/>
              <a:ext cx="132204" cy="11342"/>
            </a:xfrm>
            <a:custGeom>
              <a:avLst/>
              <a:gdLst/>
              <a:ahLst/>
              <a:cxnLst/>
              <a:rect l="l" t="t" r="r" b="b"/>
              <a:pathLst>
                <a:path w="5059" h="434" extrusionOk="0">
                  <a:moveTo>
                    <a:pt x="0" y="0"/>
                  </a:moveTo>
                  <a:lnTo>
                    <a:pt x="0" y="433"/>
                  </a:lnTo>
                  <a:lnTo>
                    <a:pt x="5058" y="433"/>
                  </a:lnTo>
                  <a:lnTo>
                    <a:pt x="5058" y="0"/>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60"/>
            <p:cNvSpPr/>
            <p:nvPr/>
          </p:nvSpPr>
          <p:spPr>
            <a:xfrm>
              <a:off x="5480718" y="3463566"/>
              <a:ext cx="22396" cy="205323"/>
            </a:xfrm>
            <a:custGeom>
              <a:avLst/>
              <a:gdLst/>
              <a:ahLst/>
              <a:cxnLst/>
              <a:rect l="l" t="t" r="r" b="b"/>
              <a:pathLst>
                <a:path w="857" h="7857" extrusionOk="0">
                  <a:moveTo>
                    <a:pt x="1" y="1"/>
                  </a:moveTo>
                  <a:lnTo>
                    <a:pt x="1" y="7636"/>
                  </a:lnTo>
                  <a:cubicBezTo>
                    <a:pt x="1" y="7761"/>
                    <a:pt x="106" y="7857"/>
                    <a:pt x="222" y="7857"/>
                  </a:cubicBezTo>
                  <a:lnTo>
                    <a:pt x="635" y="7857"/>
                  </a:lnTo>
                  <a:cubicBezTo>
                    <a:pt x="760" y="7857"/>
                    <a:pt x="856" y="7761"/>
                    <a:pt x="856" y="7636"/>
                  </a:cubicBezTo>
                  <a:lnTo>
                    <a:pt x="856" y="1"/>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60"/>
            <p:cNvSpPr/>
            <p:nvPr/>
          </p:nvSpPr>
          <p:spPr>
            <a:xfrm>
              <a:off x="5486493" y="3463566"/>
              <a:ext cx="16620" cy="205323"/>
            </a:xfrm>
            <a:custGeom>
              <a:avLst/>
              <a:gdLst/>
              <a:ahLst/>
              <a:cxnLst/>
              <a:rect l="l" t="t" r="r" b="b"/>
              <a:pathLst>
                <a:path w="636" h="7857" extrusionOk="0">
                  <a:moveTo>
                    <a:pt x="212" y="1"/>
                  </a:moveTo>
                  <a:lnTo>
                    <a:pt x="212" y="7636"/>
                  </a:lnTo>
                  <a:cubicBezTo>
                    <a:pt x="212" y="7761"/>
                    <a:pt x="116" y="7857"/>
                    <a:pt x="1" y="7857"/>
                  </a:cubicBezTo>
                  <a:lnTo>
                    <a:pt x="414" y="7857"/>
                  </a:lnTo>
                  <a:cubicBezTo>
                    <a:pt x="539" y="7857"/>
                    <a:pt x="635" y="7761"/>
                    <a:pt x="635" y="7636"/>
                  </a:cubicBezTo>
                  <a:lnTo>
                    <a:pt x="635"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60"/>
            <p:cNvSpPr/>
            <p:nvPr/>
          </p:nvSpPr>
          <p:spPr>
            <a:xfrm>
              <a:off x="5502068" y="3448488"/>
              <a:ext cx="96795" cy="252832"/>
            </a:xfrm>
            <a:custGeom>
              <a:avLst/>
              <a:gdLst/>
              <a:ahLst/>
              <a:cxnLst/>
              <a:rect l="l" t="t" r="r" b="b"/>
              <a:pathLst>
                <a:path w="3704" h="9675" extrusionOk="0">
                  <a:moveTo>
                    <a:pt x="1" y="1"/>
                  </a:moveTo>
                  <a:lnTo>
                    <a:pt x="2780" y="9521"/>
                  </a:lnTo>
                  <a:cubicBezTo>
                    <a:pt x="2809" y="9617"/>
                    <a:pt x="2895" y="9674"/>
                    <a:pt x="2992" y="9674"/>
                  </a:cubicBezTo>
                  <a:lnTo>
                    <a:pt x="3453" y="9674"/>
                  </a:lnTo>
                  <a:cubicBezTo>
                    <a:pt x="3597" y="9674"/>
                    <a:pt x="3703" y="9540"/>
                    <a:pt x="3655" y="9396"/>
                  </a:cubicBezTo>
                  <a:lnTo>
                    <a:pt x="914"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60"/>
            <p:cNvSpPr/>
            <p:nvPr/>
          </p:nvSpPr>
          <p:spPr>
            <a:xfrm>
              <a:off x="5514141" y="3448488"/>
              <a:ext cx="84722" cy="252832"/>
            </a:xfrm>
            <a:custGeom>
              <a:avLst/>
              <a:gdLst/>
              <a:ahLst/>
              <a:cxnLst/>
              <a:rect l="l" t="t" r="r" b="b"/>
              <a:pathLst>
                <a:path w="3242" h="9675" extrusionOk="0">
                  <a:moveTo>
                    <a:pt x="1" y="1"/>
                  </a:moveTo>
                  <a:lnTo>
                    <a:pt x="2741" y="9396"/>
                  </a:lnTo>
                  <a:cubicBezTo>
                    <a:pt x="2780" y="9540"/>
                    <a:pt x="2674" y="9674"/>
                    <a:pt x="2530" y="9674"/>
                  </a:cubicBezTo>
                  <a:lnTo>
                    <a:pt x="2991" y="9674"/>
                  </a:lnTo>
                  <a:cubicBezTo>
                    <a:pt x="3135" y="9674"/>
                    <a:pt x="3241" y="9540"/>
                    <a:pt x="3193" y="9396"/>
                  </a:cubicBezTo>
                  <a:lnTo>
                    <a:pt x="452"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60"/>
            <p:cNvSpPr/>
            <p:nvPr/>
          </p:nvSpPr>
          <p:spPr>
            <a:xfrm>
              <a:off x="5385230" y="3448488"/>
              <a:ext cx="96533" cy="252832"/>
            </a:xfrm>
            <a:custGeom>
              <a:avLst/>
              <a:gdLst/>
              <a:ahLst/>
              <a:cxnLst/>
              <a:rect l="l" t="t" r="r" b="b"/>
              <a:pathLst>
                <a:path w="3694" h="9675" extrusionOk="0">
                  <a:moveTo>
                    <a:pt x="2780" y="1"/>
                  </a:moveTo>
                  <a:lnTo>
                    <a:pt x="39" y="9396"/>
                  </a:lnTo>
                  <a:cubicBezTo>
                    <a:pt x="0" y="9540"/>
                    <a:pt x="106" y="9674"/>
                    <a:pt x="251" y="9674"/>
                  </a:cubicBezTo>
                  <a:lnTo>
                    <a:pt x="702" y="9674"/>
                  </a:lnTo>
                  <a:cubicBezTo>
                    <a:pt x="799" y="9674"/>
                    <a:pt x="885" y="9617"/>
                    <a:pt x="914" y="9521"/>
                  </a:cubicBezTo>
                  <a:lnTo>
                    <a:pt x="3693"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60"/>
            <p:cNvSpPr/>
            <p:nvPr/>
          </p:nvSpPr>
          <p:spPr>
            <a:xfrm>
              <a:off x="5391502" y="3448488"/>
              <a:ext cx="90262" cy="252832"/>
            </a:xfrm>
            <a:custGeom>
              <a:avLst/>
              <a:gdLst/>
              <a:ahLst/>
              <a:cxnLst/>
              <a:rect l="l" t="t" r="r" b="b"/>
              <a:pathLst>
                <a:path w="3454" h="9675" extrusionOk="0">
                  <a:moveTo>
                    <a:pt x="2972" y="1"/>
                  </a:moveTo>
                  <a:lnTo>
                    <a:pt x="203" y="9521"/>
                  </a:lnTo>
                  <a:cubicBezTo>
                    <a:pt x="174" y="9607"/>
                    <a:pt x="87" y="9674"/>
                    <a:pt x="1" y="9674"/>
                  </a:cubicBezTo>
                  <a:lnTo>
                    <a:pt x="462" y="9674"/>
                  </a:lnTo>
                  <a:cubicBezTo>
                    <a:pt x="559" y="9674"/>
                    <a:pt x="645" y="9607"/>
                    <a:pt x="674" y="9521"/>
                  </a:cubicBezTo>
                  <a:lnTo>
                    <a:pt x="3453"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60"/>
            <p:cNvSpPr/>
            <p:nvPr/>
          </p:nvSpPr>
          <p:spPr>
            <a:xfrm>
              <a:off x="5490518" y="3549751"/>
              <a:ext cx="3031" cy="2300"/>
            </a:xfrm>
            <a:custGeom>
              <a:avLst/>
              <a:gdLst/>
              <a:ahLst/>
              <a:cxnLst/>
              <a:rect l="l" t="t" r="r" b="b"/>
              <a:pathLst>
                <a:path w="116" h="88" extrusionOk="0">
                  <a:moveTo>
                    <a:pt x="58" y="1"/>
                  </a:moveTo>
                  <a:cubicBezTo>
                    <a:pt x="1" y="1"/>
                    <a:pt x="1" y="87"/>
                    <a:pt x="58" y="87"/>
                  </a:cubicBezTo>
                  <a:cubicBezTo>
                    <a:pt x="116" y="87"/>
                    <a:pt x="116" y="1"/>
                    <a:pt x="5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60"/>
            <p:cNvSpPr/>
            <p:nvPr/>
          </p:nvSpPr>
          <p:spPr>
            <a:xfrm>
              <a:off x="5360352" y="3373357"/>
              <a:ext cx="263128" cy="180210"/>
            </a:xfrm>
            <a:custGeom>
              <a:avLst/>
              <a:gdLst/>
              <a:ahLst/>
              <a:cxnLst/>
              <a:rect l="l" t="t" r="r" b="b"/>
              <a:pathLst>
                <a:path w="10069" h="6896" extrusionOk="0">
                  <a:moveTo>
                    <a:pt x="202" y="0"/>
                  </a:moveTo>
                  <a:cubicBezTo>
                    <a:pt x="97" y="0"/>
                    <a:pt x="1" y="87"/>
                    <a:pt x="1" y="202"/>
                  </a:cubicBezTo>
                  <a:lnTo>
                    <a:pt x="1" y="6703"/>
                  </a:lnTo>
                  <a:cubicBezTo>
                    <a:pt x="1" y="6809"/>
                    <a:pt x="97" y="6895"/>
                    <a:pt x="202" y="6895"/>
                  </a:cubicBezTo>
                  <a:lnTo>
                    <a:pt x="9867" y="6895"/>
                  </a:lnTo>
                  <a:cubicBezTo>
                    <a:pt x="9871" y="6896"/>
                    <a:pt x="9876" y="6896"/>
                    <a:pt x="9881" y="6896"/>
                  </a:cubicBezTo>
                  <a:cubicBezTo>
                    <a:pt x="9981" y="6896"/>
                    <a:pt x="10068" y="6804"/>
                    <a:pt x="10068" y="6703"/>
                  </a:cubicBezTo>
                  <a:lnTo>
                    <a:pt x="10068" y="202"/>
                  </a:lnTo>
                  <a:cubicBezTo>
                    <a:pt x="10068" y="87"/>
                    <a:pt x="9972" y="0"/>
                    <a:pt x="9867"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60"/>
            <p:cNvSpPr/>
            <p:nvPr/>
          </p:nvSpPr>
          <p:spPr>
            <a:xfrm>
              <a:off x="5579237" y="3373357"/>
              <a:ext cx="44242" cy="180210"/>
            </a:xfrm>
            <a:custGeom>
              <a:avLst/>
              <a:gdLst/>
              <a:ahLst/>
              <a:cxnLst/>
              <a:rect l="l" t="t" r="r" b="b"/>
              <a:pathLst>
                <a:path w="1693" h="6896" extrusionOk="0">
                  <a:moveTo>
                    <a:pt x="0" y="0"/>
                  </a:moveTo>
                  <a:cubicBezTo>
                    <a:pt x="106" y="0"/>
                    <a:pt x="202" y="87"/>
                    <a:pt x="202" y="202"/>
                  </a:cubicBezTo>
                  <a:lnTo>
                    <a:pt x="202" y="6693"/>
                  </a:lnTo>
                  <a:cubicBezTo>
                    <a:pt x="202" y="6809"/>
                    <a:pt x="106" y="6895"/>
                    <a:pt x="0" y="6895"/>
                  </a:cubicBezTo>
                  <a:lnTo>
                    <a:pt x="1491" y="6895"/>
                  </a:lnTo>
                  <a:cubicBezTo>
                    <a:pt x="1596" y="6895"/>
                    <a:pt x="1692" y="6809"/>
                    <a:pt x="1692" y="6693"/>
                  </a:cubicBezTo>
                  <a:lnTo>
                    <a:pt x="1692" y="202"/>
                  </a:lnTo>
                  <a:cubicBezTo>
                    <a:pt x="1692" y="87"/>
                    <a:pt x="1596" y="0"/>
                    <a:pt x="1491" y="0"/>
                  </a:cubicBezTo>
                  <a:close/>
                </a:path>
              </a:pathLst>
            </a:custGeom>
            <a:solidFill>
              <a:srgbClr val="ABB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60"/>
            <p:cNvSpPr/>
            <p:nvPr/>
          </p:nvSpPr>
          <p:spPr>
            <a:xfrm>
              <a:off x="5459603" y="3362303"/>
              <a:ext cx="64364" cy="22134"/>
            </a:xfrm>
            <a:custGeom>
              <a:avLst/>
              <a:gdLst/>
              <a:ahLst/>
              <a:cxnLst/>
              <a:rect l="l" t="t" r="r" b="b"/>
              <a:pathLst>
                <a:path w="2463" h="847" extrusionOk="0">
                  <a:moveTo>
                    <a:pt x="97" y="0"/>
                  </a:moveTo>
                  <a:cubicBezTo>
                    <a:pt x="39" y="0"/>
                    <a:pt x="1" y="48"/>
                    <a:pt x="1" y="97"/>
                  </a:cubicBezTo>
                  <a:lnTo>
                    <a:pt x="1" y="750"/>
                  </a:lnTo>
                  <a:cubicBezTo>
                    <a:pt x="1" y="808"/>
                    <a:pt x="39" y="847"/>
                    <a:pt x="97" y="847"/>
                  </a:cubicBezTo>
                  <a:lnTo>
                    <a:pt x="2376" y="847"/>
                  </a:lnTo>
                  <a:cubicBezTo>
                    <a:pt x="2424" y="847"/>
                    <a:pt x="2463" y="808"/>
                    <a:pt x="2463" y="750"/>
                  </a:cubicBezTo>
                  <a:lnTo>
                    <a:pt x="2463" y="97"/>
                  </a:lnTo>
                  <a:cubicBezTo>
                    <a:pt x="2463" y="48"/>
                    <a:pt x="2424" y="0"/>
                    <a:pt x="2376"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60"/>
            <p:cNvSpPr/>
            <p:nvPr/>
          </p:nvSpPr>
          <p:spPr>
            <a:xfrm>
              <a:off x="5385988" y="3413314"/>
              <a:ext cx="215123" cy="108842"/>
            </a:xfrm>
            <a:custGeom>
              <a:avLst/>
              <a:gdLst/>
              <a:ahLst/>
              <a:cxnLst/>
              <a:rect l="l" t="t" r="r" b="b"/>
              <a:pathLst>
                <a:path w="8232" h="4165" extrusionOk="0">
                  <a:moveTo>
                    <a:pt x="5289" y="0"/>
                  </a:moveTo>
                  <a:lnTo>
                    <a:pt x="2751" y="3260"/>
                  </a:lnTo>
                  <a:lnTo>
                    <a:pt x="1779" y="1876"/>
                  </a:lnTo>
                  <a:lnTo>
                    <a:pt x="0" y="4164"/>
                  </a:lnTo>
                  <a:lnTo>
                    <a:pt x="8232" y="4164"/>
                  </a:lnTo>
                  <a:lnTo>
                    <a:pt x="5289"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60"/>
            <p:cNvSpPr/>
            <p:nvPr/>
          </p:nvSpPr>
          <p:spPr>
            <a:xfrm>
              <a:off x="5432477" y="3462312"/>
              <a:ext cx="41995" cy="59843"/>
            </a:xfrm>
            <a:custGeom>
              <a:avLst/>
              <a:gdLst/>
              <a:ahLst/>
              <a:cxnLst/>
              <a:rect l="l" t="t" r="r" b="b"/>
              <a:pathLst>
                <a:path w="1607" h="2290" extrusionOk="0">
                  <a:moveTo>
                    <a:pt x="0" y="1"/>
                  </a:moveTo>
                  <a:lnTo>
                    <a:pt x="683" y="2289"/>
                  </a:lnTo>
                  <a:lnTo>
                    <a:pt x="1606" y="2289"/>
                  </a:lnTo>
                  <a:lnTo>
                    <a:pt x="0"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60"/>
            <p:cNvSpPr/>
            <p:nvPr/>
          </p:nvSpPr>
          <p:spPr>
            <a:xfrm>
              <a:off x="5524202" y="3413314"/>
              <a:ext cx="76908" cy="108842"/>
            </a:xfrm>
            <a:custGeom>
              <a:avLst/>
              <a:gdLst/>
              <a:ahLst/>
              <a:cxnLst/>
              <a:rect l="l" t="t" r="r" b="b"/>
              <a:pathLst>
                <a:path w="2943" h="4165" extrusionOk="0">
                  <a:moveTo>
                    <a:pt x="0" y="0"/>
                  </a:moveTo>
                  <a:lnTo>
                    <a:pt x="1346" y="4164"/>
                  </a:lnTo>
                  <a:lnTo>
                    <a:pt x="2943" y="4164"/>
                  </a:lnTo>
                  <a:lnTo>
                    <a:pt x="0"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60"/>
            <p:cNvSpPr/>
            <p:nvPr/>
          </p:nvSpPr>
          <p:spPr>
            <a:xfrm>
              <a:off x="5360352" y="3522129"/>
              <a:ext cx="263128" cy="31437"/>
            </a:xfrm>
            <a:custGeom>
              <a:avLst/>
              <a:gdLst/>
              <a:ahLst/>
              <a:cxnLst/>
              <a:rect l="l" t="t" r="r" b="b"/>
              <a:pathLst>
                <a:path w="10069" h="1203" extrusionOk="0">
                  <a:moveTo>
                    <a:pt x="1" y="0"/>
                  </a:moveTo>
                  <a:lnTo>
                    <a:pt x="1" y="1010"/>
                  </a:lnTo>
                  <a:cubicBezTo>
                    <a:pt x="1" y="1116"/>
                    <a:pt x="97" y="1202"/>
                    <a:pt x="202" y="1202"/>
                  </a:cubicBezTo>
                  <a:lnTo>
                    <a:pt x="9867" y="1202"/>
                  </a:lnTo>
                  <a:cubicBezTo>
                    <a:pt x="9972" y="1202"/>
                    <a:pt x="10068" y="1116"/>
                    <a:pt x="10068" y="1010"/>
                  </a:cubicBezTo>
                  <a:lnTo>
                    <a:pt x="10068"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60"/>
            <p:cNvSpPr/>
            <p:nvPr/>
          </p:nvSpPr>
          <p:spPr>
            <a:xfrm>
              <a:off x="5360613" y="3522129"/>
              <a:ext cx="262867" cy="31437"/>
            </a:xfrm>
            <a:custGeom>
              <a:avLst/>
              <a:gdLst/>
              <a:ahLst/>
              <a:cxnLst/>
              <a:rect l="l" t="t" r="r" b="b"/>
              <a:pathLst>
                <a:path w="10059" h="1203" extrusionOk="0">
                  <a:moveTo>
                    <a:pt x="8568" y="0"/>
                  </a:moveTo>
                  <a:lnTo>
                    <a:pt x="8568" y="346"/>
                  </a:lnTo>
                  <a:cubicBezTo>
                    <a:pt x="8568" y="462"/>
                    <a:pt x="8472" y="558"/>
                    <a:pt x="8356" y="558"/>
                  </a:cubicBezTo>
                  <a:lnTo>
                    <a:pt x="202" y="558"/>
                  </a:lnTo>
                  <a:cubicBezTo>
                    <a:pt x="87" y="519"/>
                    <a:pt x="10" y="423"/>
                    <a:pt x="0" y="308"/>
                  </a:cubicBezTo>
                  <a:lnTo>
                    <a:pt x="0" y="1010"/>
                  </a:lnTo>
                  <a:cubicBezTo>
                    <a:pt x="0" y="1116"/>
                    <a:pt x="87" y="1202"/>
                    <a:pt x="202" y="1202"/>
                  </a:cubicBezTo>
                  <a:lnTo>
                    <a:pt x="9857" y="1202"/>
                  </a:lnTo>
                  <a:cubicBezTo>
                    <a:pt x="9972" y="1202"/>
                    <a:pt x="10058" y="1116"/>
                    <a:pt x="10058" y="1010"/>
                  </a:cubicBezTo>
                  <a:lnTo>
                    <a:pt x="10058" y="0"/>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60"/>
            <p:cNvSpPr/>
            <p:nvPr/>
          </p:nvSpPr>
          <p:spPr>
            <a:xfrm>
              <a:off x="5346292" y="3545753"/>
              <a:ext cx="291247" cy="21873"/>
            </a:xfrm>
            <a:custGeom>
              <a:avLst/>
              <a:gdLst/>
              <a:ahLst/>
              <a:cxnLst/>
              <a:rect l="l" t="t" r="r" b="b"/>
              <a:pathLst>
                <a:path w="11145" h="837" extrusionOk="0">
                  <a:moveTo>
                    <a:pt x="154" y="0"/>
                  </a:moveTo>
                  <a:cubicBezTo>
                    <a:pt x="67" y="0"/>
                    <a:pt x="0" y="67"/>
                    <a:pt x="0" y="144"/>
                  </a:cubicBezTo>
                  <a:lnTo>
                    <a:pt x="0" y="692"/>
                  </a:lnTo>
                  <a:cubicBezTo>
                    <a:pt x="0" y="769"/>
                    <a:pt x="67" y="837"/>
                    <a:pt x="154" y="837"/>
                  </a:cubicBezTo>
                  <a:lnTo>
                    <a:pt x="11001" y="837"/>
                  </a:lnTo>
                  <a:cubicBezTo>
                    <a:pt x="11078" y="837"/>
                    <a:pt x="11145" y="769"/>
                    <a:pt x="11145" y="692"/>
                  </a:cubicBezTo>
                  <a:lnTo>
                    <a:pt x="11145" y="144"/>
                  </a:lnTo>
                  <a:cubicBezTo>
                    <a:pt x="11145" y="67"/>
                    <a:pt x="11078" y="0"/>
                    <a:pt x="1100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60"/>
            <p:cNvSpPr/>
            <p:nvPr/>
          </p:nvSpPr>
          <p:spPr>
            <a:xfrm>
              <a:off x="5346292" y="3545753"/>
              <a:ext cx="291247" cy="21873"/>
            </a:xfrm>
            <a:custGeom>
              <a:avLst/>
              <a:gdLst/>
              <a:ahLst/>
              <a:cxnLst/>
              <a:rect l="l" t="t" r="r" b="b"/>
              <a:pathLst>
                <a:path w="11145" h="837" extrusionOk="0">
                  <a:moveTo>
                    <a:pt x="9655" y="0"/>
                  </a:moveTo>
                  <a:lnTo>
                    <a:pt x="9655" y="231"/>
                  </a:lnTo>
                  <a:cubicBezTo>
                    <a:pt x="9655" y="385"/>
                    <a:pt x="9529" y="519"/>
                    <a:pt x="9366" y="519"/>
                  </a:cubicBezTo>
                  <a:lnTo>
                    <a:pt x="154" y="519"/>
                  </a:lnTo>
                  <a:cubicBezTo>
                    <a:pt x="67" y="519"/>
                    <a:pt x="0" y="452"/>
                    <a:pt x="0" y="365"/>
                  </a:cubicBezTo>
                  <a:lnTo>
                    <a:pt x="0" y="692"/>
                  </a:lnTo>
                  <a:cubicBezTo>
                    <a:pt x="0" y="769"/>
                    <a:pt x="67" y="837"/>
                    <a:pt x="154" y="837"/>
                  </a:cubicBezTo>
                  <a:lnTo>
                    <a:pt x="11001" y="837"/>
                  </a:lnTo>
                  <a:cubicBezTo>
                    <a:pt x="11078" y="837"/>
                    <a:pt x="11145" y="769"/>
                    <a:pt x="11145" y="692"/>
                  </a:cubicBezTo>
                  <a:lnTo>
                    <a:pt x="11145" y="144"/>
                  </a:lnTo>
                  <a:cubicBezTo>
                    <a:pt x="11145" y="67"/>
                    <a:pt x="11078" y="0"/>
                    <a:pt x="11001"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60"/>
            <p:cNvSpPr/>
            <p:nvPr/>
          </p:nvSpPr>
          <p:spPr>
            <a:xfrm>
              <a:off x="5490256" y="3413314"/>
              <a:ext cx="69147" cy="51533"/>
            </a:xfrm>
            <a:custGeom>
              <a:avLst/>
              <a:gdLst/>
              <a:ahLst/>
              <a:cxnLst/>
              <a:rect l="l" t="t" r="r" b="b"/>
              <a:pathLst>
                <a:path w="2646" h="1972" extrusionOk="0">
                  <a:moveTo>
                    <a:pt x="1299" y="0"/>
                  </a:moveTo>
                  <a:lnTo>
                    <a:pt x="1" y="1674"/>
                  </a:lnTo>
                  <a:lnTo>
                    <a:pt x="1" y="1674"/>
                  </a:lnTo>
                  <a:lnTo>
                    <a:pt x="866" y="1395"/>
                  </a:lnTo>
                  <a:lnTo>
                    <a:pt x="1299" y="1972"/>
                  </a:lnTo>
                  <a:lnTo>
                    <a:pt x="1597" y="1347"/>
                  </a:lnTo>
                  <a:lnTo>
                    <a:pt x="2645" y="1895"/>
                  </a:lnTo>
                  <a:lnTo>
                    <a:pt x="1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60"/>
            <p:cNvSpPr/>
            <p:nvPr/>
          </p:nvSpPr>
          <p:spPr>
            <a:xfrm>
              <a:off x="5524202" y="3413314"/>
              <a:ext cx="35200" cy="49521"/>
            </a:xfrm>
            <a:custGeom>
              <a:avLst/>
              <a:gdLst/>
              <a:ahLst/>
              <a:cxnLst/>
              <a:rect l="l" t="t" r="r" b="b"/>
              <a:pathLst>
                <a:path w="1347" h="1895" extrusionOk="0">
                  <a:moveTo>
                    <a:pt x="0" y="0"/>
                  </a:moveTo>
                  <a:lnTo>
                    <a:pt x="462" y="1433"/>
                  </a:lnTo>
                  <a:lnTo>
                    <a:pt x="1346" y="1895"/>
                  </a:lnTo>
                  <a:lnTo>
                    <a:pt x="0"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60"/>
            <p:cNvSpPr/>
            <p:nvPr/>
          </p:nvSpPr>
          <p:spPr>
            <a:xfrm>
              <a:off x="5406580" y="3462312"/>
              <a:ext cx="42491" cy="39721"/>
            </a:xfrm>
            <a:custGeom>
              <a:avLst/>
              <a:gdLst/>
              <a:ahLst/>
              <a:cxnLst/>
              <a:rect l="l" t="t" r="r" b="b"/>
              <a:pathLst>
                <a:path w="1626" h="1520" extrusionOk="0">
                  <a:moveTo>
                    <a:pt x="991" y="1"/>
                  </a:moveTo>
                  <a:lnTo>
                    <a:pt x="1" y="1270"/>
                  </a:lnTo>
                  <a:lnTo>
                    <a:pt x="722" y="1145"/>
                  </a:lnTo>
                  <a:lnTo>
                    <a:pt x="982" y="1520"/>
                  </a:lnTo>
                  <a:lnTo>
                    <a:pt x="1626" y="904"/>
                  </a:lnTo>
                  <a:lnTo>
                    <a:pt x="9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60"/>
            <p:cNvSpPr/>
            <p:nvPr/>
          </p:nvSpPr>
          <p:spPr>
            <a:xfrm>
              <a:off x="5432477" y="3462312"/>
              <a:ext cx="16594" cy="30680"/>
            </a:xfrm>
            <a:custGeom>
              <a:avLst/>
              <a:gdLst/>
              <a:ahLst/>
              <a:cxnLst/>
              <a:rect l="l" t="t" r="r" b="b"/>
              <a:pathLst>
                <a:path w="635" h="1174" extrusionOk="0">
                  <a:moveTo>
                    <a:pt x="0" y="1"/>
                  </a:moveTo>
                  <a:lnTo>
                    <a:pt x="346" y="1174"/>
                  </a:lnTo>
                  <a:lnTo>
                    <a:pt x="635" y="904"/>
                  </a:lnTo>
                  <a:lnTo>
                    <a:pt x="0"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60"/>
            <p:cNvSpPr/>
            <p:nvPr/>
          </p:nvSpPr>
          <p:spPr>
            <a:xfrm>
              <a:off x="5491772" y="3362303"/>
              <a:ext cx="32195" cy="22134"/>
            </a:xfrm>
            <a:custGeom>
              <a:avLst/>
              <a:gdLst/>
              <a:ahLst/>
              <a:cxnLst/>
              <a:rect l="l" t="t" r="r" b="b"/>
              <a:pathLst>
                <a:path w="1232" h="847" extrusionOk="0">
                  <a:moveTo>
                    <a:pt x="1" y="0"/>
                  </a:moveTo>
                  <a:lnTo>
                    <a:pt x="1" y="847"/>
                  </a:lnTo>
                  <a:lnTo>
                    <a:pt x="1145" y="847"/>
                  </a:lnTo>
                  <a:cubicBezTo>
                    <a:pt x="1193" y="847"/>
                    <a:pt x="1232" y="808"/>
                    <a:pt x="1232" y="760"/>
                  </a:cubicBezTo>
                  <a:lnTo>
                    <a:pt x="1232" y="97"/>
                  </a:lnTo>
                  <a:cubicBezTo>
                    <a:pt x="1232" y="48"/>
                    <a:pt x="1193" y="0"/>
                    <a:pt x="1145"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60"/>
          <p:cNvGrpSpPr/>
          <p:nvPr/>
        </p:nvGrpSpPr>
        <p:grpSpPr>
          <a:xfrm>
            <a:off x="7969264" y="1981697"/>
            <a:ext cx="337763" cy="360393"/>
            <a:chOff x="7969264" y="1981697"/>
            <a:chExt cx="337763" cy="360393"/>
          </a:xfrm>
        </p:grpSpPr>
        <p:sp>
          <p:nvSpPr>
            <p:cNvPr id="15007" name="Google Shape;15007;p60"/>
            <p:cNvSpPr/>
            <p:nvPr/>
          </p:nvSpPr>
          <p:spPr>
            <a:xfrm>
              <a:off x="8035353" y="2032159"/>
              <a:ext cx="271673" cy="247109"/>
            </a:xfrm>
            <a:custGeom>
              <a:avLst/>
              <a:gdLst/>
              <a:ahLst/>
              <a:cxnLst/>
              <a:rect l="l" t="t" r="r" b="b"/>
              <a:pathLst>
                <a:path w="10396" h="9456" extrusionOk="0">
                  <a:moveTo>
                    <a:pt x="8028" y="1"/>
                  </a:moveTo>
                  <a:cubicBezTo>
                    <a:pt x="7879" y="1"/>
                    <a:pt x="7729" y="49"/>
                    <a:pt x="7606" y="147"/>
                  </a:cubicBezTo>
                  <a:lnTo>
                    <a:pt x="3318" y="3416"/>
                  </a:lnTo>
                  <a:cubicBezTo>
                    <a:pt x="3291" y="3438"/>
                    <a:pt x="3261" y="3447"/>
                    <a:pt x="3231" y="3447"/>
                  </a:cubicBezTo>
                  <a:cubicBezTo>
                    <a:pt x="3154" y="3447"/>
                    <a:pt x="3083" y="3382"/>
                    <a:pt x="3097" y="3291"/>
                  </a:cubicBezTo>
                  <a:lnTo>
                    <a:pt x="3298" y="1926"/>
                  </a:lnTo>
                  <a:cubicBezTo>
                    <a:pt x="3347" y="1551"/>
                    <a:pt x="3087" y="1205"/>
                    <a:pt x="2712" y="1157"/>
                  </a:cubicBezTo>
                  <a:cubicBezTo>
                    <a:pt x="2682" y="1153"/>
                    <a:pt x="2652" y="1151"/>
                    <a:pt x="2622" y="1151"/>
                  </a:cubicBezTo>
                  <a:cubicBezTo>
                    <a:pt x="2283" y="1151"/>
                    <a:pt x="1987" y="1398"/>
                    <a:pt x="1943" y="1743"/>
                  </a:cubicBezTo>
                  <a:lnTo>
                    <a:pt x="664" y="5205"/>
                  </a:lnTo>
                  <a:cubicBezTo>
                    <a:pt x="635" y="5320"/>
                    <a:pt x="394" y="5609"/>
                    <a:pt x="0" y="5917"/>
                  </a:cubicBezTo>
                  <a:lnTo>
                    <a:pt x="2702" y="9455"/>
                  </a:lnTo>
                  <a:lnTo>
                    <a:pt x="3395" y="8936"/>
                  </a:lnTo>
                  <a:cubicBezTo>
                    <a:pt x="3712" y="8696"/>
                    <a:pt x="4683" y="8455"/>
                    <a:pt x="5077" y="8436"/>
                  </a:cubicBezTo>
                  <a:cubicBezTo>
                    <a:pt x="5472" y="8417"/>
                    <a:pt x="5856" y="8273"/>
                    <a:pt x="6174" y="8042"/>
                  </a:cubicBezTo>
                  <a:lnTo>
                    <a:pt x="10039" y="5157"/>
                  </a:lnTo>
                  <a:cubicBezTo>
                    <a:pt x="10337" y="4926"/>
                    <a:pt x="10395" y="4493"/>
                    <a:pt x="10164" y="4195"/>
                  </a:cubicBezTo>
                  <a:cubicBezTo>
                    <a:pt x="10029" y="4021"/>
                    <a:pt x="9828" y="3929"/>
                    <a:pt x="9625" y="3929"/>
                  </a:cubicBezTo>
                  <a:cubicBezTo>
                    <a:pt x="9486" y="3929"/>
                    <a:pt x="9346" y="3972"/>
                    <a:pt x="9225" y="4061"/>
                  </a:cubicBezTo>
                  <a:lnTo>
                    <a:pt x="9225" y="4061"/>
                  </a:lnTo>
                  <a:lnTo>
                    <a:pt x="9962" y="3503"/>
                  </a:lnTo>
                  <a:cubicBezTo>
                    <a:pt x="10260" y="3272"/>
                    <a:pt x="10318" y="2839"/>
                    <a:pt x="10087" y="2541"/>
                  </a:cubicBezTo>
                  <a:cubicBezTo>
                    <a:pt x="9952" y="2367"/>
                    <a:pt x="9748" y="2275"/>
                    <a:pt x="9542" y="2275"/>
                  </a:cubicBezTo>
                  <a:cubicBezTo>
                    <a:pt x="9402" y="2275"/>
                    <a:pt x="9261" y="2317"/>
                    <a:pt x="9140" y="2405"/>
                  </a:cubicBezTo>
                  <a:lnTo>
                    <a:pt x="9140" y="2405"/>
                  </a:lnTo>
                  <a:lnTo>
                    <a:pt x="9905" y="1830"/>
                  </a:lnTo>
                  <a:cubicBezTo>
                    <a:pt x="10203" y="1599"/>
                    <a:pt x="10260" y="1166"/>
                    <a:pt x="10030" y="868"/>
                  </a:cubicBezTo>
                  <a:cubicBezTo>
                    <a:pt x="9895" y="694"/>
                    <a:pt x="9693" y="601"/>
                    <a:pt x="9490" y="601"/>
                  </a:cubicBezTo>
                  <a:cubicBezTo>
                    <a:pt x="9346" y="601"/>
                    <a:pt x="9201" y="648"/>
                    <a:pt x="9078" y="743"/>
                  </a:cubicBezTo>
                  <a:lnTo>
                    <a:pt x="8448" y="1220"/>
                  </a:lnTo>
                  <a:lnTo>
                    <a:pt x="8448" y="1220"/>
                  </a:lnTo>
                  <a:cubicBezTo>
                    <a:pt x="8751" y="988"/>
                    <a:pt x="8798" y="549"/>
                    <a:pt x="8568" y="253"/>
                  </a:cubicBezTo>
                  <a:cubicBezTo>
                    <a:pt x="8430" y="87"/>
                    <a:pt x="8229" y="1"/>
                    <a:pt x="802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60"/>
            <p:cNvSpPr/>
            <p:nvPr/>
          </p:nvSpPr>
          <p:spPr>
            <a:xfrm>
              <a:off x="8229596" y="2136244"/>
              <a:ext cx="77431" cy="76934"/>
            </a:xfrm>
            <a:custGeom>
              <a:avLst/>
              <a:gdLst/>
              <a:ahLst/>
              <a:cxnLst/>
              <a:rect l="l" t="t" r="r" b="b"/>
              <a:pathLst>
                <a:path w="2963" h="2944" extrusionOk="0">
                  <a:moveTo>
                    <a:pt x="2452" y="1"/>
                  </a:moveTo>
                  <a:lnTo>
                    <a:pt x="2452" y="1"/>
                  </a:lnTo>
                  <a:cubicBezTo>
                    <a:pt x="2481" y="241"/>
                    <a:pt x="2385" y="482"/>
                    <a:pt x="2193" y="626"/>
                  </a:cubicBezTo>
                  <a:lnTo>
                    <a:pt x="366" y="2001"/>
                  </a:lnTo>
                  <a:cubicBezTo>
                    <a:pt x="58" y="2222"/>
                    <a:pt x="0" y="2645"/>
                    <a:pt x="231" y="2943"/>
                  </a:cubicBezTo>
                  <a:lnTo>
                    <a:pt x="2606" y="1174"/>
                  </a:lnTo>
                  <a:cubicBezTo>
                    <a:pt x="2904" y="943"/>
                    <a:pt x="2962" y="510"/>
                    <a:pt x="2731" y="212"/>
                  </a:cubicBezTo>
                  <a:cubicBezTo>
                    <a:pt x="2664" y="116"/>
                    <a:pt x="2568" y="49"/>
                    <a:pt x="245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60"/>
            <p:cNvSpPr/>
            <p:nvPr/>
          </p:nvSpPr>
          <p:spPr>
            <a:xfrm>
              <a:off x="8208480" y="2092786"/>
              <a:ext cx="96533" cy="92744"/>
            </a:xfrm>
            <a:custGeom>
              <a:avLst/>
              <a:gdLst/>
              <a:ahLst/>
              <a:cxnLst/>
              <a:rect l="l" t="t" r="r" b="b"/>
              <a:pathLst>
                <a:path w="3694" h="3549" extrusionOk="0">
                  <a:moveTo>
                    <a:pt x="3184" y="0"/>
                  </a:moveTo>
                  <a:cubicBezTo>
                    <a:pt x="3212" y="241"/>
                    <a:pt x="3116" y="481"/>
                    <a:pt x="2924" y="625"/>
                  </a:cubicBezTo>
                  <a:lnTo>
                    <a:pt x="2174" y="1202"/>
                  </a:lnTo>
                  <a:lnTo>
                    <a:pt x="356" y="2587"/>
                  </a:lnTo>
                  <a:cubicBezTo>
                    <a:pt x="58" y="2818"/>
                    <a:pt x="1" y="3250"/>
                    <a:pt x="231" y="3549"/>
                  </a:cubicBezTo>
                  <a:lnTo>
                    <a:pt x="2587" y="1750"/>
                  </a:lnTo>
                  <a:lnTo>
                    <a:pt x="3337" y="1173"/>
                  </a:lnTo>
                  <a:cubicBezTo>
                    <a:pt x="3635" y="952"/>
                    <a:pt x="3693" y="519"/>
                    <a:pt x="3462" y="212"/>
                  </a:cubicBezTo>
                  <a:cubicBezTo>
                    <a:pt x="3385" y="116"/>
                    <a:pt x="3289" y="48"/>
                    <a:pt x="3184" y="0"/>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60"/>
            <p:cNvSpPr/>
            <p:nvPr/>
          </p:nvSpPr>
          <p:spPr>
            <a:xfrm>
              <a:off x="8186634" y="2049302"/>
              <a:ext cx="116865" cy="108084"/>
            </a:xfrm>
            <a:custGeom>
              <a:avLst/>
              <a:gdLst/>
              <a:ahLst/>
              <a:cxnLst/>
              <a:rect l="l" t="t" r="r" b="b"/>
              <a:pathLst>
                <a:path w="4472" h="4136" extrusionOk="0">
                  <a:moveTo>
                    <a:pt x="3962" y="1"/>
                  </a:moveTo>
                  <a:lnTo>
                    <a:pt x="3962" y="1"/>
                  </a:lnTo>
                  <a:cubicBezTo>
                    <a:pt x="3991" y="241"/>
                    <a:pt x="3895" y="472"/>
                    <a:pt x="3702" y="626"/>
                  </a:cubicBezTo>
                  <a:lnTo>
                    <a:pt x="365" y="3174"/>
                  </a:lnTo>
                  <a:cubicBezTo>
                    <a:pt x="58" y="3405"/>
                    <a:pt x="0" y="3837"/>
                    <a:pt x="231" y="4136"/>
                  </a:cubicBezTo>
                  <a:lnTo>
                    <a:pt x="4116" y="1164"/>
                  </a:lnTo>
                  <a:cubicBezTo>
                    <a:pt x="4414" y="933"/>
                    <a:pt x="4471" y="510"/>
                    <a:pt x="4241" y="212"/>
                  </a:cubicBezTo>
                  <a:cubicBezTo>
                    <a:pt x="4173" y="116"/>
                    <a:pt x="4077" y="39"/>
                    <a:pt x="396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60"/>
            <p:cNvSpPr/>
            <p:nvPr/>
          </p:nvSpPr>
          <p:spPr>
            <a:xfrm>
              <a:off x="8165257" y="2033465"/>
              <a:ext cx="100297" cy="95514"/>
            </a:xfrm>
            <a:custGeom>
              <a:avLst/>
              <a:gdLst/>
              <a:ahLst/>
              <a:cxnLst/>
              <a:rect l="l" t="t" r="r" b="b"/>
              <a:pathLst>
                <a:path w="3838" h="3655" extrusionOk="0">
                  <a:moveTo>
                    <a:pt x="3328" y="1"/>
                  </a:moveTo>
                  <a:cubicBezTo>
                    <a:pt x="3357" y="241"/>
                    <a:pt x="3260" y="482"/>
                    <a:pt x="3068" y="626"/>
                  </a:cubicBezTo>
                  <a:lnTo>
                    <a:pt x="356" y="2693"/>
                  </a:lnTo>
                  <a:cubicBezTo>
                    <a:pt x="58" y="2924"/>
                    <a:pt x="1" y="3357"/>
                    <a:pt x="231" y="3655"/>
                  </a:cubicBezTo>
                  <a:lnTo>
                    <a:pt x="3472" y="1174"/>
                  </a:lnTo>
                  <a:cubicBezTo>
                    <a:pt x="3780" y="943"/>
                    <a:pt x="3837" y="501"/>
                    <a:pt x="3597" y="203"/>
                  </a:cubicBezTo>
                  <a:cubicBezTo>
                    <a:pt x="3520" y="116"/>
                    <a:pt x="3434" y="49"/>
                    <a:pt x="3328" y="1"/>
                  </a:cubicBezTo>
                  <a:close/>
                </a:path>
              </a:pathLst>
            </a:custGeom>
            <a:solidFill>
              <a:srgbClr val="D0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60"/>
            <p:cNvSpPr/>
            <p:nvPr/>
          </p:nvSpPr>
          <p:spPr>
            <a:xfrm>
              <a:off x="8079830" y="1981697"/>
              <a:ext cx="205820" cy="288529"/>
            </a:xfrm>
            <a:custGeom>
              <a:avLst/>
              <a:gdLst/>
              <a:ahLst/>
              <a:cxnLst/>
              <a:rect l="l" t="t" r="r" b="b"/>
              <a:pathLst>
                <a:path w="7876" h="11041" extrusionOk="0">
                  <a:moveTo>
                    <a:pt x="4479" y="1"/>
                  </a:moveTo>
                  <a:cubicBezTo>
                    <a:pt x="4473" y="1"/>
                    <a:pt x="4468" y="1"/>
                    <a:pt x="4462" y="1"/>
                  </a:cubicBezTo>
                  <a:cubicBezTo>
                    <a:pt x="4087" y="1"/>
                    <a:pt x="3779" y="299"/>
                    <a:pt x="3789" y="684"/>
                  </a:cubicBezTo>
                  <a:lnTo>
                    <a:pt x="3789" y="1472"/>
                  </a:lnTo>
                  <a:cubicBezTo>
                    <a:pt x="3779" y="1093"/>
                    <a:pt x="3472" y="789"/>
                    <a:pt x="3104" y="789"/>
                  </a:cubicBezTo>
                  <a:cubicBezTo>
                    <a:pt x="3098" y="789"/>
                    <a:pt x="3093" y="789"/>
                    <a:pt x="3087" y="789"/>
                  </a:cubicBezTo>
                  <a:cubicBezTo>
                    <a:pt x="2712" y="809"/>
                    <a:pt x="2414" y="1116"/>
                    <a:pt x="2423" y="1491"/>
                  </a:cubicBezTo>
                  <a:lnTo>
                    <a:pt x="2433" y="6876"/>
                  </a:lnTo>
                  <a:cubicBezTo>
                    <a:pt x="2433" y="6962"/>
                    <a:pt x="2360" y="7021"/>
                    <a:pt x="2286" y="7021"/>
                  </a:cubicBezTo>
                  <a:cubicBezTo>
                    <a:pt x="2253" y="7021"/>
                    <a:pt x="2220" y="7009"/>
                    <a:pt x="2193" y="6982"/>
                  </a:cubicBezTo>
                  <a:lnTo>
                    <a:pt x="1231" y="5992"/>
                  </a:lnTo>
                  <a:cubicBezTo>
                    <a:pt x="1096" y="5862"/>
                    <a:pt x="921" y="5797"/>
                    <a:pt x="747" y="5797"/>
                  </a:cubicBezTo>
                  <a:cubicBezTo>
                    <a:pt x="572" y="5797"/>
                    <a:pt x="399" y="5862"/>
                    <a:pt x="269" y="5992"/>
                  </a:cubicBezTo>
                  <a:cubicBezTo>
                    <a:pt x="0" y="6261"/>
                    <a:pt x="0" y="6684"/>
                    <a:pt x="269" y="6953"/>
                  </a:cubicBezTo>
                  <a:lnTo>
                    <a:pt x="2241" y="10079"/>
                  </a:lnTo>
                  <a:cubicBezTo>
                    <a:pt x="2318" y="10175"/>
                    <a:pt x="2404" y="10530"/>
                    <a:pt x="2404" y="11040"/>
                  </a:cubicBezTo>
                  <a:lnTo>
                    <a:pt x="6856" y="11031"/>
                  </a:lnTo>
                  <a:lnTo>
                    <a:pt x="6856" y="10165"/>
                  </a:lnTo>
                  <a:cubicBezTo>
                    <a:pt x="6866" y="9771"/>
                    <a:pt x="7251" y="8848"/>
                    <a:pt x="7481" y="8530"/>
                  </a:cubicBezTo>
                  <a:cubicBezTo>
                    <a:pt x="7703" y="8194"/>
                    <a:pt x="7828" y="7809"/>
                    <a:pt x="7828" y="7415"/>
                  </a:cubicBezTo>
                  <a:lnTo>
                    <a:pt x="7876" y="2588"/>
                  </a:lnTo>
                  <a:cubicBezTo>
                    <a:pt x="7876" y="2213"/>
                    <a:pt x="7568" y="1905"/>
                    <a:pt x="7193" y="1905"/>
                  </a:cubicBezTo>
                  <a:cubicBezTo>
                    <a:pt x="6818" y="1905"/>
                    <a:pt x="6510" y="2213"/>
                    <a:pt x="6510" y="2588"/>
                  </a:cubicBezTo>
                  <a:lnTo>
                    <a:pt x="6510" y="1645"/>
                  </a:lnTo>
                  <a:cubicBezTo>
                    <a:pt x="6510" y="1270"/>
                    <a:pt x="6203" y="963"/>
                    <a:pt x="5828" y="963"/>
                  </a:cubicBezTo>
                  <a:cubicBezTo>
                    <a:pt x="5452" y="972"/>
                    <a:pt x="5145" y="1270"/>
                    <a:pt x="5145" y="1655"/>
                  </a:cubicBezTo>
                  <a:lnTo>
                    <a:pt x="5145" y="674"/>
                  </a:lnTo>
                  <a:cubicBezTo>
                    <a:pt x="5145" y="305"/>
                    <a:pt x="4846" y="1"/>
                    <a:pt x="4479"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60"/>
            <p:cNvSpPr/>
            <p:nvPr/>
          </p:nvSpPr>
          <p:spPr>
            <a:xfrm>
              <a:off x="8258995" y="2031453"/>
              <a:ext cx="26655" cy="95279"/>
            </a:xfrm>
            <a:custGeom>
              <a:avLst/>
              <a:gdLst/>
              <a:ahLst/>
              <a:cxnLst/>
              <a:rect l="l" t="t" r="r" b="b"/>
              <a:pathLst>
                <a:path w="1020" h="3646" extrusionOk="0">
                  <a:moveTo>
                    <a:pt x="337" y="1"/>
                  </a:moveTo>
                  <a:cubicBezTo>
                    <a:pt x="222" y="1"/>
                    <a:pt x="106" y="30"/>
                    <a:pt x="0" y="97"/>
                  </a:cubicBezTo>
                  <a:cubicBezTo>
                    <a:pt x="212" y="212"/>
                    <a:pt x="347" y="443"/>
                    <a:pt x="347" y="684"/>
                  </a:cubicBezTo>
                  <a:lnTo>
                    <a:pt x="327" y="2963"/>
                  </a:lnTo>
                  <a:cubicBezTo>
                    <a:pt x="318" y="3338"/>
                    <a:pt x="625" y="3645"/>
                    <a:pt x="1001" y="3645"/>
                  </a:cubicBezTo>
                  <a:lnTo>
                    <a:pt x="1020" y="674"/>
                  </a:lnTo>
                  <a:cubicBezTo>
                    <a:pt x="1020" y="299"/>
                    <a:pt x="712" y="1"/>
                    <a:pt x="337"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60"/>
            <p:cNvSpPr/>
            <p:nvPr/>
          </p:nvSpPr>
          <p:spPr>
            <a:xfrm>
              <a:off x="8223298" y="2006836"/>
              <a:ext cx="26916" cy="120131"/>
            </a:xfrm>
            <a:custGeom>
              <a:avLst/>
              <a:gdLst/>
              <a:ahLst/>
              <a:cxnLst/>
              <a:rect l="l" t="t" r="r" b="b"/>
              <a:pathLst>
                <a:path w="1030" h="4597" extrusionOk="0">
                  <a:moveTo>
                    <a:pt x="347" y="1"/>
                  </a:moveTo>
                  <a:cubicBezTo>
                    <a:pt x="222" y="1"/>
                    <a:pt x="107" y="39"/>
                    <a:pt x="1" y="97"/>
                  </a:cubicBezTo>
                  <a:cubicBezTo>
                    <a:pt x="213" y="222"/>
                    <a:pt x="338" y="443"/>
                    <a:pt x="338" y="683"/>
                  </a:cubicBezTo>
                  <a:lnTo>
                    <a:pt x="338" y="1626"/>
                  </a:lnTo>
                  <a:lnTo>
                    <a:pt x="338" y="3924"/>
                  </a:lnTo>
                  <a:cubicBezTo>
                    <a:pt x="338" y="4289"/>
                    <a:pt x="645" y="4597"/>
                    <a:pt x="1011" y="4597"/>
                  </a:cubicBezTo>
                  <a:lnTo>
                    <a:pt x="1030" y="4597"/>
                  </a:lnTo>
                  <a:lnTo>
                    <a:pt x="1030" y="1626"/>
                  </a:lnTo>
                  <a:lnTo>
                    <a:pt x="1030" y="683"/>
                  </a:lnTo>
                  <a:cubicBezTo>
                    <a:pt x="1020" y="308"/>
                    <a:pt x="722" y="1"/>
                    <a:pt x="347"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60"/>
            <p:cNvSpPr/>
            <p:nvPr/>
          </p:nvSpPr>
          <p:spPr>
            <a:xfrm>
              <a:off x="8187627" y="1981697"/>
              <a:ext cx="26916" cy="145271"/>
            </a:xfrm>
            <a:custGeom>
              <a:avLst/>
              <a:gdLst/>
              <a:ahLst/>
              <a:cxnLst/>
              <a:rect l="l" t="t" r="r" b="b"/>
              <a:pathLst>
                <a:path w="1030" h="5559" extrusionOk="0">
                  <a:moveTo>
                    <a:pt x="347" y="1"/>
                  </a:moveTo>
                  <a:cubicBezTo>
                    <a:pt x="222" y="1"/>
                    <a:pt x="106" y="30"/>
                    <a:pt x="0" y="87"/>
                  </a:cubicBezTo>
                  <a:cubicBezTo>
                    <a:pt x="212" y="212"/>
                    <a:pt x="337" y="434"/>
                    <a:pt x="337" y="684"/>
                  </a:cubicBezTo>
                  <a:lnTo>
                    <a:pt x="337" y="4886"/>
                  </a:lnTo>
                  <a:cubicBezTo>
                    <a:pt x="337" y="5261"/>
                    <a:pt x="645" y="5559"/>
                    <a:pt x="1010" y="5559"/>
                  </a:cubicBezTo>
                  <a:lnTo>
                    <a:pt x="1029" y="5559"/>
                  </a:lnTo>
                  <a:lnTo>
                    <a:pt x="1020" y="684"/>
                  </a:lnTo>
                  <a:cubicBezTo>
                    <a:pt x="1020" y="299"/>
                    <a:pt x="722" y="1"/>
                    <a:pt x="347"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60"/>
            <p:cNvSpPr/>
            <p:nvPr/>
          </p:nvSpPr>
          <p:spPr>
            <a:xfrm>
              <a:off x="8152191" y="2002315"/>
              <a:ext cx="26655" cy="124652"/>
            </a:xfrm>
            <a:custGeom>
              <a:avLst/>
              <a:gdLst/>
              <a:ahLst/>
              <a:cxnLst/>
              <a:rect l="l" t="t" r="r" b="b"/>
              <a:pathLst>
                <a:path w="1020" h="4770" extrusionOk="0">
                  <a:moveTo>
                    <a:pt x="335" y="0"/>
                  </a:moveTo>
                  <a:cubicBezTo>
                    <a:pt x="330" y="0"/>
                    <a:pt x="324" y="0"/>
                    <a:pt x="318" y="0"/>
                  </a:cubicBezTo>
                  <a:cubicBezTo>
                    <a:pt x="203" y="10"/>
                    <a:pt x="97" y="39"/>
                    <a:pt x="1" y="97"/>
                  </a:cubicBezTo>
                  <a:cubicBezTo>
                    <a:pt x="203" y="222"/>
                    <a:pt x="337" y="443"/>
                    <a:pt x="337" y="683"/>
                  </a:cubicBezTo>
                  <a:lnTo>
                    <a:pt x="337" y="4097"/>
                  </a:lnTo>
                  <a:cubicBezTo>
                    <a:pt x="337" y="4472"/>
                    <a:pt x="635" y="4770"/>
                    <a:pt x="1010" y="4770"/>
                  </a:cubicBezTo>
                  <a:lnTo>
                    <a:pt x="1020" y="4770"/>
                  </a:lnTo>
                  <a:lnTo>
                    <a:pt x="1020" y="683"/>
                  </a:lnTo>
                  <a:cubicBezTo>
                    <a:pt x="1020" y="304"/>
                    <a:pt x="712" y="0"/>
                    <a:pt x="335"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60"/>
            <p:cNvSpPr/>
            <p:nvPr/>
          </p:nvSpPr>
          <p:spPr>
            <a:xfrm>
              <a:off x="8013741" y="2173823"/>
              <a:ext cx="106072" cy="122588"/>
            </a:xfrm>
            <a:custGeom>
              <a:avLst/>
              <a:gdLst/>
              <a:ahLst/>
              <a:cxnLst/>
              <a:rect l="l" t="t" r="r" b="b"/>
              <a:pathLst>
                <a:path w="4059" h="4691" extrusionOk="0">
                  <a:moveTo>
                    <a:pt x="1017" y="0"/>
                  </a:moveTo>
                  <a:cubicBezTo>
                    <a:pt x="980" y="0"/>
                    <a:pt x="944" y="11"/>
                    <a:pt x="914" y="34"/>
                  </a:cubicBezTo>
                  <a:lnTo>
                    <a:pt x="96" y="659"/>
                  </a:lnTo>
                  <a:cubicBezTo>
                    <a:pt x="19" y="717"/>
                    <a:pt x="0" y="832"/>
                    <a:pt x="68" y="919"/>
                  </a:cubicBezTo>
                  <a:lnTo>
                    <a:pt x="2895" y="4621"/>
                  </a:lnTo>
                  <a:cubicBezTo>
                    <a:pt x="2928" y="4666"/>
                    <a:pt x="2981" y="4691"/>
                    <a:pt x="3037" y="4691"/>
                  </a:cubicBezTo>
                  <a:cubicBezTo>
                    <a:pt x="3077" y="4691"/>
                    <a:pt x="3118" y="4678"/>
                    <a:pt x="3154" y="4650"/>
                  </a:cubicBezTo>
                  <a:lnTo>
                    <a:pt x="3962" y="4034"/>
                  </a:lnTo>
                  <a:cubicBezTo>
                    <a:pt x="4049" y="3967"/>
                    <a:pt x="4058" y="3852"/>
                    <a:pt x="4000" y="3775"/>
                  </a:cubicBezTo>
                  <a:lnTo>
                    <a:pt x="1173" y="72"/>
                  </a:lnTo>
                  <a:cubicBezTo>
                    <a:pt x="1133" y="26"/>
                    <a:pt x="1074" y="0"/>
                    <a:pt x="1017"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60"/>
            <p:cNvSpPr/>
            <p:nvPr/>
          </p:nvSpPr>
          <p:spPr>
            <a:xfrm>
              <a:off x="8053436" y="2226977"/>
              <a:ext cx="66377" cy="69539"/>
            </a:xfrm>
            <a:custGeom>
              <a:avLst/>
              <a:gdLst/>
              <a:ahLst/>
              <a:cxnLst/>
              <a:rect l="l" t="t" r="r" b="b"/>
              <a:pathLst>
                <a:path w="2540" h="2661" extrusionOk="0">
                  <a:moveTo>
                    <a:pt x="1145" y="0"/>
                  </a:moveTo>
                  <a:lnTo>
                    <a:pt x="1" y="789"/>
                  </a:lnTo>
                  <a:lnTo>
                    <a:pt x="1376" y="2596"/>
                  </a:lnTo>
                  <a:cubicBezTo>
                    <a:pt x="1413" y="2639"/>
                    <a:pt x="1461" y="2661"/>
                    <a:pt x="1512" y="2661"/>
                  </a:cubicBezTo>
                  <a:cubicBezTo>
                    <a:pt x="1553" y="2661"/>
                    <a:pt x="1596" y="2646"/>
                    <a:pt x="1635" y="2616"/>
                  </a:cubicBezTo>
                  <a:lnTo>
                    <a:pt x="2443" y="2000"/>
                  </a:lnTo>
                  <a:cubicBezTo>
                    <a:pt x="2530" y="1933"/>
                    <a:pt x="2539" y="1818"/>
                    <a:pt x="2481" y="1741"/>
                  </a:cubicBezTo>
                  <a:lnTo>
                    <a:pt x="1145"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60"/>
            <p:cNvSpPr/>
            <p:nvPr/>
          </p:nvSpPr>
          <p:spPr>
            <a:xfrm>
              <a:off x="7969264" y="2183388"/>
              <a:ext cx="135471" cy="149896"/>
            </a:xfrm>
            <a:custGeom>
              <a:avLst/>
              <a:gdLst/>
              <a:ahLst/>
              <a:cxnLst/>
              <a:rect l="l" t="t" r="r" b="b"/>
              <a:pathLst>
                <a:path w="5184" h="5736" extrusionOk="0">
                  <a:moveTo>
                    <a:pt x="1887" y="0"/>
                  </a:moveTo>
                  <a:cubicBezTo>
                    <a:pt x="1850" y="0"/>
                    <a:pt x="1812" y="11"/>
                    <a:pt x="1779" y="33"/>
                  </a:cubicBezTo>
                  <a:lnTo>
                    <a:pt x="116" y="1168"/>
                  </a:lnTo>
                  <a:cubicBezTo>
                    <a:pt x="19" y="1226"/>
                    <a:pt x="0" y="1360"/>
                    <a:pt x="67" y="1447"/>
                  </a:cubicBezTo>
                  <a:lnTo>
                    <a:pt x="3279" y="5659"/>
                  </a:lnTo>
                  <a:cubicBezTo>
                    <a:pt x="3318" y="5708"/>
                    <a:pt x="3378" y="5736"/>
                    <a:pt x="3439" y="5736"/>
                  </a:cubicBezTo>
                  <a:cubicBezTo>
                    <a:pt x="3485" y="5736"/>
                    <a:pt x="3531" y="5721"/>
                    <a:pt x="3568" y="5688"/>
                  </a:cubicBezTo>
                  <a:lnTo>
                    <a:pt x="5097" y="4380"/>
                  </a:lnTo>
                  <a:cubicBezTo>
                    <a:pt x="5174" y="4313"/>
                    <a:pt x="5183" y="4197"/>
                    <a:pt x="5125" y="4111"/>
                  </a:cubicBezTo>
                  <a:lnTo>
                    <a:pt x="2048" y="82"/>
                  </a:lnTo>
                  <a:cubicBezTo>
                    <a:pt x="2007" y="28"/>
                    <a:pt x="1947" y="0"/>
                    <a:pt x="1887"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60"/>
            <p:cNvSpPr/>
            <p:nvPr/>
          </p:nvSpPr>
          <p:spPr>
            <a:xfrm>
              <a:off x="8033340" y="2260635"/>
              <a:ext cx="71394" cy="72544"/>
            </a:xfrm>
            <a:custGeom>
              <a:avLst/>
              <a:gdLst/>
              <a:ahLst/>
              <a:cxnLst/>
              <a:rect l="l" t="t" r="r" b="b"/>
              <a:pathLst>
                <a:path w="2732" h="2776" extrusionOk="0">
                  <a:moveTo>
                    <a:pt x="1789" y="1"/>
                  </a:moveTo>
                  <a:cubicBezTo>
                    <a:pt x="1837" y="87"/>
                    <a:pt x="1818" y="193"/>
                    <a:pt x="1750" y="251"/>
                  </a:cubicBezTo>
                  <a:lnTo>
                    <a:pt x="202" y="1578"/>
                  </a:lnTo>
                  <a:cubicBezTo>
                    <a:pt x="166" y="1608"/>
                    <a:pt x="123" y="1623"/>
                    <a:pt x="79" y="1623"/>
                  </a:cubicBezTo>
                  <a:cubicBezTo>
                    <a:pt x="52" y="1623"/>
                    <a:pt x="25" y="1617"/>
                    <a:pt x="0" y="1607"/>
                  </a:cubicBezTo>
                  <a:lnTo>
                    <a:pt x="0" y="1607"/>
                  </a:lnTo>
                  <a:lnTo>
                    <a:pt x="827" y="2703"/>
                  </a:lnTo>
                  <a:cubicBezTo>
                    <a:pt x="865" y="2751"/>
                    <a:pt x="924" y="2776"/>
                    <a:pt x="984" y="2776"/>
                  </a:cubicBezTo>
                  <a:cubicBezTo>
                    <a:pt x="1031" y="2776"/>
                    <a:pt x="1078" y="2761"/>
                    <a:pt x="1116" y="2732"/>
                  </a:cubicBezTo>
                  <a:lnTo>
                    <a:pt x="2645" y="1424"/>
                  </a:lnTo>
                  <a:cubicBezTo>
                    <a:pt x="2722" y="1357"/>
                    <a:pt x="2731" y="1232"/>
                    <a:pt x="2673" y="1155"/>
                  </a:cubicBezTo>
                  <a:lnTo>
                    <a:pt x="1789"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60"/>
            <p:cNvSpPr/>
            <p:nvPr/>
          </p:nvSpPr>
          <p:spPr>
            <a:xfrm>
              <a:off x="8134604" y="2256114"/>
              <a:ext cx="131211" cy="36455"/>
            </a:xfrm>
            <a:custGeom>
              <a:avLst/>
              <a:gdLst/>
              <a:ahLst/>
              <a:cxnLst/>
              <a:rect l="l" t="t" r="r" b="b"/>
              <a:pathLst>
                <a:path w="5021" h="1395" extrusionOk="0">
                  <a:moveTo>
                    <a:pt x="4837" y="1"/>
                  </a:moveTo>
                  <a:lnTo>
                    <a:pt x="183" y="10"/>
                  </a:lnTo>
                  <a:cubicBezTo>
                    <a:pt x="77" y="10"/>
                    <a:pt x="1" y="87"/>
                    <a:pt x="1" y="193"/>
                  </a:cubicBezTo>
                  <a:lnTo>
                    <a:pt x="1" y="1212"/>
                  </a:lnTo>
                  <a:cubicBezTo>
                    <a:pt x="1" y="1318"/>
                    <a:pt x="77" y="1395"/>
                    <a:pt x="183" y="1395"/>
                  </a:cubicBezTo>
                  <a:lnTo>
                    <a:pt x="4837" y="1385"/>
                  </a:lnTo>
                  <a:cubicBezTo>
                    <a:pt x="4943" y="1385"/>
                    <a:pt x="5020" y="1308"/>
                    <a:pt x="5020" y="1203"/>
                  </a:cubicBezTo>
                  <a:lnTo>
                    <a:pt x="5020" y="183"/>
                  </a:lnTo>
                  <a:cubicBezTo>
                    <a:pt x="5020" y="78"/>
                    <a:pt x="4943" y="1"/>
                    <a:pt x="4837"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60"/>
            <p:cNvSpPr/>
            <p:nvPr/>
          </p:nvSpPr>
          <p:spPr>
            <a:xfrm>
              <a:off x="8200196" y="2256114"/>
              <a:ext cx="65619" cy="36455"/>
            </a:xfrm>
            <a:custGeom>
              <a:avLst/>
              <a:gdLst/>
              <a:ahLst/>
              <a:cxnLst/>
              <a:rect l="l" t="t" r="r" b="b"/>
              <a:pathLst>
                <a:path w="2511" h="1395" extrusionOk="0">
                  <a:moveTo>
                    <a:pt x="0" y="1"/>
                  </a:moveTo>
                  <a:lnTo>
                    <a:pt x="0" y="1395"/>
                  </a:lnTo>
                  <a:lnTo>
                    <a:pt x="2327" y="1395"/>
                  </a:lnTo>
                  <a:cubicBezTo>
                    <a:pt x="2433" y="1395"/>
                    <a:pt x="2510" y="1308"/>
                    <a:pt x="2510" y="1212"/>
                  </a:cubicBezTo>
                  <a:lnTo>
                    <a:pt x="2510" y="183"/>
                  </a:lnTo>
                  <a:cubicBezTo>
                    <a:pt x="2510" y="78"/>
                    <a:pt x="2433" y="1"/>
                    <a:pt x="2327"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60"/>
            <p:cNvSpPr/>
            <p:nvPr/>
          </p:nvSpPr>
          <p:spPr>
            <a:xfrm>
              <a:off x="8125562" y="2279242"/>
              <a:ext cx="149034" cy="62849"/>
            </a:xfrm>
            <a:custGeom>
              <a:avLst/>
              <a:gdLst/>
              <a:ahLst/>
              <a:cxnLst/>
              <a:rect l="l" t="t" r="r" b="b"/>
              <a:pathLst>
                <a:path w="5703" h="2405" extrusionOk="0">
                  <a:moveTo>
                    <a:pt x="5376" y="0"/>
                  </a:moveTo>
                  <a:lnTo>
                    <a:pt x="308" y="10"/>
                  </a:lnTo>
                  <a:cubicBezTo>
                    <a:pt x="202" y="10"/>
                    <a:pt x="116" y="87"/>
                    <a:pt x="116" y="193"/>
                  </a:cubicBezTo>
                  <a:lnTo>
                    <a:pt x="0" y="2202"/>
                  </a:lnTo>
                  <a:cubicBezTo>
                    <a:pt x="0" y="2312"/>
                    <a:pt x="88" y="2405"/>
                    <a:pt x="196" y="2405"/>
                  </a:cubicBezTo>
                  <a:cubicBezTo>
                    <a:pt x="201" y="2405"/>
                    <a:pt x="207" y="2405"/>
                    <a:pt x="212" y="2404"/>
                  </a:cubicBezTo>
                  <a:lnTo>
                    <a:pt x="5501" y="2395"/>
                  </a:lnTo>
                  <a:cubicBezTo>
                    <a:pt x="5616" y="2395"/>
                    <a:pt x="5703" y="2299"/>
                    <a:pt x="5693" y="2193"/>
                  </a:cubicBezTo>
                  <a:lnTo>
                    <a:pt x="5578" y="183"/>
                  </a:lnTo>
                  <a:cubicBezTo>
                    <a:pt x="5568" y="77"/>
                    <a:pt x="5481" y="0"/>
                    <a:pt x="5376"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60"/>
            <p:cNvSpPr/>
            <p:nvPr/>
          </p:nvSpPr>
          <p:spPr>
            <a:xfrm>
              <a:off x="8131076" y="2279242"/>
              <a:ext cx="143520" cy="62587"/>
            </a:xfrm>
            <a:custGeom>
              <a:avLst/>
              <a:gdLst/>
              <a:ahLst/>
              <a:cxnLst/>
              <a:rect l="l" t="t" r="r" b="b"/>
              <a:pathLst>
                <a:path w="5492" h="2395" extrusionOk="0">
                  <a:moveTo>
                    <a:pt x="3636" y="0"/>
                  </a:moveTo>
                  <a:cubicBezTo>
                    <a:pt x="3732" y="10"/>
                    <a:pt x="3799" y="87"/>
                    <a:pt x="3809" y="183"/>
                  </a:cubicBezTo>
                  <a:lnTo>
                    <a:pt x="3924" y="2183"/>
                  </a:lnTo>
                  <a:cubicBezTo>
                    <a:pt x="3932" y="2280"/>
                    <a:pt x="3865" y="2364"/>
                    <a:pt x="3781" y="2388"/>
                  </a:cubicBezTo>
                  <a:lnTo>
                    <a:pt x="3781" y="2388"/>
                  </a:lnTo>
                  <a:lnTo>
                    <a:pt x="5290" y="2385"/>
                  </a:lnTo>
                  <a:cubicBezTo>
                    <a:pt x="5295" y="2386"/>
                    <a:pt x="5300" y="2386"/>
                    <a:pt x="5306" y="2386"/>
                  </a:cubicBezTo>
                  <a:cubicBezTo>
                    <a:pt x="5413" y="2386"/>
                    <a:pt x="5492" y="2294"/>
                    <a:pt x="5492" y="2193"/>
                  </a:cubicBezTo>
                  <a:lnTo>
                    <a:pt x="5376" y="183"/>
                  </a:lnTo>
                  <a:cubicBezTo>
                    <a:pt x="5367" y="77"/>
                    <a:pt x="5280" y="0"/>
                    <a:pt x="5174" y="0"/>
                  </a:cubicBezTo>
                  <a:close/>
                  <a:moveTo>
                    <a:pt x="3781" y="2388"/>
                  </a:moveTo>
                  <a:lnTo>
                    <a:pt x="1" y="2395"/>
                  </a:lnTo>
                  <a:lnTo>
                    <a:pt x="3732" y="2395"/>
                  </a:lnTo>
                  <a:cubicBezTo>
                    <a:pt x="3749" y="2395"/>
                    <a:pt x="3765" y="2392"/>
                    <a:pt x="3781" y="2388"/>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5" name="Google Shape;15025;p60"/>
          <p:cNvGrpSpPr/>
          <p:nvPr/>
        </p:nvGrpSpPr>
        <p:grpSpPr>
          <a:xfrm>
            <a:off x="5736032" y="2430000"/>
            <a:ext cx="360890" cy="350332"/>
            <a:chOff x="5736032" y="2430000"/>
            <a:chExt cx="360890" cy="350332"/>
          </a:xfrm>
        </p:grpSpPr>
        <p:sp>
          <p:nvSpPr>
            <p:cNvPr id="15026" name="Google Shape;15026;p60"/>
            <p:cNvSpPr/>
            <p:nvPr/>
          </p:nvSpPr>
          <p:spPr>
            <a:xfrm>
              <a:off x="6072018" y="2447613"/>
              <a:ext cx="18868" cy="332719"/>
            </a:xfrm>
            <a:custGeom>
              <a:avLst/>
              <a:gdLst/>
              <a:ahLst/>
              <a:cxnLst/>
              <a:rect l="l" t="t" r="r" b="b"/>
              <a:pathLst>
                <a:path w="722" h="12732" extrusionOk="0">
                  <a:moveTo>
                    <a:pt x="366" y="0"/>
                  </a:moveTo>
                  <a:cubicBezTo>
                    <a:pt x="164" y="0"/>
                    <a:pt x="0" y="154"/>
                    <a:pt x="0" y="356"/>
                  </a:cubicBezTo>
                  <a:lnTo>
                    <a:pt x="0" y="12366"/>
                  </a:lnTo>
                  <a:cubicBezTo>
                    <a:pt x="0" y="12568"/>
                    <a:pt x="164" y="12732"/>
                    <a:pt x="366" y="12732"/>
                  </a:cubicBezTo>
                  <a:cubicBezTo>
                    <a:pt x="567" y="12732"/>
                    <a:pt x="721" y="12568"/>
                    <a:pt x="721" y="12366"/>
                  </a:cubicBezTo>
                  <a:lnTo>
                    <a:pt x="721" y="356"/>
                  </a:lnTo>
                  <a:cubicBezTo>
                    <a:pt x="721" y="154"/>
                    <a:pt x="567" y="0"/>
                    <a:pt x="36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60"/>
            <p:cNvSpPr/>
            <p:nvPr/>
          </p:nvSpPr>
          <p:spPr>
            <a:xfrm>
              <a:off x="6076774" y="2447613"/>
              <a:ext cx="14112" cy="332432"/>
            </a:xfrm>
            <a:custGeom>
              <a:avLst/>
              <a:gdLst/>
              <a:ahLst/>
              <a:cxnLst/>
              <a:rect l="l" t="t" r="r" b="b"/>
              <a:pathLst>
                <a:path w="540" h="12721" extrusionOk="0">
                  <a:moveTo>
                    <a:pt x="184" y="0"/>
                  </a:moveTo>
                  <a:cubicBezTo>
                    <a:pt x="116" y="0"/>
                    <a:pt x="59" y="19"/>
                    <a:pt x="1" y="48"/>
                  </a:cubicBezTo>
                  <a:cubicBezTo>
                    <a:pt x="107" y="115"/>
                    <a:pt x="174" y="231"/>
                    <a:pt x="184" y="356"/>
                  </a:cubicBezTo>
                  <a:lnTo>
                    <a:pt x="184" y="12366"/>
                  </a:lnTo>
                  <a:cubicBezTo>
                    <a:pt x="174" y="12501"/>
                    <a:pt x="107" y="12616"/>
                    <a:pt x="1" y="12674"/>
                  </a:cubicBezTo>
                  <a:cubicBezTo>
                    <a:pt x="58" y="12706"/>
                    <a:pt x="118" y="12721"/>
                    <a:pt x="176" y="12721"/>
                  </a:cubicBezTo>
                  <a:cubicBezTo>
                    <a:pt x="363" y="12721"/>
                    <a:pt x="532" y="12571"/>
                    <a:pt x="539" y="12366"/>
                  </a:cubicBezTo>
                  <a:lnTo>
                    <a:pt x="539" y="356"/>
                  </a:lnTo>
                  <a:cubicBezTo>
                    <a:pt x="530" y="164"/>
                    <a:pt x="376" y="0"/>
                    <a:pt x="18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60"/>
            <p:cNvSpPr/>
            <p:nvPr/>
          </p:nvSpPr>
          <p:spPr>
            <a:xfrm>
              <a:off x="5979535" y="2638328"/>
              <a:ext cx="18606" cy="137117"/>
            </a:xfrm>
            <a:custGeom>
              <a:avLst/>
              <a:gdLst/>
              <a:ahLst/>
              <a:cxnLst/>
              <a:rect l="l" t="t" r="r" b="b"/>
              <a:pathLst>
                <a:path w="712" h="5247" extrusionOk="0">
                  <a:moveTo>
                    <a:pt x="0" y="1"/>
                  </a:moveTo>
                  <a:lnTo>
                    <a:pt x="0" y="4943"/>
                  </a:lnTo>
                  <a:cubicBezTo>
                    <a:pt x="29" y="5145"/>
                    <a:pt x="190" y="5246"/>
                    <a:pt x="353" y="5246"/>
                  </a:cubicBezTo>
                  <a:cubicBezTo>
                    <a:pt x="515" y="5246"/>
                    <a:pt x="678" y="5145"/>
                    <a:pt x="712" y="4943"/>
                  </a:cubicBezTo>
                  <a:lnTo>
                    <a:pt x="712"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60"/>
            <p:cNvSpPr/>
            <p:nvPr/>
          </p:nvSpPr>
          <p:spPr>
            <a:xfrm>
              <a:off x="5984056" y="2638328"/>
              <a:ext cx="14085" cy="138345"/>
            </a:xfrm>
            <a:custGeom>
              <a:avLst/>
              <a:gdLst/>
              <a:ahLst/>
              <a:cxnLst/>
              <a:rect l="l" t="t" r="r" b="b"/>
              <a:pathLst>
                <a:path w="539" h="5294" extrusionOk="0">
                  <a:moveTo>
                    <a:pt x="183" y="1"/>
                  </a:moveTo>
                  <a:lnTo>
                    <a:pt x="183" y="4943"/>
                  </a:lnTo>
                  <a:cubicBezTo>
                    <a:pt x="183" y="5068"/>
                    <a:pt x="116" y="5184"/>
                    <a:pt x="0" y="5251"/>
                  </a:cubicBezTo>
                  <a:cubicBezTo>
                    <a:pt x="57" y="5280"/>
                    <a:pt x="116" y="5294"/>
                    <a:pt x="173" y="5294"/>
                  </a:cubicBezTo>
                  <a:cubicBezTo>
                    <a:pt x="361" y="5294"/>
                    <a:pt x="532" y="5149"/>
                    <a:pt x="539" y="4943"/>
                  </a:cubicBezTo>
                  <a:lnTo>
                    <a:pt x="539"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60"/>
            <p:cNvSpPr/>
            <p:nvPr/>
          </p:nvSpPr>
          <p:spPr>
            <a:xfrm>
              <a:off x="5736032" y="2430000"/>
              <a:ext cx="360629" cy="122405"/>
            </a:xfrm>
            <a:custGeom>
              <a:avLst/>
              <a:gdLst/>
              <a:ahLst/>
              <a:cxnLst/>
              <a:rect l="l" t="t" r="r" b="b"/>
              <a:pathLst>
                <a:path w="13800" h="4684" extrusionOk="0">
                  <a:moveTo>
                    <a:pt x="231" y="1"/>
                  </a:moveTo>
                  <a:cubicBezTo>
                    <a:pt x="164" y="1"/>
                    <a:pt x="106" y="39"/>
                    <a:pt x="58" y="87"/>
                  </a:cubicBezTo>
                  <a:cubicBezTo>
                    <a:pt x="20" y="145"/>
                    <a:pt x="0" y="212"/>
                    <a:pt x="10" y="280"/>
                  </a:cubicBezTo>
                  <a:cubicBezTo>
                    <a:pt x="125" y="1145"/>
                    <a:pt x="606" y="3261"/>
                    <a:pt x="2347" y="4242"/>
                  </a:cubicBezTo>
                  <a:cubicBezTo>
                    <a:pt x="2847" y="4530"/>
                    <a:pt x="3405" y="4674"/>
                    <a:pt x="3972" y="4684"/>
                  </a:cubicBezTo>
                  <a:cubicBezTo>
                    <a:pt x="4049" y="4684"/>
                    <a:pt x="4126" y="4674"/>
                    <a:pt x="4203" y="4674"/>
                  </a:cubicBezTo>
                  <a:cubicBezTo>
                    <a:pt x="5357" y="4588"/>
                    <a:pt x="6309" y="3934"/>
                    <a:pt x="6780" y="3549"/>
                  </a:cubicBezTo>
                  <a:cubicBezTo>
                    <a:pt x="6818" y="3520"/>
                    <a:pt x="6862" y="3506"/>
                    <a:pt x="6904" y="3506"/>
                  </a:cubicBezTo>
                  <a:cubicBezTo>
                    <a:pt x="6946" y="3506"/>
                    <a:pt x="6987" y="3520"/>
                    <a:pt x="7020" y="3549"/>
                  </a:cubicBezTo>
                  <a:cubicBezTo>
                    <a:pt x="7491" y="3934"/>
                    <a:pt x="8453" y="4588"/>
                    <a:pt x="9607" y="4674"/>
                  </a:cubicBezTo>
                  <a:cubicBezTo>
                    <a:pt x="9681" y="4684"/>
                    <a:pt x="9754" y="4684"/>
                    <a:pt x="9828" y="4684"/>
                  </a:cubicBezTo>
                  <a:lnTo>
                    <a:pt x="9828" y="4684"/>
                  </a:lnTo>
                  <a:cubicBezTo>
                    <a:pt x="10395" y="4674"/>
                    <a:pt x="10953" y="4530"/>
                    <a:pt x="11453" y="4242"/>
                  </a:cubicBezTo>
                  <a:cubicBezTo>
                    <a:pt x="13194" y="3261"/>
                    <a:pt x="13674" y="1145"/>
                    <a:pt x="13790" y="280"/>
                  </a:cubicBezTo>
                  <a:cubicBezTo>
                    <a:pt x="13799" y="212"/>
                    <a:pt x="13780" y="145"/>
                    <a:pt x="13742" y="87"/>
                  </a:cubicBezTo>
                  <a:cubicBezTo>
                    <a:pt x="13694" y="39"/>
                    <a:pt x="13636" y="1"/>
                    <a:pt x="13569" y="1"/>
                  </a:cubicBezTo>
                  <a:lnTo>
                    <a:pt x="13549" y="1"/>
                  </a:lnTo>
                  <a:cubicBezTo>
                    <a:pt x="13482" y="1"/>
                    <a:pt x="13424" y="20"/>
                    <a:pt x="13386" y="68"/>
                  </a:cubicBezTo>
                  <a:cubicBezTo>
                    <a:pt x="13069" y="357"/>
                    <a:pt x="12280" y="876"/>
                    <a:pt x="10626" y="963"/>
                  </a:cubicBezTo>
                  <a:cubicBezTo>
                    <a:pt x="9559" y="1030"/>
                    <a:pt x="8540" y="1405"/>
                    <a:pt x="7684" y="2059"/>
                  </a:cubicBezTo>
                  <a:lnTo>
                    <a:pt x="7568" y="2145"/>
                  </a:lnTo>
                  <a:cubicBezTo>
                    <a:pt x="7371" y="2299"/>
                    <a:pt x="7136" y="2376"/>
                    <a:pt x="6900" y="2376"/>
                  </a:cubicBezTo>
                  <a:cubicBezTo>
                    <a:pt x="6664" y="2376"/>
                    <a:pt x="6429" y="2299"/>
                    <a:pt x="6232" y="2145"/>
                  </a:cubicBezTo>
                  <a:lnTo>
                    <a:pt x="6116" y="2059"/>
                  </a:lnTo>
                  <a:cubicBezTo>
                    <a:pt x="5260" y="1405"/>
                    <a:pt x="4241" y="1030"/>
                    <a:pt x="3174" y="963"/>
                  </a:cubicBezTo>
                  <a:cubicBezTo>
                    <a:pt x="1520" y="876"/>
                    <a:pt x="741" y="366"/>
                    <a:pt x="424" y="68"/>
                  </a:cubicBezTo>
                  <a:cubicBezTo>
                    <a:pt x="375" y="20"/>
                    <a:pt x="318" y="1"/>
                    <a:pt x="250" y="1"/>
                  </a:cubicBezTo>
                  <a:close/>
                  <a:moveTo>
                    <a:pt x="9828" y="4684"/>
                  </a:moveTo>
                  <a:cubicBezTo>
                    <a:pt x="9828" y="4684"/>
                    <a:pt x="9828" y="4684"/>
                    <a:pt x="9828" y="4684"/>
                  </a:cubicBezTo>
                  <a:lnTo>
                    <a:pt x="9838" y="4684"/>
                  </a:lnTo>
                  <a:cubicBezTo>
                    <a:pt x="9834" y="4684"/>
                    <a:pt x="9831" y="4684"/>
                    <a:pt x="9828" y="4684"/>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60"/>
            <p:cNvSpPr/>
            <p:nvPr/>
          </p:nvSpPr>
          <p:spPr>
            <a:xfrm>
              <a:off x="5972505" y="2430000"/>
              <a:ext cx="124417" cy="122405"/>
            </a:xfrm>
            <a:custGeom>
              <a:avLst/>
              <a:gdLst/>
              <a:ahLst/>
              <a:cxnLst/>
              <a:rect l="l" t="t" r="r" b="b"/>
              <a:pathLst>
                <a:path w="4761" h="4684" extrusionOk="0">
                  <a:moveTo>
                    <a:pt x="4510" y="1"/>
                  </a:moveTo>
                  <a:cubicBezTo>
                    <a:pt x="4443" y="1"/>
                    <a:pt x="4385" y="20"/>
                    <a:pt x="4337" y="68"/>
                  </a:cubicBezTo>
                  <a:cubicBezTo>
                    <a:pt x="3991" y="366"/>
                    <a:pt x="3577" y="587"/>
                    <a:pt x="3135" y="703"/>
                  </a:cubicBezTo>
                  <a:cubicBezTo>
                    <a:pt x="2933" y="1713"/>
                    <a:pt x="2375" y="3395"/>
                    <a:pt x="866" y="4242"/>
                  </a:cubicBezTo>
                  <a:cubicBezTo>
                    <a:pt x="596" y="4395"/>
                    <a:pt x="308" y="4511"/>
                    <a:pt x="0" y="4588"/>
                  </a:cubicBezTo>
                  <a:cubicBezTo>
                    <a:pt x="183" y="4626"/>
                    <a:pt x="366" y="4655"/>
                    <a:pt x="558" y="4674"/>
                  </a:cubicBezTo>
                  <a:cubicBezTo>
                    <a:pt x="635" y="4674"/>
                    <a:pt x="712" y="4684"/>
                    <a:pt x="779" y="4684"/>
                  </a:cubicBezTo>
                  <a:cubicBezTo>
                    <a:pt x="1356" y="4674"/>
                    <a:pt x="1914" y="4530"/>
                    <a:pt x="2404" y="4251"/>
                  </a:cubicBezTo>
                  <a:cubicBezTo>
                    <a:pt x="4154" y="3261"/>
                    <a:pt x="4625" y="1145"/>
                    <a:pt x="4750" y="280"/>
                  </a:cubicBezTo>
                  <a:cubicBezTo>
                    <a:pt x="4760" y="212"/>
                    <a:pt x="4741" y="145"/>
                    <a:pt x="4693" y="87"/>
                  </a:cubicBezTo>
                  <a:cubicBezTo>
                    <a:pt x="4654" y="39"/>
                    <a:pt x="4587" y="1"/>
                    <a:pt x="4520"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60"/>
            <p:cNvSpPr/>
            <p:nvPr/>
          </p:nvSpPr>
          <p:spPr>
            <a:xfrm>
              <a:off x="5750353" y="2455139"/>
              <a:ext cx="156325" cy="84722"/>
            </a:xfrm>
            <a:custGeom>
              <a:avLst/>
              <a:gdLst/>
              <a:ahLst/>
              <a:cxnLst/>
              <a:rect l="l" t="t" r="r" b="b"/>
              <a:pathLst>
                <a:path w="5982" h="3242" extrusionOk="0">
                  <a:moveTo>
                    <a:pt x="289" y="1"/>
                  </a:moveTo>
                  <a:cubicBezTo>
                    <a:pt x="116" y="10"/>
                    <a:pt x="1" y="193"/>
                    <a:pt x="78" y="347"/>
                  </a:cubicBezTo>
                  <a:lnTo>
                    <a:pt x="404" y="1058"/>
                  </a:lnTo>
                  <a:cubicBezTo>
                    <a:pt x="789" y="1885"/>
                    <a:pt x="1328" y="2491"/>
                    <a:pt x="1991" y="2866"/>
                  </a:cubicBezTo>
                  <a:cubicBezTo>
                    <a:pt x="2414" y="3106"/>
                    <a:pt x="2895" y="3241"/>
                    <a:pt x="3385" y="3241"/>
                  </a:cubicBezTo>
                  <a:cubicBezTo>
                    <a:pt x="3453" y="3241"/>
                    <a:pt x="3520" y="3241"/>
                    <a:pt x="3578" y="3222"/>
                  </a:cubicBezTo>
                  <a:cubicBezTo>
                    <a:pt x="4318" y="3174"/>
                    <a:pt x="4982" y="2847"/>
                    <a:pt x="5405" y="2568"/>
                  </a:cubicBezTo>
                  <a:lnTo>
                    <a:pt x="5828" y="2299"/>
                  </a:lnTo>
                  <a:cubicBezTo>
                    <a:pt x="5972" y="2212"/>
                    <a:pt x="5982" y="2010"/>
                    <a:pt x="5847" y="1914"/>
                  </a:cubicBezTo>
                  <a:lnTo>
                    <a:pt x="5462" y="1587"/>
                  </a:lnTo>
                  <a:cubicBezTo>
                    <a:pt x="4645" y="904"/>
                    <a:pt x="3626" y="491"/>
                    <a:pt x="2568" y="424"/>
                  </a:cubicBezTo>
                  <a:cubicBezTo>
                    <a:pt x="2078" y="404"/>
                    <a:pt x="1587" y="327"/>
                    <a:pt x="1116" y="212"/>
                  </a:cubicBezTo>
                  <a:lnTo>
                    <a:pt x="356" y="10"/>
                  </a:lnTo>
                  <a:cubicBezTo>
                    <a:pt x="337" y="10"/>
                    <a:pt x="318" y="10"/>
                    <a:pt x="289"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60"/>
            <p:cNvSpPr/>
            <p:nvPr/>
          </p:nvSpPr>
          <p:spPr>
            <a:xfrm>
              <a:off x="5763184" y="2465697"/>
              <a:ext cx="131185" cy="64600"/>
            </a:xfrm>
            <a:custGeom>
              <a:avLst/>
              <a:gdLst/>
              <a:ahLst/>
              <a:cxnLst/>
              <a:rect l="l" t="t" r="r" b="b"/>
              <a:pathLst>
                <a:path w="5020" h="2472" extrusionOk="0">
                  <a:moveTo>
                    <a:pt x="0" y="0"/>
                  </a:moveTo>
                  <a:lnTo>
                    <a:pt x="240" y="500"/>
                  </a:lnTo>
                  <a:cubicBezTo>
                    <a:pt x="587" y="1250"/>
                    <a:pt x="1067" y="1808"/>
                    <a:pt x="1673" y="2145"/>
                  </a:cubicBezTo>
                  <a:cubicBezTo>
                    <a:pt x="2039" y="2356"/>
                    <a:pt x="2462" y="2472"/>
                    <a:pt x="2894" y="2472"/>
                  </a:cubicBezTo>
                  <a:cubicBezTo>
                    <a:pt x="2952" y="2472"/>
                    <a:pt x="3010" y="2472"/>
                    <a:pt x="3068" y="2462"/>
                  </a:cubicBezTo>
                  <a:cubicBezTo>
                    <a:pt x="3731" y="2414"/>
                    <a:pt x="4337" y="2106"/>
                    <a:pt x="4721" y="1856"/>
                  </a:cubicBezTo>
                  <a:lnTo>
                    <a:pt x="5020" y="1674"/>
                  </a:lnTo>
                  <a:lnTo>
                    <a:pt x="4750" y="1443"/>
                  </a:lnTo>
                  <a:cubicBezTo>
                    <a:pt x="3991" y="808"/>
                    <a:pt x="3048" y="433"/>
                    <a:pt x="2058" y="366"/>
                  </a:cubicBezTo>
                  <a:cubicBezTo>
                    <a:pt x="1539" y="347"/>
                    <a:pt x="1029" y="270"/>
                    <a:pt x="539" y="145"/>
                  </a:cubicBezTo>
                  <a:lnTo>
                    <a:pt x="0" y="0"/>
                  </a:ln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60"/>
            <p:cNvSpPr/>
            <p:nvPr/>
          </p:nvSpPr>
          <p:spPr>
            <a:xfrm>
              <a:off x="5926016" y="2455375"/>
              <a:ext cx="156298" cy="84486"/>
            </a:xfrm>
            <a:custGeom>
              <a:avLst/>
              <a:gdLst/>
              <a:ahLst/>
              <a:cxnLst/>
              <a:rect l="l" t="t" r="r" b="b"/>
              <a:pathLst>
                <a:path w="5981" h="3233" extrusionOk="0">
                  <a:moveTo>
                    <a:pt x="5695" y="1"/>
                  </a:moveTo>
                  <a:cubicBezTo>
                    <a:pt x="5673" y="1"/>
                    <a:pt x="5649" y="4"/>
                    <a:pt x="5626" y="11"/>
                  </a:cubicBezTo>
                  <a:lnTo>
                    <a:pt x="4866" y="203"/>
                  </a:lnTo>
                  <a:cubicBezTo>
                    <a:pt x="4395" y="328"/>
                    <a:pt x="3904" y="395"/>
                    <a:pt x="3414" y="424"/>
                  </a:cubicBezTo>
                  <a:cubicBezTo>
                    <a:pt x="2356" y="492"/>
                    <a:pt x="1337" y="895"/>
                    <a:pt x="519" y="1588"/>
                  </a:cubicBezTo>
                  <a:lnTo>
                    <a:pt x="135" y="1905"/>
                  </a:lnTo>
                  <a:cubicBezTo>
                    <a:pt x="0" y="2011"/>
                    <a:pt x="19" y="2203"/>
                    <a:pt x="154" y="2299"/>
                  </a:cubicBezTo>
                  <a:lnTo>
                    <a:pt x="577" y="2569"/>
                  </a:lnTo>
                  <a:cubicBezTo>
                    <a:pt x="1000" y="2838"/>
                    <a:pt x="1664" y="3174"/>
                    <a:pt x="2404" y="3222"/>
                  </a:cubicBezTo>
                  <a:cubicBezTo>
                    <a:pt x="2472" y="3232"/>
                    <a:pt x="2539" y="3232"/>
                    <a:pt x="2597" y="3232"/>
                  </a:cubicBezTo>
                  <a:cubicBezTo>
                    <a:pt x="3087" y="3232"/>
                    <a:pt x="3568" y="3097"/>
                    <a:pt x="3991" y="2857"/>
                  </a:cubicBezTo>
                  <a:cubicBezTo>
                    <a:pt x="4654" y="2482"/>
                    <a:pt x="5193" y="1876"/>
                    <a:pt x="5577" y="1059"/>
                  </a:cubicBezTo>
                  <a:lnTo>
                    <a:pt x="5904" y="347"/>
                  </a:lnTo>
                  <a:cubicBezTo>
                    <a:pt x="5981" y="178"/>
                    <a:pt x="5863" y="1"/>
                    <a:pt x="5695"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60"/>
            <p:cNvSpPr/>
            <p:nvPr/>
          </p:nvSpPr>
          <p:spPr>
            <a:xfrm>
              <a:off x="5938324" y="2465697"/>
              <a:ext cx="131185" cy="64600"/>
            </a:xfrm>
            <a:custGeom>
              <a:avLst/>
              <a:gdLst/>
              <a:ahLst/>
              <a:cxnLst/>
              <a:rect l="l" t="t" r="r" b="b"/>
              <a:pathLst>
                <a:path w="5020" h="2472" extrusionOk="0">
                  <a:moveTo>
                    <a:pt x="5020" y="0"/>
                  </a:moveTo>
                  <a:lnTo>
                    <a:pt x="4491" y="145"/>
                  </a:lnTo>
                  <a:cubicBezTo>
                    <a:pt x="3991" y="270"/>
                    <a:pt x="3481" y="347"/>
                    <a:pt x="2962" y="366"/>
                  </a:cubicBezTo>
                  <a:cubicBezTo>
                    <a:pt x="1972" y="433"/>
                    <a:pt x="1029" y="808"/>
                    <a:pt x="270" y="1443"/>
                  </a:cubicBezTo>
                  <a:lnTo>
                    <a:pt x="0" y="1674"/>
                  </a:lnTo>
                  <a:lnTo>
                    <a:pt x="298" y="1856"/>
                  </a:lnTo>
                  <a:cubicBezTo>
                    <a:pt x="683" y="2106"/>
                    <a:pt x="1289" y="2414"/>
                    <a:pt x="1952" y="2462"/>
                  </a:cubicBezTo>
                  <a:cubicBezTo>
                    <a:pt x="2010" y="2472"/>
                    <a:pt x="2068" y="2472"/>
                    <a:pt x="2126" y="2472"/>
                  </a:cubicBezTo>
                  <a:cubicBezTo>
                    <a:pt x="2558" y="2472"/>
                    <a:pt x="2981" y="2356"/>
                    <a:pt x="3347" y="2145"/>
                  </a:cubicBezTo>
                  <a:cubicBezTo>
                    <a:pt x="3953" y="1808"/>
                    <a:pt x="4433" y="1250"/>
                    <a:pt x="4789" y="500"/>
                  </a:cubicBezTo>
                  <a:lnTo>
                    <a:pt x="5020" y="0"/>
                  </a:ln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60"/>
            <p:cNvSpPr/>
            <p:nvPr/>
          </p:nvSpPr>
          <p:spPr>
            <a:xfrm>
              <a:off x="6000389" y="2465932"/>
              <a:ext cx="69382" cy="64129"/>
            </a:xfrm>
            <a:custGeom>
              <a:avLst/>
              <a:gdLst/>
              <a:ahLst/>
              <a:cxnLst/>
              <a:rect l="l" t="t" r="r" b="b"/>
              <a:pathLst>
                <a:path w="2655" h="2454" extrusionOk="0">
                  <a:moveTo>
                    <a:pt x="2655" y="1"/>
                  </a:moveTo>
                  <a:lnTo>
                    <a:pt x="2116" y="136"/>
                  </a:lnTo>
                  <a:cubicBezTo>
                    <a:pt x="1780" y="222"/>
                    <a:pt x="1433" y="289"/>
                    <a:pt x="1087" y="328"/>
                  </a:cubicBezTo>
                  <a:cubicBezTo>
                    <a:pt x="1020" y="818"/>
                    <a:pt x="789" y="1790"/>
                    <a:pt x="1" y="2453"/>
                  </a:cubicBezTo>
                  <a:cubicBezTo>
                    <a:pt x="347" y="2424"/>
                    <a:pt x="683" y="2309"/>
                    <a:pt x="981" y="2136"/>
                  </a:cubicBezTo>
                  <a:cubicBezTo>
                    <a:pt x="1587" y="1799"/>
                    <a:pt x="2068" y="1251"/>
                    <a:pt x="2414" y="491"/>
                  </a:cubicBezTo>
                  <a:lnTo>
                    <a:pt x="2655" y="1"/>
                  </a:ln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60"/>
            <p:cNvSpPr/>
            <p:nvPr/>
          </p:nvSpPr>
          <p:spPr>
            <a:xfrm>
              <a:off x="5816703" y="2491333"/>
              <a:ext cx="77666" cy="38964"/>
            </a:xfrm>
            <a:custGeom>
              <a:avLst/>
              <a:gdLst/>
              <a:ahLst/>
              <a:cxnLst/>
              <a:rect l="l" t="t" r="r" b="b"/>
              <a:pathLst>
                <a:path w="2972" h="1491" extrusionOk="0">
                  <a:moveTo>
                    <a:pt x="2020" y="0"/>
                  </a:moveTo>
                  <a:cubicBezTo>
                    <a:pt x="1645" y="414"/>
                    <a:pt x="866" y="1173"/>
                    <a:pt x="0" y="1337"/>
                  </a:cubicBezTo>
                  <a:cubicBezTo>
                    <a:pt x="269" y="1443"/>
                    <a:pt x="558" y="1491"/>
                    <a:pt x="846" y="1491"/>
                  </a:cubicBezTo>
                  <a:cubicBezTo>
                    <a:pt x="904" y="1491"/>
                    <a:pt x="962" y="1491"/>
                    <a:pt x="1020" y="1481"/>
                  </a:cubicBezTo>
                  <a:cubicBezTo>
                    <a:pt x="1683" y="1443"/>
                    <a:pt x="2289" y="1135"/>
                    <a:pt x="2673" y="885"/>
                  </a:cubicBezTo>
                  <a:lnTo>
                    <a:pt x="2972" y="693"/>
                  </a:lnTo>
                  <a:lnTo>
                    <a:pt x="2702" y="471"/>
                  </a:lnTo>
                  <a:cubicBezTo>
                    <a:pt x="2481" y="298"/>
                    <a:pt x="2260" y="135"/>
                    <a:pt x="2020" y="0"/>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60"/>
            <p:cNvSpPr/>
            <p:nvPr/>
          </p:nvSpPr>
          <p:spPr>
            <a:xfrm>
              <a:off x="5828751" y="2603990"/>
              <a:ext cx="175192" cy="72831"/>
            </a:xfrm>
            <a:custGeom>
              <a:avLst/>
              <a:gdLst/>
              <a:ahLst/>
              <a:cxnLst/>
              <a:rect l="l" t="t" r="r" b="b"/>
              <a:pathLst>
                <a:path w="6704" h="2787" extrusionOk="0">
                  <a:moveTo>
                    <a:pt x="2494" y="1"/>
                  </a:moveTo>
                  <a:cubicBezTo>
                    <a:pt x="2150" y="1"/>
                    <a:pt x="1772" y="116"/>
                    <a:pt x="1453" y="430"/>
                  </a:cubicBezTo>
                  <a:cubicBezTo>
                    <a:pt x="703" y="1180"/>
                    <a:pt x="1" y="1286"/>
                    <a:pt x="1" y="1286"/>
                  </a:cubicBezTo>
                  <a:cubicBezTo>
                    <a:pt x="559" y="1565"/>
                    <a:pt x="1068" y="1930"/>
                    <a:pt x="1520" y="2353"/>
                  </a:cubicBezTo>
                  <a:cubicBezTo>
                    <a:pt x="1930" y="2763"/>
                    <a:pt x="3062" y="2786"/>
                    <a:pt x="3309" y="2786"/>
                  </a:cubicBezTo>
                  <a:cubicBezTo>
                    <a:pt x="3340" y="2786"/>
                    <a:pt x="3357" y="2786"/>
                    <a:pt x="3357" y="2786"/>
                  </a:cubicBezTo>
                  <a:cubicBezTo>
                    <a:pt x="3357" y="2786"/>
                    <a:pt x="3374" y="2786"/>
                    <a:pt x="3404" y="2786"/>
                  </a:cubicBezTo>
                  <a:cubicBezTo>
                    <a:pt x="3649" y="2786"/>
                    <a:pt x="4774" y="2763"/>
                    <a:pt x="5184" y="2353"/>
                  </a:cubicBezTo>
                  <a:cubicBezTo>
                    <a:pt x="5636" y="1930"/>
                    <a:pt x="6145" y="1565"/>
                    <a:pt x="6703" y="1286"/>
                  </a:cubicBezTo>
                  <a:cubicBezTo>
                    <a:pt x="6703" y="1286"/>
                    <a:pt x="6001" y="1180"/>
                    <a:pt x="5251" y="430"/>
                  </a:cubicBezTo>
                  <a:cubicBezTo>
                    <a:pt x="4934" y="118"/>
                    <a:pt x="4558" y="4"/>
                    <a:pt x="4217" y="4"/>
                  </a:cubicBezTo>
                  <a:cubicBezTo>
                    <a:pt x="3854" y="4"/>
                    <a:pt x="3530" y="132"/>
                    <a:pt x="3357" y="286"/>
                  </a:cubicBezTo>
                  <a:cubicBezTo>
                    <a:pt x="3179" y="128"/>
                    <a:pt x="2855" y="1"/>
                    <a:pt x="249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60"/>
            <p:cNvSpPr/>
            <p:nvPr/>
          </p:nvSpPr>
          <p:spPr>
            <a:xfrm>
              <a:off x="5828751" y="2636316"/>
              <a:ext cx="175192" cy="40505"/>
            </a:xfrm>
            <a:custGeom>
              <a:avLst/>
              <a:gdLst/>
              <a:ahLst/>
              <a:cxnLst/>
              <a:rect l="l" t="t" r="r" b="b"/>
              <a:pathLst>
                <a:path w="6704" h="1550" extrusionOk="0">
                  <a:moveTo>
                    <a:pt x="3357" y="1"/>
                  </a:moveTo>
                  <a:lnTo>
                    <a:pt x="3241" y="49"/>
                  </a:lnTo>
                  <a:cubicBezTo>
                    <a:pt x="2860" y="193"/>
                    <a:pt x="2373" y="241"/>
                    <a:pt x="1893" y="241"/>
                  </a:cubicBezTo>
                  <a:cubicBezTo>
                    <a:pt x="933" y="241"/>
                    <a:pt x="1" y="49"/>
                    <a:pt x="1" y="49"/>
                  </a:cubicBezTo>
                  <a:lnTo>
                    <a:pt x="1" y="49"/>
                  </a:lnTo>
                  <a:cubicBezTo>
                    <a:pt x="559" y="328"/>
                    <a:pt x="1068" y="693"/>
                    <a:pt x="1520" y="1116"/>
                  </a:cubicBezTo>
                  <a:cubicBezTo>
                    <a:pt x="1930" y="1526"/>
                    <a:pt x="3062" y="1549"/>
                    <a:pt x="3309" y="1549"/>
                  </a:cubicBezTo>
                  <a:cubicBezTo>
                    <a:pt x="3340" y="1549"/>
                    <a:pt x="3357" y="1549"/>
                    <a:pt x="3357" y="1549"/>
                  </a:cubicBezTo>
                  <a:cubicBezTo>
                    <a:pt x="3357" y="1549"/>
                    <a:pt x="3374" y="1549"/>
                    <a:pt x="3404" y="1549"/>
                  </a:cubicBezTo>
                  <a:cubicBezTo>
                    <a:pt x="3649" y="1549"/>
                    <a:pt x="4774" y="1526"/>
                    <a:pt x="5184" y="1116"/>
                  </a:cubicBezTo>
                  <a:cubicBezTo>
                    <a:pt x="5636" y="693"/>
                    <a:pt x="6145" y="328"/>
                    <a:pt x="6703" y="49"/>
                  </a:cubicBezTo>
                  <a:lnTo>
                    <a:pt x="6703" y="49"/>
                  </a:lnTo>
                  <a:cubicBezTo>
                    <a:pt x="6703" y="49"/>
                    <a:pt x="5776" y="241"/>
                    <a:pt x="4816" y="241"/>
                  </a:cubicBezTo>
                  <a:cubicBezTo>
                    <a:pt x="4335" y="241"/>
                    <a:pt x="3847" y="193"/>
                    <a:pt x="3463" y="49"/>
                  </a:cubicBezTo>
                  <a:lnTo>
                    <a:pt x="3357"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60"/>
            <p:cNvSpPr/>
            <p:nvPr/>
          </p:nvSpPr>
          <p:spPr>
            <a:xfrm>
              <a:off x="5872993" y="2648624"/>
              <a:ext cx="86472" cy="16620"/>
            </a:xfrm>
            <a:custGeom>
              <a:avLst/>
              <a:gdLst/>
              <a:ahLst/>
              <a:cxnLst/>
              <a:rect l="l" t="t" r="r" b="b"/>
              <a:pathLst>
                <a:path w="3309" h="636" extrusionOk="0">
                  <a:moveTo>
                    <a:pt x="1654" y="1"/>
                  </a:moveTo>
                  <a:cubicBezTo>
                    <a:pt x="1212" y="145"/>
                    <a:pt x="754" y="213"/>
                    <a:pt x="286" y="213"/>
                  </a:cubicBezTo>
                  <a:cubicBezTo>
                    <a:pt x="255" y="213"/>
                    <a:pt x="224" y="213"/>
                    <a:pt x="193" y="212"/>
                  </a:cubicBezTo>
                  <a:lnTo>
                    <a:pt x="0" y="212"/>
                  </a:lnTo>
                  <a:cubicBezTo>
                    <a:pt x="48" y="251"/>
                    <a:pt x="96" y="289"/>
                    <a:pt x="135" y="337"/>
                  </a:cubicBezTo>
                  <a:cubicBezTo>
                    <a:pt x="308" y="510"/>
                    <a:pt x="923" y="636"/>
                    <a:pt x="1596" y="636"/>
                  </a:cubicBezTo>
                  <a:lnTo>
                    <a:pt x="1721" y="636"/>
                  </a:lnTo>
                  <a:cubicBezTo>
                    <a:pt x="2395" y="636"/>
                    <a:pt x="3010" y="510"/>
                    <a:pt x="3173" y="337"/>
                  </a:cubicBezTo>
                  <a:cubicBezTo>
                    <a:pt x="3222" y="289"/>
                    <a:pt x="3270" y="251"/>
                    <a:pt x="3308" y="212"/>
                  </a:cubicBezTo>
                  <a:lnTo>
                    <a:pt x="3116" y="212"/>
                  </a:lnTo>
                  <a:cubicBezTo>
                    <a:pt x="3085" y="213"/>
                    <a:pt x="3055" y="213"/>
                    <a:pt x="3024" y="213"/>
                  </a:cubicBezTo>
                  <a:cubicBezTo>
                    <a:pt x="2563" y="213"/>
                    <a:pt x="2096" y="145"/>
                    <a:pt x="165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60"/>
            <p:cNvSpPr/>
            <p:nvPr/>
          </p:nvSpPr>
          <p:spPr>
            <a:xfrm>
              <a:off x="5920972" y="2616717"/>
              <a:ext cx="50540" cy="17404"/>
            </a:xfrm>
            <a:custGeom>
              <a:avLst/>
              <a:gdLst/>
              <a:ahLst/>
              <a:cxnLst/>
              <a:rect l="l" t="t" r="r" b="b"/>
              <a:pathLst>
                <a:path w="1934" h="666" extrusionOk="0">
                  <a:moveTo>
                    <a:pt x="828" y="1"/>
                  </a:moveTo>
                  <a:cubicBezTo>
                    <a:pt x="616" y="1"/>
                    <a:pt x="405" y="58"/>
                    <a:pt x="241" y="183"/>
                  </a:cubicBezTo>
                  <a:lnTo>
                    <a:pt x="1" y="395"/>
                  </a:lnTo>
                  <a:lnTo>
                    <a:pt x="232" y="491"/>
                  </a:lnTo>
                  <a:cubicBezTo>
                    <a:pt x="589" y="607"/>
                    <a:pt x="963" y="665"/>
                    <a:pt x="1345" y="665"/>
                  </a:cubicBezTo>
                  <a:cubicBezTo>
                    <a:pt x="1375" y="665"/>
                    <a:pt x="1404" y="665"/>
                    <a:pt x="1434" y="664"/>
                  </a:cubicBezTo>
                  <a:cubicBezTo>
                    <a:pt x="1607" y="664"/>
                    <a:pt x="1780" y="664"/>
                    <a:pt x="1934" y="645"/>
                  </a:cubicBezTo>
                  <a:cubicBezTo>
                    <a:pt x="1809" y="539"/>
                    <a:pt x="1684" y="433"/>
                    <a:pt x="1568" y="318"/>
                  </a:cubicBezTo>
                  <a:cubicBezTo>
                    <a:pt x="1376" y="116"/>
                    <a:pt x="1107" y="1"/>
                    <a:pt x="828"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60"/>
            <p:cNvSpPr/>
            <p:nvPr/>
          </p:nvSpPr>
          <p:spPr>
            <a:xfrm>
              <a:off x="5860920" y="2616717"/>
              <a:ext cx="50802" cy="17404"/>
            </a:xfrm>
            <a:custGeom>
              <a:avLst/>
              <a:gdLst/>
              <a:ahLst/>
              <a:cxnLst/>
              <a:rect l="l" t="t" r="r" b="b"/>
              <a:pathLst>
                <a:path w="1944" h="666" extrusionOk="0">
                  <a:moveTo>
                    <a:pt x="1116" y="1"/>
                  </a:moveTo>
                  <a:cubicBezTo>
                    <a:pt x="837" y="1"/>
                    <a:pt x="568" y="116"/>
                    <a:pt x="366" y="318"/>
                  </a:cubicBezTo>
                  <a:cubicBezTo>
                    <a:pt x="251" y="433"/>
                    <a:pt x="135" y="539"/>
                    <a:pt x="1" y="645"/>
                  </a:cubicBezTo>
                  <a:cubicBezTo>
                    <a:pt x="164" y="655"/>
                    <a:pt x="337" y="664"/>
                    <a:pt x="510" y="664"/>
                  </a:cubicBezTo>
                  <a:cubicBezTo>
                    <a:pt x="539" y="665"/>
                    <a:pt x="568" y="665"/>
                    <a:pt x="597" y="665"/>
                  </a:cubicBezTo>
                  <a:cubicBezTo>
                    <a:pt x="973" y="665"/>
                    <a:pt x="1355" y="607"/>
                    <a:pt x="1712" y="491"/>
                  </a:cubicBezTo>
                  <a:lnTo>
                    <a:pt x="1943" y="395"/>
                  </a:lnTo>
                  <a:lnTo>
                    <a:pt x="1703" y="183"/>
                  </a:lnTo>
                  <a:cubicBezTo>
                    <a:pt x="1530" y="58"/>
                    <a:pt x="1328" y="1"/>
                    <a:pt x="1116"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3" name="Google Shape;15043;p60"/>
          <p:cNvGrpSpPr/>
          <p:nvPr/>
        </p:nvGrpSpPr>
        <p:grpSpPr>
          <a:xfrm>
            <a:off x="4877867" y="1995991"/>
            <a:ext cx="360628" cy="331778"/>
            <a:chOff x="4877867" y="1995991"/>
            <a:chExt cx="360628" cy="331778"/>
          </a:xfrm>
        </p:grpSpPr>
        <p:sp>
          <p:nvSpPr>
            <p:cNvPr id="15044" name="Google Shape;15044;p60"/>
            <p:cNvSpPr/>
            <p:nvPr/>
          </p:nvSpPr>
          <p:spPr>
            <a:xfrm>
              <a:off x="5151527" y="2172699"/>
              <a:ext cx="17613" cy="155070"/>
            </a:xfrm>
            <a:custGeom>
              <a:avLst/>
              <a:gdLst/>
              <a:ahLst/>
              <a:cxnLst/>
              <a:rect l="l" t="t" r="r" b="b"/>
              <a:pathLst>
                <a:path w="674" h="5934" extrusionOk="0">
                  <a:moveTo>
                    <a:pt x="1" y="0"/>
                  </a:moveTo>
                  <a:lnTo>
                    <a:pt x="1" y="5597"/>
                  </a:lnTo>
                  <a:cubicBezTo>
                    <a:pt x="1" y="5779"/>
                    <a:pt x="145" y="5933"/>
                    <a:pt x="337" y="5933"/>
                  </a:cubicBezTo>
                  <a:cubicBezTo>
                    <a:pt x="520" y="5933"/>
                    <a:pt x="674" y="5779"/>
                    <a:pt x="674" y="5597"/>
                  </a:cubicBezTo>
                  <a:lnTo>
                    <a:pt x="674" y="0"/>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60"/>
            <p:cNvSpPr/>
            <p:nvPr/>
          </p:nvSpPr>
          <p:spPr>
            <a:xfrm>
              <a:off x="5155813" y="2172699"/>
              <a:ext cx="13328" cy="155070"/>
            </a:xfrm>
            <a:custGeom>
              <a:avLst/>
              <a:gdLst/>
              <a:ahLst/>
              <a:cxnLst/>
              <a:rect l="l" t="t" r="r" b="b"/>
              <a:pathLst>
                <a:path w="510" h="5934" extrusionOk="0">
                  <a:moveTo>
                    <a:pt x="173" y="0"/>
                  </a:moveTo>
                  <a:lnTo>
                    <a:pt x="173" y="5597"/>
                  </a:lnTo>
                  <a:cubicBezTo>
                    <a:pt x="173" y="5712"/>
                    <a:pt x="106" y="5827"/>
                    <a:pt x="0" y="5885"/>
                  </a:cubicBezTo>
                  <a:cubicBezTo>
                    <a:pt x="58" y="5914"/>
                    <a:pt x="115" y="5933"/>
                    <a:pt x="173" y="5933"/>
                  </a:cubicBezTo>
                  <a:cubicBezTo>
                    <a:pt x="356" y="5933"/>
                    <a:pt x="510" y="5779"/>
                    <a:pt x="510" y="5597"/>
                  </a:cubicBezTo>
                  <a:lnTo>
                    <a:pt x="510"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60"/>
            <p:cNvSpPr/>
            <p:nvPr/>
          </p:nvSpPr>
          <p:spPr>
            <a:xfrm>
              <a:off x="4941709" y="2135748"/>
              <a:ext cx="233206" cy="58877"/>
            </a:xfrm>
            <a:custGeom>
              <a:avLst/>
              <a:gdLst/>
              <a:ahLst/>
              <a:cxnLst/>
              <a:rect l="l" t="t" r="r" b="b"/>
              <a:pathLst>
                <a:path w="8924" h="2253" extrusionOk="0">
                  <a:moveTo>
                    <a:pt x="3260" y="1"/>
                  </a:moveTo>
                  <a:cubicBezTo>
                    <a:pt x="2173" y="1"/>
                    <a:pt x="1558" y="1376"/>
                    <a:pt x="741" y="1376"/>
                  </a:cubicBezTo>
                  <a:cubicBezTo>
                    <a:pt x="106" y="1376"/>
                    <a:pt x="193" y="914"/>
                    <a:pt x="269" y="703"/>
                  </a:cubicBezTo>
                  <a:cubicBezTo>
                    <a:pt x="276" y="688"/>
                    <a:pt x="263" y="680"/>
                    <a:pt x="251" y="680"/>
                  </a:cubicBezTo>
                  <a:cubicBezTo>
                    <a:pt x="247" y="680"/>
                    <a:pt x="243" y="681"/>
                    <a:pt x="241" y="683"/>
                  </a:cubicBezTo>
                  <a:cubicBezTo>
                    <a:pt x="58" y="895"/>
                    <a:pt x="0" y="1174"/>
                    <a:pt x="96" y="1433"/>
                  </a:cubicBezTo>
                  <a:cubicBezTo>
                    <a:pt x="262" y="1845"/>
                    <a:pt x="828" y="2253"/>
                    <a:pt x="1580" y="2253"/>
                  </a:cubicBezTo>
                  <a:cubicBezTo>
                    <a:pt x="1917" y="2253"/>
                    <a:pt x="2291" y="2171"/>
                    <a:pt x="2683" y="1972"/>
                  </a:cubicBezTo>
                  <a:cubicBezTo>
                    <a:pt x="3553" y="1533"/>
                    <a:pt x="4066" y="1458"/>
                    <a:pt x="4302" y="1458"/>
                  </a:cubicBezTo>
                  <a:cubicBezTo>
                    <a:pt x="4340" y="1458"/>
                    <a:pt x="4371" y="1460"/>
                    <a:pt x="4395" y="1462"/>
                  </a:cubicBezTo>
                  <a:lnTo>
                    <a:pt x="4529" y="1462"/>
                  </a:lnTo>
                  <a:cubicBezTo>
                    <a:pt x="4553" y="1460"/>
                    <a:pt x="4584" y="1458"/>
                    <a:pt x="4622" y="1458"/>
                  </a:cubicBezTo>
                  <a:cubicBezTo>
                    <a:pt x="4860" y="1458"/>
                    <a:pt x="5379" y="1533"/>
                    <a:pt x="6241" y="1972"/>
                  </a:cubicBezTo>
                  <a:cubicBezTo>
                    <a:pt x="6633" y="2171"/>
                    <a:pt x="7007" y="2253"/>
                    <a:pt x="7344" y="2253"/>
                  </a:cubicBezTo>
                  <a:cubicBezTo>
                    <a:pt x="8096" y="2253"/>
                    <a:pt x="8662" y="1845"/>
                    <a:pt x="8828" y="1433"/>
                  </a:cubicBezTo>
                  <a:cubicBezTo>
                    <a:pt x="8924" y="1174"/>
                    <a:pt x="8866" y="885"/>
                    <a:pt x="8674" y="683"/>
                  </a:cubicBezTo>
                  <a:cubicBezTo>
                    <a:pt x="8671" y="681"/>
                    <a:pt x="8668" y="680"/>
                    <a:pt x="8665" y="680"/>
                  </a:cubicBezTo>
                  <a:cubicBezTo>
                    <a:pt x="8655" y="680"/>
                    <a:pt x="8645" y="688"/>
                    <a:pt x="8645" y="703"/>
                  </a:cubicBezTo>
                  <a:cubicBezTo>
                    <a:pt x="8722" y="914"/>
                    <a:pt x="8808" y="1376"/>
                    <a:pt x="8174" y="1376"/>
                  </a:cubicBezTo>
                  <a:cubicBezTo>
                    <a:pt x="7356" y="1376"/>
                    <a:pt x="6741" y="1"/>
                    <a:pt x="5654" y="1"/>
                  </a:cubicBezTo>
                  <a:cubicBezTo>
                    <a:pt x="4779" y="1"/>
                    <a:pt x="4539" y="520"/>
                    <a:pt x="4481" y="722"/>
                  </a:cubicBezTo>
                  <a:cubicBezTo>
                    <a:pt x="4476" y="731"/>
                    <a:pt x="4467" y="736"/>
                    <a:pt x="4458" y="736"/>
                  </a:cubicBezTo>
                  <a:cubicBezTo>
                    <a:pt x="4450" y="736"/>
                    <a:pt x="4443" y="731"/>
                    <a:pt x="4443" y="722"/>
                  </a:cubicBezTo>
                  <a:cubicBezTo>
                    <a:pt x="4375" y="520"/>
                    <a:pt x="4145" y="1"/>
                    <a:pt x="326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60"/>
            <p:cNvSpPr/>
            <p:nvPr/>
          </p:nvSpPr>
          <p:spPr>
            <a:xfrm>
              <a:off x="5217119" y="2012873"/>
              <a:ext cx="17613" cy="314897"/>
            </a:xfrm>
            <a:custGeom>
              <a:avLst/>
              <a:gdLst/>
              <a:ahLst/>
              <a:cxnLst/>
              <a:rect l="l" t="t" r="r" b="b"/>
              <a:pathLst>
                <a:path w="674" h="12050" extrusionOk="0">
                  <a:moveTo>
                    <a:pt x="337" y="0"/>
                  </a:moveTo>
                  <a:cubicBezTo>
                    <a:pt x="145" y="0"/>
                    <a:pt x="0" y="145"/>
                    <a:pt x="0" y="337"/>
                  </a:cubicBezTo>
                  <a:lnTo>
                    <a:pt x="0" y="11713"/>
                  </a:lnTo>
                  <a:cubicBezTo>
                    <a:pt x="0" y="11895"/>
                    <a:pt x="145" y="12049"/>
                    <a:pt x="337" y="12049"/>
                  </a:cubicBezTo>
                  <a:cubicBezTo>
                    <a:pt x="520" y="12049"/>
                    <a:pt x="673" y="11895"/>
                    <a:pt x="673" y="11713"/>
                  </a:cubicBezTo>
                  <a:lnTo>
                    <a:pt x="673" y="337"/>
                  </a:lnTo>
                  <a:cubicBezTo>
                    <a:pt x="673" y="145"/>
                    <a:pt x="520" y="0"/>
                    <a:pt x="33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60"/>
            <p:cNvSpPr/>
            <p:nvPr/>
          </p:nvSpPr>
          <p:spPr>
            <a:xfrm>
              <a:off x="5221379" y="2012873"/>
              <a:ext cx="13354" cy="314897"/>
            </a:xfrm>
            <a:custGeom>
              <a:avLst/>
              <a:gdLst/>
              <a:ahLst/>
              <a:cxnLst/>
              <a:rect l="l" t="t" r="r" b="b"/>
              <a:pathLst>
                <a:path w="511" h="12050" extrusionOk="0">
                  <a:moveTo>
                    <a:pt x="174" y="0"/>
                  </a:moveTo>
                  <a:cubicBezTo>
                    <a:pt x="107" y="0"/>
                    <a:pt x="49" y="10"/>
                    <a:pt x="1" y="39"/>
                  </a:cubicBezTo>
                  <a:cubicBezTo>
                    <a:pt x="107" y="106"/>
                    <a:pt x="164" y="212"/>
                    <a:pt x="164" y="337"/>
                  </a:cubicBezTo>
                  <a:lnTo>
                    <a:pt x="164" y="11713"/>
                  </a:lnTo>
                  <a:cubicBezTo>
                    <a:pt x="164" y="11828"/>
                    <a:pt x="107" y="11943"/>
                    <a:pt x="1" y="12001"/>
                  </a:cubicBezTo>
                  <a:cubicBezTo>
                    <a:pt x="55" y="12034"/>
                    <a:pt x="114" y="12049"/>
                    <a:pt x="171" y="12049"/>
                  </a:cubicBezTo>
                  <a:cubicBezTo>
                    <a:pt x="347" y="12049"/>
                    <a:pt x="510" y="11908"/>
                    <a:pt x="510" y="11713"/>
                  </a:cubicBezTo>
                  <a:lnTo>
                    <a:pt x="510" y="337"/>
                  </a:lnTo>
                  <a:cubicBezTo>
                    <a:pt x="510" y="145"/>
                    <a:pt x="357" y="0"/>
                    <a:pt x="17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60"/>
            <p:cNvSpPr/>
            <p:nvPr/>
          </p:nvSpPr>
          <p:spPr>
            <a:xfrm>
              <a:off x="4877867" y="1995991"/>
              <a:ext cx="360393" cy="119478"/>
            </a:xfrm>
            <a:custGeom>
              <a:avLst/>
              <a:gdLst/>
              <a:ahLst/>
              <a:cxnLst/>
              <a:rect l="l" t="t" r="r" b="b"/>
              <a:pathLst>
                <a:path w="13791" h="4572" extrusionOk="0">
                  <a:moveTo>
                    <a:pt x="3397" y="1"/>
                  </a:moveTo>
                  <a:cubicBezTo>
                    <a:pt x="3358" y="1"/>
                    <a:pt x="3319" y="1"/>
                    <a:pt x="3280" y="2"/>
                  </a:cubicBezTo>
                  <a:cubicBezTo>
                    <a:pt x="2222" y="2"/>
                    <a:pt x="1174" y="60"/>
                    <a:pt x="135" y="175"/>
                  </a:cubicBezTo>
                  <a:cubicBezTo>
                    <a:pt x="58" y="185"/>
                    <a:pt x="1" y="252"/>
                    <a:pt x="1" y="329"/>
                  </a:cubicBezTo>
                  <a:lnTo>
                    <a:pt x="1" y="810"/>
                  </a:lnTo>
                  <a:cubicBezTo>
                    <a:pt x="1" y="839"/>
                    <a:pt x="10" y="877"/>
                    <a:pt x="30" y="896"/>
                  </a:cubicBezTo>
                  <a:cubicBezTo>
                    <a:pt x="78" y="973"/>
                    <a:pt x="193" y="1194"/>
                    <a:pt x="193" y="1646"/>
                  </a:cubicBezTo>
                  <a:cubicBezTo>
                    <a:pt x="193" y="2368"/>
                    <a:pt x="280" y="3281"/>
                    <a:pt x="780" y="3848"/>
                  </a:cubicBezTo>
                  <a:cubicBezTo>
                    <a:pt x="1058" y="4156"/>
                    <a:pt x="1434" y="4368"/>
                    <a:pt x="1837" y="4454"/>
                  </a:cubicBezTo>
                  <a:cubicBezTo>
                    <a:pt x="2201" y="4532"/>
                    <a:pt x="2572" y="4571"/>
                    <a:pt x="2944" y="4571"/>
                  </a:cubicBezTo>
                  <a:cubicBezTo>
                    <a:pt x="2986" y="4571"/>
                    <a:pt x="3027" y="4571"/>
                    <a:pt x="3068" y="4570"/>
                  </a:cubicBezTo>
                  <a:cubicBezTo>
                    <a:pt x="3578" y="4570"/>
                    <a:pt x="4097" y="4560"/>
                    <a:pt x="4559" y="4339"/>
                  </a:cubicBezTo>
                  <a:cubicBezTo>
                    <a:pt x="5116" y="4060"/>
                    <a:pt x="5482" y="3531"/>
                    <a:pt x="5761" y="2993"/>
                  </a:cubicBezTo>
                  <a:cubicBezTo>
                    <a:pt x="5905" y="2714"/>
                    <a:pt x="6030" y="2425"/>
                    <a:pt x="6117" y="2118"/>
                  </a:cubicBezTo>
                  <a:cubicBezTo>
                    <a:pt x="6203" y="1800"/>
                    <a:pt x="6492" y="1579"/>
                    <a:pt x="6818" y="1579"/>
                  </a:cubicBezTo>
                  <a:lnTo>
                    <a:pt x="6972" y="1579"/>
                  </a:lnTo>
                  <a:cubicBezTo>
                    <a:pt x="7299" y="1579"/>
                    <a:pt x="7588" y="1800"/>
                    <a:pt x="7674" y="2118"/>
                  </a:cubicBezTo>
                  <a:cubicBezTo>
                    <a:pt x="7761" y="2425"/>
                    <a:pt x="7886" y="2714"/>
                    <a:pt x="8030" y="2993"/>
                  </a:cubicBezTo>
                  <a:cubicBezTo>
                    <a:pt x="8309" y="3531"/>
                    <a:pt x="8674" y="4070"/>
                    <a:pt x="9232" y="4339"/>
                  </a:cubicBezTo>
                  <a:cubicBezTo>
                    <a:pt x="9637" y="4533"/>
                    <a:pt x="10087" y="4572"/>
                    <a:pt x="10536" y="4572"/>
                  </a:cubicBezTo>
                  <a:cubicBezTo>
                    <a:pt x="10598" y="4572"/>
                    <a:pt x="10660" y="4571"/>
                    <a:pt x="10723" y="4570"/>
                  </a:cubicBezTo>
                  <a:cubicBezTo>
                    <a:pt x="10764" y="4571"/>
                    <a:pt x="10805" y="4571"/>
                    <a:pt x="10847" y="4571"/>
                  </a:cubicBezTo>
                  <a:cubicBezTo>
                    <a:pt x="11219" y="4571"/>
                    <a:pt x="11590" y="4532"/>
                    <a:pt x="11953" y="4454"/>
                  </a:cubicBezTo>
                  <a:cubicBezTo>
                    <a:pt x="12357" y="4368"/>
                    <a:pt x="12732" y="4156"/>
                    <a:pt x="13011" y="3848"/>
                  </a:cubicBezTo>
                  <a:cubicBezTo>
                    <a:pt x="13511" y="3281"/>
                    <a:pt x="13598" y="2368"/>
                    <a:pt x="13598" y="1646"/>
                  </a:cubicBezTo>
                  <a:cubicBezTo>
                    <a:pt x="13598" y="1194"/>
                    <a:pt x="13713" y="973"/>
                    <a:pt x="13761" y="896"/>
                  </a:cubicBezTo>
                  <a:cubicBezTo>
                    <a:pt x="13780" y="877"/>
                    <a:pt x="13790" y="839"/>
                    <a:pt x="13790" y="810"/>
                  </a:cubicBezTo>
                  <a:lnTo>
                    <a:pt x="13790" y="329"/>
                  </a:lnTo>
                  <a:cubicBezTo>
                    <a:pt x="13790" y="252"/>
                    <a:pt x="13732" y="185"/>
                    <a:pt x="13655" y="175"/>
                  </a:cubicBezTo>
                  <a:cubicBezTo>
                    <a:pt x="12617" y="60"/>
                    <a:pt x="11569" y="2"/>
                    <a:pt x="10521" y="2"/>
                  </a:cubicBezTo>
                  <a:cubicBezTo>
                    <a:pt x="10481" y="1"/>
                    <a:pt x="10442" y="1"/>
                    <a:pt x="10403" y="1"/>
                  </a:cubicBezTo>
                  <a:cubicBezTo>
                    <a:pt x="9540" y="1"/>
                    <a:pt x="8697" y="202"/>
                    <a:pt x="7924" y="589"/>
                  </a:cubicBezTo>
                  <a:cubicBezTo>
                    <a:pt x="7751" y="675"/>
                    <a:pt x="7559" y="742"/>
                    <a:pt x="7367" y="791"/>
                  </a:cubicBezTo>
                  <a:cubicBezTo>
                    <a:pt x="7213" y="824"/>
                    <a:pt x="7054" y="841"/>
                    <a:pt x="6895" y="841"/>
                  </a:cubicBezTo>
                  <a:cubicBezTo>
                    <a:pt x="6737" y="841"/>
                    <a:pt x="6578" y="824"/>
                    <a:pt x="6424" y="791"/>
                  </a:cubicBezTo>
                  <a:cubicBezTo>
                    <a:pt x="6232" y="742"/>
                    <a:pt x="6049" y="675"/>
                    <a:pt x="5867" y="589"/>
                  </a:cubicBezTo>
                  <a:cubicBezTo>
                    <a:pt x="5103" y="202"/>
                    <a:pt x="4252" y="1"/>
                    <a:pt x="3397"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60"/>
            <p:cNvSpPr/>
            <p:nvPr/>
          </p:nvSpPr>
          <p:spPr>
            <a:xfrm>
              <a:off x="5138461" y="1997533"/>
              <a:ext cx="100035" cy="117675"/>
            </a:xfrm>
            <a:custGeom>
              <a:avLst/>
              <a:gdLst/>
              <a:ahLst/>
              <a:cxnLst/>
              <a:rect l="l" t="t" r="r" b="b"/>
              <a:pathLst>
                <a:path w="3828" h="4503" extrusionOk="0">
                  <a:moveTo>
                    <a:pt x="2366" y="1"/>
                  </a:moveTo>
                  <a:lnTo>
                    <a:pt x="2366" y="799"/>
                  </a:lnTo>
                  <a:cubicBezTo>
                    <a:pt x="2366" y="799"/>
                    <a:pt x="2174" y="991"/>
                    <a:pt x="2174" y="1578"/>
                  </a:cubicBezTo>
                  <a:cubicBezTo>
                    <a:pt x="2174" y="2299"/>
                    <a:pt x="2087" y="3222"/>
                    <a:pt x="1587" y="3789"/>
                  </a:cubicBezTo>
                  <a:cubicBezTo>
                    <a:pt x="1299" y="4088"/>
                    <a:pt x="933" y="4299"/>
                    <a:pt x="529" y="4386"/>
                  </a:cubicBezTo>
                  <a:cubicBezTo>
                    <a:pt x="356" y="4424"/>
                    <a:pt x="174" y="4453"/>
                    <a:pt x="1" y="4472"/>
                  </a:cubicBezTo>
                  <a:cubicBezTo>
                    <a:pt x="251" y="4491"/>
                    <a:pt x="501" y="4501"/>
                    <a:pt x="751" y="4501"/>
                  </a:cubicBezTo>
                  <a:cubicBezTo>
                    <a:pt x="792" y="4502"/>
                    <a:pt x="833" y="4502"/>
                    <a:pt x="875" y="4502"/>
                  </a:cubicBezTo>
                  <a:cubicBezTo>
                    <a:pt x="1247" y="4502"/>
                    <a:pt x="1618" y="4464"/>
                    <a:pt x="1981" y="4386"/>
                  </a:cubicBezTo>
                  <a:cubicBezTo>
                    <a:pt x="2385" y="4299"/>
                    <a:pt x="2760" y="4088"/>
                    <a:pt x="3039" y="3789"/>
                  </a:cubicBezTo>
                  <a:cubicBezTo>
                    <a:pt x="3539" y="3222"/>
                    <a:pt x="3626" y="2299"/>
                    <a:pt x="3626" y="1578"/>
                  </a:cubicBezTo>
                  <a:cubicBezTo>
                    <a:pt x="3626" y="1126"/>
                    <a:pt x="3741" y="914"/>
                    <a:pt x="3789" y="837"/>
                  </a:cubicBezTo>
                  <a:cubicBezTo>
                    <a:pt x="3808" y="808"/>
                    <a:pt x="3818" y="780"/>
                    <a:pt x="3818" y="741"/>
                  </a:cubicBezTo>
                  <a:lnTo>
                    <a:pt x="3818" y="260"/>
                  </a:lnTo>
                  <a:lnTo>
                    <a:pt x="3828" y="270"/>
                  </a:lnTo>
                  <a:cubicBezTo>
                    <a:pt x="3818" y="193"/>
                    <a:pt x="3760" y="126"/>
                    <a:pt x="3683" y="116"/>
                  </a:cubicBezTo>
                  <a:cubicBezTo>
                    <a:pt x="3472" y="97"/>
                    <a:pt x="3001" y="39"/>
                    <a:pt x="23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60"/>
            <p:cNvSpPr/>
            <p:nvPr/>
          </p:nvSpPr>
          <p:spPr>
            <a:xfrm>
              <a:off x="5085438" y="2010077"/>
              <a:ext cx="137222" cy="91568"/>
            </a:xfrm>
            <a:custGeom>
              <a:avLst/>
              <a:gdLst/>
              <a:ahLst/>
              <a:cxnLst/>
              <a:rect l="l" t="t" r="r" b="b"/>
              <a:pathLst>
                <a:path w="5251" h="3504" extrusionOk="0">
                  <a:moveTo>
                    <a:pt x="2461" y="0"/>
                  </a:moveTo>
                  <a:cubicBezTo>
                    <a:pt x="1683" y="0"/>
                    <a:pt x="918" y="182"/>
                    <a:pt x="222" y="521"/>
                  </a:cubicBezTo>
                  <a:lnTo>
                    <a:pt x="212" y="521"/>
                  </a:lnTo>
                  <a:cubicBezTo>
                    <a:pt x="126" y="569"/>
                    <a:pt x="49" y="655"/>
                    <a:pt x="29" y="761"/>
                  </a:cubicBezTo>
                  <a:cubicBezTo>
                    <a:pt x="1" y="867"/>
                    <a:pt x="20" y="982"/>
                    <a:pt x="77" y="1069"/>
                  </a:cubicBezTo>
                  <a:cubicBezTo>
                    <a:pt x="154" y="1175"/>
                    <a:pt x="212" y="1300"/>
                    <a:pt x="251" y="1434"/>
                  </a:cubicBezTo>
                  <a:cubicBezTo>
                    <a:pt x="328" y="1694"/>
                    <a:pt x="433" y="1954"/>
                    <a:pt x="558" y="2204"/>
                  </a:cubicBezTo>
                  <a:cubicBezTo>
                    <a:pt x="876" y="2800"/>
                    <a:pt x="1174" y="3146"/>
                    <a:pt x="1520" y="3319"/>
                  </a:cubicBezTo>
                  <a:cubicBezTo>
                    <a:pt x="1828" y="3463"/>
                    <a:pt x="2193" y="3492"/>
                    <a:pt x="2655" y="3492"/>
                  </a:cubicBezTo>
                  <a:lnTo>
                    <a:pt x="2780" y="3502"/>
                  </a:lnTo>
                  <a:cubicBezTo>
                    <a:pt x="2826" y="3503"/>
                    <a:pt x="2872" y="3504"/>
                    <a:pt x="2918" y="3504"/>
                  </a:cubicBezTo>
                  <a:cubicBezTo>
                    <a:pt x="3247" y="3504"/>
                    <a:pt x="3575" y="3473"/>
                    <a:pt x="3895" y="3406"/>
                  </a:cubicBezTo>
                  <a:cubicBezTo>
                    <a:pt x="4193" y="3338"/>
                    <a:pt x="4472" y="3194"/>
                    <a:pt x="4684" y="2973"/>
                  </a:cubicBezTo>
                  <a:cubicBezTo>
                    <a:pt x="4982" y="2627"/>
                    <a:pt x="5136" y="2002"/>
                    <a:pt x="5136" y="1107"/>
                  </a:cubicBezTo>
                  <a:cubicBezTo>
                    <a:pt x="5136" y="915"/>
                    <a:pt x="5155" y="732"/>
                    <a:pt x="5193" y="550"/>
                  </a:cubicBezTo>
                  <a:cubicBezTo>
                    <a:pt x="5251" y="328"/>
                    <a:pt x="5087" y="107"/>
                    <a:pt x="4857" y="88"/>
                  </a:cubicBezTo>
                  <a:cubicBezTo>
                    <a:pt x="4328" y="50"/>
                    <a:pt x="3510" y="2"/>
                    <a:pt x="2578" y="2"/>
                  </a:cubicBezTo>
                  <a:cubicBezTo>
                    <a:pt x="2539" y="1"/>
                    <a:pt x="2500" y="0"/>
                    <a:pt x="246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60"/>
            <p:cNvSpPr/>
            <p:nvPr/>
          </p:nvSpPr>
          <p:spPr>
            <a:xfrm>
              <a:off x="5089959" y="2014336"/>
              <a:ext cx="127683" cy="83023"/>
            </a:xfrm>
            <a:custGeom>
              <a:avLst/>
              <a:gdLst/>
              <a:ahLst/>
              <a:cxnLst/>
              <a:rect l="l" t="t" r="r" b="b"/>
              <a:pathLst>
                <a:path w="4886" h="3177" extrusionOk="0">
                  <a:moveTo>
                    <a:pt x="2286" y="1"/>
                  </a:moveTo>
                  <a:cubicBezTo>
                    <a:pt x="1538" y="1"/>
                    <a:pt x="802" y="173"/>
                    <a:pt x="126" y="502"/>
                  </a:cubicBezTo>
                  <a:cubicBezTo>
                    <a:pt x="68" y="531"/>
                    <a:pt x="30" y="579"/>
                    <a:pt x="10" y="637"/>
                  </a:cubicBezTo>
                  <a:cubicBezTo>
                    <a:pt x="1" y="694"/>
                    <a:pt x="10" y="762"/>
                    <a:pt x="49" y="810"/>
                  </a:cubicBezTo>
                  <a:cubicBezTo>
                    <a:pt x="126" y="935"/>
                    <a:pt x="193" y="1079"/>
                    <a:pt x="231" y="1223"/>
                  </a:cubicBezTo>
                  <a:cubicBezTo>
                    <a:pt x="308" y="1483"/>
                    <a:pt x="414" y="1733"/>
                    <a:pt x="539" y="1964"/>
                  </a:cubicBezTo>
                  <a:cubicBezTo>
                    <a:pt x="828" y="2521"/>
                    <a:pt x="1106" y="2848"/>
                    <a:pt x="1424" y="3002"/>
                  </a:cubicBezTo>
                  <a:cubicBezTo>
                    <a:pt x="1703" y="3137"/>
                    <a:pt x="2049" y="3166"/>
                    <a:pt x="2482" y="3166"/>
                  </a:cubicBezTo>
                  <a:lnTo>
                    <a:pt x="2607" y="3175"/>
                  </a:lnTo>
                  <a:cubicBezTo>
                    <a:pt x="2644" y="3176"/>
                    <a:pt x="2681" y="3177"/>
                    <a:pt x="2718" y="3177"/>
                  </a:cubicBezTo>
                  <a:cubicBezTo>
                    <a:pt x="3045" y="3177"/>
                    <a:pt x="3364" y="3140"/>
                    <a:pt x="3684" y="3079"/>
                  </a:cubicBezTo>
                  <a:cubicBezTo>
                    <a:pt x="3943" y="3021"/>
                    <a:pt x="4193" y="2887"/>
                    <a:pt x="4386" y="2694"/>
                  </a:cubicBezTo>
                  <a:cubicBezTo>
                    <a:pt x="4655" y="2387"/>
                    <a:pt x="4799" y="1791"/>
                    <a:pt x="4799" y="944"/>
                  </a:cubicBezTo>
                  <a:cubicBezTo>
                    <a:pt x="4789" y="742"/>
                    <a:pt x="4818" y="541"/>
                    <a:pt x="4857" y="348"/>
                  </a:cubicBezTo>
                  <a:cubicBezTo>
                    <a:pt x="4886" y="223"/>
                    <a:pt x="4799" y="98"/>
                    <a:pt x="4674" y="89"/>
                  </a:cubicBezTo>
                  <a:cubicBezTo>
                    <a:pt x="4145" y="50"/>
                    <a:pt x="3328" y="2"/>
                    <a:pt x="2405" y="2"/>
                  </a:cubicBezTo>
                  <a:cubicBezTo>
                    <a:pt x="2365" y="1"/>
                    <a:pt x="2326" y="1"/>
                    <a:pt x="2286" y="1"/>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60"/>
            <p:cNvSpPr/>
            <p:nvPr/>
          </p:nvSpPr>
          <p:spPr>
            <a:xfrm>
              <a:off x="4893704" y="2009815"/>
              <a:ext cx="136987" cy="91568"/>
            </a:xfrm>
            <a:custGeom>
              <a:avLst/>
              <a:gdLst/>
              <a:ahLst/>
              <a:cxnLst/>
              <a:rect l="l" t="t" r="r" b="b"/>
              <a:pathLst>
                <a:path w="5242" h="3504" extrusionOk="0">
                  <a:moveTo>
                    <a:pt x="2781" y="1"/>
                  </a:moveTo>
                  <a:cubicBezTo>
                    <a:pt x="2742" y="1"/>
                    <a:pt x="2703" y="1"/>
                    <a:pt x="2664" y="2"/>
                  </a:cubicBezTo>
                  <a:cubicBezTo>
                    <a:pt x="1731" y="2"/>
                    <a:pt x="914" y="50"/>
                    <a:pt x="385" y="98"/>
                  </a:cubicBezTo>
                  <a:cubicBezTo>
                    <a:pt x="154" y="108"/>
                    <a:pt x="1" y="329"/>
                    <a:pt x="49" y="550"/>
                  </a:cubicBezTo>
                  <a:cubicBezTo>
                    <a:pt x="87" y="733"/>
                    <a:pt x="106" y="925"/>
                    <a:pt x="106" y="1108"/>
                  </a:cubicBezTo>
                  <a:cubicBezTo>
                    <a:pt x="106" y="2002"/>
                    <a:pt x="260" y="2627"/>
                    <a:pt x="568" y="2973"/>
                  </a:cubicBezTo>
                  <a:cubicBezTo>
                    <a:pt x="779" y="3194"/>
                    <a:pt x="1049" y="3348"/>
                    <a:pt x="1356" y="3406"/>
                  </a:cubicBezTo>
                  <a:cubicBezTo>
                    <a:pt x="1677" y="3473"/>
                    <a:pt x="1997" y="3504"/>
                    <a:pt x="2324" y="3504"/>
                  </a:cubicBezTo>
                  <a:cubicBezTo>
                    <a:pt x="2370" y="3504"/>
                    <a:pt x="2416" y="3503"/>
                    <a:pt x="2462" y="3502"/>
                  </a:cubicBezTo>
                  <a:lnTo>
                    <a:pt x="2587" y="3502"/>
                  </a:lnTo>
                  <a:cubicBezTo>
                    <a:pt x="3049" y="3502"/>
                    <a:pt x="3414" y="3473"/>
                    <a:pt x="3722" y="3319"/>
                  </a:cubicBezTo>
                  <a:cubicBezTo>
                    <a:pt x="4068" y="3146"/>
                    <a:pt x="4366" y="2810"/>
                    <a:pt x="4684" y="2214"/>
                  </a:cubicBezTo>
                  <a:cubicBezTo>
                    <a:pt x="4809" y="1964"/>
                    <a:pt x="4914" y="1704"/>
                    <a:pt x="4991" y="1435"/>
                  </a:cubicBezTo>
                  <a:cubicBezTo>
                    <a:pt x="5030" y="1300"/>
                    <a:pt x="5087" y="1185"/>
                    <a:pt x="5164" y="1069"/>
                  </a:cubicBezTo>
                  <a:cubicBezTo>
                    <a:pt x="5222" y="983"/>
                    <a:pt x="5241" y="867"/>
                    <a:pt x="5222" y="762"/>
                  </a:cubicBezTo>
                  <a:cubicBezTo>
                    <a:pt x="5193" y="656"/>
                    <a:pt x="5126" y="569"/>
                    <a:pt x="5030" y="521"/>
                  </a:cubicBezTo>
                  <a:lnTo>
                    <a:pt x="5020" y="521"/>
                  </a:lnTo>
                  <a:cubicBezTo>
                    <a:pt x="4324" y="182"/>
                    <a:pt x="3559" y="1"/>
                    <a:pt x="278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60"/>
            <p:cNvSpPr/>
            <p:nvPr/>
          </p:nvSpPr>
          <p:spPr>
            <a:xfrm>
              <a:off x="4898721" y="2014101"/>
              <a:ext cx="127683" cy="83023"/>
            </a:xfrm>
            <a:custGeom>
              <a:avLst/>
              <a:gdLst/>
              <a:ahLst/>
              <a:cxnLst/>
              <a:rect l="l" t="t" r="r" b="b"/>
              <a:pathLst>
                <a:path w="4886" h="3177" extrusionOk="0">
                  <a:moveTo>
                    <a:pt x="2595" y="0"/>
                  </a:moveTo>
                  <a:cubicBezTo>
                    <a:pt x="2557" y="0"/>
                    <a:pt x="2520" y="0"/>
                    <a:pt x="2482" y="1"/>
                  </a:cubicBezTo>
                  <a:cubicBezTo>
                    <a:pt x="1559" y="1"/>
                    <a:pt x="732" y="49"/>
                    <a:pt x="212" y="98"/>
                  </a:cubicBezTo>
                  <a:cubicBezTo>
                    <a:pt x="87" y="107"/>
                    <a:pt x="1" y="223"/>
                    <a:pt x="30" y="348"/>
                  </a:cubicBezTo>
                  <a:cubicBezTo>
                    <a:pt x="68" y="550"/>
                    <a:pt x="87" y="742"/>
                    <a:pt x="87" y="953"/>
                  </a:cubicBezTo>
                  <a:cubicBezTo>
                    <a:pt x="87" y="1800"/>
                    <a:pt x="232" y="2386"/>
                    <a:pt x="501" y="2703"/>
                  </a:cubicBezTo>
                  <a:cubicBezTo>
                    <a:pt x="693" y="2896"/>
                    <a:pt x="943" y="3030"/>
                    <a:pt x="1203" y="3079"/>
                  </a:cubicBezTo>
                  <a:cubicBezTo>
                    <a:pt x="1515" y="3146"/>
                    <a:pt x="1827" y="3176"/>
                    <a:pt x="2145" y="3176"/>
                  </a:cubicBezTo>
                  <a:cubicBezTo>
                    <a:pt x="2190" y="3176"/>
                    <a:pt x="2235" y="3176"/>
                    <a:pt x="2280" y="3175"/>
                  </a:cubicBezTo>
                  <a:lnTo>
                    <a:pt x="2395" y="3175"/>
                  </a:lnTo>
                  <a:cubicBezTo>
                    <a:pt x="2838" y="3175"/>
                    <a:pt x="3184" y="3146"/>
                    <a:pt x="3463" y="3011"/>
                  </a:cubicBezTo>
                  <a:cubicBezTo>
                    <a:pt x="3780" y="2857"/>
                    <a:pt x="4059" y="2530"/>
                    <a:pt x="4347" y="1973"/>
                  </a:cubicBezTo>
                  <a:cubicBezTo>
                    <a:pt x="4472" y="1732"/>
                    <a:pt x="4578" y="1482"/>
                    <a:pt x="4655" y="1223"/>
                  </a:cubicBezTo>
                  <a:cubicBezTo>
                    <a:pt x="4693" y="1078"/>
                    <a:pt x="4761" y="934"/>
                    <a:pt x="4838" y="809"/>
                  </a:cubicBezTo>
                  <a:cubicBezTo>
                    <a:pt x="4876" y="761"/>
                    <a:pt x="4886" y="703"/>
                    <a:pt x="4876" y="646"/>
                  </a:cubicBezTo>
                  <a:cubicBezTo>
                    <a:pt x="4857" y="578"/>
                    <a:pt x="4818" y="530"/>
                    <a:pt x="4761" y="511"/>
                  </a:cubicBezTo>
                  <a:cubicBezTo>
                    <a:pt x="4083" y="181"/>
                    <a:pt x="3345" y="0"/>
                    <a:pt x="2595" y="0"/>
                  </a:cubicBezTo>
                  <a:close/>
                </a:path>
              </a:pathLst>
            </a:custGeom>
            <a:solidFill>
              <a:srgbClr val="E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60"/>
            <p:cNvSpPr/>
            <p:nvPr/>
          </p:nvSpPr>
          <p:spPr>
            <a:xfrm>
              <a:off x="4940690" y="2017133"/>
              <a:ext cx="85479" cy="79939"/>
            </a:xfrm>
            <a:custGeom>
              <a:avLst/>
              <a:gdLst/>
              <a:ahLst/>
              <a:cxnLst/>
              <a:rect l="l" t="t" r="r" b="b"/>
              <a:pathLst>
                <a:path w="3271" h="3059" extrusionOk="0">
                  <a:moveTo>
                    <a:pt x="2010" y="1"/>
                  </a:moveTo>
                  <a:cubicBezTo>
                    <a:pt x="1943" y="222"/>
                    <a:pt x="1847" y="568"/>
                    <a:pt x="1684" y="1107"/>
                  </a:cubicBezTo>
                  <a:cubicBezTo>
                    <a:pt x="1607" y="1366"/>
                    <a:pt x="1510" y="1616"/>
                    <a:pt x="1385" y="1857"/>
                  </a:cubicBezTo>
                  <a:cubicBezTo>
                    <a:pt x="1087" y="2424"/>
                    <a:pt x="808" y="2741"/>
                    <a:pt x="491" y="2895"/>
                  </a:cubicBezTo>
                  <a:cubicBezTo>
                    <a:pt x="337" y="2972"/>
                    <a:pt x="174" y="3011"/>
                    <a:pt x="1" y="3030"/>
                  </a:cubicBezTo>
                  <a:cubicBezTo>
                    <a:pt x="212" y="3049"/>
                    <a:pt x="433" y="3059"/>
                    <a:pt x="664" y="3059"/>
                  </a:cubicBezTo>
                  <a:lnTo>
                    <a:pt x="789" y="3059"/>
                  </a:lnTo>
                  <a:cubicBezTo>
                    <a:pt x="1222" y="3059"/>
                    <a:pt x="1568" y="3030"/>
                    <a:pt x="1847" y="2895"/>
                  </a:cubicBezTo>
                  <a:cubicBezTo>
                    <a:pt x="2164" y="2741"/>
                    <a:pt x="2434" y="2414"/>
                    <a:pt x="2732" y="1857"/>
                  </a:cubicBezTo>
                  <a:cubicBezTo>
                    <a:pt x="2857" y="1616"/>
                    <a:pt x="2962" y="1366"/>
                    <a:pt x="3030" y="1107"/>
                  </a:cubicBezTo>
                  <a:cubicBezTo>
                    <a:pt x="3078" y="962"/>
                    <a:pt x="3136" y="828"/>
                    <a:pt x="3222" y="703"/>
                  </a:cubicBezTo>
                  <a:cubicBezTo>
                    <a:pt x="3261" y="655"/>
                    <a:pt x="3270" y="587"/>
                    <a:pt x="3261" y="530"/>
                  </a:cubicBezTo>
                  <a:cubicBezTo>
                    <a:pt x="3241" y="462"/>
                    <a:pt x="3203" y="414"/>
                    <a:pt x="3155" y="395"/>
                  </a:cubicBezTo>
                  <a:lnTo>
                    <a:pt x="3145" y="395"/>
                  </a:lnTo>
                  <a:cubicBezTo>
                    <a:pt x="2780" y="212"/>
                    <a:pt x="2405" y="78"/>
                    <a:pt x="2010"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60"/>
            <p:cNvSpPr/>
            <p:nvPr/>
          </p:nvSpPr>
          <p:spPr>
            <a:xfrm>
              <a:off x="5139715" y="2014624"/>
              <a:ext cx="77431" cy="82500"/>
            </a:xfrm>
            <a:custGeom>
              <a:avLst/>
              <a:gdLst/>
              <a:ahLst/>
              <a:cxnLst/>
              <a:rect l="l" t="t" r="r" b="b"/>
              <a:pathLst>
                <a:path w="2963" h="3157" extrusionOk="0">
                  <a:moveTo>
                    <a:pt x="1510" y="1"/>
                  </a:moveTo>
                  <a:cubicBezTo>
                    <a:pt x="1501" y="299"/>
                    <a:pt x="1501" y="760"/>
                    <a:pt x="1501" y="924"/>
                  </a:cubicBezTo>
                  <a:cubicBezTo>
                    <a:pt x="1501" y="1780"/>
                    <a:pt x="1366" y="2366"/>
                    <a:pt x="1087" y="2674"/>
                  </a:cubicBezTo>
                  <a:cubicBezTo>
                    <a:pt x="895" y="2876"/>
                    <a:pt x="655" y="3001"/>
                    <a:pt x="385" y="3059"/>
                  </a:cubicBezTo>
                  <a:cubicBezTo>
                    <a:pt x="260" y="3087"/>
                    <a:pt x="126" y="3116"/>
                    <a:pt x="1" y="3126"/>
                  </a:cubicBezTo>
                  <a:cubicBezTo>
                    <a:pt x="193" y="3145"/>
                    <a:pt x="385" y="3155"/>
                    <a:pt x="578" y="3155"/>
                  </a:cubicBezTo>
                  <a:lnTo>
                    <a:pt x="703" y="3155"/>
                  </a:lnTo>
                  <a:cubicBezTo>
                    <a:pt x="746" y="3156"/>
                    <a:pt x="790" y="3156"/>
                    <a:pt x="834" y="3156"/>
                  </a:cubicBezTo>
                  <a:cubicBezTo>
                    <a:pt x="1146" y="3156"/>
                    <a:pt x="1458" y="3126"/>
                    <a:pt x="1770" y="3059"/>
                  </a:cubicBezTo>
                  <a:cubicBezTo>
                    <a:pt x="2030" y="3010"/>
                    <a:pt x="2280" y="2876"/>
                    <a:pt x="2472" y="2683"/>
                  </a:cubicBezTo>
                  <a:cubicBezTo>
                    <a:pt x="2741" y="2366"/>
                    <a:pt x="2885" y="1780"/>
                    <a:pt x="2885" y="924"/>
                  </a:cubicBezTo>
                  <a:cubicBezTo>
                    <a:pt x="2885" y="722"/>
                    <a:pt x="2905" y="530"/>
                    <a:pt x="2943" y="328"/>
                  </a:cubicBezTo>
                  <a:cubicBezTo>
                    <a:pt x="2962" y="270"/>
                    <a:pt x="2953" y="212"/>
                    <a:pt x="2914" y="164"/>
                  </a:cubicBezTo>
                  <a:cubicBezTo>
                    <a:pt x="2885" y="106"/>
                    <a:pt x="2828" y="78"/>
                    <a:pt x="2770" y="78"/>
                  </a:cubicBezTo>
                  <a:cubicBezTo>
                    <a:pt x="2443" y="49"/>
                    <a:pt x="2010" y="20"/>
                    <a:pt x="1510"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60"/>
            <p:cNvSpPr/>
            <p:nvPr/>
          </p:nvSpPr>
          <p:spPr>
            <a:xfrm>
              <a:off x="4969096" y="2146802"/>
              <a:ext cx="177675" cy="36716"/>
            </a:xfrm>
            <a:custGeom>
              <a:avLst/>
              <a:gdLst/>
              <a:ahLst/>
              <a:cxnLst/>
              <a:rect l="l" t="t" r="r" b="b"/>
              <a:pathLst>
                <a:path w="6799" h="1405" extrusionOk="0">
                  <a:moveTo>
                    <a:pt x="4587" y="1"/>
                  </a:moveTo>
                  <a:cubicBezTo>
                    <a:pt x="4020" y="1"/>
                    <a:pt x="3856" y="260"/>
                    <a:pt x="3818" y="424"/>
                  </a:cubicBezTo>
                  <a:cubicBezTo>
                    <a:pt x="3789" y="501"/>
                    <a:pt x="3751" y="568"/>
                    <a:pt x="3693" y="616"/>
                  </a:cubicBezTo>
                  <a:cubicBezTo>
                    <a:pt x="4049" y="645"/>
                    <a:pt x="4587" y="770"/>
                    <a:pt x="5376" y="1174"/>
                  </a:cubicBezTo>
                  <a:cubicBezTo>
                    <a:pt x="5653" y="1327"/>
                    <a:pt x="5969" y="1404"/>
                    <a:pt x="6284" y="1405"/>
                  </a:cubicBezTo>
                  <a:lnTo>
                    <a:pt x="6284" y="1405"/>
                  </a:lnTo>
                  <a:cubicBezTo>
                    <a:pt x="6456" y="1404"/>
                    <a:pt x="6627" y="1375"/>
                    <a:pt x="6799" y="1318"/>
                  </a:cubicBezTo>
                  <a:cubicBezTo>
                    <a:pt x="6405" y="1212"/>
                    <a:pt x="6087" y="933"/>
                    <a:pt x="5770" y="655"/>
                  </a:cubicBezTo>
                  <a:cubicBezTo>
                    <a:pt x="5385" y="318"/>
                    <a:pt x="5020" y="1"/>
                    <a:pt x="4587" y="1"/>
                  </a:cubicBezTo>
                  <a:close/>
                  <a:moveTo>
                    <a:pt x="2212" y="1"/>
                  </a:moveTo>
                  <a:cubicBezTo>
                    <a:pt x="1779" y="1"/>
                    <a:pt x="1424" y="318"/>
                    <a:pt x="1029" y="655"/>
                  </a:cubicBezTo>
                  <a:cubicBezTo>
                    <a:pt x="722" y="933"/>
                    <a:pt x="395" y="1212"/>
                    <a:pt x="0" y="1318"/>
                  </a:cubicBezTo>
                  <a:cubicBezTo>
                    <a:pt x="173" y="1376"/>
                    <a:pt x="347" y="1405"/>
                    <a:pt x="520" y="1405"/>
                  </a:cubicBezTo>
                  <a:cubicBezTo>
                    <a:pt x="837" y="1405"/>
                    <a:pt x="1145" y="1318"/>
                    <a:pt x="1424" y="1174"/>
                  </a:cubicBezTo>
                  <a:cubicBezTo>
                    <a:pt x="2222" y="770"/>
                    <a:pt x="2760" y="645"/>
                    <a:pt x="3106" y="616"/>
                  </a:cubicBezTo>
                  <a:cubicBezTo>
                    <a:pt x="3049" y="568"/>
                    <a:pt x="3010" y="501"/>
                    <a:pt x="2981" y="424"/>
                  </a:cubicBezTo>
                  <a:cubicBezTo>
                    <a:pt x="2943" y="260"/>
                    <a:pt x="2779" y="1"/>
                    <a:pt x="2212" y="1"/>
                  </a:cubicBezTo>
                  <a:close/>
                  <a:moveTo>
                    <a:pt x="6284" y="1405"/>
                  </a:moveTo>
                  <a:cubicBezTo>
                    <a:pt x="6283" y="1405"/>
                    <a:pt x="6281" y="1405"/>
                    <a:pt x="6280" y="1405"/>
                  </a:cubicBezTo>
                  <a:lnTo>
                    <a:pt x="6289" y="1405"/>
                  </a:lnTo>
                  <a:cubicBezTo>
                    <a:pt x="6288" y="1405"/>
                    <a:pt x="6286" y="1405"/>
                    <a:pt x="6284" y="1405"/>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8" name="Google Shape;15058;p60"/>
          <p:cNvGrpSpPr/>
          <p:nvPr/>
        </p:nvGrpSpPr>
        <p:grpSpPr>
          <a:xfrm>
            <a:off x="7050889" y="2913503"/>
            <a:ext cx="363529" cy="339513"/>
            <a:chOff x="7050889" y="2913503"/>
            <a:chExt cx="363529" cy="339513"/>
          </a:xfrm>
        </p:grpSpPr>
        <p:sp>
          <p:nvSpPr>
            <p:cNvPr id="15059" name="Google Shape;15059;p60"/>
            <p:cNvSpPr/>
            <p:nvPr/>
          </p:nvSpPr>
          <p:spPr>
            <a:xfrm>
              <a:off x="7057814" y="2913503"/>
              <a:ext cx="217893" cy="268146"/>
            </a:xfrm>
            <a:custGeom>
              <a:avLst/>
              <a:gdLst/>
              <a:ahLst/>
              <a:cxnLst/>
              <a:rect l="l" t="t" r="r" b="b"/>
              <a:pathLst>
                <a:path w="8338" h="10261" extrusionOk="0">
                  <a:moveTo>
                    <a:pt x="8338" y="0"/>
                  </a:moveTo>
                  <a:lnTo>
                    <a:pt x="1818" y="1443"/>
                  </a:lnTo>
                  <a:lnTo>
                    <a:pt x="1818" y="3741"/>
                  </a:lnTo>
                  <a:lnTo>
                    <a:pt x="1818" y="8655"/>
                  </a:lnTo>
                  <a:cubicBezTo>
                    <a:pt x="1597" y="8558"/>
                    <a:pt x="1357" y="8510"/>
                    <a:pt x="1126" y="8501"/>
                  </a:cubicBezTo>
                  <a:cubicBezTo>
                    <a:pt x="501" y="8501"/>
                    <a:pt x="1" y="8895"/>
                    <a:pt x="1" y="9385"/>
                  </a:cubicBezTo>
                  <a:cubicBezTo>
                    <a:pt x="1" y="9866"/>
                    <a:pt x="501" y="10260"/>
                    <a:pt x="1126" y="10260"/>
                  </a:cubicBezTo>
                  <a:cubicBezTo>
                    <a:pt x="2251" y="10260"/>
                    <a:pt x="2578" y="9405"/>
                    <a:pt x="2578" y="9068"/>
                  </a:cubicBezTo>
                  <a:lnTo>
                    <a:pt x="2578" y="3577"/>
                  </a:lnTo>
                  <a:lnTo>
                    <a:pt x="7578" y="2462"/>
                  </a:lnTo>
                  <a:lnTo>
                    <a:pt x="7578" y="7154"/>
                  </a:lnTo>
                  <a:cubicBezTo>
                    <a:pt x="7357" y="7058"/>
                    <a:pt x="7126" y="7010"/>
                    <a:pt x="6886" y="7001"/>
                  </a:cubicBezTo>
                  <a:cubicBezTo>
                    <a:pt x="6270" y="7001"/>
                    <a:pt x="5770" y="7395"/>
                    <a:pt x="5770" y="7876"/>
                  </a:cubicBezTo>
                  <a:cubicBezTo>
                    <a:pt x="5770" y="8366"/>
                    <a:pt x="6270" y="8760"/>
                    <a:pt x="6886" y="8760"/>
                  </a:cubicBezTo>
                  <a:cubicBezTo>
                    <a:pt x="7886" y="8760"/>
                    <a:pt x="8338" y="8020"/>
                    <a:pt x="8338" y="7529"/>
                  </a:cubicBezTo>
                  <a:cubicBezTo>
                    <a:pt x="8338" y="7241"/>
                    <a:pt x="8338" y="2298"/>
                    <a:pt x="8338" y="2298"/>
                  </a:cubicBezTo>
                  <a:lnTo>
                    <a:pt x="8338"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60"/>
            <p:cNvSpPr/>
            <p:nvPr/>
          </p:nvSpPr>
          <p:spPr>
            <a:xfrm>
              <a:off x="7262118" y="2972223"/>
              <a:ext cx="152300" cy="280794"/>
            </a:xfrm>
            <a:custGeom>
              <a:avLst/>
              <a:gdLst/>
              <a:ahLst/>
              <a:cxnLst/>
              <a:rect l="l" t="t" r="r" b="b"/>
              <a:pathLst>
                <a:path w="5828" h="10745" extrusionOk="0">
                  <a:moveTo>
                    <a:pt x="2252" y="1"/>
                  </a:moveTo>
                  <a:cubicBezTo>
                    <a:pt x="2222" y="1"/>
                    <a:pt x="2193" y="25"/>
                    <a:pt x="2193" y="61"/>
                  </a:cubicBezTo>
                  <a:lnTo>
                    <a:pt x="2193" y="8946"/>
                  </a:lnTo>
                  <a:cubicBezTo>
                    <a:pt x="1905" y="8812"/>
                    <a:pt x="1597" y="8735"/>
                    <a:pt x="1280" y="8725"/>
                  </a:cubicBezTo>
                  <a:cubicBezTo>
                    <a:pt x="578" y="8725"/>
                    <a:pt x="1" y="9177"/>
                    <a:pt x="1" y="9735"/>
                  </a:cubicBezTo>
                  <a:cubicBezTo>
                    <a:pt x="1" y="10292"/>
                    <a:pt x="578" y="10744"/>
                    <a:pt x="1280" y="10744"/>
                  </a:cubicBezTo>
                  <a:cubicBezTo>
                    <a:pt x="2347" y="10744"/>
                    <a:pt x="2953" y="9725"/>
                    <a:pt x="2953" y="9167"/>
                  </a:cubicBezTo>
                  <a:lnTo>
                    <a:pt x="2953" y="3552"/>
                  </a:lnTo>
                  <a:cubicBezTo>
                    <a:pt x="4107" y="3994"/>
                    <a:pt x="5097" y="4802"/>
                    <a:pt x="5761" y="5859"/>
                  </a:cubicBezTo>
                  <a:cubicBezTo>
                    <a:pt x="5768" y="5871"/>
                    <a:pt x="5780" y="5876"/>
                    <a:pt x="5792" y="5876"/>
                  </a:cubicBezTo>
                  <a:cubicBezTo>
                    <a:pt x="5810" y="5876"/>
                    <a:pt x="5828" y="5864"/>
                    <a:pt x="5828" y="5840"/>
                  </a:cubicBezTo>
                  <a:cubicBezTo>
                    <a:pt x="5828" y="5282"/>
                    <a:pt x="5761" y="3167"/>
                    <a:pt x="4684" y="2715"/>
                  </a:cubicBezTo>
                  <a:cubicBezTo>
                    <a:pt x="4030" y="2446"/>
                    <a:pt x="3376" y="1676"/>
                    <a:pt x="2914" y="1003"/>
                  </a:cubicBezTo>
                  <a:cubicBezTo>
                    <a:pt x="2895" y="965"/>
                    <a:pt x="2876" y="936"/>
                    <a:pt x="2847" y="907"/>
                  </a:cubicBezTo>
                  <a:cubicBezTo>
                    <a:pt x="2607" y="551"/>
                    <a:pt x="2414" y="234"/>
                    <a:pt x="2299" y="32"/>
                  </a:cubicBezTo>
                  <a:cubicBezTo>
                    <a:pt x="2288" y="10"/>
                    <a:pt x="2270" y="1"/>
                    <a:pt x="2252" y="1"/>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60"/>
            <p:cNvSpPr/>
            <p:nvPr/>
          </p:nvSpPr>
          <p:spPr>
            <a:xfrm>
              <a:off x="7263373" y="3037136"/>
              <a:ext cx="151046" cy="214626"/>
            </a:xfrm>
            <a:custGeom>
              <a:avLst/>
              <a:gdLst/>
              <a:ahLst/>
              <a:cxnLst/>
              <a:rect l="l" t="t" r="r" b="b"/>
              <a:pathLst>
                <a:path w="5780" h="8213" extrusionOk="0">
                  <a:moveTo>
                    <a:pt x="2491" y="0"/>
                  </a:moveTo>
                  <a:lnTo>
                    <a:pt x="2491" y="6212"/>
                  </a:lnTo>
                  <a:cubicBezTo>
                    <a:pt x="2491" y="6760"/>
                    <a:pt x="1895" y="7780"/>
                    <a:pt x="828" y="7780"/>
                  </a:cubicBezTo>
                  <a:cubicBezTo>
                    <a:pt x="539" y="7780"/>
                    <a:pt x="251" y="7703"/>
                    <a:pt x="1" y="7539"/>
                  </a:cubicBezTo>
                  <a:lnTo>
                    <a:pt x="1" y="7539"/>
                  </a:lnTo>
                  <a:lnTo>
                    <a:pt x="20" y="7578"/>
                  </a:lnTo>
                  <a:lnTo>
                    <a:pt x="30" y="7616"/>
                  </a:lnTo>
                  <a:cubicBezTo>
                    <a:pt x="58" y="7664"/>
                    <a:pt x="87" y="7712"/>
                    <a:pt x="116" y="7760"/>
                  </a:cubicBezTo>
                  <a:lnTo>
                    <a:pt x="145" y="7789"/>
                  </a:lnTo>
                  <a:lnTo>
                    <a:pt x="164" y="7818"/>
                  </a:lnTo>
                  <a:cubicBezTo>
                    <a:pt x="193" y="7847"/>
                    <a:pt x="222" y="7876"/>
                    <a:pt x="260" y="7905"/>
                  </a:cubicBezTo>
                  <a:lnTo>
                    <a:pt x="289" y="7933"/>
                  </a:lnTo>
                  <a:lnTo>
                    <a:pt x="299" y="7943"/>
                  </a:lnTo>
                  <a:lnTo>
                    <a:pt x="328" y="7962"/>
                  </a:lnTo>
                  <a:lnTo>
                    <a:pt x="337" y="7972"/>
                  </a:lnTo>
                  <a:lnTo>
                    <a:pt x="366" y="7991"/>
                  </a:lnTo>
                  <a:lnTo>
                    <a:pt x="376" y="7991"/>
                  </a:lnTo>
                  <a:lnTo>
                    <a:pt x="433" y="8030"/>
                  </a:lnTo>
                  <a:lnTo>
                    <a:pt x="443" y="8039"/>
                  </a:lnTo>
                  <a:lnTo>
                    <a:pt x="472" y="8049"/>
                  </a:lnTo>
                  <a:lnTo>
                    <a:pt x="491" y="8068"/>
                  </a:lnTo>
                  <a:lnTo>
                    <a:pt x="520" y="8078"/>
                  </a:lnTo>
                  <a:lnTo>
                    <a:pt x="539" y="8087"/>
                  </a:lnTo>
                  <a:lnTo>
                    <a:pt x="558" y="8097"/>
                  </a:lnTo>
                  <a:lnTo>
                    <a:pt x="587" y="8107"/>
                  </a:lnTo>
                  <a:lnTo>
                    <a:pt x="616" y="8126"/>
                  </a:lnTo>
                  <a:lnTo>
                    <a:pt x="655" y="8135"/>
                  </a:lnTo>
                  <a:lnTo>
                    <a:pt x="683" y="8145"/>
                  </a:lnTo>
                  <a:lnTo>
                    <a:pt x="712" y="8164"/>
                  </a:lnTo>
                  <a:lnTo>
                    <a:pt x="732" y="8164"/>
                  </a:lnTo>
                  <a:lnTo>
                    <a:pt x="770" y="8174"/>
                  </a:lnTo>
                  <a:lnTo>
                    <a:pt x="789" y="8183"/>
                  </a:lnTo>
                  <a:lnTo>
                    <a:pt x="828" y="8193"/>
                  </a:lnTo>
                  <a:lnTo>
                    <a:pt x="847" y="8193"/>
                  </a:lnTo>
                  <a:lnTo>
                    <a:pt x="885" y="8203"/>
                  </a:lnTo>
                  <a:lnTo>
                    <a:pt x="905" y="8203"/>
                  </a:lnTo>
                  <a:lnTo>
                    <a:pt x="953" y="8212"/>
                  </a:lnTo>
                  <a:lnTo>
                    <a:pt x="1222" y="8212"/>
                  </a:lnTo>
                  <a:cubicBezTo>
                    <a:pt x="2280" y="8212"/>
                    <a:pt x="2886" y="7193"/>
                    <a:pt x="2886" y="6635"/>
                  </a:cubicBezTo>
                  <a:lnTo>
                    <a:pt x="2886" y="1068"/>
                  </a:lnTo>
                  <a:cubicBezTo>
                    <a:pt x="4049" y="1510"/>
                    <a:pt x="5040" y="2318"/>
                    <a:pt x="5713" y="3375"/>
                  </a:cubicBezTo>
                  <a:cubicBezTo>
                    <a:pt x="5719" y="3382"/>
                    <a:pt x="5729" y="3385"/>
                    <a:pt x="5738" y="3385"/>
                  </a:cubicBezTo>
                  <a:cubicBezTo>
                    <a:pt x="5755" y="3385"/>
                    <a:pt x="5774" y="3375"/>
                    <a:pt x="5780" y="3356"/>
                  </a:cubicBezTo>
                  <a:cubicBezTo>
                    <a:pt x="5780" y="3260"/>
                    <a:pt x="5780" y="3116"/>
                    <a:pt x="5770" y="2933"/>
                  </a:cubicBezTo>
                  <a:cubicBezTo>
                    <a:pt x="5482" y="2029"/>
                    <a:pt x="4809" y="827"/>
                    <a:pt x="249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60"/>
            <p:cNvSpPr/>
            <p:nvPr/>
          </p:nvSpPr>
          <p:spPr>
            <a:xfrm>
              <a:off x="7105323" y="2913739"/>
              <a:ext cx="170384" cy="97788"/>
            </a:xfrm>
            <a:custGeom>
              <a:avLst/>
              <a:gdLst/>
              <a:ahLst/>
              <a:cxnLst/>
              <a:rect l="l" t="t" r="r" b="b"/>
              <a:pathLst>
                <a:path w="6520" h="3742" extrusionOk="0">
                  <a:moveTo>
                    <a:pt x="6520" y="1"/>
                  </a:moveTo>
                  <a:lnTo>
                    <a:pt x="0" y="1443"/>
                  </a:lnTo>
                  <a:lnTo>
                    <a:pt x="0" y="3741"/>
                  </a:lnTo>
                  <a:lnTo>
                    <a:pt x="6520" y="2289"/>
                  </a:lnTo>
                  <a:lnTo>
                    <a:pt x="652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60"/>
            <p:cNvSpPr/>
            <p:nvPr/>
          </p:nvSpPr>
          <p:spPr>
            <a:xfrm>
              <a:off x="7082196" y="2913503"/>
              <a:ext cx="193511" cy="267884"/>
            </a:xfrm>
            <a:custGeom>
              <a:avLst/>
              <a:gdLst/>
              <a:ahLst/>
              <a:cxnLst/>
              <a:rect l="l" t="t" r="r" b="b"/>
              <a:pathLst>
                <a:path w="7405" h="10251" extrusionOk="0">
                  <a:moveTo>
                    <a:pt x="7405" y="0"/>
                  </a:moveTo>
                  <a:lnTo>
                    <a:pt x="885" y="1443"/>
                  </a:lnTo>
                  <a:lnTo>
                    <a:pt x="885" y="3741"/>
                  </a:lnTo>
                  <a:lnTo>
                    <a:pt x="1231" y="3664"/>
                  </a:lnTo>
                  <a:lnTo>
                    <a:pt x="1231" y="9058"/>
                  </a:lnTo>
                  <a:cubicBezTo>
                    <a:pt x="1231" y="9376"/>
                    <a:pt x="953" y="10135"/>
                    <a:pt x="1" y="10241"/>
                  </a:cubicBezTo>
                  <a:cubicBezTo>
                    <a:pt x="68" y="10251"/>
                    <a:pt x="126" y="10251"/>
                    <a:pt x="193" y="10251"/>
                  </a:cubicBezTo>
                  <a:cubicBezTo>
                    <a:pt x="1318" y="10251"/>
                    <a:pt x="1645" y="9395"/>
                    <a:pt x="1645" y="9058"/>
                  </a:cubicBezTo>
                  <a:lnTo>
                    <a:pt x="1645" y="3577"/>
                  </a:lnTo>
                  <a:lnTo>
                    <a:pt x="6241" y="2558"/>
                  </a:lnTo>
                  <a:lnTo>
                    <a:pt x="6991" y="2395"/>
                  </a:lnTo>
                  <a:lnTo>
                    <a:pt x="6991" y="7529"/>
                  </a:lnTo>
                  <a:cubicBezTo>
                    <a:pt x="6991" y="7981"/>
                    <a:pt x="6607" y="8645"/>
                    <a:pt x="5761" y="8751"/>
                  </a:cubicBezTo>
                  <a:cubicBezTo>
                    <a:pt x="5828" y="8751"/>
                    <a:pt x="5886" y="8760"/>
                    <a:pt x="5953" y="8760"/>
                  </a:cubicBezTo>
                  <a:cubicBezTo>
                    <a:pt x="6953" y="8760"/>
                    <a:pt x="7405" y="8020"/>
                    <a:pt x="7405" y="7529"/>
                  </a:cubicBezTo>
                  <a:lnTo>
                    <a:pt x="7405" y="2298"/>
                  </a:lnTo>
                  <a:lnTo>
                    <a:pt x="7405"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60"/>
            <p:cNvSpPr/>
            <p:nvPr/>
          </p:nvSpPr>
          <p:spPr>
            <a:xfrm>
              <a:off x="7354601" y="3215961"/>
              <a:ext cx="50775" cy="17195"/>
            </a:xfrm>
            <a:custGeom>
              <a:avLst/>
              <a:gdLst/>
              <a:ahLst/>
              <a:cxnLst/>
              <a:rect l="l" t="t" r="r" b="b"/>
              <a:pathLst>
                <a:path w="1943" h="658" extrusionOk="0">
                  <a:moveTo>
                    <a:pt x="1689" y="0"/>
                  </a:moveTo>
                  <a:cubicBezTo>
                    <a:pt x="1664" y="0"/>
                    <a:pt x="1639" y="5"/>
                    <a:pt x="1616" y="13"/>
                  </a:cubicBezTo>
                  <a:cubicBezTo>
                    <a:pt x="1424" y="90"/>
                    <a:pt x="1000" y="215"/>
                    <a:pt x="202" y="254"/>
                  </a:cubicBezTo>
                  <a:cubicBezTo>
                    <a:pt x="96" y="254"/>
                    <a:pt x="0" y="340"/>
                    <a:pt x="0" y="456"/>
                  </a:cubicBezTo>
                  <a:cubicBezTo>
                    <a:pt x="0" y="571"/>
                    <a:pt x="96" y="658"/>
                    <a:pt x="202" y="658"/>
                  </a:cubicBezTo>
                  <a:lnTo>
                    <a:pt x="212" y="658"/>
                  </a:lnTo>
                  <a:cubicBezTo>
                    <a:pt x="1039" y="619"/>
                    <a:pt x="1510" y="504"/>
                    <a:pt x="1760" y="408"/>
                  </a:cubicBezTo>
                  <a:cubicBezTo>
                    <a:pt x="1904" y="350"/>
                    <a:pt x="1943" y="187"/>
                    <a:pt x="1847" y="71"/>
                  </a:cubicBezTo>
                  <a:cubicBezTo>
                    <a:pt x="1806" y="24"/>
                    <a:pt x="1747" y="0"/>
                    <a:pt x="1689"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60"/>
            <p:cNvSpPr/>
            <p:nvPr/>
          </p:nvSpPr>
          <p:spPr>
            <a:xfrm>
              <a:off x="7050889" y="3195813"/>
              <a:ext cx="197431" cy="26786"/>
            </a:xfrm>
            <a:custGeom>
              <a:avLst/>
              <a:gdLst/>
              <a:ahLst/>
              <a:cxnLst/>
              <a:rect l="l" t="t" r="r" b="b"/>
              <a:pathLst>
                <a:path w="7555" h="1025" extrusionOk="0">
                  <a:moveTo>
                    <a:pt x="2504" y="0"/>
                  </a:moveTo>
                  <a:cubicBezTo>
                    <a:pt x="1357" y="0"/>
                    <a:pt x="655" y="173"/>
                    <a:pt x="227" y="371"/>
                  </a:cubicBezTo>
                  <a:cubicBezTo>
                    <a:pt x="1" y="463"/>
                    <a:pt x="111" y="767"/>
                    <a:pt x="308" y="767"/>
                  </a:cubicBezTo>
                  <a:cubicBezTo>
                    <a:pt x="337" y="767"/>
                    <a:pt x="368" y="761"/>
                    <a:pt x="400" y="746"/>
                  </a:cubicBezTo>
                  <a:cubicBezTo>
                    <a:pt x="927" y="505"/>
                    <a:pt x="1669" y="416"/>
                    <a:pt x="2477" y="416"/>
                  </a:cubicBezTo>
                  <a:cubicBezTo>
                    <a:pt x="3826" y="416"/>
                    <a:pt x="5360" y="663"/>
                    <a:pt x="6382" y="861"/>
                  </a:cubicBezTo>
                  <a:cubicBezTo>
                    <a:pt x="6670" y="919"/>
                    <a:pt x="6959" y="977"/>
                    <a:pt x="7237" y="1025"/>
                  </a:cubicBezTo>
                  <a:lnTo>
                    <a:pt x="7276" y="1025"/>
                  </a:lnTo>
                  <a:cubicBezTo>
                    <a:pt x="7526" y="1025"/>
                    <a:pt x="7555" y="669"/>
                    <a:pt x="7305" y="621"/>
                  </a:cubicBezTo>
                  <a:cubicBezTo>
                    <a:pt x="7035" y="573"/>
                    <a:pt x="6747" y="515"/>
                    <a:pt x="6459" y="458"/>
                  </a:cubicBezTo>
                  <a:cubicBezTo>
                    <a:pt x="4755" y="123"/>
                    <a:pt x="3471" y="0"/>
                    <a:pt x="2504"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60"/>
            <p:cNvSpPr/>
            <p:nvPr/>
          </p:nvSpPr>
          <p:spPr>
            <a:xfrm>
              <a:off x="7357371" y="3166361"/>
              <a:ext cx="47509" cy="16803"/>
            </a:xfrm>
            <a:custGeom>
              <a:avLst/>
              <a:gdLst/>
              <a:ahLst/>
              <a:cxnLst/>
              <a:rect l="l" t="t" r="r" b="b"/>
              <a:pathLst>
                <a:path w="1818" h="643" extrusionOk="0">
                  <a:moveTo>
                    <a:pt x="1579" y="0"/>
                  </a:moveTo>
                  <a:cubicBezTo>
                    <a:pt x="1553" y="0"/>
                    <a:pt x="1526" y="6"/>
                    <a:pt x="1500" y="17"/>
                  </a:cubicBezTo>
                  <a:cubicBezTo>
                    <a:pt x="1096" y="152"/>
                    <a:pt x="673" y="219"/>
                    <a:pt x="250" y="238"/>
                  </a:cubicBezTo>
                  <a:cubicBezTo>
                    <a:pt x="0" y="257"/>
                    <a:pt x="10" y="633"/>
                    <a:pt x="269" y="642"/>
                  </a:cubicBezTo>
                  <a:lnTo>
                    <a:pt x="279" y="642"/>
                  </a:lnTo>
                  <a:cubicBezTo>
                    <a:pt x="741" y="623"/>
                    <a:pt x="1202" y="546"/>
                    <a:pt x="1644" y="392"/>
                  </a:cubicBezTo>
                  <a:cubicBezTo>
                    <a:pt x="1769" y="344"/>
                    <a:pt x="1818" y="190"/>
                    <a:pt x="1741" y="84"/>
                  </a:cubicBezTo>
                  <a:cubicBezTo>
                    <a:pt x="1700" y="30"/>
                    <a:pt x="1641" y="0"/>
                    <a:pt x="157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60"/>
            <p:cNvSpPr/>
            <p:nvPr/>
          </p:nvSpPr>
          <p:spPr>
            <a:xfrm>
              <a:off x="7145855" y="3147938"/>
              <a:ext cx="145872" cy="31464"/>
            </a:xfrm>
            <a:custGeom>
              <a:avLst/>
              <a:gdLst/>
              <a:ahLst/>
              <a:cxnLst/>
              <a:rect l="l" t="t" r="r" b="b"/>
              <a:pathLst>
                <a:path w="5582" h="1204" extrusionOk="0">
                  <a:moveTo>
                    <a:pt x="286" y="1"/>
                  </a:moveTo>
                  <a:cubicBezTo>
                    <a:pt x="35" y="1"/>
                    <a:pt x="1" y="376"/>
                    <a:pt x="257" y="414"/>
                  </a:cubicBezTo>
                  <a:cubicBezTo>
                    <a:pt x="1007" y="482"/>
                    <a:pt x="1844" y="616"/>
                    <a:pt x="2748" y="789"/>
                  </a:cubicBezTo>
                  <a:cubicBezTo>
                    <a:pt x="3652" y="962"/>
                    <a:pt x="4498" y="1107"/>
                    <a:pt x="5277" y="1203"/>
                  </a:cubicBezTo>
                  <a:lnTo>
                    <a:pt x="5296" y="1203"/>
                  </a:lnTo>
                  <a:cubicBezTo>
                    <a:pt x="5299" y="1203"/>
                    <a:pt x="5302" y="1203"/>
                    <a:pt x="5305" y="1203"/>
                  </a:cubicBezTo>
                  <a:cubicBezTo>
                    <a:pt x="5556" y="1203"/>
                    <a:pt x="5581" y="818"/>
                    <a:pt x="5325" y="799"/>
                  </a:cubicBezTo>
                  <a:cubicBezTo>
                    <a:pt x="4555" y="703"/>
                    <a:pt x="3719" y="559"/>
                    <a:pt x="2825" y="386"/>
                  </a:cubicBezTo>
                  <a:cubicBezTo>
                    <a:pt x="1911" y="203"/>
                    <a:pt x="1055" y="78"/>
                    <a:pt x="296" y="1"/>
                  </a:cubicBezTo>
                  <a:cubicBezTo>
                    <a:pt x="292" y="1"/>
                    <a:pt x="289" y="1"/>
                    <a:pt x="286"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8" name="Google Shape;15068;p60"/>
          <p:cNvGrpSpPr/>
          <p:nvPr/>
        </p:nvGrpSpPr>
        <p:grpSpPr>
          <a:xfrm>
            <a:off x="7510900" y="1981462"/>
            <a:ext cx="372937" cy="360629"/>
            <a:chOff x="7510900" y="1981462"/>
            <a:chExt cx="372937" cy="360629"/>
          </a:xfrm>
        </p:grpSpPr>
        <p:sp>
          <p:nvSpPr>
            <p:cNvPr id="15069" name="Google Shape;15069;p60"/>
            <p:cNvSpPr/>
            <p:nvPr/>
          </p:nvSpPr>
          <p:spPr>
            <a:xfrm>
              <a:off x="7617207" y="2027455"/>
              <a:ext cx="160584" cy="264121"/>
            </a:xfrm>
            <a:custGeom>
              <a:avLst/>
              <a:gdLst/>
              <a:ahLst/>
              <a:cxnLst/>
              <a:rect l="l" t="t" r="r" b="b"/>
              <a:pathLst>
                <a:path w="6145" h="10107" extrusionOk="0">
                  <a:moveTo>
                    <a:pt x="0" y="0"/>
                  </a:moveTo>
                  <a:lnTo>
                    <a:pt x="0" y="10106"/>
                  </a:lnTo>
                  <a:lnTo>
                    <a:pt x="6145" y="10106"/>
                  </a:lnTo>
                  <a:lnTo>
                    <a:pt x="6145"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60"/>
            <p:cNvSpPr/>
            <p:nvPr/>
          </p:nvSpPr>
          <p:spPr>
            <a:xfrm>
              <a:off x="7739585" y="2027455"/>
              <a:ext cx="38206" cy="264121"/>
            </a:xfrm>
            <a:custGeom>
              <a:avLst/>
              <a:gdLst/>
              <a:ahLst/>
              <a:cxnLst/>
              <a:rect l="l" t="t" r="r" b="b"/>
              <a:pathLst>
                <a:path w="1462" h="10107" extrusionOk="0">
                  <a:moveTo>
                    <a:pt x="0" y="0"/>
                  </a:moveTo>
                  <a:lnTo>
                    <a:pt x="0" y="10106"/>
                  </a:lnTo>
                  <a:lnTo>
                    <a:pt x="1462" y="10106"/>
                  </a:lnTo>
                  <a:lnTo>
                    <a:pt x="1462"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60"/>
            <p:cNvSpPr/>
            <p:nvPr/>
          </p:nvSpPr>
          <p:spPr>
            <a:xfrm>
              <a:off x="7576231" y="2011619"/>
              <a:ext cx="243529" cy="64861"/>
            </a:xfrm>
            <a:custGeom>
              <a:avLst/>
              <a:gdLst/>
              <a:ahLst/>
              <a:cxnLst/>
              <a:rect l="l" t="t" r="r" b="b"/>
              <a:pathLst>
                <a:path w="9319" h="2482" extrusionOk="0">
                  <a:moveTo>
                    <a:pt x="1" y="0"/>
                  </a:moveTo>
                  <a:lnTo>
                    <a:pt x="626" y="1741"/>
                  </a:lnTo>
                  <a:cubicBezTo>
                    <a:pt x="789" y="2183"/>
                    <a:pt x="1203" y="2481"/>
                    <a:pt x="1674" y="2481"/>
                  </a:cubicBezTo>
                  <a:lnTo>
                    <a:pt x="7655" y="2481"/>
                  </a:lnTo>
                  <a:cubicBezTo>
                    <a:pt x="8117" y="2472"/>
                    <a:pt x="8530" y="2183"/>
                    <a:pt x="8694" y="1741"/>
                  </a:cubicBezTo>
                  <a:lnTo>
                    <a:pt x="9319" y="0"/>
                  </a:ln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60"/>
            <p:cNvSpPr/>
            <p:nvPr/>
          </p:nvSpPr>
          <p:spPr>
            <a:xfrm>
              <a:off x="7576231" y="2011619"/>
              <a:ext cx="243529" cy="63842"/>
            </a:xfrm>
            <a:custGeom>
              <a:avLst/>
              <a:gdLst/>
              <a:ahLst/>
              <a:cxnLst/>
              <a:rect l="l" t="t" r="r" b="b"/>
              <a:pathLst>
                <a:path w="9319" h="2443" extrusionOk="0">
                  <a:moveTo>
                    <a:pt x="1" y="0"/>
                  </a:moveTo>
                  <a:lnTo>
                    <a:pt x="635" y="1741"/>
                  </a:lnTo>
                  <a:cubicBezTo>
                    <a:pt x="751" y="2077"/>
                    <a:pt x="1020" y="2327"/>
                    <a:pt x="1357" y="2433"/>
                  </a:cubicBezTo>
                  <a:cubicBezTo>
                    <a:pt x="1732" y="2116"/>
                    <a:pt x="2010" y="1693"/>
                    <a:pt x="2135" y="1221"/>
                  </a:cubicBezTo>
                  <a:lnTo>
                    <a:pt x="7126" y="1221"/>
                  </a:lnTo>
                  <a:cubicBezTo>
                    <a:pt x="7261" y="1702"/>
                    <a:pt x="7540" y="2125"/>
                    <a:pt x="7924" y="2443"/>
                  </a:cubicBezTo>
                  <a:cubicBezTo>
                    <a:pt x="8280" y="2356"/>
                    <a:pt x="8569" y="2087"/>
                    <a:pt x="8694" y="1741"/>
                  </a:cubicBezTo>
                  <a:lnTo>
                    <a:pt x="9319"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60"/>
            <p:cNvSpPr/>
            <p:nvPr/>
          </p:nvSpPr>
          <p:spPr>
            <a:xfrm>
              <a:off x="7510900" y="1981462"/>
              <a:ext cx="372937" cy="92169"/>
            </a:xfrm>
            <a:custGeom>
              <a:avLst/>
              <a:gdLst/>
              <a:ahLst/>
              <a:cxnLst/>
              <a:rect l="l" t="t" r="r" b="b"/>
              <a:pathLst>
                <a:path w="14271" h="3527" extrusionOk="0">
                  <a:moveTo>
                    <a:pt x="2347" y="0"/>
                  </a:moveTo>
                  <a:cubicBezTo>
                    <a:pt x="779" y="0"/>
                    <a:pt x="1" y="1895"/>
                    <a:pt x="1106" y="3010"/>
                  </a:cubicBezTo>
                  <a:cubicBezTo>
                    <a:pt x="1463" y="3367"/>
                    <a:pt x="1902" y="3526"/>
                    <a:pt x="2332" y="3526"/>
                  </a:cubicBezTo>
                  <a:cubicBezTo>
                    <a:pt x="3237" y="3526"/>
                    <a:pt x="4107" y="2822"/>
                    <a:pt x="4107" y="1760"/>
                  </a:cubicBezTo>
                  <a:lnTo>
                    <a:pt x="10165" y="1760"/>
                  </a:lnTo>
                  <a:cubicBezTo>
                    <a:pt x="10165" y="2824"/>
                    <a:pt x="11034" y="3525"/>
                    <a:pt x="11938" y="3525"/>
                  </a:cubicBezTo>
                  <a:cubicBezTo>
                    <a:pt x="12365" y="3525"/>
                    <a:pt x="12800" y="3369"/>
                    <a:pt x="13155" y="3020"/>
                  </a:cubicBezTo>
                  <a:cubicBezTo>
                    <a:pt x="14271" y="1924"/>
                    <a:pt x="13511" y="29"/>
                    <a:pt x="11953" y="10"/>
                  </a:cubicBezTo>
                  <a:lnTo>
                    <a:pt x="11953"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60"/>
            <p:cNvSpPr/>
            <p:nvPr/>
          </p:nvSpPr>
          <p:spPr>
            <a:xfrm>
              <a:off x="7785056" y="1981462"/>
              <a:ext cx="88746" cy="91986"/>
            </a:xfrm>
            <a:custGeom>
              <a:avLst/>
              <a:gdLst/>
              <a:ahLst/>
              <a:cxnLst/>
              <a:rect l="l" t="t" r="r" b="b"/>
              <a:pathLst>
                <a:path w="3396" h="3520" extrusionOk="0">
                  <a:moveTo>
                    <a:pt x="1" y="0"/>
                  </a:moveTo>
                  <a:cubicBezTo>
                    <a:pt x="828" y="20"/>
                    <a:pt x="1530" y="596"/>
                    <a:pt x="1703" y="1404"/>
                  </a:cubicBezTo>
                  <a:cubicBezTo>
                    <a:pt x="1866" y="2202"/>
                    <a:pt x="1453" y="3020"/>
                    <a:pt x="703" y="3366"/>
                  </a:cubicBezTo>
                  <a:cubicBezTo>
                    <a:pt x="939" y="3471"/>
                    <a:pt x="1183" y="3520"/>
                    <a:pt x="1423" y="3520"/>
                  </a:cubicBezTo>
                  <a:cubicBezTo>
                    <a:pt x="2219" y="3520"/>
                    <a:pt x="2960" y="2980"/>
                    <a:pt x="3145" y="2145"/>
                  </a:cubicBezTo>
                  <a:cubicBezTo>
                    <a:pt x="3395" y="1058"/>
                    <a:pt x="2578" y="20"/>
                    <a:pt x="146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60"/>
            <p:cNvSpPr/>
            <p:nvPr/>
          </p:nvSpPr>
          <p:spPr>
            <a:xfrm>
              <a:off x="7553365" y="2027455"/>
              <a:ext cx="64861" cy="46124"/>
            </a:xfrm>
            <a:custGeom>
              <a:avLst/>
              <a:gdLst/>
              <a:ahLst/>
              <a:cxnLst/>
              <a:rect l="l" t="t" r="r" b="b"/>
              <a:pathLst>
                <a:path w="2482" h="1765" extrusionOk="0">
                  <a:moveTo>
                    <a:pt x="1030" y="0"/>
                  </a:moveTo>
                  <a:cubicBezTo>
                    <a:pt x="1030" y="692"/>
                    <a:pt x="626" y="1317"/>
                    <a:pt x="1" y="1606"/>
                  </a:cubicBezTo>
                  <a:cubicBezTo>
                    <a:pt x="240" y="1715"/>
                    <a:pt x="486" y="1765"/>
                    <a:pt x="725" y="1765"/>
                  </a:cubicBezTo>
                  <a:cubicBezTo>
                    <a:pt x="1650" y="1765"/>
                    <a:pt x="2482" y="1016"/>
                    <a:pt x="248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60"/>
            <p:cNvSpPr/>
            <p:nvPr/>
          </p:nvSpPr>
          <p:spPr>
            <a:xfrm>
              <a:off x="7584280" y="2275478"/>
              <a:ext cx="226438" cy="40479"/>
            </a:xfrm>
            <a:custGeom>
              <a:avLst/>
              <a:gdLst/>
              <a:ahLst/>
              <a:cxnLst/>
              <a:rect l="l" t="t" r="r" b="b"/>
              <a:pathLst>
                <a:path w="8665" h="1549" extrusionOk="0">
                  <a:moveTo>
                    <a:pt x="500" y="0"/>
                  </a:moveTo>
                  <a:cubicBezTo>
                    <a:pt x="222" y="0"/>
                    <a:pt x="0" y="221"/>
                    <a:pt x="0" y="500"/>
                  </a:cubicBezTo>
                  <a:lnTo>
                    <a:pt x="0" y="1548"/>
                  </a:lnTo>
                  <a:lnTo>
                    <a:pt x="8664" y="1548"/>
                  </a:lnTo>
                  <a:lnTo>
                    <a:pt x="8664" y="500"/>
                  </a:lnTo>
                  <a:cubicBezTo>
                    <a:pt x="8664" y="221"/>
                    <a:pt x="8434" y="0"/>
                    <a:pt x="8164"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60"/>
            <p:cNvSpPr/>
            <p:nvPr/>
          </p:nvSpPr>
          <p:spPr>
            <a:xfrm>
              <a:off x="7584018" y="2275478"/>
              <a:ext cx="226438" cy="40479"/>
            </a:xfrm>
            <a:custGeom>
              <a:avLst/>
              <a:gdLst/>
              <a:ahLst/>
              <a:cxnLst/>
              <a:rect l="l" t="t" r="r" b="b"/>
              <a:pathLst>
                <a:path w="8665" h="1549" extrusionOk="0">
                  <a:moveTo>
                    <a:pt x="7213" y="0"/>
                  </a:moveTo>
                  <a:lnTo>
                    <a:pt x="7213" y="490"/>
                  </a:lnTo>
                  <a:cubicBezTo>
                    <a:pt x="7213" y="721"/>
                    <a:pt x="7011" y="923"/>
                    <a:pt x="6770" y="923"/>
                  </a:cubicBezTo>
                  <a:lnTo>
                    <a:pt x="1" y="923"/>
                  </a:lnTo>
                  <a:lnTo>
                    <a:pt x="1" y="1548"/>
                  </a:lnTo>
                  <a:lnTo>
                    <a:pt x="8665" y="1548"/>
                  </a:lnTo>
                  <a:lnTo>
                    <a:pt x="8665" y="500"/>
                  </a:lnTo>
                  <a:cubicBezTo>
                    <a:pt x="8665" y="231"/>
                    <a:pt x="8444" y="0"/>
                    <a:pt x="8174"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60"/>
            <p:cNvSpPr/>
            <p:nvPr/>
          </p:nvSpPr>
          <p:spPr>
            <a:xfrm>
              <a:off x="7549837" y="2308876"/>
              <a:ext cx="295062" cy="33214"/>
            </a:xfrm>
            <a:custGeom>
              <a:avLst/>
              <a:gdLst/>
              <a:ahLst/>
              <a:cxnLst/>
              <a:rect l="l" t="t" r="r" b="b"/>
              <a:pathLst>
                <a:path w="11291" h="1271" extrusionOk="0">
                  <a:moveTo>
                    <a:pt x="780" y="1"/>
                  </a:moveTo>
                  <a:cubicBezTo>
                    <a:pt x="357" y="1"/>
                    <a:pt x="1" y="347"/>
                    <a:pt x="1" y="780"/>
                  </a:cubicBezTo>
                  <a:lnTo>
                    <a:pt x="1" y="1270"/>
                  </a:lnTo>
                  <a:lnTo>
                    <a:pt x="11290" y="1270"/>
                  </a:lnTo>
                  <a:lnTo>
                    <a:pt x="11290" y="780"/>
                  </a:lnTo>
                  <a:cubicBezTo>
                    <a:pt x="11290" y="347"/>
                    <a:pt x="10944" y="1"/>
                    <a:pt x="10511"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60"/>
            <p:cNvSpPr/>
            <p:nvPr/>
          </p:nvSpPr>
          <p:spPr>
            <a:xfrm>
              <a:off x="7549837" y="2308641"/>
              <a:ext cx="295062" cy="33450"/>
            </a:xfrm>
            <a:custGeom>
              <a:avLst/>
              <a:gdLst/>
              <a:ahLst/>
              <a:cxnLst/>
              <a:rect l="l" t="t" r="r" b="b"/>
              <a:pathLst>
                <a:path w="11291" h="1280" extrusionOk="0">
                  <a:moveTo>
                    <a:pt x="9675" y="0"/>
                  </a:moveTo>
                  <a:cubicBezTo>
                    <a:pt x="9771" y="135"/>
                    <a:pt x="9829" y="308"/>
                    <a:pt x="9829" y="481"/>
                  </a:cubicBezTo>
                  <a:lnTo>
                    <a:pt x="9829" y="664"/>
                  </a:lnTo>
                  <a:cubicBezTo>
                    <a:pt x="9829" y="818"/>
                    <a:pt x="9704" y="952"/>
                    <a:pt x="9540" y="952"/>
                  </a:cubicBezTo>
                  <a:lnTo>
                    <a:pt x="1" y="952"/>
                  </a:lnTo>
                  <a:lnTo>
                    <a:pt x="1" y="1279"/>
                  </a:lnTo>
                  <a:lnTo>
                    <a:pt x="11290" y="1279"/>
                  </a:lnTo>
                  <a:lnTo>
                    <a:pt x="11290" y="789"/>
                  </a:lnTo>
                  <a:cubicBezTo>
                    <a:pt x="11290" y="356"/>
                    <a:pt x="10944" y="10"/>
                    <a:pt x="1051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60"/>
            <p:cNvSpPr/>
            <p:nvPr/>
          </p:nvSpPr>
          <p:spPr>
            <a:xfrm>
              <a:off x="7550098" y="2006078"/>
              <a:ext cx="42988" cy="42753"/>
            </a:xfrm>
            <a:custGeom>
              <a:avLst/>
              <a:gdLst/>
              <a:ahLst/>
              <a:cxnLst/>
              <a:rect l="l" t="t" r="r" b="b"/>
              <a:pathLst>
                <a:path w="1645" h="1636" extrusionOk="0">
                  <a:moveTo>
                    <a:pt x="818" y="1"/>
                  </a:moveTo>
                  <a:cubicBezTo>
                    <a:pt x="366" y="1"/>
                    <a:pt x="1" y="366"/>
                    <a:pt x="1" y="818"/>
                  </a:cubicBezTo>
                  <a:cubicBezTo>
                    <a:pt x="1" y="1270"/>
                    <a:pt x="366" y="1635"/>
                    <a:pt x="818" y="1635"/>
                  </a:cubicBezTo>
                  <a:cubicBezTo>
                    <a:pt x="1270" y="1635"/>
                    <a:pt x="1645" y="1270"/>
                    <a:pt x="1645" y="818"/>
                  </a:cubicBezTo>
                  <a:cubicBezTo>
                    <a:pt x="1645" y="366"/>
                    <a:pt x="1270" y="1"/>
                    <a:pt x="81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60"/>
            <p:cNvSpPr/>
            <p:nvPr/>
          </p:nvSpPr>
          <p:spPr>
            <a:xfrm>
              <a:off x="7801885" y="2006078"/>
              <a:ext cx="42753" cy="42753"/>
            </a:xfrm>
            <a:custGeom>
              <a:avLst/>
              <a:gdLst/>
              <a:ahLst/>
              <a:cxnLst/>
              <a:rect l="l" t="t" r="r" b="b"/>
              <a:pathLst>
                <a:path w="1636" h="1636" extrusionOk="0">
                  <a:moveTo>
                    <a:pt x="818" y="1"/>
                  </a:moveTo>
                  <a:cubicBezTo>
                    <a:pt x="366" y="1"/>
                    <a:pt x="1" y="366"/>
                    <a:pt x="1" y="818"/>
                  </a:cubicBezTo>
                  <a:cubicBezTo>
                    <a:pt x="1" y="1270"/>
                    <a:pt x="366" y="1635"/>
                    <a:pt x="818" y="1635"/>
                  </a:cubicBezTo>
                  <a:cubicBezTo>
                    <a:pt x="1270" y="1635"/>
                    <a:pt x="1636" y="1270"/>
                    <a:pt x="1636" y="818"/>
                  </a:cubicBezTo>
                  <a:cubicBezTo>
                    <a:pt x="1636" y="366"/>
                    <a:pt x="1270" y="1"/>
                    <a:pt x="81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60"/>
            <p:cNvSpPr/>
            <p:nvPr/>
          </p:nvSpPr>
          <p:spPr>
            <a:xfrm>
              <a:off x="7642816" y="2097804"/>
              <a:ext cx="20906" cy="153319"/>
            </a:xfrm>
            <a:custGeom>
              <a:avLst/>
              <a:gdLst/>
              <a:ahLst/>
              <a:cxnLst/>
              <a:rect l="l" t="t" r="r" b="b"/>
              <a:pathLst>
                <a:path w="800" h="5867" extrusionOk="0">
                  <a:moveTo>
                    <a:pt x="395" y="1"/>
                  </a:moveTo>
                  <a:cubicBezTo>
                    <a:pt x="184" y="1"/>
                    <a:pt x="1" y="183"/>
                    <a:pt x="1" y="404"/>
                  </a:cubicBezTo>
                  <a:lnTo>
                    <a:pt x="1" y="5472"/>
                  </a:lnTo>
                  <a:cubicBezTo>
                    <a:pt x="1" y="5684"/>
                    <a:pt x="184" y="5866"/>
                    <a:pt x="395" y="5866"/>
                  </a:cubicBezTo>
                  <a:cubicBezTo>
                    <a:pt x="616" y="5866"/>
                    <a:pt x="799" y="5684"/>
                    <a:pt x="799" y="5472"/>
                  </a:cubicBezTo>
                  <a:lnTo>
                    <a:pt x="799" y="404"/>
                  </a:lnTo>
                  <a:cubicBezTo>
                    <a:pt x="799" y="183"/>
                    <a:pt x="616" y="1"/>
                    <a:pt x="395"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60"/>
            <p:cNvSpPr/>
            <p:nvPr/>
          </p:nvSpPr>
          <p:spPr>
            <a:xfrm>
              <a:off x="7687059" y="2097804"/>
              <a:ext cx="20880" cy="153319"/>
            </a:xfrm>
            <a:custGeom>
              <a:avLst/>
              <a:gdLst/>
              <a:ahLst/>
              <a:cxnLst/>
              <a:rect l="l" t="t" r="r" b="b"/>
              <a:pathLst>
                <a:path w="799" h="5867" extrusionOk="0">
                  <a:moveTo>
                    <a:pt x="395" y="1"/>
                  </a:moveTo>
                  <a:cubicBezTo>
                    <a:pt x="173" y="1"/>
                    <a:pt x="0" y="183"/>
                    <a:pt x="0" y="404"/>
                  </a:cubicBezTo>
                  <a:lnTo>
                    <a:pt x="0" y="5472"/>
                  </a:lnTo>
                  <a:cubicBezTo>
                    <a:pt x="0" y="5684"/>
                    <a:pt x="173" y="5866"/>
                    <a:pt x="395" y="5866"/>
                  </a:cubicBezTo>
                  <a:cubicBezTo>
                    <a:pt x="616" y="5866"/>
                    <a:pt x="798" y="5684"/>
                    <a:pt x="798" y="5472"/>
                  </a:cubicBezTo>
                  <a:lnTo>
                    <a:pt x="798" y="404"/>
                  </a:lnTo>
                  <a:cubicBezTo>
                    <a:pt x="798" y="183"/>
                    <a:pt x="616" y="1"/>
                    <a:pt x="395"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60"/>
            <p:cNvSpPr/>
            <p:nvPr/>
          </p:nvSpPr>
          <p:spPr>
            <a:xfrm>
              <a:off x="7731275" y="2097804"/>
              <a:ext cx="20880" cy="153319"/>
            </a:xfrm>
            <a:custGeom>
              <a:avLst/>
              <a:gdLst/>
              <a:ahLst/>
              <a:cxnLst/>
              <a:rect l="l" t="t" r="r" b="b"/>
              <a:pathLst>
                <a:path w="799" h="5867" extrusionOk="0">
                  <a:moveTo>
                    <a:pt x="395" y="1"/>
                  </a:moveTo>
                  <a:cubicBezTo>
                    <a:pt x="174" y="1"/>
                    <a:pt x="1" y="183"/>
                    <a:pt x="1" y="404"/>
                  </a:cubicBezTo>
                  <a:lnTo>
                    <a:pt x="1" y="5472"/>
                  </a:lnTo>
                  <a:cubicBezTo>
                    <a:pt x="1" y="5684"/>
                    <a:pt x="174" y="5866"/>
                    <a:pt x="395" y="5866"/>
                  </a:cubicBezTo>
                  <a:cubicBezTo>
                    <a:pt x="616" y="5866"/>
                    <a:pt x="799" y="5684"/>
                    <a:pt x="799" y="5472"/>
                  </a:cubicBezTo>
                  <a:lnTo>
                    <a:pt x="799" y="404"/>
                  </a:lnTo>
                  <a:cubicBezTo>
                    <a:pt x="799" y="183"/>
                    <a:pt x="616" y="1"/>
                    <a:pt x="395"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5" name="Google Shape;15085;p60"/>
          <p:cNvGrpSpPr/>
          <p:nvPr/>
        </p:nvGrpSpPr>
        <p:grpSpPr>
          <a:xfrm>
            <a:off x="6599476" y="2918260"/>
            <a:ext cx="360629" cy="329975"/>
            <a:chOff x="6599476" y="2918260"/>
            <a:chExt cx="360629" cy="329975"/>
          </a:xfrm>
        </p:grpSpPr>
        <p:sp>
          <p:nvSpPr>
            <p:cNvPr id="15086" name="Google Shape;15086;p60"/>
            <p:cNvSpPr/>
            <p:nvPr/>
          </p:nvSpPr>
          <p:spPr>
            <a:xfrm>
              <a:off x="6604990" y="2918521"/>
              <a:ext cx="349313" cy="329714"/>
            </a:xfrm>
            <a:custGeom>
              <a:avLst/>
              <a:gdLst/>
              <a:ahLst/>
              <a:cxnLst/>
              <a:rect l="l" t="t" r="r" b="b"/>
              <a:pathLst>
                <a:path w="13367" h="12617" extrusionOk="0">
                  <a:moveTo>
                    <a:pt x="1" y="0"/>
                  </a:moveTo>
                  <a:lnTo>
                    <a:pt x="1" y="12617"/>
                  </a:lnTo>
                  <a:lnTo>
                    <a:pt x="13367" y="12617"/>
                  </a:lnTo>
                  <a:lnTo>
                    <a:pt x="13367"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60"/>
            <p:cNvSpPr/>
            <p:nvPr/>
          </p:nvSpPr>
          <p:spPr>
            <a:xfrm>
              <a:off x="6604990" y="2918521"/>
              <a:ext cx="349078" cy="329714"/>
            </a:xfrm>
            <a:custGeom>
              <a:avLst/>
              <a:gdLst/>
              <a:ahLst/>
              <a:cxnLst/>
              <a:rect l="l" t="t" r="r" b="b"/>
              <a:pathLst>
                <a:path w="13358" h="12617" extrusionOk="0">
                  <a:moveTo>
                    <a:pt x="5645" y="0"/>
                  </a:moveTo>
                  <a:cubicBezTo>
                    <a:pt x="5645" y="5780"/>
                    <a:pt x="1" y="12617"/>
                    <a:pt x="1" y="12617"/>
                  </a:cubicBezTo>
                  <a:lnTo>
                    <a:pt x="13357" y="12617"/>
                  </a:lnTo>
                  <a:cubicBezTo>
                    <a:pt x="13357" y="12617"/>
                    <a:pt x="7722" y="5780"/>
                    <a:pt x="7722" y="0"/>
                  </a:cubicBezTo>
                  <a:close/>
                </a:path>
              </a:pathLst>
            </a:custGeom>
            <a:solidFill>
              <a:srgbClr val="4D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60"/>
            <p:cNvSpPr/>
            <p:nvPr/>
          </p:nvSpPr>
          <p:spPr>
            <a:xfrm>
              <a:off x="6604990" y="3145926"/>
              <a:ext cx="349313" cy="102309"/>
            </a:xfrm>
            <a:custGeom>
              <a:avLst/>
              <a:gdLst/>
              <a:ahLst/>
              <a:cxnLst/>
              <a:rect l="l" t="t" r="r" b="b"/>
              <a:pathLst>
                <a:path w="13367" h="3915" extrusionOk="0">
                  <a:moveTo>
                    <a:pt x="1" y="1"/>
                  </a:moveTo>
                  <a:lnTo>
                    <a:pt x="1" y="3915"/>
                  </a:lnTo>
                  <a:lnTo>
                    <a:pt x="13367" y="3915"/>
                  </a:lnTo>
                  <a:lnTo>
                    <a:pt x="13367"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60"/>
            <p:cNvSpPr/>
            <p:nvPr/>
          </p:nvSpPr>
          <p:spPr>
            <a:xfrm>
              <a:off x="6604990" y="3145926"/>
              <a:ext cx="277449" cy="29687"/>
            </a:xfrm>
            <a:custGeom>
              <a:avLst/>
              <a:gdLst/>
              <a:ahLst/>
              <a:cxnLst/>
              <a:rect l="l" t="t" r="r" b="b"/>
              <a:pathLst>
                <a:path w="10617" h="1136" extrusionOk="0">
                  <a:moveTo>
                    <a:pt x="1" y="1"/>
                  </a:moveTo>
                  <a:lnTo>
                    <a:pt x="1" y="1136"/>
                  </a:lnTo>
                  <a:lnTo>
                    <a:pt x="8963" y="1136"/>
                  </a:lnTo>
                  <a:cubicBezTo>
                    <a:pt x="9694" y="1136"/>
                    <a:pt x="10357" y="684"/>
                    <a:pt x="10617"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60"/>
            <p:cNvSpPr/>
            <p:nvPr/>
          </p:nvSpPr>
          <p:spPr>
            <a:xfrm>
              <a:off x="6604990" y="2918260"/>
              <a:ext cx="150811" cy="329975"/>
            </a:xfrm>
            <a:custGeom>
              <a:avLst/>
              <a:gdLst/>
              <a:ahLst/>
              <a:cxnLst/>
              <a:rect l="l" t="t" r="r" b="b"/>
              <a:pathLst>
                <a:path w="5771" h="12627" extrusionOk="0">
                  <a:moveTo>
                    <a:pt x="1" y="1"/>
                  </a:moveTo>
                  <a:lnTo>
                    <a:pt x="1" y="12627"/>
                  </a:lnTo>
                  <a:lnTo>
                    <a:pt x="1943" y="12627"/>
                  </a:lnTo>
                  <a:cubicBezTo>
                    <a:pt x="2068" y="12627"/>
                    <a:pt x="2184" y="12550"/>
                    <a:pt x="2241" y="12444"/>
                  </a:cubicBezTo>
                  <a:cubicBezTo>
                    <a:pt x="2943" y="11165"/>
                    <a:pt x="1212" y="6444"/>
                    <a:pt x="1212" y="6444"/>
                  </a:cubicBezTo>
                  <a:cubicBezTo>
                    <a:pt x="1212" y="6444"/>
                    <a:pt x="5770" y="2328"/>
                    <a:pt x="4549"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60"/>
            <p:cNvSpPr/>
            <p:nvPr/>
          </p:nvSpPr>
          <p:spPr>
            <a:xfrm>
              <a:off x="6604990" y="2918521"/>
              <a:ext cx="54800" cy="329714"/>
            </a:xfrm>
            <a:custGeom>
              <a:avLst/>
              <a:gdLst/>
              <a:ahLst/>
              <a:cxnLst/>
              <a:rect l="l" t="t" r="r" b="b"/>
              <a:pathLst>
                <a:path w="2097" h="12617" extrusionOk="0">
                  <a:moveTo>
                    <a:pt x="1" y="0"/>
                  </a:moveTo>
                  <a:lnTo>
                    <a:pt x="1" y="12617"/>
                  </a:lnTo>
                  <a:lnTo>
                    <a:pt x="953" y="12617"/>
                  </a:lnTo>
                  <a:cubicBezTo>
                    <a:pt x="1078" y="12617"/>
                    <a:pt x="1193" y="12549"/>
                    <a:pt x="1251" y="12444"/>
                  </a:cubicBezTo>
                  <a:cubicBezTo>
                    <a:pt x="1953" y="11165"/>
                    <a:pt x="385" y="6443"/>
                    <a:pt x="385" y="6443"/>
                  </a:cubicBezTo>
                  <a:cubicBezTo>
                    <a:pt x="385" y="6443"/>
                    <a:pt x="2097" y="2414"/>
                    <a:pt x="1376"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60"/>
            <p:cNvSpPr/>
            <p:nvPr/>
          </p:nvSpPr>
          <p:spPr>
            <a:xfrm>
              <a:off x="6615051" y="2918521"/>
              <a:ext cx="140750" cy="329714"/>
            </a:xfrm>
            <a:custGeom>
              <a:avLst/>
              <a:gdLst/>
              <a:ahLst/>
              <a:cxnLst/>
              <a:rect l="l" t="t" r="r" b="b"/>
              <a:pathLst>
                <a:path w="5386" h="12617" extrusionOk="0">
                  <a:moveTo>
                    <a:pt x="3183" y="0"/>
                  </a:moveTo>
                  <a:cubicBezTo>
                    <a:pt x="2876" y="3741"/>
                    <a:pt x="0" y="6443"/>
                    <a:pt x="0" y="6443"/>
                  </a:cubicBezTo>
                  <a:cubicBezTo>
                    <a:pt x="0" y="6443"/>
                    <a:pt x="1568" y="11165"/>
                    <a:pt x="866" y="12434"/>
                  </a:cubicBezTo>
                  <a:cubicBezTo>
                    <a:pt x="808" y="12549"/>
                    <a:pt x="693" y="12617"/>
                    <a:pt x="568" y="12617"/>
                  </a:cubicBezTo>
                  <a:lnTo>
                    <a:pt x="1558" y="12617"/>
                  </a:lnTo>
                  <a:cubicBezTo>
                    <a:pt x="1683" y="12617"/>
                    <a:pt x="1799" y="12549"/>
                    <a:pt x="1856" y="12434"/>
                  </a:cubicBezTo>
                  <a:cubicBezTo>
                    <a:pt x="2558" y="11155"/>
                    <a:pt x="827" y="6443"/>
                    <a:pt x="827" y="6443"/>
                  </a:cubicBezTo>
                  <a:cubicBezTo>
                    <a:pt x="827" y="6443"/>
                    <a:pt x="5385" y="2328"/>
                    <a:pt x="4164"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60"/>
            <p:cNvSpPr/>
            <p:nvPr/>
          </p:nvSpPr>
          <p:spPr>
            <a:xfrm>
              <a:off x="6599476" y="3080359"/>
              <a:ext cx="46516" cy="21638"/>
            </a:xfrm>
            <a:custGeom>
              <a:avLst/>
              <a:gdLst/>
              <a:ahLst/>
              <a:cxnLst/>
              <a:rect l="l" t="t" r="r" b="b"/>
              <a:pathLst>
                <a:path w="1780" h="828" extrusionOk="0">
                  <a:moveTo>
                    <a:pt x="192" y="0"/>
                  </a:moveTo>
                  <a:cubicBezTo>
                    <a:pt x="87" y="0"/>
                    <a:pt x="0" y="87"/>
                    <a:pt x="0" y="202"/>
                  </a:cubicBezTo>
                  <a:lnTo>
                    <a:pt x="0" y="625"/>
                  </a:lnTo>
                  <a:cubicBezTo>
                    <a:pt x="0" y="741"/>
                    <a:pt x="87" y="827"/>
                    <a:pt x="192" y="827"/>
                  </a:cubicBezTo>
                  <a:lnTo>
                    <a:pt x="1577" y="827"/>
                  </a:lnTo>
                  <a:cubicBezTo>
                    <a:pt x="1693" y="827"/>
                    <a:pt x="1779" y="741"/>
                    <a:pt x="1779" y="625"/>
                  </a:cubicBezTo>
                  <a:lnTo>
                    <a:pt x="1779" y="202"/>
                  </a:lnTo>
                  <a:cubicBezTo>
                    <a:pt x="1779" y="87"/>
                    <a:pt x="1693" y="0"/>
                    <a:pt x="1577"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60"/>
            <p:cNvSpPr/>
            <p:nvPr/>
          </p:nvSpPr>
          <p:spPr>
            <a:xfrm>
              <a:off x="6803519" y="2918260"/>
              <a:ext cx="150785" cy="329975"/>
            </a:xfrm>
            <a:custGeom>
              <a:avLst/>
              <a:gdLst/>
              <a:ahLst/>
              <a:cxnLst/>
              <a:rect l="l" t="t" r="r" b="b"/>
              <a:pathLst>
                <a:path w="5770" h="12627" extrusionOk="0">
                  <a:moveTo>
                    <a:pt x="1222" y="1"/>
                  </a:moveTo>
                  <a:cubicBezTo>
                    <a:pt x="0" y="2328"/>
                    <a:pt x="4558" y="6444"/>
                    <a:pt x="4558" y="6444"/>
                  </a:cubicBezTo>
                  <a:cubicBezTo>
                    <a:pt x="4558" y="6444"/>
                    <a:pt x="2827" y="11165"/>
                    <a:pt x="3529" y="12444"/>
                  </a:cubicBezTo>
                  <a:cubicBezTo>
                    <a:pt x="3587" y="12550"/>
                    <a:pt x="3703" y="12627"/>
                    <a:pt x="3828" y="12627"/>
                  </a:cubicBezTo>
                  <a:lnTo>
                    <a:pt x="5770" y="12627"/>
                  </a:lnTo>
                  <a:lnTo>
                    <a:pt x="5770" y="1"/>
                  </a:ln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60"/>
            <p:cNvSpPr/>
            <p:nvPr/>
          </p:nvSpPr>
          <p:spPr>
            <a:xfrm>
              <a:off x="6899765" y="2918521"/>
              <a:ext cx="54539" cy="329714"/>
            </a:xfrm>
            <a:custGeom>
              <a:avLst/>
              <a:gdLst/>
              <a:ahLst/>
              <a:cxnLst/>
              <a:rect l="l" t="t" r="r" b="b"/>
              <a:pathLst>
                <a:path w="2087" h="12617" extrusionOk="0">
                  <a:moveTo>
                    <a:pt x="712" y="0"/>
                  </a:moveTo>
                  <a:cubicBezTo>
                    <a:pt x="0" y="2414"/>
                    <a:pt x="1702" y="6443"/>
                    <a:pt x="1702" y="6443"/>
                  </a:cubicBezTo>
                  <a:cubicBezTo>
                    <a:pt x="1702" y="6443"/>
                    <a:pt x="135" y="11165"/>
                    <a:pt x="837" y="12444"/>
                  </a:cubicBezTo>
                  <a:cubicBezTo>
                    <a:pt x="895" y="12549"/>
                    <a:pt x="1010" y="12617"/>
                    <a:pt x="1135" y="12617"/>
                  </a:cubicBezTo>
                  <a:lnTo>
                    <a:pt x="2087" y="12617"/>
                  </a:lnTo>
                  <a:lnTo>
                    <a:pt x="2087"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60"/>
            <p:cNvSpPr/>
            <p:nvPr/>
          </p:nvSpPr>
          <p:spPr>
            <a:xfrm>
              <a:off x="6803519" y="2918521"/>
              <a:ext cx="140750" cy="329714"/>
            </a:xfrm>
            <a:custGeom>
              <a:avLst/>
              <a:gdLst/>
              <a:ahLst/>
              <a:cxnLst/>
              <a:rect l="l" t="t" r="r" b="b"/>
              <a:pathLst>
                <a:path w="5386" h="12617" extrusionOk="0">
                  <a:moveTo>
                    <a:pt x="1222" y="0"/>
                  </a:moveTo>
                  <a:cubicBezTo>
                    <a:pt x="0" y="2328"/>
                    <a:pt x="4558" y="6443"/>
                    <a:pt x="4558" y="6443"/>
                  </a:cubicBezTo>
                  <a:cubicBezTo>
                    <a:pt x="4558" y="6443"/>
                    <a:pt x="2827" y="11155"/>
                    <a:pt x="3529" y="12434"/>
                  </a:cubicBezTo>
                  <a:cubicBezTo>
                    <a:pt x="3587" y="12549"/>
                    <a:pt x="3703" y="12617"/>
                    <a:pt x="3828" y="12617"/>
                  </a:cubicBezTo>
                  <a:lnTo>
                    <a:pt x="4828" y="12617"/>
                  </a:lnTo>
                  <a:cubicBezTo>
                    <a:pt x="4703" y="12617"/>
                    <a:pt x="4587" y="12549"/>
                    <a:pt x="4520" y="12434"/>
                  </a:cubicBezTo>
                  <a:cubicBezTo>
                    <a:pt x="3828" y="11165"/>
                    <a:pt x="5385" y="6443"/>
                    <a:pt x="5385" y="6443"/>
                  </a:cubicBezTo>
                  <a:cubicBezTo>
                    <a:pt x="5385" y="6443"/>
                    <a:pt x="2510" y="3741"/>
                    <a:pt x="2202"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60"/>
            <p:cNvSpPr/>
            <p:nvPr/>
          </p:nvSpPr>
          <p:spPr>
            <a:xfrm>
              <a:off x="6913328" y="3080359"/>
              <a:ext cx="46777" cy="21638"/>
            </a:xfrm>
            <a:custGeom>
              <a:avLst/>
              <a:gdLst/>
              <a:ahLst/>
              <a:cxnLst/>
              <a:rect l="l" t="t" r="r" b="b"/>
              <a:pathLst>
                <a:path w="1790" h="828" extrusionOk="0">
                  <a:moveTo>
                    <a:pt x="203" y="0"/>
                  </a:moveTo>
                  <a:cubicBezTo>
                    <a:pt x="87" y="0"/>
                    <a:pt x="1" y="87"/>
                    <a:pt x="1" y="202"/>
                  </a:cubicBezTo>
                  <a:lnTo>
                    <a:pt x="1" y="625"/>
                  </a:lnTo>
                  <a:cubicBezTo>
                    <a:pt x="1" y="741"/>
                    <a:pt x="87" y="827"/>
                    <a:pt x="203" y="827"/>
                  </a:cubicBezTo>
                  <a:lnTo>
                    <a:pt x="1587" y="827"/>
                  </a:lnTo>
                  <a:cubicBezTo>
                    <a:pt x="1693" y="827"/>
                    <a:pt x="1789" y="741"/>
                    <a:pt x="1789" y="625"/>
                  </a:cubicBezTo>
                  <a:lnTo>
                    <a:pt x="1789" y="202"/>
                  </a:lnTo>
                  <a:cubicBezTo>
                    <a:pt x="1789" y="87"/>
                    <a:pt x="1693" y="0"/>
                    <a:pt x="1587"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60"/>
            <p:cNvSpPr/>
            <p:nvPr/>
          </p:nvSpPr>
          <p:spPr>
            <a:xfrm>
              <a:off x="6913328" y="3085873"/>
              <a:ext cx="46777" cy="16124"/>
            </a:xfrm>
            <a:custGeom>
              <a:avLst/>
              <a:gdLst/>
              <a:ahLst/>
              <a:cxnLst/>
              <a:rect l="l" t="t" r="r" b="b"/>
              <a:pathLst>
                <a:path w="1790" h="617" extrusionOk="0">
                  <a:moveTo>
                    <a:pt x="1" y="1"/>
                  </a:moveTo>
                  <a:lnTo>
                    <a:pt x="1" y="414"/>
                  </a:lnTo>
                  <a:cubicBezTo>
                    <a:pt x="1" y="520"/>
                    <a:pt x="97" y="616"/>
                    <a:pt x="203" y="616"/>
                  </a:cubicBezTo>
                  <a:lnTo>
                    <a:pt x="1587" y="616"/>
                  </a:lnTo>
                  <a:cubicBezTo>
                    <a:pt x="1693" y="616"/>
                    <a:pt x="1789" y="520"/>
                    <a:pt x="1789" y="414"/>
                  </a:cubicBezTo>
                  <a:lnTo>
                    <a:pt x="1789" y="1"/>
                  </a:lnTo>
                  <a:cubicBezTo>
                    <a:pt x="1789" y="107"/>
                    <a:pt x="1693" y="203"/>
                    <a:pt x="1587" y="203"/>
                  </a:cubicBezTo>
                  <a:lnTo>
                    <a:pt x="203" y="203"/>
                  </a:lnTo>
                  <a:cubicBezTo>
                    <a:pt x="97" y="203"/>
                    <a:pt x="1" y="107"/>
                    <a:pt x="1"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60"/>
            <p:cNvSpPr/>
            <p:nvPr/>
          </p:nvSpPr>
          <p:spPr>
            <a:xfrm>
              <a:off x="6881420" y="3101971"/>
              <a:ext cx="58066" cy="146264"/>
            </a:xfrm>
            <a:custGeom>
              <a:avLst/>
              <a:gdLst/>
              <a:ahLst/>
              <a:cxnLst/>
              <a:rect l="l" t="t" r="r" b="b"/>
              <a:pathLst>
                <a:path w="2222" h="5597" extrusionOk="0">
                  <a:moveTo>
                    <a:pt x="1385" y="0"/>
                  </a:moveTo>
                  <a:cubicBezTo>
                    <a:pt x="943" y="1298"/>
                    <a:pt x="0" y="4424"/>
                    <a:pt x="548" y="5424"/>
                  </a:cubicBezTo>
                  <a:cubicBezTo>
                    <a:pt x="606" y="5529"/>
                    <a:pt x="722" y="5597"/>
                    <a:pt x="847" y="5597"/>
                  </a:cubicBezTo>
                  <a:lnTo>
                    <a:pt x="1837" y="5597"/>
                  </a:lnTo>
                  <a:cubicBezTo>
                    <a:pt x="1712" y="5597"/>
                    <a:pt x="1597" y="5529"/>
                    <a:pt x="1539" y="5424"/>
                  </a:cubicBezTo>
                  <a:cubicBezTo>
                    <a:pt x="991" y="4414"/>
                    <a:pt x="1837" y="1298"/>
                    <a:pt x="2222"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60"/>
            <p:cNvSpPr/>
            <p:nvPr/>
          </p:nvSpPr>
          <p:spPr>
            <a:xfrm>
              <a:off x="6599476" y="3085873"/>
              <a:ext cx="46516" cy="16124"/>
            </a:xfrm>
            <a:custGeom>
              <a:avLst/>
              <a:gdLst/>
              <a:ahLst/>
              <a:cxnLst/>
              <a:rect l="l" t="t" r="r" b="b"/>
              <a:pathLst>
                <a:path w="1780" h="617" extrusionOk="0">
                  <a:moveTo>
                    <a:pt x="0" y="1"/>
                  </a:moveTo>
                  <a:lnTo>
                    <a:pt x="0" y="414"/>
                  </a:lnTo>
                  <a:cubicBezTo>
                    <a:pt x="0" y="520"/>
                    <a:pt x="87" y="616"/>
                    <a:pt x="192" y="616"/>
                  </a:cubicBezTo>
                  <a:lnTo>
                    <a:pt x="1577" y="616"/>
                  </a:lnTo>
                  <a:cubicBezTo>
                    <a:pt x="1693" y="616"/>
                    <a:pt x="1779" y="520"/>
                    <a:pt x="1779" y="414"/>
                  </a:cubicBezTo>
                  <a:lnTo>
                    <a:pt x="1779" y="1"/>
                  </a:lnTo>
                  <a:cubicBezTo>
                    <a:pt x="1779" y="107"/>
                    <a:pt x="1693" y="203"/>
                    <a:pt x="1577" y="203"/>
                  </a:cubicBezTo>
                  <a:lnTo>
                    <a:pt x="192" y="203"/>
                  </a:lnTo>
                  <a:cubicBezTo>
                    <a:pt x="87" y="203"/>
                    <a:pt x="0" y="107"/>
                    <a:pt x="0"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60"/>
            <p:cNvSpPr/>
            <p:nvPr/>
          </p:nvSpPr>
          <p:spPr>
            <a:xfrm>
              <a:off x="6619834" y="3101971"/>
              <a:ext cx="58302" cy="146264"/>
            </a:xfrm>
            <a:custGeom>
              <a:avLst/>
              <a:gdLst/>
              <a:ahLst/>
              <a:cxnLst/>
              <a:rect l="l" t="t" r="r" b="b"/>
              <a:pathLst>
                <a:path w="2231" h="5597" extrusionOk="0">
                  <a:moveTo>
                    <a:pt x="0" y="0"/>
                  </a:moveTo>
                  <a:cubicBezTo>
                    <a:pt x="394" y="1298"/>
                    <a:pt x="1231" y="4424"/>
                    <a:pt x="683" y="5424"/>
                  </a:cubicBezTo>
                  <a:cubicBezTo>
                    <a:pt x="625" y="5529"/>
                    <a:pt x="510" y="5597"/>
                    <a:pt x="385" y="5597"/>
                  </a:cubicBezTo>
                  <a:lnTo>
                    <a:pt x="1375" y="5597"/>
                  </a:lnTo>
                  <a:cubicBezTo>
                    <a:pt x="1500" y="5597"/>
                    <a:pt x="1616" y="5529"/>
                    <a:pt x="1673" y="5424"/>
                  </a:cubicBezTo>
                  <a:cubicBezTo>
                    <a:pt x="2231" y="4414"/>
                    <a:pt x="1279" y="1298"/>
                    <a:pt x="846"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60"/>
            <p:cNvSpPr/>
            <p:nvPr/>
          </p:nvSpPr>
          <p:spPr>
            <a:xfrm>
              <a:off x="6604990" y="2918521"/>
              <a:ext cx="349313" cy="53807"/>
            </a:xfrm>
            <a:custGeom>
              <a:avLst/>
              <a:gdLst/>
              <a:ahLst/>
              <a:cxnLst/>
              <a:rect l="l" t="t" r="r" b="b"/>
              <a:pathLst>
                <a:path w="13367" h="2059" extrusionOk="0">
                  <a:moveTo>
                    <a:pt x="1" y="0"/>
                  </a:moveTo>
                  <a:cubicBezTo>
                    <a:pt x="1" y="933"/>
                    <a:pt x="3001" y="2058"/>
                    <a:pt x="6684" y="2058"/>
                  </a:cubicBezTo>
                  <a:cubicBezTo>
                    <a:pt x="10376" y="2058"/>
                    <a:pt x="13367" y="933"/>
                    <a:pt x="13367"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60"/>
            <p:cNvSpPr/>
            <p:nvPr/>
          </p:nvSpPr>
          <p:spPr>
            <a:xfrm>
              <a:off x="6717073" y="3195447"/>
              <a:ext cx="62849" cy="52788"/>
            </a:xfrm>
            <a:custGeom>
              <a:avLst/>
              <a:gdLst/>
              <a:ahLst/>
              <a:cxnLst/>
              <a:rect l="l" t="t" r="r" b="b"/>
              <a:pathLst>
                <a:path w="2405" h="2020" extrusionOk="0">
                  <a:moveTo>
                    <a:pt x="1758" y="0"/>
                  </a:moveTo>
                  <a:cubicBezTo>
                    <a:pt x="1752" y="0"/>
                    <a:pt x="1747" y="0"/>
                    <a:pt x="1741" y="0"/>
                  </a:cubicBezTo>
                  <a:lnTo>
                    <a:pt x="654" y="0"/>
                  </a:lnTo>
                  <a:cubicBezTo>
                    <a:pt x="289" y="0"/>
                    <a:pt x="0" y="289"/>
                    <a:pt x="0" y="654"/>
                  </a:cubicBezTo>
                  <a:lnTo>
                    <a:pt x="0" y="2020"/>
                  </a:lnTo>
                  <a:lnTo>
                    <a:pt x="2404" y="2020"/>
                  </a:lnTo>
                  <a:lnTo>
                    <a:pt x="2404" y="654"/>
                  </a:lnTo>
                  <a:cubicBezTo>
                    <a:pt x="2404" y="295"/>
                    <a:pt x="2116" y="0"/>
                    <a:pt x="1758"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60"/>
            <p:cNvSpPr/>
            <p:nvPr/>
          </p:nvSpPr>
          <p:spPr>
            <a:xfrm>
              <a:off x="6654250" y="3195447"/>
              <a:ext cx="62849" cy="52788"/>
            </a:xfrm>
            <a:custGeom>
              <a:avLst/>
              <a:gdLst/>
              <a:ahLst/>
              <a:cxnLst/>
              <a:rect l="l" t="t" r="r" b="b"/>
              <a:pathLst>
                <a:path w="2405" h="2020" extrusionOk="0">
                  <a:moveTo>
                    <a:pt x="1758" y="0"/>
                  </a:moveTo>
                  <a:cubicBezTo>
                    <a:pt x="1752" y="0"/>
                    <a:pt x="1747" y="0"/>
                    <a:pt x="1741" y="0"/>
                  </a:cubicBezTo>
                  <a:lnTo>
                    <a:pt x="654" y="0"/>
                  </a:lnTo>
                  <a:cubicBezTo>
                    <a:pt x="289" y="0"/>
                    <a:pt x="0" y="289"/>
                    <a:pt x="0" y="654"/>
                  </a:cubicBezTo>
                  <a:lnTo>
                    <a:pt x="0" y="2020"/>
                  </a:lnTo>
                  <a:lnTo>
                    <a:pt x="2404" y="2020"/>
                  </a:lnTo>
                  <a:lnTo>
                    <a:pt x="2404" y="654"/>
                  </a:lnTo>
                  <a:cubicBezTo>
                    <a:pt x="2404" y="295"/>
                    <a:pt x="2116" y="0"/>
                    <a:pt x="1758"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60"/>
            <p:cNvSpPr/>
            <p:nvPr/>
          </p:nvSpPr>
          <p:spPr>
            <a:xfrm>
              <a:off x="6669825" y="3195447"/>
              <a:ext cx="47274" cy="52552"/>
            </a:xfrm>
            <a:custGeom>
              <a:avLst/>
              <a:gdLst/>
              <a:ahLst/>
              <a:cxnLst/>
              <a:rect l="l" t="t" r="r" b="b"/>
              <a:pathLst>
                <a:path w="1809" h="2011" extrusionOk="0">
                  <a:moveTo>
                    <a:pt x="1" y="0"/>
                  </a:moveTo>
                  <a:cubicBezTo>
                    <a:pt x="337" y="29"/>
                    <a:pt x="606" y="318"/>
                    <a:pt x="606" y="654"/>
                  </a:cubicBezTo>
                  <a:lnTo>
                    <a:pt x="606" y="2010"/>
                  </a:lnTo>
                  <a:lnTo>
                    <a:pt x="1808" y="2010"/>
                  </a:lnTo>
                  <a:lnTo>
                    <a:pt x="1808" y="654"/>
                  </a:lnTo>
                  <a:cubicBezTo>
                    <a:pt x="1808" y="289"/>
                    <a:pt x="1510" y="0"/>
                    <a:pt x="1145"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60"/>
            <p:cNvSpPr/>
            <p:nvPr/>
          </p:nvSpPr>
          <p:spPr>
            <a:xfrm>
              <a:off x="6732648" y="3195447"/>
              <a:ext cx="47274" cy="52552"/>
            </a:xfrm>
            <a:custGeom>
              <a:avLst/>
              <a:gdLst/>
              <a:ahLst/>
              <a:cxnLst/>
              <a:rect l="l" t="t" r="r" b="b"/>
              <a:pathLst>
                <a:path w="1809" h="2011" extrusionOk="0">
                  <a:moveTo>
                    <a:pt x="1" y="0"/>
                  </a:moveTo>
                  <a:cubicBezTo>
                    <a:pt x="337" y="29"/>
                    <a:pt x="606" y="318"/>
                    <a:pt x="606" y="654"/>
                  </a:cubicBezTo>
                  <a:lnTo>
                    <a:pt x="606" y="2010"/>
                  </a:lnTo>
                  <a:lnTo>
                    <a:pt x="1808" y="2010"/>
                  </a:lnTo>
                  <a:lnTo>
                    <a:pt x="1808" y="654"/>
                  </a:lnTo>
                  <a:cubicBezTo>
                    <a:pt x="1808" y="289"/>
                    <a:pt x="1510" y="0"/>
                    <a:pt x="1145"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60"/>
            <p:cNvSpPr/>
            <p:nvPr/>
          </p:nvSpPr>
          <p:spPr>
            <a:xfrm>
              <a:off x="6779634" y="3195447"/>
              <a:ext cx="62849" cy="52788"/>
            </a:xfrm>
            <a:custGeom>
              <a:avLst/>
              <a:gdLst/>
              <a:ahLst/>
              <a:cxnLst/>
              <a:rect l="l" t="t" r="r" b="b"/>
              <a:pathLst>
                <a:path w="2405" h="2020" extrusionOk="0">
                  <a:moveTo>
                    <a:pt x="1759" y="0"/>
                  </a:moveTo>
                  <a:cubicBezTo>
                    <a:pt x="1753" y="0"/>
                    <a:pt x="1747" y="0"/>
                    <a:pt x="1741" y="0"/>
                  </a:cubicBezTo>
                  <a:lnTo>
                    <a:pt x="655" y="0"/>
                  </a:lnTo>
                  <a:cubicBezTo>
                    <a:pt x="289" y="0"/>
                    <a:pt x="1" y="289"/>
                    <a:pt x="1" y="654"/>
                  </a:cubicBezTo>
                  <a:lnTo>
                    <a:pt x="1" y="2020"/>
                  </a:lnTo>
                  <a:lnTo>
                    <a:pt x="2405" y="2020"/>
                  </a:lnTo>
                  <a:lnTo>
                    <a:pt x="2405" y="654"/>
                  </a:lnTo>
                  <a:cubicBezTo>
                    <a:pt x="2405" y="295"/>
                    <a:pt x="2116" y="0"/>
                    <a:pt x="1759"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60"/>
            <p:cNvSpPr/>
            <p:nvPr/>
          </p:nvSpPr>
          <p:spPr>
            <a:xfrm>
              <a:off x="6842221" y="3195447"/>
              <a:ext cx="62849" cy="52788"/>
            </a:xfrm>
            <a:custGeom>
              <a:avLst/>
              <a:gdLst/>
              <a:ahLst/>
              <a:cxnLst/>
              <a:rect l="l" t="t" r="r" b="b"/>
              <a:pathLst>
                <a:path w="2405" h="2020" extrusionOk="0">
                  <a:moveTo>
                    <a:pt x="1758" y="0"/>
                  </a:moveTo>
                  <a:cubicBezTo>
                    <a:pt x="1752" y="0"/>
                    <a:pt x="1746" y="0"/>
                    <a:pt x="1741" y="0"/>
                  </a:cubicBezTo>
                  <a:lnTo>
                    <a:pt x="664" y="0"/>
                  </a:lnTo>
                  <a:cubicBezTo>
                    <a:pt x="298" y="0"/>
                    <a:pt x="0" y="289"/>
                    <a:pt x="0" y="654"/>
                  </a:cubicBezTo>
                  <a:lnTo>
                    <a:pt x="0" y="2020"/>
                  </a:lnTo>
                  <a:lnTo>
                    <a:pt x="2404" y="2020"/>
                  </a:lnTo>
                  <a:lnTo>
                    <a:pt x="2404" y="654"/>
                  </a:lnTo>
                  <a:cubicBezTo>
                    <a:pt x="2404" y="295"/>
                    <a:pt x="2115" y="0"/>
                    <a:pt x="1758" y="0"/>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60"/>
            <p:cNvSpPr/>
            <p:nvPr/>
          </p:nvSpPr>
          <p:spPr>
            <a:xfrm>
              <a:off x="6795235" y="3195447"/>
              <a:ext cx="47248" cy="52552"/>
            </a:xfrm>
            <a:custGeom>
              <a:avLst/>
              <a:gdLst/>
              <a:ahLst/>
              <a:cxnLst/>
              <a:rect l="l" t="t" r="r" b="b"/>
              <a:pathLst>
                <a:path w="1808" h="2011" extrusionOk="0">
                  <a:moveTo>
                    <a:pt x="0" y="0"/>
                  </a:moveTo>
                  <a:cubicBezTo>
                    <a:pt x="337" y="29"/>
                    <a:pt x="606" y="318"/>
                    <a:pt x="606" y="654"/>
                  </a:cubicBezTo>
                  <a:lnTo>
                    <a:pt x="606" y="2010"/>
                  </a:lnTo>
                  <a:lnTo>
                    <a:pt x="1808" y="2010"/>
                  </a:lnTo>
                  <a:lnTo>
                    <a:pt x="1808" y="654"/>
                  </a:lnTo>
                  <a:cubicBezTo>
                    <a:pt x="1808" y="289"/>
                    <a:pt x="1510" y="0"/>
                    <a:pt x="1144"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60"/>
            <p:cNvSpPr/>
            <p:nvPr/>
          </p:nvSpPr>
          <p:spPr>
            <a:xfrm>
              <a:off x="6858057" y="3195447"/>
              <a:ext cx="47012" cy="52552"/>
            </a:xfrm>
            <a:custGeom>
              <a:avLst/>
              <a:gdLst/>
              <a:ahLst/>
              <a:cxnLst/>
              <a:rect l="l" t="t" r="r" b="b"/>
              <a:pathLst>
                <a:path w="1799" h="2011" extrusionOk="0">
                  <a:moveTo>
                    <a:pt x="0" y="0"/>
                  </a:moveTo>
                  <a:cubicBezTo>
                    <a:pt x="337" y="29"/>
                    <a:pt x="596" y="318"/>
                    <a:pt x="596" y="654"/>
                  </a:cubicBezTo>
                  <a:lnTo>
                    <a:pt x="596" y="2010"/>
                  </a:lnTo>
                  <a:lnTo>
                    <a:pt x="1798" y="2010"/>
                  </a:lnTo>
                  <a:lnTo>
                    <a:pt x="1798" y="654"/>
                  </a:lnTo>
                  <a:cubicBezTo>
                    <a:pt x="1798" y="289"/>
                    <a:pt x="1500" y="0"/>
                    <a:pt x="1135"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1" name="Google Shape;15111;p60"/>
          <p:cNvGrpSpPr/>
          <p:nvPr/>
        </p:nvGrpSpPr>
        <p:grpSpPr>
          <a:xfrm>
            <a:off x="5290499" y="2481533"/>
            <a:ext cx="360628" cy="247292"/>
            <a:chOff x="5290499" y="2481533"/>
            <a:chExt cx="360628" cy="247292"/>
          </a:xfrm>
        </p:grpSpPr>
        <p:sp>
          <p:nvSpPr>
            <p:cNvPr id="15112" name="Google Shape;15112;p60"/>
            <p:cNvSpPr/>
            <p:nvPr/>
          </p:nvSpPr>
          <p:spPr>
            <a:xfrm>
              <a:off x="5540013" y="2624008"/>
              <a:ext cx="76673" cy="48763"/>
            </a:xfrm>
            <a:custGeom>
              <a:avLst/>
              <a:gdLst/>
              <a:ahLst/>
              <a:cxnLst/>
              <a:rect l="l" t="t" r="r" b="b"/>
              <a:pathLst>
                <a:path w="2934" h="1866" extrusionOk="0">
                  <a:moveTo>
                    <a:pt x="1" y="0"/>
                  </a:moveTo>
                  <a:lnTo>
                    <a:pt x="1" y="1866"/>
                  </a:lnTo>
                  <a:lnTo>
                    <a:pt x="2934" y="1866"/>
                  </a:lnTo>
                  <a:lnTo>
                    <a:pt x="2934"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60"/>
            <p:cNvSpPr/>
            <p:nvPr/>
          </p:nvSpPr>
          <p:spPr>
            <a:xfrm>
              <a:off x="5540013" y="2648389"/>
              <a:ext cx="76673" cy="24382"/>
            </a:xfrm>
            <a:custGeom>
              <a:avLst/>
              <a:gdLst/>
              <a:ahLst/>
              <a:cxnLst/>
              <a:rect l="l" t="t" r="r" b="b"/>
              <a:pathLst>
                <a:path w="2934" h="933" extrusionOk="0">
                  <a:moveTo>
                    <a:pt x="1" y="0"/>
                  </a:moveTo>
                  <a:lnTo>
                    <a:pt x="1" y="933"/>
                  </a:lnTo>
                  <a:lnTo>
                    <a:pt x="2934" y="933"/>
                  </a:lnTo>
                  <a:lnTo>
                    <a:pt x="2934"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60"/>
            <p:cNvSpPr/>
            <p:nvPr/>
          </p:nvSpPr>
          <p:spPr>
            <a:xfrm>
              <a:off x="5597582" y="2591290"/>
              <a:ext cx="53545" cy="114121"/>
            </a:xfrm>
            <a:custGeom>
              <a:avLst/>
              <a:gdLst/>
              <a:ahLst/>
              <a:cxnLst/>
              <a:rect l="l" t="t" r="r" b="b"/>
              <a:pathLst>
                <a:path w="2049" h="4367" extrusionOk="0">
                  <a:moveTo>
                    <a:pt x="1827" y="1"/>
                  </a:moveTo>
                  <a:cubicBezTo>
                    <a:pt x="1805" y="1"/>
                    <a:pt x="1782" y="4"/>
                    <a:pt x="1760" y="12"/>
                  </a:cubicBezTo>
                  <a:lnTo>
                    <a:pt x="164" y="445"/>
                  </a:lnTo>
                  <a:cubicBezTo>
                    <a:pt x="67" y="474"/>
                    <a:pt x="0" y="560"/>
                    <a:pt x="0" y="666"/>
                  </a:cubicBezTo>
                  <a:lnTo>
                    <a:pt x="0" y="3705"/>
                  </a:lnTo>
                  <a:cubicBezTo>
                    <a:pt x="0" y="3801"/>
                    <a:pt x="67" y="3887"/>
                    <a:pt x="164" y="3916"/>
                  </a:cubicBezTo>
                  <a:lnTo>
                    <a:pt x="1760" y="4358"/>
                  </a:lnTo>
                  <a:cubicBezTo>
                    <a:pt x="1780" y="4364"/>
                    <a:pt x="1800" y="4366"/>
                    <a:pt x="1819" y="4366"/>
                  </a:cubicBezTo>
                  <a:cubicBezTo>
                    <a:pt x="1939" y="4366"/>
                    <a:pt x="2040" y="4270"/>
                    <a:pt x="2048" y="4137"/>
                  </a:cubicBezTo>
                  <a:lnTo>
                    <a:pt x="2048" y="224"/>
                  </a:lnTo>
                  <a:cubicBezTo>
                    <a:pt x="2048" y="102"/>
                    <a:pt x="1946" y="1"/>
                    <a:pt x="182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60"/>
            <p:cNvSpPr/>
            <p:nvPr/>
          </p:nvSpPr>
          <p:spPr>
            <a:xfrm>
              <a:off x="5317886" y="2567980"/>
              <a:ext cx="246037" cy="160584"/>
            </a:xfrm>
            <a:custGeom>
              <a:avLst/>
              <a:gdLst/>
              <a:ahLst/>
              <a:cxnLst/>
              <a:rect l="l" t="t" r="r" b="b"/>
              <a:pathLst>
                <a:path w="9415" h="6145" extrusionOk="0">
                  <a:moveTo>
                    <a:pt x="318" y="0"/>
                  </a:moveTo>
                  <a:cubicBezTo>
                    <a:pt x="145" y="0"/>
                    <a:pt x="0" y="144"/>
                    <a:pt x="0" y="317"/>
                  </a:cubicBezTo>
                  <a:lnTo>
                    <a:pt x="0" y="5827"/>
                  </a:lnTo>
                  <a:cubicBezTo>
                    <a:pt x="0" y="6001"/>
                    <a:pt x="145" y="6145"/>
                    <a:pt x="318" y="6145"/>
                  </a:cubicBezTo>
                  <a:lnTo>
                    <a:pt x="9097" y="6145"/>
                  </a:lnTo>
                  <a:cubicBezTo>
                    <a:pt x="9270" y="6145"/>
                    <a:pt x="9414" y="6001"/>
                    <a:pt x="9414" y="5827"/>
                  </a:cubicBezTo>
                  <a:lnTo>
                    <a:pt x="9414" y="317"/>
                  </a:lnTo>
                  <a:cubicBezTo>
                    <a:pt x="9414" y="144"/>
                    <a:pt x="9270" y="0"/>
                    <a:pt x="9097"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60"/>
            <p:cNvSpPr/>
            <p:nvPr/>
          </p:nvSpPr>
          <p:spPr>
            <a:xfrm>
              <a:off x="5317886" y="2567980"/>
              <a:ext cx="246037" cy="160846"/>
            </a:xfrm>
            <a:custGeom>
              <a:avLst/>
              <a:gdLst/>
              <a:ahLst/>
              <a:cxnLst/>
              <a:rect l="l" t="t" r="r" b="b"/>
              <a:pathLst>
                <a:path w="9415" h="6155" extrusionOk="0">
                  <a:moveTo>
                    <a:pt x="7645" y="0"/>
                  </a:moveTo>
                  <a:cubicBezTo>
                    <a:pt x="7818" y="0"/>
                    <a:pt x="7962" y="144"/>
                    <a:pt x="7962" y="317"/>
                  </a:cubicBezTo>
                  <a:lnTo>
                    <a:pt x="7962" y="5308"/>
                  </a:lnTo>
                  <a:cubicBezTo>
                    <a:pt x="7962" y="5539"/>
                    <a:pt x="7770" y="5731"/>
                    <a:pt x="7530" y="5731"/>
                  </a:cubicBezTo>
                  <a:lnTo>
                    <a:pt x="308" y="5731"/>
                  </a:lnTo>
                  <a:cubicBezTo>
                    <a:pt x="154" y="5731"/>
                    <a:pt x="29" y="5625"/>
                    <a:pt x="0" y="5472"/>
                  </a:cubicBezTo>
                  <a:lnTo>
                    <a:pt x="0" y="5837"/>
                  </a:lnTo>
                  <a:cubicBezTo>
                    <a:pt x="0" y="6010"/>
                    <a:pt x="145" y="6154"/>
                    <a:pt x="318" y="6154"/>
                  </a:cubicBezTo>
                  <a:lnTo>
                    <a:pt x="9088" y="6154"/>
                  </a:lnTo>
                  <a:cubicBezTo>
                    <a:pt x="9270" y="6154"/>
                    <a:pt x="9405" y="6010"/>
                    <a:pt x="9405" y="5837"/>
                  </a:cubicBezTo>
                  <a:lnTo>
                    <a:pt x="9405" y="317"/>
                  </a:lnTo>
                  <a:cubicBezTo>
                    <a:pt x="9405" y="308"/>
                    <a:pt x="9414" y="298"/>
                    <a:pt x="9414" y="289"/>
                  </a:cubicBezTo>
                  <a:cubicBezTo>
                    <a:pt x="9395" y="125"/>
                    <a:pt x="9261" y="0"/>
                    <a:pt x="9097"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60"/>
            <p:cNvSpPr/>
            <p:nvPr/>
          </p:nvSpPr>
          <p:spPr>
            <a:xfrm>
              <a:off x="5290499" y="2481533"/>
              <a:ext cx="146760" cy="147021"/>
            </a:xfrm>
            <a:custGeom>
              <a:avLst/>
              <a:gdLst/>
              <a:ahLst/>
              <a:cxnLst/>
              <a:rect l="l" t="t" r="r" b="b"/>
              <a:pathLst>
                <a:path w="5616" h="5626" extrusionOk="0">
                  <a:moveTo>
                    <a:pt x="2808" y="0"/>
                  </a:moveTo>
                  <a:cubicBezTo>
                    <a:pt x="1250" y="0"/>
                    <a:pt x="0" y="1260"/>
                    <a:pt x="0" y="2818"/>
                  </a:cubicBezTo>
                  <a:cubicBezTo>
                    <a:pt x="0" y="4366"/>
                    <a:pt x="1250" y="5626"/>
                    <a:pt x="2808" y="5626"/>
                  </a:cubicBezTo>
                  <a:cubicBezTo>
                    <a:pt x="4356" y="5626"/>
                    <a:pt x="5616" y="4366"/>
                    <a:pt x="5616" y="2818"/>
                  </a:cubicBezTo>
                  <a:cubicBezTo>
                    <a:pt x="5616" y="1260"/>
                    <a:pt x="4356" y="0"/>
                    <a:pt x="2808"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60"/>
            <p:cNvSpPr/>
            <p:nvPr/>
          </p:nvSpPr>
          <p:spPr>
            <a:xfrm>
              <a:off x="5311850" y="2503145"/>
              <a:ext cx="132701" cy="125279"/>
            </a:xfrm>
            <a:custGeom>
              <a:avLst/>
              <a:gdLst/>
              <a:ahLst/>
              <a:cxnLst/>
              <a:rect l="l" t="t" r="r" b="b"/>
              <a:pathLst>
                <a:path w="5078" h="4794" extrusionOk="0">
                  <a:moveTo>
                    <a:pt x="3982" y="0"/>
                  </a:moveTo>
                  <a:lnTo>
                    <a:pt x="1" y="3972"/>
                  </a:lnTo>
                  <a:cubicBezTo>
                    <a:pt x="549" y="4520"/>
                    <a:pt x="1268" y="4794"/>
                    <a:pt x="1986" y="4794"/>
                  </a:cubicBezTo>
                  <a:cubicBezTo>
                    <a:pt x="2705" y="4794"/>
                    <a:pt x="3424" y="4520"/>
                    <a:pt x="3972" y="3972"/>
                  </a:cubicBezTo>
                  <a:cubicBezTo>
                    <a:pt x="5078" y="2875"/>
                    <a:pt x="5078" y="1096"/>
                    <a:pt x="3982"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60"/>
            <p:cNvSpPr/>
            <p:nvPr/>
          </p:nvSpPr>
          <p:spPr>
            <a:xfrm>
              <a:off x="5476693" y="2650401"/>
              <a:ext cx="53807" cy="53781"/>
            </a:xfrm>
            <a:custGeom>
              <a:avLst/>
              <a:gdLst/>
              <a:ahLst/>
              <a:cxnLst/>
              <a:rect l="l" t="t" r="r" b="b"/>
              <a:pathLst>
                <a:path w="2059" h="2058" extrusionOk="0">
                  <a:moveTo>
                    <a:pt x="97" y="0"/>
                  </a:moveTo>
                  <a:cubicBezTo>
                    <a:pt x="39" y="0"/>
                    <a:pt x="1" y="39"/>
                    <a:pt x="1" y="96"/>
                  </a:cubicBezTo>
                  <a:lnTo>
                    <a:pt x="1" y="1962"/>
                  </a:lnTo>
                  <a:cubicBezTo>
                    <a:pt x="1" y="2010"/>
                    <a:pt x="39" y="2058"/>
                    <a:pt x="97" y="2058"/>
                  </a:cubicBezTo>
                  <a:lnTo>
                    <a:pt x="1962" y="2058"/>
                  </a:lnTo>
                  <a:cubicBezTo>
                    <a:pt x="2010" y="2058"/>
                    <a:pt x="2059" y="2010"/>
                    <a:pt x="2059" y="1962"/>
                  </a:cubicBezTo>
                  <a:lnTo>
                    <a:pt x="2059" y="96"/>
                  </a:lnTo>
                  <a:cubicBezTo>
                    <a:pt x="2059" y="39"/>
                    <a:pt x="2010" y="0"/>
                    <a:pt x="1962"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60"/>
            <p:cNvSpPr/>
            <p:nvPr/>
          </p:nvSpPr>
          <p:spPr>
            <a:xfrm>
              <a:off x="5330953" y="2530401"/>
              <a:ext cx="57570" cy="49155"/>
            </a:xfrm>
            <a:custGeom>
              <a:avLst/>
              <a:gdLst/>
              <a:ahLst/>
              <a:cxnLst/>
              <a:rect l="l" t="t" r="r" b="b"/>
              <a:pathLst>
                <a:path w="2203" h="1881" extrusionOk="0">
                  <a:moveTo>
                    <a:pt x="1251" y="0"/>
                  </a:moveTo>
                  <a:cubicBezTo>
                    <a:pt x="1020" y="0"/>
                    <a:pt x="786" y="85"/>
                    <a:pt x="597" y="275"/>
                  </a:cubicBezTo>
                  <a:cubicBezTo>
                    <a:pt x="0" y="871"/>
                    <a:pt x="424" y="1880"/>
                    <a:pt x="1260" y="1880"/>
                  </a:cubicBezTo>
                  <a:cubicBezTo>
                    <a:pt x="1779" y="1880"/>
                    <a:pt x="2202" y="1467"/>
                    <a:pt x="2202" y="948"/>
                  </a:cubicBezTo>
                  <a:cubicBezTo>
                    <a:pt x="2202" y="375"/>
                    <a:pt x="1735" y="0"/>
                    <a:pt x="12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60"/>
            <p:cNvSpPr/>
            <p:nvPr/>
          </p:nvSpPr>
          <p:spPr>
            <a:xfrm>
              <a:off x="5456598" y="2498624"/>
              <a:ext cx="112866" cy="112840"/>
            </a:xfrm>
            <a:custGeom>
              <a:avLst/>
              <a:gdLst/>
              <a:ahLst/>
              <a:cxnLst/>
              <a:rect l="l" t="t" r="r" b="b"/>
              <a:pathLst>
                <a:path w="4319" h="4318" extrusionOk="0">
                  <a:moveTo>
                    <a:pt x="2164" y="0"/>
                  </a:moveTo>
                  <a:cubicBezTo>
                    <a:pt x="972" y="0"/>
                    <a:pt x="0" y="971"/>
                    <a:pt x="0" y="2164"/>
                  </a:cubicBezTo>
                  <a:cubicBezTo>
                    <a:pt x="0" y="3356"/>
                    <a:pt x="972" y="4318"/>
                    <a:pt x="2164" y="4318"/>
                  </a:cubicBezTo>
                  <a:cubicBezTo>
                    <a:pt x="3356" y="4318"/>
                    <a:pt x="4318" y="3356"/>
                    <a:pt x="4318" y="2164"/>
                  </a:cubicBezTo>
                  <a:cubicBezTo>
                    <a:pt x="4318" y="971"/>
                    <a:pt x="3356" y="0"/>
                    <a:pt x="216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60"/>
            <p:cNvSpPr/>
            <p:nvPr/>
          </p:nvSpPr>
          <p:spPr>
            <a:xfrm>
              <a:off x="5473427" y="2515192"/>
              <a:ext cx="101551" cy="96272"/>
            </a:xfrm>
            <a:custGeom>
              <a:avLst/>
              <a:gdLst/>
              <a:ahLst/>
              <a:cxnLst/>
              <a:rect l="l" t="t" r="r" b="b"/>
              <a:pathLst>
                <a:path w="3886" h="3684" extrusionOk="0">
                  <a:moveTo>
                    <a:pt x="3049" y="1"/>
                  </a:moveTo>
                  <a:lnTo>
                    <a:pt x="1" y="3049"/>
                  </a:lnTo>
                  <a:cubicBezTo>
                    <a:pt x="419" y="3472"/>
                    <a:pt x="970" y="3684"/>
                    <a:pt x="1521" y="3684"/>
                  </a:cubicBezTo>
                  <a:cubicBezTo>
                    <a:pt x="2073" y="3684"/>
                    <a:pt x="2626" y="3472"/>
                    <a:pt x="3049" y="3049"/>
                  </a:cubicBezTo>
                  <a:cubicBezTo>
                    <a:pt x="3886" y="2203"/>
                    <a:pt x="3886" y="847"/>
                    <a:pt x="3049"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60"/>
            <p:cNvSpPr/>
            <p:nvPr/>
          </p:nvSpPr>
          <p:spPr>
            <a:xfrm>
              <a:off x="5493026" y="2539992"/>
              <a:ext cx="35200" cy="30261"/>
            </a:xfrm>
            <a:custGeom>
              <a:avLst/>
              <a:gdLst/>
              <a:ahLst/>
              <a:cxnLst/>
              <a:rect l="l" t="t" r="r" b="b"/>
              <a:pathLst>
                <a:path w="1347" h="1158" extrusionOk="0">
                  <a:moveTo>
                    <a:pt x="761" y="1"/>
                  </a:moveTo>
                  <a:cubicBezTo>
                    <a:pt x="619" y="1"/>
                    <a:pt x="474" y="52"/>
                    <a:pt x="357" y="167"/>
                  </a:cubicBezTo>
                  <a:cubicBezTo>
                    <a:pt x="1" y="533"/>
                    <a:pt x="251" y="1158"/>
                    <a:pt x="770" y="1158"/>
                  </a:cubicBezTo>
                  <a:cubicBezTo>
                    <a:pt x="1087" y="1148"/>
                    <a:pt x="1347" y="898"/>
                    <a:pt x="1347" y="581"/>
                  </a:cubicBezTo>
                  <a:cubicBezTo>
                    <a:pt x="1347" y="229"/>
                    <a:pt x="1060" y="1"/>
                    <a:pt x="761"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60"/>
            <p:cNvSpPr/>
            <p:nvPr/>
          </p:nvSpPr>
          <p:spPr>
            <a:xfrm>
              <a:off x="5384890" y="2509782"/>
              <a:ext cx="26603" cy="22160"/>
            </a:xfrm>
            <a:custGeom>
              <a:avLst/>
              <a:gdLst/>
              <a:ahLst/>
              <a:cxnLst/>
              <a:rect l="l" t="t" r="r" b="b"/>
              <a:pathLst>
                <a:path w="1018" h="848" extrusionOk="0">
                  <a:moveTo>
                    <a:pt x="718" y="0"/>
                  </a:moveTo>
                  <a:cubicBezTo>
                    <a:pt x="669" y="0"/>
                    <a:pt x="618" y="19"/>
                    <a:pt x="571" y="63"/>
                  </a:cubicBezTo>
                  <a:lnTo>
                    <a:pt x="148" y="487"/>
                  </a:lnTo>
                  <a:cubicBezTo>
                    <a:pt x="0" y="642"/>
                    <a:pt x="136" y="848"/>
                    <a:pt x="299" y="848"/>
                  </a:cubicBezTo>
                  <a:cubicBezTo>
                    <a:pt x="348" y="848"/>
                    <a:pt x="399" y="829"/>
                    <a:pt x="446" y="785"/>
                  </a:cubicBezTo>
                  <a:lnTo>
                    <a:pt x="869" y="362"/>
                  </a:lnTo>
                  <a:cubicBezTo>
                    <a:pt x="1017" y="206"/>
                    <a:pt x="881" y="0"/>
                    <a:pt x="7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60"/>
            <p:cNvSpPr/>
            <p:nvPr/>
          </p:nvSpPr>
          <p:spPr>
            <a:xfrm>
              <a:off x="5316109" y="2578276"/>
              <a:ext cx="26760" cy="22134"/>
            </a:xfrm>
            <a:custGeom>
              <a:avLst/>
              <a:gdLst/>
              <a:ahLst/>
              <a:cxnLst/>
              <a:rect l="l" t="t" r="r" b="b"/>
              <a:pathLst>
                <a:path w="1024" h="847" extrusionOk="0">
                  <a:moveTo>
                    <a:pt x="724" y="0"/>
                  </a:moveTo>
                  <a:cubicBezTo>
                    <a:pt x="675" y="0"/>
                    <a:pt x="623" y="20"/>
                    <a:pt x="578" y="68"/>
                  </a:cubicBezTo>
                  <a:lnTo>
                    <a:pt x="155" y="491"/>
                  </a:lnTo>
                  <a:cubicBezTo>
                    <a:pt x="1" y="638"/>
                    <a:pt x="138" y="847"/>
                    <a:pt x="302" y="847"/>
                  </a:cubicBezTo>
                  <a:cubicBezTo>
                    <a:pt x="353" y="847"/>
                    <a:pt x="405" y="827"/>
                    <a:pt x="453" y="779"/>
                  </a:cubicBezTo>
                  <a:lnTo>
                    <a:pt x="876" y="356"/>
                  </a:lnTo>
                  <a:cubicBezTo>
                    <a:pt x="1023" y="209"/>
                    <a:pt x="884" y="0"/>
                    <a:pt x="72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60"/>
            <p:cNvSpPr/>
            <p:nvPr/>
          </p:nvSpPr>
          <p:spPr>
            <a:xfrm>
              <a:off x="5384916" y="2578276"/>
              <a:ext cx="26551" cy="22134"/>
            </a:xfrm>
            <a:custGeom>
              <a:avLst/>
              <a:gdLst/>
              <a:ahLst/>
              <a:cxnLst/>
              <a:rect l="l" t="t" r="r" b="b"/>
              <a:pathLst>
                <a:path w="1016" h="847" extrusionOk="0">
                  <a:moveTo>
                    <a:pt x="296" y="0"/>
                  </a:moveTo>
                  <a:cubicBezTo>
                    <a:pt x="134" y="0"/>
                    <a:pt x="0" y="209"/>
                    <a:pt x="147" y="356"/>
                  </a:cubicBezTo>
                  <a:lnTo>
                    <a:pt x="570" y="779"/>
                  </a:lnTo>
                  <a:cubicBezTo>
                    <a:pt x="618" y="827"/>
                    <a:pt x="670" y="847"/>
                    <a:pt x="720" y="847"/>
                  </a:cubicBezTo>
                  <a:cubicBezTo>
                    <a:pt x="881" y="847"/>
                    <a:pt x="1015" y="638"/>
                    <a:pt x="868" y="491"/>
                  </a:cubicBezTo>
                  <a:lnTo>
                    <a:pt x="445" y="68"/>
                  </a:lnTo>
                  <a:cubicBezTo>
                    <a:pt x="398" y="20"/>
                    <a:pt x="345" y="0"/>
                    <a:pt x="29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60"/>
            <p:cNvSpPr/>
            <p:nvPr/>
          </p:nvSpPr>
          <p:spPr>
            <a:xfrm>
              <a:off x="5316083" y="2509782"/>
              <a:ext cx="26786" cy="22160"/>
            </a:xfrm>
            <a:custGeom>
              <a:avLst/>
              <a:gdLst/>
              <a:ahLst/>
              <a:cxnLst/>
              <a:rect l="l" t="t" r="r" b="b"/>
              <a:pathLst>
                <a:path w="1025" h="848" extrusionOk="0">
                  <a:moveTo>
                    <a:pt x="306" y="0"/>
                  </a:moveTo>
                  <a:cubicBezTo>
                    <a:pt x="141" y="0"/>
                    <a:pt x="1" y="206"/>
                    <a:pt x="156" y="362"/>
                  </a:cubicBezTo>
                  <a:lnTo>
                    <a:pt x="579" y="785"/>
                  </a:lnTo>
                  <a:cubicBezTo>
                    <a:pt x="624" y="829"/>
                    <a:pt x="674" y="848"/>
                    <a:pt x="722" y="848"/>
                  </a:cubicBezTo>
                  <a:cubicBezTo>
                    <a:pt x="883" y="848"/>
                    <a:pt x="1025" y="642"/>
                    <a:pt x="877" y="487"/>
                  </a:cubicBezTo>
                  <a:lnTo>
                    <a:pt x="454" y="63"/>
                  </a:lnTo>
                  <a:cubicBezTo>
                    <a:pt x="407" y="19"/>
                    <a:pt x="355" y="0"/>
                    <a:pt x="30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60"/>
            <p:cNvSpPr/>
            <p:nvPr/>
          </p:nvSpPr>
          <p:spPr>
            <a:xfrm>
              <a:off x="5528802" y="2520340"/>
              <a:ext cx="21324" cy="17012"/>
            </a:xfrm>
            <a:custGeom>
              <a:avLst/>
              <a:gdLst/>
              <a:ahLst/>
              <a:cxnLst/>
              <a:rect l="l" t="t" r="r" b="b"/>
              <a:pathLst>
                <a:path w="816" h="651" extrusionOk="0">
                  <a:moveTo>
                    <a:pt x="515" y="0"/>
                  </a:moveTo>
                  <a:cubicBezTo>
                    <a:pt x="467" y="0"/>
                    <a:pt x="417" y="19"/>
                    <a:pt x="372" y="63"/>
                  </a:cubicBezTo>
                  <a:lnTo>
                    <a:pt x="141" y="294"/>
                  </a:lnTo>
                  <a:cubicBezTo>
                    <a:pt x="0" y="417"/>
                    <a:pt x="90" y="650"/>
                    <a:pt x="275" y="650"/>
                  </a:cubicBezTo>
                  <a:cubicBezTo>
                    <a:pt x="278" y="650"/>
                    <a:pt x="282" y="650"/>
                    <a:pt x="286" y="650"/>
                  </a:cubicBezTo>
                  <a:cubicBezTo>
                    <a:pt x="343" y="650"/>
                    <a:pt x="392" y="631"/>
                    <a:pt x="440" y="592"/>
                  </a:cubicBezTo>
                  <a:lnTo>
                    <a:pt x="661" y="361"/>
                  </a:lnTo>
                  <a:cubicBezTo>
                    <a:pt x="816" y="206"/>
                    <a:pt x="676" y="0"/>
                    <a:pt x="51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60"/>
            <p:cNvSpPr/>
            <p:nvPr/>
          </p:nvSpPr>
          <p:spPr>
            <a:xfrm>
              <a:off x="5476119" y="2572736"/>
              <a:ext cx="21533" cy="17117"/>
            </a:xfrm>
            <a:custGeom>
              <a:avLst/>
              <a:gdLst/>
              <a:ahLst/>
              <a:cxnLst/>
              <a:rect l="l" t="t" r="r" b="b"/>
              <a:pathLst>
                <a:path w="824" h="655" extrusionOk="0">
                  <a:moveTo>
                    <a:pt x="524" y="1"/>
                  </a:moveTo>
                  <a:cubicBezTo>
                    <a:pt x="475" y="1"/>
                    <a:pt x="424" y="21"/>
                    <a:pt x="379" y="68"/>
                  </a:cubicBezTo>
                  <a:lnTo>
                    <a:pt x="148" y="299"/>
                  </a:lnTo>
                  <a:cubicBezTo>
                    <a:pt x="1" y="446"/>
                    <a:pt x="135" y="655"/>
                    <a:pt x="296" y="655"/>
                  </a:cubicBezTo>
                  <a:cubicBezTo>
                    <a:pt x="346" y="655"/>
                    <a:pt x="398" y="635"/>
                    <a:pt x="446" y="587"/>
                  </a:cubicBezTo>
                  <a:lnTo>
                    <a:pt x="677" y="357"/>
                  </a:lnTo>
                  <a:cubicBezTo>
                    <a:pt x="824" y="210"/>
                    <a:pt x="684" y="1"/>
                    <a:pt x="52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60"/>
            <p:cNvSpPr/>
            <p:nvPr/>
          </p:nvSpPr>
          <p:spPr>
            <a:xfrm>
              <a:off x="5528462" y="2572736"/>
              <a:ext cx="21664" cy="17117"/>
            </a:xfrm>
            <a:custGeom>
              <a:avLst/>
              <a:gdLst/>
              <a:ahLst/>
              <a:cxnLst/>
              <a:rect l="l" t="t" r="r" b="b"/>
              <a:pathLst>
                <a:path w="829" h="655" extrusionOk="0">
                  <a:moveTo>
                    <a:pt x="302" y="1"/>
                  </a:moveTo>
                  <a:cubicBezTo>
                    <a:pt x="138" y="1"/>
                    <a:pt x="0" y="210"/>
                    <a:pt x="154" y="357"/>
                  </a:cubicBezTo>
                  <a:lnTo>
                    <a:pt x="385" y="587"/>
                  </a:lnTo>
                  <a:cubicBezTo>
                    <a:pt x="431" y="635"/>
                    <a:pt x="482" y="655"/>
                    <a:pt x="531" y="655"/>
                  </a:cubicBezTo>
                  <a:cubicBezTo>
                    <a:pt x="690" y="655"/>
                    <a:pt x="828" y="446"/>
                    <a:pt x="674" y="299"/>
                  </a:cubicBezTo>
                  <a:lnTo>
                    <a:pt x="453" y="68"/>
                  </a:lnTo>
                  <a:cubicBezTo>
                    <a:pt x="405" y="21"/>
                    <a:pt x="352" y="1"/>
                    <a:pt x="3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60"/>
            <p:cNvSpPr/>
            <p:nvPr/>
          </p:nvSpPr>
          <p:spPr>
            <a:xfrm>
              <a:off x="5476092" y="2520340"/>
              <a:ext cx="21612" cy="17117"/>
            </a:xfrm>
            <a:custGeom>
              <a:avLst/>
              <a:gdLst/>
              <a:ahLst/>
              <a:cxnLst/>
              <a:rect l="l" t="t" r="r" b="b"/>
              <a:pathLst>
                <a:path w="827" h="655" extrusionOk="0">
                  <a:moveTo>
                    <a:pt x="300" y="0"/>
                  </a:moveTo>
                  <a:cubicBezTo>
                    <a:pt x="137" y="0"/>
                    <a:pt x="1" y="206"/>
                    <a:pt x="149" y="361"/>
                  </a:cubicBezTo>
                  <a:lnTo>
                    <a:pt x="380" y="592"/>
                  </a:lnTo>
                  <a:cubicBezTo>
                    <a:pt x="425" y="636"/>
                    <a:pt x="476" y="654"/>
                    <a:pt x="524" y="654"/>
                  </a:cubicBezTo>
                  <a:cubicBezTo>
                    <a:pt x="688" y="654"/>
                    <a:pt x="826" y="443"/>
                    <a:pt x="678" y="294"/>
                  </a:cubicBezTo>
                  <a:lnTo>
                    <a:pt x="447" y="63"/>
                  </a:lnTo>
                  <a:cubicBezTo>
                    <a:pt x="400" y="19"/>
                    <a:pt x="349" y="0"/>
                    <a:pt x="30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60"/>
            <p:cNvSpPr/>
            <p:nvPr/>
          </p:nvSpPr>
          <p:spPr>
            <a:xfrm>
              <a:off x="5339994" y="2645123"/>
              <a:ext cx="104556" cy="10819"/>
            </a:xfrm>
            <a:custGeom>
              <a:avLst/>
              <a:gdLst/>
              <a:ahLst/>
              <a:cxnLst/>
              <a:rect l="l" t="t" r="r" b="b"/>
              <a:pathLst>
                <a:path w="4001" h="414" extrusionOk="0">
                  <a:moveTo>
                    <a:pt x="279" y="0"/>
                  </a:moveTo>
                  <a:cubicBezTo>
                    <a:pt x="1" y="0"/>
                    <a:pt x="1" y="414"/>
                    <a:pt x="279" y="414"/>
                  </a:cubicBezTo>
                  <a:lnTo>
                    <a:pt x="3722" y="414"/>
                  </a:lnTo>
                  <a:cubicBezTo>
                    <a:pt x="4001" y="414"/>
                    <a:pt x="4001" y="0"/>
                    <a:pt x="3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60"/>
            <p:cNvSpPr/>
            <p:nvPr/>
          </p:nvSpPr>
          <p:spPr>
            <a:xfrm>
              <a:off x="5339994" y="2698642"/>
              <a:ext cx="104556" cy="11080"/>
            </a:xfrm>
            <a:custGeom>
              <a:avLst/>
              <a:gdLst/>
              <a:ahLst/>
              <a:cxnLst/>
              <a:rect l="l" t="t" r="r" b="b"/>
              <a:pathLst>
                <a:path w="4001" h="424" extrusionOk="0">
                  <a:moveTo>
                    <a:pt x="279" y="0"/>
                  </a:moveTo>
                  <a:cubicBezTo>
                    <a:pt x="1" y="0"/>
                    <a:pt x="1" y="424"/>
                    <a:pt x="279" y="424"/>
                  </a:cubicBezTo>
                  <a:lnTo>
                    <a:pt x="3722" y="424"/>
                  </a:lnTo>
                  <a:cubicBezTo>
                    <a:pt x="4001" y="424"/>
                    <a:pt x="4001" y="0"/>
                    <a:pt x="3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60"/>
            <p:cNvSpPr/>
            <p:nvPr/>
          </p:nvSpPr>
          <p:spPr>
            <a:xfrm>
              <a:off x="5339994" y="2671752"/>
              <a:ext cx="104556" cy="11080"/>
            </a:xfrm>
            <a:custGeom>
              <a:avLst/>
              <a:gdLst/>
              <a:ahLst/>
              <a:cxnLst/>
              <a:rect l="l" t="t" r="r" b="b"/>
              <a:pathLst>
                <a:path w="4001" h="424" extrusionOk="0">
                  <a:moveTo>
                    <a:pt x="279" y="1"/>
                  </a:moveTo>
                  <a:cubicBezTo>
                    <a:pt x="1" y="1"/>
                    <a:pt x="1" y="424"/>
                    <a:pt x="279" y="424"/>
                  </a:cubicBezTo>
                  <a:lnTo>
                    <a:pt x="3722" y="424"/>
                  </a:lnTo>
                  <a:cubicBezTo>
                    <a:pt x="4001" y="424"/>
                    <a:pt x="4001" y="1"/>
                    <a:pt x="37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60"/>
            <p:cNvSpPr/>
            <p:nvPr/>
          </p:nvSpPr>
          <p:spPr>
            <a:xfrm>
              <a:off x="5503584" y="2650401"/>
              <a:ext cx="26916" cy="53781"/>
            </a:xfrm>
            <a:custGeom>
              <a:avLst/>
              <a:gdLst/>
              <a:ahLst/>
              <a:cxnLst/>
              <a:rect l="l" t="t" r="r" b="b"/>
              <a:pathLst>
                <a:path w="1030" h="2058" extrusionOk="0">
                  <a:moveTo>
                    <a:pt x="1" y="0"/>
                  </a:moveTo>
                  <a:lnTo>
                    <a:pt x="1" y="2058"/>
                  </a:lnTo>
                  <a:lnTo>
                    <a:pt x="933" y="2058"/>
                  </a:lnTo>
                  <a:cubicBezTo>
                    <a:pt x="981" y="2058"/>
                    <a:pt x="1030" y="2020"/>
                    <a:pt x="1030" y="1962"/>
                  </a:cubicBezTo>
                  <a:lnTo>
                    <a:pt x="1030" y="96"/>
                  </a:lnTo>
                  <a:cubicBezTo>
                    <a:pt x="1030" y="39"/>
                    <a:pt x="981" y="0"/>
                    <a:pt x="93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60"/>
            <p:cNvSpPr/>
            <p:nvPr/>
          </p:nvSpPr>
          <p:spPr>
            <a:xfrm>
              <a:off x="5597582" y="2648128"/>
              <a:ext cx="53545" cy="57282"/>
            </a:xfrm>
            <a:custGeom>
              <a:avLst/>
              <a:gdLst/>
              <a:ahLst/>
              <a:cxnLst/>
              <a:rect l="l" t="t" r="r" b="b"/>
              <a:pathLst>
                <a:path w="2049" h="2192" extrusionOk="0">
                  <a:moveTo>
                    <a:pt x="2048" y="1"/>
                  </a:moveTo>
                  <a:lnTo>
                    <a:pt x="0" y="10"/>
                  </a:lnTo>
                  <a:lnTo>
                    <a:pt x="0" y="1530"/>
                  </a:lnTo>
                  <a:cubicBezTo>
                    <a:pt x="0" y="1626"/>
                    <a:pt x="67" y="1712"/>
                    <a:pt x="164" y="1741"/>
                  </a:cubicBezTo>
                  <a:lnTo>
                    <a:pt x="1760" y="2183"/>
                  </a:lnTo>
                  <a:cubicBezTo>
                    <a:pt x="1780" y="2189"/>
                    <a:pt x="1800" y="2191"/>
                    <a:pt x="1820" y="2191"/>
                  </a:cubicBezTo>
                  <a:cubicBezTo>
                    <a:pt x="1942" y="2191"/>
                    <a:pt x="2048" y="2095"/>
                    <a:pt x="2048" y="1962"/>
                  </a:cubicBezTo>
                  <a:lnTo>
                    <a:pt x="2048" y="1"/>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60"/>
            <p:cNvSpPr/>
            <p:nvPr/>
          </p:nvSpPr>
          <p:spPr>
            <a:xfrm>
              <a:off x="5363879" y="2530532"/>
              <a:ext cx="23650" cy="49025"/>
            </a:xfrm>
            <a:custGeom>
              <a:avLst/>
              <a:gdLst/>
              <a:ahLst/>
              <a:cxnLst/>
              <a:rect l="l" t="t" r="r" b="b"/>
              <a:pathLst>
                <a:path w="905" h="1876" extrusionOk="0">
                  <a:moveTo>
                    <a:pt x="0" y="0"/>
                  </a:moveTo>
                  <a:lnTo>
                    <a:pt x="0" y="1875"/>
                  </a:lnTo>
                  <a:cubicBezTo>
                    <a:pt x="510" y="1856"/>
                    <a:pt x="904" y="1443"/>
                    <a:pt x="904" y="943"/>
                  </a:cubicBezTo>
                  <a:cubicBezTo>
                    <a:pt x="904" y="433"/>
                    <a:pt x="510" y="20"/>
                    <a:pt x="0"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60"/>
            <p:cNvSpPr/>
            <p:nvPr/>
          </p:nvSpPr>
          <p:spPr>
            <a:xfrm>
              <a:off x="5513148" y="2540070"/>
              <a:ext cx="15078" cy="29948"/>
            </a:xfrm>
            <a:custGeom>
              <a:avLst/>
              <a:gdLst/>
              <a:ahLst/>
              <a:cxnLst/>
              <a:rect l="l" t="t" r="r" b="b"/>
              <a:pathLst>
                <a:path w="577" h="1146" extrusionOk="0">
                  <a:moveTo>
                    <a:pt x="0" y="1"/>
                  </a:moveTo>
                  <a:lnTo>
                    <a:pt x="0" y="1145"/>
                  </a:lnTo>
                  <a:cubicBezTo>
                    <a:pt x="317" y="1145"/>
                    <a:pt x="577" y="895"/>
                    <a:pt x="577" y="578"/>
                  </a:cubicBezTo>
                  <a:cubicBezTo>
                    <a:pt x="577" y="251"/>
                    <a:pt x="317" y="1"/>
                    <a:pt x="0"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60"/>
          <p:cNvGrpSpPr/>
          <p:nvPr/>
        </p:nvGrpSpPr>
        <p:grpSpPr>
          <a:xfrm>
            <a:off x="6201923" y="1981514"/>
            <a:ext cx="351325" cy="360576"/>
            <a:chOff x="6201923" y="1981514"/>
            <a:chExt cx="351325" cy="360576"/>
          </a:xfrm>
        </p:grpSpPr>
        <p:sp>
          <p:nvSpPr>
            <p:cNvPr id="15140" name="Google Shape;15140;p60"/>
            <p:cNvSpPr/>
            <p:nvPr/>
          </p:nvSpPr>
          <p:spPr>
            <a:xfrm>
              <a:off x="6201923" y="2195304"/>
              <a:ext cx="351325" cy="146786"/>
            </a:xfrm>
            <a:custGeom>
              <a:avLst/>
              <a:gdLst/>
              <a:ahLst/>
              <a:cxnLst/>
              <a:rect l="l" t="t" r="r" b="b"/>
              <a:pathLst>
                <a:path w="13444" h="5617" extrusionOk="0">
                  <a:moveTo>
                    <a:pt x="6732" y="1"/>
                  </a:moveTo>
                  <a:cubicBezTo>
                    <a:pt x="5328" y="1"/>
                    <a:pt x="3934" y="68"/>
                    <a:pt x="2539" y="202"/>
                  </a:cubicBezTo>
                  <a:lnTo>
                    <a:pt x="1" y="443"/>
                  </a:lnTo>
                  <a:cubicBezTo>
                    <a:pt x="1" y="597"/>
                    <a:pt x="49" y="741"/>
                    <a:pt x="145" y="866"/>
                  </a:cubicBezTo>
                  <a:cubicBezTo>
                    <a:pt x="337" y="1154"/>
                    <a:pt x="453" y="1481"/>
                    <a:pt x="472" y="1828"/>
                  </a:cubicBezTo>
                  <a:lnTo>
                    <a:pt x="472" y="1885"/>
                  </a:lnTo>
                  <a:cubicBezTo>
                    <a:pt x="472" y="2299"/>
                    <a:pt x="751" y="2683"/>
                    <a:pt x="1183" y="2933"/>
                  </a:cubicBezTo>
                  <a:cubicBezTo>
                    <a:pt x="1433" y="3058"/>
                    <a:pt x="1606" y="3308"/>
                    <a:pt x="1645" y="3587"/>
                  </a:cubicBezTo>
                  <a:cubicBezTo>
                    <a:pt x="1674" y="4020"/>
                    <a:pt x="2116" y="4357"/>
                    <a:pt x="2664" y="4357"/>
                  </a:cubicBezTo>
                  <a:cubicBezTo>
                    <a:pt x="3020" y="4366"/>
                    <a:pt x="3357" y="4539"/>
                    <a:pt x="3568" y="4818"/>
                  </a:cubicBezTo>
                  <a:cubicBezTo>
                    <a:pt x="3773" y="5114"/>
                    <a:pt x="4169" y="5290"/>
                    <a:pt x="4587" y="5290"/>
                  </a:cubicBezTo>
                  <a:cubicBezTo>
                    <a:pt x="4699" y="5290"/>
                    <a:pt x="4812" y="5277"/>
                    <a:pt x="4924" y="5251"/>
                  </a:cubicBezTo>
                  <a:cubicBezTo>
                    <a:pt x="5033" y="5222"/>
                    <a:pt x="5145" y="5207"/>
                    <a:pt x="5257" y="5207"/>
                  </a:cubicBezTo>
                  <a:cubicBezTo>
                    <a:pt x="5513" y="5207"/>
                    <a:pt x="5771" y="5281"/>
                    <a:pt x="5991" y="5414"/>
                  </a:cubicBezTo>
                  <a:cubicBezTo>
                    <a:pt x="6213" y="5549"/>
                    <a:pt x="6465" y="5616"/>
                    <a:pt x="6719" y="5616"/>
                  </a:cubicBezTo>
                  <a:cubicBezTo>
                    <a:pt x="6972" y="5616"/>
                    <a:pt x="7227" y="5549"/>
                    <a:pt x="7453" y="5414"/>
                  </a:cubicBezTo>
                  <a:cubicBezTo>
                    <a:pt x="7674" y="5281"/>
                    <a:pt x="7927" y="5207"/>
                    <a:pt x="8183" y="5207"/>
                  </a:cubicBezTo>
                  <a:cubicBezTo>
                    <a:pt x="8296" y="5207"/>
                    <a:pt x="8409" y="5222"/>
                    <a:pt x="8520" y="5251"/>
                  </a:cubicBezTo>
                  <a:cubicBezTo>
                    <a:pt x="8632" y="5277"/>
                    <a:pt x="8746" y="5290"/>
                    <a:pt x="8858" y="5290"/>
                  </a:cubicBezTo>
                  <a:cubicBezTo>
                    <a:pt x="9275" y="5290"/>
                    <a:pt x="9670" y="5114"/>
                    <a:pt x="9867" y="4818"/>
                  </a:cubicBezTo>
                  <a:cubicBezTo>
                    <a:pt x="10088" y="4539"/>
                    <a:pt x="10415" y="4366"/>
                    <a:pt x="10780" y="4357"/>
                  </a:cubicBezTo>
                  <a:cubicBezTo>
                    <a:pt x="11328" y="4357"/>
                    <a:pt x="11771" y="4020"/>
                    <a:pt x="11799" y="3587"/>
                  </a:cubicBezTo>
                  <a:cubicBezTo>
                    <a:pt x="11828" y="3308"/>
                    <a:pt x="12001" y="3058"/>
                    <a:pt x="12261" y="2933"/>
                  </a:cubicBezTo>
                  <a:cubicBezTo>
                    <a:pt x="12694" y="2683"/>
                    <a:pt x="12963" y="2299"/>
                    <a:pt x="12963" y="1885"/>
                  </a:cubicBezTo>
                  <a:lnTo>
                    <a:pt x="12963" y="1828"/>
                  </a:lnTo>
                  <a:cubicBezTo>
                    <a:pt x="12992" y="1481"/>
                    <a:pt x="13107" y="1145"/>
                    <a:pt x="13300" y="866"/>
                  </a:cubicBezTo>
                  <a:cubicBezTo>
                    <a:pt x="13396" y="741"/>
                    <a:pt x="13444" y="587"/>
                    <a:pt x="13444" y="433"/>
                  </a:cubicBezTo>
                  <a:lnTo>
                    <a:pt x="10924" y="202"/>
                  </a:lnTo>
                  <a:cubicBezTo>
                    <a:pt x="9530" y="68"/>
                    <a:pt x="8126" y="1"/>
                    <a:pt x="6732"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60"/>
            <p:cNvSpPr/>
            <p:nvPr/>
          </p:nvSpPr>
          <p:spPr>
            <a:xfrm>
              <a:off x="6231583" y="2195304"/>
              <a:ext cx="292527" cy="117126"/>
            </a:xfrm>
            <a:custGeom>
              <a:avLst/>
              <a:gdLst/>
              <a:ahLst/>
              <a:cxnLst/>
              <a:rect l="l" t="t" r="r" b="b"/>
              <a:pathLst>
                <a:path w="11194" h="4482" extrusionOk="0">
                  <a:moveTo>
                    <a:pt x="5597" y="1"/>
                  </a:moveTo>
                  <a:cubicBezTo>
                    <a:pt x="4193" y="1"/>
                    <a:pt x="2799" y="68"/>
                    <a:pt x="1404" y="202"/>
                  </a:cubicBezTo>
                  <a:lnTo>
                    <a:pt x="0" y="327"/>
                  </a:lnTo>
                  <a:cubicBezTo>
                    <a:pt x="173" y="2645"/>
                    <a:pt x="2616" y="4482"/>
                    <a:pt x="5597" y="4482"/>
                  </a:cubicBezTo>
                  <a:cubicBezTo>
                    <a:pt x="8578" y="4482"/>
                    <a:pt x="11011" y="2645"/>
                    <a:pt x="11193" y="337"/>
                  </a:cubicBezTo>
                  <a:lnTo>
                    <a:pt x="9789" y="202"/>
                  </a:lnTo>
                  <a:cubicBezTo>
                    <a:pt x="8395" y="68"/>
                    <a:pt x="6991" y="1"/>
                    <a:pt x="5597"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60"/>
            <p:cNvSpPr/>
            <p:nvPr/>
          </p:nvSpPr>
          <p:spPr>
            <a:xfrm>
              <a:off x="6377820" y="2195304"/>
              <a:ext cx="146290" cy="116891"/>
            </a:xfrm>
            <a:custGeom>
              <a:avLst/>
              <a:gdLst/>
              <a:ahLst/>
              <a:cxnLst/>
              <a:rect l="l" t="t" r="r" b="b"/>
              <a:pathLst>
                <a:path w="5598" h="4473" extrusionOk="0">
                  <a:moveTo>
                    <a:pt x="1" y="1"/>
                  </a:moveTo>
                  <a:lnTo>
                    <a:pt x="1" y="4472"/>
                  </a:lnTo>
                  <a:cubicBezTo>
                    <a:pt x="9" y="4472"/>
                    <a:pt x="16" y="4472"/>
                    <a:pt x="24" y="4472"/>
                  </a:cubicBezTo>
                  <a:cubicBezTo>
                    <a:pt x="2994" y="4472"/>
                    <a:pt x="5415" y="2639"/>
                    <a:pt x="5597" y="337"/>
                  </a:cubicBezTo>
                  <a:lnTo>
                    <a:pt x="4193" y="202"/>
                  </a:lnTo>
                  <a:cubicBezTo>
                    <a:pt x="2799" y="68"/>
                    <a:pt x="1395" y="1"/>
                    <a:pt x="1"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60"/>
            <p:cNvSpPr/>
            <p:nvPr/>
          </p:nvSpPr>
          <p:spPr>
            <a:xfrm>
              <a:off x="6280843" y="2023666"/>
              <a:ext cx="194008" cy="226961"/>
            </a:xfrm>
            <a:custGeom>
              <a:avLst/>
              <a:gdLst/>
              <a:ahLst/>
              <a:cxnLst/>
              <a:rect l="l" t="t" r="r" b="b"/>
              <a:pathLst>
                <a:path w="7424" h="8685" extrusionOk="0">
                  <a:moveTo>
                    <a:pt x="933" y="1"/>
                  </a:moveTo>
                  <a:cubicBezTo>
                    <a:pt x="892" y="1"/>
                    <a:pt x="851" y="20"/>
                    <a:pt x="827" y="58"/>
                  </a:cubicBezTo>
                  <a:lnTo>
                    <a:pt x="0" y="1270"/>
                  </a:lnTo>
                  <a:cubicBezTo>
                    <a:pt x="1048" y="5703"/>
                    <a:pt x="750" y="7271"/>
                    <a:pt x="664" y="7742"/>
                  </a:cubicBezTo>
                  <a:cubicBezTo>
                    <a:pt x="644" y="7771"/>
                    <a:pt x="635" y="7809"/>
                    <a:pt x="635" y="7847"/>
                  </a:cubicBezTo>
                  <a:cubicBezTo>
                    <a:pt x="635" y="8309"/>
                    <a:pt x="2010" y="8684"/>
                    <a:pt x="3702" y="8684"/>
                  </a:cubicBezTo>
                  <a:cubicBezTo>
                    <a:pt x="5404" y="8684"/>
                    <a:pt x="6779" y="8309"/>
                    <a:pt x="6779" y="7847"/>
                  </a:cubicBezTo>
                  <a:cubicBezTo>
                    <a:pt x="6779" y="7809"/>
                    <a:pt x="6770" y="7771"/>
                    <a:pt x="6750" y="7742"/>
                  </a:cubicBezTo>
                  <a:cubicBezTo>
                    <a:pt x="6664" y="7271"/>
                    <a:pt x="6366" y="5703"/>
                    <a:pt x="7424" y="1270"/>
                  </a:cubicBezTo>
                  <a:lnTo>
                    <a:pt x="6587" y="58"/>
                  </a:lnTo>
                  <a:cubicBezTo>
                    <a:pt x="6563" y="20"/>
                    <a:pt x="6522" y="1"/>
                    <a:pt x="6481" y="1"/>
                  </a:cubicBezTo>
                  <a:cubicBezTo>
                    <a:pt x="6440" y="1"/>
                    <a:pt x="6399" y="20"/>
                    <a:pt x="6375" y="58"/>
                  </a:cubicBezTo>
                  <a:cubicBezTo>
                    <a:pt x="6125" y="405"/>
                    <a:pt x="5375" y="1212"/>
                    <a:pt x="3712" y="1212"/>
                  </a:cubicBezTo>
                  <a:cubicBezTo>
                    <a:pt x="3702" y="1212"/>
                    <a:pt x="3692" y="1213"/>
                    <a:pt x="3682" y="1213"/>
                  </a:cubicBezTo>
                  <a:cubicBezTo>
                    <a:pt x="2030" y="1213"/>
                    <a:pt x="1287" y="412"/>
                    <a:pt x="1039" y="58"/>
                  </a:cubicBezTo>
                  <a:cubicBezTo>
                    <a:pt x="1015" y="20"/>
                    <a:pt x="974" y="1"/>
                    <a:pt x="933"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60"/>
            <p:cNvSpPr/>
            <p:nvPr/>
          </p:nvSpPr>
          <p:spPr>
            <a:xfrm>
              <a:off x="6298169" y="2023927"/>
              <a:ext cx="176943" cy="226935"/>
            </a:xfrm>
            <a:custGeom>
              <a:avLst/>
              <a:gdLst/>
              <a:ahLst/>
              <a:cxnLst/>
              <a:rect l="l" t="t" r="r" b="b"/>
              <a:pathLst>
                <a:path w="6771" h="8684" extrusionOk="0">
                  <a:moveTo>
                    <a:pt x="5837" y="0"/>
                  </a:moveTo>
                  <a:cubicBezTo>
                    <a:pt x="5797" y="0"/>
                    <a:pt x="5756" y="20"/>
                    <a:pt x="5732" y="58"/>
                  </a:cubicBezTo>
                  <a:cubicBezTo>
                    <a:pt x="5539" y="327"/>
                    <a:pt x="5289" y="549"/>
                    <a:pt x="5010" y="722"/>
                  </a:cubicBezTo>
                  <a:lnTo>
                    <a:pt x="5386" y="1279"/>
                  </a:lnTo>
                  <a:cubicBezTo>
                    <a:pt x="4337" y="5703"/>
                    <a:pt x="4635" y="7270"/>
                    <a:pt x="4722" y="7741"/>
                  </a:cubicBezTo>
                  <a:cubicBezTo>
                    <a:pt x="4741" y="7770"/>
                    <a:pt x="4751" y="7809"/>
                    <a:pt x="4751" y="7847"/>
                  </a:cubicBezTo>
                  <a:cubicBezTo>
                    <a:pt x="4741" y="7934"/>
                    <a:pt x="4684" y="8001"/>
                    <a:pt x="4607" y="8011"/>
                  </a:cubicBezTo>
                  <a:cubicBezTo>
                    <a:pt x="4097" y="8087"/>
                    <a:pt x="3587" y="8126"/>
                    <a:pt x="3068" y="8126"/>
                  </a:cubicBezTo>
                  <a:cubicBezTo>
                    <a:pt x="1606" y="8126"/>
                    <a:pt x="376" y="7837"/>
                    <a:pt x="68" y="7462"/>
                  </a:cubicBezTo>
                  <a:cubicBezTo>
                    <a:pt x="58" y="7578"/>
                    <a:pt x="39" y="7674"/>
                    <a:pt x="20" y="7741"/>
                  </a:cubicBezTo>
                  <a:cubicBezTo>
                    <a:pt x="10" y="7770"/>
                    <a:pt x="1" y="7809"/>
                    <a:pt x="1" y="7847"/>
                  </a:cubicBezTo>
                  <a:cubicBezTo>
                    <a:pt x="1" y="8261"/>
                    <a:pt x="1097" y="8607"/>
                    <a:pt x="2539" y="8674"/>
                  </a:cubicBezTo>
                  <a:lnTo>
                    <a:pt x="2549" y="8674"/>
                  </a:lnTo>
                  <a:lnTo>
                    <a:pt x="2703" y="8684"/>
                  </a:lnTo>
                  <a:lnTo>
                    <a:pt x="3068" y="8684"/>
                  </a:lnTo>
                  <a:cubicBezTo>
                    <a:pt x="4760" y="8684"/>
                    <a:pt x="6136" y="8309"/>
                    <a:pt x="6136" y="7847"/>
                  </a:cubicBezTo>
                  <a:cubicBezTo>
                    <a:pt x="6136" y="7809"/>
                    <a:pt x="6126" y="7770"/>
                    <a:pt x="6116" y="7741"/>
                  </a:cubicBezTo>
                  <a:lnTo>
                    <a:pt x="6087" y="7703"/>
                  </a:lnTo>
                  <a:lnTo>
                    <a:pt x="6087" y="7674"/>
                  </a:lnTo>
                  <a:lnTo>
                    <a:pt x="6087" y="7655"/>
                  </a:lnTo>
                  <a:lnTo>
                    <a:pt x="6087" y="7616"/>
                  </a:lnTo>
                  <a:cubicBezTo>
                    <a:pt x="6078" y="7568"/>
                    <a:pt x="6068" y="7520"/>
                    <a:pt x="6059" y="7462"/>
                  </a:cubicBezTo>
                  <a:cubicBezTo>
                    <a:pt x="5962" y="6751"/>
                    <a:pt x="5876" y="5058"/>
                    <a:pt x="6770" y="1270"/>
                  </a:cubicBezTo>
                  <a:lnTo>
                    <a:pt x="5943" y="58"/>
                  </a:lnTo>
                  <a:cubicBezTo>
                    <a:pt x="5919" y="20"/>
                    <a:pt x="5878" y="0"/>
                    <a:pt x="5837" y="0"/>
                  </a:cubicBezTo>
                  <a:close/>
                </a:path>
              </a:pathLst>
            </a:custGeom>
            <a:solidFill>
              <a:srgbClr val="A3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60"/>
            <p:cNvSpPr/>
            <p:nvPr/>
          </p:nvSpPr>
          <p:spPr>
            <a:xfrm>
              <a:off x="6280843" y="1981514"/>
              <a:ext cx="193746" cy="103746"/>
            </a:xfrm>
            <a:custGeom>
              <a:avLst/>
              <a:gdLst/>
              <a:ahLst/>
              <a:cxnLst/>
              <a:rect l="l" t="t" r="r" b="b"/>
              <a:pathLst>
                <a:path w="7414" h="3970" extrusionOk="0">
                  <a:moveTo>
                    <a:pt x="942" y="1"/>
                  </a:moveTo>
                  <a:cubicBezTo>
                    <a:pt x="837" y="1"/>
                    <a:pt x="731" y="70"/>
                    <a:pt x="731" y="210"/>
                  </a:cubicBezTo>
                  <a:lnTo>
                    <a:pt x="731" y="1806"/>
                  </a:lnTo>
                  <a:lnTo>
                    <a:pt x="0" y="2893"/>
                  </a:lnTo>
                  <a:cubicBezTo>
                    <a:pt x="87" y="3268"/>
                    <a:pt x="173" y="3633"/>
                    <a:pt x="240" y="3970"/>
                  </a:cubicBezTo>
                  <a:lnTo>
                    <a:pt x="1029" y="2797"/>
                  </a:lnTo>
                  <a:cubicBezTo>
                    <a:pt x="1510" y="3181"/>
                    <a:pt x="2375" y="3624"/>
                    <a:pt x="3702" y="3633"/>
                  </a:cubicBezTo>
                  <a:cubicBezTo>
                    <a:pt x="5039" y="3633"/>
                    <a:pt x="5895" y="3181"/>
                    <a:pt x="6375" y="2797"/>
                  </a:cubicBezTo>
                  <a:lnTo>
                    <a:pt x="7174" y="3970"/>
                  </a:lnTo>
                  <a:cubicBezTo>
                    <a:pt x="7241" y="3633"/>
                    <a:pt x="7318" y="3268"/>
                    <a:pt x="7414" y="2893"/>
                  </a:cubicBezTo>
                  <a:lnTo>
                    <a:pt x="6683" y="1806"/>
                  </a:lnTo>
                  <a:lnTo>
                    <a:pt x="6683" y="210"/>
                  </a:lnTo>
                  <a:cubicBezTo>
                    <a:pt x="6683" y="70"/>
                    <a:pt x="6580" y="1"/>
                    <a:pt x="6476" y="1"/>
                  </a:cubicBezTo>
                  <a:cubicBezTo>
                    <a:pt x="6373" y="1"/>
                    <a:pt x="6270" y="70"/>
                    <a:pt x="6270" y="210"/>
                  </a:cubicBezTo>
                  <a:lnTo>
                    <a:pt x="6270" y="1806"/>
                  </a:lnTo>
                  <a:cubicBezTo>
                    <a:pt x="5943" y="2191"/>
                    <a:pt x="5183" y="2816"/>
                    <a:pt x="3712" y="2816"/>
                  </a:cubicBezTo>
                  <a:cubicBezTo>
                    <a:pt x="3701" y="2816"/>
                    <a:pt x="3690" y="2816"/>
                    <a:pt x="3679" y="2816"/>
                  </a:cubicBezTo>
                  <a:cubicBezTo>
                    <a:pt x="2220" y="2816"/>
                    <a:pt x="1478" y="2188"/>
                    <a:pt x="1154" y="1806"/>
                  </a:cubicBezTo>
                  <a:lnTo>
                    <a:pt x="1154" y="210"/>
                  </a:lnTo>
                  <a:cubicBezTo>
                    <a:pt x="1154" y="70"/>
                    <a:pt x="1048" y="1"/>
                    <a:pt x="942"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60"/>
            <p:cNvSpPr/>
            <p:nvPr/>
          </p:nvSpPr>
          <p:spPr>
            <a:xfrm>
              <a:off x="6428335" y="2023666"/>
              <a:ext cx="46255" cy="61594"/>
            </a:xfrm>
            <a:custGeom>
              <a:avLst/>
              <a:gdLst/>
              <a:ahLst/>
              <a:cxnLst/>
              <a:rect l="l" t="t" r="r" b="b"/>
              <a:pathLst>
                <a:path w="1770" h="2357" extrusionOk="0">
                  <a:moveTo>
                    <a:pt x="837" y="1"/>
                  </a:moveTo>
                  <a:cubicBezTo>
                    <a:pt x="799" y="1"/>
                    <a:pt x="751" y="20"/>
                    <a:pt x="731" y="58"/>
                  </a:cubicBezTo>
                  <a:lnTo>
                    <a:pt x="703" y="87"/>
                  </a:lnTo>
                  <a:lnTo>
                    <a:pt x="693" y="97"/>
                  </a:lnTo>
                  <a:lnTo>
                    <a:pt x="674" y="126"/>
                  </a:lnTo>
                  <a:lnTo>
                    <a:pt x="664" y="135"/>
                  </a:lnTo>
                  <a:lnTo>
                    <a:pt x="645" y="164"/>
                  </a:lnTo>
                  <a:lnTo>
                    <a:pt x="635" y="174"/>
                  </a:lnTo>
                  <a:lnTo>
                    <a:pt x="616" y="203"/>
                  </a:lnTo>
                  <a:lnTo>
                    <a:pt x="597" y="222"/>
                  </a:lnTo>
                  <a:lnTo>
                    <a:pt x="578" y="241"/>
                  </a:lnTo>
                  <a:lnTo>
                    <a:pt x="558" y="260"/>
                  </a:lnTo>
                  <a:lnTo>
                    <a:pt x="539" y="280"/>
                  </a:lnTo>
                  <a:lnTo>
                    <a:pt x="520" y="309"/>
                  </a:lnTo>
                  <a:lnTo>
                    <a:pt x="501" y="328"/>
                  </a:lnTo>
                  <a:lnTo>
                    <a:pt x="472" y="347"/>
                  </a:lnTo>
                  <a:lnTo>
                    <a:pt x="453" y="376"/>
                  </a:lnTo>
                  <a:lnTo>
                    <a:pt x="424" y="395"/>
                  </a:lnTo>
                  <a:lnTo>
                    <a:pt x="405" y="414"/>
                  </a:lnTo>
                  <a:lnTo>
                    <a:pt x="376" y="443"/>
                  </a:lnTo>
                  <a:lnTo>
                    <a:pt x="356" y="462"/>
                  </a:lnTo>
                  <a:lnTo>
                    <a:pt x="328" y="491"/>
                  </a:lnTo>
                  <a:lnTo>
                    <a:pt x="299" y="510"/>
                  </a:lnTo>
                  <a:lnTo>
                    <a:pt x="270" y="539"/>
                  </a:lnTo>
                  <a:lnTo>
                    <a:pt x="241" y="559"/>
                  </a:lnTo>
                  <a:lnTo>
                    <a:pt x="203" y="578"/>
                  </a:lnTo>
                  <a:lnTo>
                    <a:pt x="174" y="607"/>
                  </a:lnTo>
                  <a:lnTo>
                    <a:pt x="145" y="626"/>
                  </a:lnTo>
                  <a:lnTo>
                    <a:pt x="106" y="645"/>
                  </a:lnTo>
                  <a:lnTo>
                    <a:pt x="78" y="674"/>
                  </a:lnTo>
                  <a:lnTo>
                    <a:pt x="39" y="693"/>
                  </a:lnTo>
                  <a:lnTo>
                    <a:pt x="1" y="722"/>
                  </a:lnTo>
                  <a:lnTo>
                    <a:pt x="385" y="1270"/>
                  </a:lnTo>
                  <a:lnTo>
                    <a:pt x="337" y="1453"/>
                  </a:lnTo>
                  <a:cubicBezTo>
                    <a:pt x="481" y="1376"/>
                    <a:pt x="616" y="1289"/>
                    <a:pt x="741" y="1193"/>
                  </a:cubicBezTo>
                  <a:lnTo>
                    <a:pt x="1530" y="2357"/>
                  </a:lnTo>
                  <a:cubicBezTo>
                    <a:pt x="1568" y="2193"/>
                    <a:pt x="1607" y="2011"/>
                    <a:pt x="1645" y="1837"/>
                  </a:cubicBezTo>
                  <a:lnTo>
                    <a:pt x="1645" y="1828"/>
                  </a:lnTo>
                  <a:lnTo>
                    <a:pt x="1664" y="1732"/>
                  </a:lnTo>
                  <a:lnTo>
                    <a:pt x="1683" y="1674"/>
                  </a:lnTo>
                  <a:lnTo>
                    <a:pt x="1703" y="1587"/>
                  </a:lnTo>
                  <a:lnTo>
                    <a:pt x="1722" y="1501"/>
                  </a:lnTo>
                  <a:lnTo>
                    <a:pt x="1732" y="1434"/>
                  </a:lnTo>
                  <a:lnTo>
                    <a:pt x="1770" y="1280"/>
                  </a:lnTo>
                  <a:lnTo>
                    <a:pt x="1501" y="866"/>
                  </a:lnTo>
                  <a:lnTo>
                    <a:pt x="943" y="58"/>
                  </a:lnTo>
                  <a:cubicBezTo>
                    <a:pt x="924" y="20"/>
                    <a:pt x="876" y="1"/>
                    <a:pt x="837"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7" name="Google Shape;15147;p60"/>
          <p:cNvGrpSpPr/>
          <p:nvPr/>
        </p:nvGrpSpPr>
        <p:grpSpPr>
          <a:xfrm>
            <a:off x="4894461" y="3340691"/>
            <a:ext cx="312884" cy="360785"/>
            <a:chOff x="4894461" y="3340691"/>
            <a:chExt cx="312884" cy="360785"/>
          </a:xfrm>
        </p:grpSpPr>
        <p:sp>
          <p:nvSpPr>
            <p:cNvPr id="15148" name="Google Shape;15148;p60"/>
            <p:cNvSpPr/>
            <p:nvPr/>
          </p:nvSpPr>
          <p:spPr>
            <a:xfrm>
              <a:off x="4894461" y="3503732"/>
              <a:ext cx="312884" cy="76202"/>
            </a:xfrm>
            <a:custGeom>
              <a:avLst/>
              <a:gdLst/>
              <a:ahLst/>
              <a:cxnLst/>
              <a:rect l="l" t="t" r="r" b="b"/>
              <a:pathLst>
                <a:path w="11973" h="2916" extrusionOk="0">
                  <a:moveTo>
                    <a:pt x="4758" y="0"/>
                  </a:moveTo>
                  <a:cubicBezTo>
                    <a:pt x="3833" y="0"/>
                    <a:pt x="2910" y="10"/>
                    <a:pt x="1991" y="69"/>
                  </a:cubicBezTo>
                  <a:cubicBezTo>
                    <a:pt x="1549" y="98"/>
                    <a:pt x="270" y="118"/>
                    <a:pt x="145" y="646"/>
                  </a:cubicBezTo>
                  <a:cubicBezTo>
                    <a:pt x="0" y="1223"/>
                    <a:pt x="1991" y="2916"/>
                    <a:pt x="5991" y="2916"/>
                  </a:cubicBezTo>
                  <a:cubicBezTo>
                    <a:pt x="9982" y="2916"/>
                    <a:pt x="11972" y="1223"/>
                    <a:pt x="11828" y="646"/>
                  </a:cubicBezTo>
                  <a:cubicBezTo>
                    <a:pt x="11703" y="118"/>
                    <a:pt x="10424" y="98"/>
                    <a:pt x="9982" y="69"/>
                  </a:cubicBezTo>
                  <a:cubicBezTo>
                    <a:pt x="9070" y="10"/>
                    <a:pt x="8144" y="0"/>
                    <a:pt x="7220" y="0"/>
                  </a:cubicBezTo>
                  <a:cubicBezTo>
                    <a:pt x="6810" y="0"/>
                    <a:pt x="6399" y="2"/>
                    <a:pt x="5991" y="2"/>
                  </a:cubicBezTo>
                  <a:cubicBezTo>
                    <a:pt x="5580" y="2"/>
                    <a:pt x="5169" y="0"/>
                    <a:pt x="475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60"/>
            <p:cNvSpPr/>
            <p:nvPr/>
          </p:nvSpPr>
          <p:spPr>
            <a:xfrm>
              <a:off x="4939200" y="3362042"/>
              <a:ext cx="223407" cy="178694"/>
            </a:xfrm>
            <a:custGeom>
              <a:avLst/>
              <a:gdLst/>
              <a:ahLst/>
              <a:cxnLst/>
              <a:rect l="l" t="t" r="r" b="b"/>
              <a:pathLst>
                <a:path w="8549" h="6838" extrusionOk="0">
                  <a:moveTo>
                    <a:pt x="0" y="1"/>
                  </a:moveTo>
                  <a:cubicBezTo>
                    <a:pt x="0" y="1"/>
                    <a:pt x="1212" y="2049"/>
                    <a:pt x="1115" y="6251"/>
                  </a:cubicBezTo>
                  <a:cubicBezTo>
                    <a:pt x="1115" y="6261"/>
                    <a:pt x="1115" y="6270"/>
                    <a:pt x="1115" y="6280"/>
                  </a:cubicBezTo>
                  <a:cubicBezTo>
                    <a:pt x="1115" y="6588"/>
                    <a:pt x="2529" y="6838"/>
                    <a:pt x="4279" y="6838"/>
                  </a:cubicBezTo>
                  <a:cubicBezTo>
                    <a:pt x="6020" y="6838"/>
                    <a:pt x="7443" y="6588"/>
                    <a:pt x="7443" y="6280"/>
                  </a:cubicBezTo>
                  <a:cubicBezTo>
                    <a:pt x="7337" y="2059"/>
                    <a:pt x="8549" y="1"/>
                    <a:pt x="8549"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60"/>
            <p:cNvSpPr/>
            <p:nvPr/>
          </p:nvSpPr>
          <p:spPr>
            <a:xfrm>
              <a:off x="5033173" y="3362042"/>
              <a:ext cx="129434" cy="178694"/>
            </a:xfrm>
            <a:custGeom>
              <a:avLst/>
              <a:gdLst/>
              <a:ahLst/>
              <a:cxnLst/>
              <a:rect l="l" t="t" r="r" b="b"/>
              <a:pathLst>
                <a:path w="4953" h="6838" extrusionOk="0">
                  <a:moveTo>
                    <a:pt x="3606" y="1"/>
                  </a:moveTo>
                  <a:cubicBezTo>
                    <a:pt x="3606" y="1"/>
                    <a:pt x="2385" y="2059"/>
                    <a:pt x="2491" y="6280"/>
                  </a:cubicBezTo>
                  <a:cubicBezTo>
                    <a:pt x="2491" y="6549"/>
                    <a:pt x="1424" y="6770"/>
                    <a:pt x="0" y="6828"/>
                  </a:cubicBezTo>
                  <a:cubicBezTo>
                    <a:pt x="222" y="6838"/>
                    <a:pt x="443" y="6838"/>
                    <a:pt x="674" y="6838"/>
                  </a:cubicBezTo>
                  <a:cubicBezTo>
                    <a:pt x="2424" y="6838"/>
                    <a:pt x="3837" y="6588"/>
                    <a:pt x="3837" y="6280"/>
                  </a:cubicBezTo>
                  <a:cubicBezTo>
                    <a:pt x="3741" y="2059"/>
                    <a:pt x="4953" y="1"/>
                    <a:pt x="4953"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60"/>
            <p:cNvSpPr/>
            <p:nvPr/>
          </p:nvSpPr>
          <p:spPr>
            <a:xfrm>
              <a:off x="4968338" y="3499995"/>
              <a:ext cx="165366" cy="40741"/>
            </a:xfrm>
            <a:custGeom>
              <a:avLst/>
              <a:gdLst/>
              <a:ahLst/>
              <a:cxnLst/>
              <a:rect l="l" t="t" r="r" b="b"/>
              <a:pathLst>
                <a:path w="6328" h="1559" extrusionOk="0">
                  <a:moveTo>
                    <a:pt x="0" y="1"/>
                  </a:moveTo>
                  <a:cubicBezTo>
                    <a:pt x="0" y="309"/>
                    <a:pt x="0" y="636"/>
                    <a:pt x="0" y="972"/>
                  </a:cubicBezTo>
                  <a:cubicBezTo>
                    <a:pt x="0" y="982"/>
                    <a:pt x="0" y="991"/>
                    <a:pt x="0" y="991"/>
                  </a:cubicBezTo>
                  <a:cubicBezTo>
                    <a:pt x="0" y="1309"/>
                    <a:pt x="1414" y="1559"/>
                    <a:pt x="3164" y="1559"/>
                  </a:cubicBezTo>
                  <a:cubicBezTo>
                    <a:pt x="4905" y="1559"/>
                    <a:pt x="6328" y="1309"/>
                    <a:pt x="6328" y="991"/>
                  </a:cubicBezTo>
                  <a:cubicBezTo>
                    <a:pt x="6318" y="645"/>
                    <a:pt x="6318" y="318"/>
                    <a:pt x="6328" y="1"/>
                  </a:cubicBezTo>
                  <a:lnTo>
                    <a:pt x="6328" y="1"/>
                  </a:lnTo>
                  <a:cubicBezTo>
                    <a:pt x="5597" y="174"/>
                    <a:pt x="4453" y="280"/>
                    <a:pt x="3155" y="280"/>
                  </a:cubicBezTo>
                  <a:cubicBezTo>
                    <a:pt x="1866" y="280"/>
                    <a:pt x="722" y="164"/>
                    <a:pt x="0"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60"/>
            <p:cNvSpPr/>
            <p:nvPr/>
          </p:nvSpPr>
          <p:spPr>
            <a:xfrm>
              <a:off x="4968338" y="3499995"/>
              <a:ext cx="26" cy="6324"/>
            </a:xfrm>
            <a:custGeom>
              <a:avLst/>
              <a:gdLst/>
              <a:ahLst/>
              <a:cxnLst/>
              <a:rect l="l" t="t" r="r" b="b"/>
              <a:pathLst>
                <a:path w="1" h="242" extrusionOk="0">
                  <a:moveTo>
                    <a:pt x="0" y="1"/>
                  </a:moveTo>
                  <a:lnTo>
                    <a:pt x="0" y="1"/>
                  </a:lnTo>
                  <a:lnTo>
                    <a:pt x="0" y="241"/>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60"/>
            <p:cNvSpPr/>
            <p:nvPr/>
          </p:nvSpPr>
          <p:spPr>
            <a:xfrm>
              <a:off x="4968338" y="3499995"/>
              <a:ext cx="165366" cy="40741"/>
            </a:xfrm>
            <a:custGeom>
              <a:avLst/>
              <a:gdLst/>
              <a:ahLst/>
              <a:cxnLst/>
              <a:rect l="l" t="t" r="r" b="b"/>
              <a:pathLst>
                <a:path w="6328" h="1559" extrusionOk="0">
                  <a:moveTo>
                    <a:pt x="0" y="1"/>
                  </a:moveTo>
                  <a:cubicBezTo>
                    <a:pt x="0" y="309"/>
                    <a:pt x="0" y="636"/>
                    <a:pt x="0" y="972"/>
                  </a:cubicBezTo>
                  <a:cubicBezTo>
                    <a:pt x="0" y="982"/>
                    <a:pt x="0" y="991"/>
                    <a:pt x="0" y="991"/>
                  </a:cubicBezTo>
                  <a:cubicBezTo>
                    <a:pt x="0" y="1309"/>
                    <a:pt x="1414" y="1559"/>
                    <a:pt x="3164" y="1559"/>
                  </a:cubicBezTo>
                  <a:cubicBezTo>
                    <a:pt x="4905" y="1559"/>
                    <a:pt x="6328" y="1309"/>
                    <a:pt x="6328" y="991"/>
                  </a:cubicBezTo>
                  <a:cubicBezTo>
                    <a:pt x="6318" y="645"/>
                    <a:pt x="6318" y="318"/>
                    <a:pt x="6328" y="1"/>
                  </a:cubicBezTo>
                  <a:lnTo>
                    <a:pt x="6328" y="1"/>
                  </a:lnTo>
                  <a:cubicBezTo>
                    <a:pt x="5597" y="174"/>
                    <a:pt x="4453" y="280"/>
                    <a:pt x="3155" y="280"/>
                  </a:cubicBezTo>
                  <a:cubicBezTo>
                    <a:pt x="1866" y="280"/>
                    <a:pt x="722" y="164"/>
                    <a:pt x="0"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60"/>
            <p:cNvSpPr/>
            <p:nvPr/>
          </p:nvSpPr>
          <p:spPr>
            <a:xfrm>
              <a:off x="4968077" y="3499995"/>
              <a:ext cx="165393" cy="40741"/>
            </a:xfrm>
            <a:custGeom>
              <a:avLst/>
              <a:gdLst/>
              <a:ahLst/>
              <a:cxnLst/>
              <a:rect l="l" t="t" r="r" b="b"/>
              <a:pathLst>
                <a:path w="6329" h="1559" extrusionOk="0">
                  <a:moveTo>
                    <a:pt x="6319" y="1"/>
                  </a:moveTo>
                  <a:cubicBezTo>
                    <a:pt x="5876" y="97"/>
                    <a:pt x="5434" y="164"/>
                    <a:pt x="4982" y="203"/>
                  </a:cubicBezTo>
                  <a:lnTo>
                    <a:pt x="4982" y="309"/>
                  </a:lnTo>
                  <a:cubicBezTo>
                    <a:pt x="4972" y="684"/>
                    <a:pt x="4684" y="991"/>
                    <a:pt x="4309" y="1011"/>
                  </a:cubicBezTo>
                  <a:cubicBezTo>
                    <a:pt x="3953" y="1039"/>
                    <a:pt x="3568" y="1049"/>
                    <a:pt x="3165" y="1049"/>
                  </a:cubicBezTo>
                  <a:cubicBezTo>
                    <a:pt x="1491" y="1049"/>
                    <a:pt x="126" y="818"/>
                    <a:pt x="10" y="530"/>
                  </a:cubicBezTo>
                  <a:lnTo>
                    <a:pt x="10" y="751"/>
                  </a:lnTo>
                  <a:lnTo>
                    <a:pt x="10" y="972"/>
                  </a:lnTo>
                  <a:cubicBezTo>
                    <a:pt x="10" y="982"/>
                    <a:pt x="10" y="991"/>
                    <a:pt x="10" y="991"/>
                  </a:cubicBezTo>
                  <a:cubicBezTo>
                    <a:pt x="10" y="1001"/>
                    <a:pt x="10" y="1011"/>
                    <a:pt x="10" y="1011"/>
                  </a:cubicBezTo>
                  <a:lnTo>
                    <a:pt x="10" y="1020"/>
                  </a:lnTo>
                  <a:cubicBezTo>
                    <a:pt x="1" y="1020"/>
                    <a:pt x="1" y="1020"/>
                    <a:pt x="10" y="1030"/>
                  </a:cubicBezTo>
                  <a:cubicBezTo>
                    <a:pt x="87" y="1328"/>
                    <a:pt x="1472" y="1559"/>
                    <a:pt x="3165" y="1559"/>
                  </a:cubicBezTo>
                  <a:cubicBezTo>
                    <a:pt x="4915" y="1559"/>
                    <a:pt x="6328" y="1309"/>
                    <a:pt x="6328" y="1001"/>
                  </a:cubicBezTo>
                  <a:cubicBezTo>
                    <a:pt x="6319" y="655"/>
                    <a:pt x="6319" y="318"/>
                    <a:pt x="6328"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60"/>
            <p:cNvSpPr/>
            <p:nvPr/>
          </p:nvSpPr>
          <p:spPr>
            <a:xfrm>
              <a:off x="4939200" y="3340691"/>
              <a:ext cx="223407" cy="43484"/>
            </a:xfrm>
            <a:custGeom>
              <a:avLst/>
              <a:gdLst/>
              <a:ahLst/>
              <a:cxnLst/>
              <a:rect l="l" t="t" r="r" b="b"/>
              <a:pathLst>
                <a:path w="8549" h="1664" extrusionOk="0">
                  <a:moveTo>
                    <a:pt x="4270" y="0"/>
                  </a:moveTo>
                  <a:cubicBezTo>
                    <a:pt x="1914" y="0"/>
                    <a:pt x="0" y="375"/>
                    <a:pt x="0" y="837"/>
                  </a:cubicBezTo>
                  <a:cubicBezTo>
                    <a:pt x="0" y="1289"/>
                    <a:pt x="1914" y="1664"/>
                    <a:pt x="4270" y="1664"/>
                  </a:cubicBezTo>
                  <a:cubicBezTo>
                    <a:pt x="6635" y="1664"/>
                    <a:pt x="8549" y="1289"/>
                    <a:pt x="8549" y="837"/>
                  </a:cubicBezTo>
                  <a:cubicBezTo>
                    <a:pt x="8549" y="375"/>
                    <a:pt x="6635" y="0"/>
                    <a:pt x="427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60"/>
            <p:cNvSpPr/>
            <p:nvPr/>
          </p:nvSpPr>
          <p:spPr>
            <a:xfrm>
              <a:off x="4936927" y="3599847"/>
              <a:ext cx="113859" cy="101629"/>
            </a:xfrm>
            <a:custGeom>
              <a:avLst/>
              <a:gdLst/>
              <a:ahLst/>
              <a:cxnLst/>
              <a:rect l="l" t="t" r="r" b="b"/>
              <a:pathLst>
                <a:path w="4357" h="3889" extrusionOk="0">
                  <a:moveTo>
                    <a:pt x="1431" y="1"/>
                  </a:moveTo>
                  <a:cubicBezTo>
                    <a:pt x="1287" y="1"/>
                    <a:pt x="1152" y="23"/>
                    <a:pt x="1029" y="74"/>
                  </a:cubicBezTo>
                  <a:cubicBezTo>
                    <a:pt x="0" y="498"/>
                    <a:pt x="510" y="1757"/>
                    <a:pt x="597" y="1940"/>
                  </a:cubicBezTo>
                  <a:cubicBezTo>
                    <a:pt x="510" y="2123"/>
                    <a:pt x="0" y="3382"/>
                    <a:pt x="1029" y="3815"/>
                  </a:cubicBezTo>
                  <a:cubicBezTo>
                    <a:pt x="1152" y="3866"/>
                    <a:pt x="1286" y="3888"/>
                    <a:pt x="1429" y="3888"/>
                  </a:cubicBezTo>
                  <a:cubicBezTo>
                    <a:pt x="2611" y="3888"/>
                    <a:pt x="4357" y="2334"/>
                    <a:pt x="4357" y="2334"/>
                  </a:cubicBezTo>
                  <a:lnTo>
                    <a:pt x="4357" y="1546"/>
                  </a:lnTo>
                  <a:cubicBezTo>
                    <a:pt x="4357" y="1546"/>
                    <a:pt x="2613" y="1"/>
                    <a:pt x="1431"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60"/>
            <p:cNvSpPr/>
            <p:nvPr/>
          </p:nvSpPr>
          <p:spPr>
            <a:xfrm>
              <a:off x="5051021" y="3599847"/>
              <a:ext cx="113859" cy="101629"/>
            </a:xfrm>
            <a:custGeom>
              <a:avLst/>
              <a:gdLst/>
              <a:ahLst/>
              <a:cxnLst/>
              <a:rect l="l" t="t" r="r" b="b"/>
              <a:pathLst>
                <a:path w="4357" h="3889" extrusionOk="0">
                  <a:moveTo>
                    <a:pt x="2926" y="1"/>
                  </a:moveTo>
                  <a:cubicBezTo>
                    <a:pt x="1744" y="1"/>
                    <a:pt x="0" y="1546"/>
                    <a:pt x="0" y="1546"/>
                  </a:cubicBezTo>
                  <a:lnTo>
                    <a:pt x="0" y="2344"/>
                  </a:lnTo>
                  <a:cubicBezTo>
                    <a:pt x="0" y="2344"/>
                    <a:pt x="1744" y="3889"/>
                    <a:pt x="2926" y="3889"/>
                  </a:cubicBezTo>
                  <a:cubicBezTo>
                    <a:pt x="3069" y="3889"/>
                    <a:pt x="3205" y="3866"/>
                    <a:pt x="3327" y="3815"/>
                  </a:cubicBezTo>
                  <a:cubicBezTo>
                    <a:pt x="4356" y="3382"/>
                    <a:pt x="3847" y="2132"/>
                    <a:pt x="3760" y="1940"/>
                  </a:cubicBezTo>
                  <a:cubicBezTo>
                    <a:pt x="3847" y="1757"/>
                    <a:pt x="4356" y="498"/>
                    <a:pt x="3327" y="74"/>
                  </a:cubicBezTo>
                  <a:cubicBezTo>
                    <a:pt x="3205" y="23"/>
                    <a:pt x="3069" y="1"/>
                    <a:pt x="2926"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60"/>
            <p:cNvSpPr/>
            <p:nvPr/>
          </p:nvSpPr>
          <p:spPr>
            <a:xfrm>
              <a:off x="5059044" y="3628672"/>
              <a:ext cx="46437" cy="19364"/>
            </a:xfrm>
            <a:custGeom>
              <a:avLst/>
              <a:gdLst/>
              <a:ahLst/>
              <a:cxnLst/>
              <a:rect l="l" t="t" r="r" b="b"/>
              <a:pathLst>
                <a:path w="1777" h="741" extrusionOk="0">
                  <a:moveTo>
                    <a:pt x="1479" y="0"/>
                  </a:moveTo>
                  <a:cubicBezTo>
                    <a:pt x="1459" y="0"/>
                    <a:pt x="1437" y="3"/>
                    <a:pt x="1414" y="10"/>
                  </a:cubicBezTo>
                  <a:lnTo>
                    <a:pt x="241" y="327"/>
                  </a:lnTo>
                  <a:cubicBezTo>
                    <a:pt x="1" y="395"/>
                    <a:pt x="49" y="741"/>
                    <a:pt x="299" y="741"/>
                  </a:cubicBezTo>
                  <a:lnTo>
                    <a:pt x="347" y="741"/>
                  </a:lnTo>
                  <a:lnTo>
                    <a:pt x="1530" y="414"/>
                  </a:lnTo>
                  <a:cubicBezTo>
                    <a:pt x="1776" y="352"/>
                    <a:pt x="1700" y="0"/>
                    <a:pt x="1479"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60"/>
            <p:cNvSpPr/>
            <p:nvPr/>
          </p:nvSpPr>
          <p:spPr>
            <a:xfrm>
              <a:off x="5058913" y="3653053"/>
              <a:ext cx="46542" cy="19364"/>
            </a:xfrm>
            <a:custGeom>
              <a:avLst/>
              <a:gdLst/>
              <a:ahLst/>
              <a:cxnLst/>
              <a:rect l="l" t="t" r="r" b="b"/>
              <a:pathLst>
                <a:path w="1781" h="741" extrusionOk="0">
                  <a:moveTo>
                    <a:pt x="286" y="0"/>
                  </a:moveTo>
                  <a:cubicBezTo>
                    <a:pt x="67" y="0"/>
                    <a:pt x="0" y="343"/>
                    <a:pt x="246" y="414"/>
                  </a:cubicBezTo>
                  <a:lnTo>
                    <a:pt x="1419" y="731"/>
                  </a:lnTo>
                  <a:cubicBezTo>
                    <a:pt x="1443" y="738"/>
                    <a:pt x="1465" y="741"/>
                    <a:pt x="1486" y="741"/>
                  </a:cubicBezTo>
                  <a:cubicBezTo>
                    <a:pt x="1706" y="741"/>
                    <a:pt x="1781" y="397"/>
                    <a:pt x="1535" y="327"/>
                  </a:cubicBezTo>
                  <a:lnTo>
                    <a:pt x="352" y="10"/>
                  </a:lnTo>
                  <a:cubicBezTo>
                    <a:pt x="329" y="3"/>
                    <a:pt x="307" y="0"/>
                    <a:pt x="286"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60"/>
            <p:cNvSpPr/>
            <p:nvPr/>
          </p:nvSpPr>
          <p:spPr>
            <a:xfrm>
              <a:off x="4996326" y="3628672"/>
              <a:ext cx="46568" cy="19364"/>
            </a:xfrm>
            <a:custGeom>
              <a:avLst/>
              <a:gdLst/>
              <a:ahLst/>
              <a:cxnLst/>
              <a:rect l="l" t="t" r="r" b="b"/>
              <a:pathLst>
                <a:path w="1782" h="741" extrusionOk="0">
                  <a:moveTo>
                    <a:pt x="294" y="0"/>
                  </a:moveTo>
                  <a:cubicBezTo>
                    <a:pt x="68" y="0"/>
                    <a:pt x="1" y="344"/>
                    <a:pt x="247" y="414"/>
                  </a:cubicBezTo>
                  <a:lnTo>
                    <a:pt x="1430" y="731"/>
                  </a:lnTo>
                  <a:cubicBezTo>
                    <a:pt x="1453" y="738"/>
                    <a:pt x="1475" y="741"/>
                    <a:pt x="1496" y="741"/>
                  </a:cubicBezTo>
                  <a:cubicBezTo>
                    <a:pt x="1714" y="741"/>
                    <a:pt x="1781" y="398"/>
                    <a:pt x="1535" y="327"/>
                  </a:cubicBezTo>
                  <a:lnTo>
                    <a:pt x="362" y="10"/>
                  </a:lnTo>
                  <a:cubicBezTo>
                    <a:pt x="338" y="3"/>
                    <a:pt x="315" y="0"/>
                    <a:pt x="294"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60"/>
            <p:cNvSpPr/>
            <p:nvPr/>
          </p:nvSpPr>
          <p:spPr>
            <a:xfrm>
              <a:off x="4996326" y="3653053"/>
              <a:ext cx="46568" cy="19364"/>
            </a:xfrm>
            <a:custGeom>
              <a:avLst/>
              <a:gdLst/>
              <a:ahLst/>
              <a:cxnLst/>
              <a:rect l="l" t="t" r="r" b="b"/>
              <a:pathLst>
                <a:path w="1782" h="741" extrusionOk="0">
                  <a:moveTo>
                    <a:pt x="1496" y="0"/>
                  </a:moveTo>
                  <a:cubicBezTo>
                    <a:pt x="1475" y="0"/>
                    <a:pt x="1453" y="3"/>
                    <a:pt x="1430" y="10"/>
                  </a:cubicBezTo>
                  <a:lnTo>
                    <a:pt x="247" y="327"/>
                  </a:lnTo>
                  <a:cubicBezTo>
                    <a:pt x="1" y="397"/>
                    <a:pt x="68" y="741"/>
                    <a:pt x="294" y="741"/>
                  </a:cubicBezTo>
                  <a:cubicBezTo>
                    <a:pt x="315" y="741"/>
                    <a:pt x="338" y="738"/>
                    <a:pt x="362" y="731"/>
                  </a:cubicBezTo>
                  <a:lnTo>
                    <a:pt x="1535" y="414"/>
                  </a:lnTo>
                  <a:cubicBezTo>
                    <a:pt x="1781" y="343"/>
                    <a:pt x="1714" y="0"/>
                    <a:pt x="1496"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60"/>
            <p:cNvSpPr/>
            <p:nvPr/>
          </p:nvSpPr>
          <p:spPr>
            <a:xfrm>
              <a:off x="5033434" y="3619630"/>
              <a:ext cx="34939" cy="61829"/>
            </a:xfrm>
            <a:custGeom>
              <a:avLst/>
              <a:gdLst/>
              <a:ahLst/>
              <a:cxnLst/>
              <a:rect l="l" t="t" r="r" b="b"/>
              <a:pathLst>
                <a:path w="1337" h="2366" extrusionOk="0">
                  <a:moveTo>
                    <a:pt x="404" y="0"/>
                  </a:moveTo>
                  <a:cubicBezTo>
                    <a:pt x="183" y="0"/>
                    <a:pt x="0" y="183"/>
                    <a:pt x="0" y="404"/>
                  </a:cubicBezTo>
                  <a:lnTo>
                    <a:pt x="0" y="1962"/>
                  </a:lnTo>
                  <a:cubicBezTo>
                    <a:pt x="0" y="2183"/>
                    <a:pt x="183" y="2366"/>
                    <a:pt x="404" y="2366"/>
                  </a:cubicBezTo>
                  <a:lnTo>
                    <a:pt x="933" y="2366"/>
                  </a:lnTo>
                  <a:cubicBezTo>
                    <a:pt x="1154" y="2366"/>
                    <a:pt x="1337" y="2183"/>
                    <a:pt x="1337" y="1962"/>
                  </a:cubicBezTo>
                  <a:lnTo>
                    <a:pt x="1337" y="404"/>
                  </a:lnTo>
                  <a:cubicBezTo>
                    <a:pt x="1337" y="183"/>
                    <a:pt x="1154" y="0"/>
                    <a:pt x="933"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60"/>
            <p:cNvSpPr/>
            <p:nvPr/>
          </p:nvSpPr>
          <p:spPr>
            <a:xfrm>
              <a:off x="5042215" y="3619682"/>
              <a:ext cx="26159" cy="61542"/>
            </a:xfrm>
            <a:custGeom>
              <a:avLst/>
              <a:gdLst/>
              <a:ahLst/>
              <a:cxnLst/>
              <a:rect l="l" t="t" r="r" b="b"/>
              <a:pathLst>
                <a:path w="1001" h="2355" extrusionOk="0">
                  <a:moveTo>
                    <a:pt x="34" y="1"/>
                  </a:moveTo>
                  <a:cubicBezTo>
                    <a:pt x="22" y="1"/>
                    <a:pt x="10" y="3"/>
                    <a:pt x="1" y="8"/>
                  </a:cubicBezTo>
                  <a:cubicBezTo>
                    <a:pt x="193" y="37"/>
                    <a:pt x="328" y="200"/>
                    <a:pt x="337" y="392"/>
                  </a:cubicBezTo>
                  <a:lnTo>
                    <a:pt x="337" y="1960"/>
                  </a:lnTo>
                  <a:cubicBezTo>
                    <a:pt x="328" y="2152"/>
                    <a:pt x="193" y="2316"/>
                    <a:pt x="1" y="2354"/>
                  </a:cubicBezTo>
                  <a:lnTo>
                    <a:pt x="597" y="2354"/>
                  </a:lnTo>
                  <a:cubicBezTo>
                    <a:pt x="818" y="2354"/>
                    <a:pt x="1001" y="2171"/>
                    <a:pt x="1001" y="1950"/>
                  </a:cubicBezTo>
                  <a:lnTo>
                    <a:pt x="1001" y="392"/>
                  </a:lnTo>
                  <a:cubicBezTo>
                    <a:pt x="991" y="171"/>
                    <a:pt x="818" y="8"/>
                    <a:pt x="597" y="8"/>
                  </a:cubicBezTo>
                  <a:lnTo>
                    <a:pt x="68" y="8"/>
                  </a:lnTo>
                  <a:cubicBezTo>
                    <a:pt x="58" y="3"/>
                    <a:pt x="46" y="1"/>
                    <a:pt x="34"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4" name="Google Shape;15164;p60"/>
          <p:cNvGrpSpPr/>
          <p:nvPr/>
        </p:nvGrpSpPr>
        <p:grpSpPr>
          <a:xfrm>
            <a:off x="5339237" y="1501251"/>
            <a:ext cx="245541" cy="360628"/>
            <a:chOff x="5339237" y="1501251"/>
            <a:chExt cx="245541" cy="360628"/>
          </a:xfrm>
        </p:grpSpPr>
        <p:sp>
          <p:nvSpPr>
            <p:cNvPr id="15165" name="Google Shape;15165;p60"/>
            <p:cNvSpPr/>
            <p:nvPr/>
          </p:nvSpPr>
          <p:spPr>
            <a:xfrm>
              <a:off x="5349794" y="1654021"/>
              <a:ext cx="220402" cy="10845"/>
            </a:xfrm>
            <a:custGeom>
              <a:avLst/>
              <a:gdLst/>
              <a:ahLst/>
              <a:cxnLst/>
              <a:rect l="l" t="t" r="r" b="b"/>
              <a:pathLst>
                <a:path w="8434" h="415" extrusionOk="0">
                  <a:moveTo>
                    <a:pt x="1" y="1"/>
                  </a:moveTo>
                  <a:lnTo>
                    <a:pt x="1" y="414"/>
                  </a:lnTo>
                  <a:lnTo>
                    <a:pt x="8434" y="414"/>
                  </a:lnTo>
                  <a:lnTo>
                    <a:pt x="8434" y="1"/>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60"/>
            <p:cNvSpPr/>
            <p:nvPr/>
          </p:nvSpPr>
          <p:spPr>
            <a:xfrm>
              <a:off x="5349794" y="1659562"/>
              <a:ext cx="220402" cy="5305"/>
            </a:xfrm>
            <a:custGeom>
              <a:avLst/>
              <a:gdLst/>
              <a:ahLst/>
              <a:cxnLst/>
              <a:rect l="l" t="t" r="r" b="b"/>
              <a:pathLst>
                <a:path w="8434" h="203" extrusionOk="0">
                  <a:moveTo>
                    <a:pt x="1" y="0"/>
                  </a:moveTo>
                  <a:lnTo>
                    <a:pt x="1" y="202"/>
                  </a:lnTo>
                  <a:lnTo>
                    <a:pt x="8434" y="202"/>
                  </a:lnTo>
                  <a:lnTo>
                    <a:pt x="8434"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60"/>
            <p:cNvSpPr/>
            <p:nvPr/>
          </p:nvSpPr>
          <p:spPr>
            <a:xfrm>
              <a:off x="5447791" y="1779170"/>
              <a:ext cx="28432" cy="70636"/>
            </a:xfrm>
            <a:custGeom>
              <a:avLst/>
              <a:gdLst/>
              <a:ahLst/>
              <a:cxnLst/>
              <a:rect l="l" t="t" r="r" b="b"/>
              <a:pathLst>
                <a:path w="1088" h="2703" extrusionOk="0">
                  <a:moveTo>
                    <a:pt x="1" y="0"/>
                  </a:moveTo>
                  <a:lnTo>
                    <a:pt x="1" y="2703"/>
                  </a:lnTo>
                  <a:lnTo>
                    <a:pt x="1087" y="2703"/>
                  </a:lnTo>
                  <a:lnTo>
                    <a:pt x="1087"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60"/>
            <p:cNvSpPr/>
            <p:nvPr/>
          </p:nvSpPr>
          <p:spPr>
            <a:xfrm>
              <a:off x="5462112" y="1779170"/>
              <a:ext cx="14112" cy="70636"/>
            </a:xfrm>
            <a:custGeom>
              <a:avLst/>
              <a:gdLst/>
              <a:ahLst/>
              <a:cxnLst/>
              <a:rect l="l" t="t" r="r" b="b"/>
              <a:pathLst>
                <a:path w="540" h="2703" extrusionOk="0">
                  <a:moveTo>
                    <a:pt x="1" y="0"/>
                  </a:moveTo>
                  <a:lnTo>
                    <a:pt x="1" y="2703"/>
                  </a:lnTo>
                  <a:lnTo>
                    <a:pt x="539" y="2703"/>
                  </a:lnTo>
                  <a:lnTo>
                    <a:pt x="539"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60"/>
            <p:cNvSpPr/>
            <p:nvPr/>
          </p:nvSpPr>
          <p:spPr>
            <a:xfrm>
              <a:off x="5378958" y="1501251"/>
              <a:ext cx="166359" cy="249539"/>
            </a:xfrm>
            <a:custGeom>
              <a:avLst/>
              <a:gdLst/>
              <a:ahLst/>
              <a:cxnLst/>
              <a:rect l="l" t="t" r="r" b="b"/>
              <a:pathLst>
                <a:path w="6366" h="9549" extrusionOk="0">
                  <a:moveTo>
                    <a:pt x="1923" y="0"/>
                  </a:moveTo>
                  <a:cubicBezTo>
                    <a:pt x="856" y="0"/>
                    <a:pt x="0" y="866"/>
                    <a:pt x="0" y="1923"/>
                  </a:cubicBezTo>
                  <a:lnTo>
                    <a:pt x="0" y="7626"/>
                  </a:lnTo>
                  <a:cubicBezTo>
                    <a:pt x="0" y="8693"/>
                    <a:pt x="856" y="9549"/>
                    <a:pt x="1923" y="9549"/>
                  </a:cubicBezTo>
                  <a:lnTo>
                    <a:pt x="4433" y="9549"/>
                  </a:lnTo>
                  <a:cubicBezTo>
                    <a:pt x="5500" y="9549"/>
                    <a:pt x="6366" y="8693"/>
                    <a:pt x="6356" y="7626"/>
                  </a:cubicBezTo>
                  <a:lnTo>
                    <a:pt x="6356" y="1923"/>
                  </a:lnTo>
                  <a:cubicBezTo>
                    <a:pt x="6356" y="866"/>
                    <a:pt x="5500" y="0"/>
                    <a:pt x="4433"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60"/>
            <p:cNvSpPr/>
            <p:nvPr/>
          </p:nvSpPr>
          <p:spPr>
            <a:xfrm>
              <a:off x="5457094" y="1501251"/>
              <a:ext cx="88223" cy="249539"/>
            </a:xfrm>
            <a:custGeom>
              <a:avLst/>
              <a:gdLst/>
              <a:ahLst/>
              <a:cxnLst/>
              <a:rect l="l" t="t" r="r" b="b"/>
              <a:pathLst>
                <a:path w="3376" h="9549" extrusionOk="0">
                  <a:moveTo>
                    <a:pt x="1" y="0"/>
                  </a:moveTo>
                  <a:cubicBezTo>
                    <a:pt x="1068" y="0"/>
                    <a:pt x="1924" y="866"/>
                    <a:pt x="1924" y="1923"/>
                  </a:cubicBezTo>
                  <a:lnTo>
                    <a:pt x="1924" y="7626"/>
                  </a:lnTo>
                  <a:cubicBezTo>
                    <a:pt x="1924" y="8683"/>
                    <a:pt x="1068" y="9549"/>
                    <a:pt x="1" y="9549"/>
                  </a:cubicBezTo>
                  <a:lnTo>
                    <a:pt x="1443" y="9549"/>
                  </a:lnTo>
                  <a:cubicBezTo>
                    <a:pt x="2510" y="9549"/>
                    <a:pt x="3366" y="8683"/>
                    <a:pt x="3366" y="7626"/>
                  </a:cubicBezTo>
                  <a:lnTo>
                    <a:pt x="3366" y="1923"/>
                  </a:lnTo>
                  <a:cubicBezTo>
                    <a:pt x="3376" y="866"/>
                    <a:pt x="2510" y="0"/>
                    <a:pt x="144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60"/>
            <p:cNvSpPr/>
            <p:nvPr/>
          </p:nvSpPr>
          <p:spPr>
            <a:xfrm>
              <a:off x="5446798" y="1611060"/>
              <a:ext cx="30418" cy="30183"/>
            </a:xfrm>
            <a:custGeom>
              <a:avLst/>
              <a:gdLst/>
              <a:ahLst/>
              <a:cxnLst/>
              <a:rect l="l" t="t" r="r" b="b"/>
              <a:pathLst>
                <a:path w="1164" h="1155" extrusionOk="0">
                  <a:moveTo>
                    <a:pt x="587" y="0"/>
                  </a:moveTo>
                  <a:cubicBezTo>
                    <a:pt x="260" y="0"/>
                    <a:pt x="0" y="250"/>
                    <a:pt x="0" y="577"/>
                  </a:cubicBezTo>
                  <a:cubicBezTo>
                    <a:pt x="0" y="895"/>
                    <a:pt x="260" y="1154"/>
                    <a:pt x="587" y="1154"/>
                  </a:cubicBezTo>
                  <a:cubicBezTo>
                    <a:pt x="904" y="1154"/>
                    <a:pt x="1164" y="895"/>
                    <a:pt x="1164" y="577"/>
                  </a:cubicBezTo>
                  <a:cubicBezTo>
                    <a:pt x="1164" y="250"/>
                    <a:pt x="904" y="0"/>
                    <a:pt x="5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60"/>
            <p:cNvSpPr/>
            <p:nvPr/>
          </p:nvSpPr>
          <p:spPr>
            <a:xfrm>
              <a:off x="5356092" y="1836975"/>
              <a:ext cx="212091" cy="24904"/>
            </a:xfrm>
            <a:custGeom>
              <a:avLst/>
              <a:gdLst/>
              <a:ahLst/>
              <a:cxnLst/>
              <a:rect l="l" t="t" r="r" b="b"/>
              <a:pathLst>
                <a:path w="8116" h="953" extrusionOk="0">
                  <a:moveTo>
                    <a:pt x="952" y="0"/>
                  </a:moveTo>
                  <a:cubicBezTo>
                    <a:pt x="423" y="0"/>
                    <a:pt x="0" y="423"/>
                    <a:pt x="0" y="952"/>
                  </a:cubicBezTo>
                  <a:lnTo>
                    <a:pt x="8116" y="952"/>
                  </a:lnTo>
                  <a:cubicBezTo>
                    <a:pt x="8116" y="423"/>
                    <a:pt x="7683" y="0"/>
                    <a:pt x="7154"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60"/>
            <p:cNvSpPr/>
            <p:nvPr/>
          </p:nvSpPr>
          <p:spPr>
            <a:xfrm>
              <a:off x="5339237" y="1637192"/>
              <a:ext cx="245541" cy="155332"/>
            </a:xfrm>
            <a:custGeom>
              <a:avLst/>
              <a:gdLst/>
              <a:ahLst/>
              <a:cxnLst/>
              <a:rect l="l" t="t" r="r" b="b"/>
              <a:pathLst>
                <a:path w="9396" h="5944" extrusionOk="0">
                  <a:moveTo>
                    <a:pt x="395" y="0"/>
                  </a:moveTo>
                  <a:cubicBezTo>
                    <a:pt x="174" y="0"/>
                    <a:pt x="1" y="183"/>
                    <a:pt x="1" y="404"/>
                  </a:cubicBezTo>
                  <a:lnTo>
                    <a:pt x="1" y="2549"/>
                  </a:lnTo>
                  <a:cubicBezTo>
                    <a:pt x="1" y="4424"/>
                    <a:pt x="1520" y="5943"/>
                    <a:pt x="3395" y="5943"/>
                  </a:cubicBezTo>
                  <a:lnTo>
                    <a:pt x="6001" y="5943"/>
                  </a:lnTo>
                  <a:cubicBezTo>
                    <a:pt x="7876" y="5943"/>
                    <a:pt x="9396" y="4424"/>
                    <a:pt x="9396" y="2549"/>
                  </a:cubicBezTo>
                  <a:lnTo>
                    <a:pt x="9396" y="404"/>
                  </a:lnTo>
                  <a:cubicBezTo>
                    <a:pt x="9396" y="183"/>
                    <a:pt x="9223" y="0"/>
                    <a:pt x="9001" y="0"/>
                  </a:cubicBezTo>
                  <a:cubicBezTo>
                    <a:pt x="8780" y="0"/>
                    <a:pt x="8597" y="183"/>
                    <a:pt x="8597" y="404"/>
                  </a:cubicBezTo>
                  <a:lnTo>
                    <a:pt x="8597" y="2549"/>
                  </a:lnTo>
                  <a:cubicBezTo>
                    <a:pt x="8597" y="3981"/>
                    <a:pt x="7434" y="5145"/>
                    <a:pt x="6001" y="5145"/>
                  </a:cubicBezTo>
                  <a:lnTo>
                    <a:pt x="3395" y="5145"/>
                  </a:lnTo>
                  <a:cubicBezTo>
                    <a:pt x="1962" y="5145"/>
                    <a:pt x="799" y="3981"/>
                    <a:pt x="799" y="2549"/>
                  </a:cubicBezTo>
                  <a:lnTo>
                    <a:pt x="799" y="404"/>
                  </a:lnTo>
                  <a:cubicBezTo>
                    <a:pt x="799" y="183"/>
                    <a:pt x="616" y="0"/>
                    <a:pt x="395"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60"/>
            <p:cNvSpPr/>
            <p:nvPr/>
          </p:nvSpPr>
          <p:spPr>
            <a:xfrm>
              <a:off x="5378697" y="1609544"/>
              <a:ext cx="56577" cy="10845"/>
            </a:xfrm>
            <a:custGeom>
              <a:avLst/>
              <a:gdLst/>
              <a:ahLst/>
              <a:cxnLst/>
              <a:rect l="l" t="t" r="r" b="b"/>
              <a:pathLst>
                <a:path w="2165" h="415" extrusionOk="0">
                  <a:moveTo>
                    <a:pt x="0" y="1"/>
                  </a:moveTo>
                  <a:lnTo>
                    <a:pt x="0" y="414"/>
                  </a:lnTo>
                  <a:lnTo>
                    <a:pt x="1914" y="414"/>
                  </a:lnTo>
                  <a:cubicBezTo>
                    <a:pt x="2164" y="395"/>
                    <a:pt x="2164" y="20"/>
                    <a:pt x="191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60"/>
            <p:cNvSpPr/>
            <p:nvPr/>
          </p:nvSpPr>
          <p:spPr>
            <a:xfrm>
              <a:off x="5378697" y="1631913"/>
              <a:ext cx="55296" cy="10819"/>
            </a:xfrm>
            <a:custGeom>
              <a:avLst/>
              <a:gdLst/>
              <a:ahLst/>
              <a:cxnLst/>
              <a:rect l="l" t="t" r="r" b="b"/>
              <a:pathLst>
                <a:path w="2116" h="414" extrusionOk="0">
                  <a:moveTo>
                    <a:pt x="0" y="0"/>
                  </a:moveTo>
                  <a:lnTo>
                    <a:pt x="0" y="414"/>
                  </a:lnTo>
                  <a:lnTo>
                    <a:pt x="1914" y="414"/>
                  </a:lnTo>
                  <a:cubicBezTo>
                    <a:pt x="2020" y="414"/>
                    <a:pt x="2116" y="318"/>
                    <a:pt x="2116" y="202"/>
                  </a:cubicBezTo>
                  <a:cubicBezTo>
                    <a:pt x="2116" y="87"/>
                    <a:pt x="2020" y="0"/>
                    <a:pt x="191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60"/>
            <p:cNvSpPr/>
            <p:nvPr/>
          </p:nvSpPr>
          <p:spPr>
            <a:xfrm>
              <a:off x="5378697" y="1654021"/>
              <a:ext cx="71394" cy="10845"/>
            </a:xfrm>
            <a:custGeom>
              <a:avLst/>
              <a:gdLst/>
              <a:ahLst/>
              <a:cxnLst/>
              <a:rect l="l" t="t" r="r" b="b"/>
              <a:pathLst>
                <a:path w="2732" h="415" extrusionOk="0">
                  <a:moveTo>
                    <a:pt x="0" y="1"/>
                  </a:moveTo>
                  <a:lnTo>
                    <a:pt x="0" y="414"/>
                  </a:lnTo>
                  <a:lnTo>
                    <a:pt x="2529" y="414"/>
                  </a:lnTo>
                  <a:cubicBezTo>
                    <a:pt x="2645" y="414"/>
                    <a:pt x="2731" y="328"/>
                    <a:pt x="2731" y="212"/>
                  </a:cubicBezTo>
                  <a:cubicBezTo>
                    <a:pt x="2731" y="97"/>
                    <a:pt x="2645" y="1"/>
                    <a:pt x="25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60"/>
            <p:cNvSpPr/>
            <p:nvPr/>
          </p:nvSpPr>
          <p:spPr>
            <a:xfrm>
              <a:off x="5378697" y="1564805"/>
              <a:ext cx="72648" cy="10845"/>
            </a:xfrm>
            <a:custGeom>
              <a:avLst/>
              <a:gdLst/>
              <a:ahLst/>
              <a:cxnLst/>
              <a:rect l="l" t="t" r="r" b="b"/>
              <a:pathLst>
                <a:path w="2780" h="415" extrusionOk="0">
                  <a:moveTo>
                    <a:pt x="0" y="1"/>
                  </a:moveTo>
                  <a:lnTo>
                    <a:pt x="0" y="414"/>
                  </a:lnTo>
                  <a:lnTo>
                    <a:pt x="2529" y="414"/>
                  </a:lnTo>
                  <a:cubicBezTo>
                    <a:pt x="2780" y="395"/>
                    <a:pt x="2780" y="20"/>
                    <a:pt x="25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60"/>
            <p:cNvSpPr/>
            <p:nvPr/>
          </p:nvSpPr>
          <p:spPr>
            <a:xfrm>
              <a:off x="5378697" y="1587175"/>
              <a:ext cx="72648" cy="10845"/>
            </a:xfrm>
            <a:custGeom>
              <a:avLst/>
              <a:gdLst/>
              <a:ahLst/>
              <a:cxnLst/>
              <a:rect l="l" t="t" r="r" b="b"/>
              <a:pathLst>
                <a:path w="2780" h="415" extrusionOk="0">
                  <a:moveTo>
                    <a:pt x="0" y="1"/>
                  </a:moveTo>
                  <a:lnTo>
                    <a:pt x="0" y="414"/>
                  </a:lnTo>
                  <a:lnTo>
                    <a:pt x="2529" y="414"/>
                  </a:lnTo>
                  <a:cubicBezTo>
                    <a:pt x="2780" y="395"/>
                    <a:pt x="2780" y="20"/>
                    <a:pt x="25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60"/>
            <p:cNvSpPr/>
            <p:nvPr/>
          </p:nvSpPr>
          <p:spPr>
            <a:xfrm>
              <a:off x="5378697" y="1676391"/>
              <a:ext cx="71394" cy="10819"/>
            </a:xfrm>
            <a:custGeom>
              <a:avLst/>
              <a:gdLst/>
              <a:ahLst/>
              <a:cxnLst/>
              <a:rect l="l" t="t" r="r" b="b"/>
              <a:pathLst>
                <a:path w="2732" h="414" extrusionOk="0">
                  <a:moveTo>
                    <a:pt x="0" y="0"/>
                  </a:moveTo>
                  <a:lnTo>
                    <a:pt x="0" y="414"/>
                  </a:lnTo>
                  <a:lnTo>
                    <a:pt x="2529" y="414"/>
                  </a:lnTo>
                  <a:cubicBezTo>
                    <a:pt x="2645" y="414"/>
                    <a:pt x="2731" y="327"/>
                    <a:pt x="2731" y="212"/>
                  </a:cubicBezTo>
                  <a:cubicBezTo>
                    <a:pt x="2731" y="97"/>
                    <a:pt x="2645" y="0"/>
                    <a:pt x="252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60"/>
            <p:cNvSpPr/>
            <p:nvPr/>
          </p:nvSpPr>
          <p:spPr>
            <a:xfrm>
              <a:off x="5473923" y="1654257"/>
              <a:ext cx="71394" cy="10610"/>
            </a:xfrm>
            <a:custGeom>
              <a:avLst/>
              <a:gdLst/>
              <a:ahLst/>
              <a:cxnLst/>
              <a:rect l="l" t="t" r="r" b="b"/>
              <a:pathLst>
                <a:path w="2732" h="406" extrusionOk="0">
                  <a:moveTo>
                    <a:pt x="187" y="1"/>
                  </a:moveTo>
                  <a:cubicBezTo>
                    <a:pt x="80" y="1"/>
                    <a:pt x="1" y="93"/>
                    <a:pt x="1" y="203"/>
                  </a:cubicBezTo>
                  <a:cubicBezTo>
                    <a:pt x="1" y="319"/>
                    <a:pt x="87" y="405"/>
                    <a:pt x="203" y="405"/>
                  </a:cubicBezTo>
                  <a:lnTo>
                    <a:pt x="2732" y="405"/>
                  </a:lnTo>
                  <a:lnTo>
                    <a:pt x="2732" y="1"/>
                  </a:lnTo>
                  <a:lnTo>
                    <a:pt x="203" y="1"/>
                  </a:lnTo>
                  <a:cubicBezTo>
                    <a:pt x="198" y="1"/>
                    <a:pt x="192" y="1"/>
                    <a:pt x="18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60"/>
            <p:cNvSpPr/>
            <p:nvPr/>
          </p:nvSpPr>
          <p:spPr>
            <a:xfrm>
              <a:off x="5490021" y="1631913"/>
              <a:ext cx="55296" cy="10819"/>
            </a:xfrm>
            <a:custGeom>
              <a:avLst/>
              <a:gdLst/>
              <a:ahLst/>
              <a:cxnLst/>
              <a:rect l="l" t="t" r="r" b="b"/>
              <a:pathLst>
                <a:path w="2116" h="414" extrusionOk="0">
                  <a:moveTo>
                    <a:pt x="212" y="0"/>
                  </a:moveTo>
                  <a:cubicBezTo>
                    <a:pt x="97" y="0"/>
                    <a:pt x="0" y="87"/>
                    <a:pt x="0" y="202"/>
                  </a:cubicBezTo>
                  <a:cubicBezTo>
                    <a:pt x="0" y="318"/>
                    <a:pt x="97" y="414"/>
                    <a:pt x="212" y="414"/>
                  </a:cubicBezTo>
                  <a:lnTo>
                    <a:pt x="2116" y="414"/>
                  </a:lnTo>
                  <a:lnTo>
                    <a:pt x="211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60"/>
            <p:cNvSpPr/>
            <p:nvPr/>
          </p:nvSpPr>
          <p:spPr>
            <a:xfrm>
              <a:off x="5472669" y="1676391"/>
              <a:ext cx="72648" cy="10819"/>
            </a:xfrm>
            <a:custGeom>
              <a:avLst/>
              <a:gdLst/>
              <a:ahLst/>
              <a:cxnLst/>
              <a:rect l="l" t="t" r="r" b="b"/>
              <a:pathLst>
                <a:path w="2780" h="414" extrusionOk="0">
                  <a:moveTo>
                    <a:pt x="251" y="0"/>
                  </a:moveTo>
                  <a:cubicBezTo>
                    <a:pt x="1" y="20"/>
                    <a:pt x="1" y="395"/>
                    <a:pt x="251" y="414"/>
                  </a:cubicBezTo>
                  <a:lnTo>
                    <a:pt x="2780" y="414"/>
                  </a:lnTo>
                  <a:lnTo>
                    <a:pt x="278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60"/>
            <p:cNvSpPr/>
            <p:nvPr/>
          </p:nvSpPr>
          <p:spPr>
            <a:xfrm>
              <a:off x="5473923" y="1587175"/>
              <a:ext cx="71394" cy="10845"/>
            </a:xfrm>
            <a:custGeom>
              <a:avLst/>
              <a:gdLst/>
              <a:ahLst/>
              <a:cxnLst/>
              <a:rect l="l" t="t" r="r" b="b"/>
              <a:pathLst>
                <a:path w="2732" h="415" extrusionOk="0">
                  <a:moveTo>
                    <a:pt x="203" y="1"/>
                  </a:moveTo>
                  <a:cubicBezTo>
                    <a:pt x="87" y="1"/>
                    <a:pt x="1" y="97"/>
                    <a:pt x="1" y="203"/>
                  </a:cubicBezTo>
                  <a:cubicBezTo>
                    <a:pt x="1" y="318"/>
                    <a:pt x="87" y="414"/>
                    <a:pt x="203" y="414"/>
                  </a:cubicBezTo>
                  <a:lnTo>
                    <a:pt x="2732" y="414"/>
                  </a:lnTo>
                  <a:lnTo>
                    <a:pt x="27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60"/>
            <p:cNvSpPr/>
            <p:nvPr/>
          </p:nvSpPr>
          <p:spPr>
            <a:xfrm>
              <a:off x="5473923" y="1564805"/>
              <a:ext cx="71394" cy="10845"/>
            </a:xfrm>
            <a:custGeom>
              <a:avLst/>
              <a:gdLst/>
              <a:ahLst/>
              <a:cxnLst/>
              <a:rect l="l" t="t" r="r" b="b"/>
              <a:pathLst>
                <a:path w="2732" h="415" extrusionOk="0">
                  <a:moveTo>
                    <a:pt x="203" y="1"/>
                  </a:moveTo>
                  <a:cubicBezTo>
                    <a:pt x="87" y="1"/>
                    <a:pt x="1" y="97"/>
                    <a:pt x="1" y="212"/>
                  </a:cubicBezTo>
                  <a:cubicBezTo>
                    <a:pt x="1" y="318"/>
                    <a:pt x="87" y="414"/>
                    <a:pt x="203" y="414"/>
                  </a:cubicBezTo>
                  <a:lnTo>
                    <a:pt x="2732" y="414"/>
                  </a:lnTo>
                  <a:lnTo>
                    <a:pt x="27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60"/>
            <p:cNvSpPr/>
            <p:nvPr/>
          </p:nvSpPr>
          <p:spPr>
            <a:xfrm>
              <a:off x="5490021" y="1609544"/>
              <a:ext cx="55296" cy="10845"/>
            </a:xfrm>
            <a:custGeom>
              <a:avLst/>
              <a:gdLst/>
              <a:ahLst/>
              <a:cxnLst/>
              <a:rect l="l" t="t" r="r" b="b"/>
              <a:pathLst>
                <a:path w="2116" h="415" extrusionOk="0">
                  <a:moveTo>
                    <a:pt x="212" y="1"/>
                  </a:moveTo>
                  <a:cubicBezTo>
                    <a:pt x="97" y="1"/>
                    <a:pt x="0" y="87"/>
                    <a:pt x="0" y="203"/>
                  </a:cubicBezTo>
                  <a:cubicBezTo>
                    <a:pt x="0" y="318"/>
                    <a:pt x="97" y="414"/>
                    <a:pt x="212" y="414"/>
                  </a:cubicBezTo>
                  <a:lnTo>
                    <a:pt x="2116" y="414"/>
                  </a:lnTo>
                  <a:lnTo>
                    <a:pt x="211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60"/>
            <p:cNvSpPr/>
            <p:nvPr/>
          </p:nvSpPr>
          <p:spPr>
            <a:xfrm>
              <a:off x="5490021" y="1501251"/>
              <a:ext cx="10819" cy="39852"/>
            </a:xfrm>
            <a:custGeom>
              <a:avLst/>
              <a:gdLst/>
              <a:ahLst/>
              <a:cxnLst/>
              <a:rect l="l" t="t" r="r" b="b"/>
              <a:pathLst>
                <a:path w="414" h="1525" extrusionOk="0">
                  <a:moveTo>
                    <a:pt x="0" y="0"/>
                  </a:moveTo>
                  <a:lnTo>
                    <a:pt x="0" y="1337"/>
                  </a:lnTo>
                  <a:cubicBezTo>
                    <a:pt x="10" y="1462"/>
                    <a:pt x="109" y="1524"/>
                    <a:pt x="207" y="1524"/>
                  </a:cubicBezTo>
                  <a:cubicBezTo>
                    <a:pt x="306" y="1524"/>
                    <a:pt x="404" y="1462"/>
                    <a:pt x="414" y="1337"/>
                  </a:cubicBezTo>
                  <a:lnTo>
                    <a:pt x="414" y="10"/>
                  </a:lnTo>
                  <a:cubicBezTo>
                    <a:pt x="337" y="0"/>
                    <a:pt x="260" y="0"/>
                    <a:pt x="18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60"/>
            <p:cNvSpPr/>
            <p:nvPr/>
          </p:nvSpPr>
          <p:spPr>
            <a:xfrm>
              <a:off x="5423435" y="1501251"/>
              <a:ext cx="10558" cy="39852"/>
            </a:xfrm>
            <a:custGeom>
              <a:avLst/>
              <a:gdLst/>
              <a:ahLst/>
              <a:cxnLst/>
              <a:rect l="l" t="t" r="r" b="b"/>
              <a:pathLst>
                <a:path w="404" h="1525" extrusionOk="0">
                  <a:moveTo>
                    <a:pt x="221" y="0"/>
                  </a:moveTo>
                  <a:cubicBezTo>
                    <a:pt x="144" y="0"/>
                    <a:pt x="67" y="0"/>
                    <a:pt x="0" y="10"/>
                  </a:cubicBezTo>
                  <a:lnTo>
                    <a:pt x="0" y="1337"/>
                  </a:lnTo>
                  <a:cubicBezTo>
                    <a:pt x="10" y="1462"/>
                    <a:pt x="106" y="1524"/>
                    <a:pt x="202" y="1524"/>
                  </a:cubicBezTo>
                  <a:cubicBezTo>
                    <a:pt x="298" y="1524"/>
                    <a:pt x="394" y="1462"/>
                    <a:pt x="404" y="1337"/>
                  </a:cubicBezTo>
                  <a:lnTo>
                    <a:pt x="40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60"/>
            <p:cNvSpPr/>
            <p:nvPr/>
          </p:nvSpPr>
          <p:spPr>
            <a:xfrm>
              <a:off x="5467652" y="1501251"/>
              <a:ext cx="10845" cy="40479"/>
            </a:xfrm>
            <a:custGeom>
              <a:avLst/>
              <a:gdLst/>
              <a:ahLst/>
              <a:cxnLst/>
              <a:rect l="l" t="t" r="r" b="b"/>
              <a:pathLst>
                <a:path w="415" h="1549" extrusionOk="0">
                  <a:moveTo>
                    <a:pt x="1" y="0"/>
                  </a:moveTo>
                  <a:lnTo>
                    <a:pt x="1" y="1337"/>
                  </a:lnTo>
                  <a:cubicBezTo>
                    <a:pt x="1" y="1452"/>
                    <a:pt x="97" y="1539"/>
                    <a:pt x="212" y="1548"/>
                  </a:cubicBezTo>
                  <a:cubicBezTo>
                    <a:pt x="327" y="1548"/>
                    <a:pt x="414" y="1452"/>
                    <a:pt x="414" y="1337"/>
                  </a:cubicBezTo>
                  <a:lnTo>
                    <a:pt x="41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60"/>
            <p:cNvSpPr/>
            <p:nvPr/>
          </p:nvSpPr>
          <p:spPr>
            <a:xfrm>
              <a:off x="5490021" y="1501486"/>
              <a:ext cx="10819" cy="24904"/>
            </a:xfrm>
            <a:custGeom>
              <a:avLst/>
              <a:gdLst/>
              <a:ahLst/>
              <a:cxnLst/>
              <a:rect l="l" t="t" r="r" b="b"/>
              <a:pathLst>
                <a:path w="414" h="953" extrusionOk="0">
                  <a:moveTo>
                    <a:pt x="0" y="1"/>
                  </a:moveTo>
                  <a:lnTo>
                    <a:pt x="0" y="453"/>
                  </a:lnTo>
                  <a:cubicBezTo>
                    <a:pt x="164" y="597"/>
                    <a:pt x="298" y="760"/>
                    <a:pt x="414" y="953"/>
                  </a:cubicBezTo>
                  <a:lnTo>
                    <a:pt x="414"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60"/>
            <p:cNvSpPr/>
            <p:nvPr/>
          </p:nvSpPr>
          <p:spPr>
            <a:xfrm>
              <a:off x="5467652" y="1501251"/>
              <a:ext cx="10845" cy="4782"/>
            </a:xfrm>
            <a:custGeom>
              <a:avLst/>
              <a:gdLst/>
              <a:ahLst/>
              <a:cxnLst/>
              <a:rect l="l" t="t" r="r" b="b"/>
              <a:pathLst>
                <a:path w="415" h="183" extrusionOk="0">
                  <a:moveTo>
                    <a:pt x="1" y="0"/>
                  </a:moveTo>
                  <a:lnTo>
                    <a:pt x="1" y="39"/>
                  </a:lnTo>
                  <a:cubicBezTo>
                    <a:pt x="145" y="77"/>
                    <a:pt x="279" y="115"/>
                    <a:pt x="414" y="183"/>
                  </a:cubicBezTo>
                  <a:lnTo>
                    <a:pt x="414"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60"/>
            <p:cNvSpPr/>
            <p:nvPr/>
          </p:nvSpPr>
          <p:spPr>
            <a:xfrm>
              <a:off x="5445544" y="1501251"/>
              <a:ext cx="10819" cy="40479"/>
            </a:xfrm>
            <a:custGeom>
              <a:avLst/>
              <a:gdLst/>
              <a:ahLst/>
              <a:cxnLst/>
              <a:rect l="l" t="t" r="r" b="b"/>
              <a:pathLst>
                <a:path w="414" h="1549" extrusionOk="0">
                  <a:moveTo>
                    <a:pt x="0" y="0"/>
                  </a:moveTo>
                  <a:lnTo>
                    <a:pt x="0" y="1337"/>
                  </a:lnTo>
                  <a:cubicBezTo>
                    <a:pt x="0" y="1452"/>
                    <a:pt x="87" y="1539"/>
                    <a:pt x="202" y="1548"/>
                  </a:cubicBezTo>
                  <a:cubicBezTo>
                    <a:pt x="318" y="1548"/>
                    <a:pt x="414" y="1452"/>
                    <a:pt x="414" y="1337"/>
                  </a:cubicBezTo>
                  <a:lnTo>
                    <a:pt x="41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60"/>
            <p:cNvSpPr/>
            <p:nvPr/>
          </p:nvSpPr>
          <p:spPr>
            <a:xfrm>
              <a:off x="5490021" y="1710572"/>
              <a:ext cx="10819" cy="40218"/>
            </a:xfrm>
            <a:custGeom>
              <a:avLst/>
              <a:gdLst/>
              <a:ahLst/>
              <a:cxnLst/>
              <a:rect l="l" t="t" r="r" b="b"/>
              <a:pathLst>
                <a:path w="414" h="1539" extrusionOk="0">
                  <a:moveTo>
                    <a:pt x="202" y="0"/>
                  </a:moveTo>
                  <a:cubicBezTo>
                    <a:pt x="87" y="0"/>
                    <a:pt x="0" y="87"/>
                    <a:pt x="0" y="202"/>
                  </a:cubicBezTo>
                  <a:lnTo>
                    <a:pt x="0" y="1539"/>
                  </a:lnTo>
                  <a:lnTo>
                    <a:pt x="183" y="1539"/>
                  </a:lnTo>
                  <a:cubicBezTo>
                    <a:pt x="260" y="1539"/>
                    <a:pt x="337" y="1539"/>
                    <a:pt x="404" y="1529"/>
                  </a:cubicBezTo>
                  <a:lnTo>
                    <a:pt x="404" y="202"/>
                  </a:lnTo>
                  <a:cubicBezTo>
                    <a:pt x="414" y="87"/>
                    <a:pt x="318" y="0"/>
                    <a:pt x="20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60"/>
            <p:cNvSpPr/>
            <p:nvPr/>
          </p:nvSpPr>
          <p:spPr>
            <a:xfrm>
              <a:off x="5457094" y="1501251"/>
              <a:ext cx="88223" cy="249539"/>
            </a:xfrm>
            <a:custGeom>
              <a:avLst/>
              <a:gdLst/>
              <a:ahLst/>
              <a:cxnLst/>
              <a:rect l="l" t="t" r="r" b="b"/>
              <a:pathLst>
                <a:path w="3376" h="9549" extrusionOk="0">
                  <a:moveTo>
                    <a:pt x="1" y="0"/>
                  </a:moveTo>
                  <a:cubicBezTo>
                    <a:pt x="1068" y="0"/>
                    <a:pt x="1924" y="866"/>
                    <a:pt x="1924" y="1923"/>
                  </a:cubicBezTo>
                  <a:lnTo>
                    <a:pt x="1924" y="7626"/>
                  </a:lnTo>
                  <a:cubicBezTo>
                    <a:pt x="1924" y="8683"/>
                    <a:pt x="1068" y="9549"/>
                    <a:pt x="1" y="9549"/>
                  </a:cubicBezTo>
                  <a:lnTo>
                    <a:pt x="1443" y="9549"/>
                  </a:lnTo>
                  <a:cubicBezTo>
                    <a:pt x="2510" y="9549"/>
                    <a:pt x="3366" y="8683"/>
                    <a:pt x="3366" y="7626"/>
                  </a:cubicBezTo>
                  <a:lnTo>
                    <a:pt x="3366" y="1923"/>
                  </a:lnTo>
                  <a:cubicBezTo>
                    <a:pt x="3376" y="866"/>
                    <a:pt x="2510" y="0"/>
                    <a:pt x="144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60"/>
            <p:cNvSpPr/>
            <p:nvPr/>
          </p:nvSpPr>
          <p:spPr>
            <a:xfrm>
              <a:off x="5490021" y="1725886"/>
              <a:ext cx="10819" cy="24904"/>
            </a:xfrm>
            <a:custGeom>
              <a:avLst/>
              <a:gdLst/>
              <a:ahLst/>
              <a:cxnLst/>
              <a:rect l="l" t="t" r="r" b="b"/>
              <a:pathLst>
                <a:path w="414" h="953" extrusionOk="0">
                  <a:moveTo>
                    <a:pt x="414" y="1"/>
                  </a:moveTo>
                  <a:cubicBezTo>
                    <a:pt x="298" y="184"/>
                    <a:pt x="164" y="347"/>
                    <a:pt x="0" y="491"/>
                  </a:cubicBezTo>
                  <a:lnTo>
                    <a:pt x="0" y="953"/>
                  </a:lnTo>
                  <a:lnTo>
                    <a:pt x="414" y="953"/>
                  </a:lnTo>
                  <a:lnTo>
                    <a:pt x="414"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60"/>
            <p:cNvSpPr/>
            <p:nvPr/>
          </p:nvSpPr>
          <p:spPr>
            <a:xfrm>
              <a:off x="5423174" y="1710938"/>
              <a:ext cx="10819" cy="39852"/>
            </a:xfrm>
            <a:custGeom>
              <a:avLst/>
              <a:gdLst/>
              <a:ahLst/>
              <a:cxnLst/>
              <a:rect l="l" t="t" r="r" b="b"/>
              <a:pathLst>
                <a:path w="414" h="1525" extrusionOk="0">
                  <a:moveTo>
                    <a:pt x="211" y="1"/>
                  </a:moveTo>
                  <a:cubicBezTo>
                    <a:pt x="114" y="1"/>
                    <a:pt x="15" y="63"/>
                    <a:pt x="1" y="188"/>
                  </a:cubicBezTo>
                  <a:lnTo>
                    <a:pt x="1" y="1515"/>
                  </a:lnTo>
                  <a:cubicBezTo>
                    <a:pt x="77" y="1525"/>
                    <a:pt x="154" y="1525"/>
                    <a:pt x="231" y="1525"/>
                  </a:cubicBezTo>
                  <a:lnTo>
                    <a:pt x="414" y="1525"/>
                  </a:lnTo>
                  <a:lnTo>
                    <a:pt x="414" y="188"/>
                  </a:lnTo>
                  <a:cubicBezTo>
                    <a:pt x="404" y="63"/>
                    <a:pt x="308" y="1"/>
                    <a:pt x="21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60"/>
            <p:cNvSpPr/>
            <p:nvPr/>
          </p:nvSpPr>
          <p:spPr>
            <a:xfrm>
              <a:off x="5445544" y="1710938"/>
              <a:ext cx="10819" cy="39852"/>
            </a:xfrm>
            <a:custGeom>
              <a:avLst/>
              <a:gdLst/>
              <a:ahLst/>
              <a:cxnLst/>
              <a:rect l="l" t="t" r="r" b="b"/>
              <a:pathLst>
                <a:path w="414" h="1525" extrusionOk="0">
                  <a:moveTo>
                    <a:pt x="207" y="1"/>
                  </a:moveTo>
                  <a:cubicBezTo>
                    <a:pt x="109" y="1"/>
                    <a:pt x="10" y="63"/>
                    <a:pt x="0" y="188"/>
                  </a:cubicBezTo>
                  <a:lnTo>
                    <a:pt x="0" y="1525"/>
                  </a:lnTo>
                  <a:lnTo>
                    <a:pt x="414" y="1525"/>
                  </a:lnTo>
                  <a:lnTo>
                    <a:pt x="414" y="188"/>
                  </a:lnTo>
                  <a:cubicBezTo>
                    <a:pt x="404" y="63"/>
                    <a:pt x="306" y="1"/>
                    <a:pt x="20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60"/>
            <p:cNvSpPr/>
            <p:nvPr/>
          </p:nvSpPr>
          <p:spPr>
            <a:xfrm>
              <a:off x="5467652" y="1710546"/>
              <a:ext cx="10845" cy="40244"/>
            </a:xfrm>
            <a:custGeom>
              <a:avLst/>
              <a:gdLst/>
              <a:ahLst/>
              <a:cxnLst/>
              <a:rect l="l" t="t" r="r" b="b"/>
              <a:pathLst>
                <a:path w="415" h="1540" extrusionOk="0">
                  <a:moveTo>
                    <a:pt x="196" y="1"/>
                  </a:moveTo>
                  <a:cubicBezTo>
                    <a:pt x="88" y="1"/>
                    <a:pt x="1" y="93"/>
                    <a:pt x="1" y="203"/>
                  </a:cubicBezTo>
                  <a:lnTo>
                    <a:pt x="1" y="1540"/>
                  </a:lnTo>
                  <a:lnTo>
                    <a:pt x="414" y="1540"/>
                  </a:lnTo>
                  <a:lnTo>
                    <a:pt x="414" y="203"/>
                  </a:lnTo>
                  <a:cubicBezTo>
                    <a:pt x="414" y="88"/>
                    <a:pt x="327" y="1"/>
                    <a:pt x="212" y="1"/>
                  </a:cubicBezTo>
                  <a:cubicBezTo>
                    <a:pt x="207" y="1"/>
                    <a:pt x="201" y="1"/>
                    <a:pt x="19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60"/>
            <p:cNvSpPr/>
            <p:nvPr/>
          </p:nvSpPr>
          <p:spPr>
            <a:xfrm>
              <a:off x="5467652" y="1746243"/>
              <a:ext cx="10845" cy="4547"/>
            </a:xfrm>
            <a:custGeom>
              <a:avLst/>
              <a:gdLst/>
              <a:ahLst/>
              <a:cxnLst/>
              <a:rect l="l" t="t" r="r" b="b"/>
              <a:pathLst>
                <a:path w="415" h="174" extrusionOk="0">
                  <a:moveTo>
                    <a:pt x="414" y="1"/>
                  </a:moveTo>
                  <a:cubicBezTo>
                    <a:pt x="279" y="58"/>
                    <a:pt x="145" y="106"/>
                    <a:pt x="1" y="135"/>
                  </a:cubicBezTo>
                  <a:lnTo>
                    <a:pt x="1" y="174"/>
                  </a:lnTo>
                  <a:lnTo>
                    <a:pt x="414" y="174"/>
                  </a:lnTo>
                  <a:lnTo>
                    <a:pt x="414"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60"/>
            <p:cNvSpPr/>
            <p:nvPr/>
          </p:nvSpPr>
          <p:spPr>
            <a:xfrm>
              <a:off x="5507608" y="1609544"/>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60"/>
            <p:cNvSpPr/>
            <p:nvPr/>
          </p:nvSpPr>
          <p:spPr>
            <a:xfrm>
              <a:off x="5507608" y="1654021"/>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60"/>
            <p:cNvSpPr/>
            <p:nvPr/>
          </p:nvSpPr>
          <p:spPr>
            <a:xfrm>
              <a:off x="5507608" y="1631913"/>
              <a:ext cx="37709" cy="10819"/>
            </a:xfrm>
            <a:custGeom>
              <a:avLst/>
              <a:gdLst/>
              <a:ahLst/>
              <a:cxnLst/>
              <a:rect l="l" t="t" r="r" b="b"/>
              <a:pathLst>
                <a:path w="1443" h="414" extrusionOk="0">
                  <a:moveTo>
                    <a:pt x="0" y="0"/>
                  </a:moveTo>
                  <a:lnTo>
                    <a:pt x="0" y="414"/>
                  </a:lnTo>
                  <a:lnTo>
                    <a:pt x="1443" y="414"/>
                  </a:lnTo>
                  <a:lnTo>
                    <a:pt x="1443"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60"/>
            <p:cNvSpPr/>
            <p:nvPr/>
          </p:nvSpPr>
          <p:spPr>
            <a:xfrm>
              <a:off x="5507608" y="1676391"/>
              <a:ext cx="37709" cy="10819"/>
            </a:xfrm>
            <a:custGeom>
              <a:avLst/>
              <a:gdLst/>
              <a:ahLst/>
              <a:cxnLst/>
              <a:rect l="l" t="t" r="r" b="b"/>
              <a:pathLst>
                <a:path w="1443" h="414" extrusionOk="0">
                  <a:moveTo>
                    <a:pt x="0" y="0"/>
                  </a:moveTo>
                  <a:lnTo>
                    <a:pt x="0" y="414"/>
                  </a:lnTo>
                  <a:lnTo>
                    <a:pt x="1443" y="414"/>
                  </a:lnTo>
                  <a:lnTo>
                    <a:pt x="1443" y="0"/>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60"/>
            <p:cNvSpPr/>
            <p:nvPr/>
          </p:nvSpPr>
          <p:spPr>
            <a:xfrm>
              <a:off x="5507608" y="1564805"/>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60"/>
            <p:cNvSpPr/>
            <p:nvPr/>
          </p:nvSpPr>
          <p:spPr>
            <a:xfrm>
              <a:off x="5507608" y="1587175"/>
              <a:ext cx="37709" cy="10845"/>
            </a:xfrm>
            <a:custGeom>
              <a:avLst/>
              <a:gdLst/>
              <a:ahLst/>
              <a:cxnLst/>
              <a:rect l="l" t="t" r="r" b="b"/>
              <a:pathLst>
                <a:path w="1443" h="415" extrusionOk="0">
                  <a:moveTo>
                    <a:pt x="0" y="1"/>
                  </a:moveTo>
                  <a:lnTo>
                    <a:pt x="0" y="414"/>
                  </a:lnTo>
                  <a:lnTo>
                    <a:pt x="1443" y="414"/>
                  </a:lnTo>
                  <a:lnTo>
                    <a:pt x="1443" y="1"/>
                  </a:lnTo>
                  <a:close/>
                </a:path>
              </a:pathLst>
            </a:custGeom>
            <a:solidFill>
              <a:srgbClr val="AAB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60"/>
            <p:cNvSpPr/>
            <p:nvPr/>
          </p:nvSpPr>
          <p:spPr>
            <a:xfrm>
              <a:off x="5462112" y="1637192"/>
              <a:ext cx="122666" cy="155332"/>
            </a:xfrm>
            <a:custGeom>
              <a:avLst/>
              <a:gdLst/>
              <a:ahLst/>
              <a:cxnLst/>
              <a:rect l="l" t="t" r="r" b="b"/>
              <a:pathLst>
                <a:path w="4694" h="5944" extrusionOk="0">
                  <a:moveTo>
                    <a:pt x="4299" y="0"/>
                  </a:moveTo>
                  <a:cubicBezTo>
                    <a:pt x="4078" y="0"/>
                    <a:pt x="3895" y="183"/>
                    <a:pt x="3895" y="404"/>
                  </a:cubicBezTo>
                  <a:lnTo>
                    <a:pt x="3895" y="2549"/>
                  </a:lnTo>
                  <a:cubicBezTo>
                    <a:pt x="3895" y="3981"/>
                    <a:pt x="2732" y="5145"/>
                    <a:pt x="1299" y="5145"/>
                  </a:cubicBezTo>
                  <a:lnTo>
                    <a:pt x="1" y="5145"/>
                  </a:lnTo>
                  <a:lnTo>
                    <a:pt x="1" y="5943"/>
                  </a:lnTo>
                  <a:lnTo>
                    <a:pt x="1299" y="5943"/>
                  </a:lnTo>
                  <a:cubicBezTo>
                    <a:pt x="3174" y="5943"/>
                    <a:pt x="4694" y="4424"/>
                    <a:pt x="4694" y="2549"/>
                  </a:cubicBezTo>
                  <a:lnTo>
                    <a:pt x="4694" y="404"/>
                  </a:lnTo>
                  <a:cubicBezTo>
                    <a:pt x="4694" y="183"/>
                    <a:pt x="4521" y="0"/>
                    <a:pt x="4299"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60"/>
            <p:cNvSpPr/>
            <p:nvPr/>
          </p:nvSpPr>
          <p:spPr>
            <a:xfrm>
              <a:off x="5462112" y="1836975"/>
              <a:ext cx="106072" cy="24904"/>
            </a:xfrm>
            <a:custGeom>
              <a:avLst/>
              <a:gdLst/>
              <a:ahLst/>
              <a:cxnLst/>
              <a:rect l="l" t="t" r="r" b="b"/>
              <a:pathLst>
                <a:path w="4059" h="953" extrusionOk="0">
                  <a:moveTo>
                    <a:pt x="1" y="0"/>
                  </a:moveTo>
                  <a:lnTo>
                    <a:pt x="1" y="952"/>
                  </a:lnTo>
                  <a:lnTo>
                    <a:pt x="4059" y="952"/>
                  </a:lnTo>
                  <a:cubicBezTo>
                    <a:pt x="4059" y="423"/>
                    <a:pt x="3626" y="0"/>
                    <a:pt x="3097"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7" name="Google Shape;15207;p60"/>
          <p:cNvGrpSpPr/>
          <p:nvPr/>
        </p:nvGrpSpPr>
        <p:grpSpPr>
          <a:xfrm>
            <a:off x="7959464" y="2474216"/>
            <a:ext cx="370428" cy="261926"/>
            <a:chOff x="7959464" y="2474216"/>
            <a:chExt cx="370428" cy="261926"/>
          </a:xfrm>
        </p:grpSpPr>
        <p:sp>
          <p:nvSpPr>
            <p:cNvPr id="15208" name="Google Shape;15208;p60"/>
            <p:cNvSpPr/>
            <p:nvPr/>
          </p:nvSpPr>
          <p:spPr>
            <a:xfrm>
              <a:off x="8125301" y="2474216"/>
              <a:ext cx="204591" cy="234252"/>
            </a:xfrm>
            <a:custGeom>
              <a:avLst/>
              <a:gdLst/>
              <a:ahLst/>
              <a:cxnLst/>
              <a:rect l="l" t="t" r="r" b="b"/>
              <a:pathLst>
                <a:path w="7829" h="8964" extrusionOk="0">
                  <a:moveTo>
                    <a:pt x="2748" y="0"/>
                  </a:moveTo>
                  <a:cubicBezTo>
                    <a:pt x="1947" y="0"/>
                    <a:pt x="1256" y="559"/>
                    <a:pt x="1078" y="1338"/>
                  </a:cubicBezTo>
                  <a:lnTo>
                    <a:pt x="962" y="1905"/>
                  </a:lnTo>
                  <a:cubicBezTo>
                    <a:pt x="885" y="2232"/>
                    <a:pt x="751" y="2540"/>
                    <a:pt x="558" y="2819"/>
                  </a:cubicBezTo>
                  <a:cubicBezTo>
                    <a:pt x="145" y="3396"/>
                    <a:pt x="1" y="4127"/>
                    <a:pt x="145" y="4819"/>
                  </a:cubicBezTo>
                  <a:lnTo>
                    <a:pt x="578" y="7242"/>
                  </a:lnTo>
                  <a:cubicBezTo>
                    <a:pt x="693" y="7886"/>
                    <a:pt x="1155" y="8415"/>
                    <a:pt x="1770" y="8627"/>
                  </a:cubicBezTo>
                  <a:lnTo>
                    <a:pt x="2126" y="8742"/>
                  </a:lnTo>
                  <a:lnTo>
                    <a:pt x="2491" y="8867"/>
                  </a:lnTo>
                  <a:cubicBezTo>
                    <a:pt x="2680" y="8932"/>
                    <a:pt x="2874" y="8963"/>
                    <a:pt x="3068" y="8963"/>
                  </a:cubicBezTo>
                  <a:cubicBezTo>
                    <a:pt x="3507" y="8963"/>
                    <a:pt x="3940" y="8802"/>
                    <a:pt x="4280" y="8502"/>
                  </a:cubicBezTo>
                  <a:lnTo>
                    <a:pt x="6097" y="6848"/>
                  </a:lnTo>
                  <a:cubicBezTo>
                    <a:pt x="6645" y="6386"/>
                    <a:pt x="6972" y="5723"/>
                    <a:pt x="7001" y="5011"/>
                  </a:cubicBezTo>
                  <a:cubicBezTo>
                    <a:pt x="7020" y="4675"/>
                    <a:pt x="7097" y="4348"/>
                    <a:pt x="7232" y="4050"/>
                  </a:cubicBezTo>
                  <a:lnTo>
                    <a:pt x="7472" y="3530"/>
                  </a:lnTo>
                  <a:cubicBezTo>
                    <a:pt x="7828" y="2780"/>
                    <a:pt x="7597" y="1886"/>
                    <a:pt x="6934" y="1405"/>
                  </a:cubicBezTo>
                  <a:cubicBezTo>
                    <a:pt x="5732" y="530"/>
                    <a:pt x="4289" y="40"/>
                    <a:pt x="2809" y="1"/>
                  </a:cubicBezTo>
                  <a:cubicBezTo>
                    <a:pt x="2788" y="1"/>
                    <a:pt x="2768" y="0"/>
                    <a:pt x="274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60"/>
            <p:cNvSpPr/>
            <p:nvPr/>
          </p:nvSpPr>
          <p:spPr>
            <a:xfrm>
              <a:off x="8142653" y="2500375"/>
              <a:ext cx="187239" cy="208093"/>
            </a:xfrm>
            <a:custGeom>
              <a:avLst/>
              <a:gdLst/>
              <a:ahLst/>
              <a:cxnLst/>
              <a:rect l="l" t="t" r="r" b="b"/>
              <a:pathLst>
                <a:path w="7165" h="7963" extrusionOk="0">
                  <a:moveTo>
                    <a:pt x="5654" y="0"/>
                  </a:moveTo>
                  <a:lnTo>
                    <a:pt x="5654" y="0"/>
                  </a:lnTo>
                  <a:cubicBezTo>
                    <a:pt x="5856" y="462"/>
                    <a:pt x="5856" y="981"/>
                    <a:pt x="5645" y="1433"/>
                  </a:cubicBezTo>
                  <a:lnTo>
                    <a:pt x="5404" y="1952"/>
                  </a:lnTo>
                  <a:cubicBezTo>
                    <a:pt x="5260" y="2251"/>
                    <a:pt x="5174" y="2587"/>
                    <a:pt x="5164" y="2924"/>
                  </a:cubicBezTo>
                  <a:cubicBezTo>
                    <a:pt x="5126" y="3635"/>
                    <a:pt x="4799" y="4299"/>
                    <a:pt x="4251" y="4760"/>
                  </a:cubicBezTo>
                  <a:lnTo>
                    <a:pt x="2433" y="6405"/>
                  </a:lnTo>
                  <a:cubicBezTo>
                    <a:pt x="2095" y="6709"/>
                    <a:pt x="1666" y="6868"/>
                    <a:pt x="1230" y="6868"/>
                  </a:cubicBezTo>
                  <a:cubicBezTo>
                    <a:pt x="1034" y="6868"/>
                    <a:pt x="836" y="6836"/>
                    <a:pt x="644" y="6770"/>
                  </a:cubicBezTo>
                  <a:lnTo>
                    <a:pt x="289" y="6655"/>
                  </a:lnTo>
                  <a:lnTo>
                    <a:pt x="0" y="6559"/>
                  </a:lnTo>
                  <a:lnTo>
                    <a:pt x="0" y="6559"/>
                  </a:lnTo>
                  <a:cubicBezTo>
                    <a:pt x="193" y="7059"/>
                    <a:pt x="596" y="7453"/>
                    <a:pt x="1106" y="7626"/>
                  </a:cubicBezTo>
                  <a:lnTo>
                    <a:pt x="1462" y="7751"/>
                  </a:lnTo>
                  <a:lnTo>
                    <a:pt x="1827" y="7866"/>
                  </a:lnTo>
                  <a:cubicBezTo>
                    <a:pt x="2016" y="7931"/>
                    <a:pt x="2210" y="7962"/>
                    <a:pt x="2404" y="7962"/>
                  </a:cubicBezTo>
                  <a:cubicBezTo>
                    <a:pt x="2842" y="7962"/>
                    <a:pt x="3273" y="7801"/>
                    <a:pt x="3606" y="7501"/>
                  </a:cubicBezTo>
                  <a:lnTo>
                    <a:pt x="5433" y="5847"/>
                  </a:lnTo>
                  <a:cubicBezTo>
                    <a:pt x="5972" y="5385"/>
                    <a:pt x="6299" y="4722"/>
                    <a:pt x="6337" y="4010"/>
                  </a:cubicBezTo>
                  <a:cubicBezTo>
                    <a:pt x="6356" y="3674"/>
                    <a:pt x="6433" y="3347"/>
                    <a:pt x="6578" y="3039"/>
                  </a:cubicBezTo>
                  <a:lnTo>
                    <a:pt x="6818" y="2520"/>
                  </a:lnTo>
                  <a:cubicBezTo>
                    <a:pt x="7164" y="1779"/>
                    <a:pt x="6933" y="885"/>
                    <a:pt x="6270" y="404"/>
                  </a:cubicBezTo>
                  <a:cubicBezTo>
                    <a:pt x="6068" y="260"/>
                    <a:pt x="5866" y="125"/>
                    <a:pt x="5654"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60"/>
            <p:cNvSpPr/>
            <p:nvPr/>
          </p:nvSpPr>
          <p:spPr>
            <a:xfrm>
              <a:off x="8159743" y="2625053"/>
              <a:ext cx="76411" cy="48998"/>
            </a:xfrm>
            <a:custGeom>
              <a:avLst/>
              <a:gdLst/>
              <a:ahLst/>
              <a:cxnLst/>
              <a:rect l="l" t="t" r="r" b="b"/>
              <a:pathLst>
                <a:path w="2924" h="1875" extrusionOk="0">
                  <a:moveTo>
                    <a:pt x="1343" y="1"/>
                  </a:moveTo>
                  <a:cubicBezTo>
                    <a:pt x="752" y="1"/>
                    <a:pt x="199" y="371"/>
                    <a:pt x="0" y="961"/>
                  </a:cubicBezTo>
                  <a:cubicBezTo>
                    <a:pt x="206" y="911"/>
                    <a:pt x="414" y="886"/>
                    <a:pt x="619" y="886"/>
                  </a:cubicBezTo>
                  <a:cubicBezTo>
                    <a:pt x="1364" y="886"/>
                    <a:pt x="2082" y="1205"/>
                    <a:pt x="2587" y="1778"/>
                  </a:cubicBezTo>
                  <a:lnTo>
                    <a:pt x="2673" y="1874"/>
                  </a:lnTo>
                  <a:cubicBezTo>
                    <a:pt x="2923" y="1134"/>
                    <a:pt x="2529" y="336"/>
                    <a:pt x="1798" y="76"/>
                  </a:cubicBezTo>
                  <a:cubicBezTo>
                    <a:pt x="1648" y="25"/>
                    <a:pt x="1494" y="1"/>
                    <a:pt x="1343" y="1"/>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1" name="Google Shape;15211;p60"/>
            <p:cNvSpPr/>
            <p:nvPr/>
          </p:nvSpPr>
          <p:spPr>
            <a:xfrm>
              <a:off x="8196433" y="2565157"/>
              <a:ext cx="38206" cy="52082"/>
            </a:xfrm>
            <a:custGeom>
              <a:avLst/>
              <a:gdLst/>
              <a:ahLst/>
              <a:cxnLst/>
              <a:rect l="l" t="t" r="r" b="b"/>
              <a:pathLst>
                <a:path w="1462" h="1993" extrusionOk="0">
                  <a:moveTo>
                    <a:pt x="1178" y="1"/>
                  </a:moveTo>
                  <a:cubicBezTo>
                    <a:pt x="1128" y="1"/>
                    <a:pt x="1075" y="21"/>
                    <a:pt x="1029" y="70"/>
                  </a:cubicBezTo>
                  <a:lnTo>
                    <a:pt x="212" y="1050"/>
                  </a:lnTo>
                  <a:cubicBezTo>
                    <a:pt x="0" y="1300"/>
                    <a:pt x="115" y="1685"/>
                    <a:pt x="423" y="1791"/>
                  </a:cubicBezTo>
                  <a:lnTo>
                    <a:pt x="962" y="1974"/>
                  </a:lnTo>
                  <a:cubicBezTo>
                    <a:pt x="981" y="1983"/>
                    <a:pt x="1010" y="1993"/>
                    <a:pt x="1029" y="1993"/>
                  </a:cubicBezTo>
                  <a:cubicBezTo>
                    <a:pt x="1269" y="1983"/>
                    <a:pt x="1317" y="1656"/>
                    <a:pt x="1096" y="1579"/>
                  </a:cubicBezTo>
                  <a:lnTo>
                    <a:pt x="558" y="1397"/>
                  </a:lnTo>
                  <a:cubicBezTo>
                    <a:pt x="529" y="1387"/>
                    <a:pt x="519" y="1349"/>
                    <a:pt x="539" y="1320"/>
                  </a:cubicBezTo>
                  <a:lnTo>
                    <a:pt x="1346" y="339"/>
                  </a:lnTo>
                  <a:cubicBezTo>
                    <a:pt x="1461" y="181"/>
                    <a:pt x="1329" y="1"/>
                    <a:pt x="1178"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60"/>
            <p:cNvSpPr/>
            <p:nvPr/>
          </p:nvSpPr>
          <p:spPr>
            <a:xfrm>
              <a:off x="8161259" y="2530427"/>
              <a:ext cx="55532" cy="22082"/>
            </a:xfrm>
            <a:custGeom>
              <a:avLst/>
              <a:gdLst/>
              <a:ahLst/>
              <a:cxnLst/>
              <a:rect l="l" t="t" r="r" b="b"/>
              <a:pathLst>
                <a:path w="2125" h="845" extrusionOk="0">
                  <a:moveTo>
                    <a:pt x="1083" y="1"/>
                  </a:moveTo>
                  <a:cubicBezTo>
                    <a:pt x="1041" y="1"/>
                    <a:pt x="997" y="2"/>
                    <a:pt x="952" y="4"/>
                  </a:cubicBezTo>
                  <a:cubicBezTo>
                    <a:pt x="711" y="14"/>
                    <a:pt x="461" y="52"/>
                    <a:pt x="231" y="120"/>
                  </a:cubicBezTo>
                  <a:cubicBezTo>
                    <a:pt x="1" y="199"/>
                    <a:pt x="80" y="531"/>
                    <a:pt x="289" y="531"/>
                  </a:cubicBezTo>
                  <a:cubicBezTo>
                    <a:pt x="307" y="531"/>
                    <a:pt x="326" y="529"/>
                    <a:pt x="346" y="524"/>
                  </a:cubicBezTo>
                  <a:cubicBezTo>
                    <a:pt x="558" y="466"/>
                    <a:pt x="769" y="427"/>
                    <a:pt x="981" y="418"/>
                  </a:cubicBezTo>
                  <a:cubicBezTo>
                    <a:pt x="1007" y="417"/>
                    <a:pt x="1034" y="416"/>
                    <a:pt x="1062" y="416"/>
                  </a:cubicBezTo>
                  <a:cubicBezTo>
                    <a:pt x="1285" y="416"/>
                    <a:pt x="1534" y="455"/>
                    <a:pt x="1654" y="601"/>
                  </a:cubicBezTo>
                  <a:cubicBezTo>
                    <a:pt x="1631" y="738"/>
                    <a:pt x="1741" y="845"/>
                    <a:pt x="1860" y="845"/>
                  </a:cubicBezTo>
                  <a:cubicBezTo>
                    <a:pt x="1891" y="845"/>
                    <a:pt x="1922" y="838"/>
                    <a:pt x="1952" y="822"/>
                  </a:cubicBezTo>
                  <a:cubicBezTo>
                    <a:pt x="2077" y="754"/>
                    <a:pt x="2125" y="601"/>
                    <a:pt x="2058" y="476"/>
                  </a:cubicBezTo>
                  <a:cubicBezTo>
                    <a:pt x="1950" y="251"/>
                    <a:pt x="1690" y="1"/>
                    <a:pt x="1083"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60"/>
            <p:cNvSpPr/>
            <p:nvPr/>
          </p:nvSpPr>
          <p:spPr>
            <a:xfrm>
              <a:off x="8246686" y="2553450"/>
              <a:ext cx="50880" cy="32352"/>
            </a:xfrm>
            <a:custGeom>
              <a:avLst/>
              <a:gdLst/>
              <a:ahLst/>
              <a:cxnLst/>
              <a:rect l="l" t="t" r="r" b="b"/>
              <a:pathLst>
                <a:path w="1947" h="1238" extrusionOk="0">
                  <a:moveTo>
                    <a:pt x="516" y="0"/>
                  </a:moveTo>
                  <a:cubicBezTo>
                    <a:pt x="386" y="0"/>
                    <a:pt x="278" y="32"/>
                    <a:pt x="193" y="75"/>
                  </a:cubicBezTo>
                  <a:cubicBezTo>
                    <a:pt x="58" y="133"/>
                    <a:pt x="0" y="287"/>
                    <a:pt x="68" y="412"/>
                  </a:cubicBezTo>
                  <a:cubicBezTo>
                    <a:pt x="103" y="493"/>
                    <a:pt x="178" y="534"/>
                    <a:pt x="254" y="534"/>
                  </a:cubicBezTo>
                  <a:cubicBezTo>
                    <a:pt x="322" y="534"/>
                    <a:pt x="392" y="500"/>
                    <a:pt x="433" y="431"/>
                  </a:cubicBezTo>
                  <a:cubicBezTo>
                    <a:pt x="461" y="424"/>
                    <a:pt x="489" y="421"/>
                    <a:pt x="518" y="421"/>
                  </a:cubicBezTo>
                  <a:cubicBezTo>
                    <a:pt x="885" y="421"/>
                    <a:pt x="1359" y="948"/>
                    <a:pt x="1520" y="1162"/>
                  </a:cubicBezTo>
                  <a:cubicBezTo>
                    <a:pt x="1565" y="1215"/>
                    <a:pt x="1620" y="1237"/>
                    <a:pt x="1673" y="1237"/>
                  </a:cubicBezTo>
                  <a:cubicBezTo>
                    <a:pt x="1815" y="1237"/>
                    <a:pt x="1947" y="1082"/>
                    <a:pt x="1856" y="922"/>
                  </a:cubicBezTo>
                  <a:cubicBezTo>
                    <a:pt x="1702" y="720"/>
                    <a:pt x="1539" y="537"/>
                    <a:pt x="1346" y="383"/>
                  </a:cubicBezTo>
                  <a:cubicBezTo>
                    <a:pt x="1014" y="93"/>
                    <a:pt x="735" y="0"/>
                    <a:pt x="516" y="0"/>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60"/>
            <p:cNvSpPr/>
            <p:nvPr/>
          </p:nvSpPr>
          <p:spPr>
            <a:xfrm>
              <a:off x="7959464" y="2502126"/>
              <a:ext cx="203311" cy="233990"/>
            </a:xfrm>
            <a:custGeom>
              <a:avLst/>
              <a:gdLst/>
              <a:ahLst/>
              <a:cxnLst/>
              <a:rect l="l" t="t" r="r" b="b"/>
              <a:pathLst>
                <a:path w="7780" h="8954" extrusionOk="0">
                  <a:moveTo>
                    <a:pt x="5023" y="0"/>
                  </a:moveTo>
                  <a:cubicBezTo>
                    <a:pt x="3574" y="0"/>
                    <a:pt x="2157" y="441"/>
                    <a:pt x="952" y="1251"/>
                  </a:cubicBezTo>
                  <a:cubicBezTo>
                    <a:pt x="269" y="1703"/>
                    <a:pt x="0" y="2587"/>
                    <a:pt x="327" y="3347"/>
                  </a:cubicBezTo>
                  <a:lnTo>
                    <a:pt x="548" y="3876"/>
                  </a:lnTo>
                  <a:cubicBezTo>
                    <a:pt x="683" y="4184"/>
                    <a:pt x="750" y="4520"/>
                    <a:pt x="760" y="4857"/>
                  </a:cubicBezTo>
                  <a:cubicBezTo>
                    <a:pt x="769" y="5568"/>
                    <a:pt x="1068" y="6242"/>
                    <a:pt x="1596" y="6722"/>
                  </a:cubicBezTo>
                  <a:lnTo>
                    <a:pt x="3356" y="8444"/>
                  </a:lnTo>
                  <a:cubicBezTo>
                    <a:pt x="3699" y="8773"/>
                    <a:pt x="4149" y="8954"/>
                    <a:pt x="4610" y="8954"/>
                  </a:cubicBezTo>
                  <a:cubicBezTo>
                    <a:pt x="4782" y="8954"/>
                    <a:pt x="4956" y="8929"/>
                    <a:pt x="5125" y="8876"/>
                  </a:cubicBezTo>
                  <a:lnTo>
                    <a:pt x="5491" y="8771"/>
                  </a:lnTo>
                  <a:lnTo>
                    <a:pt x="5847" y="8665"/>
                  </a:lnTo>
                  <a:cubicBezTo>
                    <a:pt x="6472" y="8472"/>
                    <a:pt x="6943" y="7963"/>
                    <a:pt x="7087" y="7328"/>
                  </a:cubicBezTo>
                  <a:lnTo>
                    <a:pt x="7606" y="4924"/>
                  </a:lnTo>
                  <a:cubicBezTo>
                    <a:pt x="7779" y="4232"/>
                    <a:pt x="7664" y="3501"/>
                    <a:pt x="7270" y="2905"/>
                  </a:cubicBezTo>
                  <a:cubicBezTo>
                    <a:pt x="7087" y="2616"/>
                    <a:pt x="6962" y="2299"/>
                    <a:pt x="6904" y="1972"/>
                  </a:cubicBezTo>
                  <a:lnTo>
                    <a:pt x="6799" y="1405"/>
                  </a:lnTo>
                  <a:cubicBezTo>
                    <a:pt x="6654" y="587"/>
                    <a:pt x="5943" y="1"/>
                    <a:pt x="5116" y="1"/>
                  </a:cubicBezTo>
                  <a:cubicBezTo>
                    <a:pt x="5085" y="0"/>
                    <a:pt x="5054" y="0"/>
                    <a:pt x="5023"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60"/>
            <p:cNvSpPr/>
            <p:nvPr/>
          </p:nvSpPr>
          <p:spPr>
            <a:xfrm>
              <a:off x="8061485" y="2502073"/>
              <a:ext cx="101290" cy="234069"/>
            </a:xfrm>
            <a:custGeom>
              <a:avLst/>
              <a:gdLst/>
              <a:ahLst/>
              <a:cxnLst/>
              <a:rect l="l" t="t" r="r" b="b"/>
              <a:pathLst>
                <a:path w="3876" h="8957" extrusionOk="0">
                  <a:moveTo>
                    <a:pt x="1048" y="0"/>
                  </a:moveTo>
                  <a:cubicBezTo>
                    <a:pt x="773" y="0"/>
                    <a:pt x="494" y="20"/>
                    <a:pt x="221" y="60"/>
                  </a:cubicBezTo>
                  <a:cubicBezTo>
                    <a:pt x="856" y="233"/>
                    <a:pt x="1337" y="753"/>
                    <a:pt x="1462" y="1407"/>
                  </a:cubicBezTo>
                  <a:lnTo>
                    <a:pt x="1558" y="1974"/>
                  </a:lnTo>
                  <a:cubicBezTo>
                    <a:pt x="1625" y="2301"/>
                    <a:pt x="1750" y="2618"/>
                    <a:pt x="1933" y="2907"/>
                  </a:cubicBezTo>
                  <a:cubicBezTo>
                    <a:pt x="2318" y="3503"/>
                    <a:pt x="2433" y="4234"/>
                    <a:pt x="2260" y="4926"/>
                  </a:cubicBezTo>
                  <a:lnTo>
                    <a:pt x="1741" y="7330"/>
                  </a:lnTo>
                  <a:cubicBezTo>
                    <a:pt x="1596" y="7965"/>
                    <a:pt x="1125" y="8474"/>
                    <a:pt x="500" y="8667"/>
                  </a:cubicBezTo>
                  <a:lnTo>
                    <a:pt x="135" y="8773"/>
                  </a:lnTo>
                  <a:lnTo>
                    <a:pt x="0" y="8821"/>
                  </a:lnTo>
                  <a:cubicBezTo>
                    <a:pt x="222" y="8909"/>
                    <a:pt x="457" y="8957"/>
                    <a:pt x="693" y="8957"/>
                  </a:cubicBezTo>
                  <a:cubicBezTo>
                    <a:pt x="867" y="8957"/>
                    <a:pt x="1041" y="8931"/>
                    <a:pt x="1212" y="8878"/>
                  </a:cubicBezTo>
                  <a:lnTo>
                    <a:pt x="1568" y="8773"/>
                  </a:lnTo>
                  <a:lnTo>
                    <a:pt x="1933" y="8667"/>
                  </a:lnTo>
                  <a:cubicBezTo>
                    <a:pt x="2558" y="8484"/>
                    <a:pt x="3039" y="7965"/>
                    <a:pt x="3183" y="7330"/>
                  </a:cubicBezTo>
                  <a:lnTo>
                    <a:pt x="3702" y="4926"/>
                  </a:lnTo>
                  <a:cubicBezTo>
                    <a:pt x="3875" y="4234"/>
                    <a:pt x="3750" y="3503"/>
                    <a:pt x="3366" y="2897"/>
                  </a:cubicBezTo>
                  <a:cubicBezTo>
                    <a:pt x="3183" y="2618"/>
                    <a:pt x="3058" y="2301"/>
                    <a:pt x="3000" y="1974"/>
                  </a:cubicBezTo>
                  <a:lnTo>
                    <a:pt x="2895" y="1407"/>
                  </a:lnTo>
                  <a:cubicBezTo>
                    <a:pt x="2750" y="589"/>
                    <a:pt x="2039" y="3"/>
                    <a:pt x="1212" y="3"/>
                  </a:cubicBezTo>
                  <a:cubicBezTo>
                    <a:pt x="1157" y="1"/>
                    <a:pt x="1103" y="0"/>
                    <a:pt x="1048"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6" name="Google Shape;15216;p60"/>
            <p:cNvSpPr/>
            <p:nvPr/>
          </p:nvSpPr>
          <p:spPr>
            <a:xfrm>
              <a:off x="8045388" y="2647370"/>
              <a:ext cx="76438" cy="47561"/>
            </a:xfrm>
            <a:custGeom>
              <a:avLst/>
              <a:gdLst/>
              <a:ahLst/>
              <a:cxnLst/>
              <a:rect l="l" t="t" r="r" b="b"/>
              <a:pathLst>
                <a:path w="2925" h="1820" extrusionOk="0">
                  <a:moveTo>
                    <a:pt x="2703" y="1"/>
                  </a:moveTo>
                  <a:lnTo>
                    <a:pt x="2616" y="97"/>
                  </a:lnTo>
                  <a:cubicBezTo>
                    <a:pt x="2110" y="625"/>
                    <a:pt x="1413" y="914"/>
                    <a:pt x="702" y="914"/>
                  </a:cubicBezTo>
                  <a:cubicBezTo>
                    <a:pt x="468" y="914"/>
                    <a:pt x="232" y="882"/>
                    <a:pt x="1" y="818"/>
                  </a:cubicBezTo>
                  <a:lnTo>
                    <a:pt x="1" y="818"/>
                  </a:lnTo>
                  <a:cubicBezTo>
                    <a:pt x="182" y="1425"/>
                    <a:pt x="745" y="1819"/>
                    <a:pt x="1356" y="1819"/>
                  </a:cubicBezTo>
                  <a:cubicBezTo>
                    <a:pt x="1490" y="1819"/>
                    <a:pt x="1626" y="1800"/>
                    <a:pt x="1761" y="1761"/>
                  </a:cubicBezTo>
                  <a:cubicBezTo>
                    <a:pt x="2501" y="1530"/>
                    <a:pt x="2924" y="751"/>
                    <a:pt x="2703" y="1"/>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60"/>
            <p:cNvSpPr/>
            <p:nvPr/>
          </p:nvSpPr>
          <p:spPr>
            <a:xfrm>
              <a:off x="8055449" y="2591002"/>
              <a:ext cx="36246" cy="51376"/>
            </a:xfrm>
            <a:custGeom>
              <a:avLst/>
              <a:gdLst/>
              <a:ahLst/>
              <a:cxnLst/>
              <a:rect l="l" t="t" r="r" b="b"/>
              <a:pathLst>
                <a:path w="1387" h="1966" extrusionOk="0">
                  <a:moveTo>
                    <a:pt x="321" y="1"/>
                  </a:moveTo>
                  <a:cubicBezTo>
                    <a:pt x="223" y="1"/>
                    <a:pt x="125" y="64"/>
                    <a:pt x="116" y="196"/>
                  </a:cubicBezTo>
                  <a:lnTo>
                    <a:pt x="20" y="1465"/>
                  </a:lnTo>
                  <a:cubicBezTo>
                    <a:pt x="0" y="1735"/>
                    <a:pt x="212" y="1965"/>
                    <a:pt x="481" y="1965"/>
                  </a:cubicBezTo>
                  <a:cubicBezTo>
                    <a:pt x="529" y="1965"/>
                    <a:pt x="577" y="1956"/>
                    <a:pt x="616" y="1946"/>
                  </a:cubicBezTo>
                  <a:lnTo>
                    <a:pt x="1164" y="1783"/>
                  </a:lnTo>
                  <a:cubicBezTo>
                    <a:pt x="1387" y="1694"/>
                    <a:pt x="1312" y="1382"/>
                    <a:pt x="1102" y="1382"/>
                  </a:cubicBezTo>
                  <a:cubicBezTo>
                    <a:pt x="1085" y="1382"/>
                    <a:pt x="1067" y="1384"/>
                    <a:pt x="1049" y="1388"/>
                  </a:cubicBezTo>
                  <a:lnTo>
                    <a:pt x="500" y="1552"/>
                  </a:lnTo>
                  <a:cubicBezTo>
                    <a:pt x="462" y="1552"/>
                    <a:pt x="433" y="1533"/>
                    <a:pt x="433" y="1494"/>
                  </a:cubicBezTo>
                  <a:lnTo>
                    <a:pt x="529" y="225"/>
                  </a:lnTo>
                  <a:cubicBezTo>
                    <a:pt x="539" y="78"/>
                    <a:pt x="430" y="1"/>
                    <a:pt x="321"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60"/>
            <p:cNvSpPr/>
            <p:nvPr/>
          </p:nvSpPr>
          <p:spPr>
            <a:xfrm>
              <a:off x="7988758" y="2585854"/>
              <a:ext cx="54643" cy="23859"/>
            </a:xfrm>
            <a:custGeom>
              <a:avLst/>
              <a:gdLst/>
              <a:ahLst/>
              <a:cxnLst/>
              <a:rect l="l" t="t" r="r" b="b"/>
              <a:pathLst>
                <a:path w="2091" h="913" extrusionOk="0">
                  <a:moveTo>
                    <a:pt x="1494" y="1"/>
                  </a:moveTo>
                  <a:cubicBezTo>
                    <a:pt x="819" y="1"/>
                    <a:pt x="191" y="484"/>
                    <a:pt x="158" y="508"/>
                  </a:cubicBezTo>
                  <a:cubicBezTo>
                    <a:pt x="1" y="650"/>
                    <a:pt x="127" y="882"/>
                    <a:pt x="294" y="882"/>
                  </a:cubicBezTo>
                  <a:cubicBezTo>
                    <a:pt x="331" y="882"/>
                    <a:pt x="370" y="871"/>
                    <a:pt x="408" y="845"/>
                  </a:cubicBezTo>
                  <a:cubicBezTo>
                    <a:pt x="552" y="730"/>
                    <a:pt x="716" y="643"/>
                    <a:pt x="879" y="566"/>
                  </a:cubicBezTo>
                  <a:cubicBezTo>
                    <a:pt x="1081" y="470"/>
                    <a:pt x="1312" y="422"/>
                    <a:pt x="1543" y="422"/>
                  </a:cubicBezTo>
                  <a:lnTo>
                    <a:pt x="1447" y="605"/>
                  </a:lnTo>
                  <a:cubicBezTo>
                    <a:pt x="1379" y="749"/>
                    <a:pt x="1475" y="912"/>
                    <a:pt x="1639" y="912"/>
                  </a:cubicBezTo>
                  <a:cubicBezTo>
                    <a:pt x="1716" y="912"/>
                    <a:pt x="1783" y="864"/>
                    <a:pt x="1822" y="797"/>
                  </a:cubicBezTo>
                  <a:lnTo>
                    <a:pt x="2014" y="412"/>
                  </a:lnTo>
                  <a:cubicBezTo>
                    <a:pt x="2091" y="268"/>
                    <a:pt x="2014" y="95"/>
                    <a:pt x="1870" y="57"/>
                  </a:cubicBezTo>
                  <a:cubicBezTo>
                    <a:pt x="1745" y="18"/>
                    <a:pt x="1619" y="1"/>
                    <a:pt x="1494"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9" name="Google Shape;15219;p60"/>
            <p:cNvSpPr/>
            <p:nvPr/>
          </p:nvSpPr>
          <p:spPr>
            <a:xfrm>
              <a:off x="8075309" y="2560349"/>
              <a:ext cx="53284" cy="31019"/>
            </a:xfrm>
            <a:custGeom>
              <a:avLst/>
              <a:gdLst/>
              <a:ahLst/>
              <a:cxnLst/>
              <a:rect l="l" t="t" r="r" b="b"/>
              <a:pathLst>
                <a:path w="2039" h="1187" extrusionOk="0">
                  <a:moveTo>
                    <a:pt x="1642" y="1"/>
                  </a:moveTo>
                  <a:cubicBezTo>
                    <a:pt x="1321" y="1"/>
                    <a:pt x="522" y="51"/>
                    <a:pt x="96" y="561"/>
                  </a:cubicBezTo>
                  <a:cubicBezTo>
                    <a:pt x="0" y="686"/>
                    <a:pt x="29" y="869"/>
                    <a:pt x="173" y="946"/>
                  </a:cubicBezTo>
                  <a:lnTo>
                    <a:pt x="548" y="1158"/>
                  </a:lnTo>
                  <a:cubicBezTo>
                    <a:pt x="577" y="1177"/>
                    <a:pt x="616" y="1186"/>
                    <a:pt x="644" y="1186"/>
                  </a:cubicBezTo>
                  <a:lnTo>
                    <a:pt x="654" y="1186"/>
                  </a:lnTo>
                  <a:cubicBezTo>
                    <a:pt x="866" y="1186"/>
                    <a:pt x="942" y="908"/>
                    <a:pt x="760" y="792"/>
                  </a:cubicBezTo>
                  <a:lnTo>
                    <a:pt x="567" y="696"/>
                  </a:lnTo>
                  <a:cubicBezTo>
                    <a:pt x="902" y="443"/>
                    <a:pt x="1420" y="415"/>
                    <a:pt x="1643" y="415"/>
                  </a:cubicBezTo>
                  <a:cubicBezTo>
                    <a:pt x="1708" y="415"/>
                    <a:pt x="1748" y="417"/>
                    <a:pt x="1750" y="417"/>
                  </a:cubicBezTo>
                  <a:cubicBezTo>
                    <a:pt x="2010" y="417"/>
                    <a:pt x="2039" y="42"/>
                    <a:pt x="1779" y="4"/>
                  </a:cubicBezTo>
                  <a:cubicBezTo>
                    <a:pt x="1770" y="4"/>
                    <a:pt x="1720" y="1"/>
                    <a:pt x="164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0" name="Google Shape;15220;p60"/>
          <p:cNvGrpSpPr/>
          <p:nvPr/>
        </p:nvGrpSpPr>
        <p:grpSpPr>
          <a:xfrm>
            <a:off x="7518687" y="2457909"/>
            <a:ext cx="360629" cy="294461"/>
            <a:chOff x="7518687" y="2457909"/>
            <a:chExt cx="360629" cy="294461"/>
          </a:xfrm>
        </p:grpSpPr>
        <p:sp>
          <p:nvSpPr>
            <p:cNvPr id="15221" name="Google Shape;15221;p60"/>
            <p:cNvSpPr/>
            <p:nvPr/>
          </p:nvSpPr>
          <p:spPr>
            <a:xfrm>
              <a:off x="7671222" y="2457909"/>
              <a:ext cx="55558" cy="265376"/>
            </a:xfrm>
            <a:custGeom>
              <a:avLst/>
              <a:gdLst/>
              <a:ahLst/>
              <a:cxnLst/>
              <a:rect l="l" t="t" r="r" b="b"/>
              <a:pathLst>
                <a:path w="2126" h="10155" extrusionOk="0">
                  <a:moveTo>
                    <a:pt x="1068" y="0"/>
                  </a:moveTo>
                  <a:cubicBezTo>
                    <a:pt x="1068" y="0"/>
                    <a:pt x="1" y="2433"/>
                    <a:pt x="1" y="4645"/>
                  </a:cubicBezTo>
                  <a:cubicBezTo>
                    <a:pt x="1" y="6866"/>
                    <a:pt x="1068" y="10155"/>
                    <a:pt x="1068" y="10155"/>
                  </a:cubicBezTo>
                  <a:cubicBezTo>
                    <a:pt x="1068" y="10155"/>
                    <a:pt x="2126" y="6866"/>
                    <a:pt x="2126" y="4645"/>
                  </a:cubicBezTo>
                  <a:cubicBezTo>
                    <a:pt x="2126" y="2433"/>
                    <a:pt x="1068" y="0"/>
                    <a:pt x="1068"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60"/>
            <p:cNvSpPr/>
            <p:nvPr/>
          </p:nvSpPr>
          <p:spPr>
            <a:xfrm>
              <a:off x="7699106" y="2457909"/>
              <a:ext cx="27674" cy="265376"/>
            </a:xfrm>
            <a:custGeom>
              <a:avLst/>
              <a:gdLst/>
              <a:ahLst/>
              <a:cxnLst/>
              <a:rect l="l" t="t" r="r" b="b"/>
              <a:pathLst>
                <a:path w="1059" h="10155" extrusionOk="0">
                  <a:moveTo>
                    <a:pt x="1" y="0"/>
                  </a:moveTo>
                  <a:lnTo>
                    <a:pt x="1" y="10155"/>
                  </a:lnTo>
                  <a:cubicBezTo>
                    <a:pt x="1" y="10155"/>
                    <a:pt x="1059" y="6866"/>
                    <a:pt x="1059" y="4645"/>
                  </a:cubicBezTo>
                  <a:cubicBezTo>
                    <a:pt x="1059" y="2433"/>
                    <a:pt x="1" y="0"/>
                    <a:pt x="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60"/>
            <p:cNvSpPr/>
            <p:nvPr/>
          </p:nvSpPr>
          <p:spPr>
            <a:xfrm>
              <a:off x="7694088" y="2574251"/>
              <a:ext cx="9826" cy="149034"/>
            </a:xfrm>
            <a:custGeom>
              <a:avLst/>
              <a:gdLst/>
              <a:ahLst/>
              <a:cxnLst/>
              <a:rect l="l" t="t" r="r" b="b"/>
              <a:pathLst>
                <a:path w="376" h="5703" extrusionOk="0">
                  <a:moveTo>
                    <a:pt x="193" y="1"/>
                  </a:moveTo>
                  <a:cubicBezTo>
                    <a:pt x="106" y="1"/>
                    <a:pt x="39" y="3270"/>
                    <a:pt x="1" y="5078"/>
                  </a:cubicBezTo>
                  <a:cubicBezTo>
                    <a:pt x="116" y="5472"/>
                    <a:pt x="193" y="5703"/>
                    <a:pt x="193" y="5703"/>
                  </a:cubicBezTo>
                  <a:cubicBezTo>
                    <a:pt x="193" y="5703"/>
                    <a:pt x="260" y="5462"/>
                    <a:pt x="376" y="5078"/>
                  </a:cubicBezTo>
                  <a:cubicBezTo>
                    <a:pt x="347" y="3270"/>
                    <a:pt x="270" y="1"/>
                    <a:pt x="19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4" name="Google Shape;15224;p60"/>
            <p:cNvSpPr/>
            <p:nvPr/>
          </p:nvSpPr>
          <p:spPr>
            <a:xfrm>
              <a:off x="7554384" y="2551516"/>
              <a:ext cx="148014" cy="171769"/>
            </a:xfrm>
            <a:custGeom>
              <a:avLst/>
              <a:gdLst/>
              <a:ahLst/>
              <a:cxnLst/>
              <a:rect l="l" t="t" r="r" b="b"/>
              <a:pathLst>
                <a:path w="5664" h="6573" extrusionOk="0">
                  <a:moveTo>
                    <a:pt x="669" y="0"/>
                  </a:moveTo>
                  <a:cubicBezTo>
                    <a:pt x="446" y="0"/>
                    <a:pt x="222" y="20"/>
                    <a:pt x="0" y="63"/>
                  </a:cubicBezTo>
                  <a:cubicBezTo>
                    <a:pt x="846" y="899"/>
                    <a:pt x="856" y="1919"/>
                    <a:pt x="1885" y="2515"/>
                  </a:cubicBezTo>
                  <a:cubicBezTo>
                    <a:pt x="4270" y="3900"/>
                    <a:pt x="5116" y="5352"/>
                    <a:pt x="5539" y="6573"/>
                  </a:cubicBezTo>
                  <a:cubicBezTo>
                    <a:pt x="5664" y="4861"/>
                    <a:pt x="5020" y="2409"/>
                    <a:pt x="3760" y="1265"/>
                  </a:cubicBezTo>
                  <a:cubicBezTo>
                    <a:pt x="2940" y="525"/>
                    <a:pt x="1810" y="0"/>
                    <a:pt x="669"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5" name="Google Shape;15225;p60"/>
            <p:cNvSpPr/>
            <p:nvPr/>
          </p:nvSpPr>
          <p:spPr>
            <a:xfrm>
              <a:off x="7554384" y="2553136"/>
              <a:ext cx="148014" cy="170149"/>
            </a:xfrm>
            <a:custGeom>
              <a:avLst/>
              <a:gdLst/>
              <a:ahLst/>
              <a:cxnLst/>
              <a:rect l="l" t="t" r="r" b="b"/>
              <a:pathLst>
                <a:path w="5664" h="6511" extrusionOk="0">
                  <a:moveTo>
                    <a:pt x="0" y="1"/>
                  </a:moveTo>
                  <a:cubicBezTo>
                    <a:pt x="846" y="837"/>
                    <a:pt x="856" y="1857"/>
                    <a:pt x="1885" y="2453"/>
                  </a:cubicBezTo>
                  <a:cubicBezTo>
                    <a:pt x="4270" y="3838"/>
                    <a:pt x="5116" y="5299"/>
                    <a:pt x="5539" y="6511"/>
                  </a:cubicBezTo>
                  <a:cubicBezTo>
                    <a:pt x="5664" y="4799"/>
                    <a:pt x="2837" y="433"/>
                    <a:pt x="0" y="1"/>
                  </a:cubicBezTo>
                  <a:close/>
                </a:path>
              </a:pathLst>
            </a:custGeom>
            <a:solidFill>
              <a:srgbClr val="B3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6" name="Google Shape;15226;p60"/>
            <p:cNvSpPr/>
            <p:nvPr/>
          </p:nvSpPr>
          <p:spPr>
            <a:xfrm>
              <a:off x="7695604" y="2551516"/>
              <a:ext cx="148041" cy="171769"/>
            </a:xfrm>
            <a:custGeom>
              <a:avLst/>
              <a:gdLst/>
              <a:ahLst/>
              <a:cxnLst/>
              <a:rect l="l" t="t" r="r" b="b"/>
              <a:pathLst>
                <a:path w="5665" h="6573" extrusionOk="0">
                  <a:moveTo>
                    <a:pt x="4995" y="0"/>
                  </a:moveTo>
                  <a:cubicBezTo>
                    <a:pt x="3854" y="0"/>
                    <a:pt x="2725" y="525"/>
                    <a:pt x="1904" y="1265"/>
                  </a:cubicBezTo>
                  <a:cubicBezTo>
                    <a:pt x="645" y="2409"/>
                    <a:pt x="0" y="4861"/>
                    <a:pt x="135" y="6573"/>
                  </a:cubicBezTo>
                  <a:cubicBezTo>
                    <a:pt x="548" y="5352"/>
                    <a:pt x="1395" y="3900"/>
                    <a:pt x="3779" y="2515"/>
                  </a:cubicBezTo>
                  <a:cubicBezTo>
                    <a:pt x="4808" y="1919"/>
                    <a:pt x="4818" y="899"/>
                    <a:pt x="5664" y="63"/>
                  </a:cubicBezTo>
                  <a:cubicBezTo>
                    <a:pt x="5442" y="20"/>
                    <a:pt x="5219" y="0"/>
                    <a:pt x="4995"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60"/>
            <p:cNvSpPr/>
            <p:nvPr/>
          </p:nvSpPr>
          <p:spPr>
            <a:xfrm>
              <a:off x="7695604" y="2553136"/>
              <a:ext cx="148041" cy="170149"/>
            </a:xfrm>
            <a:custGeom>
              <a:avLst/>
              <a:gdLst/>
              <a:ahLst/>
              <a:cxnLst/>
              <a:rect l="l" t="t" r="r" b="b"/>
              <a:pathLst>
                <a:path w="5665" h="6511" extrusionOk="0">
                  <a:moveTo>
                    <a:pt x="5664" y="1"/>
                  </a:moveTo>
                  <a:lnTo>
                    <a:pt x="5664" y="1"/>
                  </a:lnTo>
                  <a:cubicBezTo>
                    <a:pt x="2472" y="962"/>
                    <a:pt x="0" y="4799"/>
                    <a:pt x="135" y="6511"/>
                  </a:cubicBezTo>
                  <a:cubicBezTo>
                    <a:pt x="548" y="5299"/>
                    <a:pt x="1395" y="3838"/>
                    <a:pt x="3779" y="2453"/>
                  </a:cubicBezTo>
                  <a:cubicBezTo>
                    <a:pt x="4808" y="1857"/>
                    <a:pt x="4818" y="837"/>
                    <a:pt x="566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60"/>
            <p:cNvSpPr/>
            <p:nvPr/>
          </p:nvSpPr>
          <p:spPr>
            <a:xfrm>
              <a:off x="7518687" y="2588833"/>
              <a:ext cx="180445" cy="148772"/>
            </a:xfrm>
            <a:custGeom>
              <a:avLst/>
              <a:gdLst/>
              <a:ahLst/>
              <a:cxnLst/>
              <a:rect l="l" t="t" r="r" b="b"/>
              <a:pathLst>
                <a:path w="6905" h="5693" extrusionOk="0">
                  <a:moveTo>
                    <a:pt x="1" y="0"/>
                  </a:moveTo>
                  <a:lnTo>
                    <a:pt x="1" y="0"/>
                  </a:lnTo>
                  <a:cubicBezTo>
                    <a:pt x="1" y="0"/>
                    <a:pt x="106" y="1577"/>
                    <a:pt x="722" y="2270"/>
                  </a:cubicBezTo>
                  <a:cubicBezTo>
                    <a:pt x="722" y="2270"/>
                    <a:pt x="713" y="2269"/>
                    <a:pt x="698" y="2269"/>
                  </a:cubicBezTo>
                  <a:cubicBezTo>
                    <a:pt x="582" y="2269"/>
                    <a:pt x="94" y="2284"/>
                    <a:pt x="145" y="2539"/>
                  </a:cubicBezTo>
                  <a:cubicBezTo>
                    <a:pt x="193" y="2808"/>
                    <a:pt x="1106" y="3539"/>
                    <a:pt x="1193" y="3808"/>
                  </a:cubicBezTo>
                  <a:cubicBezTo>
                    <a:pt x="1193" y="3808"/>
                    <a:pt x="568" y="3943"/>
                    <a:pt x="722" y="4212"/>
                  </a:cubicBezTo>
                  <a:cubicBezTo>
                    <a:pt x="914" y="4558"/>
                    <a:pt x="1174" y="4866"/>
                    <a:pt x="1481" y="5116"/>
                  </a:cubicBezTo>
                  <a:cubicBezTo>
                    <a:pt x="1924" y="5471"/>
                    <a:pt x="2496" y="5692"/>
                    <a:pt x="3235" y="5692"/>
                  </a:cubicBezTo>
                  <a:cubicBezTo>
                    <a:pt x="3717" y="5692"/>
                    <a:pt x="4271" y="5598"/>
                    <a:pt x="4905" y="5385"/>
                  </a:cubicBezTo>
                  <a:cubicBezTo>
                    <a:pt x="5113" y="5313"/>
                    <a:pt x="5568" y="5294"/>
                    <a:pt x="5992" y="5294"/>
                  </a:cubicBezTo>
                  <a:cubicBezTo>
                    <a:pt x="6468" y="5294"/>
                    <a:pt x="6905" y="5318"/>
                    <a:pt x="6905" y="5318"/>
                  </a:cubicBezTo>
                  <a:cubicBezTo>
                    <a:pt x="6905" y="5318"/>
                    <a:pt x="6039" y="2260"/>
                    <a:pt x="3559" y="1741"/>
                  </a:cubicBezTo>
                  <a:lnTo>
                    <a:pt x="2049" y="1510"/>
                  </a:lnTo>
                  <a:cubicBezTo>
                    <a:pt x="1578" y="1423"/>
                    <a:pt x="1135" y="1183"/>
                    <a:pt x="808" y="837"/>
                  </a:cubicBezTo>
                  <a:lnTo>
                    <a:pt x="1"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60"/>
            <p:cNvSpPr/>
            <p:nvPr/>
          </p:nvSpPr>
          <p:spPr>
            <a:xfrm>
              <a:off x="7518687" y="2588833"/>
              <a:ext cx="180445" cy="138973"/>
            </a:xfrm>
            <a:custGeom>
              <a:avLst/>
              <a:gdLst/>
              <a:ahLst/>
              <a:cxnLst/>
              <a:rect l="l" t="t" r="r" b="b"/>
              <a:pathLst>
                <a:path w="6905" h="5318" extrusionOk="0">
                  <a:moveTo>
                    <a:pt x="1" y="0"/>
                  </a:moveTo>
                  <a:cubicBezTo>
                    <a:pt x="279" y="1760"/>
                    <a:pt x="2501" y="2135"/>
                    <a:pt x="2501" y="2135"/>
                  </a:cubicBezTo>
                  <a:cubicBezTo>
                    <a:pt x="4712" y="2597"/>
                    <a:pt x="5347" y="4837"/>
                    <a:pt x="5482" y="5308"/>
                  </a:cubicBezTo>
                  <a:cubicBezTo>
                    <a:pt x="5658" y="5297"/>
                    <a:pt x="5849" y="5293"/>
                    <a:pt x="6033" y="5293"/>
                  </a:cubicBezTo>
                  <a:cubicBezTo>
                    <a:pt x="6493" y="5293"/>
                    <a:pt x="6905" y="5318"/>
                    <a:pt x="6905" y="5318"/>
                  </a:cubicBezTo>
                  <a:cubicBezTo>
                    <a:pt x="6905" y="5318"/>
                    <a:pt x="6857" y="5174"/>
                    <a:pt x="6770" y="4933"/>
                  </a:cubicBezTo>
                  <a:lnTo>
                    <a:pt x="6732" y="4827"/>
                  </a:lnTo>
                  <a:cubicBezTo>
                    <a:pt x="6501" y="4270"/>
                    <a:pt x="6203" y="3731"/>
                    <a:pt x="5828" y="3250"/>
                  </a:cubicBezTo>
                  <a:cubicBezTo>
                    <a:pt x="5751" y="3154"/>
                    <a:pt x="5664" y="3049"/>
                    <a:pt x="5578" y="2943"/>
                  </a:cubicBezTo>
                  <a:cubicBezTo>
                    <a:pt x="5414" y="2770"/>
                    <a:pt x="5232" y="2597"/>
                    <a:pt x="5049" y="2452"/>
                  </a:cubicBezTo>
                  <a:cubicBezTo>
                    <a:pt x="4905" y="2337"/>
                    <a:pt x="4761" y="2241"/>
                    <a:pt x="4607" y="2145"/>
                  </a:cubicBezTo>
                  <a:cubicBezTo>
                    <a:pt x="4549" y="2106"/>
                    <a:pt x="4482" y="2077"/>
                    <a:pt x="4414" y="2039"/>
                  </a:cubicBezTo>
                  <a:cubicBezTo>
                    <a:pt x="4145" y="1904"/>
                    <a:pt x="3857" y="1798"/>
                    <a:pt x="3559" y="1741"/>
                  </a:cubicBezTo>
                  <a:lnTo>
                    <a:pt x="2049" y="1510"/>
                  </a:lnTo>
                  <a:cubicBezTo>
                    <a:pt x="1991" y="1500"/>
                    <a:pt x="1933" y="1491"/>
                    <a:pt x="1885" y="1471"/>
                  </a:cubicBezTo>
                  <a:cubicBezTo>
                    <a:pt x="1472" y="1366"/>
                    <a:pt x="1106" y="1145"/>
                    <a:pt x="818" y="837"/>
                  </a:cubicBezTo>
                  <a:lnTo>
                    <a:pt x="1"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0" name="Google Shape;15230;p60"/>
            <p:cNvSpPr/>
            <p:nvPr/>
          </p:nvSpPr>
          <p:spPr>
            <a:xfrm>
              <a:off x="7699106" y="2588833"/>
              <a:ext cx="180210" cy="148772"/>
            </a:xfrm>
            <a:custGeom>
              <a:avLst/>
              <a:gdLst/>
              <a:ahLst/>
              <a:cxnLst/>
              <a:rect l="l" t="t" r="r" b="b"/>
              <a:pathLst>
                <a:path w="6896" h="5693" extrusionOk="0">
                  <a:moveTo>
                    <a:pt x="6896" y="0"/>
                  </a:moveTo>
                  <a:lnTo>
                    <a:pt x="6088" y="837"/>
                  </a:lnTo>
                  <a:cubicBezTo>
                    <a:pt x="5761" y="1183"/>
                    <a:pt x="5328" y="1423"/>
                    <a:pt x="4857" y="1510"/>
                  </a:cubicBezTo>
                  <a:lnTo>
                    <a:pt x="3338" y="1741"/>
                  </a:lnTo>
                  <a:cubicBezTo>
                    <a:pt x="866" y="2260"/>
                    <a:pt x="1" y="5318"/>
                    <a:pt x="1" y="5318"/>
                  </a:cubicBezTo>
                  <a:cubicBezTo>
                    <a:pt x="1" y="5318"/>
                    <a:pt x="435" y="5294"/>
                    <a:pt x="909" y="5294"/>
                  </a:cubicBezTo>
                  <a:cubicBezTo>
                    <a:pt x="1330" y="5294"/>
                    <a:pt x="1783" y="5313"/>
                    <a:pt x="1991" y="5385"/>
                  </a:cubicBezTo>
                  <a:cubicBezTo>
                    <a:pt x="2626" y="5598"/>
                    <a:pt x="3179" y="5692"/>
                    <a:pt x="3662" y="5692"/>
                  </a:cubicBezTo>
                  <a:cubicBezTo>
                    <a:pt x="4402" y="5692"/>
                    <a:pt x="4976" y="5471"/>
                    <a:pt x="5424" y="5116"/>
                  </a:cubicBezTo>
                  <a:cubicBezTo>
                    <a:pt x="5732" y="4866"/>
                    <a:pt x="5982" y="4558"/>
                    <a:pt x="6174" y="4212"/>
                  </a:cubicBezTo>
                  <a:cubicBezTo>
                    <a:pt x="6328" y="3943"/>
                    <a:pt x="5703" y="3808"/>
                    <a:pt x="5703" y="3808"/>
                  </a:cubicBezTo>
                  <a:cubicBezTo>
                    <a:pt x="5790" y="3539"/>
                    <a:pt x="6703" y="2808"/>
                    <a:pt x="6751" y="2539"/>
                  </a:cubicBezTo>
                  <a:cubicBezTo>
                    <a:pt x="6802" y="2284"/>
                    <a:pt x="6314" y="2269"/>
                    <a:pt x="6199" y="2269"/>
                  </a:cubicBezTo>
                  <a:cubicBezTo>
                    <a:pt x="6183" y="2269"/>
                    <a:pt x="6174" y="2270"/>
                    <a:pt x="6174" y="2270"/>
                  </a:cubicBezTo>
                  <a:cubicBezTo>
                    <a:pt x="6790" y="1577"/>
                    <a:pt x="6896" y="0"/>
                    <a:pt x="6896"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1" name="Google Shape;15231;p60"/>
            <p:cNvSpPr/>
            <p:nvPr/>
          </p:nvSpPr>
          <p:spPr>
            <a:xfrm>
              <a:off x="7773244" y="2588833"/>
              <a:ext cx="106072" cy="148720"/>
            </a:xfrm>
            <a:custGeom>
              <a:avLst/>
              <a:gdLst/>
              <a:ahLst/>
              <a:cxnLst/>
              <a:rect l="l" t="t" r="r" b="b"/>
              <a:pathLst>
                <a:path w="4059" h="5691" extrusionOk="0">
                  <a:moveTo>
                    <a:pt x="4059" y="0"/>
                  </a:moveTo>
                  <a:lnTo>
                    <a:pt x="3251" y="837"/>
                  </a:lnTo>
                  <a:cubicBezTo>
                    <a:pt x="3049" y="1039"/>
                    <a:pt x="2828" y="1202"/>
                    <a:pt x="2578" y="1327"/>
                  </a:cubicBezTo>
                  <a:cubicBezTo>
                    <a:pt x="2568" y="2154"/>
                    <a:pt x="2510" y="3779"/>
                    <a:pt x="953" y="5116"/>
                  </a:cubicBezTo>
                  <a:cubicBezTo>
                    <a:pt x="683" y="5356"/>
                    <a:pt x="356" y="5520"/>
                    <a:pt x="1" y="5606"/>
                  </a:cubicBezTo>
                  <a:cubicBezTo>
                    <a:pt x="300" y="5664"/>
                    <a:pt x="578" y="5691"/>
                    <a:pt x="835" y="5691"/>
                  </a:cubicBezTo>
                  <a:cubicBezTo>
                    <a:pt x="1569" y="5691"/>
                    <a:pt x="2136" y="5472"/>
                    <a:pt x="2578" y="5116"/>
                  </a:cubicBezTo>
                  <a:cubicBezTo>
                    <a:pt x="2885" y="4866"/>
                    <a:pt x="3145" y="4558"/>
                    <a:pt x="3337" y="4212"/>
                  </a:cubicBezTo>
                  <a:cubicBezTo>
                    <a:pt x="3491" y="3943"/>
                    <a:pt x="2866" y="3808"/>
                    <a:pt x="2866" y="3808"/>
                  </a:cubicBezTo>
                  <a:cubicBezTo>
                    <a:pt x="2953" y="3539"/>
                    <a:pt x="3866" y="2808"/>
                    <a:pt x="3914" y="2539"/>
                  </a:cubicBezTo>
                  <a:cubicBezTo>
                    <a:pt x="3965" y="2284"/>
                    <a:pt x="3477" y="2269"/>
                    <a:pt x="3362" y="2269"/>
                  </a:cubicBezTo>
                  <a:cubicBezTo>
                    <a:pt x="3346" y="2269"/>
                    <a:pt x="3337" y="2270"/>
                    <a:pt x="3337" y="2270"/>
                  </a:cubicBezTo>
                  <a:cubicBezTo>
                    <a:pt x="3953" y="1577"/>
                    <a:pt x="4059" y="0"/>
                    <a:pt x="4059"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2" name="Google Shape;15232;p60"/>
            <p:cNvSpPr/>
            <p:nvPr/>
          </p:nvSpPr>
          <p:spPr>
            <a:xfrm>
              <a:off x="7693592" y="2625732"/>
              <a:ext cx="51298" cy="103093"/>
            </a:xfrm>
            <a:custGeom>
              <a:avLst/>
              <a:gdLst/>
              <a:ahLst/>
              <a:cxnLst/>
              <a:rect l="l" t="t" r="r" b="b"/>
              <a:pathLst>
                <a:path w="1963" h="3945" extrusionOk="0">
                  <a:moveTo>
                    <a:pt x="1861" y="0"/>
                  </a:moveTo>
                  <a:cubicBezTo>
                    <a:pt x="1727" y="0"/>
                    <a:pt x="0" y="2198"/>
                    <a:pt x="0" y="3733"/>
                  </a:cubicBezTo>
                  <a:cubicBezTo>
                    <a:pt x="0" y="3848"/>
                    <a:pt x="97" y="3944"/>
                    <a:pt x="212" y="3944"/>
                  </a:cubicBezTo>
                  <a:cubicBezTo>
                    <a:pt x="318" y="3944"/>
                    <a:pt x="414" y="3848"/>
                    <a:pt x="414" y="3733"/>
                  </a:cubicBezTo>
                  <a:cubicBezTo>
                    <a:pt x="414" y="2310"/>
                    <a:pt x="1962" y="69"/>
                    <a:pt x="1866" y="2"/>
                  </a:cubicBezTo>
                  <a:cubicBezTo>
                    <a:pt x="1865" y="1"/>
                    <a:pt x="1863" y="0"/>
                    <a:pt x="186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3" name="Google Shape;15233;p60"/>
            <p:cNvSpPr/>
            <p:nvPr/>
          </p:nvSpPr>
          <p:spPr>
            <a:xfrm>
              <a:off x="7653139" y="2625732"/>
              <a:ext cx="51272" cy="103093"/>
            </a:xfrm>
            <a:custGeom>
              <a:avLst/>
              <a:gdLst/>
              <a:ahLst/>
              <a:cxnLst/>
              <a:rect l="l" t="t" r="r" b="b"/>
              <a:pathLst>
                <a:path w="1962" h="3945" extrusionOk="0">
                  <a:moveTo>
                    <a:pt x="102" y="0"/>
                  </a:moveTo>
                  <a:cubicBezTo>
                    <a:pt x="100" y="0"/>
                    <a:pt x="98" y="1"/>
                    <a:pt x="96" y="2"/>
                  </a:cubicBezTo>
                  <a:cubicBezTo>
                    <a:pt x="0" y="69"/>
                    <a:pt x="1548" y="2310"/>
                    <a:pt x="1548" y="3733"/>
                  </a:cubicBezTo>
                  <a:cubicBezTo>
                    <a:pt x="1548" y="3848"/>
                    <a:pt x="1645" y="3944"/>
                    <a:pt x="1760" y="3944"/>
                  </a:cubicBezTo>
                  <a:cubicBezTo>
                    <a:pt x="1875" y="3944"/>
                    <a:pt x="1962" y="3848"/>
                    <a:pt x="1962" y="3733"/>
                  </a:cubicBezTo>
                  <a:cubicBezTo>
                    <a:pt x="1962" y="2189"/>
                    <a:pt x="244" y="0"/>
                    <a:pt x="102"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4" name="Google Shape;15234;p60"/>
            <p:cNvSpPr/>
            <p:nvPr/>
          </p:nvSpPr>
          <p:spPr>
            <a:xfrm>
              <a:off x="7677494" y="2691168"/>
              <a:ext cx="43014" cy="61202"/>
            </a:xfrm>
            <a:custGeom>
              <a:avLst/>
              <a:gdLst/>
              <a:ahLst/>
              <a:cxnLst/>
              <a:rect l="l" t="t" r="r" b="b"/>
              <a:pathLst>
                <a:path w="1646" h="2342" extrusionOk="0">
                  <a:moveTo>
                    <a:pt x="823" y="0"/>
                  </a:moveTo>
                  <a:cubicBezTo>
                    <a:pt x="777" y="0"/>
                    <a:pt x="732" y="12"/>
                    <a:pt x="693" y="36"/>
                  </a:cubicBezTo>
                  <a:lnTo>
                    <a:pt x="174" y="306"/>
                  </a:lnTo>
                  <a:cubicBezTo>
                    <a:pt x="49" y="363"/>
                    <a:pt x="1" y="508"/>
                    <a:pt x="49" y="633"/>
                  </a:cubicBezTo>
                  <a:lnTo>
                    <a:pt x="732" y="2277"/>
                  </a:lnTo>
                  <a:cubicBezTo>
                    <a:pt x="751" y="2320"/>
                    <a:pt x="787" y="2342"/>
                    <a:pt x="823" y="2342"/>
                  </a:cubicBezTo>
                  <a:cubicBezTo>
                    <a:pt x="859" y="2342"/>
                    <a:pt x="895" y="2320"/>
                    <a:pt x="914" y="2277"/>
                  </a:cubicBezTo>
                  <a:lnTo>
                    <a:pt x="1597" y="633"/>
                  </a:lnTo>
                  <a:cubicBezTo>
                    <a:pt x="1645" y="508"/>
                    <a:pt x="1597" y="363"/>
                    <a:pt x="1472" y="306"/>
                  </a:cubicBezTo>
                  <a:lnTo>
                    <a:pt x="953" y="36"/>
                  </a:lnTo>
                  <a:cubicBezTo>
                    <a:pt x="914" y="12"/>
                    <a:pt x="869" y="0"/>
                    <a:pt x="82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5" name="Google Shape;15235;p60"/>
            <p:cNvSpPr/>
            <p:nvPr/>
          </p:nvSpPr>
          <p:spPr>
            <a:xfrm>
              <a:off x="7699106" y="2691351"/>
              <a:ext cx="21403" cy="60836"/>
            </a:xfrm>
            <a:custGeom>
              <a:avLst/>
              <a:gdLst/>
              <a:ahLst/>
              <a:cxnLst/>
              <a:rect l="l" t="t" r="r" b="b"/>
              <a:pathLst>
                <a:path w="819" h="2328" extrusionOk="0">
                  <a:moveTo>
                    <a:pt x="1" y="1"/>
                  </a:moveTo>
                  <a:lnTo>
                    <a:pt x="1" y="2328"/>
                  </a:lnTo>
                  <a:cubicBezTo>
                    <a:pt x="39" y="2328"/>
                    <a:pt x="68" y="2308"/>
                    <a:pt x="87" y="2270"/>
                  </a:cubicBezTo>
                  <a:lnTo>
                    <a:pt x="770" y="626"/>
                  </a:lnTo>
                  <a:cubicBezTo>
                    <a:pt x="818" y="501"/>
                    <a:pt x="770" y="356"/>
                    <a:pt x="645" y="299"/>
                  </a:cubicBezTo>
                  <a:lnTo>
                    <a:pt x="136" y="29"/>
                  </a:lnTo>
                  <a:cubicBezTo>
                    <a:pt x="87" y="10"/>
                    <a:pt x="39" y="1"/>
                    <a:pt x="1"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6" name="Google Shape;15236;p60"/>
            <p:cNvSpPr/>
            <p:nvPr/>
          </p:nvSpPr>
          <p:spPr>
            <a:xfrm>
              <a:off x="7575734" y="2657745"/>
              <a:ext cx="88981" cy="53493"/>
            </a:xfrm>
            <a:custGeom>
              <a:avLst/>
              <a:gdLst/>
              <a:ahLst/>
              <a:cxnLst/>
              <a:rect l="l" t="t" r="r" b="b"/>
              <a:pathLst>
                <a:path w="3405" h="2047" extrusionOk="0">
                  <a:moveTo>
                    <a:pt x="1328" y="0"/>
                  </a:moveTo>
                  <a:cubicBezTo>
                    <a:pt x="702" y="0"/>
                    <a:pt x="155" y="303"/>
                    <a:pt x="125" y="325"/>
                  </a:cubicBezTo>
                  <a:cubicBezTo>
                    <a:pt x="39" y="373"/>
                    <a:pt x="0" y="488"/>
                    <a:pt x="39" y="585"/>
                  </a:cubicBezTo>
                  <a:cubicBezTo>
                    <a:pt x="58" y="633"/>
                    <a:pt x="472" y="1546"/>
                    <a:pt x="1308" y="1883"/>
                  </a:cubicBezTo>
                  <a:cubicBezTo>
                    <a:pt x="1510" y="1969"/>
                    <a:pt x="1722" y="2008"/>
                    <a:pt x="1943" y="2008"/>
                  </a:cubicBezTo>
                  <a:cubicBezTo>
                    <a:pt x="2299" y="1998"/>
                    <a:pt x="2654" y="1921"/>
                    <a:pt x="2991" y="1777"/>
                  </a:cubicBezTo>
                  <a:cubicBezTo>
                    <a:pt x="2991" y="1777"/>
                    <a:pt x="3326" y="2046"/>
                    <a:pt x="3364" y="2046"/>
                  </a:cubicBezTo>
                  <a:cubicBezTo>
                    <a:pt x="3365" y="2046"/>
                    <a:pt x="3366" y="2046"/>
                    <a:pt x="3366" y="2046"/>
                  </a:cubicBezTo>
                  <a:cubicBezTo>
                    <a:pt x="3405" y="2027"/>
                    <a:pt x="3405" y="1912"/>
                    <a:pt x="3376" y="1787"/>
                  </a:cubicBezTo>
                  <a:cubicBezTo>
                    <a:pt x="3328" y="1537"/>
                    <a:pt x="3222" y="1306"/>
                    <a:pt x="3078" y="1094"/>
                  </a:cubicBezTo>
                  <a:cubicBezTo>
                    <a:pt x="2856" y="787"/>
                    <a:pt x="2472" y="325"/>
                    <a:pt x="1943" y="113"/>
                  </a:cubicBezTo>
                  <a:cubicBezTo>
                    <a:pt x="1739" y="32"/>
                    <a:pt x="1530" y="0"/>
                    <a:pt x="132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7" name="Google Shape;15237;p60"/>
            <p:cNvSpPr/>
            <p:nvPr/>
          </p:nvSpPr>
          <p:spPr>
            <a:xfrm>
              <a:off x="7581771" y="2663128"/>
              <a:ext cx="74661" cy="41446"/>
            </a:xfrm>
            <a:custGeom>
              <a:avLst/>
              <a:gdLst/>
              <a:ahLst/>
              <a:cxnLst/>
              <a:rect l="l" t="t" r="r" b="b"/>
              <a:pathLst>
                <a:path w="2857" h="1586" extrusionOk="0">
                  <a:moveTo>
                    <a:pt x="1100" y="1"/>
                  </a:moveTo>
                  <a:cubicBezTo>
                    <a:pt x="517" y="1"/>
                    <a:pt x="0" y="302"/>
                    <a:pt x="0" y="302"/>
                  </a:cubicBezTo>
                  <a:cubicBezTo>
                    <a:pt x="0" y="302"/>
                    <a:pt x="394" y="1177"/>
                    <a:pt x="1154" y="1484"/>
                  </a:cubicBezTo>
                  <a:cubicBezTo>
                    <a:pt x="1336" y="1558"/>
                    <a:pt x="1527" y="1586"/>
                    <a:pt x="1714" y="1586"/>
                  </a:cubicBezTo>
                  <a:cubicBezTo>
                    <a:pt x="2310" y="1586"/>
                    <a:pt x="2856" y="1302"/>
                    <a:pt x="2856" y="1302"/>
                  </a:cubicBezTo>
                  <a:cubicBezTo>
                    <a:pt x="2856" y="1302"/>
                    <a:pt x="2395" y="407"/>
                    <a:pt x="1635" y="100"/>
                  </a:cubicBezTo>
                  <a:cubicBezTo>
                    <a:pt x="1459" y="28"/>
                    <a:pt x="1276" y="1"/>
                    <a:pt x="1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8" name="Google Shape;15238;p60"/>
            <p:cNvSpPr/>
            <p:nvPr/>
          </p:nvSpPr>
          <p:spPr>
            <a:xfrm>
              <a:off x="7733287" y="2657745"/>
              <a:ext cx="88981" cy="53493"/>
            </a:xfrm>
            <a:custGeom>
              <a:avLst/>
              <a:gdLst/>
              <a:ahLst/>
              <a:cxnLst/>
              <a:rect l="l" t="t" r="r" b="b"/>
              <a:pathLst>
                <a:path w="3405" h="2047" extrusionOk="0">
                  <a:moveTo>
                    <a:pt x="2077" y="0"/>
                  </a:moveTo>
                  <a:cubicBezTo>
                    <a:pt x="1875" y="0"/>
                    <a:pt x="1666" y="32"/>
                    <a:pt x="1462" y="113"/>
                  </a:cubicBezTo>
                  <a:cubicBezTo>
                    <a:pt x="933" y="325"/>
                    <a:pt x="549" y="787"/>
                    <a:pt x="337" y="1094"/>
                  </a:cubicBezTo>
                  <a:cubicBezTo>
                    <a:pt x="183" y="1306"/>
                    <a:pt x="87" y="1537"/>
                    <a:pt x="30" y="1787"/>
                  </a:cubicBezTo>
                  <a:cubicBezTo>
                    <a:pt x="10" y="1912"/>
                    <a:pt x="1" y="2027"/>
                    <a:pt x="39" y="2046"/>
                  </a:cubicBezTo>
                  <a:cubicBezTo>
                    <a:pt x="40" y="2046"/>
                    <a:pt x="40" y="2046"/>
                    <a:pt x="41" y="2046"/>
                  </a:cubicBezTo>
                  <a:cubicBezTo>
                    <a:pt x="80" y="2046"/>
                    <a:pt x="414" y="1777"/>
                    <a:pt x="414" y="1777"/>
                  </a:cubicBezTo>
                  <a:cubicBezTo>
                    <a:pt x="751" y="1921"/>
                    <a:pt x="1107" y="1998"/>
                    <a:pt x="1462" y="2008"/>
                  </a:cubicBezTo>
                  <a:cubicBezTo>
                    <a:pt x="1684" y="2008"/>
                    <a:pt x="1905" y="1969"/>
                    <a:pt x="2107" y="1883"/>
                  </a:cubicBezTo>
                  <a:cubicBezTo>
                    <a:pt x="2934" y="1546"/>
                    <a:pt x="3347" y="633"/>
                    <a:pt x="3366" y="585"/>
                  </a:cubicBezTo>
                  <a:cubicBezTo>
                    <a:pt x="3405" y="488"/>
                    <a:pt x="3376" y="373"/>
                    <a:pt x="3280" y="325"/>
                  </a:cubicBezTo>
                  <a:cubicBezTo>
                    <a:pt x="3251" y="303"/>
                    <a:pt x="2704" y="0"/>
                    <a:pt x="2077"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9" name="Google Shape;15239;p60"/>
            <p:cNvSpPr/>
            <p:nvPr/>
          </p:nvSpPr>
          <p:spPr>
            <a:xfrm>
              <a:off x="7741597" y="2663128"/>
              <a:ext cx="74634" cy="41446"/>
            </a:xfrm>
            <a:custGeom>
              <a:avLst/>
              <a:gdLst/>
              <a:ahLst/>
              <a:cxnLst/>
              <a:rect l="l" t="t" r="r" b="b"/>
              <a:pathLst>
                <a:path w="2856" h="1586" extrusionOk="0">
                  <a:moveTo>
                    <a:pt x="1756" y="1"/>
                  </a:moveTo>
                  <a:cubicBezTo>
                    <a:pt x="1580" y="1"/>
                    <a:pt x="1397" y="28"/>
                    <a:pt x="1221" y="100"/>
                  </a:cubicBezTo>
                  <a:cubicBezTo>
                    <a:pt x="462" y="407"/>
                    <a:pt x="0" y="1302"/>
                    <a:pt x="0" y="1302"/>
                  </a:cubicBezTo>
                  <a:cubicBezTo>
                    <a:pt x="0" y="1302"/>
                    <a:pt x="552" y="1586"/>
                    <a:pt x="1150" y="1586"/>
                  </a:cubicBezTo>
                  <a:cubicBezTo>
                    <a:pt x="1338" y="1586"/>
                    <a:pt x="1530" y="1558"/>
                    <a:pt x="1712" y="1484"/>
                  </a:cubicBezTo>
                  <a:cubicBezTo>
                    <a:pt x="2471" y="1177"/>
                    <a:pt x="2856" y="302"/>
                    <a:pt x="2856" y="302"/>
                  </a:cubicBezTo>
                  <a:cubicBezTo>
                    <a:pt x="2856" y="302"/>
                    <a:pt x="2340" y="1"/>
                    <a:pt x="1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0" name="Google Shape;15240;p60"/>
          <p:cNvGrpSpPr/>
          <p:nvPr/>
        </p:nvGrpSpPr>
        <p:grpSpPr>
          <a:xfrm>
            <a:off x="7086220" y="1981566"/>
            <a:ext cx="343799" cy="360524"/>
            <a:chOff x="7086220" y="1981566"/>
            <a:chExt cx="343799" cy="360524"/>
          </a:xfrm>
        </p:grpSpPr>
        <p:sp>
          <p:nvSpPr>
            <p:cNvPr id="15241" name="Google Shape;15241;p60"/>
            <p:cNvSpPr/>
            <p:nvPr/>
          </p:nvSpPr>
          <p:spPr>
            <a:xfrm>
              <a:off x="7111098" y="2115156"/>
              <a:ext cx="222414" cy="226935"/>
            </a:xfrm>
            <a:custGeom>
              <a:avLst/>
              <a:gdLst/>
              <a:ahLst/>
              <a:cxnLst/>
              <a:rect l="l" t="t" r="r" b="b"/>
              <a:pathLst>
                <a:path w="8511" h="8684" extrusionOk="0">
                  <a:moveTo>
                    <a:pt x="1279" y="0"/>
                  </a:moveTo>
                  <a:cubicBezTo>
                    <a:pt x="1279" y="4116"/>
                    <a:pt x="0" y="7837"/>
                    <a:pt x="0" y="7837"/>
                  </a:cubicBezTo>
                  <a:cubicBezTo>
                    <a:pt x="0" y="7847"/>
                    <a:pt x="0" y="7856"/>
                    <a:pt x="0" y="7876"/>
                  </a:cubicBezTo>
                  <a:cubicBezTo>
                    <a:pt x="0" y="8318"/>
                    <a:pt x="1904" y="8683"/>
                    <a:pt x="4251" y="8683"/>
                  </a:cubicBezTo>
                  <a:cubicBezTo>
                    <a:pt x="6607" y="8683"/>
                    <a:pt x="8511" y="8328"/>
                    <a:pt x="8511" y="7876"/>
                  </a:cubicBezTo>
                  <a:cubicBezTo>
                    <a:pt x="8511" y="7856"/>
                    <a:pt x="8511" y="7847"/>
                    <a:pt x="8511" y="7837"/>
                  </a:cubicBezTo>
                  <a:lnTo>
                    <a:pt x="8501" y="7837"/>
                  </a:lnTo>
                  <a:cubicBezTo>
                    <a:pt x="8501" y="7837"/>
                    <a:pt x="7222" y="4116"/>
                    <a:pt x="7222"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2" name="Google Shape;15242;p60"/>
            <p:cNvSpPr/>
            <p:nvPr/>
          </p:nvSpPr>
          <p:spPr>
            <a:xfrm>
              <a:off x="7111098" y="2115156"/>
              <a:ext cx="222414" cy="226673"/>
            </a:xfrm>
            <a:custGeom>
              <a:avLst/>
              <a:gdLst/>
              <a:ahLst/>
              <a:cxnLst/>
              <a:rect l="l" t="t" r="r" b="b"/>
              <a:pathLst>
                <a:path w="8511" h="8674" extrusionOk="0">
                  <a:moveTo>
                    <a:pt x="5760" y="0"/>
                  </a:moveTo>
                  <a:cubicBezTo>
                    <a:pt x="5760" y="2356"/>
                    <a:pt x="6174" y="4587"/>
                    <a:pt x="6539" y="6058"/>
                  </a:cubicBezTo>
                  <a:cubicBezTo>
                    <a:pt x="6780" y="7049"/>
                    <a:pt x="6049" y="8001"/>
                    <a:pt x="5030" y="8029"/>
                  </a:cubicBezTo>
                  <a:cubicBezTo>
                    <a:pt x="4799" y="8039"/>
                    <a:pt x="4539" y="8039"/>
                    <a:pt x="4260" y="8039"/>
                  </a:cubicBezTo>
                  <a:cubicBezTo>
                    <a:pt x="2270" y="8039"/>
                    <a:pt x="597" y="7779"/>
                    <a:pt x="135" y="7424"/>
                  </a:cubicBezTo>
                  <a:cubicBezTo>
                    <a:pt x="58" y="7693"/>
                    <a:pt x="0" y="7837"/>
                    <a:pt x="0" y="7837"/>
                  </a:cubicBezTo>
                  <a:cubicBezTo>
                    <a:pt x="0" y="7847"/>
                    <a:pt x="0" y="7856"/>
                    <a:pt x="0" y="7876"/>
                  </a:cubicBezTo>
                  <a:cubicBezTo>
                    <a:pt x="0" y="8270"/>
                    <a:pt x="1520" y="8606"/>
                    <a:pt x="3520" y="8674"/>
                  </a:cubicBezTo>
                  <a:lnTo>
                    <a:pt x="4260" y="8674"/>
                  </a:lnTo>
                  <a:cubicBezTo>
                    <a:pt x="6607" y="8674"/>
                    <a:pt x="8511" y="8308"/>
                    <a:pt x="8511" y="7866"/>
                  </a:cubicBezTo>
                  <a:cubicBezTo>
                    <a:pt x="8511" y="7847"/>
                    <a:pt x="8511" y="7837"/>
                    <a:pt x="8511" y="7818"/>
                  </a:cubicBezTo>
                  <a:lnTo>
                    <a:pt x="8501" y="7837"/>
                  </a:lnTo>
                  <a:lnTo>
                    <a:pt x="8501" y="7827"/>
                  </a:lnTo>
                  <a:lnTo>
                    <a:pt x="8501" y="7818"/>
                  </a:lnTo>
                  <a:cubicBezTo>
                    <a:pt x="8491" y="7779"/>
                    <a:pt x="8443" y="7635"/>
                    <a:pt x="8386" y="7433"/>
                  </a:cubicBezTo>
                  <a:cubicBezTo>
                    <a:pt x="8059" y="6356"/>
                    <a:pt x="7232" y="3308"/>
                    <a:pt x="7232"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3" name="Google Shape;15243;p60"/>
            <p:cNvSpPr/>
            <p:nvPr/>
          </p:nvSpPr>
          <p:spPr>
            <a:xfrm>
              <a:off x="7140236" y="2115156"/>
              <a:ext cx="163616" cy="73641"/>
            </a:xfrm>
            <a:custGeom>
              <a:avLst/>
              <a:gdLst/>
              <a:ahLst/>
              <a:cxnLst/>
              <a:rect l="l" t="t" r="r" b="b"/>
              <a:pathLst>
                <a:path w="6261" h="2818" extrusionOk="0">
                  <a:moveTo>
                    <a:pt x="155" y="0"/>
                  </a:moveTo>
                  <a:cubicBezTo>
                    <a:pt x="155" y="865"/>
                    <a:pt x="107" y="1731"/>
                    <a:pt x="1" y="2596"/>
                  </a:cubicBezTo>
                  <a:cubicBezTo>
                    <a:pt x="1039" y="2741"/>
                    <a:pt x="2088" y="2818"/>
                    <a:pt x="3136" y="2818"/>
                  </a:cubicBezTo>
                  <a:cubicBezTo>
                    <a:pt x="4184" y="2818"/>
                    <a:pt x="5222" y="2741"/>
                    <a:pt x="6261" y="2596"/>
                  </a:cubicBezTo>
                  <a:cubicBezTo>
                    <a:pt x="6165" y="1731"/>
                    <a:pt x="6107" y="865"/>
                    <a:pt x="6107"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4" name="Google Shape;15244;p60"/>
            <p:cNvSpPr/>
            <p:nvPr/>
          </p:nvSpPr>
          <p:spPr>
            <a:xfrm>
              <a:off x="7261622" y="2115156"/>
              <a:ext cx="42230" cy="71891"/>
            </a:xfrm>
            <a:custGeom>
              <a:avLst/>
              <a:gdLst/>
              <a:ahLst/>
              <a:cxnLst/>
              <a:rect l="l" t="t" r="r" b="b"/>
              <a:pathLst>
                <a:path w="1616" h="2751" extrusionOk="0">
                  <a:moveTo>
                    <a:pt x="0" y="0"/>
                  </a:moveTo>
                  <a:cubicBezTo>
                    <a:pt x="0" y="923"/>
                    <a:pt x="58" y="1837"/>
                    <a:pt x="173" y="2750"/>
                  </a:cubicBezTo>
                  <a:cubicBezTo>
                    <a:pt x="683" y="2721"/>
                    <a:pt x="1174" y="2664"/>
                    <a:pt x="1616" y="2596"/>
                  </a:cubicBezTo>
                  <a:cubicBezTo>
                    <a:pt x="1587" y="2289"/>
                    <a:pt x="1558" y="1971"/>
                    <a:pt x="1529" y="1654"/>
                  </a:cubicBezTo>
                  <a:lnTo>
                    <a:pt x="1529" y="1644"/>
                  </a:lnTo>
                  <a:cubicBezTo>
                    <a:pt x="1520" y="1539"/>
                    <a:pt x="1510" y="1442"/>
                    <a:pt x="1510" y="1337"/>
                  </a:cubicBezTo>
                  <a:lnTo>
                    <a:pt x="1510" y="1317"/>
                  </a:lnTo>
                  <a:cubicBezTo>
                    <a:pt x="1501" y="1212"/>
                    <a:pt x="1501" y="1115"/>
                    <a:pt x="1491" y="1019"/>
                  </a:cubicBezTo>
                  <a:lnTo>
                    <a:pt x="1491" y="981"/>
                  </a:lnTo>
                  <a:cubicBezTo>
                    <a:pt x="1491" y="885"/>
                    <a:pt x="1481" y="779"/>
                    <a:pt x="1481" y="683"/>
                  </a:cubicBezTo>
                  <a:lnTo>
                    <a:pt x="1481" y="654"/>
                  </a:lnTo>
                  <a:cubicBezTo>
                    <a:pt x="1481" y="548"/>
                    <a:pt x="1481" y="452"/>
                    <a:pt x="1472" y="346"/>
                  </a:cubicBezTo>
                  <a:lnTo>
                    <a:pt x="1472" y="327"/>
                  </a:lnTo>
                  <a:lnTo>
                    <a:pt x="1472"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5" name="Google Shape;15245;p60"/>
            <p:cNvSpPr/>
            <p:nvPr/>
          </p:nvSpPr>
          <p:spPr>
            <a:xfrm>
              <a:off x="7086220" y="2087743"/>
              <a:ext cx="271909" cy="65619"/>
            </a:xfrm>
            <a:custGeom>
              <a:avLst/>
              <a:gdLst/>
              <a:ahLst/>
              <a:cxnLst/>
              <a:rect l="l" t="t" r="r" b="b"/>
              <a:pathLst>
                <a:path w="10405" h="2511" extrusionOk="0">
                  <a:moveTo>
                    <a:pt x="5203" y="1"/>
                  </a:moveTo>
                  <a:cubicBezTo>
                    <a:pt x="2327" y="1"/>
                    <a:pt x="0" y="568"/>
                    <a:pt x="0" y="1261"/>
                  </a:cubicBezTo>
                  <a:cubicBezTo>
                    <a:pt x="0" y="1953"/>
                    <a:pt x="2327" y="2511"/>
                    <a:pt x="5203" y="2511"/>
                  </a:cubicBezTo>
                  <a:cubicBezTo>
                    <a:pt x="8078" y="2511"/>
                    <a:pt x="10405" y="1953"/>
                    <a:pt x="10405" y="1261"/>
                  </a:cubicBezTo>
                  <a:cubicBezTo>
                    <a:pt x="10405" y="568"/>
                    <a:pt x="8078" y="1"/>
                    <a:pt x="5203"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6" name="Google Shape;15246;p60"/>
            <p:cNvSpPr/>
            <p:nvPr/>
          </p:nvSpPr>
          <p:spPr>
            <a:xfrm>
              <a:off x="7125916" y="2108622"/>
              <a:ext cx="192518" cy="23911"/>
            </a:xfrm>
            <a:custGeom>
              <a:avLst/>
              <a:gdLst/>
              <a:ahLst/>
              <a:cxnLst/>
              <a:rect l="l" t="t" r="r" b="b"/>
              <a:pathLst>
                <a:path w="7367" h="915" extrusionOk="0">
                  <a:moveTo>
                    <a:pt x="3684" y="0"/>
                  </a:moveTo>
                  <a:cubicBezTo>
                    <a:pt x="2652" y="0"/>
                    <a:pt x="1621" y="87"/>
                    <a:pt x="597" y="260"/>
                  </a:cubicBezTo>
                  <a:cubicBezTo>
                    <a:pt x="405" y="298"/>
                    <a:pt x="232" y="337"/>
                    <a:pt x="87" y="375"/>
                  </a:cubicBezTo>
                  <a:cubicBezTo>
                    <a:pt x="1" y="394"/>
                    <a:pt x="1" y="519"/>
                    <a:pt x="87" y="548"/>
                  </a:cubicBezTo>
                  <a:cubicBezTo>
                    <a:pt x="232" y="587"/>
                    <a:pt x="405" y="625"/>
                    <a:pt x="597" y="664"/>
                  </a:cubicBezTo>
                  <a:cubicBezTo>
                    <a:pt x="1565" y="828"/>
                    <a:pt x="2542" y="914"/>
                    <a:pt x="3528" y="914"/>
                  </a:cubicBezTo>
                  <a:cubicBezTo>
                    <a:pt x="3580" y="914"/>
                    <a:pt x="3632" y="914"/>
                    <a:pt x="3684" y="914"/>
                  </a:cubicBezTo>
                  <a:cubicBezTo>
                    <a:pt x="3736" y="914"/>
                    <a:pt x="3788" y="914"/>
                    <a:pt x="3840" y="914"/>
                  </a:cubicBezTo>
                  <a:cubicBezTo>
                    <a:pt x="4825" y="914"/>
                    <a:pt x="5802" y="828"/>
                    <a:pt x="6770" y="664"/>
                  </a:cubicBezTo>
                  <a:cubicBezTo>
                    <a:pt x="6963" y="625"/>
                    <a:pt x="7136" y="587"/>
                    <a:pt x="7280" y="548"/>
                  </a:cubicBezTo>
                  <a:cubicBezTo>
                    <a:pt x="7367" y="519"/>
                    <a:pt x="7367" y="394"/>
                    <a:pt x="7280" y="375"/>
                  </a:cubicBezTo>
                  <a:cubicBezTo>
                    <a:pt x="7136" y="337"/>
                    <a:pt x="6963" y="298"/>
                    <a:pt x="6770" y="260"/>
                  </a:cubicBezTo>
                  <a:cubicBezTo>
                    <a:pt x="5746" y="87"/>
                    <a:pt x="4715" y="0"/>
                    <a:pt x="3684"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60"/>
            <p:cNvSpPr/>
            <p:nvPr/>
          </p:nvSpPr>
          <p:spPr>
            <a:xfrm>
              <a:off x="7182701" y="1981566"/>
              <a:ext cx="247318" cy="90758"/>
            </a:xfrm>
            <a:custGeom>
              <a:avLst/>
              <a:gdLst/>
              <a:ahLst/>
              <a:cxnLst/>
              <a:rect l="l" t="t" r="r" b="b"/>
              <a:pathLst>
                <a:path w="9464" h="3473" extrusionOk="0">
                  <a:moveTo>
                    <a:pt x="8979" y="1"/>
                  </a:moveTo>
                  <a:cubicBezTo>
                    <a:pt x="8961" y="1"/>
                    <a:pt x="8943" y="2"/>
                    <a:pt x="8925" y="6"/>
                  </a:cubicBezTo>
                  <a:lnTo>
                    <a:pt x="203" y="2843"/>
                  </a:lnTo>
                  <a:cubicBezTo>
                    <a:pt x="68" y="2910"/>
                    <a:pt x="1" y="3073"/>
                    <a:pt x="49" y="3218"/>
                  </a:cubicBezTo>
                  <a:lnTo>
                    <a:pt x="59" y="3237"/>
                  </a:lnTo>
                  <a:cubicBezTo>
                    <a:pt x="84" y="3374"/>
                    <a:pt x="209" y="3472"/>
                    <a:pt x="344" y="3472"/>
                  </a:cubicBezTo>
                  <a:cubicBezTo>
                    <a:pt x="361" y="3472"/>
                    <a:pt x="378" y="3471"/>
                    <a:pt x="395" y="3468"/>
                  </a:cubicBezTo>
                  <a:lnTo>
                    <a:pt x="9242" y="1093"/>
                  </a:lnTo>
                  <a:cubicBezTo>
                    <a:pt x="9386" y="1035"/>
                    <a:pt x="9463" y="862"/>
                    <a:pt x="9405" y="718"/>
                  </a:cubicBezTo>
                  <a:lnTo>
                    <a:pt x="9261" y="237"/>
                  </a:lnTo>
                  <a:cubicBezTo>
                    <a:pt x="9236" y="93"/>
                    <a:pt x="9113" y="1"/>
                    <a:pt x="8979"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8" name="Google Shape;15248;p60"/>
            <p:cNvSpPr/>
            <p:nvPr/>
          </p:nvSpPr>
          <p:spPr>
            <a:xfrm>
              <a:off x="7184478" y="1993012"/>
              <a:ext cx="245541" cy="79312"/>
            </a:xfrm>
            <a:custGeom>
              <a:avLst/>
              <a:gdLst/>
              <a:ahLst/>
              <a:cxnLst/>
              <a:rect l="l" t="t" r="r" b="b"/>
              <a:pathLst>
                <a:path w="9396" h="3035" extrusionOk="0">
                  <a:moveTo>
                    <a:pt x="9251" y="1"/>
                  </a:moveTo>
                  <a:lnTo>
                    <a:pt x="0" y="2818"/>
                  </a:lnTo>
                  <a:cubicBezTo>
                    <a:pt x="34" y="2945"/>
                    <a:pt x="142" y="3035"/>
                    <a:pt x="273" y="3035"/>
                  </a:cubicBezTo>
                  <a:cubicBezTo>
                    <a:pt x="291" y="3035"/>
                    <a:pt x="309" y="3033"/>
                    <a:pt x="327" y="3030"/>
                  </a:cubicBezTo>
                  <a:lnTo>
                    <a:pt x="9174" y="655"/>
                  </a:lnTo>
                  <a:cubicBezTo>
                    <a:pt x="9318" y="587"/>
                    <a:pt x="9395" y="424"/>
                    <a:pt x="9337" y="270"/>
                  </a:cubicBezTo>
                  <a:lnTo>
                    <a:pt x="9251" y="1"/>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60"/>
            <p:cNvSpPr/>
            <p:nvPr/>
          </p:nvSpPr>
          <p:spPr>
            <a:xfrm>
              <a:off x="7182466" y="2042507"/>
              <a:ext cx="52291" cy="30000"/>
            </a:xfrm>
            <a:custGeom>
              <a:avLst/>
              <a:gdLst/>
              <a:ahLst/>
              <a:cxnLst/>
              <a:rect l="l" t="t" r="r" b="b"/>
              <a:pathLst>
                <a:path w="2001" h="1148" extrusionOk="0">
                  <a:moveTo>
                    <a:pt x="1789" y="1"/>
                  </a:moveTo>
                  <a:lnTo>
                    <a:pt x="212" y="520"/>
                  </a:lnTo>
                  <a:cubicBezTo>
                    <a:pt x="68" y="578"/>
                    <a:pt x="0" y="741"/>
                    <a:pt x="58" y="886"/>
                  </a:cubicBezTo>
                  <a:lnTo>
                    <a:pt x="68" y="915"/>
                  </a:lnTo>
                  <a:cubicBezTo>
                    <a:pt x="94" y="1055"/>
                    <a:pt x="217" y="1148"/>
                    <a:pt x="363" y="1148"/>
                  </a:cubicBezTo>
                  <a:cubicBezTo>
                    <a:pt x="377" y="1148"/>
                    <a:pt x="390" y="1147"/>
                    <a:pt x="404" y="1145"/>
                  </a:cubicBezTo>
                  <a:lnTo>
                    <a:pt x="2000" y="713"/>
                  </a:lnTo>
                  <a:lnTo>
                    <a:pt x="1789"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0" name="Google Shape;15250;p60"/>
            <p:cNvSpPr/>
            <p:nvPr/>
          </p:nvSpPr>
          <p:spPr>
            <a:xfrm>
              <a:off x="7184478" y="2052333"/>
              <a:ext cx="50279" cy="19103"/>
            </a:xfrm>
            <a:custGeom>
              <a:avLst/>
              <a:gdLst/>
              <a:ahLst/>
              <a:cxnLst/>
              <a:rect l="l" t="t" r="r" b="b"/>
              <a:pathLst>
                <a:path w="1924" h="731" extrusionOk="0">
                  <a:moveTo>
                    <a:pt x="1827" y="0"/>
                  </a:moveTo>
                  <a:lnTo>
                    <a:pt x="0" y="548"/>
                  </a:lnTo>
                  <a:lnTo>
                    <a:pt x="10" y="577"/>
                  </a:lnTo>
                  <a:lnTo>
                    <a:pt x="20" y="606"/>
                  </a:lnTo>
                  <a:lnTo>
                    <a:pt x="39" y="635"/>
                  </a:lnTo>
                  <a:lnTo>
                    <a:pt x="48" y="654"/>
                  </a:lnTo>
                  <a:lnTo>
                    <a:pt x="68" y="673"/>
                  </a:lnTo>
                  <a:lnTo>
                    <a:pt x="87" y="683"/>
                  </a:lnTo>
                  <a:lnTo>
                    <a:pt x="106" y="702"/>
                  </a:lnTo>
                  <a:lnTo>
                    <a:pt x="116" y="712"/>
                  </a:lnTo>
                  <a:lnTo>
                    <a:pt x="135" y="721"/>
                  </a:lnTo>
                  <a:lnTo>
                    <a:pt x="145" y="721"/>
                  </a:lnTo>
                  <a:lnTo>
                    <a:pt x="154" y="731"/>
                  </a:lnTo>
                  <a:lnTo>
                    <a:pt x="308" y="731"/>
                  </a:lnTo>
                  <a:lnTo>
                    <a:pt x="1923" y="327"/>
                  </a:lnTo>
                  <a:lnTo>
                    <a:pt x="1827"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60"/>
            <p:cNvSpPr/>
            <p:nvPr/>
          </p:nvSpPr>
          <p:spPr>
            <a:xfrm>
              <a:off x="7113607" y="2030460"/>
              <a:ext cx="37213" cy="33685"/>
            </a:xfrm>
            <a:custGeom>
              <a:avLst/>
              <a:gdLst/>
              <a:ahLst/>
              <a:cxnLst/>
              <a:rect l="l" t="t" r="r" b="b"/>
              <a:pathLst>
                <a:path w="1424" h="1289" extrusionOk="0">
                  <a:moveTo>
                    <a:pt x="712" y="0"/>
                  </a:moveTo>
                  <a:cubicBezTo>
                    <a:pt x="611" y="0"/>
                    <a:pt x="510" y="68"/>
                    <a:pt x="510" y="202"/>
                  </a:cubicBezTo>
                  <a:lnTo>
                    <a:pt x="510" y="443"/>
                  </a:lnTo>
                  <a:lnTo>
                    <a:pt x="270" y="443"/>
                  </a:lnTo>
                  <a:cubicBezTo>
                    <a:pt x="1" y="443"/>
                    <a:pt x="1" y="847"/>
                    <a:pt x="270" y="847"/>
                  </a:cubicBezTo>
                  <a:lnTo>
                    <a:pt x="510" y="847"/>
                  </a:lnTo>
                  <a:lnTo>
                    <a:pt x="510" y="1087"/>
                  </a:lnTo>
                  <a:cubicBezTo>
                    <a:pt x="510" y="1222"/>
                    <a:pt x="611" y="1289"/>
                    <a:pt x="712" y="1289"/>
                  </a:cubicBezTo>
                  <a:cubicBezTo>
                    <a:pt x="813" y="1289"/>
                    <a:pt x="914" y="1222"/>
                    <a:pt x="914" y="1087"/>
                  </a:cubicBezTo>
                  <a:lnTo>
                    <a:pt x="914" y="847"/>
                  </a:lnTo>
                  <a:lnTo>
                    <a:pt x="1154" y="847"/>
                  </a:lnTo>
                  <a:cubicBezTo>
                    <a:pt x="1424" y="847"/>
                    <a:pt x="1424" y="443"/>
                    <a:pt x="1154" y="443"/>
                  </a:cubicBezTo>
                  <a:lnTo>
                    <a:pt x="914" y="443"/>
                  </a:lnTo>
                  <a:lnTo>
                    <a:pt x="914" y="202"/>
                  </a:lnTo>
                  <a:cubicBezTo>
                    <a:pt x="914" y="68"/>
                    <a:pt x="813" y="0"/>
                    <a:pt x="712"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2" name="Google Shape;15252;p60"/>
            <p:cNvSpPr/>
            <p:nvPr/>
          </p:nvSpPr>
          <p:spPr>
            <a:xfrm>
              <a:off x="7312371" y="2051314"/>
              <a:ext cx="37213" cy="33711"/>
            </a:xfrm>
            <a:custGeom>
              <a:avLst/>
              <a:gdLst/>
              <a:ahLst/>
              <a:cxnLst/>
              <a:rect l="l" t="t" r="r" b="b"/>
              <a:pathLst>
                <a:path w="1424" h="1290" extrusionOk="0">
                  <a:moveTo>
                    <a:pt x="712" y="1"/>
                  </a:moveTo>
                  <a:cubicBezTo>
                    <a:pt x="597" y="1"/>
                    <a:pt x="510" y="97"/>
                    <a:pt x="510" y="202"/>
                  </a:cubicBezTo>
                  <a:lnTo>
                    <a:pt x="510" y="443"/>
                  </a:lnTo>
                  <a:lnTo>
                    <a:pt x="270" y="443"/>
                  </a:lnTo>
                  <a:cubicBezTo>
                    <a:pt x="1" y="443"/>
                    <a:pt x="1" y="847"/>
                    <a:pt x="270" y="847"/>
                  </a:cubicBezTo>
                  <a:lnTo>
                    <a:pt x="510" y="847"/>
                  </a:lnTo>
                  <a:lnTo>
                    <a:pt x="510" y="1087"/>
                  </a:lnTo>
                  <a:cubicBezTo>
                    <a:pt x="510" y="1222"/>
                    <a:pt x="611" y="1289"/>
                    <a:pt x="712" y="1289"/>
                  </a:cubicBezTo>
                  <a:cubicBezTo>
                    <a:pt x="813" y="1289"/>
                    <a:pt x="914" y="1222"/>
                    <a:pt x="914" y="1087"/>
                  </a:cubicBezTo>
                  <a:lnTo>
                    <a:pt x="914" y="847"/>
                  </a:lnTo>
                  <a:lnTo>
                    <a:pt x="1155" y="847"/>
                  </a:lnTo>
                  <a:cubicBezTo>
                    <a:pt x="1424" y="847"/>
                    <a:pt x="1424" y="443"/>
                    <a:pt x="1155" y="443"/>
                  </a:cubicBezTo>
                  <a:lnTo>
                    <a:pt x="914" y="443"/>
                  </a:lnTo>
                  <a:lnTo>
                    <a:pt x="914" y="202"/>
                  </a:lnTo>
                  <a:cubicBezTo>
                    <a:pt x="914" y="97"/>
                    <a:pt x="828" y="1"/>
                    <a:pt x="712"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3" name="Google Shape;15253;p60"/>
            <p:cNvSpPr/>
            <p:nvPr/>
          </p:nvSpPr>
          <p:spPr>
            <a:xfrm>
              <a:off x="7235489" y="1982455"/>
              <a:ext cx="37213" cy="33711"/>
            </a:xfrm>
            <a:custGeom>
              <a:avLst/>
              <a:gdLst/>
              <a:ahLst/>
              <a:cxnLst/>
              <a:rect l="l" t="t" r="r" b="b"/>
              <a:pathLst>
                <a:path w="1424" h="1290" extrusionOk="0">
                  <a:moveTo>
                    <a:pt x="712" y="1"/>
                  </a:moveTo>
                  <a:cubicBezTo>
                    <a:pt x="611" y="1"/>
                    <a:pt x="510" y="68"/>
                    <a:pt x="510" y="203"/>
                  </a:cubicBezTo>
                  <a:lnTo>
                    <a:pt x="510" y="443"/>
                  </a:lnTo>
                  <a:lnTo>
                    <a:pt x="270" y="443"/>
                  </a:lnTo>
                  <a:cubicBezTo>
                    <a:pt x="0" y="443"/>
                    <a:pt x="0" y="847"/>
                    <a:pt x="270" y="847"/>
                  </a:cubicBezTo>
                  <a:lnTo>
                    <a:pt x="510" y="847"/>
                  </a:lnTo>
                  <a:lnTo>
                    <a:pt x="510" y="1087"/>
                  </a:lnTo>
                  <a:cubicBezTo>
                    <a:pt x="510" y="1222"/>
                    <a:pt x="611" y="1289"/>
                    <a:pt x="712" y="1289"/>
                  </a:cubicBezTo>
                  <a:cubicBezTo>
                    <a:pt x="813" y="1289"/>
                    <a:pt x="914" y="1222"/>
                    <a:pt x="914" y="1087"/>
                  </a:cubicBezTo>
                  <a:lnTo>
                    <a:pt x="914" y="847"/>
                  </a:lnTo>
                  <a:lnTo>
                    <a:pt x="1154" y="847"/>
                  </a:lnTo>
                  <a:cubicBezTo>
                    <a:pt x="1424" y="847"/>
                    <a:pt x="1424" y="443"/>
                    <a:pt x="1154" y="443"/>
                  </a:cubicBezTo>
                  <a:lnTo>
                    <a:pt x="914" y="443"/>
                  </a:lnTo>
                  <a:lnTo>
                    <a:pt x="914" y="203"/>
                  </a:lnTo>
                  <a:cubicBezTo>
                    <a:pt x="914" y="68"/>
                    <a:pt x="813" y="1"/>
                    <a:pt x="712"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4" name="Google Shape;15254;p60"/>
            <p:cNvSpPr/>
            <p:nvPr/>
          </p:nvSpPr>
          <p:spPr>
            <a:xfrm>
              <a:off x="7132213" y="2030460"/>
              <a:ext cx="18606" cy="33685"/>
            </a:xfrm>
            <a:custGeom>
              <a:avLst/>
              <a:gdLst/>
              <a:ahLst/>
              <a:cxnLst/>
              <a:rect l="l" t="t" r="r" b="b"/>
              <a:pathLst>
                <a:path w="712" h="1289" extrusionOk="0">
                  <a:moveTo>
                    <a:pt x="0" y="0"/>
                  </a:moveTo>
                  <a:lnTo>
                    <a:pt x="0" y="1289"/>
                  </a:lnTo>
                  <a:cubicBezTo>
                    <a:pt x="116" y="1289"/>
                    <a:pt x="202" y="1202"/>
                    <a:pt x="202" y="1087"/>
                  </a:cubicBezTo>
                  <a:lnTo>
                    <a:pt x="202" y="847"/>
                  </a:lnTo>
                  <a:lnTo>
                    <a:pt x="442" y="847"/>
                  </a:lnTo>
                  <a:cubicBezTo>
                    <a:pt x="712" y="847"/>
                    <a:pt x="712" y="443"/>
                    <a:pt x="442" y="443"/>
                  </a:cubicBezTo>
                  <a:lnTo>
                    <a:pt x="202" y="443"/>
                  </a:lnTo>
                  <a:lnTo>
                    <a:pt x="202" y="202"/>
                  </a:lnTo>
                  <a:cubicBezTo>
                    <a:pt x="202" y="87"/>
                    <a:pt x="116" y="0"/>
                    <a:pt x="0"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5" name="Google Shape;15255;p60"/>
            <p:cNvSpPr/>
            <p:nvPr/>
          </p:nvSpPr>
          <p:spPr>
            <a:xfrm>
              <a:off x="7254069" y="1982455"/>
              <a:ext cx="18632" cy="33711"/>
            </a:xfrm>
            <a:custGeom>
              <a:avLst/>
              <a:gdLst/>
              <a:ahLst/>
              <a:cxnLst/>
              <a:rect l="l" t="t" r="r" b="b"/>
              <a:pathLst>
                <a:path w="713" h="1290" extrusionOk="0">
                  <a:moveTo>
                    <a:pt x="1" y="1"/>
                  </a:moveTo>
                  <a:lnTo>
                    <a:pt x="1" y="1289"/>
                  </a:lnTo>
                  <a:cubicBezTo>
                    <a:pt x="116" y="1289"/>
                    <a:pt x="203" y="1203"/>
                    <a:pt x="203" y="1087"/>
                  </a:cubicBezTo>
                  <a:lnTo>
                    <a:pt x="203" y="847"/>
                  </a:lnTo>
                  <a:lnTo>
                    <a:pt x="443" y="847"/>
                  </a:lnTo>
                  <a:cubicBezTo>
                    <a:pt x="713" y="847"/>
                    <a:pt x="713" y="443"/>
                    <a:pt x="443" y="443"/>
                  </a:cubicBezTo>
                  <a:lnTo>
                    <a:pt x="203" y="443"/>
                  </a:lnTo>
                  <a:lnTo>
                    <a:pt x="203" y="203"/>
                  </a:lnTo>
                  <a:cubicBezTo>
                    <a:pt x="203" y="97"/>
                    <a:pt x="116" y="1"/>
                    <a:pt x="1"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6" name="Google Shape;15256;p60"/>
            <p:cNvSpPr/>
            <p:nvPr/>
          </p:nvSpPr>
          <p:spPr>
            <a:xfrm>
              <a:off x="7330977" y="2051314"/>
              <a:ext cx="18606" cy="33946"/>
            </a:xfrm>
            <a:custGeom>
              <a:avLst/>
              <a:gdLst/>
              <a:ahLst/>
              <a:cxnLst/>
              <a:rect l="l" t="t" r="r" b="b"/>
              <a:pathLst>
                <a:path w="712" h="1299" extrusionOk="0">
                  <a:moveTo>
                    <a:pt x="0" y="1"/>
                  </a:moveTo>
                  <a:lnTo>
                    <a:pt x="0" y="1299"/>
                  </a:lnTo>
                  <a:cubicBezTo>
                    <a:pt x="116" y="1299"/>
                    <a:pt x="202" y="1203"/>
                    <a:pt x="202" y="1097"/>
                  </a:cubicBezTo>
                  <a:lnTo>
                    <a:pt x="202" y="856"/>
                  </a:lnTo>
                  <a:lnTo>
                    <a:pt x="443" y="856"/>
                  </a:lnTo>
                  <a:cubicBezTo>
                    <a:pt x="712" y="856"/>
                    <a:pt x="712" y="443"/>
                    <a:pt x="443" y="443"/>
                  </a:cubicBezTo>
                  <a:lnTo>
                    <a:pt x="202" y="443"/>
                  </a:lnTo>
                  <a:lnTo>
                    <a:pt x="202" y="202"/>
                  </a:lnTo>
                  <a:cubicBezTo>
                    <a:pt x="202" y="97"/>
                    <a:pt x="106" y="1"/>
                    <a:pt x="0"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7" name="Google Shape;15257;p60"/>
          <p:cNvGrpSpPr/>
          <p:nvPr/>
        </p:nvGrpSpPr>
        <p:grpSpPr>
          <a:xfrm>
            <a:off x="6141112" y="2927563"/>
            <a:ext cx="368416" cy="311369"/>
            <a:chOff x="6141112" y="2927563"/>
            <a:chExt cx="368416" cy="311369"/>
          </a:xfrm>
        </p:grpSpPr>
        <p:sp>
          <p:nvSpPr>
            <p:cNvPr id="15258" name="Google Shape;15258;p60"/>
            <p:cNvSpPr/>
            <p:nvPr/>
          </p:nvSpPr>
          <p:spPr>
            <a:xfrm>
              <a:off x="6141112" y="3157163"/>
              <a:ext cx="368416" cy="81769"/>
            </a:xfrm>
            <a:custGeom>
              <a:avLst/>
              <a:gdLst/>
              <a:ahLst/>
              <a:cxnLst/>
              <a:rect l="l" t="t" r="r" b="b"/>
              <a:pathLst>
                <a:path w="14098" h="3129" extrusionOk="0">
                  <a:moveTo>
                    <a:pt x="5387" y="0"/>
                  </a:moveTo>
                  <a:cubicBezTo>
                    <a:pt x="4371" y="0"/>
                    <a:pt x="3355" y="12"/>
                    <a:pt x="2347" y="81"/>
                  </a:cubicBezTo>
                  <a:cubicBezTo>
                    <a:pt x="1818" y="119"/>
                    <a:pt x="318" y="129"/>
                    <a:pt x="164" y="783"/>
                  </a:cubicBezTo>
                  <a:cubicBezTo>
                    <a:pt x="1" y="1475"/>
                    <a:pt x="1491" y="2071"/>
                    <a:pt x="1991" y="2263"/>
                  </a:cubicBezTo>
                  <a:cubicBezTo>
                    <a:pt x="3597" y="2898"/>
                    <a:pt x="5357" y="3129"/>
                    <a:pt x="7049" y="3129"/>
                  </a:cubicBezTo>
                  <a:cubicBezTo>
                    <a:pt x="8741" y="3129"/>
                    <a:pt x="10511" y="2898"/>
                    <a:pt x="12107" y="2263"/>
                  </a:cubicBezTo>
                  <a:cubicBezTo>
                    <a:pt x="12617" y="2071"/>
                    <a:pt x="14098" y="1475"/>
                    <a:pt x="13934" y="783"/>
                  </a:cubicBezTo>
                  <a:cubicBezTo>
                    <a:pt x="13780" y="138"/>
                    <a:pt x="12280" y="119"/>
                    <a:pt x="11761" y="81"/>
                  </a:cubicBezTo>
                  <a:cubicBezTo>
                    <a:pt x="10747" y="12"/>
                    <a:pt x="9728" y="0"/>
                    <a:pt x="8711" y="0"/>
                  </a:cubicBezTo>
                  <a:cubicBezTo>
                    <a:pt x="8157" y="0"/>
                    <a:pt x="7602" y="4"/>
                    <a:pt x="7049" y="4"/>
                  </a:cubicBezTo>
                  <a:cubicBezTo>
                    <a:pt x="6496" y="4"/>
                    <a:pt x="5941" y="0"/>
                    <a:pt x="5387"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9" name="Google Shape;15259;p60"/>
            <p:cNvSpPr/>
            <p:nvPr/>
          </p:nvSpPr>
          <p:spPr>
            <a:xfrm>
              <a:off x="6192619" y="2953460"/>
              <a:ext cx="265402" cy="248781"/>
            </a:xfrm>
            <a:custGeom>
              <a:avLst/>
              <a:gdLst/>
              <a:ahLst/>
              <a:cxnLst/>
              <a:rect l="l" t="t" r="r" b="b"/>
              <a:pathLst>
                <a:path w="10156" h="9520" extrusionOk="0">
                  <a:moveTo>
                    <a:pt x="1" y="0"/>
                  </a:moveTo>
                  <a:cubicBezTo>
                    <a:pt x="1" y="0"/>
                    <a:pt x="1443" y="3683"/>
                    <a:pt x="1328" y="8808"/>
                  </a:cubicBezTo>
                  <a:cubicBezTo>
                    <a:pt x="1318" y="8818"/>
                    <a:pt x="1318" y="8828"/>
                    <a:pt x="1328" y="8837"/>
                  </a:cubicBezTo>
                  <a:cubicBezTo>
                    <a:pt x="1328" y="9212"/>
                    <a:pt x="3011" y="9520"/>
                    <a:pt x="5078" y="9520"/>
                  </a:cubicBezTo>
                  <a:cubicBezTo>
                    <a:pt x="7155" y="9520"/>
                    <a:pt x="8838" y="9212"/>
                    <a:pt x="8838" y="8837"/>
                  </a:cubicBezTo>
                  <a:cubicBezTo>
                    <a:pt x="8703" y="3702"/>
                    <a:pt x="10155" y="0"/>
                    <a:pt x="10155"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0" name="Google Shape;15260;p60"/>
            <p:cNvSpPr/>
            <p:nvPr/>
          </p:nvSpPr>
          <p:spPr>
            <a:xfrm>
              <a:off x="6306453" y="2953460"/>
              <a:ext cx="151568" cy="248781"/>
            </a:xfrm>
            <a:custGeom>
              <a:avLst/>
              <a:gdLst/>
              <a:ahLst/>
              <a:cxnLst/>
              <a:rect l="l" t="t" r="r" b="b"/>
              <a:pathLst>
                <a:path w="5800" h="9520" extrusionOk="0">
                  <a:moveTo>
                    <a:pt x="4357" y="0"/>
                  </a:moveTo>
                  <a:cubicBezTo>
                    <a:pt x="4357" y="0"/>
                    <a:pt x="2915" y="3702"/>
                    <a:pt x="3040" y="8837"/>
                  </a:cubicBezTo>
                  <a:cubicBezTo>
                    <a:pt x="3040" y="9164"/>
                    <a:pt x="1732" y="9443"/>
                    <a:pt x="1" y="9501"/>
                  </a:cubicBezTo>
                  <a:cubicBezTo>
                    <a:pt x="232" y="9510"/>
                    <a:pt x="482" y="9520"/>
                    <a:pt x="722" y="9520"/>
                  </a:cubicBezTo>
                  <a:cubicBezTo>
                    <a:pt x="2799" y="9520"/>
                    <a:pt x="4482" y="9212"/>
                    <a:pt x="4482" y="8837"/>
                  </a:cubicBezTo>
                  <a:cubicBezTo>
                    <a:pt x="4347" y="3702"/>
                    <a:pt x="5799" y="0"/>
                    <a:pt x="5799"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1" name="Google Shape;15261;p60"/>
            <p:cNvSpPr/>
            <p:nvPr/>
          </p:nvSpPr>
          <p:spPr>
            <a:xfrm>
              <a:off x="6192619" y="2927563"/>
              <a:ext cx="265402" cy="52788"/>
            </a:xfrm>
            <a:custGeom>
              <a:avLst/>
              <a:gdLst/>
              <a:ahLst/>
              <a:cxnLst/>
              <a:rect l="l" t="t" r="r" b="b"/>
              <a:pathLst>
                <a:path w="10156" h="2020" extrusionOk="0">
                  <a:moveTo>
                    <a:pt x="5078" y="1"/>
                  </a:moveTo>
                  <a:cubicBezTo>
                    <a:pt x="2270" y="1"/>
                    <a:pt x="1" y="453"/>
                    <a:pt x="1" y="1010"/>
                  </a:cubicBezTo>
                  <a:cubicBezTo>
                    <a:pt x="1" y="1568"/>
                    <a:pt x="2270" y="2020"/>
                    <a:pt x="5078" y="2020"/>
                  </a:cubicBezTo>
                  <a:cubicBezTo>
                    <a:pt x="7886" y="2020"/>
                    <a:pt x="10155" y="1568"/>
                    <a:pt x="10155" y="1010"/>
                  </a:cubicBezTo>
                  <a:cubicBezTo>
                    <a:pt x="10155" y="453"/>
                    <a:pt x="7886" y="1"/>
                    <a:pt x="5078"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2" name="Google Shape;15262;p60"/>
            <p:cNvSpPr/>
            <p:nvPr/>
          </p:nvSpPr>
          <p:spPr>
            <a:xfrm>
              <a:off x="6227062" y="3142921"/>
              <a:ext cx="196778" cy="59321"/>
            </a:xfrm>
            <a:custGeom>
              <a:avLst/>
              <a:gdLst/>
              <a:ahLst/>
              <a:cxnLst/>
              <a:rect l="l" t="t" r="r" b="b"/>
              <a:pathLst>
                <a:path w="7530" h="2270" extrusionOk="0">
                  <a:moveTo>
                    <a:pt x="0" y="1"/>
                  </a:moveTo>
                  <a:cubicBezTo>
                    <a:pt x="10" y="501"/>
                    <a:pt x="19" y="1020"/>
                    <a:pt x="10" y="1558"/>
                  </a:cubicBezTo>
                  <a:cubicBezTo>
                    <a:pt x="10" y="1568"/>
                    <a:pt x="10" y="1578"/>
                    <a:pt x="10" y="1587"/>
                  </a:cubicBezTo>
                  <a:cubicBezTo>
                    <a:pt x="10" y="1962"/>
                    <a:pt x="1693" y="2270"/>
                    <a:pt x="3760" y="2270"/>
                  </a:cubicBezTo>
                  <a:cubicBezTo>
                    <a:pt x="5837" y="2270"/>
                    <a:pt x="7520" y="1962"/>
                    <a:pt x="7520" y="1587"/>
                  </a:cubicBezTo>
                  <a:cubicBezTo>
                    <a:pt x="7510" y="1039"/>
                    <a:pt x="7510" y="501"/>
                    <a:pt x="7530" y="1"/>
                  </a:cubicBezTo>
                  <a:lnTo>
                    <a:pt x="7530" y="1"/>
                  </a:lnTo>
                  <a:cubicBezTo>
                    <a:pt x="6385" y="205"/>
                    <a:pt x="5215" y="311"/>
                    <a:pt x="4052" y="311"/>
                  </a:cubicBezTo>
                  <a:cubicBezTo>
                    <a:pt x="3954" y="311"/>
                    <a:pt x="3857" y="310"/>
                    <a:pt x="3760" y="308"/>
                  </a:cubicBezTo>
                  <a:cubicBezTo>
                    <a:pt x="3663" y="310"/>
                    <a:pt x="3566" y="311"/>
                    <a:pt x="3469" y="311"/>
                  </a:cubicBezTo>
                  <a:cubicBezTo>
                    <a:pt x="2306" y="311"/>
                    <a:pt x="1145" y="205"/>
                    <a:pt x="0"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3" name="Google Shape;15263;p60"/>
            <p:cNvSpPr/>
            <p:nvPr/>
          </p:nvSpPr>
          <p:spPr>
            <a:xfrm>
              <a:off x="6227062" y="3142921"/>
              <a:ext cx="523" cy="18868"/>
            </a:xfrm>
            <a:custGeom>
              <a:avLst/>
              <a:gdLst/>
              <a:ahLst/>
              <a:cxnLst/>
              <a:rect l="l" t="t" r="r" b="b"/>
              <a:pathLst>
                <a:path w="20" h="722" extrusionOk="0">
                  <a:moveTo>
                    <a:pt x="0" y="1"/>
                  </a:moveTo>
                  <a:cubicBezTo>
                    <a:pt x="10" y="231"/>
                    <a:pt x="10" y="472"/>
                    <a:pt x="10" y="722"/>
                  </a:cubicBezTo>
                  <a:cubicBezTo>
                    <a:pt x="19" y="481"/>
                    <a:pt x="10" y="241"/>
                    <a:pt x="1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4" name="Google Shape;15264;p60"/>
            <p:cNvSpPr/>
            <p:nvPr/>
          </p:nvSpPr>
          <p:spPr>
            <a:xfrm>
              <a:off x="6226801" y="3142921"/>
              <a:ext cx="196778" cy="59321"/>
            </a:xfrm>
            <a:custGeom>
              <a:avLst/>
              <a:gdLst/>
              <a:ahLst/>
              <a:cxnLst/>
              <a:rect l="l" t="t" r="r" b="b"/>
              <a:pathLst>
                <a:path w="7530" h="2270" extrusionOk="0">
                  <a:moveTo>
                    <a:pt x="7530" y="1"/>
                  </a:moveTo>
                  <a:lnTo>
                    <a:pt x="7530" y="1"/>
                  </a:lnTo>
                  <a:cubicBezTo>
                    <a:pt x="7097" y="87"/>
                    <a:pt x="6607" y="154"/>
                    <a:pt x="6078" y="203"/>
                  </a:cubicBezTo>
                  <a:cubicBezTo>
                    <a:pt x="6078" y="366"/>
                    <a:pt x="6068" y="597"/>
                    <a:pt x="6068" y="828"/>
                  </a:cubicBezTo>
                  <a:cubicBezTo>
                    <a:pt x="6068" y="1289"/>
                    <a:pt x="5713" y="1674"/>
                    <a:pt x="5251" y="1712"/>
                  </a:cubicBezTo>
                  <a:cubicBezTo>
                    <a:pt x="4789" y="1751"/>
                    <a:pt x="4289" y="1770"/>
                    <a:pt x="3760" y="1770"/>
                  </a:cubicBezTo>
                  <a:cubicBezTo>
                    <a:pt x="1770" y="1770"/>
                    <a:pt x="154" y="1491"/>
                    <a:pt x="10" y="1135"/>
                  </a:cubicBezTo>
                  <a:cubicBezTo>
                    <a:pt x="10" y="1279"/>
                    <a:pt x="10" y="1414"/>
                    <a:pt x="10" y="1558"/>
                  </a:cubicBezTo>
                  <a:cubicBezTo>
                    <a:pt x="1" y="1568"/>
                    <a:pt x="1" y="1578"/>
                    <a:pt x="10" y="1587"/>
                  </a:cubicBezTo>
                  <a:cubicBezTo>
                    <a:pt x="10" y="1933"/>
                    <a:pt x="1405" y="2212"/>
                    <a:pt x="3212" y="2260"/>
                  </a:cubicBezTo>
                  <a:lnTo>
                    <a:pt x="3578" y="2270"/>
                  </a:lnTo>
                  <a:lnTo>
                    <a:pt x="3760" y="2270"/>
                  </a:lnTo>
                  <a:cubicBezTo>
                    <a:pt x="5838" y="2270"/>
                    <a:pt x="7520" y="1962"/>
                    <a:pt x="7520" y="1587"/>
                  </a:cubicBezTo>
                  <a:lnTo>
                    <a:pt x="7520" y="1356"/>
                  </a:lnTo>
                  <a:cubicBezTo>
                    <a:pt x="7520" y="1356"/>
                    <a:pt x="7520" y="1347"/>
                    <a:pt x="7520" y="1347"/>
                  </a:cubicBezTo>
                  <a:lnTo>
                    <a:pt x="7520" y="1126"/>
                  </a:lnTo>
                  <a:lnTo>
                    <a:pt x="7520" y="1049"/>
                  </a:lnTo>
                  <a:lnTo>
                    <a:pt x="7520" y="924"/>
                  </a:lnTo>
                  <a:lnTo>
                    <a:pt x="7520" y="818"/>
                  </a:lnTo>
                  <a:lnTo>
                    <a:pt x="7520" y="722"/>
                  </a:lnTo>
                  <a:lnTo>
                    <a:pt x="7520" y="414"/>
                  </a:lnTo>
                  <a:lnTo>
                    <a:pt x="7520" y="318"/>
                  </a:lnTo>
                  <a:cubicBezTo>
                    <a:pt x="7520" y="212"/>
                    <a:pt x="7520" y="106"/>
                    <a:pt x="753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5" name="Google Shape;15265;p60"/>
          <p:cNvGrpSpPr/>
          <p:nvPr/>
        </p:nvGrpSpPr>
        <p:grpSpPr>
          <a:xfrm>
            <a:off x="7520699" y="2902946"/>
            <a:ext cx="335489" cy="360629"/>
            <a:chOff x="7520699" y="2902946"/>
            <a:chExt cx="335489" cy="360629"/>
          </a:xfrm>
        </p:grpSpPr>
        <p:sp>
          <p:nvSpPr>
            <p:cNvPr id="15266" name="Google Shape;15266;p60"/>
            <p:cNvSpPr/>
            <p:nvPr/>
          </p:nvSpPr>
          <p:spPr>
            <a:xfrm>
              <a:off x="7520699" y="2946666"/>
              <a:ext cx="128441" cy="174173"/>
            </a:xfrm>
            <a:custGeom>
              <a:avLst/>
              <a:gdLst/>
              <a:ahLst/>
              <a:cxnLst/>
              <a:rect l="l" t="t" r="r" b="b"/>
              <a:pathLst>
                <a:path w="4915" h="6665" extrusionOk="0">
                  <a:moveTo>
                    <a:pt x="683" y="0"/>
                  </a:moveTo>
                  <a:cubicBezTo>
                    <a:pt x="299" y="0"/>
                    <a:pt x="1" y="299"/>
                    <a:pt x="1" y="683"/>
                  </a:cubicBezTo>
                  <a:lnTo>
                    <a:pt x="1" y="1001"/>
                  </a:lnTo>
                  <a:cubicBezTo>
                    <a:pt x="1" y="2741"/>
                    <a:pt x="981" y="4328"/>
                    <a:pt x="2530" y="5107"/>
                  </a:cubicBezTo>
                  <a:lnTo>
                    <a:pt x="4184" y="5934"/>
                  </a:lnTo>
                  <a:cubicBezTo>
                    <a:pt x="4337" y="6010"/>
                    <a:pt x="4280" y="6251"/>
                    <a:pt x="4107" y="6251"/>
                  </a:cubicBezTo>
                  <a:lnTo>
                    <a:pt x="3876" y="6251"/>
                  </a:lnTo>
                  <a:cubicBezTo>
                    <a:pt x="3597" y="6251"/>
                    <a:pt x="3597" y="6664"/>
                    <a:pt x="3876" y="6664"/>
                  </a:cubicBezTo>
                  <a:lnTo>
                    <a:pt x="4107" y="6664"/>
                  </a:lnTo>
                  <a:cubicBezTo>
                    <a:pt x="4722" y="6664"/>
                    <a:pt x="4914" y="5837"/>
                    <a:pt x="4366" y="5559"/>
                  </a:cubicBezTo>
                  <a:lnTo>
                    <a:pt x="2712" y="4732"/>
                  </a:lnTo>
                  <a:cubicBezTo>
                    <a:pt x="1299" y="4020"/>
                    <a:pt x="404" y="2578"/>
                    <a:pt x="404" y="1001"/>
                  </a:cubicBezTo>
                  <a:lnTo>
                    <a:pt x="404" y="683"/>
                  </a:lnTo>
                  <a:cubicBezTo>
                    <a:pt x="404" y="529"/>
                    <a:pt x="529" y="414"/>
                    <a:pt x="674" y="414"/>
                  </a:cubicBezTo>
                  <a:lnTo>
                    <a:pt x="3145" y="414"/>
                  </a:lnTo>
                  <a:cubicBezTo>
                    <a:pt x="3424" y="414"/>
                    <a:pt x="3424" y="0"/>
                    <a:pt x="3145"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7" name="Google Shape;15267;p60"/>
            <p:cNvSpPr/>
            <p:nvPr/>
          </p:nvSpPr>
          <p:spPr>
            <a:xfrm>
              <a:off x="7727512" y="2946404"/>
              <a:ext cx="128676" cy="174434"/>
            </a:xfrm>
            <a:custGeom>
              <a:avLst/>
              <a:gdLst/>
              <a:ahLst/>
              <a:cxnLst/>
              <a:rect l="l" t="t" r="r" b="b"/>
              <a:pathLst>
                <a:path w="4924" h="6675" extrusionOk="0">
                  <a:moveTo>
                    <a:pt x="1779" y="1"/>
                  </a:moveTo>
                  <a:cubicBezTo>
                    <a:pt x="1501" y="1"/>
                    <a:pt x="1501" y="424"/>
                    <a:pt x="1779" y="424"/>
                  </a:cubicBezTo>
                  <a:lnTo>
                    <a:pt x="4241" y="424"/>
                  </a:lnTo>
                  <a:cubicBezTo>
                    <a:pt x="4385" y="424"/>
                    <a:pt x="4510" y="539"/>
                    <a:pt x="4510" y="684"/>
                  </a:cubicBezTo>
                  <a:lnTo>
                    <a:pt x="4510" y="1011"/>
                  </a:lnTo>
                  <a:cubicBezTo>
                    <a:pt x="4510" y="2588"/>
                    <a:pt x="3616" y="4030"/>
                    <a:pt x="2203" y="4742"/>
                  </a:cubicBezTo>
                  <a:lnTo>
                    <a:pt x="549" y="5569"/>
                  </a:lnTo>
                  <a:cubicBezTo>
                    <a:pt x="1" y="5847"/>
                    <a:pt x="193" y="6674"/>
                    <a:pt x="818" y="6674"/>
                  </a:cubicBezTo>
                  <a:lnTo>
                    <a:pt x="1049" y="6674"/>
                  </a:lnTo>
                  <a:cubicBezTo>
                    <a:pt x="1328" y="6674"/>
                    <a:pt x="1328" y="6261"/>
                    <a:pt x="1049" y="6261"/>
                  </a:cubicBezTo>
                  <a:lnTo>
                    <a:pt x="818" y="6261"/>
                  </a:lnTo>
                  <a:cubicBezTo>
                    <a:pt x="635" y="6261"/>
                    <a:pt x="577" y="6020"/>
                    <a:pt x="741" y="5944"/>
                  </a:cubicBezTo>
                  <a:lnTo>
                    <a:pt x="2395" y="5117"/>
                  </a:lnTo>
                  <a:cubicBezTo>
                    <a:pt x="3943" y="4338"/>
                    <a:pt x="4924" y="2751"/>
                    <a:pt x="4924" y="1011"/>
                  </a:cubicBezTo>
                  <a:lnTo>
                    <a:pt x="4924" y="684"/>
                  </a:lnTo>
                  <a:cubicBezTo>
                    <a:pt x="4924" y="309"/>
                    <a:pt x="4616" y="1"/>
                    <a:pt x="424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60"/>
            <p:cNvSpPr/>
            <p:nvPr/>
          </p:nvSpPr>
          <p:spPr>
            <a:xfrm>
              <a:off x="7639315" y="3118800"/>
              <a:ext cx="98284" cy="97030"/>
            </a:xfrm>
            <a:custGeom>
              <a:avLst/>
              <a:gdLst/>
              <a:ahLst/>
              <a:cxnLst/>
              <a:rect l="l" t="t" r="r" b="b"/>
              <a:pathLst>
                <a:path w="3761" h="3713" extrusionOk="0">
                  <a:moveTo>
                    <a:pt x="1164" y="0"/>
                  </a:moveTo>
                  <a:lnTo>
                    <a:pt x="1164" y="904"/>
                  </a:lnTo>
                  <a:cubicBezTo>
                    <a:pt x="1164" y="1308"/>
                    <a:pt x="943" y="1674"/>
                    <a:pt x="577" y="1856"/>
                  </a:cubicBezTo>
                  <a:lnTo>
                    <a:pt x="443" y="1933"/>
                  </a:lnTo>
                  <a:cubicBezTo>
                    <a:pt x="164" y="2068"/>
                    <a:pt x="0" y="2347"/>
                    <a:pt x="0" y="2654"/>
                  </a:cubicBezTo>
                  <a:lnTo>
                    <a:pt x="0" y="3712"/>
                  </a:lnTo>
                  <a:lnTo>
                    <a:pt x="3760" y="3712"/>
                  </a:lnTo>
                  <a:lnTo>
                    <a:pt x="3760" y="2654"/>
                  </a:lnTo>
                  <a:cubicBezTo>
                    <a:pt x="3760" y="2347"/>
                    <a:pt x="3587" y="2068"/>
                    <a:pt x="3318" y="1933"/>
                  </a:cubicBezTo>
                  <a:lnTo>
                    <a:pt x="3174" y="1856"/>
                  </a:lnTo>
                  <a:cubicBezTo>
                    <a:pt x="2818" y="1674"/>
                    <a:pt x="2587" y="1308"/>
                    <a:pt x="2587" y="904"/>
                  </a:cubicBezTo>
                  <a:lnTo>
                    <a:pt x="2587"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9" name="Google Shape;15269;p60"/>
            <p:cNvSpPr/>
            <p:nvPr/>
          </p:nvSpPr>
          <p:spPr>
            <a:xfrm>
              <a:off x="7688313" y="3118800"/>
              <a:ext cx="49286" cy="96769"/>
            </a:xfrm>
            <a:custGeom>
              <a:avLst/>
              <a:gdLst/>
              <a:ahLst/>
              <a:cxnLst/>
              <a:rect l="l" t="t" r="r" b="b"/>
              <a:pathLst>
                <a:path w="1886" h="3703" extrusionOk="0">
                  <a:moveTo>
                    <a:pt x="0" y="0"/>
                  </a:moveTo>
                  <a:lnTo>
                    <a:pt x="0" y="3703"/>
                  </a:lnTo>
                  <a:lnTo>
                    <a:pt x="1885" y="3703"/>
                  </a:lnTo>
                  <a:lnTo>
                    <a:pt x="1885" y="2645"/>
                  </a:lnTo>
                  <a:cubicBezTo>
                    <a:pt x="1885" y="2337"/>
                    <a:pt x="1712" y="2068"/>
                    <a:pt x="1443" y="1933"/>
                  </a:cubicBezTo>
                  <a:lnTo>
                    <a:pt x="1299" y="1856"/>
                  </a:lnTo>
                  <a:cubicBezTo>
                    <a:pt x="943" y="1674"/>
                    <a:pt x="712" y="1308"/>
                    <a:pt x="712" y="904"/>
                  </a:cubicBezTo>
                  <a:lnTo>
                    <a:pt x="712"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60"/>
            <p:cNvSpPr/>
            <p:nvPr/>
          </p:nvSpPr>
          <p:spPr>
            <a:xfrm>
              <a:off x="7600351" y="2917502"/>
              <a:ext cx="175950" cy="221421"/>
            </a:xfrm>
            <a:custGeom>
              <a:avLst/>
              <a:gdLst/>
              <a:ahLst/>
              <a:cxnLst/>
              <a:rect l="l" t="t" r="r" b="b"/>
              <a:pathLst>
                <a:path w="6733" h="8473" extrusionOk="0">
                  <a:moveTo>
                    <a:pt x="1" y="1"/>
                  </a:moveTo>
                  <a:lnTo>
                    <a:pt x="328" y="4309"/>
                  </a:lnTo>
                  <a:cubicBezTo>
                    <a:pt x="462" y="6165"/>
                    <a:pt x="1645" y="7780"/>
                    <a:pt x="3366" y="8473"/>
                  </a:cubicBezTo>
                  <a:cubicBezTo>
                    <a:pt x="5097" y="7780"/>
                    <a:pt x="6280" y="6165"/>
                    <a:pt x="6415" y="4309"/>
                  </a:cubicBezTo>
                  <a:lnTo>
                    <a:pt x="6732"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1" name="Google Shape;15271;p60"/>
            <p:cNvSpPr/>
            <p:nvPr/>
          </p:nvSpPr>
          <p:spPr>
            <a:xfrm>
              <a:off x="7688313" y="2917502"/>
              <a:ext cx="87988" cy="221421"/>
            </a:xfrm>
            <a:custGeom>
              <a:avLst/>
              <a:gdLst/>
              <a:ahLst/>
              <a:cxnLst/>
              <a:rect l="l" t="t" r="r" b="b"/>
              <a:pathLst>
                <a:path w="3367" h="8473" extrusionOk="0">
                  <a:moveTo>
                    <a:pt x="2029" y="1"/>
                  </a:moveTo>
                  <a:lnTo>
                    <a:pt x="1712" y="4309"/>
                  </a:lnTo>
                  <a:cubicBezTo>
                    <a:pt x="1616" y="5636"/>
                    <a:pt x="981" y="7348"/>
                    <a:pt x="0" y="8473"/>
                  </a:cubicBezTo>
                  <a:cubicBezTo>
                    <a:pt x="1731" y="7780"/>
                    <a:pt x="2914" y="6165"/>
                    <a:pt x="3049" y="4309"/>
                  </a:cubicBezTo>
                  <a:lnTo>
                    <a:pt x="3366" y="1"/>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2" name="Google Shape;15272;p60"/>
            <p:cNvSpPr/>
            <p:nvPr/>
          </p:nvSpPr>
          <p:spPr>
            <a:xfrm>
              <a:off x="7585534" y="2902946"/>
              <a:ext cx="205820" cy="25139"/>
            </a:xfrm>
            <a:custGeom>
              <a:avLst/>
              <a:gdLst/>
              <a:ahLst/>
              <a:cxnLst/>
              <a:rect l="l" t="t" r="r" b="b"/>
              <a:pathLst>
                <a:path w="7876" h="962" extrusionOk="0">
                  <a:moveTo>
                    <a:pt x="260" y="0"/>
                  </a:moveTo>
                  <a:cubicBezTo>
                    <a:pt x="116" y="0"/>
                    <a:pt x="0" y="116"/>
                    <a:pt x="0" y="260"/>
                  </a:cubicBezTo>
                  <a:lnTo>
                    <a:pt x="0" y="702"/>
                  </a:lnTo>
                  <a:cubicBezTo>
                    <a:pt x="0" y="846"/>
                    <a:pt x="116" y="962"/>
                    <a:pt x="260" y="962"/>
                  </a:cubicBezTo>
                  <a:lnTo>
                    <a:pt x="7616" y="962"/>
                  </a:lnTo>
                  <a:cubicBezTo>
                    <a:pt x="7761" y="962"/>
                    <a:pt x="7876" y="846"/>
                    <a:pt x="7876" y="702"/>
                  </a:cubicBezTo>
                  <a:lnTo>
                    <a:pt x="7876" y="260"/>
                  </a:lnTo>
                  <a:cubicBezTo>
                    <a:pt x="7876" y="116"/>
                    <a:pt x="7761" y="0"/>
                    <a:pt x="7616"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3" name="Google Shape;15273;p60"/>
            <p:cNvSpPr/>
            <p:nvPr/>
          </p:nvSpPr>
          <p:spPr>
            <a:xfrm>
              <a:off x="7585534" y="2909218"/>
              <a:ext cx="205820" cy="18868"/>
            </a:xfrm>
            <a:custGeom>
              <a:avLst/>
              <a:gdLst/>
              <a:ahLst/>
              <a:cxnLst/>
              <a:rect l="l" t="t" r="r" b="b"/>
              <a:pathLst>
                <a:path w="7876" h="722" extrusionOk="0">
                  <a:moveTo>
                    <a:pt x="0" y="1"/>
                  </a:moveTo>
                  <a:lnTo>
                    <a:pt x="0" y="20"/>
                  </a:lnTo>
                  <a:lnTo>
                    <a:pt x="0" y="462"/>
                  </a:lnTo>
                  <a:cubicBezTo>
                    <a:pt x="0" y="597"/>
                    <a:pt x="116" y="722"/>
                    <a:pt x="260" y="722"/>
                  </a:cubicBezTo>
                  <a:lnTo>
                    <a:pt x="7616" y="722"/>
                  </a:lnTo>
                  <a:cubicBezTo>
                    <a:pt x="7761" y="722"/>
                    <a:pt x="7876" y="597"/>
                    <a:pt x="7876" y="462"/>
                  </a:cubicBezTo>
                  <a:lnTo>
                    <a:pt x="7876" y="20"/>
                  </a:lnTo>
                  <a:lnTo>
                    <a:pt x="7876" y="1"/>
                  </a:lnTo>
                  <a:cubicBezTo>
                    <a:pt x="7866" y="135"/>
                    <a:pt x="7751" y="241"/>
                    <a:pt x="7616" y="241"/>
                  </a:cubicBezTo>
                  <a:lnTo>
                    <a:pt x="260" y="241"/>
                  </a:lnTo>
                  <a:cubicBezTo>
                    <a:pt x="125" y="241"/>
                    <a:pt x="10" y="135"/>
                    <a:pt x="0"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4" name="Google Shape;15274;p60"/>
            <p:cNvSpPr/>
            <p:nvPr/>
          </p:nvSpPr>
          <p:spPr>
            <a:xfrm>
              <a:off x="7602625" y="3194689"/>
              <a:ext cx="171664" cy="49521"/>
            </a:xfrm>
            <a:custGeom>
              <a:avLst/>
              <a:gdLst/>
              <a:ahLst/>
              <a:cxnLst/>
              <a:rect l="l" t="t" r="r" b="b"/>
              <a:pathLst>
                <a:path w="6569" h="1895" extrusionOk="0">
                  <a:moveTo>
                    <a:pt x="712" y="0"/>
                  </a:moveTo>
                  <a:cubicBezTo>
                    <a:pt x="318" y="0"/>
                    <a:pt x="0" y="318"/>
                    <a:pt x="0" y="712"/>
                  </a:cubicBezTo>
                  <a:lnTo>
                    <a:pt x="0" y="1895"/>
                  </a:lnTo>
                  <a:lnTo>
                    <a:pt x="6568" y="1895"/>
                  </a:lnTo>
                  <a:lnTo>
                    <a:pt x="6568" y="712"/>
                  </a:lnTo>
                  <a:cubicBezTo>
                    <a:pt x="6568" y="318"/>
                    <a:pt x="6251" y="0"/>
                    <a:pt x="5857"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5" name="Google Shape;15275;p60"/>
            <p:cNvSpPr/>
            <p:nvPr/>
          </p:nvSpPr>
          <p:spPr>
            <a:xfrm>
              <a:off x="7602625" y="3194689"/>
              <a:ext cx="171664" cy="49521"/>
            </a:xfrm>
            <a:custGeom>
              <a:avLst/>
              <a:gdLst/>
              <a:ahLst/>
              <a:cxnLst/>
              <a:rect l="l" t="t" r="r" b="b"/>
              <a:pathLst>
                <a:path w="6569" h="1895" extrusionOk="0">
                  <a:moveTo>
                    <a:pt x="5116" y="0"/>
                  </a:moveTo>
                  <a:lnTo>
                    <a:pt x="5116" y="837"/>
                  </a:lnTo>
                  <a:cubicBezTo>
                    <a:pt x="5116" y="1135"/>
                    <a:pt x="4876" y="1366"/>
                    <a:pt x="4587" y="1366"/>
                  </a:cubicBezTo>
                  <a:lnTo>
                    <a:pt x="0" y="1366"/>
                  </a:lnTo>
                  <a:lnTo>
                    <a:pt x="0" y="1895"/>
                  </a:lnTo>
                  <a:lnTo>
                    <a:pt x="6568" y="1895"/>
                  </a:lnTo>
                  <a:lnTo>
                    <a:pt x="6568" y="712"/>
                  </a:lnTo>
                  <a:cubicBezTo>
                    <a:pt x="6568" y="318"/>
                    <a:pt x="6251" y="0"/>
                    <a:pt x="5857"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6" name="Google Shape;15276;p60"/>
            <p:cNvSpPr/>
            <p:nvPr/>
          </p:nvSpPr>
          <p:spPr>
            <a:xfrm>
              <a:off x="7585795" y="3240421"/>
              <a:ext cx="205323" cy="23153"/>
            </a:xfrm>
            <a:custGeom>
              <a:avLst/>
              <a:gdLst/>
              <a:ahLst/>
              <a:cxnLst/>
              <a:rect l="l" t="t" r="r" b="b"/>
              <a:pathLst>
                <a:path w="7857" h="886" extrusionOk="0">
                  <a:moveTo>
                    <a:pt x="77" y="1"/>
                  </a:moveTo>
                  <a:cubicBezTo>
                    <a:pt x="29" y="1"/>
                    <a:pt x="0" y="29"/>
                    <a:pt x="0" y="78"/>
                  </a:cubicBezTo>
                  <a:lnTo>
                    <a:pt x="0" y="808"/>
                  </a:lnTo>
                  <a:cubicBezTo>
                    <a:pt x="0" y="856"/>
                    <a:pt x="29" y="885"/>
                    <a:pt x="77" y="885"/>
                  </a:cubicBezTo>
                  <a:lnTo>
                    <a:pt x="7770" y="885"/>
                  </a:lnTo>
                  <a:cubicBezTo>
                    <a:pt x="7818" y="885"/>
                    <a:pt x="7856" y="856"/>
                    <a:pt x="7856" y="808"/>
                  </a:cubicBezTo>
                  <a:lnTo>
                    <a:pt x="7856" y="78"/>
                  </a:lnTo>
                  <a:cubicBezTo>
                    <a:pt x="7856" y="29"/>
                    <a:pt x="7818" y="1"/>
                    <a:pt x="777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7" name="Google Shape;15277;p60"/>
            <p:cNvSpPr/>
            <p:nvPr/>
          </p:nvSpPr>
          <p:spPr>
            <a:xfrm>
              <a:off x="7655647" y="3121806"/>
              <a:ext cx="65357" cy="23650"/>
            </a:xfrm>
            <a:custGeom>
              <a:avLst/>
              <a:gdLst/>
              <a:ahLst/>
              <a:cxnLst/>
              <a:rect l="l" t="t" r="r" b="b"/>
              <a:pathLst>
                <a:path w="2501" h="905" extrusionOk="0">
                  <a:moveTo>
                    <a:pt x="395" y="1"/>
                  </a:moveTo>
                  <a:cubicBezTo>
                    <a:pt x="173" y="1"/>
                    <a:pt x="0" y="174"/>
                    <a:pt x="0" y="395"/>
                  </a:cubicBezTo>
                  <a:lnTo>
                    <a:pt x="0" y="510"/>
                  </a:lnTo>
                  <a:cubicBezTo>
                    <a:pt x="0" y="732"/>
                    <a:pt x="173" y="905"/>
                    <a:pt x="395" y="905"/>
                  </a:cubicBezTo>
                  <a:lnTo>
                    <a:pt x="2116" y="905"/>
                  </a:lnTo>
                  <a:cubicBezTo>
                    <a:pt x="2327" y="905"/>
                    <a:pt x="2501" y="732"/>
                    <a:pt x="2501" y="510"/>
                  </a:cubicBezTo>
                  <a:lnTo>
                    <a:pt x="2501" y="395"/>
                  </a:lnTo>
                  <a:cubicBezTo>
                    <a:pt x="2501" y="174"/>
                    <a:pt x="2327" y="1"/>
                    <a:pt x="2116"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8" name="Google Shape;15278;p60"/>
            <p:cNvSpPr/>
            <p:nvPr/>
          </p:nvSpPr>
          <p:spPr>
            <a:xfrm>
              <a:off x="7655647" y="3127581"/>
              <a:ext cx="65357" cy="17639"/>
            </a:xfrm>
            <a:custGeom>
              <a:avLst/>
              <a:gdLst/>
              <a:ahLst/>
              <a:cxnLst/>
              <a:rect l="l" t="t" r="r" b="b"/>
              <a:pathLst>
                <a:path w="2501" h="675" extrusionOk="0">
                  <a:moveTo>
                    <a:pt x="39" y="1"/>
                  </a:moveTo>
                  <a:cubicBezTo>
                    <a:pt x="10" y="59"/>
                    <a:pt x="0" y="107"/>
                    <a:pt x="0" y="164"/>
                  </a:cubicBezTo>
                  <a:lnTo>
                    <a:pt x="0" y="289"/>
                  </a:lnTo>
                  <a:cubicBezTo>
                    <a:pt x="0" y="501"/>
                    <a:pt x="173" y="674"/>
                    <a:pt x="395" y="674"/>
                  </a:cubicBezTo>
                  <a:lnTo>
                    <a:pt x="2116" y="674"/>
                  </a:lnTo>
                  <a:cubicBezTo>
                    <a:pt x="2327" y="674"/>
                    <a:pt x="2501" y="501"/>
                    <a:pt x="2501" y="289"/>
                  </a:cubicBezTo>
                  <a:lnTo>
                    <a:pt x="2501" y="164"/>
                  </a:lnTo>
                  <a:cubicBezTo>
                    <a:pt x="2501" y="107"/>
                    <a:pt x="2491" y="59"/>
                    <a:pt x="2462" y="1"/>
                  </a:cubicBezTo>
                  <a:cubicBezTo>
                    <a:pt x="2404" y="145"/>
                    <a:pt x="2270" y="232"/>
                    <a:pt x="2116" y="232"/>
                  </a:cubicBezTo>
                  <a:lnTo>
                    <a:pt x="395" y="232"/>
                  </a:lnTo>
                  <a:cubicBezTo>
                    <a:pt x="241" y="232"/>
                    <a:pt x="97" y="145"/>
                    <a:pt x="39"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9" name="Google Shape;15279;p60"/>
            <p:cNvSpPr/>
            <p:nvPr/>
          </p:nvSpPr>
          <p:spPr>
            <a:xfrm>
              <a:off x="7634794" y="2953878"/>
              <a:ext cx="107065" cy="101081"/>
            </a:xfrm>
            <a:custGeom>
              <a:avLst/>
              <a:gdLst/>
              <a:ahLst/>
              <a:cxnLst/>
              <a:rect l="l" t="t" r="r" b="b"/>
              <a:pathLst>
                <a:path w="4097" h="3868" extrusionOk="0">
                  <a:moveTo>
                    <a:pt x="2052" y="1"/>
                  </a:moveTo>
                  <a:cubicBezTo>
                    <a:pt x="2024" y="1"/>
                    <a:pt x="1996" y="18"/>
                    <a:pt x="1981" y="51"/>
                  </a:cubicBezTo>
                  <a:lnTo>
                    <a:pt x="1500" y="1378"/>
                  </a:lnTo>
                  <a:lnTo>
                    <a:pt x="87" y="1426"/>
                  </a:lnTo>
                  <a:cubicBezTo>
                    <a:pt x="29" y="1436"/>
                    <a:pt x="0" y="1513"/>
                    <a:pt x="48" y="1551"/>
                  </a:cubicBezTo>
                  <a:lnTo>
                    <a:pt x="1164" y="2417"/>
                  </a:lnTo>
                  <a:lnTo>
                    <a:pt x="779" y="3782"/>
                  </a:lnTo>
                  <a:cubicBezTo>
                    <a:pt x="764" y="3828"/>
                    <a:pt x="803" y="3868"/>
                    <a:pt x="844" y="3868"/>
                  </a:cubicBezTo>
                  <a:cubicBezTo>
                    <a:pt x="855" y="3868"/>
                    <a:pt x="865" y="3865"/>
                    <a:pt x="875" y="3859"/>
                  </a:cubicBezTo>
                  <a:lnTo>
                    <a:pt x="2048" y="3061"/>
                  </a:lnTo>
                  <a:lnTo>
                    <a:pt x="3222" y="3859"/>
                  </a:lnTo>
                  <a:cubicBezTo>
                    <a:pt x="3231" y="3865"/>
                    <a:pt x="3243" y="3868"/>
                    <a:pt x="3254" y="3868"/>
                  </a:cubicBezTo>
                  <a:cubicBezTo>
                    <a:pt x="3297" y="3868"/>
                    <a:pt x="3343" y="3828"/>
                    <a:pt x="3327" y="3782"/>
                  </a:cubicBezTo>
                  <a:lnTo>
                    <a:pt x="2933" y="2417"/>
                  </a:lnTo>
                  <a:lnTo>
                    <a:pt x="4049" y="1551"/>
                  </a:lnTo>
                  <a:cubicBezTo>
                    <a:pt x="4097" y="1513"/>
                    <a:pt x="4068" y="1436"/>
                    <a:pt x="4010" y="1426"/>
                  </a:cubicBezTo>
                  <a:lnTo>
                    <a:pt x="2597" y="1378"/>
                  </a:lnTo>
                  <a:lnTo>
                    <a:pt x="2116" y="51"/>
                  </a:lnTo>
                  <a:cubicBezTo>
                    <a:pt x="2106" y="18"/>
                    <a:pt x="2080" y="1"/>
                    <a:pt x="2052"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0" name="Google Shape;15280;p60"/>
            <p:cNvSpPr/>
            <p:nvPr/>
          </p:nvSpPr>
          <p:spPr>
            <a:xfrm>
              <a:off x="7585795" y="3240160"/>
              <a:ext cx="205323" cy="23415"/>
            </a:xfrm>
            <a:custGeom>
              <a:avLst/>
              <a:gdLst/>
              <a:ahLst/>
              <a:cxnLst/>
              <a:rect l="l" t="t" r="r" b="b"/>
              <a:pathLst>
                <a:path w="7857" h="896" extrusionOk="0">
                  <a:moveTo>
                    <a:pt x="6395" y="1"/>
                  </a:moveTo>
                  <a:lnTo>
                    <a:pt x="6395" y="289"/>
                  </a:lnTo>
                  <a:cubicBezTo>
                    <a:pt x="6395" y="463"/>
                    <a:pt x="6260" y="597"/>
                    <a:pt x="6087" y="597"/>
                  </a:cubicBezTo>
                  <a:lnTo>
                    <a:pt x="77" y="597"/>
                  </a:lnTo>
                  <a:cubicBezTo>
                    <a:pt x="39" y="597"/>
                    <a:pt x="0" y="559"/>
                    <a:pt x="0" y="520"/>
                  </a:cubicBezTo>
                  <a:lnTo>
                    <a:pt x="0" y="809"/>
                  </a:lnTo>
                  <a:cubicBezTo>
                    <a:pt x="0" y="857"/>
                    <a:pt x="39" y="895"/>
                    <a:pt x="77" y="895"/>
                  </a:cubicBezTo>
                  <a:lnTo>
                    <a:pt x="7770" y="895"/>
                  </a:lnTo>
                  <a:cubicBezTo>
                    <a:pt x="7818" y="895"/>
                    <a:pt x="7856" y="857"/>
                    <a:pt x="7856" y="809"/>
                  </a:cubicBezTo>
                  <a:lnTo>
                    <a:pt x="7856" y="88"/>
                  </a:lnTo>
                  <a:cubicBezTo>
                    <a:pt x="7856" y="39"/>
                    <a:pt x="7818" y="1"/>
                    <a:pt x="7770"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1" name="Google Shape;15281;p60"/>
          <p:cNvGrpSpPr/>
          <p:nvPr/>
        </p:nvGrpSpPr>
        <p:grpSpPr>
          <a:xfrm>
            <a:off x="7988340" y="2902946"/>
            <a:ext cx="308886" cy="360628"/>
            <a:chOff x="7988340" y="2902946"/>
            <a:chExt cx="308886" cy="360628"/>
          </a:xfrm>
        </p:grpSpPr>
        <p:sp>
          <p:nvSpPr>
            <p:cNvPr id="15282" name="Google Shape;15282;p60"/>
            <p:cNvSpPr/>
            <p:nvPr/>
          </p:nvSpPr>
          <p:spPr>
            <a:xfrm>
              <a:off x="8048654" y="3170072"/>
              <a:ext cx="27413" cy="88223"/>
            </a:xfrm>
            <a:custGeom>
              <a:avLst/>
              <a:gdLst/>
              <a:ahLst/>
              <a:cxnLst/>
              <a:rect l="l" t="t" r="r" b="b"/>
              <a:pathLst>
                <a:path w="1049" h="3376" extrusionOk="0">
                  <a:moveTo>
                    <a:pt x="1" y="0"/>
                  </a:moveTo>
                  <a:lnTo>
                    <a:pt x="1" y="3375"/>
                  </a:lnTo>
                  <a:lnTo>
                    <a:pt x="1049" y="3375"/>
                  </a:lnTo>
                  <a:lnTo>
                    <a:pt x="1049"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3" name="Google Shape;15283;p60"/>
            <p:cNvSpPr/>
            <p:nvPr/>
          </p:nvSpPr>
          <p:spPr>
            <a:xfrm>
              <a:off x="8062478" y="3170072"/>
              <a:ext cx="13589" cy="88223"/>
            </a:xfrm>
            <a:custGeom>
              <a:avLst/>
              <a:gdLst/>
              <a:ahLst/>
              <a:cxnLst/>
              <a:rect l="l" t="t" r="r" b="b"/>
              <a:pathLst>
                <a:path w="520" h="3376" extrusionOk="0">
                  <a:moveTo>
                    <a:pt x="1" y="0"/>
                  </a:moveTo>
                  <a:lnTo>
                    <a:pt x="1" y="3375"/>
                  </a:lnTo>
                  <a:lnTo>
                    <a:pt x="520" y="3375"/>
                  </a:lnTo>
                  <a:lnTo>
                    <a:pt x="520"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4" name="Google Shape;15284;p60"/>
            <p:cNvSpPr/>
            <p:nvPr/>
          </p:nvSpPr>
          <p:spPr>
            <a:xfrm>
              <a:off x="8207984" y="3170072"/>
              <a:ext cx="27413" cy="88223"/>
            </a:xfrm>
            <a:custGeom>
              <a:avLst/>
              <a:gdLst/>
              <a:ahLst/>
              <a:cxnLst/>
              <a:rect l="l" t="t" r="r" b="b"/>
              <a:pathLst>
                <a:path w="1049" h="3376" extrusionOk="0">
                  <a:moveTo>
                    <a:pt x="0" y="0"/>
                  </a:moveTo>
                  <a:lnTo>
                    <a:pt x="0" y="3375"/>
                  </a:lnTo>
                  <a:lnTo>
                    <a:pt x="1049" y="3375"/>
                  </a:lnTo>
                  <a:lnTo>
                    <a:pt x="1049"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5" name="Google Shape;15285;p60"/>
            <p:cNvSpPr/>
            <p:nvPr/>
          </p:nvSpPr>
          <p:spPr>
            <a:xfrm>
              <a:off x="8221808" y="3170072"/>
              <a:ext cx="13589" cy="88223"/>
            </a:xfrm>
            <a:custGeom>
              <a:avLst/>
              <a:gdLst/>
              <a:ahLst/>
              <a:cxnLst/>
              <a:rect l="l" t="t" r="r" b="b"/>
              <a:pathLst>
                <a:path w="520" h="3376" extrusionOk="0">
                  <a:moveTo>
                    <a:pt x="0" y="0"/>
                  </a:moveTo>
                  <a:lnTo>
                    <a:pt x="0" y="3375"/>
                  </a:lnTo>
                  <a:lnTo>
                    <a:pt x="520" y="3375"/>
                  </a:lnTo>
                  <a:lnTo>
                    <a:pt x="520"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6" name="Google Shape;15286;p60"/>
            <p:cNvSpPr/>
            <p:nvPr/>
          </p:nvSpPr>
          <p:spPr>
            <a:xfrm>
              <a:off x="8021032" y="3149715"/>
              <a:ext cx="242248" cy="46516"/>
            </a:xfrm>
            <a:custGeom>
              <a:avLst/>
              <a:gdLst/>
              <a:ahLst/>
              <a:cxnLst/>
              <a:rect l="l" t="t" r="r" b="b"/>
              <a:pathLst>
                <a:path w="9270" h="1780" extrusionOk="0">
                  <a:moveTo>
                    <a:pt x="0" y="0"/>
                  </a:moveTo>
                  <a:lnTo>
                    <a:pt x="0" y="1395"/>
                  </a:lnTo>
                  <a:cubicBezTo>
                    <a:pt x="0" y="1606"/>
                    <a:pt x="164" y="1779"/>
                    <a:pt x="385" y="1779"/>
                  </a:cubicBezTo>
                  <a:lnTo>
                    <a:pt x="8876" y="1779"/>
                  </a:lnTo>
                  <a:cubicBezTo>
                    <a:pt x="9097" y="1779"/>
                    <a:pt x="9270" y="1606"/>
                    <a:pt x="9260" y="1395"/>
                  </a:cubicBezTo>
                  <a:lnTo>
                    <a:pt x="9260"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7" name="Google Shape;15287;p60"/>
            <p:cNvSpPr/>
            <p:nvPr/>
          </p:nvSpPr>
          <p:spPr>
            <a:xfrm>
              <a:off x="8028062" y="2902946"/>
              <a:ext cx="227954" cy="267153"/>
            </a:xfrm>
            <a:custGeom>
              <a:avLst/>
              <a:gdLst/>
              <a:ahLst/>
              <a:cxnLst/>
              <a:rect l="l" t="t" r="r" b="b"/>
              <a:pathLst>
                <a:path w="8723" h="10223" extrusionOk="0">
                  <a:moveTo>
                    <a:pt x="1481" y="0"/>
                  </a:moveTo>
                  <a:cubicBezTo>
                    <a:pt x="664" y="0"/>
                    <a:pt x="0" y="664"/>
                    <a:pt x="0" y="1491"/>
                  </a:cubicBezTo>
                  <a:lnTo>
                    <a:pt x="0" y="10222"/>
                  </a:lnTo>
                  <a:lnTo>
                    <a:pt x="8722" y="10222"/>
                  </a:lnTo>
                  <a:lnTo>
                    <a:pt x="8722" y="1491"/>
                  </a:lnTo>
                  <a:cubicBezTo>
                    <a:pt x="8722" y="664"/>
                    <a:pt x="8059" y="0"/>
                    <a:pt x="7241"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8" name="Google Shape;15288;p60"/>
            <p:cNvSpPr/>
            <p:nvPr/>
          </p:nvSpPr>
          <p:spPr>
            <a:xfrm>
              <a:off x="8179578" y="2902946"/>
              <a:ext cx="76438" cy="267153"/>
            </a:xfrm>
            <a:custGeom>
              <a:avLst/>
              <a:gdLst/>
              <a:ahLst/>
              <a:cxnLst/>
              <a:rect l="l" t="t" r="r" b="b"/>
              <a:pathLst>
                <a:path w="2925" h="10223" extrusionOk="0">
                  <a:moveTo>
                    <a:pt x="1" y="0"/>
                  </a:moveTo>
                  <a:cubicBezTo>
                    <a:pt x="818" y="0"/>
                    <a:pt x="1482" y="664"/>
                    <a:pt x="1482" y="1491"/>
                  </a:cubicBezTo>
                  <a:lnTo>
                    <a:pt x="1482" y="10222"/>
                  </a:lnTo>
                  <a:lnTo>
                    <a:pt x="2924" y="10222"/>
                  </a:lnTo>
                  <a:lnTo>
                    <a:pt x="2924" y="1491"/>
                  </a:lnTo>
                  <a:cubicBezTo>
                    <a:pt x="2924" y="664"/>
                    <a:pt x="2261" y="0"/>
                    <a:pt x="1443"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9" name="Google Shape;15289;p60"/>
            <p:cNvSpPr/>
            <p:nvPr/>
          </p:nvSpPr>
          <p:spPr>
            <a:xfrm>
              <a:off x="8001668" y="3072572"/>
              <a:ext cx="55558" cy="97526"/>
            </a:xfrm>
            <a:custGeom>
              <a:avLst/>
              <a:gdLst/>
              <a:ahLst/>
              <a:cxnLst/>
              <a:rect l="l" t="t" r="r" b="b"/>
              <a:pathLst>
                <a:path w="2126" h="3732" extrusionOk="0">
                  <a:moveTo>
                    <a:pt x="1" y="0"/>
                  </a:moveTo>
                  <a:lnTo>
                    <a:pt x="1" y="3125"/>
                  </a:lnTo>
                  <a:cubicBezTo>
                    <a:pt x="1" y="3462"/>
                    <a:pt x="270" y="3731"/>
                    <a:pt x="606" y="3731"/>
                  </a:cubicBezTo>
                  <a:lnTo>
                    <a:pt x="2126" y="3731"/>
                  </a:lnTo>
                  <a:lnTo>
                    <a:pt x="2116"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0" name="Google Shape;15290;p60"/>
            <p:cNvSpPr/>
            <p:nvPr/>
          </p:nvSpPr>
          <p:spPr>
            <a:xfrm>
              <a:off x="8029577" y="3072572"/>
              <a:ext cx="27648" cy="97526"/>
            </a:xfrm>
            <a:custGeom>
              <a:avLst/>
              <a:gdLst/>
              <a:ahLst/>
              <a:cxnLst/>
              <a:rect l="l" t="t" r="r" b="b"/>
              <a:pathLst>
                <a:path w="1058" h="3732" extrusionOk="0">
                  <a:moveTo>
                    <a:pt x="0" y="0"/>
                  </a:moveTo>
                  <a:lnTo>
                    <a:pt x="0" y="3731"/>
                  </a:lnTo>
                  <a:lnTo>
                    <a:pt x="1058" y="3731"/>
                  </a:lnTo>
                  <a:lnTo>
                    <a:pt x="1058"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1" name="Google Shape;15291;p60"/>
            <p:cNvSpPr/>
            <p:nvPr/>
          </p:nvSpPr>
          <p:spPr>
            <a:xfrm>
              <a:off x="8226826" y="3072572"/>
              <a:ext cx="55558" cy="97526"/>
            </a:xfrm>
            <a:custGeom>
              <a:avLst/>
              <a:gdLst/>
              <a:ahLst/>
              <a:cxnLst/>
              <a:rect l="l" t="t" r="r" b="b"/>
              <a:pathLst>
                <a:path w="2126" h="3732" extrusionOk="0">
                  <a:moveTo>
                    <a:pt x="1" y="0"/>
                  </a:moveTo>
                  <a:lnTo>
                    <a:pt x="1" y="3731"/>
                  </a:lnTo>
                  <a:lnTo>
                    <a:pt x="1530" y="3731"/>
                  </a:lnTo>
                  <a:cubicBezTo>
                    <a:pt x="1856" y="3731"/>
                    <a:pt x="2126" y="3462"/>
                    <a:pt x="2126" y="3125"/>
                  </a:cubicBezTo>
                  <a:lnTo>
                    <a:pt x="2126"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2" name="Google Shape;15292;p60"/>
            <p:cNvSpPr/>
            <p:nvPr/>
          </p:nvSpPr>
          <p:spPr>
            <a:xfrm>
              <a:off x="8238899" y="3072572"/>
              <a:ext cx="43249" cy="97526"/>
            </a:xfrm>
            <a:custGeom>
              <a:avLst/>
              <a:gdLst/>
              <a:ahLst/>
              <a:cxnLst/>
              <a:rect l="l" t="t" r="r" b="b"/>
              <a:pathLst>
                <a:path w="1655" h="3732" extrusionOk="0">
                  <a:moveTo>
                    <a:pt x="596" y="0"/>
                  </a:moveTo>
                  <a:lnTo>
                    <a:pt x="596" y="3125"/>
                  </a:lnTo>
                  <a:cubicBezTo>
                    <a:pt x="596" y="3462"/>
                    <a:pt x="327" y="3731"/>
                    <a:pt x="0" y="3731"/>
                  </a:cubicBezTo>
                  <a:lnTo>
                    <a:pt x="1058" y="3731"/>
                  </a:lnTo>
                  <a:cubicBezTo>
                    <a:pt x="1385" y="3731"/>
                    <a:pt x="1654" y="3462"/>
                    <a:pt x="1654" y="3125"/>
                  </a:cubicBezTo>
                  <a:lnTo>
                    <a:pt x="1654"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3" name="Google Shape;15293;p60"/>
            <p:cNvSpPr/>
            <p:nvPr/>
          </p:nvSpPr>
          <p:spPr>
            <a:xfrm>
              <a:off x="8057199" y="3109759"/>
              <a:ext cx="169652" cy="60340"/>
            </a:xfrm>
            <a:custGeom>
              <a:avLst/>
              <a:gdLst/>
              <a:ahLst/>
              <a:cxnLst/>
              <a:rect l="l" t="t" r="r" b="b"/>
              <a:pathLst>
                <a:path w="6492" h="2309" extrusionOk="0">
                  <a:moveTo>
                    <a:pt x="866" y="0"/>
                  </a:moveTo>
                  <a:cubicBezTo>
                    <a:pt x="395" y="0"/>
                    <a:pt x="1" y="385"/>
                    <a:pt x="1" y="866"/>
                  </a:cubicBezTo>
                  <a:lnTo>
                    <a:pt x="1" y="2308"/>
                  </a:lnTo>
                  <a:lnTo>
                    <a:pt x="6492" y="2308"/>
                  </a:lnTo>
                  <a:lnTo>
                    <a:pt x="6492" y="866"/>
                  </a:lnTo>
                  <a:cubicBezTo>
                    <a:pt x="6492" y="385"/>
                    <a:pt x="6107" y="0"/>
                    <a:pt x="5626"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4" name="Google Shape;15294;p60"/>
            <p:cNvSpPr/>
            <p:nvPr/>
          </p:nvSpPr>
          <p:spPr>
            <a:xfrm>
              <a:off x="8028297" y="3252729"/>
              <a:ext cx="68127" cy="10845"/>
            </a:xfrm>
            <a:custGeom>
              <a:avLst/>
              <a:gdLst/>
              <a:ahLst/>
              <a:cxnLst/>
              <a:rect l="l" t="t" r="r" b="b"/>
              <a:pathLst>
                <a:path w="2607" h="415" extrusionOk="0">
                  <a:moveTo>
                    <a:pt x="280" y="1"/>
                  </a:moveTo>
                  <a:cubicBezTo>
                    <a:pt x="1" y="1"/>
                    <a:pt x="1" y="414"/>
                    <a:pt x="280" y="414"/>
                  </a:cubicBezTo>
                  <a:lnTo>
                    <a:pt x="2328" y="414"/>
                  </a:lnTo>
                  <a:cubicBezTo>
                    <a:pt x="2607" y="414"/>
                    <a:pt x="2607" y="1"/>
                    <a:pt x="2328"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5" name="Google Shape;15295;p60"/>
            <p:cNvSpPr/>
            <p:nvPr/>
          </p:nvSpPr>
          <p:spPr>
            <a:xfrm>
              <a:off x="8187627" y="3252729"/>
              <a:ext cx="67866" cy="10845"/>
            </a:xfrm>
            <a:custGeom>
              <a:avLst/>
              <a:gdLst/>
              <a:ahLst/>
              <a:cxnLst/>
              <a:rect l="l" t="t" r="r" b="b"/>
              <a:pathLst>
                <a:path w="2597" h="415" extrusionOk="0">
                  <a:moveTo>
                    <a:pt x="279" y="1"/>
                  </a:moveTo>
                  <a:cubicBezTo>
                    <a:pt x="0" y="1"/>
                    <a:pt x="0" y="414"/>
                    <a:pt x="279" y="414"/>
                  </a:cubicBezTo>
                  <a:lnTo>
                    <a:pt x="2328" y="414"/>
                  </a:lnTo>
                  <a:cubicBezTo>
                    <a:pt x="2597" y="414"/>
                    <a:pt x="2597" y="1"/>
                    <a:pt x="2328"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6" name="Google Shape;15296;p60"/>
            <p:cNvSpPr/>
            <p:nvPr/>
          </p:nvSpPr>
          <p:spPr>
            <a:xfrm>
              <a:off x="7988340" y="3054723"/>
              <a:ext cx="82213" cy="25897"/>
            </a:xfrm>
            <a:custGeom>
              <a:avLst/>
              <a:gdLst/>
              <a:ahLst/>
              <a:cxnLst/>
              <a:rect l="l" t="t" r="r" b="b"/>
              <a:pathLst>
                <a:path w="3146" h="991" extrusionOk="0">
                  <a:moveTo>
                    <a:pt x="213" y="0"/>
                  </a:moveTo>
                  <a:cubicBezTo>
                    <a:pt x="97" y="10"/>
                    <a:pt x="1" y="106"/>
                    <a:pt x="1" y="222"/>
                  </a:cubicBezTo>
                  <a:lnTo>
                    <a:pt x="1" y="779"/>
                  </a:lnTo>
                  <a:cubicBezTo>
                    <a:pt x="1" y="895"/>
                    <a:pt x="97" y="991"/>
                    <a:pt x="213" y="991"/>
                  </a:cubicBezTo>
                  <a:lnTo>
                    <a:pt x="2934" y="991"/>
                  </a:lnTo>
                  <a:cubicBezTo>
                    <a:pt x="3049" y="991"/>
                    <a:pt x="3145" y="895"/>
                    <a:pt x="3145" y="779"/>
                  </a:cubicBezTo>
                  <a:lnTo>
                    <a:pt x="3145" y="222"/>
                  </a:lnTo>
                  <a:cubicBezTo>
                    <a:pt x="3145" y="106"/>
                    <a:pt x="3049" y="0"/>
                    <a:pt x="2934"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7" name="Google Shape;15297;p60"/>
            <p:cNvSpPr/>
            <p:nvPr/>
          </p:nvSpPr>
          <p:spPr>
            <a:xfrm>
              <a:off x="7988340" y="3062014"/>
              <a:ext cx="82213" cy="18606"/>
            </a:xfrm>
            <a:custGeom>
              <a:avLst/>
              <a:gdLst/>
              <a:ahLst/>
              <a:cxnLst/>
              <a:rect l="l" t="t" r="r" b="b"/>
              <a:pathLst>
                <a:path w="3146" h="712" extrusionOk="0">
                  <a:moveTo>
                    <a:pt x="1" y="0"/>
                  </a:moveTo>
                  <a:lnTo>
                    <a:pt x="1" y="500"/>
                  </a:lnTo>
                  <a:cubicBezTo>
                    <a:pt x="1" y="616"/>
                    <a:pt x="97" y="712"/>
                    <a:pt x="213" y="712"/>
                  </a:cubicBezTo>
                  <a:lnTo>
                    <a:pt x="2934" y="712"/>
                  </a:lnTo>
                  <a:cubicBezTo>
                    <a:pt x="3049" y="712"/>
                    <a:pt x="3145" y="616"/>
                    <a:pt x="3145" y="500"/>
                  </a:cubicBezTo>
                  <a:lnTo>
                    <a:pt x="3145" y="0"/>
                  </a:lnTo>
                  <a:cubicBezTo>
                    <a:pt x="3145" y="125"/>
                    <a:pt x="3049" y="221"/>
                    <a:pt x="2934" y="221"/>
                  </a:cubicBezTo>
                  <a:lnTo>
                    <a:pt x="213" y="221"/>
                  </a:lnTo>
                  <a:cubicBezTo>
                    <a:pt x="97" y="221"/>
                    <a:pt x="1" y="125"/>
                    <a:pt x="1"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8" name="Google Shape;15298;p60"/>
            <p:cNvSpPr/>
            <p:nvPr/>
          </p:nvSpPr>
          <p:spPr>
            <a:xfrm>
              <a:off x="8214778" y="3054959"/>
              <a:ext cx="82448" cy="25662"/>
            </a:xfrm>
            <a:custGeom>
              <a:avLst/>
              <a:gdLst/>
              <a:ahLst/>
              <a:cxnLst/>
              <a:rect l="l" t="t" r="r" b="b"/>
              <a:pathLst>
                <a:path w="3155" h="982" extrusionOk="0">
                  <a:moveTo>
                    <a:pt x="221" y="1"/>
                  </a:moveTo>
                  <a:cubicBezTo>
                    <a:pt x="96" y="1"/>
                    <a:pt x="0" y="97"/>
                    <a:pt x="0" y="213"/>
                  </a:cubicBezTo>
                  <a:lnTo>
                    <a:pt x="0" y="770"/>
                  </a:lnTo>
                  <a:cubicBezTo>
                    <a:pt x="0" y="886"/>
                    <a:pt x="96" y="982"/>
                    <a:pt x="221" y="982"/>
                  </a:cubicBezTo>
                  <a:lnTo>
                    <a:pt x="2933" y="982"/>
                  </a:lnTo>
                  <a:cubicBezTo>
                    <a:pt x="3058" y="982"/>
                    <a:pt x="3154" y="886"/>
                    <a:pt x="3154" y="770"/>
                  </a:cubicBezTo>
                  <a:lnTo>
                    <a:pt x="3154" y="213"/>
                  </a:lnTo>
                  <a:cubicBezTo>
                    <a:pt x="3154" y="97"/>
                    <a:pt x="3058" y="1"/>
                    <a:pt x="2933"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9" name="Google Shape;15299;p60"/>
            <p:cNvSpPr/>
            <p:nvPr/>
          </p:nvSpPr>
          <p:spPr>
            <a:xfrm>
              <a:off x="8214778" y="3062250"/>
              <a:ext cx="82448" cy="18371"/>
            </a:xfrm>
            <a:custGeom>
              <a:avLst/>
              <a:gdLst/>
              <a:ahLst/>
              <a:cxnLst/>
              <a:rect l="l" t="t" r="r" b="b"/>
              <a:pathLst>
                <a:path w="3155" h="703" extrusionOk="0">
                  <a:moveTo>
                    <a:pt x="0" y="1"/>
                  </a:moveTo>
                  <a:lnTo>
                    <a:pt x="0" y="491"/>
                  </a:lnTo>
                  <a:cubicBezTo>
                    <a:pt x="0" y="607"/>
                    <a:pt x="96" y="703"/>
                    <a:pt x="221" y="703"/>
                  </a:cubicBezTo>
                  <a:lnTo>
                    <a:pt x="2933" y="703"/>
                  </a:lnTo>
                  <a:cubicBezTo>
                    <a:pt x="3058" y="703"/>
                    <a:pt x="3154" y="607"/>
                    <a:pt x="3154" y="491"/>
                  </a:cubicBezTo>
                  <a:lnTo>
                    <a:pt x="3154" y="1"/>
                  </a:lnTo>
                  <a:cubicBezTo>
                    <a:pt x="3154" y="116"/>
                    <a:pt x="3058" y="212"/>
                    <a:pt x="2933" y="212"/>
                  </a:cubicBezTo>
                  <a:lnTo>
                    <a:pt x="221" y="212"/>
                  </a:lnTo>
                  <a:cubicBezTo>
                    <a:pt x="96" y="212"/>
                    <a:pt x="0" y="116"/>
                    <a:pt x="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0" name="Google Shape;15300;p60"/>
            <p:cNvSpPr/>
            <p:nvPr/>
          </p:nvSpPr>
          <p:spPr>
            <a:xfrm>
              <a:off x="8057461" y="3109759"/>
              <a:ext cx="169130" cy="30183"/>
            </a:xfrm>
            <a:custGeom>
              <a:avLst/>
              <a:gdLst/>
              <a:ahLst/>
              <a:cxnLst/>
              <a:rect l="l" t="t" r="r" b="b"/>
              <a:pathLst>
                <a:path w="6472" h="1155" extrusionOk="0">
                  <a:moveTo>
                    <a:pt x="856" y="0"/>
                  </a:moveTo>
                  <a:cubicBezTo>
                    <a:pt x="433" y="0"/>
                    <a:pt x="68" y="308"/>
                    <a:pt x="0" y="731"/>
                  </a:cubicBezTo>
                  <a:cubicBezTo>
                    <a:pt x="750" y="991"/>
                    <a:pt x="1933" y="1154"/>
                    <a:pt x="3260" y="1154"/>
                  </a:cubicBezTo>
                  <a:cubicBezTo>
                    <a:pt x="4558" y="1154"/>
                    <a:pt x="5722" y="991"/>
                    <a:pt x="6472" y="750"/>
                  </a:cubicBezTo>
                  <a:cubicBezTo>
                    <a:pt x="6414" y="318"/>
                    <a:pt x="6049" y="0"/>
                    <a:pt x="5616"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1" name="Google Shape;15301;p60"/>
            <p:cNvSpPr/>
            <p:nvPr/>
          </p:nvSpPr>
          <p:spPr>
            <a:xfrm>
              <a:off x="8076564" y="2952937"/>
              <a:ext cx="34939" cy="31385"/>
            </a:xfrm>
            <a:custGeom>
              <a:avLst/>
              <a:gdLst/>
              <a:ahLst/>
              <a:cxnLst/>
              <a:rect l="l" t="t" r="r" b="b"/>
              <a:pathLst>
                <a:path w="1337" h="1201" extrusionOk="0">
                  <a:moveTo>
                    <a:pt x="669" y="1"/>
                  </a:moveTo>
                  <a:cubicBezTo>
                    <a:pt x="565" y="1"/>
                    <a:pt x="462" y="68"/>
                    <a:pt x="462" y="203"/>
                  </a:cubicBezTo>
                  <a:lnTo>
                    <a:pt x="462" y="395"/>
                  </a:lnTo>
                  <a:lnTo>
                    <a:pt x="279" y="395"/>
                  </a:lnTo>
                  <a:cubicBezTo>
                    <a:pt x="0" y="395"/>
                    <a:pt x="0" y="809"/>
                    <a:pt x="279" y="809"/>
                  </a:cubicBezTo>
                  <a:lnTo>
                    <a:pt x="462" y="809"/>
                  </a:lnTo>
                  <a:lnTo>
                    <a:pt x="462" y="991"/>
                  </a:lnTo>
                  <a:cubicBezTo>
                    <a:pt x="462" y="1131"/>
                    <a:pt x="565" y="1200"/>
                    <a:pt x="669" y="1200"/>
                  </a:cubicBezTo>
                  <a:cubicBezTo>
                    <a:pt x="772" y="1200"/>
                    <a:pt x="875" y="1131"/>
                    <a:pt x="875" y="991"/>
                  </a:cubicBezTo>
                  <a:lnTo>
                    <a:pt x="875" y="809"/>
                  </a:lnTo>
                  <a:lnTo>
                    <a:pt x="1068" y="809"/>
                  </a:lnTo>
                  <a:cubicBezTo>
                    <a:pt x="1337" y="809"/>
                    <a:pt x="1337" y="395"/>
                    <a:pt x="1068" y="395"/>
                  </a:cubicBezTo>
                  <a:lnTo>
                    <a:pt x="875" y="395"/>
                  </a:lnTo>
                  <a:lnTo>
                    <a:pt x="875" y="203"/>
                  </a:lnTo>
                  <a:cubicBezTo>
                    <a:pt x="875" y="68"/>
                    <a:pt x="772" y="1"/>
                    <a:pt x="669"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2" name="Google Shape;15302;p60"/>
            <p:cNvSpPr/>
            <p:nvPr/>
          </p:nvSpPr>
          <p:spPr>
            <a:xfrm>
              <a:off x="8173803" y="2952937"/>
              <a:ext cx="34965" cy="31202"/>
            </a:xfrm>
            <a:custGeom>
              <a:avLst/>
              <a:gdLst/>
              <a:ahLst/>
              <a:cxnLst/>
              <a:rect l="l" t="t" r="r" b="b"/>
              <a:pathLst>
                <a:path w="1338" h="1194" extrusionOk="0">
                  <a:moveTo>
                    <a:pt x="674" y="1"/>
                  </a:moveTo>
                  <a:cubicBezTo>
                    <a:pt x="573" y="1"/>
                    <a:pt x="472" y="68"/>
                    <a:pt x="472" y="203"/>
                  </a:cubicBezTo>
                  <a:lnTo>
                    <a:pt x="472" y="395"/>
                  </a:lnTo>
                  <a:lnTo>
                    <a:pt x="279" y="395"/>
                  </a:lnTo>
                  <a:cubicBezTo>
                    <a:pt x="1" y="395"/>
                    <a:pt x="1" y="799"/>
                    <a:pt x="279" y="799"/>
                  </a:cubicBezTo>
                  <a:lnTo>
                    <a:pt x="472" y="799"/>
                  </a:lnTo>
                  <a:lnTo>
                    <a:pt x="472" y="991"/>
                  </a:lnTo>
                  <a:cubicBezTo>
                    <a:pt x="472" y="1126"/>
                    <a:pt x="573" y="1193"/>
                    <a:pt x="674" y="1193"/>
                  </a:cubicBezTo>
                  <a:cubicBezTo>
                    <a:pt x="775" y="1193"/>
                    <a:pt x="876" y="1126"/>
                    <a:pt x="876" y="991"/>
                  </a:cubicBezTo>
                  <a:lnTo>
                    <a:pt x="876" y="799"/>
                  </a:lnTo>
                  <a:lnTo>
                    <a:pt x="1068" y="799"/>
                  </a:lnTo>
                  <a:cubicBezTo>
                    <a:pt x="1337" y="799"/>
                    <a:pt x="1337" y="395"/>
                    <a:pt x="1068" y="395"/>
                  </a:cubicBezTo>
                  <a:lnTo>
                    <a:pt x="876" y="395"/>
                  </a:lnTo>
                  <a:lnTo>
                    <a:pt x="876" y="203"/>
                  </a:lnTo>
                  <a:cubicBezTo>
                    <a:pt x="876" y="68"/>
                    <a:pt x="775" y="1"/>
                    <a:pt x="674"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3" name="Google Shape;15303;p60"/>
            <p:cNvSpPr/>
            <p:nvPr/>
          </p:nvSpPr>
          <p:spPr>
            <a:xfrm>
              <a:off x="8076564" y="3026579"/>
              <a:ext cx="34939" cy="31359"/>
            </a:xfrm>
            <a:custGeom>
              <a:avLst/>
              <a:gdLst/>
              <a:ahLst/>
              <a:cxnLst/>
              <a:rect l="l" t="t" r="r" b="b"/>
              <a:pathLst>
                <a:path w="1337" h="1200" extrusionOk="0">
                  <a:moveTo>
                    <a:pt x="669" y="0"/>
                  </a:moveTo>
                  <a:cubicBezTo>
                    <a:pt x="565" y="0"/>
                    <a:pt x="462" y="68"/>
                    <a:pt x="462" y="202"/>
                  </a:cubicBezTo>
                  <a:lnTo>
                    <a:pt x="462" y="395"/>
                  </a:lnTo>
                  <a:lnTo>
                    <a:pt x="279" y="395"/>
                  </a:lnTo>
                  <a:cubicBezTo>
                    <a:pt x="0" y="395"/>
                    <a:pt x="0" y="808"/>
                    <a:pt x="279" y="808"/>
                  </a:cubicBezTo>
                  <a:lnTo>
                    <a:pt x="462" y="808"/>
                  </a:lnTo>
                  <a:lnTo>
                    <a:pt x="462" y="991"/>
                  </a:lnTo>
                  <a:cubicBezTo>
                    <a:pt x="462" y="1130"/>
                    <a:pt x="565" y="1200"/>
                    <a:pt x="669" y="1200"/>
                  </a:cubicBezTo>
                  <a:cubicBezTo>
                    <a:pt x="772" y="1200"/>
                    <a:pt x="875" y="1130"/>
                    <a:pt x="875" y="991"/>
                  </a:cubicBezTo>
                  <a:lnTo>
                    <a:pt x="875" y="808"/>
                  </a:lnTo>
                  <a:lnTo>
                    <a:pt x="1068" y="808"/>
                  </a:lnTo>
                  <a:cubicBezTo>
                    <a:pt x="1337" y="808"/>
                    <a:pt x="1337" y="395"/>
                    <a:pt x="1068" y="395"/>
                  </a:cubicBezTo>
                  <a:lnTo>
                    <a:pt x="875" y="395"/>
                  </a:lnTo>
                  <a:lnTo>
                    <a:pt x="875" y="202"/>
                  </a:lnTo>
                  <a:cubicBezTo>
                    <a:pt x="875" y="68"/>
                    <a:pt x="772" y="0"/>
                    <a:pt x="669"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4" name="Google Shape;15304;p60"/>
            <p:cNvSpPr/>
            <p:nvPr/>
          </p:nvSpPr>
          <p:spPr>
            <a:xfrm>
              <a:off x="8173803" y="3026579"/>
              <a:ext cx="34965" cy="31359"/>
            </a:xfrm>
            <a:custGeom>
              <a:avLst/>
              <a:gdLst/>
              <a:ahLst/>
              <a:cxnLst/>
              <a:rect l="l" t="t" r="r" b="b"/>
              <a:pathLst>
                <a:path w="1338" h="1200" extrusionOk="0">
                  <a:moveTo>
                    <a:pt x="669" y="0"/>
                  </a:moveTo>
                  <a:cubicBezTo>
                    <a:pt x="566" y="0"/>
                    <a:pt x="462" y="68"/>
                    <a:pt x="462" y="202"/>
                  </a:cubicBezTo>
                  <a:lnTo>
                    <a:pt x="462" y="395"/>
                  </a:lnTo>
                  <a:lnTo>
                    <a:pt x="279" y="395"/>
                  </a:lnTo>
                  <a:cubicBezTo>
                    <a:pt x="1" y="395"/>
                    <a:pt x="1" y="808"/>
                    <a:pt x="279" y="808"/>
                  </a:cubicBezTo>
                  <a:lnTo>
                    <a:pt x="462" y="808"/>
                  </a:lnTo>
                  <a:lnTo>
                    <a:pt x="462" y="991"/>
                  </a:lnTo>
                  <a:cubicBezTo>
                    <a:pt x="462" y="1130"/>
                    <a:pt x="566" y="1200"/>
                    <a:pt x="669" y="1200"/>
                  </a:cubicBezTo>
                  <a:cubicBezTo>
                    <a:pt x="772" y="1200"/>
                    <a:pt x="876" y="1130"/>
                    <a:pt x="876" y="991"/>
                  </a:cubicBezTo>
                  <a:lnTo>
                    <a:pt x="876" y="808"/>
                  </a:lnTo>
                  <a:lnTo>
                    <a:pt x="1068" y="808"/>
                  </a:lnTo>
                  <a:cubicBezTo>
                    <a:pt x="1337" y="808"/>
                    <a:pt x="1337" y="395"/>
                    <a:pt x="1068" y="395"/>
                  </a:cubicBezTo>
                  <a:lnTo>
                    <a:pt x="876" y="395"/>
                  </a:lnTo>
                  <a:lnTo>
                    <a:pt x="876" y="202"/>
                  </a:lnTo>
                  <a:cubicBezTo>
                    <a:pt x="876" y="68"/>
                    <a:pt x="772" y="0"/>
                    <a:pt x="669"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5" name="Google Shape;15305;p60"/>
          <p:cNvGrpSpPr/>
          <p:nvPr/>
        </p:nvGrpSpPr>
        <p:grpSpPr>
          <a:xfrm>
            <a:off x="5690039" y="2902998"/>
            <a:ext cx="362902" cy="360498"/>
            <a:chOff x="5690039" y="2902998"/>
            <a:chExt cx="362902" cy="360498"/>
          </a:xfrm>
        </p:grpSpPr>
        <p:sp>
          <p:nvSpPr>
            <p:cNvPr id="15306" name="Google Shape;15306;p60"/>
            <p:cNvSpPr/>
            <p:nvPr/>
          </p:nvSpPr>
          <p:spPr>
            <a:xfrm>
              <a:off x="5690039" y="2902998"/>
              <a:ext cx="361883" cy="360498"/>
            </a:xfrm>
            <a:custGeom>
              <a:avLst/>
              <a:gdLst/>
              <a:ahLst/>
              <a:cxnLst/>
              <a:rect l="l" t="t" r="r" b="b"/>
              <a:pathLst>
                <a:path w="13848" h="13795" extrusionOk="0">
                  <a:moveTo>
                    <a:pt x="8235" y="2316"/>
                  </a:moveTo>
                  <a:cubicBezTo>
                    <a:pt x="8286" y="2316"/>
                    <a:pt x="8339" y="2336"/>
                    <a:pt x="8386" y="2383"/>
                  </a:cubicBezTo>
                  <a:lnTo>
                    <a:pt x="8886" y="2883"/>
                  </a:lnTo>
                  <a:cubicBezTo>
                    <a:pt x="9040" y="3038"/>
                    <a:pt x="8902" y="3248"/>
                    <a:pt x="8738" y="3248"/>
                  </a:cubicBezTo>
                  <a:cubicBezTo>
                    <a:pt x="8688" y="3248"/>
                    <a:pt x="8635" y="3229"/>
                    <a:pt x="8588" y="3181"/>
                  </a:cubicBezTo>
                  <a:lnTo>
                    <a:pt x="8088" y="2681"/>
                  </a:lnTo>
                  <a:cubicBezTo>
                    <a:pt x="7933" y="2527"/>
                    <a:pt x="8072" y="2316"/>
                    <a:pt x="8235" y="2316"/>
                  </a:cubicBezTo>
                  <a:close/>
                  <a:moveTo>
                    <a:pt x="9514" y="3595"/>
                  </a:moveTo>
                  <a:cubicBezTo>
                    <a:pt x="9565" y="3595"/>
                    <a:pt x="9617" y="3615"/>
                    <a:pt x="9665" y="3662"/>
                  </a:cubicBezTo>
                  <a:lnTo>
                    <a:pt x="10165" y="4162"/>
                  </a:lnTo>
                  <a:cubicBezTo>
                    <a:pt x="10320" y="4310"/>
                    <a:pt x="10180" y="4526"/>
                    <a:pt x="10015" y="4526"/>
                  </a:cubicBezTo>
                  <a:cubicBezTo>
                    <a:pt x="9965" y="4526"/>
                    <a:pt x="9913" y="4507"/>
                    <a:pt x="9867" y="4460"/>
                  </a:cubicBezTo>
                  <a:lnTo>
                    <a:pt x="9367" y="3960"/>
                  </a:lnTo>
                  <a:cubicBezTo>
                    <a:pt x="9212" y="3806"/>
                    <a:pt x="9350" y="3595"/>
                    <a:pt x="9514" y="3595"/>
                  </a:cubicBezTo>
                  <a:close/>
                  <a:moveTo>
                    <a:pt x="10793" y="4874"/>
                  </a:moveTo>
                  <a:cubicBezTo>
                    <a:pt x="10844" y="4874"/>
                    <a:pt x="10896" y="4893"/>
                    <a:pt x="10944" y="4941"/>
                  </a:cubicBezTo>
                  <a:lnTo>
                    <a:pt x="11444" y="5441"/>
                  </a:lnTo>
                  <a:cubicBezTo>
                    <a:pt x="11600" y="5589"/>
                    <a:pt x="11452" y="5801"/>
                    <a:pt x="11288" y="5801"/>
                  </a:cubicBezTo>
                  <a:cubicBezTo>
                    <a:pt x="11239" y="5801"/>
                    <a:pt x="11189" y="5783"/>
                    <a:pt x="11146" y="5739"/>
                  </a:cubicBezTo>
                  <a:lnTo>
                    <a:pt x="10646" y="5239"/>
                  </a:lnTo>
                  <a:cubicBezTo>
                    <a:pt x="10491" y="5084"/>
                    <a:pt x="10629" y="4874"/>
                    <a:pt x="10793" y="4874"/>
                  </a:cubicBezTo>
                  <a:close/>
                  <a:moveTo>
                    <a:pt x="8727" y="1"/>
                  </a:moveTo>
                  <a:cubicBezTo>
                    <a:pt x="8670" y="1"/>
                    <a:pt x="8612" y="22"/>
                    <a:pt x="8569" y="66"/>
                  </a:cubicBezTo>
                  <a:lnTo>
                    <a:pt x="7319" y="1316"/>
                  </a:lnTo>
                  <a:lnTo>
                    <a:pt x="7607" y="1604"/>
                  </a:lnTo>
                  <a:cubicBezTo>
                    <a:pt x="7762" y="1759"/>
                    <a:pt x="7623" y="1969"/>
                    <a:pt x="7459" y="1969"/>
                  </a:cubicBezTo>
                  <a:cubicBezTo>
                    <a:pt x="7409" y="1969"/>
                    <a:pt x="7356" y="1950"/>
                    <a:pt x="7309" y="1902"/>
                  </a:cubicBezTo>
                  <a:lnTo>
                    <a:pt x="7020" y="1614"/>
                  </a:lnTo>
                  <a:lnTo>
                    <a:pt x="87" y="8547"/>
                  </a:lnTo>
                  <a:cubicBezTo>
                    <a:pt x="1" y="8633"/>
                    <a:pt x="1" y="8778"/>
                    <a:pt x="87" y="8864"/>
                  </a:cubicBezTo>
                  <a:lnTo>
                    <a:pt x="318" y="9095"/>
                  </a:lnTo>
                  <a:cubicBezTo>
                    <a:pt x="364" y="9135"/>
                    <a:pt x="420" y="9158"/>
                    <a:pt x="476" y="9158"/>
                  </a:cubicBezTo>
                  <a:cubicBezTo>
                    <a:pt x="514" y="9158"/>
                    <a:pt x="552" y="9147"/>
                    <a:pt x="587" y="9124"/>
                  </a:cubicBezTo>
                  <a:cubicBezTo>
                    <a:pt x="681" y="9075"/>
                    <a:pt x="775" y="9054"/>
                    <a:pt x="866" y="9054"/>
                  </a:cubicBezTo>
                  <a:cubicBezTo>
                    <a:pt x="1280" y="9054"/>
                    <a:pt x="1614" y="9504"/>
                    <a:pt x="1385" y="9922"/>
                  </a:cubicBezTo>
                  <a:cubicBezTo>
                    <a:pt x="1337" y="10009"/>
                    <a:pt x="1347" y="10124"/>
                    <a:pt x="1424" y="10191"/>
                  </a:cubicBezTo>
                  <a:lnTo>
                    <a:pt x="1972" y="10749"/>
                  </a:lnTo>
                  <a:cubicBezTo>
                    <a:pt x="2020" y="10791"/>
                    <a:pt x="2079" y="10814"/>
                    <a:pt x="2138" y="10814"/>
                  </a:cubicBezTo>
                  <a:cubicBezTo>
                    <a:pt x="2173" y="10814"/>
                    <a:pt x="2209" y="10806"/>
                    <a:pt x="2241" y="10787"/>
                  </a:cubicBezTo>
                  <a:cubicBezTo>
                    <a:pt x="2337" y="10736"/>
                    <a:pt x="2434" y="10713"/>
                    <a:pt x="2527" y="10713"/>
                  </a:cubicBezTo>
                  <a:cubicBezTo>
                    <a:pt x="2938" y="10713"/>
                    <a:pt x="3267" y="11160"/>
                    <a:pt x="3039" y="11576"/>
                  </a:cubicBezTo>
                  <a:cubicBezTo>
                    <a:pt x="2991" y="11663"/>
                    <a:pt x="3011" y="11778"/>
                    <a:pt x="3078" y="11845"/>
                  </a:cubicBezTo>
                  <a:lnTo>
                    <a:pt x="3636" y="12403"/>
                  </a:lnTo>
                  <a:cubicBezTo>
                    <a:pt x="3677" y="12445"/>
                    <a:pt x="3734" y="12468"/>
                    <a:pt x="3794" y="12468"/>
                  </a:cubicBezTo>
                  <a:cubicBezTo>
                    <a:pt x="3831" y="12468"/>
                    <a:pt x="3869" y="12460"/>
                    <a:pt x="3905" y="12441"/>
                  </a:cubicBezTo>
                  <a:cubicBezTo>
                    <a:pt x="3999" y="12390"/>
                    <a:pt x="4095" y="12367"/>
                    <a:pt x="4187" y="12367"/>
                  </a:cubicBezTo>
                  <a:cubicBezTo>
                    <a:pt x="4592" y="12367"/>
                    <a:pt x="4921" y="12814"/>
                    <a:pt x="4693" y="13230"/>
                  </a:cubicBezTo>
                  <a:cubicBezTo>
                    <a:pt x="4645" y="13326"/>
                    <a:pt x="4665" y="13432"/>
                    <a:pt x="4732" y="13499"/>
                  </a:cubicBezTo>
                  <a:lnTo>
                    <a:pt x="4963" y="13730"/>
                  </a:lnTo>
                  <a:cubicBezTo>
                    <a:pt x="5006" y="13773"/>
                    <a:pt x="5064" y="13795"/>
                    <a:pt x="5121" y="13795"/>
                  </a:cubicBezTo>
                  <a:cubicBezTo>
                    <a:pt x="5179" y="13795"/>
                    <a:pt x="5237" y="13773"/>
                    <a:pt x="5280" y="13730"/>
                  </a:cubicBezTo>
                  <a:lnTo>
                    <a:pt x="12213" y="6806"/>
                  </a:lnTo>
                  <a:lnTo>
                    <a:pt x="11915" y="6508"/>
                  </a:lnTo>
                  <a:cubicBezTo>
                    <a:pt x="11766" y="6360"/>
                    <a:pt x="11911" y="6148"/>
                    <a:pt x="12077" y="6148"/>
                  </a:cubicBezTo>
                  <a:cubicBezTo>
                    <a:pt x="12126" y="6148"/>
                    <a:pt x="12177" y="6166"/>
                    <a:pt x="12223" y="6210"/>
                  </a:cubicBezTo>
                  <a:lnTo>
                    <a:pt x="12511" y="6499"/>
                  </a:lnTo>
                  <a:lnTo>
                    <a:pt x="13761" y="5258"/>
                  </a:lnTo>
                  <a:cubicBezTo>
                    <a:pt x="13848" y="5172"/>
                    <a:pt x="13848" y="5027"/>
                    <a:pt x="13761" y="4941"/>
                  </a:cubicBezTo>
                  <a:lnTo>
                    <a:pt x="13530" y="4710"/>
                  </a:lnTo>
                  <a:cubicBezTo>
                    <a:pt x="13483" y="4668"/>
                    <a:pt x="13424" y="4645"/>
                    <a:pt x="13365" y="4645"/>
                  </a:cubicBezTo>
                  <a:cubicBezTo>
                    <a:pt x="13329" y="4645"/>
                    <a:pt x="13294" y="4654"/>
                    <a:pt x="13261" y="4672"/>
                  </a:cubicBezTo>
                  <a:cubicBezTo>
                    <a:pt x="13165" y="4723"/>
                    <a:pt x="13068" y="4746"/>
                    <a:pt x="12975" y="4746"/>
                  </a:cubicBezTo>
                  <a:cubicBezTo>
                    <a:pt x="12565" y="4746"/>
                    <a:pt x="12236" y="4297"/>
                    <a:pt x="12463" y="3874"/>
                  </a:cubicBezTo>
                  <a:cubicBezTo>
                    <a:pt x="12511" y="3787"/>
                    <a:pt x="12502" y="3681"/>
                    <a:pt x="12425" y="3604"/>
                  </a:cubicBezTo>
                  <a:lnTo>
                    <a:pt x="11877" y="3056"/>
                  </a:lnTo>
                  <a:cubicBezTo>
                    <a:pt x="11831" y="3010"/>
                    <a:pt x="11774" y="2988"/>
                    <a:pt x="11718" y="2988"/>
                  </a:cubicBezTo>
                  <a:cubicBezTo>
                    <a:pt x="11680" y="2988"/>
                    <a:pt x="11642" y="2998"/>
                    <a:pt x="11607" y="3018"/>
                  </a:cubicBezTo>
                  <a:cubicBezTo>
                    <a:pt x="11512" y="3069"/>
                    <a:pt x="11414" y="3092"/>
                    <a:pt x="11321" y="3092"/>
                  </a:cubicBezTo>
                  <a:cubicBezTo>
                    <a:pt x="10911" y="3092"/>
                    <a:pt x="10582" y="2643"/>
                    <a:pt x="10809" y="2220"/>
                  </a:cubicBezTo>
                  <a:cubicBezTo>
                    <a:pt x="10857" y="2133"/>
                    <a:pt x="10838" y="2027"/>
                    <a:pt x="10771" y="1950"/>
                  </a:cubicBezTo>
                  <a:lnTo>
                    <a:pt x="10223" y="1402"/>
                  </a:lnTo>
                  <a:cubicBezTo>
                    <a:pt x="10177" y="1356"/>
                    <a:pt x="10120" y="1334"/>
                    <a:pt x="10062" y="1334"/>
                  </a:cubicBezTo>
                  <a:cubicBezTo>
                    <a:pt x="10023" y="1334"/>
                    <a:pt x="9982" y="1344"/>
                    <a:pt x="9944" y="1364"/>
                  </a:cubicBezTo>
                  <a:cubicBezTo>
                    <a:pt x="9850" y="1415"/>
                    <a:pt x="9754" y="1438"/>
                    <a:pt x="9662" y="1438"/>
                  </a:cubicBezTo>
                  <a:cubicBezTo>
                    <a:pt x="9257" y="1438"/>
                    <a:pt x="8928" y="989"/>
                    <a:pt x="9155" y="566"/>
                  </a:cubicBezTo>
                  <a:cubicBezTo>
                    <a:pt x="9203" y="479"/>
                    <a:pt x="9184" y="373"/>
                    <a:pt x="9117" y="296"/>
                  </a:cubicBezTo>
                  <a:lnTo>
                    <a:pt x="8886" y="66"/>
                  </a:lnTo>
                  <a:cubicBezTo>
                    <a:pt x="8843" y="22"/>
                    <a:pt x="8785" y="1"/>
                    <a:pt x="8727"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7" name="Google Shape;15307;p60"/>
            <p:cNvSpPr/>
            <p:nvPr/>
          </p:nvSpPr>
          <p:spPr>
            <a:xfrm>
              <a:off x="5808158" y="2902998"/>
              <a:ext cx="244783" cy="360498"/>
            </a:xfrm>
            <a:custGeom>
              <a:avLst/>
              <a:gdLst/>
              <a:ahLst/>
              <a:cxnLst/>
              <a:rect l="l" t="t" r="r" b="b"/>
              <a:pathLst>
                <a:path w="9367" h="13795" extrusionOk="0">
                  <a:moveTo>
                    <a:pt x="4207" y="1"/>
                  </a:moveTo>
                  <a:cubicBezTo>
                    <a:pt x="4150" y="1"/>
                    <a:pt x="4092" y="22"/>
                    <a:pt x="4049" y="66"/>
                  </a:cubicBezTo>
                  <a:lnTo>
                    <a:pt x="2799" y="1316"/>
                  </a:lnTo>
                  <a:lnTo>
                    <a:pt x="3087" y="1604"/>
                  </a:lnTo>
                  <a:cubicBezTo>
                    <a:pt x="3174" y="1691"/>
                    <a:pt x="3174" y="1825"/>
                    <a:pt x="3087" y="1902"/>
                  </a:cubicBezTo>
                  <a:lnTo>
                    <a:pt x="3568" y="2383"/>
                  </a:lnTo>
                  <a:cubicBezTo>
                    <a:pt x="3611" y="2345"/>
                    <a:pt x="3666" y="2325"/>
                    <a:pt x="3722" y="2325"/>
                  </a:cubicBezTo>
                  <a:cubicBezTo>
                    <a:pt x="3777" y="2325"/>
                    <a:pt x="3832" y="2345"/>
                    <a:pt x="3876" y="2383"/>
                  </a:cubicBezTo>
                  <a:lnTo>
                    <a:pt x="4376" y="2883"/>
                  </a:lnTo>
                  <a:cubicBezTo>
                    <a:pt x="4452" y="2970"/>
                    <a:pt x="4452" y="3104"/>
                    <a:pt x="4376" y="3181"/>
                  </a:cubicBezTo>
                  <a:lnTo>
                    <a:pt x="4856" y="3662"/>
                  </a:lnTo>
                  <a:cubicBezTo>
                    <a:pt x="4895" y="3624"/>
                    <a:pt x="4948" y="3604"/>
                    <a:pt x="5002" y="3604"/>
                  </a:cubicBezTo>
                  <a:cubicBezTo>
                    <a:pt x="5056" y="3604"/>
                    <a:pt x="5111" y="3624"/>
                    <a:pt x="5154" y="3662"/>
                  </a:cubicBezTo>
                  <a:lnTo>
                    <a:pt x="5654" y="4162"/>
                  </a:lnTo>
                  <a:cubicBezTo>
                    <a:pt x="5731" y="4249"/>
                    <a:pt x="5731" y="4383"/>
                    <a:pt x="5654" y="4470"/>
                  </a:cubicBezTo>
                  <a:lnTo>
                    <a:pt x="6135" y="4951"/>
                  </a:lnTo>
                  <a:cubicBezTo>
                    <a:pt x="6174" y="4907"/>
                    <a:pt x="6227" y="4886"/>
                    <a:pt x="6281" y="4886"/>
                  </a:cubicBezTo>
                  <a:cubicBezTo>
                    <a:pt x="6335" y="4886"/>
                    <a:pt x="6390" y="4907"/>
                    <a:pt x="6433" y="4951"/>
                  </a:cubicBezTo>
                  <a:lnTo>
                    <a:pt x="6933" y="5451"/>
                  </a:lnTo>
                  <a:lnTo>
                    <a:pt x="6953" y="5470"/>
                  </a:lnTo>
                  <a:cubicBezTo>
                    <a:pt x="6972" y="5499"/>
                    <a:pt x="6991" y="5537"/>
                    <a:pt x="6991" y="5576"/>
                  </a:cubicBezTo>
                  <a:lnTo>
                    <a:pt x="6991" y="5585"/>
                  </a:lnTo>
                  <a:lnTo>
                    <a:pt x="6991" y="5604"/>
                  </a:lnTo>
                  <a:lnTo>
                    <a:pt x="6991" y="5624"/>
                  </a:lnTo>
                  <a:lnTo>
                    <a:pt x="6991" y="5633"/>
                  </a:lnTo>
                  <a:lnTo>
                    <a:pt x="6991" y="5643"/>
                  </a:lnTo>
                  <a:lnTo>
                    <a:pt x="6991" y="5652"/>
                  </a:lnTo>
                  <a:lnTo>
                    <a:pt x="6991" y="5662"/>
                  </a:lnTo>
                  <a:lnTo>
                    <a:pt x="6991" y="5672"/>
                  </a:lnTo>
                  <a:lnTo>
                    <a:pt x="6991" y="5681"/>
                  </a:lnTo>
                  <a:lnTo>
                    <a:pt x="6991" y="5691"/>
                  </a:lnTo>
                  <a:lnTo>
                    <a:pt x="6991" y="5701"/>
                  </a:lnTo>
                  <a:lnTo>
                    <a:pt x="6991" y="5710"/>
                  </a:lnTo>
                  <a:lnTo>
                    <a:pt x="6982" y="5720"/>
                  </a:lnTo>
                  <a:lnTo>
                    <a:pt x="6972" y="5739"/>
                  </a:lnTo>
                  <a:cubicBezTo>
                    <a:pt x="6929" y="5777"/>
                    <a:pt x="6871" y="5796"/>
                    <a:pt x="6815" y="5796"/>
                  </a:cubicBezTo>
                  <a:cubicBezTo>
                    <a:pt x="6771" y="5796"/>
                    <a:pt x="6727" y="5784"/>
                    <a:pt x="6693" y="5758"/>
                  </a:cubicBezTo>
                  <a:lnTo>
                    <a:pt x="0" y="12451"/>
                  </a:lnTo>
                  <a:cubicBezTo>
                    <a:pt x="270" y="12605"/>
                    <a:pt x="375" y="12951"/>
                    <a:pt x="221" y="13230"/>
                  </a:cubicBezTo>
                  <a:cubicBezTo>
                    <a:pt x="173" y="13316"/>
                    <a:pt x="183" y="13432"/>
                    <a:pt x="260" y="13499"/>
                  </a:cubicBezTo>
                  <a:lnTo>
                    <a:pt x="491" y="13730"/>
                  </a:lnTo>
                  <a:cubicBezTo>
                    <a:pt x="534" y="13773"/>
                    <a:pt x="592" y="13795"/>
                    <a:pt x="649" y="13795"/>
                  </a:cubicBezTo>
                  <a:cubicBezTo>
                    <a:pt x="707" y="13795"/>
                    <a:pt x="765" y="13773"/>
                    <a:pt x="808" y="13730"/>
                  </a:cubicBezTo>
                  <a:lnTo>
                    <a:pt x="7732" y="6797"/>
                  </a:lnTo>
                  <a:lnTo>
                    <a:pt x="7443" y="6508"/>
                  </a:lnTo>
                  <a:cubicBezTo>
                    <a:pt x="7366" y="6431"/>
                    <a:pt x="7366" y="6297"/>
                    <a:pt x="7443" y="6210"/>
                  </a:cubicBezTo>
                  <a:lnTo>
                    <a:pt x="7462" y="6191"/>
                  </a:lnTo>
                  <a:cubicBezTo>
                    <a:pt x="7482" y="6181"/>
                    <a:pt x="7491" y="6181"/>
                    <a:pt x="7510" y="6172"/>
                  </a:cubicBezTo>
                  <a:lnTo>
                    <a:pt x="7530" y="6162"/>
                  </a:lnTo>
                  <a:lnTo>
                    <a:pt x="7587" y="6162"/>
                  </a:lnTo>
                  <a:cubicBezTo>
                    <a:pt x="7626" y="6162"/>
                    <a:pt x="7655" y="6172"/>
                    <a:pt x="7683" y="6191"/>
                  </a:cubicBezTo>
                  <a:lnTo>
                    <a:pt x="7703" y="6201"/>
                  </a:lnTo>
                  <a:cubicBezTo>
                    <a:pt x="7722" y="6201"/>
                    <a:pt x="7732" y="6210"/>
                    <a:pt x="7741" y="6229"/>
                  </a:cubicBezTo>
                  <a:lnTo>
                    <a:pt x="8030" y="6518"/>
                  </a:lnTo>
                  <a:lnTo>
                    <a:pt x="9280" y="5268"/>
                  </a:lnTo>
                  <a:cubicBezTo>
                    <a:pt x="9366" y="5181"/>
                    <a:pt x="9366" y="5037"/>
                    <a:pt x="9280" y="4951"/>
                  </a:cubicBezTo>
                  <a:lnTo>
                    <a:pt x="9049" y="4720"/>
                  </a:lnTo>
                  <a:cubicBezTo>
                    <a:pt x="9001" y="4678"/>
                    <a:pt x="8942" y="4655"/>
                    <a:pt x="8883" y="4655"/>
                  </a:cubicBezTo>
                  <a:cubicBezTo>
                    <a:pt x="8848" y="4655"/>
                    <a:pt x="8812" y="4663"/>
                    <a:pt x="8780" y="4681"/>
                  </a:cubicBezTo>
                  <a:cubicBezTo>
                    <a:pt x="8689" y="4730"/>
                    <a:pt x="8592" y="4754"/>
                    <a:pt x="8495" y="4754"/>
                  </a:cubicBezTo>
                  <a:cubicBezTo>
                    <a:pt x="8345" y="4754"/>
                    <a:pt x="8199" y="4696"/>
                    <a:pt x="8087" y="4585"/>
                  </a:cubicBezTo>
                  <a:lnTo>
                    <a:pt x="8049" y="4556"/>
                  </a:lnTo>
                  <a:lnTo>
                    <a:pt x="8039" y="4537"/>
                  </a:lnTo>
                  <a:lnTo>
                    <a:pt x="8030" y="4518"/>
                  </a:lnTo>
                  <a:lnTo>
                    <a:pt x="8010" y="4499"/>
                  </a:lnTo>
                  <a:lnTo>
                    <a:pt x="8001" y="4489"/>
                  </a:lnTo>
                  <a:lnTo>
                    <a:pt x="7991" y="4460"/>
                  </a:lnTo>
                  <a:cubicBezTo>
                    <a:pt x="7885" y="4287"/>
                    <a:pt x="7885" y="4066"/>
                    <a:pt x="7982" y="3893"/>
                  </a:cubicBezTo>
                  <a:cubicBezTo>
                    <a:pt x="8030" y="3797"/>
                    <a:pt x="8020" y="3691"/>
                    <a:pt x="7943" y="3624"/>
                  </a:cubicBezTo>
                  <a:lnTo>
                    <a:pt x="7395" y="3066"/>
                  </a:lnTo>
                  <a:cubicBezTo>
                    <a:pt x="7347" y="3024"/>
                    <a:pt x="7288" y="3001"/>
                    <a:pt x="7229" y="3001"/>
                  </a:cubicBezTo>
                  <a:cubicBezTo>
                    <a:pt x="7194" y="3001"/>
                    <a:pt x="7158" y="3009"/>
                    <a:pt x="7126" y="3027"/>
                  </a:cubicBezTo>
                  <a:cubicBezTo>
                    <a:pt x="7030" y="3079"/>
                    <a:pt x="6933" y="3102"/>
                    <a:pt x="6840" y="3102"/>
                  </a:cubicBezTo>
                  <a:cubicBezTo>
                    <a:pt x="6429" y="3102"/>
                    <a:pt x="6100" y="2654"/>
                    <a:pt x="6328" y="2239"/>
                  </a:cubicBezTo>
                  <a:cubicBezTo>
                    <a:pt x="6376" y="2143"/>
                    <a:pt x="6356" y="2037"/>
                    <a:pt x="6289" y="1960"/>
                  </a:cubicBezTo>
                  <a:lnTo>
                    <a:pt x="5741" y="1412"/>
                  </a:lnTo>
                  <a:cubicBezTo>
                    <a:pt x="5695" y="1366"/>
                    <a:pt x="5639" y="1344"/>
                    <a:pt x="5581" y="1344"/>
                  </a:cubicBezTo>
                  <a:cubicBezTo>
                    <a:pt x="5541" y="1344"/>
                    <a:pt x="5501" y="1354"/>
                    <a:pt x="5462" y="1373"/>
                  </a:cubicBezTo>
                  <a:cubicBezTo>
                    <a:pt x="5368" y="1425"/>
                    <a:pt x="5273" y="1448"/>
                    <a:pt x="5181" y="1448"/>
                  </a:cubicBezTo>
                  <a:cubicBezTo>
                    <a:pt x="4775" y="1448"/>
                    <a:pt x="4446" y="999"/>
                    <a:pt x="4674" y="575"/>
                  </a:cubicBezTo>
                  <a:lnTo>
                    <a:pt x="4635" y="566"/>
                  </a:lnTo>
                  <a:cubicBezTo>
                    <a:pt x="4683" y="479"/>
                    <a:pt x="4664" y="373"/>
                    <a:pt x="4597" y="296"/>
                  </a:cubicBezTo>
                  <a:lnTo>
                    <a:pt x="4366" y="66"/>
                  </a:lnTo>
                  <a:cubicBezTo>
                    <a:pt x="4323" y="22"/>
                    <a:pt x="4265" y="1"/>
                    <a:pt x="4207" y="1"/>
                  </a:cubicBezTo>
                  <a:close/>
                </a:path>
              </a:pathLst>
            </a:custGeom>
            <a:solidFill>
              <a:srgbClr val="8BA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8" name="Google Shape;15308;p60"/>
            <p:cNvSpPr/>
            <p:nvPr/>
          </p:nvSpPr>
          <p:spPr>
            <a:xfrm>
              <a:off x="5740292" y="2985551"/>
              <a:ext cx="228450" cy="228398"/>
            </a:xfrm>
            <a:custGeom>
              <a:avLst/>
              <a:gdLst/>
              <a:ahLst/>
              <a:cxnLst/>
              <a:rect l="l" t="t" r="r" b="b"/>
              <a:pathLst>
                <a:path w="8742" h="8740" extrusionOk="0">
                  <a:moveTo>
                    <a:pt x="5070" y="1"/>
                  </a:moveTo>
                  <a:cubicBezTo>
                    <a:pt x="5054" y="1"/>
                    <a:pt x="5040" y="8"/>
                    <a:pt x="5030" y="22"/>
                  </a:cubicBezTo>
                  <a:lnTo>
                    <a:pt x="20" y="5023"/>
                  </a:lnTo>
                  <a:cubicBezTo>
                    <a:pt x="1" y="5051"/>
                    <a:pt x="1" y="5090"/>
                    <a:pt x="20" y="5119"/>
                  </a:cubicBezTo>
                  <a:lnTo>
                    <a:pt x="3626" y="8725"/>
                  </a:lnTo>
                  <a:cubicBezTo>
                    <a:pt x="3641" y="8734"/>
                    <a:pt x="3657" y="8739"/>
                    <a:pt x="3673" y="8739"/>
                  </a:cubicBezTo>
                  <a:cubicBezTo>
                    <a:pt x="3689" y="8739"/>
                    <a:pt x="3703" y="8734"/>
                    <a:pt x="3713" y="8725"/>
                  </a:cubicBezTo>
                  <a:lnTo>
                    <a:pt x="8723" y="3715"/>
                  </a:lnTo>
                  <a:cubicBezTo>
                    <a:pt x="8742" y="3686"/>
                    <a:pt x="8742" y="3647"/>
                    <a:pt x="8723" y="3628"/>
                  </a:cubicBezTo>
                  <a:lnTo>
                    <a:pt x="5117" y="22"/>
                  </a:lnTo>
                  <a:cubicBezTo>
                    <a:pt x="5102" y="8"/>
                    <a:pt x="5085" y="1"/>
                    <a:pt x="507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9" name="Google Shape;15309;p60"/>
            <p:cNvSpPr/>
            <p:nvPr/>
          </p:nvSpPr>
          <p:spPr>
            <a:xfrm>
              <a:off x="5826007" y="2985551"/>
              <a:ext cx="142997" cy="228398"/>
            </a:xfrm>
            <a:custGeom>
              <a:avLst/>
              <a:gdLst/>
              <a:ahLst/>
              <a:cxnLst/>
              <a:rect l="l" t="t" r="r" b="b"/>
              <a:pathLst>
                <a:path w="5472" h="8740" extrusionOk="0">
                  <a:moveTo>
                    <a:pt x="1797" y="1"/>
                  </a:moveTo>
                  <a:cubicBezTo>
                    <a:pt x="1781" y="1"/>
                    <a:pt x="1765" y="8"/>
                    <a:pt x="1750" y="22"/>
                  </a:cubicBezTo>
                  <a:lnTo>
                    <a:pt x="875" y="897"/>
                  </a:lnTo>
                  <a:lnTo>
                    <a:pt x="4135" y="4157"/>
                  </a:lnTo>
                  <a:cubicBezTo>
                    <a:pt x="4154" y="4186"/>
                    <a:pt x="4154" y="4224"/>
                    <a:pt x="4135" y="4253"/>
                  </a:cubicBezTo>
                  <a:lnTo>
                    <a:pt x="0" y="8378"/>
                  </a:lnTo>
                  <a:lnTo>
                    <a:pt x="346" y="8725"/>
                  </a:lnTo>
                  <a:cubicBezTo>
                    <a:pt x="361" y="8734"/>
                    <a:pt x="377" y="8739"/>
                    <a:pt x="393" y="8739"/>
                  </a:cubicBezTo>
                  <a:cubicBezTo>
                    <a:pt x="409" y="8739"/>
                    <a:pt x="423" y="8734"/>
                    <a:pt x="433" y="8725"/>
                  </a:cubicBezTo>
                  <a:lnTo>
                    <a:pt x="5443" y="3715"/>
                  </a:lnTo>
                  <a:cubicBezTo>
                    <a:pt x="5472" y="3686"/>
                    <a:pt x="5472" y="3647"/>
                    <a:pt x="5443" y="3628"/>
                  </a:cubicBezTo>
                  <a:lnTo>
                    <a:pt x="1837" y="22"/>
                  </a:lnTo>
                  <a:cubicBezTo>
                    <a:pt x="1827" y="8"/>
                    <a:pt x="1813" y="1"/>
                    <a:pt x="1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0" name="Google Shape;15310;p60"/>
            <p:cNvSpPr/>
            <p:nvPr/>
          </p:nvSpPr>
          <p:spPr>
            <a:xfrm>
              <a:off x="5767940" y="3015028"/>
              <a:ext cx="116708" cy="112579"/>
            </a:xfrm>
            <a:custGeom>
              <a:avLst/>
              <a:gdLst/>
              <a:ahLst/>
              <a:cxnLst/>
              <a:rect l="l" t="t" r="r" b="b"/>
              <a:pathLst>
                <a:path w="4466" h="4308" extrusionOk="0">
                  <a:moveTo>
                    <a:pt x="4165" y="0"/>
                  </a:moveTo>
                  <a:cubicBezTo>
                    <a:pt x="4116" y="0"/>
                    <a:pt x="4065" y="20"/>
                    <a:pt x="4020" y="67"/>
                  </a:cubicBezTo>
                  <a:lnTo>
                    <a:pt x="135" y="3943"/>
                  </a:lnTo>
                  <a:cubicBezTo>
                    <a:pt x="1" y="4077"/>
                    <a:pt x="97" y="4308"/>
                    <a:pt x="289" y="4308"/>
                  </a:cubicBezTo>
                  <a:cubicBezTo>
                    <a:pt x="337" y="4308"/>
                    <a:pt x="395" y="4279"/>
                    <a:pt x="433" y="4241"/>
                  </a:cubicBezTo>
                  <a:lnTo>
                    <a:pt x="4318" y="365"/>
                  </a:lnTo>
                  <a:cubicBezTo>
                    <a:pt x="4465" y="211"/>
                    <a:pt x="4325" y="0"/>
                    <a:pt x="4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1" name="Google Shape;15311;p60"/>
            <p:cNvSpPr/>
            <p:nvPr/>
          </p:nvSpPr>
          <p:spPr>
            <a:xfrm>
              <a:off x="5796581" y="3043669"/>
              <a:ext cx="116917" cy="112605"/>
            </a:xfrm>
            <a:custGeom>
              <a:avLst/>
              <a:gdLst/>
              <a:ahLst/>
              <a:cxnLst/>
              <a:rect l="l" t="t" r="r" b="b"/>
              <a:pathLst>
                <a:path w="4474" h="4309" extrusionOk="0">
                  <a:moveTo>
                    <a:pt x="4167" y="0"/>
                  </a:moveTo>
                  <a:cubicBezTo>
                    <a:pt x="4117" y="0"/>
                    <a:pt x="4066" y="20"/>
                    <a:pt x="4020" y="68"/>
                  </a:cubicBezTo>
                  <a:lnTo>
                    <a:pt x="136" y="3943"/>
                  </a:lnTo>
                  <a:cubicBezTo>
                    <a:pt x="1" y="4077"/>
                    <a:pt x="97" y="4308"/>
                    <a:pt x="289" y="4308"/>
                  </a:cubicBezTo>
                  <a:cubicBezTo>
                    <a:pt x="347" y="4308"/>
                    <a:pt x="395" y="4289"/>
                    <a:pt x="434" y="4251"/>
                  </a:cubicBezTo>
                  <a:lnTo>
                    <a:pt x="4319" y="366"/>
                  </a:lnTo>
                  <a:cubicBezTo>
                    <a:pt x="4473" y="211"/>
                    <a:pt x="4329" y="0"/>
                    <a:pt x="4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2" name="Google Shape;15312;p60"/>
            <p:cNvSpPr/>
            <p:nvPr/>
          </p:nvSpPr>
          <p:spPr>
            <a:xfrm>
              <a:off x="5825249" y="3072311"/>
              <a:ext cx="116682" cy="112605"/>
            </a:xfrm>
            <a:custGeom>
              <a:avLst/>
              <a:gdLst/>
              <a:ahLst/>
              <a:cxnLst/>
              <a:rect l="l" t="t" r="r" b="b"/>
              <a:pathLst>
                <a:path w="4465" h="4309" extrusionOk="0">
                  <a:moveTo>
                    <a:pt x="4161" y="1"/>
                  </a:moveTo>
                  <a:cubicBezTo>
                    <a:pt x="4110" y="1"/>
                    <a:pt x="4057" y="20"/>
                    <a:pt x="4010" y="68"/>
                  </a:cubicBezTo>
                  <a:lnTo>
                    <a:pt x="135" y="3943"/>
                  </a:lnTo>
                  <a:cubicBezTo>
                    <a:pt x="0" y="4078"/>
                    <a:pt x="96" y="4308"/>
                    <a:pt x="289" y="4308"/>
                  </a:cubicBezTo>
                  <a:cubicBezTo>
                    <a:pt x="337" y="4308"/>
                    <a:pt x="394" y="4289"/>
                    <a:pt x="433" y="4251"/>
                  </a:cubicBezTo>
                  <a:lnTo>
                    <a:pt x="4318" y="366"/>
                  </a:lnTo>
                  <a:cubicBezTo>
                    <a:pt x="4465" y="211"/>
                    <a:pt x="4325" y="1"/>
                    <a:pt x="4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3" name="Google Shape;15313;p60"/>
          <p:cNvGrpSpPr/>
          <p:nvPr/>
        </p:nvGrpSpPr>
        <p:grpSpPr>
          <a:xfrm>
            <a:off x="4871935" y="1500990"/>
            <a:ext cx="258503" cy="360890"/>
            <a:chOff x="4871935" y="1500990"/>
            <a:chExt cx="258503" cy="360890"/>
          </a:xfrm>
        </p:grpSpPr>
        <p:sp>
          <p:nvSpPr>
            <p:cNvPr id="15314" name="Google Shape;15314;p60"/>
            <p:cNvSpPr/>
            <p:nvPr/>
          </p:nvSpPr>
          <p:spPr>
            <a:xfrm>
              <a:off x="4871935" y="1500990"/>
              <a:ext cx="258503" cy="147570"/>
            </a:xfrm>
            <a:custGeom>
              <a:avLst/>
              <a:gdLst/>
              <a:ahLst/>
              <a:cxnLst/>
              <a:rect l="l" t="t" r="r" b="b"/>
              <a:pathLst>
                <a:path w="9892" h="5647" extrusionOk="0">
                  <a:moveTo>
                    <a:pt x="4920" y="0"/>
                  </a:moveTo>
                  <a:cubicBezTo>
                    <a:pt x="4661" y="29"/>
                    <a:pt x="4430" y="154"/>
                    <a:pt x="4276" y="356"/>
                  </a:cubicBezTo>
                  <a:cubicBezTo>
                    <a:pt x="4190" y="337"/>
                    <a:pt x="4093" y="318"/>
                    <a:pt x="3997" y="318"/>
                  </a:cubicBezTo>
                  <a:cubicBezTo>
                    <a:pt x="3449" y="318"/>
                    <a:pt x="2997" y="731"/>
                    <a:pt x="2988" y="1241"/>
                  </a:cubicBezTo>
                  <a:lnTo>
                    <a:pt x="2988" y="1251"/>
                  </a:lnTo>
                  <a:cubicBezTo>
                    <a:pt x="2939" y="1251"/>
                    <a:pt x="2901" y="1241"/>
                    <a:pt x="2853" y="1241"/>
                  </a:cubicBezTo>
                  <a:cubicBezTo>
                    <a:pt x="2257" y="1241"/>
                    <a:pt x="1766" y="1683"/>
                    <a:pt x="1766" y="2231"/>
                  </a:cubicBezTo>
                  <a:cubicBezTo>
                    <a:pt x="1766" y="2376"/>
                    <a:pt x="1795" y="2510"/>
                    <a:pt x="1853" y="2635"/>
                  </a:cubicBezTo>
                  <a:lnTo>
                    <a:pt x="1766" y="2635"/>
                  </a:lnTo>
                  <a:cubicBezTo>
                    <a:pt x="1170" y="2635"/>
                    <a:pt x="689" y="3078"/>
                    <a:pt x="689" y="3626"/>
                  </a:cubicBezTo>
                  <a:cubicBezTo>
                    <a:pt x="680" y="3760"/>
                    <a:pt x="718" y="3895"/>
                    <a:pt x="776" y="4020"/>
                  </a:cubicBezTo>
                  <a:lnTo>
                    <a:pt x="641" y="4020"/>
                  </a:lnTo>
                  <a:cubicBezTo>
                    <a:pt x="638" y="4020"/>
                    <a:pt x="634" y="4020"/>
                    <a:pt x="631" y="4020"/>
                  </a:cubicBezTo>
                  <a:cubicBezTo>
                    <a:pt x="111" y="4020"/>
                    <a:pt x="0" y="4752"/>
                    <a:pt x="507" y="4905"/>
                  </a:cubicBezTo>
                  <a:cubicBezTo>
                    <a:pt x="478" y="4962"/>
                    <a:pt x="459" y="5039"/>
                    <a:pt x="459" y="5107"/>
                  </a:cubicBezTo>
                  <a:cubicBezTo>
                    <a:pt x="477" y="5403"/>
                    <a:pt x="719" y="5646"/>
                    <a:pt x="1020" y="5646"/>
                  </a:cubicBezTo>
                  <a:cubicBezTo>
                    <a:pt x="1032" y="5646"/>
                    <a:pt x="1043" y="5646"/>
                    <a:pt x="1055" y="5645"/>
                  </a:cubicBezTo>
                  <a:lnTo>
                    <a:pt x="8844" y="5645"/>
                  </a:lnTo>
                  <a:cubicBezTo>
                    <a:pt x="8855" y="5646"/>
                    <a:pt x="8867" y="5646"/>
                    <a:pt x="8878" y="5646"/>
                  </a:cubicBezTo>
                  <a:cubicBezTo>
                    <a:pt x="9180" y="5646"/>
                    <a:pt x="9421" y="5403"/>
                    <a:pt x="9430" y="5107"/>
                  </a:cubicBezTo>
                  <a:cubicBezTo>
                    <a:pt x="9430" y="5039"/>
                    <a:pt x="9421" y="4962"/>
                    <a:pt x="9392" y="4905"/>
                  </a:cubicBezTo>
                  <a:cubicBezTo>
                    <a:pt x="9892" y="4760"/>
                    <a:pt x="9786" y="4020"/>
                    <a:pt x="9267" y="4020"/>
                  </a:cubicBezTo>
                  <a:lnTo>
                    <a:pt x="9132" y="4020"/>
                  </a:lnTo>
                  <a:cubicBezTo>
                    <a:pt x="9190" y="3895"/>
                    <a:pt x="9219" y="3760"/>
                    <a:pt x="9219" y="3626"/>
                  </a:cubicBezTo>
                  <a:cubicBezTo>
                    <a:pt x="9219" y="3078"/>
                    <a:pt x="8728" y="2635"/>
                    <a:pt x="8142" y="2635"/>
                  </a:cubicBezTo>
                  <a:lnTo>
                    <a:pt x="8046" y="2635"/>
                  </a:lnTo>
                  <a:cubicBezTo>
                    <a:pt x="8103" y="2510"/>
                    <a:pt x="8132" y="2376"/>
                    <a:pt x="8132" y="2231"/>
                  </a:cubicBezTo>
                  <a:cubicBezTo>
                    <a:pt x="8132" y="1683"/>
                    <a:pt x="7651" y="1241"/>
                    <a:pt x="7055" y="1241"/>
                  </a:cubicBezTo>
                  <a:cubicBezTo>
                    <a:pt x="7007" y="1241"/>
                    <a:pt x="6959" y="1251"/>
                    <a:pt x="6911" y="1251"/>
                  </a:cubicBezTo>
                  <a:lnTo>
                    <a:pt x="6911" y="1241"/>
                  </a:lnTo>
                  <a:cubicBezTo>
                    <a:pt x="6911" y="731"/>
                    <a:pt x="6459" y="318"/>
                    <a:pt x="5901" y="318"/>
                  </a:cubicBezTo>
                  <a:cubicBezTo>
                    <a:pt x="5805" y="318"/>
                    <a:pt x="5718" y="337"/>
                    <a:pt x="5622" y="356"/>
                  </a:cubicBezTo>
                  <a:cubicBezTo>
                    <a:pt x="5468" y="154"/>
                    <a:pt x="5238" y="29"/>
                    <a:pt x="4988"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5" name="Google Shape;15315;p60"/>
            <p:cNvSpPr/>
            <p:nvPr/>
          </p:nvSpPr>
          <p:spPr>
            <a:xfrm>
              <a:off x="4984671" y="1500990"/>
              <a:ext cx="145271" cy="147544"/>
            </a:xfrm>
            <a:custGeom>
              <a:avLst/>
              <a:gdLst/>
              <a:ahLst/>
              <a:cxnLst/>
              <a:rect l="l" t="t" r="r" b="b"/>
              <a:pathLst>
                <a:path w="5559" h="5646" extrusionOk="0">
                  <a:moveTo>
                    <a:pt x="2943" y="5645"/>
                  </a:moveTo>
                  <a:cubicBezTo>
                    <a:pt x="2949" y="5645"/>
                    <a:pt x="2955" y="5645"/>
                    <a:pt x="2961" y="5645"/>
                  </a:cubicBezTo>
                  <a:cubicBezTo>
                    <a:pt x="2967" y="5645"/>
                    <a:pt x="2973" y="5645"/>
                    <a:pt x="2979" y="5645"/>
                  </a:cubicBezTo>
                  <a:close/>
                  <a:moveTo>
                    <a:pt x="606" y="0"/>
                  </a:moveTo>
                  <a:cubicBezTo>
                    <a:pt x="366" y="29"/>
                    <a:pt x="145" y="135"/>
                    <a:pt x="1" y="327"/>
                  </a:cubicBezTo>
                  <a:cubicBezTo>
                    <a:pt x="3068" y="1501"/>
                    <a:pt x="3385" y="4597"/>
                    <a:pt x="3491" y="4895"/>
                  </a:cubicBezTo>
                  <a:cubicBezTo>
                    <a:pt x="3520" y="4962"/>
                    <a:pt x="3530" y="5030"/>
                    <a:pt x="3530" y="5097"/>
                  </a:cubicBezTo>
                  <a:cubicBezTo>
                    <a:pt x="3520" y="5402"/>
                    <a:pt x="3271" y="5636"/>
                    <a:pt x="2979" y="5645"/>
                  </a:cubicBezTo>
                  <a:lnTo>
                    <a:pt x="4530" y="5645"/>
                  </a:lnTo>
                  <a:cubicBezTo>
                    <a:pt x="4536" y="5645"/>
                    <a:pt x="4542" y="5645"/>
                    <a:pt x="4548" y="5645"/>
                  </a:cubicBezTo>
                  <a:cubicBezTo>
                    <a:pt x="4857" y="5645"/>
                    <a:pt x="5107" y="5408"/>
                    <a:pt x="5116" y="5097"/>
                  </a:cubicBezTo>
                  <a:cubicBezTo>
                    <a:pt x="5116" y="5030"/>
                    <a:pt x="5107" y="4962"/>
                    <a:pt x="5078" y="4895"/>
                  </a:cubicBezTo>
                  <a:cubicBezTo>
                    <a:pt x="5559" y="4741"/>
                    <a:pt x="5453" y="4030"/>
                    <a:pt x="4953" y="4020"/>
                  </a:cubicBezTo>
                  <a:lnTo>
                    <a:pt x="4818" y="4020"/>
                  </a:lnTo>
                  <a:cubicBezTo>
                    <a:pt x="4876" y="3895"/>
                    <a:pt x="4905" y="3760"/>
                    <a:pt x="4905" y="3626"/>
                  </a:cubicBezTo>
                  <a:cubicBezTo>
                    <a:pt x="4905" y="3078"/>
                    <a:pt x="4414" y="2635"/>
                    <a:pt x="3828" y="2635"/>
                  </a:cubicBezTo>
                  <a:lnTo>
                    <a:pt x="3732" y="2635"/>
                  </a:lnTo>
                  <a:cubicBezTo>
                    <a:pt x="3789" y="2510"/>
                    <a:pt x="3818" y="2376"/>
                    <a:pt x="3818" y="2231"/>
                  </a:cubicBezTo>
                  <a:cubicBezTo>
                    <a:pt x="3818" y="1683"/>
                    <a:pt x="3337" y="1241"/>
                    <a:pt x="2741" y="1241"/>
                  </a:cubicBezTo>
                  <a:cubicBezTo>
                    <a:pt x="2693" y="1241"/>
                    <a:pt x="2645" y="1251"/>
                    <a:pt x="2597" y="1251"/>
                  </a:cubicBezTo>
                  <a:lnTo>
                    <a:pt x="2597" y="1241"/>
                  </a:lnTo>
                  <a:cubicBezTo>
                    <a:pt x="2597" y="731"/>
                    <a:pt x="2145" y="318"/>
                    <a:pt x="1587" y="318"/>
                  </a:cubicBezTo>
                  <a:cubicBezTo>
                    <a:pt x="1491" y="318"/>
                    <a:pt x="1404" y="337"/>
                    <a:pt x="1308" y="356"/>
                  </a:cubicBezTo>
                  <a:cubicBezTo>
                    <a:pt x="1154" y="154"/>
                    <a:pt x="924" y="29"/>
                    <a:pt x="67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6" name="Google Shape;15316;p60"/>
            <p:cNvSpPr/>
            <p:nvPr/>
          </p:nvSpPr>
          <p:spPr>
            <a:xfrm>
              <a:off x="4882911" y="1623107"/>
              <a:ext cx="237205" cy="238773"/>
            </a:xfrm>
            <a:custGeom>
              <a:avLst/>
              <a:gdLst/>
              <a:ahLst/>
              <a:cxnLst/>
              <a:rect l="l" t="t" r="r" b="b"/>
              <a:pathLst>
                <a:path w="9077" h="9137" extrusionOk="0">
                  <a:moveTo>
                    <a:pt x="4529" y="1"/>
                  </a:moveTo>
                  <a:cubicBezTo>
                    <a:pt x="4052" y="1"/>
                    <a:pt x="3662" y="386"/>
                    <a:pt x="3644" y="856"/>
                  </a:cubicBezTo>
                  <a:lnTo>
                    <a:pt x="3644" y="856"/>
                  </a:lnTo>
                  <a:cubicBezTo>
                    <a:pt x="3625" y="391"/>
                    <a:pt x="3250" y="10"/>
                    <a:pt x="2777" y="10"/>
                  </a:cubicBezTo>
                  <a:cubicBezTo>
                    <a:pt x="2772" y="10"/>
                    <a:pt x="2766" y="10"/>
                    <a:pt x="2760" y="10"/>
                  </a:cubicBezTo>
                  <a:lnTo>
                    <a:pt x="2750" y="10"/>
                  </a:lnTo>
                  <a:cubicBezTo>
                    <a:pt x="2745" y="10"/>
                    <a:pt x="2739" y="10"/>
                    <a:pt x="2734" y="10"/>
                  </a:cubicBezTo>
                  <a:cubicBezTo>
                    <a:pt x="2221" y="10"/>
                    <a:pt x="1821" y="453"/>
                    <a:pt x="1863" y="966"/>
                  </a:cubicBezTo>
                  <a:lnTo>
                    <a:pt x="1863" y="966"/>
                  </a:lnTo>
                  <a:lnTo>
                    <a:pt x="1846" y="789"/>
                  </a:lnTo>
                  <a:cubicBezTo>
                    <a:pt x="1799" y="353"/>
                    <a:pt x="1424" y="10"/>
                    <a:pt x="989" y="10"/>
                  </a:cubicBezTo>
                  <a:cubicBezTo>
                    <a:pt x="983" y="10"/>
                    <a:pt x="977" y="10"/>
                    <a:pt x="971" y="10"/>
                  </a:cubicBezTo>
                  <a:cubicBezTo>
                    <a:pt x="966" y="10"/>
                    <a:pt x="961" y="10"/>
                    <a:pt x="956" y="10"/>
                  </a:cubicBezTo>
                  <a:cubicBezTo>
                    <a:pt x="406" y="10"/>
                    <a:pt x="1" y="516"/>
                    <a:pt x="96" y="1049"/>
                  </a:cubicBezTo>
                  <a:lnTo>
                    <a:pt x="1510" y="8655"/>
                  </a:lnTo>
                  <a:cubicBezTo>
                    <a:pt x="1558" y="8934"/>
                    <a:pt x="1808" y="9136"/>
                    <a:pt x="2087" y="9136"/>
                  </a:cubicBezTo>
                  <a:lnTo>
                    <a:pt x="6991" y="9136"/>
                  </a:lnTo>
                  <a:cubicBezTo>
                    <a:pt x="7279" y="9136"/>
                    <a:pt x="7520" y="8934"/>
                    <a:pt x="7568" y="8655"/>
                  </a:cubicBezTo>
                  <a:lnTo>
                    <a:pt x="8981" y="1049"/>
                  </a:lnTo>
                  <a:cubicBezTo>
                    <a:pt x="9077" y="506"/>
                    <a:pt x="8672" y="10"/>
                    <a:pt x="8122" y="10"/>
                  </a:cubicBezTo>
                  <a:cubicBezTo>
                    <a:pt x="8117" y="10"/>
                    <a:pt x="8112" y="10"/>
                    <a:pt x="8106" y="10"/>
                  </a:cubicBezTo>
                  <a:cubicBezTo>
                    <a:pt x="8100" y="10"/>
                    <a:pt x="8094" y="10"/>
                    <a:pt x="8088" y="10"/>
                  </a:cubicBezTo>
                  <a:cubicBezTo>
                    <a:pt x="7644" y="10"/>
                    <a:pt x="7279" y="353"/>
                    <a:pt x="7231" y="789"/>
                  </a:cubicBezTo>
                  <a:lnTo>
                    <a:pt x="7214" y="966"/>
                  </a:lnTo>
                  <a:lnTo>
                    <a:pt x="7214" y="966"/>
                  </a:lnTo>
                  <a:cubicBezTo>
                    <a:pt x="7256" y="453"/>
                    <a:pt x="6856" y="10"/>
                    <a:pt x="6344" y="10"/>
                  </a:cubicBezTo>
                  <a:cubicBezTo>
                    <a:pt x="6338" y="10"/>
                    <a:pt x="6333" y="10"/>
                    <a:pt x="6327" y="10"/>
                  </a:cubicBezTo>
                  <a:lnTo>
                    <a:pt x="6318" y="10"/>
                  </a:lnTo>
                  <a:cubicBezTo>
                    <a:pt x="6312" y="10"/>
                    <a:pt x="6306" y="10"/>
                    <a:pt x="6300" y="10"/>
                  </a:cubicBezTo>
                  <a:cubicBezTo>
                    <a:pt x="5828" y="10"/>
                    <a:pt x="5452" y="391"/>
                    <a:pt x="5433" y="856"/>
                  </a:cubicBezTo>
                  <a:lnTo>
                    <a:pt x="5433" y="856"/>
                  </a:lnTo>
                  <a:cubicBezTo>
                    <a:pt x="5415" y="386"/>
                    <a:pt x="5026" y="1"/>
                    <a:pt x="4548"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7" name="Google Shape;15317;p60"/>
            <p:cNvSpPr/>
            <p:nvPr/>
          </p:nvSpPr>
          <p:spPr>
            <a:xfrm>
              <a:off x="4919575" y="1623316"/>
              <a:ext cx="200828" cy="238564"/>
            </a:xfrm>
            <a:custGeom>
              <a:avLst/>
              <a:gdLst/>
              <a:ahLst/>
              <a:cxnLst/>
              <a:rect l="l" t="t" r="r" b="b"/>
              <a:pathLst>
                <a:path w="7685" h="9129" extrusionOk="0">
                  <a:moveTo>
                    <a:pt x="6697" y="1"/>
                  </a:moveTo>
                  <a:cubicBezTo>
                    <a:pt x="6391" y="1"/>
                    <a:pt x="6117" y="152"/>
                    <a:pt x="5963" y="406"/>
                  </a:cubicBezTo>
                  <a:cubicBezTo>
                    <a:pt x="6078" y="599"/>
                    <a:pt x="6117" y="820"/>
                    <a:pt x="6078" y="1041"/>
                  </a:cubicBezTo>
                  <a:lnTo>
                    <a:pt x="4896" y="7484"/>
                  </a:lnTo>
                  <a:cubicBezTo>
                    <a:pt x="4790" y="8032"/>
                    <a:pt x="4309" y="8426"/>
                    <a:pt x="3761" y="8426"/>
                  </a:cubicBezTo>
                  <a:lnTo>
                    <a:pt x="549" y="8426"/>
                  </a:lnTo>
                  <a:cubicBezTo>
                    <a:pt x="318" y="8426"/>
                    <a:pt x="107" y="8301"/>
                    <a:pt x="1" y="8090"/>
                  </a:cubicBezTo>
                  <a:lnTo>
                    <a:pt x="1" y="8090"/>
                  </a:lnTo>
                  <a:lnTo>
                    <a:pt x="97" y="8647"/>
                  </a:lnTo>
                  <a:cubicBezTo>
                    <a:pt x="155" y="8926"/>
                    <a:pt x="395" y="9128"/>
                    <a:pt x="684" y="9128"/>
                  </a:cubicBezTo>
                  <a:lnTo>
                    <a:pt x="5588" y="9128"/>
                  </a:lnTo>
                  <a:cubicBezTo>
                    <a:pt x="5867" y="9128"/>
                    <a:pt x="6107" y="8926"/>
                    <a:pt x="6165" y="8647"/>
                  </a:cubicBezTo>
                  <a:lnTo>
                    <a:pt x="6261" y="8090"/>
                  </a:lnTo>
                  <a:lnTo>
                    <a:pt x="7569" y="1060"/>
                  </a:lnTo>
                  <a:cubicBezTo>
                    <a:pt x="7684" y="531"/>
                    <a:pt x="7290" y="22"/>
                    <a:pt x="6751" y="2"/>
                  </a:cubicBezTo>
                  <a:cubicBezTo>
                    <a:pt x="6733" y="1"/>
                    <a:pt x="6715" y="1"/>
                    <a:pt x="6697"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8" name="Google Shape;15318;p60"/>
            <p:cNvSpPr/>
            <p:nvPr/>
          </p:nvSpPr>
          <p:spPr>
            <a:xfrm>
              <a:off x="5016840" y="1623107"/>
              <a:ext cx="56054" cy="238773"/>
            </a:xfrm>
            <a:custGeom>
              <a:avLst/>
              <a:gdLst/>
              <a:ahLst/>
              <a:cxnLst/>
              <a:rect l="l" t="t" r="r" b="b"/>
              <a:pathLst>
                <a:path w="2145" h="9137" extrusionOk="0">
                  <a:moveTo>
                    <a:pt x="1193" y="1"/>
                  </a:moveTo>
                  <a:cubicBezTo>
                    <a:pt x="712" y="1"/>
                    <a:pt x="327" y="385"/>
                    <a:pt x="308" y="857"/>
                  </a:cubicBezTo>
                  <a:lnTo>
                    <a:pt x="0" y="9136"/>
                  </a:lnTo>
                  <a:lnTo>
                    <a:pt x="1174" y="9136"/>
                  </a:lnTo>
                  <a:lnTo>
                    <a:pt x="2077" y="991"/>
                  </a:lnTo>
                  <a:cubicBezTo>
                    <a:pt x="2145" y="462"/>
                    <a:pt x="1731" y="1"/>
                    <a:pt x="1202"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9" name="Google Shape;15319;p60"/>
            <p:cNvSpPr/>
            <p:nvPr/>
          </p:nvSpPr>
          <p:spPr>
            <a:xfrm>
              <a:off x="4919575" y="1623316"/>
              <a:ext cx="200828" cy="238564"/>
            </a:xfrm>
            <a:custGeom>
              <a:avLst/>
              <a:gdLst/>
              <a:ahLst/>
              <a:cxnLst/>
              <a:rect l="l" t="t" r="r" b="b"/>
              <a:pathLst>
                <a:path w="7685" h="9129" extrusionOk="0">
                  <a:moveTo>
                    <a:pt x="6697" y="1"/>
                  </a:moveTo>
                  <a:cubicBezTo>
                    <a:pt x="6391" y="1"/>
                    <a:pt x="6117" y="152"/>
                    <a:pt x="5963" y="406"/>
                  </a:cubicBezTo>
                  <a:cubicBezTo>
                    <a:pt x="6078" y="599"/>
                    <a:pt x="6117" y="820"/>
                    <a:pt x="6078" y="1041"/>
                  </a:cubicBezTo>
                  <a:lnTo>
                    <a:pt x="4896" y="7484"/>
                  </a:lnTo>
                  <a:cubicBezTo>
                    <a:pt x="4790" y="8032"/>
                    <a:pt x="4309" y="8426"/>
                    <a:pt x="3761" y="8426"/>
                  </a:cubicBezTo>
                  <a:lnTo>
                    <a:pt x="549" y="8426"/>
                  </a:lnTo>
                  <a:cubicBezTo>
                    <a:pt x="318" y="8426"/>
                    <a:pt x="107" y="8301"/>
                    <a:pt x="1" y="8090"/>
                  </a:cubicBezTo>
                  <a:lnTo>
                    <a:pt x="1" y="8090"/>
                  </a:lnTo>
                  <a:lnTo>
                    <a:pt x="97" y="8647"/>
                  </a:lnTo>
                  <a:cubicBezTo>
                    <a:pt x="155" y="8926"/>
                    <a:pt x="395" y="9128"/>
                    <a:pt x="684" y="9128"/>
                  </a:cubicBezTo>
                  <a:lnTo>
                    <a:pt x="5588" y="9128"/>
                  </a:lnTo>
                  <a:cubicBezTo>
                    <a:pt x="5867" y="9128"/>
                    <a:pt x="6107" y="8926"/>
                    <a:pt x="6165" y="8647"/>
                  </a:cubicBezTo>
                  <a:lnTo>
                    <a:pt x="6261" y="8090"/>
                  </a:lnTo>
                  <a:lnTo>
                    <a:pt x="7569" y="1060"/>
                  </a:lnTo>
                  <a:cubicBezTo>
                    <a:pt x="7684" y="531"/>
                    <a:pt x="7290" y="22"/>
                    <a:pt x="6751" y="2"/>
                  </a:cubicBezTo>
                  <a:cubicBezTo>
                    <a:pt x="6733" y="1"/>
                    <a:pt x="6715" y="1"/>
                    <a:pt x="6697"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0" name="Google Shape;15320;p60"/>
            <p:cNvSpPr/>
            <p:nvPr/>
          </p:nvSpPr>
          <p:spPr>
            <a:xfrm>
              <a:off x="5016840" y="1623107"/>
              <a:ext cx="56054" cy="238773"/>
            </a:xfrm>
            <a:custGeom>
              <a:avLst/>
              <a:gdLst/>
              <a:ahLst/>
              <a:cxnLst/>
              <a:rect l="l" t="t" r="r" b="b"/>
              <a:pathLst>
                <a:path w="2145" h="9137" extrusionOk="0">
                  <a:moveTo>
                    <a:pt x="1193" y="1"/>
                  </a:moveTo>
                  <a:cubicBezTo>
                    <a:pt x="712" y="1"/>
                    <a:pt x="327" y="385"/>
                    <a:pt x="308" y="857"/>
                  </a:cubicBezTo>
                  <a:lnTo>
                    <a:pt x="0" y="9136"/>
                  </a:lnTo>
                  <a:lnTo>
                    <a:pt x="1174" y="9136"/>
                  </a:lnTo>
                  <a:lnTo>
                    <a:pt x="2077" y="991"/>
                  </a:lnTo>
                  <a:cubicBezTo>
                    <a:pt x="2145" y="462"/>
                    <a:pt x="1731" y="1"/>
                    <a:pt x="1202"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1" name="Google Shape;15321;p60"/>
            <p:cNvSpPr/>
            <p:nvPr/>
          </p:nvSpPr>
          <p:spPr>
            <a:xfrm>
              <a:off x="5017101" y="1750529"/>
              <a:ext cx="42988" cy="111351"/>
            </a:xfrm>
            <a:custGeom>
              <a:avLst/>
              <a:gdLst/>
              <a:ahLst/>
              <a:cxnLst/>
              <a:rect l="l" t="t" r="r" b="b"/>
              <a:pathLst>
                <a:path w="1645" h="4261" extrusionOk="0">
                  <a:moveTo>
                    <a:pt x="1644" y="0"/>
                  </a:moveTo>
                  <a:lnTo>
                    <a:pt x="1164" y="2616"/>
                  </a:lnTo>
                  <a:cubicBezTo>
                    <a:pt x="1058" y="3164"/>
                    <a:pt x="577" y="3558"/>
                    <a:pt x="29" y="3558"/>
                  </a:cubicBezTo>
                  <a:lnTo>
                    <a:pt x="0" y="4260"/>
                  </a:lnTo>
                  <a:lnTo>
                    <a:pt x="1173" y="4260"/>
                  </a:lnTo>
                  <a:lnTo>
                    <a:pt x="1644"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2" name="Google Shape;15322;p60"/>
            <p:cNvSpPr/>
            <p:nvPr/>
          </p:nvSpPr>
          <p:spPr>
            <a:xfrm>
              <a:off x="4927624" y="1567836"/>
              <a:ext cx="34207" cy="32195"/>
            </a:xfrm>
            <a:custGeom>
              <a:avLst/>
              <a:gdLst/>
              <a:ahLst/>
              <a:cxnLst/>
              <a:rect l="l" t="t" r="r" b="b"/>
              <a:pathLst>
                <a:path w="1309" h="1232" extrusionOk="0">
                  <a:moveTo>
                    <a:pt x="1030" y="0"/>
                  </a:moveTo>
                  <a:cubicBezTo>
                    <a:pt x="462" y="0"/>
                    <a:pt x="1" y="452"/>
                    <a:pt x="1" y="1020"/>
                  </a:cubicBezTo>
                  <a:cubicBezTo>
                    <a:pt x="1" y="1135"/>
                    <a:pt x="97" y="1231"/>
                    <a:pt x="212" y="1231"/>
                  </a:cubicBezTo>
                  <a:cubicBezTo>
                    <a:pt x="328" y="1231"/>
                    <a:pt x="424" y="1135"/>
                    <a:pt x="424" y="1020"/>
                  </a:cubicBezTo>
                  <a:cubicBezTo>
                    <a:pt x="424" y="683"/>
                    <a:pt x="693" y="414"/>
                    <a:pt x="1030" y="414"/>
                  </a:cubicBezTo>
                  <a:cubicBezTo>
                    <a:pt x="1308" y="414"/>
                    <a:pt x="1308" y="0"/>
                    <a:pt x="103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3" name="Google Shape;15323;p60"/>
            <p:cNvSpPr/>
            <p:nvPr/>
          </p:nvSpPr>
          <p:spPr>
            <a:xfrm>
              <a:off x="5039967" y="1589187"/>
              <a:ext cx="33946" cy="32195"/>
            </a:xfrm>
            <a:custGeom>
              <a:avLst/>
              <a:gdLst/>
              <a:ahLst/>
              <a:cxnLst/>
              <a:rect l="l" t="t" r="r" b="b"/>
              <a:pathLst>
                <a:path w="1299" h="1232" extrusionOk="0">
                  <a:moveTo>
                    <a:pt x="279" y="1"/>
                  </a:moveTo>
                  <a:cubicBezTo>
                    <a:pt x="0" y="1"/>
                    <a:pt x="0" y="414"/>
                    <a:pt x="279" y="414"/>
                  </a:cubicBezTo>
                  <a:cubicBezTo>
                    <a:pt x="615" y="414"/>
                    <a:pt x="885" y="683"/>
                    <a:pt x="885" y="1020"/>
                  </a:cubicBezTo>
                  <a:cubicBezTo>
                    <a:pt x="885" y="1135"/>
                    <a:pt x="981" y="1232"/>
                    <a:pt x="1096" y="1232"/>
                  </a:cubicBezTo>
                  <a:cubicBezTo>
                    <a:pt x="1212" y="1232"/>
                    <a:pt x="1298" y="1135"/>
                    <a:pt x="1298" y="1020"/>
                  </a:cubicBezTo>
                  <a:cubicBezTo>
                    <a:pt x="1298" y="453"/>
                    <a:pt x="846" y="1"/>
                    <a:pt x="279"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4" name="Google Shape;15324;p60"/>
            <p:cNvSpPr/>
            <p:nvPr/>
          </p:nvSpPr>
          <p:spPr>
            <a:xfrm>
              <a:off x="4988146" y="1526469"/>
              <a:ext cx="39277" cy="27570"/>
            </a:xfrm>
            <a:custGeom>
              <a:avLst/>
              <a:gdLst/>
              <a:ahLst/>
              <a:cxnLst/>
              <a:rect l="l" t="t" r="r" b="b"/>
              <a:pathLst>
                <a:path w="1503" h="1055" extrusionOk="0">
                  <a:moveTo>
                    <a:pt x="481" y="0"/>
                  </a:moveTo>
                  <a:cubicBezTo>
                    <a:pt x="406" y="0"/>
                    <a:pt x="329" y="8"/>
                    <a:pt x="252" y="26"/>
                  </a:cubicBezTo>
                  <a:cubicBezTo>
                    <a:pt x="1" y="79"/>
                    <a:pt x="60" y="435"/>
                    <a:pt x="295" y="435"/>
                  </a:cubicBezTo>
                  <a:cubicBezTo>
                    <a:pt x="312" y="435"/>
                    <a:pt x="330" y="433"/>
                    <a:pt x="348" y="429"/>
                  </a:cubicBezTo>
                  <a:cubicBezTo>
                    <a:pt x="389" y="421"/>
                    <a:pt x="431" y="416"/>
                    <a:pt x="472" y="416"/>
                  </a:cubicBezTo>
                  <a:cubicBezTo>
                    <a:pt x="746" y="416"/>
                    <a:pt x="1003" y="606"/>
                    <a:pt x="1070" y="891"/>
                  </a:cubicBezTo>
                  <a:cubicBezTo>
                    <a:pt x="1089" y="987"/>
                    <a:pt x="1166" y="1054"/>
                    <a:pt x="1271" y="1054"/>
                  </a:cubicBezTo>
                  <a:cubicBezTo>
                    <a:pt x="1406" y="1054"/>
                    <a:pt x="1502" y="929"/>
                    <a:pt x="1473" y="804"/>
                  </a:cubicBezTo>
                  <a:cubicBezTo>
                    <a:pt x="1366" y="324"/>
                    <a:pt x="951" y="0"/>
                    <a:pt x="481"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5" name="Google Shape;15325;p60"/>
            <p:cNvSpPr/>
            <p:nvPr/>
          </p:nvSpPr>
          <p:spPr>
            <a:xfrm>
              <a:off x="4930132" y="1623107"/>
              <a:ext cx="56080" cy="238773"/>
            </a:xfrm>
            <a:custGeom>
              <a:avLst/>
              <a:gdLst/>
              <a:ahLst/>
              <a:cxnLst/>
              <a:rect l="l" t="t" r="r" b="b"/>
              <a:pathLst>
                <a:path w="2146" h="9137" extrusionOk="0">
                  <a:moveTo>
                    <a:pt x="934" y="1"/>
                  </a:moveTo>
                  <a:cubicBezTo>
                    <a:pt x="405" y="1"/>
                    <a:pt x="1" y="462"/>
                    <a:pt x="59" y="982"/>
                  </a:cubicBezTo>
                  <a:lnTo>
                    <a:pt x="962" y="9136"/>
                  </a:lnTo>
                  <a:lnTo>
                    <a:pt x="2145" y="9136"/>
                  </a:lnTo>
                  <a:lnTo>
                    <a:pt x="1838" y="857"/>
                  </a:lnTo>
                  <a:cubicBezTo>
                    <a:pt x="1818" y="376"/>
                    <a:pt x="1424" y="1"/>
                    <a:pt x="953"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6" name="Google Shape;15326;p60"/>
            <p:cNvSpPr/>
            <p:nvPr/>
          </p:nvSpPr>
          <p:spPr>
            <a:xfrm>
              <a:off x="4953260" y="1843508"/>
              <a:ext cx="32953" cy="18371"/>
            </a:xfrm>
            <a:custGeom>
              <a:avLst/>
              <a:gdLst/>
              <a:ahLst/>
              <a:cxnLst/>
              <a:rect l="l" t="t" r="r" b="b"/>
              <a:pathLst>
                <a:path w="1261" h="703" extrusionOk="0">
                  <a:moveTo>
                    <a:pt x="1" y="0"/>
                  </a:moveTo>
                  <a:lnTo>
                    <a:pt x="77" y="702"/>
                  </a:lnTo>
                  <a:lnTo>
                    <a:pt x="1260" y="702"/>
                  </a:lnTo>
                  <a:lnTo>
                    <a:pt x="1231"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7" name="Google Shape;15327;p60"/>
            <p:cNvSpPr/>
            <p:nvPr/>
          </p:nvSpPr>
          <p:spPr>
            <a:xfrm>
              <a:off x="4929636" y="1696748"/>
              <a:ext cx="143520" cy="99042"/>
            </a:xfrm>
            <a:custGeom>
              <a:avLst/>
              <a:gdLst/>
              <a:ahLst/>
              <a:cxnLst/>
              <a:rect l="l" t="t" r="r" b="b"/>
              <a:pathLst>
                <a:path w="5492" h="3790" extrusionOk="0">
                  <a:moveTo>
                    <a:pt x="2751" y="0"/>
                  </a:moveTo>
                  <a:cubicBezTo>
                    <a:pt x="1231" y="0"/>
                    <a:pt x="1" y="847"/>
                    <a:pt x="1" y="1895"/>
                  </a:cubicBezTo>
                  <a:cubicBezTo>
                    <a:pt x="1" y="2943"/>
                    <a:pt x="1231" y="3789"/>
                    <a:pt x="2751" y="3789"/>
                  </a:cubicBezTo>
                  <a:cubicBezTo>
                    <a:pt x="4261" y="3789"/>
                    <a:pt x="5491" y="2943"/>
                    <a:pt x="5491" y="1895"/>
                  </a:cubicBezTo>
                  <a:cubicBezTo>
                    <a:pt x="5491" y="847"/>
                    <a:pt x="4261" y="0"/>
                    <a:pt x="2751"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8" name="Google Shape;15328;p60"/>
          <p:cNvSpPr/>
          <p:nvPr/>
        </p:nvSpPr>
        <p:spPr>
          <a:xfrm>
            <a:off x="6342646" y="1849022"/>
            <a:ext cx="27413" cy="12857"/>
          </a:xfrm>
          <a:custGeom>
            <a:avLst/>
            <a:gdLst/>
            <a:ahLst/>
            <a:cxnLst/>
            <a:rect l="l" t="t" r="r" b="b"/>
            <a:pathLst>
              <a:path w="1049" h="492" extrusionOk="0">
                <a:moveTo>
                  <a:pt x="1" y="1"/>
                </a:moveTo>
                <a:lnTo>
                  <a:pt x="39" y="491"/>
                </a:lnTo>
                <a:lnTo>
                  <a:pt x="1049" y="491"/>
                </a:lnTo>
                <a:lnTo>
                  <a:pt x="1039"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9" name="Google Shape;15329;p60"/>
          <p:cNvGrpSpPr/>
          <p:nvPr/>
        </p:nvGrpSpPr>
        <p:grpSpPr>
          <a:xfrm>
            <a:off x="6265764" y="1501251"/>
            <a:ext cx="234983" cy="360628"/>
            <a:chOff x="6265764" y="1501251"/>
            <a:chExt cx="234983" cy="360628"/>
          </a:xfrm>
        </p:grpSpPr>
        <p:sp>
          <p:nvSpPr>
            <p:cNvPr id="15330" name="Google Shape;15330;p60"/>
            <p:cNvSpPr/>
            <p:nvPr/>
          </p:nvSpPr>
          <p:spPr>
            <a:xfrm>
              <a:off x="6347167" y="1501251"/>
              <a:ext cx="118642" cy="179687"/>
            </a:xfrm>
            <a:custGeom>
              <a:avLst/>
              <a:gdLst/>
              <a:ahLst/>
              <a:cxnLst/>
              <a:rect l="l" t="t" r="r" b="b"/>
              <a:pathLst>
                <a:path w="4540" h="6876" extrusionOk="0">
                  <a:moveTo>
                    <a:pt x="1905" y="0"/>
                  </a:moveTo>
                  <a:cubicBezTo>
                    <a:pt x="1808" y="0"/>
                    <a:pt x="1732" y="67"/>
                    <a:pt x="1712" y="154"/>
                  </a:cubicBezTo>
                  <a:lnTo>
                    <a:pt x="30" y="6616"/>
                  </a:lnTo>
                  <a:cubicBezTo>
                    <a:pt x="1" y="6751"/>
                    <a:pt x="97" y="6876"/>
                    <a:pt x="231" y="6876"/>
                  </a:cubicBezTo>
                  <a:cubicBezTo>
                    <a:pt x="328" y="6876"/>
                    <a:pt x="405" y="6808"/>
                    <a:pt x="433" y="6722"/>
                  </a:cubicBezTo>
                  <a:lnTo>
                    <a:pt x="2058" y="414"/>
                  </a:lnTo>
                  <a:lnTo>
                    <a:pt x="4270" y="414"/>
                  </a:lnTo>
                  <a:cubicBezTo>
                    <a:pt x="4539" y="414"/>
                    <a:pt x="4539" y="0"/>
                    <a:pt x="4270"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1" name="Google Shape;15331;p60"/>
            <p:cNvSpPr/>
            <p:nvPr/>
          </p:nvSpPr>
          <p:spPr>
            <a:xfrm>
              <a:off x="6288369" y="1614561"/>
              <a:ext cx="189487" cy="247318"/>
            </a:xfrm>
            <a:custGeom>
              <a:avLst/>
              <a:gdLst/>
              <a:ahLst/>
              <a:cxnLst/>
              <a:rect l="l" t="t" r="r" b="b"/>
              <a:pathLst>
                <a:path w="7251" h="9464" extrusionOk="0">
                  <a:moveTo>
                    <a:pt x="1" y="1"/>
                  </a:moveTo>
                  <a:lnTo>
                    <a:pt x="1029" y="8838"/>
                  </a:lnTo>
                  <a:cubicBezTo>
                    <a:pt x="1078" y="9194"/>
                    <a:pt x="1376" y="9463"/>
                    <a:pt x="1731" y="9463"/>
                  </a:cubicBezTo>
                  <a:lnTo>
                    <a:pt x="5520" y="9463"/>
                  </a:lnTo>
                  <a:cubicBezTo>
                    <a:pt x="5876" y="9463"/>
                    <a:pt x="6184" y="9194"/>
                    <a:pt x="6222" y="8838"/>
                  </a:cubicBezTo>
                  <a:lnTo>
                    <a:pt x="7251" y="1"/>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2" name="Google Shape;15332;p60"/>
            <p:cNvSpPr/>
            <p:nvPr/>
          </p:nvSpPr>
          <p:spPr>
            <a:xfrm>
              <a:off x="6314005" y="1614561"/>
              <a:ext cx="163851" cy="247318"/>
            </a:xfrm>
            <a:custGeom>
              <a:avLst/>
              <a:gdLst/>
              <a:ahLst/>
              <a:cxnLst/>
              <a:rect l="l" t="t" r="r" b="b"/>
              <a:pathLst>
                <a:path w="6270" h="9464" extrusionOk="0">
                  <a:moveTo>
                    <a:pt x="4828" y="1"/>
                  </a:moveTo>
                  <a:lnTo>
                    <a:pt x="3789" y="8838"/>
                  </a:lnTo>
                  <a:cubicBezTo>
                    <a:pt x="3779" y="8915"/>
                    <a:pt x="3712" y="8973"/>
                    <a:pt x="3635" y="8973"/>
                  </a:cubicBezTo>
                  <a:lnTo>
                    <a:pt x="702" y="8973"/>
                  </a:lnTo>
                  <a:cubicBezTo>
                    <a:pt x="375" y="8973"/>
                    <a:pt x="87" y="8751"/>
                    <a:pt x="0" y="8434"/>
                  </a:cubicBezTo>
                  <a:lnTo>
                    <a:pt x="0" y="8434"/>
                  </a:lnTo>
                  <a:lnTo>
                    <a:pt x="48" y="8838"/>
                  </a:lnTo>
                  <a:cubicBezTo>
                    <a:pt x="97" y="9194"/>
                    <a:pt x="395" y="9463"/>
                    <a:pt x="750" y="9463"/>
                  </a:cubicBezTo>
                  <a:lnTo>
                    <a:pt x="4539" y="9463"/>
                  </a:lnTo>
                  <a:cubicBezTo>
                    <a:pt x="4895" y="9463"/>
                    <a:pt x="5203" y="9194"/>
                    <a:pt x="5241" y="8838"/>
                  </a:cubicBezTo>
                  <a:lnTo>
                    <a:pt x="6270"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3" name="Google Shape;15333;p60"/>
            <p:cNvSpPr/>
            <p:nvPr/>
          </p:nvSpPr>
          <p:spPr>
            <a:xfrm>
              <a:off x="6326313" y="1614561"/>
              <a:ext cx="43746" cy="247318"/>
            </a:xfrm>
            <a:custGeom>
              <a:avLst/>
              <a:gdLst/>
              <a:ahLst/>
              <a:cxnLst/>
              <a:rect l="l" t="t" r="r" b="b"/>
              <a:pathLst>
                <a:path w="1674" h="9464" extrusionOk="0">
                  <a:moveTo>
                    <a:pt x="1" y="1"/>
                  </a:moveTo>
                  <a:lnTo>
                    <a:pt x="664" y="9463"/>
                  </a:lnTo>
                  <a:lnTo>
                    <a:pt x="1674" y="9463"/>
                  </a:lnTo>
                  <a:lnTo>
                    <a:pt x="1453"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4" name="Google Shape;15334;p60"/>
            <p:cNvSpPr/>
            <p:nvPr/>
          </p:nvSpPr>
          <p:spPr>
            <a:xfrm>
              <a:off x="6326313" y="1614561"/>
              <a:ext cx="43746" cy="247318"/>
            </a:xfrm>
            <a:custGeom>
              <a:avLst/>
              <a:gdLst/>
              <a:ahLst/>
              <a:cxnLst/>
              <a:rect l="l" t="t" r="r" b="b"/>
              <a:pathLst>
                <a:path w="1674" h="9464" extrusionOk="0">
                  <a:moveTo>
                    <a:pt x="1" y="1"/>
                  </a:moveTo>
                  <a:lnTo>
                    <a:pt x="664" y="9463"/>
                  </a:lnTo>
                  <a:lnTo>
                    <a:pt x="1674" y="9463"/>
                  </a:lnTo>
                  <a:lnTo>
                    <a:pt x="1453"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5" name="Google Shape;15335;p60"/>
            <p:cNvSpPr/>
            <p:nvPr/>
          </p:nvSpPr>
          <p:spPr>
            <a:xfrm>
              <a:off x="6396427" y="1614561"/>
              <a:ext cx="43746" cy="247318"/>
            </a:xfrm>
            <a:custGeom>
              <a:avLst/>
              <a:gdLst/>
              <a:ahLst/>
              <a:cxnLst/>
              <a:rect l="l" t="t" r="r" b="b"/>
              <a:pathLst>
                <a:path w="1674" h="9464" extrusionOk="0">
                  <a:moveTo>
                    <a:pt x="222" y="1"/>
                  </a:moveTo>
                  <a:lnTo>
                    <a:pt x="0" y="9463"/>
                  </a:lnTo>
                  <a:lnTo>
                    <a:pt x="1010" y="9463"/>
                  </a:lnTo>
                  <a:lnTo>
                    <a:pt x="1674"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6" name="Google Shape;15336;p60"/>
            <p:cNvSpPr/>
            <p:nvPr/>
          </p:nvSpPr>
          <p:spPr>
            <a:xfrm>
              <a:off x="6396427" y="1614561"/>
              <a:ext cx="43746" cy="247318"/>
            </a:xfrm>
            <a:custGeom>
              <a:avLst/>
              <a:gdLst/>
              <a:ahLst/>
              <a:cxnLst/>
              <a:rect l="l" t="t" r="r" b="b"/>
              <a:pathLst>
                <a:path w="1674" h="9464" extrusionOk="0">
                  <a:moveTo>
                    <a:pt x="1674" y="1"/>
                  </a:moveTo>
                  <a:lnTo>
                    <a:pt x="635" y="8838"/>
                  </a:lnTo>
                  <a:cubicBezTo>
                    <a:pt x="625" y="8915"/>
                    <a:pt x="558" y="8973"/>
                    <a:pt x="481" y="8973"/>
                  </a:cubicBezTo>
                  <a:lnTo>
                    <a:pt x="10" y="8973"/>
                  </a:lnTo>
                  <a:lnTo>
                    <a:pt x="0" y="9463"/>
                  </a:lnTo>
                  <a:lnTo>
                    <a:pt x="1010" y="9463"/>
                  </a:lnTo>
                  <a:lnTo>
                    <a:pt x="1674"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7" name="Google Shape;15337;p60"/>
            <p:cNvSpPr/>
            <p:nvPr/>
          </p:nvSpPr>
          <p:spPr>
            <a:xfrm>
              <a:off x="6299919" y="1575624"/>
              <a:ext cx="166647" cy="33450"/>
            </a:xfrm>
            <a:custGeom>
              <a:avLst/>
              <a:gdLst/>
              <a:ahLst/>
              <a:cxnLst/>
              <a:rect l="l" t="t" r="r" b="b"/>
              <a:pathLst>
                <a:path w="6377" h="1280" extrusionOk="0">
                  <a:moveTo>
                    <a:pt x="607" y="0"/>
                  </a:moveTo>
                  <a:cubicBezTo>
                    <a:pt x="443" y="0"/>
                    <a:pt x="309" y="97"/>
                    <a:pt x="270" y="250"/>
                  </a:cubicBezTo>
                  <a:lnTo>
                    <a:pt x="1" y="1279"/>
                  </a:lnTo>
                  <a:lnTo>
                    <a:pt x="6376" y="1279"/>
                  </a:lnTo>
                  <a:lnTo>
                    <a:pt x="6097" y="250"/>
                  </a:lnTo>
                  <a:cubicBezTo>
                    <a:pt x="6059" y="97"/>
                    <a:pt x="5924" y="0"/>
                    <a:pt x="577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8" name="Google Shape;15338;p60"/>
            <p:cNvSpPr/>
            <p:nvPr/>
          </p:nvSpPr>
          <p:spPr>
            <a:xfrm>
              <a:off x="6299919" y="1575624"/>
              <a:ext cx="166647" cy="33450"/>
            </a:xfrm>
            <a:custGeom>
              <a:avLst/>
              <a:gdLst/>
              <a:ahLst/>
              <a:cxnLst/>
              <a:rect l="l" t="t" r="r" b="b"/>
              <a:pathLst>
                <a:path w="6377" h="1280" extrusionOk="0">
                  <a:moveTo>
                    <a:pt x="4299" y="0"/>
                  </a:moveTo>
                  <a:cubicBezTo>
                    <a:pt x="4453" y="0"/>
                    <a:pt x="4588" y="97"/>
                    <a:pt x="4626" y="250"/>
                  </a:cubicBezTo>
                  <a:lnTo>
                    <a:pt x="4684" y="481"/>
                  </a:lnTo>
                  <a:cubicBezTo>
                    <a:pt x="4742" y="674"/>
                    <a:pt x="4588" y="866"/>
                    <a:pt x="4386" y="875"/>
                  </a:cubicBezTo>
                  <a:lnTo>
                    <a:pt x="107" y="875"/>
                  </a:lnTo>
                  <a:lnTo>
                    <a:pt x="1" y="1279"/>
                  </a:lnTo>
                  <a:lnTo>
                    <a:pt x="6376" y="1279"/>
                  </a:lnTo>
                  <a:lnTo>
                    <a:pt x="6107" y="250"/>
                  </a:lnTo>
                  <a:cubicBezTo>
                    <a:pt x="6059" y="97"/>
                    <a:pt x="5924" y="0"/>
                    <a:pt x="577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9" name="Google Shape;15339;p60"/>
            <p:cNvSpPr/>
            <p:nvPr/>
          </p:nvSpPr>
          <p:spPr>
            <a:xfrm>
              <a:off x="6265764" y="1605781"/>
              <a:ext cx="234983" cy="29425"/>
            </a:xfrm>
            <a:custGeom>
              <a:avLst/>
              <a:gdLst/>
              <a:ahLst/>
              <a:cxnLst/>
              <a:rect l="l" t="t" r="r" b="b"/>
              <a:pathLst>
                <a:path w="8992" h="1126" extrusionOk="0">
                  <a:moveTo>
                    <a:pt x="202" y="0"/>
                  </a:moveTo>
                  <a:cubicBezTo>
                    <a:pt x="87" y="0"/>
                    <a:pt x="0" y="87"/>
                    <a:pt x="0" y="193"/>
                  </a:cubicBezTo>
                  <a:lnTo>
                    <a:pt x="0" y="923"/>
                  </a:lnTo>
                  <a:cubicBezTo>
                    <a:pt x="0" y="1029"/>
                    <a:pt x="87" y="1116"/>
                    <a:pt x="202" y="1125"/>
                  </a:cubicBezTo>
                  <a:lnTo>
                    <a:pt x="8789" y="1125"/>
                  </a:lnTo>
                  <a:cubicBezTo>
                    <a:pt x="8895" y="1125"/>
                    <a:pt x="8991" y="1029"/>
                    <a:pt x="8991" y="923"/>
                  </a:cubicBezTo>
                  <a:lnTo>
                    <a:pt x="8991" y="193"/>
                  </a:lnTo>
                  <a:cubicBezTo>
                    <a:pt x="8991" y="87"/>
                    <a:pt x="8895" y="0"/>
                    <a:pt x="8789"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0" name="Google Shape;15340;p60"/>
            <p:cNvSpPr/>
            <p:nvPr/>
          </p:nvSpPr>
          <p:spPr>
            <a:xfrm>
              <a:off x="6265764" y="1605781"/>
              <a:ext cx="234983" cy="29425"/>
            </a:xfrm>
            <a:custGeom>
              <a:avLst/>
              <a:gdLst/>
              <a:ahLst/>
              <a:cxnLst/>
              <a:rect l="l" t="t" r="r" b="b"/>
              <a:pathLst>
                <a:path w="8992" h="1126" extrusionOk="0">
                  <a:moveTo>
                    <a:pt x="7558" y="0"/>
                  </a:moveTo>
                  <a:lnTo>
                    <a:pt x="7558" y="654"/>
                  </a:lnTo>
                  <a:cubicBezTo>
                    <a:pt x="7558" y="770"/>
                    <a:pt x="7472" y="856"/>
                    <a:pt x="7366" y="856"/>
                  </a:cubicBezTo>
                  <a:lnTo>
                    <a:pt x="0" y="856"/>
                  </a:lnTo>
                  <a:lnTo>
                    <a:pt x="0" y="923"/>
                  </a:lnTo>
                  <a:cubicBezTo>
                    <a:pt x="0" y="1029"/>
                    <a:pt x="87" y="1125"/>
                    <a:pt x="202" y="1125"/>
                  </a:cubicBezTo>
                  <a:lnTo>
                    <a:pt x="8789" y="1125"/>
                  </a:lnTo>
                  <a:cubicBezTo>
                    <a:pt x="8895" y="1125"/>
                    <a:pt x="8991" y="1029"/>
                    <a:pt x="8991" y="923"/>
                  </a:cubicBezTo>
                  <a:lnTo>
                    <a:pt x="8991" y="193"/>
                  </a:lnTo>
                  <a:cubicBezTo>
                    <a:pt x="8991" y="87"/>
                    <a:pt x="8895" y="0"/>
                    <a:pt x="8789" y="0"/>
                  </a:cubicBezTo>
                  <a:close/>
                </a:path>
              </a:pathLst>
            </a:custGeom>
            <a:solidFill>
              <a:srgbClr val="CC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1" name="Google Shape;15341;p60"/>
            <p:cNvSpPr/>
            <p:nvPr/>
          </p:nvSpPr>
          <p:spPr>
            <a:xfrm>
              <a:off x="6325817" y="1708795"/>
              <a:ext cx="113859" cy="78450"/>
            </a:xfrm>
            <a:custGeom>
              <a:avLst/>
              <a:gdLst/>
              <a:ahLst/>
              <a:cxnLst/>
              <a:rect l="l" t="t" r="r" b="b"/>
              <a:pathLst>
                <a:path w="4357" h="3002" extrusionOk="0">
                  <a:moveTo>
                    <a:pt x="2174" y="1"/>
                  </a:moveTo>
                  <a:cubicBezTo>
                    <a:pt x="972" y="1"/>
                    <a:pt x="0" y="674"/>
                    <a:pt x="0" y="1501"/>
                  </a:cubicBezTo>
                  <a:cubicBezTo>
                    <a:pt x="0" y="2328"/>
                    <a:pt x="972" y="3001"/>
                    <a:pt x="2174" y="3001"/>
                  </a:cubicBezTo>
                  <a:cubicBezTo>
                    <a:pt x="3376" y="3001"/>
                    <a:pt x="4356" y="2328"/>
                    <a:pt x="4356" y="1501"/>
                  </a:cubicBezTo>
                  <a:cubicBezTo>
                    <a:pt x="4356" y="674"/>
                    <a:pt x="3376" y="1"/>
                    <a:pt x="2174"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2" name="Google Shape;15342;p60"/>
          <p:cNvGrpSpPr/>
          <p:nvPr/>
        </p:nvGrpSpPr>
        <p:grpSpPr>
          <a:xfrm>
            <a:off x="6193639" y="3401998"/>
            <a:ext cx="360628" cy="238250"/>
            <a:chOff x="6193639" y="3401998"/>
            <a:chExt cx="360628" cy="238250"/>
          </a:xfrm>
        </p:grpSpPr>
        <p:sp>
          <p:nvSpPr>
            <p:cNvPr id="15343" name="Google Shape;15343;p60"/>
            <p:cNvSpPr/>
            <p:nvPr/>
          </p:nvSpPr>
          <p:spPr>
            <a:xfrm>
              <a:off x="6417542" y="3401998"/>
              <a:ext cx="136725" cy="145532"/>
            </a:xfrm>
            <a:custGeom>
              <a:avLst/>
              <a:gdLst/>
              <a:ahLst/>
              <a:cxnLst/>
              <a:rect l="l" t="t" r="r" b="b"/>
              <a:pathLst>
                <a:path w="5232" h="5569" extrusionOk="0">
                  <a:moveTo>
                    <a:pt x="654" y="1"/>
                  </a:moveTo>
                  <a:cubicBezTo>
                    <a:pt x="289" y="1"/>
                    <a:pt x="0" y="289"/>
                    <a:pt x="0" y="655"/>
                  </a:cubicBezTo>
                  <a:lnTo>
                    <a:pt x="0" y="2068"/>
                  </a:lnTo>
                  <a:cubicBezTo>
                    <a:pt x="0" y="2328"/>
                    <a:pt x="212" y="2539"/>
                    <a:pt x="471" y="2539"/>
                  </a:cubicBezTo>
                  <a:cubicBezTo>
                    <a:pt x="731" y="2539"/>
                    <a:pt x="943" y="2328"/>
                    <a:pt x="943" y="2068"/>
                  </a:cubicBezTo>
                  <a:lnTo>
                    <a:pt x="943" y="1482"/>
                  </a:lnTo>
                  <a:lnTo>
                    <a:pt x="3952" y="5568"/>
                  </a:lnTo>
                  <a:lnTo>
                    <a:pt x="5231" y="5568"/>
                  </a:lnTo>
                  <a:lnTo>
                    <a:pt x="5231" y="5030"/>
                  </a:lnTo>
                  <a:cubicBezTo>
                    <a:pt x="5231" y="4761"/>
                    <a:pt x="5125" y="4491"/>
                    <a:pt x="4943" y="4289"/>
                  </a:cubicBezTo>
                  <a:lnTo>
                    <a:pt x="1135" y="203"/>
                  </a:lnTo>
                  <a:cubicBezTo>
                    <a:pt x="1010" y="68"/>
                    <a:pt x="837" y="1"/>
                    <a:pt x="654"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4" name="Google Shape;15344;p60"/>
            <p:cNvSpPr/>
            <p:nvPr/>
          </p:nvSpPr>
          <p:spPr>
            <a:xfrm>
              <a:off x="6429850" y="3421781"/>
              <a:ext cx="118380" cy="125750"/>
            </a:xfrm>
            <a:custGeom>
              <a:avLst/>
              <a:gdLst/>
              <a:ahLst/>
              <a:cxnLst/>
              <a:rect l="l" t="t" r="r" b="b"/>
              <a:pathLst>
                <a:path w="4530" h="4812" extrusionOk="0">
                  <a:moveTo>
                    <a:pt x="244" y="1"/>
                  </a:moveTo>
                  <a:cubicBezTo>
                    <a:pt x="119" y="1"/>
                    <a:pt x="0" y="97"/>
                    <a:pt x="0" y="244"/>
                  </a:cubicBezTo>
                  <a:lnTo>
                    <a:pt x="0" y="1782"/>
                  </a:lnTo>
                  <a:cubicBezTo>
                    <a:pt x="260" y="1782"/>
                    <a:pt x="472" y="1571"/>
                    <a:pt x="472" y="1311"/>
                  </a:cubicBezTo>
                  <a:lnTo>
                    <a:pt x="472" y="725"/>
                  </a:lnTo>
                  <a:lnTo>
                    <a:pt x="3481" y="4811"/>
                  </a:lnTo>
                  <a:lnTo>
                    <a:pt x="4529" y="4811"/>
                  </a:lnTo>
                  <a:lnTo>
                    <a:pt x="423" y="80"/>
                  </a:lnTo>
                  <a:cubicBezTo>
                    <a:pt x="372" y="25"/>
                    <a:pt x="307" y="1"/>
                    <a:pt x="244"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5" name="Google Shape;15345;p60"/>
            <p:cNvSpPr/>
            <p:nvPr/>
          </p:nvSpPr>
          <p:spPr>
            <a:xfrm>
              <a:off x="6193639" y="3401998"/>
              <a:ext cx="136725" cy="145532"/>
            </a:xfrm>
            <a:custGeom>
              <a:avLst/>
              <a:gdLst/>
              <a:ahLst/>
              <a:cxnLst/>
              <a:rect l="l" t="t" r="r" b="b"/>
              <a:pathLst>
                <a:path w="5232" h="5569" extrusionOk="0">
                  <a:moveTo>
                    <a:pt x="4577" y="1"/>
                  </a:moveTo>
                  <a:cubicBezTo>
                    <a:pt x="4395" y="1"/>
                    <a:pt x="4222" y="68"/>
                    <a:pt x="4097" y="203"/>
                  </a:cubicBezTo>
                  <a:lnTo>
                    <a:pt x="289" y="4289"/>
                  </a:lnTo>
                  <a:cubicBezTo>
                    <a:pt x="106" y="4491"/>
                    <a:pt x="0" y="4761"/>
                    <a:pt x="0" y="5030"/>
                  </a:cubicBezTo>
                  <a:lnTo>
                    <a:pt x="0" y="5568"/>
                  </a:lnTo>
                  <a:lnTo>
                    <a:pt x="1279" y="5568"/>
                  </a:lnTo>
                  <a:lnTo>
                    <a:pt x="4289" y="1482"/>
                  </a:lnTo>
                  <a:lnTo>
                    <a:pt x="4289" y="2068"/>
                  </a:lnTo>
                  <a:cubicBezTo>
                    <a:pt x="4289" y="2328"/>
                    <a:pt x="4501" y="2539"/>
                    <a:pt x="4760" y="2539"/>
                  </a:cubicBezTo>
                  <a:cubicBezTo>
                    <a:pt x="5020" y="2539"/>
                    <a:pt x="5231" y="2328"/>
                    <a:pt x="5231" y="2068"/>
                  </a:cubicBezTo>
                  <a:lnTo>
                    <a:pt x="5231" y="655"/>
                  </a:lnTo>
                  <a:cubicBezTo>
                    <a:pt x="5231" y="289"/>
                    <a:pt x="4943" y="1"/>
                    <a:pt x="4577"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6" name="Google Shape;15346;p60"/>
            <p:cNvSpPr/>
            <p:nvPr/>
          </p:nvSpPr>
          <p:spPr>
            <a:xfrm>
              <a:off x="6199910" y="3421781"/>
              <a:ext cx="118380" cy="125750"/>
            </a:xfrm>
            <a:custGeom>
              <a:avLst/>
              <a:gdLst/>
              <a:ahLst/>
              <a:cxnLst/>
              <a:rect l="l" t="t" r="r" b="b"/>
              <a:pathLst>
                <a:path w="4530" h="4812" extrusionOk="0">
                  <a:moveTo>
                    <a:pt x="4280" y="1"/>
                  </a:moveTo>
                  <a:cubicBezTo>
                    <a:pt x="4218" y="1"/>
                    <a:pt x="4155" y="25"/>
                    <a:pt x="4107" y="80"/>
                  </a:cubicBezTo>
                  <a:lnTo>
                    <a:pt x="1" y="4811"/>
                  </a:lnTo>
                  <a:lnTo>
                    <a:pt x="1039" y="4811"/>
                  </a:lnTo>
                  <a:lnTo>
                    <a:pt x="4059" y="715"/>
                  </a:lnTo>
                  <a:lnTo>
                    <a:pt x="4059" y="1311"/>
                  </a:lnTo>
                  <a:cubicBezTo>
                    <a:pt x="4059" y="1571"/>
                    <a:pt x="4270" y="1773"/>
                    <a:pt x="4530" y="1782"/>
                  </a:cubicBezTo>
                  <a:lnTo>
                    <a:pt x="4530" y="244"/>
                  </a:lnTo>
                  <a:cubicBezTo>
                    <a:pt x="4523" y="97"/>
                    <a:pt x="4402" y="1"/>
                    <a:pt x="4280"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7" name="Google Shape;15347;p60"/>
            <p:cNvSpPr/>
            <p:nvPr/>
          </p:nvSpPr>
          <p:spPr>
            <a:xfrm>
              <a:off x="6193639" y="3522365"/>
              <a:ext cx="360628" cy="117884"/>
            </a:xfrm>
            <a:custGeom>
              <a:avLst/>
              <a:gdLst/>
              <a:ahLst/>
              <a:cxnLst/>
              <a:rect l="l" t="t" r="r" b="b"/>
              <a:pathLst>
                <a:path w="13800" h="4511" extrusionOk="0">
                  <a:moveTo>
                    <a:pt x="500" y="1"/>
                  </a:moveTo>
                  <a:cubicBezTo>
                    <a:pt x="221" y="1"/>
                    <a:pt x="0" y="222"/>
                    <a:pt x="0" y="491"/>
                  </a:cubicBezTo>
                  <a:lnTo>
                    <a:pt x="0" y="4020"/>
                  </a:lnTo>
                  <a:cubicBezTo>
                    <a:pt x="0" y="4290"/>
                    <a:pt x="221" y="4511"/>
                    <a:pt x="500" y="4511"/>
                  </a:cubicBezTo>
                  <a:lnTo>
                    <a:pt x="5279" y="4511"/>
                  </a:lnTo>
                  <a:cubicBezTo>
                    <a:pt x="5472" y="4511"/>
                    <a:pt x="5664" y="4434"/>
                    <a:pt x="5808" y="4309"/>
                  </a:cubicBezTo>
                  <a:lnTo>
                    <a:pt x="6905" y="3299"/>
                  </a:lnTo>
                  <a:lnTo>
                    <a:pt x="8001" y="4309"/>
                  </a:lnTo>
                  <a:cubicBezTo>
                    <a:pt x="8145" y="4434"/>
                    <a:pt x="8328" y="4511"/>
                    <a:pt x="8530" y="4511"/>
                  </a:cubicBezTo>
                  <a:lnTo>
                    <a:pt x="13309" y="4511"/>
                  </a:lnTo>
                  <a:cubicBezTo>
                    <a:pt x="13578" y="4511"/>
                    <a:pt x="13799" y="4290"/>
                    <a:pt x="13799" y="4020"/>
                  </a:cubicBezTo>
                  <a:lnTo>
                    <a:pt x="13799" y="491"/>
                  </a:lnTo>
                  <a:cubicBezTo>
                    <a:pt x="13799" y="222"/>
                    <a:pt x="13578" y="1"/>
                    <a:pt x="13309"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8" name="Google Shape;15348;p60"/>
            <p:cNvSpPr/>
            <p:nvPr/>
          </p:nvSpPr>
          <p:spPr>
            <a:xfrm>
              <a:off x="6219510" y="3548001"/>
              <a:ext cx="128938" cy="66377"/>
            </a:xfrm>
            <a:custGeom>
              <a:avLst/>
              <a:gdLst/>
              <a:ahLst/>
              <a:cxnLst/>
              <a:rect l="l" t="t" r="r" b="b"/>
              <a:pathLst>
                <a:path w="4934" h="2540" extrusionOk="0">
                  <a:moveTo>
                    <a:pt x="126" y="1"/>
                  </a:moveTo>
                  <a:cubicBezTo>
                    <a:pt x="58" y="1"/>
                    <a:pt x="1" y="58"/>
                    <a:pt x="1" y="126"/>
                  </a:cubicBezTo>
                  <a:lnTo>
                    <a:pt x="1" y="2424"/>
                  </a:lnTo>
                  <a:cubicBezTo>
                    <a:pt x="10" y="2491"/>
                    <a:pt x="58" y="2539"/>
                    <a:pt x="126" y="2539"/>
                  </a:cubicBezTo>
                  <a:lnTo>
                    <a:pt x="4174" y="2539"/>
                  </a:lnTo>
                  <a:cubicBezTo>
                    <a:pt x="4203" y="2539"/>
                    <a:pt x="4232" y="2530"/>
                    <a:pt x="4251" y="2510"/>
                  </a:cubicBezTo>
                  <a:lnTo>
                    <a:pt x="4895" y="1914"/>
                  </a:lnTo>
                  <a:cubicBezTo>
                    <a:pt x="4915" y="1895"/>
                    <a:pt x="4934" y="1866"/>
                    <a:pt x="4934" y="1828"/>
                  </a:cubicBezTo>
                  <a:lnTo>
                    <a:pt x="4934" y="126"/>
                  </a:lnTo>
                  <a:cubicBezTo>
                    <a:pt x="4934" y="58"/>
                    <a:pt x="4876" y="1"/>
                    <a:pt x="48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9" name="Google Shape;15349;p60"/>
            <p:cNvSpPr/>
            <p:nvPr/>
          </p:nvSpPr>
          <p:spPr>
            <a:xfrm>
              <a:off x="6306975" y="3548262"/>
              <a:ext cx="41237" cy="66350"/>
            </a:xfrm>
            <a:custGeom>
              <a:avLst/>
              <a:gdLst/>
              <a:ahLst/>
              <a:cxnLst/>
              <a:rect l="l" t="t" r="r" b="b"/>
              <a:pathLst>
                <a:path w="1578" h="2539" extrusionOk="0">
                  <a:moveTo>
                    <a:pt x="0" y="0"/>
                  </a:moveTo>
                  <a:cubicBezTo>
                    <a:pt x="67" y="0"/>
                    <a:pt x="125" y="48"/>
                    <a:pt x="125" y="116"/>
                  </a:cubicBezTo>
                  <a:lnTo>
                    <a:pt x="125" y="2423"/>
                  </a:lnTo>
                  <a:cubicBezTo>
                    <a:pt x="125" y="2491"/>
                    <a:pt x="67" y="2539"/>
                    <a:pt x="0" y="2539"/>
                  </a:cubicBezTo>
                  <a:lnTo>
                    <a:pt x="817" y="2539"/>
                  </a:lnTo>
                  <a:cubicBezTo>
                    <a:pt x="846" y="2539"/>
                    <a:pt x="875" y="2529"/>
                    <a:pt x="894" y="2510"/>
                  </a:cubicBezTo>
                  <a:lnTo>
                    <a:pt x="1539" y="1914"/>
                  </a:lnTo>
                  <a:cubicBezTo>
                    <a:pt x="1558" y="1895"/>
                    <a:pt x="1577" y="1866"/>
                    <a:pt x="1577" y="1837"/>
                  </a:cubicBezTo>
                  <a:lnTo>
                    <a:pt x="1577" y="116"/>
                  </a:lnTo>
                  <a:cubicBezTo>
                    <a:pt x="1568" y="48"/>
                    <a:pt x="1519" y="0"/>
                    <a:pt x="1462"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0" name="Google Shape;15350;p60"/>
            <p:cNvSpPr/>
            <p:nvPr/>
          </p:nvSpPr>
          <p:spPr>
            <a:xfrm>
              <a:off x="6394911" y="3522365"/>
              <a:ext cx="159356" cy="117884"/>
            </a:xfrm>
            <a:custGeom>
              <a:avLst/>
              <a:gdLst/>
              <a:ahLst/>
              <a:cxnLst/>
              <a:rect l="l" t="t" r="r" b="b"/>
              <a:pathLst>
                <a:path w="6098" h="4511" extrusionOk="0">
                  <a:moveTo>
                    <a:pt x="4645" y="1"/>
                  </a:moveTo>
                  <a:lnTo>
                    <a:pt x="4645" y="10"/>
                  </a:lnTo>
                  <a:lnTo>
                    <a:pt x="4645" y="3539"/>
                  </a:lnTo>
                  <a:cubicBezTo>
                    <a:pt x="4645" y="3809"/>
                    <a:pt x="4424" y="4030"/>
                    <a:pt x="4155" y="4030"/>
                  </a:cubicBezTo>
                  <a:lnTo>
                    <a:pt x="1" y="4030"/>
                  </a:lnTo>
                  <a:lnTo>
                    <a:pt x="299" y="4309"/>
                  </a:lnTo>
                  <a:cubicBezTo>
                    <a:pt x="443" y="4434"/>
                    <a:pt x="626" y="4511"/>
                    <a:pt x="828" y="4511"/>
                  </a:cubicBezTo>
                  <a:lnTo>
                    <a:pt x="5607" y="4511"/>
                  </a:lnTo>
                  <a:cubicBezTo>
                    <a:pt x="5876" y="4511"/>
                    <a:pt x="6097" y="4290"/>
                    <a:pt x="6097" y="4020"/>
                  </a:cubicBezTo>
                  <a:lnTo>
                    <a:pt x="6097" y="491"/>
                  </a:lnTo>
                  <a:cubicBezTo>
                    <a:pt x="6097" y="222"/>
                    <a:pt x="5876" y="1"/>
                    <a:pt x="560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1" name="Google Shape;15351;p60"/>
            <p:cNvSpPr/>
            <p:nvPr/>
          </p:nvSpPr>
          <p:spPr>
            <a:xfrm>
              <a:off x="6399955" y="3548001"/>
              <a:ext cx="128676" cy="66377"/>
            </a:xfrm>
            <a:custGeom>
              <a:avLst/>
              <a:gdLst/>
              <a:ahLst/>
              <a:cxnLst/>
              <a:rect l="l" t="t" r="r" b="b"/>
              <a:pathLst>
                <a:path w="4924" h="2540" extrusionOk="0">
                  <a:moveTo>
                    <a:pt x="115" y="1"/>
                  </a:moveTo>
                  <a:cubicBezTo>
                    <a:pt x="48" y="1"/>
                    <a:pt x="0" y="58"/>
                    <a:pt x="0" y="126"/>
                  </a:cubicBezTo>
                  <a:lnTo>
                    <a:pt x="0" y="1837"/>
                  </a:lnTo>
                  <a:cubicBezTo>
                    <a:pt x="0" y="1866"/>
                    <a:pt x="10" y="1895"/>
                    <a:pt x="38" y="1914"/>
                  </a:cubicBezTo>
                  <a:lnTo>
                    <a:pt x="683" y="2510"/>
                  </a:lnTo>
                  <a:cubicBezTo>
                    <a:pt x="702" y="2530"/>
                    <a:pt x="731" y="2539"/>
                    <a:pt x="760" y="2539"/>
                  </a:cubicBezTo>
                  <a:lnTo>
                    <a:pt x="4808" y="2539"/>
                  </a:lnTo>
                  <a:cubicBezTo>
                    <a:pt x="4875" y="2539"/>
                    <a:pt x="4923" y="2491"/>
                    <a:pt x="4923" y="2424"/>
                  </a:cubicBezTo>
                  <a:lnTo>
                    <a:pt x="4923" y="126"/>
                  </a:lnTo>
                  <a:cubicBezTo>
                    <a:pt x="4923" y="58"/>
                    <a:pt x="4875" y="1"/>
                    <a:pt x="4808"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2" name="Google Shape;15352;p60"/>
            <p:cNvSpPr/>
            <p:nvPr/>
          </p:nvSpPr>
          <p:spPr>
            <a:xfrm>
              <a:off x="6487394" y="3548262"/>
              <a:ext cx="41237" cy="66350"/>
            </a:xfrm>
            <a:custGeom>
              <a:avLst/>
              <a:gdLst/>
              <a:ahLst/>
              <a:cxnLst/>
              <a:rect l="l" t="t" r="r" b="b"/>
              <a:pathLst>
                <a:path w="1578" h="2539" extrusionOk="0">
                  <a:moveTo>
                    <a:pt x="0" y="0"/>
                  </a:moveTo>
                  <a:cubicBezTo>
                    <a:pt x="68" y="0"/>
                    <a:pt x="125" y="48"/>
                    <a:pt x="125" y="116"/>
                  </a:cubicBezTo>
                  <a:lnTo>
                    <a:pt x="125" y="2423"/>
                  </a:lnTo>
                  <a:cubicBezTo>
                    <a:pt x="125" y="2491"/>
                    <a:pt x="68" y="2539"/>
                    <a:pt x="0" y="2539"/>
                  </a:cubicBezTo>
                  <a:lnTo>
                    <a:pt x="1452" y="2539"/>
                  </a:lnTo>
                  <a:cubicBezTo>
                    <a:pt x="1520" y="2539"/>
                    <a:pt x="1577" y="2491"/>
                    <a:pt x="1577" y="2423"/>
                  </a:cubicBezTo>
                  <a:lnTo>
                    <a:pt x="1577" y="116"/>
                  </a:lnTo>
                  <a:cubicBezTo>
                    <a:pt x="1568" y="48"/>
                    <a:pt x="1520" y="0"/>
                    <a:pt x="145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3" name="Google Shape;15353;p60"/>
            <p:cNvSpPr/>
            <p:nvPr/>
          </p:nvSpPr>
          <p:spPr>
            <a:xfrm>
              <a:off x="6193874" y="3627652"/>
              <a:ext cx="159356" cy="12596"/>
            </a:xfrm>
            <a:custGeom>
              <a:avLst/>
              <a:gdLst/>
              <a:ahLst/>
              <a:cxnLst/>
              <a:rect l="l" t="t" r="r" b="b"/>
              <a:pathLst>
                <a:path w="6098" h="482" extrusionOk="0">
                  <a:moveTo>
                    <a:pt x="1" y="1"/>
                  </a:moveTo>
                  <a:lnTo>
                    <a:pt x="1" y="1"/>
                  </a:lnTo>
                  <a:cubicBezTo>
                    <a:pt x="10" y="270"/>
                    <a:pt x="232" y="482"/>
                    <a:pt x="491" y="482"/>
                  </a:cubicBezTo>
                  <a:lnTo>
                    <a:pt x="5280" y="482"/>
                  </a:lnTo>
                  <a:cubicBezTo>
                    <a:pt x="5472" y="482"/>
                    <a:pt x="5655" y="414"/>
                    <a:pt x="5799" y="280"/>
                  </a:cubicBezTo>
                  <a:lnTo>
                    <a:pt x="6097" y="10"/>
                  </a:lnTo>
                  <a:lnTo>
                    <a:pt x="1"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4" name="Google Shape;15354;p60"/>
          <p:cNvGrpSpPr/>
          <p:nvPr/>
        </p:nvGrpSpPr>
        <p:grpSpPr>
          <a:xfrm>
            <a:off x="5801625" y="1501251"/>
            <a:ext cx="246037" cy="360629"/>
            <a:chOff x="5801625" y="1501251"/>
            <a:chExt cx="246037" cy="360629"/>
          </a:xfrm>
        </p:grpSpPr>
        <p:sp>
          <p:nvSpPr>
            <p:cNvPr id="15355" name="Google Shape;15355;p60"/>
            <p:cNvSpPr/>
            <p:nvPr/>
          </p:nvSpPr>
          <p:spPr>
            <a:xfrm>
              <a:off x="5872470" y="1548054"/>
              <a:ext cx="10845" cy="307527"/>
            </a:xfrm>
            <a:custGeom>
              <a:avLst/>
              <a:gdLst/>
              <a:ahLst/>
              <a:cxnLst/>
              <a:rect l="l" t="t" r="r" b="b"/>
              <a:pathLst>
                <a:path w="415" h="11768" extrusionOk="0">
                  <a:moveTo>
                    <a:pt x="208" y="0"/>
                  </a:moveTo>
                  <a:cubicBezTo>
                    <a:pt x="104" y="0"/>
                    <a:pt x="1" y="70"/>
                    <a:pt x="1" y="209"/>
                  </a:cubicBezTo>
                  <a:lnTo>
                    <a:pt x="1" y="11556"/>
                  </a:lnTo>
                  <a:cubicBezTo>
                    <a:pt x="1" y="11672"/>
                    <a:pt x="88" y="11768"/>
                    <a:pt x="203" y="11768"/>
                  </a:cubicBezTo>
                  <a:cubicBezTo>
                    <a:pt x="328" y="11768"/>
                    <a:pt x="414" y="11672"/>
                    <a:pt x="414" y="11556"/>
                  </a:cubicBezTo>
                  <a:lnTo>
                    <a:pt x="414" y="209"/>
                  </a:lnTo>
                  <a:cubicBezTo>
                    <a:pt x="414" y="70"/>
                    <a:pt x="311" y="0"/>
                    <a:pt x="208" y="0"/>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6" name="Google Shape;15356;p60"/>
            <p:cNvSpPr/>
            <p:nvPr/>
          </p:nvSpPr>
          <p:spPr>
            <a:xfrm>
              <a:off x="5901634" y="1556077"/>
              <a:ext cx="11080" cy="244966"/>
            </a:xfrm>
            <a:custGeom>
              <a:avLst/>
              <a:gdLst/>
              <a:ahLst/>
              <a:cxnLst/>
              <a:rect l="l" t="t" r="r" b="b"/>
              <a:pathLst>
                <a:path w="424" h="9374" extrusionOk="0">
                  <a:moveTo>
                    <a:pt x="212" y="1"/>
                  </a:moveTo>
                  <a:cubicBezTo>
                    <a:pt x="106" y="1"/>
                    <a:pt x="0" y="70"/>
                    <a:pt x="0" y="210"/>
                  </a:cubicBezTo>
                  <a:lnTo>
                    <a:pt x="0" y="9162"/>
                  </a:lnTo>
                  <a:cubicBezTo>
                    <a:pt x="0" y="9278"/>
                    <a:pt x="97" y="9374"/>
                    <a:pt x="212" y="9374"/>
                  </a:cubicBezTo>
                  <a:cubicBezTo>
                    <a:pt x="327" y="9374"/>
                    <a:pt x="424" y="9278"/>
                    <a:pt x="424" y="9162"/>
                  </a:cubicBezTo>
                  <a:lnTo>
                    <a:pt x="424" y="210"/>
                  </a:lnTo>
                  <a:cubicBezTo>
                    <a:pt x="424" y="70"/>
                    <a:pt x="318" y="1"/>
                    <a:pt x="212"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7" name="Google Shape;15357;p60"/>
            <p:cNvSpPr/>
            <p:nvPr/>
          </p:nvSpPr>
          <p:spPr>
            <a:xfrm>
              <a:off x="5930772" y="1577688"/>
              <a:ext cx="11080" cy="178380"/>
            </a:xfrm>
            <a:custGeom>
              <a:avLst/>
              <a:gdLst/>
              <a:ahLst/>
              <a:cxnLst/>
              <a:rect l="l" t="t" r="r" b="b"/>
              <a:pathLst>
                <a:path w="424" h="6826" extrusionOk="0">
                  <a:moveTo>
                    <a:pt x="212" y="1"/>
                  </a:moveTo>
                  <a:cubicBezTo>
                    <a:pt x="107" y="1"/>
                    <a:pt x="1" y="70"/>
                    <a:pt x="1" y="210"/>
                  </a:cubicBezTo>
                  <a:lnTo>
                    <a:pt x="1" y="6624"/>
                  </a:lnTo>
                  <a:cubicBezTo>
                    <a:pt x="1" y="6739"/>
                    <a:pt x="97" y="6826"/>
                    <a:pt x="212" y="6826"/>
                  </a:cubicBezTo>
                  <a:cubicBezTo>
                    <a:pt x="328" y="6826"/>
                    <a:pt x="424" y="6739"/>
                    <a:pt x="424" y="6624"/>
                  </a:cubicBezTo>
                  <a:lnTo>
                    <a:pt x="424" y="210"/>
                  </a:lnTo>
                  <a:cubicBezTo>
                    <a:pt x="424" y="70"/>
                    <a:pt x="318" y="1"/>
                    <a:pt x="212"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8" name="Google Shape;15358;p60"/>
            <p:cNvSpPr/>
            <p:nvPr/>
          </p:nvSpPr>
          <p:spPr>
            <a:xfrm>
              <a:off x="5960171" y="1611870"/>
              <a:ext cx="10845" cy="107509"/>
            </a:xfrm>
            <a:custGeom>
              <a:avLst/>
              <a:gdLst/>
              <a:ahLst/>
              <a:cxnLst/>
              <a:rect l="l" t="t" r="r" b="b"/>
              <a:pathLst>
                <a:path w="415" h="4114" extrusionOk="0">
                  <a:moveTo>
                    <a:pt x="208" y="1"/>
                  </a:moveTo>
                  <a:cubicBezTo>
                    <a:pt x="104" y="1"/>
                    <a:pt x="1" y="70"/>
                    <a:pt x="1" y="210"/>
                  </a:cubicBezTo>
                  <a:lnTo>
                    <a:pt x="1" y="3912"/>
                  </a:lnTo>
                  <a:cubicBezTo>
                    <a:pt x="1" y="4027"/>
                    <a:pt x="97" y="4114"/>
                    <a:pt x="213" y="4114"/>
                  </a:cubicBezTo>
                  <a:cubicBezTo>
                    <a:pt x="318" y="4114"/>
                    <a:pt x="414" y="4027"/>
                    <a:pt x="414" y="3912"/>
                  </a:cubicBezTo>
                  <a:lnTo>
                    <a:pt x="414" y="210"/>
                  </a:lnTo>
                  <a:cubicBezTo>
                    <a:pt x="414" y="70"/>
                    <a:pt x="311" y="1"/>
                    <a:pt x="208"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9" name="Google Shape;15359;p60"/>
            <p:cNvSpPr/>
            <p:nvPr/>
          </p:nvSpPr>
          <p:spPr>
            <a:xfrm>
              <a:off x="5989335" y="1607845"/>
              <a:ext cx="11080" cy="67317"/>
            </a:xfrm>
            <a:custGeom>
              <a:avLst/>
              <a:gdLst/>
              <a:ahLst/>
              <a:cxnLst/>
              <a:rect l="l" t="t" r="r" b="b"/>
              <a:pathLst>
                <a:path w="424" h="2576" extrusionOk="0">
                  <a:moveTo>
                    <a:pt x="212" y="1"/>
                  </a:moveTo>
                  <a:cubicBezTo>
                    <a:pt x="106" y="1"/>
                    <a:pt x="0" y="70"/>
                    <a:pt x="0" y="210"/>
                  </a:cubicBezTo>
                  <a:lnTo>
                    <a:pt x="0" y="2373"/>
                  </a:lnTo>
                  <a:cubicBezTo>
                    <a:pt x="0" y="2489"/>
                    <a:pt x="97" y="2575"/>
                    <a:pt x="212" y="2575"/>
                  </a:cubicBezTo>
                  <a:cubicBezTo>
                    <a:pt x="327" y="2575"/>
                    <a:pt x="424" y="2489"/>
                    <a:pt x="424" y="2373"/>
                  </a:cubicBezTo>
                  <a:lnTo>
                    <a:pt x="424" y="210"/>
                  </a:lnTo>
                  <a:cubicBezTo>
                    <a:pt x="424" y="70"/>
                    <a:pt x="318" y="1"/>
                    <a:pt x="212" y="1"/>
                  </a:cubicBezTo>
                  <a:close/>
                </a:path>
              </a:pathLst>
            </a:custGeom>
            <a:solidFill>
              <a:srgbClr val="A7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0" name="Google Shape;15360;p60"/>
            <p:cNvSpPr/>
            <p:nvPr/>
          </p:nvSpPr>
          <p:spPr>
            <a:xfrm>
              <a:off x="5839805" y="1522366"/>
              <a:ext cx="207858" cy="329452"/>
            </a:xfrm>
            <a:custGeom>
              <a:avLst/>
              <a:gdLst/>
              <a:ahLst/>
              <a:cxnLst/>
              <a:rect l="l" t="t" r="r" b="b"/>
              <a:pathLst>
                <a:path w="7954" h="12607" extrusionOk="0">
                  <a:moveTo>
                    <a:pt x="1413" y="1"/>
                  </a:moveTo>
                  <a:cubicBezTo>
                    <a:pt x="957" y="1"/>
                    <a:pt x="458" y="15"/>
                    <a:pt x="1" y="19"/>
                  </a:cubicBezTo>
                  <a:lnTo>
                    <a:pt x="1" y="1788"/>
                  </a:lnTo>
                  <a:cubicBezTo>
                    <a:pt x="335" y="1785"/>
                    <a:pt x="777" y="1745"/>
                    <a:pt x="1246" y="1745"/>
                  </a:cubicBezTo>
                  <a:cubicBezTo>
                    <a:pt x="2195" y="1745"/>
                    <a:pt x="3249" y="1909"/>
                    <a:pt x="3713" y="2875"/>
                  </a:cubicBezTo>
                  <a:cubicBezTo>
                    <a:pt x="3896" y="3262"/>
                    <a:pt x="4167" y="3928"/>
                    <a:pt x="4986" y="3928"/>
                  </a:cubicBezTo>
                  <a:cubicBezTo>
                    <a:pt x="5285" y="3928"/>
                    <a:pt x="5658" y="3839"/>
                    <a:pt x="6126" y="3615"/>
                  </a:cubicBezTo>
                  <a:cubicBezTo>
                    <a:pt x="6396" y="3490"/>
                    <a:pt x="6624" y="3420"/>
                    <a:pt x="6793" y="3420"/>
                  </a:cubicBezTo>
                  <a:cubicBezTo>
                    <a:pt x="6895" y="3420"/>
                    <a:pt x="6976" y="3446"/>
                    <a:pt x="7030" y="3500"/>
                  </a:cubicBezTo>
                  <a:cubicBezTo>
                    <a:pt x="7174" y="3644"/>
                    <a:pt x="7184" y="3923"/>
                    <a:pt x="6703" y="4481"/>
                  </a:cubicBezTo>
                  <a:cubicBezTo>
                    <a:pt x="6290" y="4962"/>
                    <a:pt x="1597" y="10664"/>
                    <a:pt x="1241" y="12606"/>
                  </a:cubicBezTo>
                  <a:lnTo>
                    <a:pt x="3251" y="12606"/>
                  </a:lnTo>
                  <a:cubicBezTo>
                    <a:pt x="3540" y="10866"/>
                    <a:pt x="4001" y="9452"/>
                    <a:pt x="7184" y="4991"/>
                  </a:cubicBezTo>
                  <a:cubicBezTo>
                    <a:pt x="7819" y="4096"/>
                    <a:pt x="7953" y="3654"/>
                    <a:pt x="7617" y="3125"/>
                  </a:cubicBezTo>
                  <a:cubicBezTo>
                    <a:pt x="7463" y="2885"/>
                    <a:pt x="7203" y="2721"/>
                    <a:pt x="6905" y="2683"/>
                  </a:cubicBezTo>
                  <a:cubicBezTo>
                    <a:pt x="6846" y="2678"/>
                    <a:pt x="6787" y="2675"/>
                    <a:pt x="6727" y="2675"/>
                  </a:cubicBezTo>
                  <a:cubicBezTo>
                    <a:pt x="6432" y="2675"/>
                    <a:pt x="6139" y="2736"/>
                    <a:pt x="5867" y="2856"/>
                  </a:cubicBezTo>
                  <a:cubicBezTo>
                    <a:pt x="5493" y="3008"/>
                    <a:pt x="5224" y="3081"/>
                    <a:pt x="5052" y="3081"/>
                  </a:cubicBezTo>
                  <a:cubicBezTo>
                    <a:pt x="4985" y="3081"/>
                    <a:pt x="4933" y="3070"/>
                    <a:pt x="4895" y="3048"/>
                  </a:cubicBezTo>
                  <a:cubicBezTo>
                    <a:pt x="4761" y="2971"/>
                    <a:pt x="4626" y="2654"/>
                    <a:pt x="4472" y="2260"/>
                  </a:cubicBezTo>
                  <a:cubicBezTo>
                    <a:pt x="4386" y="2038"/>
                    <a:pt x="4280" y="1798"/>
                    <a:pt x="4155" y="1529"/>
                  </a:cubicBezTo>
                  <a:cubicBezTo>
                    <a:pt x="3742" y="615"/>
                    <a:pt x="3136" y="250"/>
                    <a:pt x="2713" y="106"/>
                  </a:cubicBezTo>
                  <a:cubicBezTo>
                    <a:pt x="2449" y="21"/>
                    <a:pt x="1964" y="1"/>
                    <a:pt x="1413"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1" name="Google Shape;15361;p60"/>
            <p:cNvSpPr/>
            <p:nvPr/>
          </p:nvSpPr>
          <p:spPr>
            <a:xfrm>
              <a:off x="5839805" y="1542383"/>
              <a:ext cx="199809" cy="309435"/>
            </a:xfrm>
            <a:custGeom>
              <a:avLst/>
              <a:gdLst/>
              <a:ahLst/>
              <a:cxnLst/>
              <a:rect l="l" t="t" r="r" b="b"/>
              <a:pathLst>
                <a:path w="7646" h="11841" extrusionOk="0">
                  <a:moveTo>
                    <a:pt x="1071" y="1"/>
                  </a:moveTo>
                  <a:cubicBezTo>
                    <a:pt x="466" y="1"/>
                    <a:pt x="16" y="104"/>
                    <a:pt x="1" y="109"/>
                  </a:cubicBezTo>
                  <a:lnTo>
                    <a:pt x="1" y="1022"/>
                  </a:lnTo>
                  <a:cubicBezTo>
                    <a:pt x="338" y="1019"/>
                    <a:pt x="783" y="979"/>
                    <a:pt x="1252" y="979"/>
                  </a:cubicBezTo>
                  <a:cubicBezTo>
                    <a:pt x="2203" y="979"/>
                    <a:pt x="3256" y="1143"/>
                    <a:pt x="3713" y="2109"/>
                  </a:cubicBezTo>
                  <a:cubicBezTo>
                    <a:pt x="3903" y="2496"/>
                    <a:pt x="4176" y="3162"/>
                    <a:pt x="4992" y="3162"/>
                  </a:cubicBezTo>
                  <a:cubicBezTo>
                    <a:pt x="5290" y="3162"/>
                    <a:pt x="5661" y="3073"/>
                    <a:pt x="6126" y="2849"/>
                  </a:cubicBezTo>
                  <a:cubicBezTo>
                    <a:pt x="6402" y="2724"/>
                    <a:pt x="6629" y="2654"/>
                    <a:pt x="6798" y="2654"/>
                  </a:cubicBezTo>
                  <a:cubicBezTo>
                    <a:pt x="6900" y="2654"/>
                    <a:pt x="6982" y="2680"/>
                    <a:pt x="7040" y="2734"/>
                  </a:cubicBezTo>
                  <a:cubicBezTo>
                    <a:pt x="7184" y="2878"/>
                    <a:pt x="7184" y="3157"/>
                    <a:pt x="6713" y="3715"/>
                  </a:cubicBezTo>
                  <a:cubicBezTo>
                    <a:pt x="6299" y="4196"/>
                    <a:pt x="1597" y="9898"/>
                    <a:pt x="1251" y="11840"/>
                  </a:cubicBezTo>
                  <a:lnTo>
                    <a:pt x="2145" y="11840"/>
                  </a:lnTo>
                  <a:cubicBezTo>
                    <a:pt x="2145" y="11840"/>
                    <a:pt x="3290" y="8023"/>
                    <a:pt x="6896" y="4013"/>
                  </a:cubicBezTo>
                  <a:cubicBezTo>
                    <a:pt x="7444" y="3417"/>
                    <a:pt x="7646" y="2792"/>
                    <a:pt x="7338" y="2523"/>
                  </a:cubicBezTo>
                  <a:cubicBezTo>
                    <a:pt x="7197" y="2396"/>
                    <a:pt x="7030" y="2350"/>
                    <a:pt x="6845" y="2350"/>
                  </a:cubicBezTo>
                  <a:cubicBezTo>
                    <a:pt x="6326" y="2350"/>
                    <a:pt x="5667" y="2720"/>
                    <a:pt x="5049" y="2734"/>
                  </a:cubicBezTo>
                  <a:cubicBezTo>
                    <a:pt x="4963" y="2734"/>
                    <a:pt x="4867" y="2715"/>
                    <a:pt x="4780" y="2667"/>
                  </a:cubicBezTo>
                  <a:cubicBezTo>
                    <a:pt x="4443" y="2446"/>
                    <a:pt x="4184" y="2138"/>
                    <a:pt x="4030" y="1772"/>
                  </a:cubicBezTo>
                  <a:cubicBezTo>
                    <a:pt x="3742" y="1147"/>
                    <a:pt x="3338" y="638"/>
                    <a:pt x="2838" y="378"/>
                  </a:cubicBezTo>
                  <a:cubicBezTo>
                    <a:pt x="2256" y="81"/>
                    <a:pt x="1604" y="1"/>
                    <a:pt x="1071"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2" name="Google Shape;15362;p60"/>
            <p:cNvSpPr/>
            <p:nvPr/>
          </p:nvSpPr>
          <p:spPr>
            <a:xfrm>
              <a:off x="5826738" y="1530389"/>
              <a:ext cx="24146" cy="313381"/>
            </a:xfrm>
            <a:custGeom>
              <a:avLst/>
              <a:gdLst/>
              <a:ahLst/>
              <a:cxnLst/>
              <a:rect l="l" t="t" r="r" b="b"/>
              <a:pathLst>
                <a:path w="924" h="11992" extrusionOk="0">
                  <a:moveTo>
                    <a:pt x="1" y="1"/>
                  </a:moveTo>
                  <a:lnTo>
                    <a:pt x="1" y="11992"/>
                  </a:lnTo>
                  <a:lnTo>
                    <a:pt x="924" y="11992"/>
                  </a:lnTo>
                  <a:lnTo>
                    <a:pt x="924" y="1"/>
                  </a:ln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3" name="Google Shape;15363;p60"/>
            <p:cNvSpPr/>
            <p:nvPr/>
          </p:nvSpPr>
          <p:spPr>
            <a:xfrm>
              <a:off x="5838812" y="1530389"/>
              <a:ext cx="12073" cy="313381"/>
            </a:xfrm>
            <a:custGeom>
              <a:avLst/>
              <a:gdLst/>
              <a:ahLst/>
              <a:cxnLst/>
              <a:rect l="l" t="t" r="r" b="b"/>
              <a:pathLst>
                <a:path w="462" h="11992" extrusionOk="0">
                  <a:moveTo>
                    <a:pt x="0" y="1"/>
                  </a:moveTo>
                  <a:lnTo>
                    <a:pt x="0" y="11992"/>
                  </a:lnTo>
                  <a:lnTo>
                    <a:pt x="462" y="11992"/>
                  </a:lnTo>
                  <a:lnTo>
                    <a:pt x="462" y="1"/>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4" name="Google Shape;15364;p60"/>
            <p:cNvSpPr/>
            <p:nvPr/>
          </p:nvSpPr>
          <p:spPr>
            <a:xfrm>
              <a:off x="5818951" y="1541443"/>
              <a:ext cx="39486" cy="17613"/>
            </a:xfrm>
            <a:custGeom>
              <a:avLst/>
              <a:gdLst/>
              <a:ahLst/>
              <a:cxnLst/>
              <a:rect l="l" t="t" r="r" b="b"/>
              <a:pathLst>
                <a:path w="1511" h="674" extrusionOk="0">
                  <a:moveTo>
                    <a:pt x="97" y="1"/>
                  </a:moveTo>
                  <a:cubicBezTo>
                    <a:pt x="49" y="1"/>
                    <a:pt x="1" y="49"/>
                    <a:pt x="1" y="97"/>
                  </a:cubicBezTo>
                  <a:lnTo>
                    <a:pt x="1" y="578"/>
                  </a:lnTo>
                  <a:cubicBezTo>
                    <a:pt x="1" y="635"/>
                    <a:pt x="49" y="674"/>
                    <a:pt x="97" y="674"/>
                  </a:cubicBezTo>
                  <a:lnTo>
                    <a:pt x="1414" y="674"/>
                  </a:lnTo>
                  <a:cubicBezTo>
                    <a:pt x="1472" y="674"/>
                    <a:pt x="1510" y="626"/>
                    <a:pt x="1510" y="578"/>
                  </a:cubicBezTo>
                  <a:lnTo>
                    <a:pt x="1510" y="97"/>
                  </a:lnTo>
                  <a:cubicBezTo>
                    <a:pt x="1510" y="49"/>
                    <a:pt x="1472" y="1"/>
                    <a:pt x="141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5" name="Google Shape;15365;p60"/>
            <p:cNvSpPr/>
            <p:nvPr/>
          </p:nvSpPr>
          <p:spPr>
            <a:xfrm>
              <a:off x="5819447" y="1501251"/>
              <a:ext cx="38728" cy="40479"/>
            </a:xfrm>
            <a:custGeom>
              <a:avLst/>
              <a:gdLst/>
              <a:ahLst/>
              <a:cxnLst/>
              <a:rect l="l" t="t" r="r" b="b"/>
              <a:pathLst>
                <a:path w="1482" h="1549" extrusionOk="0">
                  <a:moveTo>
                    <a:pt x="30" y="0"/>
                  </a:moveTo>
                  <a:cubicBezTo>
                    <a:pt x="11" y="0"/>
                    <a:pt x="1" y="19"/>
                    <a:pt x="1" y="39"/>
                  </a:cubicBezTo>
                  <a:lnTo>
                    <a:pt x="241" y="1548"/>
                  </a:lnTo>
                  <a:lnTo>
                    <a:pt x="1232" y="1548"/>
                  </a:lnTo>
                  <a:lnTo>
                    <a:pt x="1472" y="39"/>
                  </a:lnTo>
                  <a:cubicBezTo>
                    <a:pt x="1482" y="19"/>
                    <a:pt x="1463" y="0"/>
                    <a:pt x="145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6" name="Google Shape;15366;p60"/>
            <p:cNvSpPr/>
            <p:nvPr/>
          </p:nvSpPr>
          <p:spPr>
            <a:xfrm>
              <a:off x="5818951" y="1780921"/>
              <a:ext cx="39486" cy="17378"/>
            </a:xfrm>
            <a:custGeom>
              <a:avLst/>
              <a:gdLst/>
              <a:ahLst/>
              <a:cxnLst/>
              <a:rect l="l" t="t" r="r" b="b"/>
              <a:pathLst>
                <a:path w="1511" h="665" extrusionOk="0">
                  <a:moveTo>
                    <a:pt x="97" y="1"/>
                  </a:moveTo>
                  <a:cubicBezTo>
                    <a:pt x="49" y="1"/>
                    <a:pt x="1" y="39"/>
                    <a:pt x="1" y="87"/>
                  </a:cubicBezTo>
                  <a:lnTo>
                    <a:pt x="1" y="568"/>
                  </a:lnTo>
                  <a:cubicBezTo>
                    <a:pt x="1" y="626"/>
                    <a:pt x="49" y="664"/>
                    <a:pt x="97" y="664"/>
                  </a:cubicBezTo>
                  <a:lnTo>
                    <a:pt x="1414" y="664"/>
                  </a:lnTo>
                  <a:cubicBezTo>
                    <a:pt x="1472" y="664"/>
                    <a:pt x="1510" y="626"/>
                    <a:pt x="1510" y="568"/>
                  </a:cubicBezTo>
                  <a:lnTo>
                    <a:pt x="1510" y="87"/>
                  </a:lnTo>
                  <a:cubicBezTo>
                    <a:pt x="1510" y="39"/>
                    <a:pt x="1472" y="1"/>
                    <a:pt x="141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7" name="Google Shape;15367;p60"/>
            <p:cNvSpPr/>
            <p:nvPr/>
          </p:nvSpPr>
          <p:spPr>
            <a:xfrm>
              <a:off x="5819447" y="1798508"/>
              <a:ext cx="38728" cy="40244"/>
            </a:xfrm>
            <a:custGeom>
              <a:avLst/>
              <a:gdLst/>
              <a:ahLst/>
              <a:cxnLst/>
              <a:rect l="l" t="t" r="r" b="b"/>
              <a:pathLst>
                <a:path w="1482" h="1540" extrusionOk="0">
                  <a:moveTo>
                    <a:pt x="241" y="1"/>
                  </a:moveTo>
                  <a:lnTo>
                    <a:pt x="1" y="1501"/>
                  </a:lnTo>
                  <a:cubicBezTo>
                    <a:pt x="1" y="1520"/>
                    <a:pt x="11" y="1539"/>
                    <a:pt x="30" y="1539"/>
                  </a:cubicBezTo>
                  <a:lnTo>
                    <a:pt x="1453" y="1539"/>
                  </a:lnTo>
                  <a:cubicBezTo>
                    <a:pt x="1463" y="1539"/>
                    <a:pt x="1482" y="1520"/>
                    <a:pt x="1472" y="1501"/>
                  </a:cubicBezTo>
                  <a:lnTo>
                    <a:pt x="1232"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8" name="Google Shape;15368;p60"/>
            <p:cNvSpPr/>
            <p:nvPr/>
          </p:nvSpPr>
          <p:spPr>
            <a:xfrm>
              <a:off x="5838812" y="1541704"/>
              <a:ext cx="19626" cy="17352"/>
            </a:xfrm>
            <a:custGeom>
              <a:avLst/>
              <a:gdLst/>
              <a:ahLst/>
              <a:cxnLst/>
              <a:rect l="l" t="t" r="r" b="b"/>
              <a:pathLst>
                <a:path w="751" h="664" extrusionOk="0">
                  <a:moveTo>
                    <a:pt x="0" y="0"/>
                  </a:moveTo>
                  <a:lnTo>
                    <a:pt x="0" y="664"/>
                  </a:lnTo>
                  <a:lnTo>
                    <a:pt x="654" y="664"/>
                  </a:lnTo>
                  <a:cubicBezTo>
                    <a:pt x="712" y="664"/>
                    <a:pt x="750" y="625"/>
                    <a:pt x="750" y="568"/>
                  </a:cubicBezTo>
                  <a:lnTo>
                    <a:pt x="750" y="87"/>
                  </a:lnTo>
                  <a:cubicBezTo>
                    <a:pt x="750" y="39"/>
                    <a:pt x="712" y="0"/>
                    <a:pt x="65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9" name="Google Shape;15369;p60"/>
            <p:cNvSpPr/>
            <p:nvPr/>
          </p:nvSpPr>
          <p:spPr>
            <a:xfrm>
              <a:off x="5838812" y="1780921"/>
              <a:ext cx="19626" cy="17613"/>
            </a:xfrm>
            <a:custGeom>
              <a:avLst/>
              <a:gdLst/>
              <a:ahLst/>
              <a:cxnLst/>
              <a:rect l="l" t="t" r="r" b="b"/>
              <a:pathLst>
                <a:path w="751" h="674" extrusionOk="0">
                  <a:moveTo>
                    <a:pt x="0" y="1"/>
                  </a:moveTo>
                  <a:lnTo>
                    <a:pt x="0" y="674"/>
                  </a:lnTo>
                  <a:lnTo>
                    <a:pt x="654" y="674"/>
                  </a:lnTo>
                  <a:cubicBezTo>
                    <a:pt x="712" y="674"/>
                    <a:pt x="750" y="626"/>
                    <a:pt x="750" y="578"/>
                  </a:cubicBezTo>
                  <a:lnTo>
                    <a:pt x="750" y="97"/>
                  </a:lnTo>
                  <a:cubicBezTo>
                    <a:pt x="750" y="39"/>
                    <a:pt x="712" y="1"/>
                    <a:pt x="6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0" name="Google Shape;15370;p60"/>
            <p:cNvSpPr/>
            <p:nvPr/>
          </p:nvSpPr>
          <p:spPr>
            <a:xfrm>
              <a:off x="5838812" y="1501251"/>
              <a:ext cx="19364" cy="40479"/>
            </a:xfrm>
            <a:custGeom>
              <a:avLst/>
              <a:gdLst/>
              <a:ahLst/>
              <a:cxnLst/>
              <a:rect l="l" t="t" r="r" b="b"/>
              <a:pathLst>
                <a:path w="741" h="1549" extrusionOk="0">
                  <a:moveTo>
                    <a:pt x="0" y="0"/>
                  </a:moveTo>
                  <a:lnTo>
                    <a:pt x="0" y="1548"/>
                  </a:lnTo>
                  <a:lnTo>
                    <a:pt x="491" y="1548"/>
                  </a:lnTo>
                  <a:lnTo>
                    <a:pt x="731" y="39"/>
                  </a:lnTo>
                  <a:cubicBezTo>
                    <a:pt x="741" y="19"/>
                    <a:pt x="731" y="0"/>
                    <a:pt x="71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1" name="Google Shape;15371;p60"/>
            <p:cNvSpPr/>
            <p:nvPr/>
          </p:nvSpPr>
          <p:spPr>
            <a:xfrm>
              <a:off x="5838812" y="1798508"/>
              <a:ext cx="19364" cy="40244"/>
            </a:xfrm>
            <a:custGeom>
              <a:avLst/>
              <a:gdLst/>
              <a:ahLst/>
              <a:cxnLst/>
              <a:rect l="l" t="t" r="r" b="b"/>
              <a:pathLst>
                <a:path w="741" h="1540" extrusionOk="0">
                  <a:moveTo>
                    <a:pt x="0" y="1"/>
                  </a:moveTo>
                  <a:lnTo>
                    <a:pt x="0" y="1539"/>
                  </a:lnTo>
                  <a:lnTo>
                    <a:pt x="712" y="1539"/>
                  </a:lnTo>
                  <a:cubicBezTo>
                    <a:pt x="731" y="1539"/>
                    <a:pt x="741" y="1520"/>
                    <a:pt x="731" y="1501"/>
                  </a:cubicBezTo>
                  <a:lnTo>
                    <a:pt x="491"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2" name="Google Shape;15372;p60"/>
            <p:cNvSpPr/>
            <p:nvPr/>
          </p:nvSpPr>
          <p:spPr>
            <a:xfrm>
              <a:off x="5801625" y="1837210"/>
              <a:ext cx="141246" cy="24669"/>
            </a:xfrm>
            <a:custGeom>
              <a:avLst/>
              <a:gdLst/>
              <a:ahLst/>
              <a:cxnLst/>
              <a:rect l="l" t="t" r="r" b="b"/>
              <a:pathLst>
                <a:path w="5405" h="944" extrusionOk="0">
                  <a:moveTo>
                    <a:pt x="250" y="1"/>
                  </a:moveTo>
                  <a:cubicBezTo>
                    <a:pt x="106" y="1"/>
                    <a:pt x="0" y="116"/>
                    <a:pt x="0" y="251"/>
                  </a:cubicBezTo>
                  <a:lnTo>
                    <a:pt x="0" y="693"/>
                  </a:lnTo>
                  <a:cubicBezTo>
                    <a:pt x="0" y="828"/>
                    <a:pt x="106" y="943"/>
                    <a:pt x="250" y="943"/>
                  </a:cubicBezTo>
                  <a:lnTo>
                    <a:pt x="5154" y="943"/>
                  </a:lnTo>
                  <a:cubicBezTo>
                    <a:pt x="5289" y="943"/>
                    <a:pt x="5404" y="828"/>
                    <a:pt x="5404" y="693"/>
                  </a:cubicBezTo>
                  <a:lnTo>
                    <a:pt x="5404" y="251"/>
                  </a:lnTo>
                  <a:cubicBezTo>
                    <a:pt x="5404" y="116"/>
                    <a:pt x="5289" y="1"/>
                    <a:pt x="515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3" name="Google Shape;15373;p60"/>
            <p:cNvSpPr/>
            <p:nvPr/>
          </p:nvSpPr>
          <p:spPr>
            <a:xfrm>
              <a:off x="5801625" y="1843743"/>
              <a:ext cx="141246" cy="18136"/>
            </a:xfrm>
            <a:custGeom>
              <a:avLst/>
              <a:gdLst/>
              <a:ahLst/>
              <a:cxnLst/>
              <a:rect l="l" t="t" r="r" b="b"/>
              <a:pathLst>
                <a:path w="5405" h="694" extrusionOk="0">
                  <a:moveTo>
                    <a:pt x="0" y="1"/>
                  </a:moveTo>
                  <a:lnTo>
                    <a:pt x="0" y="10"/>
                  </a:lnTo>
                  <a:lnTo>
                    <a:pt x="0" y="443"/>
                  </a:lnTo>
                  <a:cubicBezTo>
                    <a:pt x="0" y="578"/>
                    <a:pt x="116" y="693"/>
                    <a:pt x="250" y="693"/>
                  </a:cubicBezTo>
                  <a:lnTo>
                    <a:pt x="5154" y="693"/>
                  </a:lnTo>
                  <a:cubicBezTo>
                    <a:pt x="5289" y="693"/>
                    <a:pt x="5404" y="578"/>
                    <a:pt x="5404" y="443"/>
                  </a:cubicBezTo>
                  <a:lnTo>
                    <a:pt x="5404" y="10"/>
                  </a:lnTo>
                  <a:cubicBezTo>
                    <a:pt x="5404" y="10"/>
                    <a:pt x="5404" y="1"/>
                    <a:pt x="5404" y="1"/>
                  </a:cubicBezTo>
                  <a:cubicBezTo>
                    <a:pt x="5404" y="135"/>
                    <a:pt x="5289" y="241"/>
                    <a:pt x="5154" y="241"/>
                  </a:cubicBezTo>
                  <a:lnTo>
                    <a:pt x="250" y="241"/>
                  </a:lnTo>
                  <a:cubicBezTo>
                    <a:pt x="116" y="241"/>
                    <a:pt x="10" y="135"/>
                    <a:pt x="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4" name="Google Shape;15374;p60"/>
          <p:cNvGrpSpPr/>
          <p:nvPr/>
        </p:nvGrpSpPr>
        <p:grpSpPr>
          <a:xfrm>
            <a:off x="6641680" y="1981462"/>
            <a:ext cx="352083" cy="360864"/>
            <a:chOff x="6641680" y="1981462"/>
            <a:chExt cx="352083" cy="360864"/>
          </a:xfrm>
        </p:grpSpPr>
        <p:sp>
          <p:nvSpPr>
            <p:cNvPr id="15375" name="Google Shape;15375;p60"/>
            <p:cNvSpPr/>
            <p:nvPr/>
          </p:nvSpPr>
          <p:spPr>
            <a:xfrm>
              <a:off x="6641680" y="1981462"/>
              <a:ext cx="351848" cy="351587"/>
            </a:xfrm>
            <a:custGeom>
              <a:avLst/>
              <a:gdLst/>
              <a:ahLst/>
              <a:cxnLst/>
              <a:rect l="l" t="t" r="r" b="b"/>
              <a:pathLst>
                <a:path w="13464" h="13454" extrusionOk="0">
                  <a:moveTo>
                    <a:pt x="5222" y="0"/>
                  </a:moveTo>
                  <a:cubicBezTo>
                    <a:pt x="2337" y="0"/>
                    <a:pt x="1" y="2347"/>
                    <a:pt x="1" y="5231"/>
                  </a:cubicBezTo>
                  <a:lnTo>
                    <a:pt x="1" y="13232"/>
                  </a:lnTo>
                  <a:cubicBezTo>
                    <a:pt x="1" y="13357"/>
                    <a:pt x="97" y="13453"/>
                    <a:pt x="222" y="13453"/>
                  </a:cubicBezTo>
                  <a:lnTo>
                    <a:pt x="13242" y="13453"/>
                  </a:lnTo>
                  <a:cubicBezTo>
                    <a:pt x="13367" y="13453"/>
                    <a:pt x="13463" y="13357"/>
                    <a:pt x="13463" y="13232"/>
                  </a:cubicBezTo>
                  <a:lnTo>
                    <a:pt x="13463" y="9155"/>
                  </a:lnTo>
                  <a:cubicBezTo>
                    <a:pt x="13463" y="8385"/>
                    <a:pt x="12838" y="7770"/>
                    <a:pt x="12078" y="7770"/>
                  </a:cubicBezTo>
                  <a:lnTo>
                    <a:pt x="11838" y="7770"/>
                  </a:lnTo>
                  <a:cubicBezTo>
                    <a:pt x="11069" y="7760"/>
                    <a:pt x="10453" y="7145"/>
                    <a:pt x="10453" y="6376"/>
                  </a:cubicBezTo>
                  <a:lnTo>
                    <a:pt x="10453" y="5231"/>
                  </a:lnTo>
                  <a:cubicBezTo>
                    <a:pt x="10453" y="2347"/>
                    <a:pt x="8107" y="0"/>
                    <a:pt x="5222"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6" name="Google Shape;15376;p60"/>
            <p:cNvSpPr/>
            <p:nvPr/>
          </p:nvSpPr>
          <p:spPr>
            <a:xfrm>
              <a:off x="6759041" y="1981462"/>
              <a:ext cx="234722" cy="351587"/>
            </a:xfrm>
            <a:custGeom>
              <a:avLst/>
              <a:gdLst/>
              <a:ahLst/>
              <a:cxnLst/>
              <a:rect l="l" t="t" r="r" b="b"/>
              <a:pathLst>
                <a:path w="8982" h="13454" extrusionOk="0">
                  <a:moveTo>
                    <a:pt x="731" y="0"/>
                  </a:moveTo>
                  <a:cubicBezTo>
                    <a:pt x="491" y="0"/>
                    <a:pt x="241" y="20"/>
                    <a:pt x="0" y="58"/>
                  </a:cubicBezTo>
                  <a:cubicBezTo>
                    <a:pt x="2577" y="414"/>
                    <a:pt x="4501" y="2625"/>
                    <a:pt x="4501" y="5222"/>
                  </a:cubicBezTo>
                  <a:lnTo>
                    <a:pt x="4501" y="7732"/>
                  </a:lnTo>
                  <a:cubicBezTo>
                    <a:pt x="4501" y="8357"/>
                    <a:pt x="5010" y="8876"/>
                    <a:pt x="5645" y="8876"/>
                  </a:cubicBezTo>
                  <a:lnTo>
                    <a:pt x="6385" y="8876"/>
                  </a:lnTo>
                  <a:cubicBezTo>
                    <a:pt x="7010" y="8876"/>
                    <a:pt x="7530" y="9386"/>
                    <a:pt x="7530" y="10020"/>
                  </a:cubicBezTo>
                  <a:lnTo>
                    <a:pt x="7530" y="13222"/>
                  </a:lnTo>
                  <a:cubicBezTo>
                    <a:pt x="7530" y="13347"/>
                    <a:pt x="7424" y="13453"/>
                    <a:pt x="7299" y="13453"/>
                  </a:cubicBezTo>
                  <a:lnTo>
                    <a:pt x="8751" y="13453"/>
                  </a:lnTo>
                  <a:cubicBezTo>
                    <a:pt x="8876" y="13453"/>
                    <a:pt x="8982" y="13347"/>
                    <a:pt x="8982" y="13222"/>
                  </a:cubicBezTo>
                  <a:lnTo>
                    <a:pt x="8982" y="9155"/>
                  </a:lnTo>
                  <a:cubicBezTo>
                    <a:pt x="8982" y="8391"/>
                    <a:pt x="8366" y="7770"/>
                    <a:pt x="7605" y="7770"/>
                  </a:cubicBezTo>
                  <a:cubicBezTo>
                    <a:pt x="7599" y="7770"/>
                    <a:pt x="7593" y="7770"/>
                    <a:pt x="7587" y="7770"/>
                  </a:cubicBezTo>
                  <a:lnTo>
                    <a:pt x="7347" y="7770"/>
                  </a:lnTo>
                  <a:cubicBezTo>
                    <a:pt x="6578" y="7770"/>
                    <a:pt x="5953" y="7145"/>
                    <a:pt x="5953" y="6376"/>
                  </a:cubicBezTo>
                  <a:lnTo>
                    <a:pt x="5953" y="5231"/>
                  </a:lnTo>
                  <a:cubicBezTo>
                    <a:pt x="5953" y="2347"/>
                    <a:pt x="3616" y="10"/>
                    <a:pt x="73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7" name="Google Shape;15377;p60"/>
            <p:cNvSpPr/>
            <p:nvPr/>
          </p:nvSpPr>
          <p:spPr>
            <a:xfrm>
              <a:off x="6641680" y="2266410"/>
              <a:ext cx="352083" cy="66873"/>
            </a:xfrm>
            <a:custGeom>
              <a:avLst/>
              <a:gdLst/>
              <a:ahLst/>
              <a:cxnLst/>
              <a:rect l="l" t="t" r="r" b="b"/>
              <a:pathLst>
                <a:path w="13473" h="2559" extrusionOk="0">
                  <a:moveTo>
                    <a:pt x="1" y="1"/>
                  </a:moveTo>
                  <a:lnTo>
                    <a:pt x="1" y="2318"/>
                  </a:lnTo>
                  <a:cubicBezTo>
                    <a:pt x="1" y="2443"/>
                    <a:pt x="106" y="2549"/>
                    <a:pt x="231" y="2559"/>
                  </a:cubicBezTo>
                  <a:lnTo>
                    <a:pt x="13232" y="2559"/>
                  </a:lnTo>
                  <a:cubicBezTo>
                    <a:pt x="13367" y="2549"/>
                    <a:pt x="13463" y="2443"/>
                    <a:pt x="13473" y="2318"/>
                  </a:cubicBezTo>
                  <a:lnTo>
                    <a:pt x="1347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8" name="Google Shape;15378;p60"/>
            <p:cNvSpPr/>
            <p:nvPr/>
          </p:nvSpPr>
          <p:spPr>
            <a:xfrm>
              <a:off x="6641680" y="2266410"/>
              <a:ext cx="34469" cy="75915"/>
            </a:xfrm>
            <a:custGeom>
              <a:avLst/>
              <a:gdLst/>
              <a:ahLst/>
              <a:cxnLst/>
              <a:rect l="l" t="t" r="r" b="b"/>
              <a:pathLst>
                <a:path w="1319" h="2905" extrusionOk="0">
                  <a:moveTo>
                    <a:pt x="1" y="1"/>
                  </a:moveTo>
                  <a:lnTo>
                    <a:pt x="1" y="2665"/>
                  </a:lnTo>
                  <a:cubicBezTo>
                    <a:pt x="1" y="2790"/>
                    <a:pt x="106" y="2895"/>
                    <a:pt x="231" y="2905"/>
                  </a:cubicBezTo>
                  <a:lnTo>
                    <a:pt x="1318" y="2905"/>
                  </a:lnTo>
                  <a:lnTo>
                    <a:pt x="131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9" name="Google Shape;15379;p60"/>
            <p:cNvSpPr/>
            <p:nvPr/>
          </p:nvSpPr>
          <p:spPr>
            <a:xfrm>
              <a:off x="6659032" y="2266410"/>
              <a:ext cx="17117" cy="75680"/>
            </a:xfrm>
            <a:custGeom>
              <a:avLst/>
              <a:gdLst/>
              <a:ahLst/>
              <a:cxnLst/>
              <a:rect l="l" t="t" r="r" b="b"/>
              <a:pathLst>
                <a:path w="655" h="2896" extrusionOk="0">
                  <a:moveTo>
                    <a:pt x="0" y="1"/>
                  </a:moveTo>
                  <a:lnTo>
                    <a:pt x="0" y="2895"/>
                  </a:lnTo>
                  <a:lnTo>
                    <a:pt x="654" y="2895"/>
                  </a:lnTo>
                  <a:lnTo>
                    <a:pt x="654"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0" name="Google Shape;15380;p60"/>
            <p:cNvSpPr/>
            <p:nvPr/>
          </p:nvSpPr>
          <p:spPr>
            <a:xfrm>
              <a:off x="6959060" y="2266410"/>
              <a:ext cx="34469" cy="75680"/>
            </a:xfrm>
            <a:custGeom>
              <a:avLst/>
              <a:gdLst/>
              <a:ahLst/>
              <a:cxnLst/>
              <a:rect l="l" t="t" r="r" b="b"/>
              <a:pathLst>
                <a:path w="1319" h="2896" extrusionOk="0">
                  <a:moveTo>
                    <a:pt x="1" y="1"/>
                  </a:moveTo>
                  <a:lnTo>
                    <a:pt x="1" y="2895"/>
                  </a:lnTo>
                  <a:lnTo>
                    <a:pt x="1087" y="2895"/>
                  </a:lnTo>
                  <a:cubicBezTo>
                    <a:pt x="1212" y="2895"/>
                    <a:pt x="1318" y="2790"/>
                    <a:pt x="1318" y="2665"/>
                  </a:cubicBezTo>
                  <a:lnTo>
                    <a:pt x="131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1" name="Google Shape;15381;p60"/>
            <p:cNvSpPr/>
            <p:nvPr/>
          </p:nvSpPr>
          <p:spPr>
            <a:xfrm>
              <a:off x="6970375" y="2266410"/>
              <a:ext cx="23389" cy="75915"/>
            </a:xfrm>
            <a:custGeom>
              <a:avLst/>
              <a:gdLst/>
              <a:ahLst/>
              <a:cxnLst/>
              <a:rect l="l" t="t" r="r" b="b"/>
              <a:pathLst>
                <a:path w="895" h="2905" extrusionOk="0">
                  <a:moveTo>
                    <a:pt x="231" y="1"/>
                  </a:moveTo>
                  <a:lnTo>
                    <a:pt x="231" y="2665"/>
                  </a:lnTo>
                  <a:cubicBezTo>
                    <a:pt x="231" y="2790"/>
                    <a:pt x="125" y="2895"/>
                    <a:pt x="0" y="2905"/>
                  </a:cubicBezTo>
                  <a:lnTo>
                    <a:pt x="654" y="2905"/>
                  </a:lnTo>
                  <a:cubicBezTo>
                    <a:pt x="779" y="2895"/>
                    <a:pt x="885" y="2790"/>
                    <a:pt x="895" y="2665"/>
                  </a:cubicBezTo>
                  <a:lnTo>
                    <a:pt x="89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2" name="Google Shape;15382;p60"/>
            <p:cNvSpPr/>
            <p:nvPr/>
          </p:nvSpPr>
          <p:spPr>
            <a:xfrm>
              <a:off x="6676123"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3" name="Google Shape;15383;p60"/>
            <p:cNvSpPr/>
            <p:nvPr/>
          </p:nvSpPr>
          <p:spPr>
            <a:xfrm>
              <a:off x="6704503"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4" name="Google Shape;15384;p60"/>
            <p:cNvSpPr/>
            <p:nvPr/>
          </p:nvSpPr>
          <p:spPr>
            <a:xfrm>
              <a:off x="6732648" y="2259146"/>
              <a:ext cx="28432" cy="73903"/>
            </a:xfrm>
            <a:custGeom>
              <a:avLst/>
              <a:gdLst/>
              <a:ahLst/>
              <a:cxnLst/>
              <a:rect l="l" t="t" r="r" b="b"/>
              <a:pathLst>
                <a:path w="1088" h="2828" extrusionOk="0">
                  <a:moveTo>
                    <a:pt x="1" y="0"/>
                  </a:moveTo>
                  <a:lnTo>
                    <a:pt x="1" y="2827"/>
                  </a:lnTo>
                  <a:lnTo>
                    <a:pt x="1087" y="2827"/>
                  </a:lnTo>
                  <a:lnTo>
                    <a:pt x="108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5" name="Google Shape;15385;p60"/>
            <p:cNvSpPr/>
            <p:nvPr/>
          </p:nvSpPr>
          <p:spPr>
            <a:xfrm>
              <a:off x="6761054"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6" name="Google Shape;15386;p60"/>
            <p:cNvSpPr/>
            <p:nvPr/>
          </p:nvSpPr>
          <p:spPr>
            <a:xfrm>
              <a:off x="6789433"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7" name="Google Shape;15387;p60"/>
            <p:cNvSpPr/>
            <p:nvPr/>
          </p:nvSpPr>
          <p:spPr>
            <a:xfrm>
              <a:off x="6817578" y="2259146"/>
              <a:ext cx="28432" cy="73903"/>
            </a:xfrm>
            <a:custGeom>
              <a:avLst/>
              <a:gdLst/>
              <a:ahLst/>
              <a:cxnLst/>
              <a:rect l="l" t="t" r="r" b="b"/>
              <a:pathLst>
                <a:path w="1088" h="2828" extrusionOk="0">
                  <a:moveTo>
                    <a:pt x="1" y="0"/>
                  </a:moveTo>
                  <a:lnTo>
                    <a:pt x="1" y="2827"/>
                  </a:lnTo>
                  <a:lnTo>
                    <a:pt x="1087" y="2827"/>
                  </a:lnTo>
                  <a:lnTo>
                    <a:pt x="108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8" name="Google Shape;15388;p60"/>
            <p:cNvSpPr/>
            <p:nvPr/>
          </p:nvSpPr>
          <p:spPr>
            <a:xfrm>
              <a:off x="6845984" y="2259146"/>
              <a:ext cx="28171" cy="73903"/>
            </a:xfrm>
            <a:custGeom>
              <a:avLst/>
              <a:gdLst/>
              <a:ahLst/>
              <a:cxnLst/>
              <a:rect l="l" t="t" r="r" b="b"/>
              <a:pathLst>
                <a:path w="1078" h="2828" extrusionOk="0">
                  <a:moveTo>
                    <a:pt x="0" y="0"/>
                  </a:moveTo>
                  <a:lnTo>
                    <a:pt x="0" y="2827"/>
                  </a:lnTo>
                  <a:lnTo>
                    <a:pt x="1077" y="2827"/>
                  </a:lnTo>
                  <a:lnTo>
                    <a:pt x="107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9" name="Google Shape;15389;p60"/>
            <p:cNvSpPr/>
            <p:nvPr/>
          </p:nvSpPr>
          <p:spPr>
            <a:xfrm>
              <a:off x="6874129" y="2259146"/>
              <a:ext cx="28432" cy="73903"/>
            </a:xfrm>
            <a:custGeom>
              <a:avLst/>
              <a:gdLst/>
              <a:ahLst/>
              <a:cxnLst/>
              <a:rect l="l" t="t" r="r" b="b"/>
              <a:pathLst>
                <a:path w="1088" h="2828" extrusionOk="0">
                  <a:moveTo>
                    <a:pt x="0" y="0"/>
                  </a:moveTo>
                  <a:lnTo>
                    <a:pt x="0" y="2827"/>
                  </a:lnTo>
                  <a:lnTo>
                    <a:pt x="1087" y="2827"/>
                  </a:lnTo>
                  <a:lnTo>
                    <a:pt x="1087"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0" name="Google Shape;15390;p60"/>
            <p:cNvSpPr/>
            <p:nvPr/>
          </p:nvSpPr>
          <p:spPr>
            <a:xfrm>
              <a:off x="6902535"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1" name="Google Shape;15391;p60"/>
            <p:cNvSpPr/>
            <p:nvPr/>
          </p:nvSpPr>
          <p:spPr>
            <a:xfrm>
              <a:off x="6930915"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2" name="Google Shape;15392;p60"/>
            <p:cNvSpPr/>
            <p:nvPr/>
          </p:nvSpPr>
          <p:spPr>
            <a:xfrm>
              <a:off x="6694207" y="2259146"/>
              <a:ext cx="20619" cy="38964"/>
            </a:xfrm>
            <a:custGeom>
              <a:avLst/>
              <a:gdLst/>
              <a:ahLst/>
              <a:cxnLst/>
              <a:rect l="l" t="t" r="r" b="b"/>
              <a:pathLst>
                <a:path w="789" h="1491" extrusionOk="0">
                  <a:moveTo>
                    <a:pt x="0" y="0"/>
                  </a:moveTo>
                  <a:lnTo>
                    <a:pt x="0" y="1164"/>
                  </a:lnTo>
                  <a:cubicBezTo>
                    <a:pt x="0" y="1346"/>
                    <a:pt x="145" y="1490"/>
                    <a:pt x="327" y="1490"/>
                  </a:cubicBezTo>
                  <a:lnTo>
                    <a:pt x="462" y="1490"/>
                  </a:lnTo>
                  <a:cubicBezTo>
                    <a:pt x="467" y="1491"/>
                    <a:pt x="473" y="1491"/>
                    <a:pt x="478" y="1491"/>
                  </a:cubicBezTo>
                  <a:cubicBezTo>
                    <a:pt x="653"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3" name="Google Shape;15393;p60"/>
            <p:cNvSpPr/>
            <p:nvPr/>
          </p:nvSpPr>
          <p:spPr>
            <a:xfrm>
              <a:off x="6699224" y="2259146"/>
              <a:ext cx="15601" cy="39068"/>
            </a:xfrm>
            <a:custGeom>
              <a:avLst/>
              <a:gdLst/>
              <a:ahLst/>
              <a:cxnLst/>
              <a:rect l="l" t="t" r="r" b="b"/>
              <a:pathLst>
                <a:path w="597" h="1495" extrusionOk="0">
                  <a:moveTo>
                    <a:pt x="203" y="0"/>
                  </a:moveTo>
                  <a:lnTo>
                    <a:pt x="203" y="1164"/>
                  </a:lnTo>
                  <a:cubicBezTo>
                    <a:pt x="203" y="1298"/>
                    <a:pt x="126" y="1414"/>
                    <a:pt x="1" y="1471"/>
                  </a:cubicBezTo>
                  <a:cubicBezTo>
                    <a:pt x="36" y="1485"/>
                    <a:pt x="66" y="1494"/>
                    <a:pt x="98" y="1494"/>
                  </a:cubicBezTo>
                  <a:cubicBezTo>
                    <a:pt x="110" y="1494"/>
                    <a:pt x="122" y="1493"/>
                    <a:pt x="135" y="1490"/>
                  </a:cubicBezTo>
                  <a:lnTo>
                    <a:pt x="270" y="1490"/>
                  </a:lnTo>
                  <a:cubicBezTo>
                    <a:pt x="453" y="1490"/>
                    <a:pt x="597" y="1346"/>
                    <a:pt x="597" y="1164"/>
                  </a:cubicBezTo>
                  <a:lnTo>
                    <a:pt x="59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4" name="Google Shape;15394;p60"/>
            <p:cNvSpPr/>
            <p:nvPr/>
          </p:nvSpPr>
          <p:spPr>
            <a:xfrm>
              <a:off x="6750757" y="2259146"/>
              <a:ext cx="20619" cy="38964"/>
            </a:xfrm>
            <a:custGeom>
              <a:avLst/>
              <a:gdLst/>
              <a:ahLst/>
              <a:cxnLst/>
              <a:rect l="l" t="t" r="r" b="b"/>
              <a:pathLst>
                <a:path w="789" h="1491" extrusionOk="0">
                  <a:moveTo>
                    <a:pt x="0" y="0"/>
                  </a:moveTo>
                  <a:lnTo>
                    <a:pt x="0" y="1164"/>
                  </a:lnTo>
                  <a:cubicBezTo>
                    <a:pt x="0" y="1346"/>
                    <a:pt x="144" y="1490"/>
                    <a:pt x="327" y="1490"/>
                  </a:cubicBezTo>
                  <a:lnTo>
                    <a:pt x="462" y="1490"/>
                  </a:lnTo>
                  <a:cubicBezTo>
                    <a:pt x="467" y="1491"/>
                    <a:pt x="472" y="1491"/>
                    <a:pt x="478" y="1491"/>
                  </a:cubicBezTo>
                  <a:cubicBezTo>
                    <a:pt x="653"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5" name="Google Shape;15395;p60"/>
            <p:cNvSpPr/>
            <p:nvPr/>
          </p:nvSpPr>
          <p:spPr>
            <a:xfrm>
              <a:off x="6807282" y="2259146"/>
              <a:ext cx="20645" cy="38964"/>
            </a:xfrm>
            <a:custGeom>
              <a:avLst/>
              <a:gdLst/>
              <a:ahLst/>
              <a:cxnLst/>
              <a:rect l="l" t="t" r="r" b="b"/>
              <a:pathLst>
                <a:path w="790" h="1491" extrusionOk="0">
                  <a:moveTo>
                    <a:pt x="1" y="0"/>
                  </a:moveTo>
                  <a:lnTo>
                    <a:pt x="1" y="1164"/>
                  </a:lnTo>
                  <a:cubicBezTo>
                    <a:pt x="1" y="1346"/>
                    <a:pt x="145" y="1490"/>
                    <a:pt x="328" y="1490"/>
                  </a:cubicBezTo>
                  <a:lnTo>
                    <a:pt x="462" y="1490"/>
                  </a:lnTo>
                  <a:cubicBezTo>
                    <a:pt x="468" y="1491"/>
                    <a:pt x="473" y="1491"/>
                    <a:pt x="478" y="1491"/>
                  </a:cubicBezTo>
                  <a:cubicBezTo>
                    <a:pt x="653"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6" name="Google Shape;15396;p60"/>
            <p:cNvSpPr/>
            <p:nvPr/>
          </p:nvSpPr>
          <p:spPr>
            <a:xfrm>
              <a:off x="6863833" y="2259146"/>
              <a:ext cx="20619" cy="38964"/>
            </a:xfrm>
            <a:custGeom>
              <a:avLst/>
              <a:gdLst/>
              <a:ahLst/>
              <a:cxnLst/>
              <a:rect l="l" t="t" r="r" b="b"/>
              <a:pathLst>
                <a:path w="789" h="1491" extrusionOk="0">
                  <a:moveTo>
                    <a:pt x="0" y="0"/>
                  </a:moveTo>
                  <a:lnTo>
                    <a:pt x="0" y="1164"/>
                  </a:lnTo>
                  <a:cubicBezTo>
                    <a:pt x="0" y="1346"/>
                    <a:pt x="154" y="1490"/>
                    <a:pt x="327" y="1490"/>
                  </a:cubicBezTo>
                  <a:lnTo>
                    <a:pt x="462" y="1490"/>
                  </a:lnTo>
                  <a:cubicBezTo>
                    <a:pt x="644" y="1490"/>
                    <a:pt x="789" y="1346"/>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7" name="Google Shape;15397;p60"/>
            <p:cNvSpPr/>
            <p:nvPr/>
          </p:nvSpPr>
          <p:spPr>
            <a:xfrm>
              <a:off x="6920619" y="2259146"/>
              <a:ext cx="20619" cy="38964"/>
            </a:xfrm>
            <a:custGeom>
              <a:avLst/>
              <a:gdLst/>
              <a:ahLst/>
              <a:cxnLst/>
              <a:rect l="l" t="t" r="r" b="b"/>
              <a:pathLst>
                <a:path w="789" h="1491" extrusionOk="0">
                  <a:moveTo>
                    <a:pt x="0" y="0"/>
                  </a:moveTo>
                  <a:lnTo>
                    <a:pt x="0" y="1164"/>
                  </a:lnTo>
                  <a:cubicBezTo>
                    <a:pt x="0" y="1346"/>
                    <a:pt x="145" y="1490"/>
                    <a:pt x="327" y="1490"/>
                  </a:cubicBezTo>
                  <a:lnTo>
                    <a:pt x="462" y="1490"/>
                  </a:lnTo>
                  <a:cubicBezTo>
                    <a:pt x="467" y="1491"/>
                    <a:pt x="472" y="1491"/>
                    <a:pt x="477" y="1491"/>
                  </a:cubicBezTo>
                  <a:cubicBezTo>
                    <a:pt x="644" y="1491"/>
                    <a:pt x="789" y="1341"/>
                    <a:pt x="789" y="1164"/>
                  </a:cubicBezTo>
                  <a:lnTo>
                    <a:pt x="789"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8" name="Google Shape;15398;p60"/>
            <p:cNvSpPr/>
            <p:nvPr/>
          </p:nvSpPr>
          <p:spPr>
            <a:xfrm>
              <a:off x="6755775" y="2259146"/>
              <a:ext cx="15601" cy="39068"/>
            </a:xfrm>
            <a:custGeom>
              <a:avLst/>
              <a:gdLst/>
              <a:ahLst/>
              <a:cxnLst/>
              <a:rect l="l" t="t" r="r" b="b"/>
              <a:pathLst>
                <a:path w="597" h="1495" extrusionOk="0">
                  <a:moveTo>
                    <a:pt x="202" y="0"/>
                  </a:moveTo>
                  <a:lnTo>
                    <a:pt x="202" y="1164"/>
                  </a:lnTo>
                  <a:cubicBezTo>
                    <a:pt x="202" y="1298"/>
                    <a:pt x="125" y="1414"/>
                    <a:pt x="0" y="1471"/>
                  </a:cubicBezTo>
                  <a:cubicBezTo>
                    <a:pt x="36" y="1485"/>
                    <a:pt x="66" y="1494"/>
                    <a:pt x="98" y="1494"/>
                  </a:cubicBezTo>
                  <a:cubicBezTo>
                    <a:pt x="110" y="1494"/>
                    <a:pt x="122" y="1493"/>
                    <a:pt x="135" y="1490"/>
                  </a:cubicBezTo>
                  <a:lnTo>
                    <a:pt x="270" y="1490"/>
                  </a:lnTo>
                  <a:cubicBezTo>
                    <a:pt x="452" y="1490"/>
                    <a:pt x="597" y="1346"/>
                    <a:pt x="597" y="1164"/>
                  </a:cubicBezTo>
                  <a:lnTo>
                    <a:pt x="59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9" name="Google Shape;15399;p60"/>
            <p:cNvSpPr/>
            <p:nvPr/>
          </p:nvSpPr>
          <p:spPr>
            <a:xfrm>
              <a:off x="6812561" y="2259146"/>
              <a:ext cx="15366" cy="39068"/>
            </a:xfrm>
            <a:custGeom>
              <a:avLst/>
              <a:gdLst/>
              <a:ahLst/>
              <a:cxnLst/>
              <a:rect l="l" t="t" r="r" b="b"/>
              <a:pathLst>
                <a:path w="588" h="1495" extrusionOk="0">
                  <a:moveTo>
                    <a:pt x="193" y="0"/>
                  </a:moveTo>
                  <a:lnTo>
                    <a:pt x="193" y="1164"/>
                  </a:lnTo>
                  <a:cubicBezTo>
                    <a:pt x="193" y="1298"/>
                    <a:pt x="116" y="1414"/>
                    <a:pt x="1" y="1471"/>
                  </a:cubicBezTo>
                  <a:cubicBezTo>
                    <a:pt x="29" y="1485"/>
                    <a:pt x="57" y="1494"/>
                    <a:pt x="89" y="1494"/>
                  </a:cubicBezTo>
                  <a:cubicBezTo>
                    <a:pt x="100" y="1494"/>
                    <a:pt x="113" y="1493"/>
                    <a:pt x="126" y="1490"/>
                  </a:cubicBezTo>
                  <a:lnTo>
                    <a:pt x="260" y="1490"/>
                  </a:lnTo>
                  <a:cubicBezTo>
                    <a:pt x="266" y="1491"/>
                    <a:pt x="271" y="1491"/>
                    <a:pt x="276" y="1491"/>
                  </a:cubicBezTo>
                  <a:cubicBezTo>
                    <a:pt x="451" y="1491"/>
                    <a:pt x="587" y="1341"/>
                    <a:pt x="587" y="1164"/>
                  </a:cubicBezTo>
                  <a:lnTo>
                    <a:pt x="58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0" name="Google Shape;15400;p60"/>
            <p:cNvSpPr/>
            <p:nvPr/>
          </p:nvSpPr>
          <p:spPr>
            <a:xfrm>
              <a:off x="6869111" y="2259146"/>
              <a:ext cx="15340" cy="39068"/>
            </a:xfrm>
            <a:custGeom>
              <a:avLst/>
              <a:gdLst/>
              <a:ahLst/>
              <a:cxnLst/>
              <a:rect l="l" t="t" r="r" b="b"/>
              <a:pathLst>
                <a:path w="587" h="1495" extrusionOk="0">
                  <a:moveTo>
                    <a:pt x="192" y="0"/>
                  </a:moveTo>
                  <a:lnTo>
                    <a:pt x="192" y="1164"/>
                  </a:lnTo>
                  <a:cubicBezTo>
                    <a:pt x="192" y="1298"/>
                    <a:pt x="116" y="1414"/>
                    <a:pt x="0" y="1471"/>
                  </a:cubicBezTo>
                  <a:cubicBezTo>
                    <a:pt x="28" y="1485"/>
                    <a:pt x="62" y="1494"/>
                    <a:pt x="93" y="1494"/>
                  </a:cubicBezTo>
                  <a:cubicBezTo>
                    <a:pt x="104" y="1494"/>
                    <a:pt x="115" y="1493"/>
                    <a:pt x="125" y="1490"/>
                  </a:cubicBezTo>
                  <a:lnTo>
                    <a:pt x="260" y="1490"/>
                  </a:lnTo>
                  <a:cubicBezTo>
                    <a:pt x="442" y="1490"/>
                    <a:pt x="587" y="1346"/>
                    <a:pt x="587" y="1164"/>
                  </a:cubicBezTo>
                  <a:lnTo>
                    <a:pt x="58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1" name="Google Shape;15401;p60"/>
            <p:cNvSpPr/>
            <p:nvPr/>
          </p:nvSpPr>
          <p:spPr>
            <a:xfrm>
              <a:off x="6925636" y="2259146"/>
              <a:ext cx="15601" cy="39068"/>
            </a:xfrm>
            <a:custGeom>
              <a:avLst/>
              <a:gdLst/>
              <a:ahLst/>
              <a:cxnLst/>
              <a:rect l="l" t="t" r="r" b="b"/>
              <a:pathLst>
                <a:path w="597" h="1495" extrusionOk="0">
                  <a:moveTo>
                    <a:pt x="203" y="0"/>
                  </a:moveTo>
                  <a:lnTo>
                    <a:pt x="203" y="1164"/>
                  </a:lnTo>
                  <a:cubicBezTo>
                    <a:pt x="203" y="1298"/>
                    <a:pt x="126" y="1414"/>
                    <a:pt x="1" y="1471"/>
                  </a:cubicBezTo>
                  <a:cubicBezTo>
                    <a:pt x="29" y="1485"/>
                    <a:pt x="62" y="1494"/>
                    <a:pt x="97" y="1494"/>
                  </a:cubicBezTo>
                  <a:cubicBezTo>
                    <a:pt x="110" y="1494"/>
                    <a:pt x="123" y="1493"/>
                    <a:pt x="135" y="1490"/>
                  </a:cubicBezTo>
                  <a:lnTo>
                    <a:pt x="270" y="1490"/>
                  </a:lnTo>
                  <a:cubicBezTo>
                    <a:pt x="443" y="1490"/>
                    <a:pt x="597" y="1346"/>
                    <a:pt x="597" y="1164"/>
                  </a:cubicBezTo>
                  <a:lnTo>
                    <a:pt x="597"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2" name="Google Shape;15402;p60"/>
            <p:cNvSpPr/>
            <p:nvPr/>
          </p:nvSpPr>
          <p:spPr>
            <a:xfrm>
              <a:off x="6641680" y="2239781"/>
              <a:ext cx="352083" cy="26655"/>
            </a:xfrm>
            <a:custGeom>
              <a:avLst/>
              <a:gdLst/>
              <a:ahLst/>
              <a:cxnLst/>
              <a:rect l="l" t="t" r="r" b="b"/>
              <a:pathLst>
                <a:path w="13473" h="1020" extrusionOk="0">
                  <a:moveTo>
                    <a:pt x="1" y="1"/>
                  </a:moveTo>
                  <a:lnTo>
                    <a:pt x="1" y="1020"/>
                  </a:lnTo>
                  <a:lnTo>
                    <a:pt x="13473" y="1020"/>
                  </a:lnTo>
                  <a:lnTo>
                    <a:pt x="1347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3" name="Google Shape;15403;p60"/>
          <p:cNvGrpSpPr/>
          <p:nvPr/>
        </p:nvGrpSpPr>
        <p:grpSpPr>
          <a:xfrm>
            <a:off x="7205332" y="1501251"/>
            <a:ext cx="198032" cy="360629"/>
            <a:chOff x="7205332" y="1501251"/>
            <a:chExt cx="198032" cy="360629"/>
          </a:xfrm>
        </p:grpSpPr>
        <p:sp>
          <p:nvSpPr>
            <p:cNvPr id="15404" name="Google Shape;15404;p60"/>
            <p:cNvSpPr/>
            <p:nvPr/>
          </p:nvSpPr>
          <p:spPr>
            <a:xfrm>
              <a:off x="7237005" y="1701766"/>
              <a:ext cx="38467" cy="10845"/>
            </a:xfrm>
            <a:custGeom>
              <a:avLst/>
              <a:gdLst/>
              <a:ahLst/>
              <a:cxnLst/>
              <a:rect l="l" t="t" r="r" b="b"/>
              <a:pathLst>
                <a:path w="1472" h="415" extrusionOk="0">
                  <a:moveTo>
                    <a:pt x="0" y="1"/>
                  </a:moveTo>
                  <a:lnTo>
                    <a:pt x="0" y="414"/>
                  </a:lnTo>
                  <a:lnTo>
                    <a:pt x="1192" y="414"/>
                  </a:lnTo>
                  <a:cubicBezTo>
                    <a:pt x="1471" y="414"/>
                    <a:pt x="1471" y="1"/>
                    <a:pt x="1192"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5" name="Google Shape;15405;p60"/>
            <p:cNvSpPr/>
            <p:nvPr/>
          </p:nvSpPr>
          <p:spPr>
            <a:xfrm>
              <a:off x="7231465" y="1688778"/>
              <a:ext cx="11080" cy="36821"/>
            </a:xfrm>
            <a:custGeom>
              <a:avLst/>
              <a:gdLst/>
              <a:ahLst/>
              <a:cxnLst/>
              <a:rect l="l" t="t" r="r" b="b"/>
              <a:pathLst>
                <a:path w="424" h="1409" extrusionOk="0">
                  <a:moveTo>
                    <a:pt x="212" y="0"/>
                  </a:moveTo>
                  <a:cubicBezTo>
                    <a:pt x="106" y="0"/>
                    <a:pt x="0" y="70"/>
                    <a:pt x="0" y="209"/>
                  </a:cubicBezTo>
                  <a:lnTo>
                    <a:pt x="0" y="1200"/>
                  </a:lnTo>
                  <a:cubicBezTo>
                    <a:pt x="0" y="1339"/>
                    <a:pt x="106" y="1409"/>
                    <a:pt x="212" y="1409"/>
                  </a:cubicBezTo>
                  <a:cubicBezTo>
                    <a:pt x="318" y="1409"/>
                    <a:pt x="424" y="1339"/>
                    <a:pt x="424" y="1200"/>
                  </a:cubicBezTo>
                  <a:lnTo>
                    <a:pt x="424" y="911"/>
                  </a:lnTo>
                  <a:lnTo>
                    <a:pt x="424" y="498"/>
                  </a:lnTo>
                  <a:lnTo>
                    <a:pt x="424" y="209"/>
                  </a:lnTo>
                  <a:cubicBezTo>
                    <a:pt x="424" y="70"/>
                    <a:pt x="318" y="0"/>
                    <a:pt x="21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6" name="Google Shape;15406;p60"/>
            <p:cNvSpPr/>
            <p:nvPr/>
          </p:nvSpPr>
          <p:spPr>
            <a:xfrm>
              <a:off x="7237005" y="1753273"/>
              <a:ext cx="38467" cy="10845"/>
            </a:xfrm>
            <a:custGeom>
              <a:avLst/>
              <a:gdLst/>
              <a:ahLst/>
              <a:cxnLst/>
              <a:rect l="l" t="t" r="r" b="b"/>
              <a:pathLst>
                <a:path w="1472" h="415" extrusionOk="0">
                  <a:moveTo>
                    <a:pt x="0" y="1"/>
                  </a:moveTo>
                  <a:lnTo>
                    <a:pt x="0" y="414"/>
                  </a:lnTo>
                  <a:lnTo>
                    <a:pt x="1192" y="414"/>
                  </a:lnTo>
                  <a:cubicBezTo>
                    <a:pt x="1196" y="415"/>
                    <a:pt x="1199" y="415"/>
                    <a:pt x="1202" y="415"/>
                  </a:cubicBezTo>
                  <a:cubicBezTo>
                    <a:pt x="1471" y="415"/>
                    <a:pt x="1468" y="1"/>
                    <a:pt x="1192"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7" name="Google Shape;15407;p60"/>
            <p:cNvSpPr/>
            <p:nvPr/>
          </p:nvSpPr>
          <p:spPr>
            <a:xfrm>
              <a:off x="7231465" y="1740285"/>
              <a:ext cx="11080" cy="36899"/>
            </a:xfrm>
            <a:custGeom>
              <a:avLst/>
              <a:gdLst/>
              <a:ahLst/>
              <a:cxnLst/>
              <a:rect l="l" t="t" r="r" b="b"/>
              <a:pathLst>
                <a:path w="424" h="1412" extrusionOk="0">
                  <a:moveTo>
                    <a:pt x="212" y="0"/>
                  </a:moveTo>
                  <a:cubicBezTo>
                    <a:pt x="106" y="0"/>
                    <a:pt x="0" y="70"/>
                    <a:pt x="0" y="209"/>
                  </a:cubicBezTo>
                  <a:lnTo>
                    <a:pt x="0" y="1210"/>
                  </a:lnTo>
                  <a:cubicBezTo>
                    <a:pt x="0" y="1344"/>
                    <a:pt x="106" y="1411"/>
                    <a:pt x="212" y="1411"/>
                  </a:cubicBezTo>
                  <a:cubicBezTo>
                    <a:pt x="318" y="1411"/>
                    <a:pt x="424" y="1344"/>
                    <a:pt x="424" y="1210"/>
                  </a:cubicBezTo>
                  <a:lnTo>
                    <a:pt x="424" y="921"/>
                  </a:lnTo>
                  <a:lnTo>
                    <a:pt x="424" y="498"/>
                  </a:lnTo>
                  <a:lnTo>
                    <a:pt x="424" y="209"/>
                  </a:lnTo>
                  <a:cubicBezTo>
                    <a:pt x="424" y="70"/>
                    <a:pt x="318" y="0"/>
                    <a:pt x="21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8" name="Google Shape;15408;p60"/>
            <p:cNvSpPr/>
            <p:nvPr/>
          </p:nvSpPr>
          <p:spPr>
            <a:xfrm>
              <a:off x="7237005" y="1649997"/>
              <a:ext cx="38467" cy="11080"/>
            </a:xfrm>
            <a:custGeom>
              <a:avLst/>
              <a:gdLst/>
              <a:ahLst/>
              <a:cxnLst/>
              <a:rect l="l" t="t" r="r" b="b"/>
              <a:pathLst>
                <a:path w="1472" h="424" extrusionOk="0">
                  <a:moveTo>
                    <a:pt x="0" y="1"/>
                  </a:moveTo>
                  <a:lnTo>
                    <a:pt x="0" y="424"/>
                  </a:lnTo>
                  <a:lnTo>
                    <a:pt x="1192" y="424"/>
                  </a:lnTo>
                  <a:cubicBezTo>
                    <a:pt x="1471" y="424"/>
                    <a:pt x="1471" y="1"/>
                    <a:pt x="1192"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9" name="Google Shape;15409;p60"/>
            <p:cNvSpPr/>
            <p:nvPr/>
          </p:nvSpPr>
          <p:spPr>
            <a:xfrm>
              <a:off x="7231465" y="1637192"/>
              <a:ext cx="11080" cy="36899"/>
            </a:xfrm>
            <a:custGeom>
              <a:avLst/>
              <a:gdLst/>
              <a:ahLst/>
              <a:cxnLst/>
              <a:rect l="l" t="t" r="r" b="b"/>
              <a:pathLst>
                <a:path w="424" h="1412" extrusionOk="0">
                  <a:moveTo>
                    <a:pt x="212" y="0"/>
                  </a:moveTo>
                  <a:cubicBezTo>
                    <a:pt x="106" y="0"/>
                    <a:pt x="0" y="68"/>
                    <a:pt x="0" y="202"/>
                  </a:cubicBezTo>
                  <a:lnTo>
                    <a:pt x="0" y="1202"/>
                  </a:lnTo>
                  <a:cubicBezTo>
                    <a:pt x="0" y="1342"/>
                    <a:pt x="106" y="1412"/>
                    <a:pt x="212" y="1412"/>
                  </a:cubicBezTo>
                  <a:cubicBezTo>
                    <a:pt x="318" y="1412"/>
                    <a:pt x="424" y="1342"/>
                    <a:pt x="424" y="1202"/>
                  </a:cubicBezTo>
                  <a:lnTo>
                    <a:pt x="424" y="914"/>
                  </a:lnTo>
                  <a:lnTo>
                    <a:pt x="424" y="491"/>
                  </a:lnTo>
                  <a:lnTo>
                    <a:pt x="424" y="202"/>
                  </a:lnTo>
                  <a:cubicBezTo>
                    <a:pt x="424" y="68"/>
                    <a:pt x="318" y="0"/>
                    <a:pt x="21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0" name="Google Shape;15410;p60"/>
            <p:cNvSpPr/>
            <p:nvPr/>
          </p:nvSpPr>
          <p:spPr>
            <a:xfrm>
              <a:off x="7273669" y="1594230"/>
              <a:ext cx="107091" cy="227170"/>
            </a:xfrm>
            <a:custGeom>
              <a:avLst/>
              <a:gdLst/>
              <a:ahLst/>
              <a:cxnLst/>
              <a:rect l="l" t="t" r="r" b="b"/>
              <a:pathLst>
                <a:path w="4098" h="8693" extrusionOk="0">
                  <a:moveTo>
                    <a:pt x="2040" y="1048"/>
                  </a:moveTo>
                  <a:cubicBezTo>
                    <a:pt x="2597" y="1048"/>
                    <a:pt x="3040" y="1490"/>
                    <a:pt x="3040" y="2048"/>
                  </a:cubicBezTo>
                  <a:lnTo>
                    <a:pt x="3040" y="6645"/>
                  </a:lnTo>
                  <a:cubicBezTo>
                    <a:pt x="3059" y="7212"/>
                    <a:pt x="2607" y="7683"/>
                    <a:pt x="2040" y="7683"/>
                  </a:cubicBezTo>
                  <a:cubicBezTo>
                    <a:pt x="1472" y="7683"/>
                    <a:pt x="1020" y="7212"/>
                    <a:pt x="1040" y="6645"/>
                  </a:cubicBezTo>
                  <a:lnTo>
                    <a:pt x="1040" y="2048"/>
                  </a:lnTo>
                  <a:cubicBezTo>
                    <a:pt x="1040" y="1490"/>
                    <a:pt x="1491" y="1048"/>
                    <a:pt x="2040" y="1048"/>
                  </a:cubicBezTo>
                  <a:close/>
                  <a:moveTo>
                    <a:pt x="2049" y="0"/>
                  </a:moveTo>
                  <a:cubicBezTo>
                    <a:pt x="914" y="0"/>
                    <a:pt x="1" y="914"/>
                    <a:pt x="1" y="2048"/>
                  </a:cubicBezTo>
                  <a:lnTo>
                    <a:pt x="1" y="6654"/>
                  </a:lnTo>
                  <a:cubicBezTo>
                    <a:pt x="1" y="7779"/>
                    <a:pt x="914" y="8693"/>
                    <a:pt x="2040" y="8693"/>
                  </a:cubicBezTo>
                  <a:cubicBezTo>
                    <a:pt x="2045" y="8693"/>
                    <a:pt x="2051" y="8693"/>
                    <a:pt x="2057" y="8693"/>
                  </a:cubicBezTo>
                  <a:cubicBezTo>
                    <a:pt x="3184" y="8693"/>
                    <a:pt x="4097" y="7774"/>
                    <a:pt x="4097" y="6645"/>
                  </a:cubicBezTo>
                  <a:lnTo>
                    <a:pt x="4097" y="2048"/>
                  </a:lnTo>
                  <a:cubicBezTo>
                    <a:pt x="4097" y="914"/>
                    <a:pt x="3174" y="0"/>
                    <a:pt x="204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1" name="Google Shape;15411;p60"/>
            <p:cNvSpPr/>
            <p:nvPr/>
          </p:nvSpPr>
          <p:spPr>
            <a:xfrm>
              <a:off x="7280724" y="1601495"/>
              <a:ext cx="92483" cy="212640"/>
            </a:xfrm>
            <a:custGeom>
              <a:avLst/>
              <a:gdLst/>
              <a:ahLst/>
              <a:cxnLst/>
              <a:rect l="l" t="t" r="r" b="b"/>
              <a:pathLst>
                <a:path w="3539" h="8137" extrusionOk="0">
                  <a:moveTo>
                    <a:pt x="1770" y="482"/>
                  </a:moveTo>
                  <a:lnTo>
                    <a:pt x="1770" y="491"/>
                  </a:lnTo>
                  <a:cubicBezTo>
                    <a:pt x="2481" y="491"/>
                    <a:pt x="3049" y="1059"/>
                    <a:pt x="3049" y="1770"/>
                  </a:cubicBezTo>
                  <a:lnTo>
                    <a:pt x="3049" y="6367"/>
                  </a:lnTo>
                  <a:cubicBezTo>
                    <a:pt x="3068" y="7088"/>
                    <a:pt x="2491" y="7684"/>
                    <a:pt x="1770" y="7684"/>
                  </a:cubicBezTo>
                  <a:cubicBezTo>
                    <a:pt x="1048" y="7684"/>
                    <a:pt x="471" y="7088"/>
                    <a:pt x="500" y="6367"/>
                  </a:cubicBezTo>
                  <a:lnTo>
                    <a:pt x="500" y="1770"/>
                  </a:lnTo>
                  <a:cubicBezTo>
                    <a:pt x="491" y="1059"/>
                    <a:pt x="1068" y="482"/>
                    <a:pt x="1770" y="482"/>
                  </a:cubicBezTo>
                  <a:close/>
                  <a:moveTo>
                    <a:pt x="1770" y="1"/>
                  </a:moveTo>
                  <a:cubicBezTo>
                    <a:pt x="789" y="1"/>
                    <a:pt x="0" y="789"/>
                    <a:pt x="0" y="1770"/>
                  </a:cubicBezTo>
                  <a:lnTo>
                    <a:pt x="0" y="6367"/>
                  </a:lnTo>
                  <a:cubicBezTo>
                    <a:pt x="0" y="7348"/>
                    <a:pt x="798" y="8136"/>
                    <a:pt x="1770" y="8136"/>
                  </a:cubicBezTo>
                  <a:cubicBezTo>
                    <a:pt x="2750" y="8136"/>
                    <a:pt x="3539" y="7348"/>
                    <a:pt x="3539" y="6367"/>
                  </a:cubicBezTo>
                  <a:lnTo>
                    <a:pt x="3539" y="1770"/>
                  </a:lnTo>
                  <a:cubicBezTo>
                    <a:pt x="3539" y="789"/>
                    <a:pt x="2750" y="1"/>
                    <a:pt x="177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2" name="Google Shape;15412;p60"/>
            <p:cNvSpPr/>
            <p:nvPr/>
          </p:nvSpPr>
          <p:spPr>
            <a:xfrm>
              <a:off x="7219156" y="1515807"/>
              <a:ext cx="136229" cy="332484"/>
            </a:xfrm>
            <a:custGeom>
              <a:avLst/>
              <a:gdLst/>
              <a:ahLst/>
              <a:cxnLst/>
              <a:rect l="l" t="t" r="r" b="b"/>
              <a:pathLst>
                <a:path w="5213" h="12723" extrusionOk="0">
                  <a:moveTo>
                    <a:pt x="0" y="1"/>
                  </a:moveTo>
                  <a:cubicBezTo>
                    <a:pt x="0" y="1"/>
                    <a:pt x="2020" y="1895"/>
                    <a:pt x="2068" y="3703"/>
                  </a:cubicBezTo>
                  <a:lnTo>
                    <a:pt x="2068" y="12723"/>
                  </a:lnTo>
                  <a:lnTo>
                    <a:pt x="3145" y="12723"/>
                  </a:lnTo>
                  <a:lnTo>
                    <a:pt x="3145" y="3703"/>
                  </a:lnTo>
                  <a:cubicBezTo>
                    <a:pt x="3183" y="1895"/>
                    <a:pt x="5212" y="1"/>
                    <a:pt x="5212"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3" name="Google Shape;15413;p60"/>
            <p:cNvSpPr/>
            <p:nvPr/>
          </p:nvSpPr>
          <p:spPr>
            <a:xfrm>
              <a:off x="7286996" y="1515807"/>
              <a:ext cx="68389" cy="332484"/>
            </a:xfrm>
            <a:custGeom>
              <a:avLst/>
              <a:gdLst/>
              <a:ahLst/>
              <a:cxnLst/>
              <a:rect l="l" t="t" r="r" b="b"/>
              <a:pathLst>
                <a:path w="2617" h="12723" extrusionOk="0">
                  <a:moveTo>
                    <a:pt x="943" y="1"/>
                  </a:moveTo>
                  <a:cubicBezTo>
                    <a:pt x="943" y="1"/>
                    <a:pt x="39" y="1895"/>
                    <a:pt x="1" y="3703"/>
                  </a:cubicBezTo>
                  <a:lnTo>
                    <a:pt x="1" y="12723"/>
                  </a:lnTo>
                  <a:lnTo>
                    <a:pt x="549" y="12723"/>
                  </a:lnTo>
                  <a:lnTo>
                    <a:pt x="549" y="3703"/>
                  </a:lnTo>
                  <a:cubicBezTo>
                    <a:pt x="597" y="1895"/>
                    <a:pt x="2616" y="1"/>
                    <a:pt x="261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4" name="Google Shape;15414;p60"/>
            <p:cNvSpPr/>
            <p:nvPr/>
          </p:nvSpPr>
          <p:spPr>
            <a:xfrm>
              <a:off x="7208599" y="1501251"/>
              <a:ext cx="157344" cy="25139"/>
            </a:xfrm>
            <a:custGeom>
              <a:avLst/>
              <a:gdLst/>
              <a:ahLst/>
              <a:cxnLst/>
              <a:rect l="l" t="t" r="r" b="b"/>
              <a:pathLst>
                <a:path w="6021" h="962" extrusionOk="0">
                  <a:moveTo>
                    <a:pt x="481" y="0"/>
                  </a:moveTo>
                  <a:cubicBezTo>
                    <a:pt x="212" y="0"/>
                    <a:pt x="0" y="212"/>
                    <a:pt x="0" y="481"/>
                  </a:cubicBezTo>
                  <a:cubicBezTo>
                    <a:pt x="0" y="750"/>
                    <a:pt x="212" y="962"/>
                    <a:pt x="481" y="962"/>
                  </a:cubicBezTo>
                  <a:lnTo>
                    <a:pt x="5539" y="962"/>
                  </a:lnTo>
                  <a:cubicBezTo>
                    <a:pt x="5809" y="962"/>
                    <a:pt x="6020" y="750"/>
                    <a:pt x="6020" y="481"/>
                  </a:cubicBezTo>
                  <a:cubicBezTo>
                    <a:pt x="6020" y="212"/>
                    <a:pt x="5809" y="0"/>
                    <a:pt x="5539"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5" name="Google Shape;15415;p60"/>
            <p:cNvSpPr/>
            <p:nvPr/>
          </p:nvSpPr>
          <p:spPr>
            <a:xfrm>
              <a:off x="7205332" y="1507523"/>
              <a:ext cx="163877" cy="18868"/>
            </a:xfrm>
            <a:custGeom>
              <a:avLst/>
              <a:gdLst/>
              <a:ahLst/>
              <a:cxnLst/>
              <a:rect l="l" t="t" r="r" b="b"/>
              <a:pathLst>
                <a:path w="6271" h="722" extrusionOk="0">
                  <a:moveTo>
                    <a:pt x="183" y="0"/>
                  </a:moveTo>
                  <a:cubicBezTo>
                    <a:pt x="0" y="327"/>
                    <a:pt x="231" y="722"/>
                    <a:pt x="606" y="722"/>
                  </a:cubicBezTo>
                  <a:lnTo>
                    <a:pt x="5664" y="722"/>
                  </a:lnTo>
                  <a:cubicBezTo>
                    <a:pt x="6039" y="722"/>
                    <a:pt x="6270" y="327"/>
                    <a:pt x="6087" y="0"/>
                  </a:cubicBezTo>
                  <a:lnTo>
                    <a:pt x="6087" y="0"/>
                  </a:lnTo>
                  <a:cubicBezTo>
                    <a:pt x="6001" y="154"/>
                    <a:pt x="5837" y="241"/>
                    <a:pt x="5664" y="241"/>
                  </a:cubicBezTo>
                  <a:lnTo>
                    <a:pt x="606" y="241"/>
                  </a:lnTo>
                  <a:cubicBezTo>
                    <a:pt x="433" y="241"/>
                    <a:pt x="270" y="154"/>
                    <a:pt x="18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6" name="Google Shape;15416;p60"/>
            <p:cNvSpPr/>
            <p:nvPr/>
          </p:nvSpPr>
          <p:spPr>
            <a:xfrm>
              <a:off x="7254592" y="1643725"/>
              <a:ext cx="145767" cy="23650"/>
            </a:xfrm>
            <a:custGeom>
              <a:avLst/>
              <a:gdLst/>
              <a:ahLst/>
              <a:cxnLst/>
              <a:rect l="l" t="t" r="r" b="b"/>
              <a:pathLst>
                <a:path w="5578" h="905" extrusionOk="0">
                  <a:moveTo>
                    <a:pt x="125" y="0"/>
                  </a:moveTo>
                  <a:cubicBezTo>
                    <a:pt x="58" y="0"/>
                    <a:pt x="10" y="48"/>
                    <a:pt x="0" y="116"/>
                  </a:cubicBezTo>
                  <a:lnTo>
                    <a:pt x="0" y="789"/>
                  </a:lnTo>
                  <a:cubicBezTo>
                    <a:pt x="0" y="856"/>
                    <a:pt x="58" y="904"/>
                    <a:pt x="125" y="904"/>
                  </a:cubicBezTo>
                  <a:lnTo>
                    <a:pt x="5116" y="904"/>
                  </a:lnTo>
                  <a:cubicBezTo>
                    <a:pt x="5366" y="904"/>
                    <a:pt x="5577" y="702"/>
                    <a:pt x="5577" y="452"/>
                  </a:cubicBezTo>
                  <a:cubicBezTo>
                    <a:pt x="5577" y="202"/>
                    <a:pt x="5366" y="0"/>
                    <a:pt x="5116"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7" name="Google Shape;15417;p60"/>
            <p:cNvSpPr/>
            <p:nvPr/>
          </p:nvSpPr>
          <p:spPr>
            <a:xfrm>
              <a:off x="7254592" y="1649501"/>
              <a:ext cx="148772" cy="18110"/>
            </a:xfrm>
            <a:custGeom>
              <a:avLst/>
              <a:gdLst/>
              <a:ahLst/>
              <a:cxnLst/>
              <a:rect l="l" t="t" r="r" b="b"/>
              <a:pathLst>
                <a:path w="5693" h="693" extrusionOk="0">
                  <a:moveTo>
                    <a:pt x="5510" y="1"/>
                  </a:moveTo>
                  <a:lnTo>
                    <a:pt x="5510" y="1"/>
                  </a:lnTo>
                  <a:cubicBezTo>
                    <a:pt x="5433" y="145"/>
                    <a:pt x="5279" y="231"/>
                    <a:pt x="5116" y="231"/>
                  </a:cubicBezTo>
                  <a:lnTo>
                    <a:pt x="125" y="231"/>
                  </a:lnTo>
                  <a:cubicBezTo>
                    <a:pt x="58" y="231"/>
                    <a:pt x="0" y="183"/>
                    <a:pt x="0" y="116"/>
                  </a:cubicBezTo>
                  <a:lnTo>
                    <a:pt x="0" y="568"/>
                  </a:lnTo>
                  <a:cubicBezTo>
                    <a:pt x="0" y="635"/>
                    <a:pt x="58" y="693"/>
                    <a:pt x="125" y="693"/>
                  </a:cubicBezTo>
                  <a:lnTo>
                    <a:pt x="5116" y="693"/>
                  </a:lnTo>
                  <a:cubicBezTo>
                    <a:pt x="5472" y="693"/>
                    <a:pt x="5693" y="308"/>
                    <a:pt x="551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8" name="Google Shape;15418;p60"/>
            <p:cNvSpPr/>
            <p:nvPr/>
          </p:nvSpPr>
          <p:spPr>
            <a:xfrm>
              <a:off x="7254592" y="1695232"/>
              <a:ext cx="145506" cy="23911"/>
            </a:xfrm>
            <a:custGeom>
              <a:avLst/>
              <a:gdLst/>
              <a:ahLst/>
              <a:cxnLst/>
              <a:rect l="l" t="t" r="r" b="b"/>
              <a:pathLst>
                <a:path w="5568" h="915" extrusionOk="0">
                  <a:moveTo>
                    <a:pt x="125" y="1"/>
                  </a:moveTo>
                  <a:cubicBezTo>
                    <a:pt x="58" y="1"/>
                    <a:pt x="0" y="49"/>
                    <a:pt x="0" y="116"/>
                  </a:cubicBezTo>
                  <a:lnTo>
                    <a:pt x="0" y="799"/>
                  </a:lnTo>
                  <a:cubicBezTo>
                    <a:pt x="0" y="866"/>
                    <a:pt x="48" y="914"/>
                    <a:pt x="116" y="914"/>
                  </a:cubicBezTo>
                  <a:lnTo>
                    <a:pt x="5116" y="914"/>
                  </a:lnTo>
                  <a:cubicBezTo>
                    <a:pt x="5366" y="914"/>
                    <a:pt x="5568" y="712"/>
                    <a:pt x="5568" y="462"/>
                  </a:cubicBezTo>
                  <a:cubicBezTo>
                    <a:pt x="5568" y="212"/>
                    <a:pt x="5366" y="1"/>
                    <a:pt x="5116" y="1"/>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9" name="Google Shape;15419;p60"/>
            <p:cNvSpPr/>
            <p:nvPr/>
          </p:nvSpPr>
          <p:spPr>
            <a:xfrm>
              <a:off x="7254592" y="1701530"/>
              <a:ext cx="148537" cy="17613"/>
            </a:xfrm>
            <a:custGeom>
              <a:avLst/>
              <a:gdLst/>
              <a:ahLst/>
              <a:cxnLst/>
              <a:rect l="l" t="t" r="r" b="b"/>
              <a:pathLst>
                <a:path w="5684" h="674" extrusionOk="0">
                  <a:moveTo>
                    <a:pt x="5520" y="0"/>
                  </a:moveTo>
                  <a:cubicBezTo>
                    <a:pt x="5433" y="135"/>
                    <a:pt x="5279" y="231"/>
                    <a:pt x="5116" y="231"/>
                  </a:cubicBezTo>
                  <a:lnTo>
                    <a:pt x="125" y="231"/>
                  </a:lnTo>
                  <a:cubicBezTo>
                    <a:pt x="58" y="231"/>
                    <a:pt x="0" y="173"/>
                    <a:pt x="0" y="106"/>
                  </a:cubicBezTo>
                  <a:lnTo>
                    <a:pt x="0" y="548"/>
                  </a:lnTo>
                  <a:cubicBezTo>
                    <a:pt x="0" y="615"/>
                    <a:pt x="58" y="673"/>
                    <a:pt x="125" y="673"/>
                  </a:cubicBezTo>
                  <a:lnTo>
                    <a:pt x="5116" y="673"/>
                  </a:lnTo>
                  <a:cubicBezTo>
                    <a:pt x="5462" y="673"/>
                    <a:pt x="5683" y="298"/>
                    <a:pt x="552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0" name="Google Shape;15420;p60"/>
            <p:cNvSpPr/>
            <p:nvPr/>
          </p:nvSpPr>
          <p:spPr>
            <a:xfrm>
              <a:off x="7254592" y="1746740"/>
              <a:ext cx="145767" cy="23911"/>
            </a:xfrm>
            <a:custGeom>
              <a:avLst/>
              <a:gdLst/>
              <a:ahLst/>
              <a:cxnLst/>
              <a:rect l="l" t="t" r="r" b="b"/>
              <a:pathLst>
                <a:path w="5578" h="915" extrusionOk="0">
                  <a:moveTo>
                    <a:pt x="125" y="1"/>
                  </a:moveTo>
                  <a:cubicBezTo>
                    <a:pt x="58" y="1"/>
                    <a:pt x="10" y="59"/>
                    <a:pt x="0" y="126"/>
                  </a:cubicBezTo>
                  <a:lnTo>
                    <a:pt x="0" y="799"/>
                  </a:lnTo>
                  <a:cubicBezTo>
                    <a:pt x="0" y="866"/>
                    <a:pt x="58" y="914"/>
                    <a:pt x="125" y="914"/>
                  </a:cubicBezTo>
                  <a:lnTo>
                    <a:pt x="5116" y="914"/>
                  </a:lnTo>
                  <a:cubicBezTo>
                    <a:pt x="5366" y="914"/>
                    <a:pt x="5577" y="713"/>
                    <a:pt x="5577" y="463"/>
                  </a:cubicBezTo>
                  <a:cubicBezTo>
                    <a:pt x="5577" y="212"/>
                    <a:pt x="5366" y="1"/>
                    <a:pt x="5116" y="1"/>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1" name="Google Shape;15421;p60"/>
            <p:cNvSpPr/>
            <p:nvPr/>
          </p:nvSpPr>
          <p:spPr>
            <a:xfrm>
              <a:off x="7254592" y="1752776"/>
              <a:ext cx="148772" cy="17875"/>
            </a:xfrm>
            <a:custGeom>
              <a:avLst/>
              <a:gdLst/>
              <a:ahLst/>
              <a:cxnLst/>
              <a:rect l="l" t="t" r="r" b="b"/>
              <a:pathLst>
                <a:path w="5693" h="684" extrusionOk="0">
                  <a:moveTo>
                    <a:pt x="5510" y="1"/>
                  </a:moveTo>
                  <a:lnTo>
                    <a:pt x="5510" y="1"/>
                  </a:lnTo>
                  <a:cubicBezTo>
                    <a:pt x="5433" y="145"/>
                    <a:pt x="5279" y="232"/>
                    <a:pt x="5116" y="232"/>
                  </a:cubicBezTo>
                  <a:lnTo>
                    <a:pt x="125" y="232"/>
                  </a:lnTo>
                  <a:cubicBezTo>
                    <a:pt x="58" y="232"/>
                    <a:pt x="0" y="174"/>
                    <a:pt x="0" y="106"/>
                  </a:cubicBezTo>
                  <a:lnTo>
                    <a:pt x="0" y="568"/>
                  </a:lnTo>
                  <a:cubicBezTo>
                    <a:pt x="0" y="635"/>
                    <a:pt x="58" y="683"/>
                    <a:pt x="125" y="683"/>
                  </a:cubicBezTo>
                  <a:lnTo>
                    <a:pt x="5116" y="683"/>
                  </a:lnTo>
                  <a:cubicBezTo>
                    <a:pt x="5472" y="683"/>
                    <a:pt x="5693" y="308"/>
                    <a:pt x="551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2" name="Google Shape;15422;p60"/>
            <p:cNvSpPr/>
            <p:nvPr/>
          </p:nvSpPr>
          <p:spPr>
            <a:xfrm>
              <a:off x="7260864" y="1836714"/>
              <a:ext cx="52788" cy="25166"/>
            </a:xfrm>
            <a:custGeom>
              <a:avLst/>
              <a:gdLst/>
              <a:ahLst/>
              <a:cxnLst/>
              <a:rect l="l" t="t" r="r" b="b"/>
              <a:pathLst>
                <a:path w="2020" h="963" extrusionOk="0">
                  <a:moveTo>
                    <a:pt x="366" y="0"/>
                  </a:moveTo>
                  <a:cubicBezTo>
                    <a:pt x="318" y="0"/>
                    <a:pt x="279" y="29"/>
                    <a:pt x="260" y="77"/>
                  </a:cubicBezTo>
                  <a:lnTo>
                    <a:pt x="20" y="808"/>
                  </a:lnTo>
                  <a:cubicBezTo>
                    <a:pt x="1" y="885"/>
                    <a:pt x="49" y="962"/>
                    <a:pt x="126" y="962"/>
                  </a:cubicBezTo>
                  <a:lnTo>
                    <a:pt x="1895" y="962"/>
                  </a:lnTo>
                  <a:cubicBezTo>
                    <a:pt x="1972" y="962"/>
                    <a:pt x="2020" y="885"/>
                    <a:pt x="2001" y="808"/>
                  </a:cubicBezTo>
                  <a:lnTo>
                    <a:pt x="1760" y="77"/>
                  </a:lnTo>
                  <a:cubicBezTo>
                    <a:pt x="1741" y="39"/>
                    <a:pt x="1703" y="0"/>
                    <a:pt x="1655"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3" name="Google Shape;15423;p60"/>
            <p:cNvSpPr/>
            <p:nvPr/>
          </p:nvSpPr>
          <p:spPr>
            <a:xfrm>
              <a:off x="7287258" y="1836714"/>
              <a:ext cx="26394" cy="25166"/>
            </a:xfrm>
            <a:custGeom>
              <a:avLst/>
              <a:gdLst/>
              <a:ahLst/>
              <a:cxnLst/>
              <a:rect l="l" t="t" r="r" b="b"/>
              <a:pathLst>
                <a:path w="1010" h="963" extrusionOk="0">
                  <a:moveTo>
                    <a:pt x="0" y="0"/>
                  </a:moveTo>
                  <a:lnTo>
                    <a:pt x="0" y="962"/>
                  </a:lnTo>
                  <a:lnTo>
                    <a:pt x="885" y="962"/>
                  </a:lnTo>
                  <a:cubicBezTo>
                    <a:pt x="962" y="962"/>
                    <a:pt x="1010" y="885"/>
                    <a:pt x="991" y="808"/>
                  </a:cubicBezTo>
                  <a:lnTo>
                    <a:pt x="750" y="77"/>
                  </a:lnTo>
                  <a:cubicBezTo>
                    <a:pt x="731" y="39"/>
                    <a:pt x="693" y="0"/>
                    <a:pt x="645"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4" name="Google Shape;15424;p60"/>
          <p:cNvGrpSpPr/>
          <p:nvPr/>
        </p:nvGrpSpPr>
        <p:grpSpPr>
          <a:xfrm>
            <a:off x="7688313" y="1501251"/>
            <a:ext cx="153058" cy="360628"/>
            <a:chOff x="7688313" y="1501251"/>
            <a:chExt cx="153058" cy="360628"/>
          </a:xfrm>
        </p:grpSpPr>
        <p:sp>
          <p:nvSpPr>
            <p:cNvPr id="15425" name="Google Shape;15425;p60"/>
            <p:cNvSpPr/>
            <p:nvPr/>
          </p:nvSpPr>
          <p:spPr>
            <a:xfrm>
              <a:off x="7688313" y="1637192"/>
              <a:ext cx="153058" cy="211098"/>
            </a:xfrm>
            <a:custGeom>
              <a:avLst/>
              <a:gdLst/>
              <a:ahLst/>
              <a:cxnLst/>
              <a:rect l="l" t="t" r="r" b="b"/>
              <a:pathLst>
                <a:path w="5857" h="8078" extrusionOk="0">
                  <a:moveTo>
                    <a:pt x="2328" y="0"/>
                  </a:moveTo>
                  <a:cubicBezTo>
                    <a:pt x="1270" y="0"/>
                    <a:pt x="404" y="866"/>
                    <a:pt x="404" y="1924"/>
                  </a:cubicBezTo>
                  <a:lnTo>
                    <a:pt x="404" y="3183"/>
                  </a:lnTo>
                  <a:cubicBezTo>
                    <a:pt x="404" y="3327"/>
                    <a:pt x="500" y="3453"/>
                    <a:pt x="645" y="3481"/>
                  </a:cubicBezTo>
                  <a:cubicBezTo>
                    <a:pt x="895" y="3529"/>
                    <a:pt x="1077" y="3751"/>
                    <a:pt x="1077" y="4001"/>
                  </a:cubicBezTo>
                  <a:lnTo>
                    <a:pt x="1077" y="4241"/>
                  </a:lnTo>
                  <a:cubicBezTo>
                    <a:pt x="1077" y="4520"/>
                    <a:pt x="866" y="4751"/>
                    <a:pt x="597" y="4780"/>
                  </a:cubicBezTo>
                  <a:cubicBezTo>
                    <a:pt x="260" y="4818"/>
                    <a:pt x="0" y="5097"/>
                    <a:pt x="0" y="5433"/>
                  </a:cubicBezTo>
                  <a:lnTo>
                    <a:pt x="0" y="5847"/>
                  </a:lnTo>
                  <a:cubicBezTo>
                    <a:pt x="0" y="7078"/>
                    <a:pt x="1000" y="8078"/>
                    <a:pt x="2231" y="8078"/>
                  </a:cubicBezTo>
                  <a:lnTo>
                    <a:pt x="3616" y="8078"/>
                  </a:lnTo>
                  <a:cubicBezTo>
                    <a:pt x="4857" y="8078"/>
                    <a:pt x="5857" y="7078"/>
                    <a:pt x="5857" y="5847"/>
                  </a:cubicBezTo>
                  <a:lnTo>
                    <a:pt x="5857" y="5433"/>
                  </a:lnTo>
                  <a:cubicBezTo>
                    <a:pt x="5847" y="5097"/>
                    <a:pt x="5597" y="4808"/>
                    <a:pt x="5260" y="4780"/>
                  </a:cubicBezTo>
                  <a:cubicBezTo>
                    <a:pt x="4991" y="4751"/>
                    <a:pt x="4789" y="4520"/>
                    <a:pt x="4789" y="4251"/>
                  </a:cubicBezTo>
                  <a:lnTo>
                    <a:pt x="4789" y="4010"/>
                  </a:lnTo>
                  <a:cubicBezTo>
                    <a:pt x="4780" y="3751"/>
                    <a:pt x="4962" y="3529"/>
                    <a:pt x="5212" y="3481"/>
                  </a:cubicBezTo>
                  <a:cubicBezTo>
                    <a:pt x="5357" y="3453"/>
                    <a:pt x="5453" y="3327"/>
                    <a:pt x="5453" y="3183"/>
                  </a:cubicBezTo>
                  <a:lnTo>
                    <a:pt x="5453" y="1924"/>
                  </a:lnTo>
                  <a:cubicBezTo>
                    <a:pt x="5453" y="866"/>
                    <a:pt x="4597" y="0"/>
                    <a:pt x="3530"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6" name="Google Shape;15426;p60"/>
            <p:cNvSpPr/>
            <p:nvPr/>
          </p:nvSpPr>
          <p:spPr>
            <a:xfrm>
              <a:off x="7745857" y="1637192"/>
              <a:ext cx="95514" cy="211098"/>
            </a:xfrm>
            <a:custGeom>
              <a:avLst/>
              <a:gdLst/>
              <a:ahLst/>
              <a:cxnLst/>
              <a:rect l="l" t="t" r="r" b="b"/>
              <a:pathLst>
                <a:path w="3655" h="8078" extrusionOk="0">
                  <a:moveTo>
                    <a:pt x="1" y="0"/>
                  </a:moveTo>
                  <a:cubicBezTo>
                    <a:pt x="1010" y="68"/>
                    <a:pt x="1808" y="904"/>
                    <a:pt x="1799" y="1924"/>
                  </a:cubicBezTo>
                  <a:lnTo>
                    <a:pt x="1799" y="3183"/>
                  </a:lnTo>
                  <a:cubicBezTo>
                    <a:pt x="1799" y="3327"/>
                    <a:pt x="1703" y="3453"/>
                    <a:pt x="1558" y="3481"/>
                  </a:cubicBezTo>
                  <a:cubicBezTo>
                    <a:pt x="1308" y="3529"/>
                    <a:pt x="1135" y="3751"/>
                    <a:pt x="1135" y="4001"/>
                  </a:cubicBezTo>
                  <a:lnTo>
                    <a:pt x="1135" y="4241"/>
                  </a:lnTo>
                  <a:cubicBezTo>
                    <a:pt x="1135" y="4520"/>
                    <a:pt x="1337" y="4751"/>
                    <a:pt x="1616" y="4780"/>
                  </a:cubicBezTo>
                  <a:cubicBezTo>
                    <a:pt x="1953" y="4818"/>
                    <a:pt x="2203" y="5097"/>
                    <a:pt x="2203" y="5433"/>
                  </a:cubicBezTo>
                  <a:lnTo>
                    <a:pt x="2203" y="5847"/>
                  </a:lnTo>
                  <a:cubicBezTo>
                    <a:pt x="2203" y="7059"/>
                    <a:pt x="1222" y="8059"/>
                    <a:pt x="10" y="8078"/>
                  </a:cubicBezTo>
                  <a:lnTo>
                    <a:pt x="1424" y="8078"/>
                  </a:lnTo>
                  <a:cubicBezTo>
                    <a:pt x="2655" y="8078"/>
                    <a:pt x="3655" y="7078"/>
                    <a:pt x="3655" y="5847"/>
                  </a:cubicBezTo>
                  <a:lnTo>
                    <a:pt x="3655" y="5433"/>
                  </a:lnTo>
                  <a:cubicBezTo>
                    <a:pt x="3655" y="5097"/>
                    <a:pt x="3405" y="4808"/>
                    <a:pt x="3068" y="4780"/>
                  </a:cubicBezTo>
                  <a:cubicBezTo>
                    <a:pt x="2789" y="4751"/>
                    <a:pt x="2587" y="4520"/>
                    <a:pt x="2587" y="4241"/>
                  </a:cubicBezTo>
                  <a:lnTo>
                    <a:pt x="2587" y="4010"/>
                  </a:lnTo>
                  <a:cubicBezTo>
                    <a:pt x="2587" y="3751"/>
                    <a:pt x="2760" y="3529"/>
                    <a:pt x="3010" y="3481"/>
                  </a:cubicBezTo>
                  <a:cubicBezTo>
                    <a:pt x="3155" y="3453"/>
                    <a:pt x="3251" y="3327"/>
                    <a:pt x="3251" y="3183"/>
                  </a:cubicBezTo>
                  <a:lnTo>
                    <a:pt x="3251" y="1924"/>
                  </a:lnTo>
                  <a:cubicBezTo>
                    <a:pt x="3251" y="866"/>
                    <a:pt x="2395" y="0"/>
                    <a:pt x="132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7" name="Google Shape;15427;p60"/>
            <p:cNvSpPr/>
            <p:nvPr/>
          </p:nvSpPr>
          <p:spPr>
            <a:xfrm>
              <a:off x="7750143" y="1792210"/>
              <a:ext cx="29634" cy="69669"/>
            </a:xfrm>
            <a:custGeom>
              <a:avLst/>
              <a:gdLst/>
              <a:ahLst/>
              <a:cxnLst/>
              <a:rect l="l" t="t" r="r" b="b"/>
              <a:pathLst>
                <a:path w="1134" h="2666" extrusionOk="0">
                  <a:moveTo>
                    <a:pt x="101" y="0"/>
                  </a:moveTo>
                  <a:cubicBezTo>
                    <a:pt x="41" y="0"/>
                    <a:pt x="1" y="54"/>
                    <a:pt x="10" y="117"/>
                  </a:cubicBezTo>
                  <a:lnTo>
                    <a:pt x="154" y="2559"/>
                  </a:lnTo>
                  <a:cubicBezTo>
                    <a:pt x="154" y="2617"/>
                    <a:pt x="202" y="2665"/>
                    <a:pt x="260" y="2665"/>
                  </a:cubicBezTo>
                  <a:lnTo>
                    <a:pt x="875" y="2665"/>
                  </a:lnTo>
                  <a:cubicBezTo>
                    <a:pt x="933" y="2665"/>
                    <a:pt x="981" y="2617"/>
                    <a:pt x="981" y="2559"/>
                  </a:cubicBezTo>
                  <a:lnTo>
                    <a:pt x="1125" y="117"/>
                  </a:lnTo>
                  <a:cubicBezTo>
                    <a:pt x="1134" y="54"/>
                    <a:pt x="1085" y="0"/>
                    <a:pt x="1032" y="0"/>
                  </a:cubicBezTo>
                  <a:cubicBezTo>
                    <a:pt x="1028" y="0"/>
                    <a:pt x="1024" y="1"/>
                    <a:pt x="1019" y="1"/>
                  </a:cubicBezTo>
                  <a:lnTo>
                    <a:pt x="115" y="1"/>
                  </a:lnTo>
                  <a:cubicBezTo>
                    <a:pt x="110" y="1"/>
                    <a:pt x="106" y="0"/>
                    <a:pt x="101"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8" name="Google Shape;15428;p60"/>
            <p:cNvSpPr/>
            <p:nvPr/>
          </p:nvSpPr>
          <p:spPr>
            <a:xfrm>
              <a:off x="7766214" y="1504256"/>
              <a:ext cx="23389" cy="11080"/>
            </a:xfrm>
            <a:custGeom>
              <a:avLst/>
              <a:gdLst/>
              <a:ahLst/>
              <a:cxnLst/>
              <a:rect l="l" t="t" r="r" b="b"/>
              <a:pathLst>
                <a:path w="895" h="424" extrusionOk="0">
                  <a:moveTo>
                    <a:pt x="270" y="0"/>
                  </a:moveTo>
                  <a:cubicBezTo>
                    <a:pt x="0" y="0"/>
                    <a:pt x="0" y="424"/>
                    <a:pt x="270" y="424"/>
                  </a:cubicBezTo>
                  <a:lnTo>
                    <a:pt x="616" y="424"/>
                  </a:lnTo>
                  <a:cubicBezTo>
                    <a:pt x="895" y="424"/>
                    <a:pt x="895" y="0"/>
                    <a:pt x="616"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9" name="Google Shape;15429;p60"/>
            <p:cNvSpPr/>
            <p:nvPr/>
          </p:nvSpPr>
          <p:spPr>
            <a:xfrm>
              <a:off x="7741075" y="1503995"/>
              <a:ext cx="22657" cy="11080"/>
            </a:xfrm>
            <a:custGeom>
              <a:avLst/>
              <a:gdLst/>
              <a:ahLst/>
              <a:cxnLst/>
              <a:rect l="l" t="t" r="r" b="b"/>
              <a:pathLst>
                <a:path w="867" h="424" extrusionOk="0">
                  <a:moveTo>
                    <a:pt x="280" y="1"/>
                  </a:moveTo>
                  <a:cubicBezTo>
                    <a:pt x="1" y="1"/>
                    <a:pt x="1" y="424"/>
                    <a:pt x="280" y="424"/>
                  </a:cubicBezTo>
                  <a:lnTo>
                    <a:pt x="587" y="424"/>
                  </a:lnTo>
                  <a:cubicBezTo>
                    <a:pt x="866" y="424"/>
                    <a:pt x="866" y="1"/>
                    <a:pt x="587"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0" name="Google Shape;15430;p60"/>
            <p:cNvSpPr/>
            <p:nvPr/>
          </p:nvSpPr>
          <p:spPr>
            <a:xfrm>
              <a:off x="7765953" y="1529134"/>
              <a:ext cx="27178" cy="10819"/>
            </a:xfrm>
            <a:custGeom>
              <a:avLst/>
              <a:gdLst/>
              <a:ahLst/>
              <a:cxnLst/>
              <a:rect l="l" t="t" r="r" b="b"/>
              <a:pathLst>
                <a:path w="1040" h="414" extrusionOk="0">
                  <a:moveTo>
                    <a:pt x="280" y="0"/>
                  </a:moveTo>
                  <a:cubicBezTo>
                    <a:pt x="1" y="0"/>
                    <a:pt x="1" y="414"/>
                    <a:pt x="280" y="414"/>
                  </a:cubicBezTo>
                  <a:lnTo>
                    <a:pt x="760" y="414"/>
                  </a:lnTo>
                  <a:cubicBezTo>
                    <a:pt x="1039" y="414"/>
                    <a:pt x="1039" y="0"/>
                    <a:pt x="76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1" name="Google Shape;15431;p60"/>
            <p:cNvSpPr/>
            <p:nvPr/>
          </p:nvSpPr>
          <p:spPr>
            <a:xfrm>
              <a:off x="7737573" y="1528873"/>
              <a:ext cx="26159" cy="10845"/>
            </a:xfrm>
            <a:custGeom>
              <a:avLst/>
              <a:gdLst/>
              <a:ahLst/>
              <a:cxnLst/>
              <a:rect l="l" t="t" r="r" b="b"/>
              <a:pathLst>
                <a:path w="1001" h="415" extrusionOk="0">
                  <a:moveTo>
                    <a:pt x="269" y="1"/>
                  </a:moveTo>
                  <a:cubicBezTo>
                    <a:pt x="0" y="1"/>
                    <a:pt x="0" y="414"/>
                    <a:pt x="269" y="414"/>
                  </a:cubicBezTo>
                  <a:lnTo>
                    <a:pt x="721" y="414"/>
                  </a:lnTo>
                  <a:cubicBezTo>
                    <a:pt x="1000" y="414"/>
                    <a:pt x="1000" y="1"/>
                    <a:pt x="721"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2" name="Google Shape;15432;p60"/>
            <p:cNvSpPr/>
            <p:nvPr/>
          </p:nvSpPr>
          <p:spPr>
            <a:xfrm>
              <a:off x="7751632" y="1523594"/>
              <a:ext cx="26420" cy="186482"/>
            </a:xfrm>
            <a:custGeom>
              <a:avLst/>
              <a:gdLst/>
              <a:ahLst/>
              <a:cxnLst/>
              <a:rect l="l" t="t" r="r" b="b"/>
              <a:pathLst>
                <a:path w="1011" h="7136" extrusionOk="0">
                  <a:moveTo>
                    <a:pt x="251" y="1"/>
                  </a:moveTo>
                  <a:lnTo>
                    <a:pt x="10" y="6896"/>
                  </a:lnTo>
                  <a:cubicBezTo>
                    <a:pt x="1" y="7030"/>
                    <a:pt x="106" y="7136"/>
                    <a:pt x="241" y="7136"/>
                  </a:cubicBezTo>
                  <a:lnTo>
                    <a:pt x="780" y="7136"/>
                  </a:lnTo>
                  <a:cubicBezTo>
                    <a:pt x="905" y="7136"/>
                    <a:pt x="1010" y="7030"/>
                    <a:pt x="1010" y="6896"/>
                  </a:cubicBezTo>
                  <a:lnTo>
                    <a:pt x="770"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3" name="Google Shape;15433;p60"/>
            <p:cNvSpPr/>
            <p:nvPr/>
          </p:nvSpPr>
          <p:spPr>
            <a:xfrm>
              <a:off x="7764960" y="1523594"/>
              <a:ext cx="13092" cy="186482"/>
            </a:xfrm>
            <a:custGeom>
              <a:avLst/>
              <a:gdLst/>
              <a:ahLst/>
              <a:cxnLst/>
              <a:rect l="l" t="t" r="r" b="b"/>
              <a:pathLst>
                <a:path w="501" h="7136" extrusionOk="0">
                  <a:moveTo>
                    <a:pt x="0" y="1"/>
                  </a:moveTo>
                  <a:lnTo>
                    <a:pt x="0" y="7136"/>
                  </a:lnTo>
                  <a:lnTo>
                    <a:pt x="270" y="7136"/>
                  </a:lnTo>
                  <a:cubicBezTo>
                    <a:pt x="395" y="7136"/>
                    <a:pt x="500" y="7021"/>
                    <a:pt x="500" y="6896"/>
                  </a:cubicBezTo>
                  <a:lnTo>
                    <a:pt x="260"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4" name="Google Shape;15434;p60"/>
            <p:cNvSpPr/>
            <p:nvPr/>
          </p:nvSpPr>
          <p:spPr>
            <a:xfrm>
              <a:off x="7749881" y="1501251"/>
              <a:ext cx="30418" cy="41498"/>
            </a:xfrm>
            <a:custGeom>
              <a:avLst/>
              <a:gdLst/>
              <a:ahLst/>
              <a:cxnLst/>
              <a:rect l="l" t="t" r="r" b="b"/>
              <a:pathLst>
                <a:path w="1164" h="1588" extrusionOk="0">
                  <a:moveTo>
                    <a:pt x="279" y="0"/>
                  </a:moveTo>
                  <a:cubicBezTo>
                    <a:pt x="241" y="0"/>
                    <a:pt x="202" y="29"/>
                    <a:pt x="202" y="77"/>
                  </a:cubicBezTo>
                  <a:lnTo>
                    <a:pt x="10" y="1500"/>
                  </a:lnTo>
                  <a:cubicBezTo>
                    <a:pt x="0" y="1548"/>
                    <a:pt x="39" y="1587"/>
                    <a:pt x="87" y="1587"/>
                  </a:cubicBezTo>
                  <a:lnTo>
                    <a:pt x="1068" y="1587"/>
                  </a:lnTo>
                  <a:cubicBezTo>
                    <a:pt x="1072" y="1588"/>
                    <a:pt x="1076" y="1588"/>
                    <a:pt x="1080" y="1588"/>
                  </a:cubicBezTo>
                  <a:cubicBezTo>
                    <a:pt x="1124" y="1588"/>
                    <a:pt x="1163" y="1544"/>
                    <a:pt x="1154" y="1500"/>
                  </a:cubicBezTo>
                  <a:lnTo>
                    <a:pt x="962" y="77"/>
                  </a:lnTo>
                  <a:cubicBezTo>
                    <a:pt x="952" y="29"/>
                    <a:pt x="923" y="0"/>
                    <a:pt x="875"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5" name="Google Shape;15435;p60"/>
            <p:cNvSpPr/>
            <p:nvPr/>
          </p:nvSpPr>
          <p:spPr>
            <a:xfrm>
              <a:off x="7718967" y="1737201"/>
              <a:ext cx="24904" cy="60444"/>
            </a:xfrm>
            <a:custGeom>
              <a:avLst/>
              <a:gdLst/>
              <a:ahLst/>
              <a:cxnLst/>
              <a:rect l="l" t="t" r="r" b="b"/>
              <a:pathLst>
                <a:path w="953" h="2313" extrusionOk="0">
                  <a:moveTo>
                    <a:pt x="741" y="1"/>
                  </a:moveTo>
                  <a:cubicBezTo>
                    <a:pt x="626" y="1"/>
                    <a:pt x="539" y="97"/>
                    <a:pt x="539" y="212"/>
                  </a:cubicBezTo>
                  <a:lnTo>
                    <a:pt x="539" y="635"/>
                  </a:lnTo>
                  <a:cubicBezTo>
                    <a:pt x="529" y="779"/>
                    <a:pt x="472" y="914"/>
                    <a:pt x="376" y="1020"/>
                  </a:cubicBezTo>
                  <a:cubicBezTo>
                    <a:pt x="78" y="1299"/>
                    <a:pt x="1" y="1731"/>
                    <a:pt x="174" y="2097"/>
                  </a:cubicBezTo>
                  <a:lnTo>
                    <a:pt x="222" y="2193"/>
                  </a:lnTo>
                  <a:cubicBezTo>
                    <a:pt x="264" y="2277"/>
                    <a:pt x="334" y="2312"/>
                    <a:pt x="404" y="2312"/>
                  </a:cubicBezTo>
                  <a:cubicBezTo>
                    <a:pt x="543" y="2312"/>
                    <a:pt x="680" y="2176"/>
                    <a:pt x="597" y="2010"/>
                  </a:cubicBezTo>
                  <a:lnTo>
                    <a:pt x="549" y="1914"/>
                  </a:lnTo>
                  <a:cubicBezTo>
                    <a:pt x="453" y="1712"/>
                    <a:pt x="501" y="1472"/>
                    <a:pt x="664" y="1318"/>
                  </a:cubicBezTo>
                  <a:cubicBezTo>
                    <a:pt x="847" y="1135"/>
                    <a:pt x="953" y="895"/>
                    <a:pt x="953" y="635"/>
                  </a:cubicBezTo>
                  <a:lnTo>
                    <a:pt x="953" y="202"/>
                  </a:lnTo>
                  <a:cubicBezTo>
                    <a:pt x="953" y="97"/>
                    <a:pt x="856" y="1"/>
                    <a:pt x="74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6" name="Google Shape;15436;p60"/>
            <p:cNvSpPr/>
            <p:nvPr/>
          </p:nvSpPr>
          <p:spPr>
            <a:xfrm>
              <a:off x="7786075" y="1737201"/>
              <a:ext cx="24904" cy="60444"/>
            </a:xfrm>
            <a:custGeom>
              <a:avLst/>
              <a:gdLst/>
              <a:ahLst/>
              <a:cxnLst/>
              <a:rect l="l" t="t" r="r" b="b"/>
              <a:pathLst>
                <a:path w="953" h="2313" extrusionOk="0">
                  <a:moveTo>
                    <a:pt x="207" y="1"/>
                  </a:moveTo>
                  <a:cubicBezTo>
                    <a:pt x="103" y="1"/>
                    <a:pt x="0" y="68"/>
                    <a:pt x="0" y="202"/>
                  </a:cubicBezTo>
                  <a:lnTo>
                    <a:pt x="0" y="635"/>
                  </a:lnTo>
                  <a:cubicBezTo>
                    <a:pt x="0" y="895"/>
                    <a:pt x="106" y="1135"/>
                    <a:pt x="289" y="1318"/>
                  </a:cubicBezTo>
                  <a:cubicBezTo>
                    <a:pt x="452" y="1472"/>
                    <a:pt x="500" y="1712"/>
                    <a:pt x="404" y="1914"/>
                  </a:cubicBezTo>
                  <a:lnTo>
                    <a:pt x="356" y="2010"/>
                  </a:lnTo>
                  <a:cubicBezTo>
                    <a:pt x="273" y="2176"/>
                    <a:pt x="410" y="2312"/>
                    <a:pt x="548" y="2312"/>
                  </a:cubicBezTo>
                  <a:cubicBezTo>
                    <a:pt x="618" y="2312"/>
                    <a:pt x="689" y="2277"/>
                    <a:pt x="731" y="2193"/>
                  </a:cubicBezTo>
                  <a:lnTo>
                    <a:pt x="779" y="2097"/>
                  </a:lnTo>
                  <a:cubicBezTo>
                    <a:pt x="952" y="1731"/>
                    <a:pt x="866" y="1299"/>
                    <a:pt x="577" y="1020"/>
                  </a:cubicBezTo>
                  <a:cubicBezTo>
                    <a:pt x="471" y="924"/>
                    <a:pt x="414" y="789"/>
                    <a:pt x="414" y="645"/>
                  </a:cubicBezTo>
                  <a:lnTo>
                    <a:pt x="414" y="202"/>
                  </a:lnTo>
                  <a:cubicBezTo>
                    <a:pt x="414" y="68"/>
                    <a:pt x="310" y="1"/>
                    <a:pt x="207"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7" name="Google Shape;15437;p60"/>
            <p:cNvSpPr/>
            <p:nvPr/>
          </p:nvSpPr>
          <p:spPr>
            <a:xfrm>
              <a:off x="7764960" y="1792210"/>
              <a:ext cx="14608" cy="69669"/>
            </a:xfrm>
            <a:custGeom>
              <a:avLst/>
              <a:gdLst/>
              <a:ahLst/>
              <a:cxnLst/>
              <a:rect l="l" t="t" r="r" b="b"/>
              <a:pathLst>
                <a:path w="559" h="2666" extrusionOk="0">
                  <a:moveTo>
                    <a:pt x="465" y="0"/>
                  </a:moveTo>
                  <a:cubicBezTo>
                    <a:pt x="461" y="0"/>
                    <a:pt x="457" y="1"/>
                    <a:pt x="452" y="1"/>
                  </a:cubicBezTo>
                  <a:lnTo>
                    <a:pt x="0" y="1"/>
                  </a:lnTo>
                  <a:lnTo>
                    <a:pt x="0" y="2665"/>
                  </a:lnTo>
                  <a:lnTo>
                    <a:pt x="308" y="2665"/>
                  </a:lnTo>
                  <a:cubicBezTo>
                    <a:pt x="366" y="2665"/>
                    <a:pt x="414" y="2617"/>
                    <a:pt x="414" y="2559"/>
                  </a:cubicBezTo>
                  <a:lnTo>
                    <a:pt x="558" y="117"/>
                  </a:lnTo>
                  <a:cubicBezTo>
                    <a:pt x="558" y="54"/>
                    <a:pt x="517" y="0"/>
                    <a:pt x="465"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8" name="Google Shape;15438;p60"/>
            <p:cNvSpPr/>
            <p:nvPr/>
          </p:nvSpPr>
          <p:spPr>
            <a:xfrm>
              <a:off x="7751397" y="1814109"/>
              <a:ext cx="27152" cy="11080"/>
            </a:xfrm>
            <a:custGeom>
              <a:avLst/>
              <a:gdLst/>
              <a:ahLst/>
              <a:cxnLst/>
              <a:rect l="l" t="t" r="r" b="b"/>
              <a:pathLst>
                <a:path w="1039" h="424" extrusionOk="0">
                  <a:moveTo>
                    <a:pt x="0" y="0"/>
                  </a:moveTo>
                  <a:lnTo>
                    <a:pt x="29" y="423"/>
                  </a:lnTo>
                  <a:lnTo>
                    <a:pt x="1010" y="423"/>
                  </a:lnTo>
                  <a:lnTo>
                    <a:pt x="1039"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9" name="Google Shape;15439;p60"/>
            <p:cNvSpPr/>
            <p:nvPr/>
          </p:nvSpPr>
          <p:spPr>
            <a:xfrm>
              <a:off x="7764960" y="1814109"/>
              <a:ext cx="13589" cy="11080"/>
            </a:xfrm>
            <a:custGeom>
              <a:avLst/>
              <a:gdLst/>
              <a:ahLst/>
              <a:cxnLst/>
              <a:rect l="l" t="t" r="r" b="b"/>
              <a:pathLst>
                <a:path w="520" h="424" extrusionOk="0">
                  <a:moveTo>
                    <a:pt x="0" y="0"/>
                  </a:moveTo>
                  <a:lnTo>
                    <a:pt x="0" y="423"/>
                  </a:lnTo>
                  <a:lnTo>
                    <a:pt x="491" y="423"/>
                  </a:lnTo>
                  <a:lnTo>
                    <a:pt x="520" y="0"/>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0" name="Google Shape;15440;p60"/>
            <p:cNvSpPr/>
            <p:nvPr/>
          </p:nvSpPr>
          <p:spPr>
            <a:xfrm>
              <a:off x="7764960" y="1501251"/>
              <a:ext cx="15105" cy="41472"/>
            </a:xfrm>
            <a:custGeom>
              <a:avLst/>
              <a:gdLst/>
              <a:ahLst/>
              <a:cxnLst/>
              <a:rect l="l" t="t" r="r" b="b"/>
              <a:pathLst>
                <a:path w="578" h="1587" extrusionOk="0">
                  <a:moveTo>
                    <a:pt x="0" y="0"/>
                  </a:moveTo>
                  <a:lnTo>
                    <a:pt x="0" y="1587"/>
                  </a:lnTo>
                  <a:lnTo>
                    <a:pt x="491" y="1587"/>
                  </a:lnTo>
                  <a:cubicBezTo>
                    <a:pt x="539" y="1587"/>
                    <a:pt x="577" y="1548"/>
                    <a:pt x="568" y="1500"/>
                  </a:cubicBezTo>
                  <a:lnTo>
                    <a:pt x="375" y="77"/>
                  </a:lnTo>
                  <a:cubicBezTo>
                    <a:pt x="375" y="29"/>
                    <a:pt x="337" y="0"/>
                    <a:pt x="298"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1" name="Google Shape;15441;p60"/>
          <p:cNvGrpSpPr/>
          <p:nvPr/>
        </p:nvGrpSpPr>
        <p:grpSpPr>
          <a:xfrm>
            <a:off x="8150179" y="1501251"/>
            <a:ext cx="150811" cy="360628"/>
            <a:chOff x="8150179" y="1501251"/>
            <a:chExt cx="150811" cy="360628"/>
          </a:xfrm>
        </p:grpSpPr>
        <p:sp>
          <p:nvSpPr>
            <p:cNvPr id="15442" name="Google Shape;15442;p60"/>
            <p:cNvSpPr/>
            <p:nvPr/>
          </p:nvSpPr>
          <p:spPr>
            <a:xfrm>
              <a:off x="8150179" y="1656034"/>
              <a:ext cx="150549" cy="205846"/>
            </a:xfrm>
            <a:custGeom>
              <a:avLst/>
              <a:gdLst/>
              <a:ahLst/>
              <a:cxnLst/>
              <a:rect l="l" t="t" r="r" b="b"/>
              <a:pathLst>
                <a:path w="5761" h="7877" extrusionOk="0">
                  <a:moveTo>
                    <a:pt x="2886" y="1"/>
                  </a:moveTo>
                  <a:cubicBezTo>
                    <a:pt x="2799" y="1"/>
                    <a:pt x="2626" y="1"/>
                    <a:pt x="2549" y="10"/>
                  </a:cubicBezTo>
                  <a:cubicBezTo>
                    <a:pt x="1520" y="87"/>
                    <a:pt x="722" y="626"/>
                    <a:pt x="722" y="1693"/>
                  </a:cubicBezTo>
                  <a:cubicBezTo>
                    <a:pt x="722" y="1962"/>
                    <a:pt x="770" y="2241"/>
                    <a:pt x="885" y="2491"/>
                  </a:cubicBezTo>
                  <a:cubicBezTo>
                    <a:pt x="1058" y="2933"/>
                    <a:pt x="982" y="3433"/>
                    <a:pt x="674" y="3789"/>
                  </a:cubicBezTo>
                  <a:cubicBezTo>
                    <a:pt x="241" y="4299"/>
                    <a:pt x="1" y="4943"/>
                    <a:pt x="1" y="5607"/>
                  </a:cubicBezTo>
                  <a:cubicBezTo>
                    <a:pt x="1" y="7068"/>
                    <a:pt x="1116" y="7790"/>
                    <a:pt x="2549" y="7866"/>
                  </a:cubicBezTo>
                  <a:cubicBezTo>
                    <a:pt x="2626" y="7866"/>
                    <a:pt x="2799" y="7876"/>
                    <a:pt x="2886" y="7876"/>
                  </a:cubicBezTo>
                  <a:cubicBezTo>
                    <a:pt x="2962" y="7876"/>
                    <a:pt x="3136" y="7876"/>
                    <a:pt x="3222" y="7866"/>
                  </a:cubicBezTo>
                  <a:cubicBezTo>
                    <a:pt x="4645" y="7790"/>
                    <a:pt x="5761" y="7068"/>
                    <a:pt x="5761" y="5607"/>
                  </a:cubicBezTo>
                  <a:cubicBezTo>
                    <a:pt x="5761" y="4943"/>
                    <a:pt x="5530" y="4299"/>
                    <a:pt x="5097" y="3789"/>
                  </a:cubicBezTo>
                  <a:cubicBezTo>
                    <a:pt x="4780" y="3433"/>
                    <a:pt x="4703" y="2933"/>
                    <a:pt x="4886" y="2491"/>
                  </a:cubicBezTo>
                  <a:cubicBezTo>
                    <a:pt x="4991" y="2241"/>
                    <a:pt x="5049" y="1962"/>
                    <a:pt x="5049" y="1693"/>
                  </a:cubicBezTo>
                  <a:cubicBezTo>
                    <a:pt x="5049" y="626"/>
                    <a:pt x="4251" y="87"/>
                    <a:pt x="3222" y="10"/>
                  </a:cubicBezTo>
                  <a:cubicBezTo>
                    <a:pt x="3136" y="10"/>
                    <a:pt x="2972" y="1"/>
                    <a:pt x="2886"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3" name="Google Shape;15443;p60"/>
            <p:cNvSpPr/>
            <p:nvPr/>
          </p:nvSpPr>
          <p:spPr>
            <a:xfrm>
              <a:off x="8206468" y="1656034"/>
              <a:ext cx="94521" cy="205846"/>
            </a:xfrm>
            <a:custGeom>
              <a:avLst/>
              <a:gdLst/>
              <a:ahLst/>
              <a:cxnLst/>
              <a:rect l="l" t="t" r="r" b="b"/>
              <a:pathLst>
                <a:path w="3617" h="7877" extrusionOk="0">
                  <a:moveTo>
                    <a:pt x="732" y="1"/>
                  </a:moveTo>
                  <a:cubicBezTo>
                    <a:pt x="645" y="1"/>
                    <a:pt x="472" y="1"/>
                    <a:pt x="395" y="10"/>
                  </a:cubicBezTo>
                  <a:cubicBezTo>
                    <a:pt x="308" y="20"/>
                    <a:pt x="231" y="29"/>
                    <a:pt x="155" y="39"/>
                  </a:cubicBezTo>
                  <a:cubicBezTo>
                    <a:pt x="991" y="77"/>
                    <a:pt x="2135" y="327"/>
                    <a:pt x="2135" y="1049"/>
                  </a:cubicBezTo>
                  <a:cubicBezTo>
                    <a:pt x="2145" y="2010"/>
                    <a:pt x="1645" y="1962"/>
                    <a:pt x="1280" y="2491"/>
                  </a:cubicBezTo>
                  <a:cubicBezTo>
                    <a:pt x="1010" y="2885"/>
                    <a:pt x="1183" y="3433"/>
                    <a:pt x="1491" y="3789"/>
                  </a:cubicBezTo>
                  <a:cubicBezTo>
                    <a:pt x="1924" y="4299"/>
                    <a:pt x="2155" y="4943"/>
                    <a:pt x="2155" y="5607"/>
                  </a:cubicBezTo>
                  <a:cubicBezTo>
                    <a:pt x="2155" y="6934"/>
                    <a:pt x="1241" y="7655"/>
                    <a:pt x="1" y="7828"/>
                  </a:cubicBezTo>
                  <a:cubicBezTo>
                    <a:pt x="135" y="7847"/>
                    <a:pt x="260" y="7857"/>
                    <a:pt x="395" y="7866"/>
                  </a:cubicBezTo>
                  <a:cubicBezTo>
                    <a:pt x="481" y="7866"/>
                    <a:pt x="645" y="7876"/>
                    <a:pt x="732" y="7876"/>
                  </a:cubicBezTo>
                  <a:cubicBezTo>
                    <a:pt x="818" y="7876"/>
                    <a:pt x="982" y="7876"/>
                    <a:pt x="1068" y="7866"/>
                  </a:cubicBezTo>
                  <a:cubicBezTo>
                    <a:pt x="2491" y="7790"/>
                    <a:pt x="3616" y="7068"/>
                    <a:pt x="3616" y="5607"/>
                  </a:cubicBezTo>
                  <a:cubicBezTo>
                    <a:pt x="3616" y="4943"/>
                    <a:pt x="3376" y="4299"/>
                    <a:pt x="2943" y="3789"/>
                  </a:cubicBezTo>
                  <a:cubicBezTo>
                    <a:pt x="2626" y="3433"/>
                    <a:pt x="2549" y="2933"/>
                    <a:pt x="2732" y="2491"/>
                  </a:cubicBezTo>
                  <a:cubicBezTo>
                    <a:pt x="2837" y="2241"/>
                    <a:pt x="2895" y="1962"/>
                    <a:pt x="2895" y="1693"/>
                  </a:cubicBezTo>
                  <a:cubicBezTo>
                    <a:pt x="2895" y="626"/>
                    <a:pt x="2097" y="87"/>
                    <a:pt x="1068" y="10"/>
                  </a:cubicBezTo>
                  <a:cubicBezTo>
                    <a:pt x="982" y="10"/>
                    <a:pt x="818" y="1"/>
                    <a:pt x="732"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4" name="Google Shape;15444;p60"/>
            <p:cNvSpPr/>
            <p:nvPr/>
          </p:nvSpPr>
          <p:spPr>
            <a:xfrm>
              <a:off x="8209996" y="1513559"/>
              <a:ext cx="30941" cy="168894"/>
            </a:xfrm>
            <a:custGeom>
              <a:avLst/>
              <a:gdLst/>
              <a:ahLst/>
              <a:cxnLst/>
              <a:rect l="l" t="t" r="r" b="b"/>
              <a:pathLst>
                <a:path w="1184" h="6463" extrusionOk="0">
                  <a:moveTo>
                    <a:pt x="250" y="0"/>
                  </a:moveTo>
                  <a:lnTo>
                    <a:pt x="10" y="6347"/>
                  </a:lnTo>
                  <a:cubicBezTo>
                    <a:pt x="0" y="6414"/>
                    <a:pt x="58" y="6462"/>
                    <a:pt x="116" y="6462"/>
                  </a:cubicBezTo>
                  <a:lnTo>
                    <a:pt x="1068" y="6462"/>
                  </a:lnTo>
                  <a:cubicBezTo>
                    <a:pt x="1135" y="6462"/>
                    <a:pt x="1183" y="6405"/>
                    <a:pt x="1173" y="6347"/>
                  </a:cubicBezTo>
                  <a:lnTo>
                    <a:pt x="933"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5" name="Google Shape;15445;p60"/>
            <p:cNvSpPr/>
            <p:nvPr/>
          </p:nvSpPr>
          <p:spPr>
            <a:xfrm>
              <a:off x="8198419" y="1702785"/>
              <a:ext cx="54329" cy="54303"/>
            </a:xfrm>
            <a:custGeom>
              <a:avLst/>
              <a:gdLst/>
              <a:ahLst/>
              <a:cxnLst/>
              <a:rect l="l" t="t" r="r" b="b"/>
              <a:pathLst>
                <a:path w="2079" h="2078" extrusionOk="0">
                  <a:moveTo>
                    <a:pt x="1040" y="0"/>
                  </a:moveTo>
                  <a:cubicBezTo>
                    <a:pt x="463" y="0"/>
                    <a:pt x="1" y="471"/>
                    <a:pt x="1" y="1039"/>
                  </a:cubicBezTo>
                  <a:cubicBezTo>
                    <a:pt x="1" y="1616"/>
                    <a:pt x="463" y="2077"/>
                    <a:pt x="1040" y="2077"/>
                  </a:cubicBezTo>
                  <a:cubicBezTo>
                    <a:pt x="1607" y="2077"/>
                    <a:pt x="2078" y="1616"/>
                    <a:pt x="2078" y="1039"/>
                  </a:cubicBezTo>
                  <a:cubicBezTo>
                    <a:pt x="2078" y="471"/>
                    <a:pt x="1607" y="0"/>
                    <a:pt x="10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6" name="Google Shape;15446;p60"/>
            <p:cNvSpPr/>
            <p:nvPr/>
          </p:nvSpPr>
          <p:spPr>
            <a:xfrm>
              <a:off x="8189639" y="1809327"/>
              <a:ext cx="71629" cy="21141"/>
            </a:xfrm>
            <a:custGeom>
              <a:avLst/>
              <a:gdLst/>
              <a:ahLst/>
              <a:cxnLst/>
              <a:rect l="l" t="t" r="r" b="b"/>
              <a:pathLst>
                <a:path w="2741" h="809" extrusionOk="0">
                  <a:moveTo>
                    <a:pt x="106" y="0"/>
                  </a:moveTo>
                  <a:cubicBezTo>
                    <a:pt x="48" y="0"/>
                    <a:pt x="0" y="48"/>
                    <a:pt x="0" y="106"/>
                  </a:cubicBezTo>
                  <a:lnTo>
                    <a:pt x="0" y="702"/>
                  </a:lnTo>
                  <a:cubicBezTo>
                    <a:pt x="0" y="760"/>
                    <a:pt x="48" y="808"/>
                    <a:pt x="106" y="808"/>
                  </a:cubicBezTo>
                  <a:lnTo>
                    <a:pt x="2635" y="808"/>
                  </a:lnTo>
                  <a:cubicBezTo>
                    <a:pt x="2693" y="808"/>
                    <a:pt x="2741" y="760"/>
                    <a:pt x="2741" y="702"/>
                  </a:cubicBezTo>
                  <a:lnTo>
                    <a:pt x="2741" y="106"/>
                  </a:lnTo>
                  <a:cubicBezTo>
                    <a:pt x="2741" y="48"/>
                    <a:pt x="2693" y="0"/>
                    <a:pt x="2635"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7" name="Google Shape;15447;p60"/>
            <p:cNvSpPr/>
            <p:nvPr/>
          </p:nvSpPr>
          <p:spPr>
            <a:xfrm>
              <a:off x="8189639" y="1817114"/>
              <a:ext cx="71629" cy="13354"/>
            </a:xfrm>
            <a:custGeom>
              <a:avLst/>
              <a:gdLst/>
              <a:ahLst/>
              <a:cxnLst/>
              <a:rect l="l" t="t" r="r" b="b"/>
              <a:pathLst>
                <a:path w="2741" h="511" extrusionOk="0">
                  <a:moveTo>
                    <a:pt x="0" y="0"/>
                  </a:moveTo>
                  <a:lnTo>
                    <a:pt x="0" y="404"/>
                  </a:lnTo>
                  <a:cubicBezTo>
                    <a:pt x="0" y="462"/>
                    <a:pt x="48" y="510"/>
                    <a:pt x="106" y="510"/>
                  </a:cubicBezTo>
                  <a:lnTo>
                    <a:pt x="2635" y="510"/>
                  </a:lnTo>
                  <a:cubicBezTo>
                    <a:pt x="2693" y="510"/>
                    <a:pt x="2741" y="462"/>
                    <a:pt x="2741" y="404"/>
                  </a:cubicBezTo>
                  <a:lnTo>
                    <a:pt x="2741" y="10"/>
                  </a:lnTo>
                  <a:cubicBezTo>
                    <a:pt x="2741" y="58"/>
                    <a:pt x="2693" y="106"/>
                    <a:pt x="2635" y="106"/>
                  </a:cubicBezTo>
                  <a:lnTo>
                    <a:pt x="106" y="106"/>
                  </a:lnTo>
                  <a:cubicBezTo>
                    <a:pt x="48" y="106"/>
                    <a:pt x="0" y="58"/>
                    <a:pt x="0"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8" name="Google Shape;15448;p60"/>
            <p:cNvSpPr/>
            <p:nvPr/>
          </p:nvSpPr>
          <p:spPr>
            <a:xfrm>
              <a:off x="8225571" y="1513559"/>
              <a:ext cx="15366" cy="168894"/>
            </a:xfrm>
            <a:custGeom>
              <a:avLst/>
              <a:gdLst/>
              <a:ahLst/>
              <a:cxnLst/>
              <a:rect l="l" t="t" r="r" b="b"/>
              <a:pathLst>
                <a:path w="588" h="6463" extrusionOk="0">
                  <a:moveTo>
                    <a:pt x="1" y="0"/>
                  </a:moveTo>
                  <a:lnTo>
                    <a:pt x="1" y="10"/>
                  </a:lnTo>
                  <a:lnTo>
                    <a:pt x="1" y="6462"/>
                  </a:lnTo>
                  <a:lnTo>
                    <a:pt x="472" y="6462"/>
                  </a:lnTo>
                  <a:cubicBezTo>
                    <a:pt x="539" y="6462"/>
                    <a:pt x="587" y="6414"/>
                    <a:pt x="587" y="6347"/>
                  </a:cubicBezTo>
                  <a:lnTo>
                    <a:pt x="347" y="0"/>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9" name="Google Shape;15449;p60"/>
            <p:cNvSpPr/>
            <p:nvPr/>
          </p:nvSpPr>
          <p:spPr>
            <a:xfrm>
              <a:off x="8204456" y="1501251"/>
              <a:ext cx="41995" cy="50018"/>
            </a:xfrm>
            <a:custGeom>
              <a:avLst/>
              <a:gdLst/>
              <a:ahLst/>
              <a:cxnLst/>
              <a:rect l="l" t="t" r="r" b="b"/>
              <a:pathLst>
                <a:path w="1607" h="1914" extrusionOk="0">
                  <a:moveTo>
                    <a:pt x="193" y="0"/>
                  </a:moveTo>
                  <a:cubicBezTo>
                    <a:pt x="87" y="0"/>
                    <a:pt x="1" y="96"/>
                    <a:pt x="10" y="202"/>
                  </a:cubicBezTo>
                  <a:lnTo>
                    <a:pt x="155" y="1741"/>
                  </a:lnTo>
                  <a:cubicBezTo>
                    <a:pt x="164" y="1837"/>
                    <a:pt x="241" y="1914"/>
                    <a:pt x="337" y="1914"/>
                  </a:cubicBezTo>
                  <a:lnTo>
                    <a:pt x="1280" y="1914"/>
                  </a:lnTo>
                  <a:cubicBezTo>
                    <a:pt x="1376" y="1914"/>
                    <a:pt x="1453" y="1837"/>
                    <a:pt x="1462" y="1741"/>
                  </a:cubicBezTo>
                  <a:lnTo>
                    <a:pt x="1597" y="202"/>
                  </a:lnTo>
                  <a:cubicBezTo>
                    <a:pt x="1607" y="96"/>
                    <a:pt x="1520" y="0"/>
                    <a:pt x="1414"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0" name="Google Shape;15450;p60"/>
            <p:cNvSpPr/>
            <p:nvPr/>
          </p:nvSpPr>
          <p:spPr>
            <a:xfrm>
              <a:off x="8225571" y="1501251"/>
              <a:ext cx="20880" cy="50018"/>
            </a:xfrm>
            <a:custGeom>
              <a:avLst/>
              <a:gdLst/>
              <a:ahLst/>
              <a:cxnLst/>
              <a:rect l="l" t="t" r="r" b="b"/>
              <a:pathLst>
                <a:path w="799" h="1914" extrusionOk="0">
                  <a:moveTo>
                    <a:pt x="1" y="0"/>
                  </a:moveTo>
                  <a:lnTo>
                    <a:pt x="1" y="1914"/>
                  </a:lnTo>
                  <a:lnTo>
                    <a:pt x="472" y="1914"/>
                  </a:lnTo>
                  <a:cubicBezTo>
                    <a:pt x="568" y="1914"/>
                    <a:pt x="645" y="1837"/>
                    <a:pt x="654" y="1741"/>
                  </a:cubicBezTo>
                  <a:lnTo>
                    <a:pt x="789" y="202"/>
                  </a:lnTo>
                  <a:cubicBezTo>
                    <a:pt x="799" y="96"/>
                    <a:pt x="712" y="0"/>
                    <a:pt x="606"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51" name="Google Shape;15451;p60"/>
          <p:cNvSpPr/>
          <p:nvPr/>
        </p:nvSpPr>
        <p:spPr>
          <a:xfrm>
            <a:off x="4948085" y="2906944"/>
            <a:ext cx="32744" cy="15889"/>
          </a:xfrm>
          <a:custGeom>
            <a:avLst/>
            <a:gdLst/>
            <a:ahLst/>
            <a:cxnLst/>
            <a:rect l="l" t="t" r="r" b="b"/>
            <a:pathLst>
              <a:path w="1253" h="608" extrusionOk="0">
                <a:moveTo>
                  <a:pt x="295" y="1"/>
                </a:moveTo>
                <a:cubicBezTo>
                  <a:pt x="75" y="1"/>
                  <a:pt x="0" y="336"/>
                  <a:pt x="237" y="415"/>
                </a:cubicBezTo>
                <a:lnTo>
                  <a:pt x="891" y="597"/>
                </a:lnTo>
                <a:cubicBezTo>
                  <a:pt x="915" y="604"/>
                  <a:pt x="937" y="607"/>
                  <a:pt x="958" y="607"/>
                </a:cubicBezTo>
                <a:cubicBezTo>
                  <a:pt x="1178" y="607"/>
                  <a:pt x="1253" y="272"/>
                  <a:pt x="1016" y="193"/>
                </a:cubicBezTo>
                <a:lnTo>
                  <a:pt x="362" y="11"/>
                </a:lnTo>
                <a:cubicBezTo>
                  <a:pt x="338" y="4"/>
                  <a:pt x="316" y="1"/>
                  <a:pt x="29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2" name="Google Shape;15452;p60"/>
          <p:cNvGrpSpPr/>
          <p:nvPr/>
        </p:nvGrpSpPr>
        <p:grpSpPr>
          <a:xfrm>
            <a:off x="4877867" y="2902946"/>
            <a:ext cx="170149" cy="360629"/>
            <a:chOff x="4877867" y="2902946"/>
            <a:chExt cx="170149" cy="360629"/>
          </a:xfrm>
        </p:grpSpPr>
        <p:sp>
          <p:nvSpPr>
            <p:cNvPr id="15453" name="Google Shape;15453;p60"/>
            <p:cNvSpPr/>
            <p:nvPr/>
          </p:nvSpPr>
          <p:spPr>
            <a:xfrm>
              <a:off x="4942780" y="2925315"/>
              <a:ext cx="32692" cy="15915"/>
            </a:xfrm>
            <a:custGeom>
              <a:avLst/>
              <a:gdLst/>
              <a:ahLst/>
              <a:cxnLst/>
              <a:rect l="l" t="t" r="r" b="b"/>
              <a:pathLst>
                <a:path w="1251" h="609" extrusionOk="0">
                  <a:moveTo>
                    <a:pt x="297" y="0"/>
                  </a:moveTo>
                  <a:cubicBezTo>
                    <a:pt x="77" y="0"/>
                    <a:pt x="1" y="343"/>
                    <a:pt x="238" y="414"/>
                  </a:cubicBezTo>
                  <a:lnTo>
                    <a:pt x="892" y="596"/>
                  </a:lnTo>
                  <a:cubicBezTo>
                    <a:pt x="917" y="605"/>
                    <a:pt x="941" y="608"/>
                    <a:pt x="963" y="608"/>
                  </a:cubicBezTo>
                  <a:cubicBezTo>
                    <a:pt x="1172" y="608"/>
                    <a:pt x="1251" y="272"/>
                    <a:pt x="1007" y="202"/>
                  </a:cubicBezTo>
                  <a:lnTo>
                    <a:pt x="363" y="10"/>
                  </a:lnTo>
                  <a:cubicBezTo>
                    <a:pt x="340" y="3"/>
                    <a:pt x="318"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4" name="Google Shape;15454;p60"/>
            <p:cNvSpPr/>
            <p:nvPr/>
          </p:nvSpPr>
          <p:spPr>
            <a:xfrm>
              <a:off x="4937345" y="2943843"/>
              <a:ext cx="32927" cy="15915"/>
            </a:xfrm>
            <a:custGeom>
              <a:avLst/>
              <a:gdLst/>
              <a:ahLst/>
              <a:cxnLst/>
              <a:rect l="l" t="t" r="r" b="b"/>
              <a:pathLst>
                <a:path w="1260" h="609" extrusionOk="0">
                  <a:moveTo>
                    <a:pt x="296" y="0"/>
                  </a:moveTo>
                  <a:cubicBezTo>
                    <a:pt x="80" y="0"/>
                    <a:pt x="1" y="337"/>
                    <a:pt x="244" y="407"/>
                  </a:cubicBezTo>
                  <a:lnTo>
                    <a:pt x="898" y="599"/>
                  </a:lnTo>
                  <a:cubicBezTo>
                    <a:pt x="920" y="606"/>
                    <a:pt x="942" y="609"/>
                    <a:pt x="962" y="609"/>
                  </a:cubicBezTo>
                  <a:cubicBezTo>
                    <a:pt x="1176" y="609"/>
                    <a:pt x="1259" y="265"/>
                    <a:pt x="1013" y="195"/>
                  </a:cubicBezTo>
                  <a:lnTo>
                    <a:pt x="369" y="12"/>
                  </a:lnTo>
                  <a:cubicBezTo>
                    <a:pt x="343" y="4"/>
                    <a:pt x="319" y="0"/>
                    <a:pt x="296"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5" name="Google Shape;15455;p60"/>
            <p:cNvSpPr/>
            <p:nvPr/>
          </p:nvSpPr>
          <p:spPr>
            <a:xfrm>
              <a:off x="4877867" y="3063164"/>
              <a:ext cx="170149" cy="200410"/>
            </a:xfrm>
            <a:custGeom>
              <a:avLst/>
              <a:gdLst/>
              <a:ahLst/>
              <a:cxnLst/>
              <a:rect l="l" t="t" r="r" b="b"/>
              <a:pathLst>
                <a:path w="6511" h="7669" extrusionOk="0">
                  <a:moveTo>
                    <a:pt x="1064" y="0"/>
                  </a:moveTo>
                  <a:cubicBezTo>
                    <a:pt x="676" y="0"/>
                    <a:pt x="586" y="1024"/>
                    <a:pt x="1357" y="2629"/>
                  </a:cubicBezTo>
                  <a:cubicBezTo>
                    <a:pt x="1693" y="3351"/>
                    <a:pt x="1366" y="3293"/>
                    <a:pt x="683" y="4245"/>
                  </a:cubicBezTo>
                  <a:cubicBezTo>
                    <a:pt x="1" y="5207"/>
                    <a:pt x="405" y="7534"/>
                    <a:pt x="2905" y="7659"/>
                  </a:cubicBezTo>
                  <a:cubicBezTo>
                    <a:pt x="2982" y="7659"/>
                    <a:pt x="3136" y="7668"/>
                    <a:pt x="3222" y="7668"/>
                  </a:cubicBezTo>
                  <a:cubicBezTo>
                    <a:pt x="3299" y="7668"/>
                    <a:pt x="3424" y="7668"/>
                    <a:pt x="3501" y="7659"/>
                  </a:cubicBezTo>
                  <a:cubicBezTo>
                    <a:pt x="6011" y="7534"/>
                    <a:pt x="6511" y="5168"/>
                    <a:pt x="5751" y="4255"/>
                  </a:cubicBezTo>
                  <a:cubicBezTo>
                    <a:pt x="5203" y="3610"/>
                    <a:pt x="4924" y="3428"/>
                    <a:pt x="4915" y="3101"/>
                  </a:cubicBezTo>
                  <a:cubicBezTo>
                    <a:pt x="4915" y="2908"/>
                    <a:pt x="5934" y="1677"/>
                    <a:pt x="5549" y="1004"/>
                  </a:cubicBezTo>
                  <a:cubicBezTo>
                    <a:pt x="5517" y="947"/>
                    <a:pt x="5476" y="922"/>
                    <a:pt x="5428" y="922"/>
                  </a:cubicBezTo>
                  <a:cubicBezTo>
                    <a:pt x="5128" y="922"/>
                    <a:pt x="4547" y="1898"/>
                    <a:pt x="4014" y="1898"/>
                  </a:cubicBezTo>
                  <a:cubicBezTo>
                    <a:pt x="3822" y="1898"/>
                    <a:pt x="3636" y="1771"/>
                    <a:pt x="3472" y="1427"/>
                  </a:cubicBezTo>
                  <a:lnTo>
                    <a:pt x="3472" y="1206"/>
                  </a:lnTo>
                  <a:lnTo>
                    <a:pt x="2780" y="1206"/>
                  </a:lnTo>
                  <a:cubicBezTo>
                    <a:pt x="1587" y="1206"/>
                    <a:pt x="1674" y="110"/>
                    <a:pt x="1107" y="4"/>
                  </a:cubicBezTo>
                  <a:cubicBezTo>
                    <a:pt x="1092" y="2"/>
                    <a:pt x="1078" y="0"/>
                    <a:pt x="106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6" name="Google Shape;15456;p60"/>
            <p:cNvSpPr/>
            <p:nvPr/>
          </p:nvSpPr>
          <p:spPr>
            <a:xfrm>
              <a:off x="4942963" y="3088905"/>
              <a:ext cx="105053" cy="174670"/>
            </a:xfrm>
            <a:custGeom>
              <a:avLst/>
              <a:gdLst/>
              <a:ahLst/>
              <a:cxnLst/>
              <a:rect l="l" t="t" r="r" b="b"/>
              <a:pathLst>
                <a:path w="4020" h="6684" extrusionOk="0">
                  <a:moveTo>
                    <a:pt x="3039" y="0"/>
                  </a:moveTo>
                  <a:cubicBezTo>
                    <a:pt x="3039" y="1029"/>
                    <a:pt x="991" y="1779"/>
                    <a:pt x="991" y="2270"/>
                  </a:cubicBezTo>
                  <a:cubicBezTo>
                    <a:pt x="991" y="2587"/>
                    <a:pt x="1279" y="2635"/>
                    <a:pt x="1827" y="3260"/>
                  </a:cubicBezTo>
                  <a:cubicBezTo>
                    <a:pt x="2539" y="4135"/>
                    <a:pt x="2145" y="6279"/>
                    <a:pt x="0" y="6626"/>
                  </a:cubicBezTo>
                  <a:cubicBezTo>
                    <a:pt x="135" y="6654"/>
                    <a:pt x="279" y="6664"/>
                    <a:pt x="414" y="6674"/>
                  </a:cubicBezTo>
                  <a:cubicBezTo>
                    <a:pt x="500" y="6674"/>
                    <a:pt x="645" y="6683"/>
                    <a:pt x="731" y="6683"/>
                  </a:cubicBezTo>
                  <a:cubicBezTo>
                    <a:pt x="808" y="6683"/>
                    <a:pt x="933" y="6683"/>
                    <a:pt x="1020" y="6674"/>
                  </a:cubicBezTo>
                  <a:cubicBezTo>
                    <a:pt x="3520" y="6549"/>
                    <a:pt x="4020" y="4183"/>
                    <a:pt x="3260" y="3270"/>
                  </a:cubicBezTo>
                  <a:cubicBezTo>
                    <a:pt x="2712" y="2625"/>
                    <a:pt x="2433" y="2443"/>
                    <a:pt x="2424" y="2116"/>
                  </a:cubicBezTo>
                  <a:cubicBezTo>
                    <a:pt x="2424" y="1923"/>
                    <a:pt x="3443" y="692"/>
                    <a:pt x="3058" y="19"/>
                  </a:cubicBezTo>
                  <a:cubicBezTo>
                    <a:pt x="3058" y="10"/>
                    <a:pt x="3049" y="0"/>
                    <a:pt x="3039"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7" name="Google Shape;15457;p60"/>
            <p:cNvSpPr/>
            <p:nvPr/>
          </p:nvSpPr>
          <p:spPr>
            <a:xfrm>
              <a:off x="4949496" y="2966761"/>
              <a:ext cx="25662" cy="161368"/>
            </a:xfrm>
            <a:custGeom>
              <a:avLst/>
              <a:gdLst/>
              <a:ahLst/>
              <a:cxnLst/>
              <a:rect l="l" t="t" r="r" b="b"/>
              <a:pathLst>
                <a:path w="982" h="6175" extrusionOk="0">
                  <a:moveTo>
                    <a:pt x="202" y="1"/>
                  </a:moveTo>
                  <a:lnTo>
                    <a:pt x="0" y="5982"/>
                  </a:lnTo>
                  <a:cubicBezTo>
                    <a:pt x="0" y="6088"/>
                    <a:pt x="77" y="6174"/>
                    <a:pt x="183" y="6174"/>
                  </a:cubicBezTo>
                  <a:lnTo>
                    <a:pt x="798" y="6174"/>
                  </a:lnTo>
                  <a:cubicBezTo>
                    <a:pt x="904" y="6165"/>
                    <a:pt x="981" y="6088"/>
                    <a:pt x="981" y="5982"/>
                  </a:cubicBezTo>
                  <a:lnTo>
                    <a:pt x="779"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8" name="Google Shape;15458;p60"/>
            <p:cNvSpPr/>
            <p:nvPr/>
          </p:nvSpPr>
          <p:spPr>
            <a:xfrm>
              <a:off x="4962301" y="2967023"/>
              <a:ext cx="12857" cy="161107"/>
            </a:xfrm>
            <a:custGeom>
              <a:avLst/>
              <a:gdLst/>
              <a:ahLst/>
              <a:cxnLst/>
              <a:rect l="l" t="t" r="r" b="b"/>
              <a:pathLst>
                <a:path w="492" h="6165" extrusionOk="0">
                  <a:moveTo>
                    <a:pt x="1" y="0"/>
                  </a:moveTo>
                  <a:lnTo>
                    <a:pt x="1" y="6164"/>
                  </a:lnTo>
                  <a:lnTo>
                    <a:pt x="308" y="6164"/>
                  </a:lnTo>
                  <a:cubicBezTo>
                    <a:pt x="414" y="6164"/>
                    <a:pt x="491" y="6078"/>
                    <a:pt x="491" y="5982"/>
                  </a:cubicBezTo>
                  <a:lnTo>
                    <a:pt x="289" y="0"/>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9" name="Google Shape;15459;p60"/>
            <p:cNvSpPr/>
            <p:nvPr/>
          </p:nvSpPr>
          <p:spPr>
            <a:xfrm>
              <a:off x="4948739" y="2902946"/>
              <a:ext cx="33685" cy="71394"/>
            </a:xfrm>
            <a:custGeom>
              <a:avLst/>
              <a:gdLst/>
              <a:ahLst/>
              <a:cxnLst/>
              <a:rect l="l" t="t" r="r" b="b"/>
              <a:pathLst>
                <a:path w="1289" h="2732" extrusionOk="0">
                  <a:moveTo>
                    <a:pt x="914" y="0"/>
                  </a:moveTo>
                  <a:cubicBezTo>
                    <a:pt x="818" y="0"/>
                    <a:pt x="731" y="68"/>
                    <a:pt x="702" y="154"/>
                  </a:cubicBezTo>
                  <a:lnTo>
                    <a:pt x="39" y="2452"/>
                  </a:lnTo>
                  <a:cubicBezTo>
                    <a:pt x="0" y="2587"/>
                    <a:pt x="106" y="2731"/>
                    <a:pt x="260" y="2731"/>
                  </a:cubicBezTo>
                  <a:lnTo>
                    <a:pt x="702" y="2731"/>
                  </a:lnTo>
                  <a:cubicBezTo>
                    <a:pt x="799" y="2731"/>
                    <a:pt x="885" y="2664"/>
                    <a:pt x="914" y="2577"/>
                  </a:cubicBezTo>
                  <a:cubicBezTo>
                    <a:pt x="962" y="2433"/>
                    <a:pt x="1049" y="2308"/>
                    <a:pt x="1154" y="2212"/>
                  </a:cubicBezTo>
                  <a:cubicBezTo>
                    <a:pt x="1241" y="2135"/>
                    <a:pt x="1289" y="2020"/>
                    <a:pt x="1270" y="1914"/>
                  </a:cubicBezTo>
                  <a:lnTo>
                    <a:pt x="1154" y="1221"/>
                  </a:lnTo>
                  <a:cubicBezTo>
                    <a:pt x="1116" y="952"/>
                    <a:pt x="1126" y="673"/>
                    <a:pt x="1193" y="414"/>
                  </a:cubicBezTo>
                  <a:lnTo>
                    <a:pt x="1212" y="327"/>
                  </a:lnTo>
                  <a:cubicBezTo>
                    <a:pt x="1251" y="164"/>
                    <a:pt x="1126" y="0"/>
                    <a:pt x="95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0" name="Google Shape;15460;p60"/>
            <p:cNvSpPr/>
            <p:nvPr/>
          </p:nvSpPr>
          <p:spPr>
            <a:xfrm>
              <a:off x="4937423" y="3148199"/>
              <a:ext cx="49782" cy="11080"/>
            </a:xfrm>
            <a:custGeom>
              <a:avLst/>
              <a:gdLst/>
              <a:ahLst/>
              <a:cxnLst/>
              <a:rect l="l" t="t" r="r" b="b"/>
              <a:pathLst>
                <a:path w="1905" h="424" extrusionOk="0">
                  <a:moveTo>
                    <a:pt x="280" y="1"/>
                  </a:moveTo>
                  <a:cubicBezTo>
                    <a:pt x="1" y="1"/>
                    <a:pt x="1" y="424"/>
                    <a:pt x="280" y="424"/>
                  </a:cubicBezTo>
                  <a:lnTo>
                    <a:pt x="1626" y="424"/>
                  </a:lnTo>
                  <a:cubicBezTo>
                    <a:pt x="1905" y="424"/>
                    <a:pt x="1905" y="1"/>
                    <a:pt x="1626"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1" name="Google Shape;15461;p60"/>
            <p:cNvSpPr/>
            <p:nvPr/>
          </p:nvSpPr>
          <p:spPr>
            <a:xfrm>
              <a:off x="4937423" y="3177102"/>
              <a:ext cx="49782" cy="11080"/>
            </a:xfrm>
            <a:custGeom>
              <a:avLst/>
              <a:gdLst/>
              <a:ahLst/>
              <a:cxnLst/>
              <a:rect l="l" t="t" r="r" b="b"/>
              <a:pathLst>
                <a:path w="1905" h="424" extrusionOk="0">
                  <a:moveTo>
                    <a:pt x="280" y="0"/>
                  </a:moveTo>
                  <a:cubicBezTo>
                    <a:pt x="1" y="0"/>
                    <a:pt x="1" y="423"/>
                    <a:pt x="280" y="423"/>
                  </a:cubicBezTo>
                  <a:lnTo>
                    <a:pt x="1626" y="423"/>
                  </a:lnTo>
                  <a:cubicBezTo>
                    <a:pt x="1905" y="423"/>
                    <a:pt x="1905" y="0"/>
                    <a:pt x="1626"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2" name="Google Shape;15462;p60"/>
            <p:cNvSpPr/>
            <p:nvPr/>
          </p:nvSpPr>
          <p:spPr>
            <a:xfrm>
              <a:off x="4937423" y="3205247"/>
              <a:ext cx="49782" cy="10819"/>
            </a:xfrm>
            <a:custGeom>
              <a:avLst/>
              <a:gdLst/>
              <a:ahLst/>
              <a:cxnLst/>
              <a:rect l="l" t="t" r="r" b="b"/>
              <a:pathLst>
                <a:path w="1905" h="414" extrusionOk="0">
                  <a:moveTo>
                    <a:pt x="280" y="0"/>
                  </a:moveTo>
                  <a:cubicBezTo>
                    <a:pt x="1" y="0"/>
                    <a:pt x="1" y="414"/>
                    <a:pt x="280" y="414"/>
                  </a:cubicBezTo>
                  <a:lnTo>
                    <a:pt x="1626" y="414"/>
                  </a:lnTo>
                  <a:cubicBezTo>
                    <a:pt x="1905" y="414"/>
                    <a:pt x="1905" y="0"/>
                    <a:pt x="1626"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3" name="Google Shape;15463;p60"/>
            <p:cNvSpPr/>
            <p:nvPr/>
          </p:nvSpPr>
          <p:spPr>
            <a:xfrm>
              <a:off x="4999253" y="3176841"/>
              <a:ext cx="11080" cy="11342"/>
            </a:xfrm>
            <a:custGeom>
              <a:avLst/>
              <a:gdLst/>
              <a:ahLst/>
              <a:cxnLst/>
              <a:rect l="l" t="t" r="r" b="b"/>
              <a:pathLst>
                <a:path w="424" h="434" extrusionOk="0">
                  <a:moveTo>
                    <a:pt x="212" y="1"/>
                  </a:moveTo>
                  <a:cubicBezTo>
                    <a:pt x="96" y="1"/>
                    <a:pt x="0" y="97"/>
                    <a:pt x="0" y="222"/>
                  </a:cubicBezTo>
                  <a:cubicBezTo>
                    <a:pt x="0" y="337"/>
                    <a:pt x="96" y="433"/>
                    <a:pt x="212" y="433"/>
                  </a:cubicBezTo>
                  <a:cubicBezTo>
                    <a:pt x="327" y="433"/>
                    <a:pt x="423" y="337"/>
                    <a:pt x="423" y="222"/>
                  </a:cubicBezTo>
                  <a:cubicBezTo>
                    <a:pt x="423" y="97"/>
                    <a:pt x="327" y="1"/>
                    <a:pt x="212"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4" name="Google Shape;15464;p60"/>
            <p:cNvSpPr/>
            <p:nvPr/>
          </p:nvSpPr>
          <p:spPr>
            <a:xfrm>
              <a:off x="4999253" y="3204985"/>
              <a:ext cx="11080" cy="11342"/>
            </a:xfrm>
            <a:custGeom>
              <a:avLst/>
              <a:gdLst/>
              <a:ahLst/>
              <a:cxnLst/>
              <a:rect l="l" t="t" r="r" b="b"/>
              <a:pathLst>
                <a:path w="424" h="434" extrusionOk="0">
                  <a:moveTo>
                    <a:pt x="212" y="1"/>
                  </a:moveTo>
                  <a:cubicBezTo>
                    <a:pt x="96" y="1"/>
                    <a:pt x="0" y="97"/>
                    <a:pt x="0" y="212"/>
                  </a:cubicBezTo>
                  <a:cubicBezTo>
                    <a:pt x="0" y="337"/>
                    <a:pt x="96" y="433"/>
                    <a:pt x="212" y="433"/>
                  </a:cubicBezTo>
                  <a:cubicBezTo>
                    <a:pt x="327" y="433"/>
                    <a:pt x="423" y="337"/>
                    <a:pt x="423" y="212"/>
                  </a:cubicBezTo>
                  <a:cubicBezTo>
                    <a:pt x="423" y="97"/>
                    <a:pt x="327" y="1"/>
                    <a:pt x="212"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5" name="Google Shape;15465;p60"/>
            <p:cNvSpPr/>
            <p:nvPr/>
          </p:nvSpPr>
          <p:spPr>
            <a:xfrm>
              <a:off x="4957284" y="2914235"/>
              <a:ext cx="18110" cy="53572"/>
            </a:xfrm>
            <a:custGeom>
              <a:avLst/>
              <a:gdLst/>
              <a:ahLst/>
              <a:cxnLst/>
              <a:rect l="l" t="t" r="r" b="b"/>
              <a:pathLst>
                <a:path w="693" h="2050" extrusionOk="0">
                  <a:moveTo>
                    <a:pt x="577" y="1"/>
                  </a:moveTo>
                  <a:cubicBezTo>
                    <a:pt x="568" y="1"/>
                    <a:pt x="558" y="11"/>
                    <a:pt x="558" y="20"/>
                  </a:cubicBezTo>
                  <a:lnTo>
                    <a:pt x="29" y="1809"/>
                  </a:lnTo>
                  <a:cubicBezTo>
                    <a:pt x="0" y="1934"/>
                    <a:pt x="97" y="2049"/>
                    <a:pt x="222" y="2049"/>
                  </a:cubicBezTo>
                  <a:cubicBezTo>
                    <a:pt x="298" y="2049"/>
                    <a:pt x="366" y="2011"/>
                    <a:pt x="395" y="1943"/>
                  </a:cubicBezTo>
                  <a:cubicBezTo>
                    <a:pt x="462" y="1809"/>
                    <a:pt x="549" y="1693"/>
                    <a:pt x="664" y="1597"/>
                  </a:cubicBezTo>
                  <a:cubicBezTo>
                    <a:pt x="683" y="1578"/>
                    <a:pt x="693" y="1540"/>
                    <a:pt x="693" y="1511"/>
                  </a:cubicBezTo>
                  <a:lnTo>
                    <a:pt x="577" y="828"/>
                  </a:lnTo>
                  <a:cubicBezTo>
                    <a:pt x="539" y="559"/>
                    <a:pt x="539" y="289"/>
                    <a:pt x="597" y="30"/>
                  </a:cubicBezTo>
                  <a:cubicBezTo>
                    <a:pt x="597" y="11"/>
                    <a:pt x="587" y="1"/>
                    <a:pt x="577"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6" name="Google Shape;15466;p60"/>
          <p:cNvGrpSpPr/>
          <p:nvPr/>
        </p:nvGrpSpPr>
        <p:grpSpPr>
          <a:xfrm>
            <a:off x="6741689" y="1500676"/>
            <a:ext cx="207962" cy="361203"/>
            <a:chOff x="6741689" y="1500676"/>
            <a:chExt cx="207962" cy="361203"/>
          </a:xfrm>
        </p:grpSpPr>
        <p:sp>
          <p:nvSpPr>
            <p:cNvPr id="15467" name="Google Shape;15467;p60"/>
            <p:cNvSpPr/>
            <p:nvPr/>
          </p:nvSpPr>
          <p:spPr>
            <a:xfrm>
              <a:off x="6749242" y="1500676"/>
              <a:ext cx="184469" cy="361203"/>
            </a:xfrm>
            <a:custGeom>
              <a:avLst/>
              <a:gdLst/>
              <a:ahLst/>
              <a:cxnLst/>
              <a:rect l="l" t="t" r="r" b="b"/>
              <a:pathLst>
                <a:path w="7059" h="13822" extrusionOk="0">
                  <a:moveTo>
                    <a:pt x="1293" y="0"/>
                  </a:moveTo>
                  <a:cubicBezTo>
                    <a:pt x="1145" y="0"/>
                    <a:pt x="993" y="35"/>
                    <a:pt x="847" y="109"/>
                  </a:cubicBezTo>
                  <a:lnTo>
                    <a:pt x="0" y="522"/>
                  </a:lnTo>
                  <a:lnTo>
                    <a:pt x="991" y="551"/>
                  </a:lnTo>
                  <a:cubicBezTo>
                    <a:pt x="1279" y="589"/>
                    <a:pt x="1500" y="849"/>
                    <a:pt x="1481" y="1147"/>
                  </a:cubicBezTo>
                  <a:lnTo>
                    <a:pt x="991" y="11792"/>
                  </a:lnTo>
                  <a:cubicBezTo>
                    <a:pt x="933" y="12898"/>
                    <a:pt x="1818" y="13821"/>
                    <a:pt x="2924" y="13821"/>
                  </a:cubicBezTo>
                  <a:cubicBezTo>
                    <a:pt x="4001" y="13821"/>
                    <a:pt x="4876" y="12946"/>
                    <a:pt x="4876" y="11879"/>
                  </a:cubicBezTo>
                  <a:lnTo>
                    <a:pt x="4876" y="10388"/>
                  </a:lnTo>
                  <a:cubicBezTo>
                    <a:pt x="4876" y="9090"/>
                    <a:pt x="5501" y="7869"/>
                    <a:pt x="6558" y="7119"/>
                  </a:cubicBezTo>
                  <a:lnTo>
                    <a:pt x="7058" y="6753"/>
                  </a:lnTo>
                  <a:lnTo>
                    <a:pt x="4799" y="3811"/>
                  </a:lnTo>
                  <a:lnTo>
                    <a:pt x="3789" y="5494"/>
                  </a:lnTo>
                  <a:cubicBezTo>
                    <a:pt x="3414" y="6119"/>
                    <a:pt x="3222" y="6821"/>
                    <a:pt x="3222" y="7551"/>
                  </a:cubicBezTo>
                  <a:lnTo>
                    <a:pt x="3222" y="11398"/>
                  </a:lnTo>
                  <a:cubicBezTo>
                    <a:pt x="3222" y="11657"/>
                    <a:pt x="3010" y="11879"/>
                    <a:pt x="2741" y="11879"/>
                  </a:cubicBezTo>
                  <a:cubicBezTo>
                    <a:pt x="2481" y="11869"/>
                    <a:pt x="2270" y="11657"/>
                    <a:pt x="2270" y="11398"/>
                  </a:cubicBezTo>
                  <a:lnTo>
                    <a:pt x="2289" y="993"/>
                  </a:lnTo>
                  <a:lnTo>
                    <a:pt x="2289" y="955"/>
                  </a:lnTo>
                  <a:cubicBezTo>
                    <a:pt x="2259" y="397"/>
                    <a:pt x="1798" y="0"/>
                    <a:pt x="129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8" name="Google Shape;15468;p60"/>
            <p:cNvSpPr/>
            <p:nvPr/>
          </p:nvSpPr>
          <p:spPr>
            <a:xfrm>
              <a:off x="6775113" y="1501199"/>
              <a:ext cx="37735" cy="310167"/>
            </a:xfrm>
            <a:custGeom>
              <a:avLst/>
              <a:gdLst/>
              <a:ahLst/>
              <a:cxnLst/>
              <a:rect l="l" t="t" r="r" b="b"/>
              <a:pathLst>
                <a:path w="1444" h="11869" extrusionOk="0">
                  <a:moveTo>
                    <a:pt x="307" y="1"/>
                  </a:moveTo>
                  <a:cubicBezTo>
                    <a:pt x="206" y="1"/>
                    <a:pt x="103" y="17"/>
                    <a:pt x="1" y="50"/>
                  </a:cubicBezTo>
                  <a:cubicBezTo>
                    <a:pt x="366" y="175"/>
                    <a:pt x="885" y="502"/>
                    <a:pt x="905" y="944"/>
                  </a:cubicBezTo>
                  <a:cubicBezTo>
                    <a:pt x="905" y="954"/>
                    <a:pt x="664" y="11387"/>
                    <a:pt x="664" y="11387"/>
                  </a:cubicBezTo>
                  <a:cubicBezTo>
                    <a:pt x="664" y="11647"/>
                    <a:pt x="866" y="11859"/>
                    <a:pt x="1126" y="11868"/>
                  </a:cubicBezTo>
                  <a:cubicBezTo>
                    <a:pt x="1241" y="11868"/>
                    <a:pt x="1357" y="11830"/>
                    <a:pt x="1443" y="11753"/>
                  </a:cubicBezTo>
                  <a:cubicBezTo>
                    <a:pt x="1337" y="11657"/>
                    <a:pt x="1280" y="11532"/>
                    <a:pt x="1280" y="11387"/>
                  </a:cubicBezTo>
                  <a:lnTo>
                    <a:pt x="1289" y="983"/>
                  </a:lnTo>
                  <a:lnTo>
                    <a:pt x="1289" y="944"/>
                  </a:lnTo>
                  <a:cubicBezTo>
                    <a:pt x="1265" y="399"/>
                    <a:pt x="813" y="1"/>
                    <a:pt x="30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9" name="Google Shape;15469;p60"/>
            <p:cNvSpPr/>
            <p:nvPr/>
          </p:nvSpPr>
          <p:spPr>
            <a:xfrm>
              <a:off x="6773623" y="1645241"/>
              <a:ext cx="159330" cy="216638"/>
            </a:xfrm>
            <a:custGeom>
              <a:avLst/>
              <a:gdLst/>
              <a:ahLst/>
              <a:cxnLst/>
              <a:rect l="l" t="t" r="r" b="b"/>
              <a:pathLst>
                <a:path w="6097" h="8290" extrusionOk="0">
                  <a:moveTo>
                    <a:pt x="5183" y="0"/>
                  </a:moveTo>
                  <a:lnTo>
                    <a:pt x="4500" y="462"/>
                  </a:lnTo>
                  <a:cubicBezTo>
                    <a:pt x="3443" y="1221"/>
                    <a:pt x="3135" y="2433"/>
                    <a:pt x="3135" y="3731"/>
                  </a:cubicBezTo>
                  <a:lnTo>
                    <a:pt x="3135" y="6741"/>
                  </a:lnTo>
                  <a:cubicBezTo>
                    <a:pt x="3145" y="7289"/>
                    <a:pt x="2731" y="7741"/>
                    <a:pt x="2193" y="7808"/>
                  </a:cubicBezTo>
                  <a:cubicBezTo>
                    <a:pt x="2125" y="7808"/>
                    <a:pt x="2068" y="7818"/>
                    <a:pt x="2000" y="7818"/>
                  </a:cubicBezTo>
                  <a:cubicBezTo>
                    <a:pt x="1000" y="7808"/>
                    <a:pt x="173" y="7058"/>
                    <a:pt x="67" y="6068"/>
                  </a:cubicBezTo>
                  <a:lnTo>
                    <a:pt x="58" y="6260"/>
                  </a:lnTo>
                  <a:cubicBezTo>
                    <a:pt x="0" y="7366"/>
                    <a:pt x="885" y="8289"/>
                    <a:pt x="1991" y="8289"/>
                  </a:cubicBezTo>
                  <a:lnTo>
                    <a:pt x="2039" y="8289"/>
                  </a:lnTo>
                  <a:cubicBezTo>
                    <a:pt x="2356" y="8279"/>
                    <a:pt x="2664" y="8193"/>
                    <a:pt x="2943" y="8039"/>
                  </a:cubicBezTo>
                  <a:lnTo>
                    <a:pt x="3020" y="7991"/>
                  </a:lnTo>
                  <a:lnTo>
                    <a:pt x="3096" y="7943"/>
                  </a:lnTo>
                  <a:lnTo>
                    <a:pt x="3164" y="7895"/>
                  </a:lnTo>
                  <a:lnTo>
                    <a:pt x="3231" y="7837"/>
                  </a:lnTo>
                  <a:lnTo>
                    <a:pt x="3241" y="7837"/>
                  </a:lnTo>
                  <a:lnTo>
                    <a:pt x="3298" y="7779"/>
                  </a:lnTo>
                  <a:lnTo>
                    <a:pt x="3308" y="7779"/>
                  </a:lnTo>
                  <a:lnTo>
                    <a:pt x="3366" y="7722"/>
                  </a:lnTo>
                  <a:lnTo>
                    <a:pt x="3375" y="7712"/>
                  </a:lnTo>
                  <a:lnTo>
                    <a:pt x="3433" y="7654"/>
                  </a:lnTo>
                  <a:lnTo>
                    <a:pt x="3443" y="7645"/>
                  </a:lnTo>
                  <a:lnTo>
                    <a:pt x="3491" y="7587"/>
                  </a:lnTo>
                  <a:lnTo>
                    <a:pt x="3500" y="7568"/>
                  </a:lnTo>
                  <a:lnTo>
                    <a:pt x="3548" y="7510"/>
                  </a:lnTo>
                  <a:lnTo>
                    <a:pt x="3558" y="7501"/>
                  </a:lnTo>
                  <a:lnTo>
                    <a:pt x="3596" y="7443"/>
                  </a:lnTo>
                  <a:lnTo>
                    <a:pt x="3616" y="7414"/>
                  </a:lnTo>
                  <a:lnTo>
                    <a:pt x="3645" y="7356"/>
                  </a:lnTo>
                  <a:lnTo>
                    <a:pt x="3664" y="7337"/>
                  </a:lnTo>
                  <a:lnTo>
                    <a:pt x="3693" y="7279"/>
                  </a:lnTo>
                  <a:lnTo>
                    <a:pt x="3712" y="7251"/>
                  </a:lnTo>
                  <a:lnTo>
                    <a:pt x="3741" y="7202"/>
                  </a:lnTo>
                  <a:lnTo>
                    <a:pt x="3750" y="7164"/>
                  </a:lnTo>
                  <a:lnTo>
                    <a:pt x="3779" y="7116"/>
                  </a:lnTo>
                  <a:lnTo>
                    <a:pt x="3789" y="7077"/>
                  </a:lnTo>
                  <a:lnTo>
                    <a:pt x="3808" y="7029"/>
                  </a:lnTo>
                  <a:lnTo>
                    <a:pt x="3827" y="6991"/>
                  </a:lnTo>
                  <a:cubicBezTo>
                    <a:pt x="3827" y="6972"/>
                    <a:pt x="3837" y="6952"/>
                    <a:pt x="3837" y="6943"/>
                  </a:cubicBezTo>
                  <a:lnTo>
                    <a:pt x="3856" y="6895"/>
                  </a:lnTo>
                  <a:cubicBezTo>
                    <a:pt x="3856" y="6876"/>
                    <a:pt x="3866" y="6866"/>
                    <a:pt x="3866" y="6847"/>
                  </a:cubicBezTo>
                  <a:cubicBezTo>
                    <a:pt x="3866" y="6827"/>
                    <a:pt x="3875" y="6818"/>
                    <a:pt x="3875" y="6799"/>
                  </a:cubicBezTo>
                  <a:cubicBezTo>
                    <a:pt x="3875" y="6789"/>
                    <a:pt x="3885" y="6770"/>
                    <a:pt x="3885" y="6760"/>
                  </a:cubicBezTo>
                  <a:cubicBezTo>
                    <a:pt x="3895" y="6741"/>
                    <a:pt x="3895" y="6722"/>
                    <a:pt x="3895" y="6702"/>
                  </a:cubicBezTo>
                  <a:cubicBezTo>
                    <a:pt x="3895" y="6693"/>
                    <a:pt x="3895" y="6674"/>
                    <a:pt x="3904" y="6664"/>
                  </a:cubicBezTo>
                  <a:cubicBezTo>
                    <a:pt x="3914" y="6645"/>
                    <a:pt x="3904" y="6626"/>
                    <a:pt x="3914" y="6606"/>
                  </a:cubicBezTo>
                  <a:cubicBezTo>
                    <a:pt x="3914" y="6587"/>
                    <a:pt x="3914" y="6577"/>
                    <a:pt x="3914" y="6568"/>
                  </a:cubicBezTo>
                  <a:lnTo>
                    <a:pt x="3914" y="6500"/>
                  </a:lnTo>
                  <a:lnTo>
                    <a:pt x="3914" y="6472"/>
                  </a:lnTo>
                  <a:lnTo>
                    <a:pt x="3914" y="6366"/>
                  </a:lnTo>
                  <a:lnTo>
                    <a:pt x="3914" y="4856"/>
                  </a:lnTo>
                  <a:cubicBezTo>
                    <a:pt x="3914" y="3558"/>
                    <a:pt x="4539" y="2337"/>
                    <a:pt x="5597" y="1587"/>
                  </a:cubicBezTo>
                  <a:lnTo>
                    <a:pt x="6097" y="1221"/>
                  </a:lnTo>
                  <a:lnTo>
                    <a:pt x="51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0" name="Google Shape;15470;p60"/>
            <p:cNvSpPr/>
            <p:nvPr/>
          </p:nvSpPr>
          <p:spPr>
            <a:xfrm>
              <a:off x="6854530" y="1589082"/>
              <a:ext cx="93006" cy="108502"/>
            </a:xfrm>
            <a:custGeom>
              <a:avLst/>
              <a:gdLst/>
              <a:ahLst/>
              <a:cxnLst/>
              <a:rect l="l" t="t" r="r" b="b"/>
              <a:pathLst>
                <a:path w="3559" h="4152" extrusionOk="0">
                  <a:moveTo>
                    <a:pt x="563" y="0"/>
                  </a:moveTo>
                  <a:cubicBezTo>
                    <a:pt x="457" y="0"/>
                    <a:pt x="351" y="33"/>
                    <a:pt x="260" y="101"/>
                  </a:cubicBezTo>
                  <a:cubicBezTo>
                    <a:pt x="49" y="274"/>
                    <a:pt x="0" y="582"/>
                    <a:pt x="174" y="803"/>
                  </a:cubicBezTo>
                  <a:lnTo>
                    <a:pt x="2597" y="3957"/>
                  </a:lnTo>
                  <a:cubicBezTo>
                    <a:pt x="2697" y="4085"/>
                    <a:pt x="2842" y="4152"/>
                    <a:pt x="2990" y="4152"/>
                  </a:cubicBezTo>
                  <a:cubicBezTo>
                    <a:pt x="3097" y="4152"/>
                    <a:pt x="3206" y="4116"/>
                    <a:pt x="3299" y="4043"/>
                  </a:cubicBezTo>
                  <a:cubicBezTo>
                    <a:pt x="3520" y="3880"/>
                    <a:pt x="3558" y="3563"/>
                    <a:pt x="3385" y="3351"/>
                  </a:cubicBezTo>
                  <a:lnTo>
                    <a:pt x="962" y="197"/>
                  </a:lnTo>
                  <a:cubicBezTo>
                    <a:pt x="860" y="67"/>
                    <a:pt x="712" y="0"/>
                    <a:pt x="56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1" name="Google Shape;15471;p60"/>
            <p:cNvSpPr/>
            <p:nvPr/>
          </p:nvSpPr>
          <p:spPr>
            <a:xfrm>
              <a:off x="6857796" y="1589134"/>
              <a:ext cx="91856" cy="108398"/>
            </a:xfrm>
            <a:custGeom>
              <a:avLst/>
              <a:gdLst/>
              <a:ahLst/>
              <a:cxnLst/>
              <a:rect l="l" t="t" r="r" b="b"/>
              <a:pathLst>
                <a:path w="3515" h="4148" extrusionOk="0">
                  <a:moveTo>
                    <a:pt x="444" y="0"/>
                  </a:moveTo>
                  <a:cubicBezTo>
                    <a:pt x="337" y="0"/>
                    <a:pt x="228" y="36"/>
                    <a:pt x="135" y="108"/>
                  </a:cubicBezTo>
                  <a:cubicBezTo>
                    <a:pt x="77" y="147"/>
                    <a:pt x="29" y="205"/>
                    <a:pt x="0" y="272"/>
                  </a:cubicBezTo>
                  <a:cubicBezTo>
                    <a:pt x="154" y="272"/>
                    <a:pt x="289" y="339"/>
                    <a:pt x="385" y="464"/>
                  </a:cubicBezTo>
                  <a:lnTo>
                    <a:pt x="2808" y="3618"/>
                  </a:lnTo>
                  <a:cubicBezTo>
                    <a:pt x="2924" y="3772"/>
                    <a:pt x="2943" y="3974"/>
                    <a:pt x="2856" y="4147"/>
                  </a:cubicBezTo>
                  <a:cubicBezTo>
                    <a:pt x="2865" y="4148"/>
                    <a:pt x="2873" y="4148"/>
                    <a:pt x="2881" y="4148"/>
                  </a:cubicBezTo>
                  <a:cubicBezTo>
                    <a:pt x="3289" y="4148"/>
                    <a:pt x="3515" y="3679"/>
                    <a:pt x="3260" y="3349"/>
                  </a:cubicBezTo>
                  <a:lnTo>
                    <a:pt x="837" y="195"/>
                  </a:lnTo>
                  <a:cubicBezTo>
                    <a:pt x="737" y="67"/>
                    <a:pt x="592" y="0"/>
                    <a:pt x="44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2" name="Google Shape;15472;p60"/>
            <p:cNvSpPr/>
            <p:nvPr/>
          </p:nvSpPr>
          <p:spPr>
            <a:xfrm>
              <a:off x="6801245" y="1635441"/>
              <a:ext cx="31699" cy="11315"/>
            </a:xfrm>
            <a:custGeom>
              <a:avLst/>
              <a:gdLst/>
              <a:ahLst/>
              <a:cxnLst/>
              <a:rect l="l" t="t" r="r" b="b"/>
              <a:pathLst>
                <a:path w="1213" h="433" extrusionOk="0">
                  <a:moveTo>
                    <a:pt x="289" y="0"/>
                  </a:moveTo>
                  <a:cubicBezTo>
                    <a:pt x="1" y="0"/>
                    <a:pt x="1" y="433"/>
                    <a:pt x="289" y="433"/>
                  </a:cubicBezTo>
                  <a:lnTo>
                    <a:pt x="924" y="433"/>
                  </a:lnTo>
                  <a:cubicBezTo>
                    <a:pt x="1212" y="433"/>
                    <a:pt x="1212" y="0"/>
                    <a:pt x="92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3" name="Google Shape;15473;p60"/>
            <p:cNvSpPr/>
            <p:nvPr/>
          </p:nvSpPr>
          <p:spPr>
            <a:xfrm>
              <a:off x="6819852" y="1626765"/>
              <a:ext cx="11342" cy="28537"/>
            </a:xfrm>
            <a:custGeom>
              <a:avLst/>
              <a:gdLst/>
              <a:ahLst/>
              <a:cxnLst/>
              <a:rect l="l" t="t" r="r" b="b"/>
              <a:pathLst>
                <a:path w="434" h="1092" extrusionOk="0">
                  <a:moveTo>
                    <a:pt x="217" y="0"/>
                  </a:moveTo>
                  <a:cubicBezTo>
                    <a:pt x="109" y="0"/>
                    <a:pt x="0" y="72"/>
                    <a:pt x="0" y="217"/>
                  </a:cubicBezTo>
                  <a:lnTo>
                    <a:pt x="0" y="880"/>
                  </a:lnTo>
                  <a:cubicBezTo>
                    <a:pt x="0" y="996"/>
                    <a:pt x="97" y="1092"/>
                    <a:pt x="212" y="1092"/>
                  </a:cubicBezTo>
                  <a:cubicBezTo>
                    <a:pt x="337" y="1092"/>
                    <a:pt x="433" y="996"/>
                    <a:pt x="433" y="880"/>
                  </a:cubicBezTo>
                  <a:lnTo>
                    <a:pt x="433" y="217"/>
                  </a:lnTo>
                  <a:cubicBezTo>
                    <a:pt x="433" y="72"/>
                    <a:pt x="325" y="0"/>
                    <a:pt x="217"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4" name="Google Shape;15474;p60"/>
            <p:cNvSpPr/>
            <p:nvPr/>
          </p:nvSpPr>
          <p:spPr>
            <a:xfrm>
              <a:off x="6754756" y="1761583"/>
              <a:ext cx="29687" cy="11315"/>
            </a:xfrm>
            <a:custGeom>
              <a:avLst/>
              <a:gdLst/>
              <a:ahLst/>
              <a:cxnLst/>
              <a:rect l="l" t="t" r="r" b="b"/>
              <a:pathLst>
                <a:path w="1136" h="433" extrusionOk="0">
                  <a:moveTo>
                    <a:pt x="299" y="0"/>
                  </a:moveTo>
                  <a:cubicBezTo>
                    <a:pt x="1" y="0"/>
                    <a:pt x="1" y="433"/>
                    <a:pt x="299" y="433"/>
                  </a:cubicBezTo>
                  <a:lnTo>
                    <a:pt x="847" y="433"/>
                  </a:lnTo>
                  <a:cubicBezTo>
                    <a:pt x="1136" y="433"/>
                    <a:pt x="1136" y="0"/>
                    <a:pt x="84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5" name="Google Shape;15475;p60"/>
            <p:cNvSpPr/>
            <p:nvPr/>
          </p:nvSpPr>
          <p:spPr>
            <a:xfrm>
              <a:off x="6756768" y="1752907"/>
              <a:ext cx="11342" cy="28537"/>
            </a:xfrm>
            <a:custGeom>
              <a:avLst/>
              <a:gdLst/>
              <a:ahLst/>
              <a:cxnLst/>
              <a:rect l="l" t="t" r="r" b="b"/>
              <a:pathLst>
                <a:path w="434" h="1092" extrusionOk="0">
                  <a:moveTo>
                    <a:pt x="217" y="1"/>
                  </a:moveTo>
                  <a:cubicBezTo>
                    <a:pt x="109" y="1"/>
                    <a:pt x="1" y="73"/>
                    <a:pt x="1" y="217"/>
                  </a:cubicBezTo>
                  <a:lnTo>
                    <a:pt x="1" y="880"/>
                  </a:lnTo>
                  <a:cubicBezTo>
                    <a:pt x="1" y="996"/>
                    <a:pt x="97" y="1092"/>
                    <a:pt x="222" y="1092"/>
                  </a:cubicBezTo>
                  <a:cubicBezTo>
                    <a:pt x="337" y="1092"/>
                    <a:pt x="434" y="996"/>
                    <a:pt x="434" y="880"/>
                  </a:cubicBezTo>
                  <a:lnTo>
                    <a:pt x="434" y="217"/>
                  </a:lnTo>
                  <a:cubicBezTo>
                    <a:pt x="434" y="73"/>
                    <a:pt x="325" y="1"/>
                    <a:pt x="21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6" name="Google Shape;15476;p60"/>
            <p:cNvSpPr/>
            <p:nvPr/>
          </p:nvSpPr>
          <p:spPr>
            <a:xfrm>
              <a:off x="6754756" y="1717863"/>
              <a:ext cx="31699" cy="11577"/>
            </a:xfrm>
            <a:custGeom>
              <a:avLst/>
              <a:gdLst/>
              <a:ahLst/>
              <a:cxnLst/>
              <a:rect l="l" t="t" r="r" b="b"/>
              <a:pathLst>
                <a:path w="1213" h="443" extrusionOk="0">
                  <a:moveTo>
                    <a:pt x="299" y="0"/>
                  </a:moveTo>
                  <a:cubicBezTo>
                    <a:pt x="1" y="0"/>
                    <a:pt x="1" y="442"/>
                    <a:pt x="299" y="442"/>
                  </a:cubicBezTo>
                  <a:lnTo>
                    <a:pt x="924" y="442"/>
                  </a:lnTo>
                  <a:cubicBezTo>
                    <a:pt x="1212" y="442"/>
                    <a:pt x="1212" y="0"/>
                    <a:pt x="92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7" name="Google Shape;15477;p60"/>
            <p:cNvSpPr/>
            <p:nvPr/>
          </p:nvSpPr>
          <p:spPr>
            <a:xfrm>
              <a:off x="6756768" y="1709422"/>
              <a:ext cx="11342" cy="28563"/>
            </a:xfrm>
            <a:custGeom>
              <a:avLst/>
              <a:gdLst/>
              <a:ahLst/>
              <a:cxnLst/>
              <a:rect l="l" t="t" r="r" b="b"/>
              <a:pathLst>
                <a:path w="434" h="1093" extrusionOk="0">
                  <a:moveTo>
                    <a:pt x="217" y="1"/>
                  </a:moveTo>
                  <a:cubicBezTo>
                    <a:pt x="109" y="1"/>
                    <a:pt x="1" y="73"/>
                    <a:pt x="1" y="217"/>
                  </a:cubicBezTo>
                  <a:lnTo>
                    <a:pt x="1" y="871"/>
                  </a:lnTo>
                  <a:cubicBezTo>
                    <a:pt x="1" y="996"/>
                    <a:pt x="97" y="1092"/>
                    <a:pt x="222" y="1092"/>
                  </a:cubicBezTo>
                  <a:cubicBezTo>
                    <a:pt x="337" y="1092"/>
                    <a:pt x="434" y="996"/>
                    <a:pt x="434" y="871"/>
                  </a:cubicBezTo>
                  <a:lnTo>
                    <a:pt x="434" y="217"/>
                  </a:lnTo>
                  <a:cubicBezTo>
                    <a:pt x="434" y="73"/>
                    <a:pt x="325" y="1"/>
                    <a:pt x="21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8" name="Google Shape;15478;p60"/>
            <p:cNvSpPr/>
            <p:nvPr/>
          </p:nvSpPr>
          <p:spPr>
            <a:xfrm>
              <a:off x="6833414" y="1779431"/>
              <a:ext cx="43014" cy="11315"/>
            </a:xfrm>
            <a:custGeom>
              <a:avLst/>
              <a:gdLst/>
              <a:ahLst/>
              <a:cxnLst/>
              <a:rect l="l" t="t" r="r" b="b"/>
              <a:pathLst>
                <a:path w="1646" h="433" extrusionOk="0">
                  <a:moveTo>
                    <a:pt x="1" y="0"/>
                  </a:moveTo>
                  <a:lnTo>
                    <a:pt x="1" y="433"/>
                  </a:lnTo>
                  <a:lnTo>
                    <a:pt x="1645" y="433"/>
                  </a:lnTo>
                  <a:lnTo>
                    <a:pt x="16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9" name="Google Shape;15479;p60"/>
            <p:cNvSpPr/>
            <p:nvPr/>
          </p:nvSpPr>
          <p:spPr>
            <a:xfrm>
              <a:off x="6775871" y="1779431"/>
              <a:ext cx="32692" cy="11315"/>
            </a:xfrm>
            <a:custGeom>
              <a:avLst/>
              <a:gdLst/>
              <a:ahLst/>
              <a:cxnLst/>
              <a:rect l="l" t="t" r="r" b="b"/>
              <a:pathLst>
                <a:path w="1251" h="433" extrusionOk="0">
                  <a:moveTo>
                    <a:pt x="20" y="0"/>
                  </a:moveTo>
                  <a:lnTo>
                    <a:pt x="1" y="433"/>
                  </a:lnTo>
                  <a:lnTo>
                    <a:pt x="1251" y="433"/>
                  </a:lnTo>
                  <a:lnTo>
                    <a:pt x="125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0" name="Google Shape;15480;p60"/>
            <p:cNvSpPr/>
            <p:nvPr/>
          </p:nvSpPr>
          <p:spPr>
            <a:xfrm>
              <a:off x="6801245" y="1596974"/>
              <a:ext cx="31699" cy="11342"/>
            </a:xfrm>
            <a:custGeom>
              <a:avLst/>
              <a:gdLst/>
              <a:ahLst/>
              <a:cxnLst/>
              <a:rect l="l" t="t" r="r" b="b"/>
              <a:pathLst>
                <a:path w="1213" h="434" extrusionOk="0">
                  <a:moveTo>
                    <a:pt x="289" y="1"/>
                  </a:moveTo>
                  <a:cubicBezTo>
                    <a:pt x="1" y="1"/>
                    <a:pt x="1" y="434"/>
                    <a:pt x="289" y="434"/>
                  </a:cubicBezTo>
                  <a:lnTo>
                    <a:pt x="924" y="434"/>
                  </a:lnTo>
                  <a:cubicBezTo>
                    <a:pt x="1212" y="434"/>
                    <a:pt x="1212" y="1"/>
                    <a:pt x="924"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1" name="Google Shape;15481;p60"/>
            <p:cNvSpPr/>
            <p:nvPr/>
          </p:nvSpPr>
          <p:spPr>
            <a:xfrm>
              <a:off x="6819852" y="1588560"/>
              <a:ext cx="11342" cy="28563"/>
            </a:xfrm>
            <a:custGeom>
              <a:avLst/>
              <a:gdLst/>
              <a:ahLst/>
              <a:cxnLst/>
              <a:rect l="l" t="t" r="r" b="b"/>
              <a:pathLst>
                <a:path w="434" h="1093" extrusionOk="0">
                  <a:moveTo>
                    <a:pt x="217" y="1"/>
                  </a:moveTo>
                  <a:cubicBezTo>
                    <a:pt x="109" y="1"/>
                    <a:pt x="0" y="73"/>
                    <a:pt x="0" y="217"/>
                  </a:cubicBezTo>
                  <a:lnTo>
                    <a:pt x="0" y="871"/>
                  </a:lnTo>
                  <a:cubicBezTo>
                    <a:pt x="0" y="986"/>
                    <a:pt x="97" y="1092"/>
                    <a:pt x="212" y="1092"/>
                  </a:cubicBezTo>
                  <a:cubicBezTo>
                    <a:pt x="327" y="1092"/>
                    <a:pt x="424" y="996"/>
                    <a:pt x="433" y="871"/>
                  </a:cubicBezTo>
                  <a:lnTo>
                    <a:pt x="433" y="217"/>
                  </a:lnTo>
                  <a:cubicBezTo>
                    <a:pt x="433" y="73"/>
                    <a:pt x="325" y="1"/>
                    <a:pt x="21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2" name="Google Shape;15482;p60"/>
            <p:cNvSpPr/>
            <p:nvPr/>
          </p:nvSpPr>
          <p:spPr>
            <a:xfrm>
              <a:off x="6789956" y="1657053"/>
              <a:ext cx="10558" cy="10558"/>
            </a:xfrm>
            <a:custGeom>
              <a:avLst/>
              <a:gdLst/>
              <a:ahLst/>
              <a:cxnLst/>
              <a:rect l="l" t="t" r="r" b="b"/>
              <a:pathLst>
                <a:path w="404" h="404" extrusionOk="0">
                  <a:moveTo>
                    <a:pt x="202" y="0"/>
                  </a:moveTo>
                  <a:cubicBezTo>
                    <a:pt x="87" y="0"/>
                    <a:pt x="0" y="87"/>
                    <a:pt x="0" y="202"/>
                  </a:cubicBezTo>
                  <a:cubicBezTo>
                    <a:pt x="0" y="317"/>
                    <a:pt x="87" y="404"/>
                    <a:pt x="202" y="404"/>
                  </a:cubicBezTo>
                  <a:cubicBezTo>
                    <a:pt x="317" y="404"/>
                    <a:pt x="404" y="317"/>
                    <a:pt x="404" y="202"/>
                  </a:cubicBezTo>
                  <a:cubicBezTo>
                    <a:pt x="404" y="87"/>
                    <a:pt x="317" y="0"/>
                    <a:pt x="20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3" name="Google Shape;15483;p60"/>
            <p:cNvSpPr/>
            <p:nvPr/>
          </p:nvSpPr>
          <p:spPr>
            <a:xfrm>
              <a:off x="6788702" y="1704536"/>
              <a:ext cx="10819" cy="10584"/>
            </a:xfrm>
            <a:custGeom>
              <a:avLst/>
              <a:gdLst/>
              <a:ahLst/>
              <a:cxnLst/>
              <a:rect l="l" t="t" r="r" b="b"/>
              <a:pathLst>
                <a:path w="414" h="405" extrusionOk="0">
                  <a:moveTo>
                    <a:pt x="202" y="0"/>
                  </a:moveTo>
                  <a:cubicBezTo>
                    <a:pt x="96" y="0"/>
                    <a:pt x="0" y="87"/>
                    <a:pt x="0" y="202"/>
                  </a:cubicBezTo>
                  <a:cubicBezTo>
                    <a:pt x="0" y="318"/>
                    <a:pt x="96" y="404"/>
                    <a:pt x="202" y="404"/>
                  </a:cubicBezTo>
                  <a:cubicBezTo>
                    <a:pt x="317" y="404"/>
                    <a:pt x="414" y="318"/>
                    <a:pt x="414" y="202"/>
                  </a:cubicBezTo>
                  <a:cubicBezTo>
                    <a:pt x="414" y="87"/>
                    <a:pt x="317" y="0"/>
                    <a:pt x="202"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4" name="Google Shape;15484;p60"/>
            <p:cNvSpPr/>
            <p:nvPr/>
          </p:nvSpPr>
          <p:spPr>
            <a:xfrm>
              <a:off x="6787683" y="1755050"/>
              <a:ext cx="10584" cy="10819"/>
            </a:xfrm>
            <a:custGeom>
              <a:avLst/>
              <a:gdLst/>
              <a:ahLst/>
              <a:cxnLst/>
              <a:rect l="l" t="t" r="r" b="b"/>
              <a:pathLst>
                <a:path w="405" h="414" extrusionOk="0">
                  <a:moveTo>
                    <a:pt x="203" y="0"/>
                  </a:moveTo>
                  <a:cubicBezTo>
                    <a:pt x="87" y="0"/>
                    <a:pt x="1" y="96"/>
                    <a:pt x="1" y="202"/>
                  </a:cubicBezTo>
                  <a:cubicBezTo>
                    <a:pt x="1" y="318"/>
                    <a:pt x="87" y="414"/>
                    <a:pt x="203" y="414"/>
                  </a:cubicBezTo>
                  <a:cubicBezTo>
                    <a:pt x="318" y="414"/>
                    <a:pt x="404" y="318"/>
                    <a:pt x="404" y="202"/>
                  </a:cubicBezTo>
                  <a:cubicBezTo>
                    <a:pt x="404" y="96"/>
                    <a:pt x="318" y="0"/>
                    <a:pt x="203"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5" name="Google Shape;15485;p60"/>
            <p:cNvSpPr/>
            <p:nvPr/>
          </p:nvSpPr>
          <p:spPr>
            <a:xfrm>
              <a:off x="6741689" y="1509509"/>
              <a:ext cx="42753" cy="11368"/>
            </a:xfrm>
            <a:custGeom>
              <a:avLst/>
              <a:gdLst/>
              <a:ahLst/>
              <a:cxnLst/>
              <a:rect l="l" t="t" r="r" b="b"/>
              <a:pathLst>
                <a:path w="1636" h="435" extrusionOk="0">
                  <a:moveTo>
                    <a:pt x="214" y="1"/>
                  </a:moveTo>
                  <a:cubicBezTo>
                    <a:pt x="98" y="1"/>
                    <a:pt x="10" y="93"/>
                    <a:pt x="1" y="203"/>
                  </a:cubicBezTo>
                  <a:cubicBezTo>
                    <a:pt x="1" y="328"/>
                    <a:pt x="97" y="434"/>
                    <a:pt x="222" y="434"/>
                  </a:cubicBezTo>
                  <a:lnTo>
                    <a:pt x="1636" y="434"/>
                  </a:lnTo>
                  <a:cubicBezTo>
                    <a:pt x="1636" y="194"/>
                    <a:pt x="1443" y="1"/>
                    <a:pt x="1203" y="1"/>
                  </a:cubicBezTo>
                  <a:lnTo>
                    <a:pt x="232" y="1"/>
                  </a:lnTo>
                  <a:cubicBezTo>
                    <a:pt x="226" y="1"/>
                    <a:pt x="220" y="1"/>
                    <a:pt x="214"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6" name="Google Shape;15486;p60"/>
          <p:cNvGrpSpPr/>
          <p:nvPr/>
        </p:nvGrpSpPr>
        <p:grpSpPr>
          <a:xfrm>
            <a:off x="5752627" y="3430404"/>
            <a:ext cx="360628" cy="181464"/>
            <a:chOff x="5752627" y="3430404"/>
            <a:chExt cx="360628" cy="181464"/>
          </a:xfrm>
        </p:grpSpPr>
        <p:sp>
          <p:nvSpPr>
            <p:cNvPr id="15487" name="Google Shape;15487;p60"/>
            <p:cNvSpPr/>
            <p:nvPr/>
          </p:nvSpPr>
          <p:spPr>
            <a:xfrm>
              <a:off x="5752627" y="3430404"/>
              <a:ext cx="360628" cy="181203"/>
            </a:xfrm>
            <a:custGeom>
              <a:avLst/>
              <a:gdLst/>
              <a:ahLst/>
              <a:cxnLst/>
              <a:rect l="l" t="t" r="r" b="b"/>
              <a:pathLst>
                <a:path w="13800" h="6934" extrusionOk="0">
                  <a:moveTo>
                    <a:pt x="269" y="0"/>
                  </a:moveTo>
                  <a:cubicBezTo>
                    <a:pt x="125" y="0"/>
                    <a:pt x="0" y="125"/>
                    <a:pt x="0" y="270"/>
                  </a:cubicBezTo>
                  <a:lnTo>
                    <a:pt x="0" y="6664"/>
                  </a:lnTo>
                  <a:cubicBezTo>
                    <a:pt x="0" y="6818"/>
                    <a:pt x="125" y="6933"/>
                    <a:pt x="269" y="6933"/>
                  </a:cubicBezTo>
                  <a:lnTo>
                    <a:pt x="13530" y="6933"/>
                  </a:lnTo>
                  <a:cubicBezTo>
                    <a:pt x="13684" y="6933"/>
                    <a:pt x="13799" y="6818"/>
                    <a:pt x="13799" y="6664"/>
                  </a:cubicBezTo>
                  <a:lnTo>
                    <a:pt x="13799" y="270"/>
                  </a:lnTo>
                  <a:cubicBezTo>
                    <a:pt x="13799" y="125"/>
                    <a:pt x="13684" y="0"/>
                    <a:pt x="13530"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8" name="Google Shape;15488;p60"/>
            <p:cNvSpPr/>
            <p:nvPr/>
          </p:nvSpPr>
          <p:spPr>
            <a:xfrm>
              <a:off x="5752627" y="3430404"/>
              <a:ext cx="360628" cy="96507"/>
            </a:xfrm>
            <a:custGeom>
              <a:avLst/>
              <a:gdLst/>
              <a:ahLst/>
              <a:cxnLst/>
              <a:rect l="l" t="t" r="r" b="b"/>
              <a:pathLst>
                <a:path w="13800" h="3693" extrusionOk="0">
                  <a:moveTo>
                    <a:pt x="269" y="0"/>
                  </a:moveTo>
                  <a:cubicBezTo>
                    <a:pt x="125" y="0"/>
                    <a:pt x="0" y="125"/>
                    <a:pt x="0" y="270"/>
                  </a:cubicBezTo>
                  <a:lnTo>
                    <a:pt x="0" y="3693"/>
                  </a:lnTo>
                  <a:lnTo>
                    <a:pt x="13799" y="3693"/>
                  </a:lnTo>
                  <a:lnTo>
                    <a:pt x="13799" y="270"/>
                  </a:lnTo>
                  <a:cubicBezTo>
                    <a:pt x="13799" y="125"/>
                    <a:pt x="13684" y="0"/>
                    <a:pt x="13530"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9" name="Google Shape;15489;p60"/>
            <p:cNvSpPr/>
            <p:nvPr/>
          </p:nvSpPr>
          <p:spPr>
            <a:xfrm>
              <a:off x="5752627" y="3430404"/>
              <a:ext cx="360628" cy="96507"/>
            </a:xfrm>
            <a:custGeom>
              <a:avLst/>
              <a:gdLst/>
              <a:ahLst/>
              <a:cxnLst/>
              <a:rect l="l" t="t" r="r" b="b"/>
              <a:pathLst>
                <a:path w="13800" h="3693" extrusionOk="0">
                  <a:moveTo>
                    <a:pt x="12347" y="0"/>
                  </a:moveTo>
                  <a:lnTo>
                    <a:pt x="12347" y="2741"/>
                  </a:lnTo>
                  <a:cubicBezTo>
                    <a:pt x="12347" y="2972"/>
                    <a:pt x="12155" y="3154"/>
                    <a:pt x="11934" y="3154"/>
                  </a:cubicBezTo>
                  <a:lnTo>
                    <a:pt x="0" y="3154"/>
                  </a:lnTo>
                  <a:lnTo>
                    <a:pt x="0" y="3693"/>
                  </a:lnTo>
                  <a:lnTo>
                    <a:pt x="13799" y="3693"/>
                  </a:lnTo>
                  <a:lnTo>
                    <a:pt x="13799" y="270"/>
                  </a:lnTo>
                  <a:cubicBezTo>
                    <a:pt x="13799" y="125"/>
                    <a:pt x="13684" y="0"/>
                    <a:pt x="13530"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0" name="Google Shape;15490;p60"/>
            <p:cNvSpPr/>
            <p:nvPr/>
          </p:nvSpPr>
          <p:spPr>
            <a:xfrm>
              <a:off x="5788036" y="3526885"/>
              <a:ext cx="28929" cy="84722"/>
            </a:xfrm>
            <a:custGeom>
              <a:avLst/>
              <a:gdLst/>
              <a:ahLst/>
              <a:cxnLst/>
              <a:rect l="l" t="t" r="r" b="b"/>
              <a:pathLst>
                <a:path w="1107" h="3242" extrusionOk="0">
                  <a:moveTo>
                    <a:pt x="1" y="1"/>
                  </a:moveTo>
                  <a:lnTo>
                    <a:pt x="1" y="3241"/>
                  </a:lnTo>
                  <a:lnTo>
                    <a:pt x="1107" y="3241"/>
                  </a:lnTo>
                  <a:lnTo>
                    <a:pt x="1107"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1" name="Google Shape;15491;p60"/>
            <p:cNvSpPr/>
            <p:nvPr/>
          </p:nvSpPr>
          <p:spPr>
            <a:xfrm>
              <a:off x="5816939" y="3526885"/>
              <a:ext cx="29190" cy="84722"/>
            </a:xfrm>
            <a:custGeom>
              <a:avLst/>
              <a:gdLst/>
              <a:ahLst/>
              <a:cxnLst/>
              <a:rect l="l" t="t" r="r" b="b"/>
              <a:pathLst>
                <a:path w="1117" h="3242" extrusionOk="0">
                  <a:moveTo>
                    <a:pt x="1" y="1"/>
                  </a:moveTo>
                  <a:lnTo>
                    <a:pt x="1" y="3241"/>
                  </a:lnTo>
                  <a:lnTo>
                    <a:pt x="1116" y="3241"/>
                  </a:lnTo>
                  <a:lnTo>
                    <a:pt x="111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2" name="Google Shape;15492;p60"/>
            <p:cNvSpPr/>
            <p:nvPr/>
          </p:nvSpPr>
          <p:spPr>
            <a:xfrm>
              <a:off x="5846102"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3" name="Google Shape;15493;p60"/>
            <p:cNvSpPr/>
            <p:nvPr/>
          </p:nvSpPr>
          <p:spPr>
            <a:xfrm>
              <a:off x="5875005" y="3526885"/>
              <a:ext cx="28903" cy="84722"/>
            </a:xfrm>
            <a:custGeom>
              <a:avLst/>
              <a:gdLst/>
              <a:ahLst/>
              <a:cxnLst/>
              <a:rect l="l" t="t" r="r" b="b"/>
              <a:pathLst>
                <a:path w="1106" h="3242" extrusionOk="0">
                  <a:moveTo>
                    <a:pt x="0" y="1"/>
                  </a:moveTo>
                  <a:lnTo>
                    <a:pt x="0" y="3241"/>
                  </a:lnTo>
                  <a:lnTo>
                    <a:pt x="1106" y="3241"/>
                  </a:lnTo>
                  <a:lnTo>
                    <a:pt x="110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4" name="Google Shape;15494;p60"/>
            <p:cNvSpPr/>
            <p:nvPr/>
          </p:nvSpPr>
          <p:spPr>
            <a:xfrm>
              <a:off x="5903881" y="3526885"/>
              <a:ext cx="29190" cy="84722"/>
            </a:xfrm>
            <a:custGeom>
              <a:avLst/>
              <a:gdLst/>
              <a:ahLst/>
              <a:cxnLst/>
              <a:rect l="l" t="t" r="r" b="b"/>
              <a:pathLst>
                <a:path w="1117" h="3242" extrusionOk="0">
                  <a:moveTo>
                    <a:pt x="1" y="1"/>
                  </a:moveTo>
                  <a:lnTo>
                    <a:pt x="1" y="3241"/>
                  </a:lnTo>
                  <a:lnTo>
                    <a:pt x="1116" y="3241"/>
                  </a:lnTo>
                  <a:lnTo>
                    <a:pt x="111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5" name="Google Shape;15495;p60"/>
            <p:cNvSpPr/>
            <p:nvPr/>
          </p:nvSpPr>
          <p:spPr>
            <a:xfrm>
              <a:off x="5933045"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6" name="Google Shape;15496;p60"/>
            <p:cNvSpPr/>
            <p:nvPr/>
          </p:nvSpPr>
          <p:spPr>
            <a:xfrm>
              <a:off x="5961948"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7" name="Google Shape;15497;p60"/>
            <p:cNvSpPr/>
            <p:nvPr/>
          </p:nvSpPr>
          <p:spPr>
            <a:xfrm>
              <a:off x="5990850" y="3526885"/>
              <a:ext cx="29164" cy="84722"/>
            </a:xfrm>
            <a:custGeom>
              <a:avLst/>
              <a:gdLst/>
              <a:ahLst/>
              <a:cxnLst/>
              <a:rect l="l" t="t" r="r" b="b"/>
              <a:pathLst>
                <a:path w="1116" h="3242" extrusionOk="0">
                  <a:moveTo>
                    <a:pt x="0" y="1"/>
                  </a:moveTo>
                  <a:lnTo>
                    <a:pt x="0" y="3241"/>
                  </a:lnTo>
                  <a:lnTo>
                    <a:pt x="1116" y="3241"/>
                  </a:lnTo>
                  <a:lnTo>
                    <a:pt x="111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8" name="Google Shape;15498;p60"/>
            <p:cNvSpPr/>
            <p:nvPr/>
          </p:nvSpPr>
          <p:spPr>
            <a:xfrm>
              <a:off x="6019988" y="3526885"/>
              <a:ext cx="28929" cy="84722"/>
            </a:xfrm>
            <a:custGeom>
              <a:avLst/>
              <a:gdLst/>
              <a:ahLst/>
              <a:cxnLst/>
              <a:rect l="l" t="t" r="r" b="b"/>
              <a:pathLst>
                <a:path w="1107" h="3242" extrusionOk="0">
                  <a:moveTo>
                    <a:pt x="1" y="1"/>
                  </a:moveTo>
                  <a:lnTo>
                    <a:pt x="1" y="3241"/>
                  </a:lnTo>
                  <a:lnTo>
                    <a:pt x="1106" y="3241"/>
                  </a:lnTo>
                  <a:lnTo>
                    <a:pt x="1106"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9" name="Google Shape;15499;p60"/>
            <p:cNvSpPr/>
            <p:nvPr/>
          </p:nvSpPr>
          <p:spPr>
            <a:xfrm>
              <a:off x="6048891" y="3526885"/>
              <a:ext cx="28929" cy="84722"/>
            </a:xfrm>
            <a:custGeom>
              <a:avLst/>
              <a:gdLst/>
              <a:ahLst/>
              <a:cxnLst/>
              <a:rect l="l" t="t" r="r" b="b"/>
              <a:pathLst>
                <a:path w="1107" h="3242" extrusionOk="0">
                  <a:moveTo>
                    <a:pt x="0" y="1"/>
                  </a:moveTo>
                  <a:lnTo>
                    <a:pt x="0" y="3241"/>
                  </a:lnTo>
                  <a:lnTo>
                    <a:pt x="1106" y="3241"/>
                  </a:lnTo>
                  <a:lnTo>
                    <a:pt x="1106"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0" name="Google Shape;15500;p60"/>
            <p:cNvSpPr/>
            <p:nvPr/>
          </p:nvSpPr>
          <p:spPr>
            <a:xfrm>
              <a:off x="5806381" y="3526885"/>
              <a:ext cx="21403" cy="48032"/>
            </a:xfrm>
            <a:custGeom>
              <a:avLst/>
              <a:gdLst/>
              <a:ahLst/>
              <a:cxnLst/>
              <a:rect l="l" t="t" r="r" b="b"/>
              <a:pathLst>
                <a:path w="819" h="1838" extrusionOk="0">
                  <a:moveTo>
                    <a:pt x="1" y="1"/>
                  </a:moveTo>
                  <a:lnTo>
                    <a:pt x="1" y="1626"/>
                  </a:lnTo>
                  <a:cubicBezTo>
                    <a:pt x="1" y="1741"/>
                    <a:pt x="88" y="1838"/>
                    <a:pt x="203" y="1838"/>
                  </a:cubicBezTo>
                  <a:lnTo>
                    <a:pt x="616" y="1838"/>
                  </a:lnTo>
                  <a:cubicBezTo>
                    <a:pt x="732" y="1838"/>
                    <a:pt x="818" y="1741"/>
                    <a:pt x="818" y="1626"/>
                  </a:cubicBezTo>
                  <a:lnTo>
                    <a:pt x="81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1" name="Google Shape;15501;p60"/>
            <p:cNvSpPr/>
            <p:nvPr/>
          </p:nvSpPr>
          <p:spPr>
            <a:xfrm>
              <a:off x="5864186" y="3526885"/>
              <a:ext cx="21638" cy="48032"/>
            </a:xfrm>
            <a:custGeom>
              <a:avLst/>
              <a:gdLst/>
              <a:ahLst/>
              <a:cxnLst/>
              <a:rect l="l" t="t" r="r" b="b"/>
              <a:pathLst>
                <a:path w="828" h="1838" extrusionOk="0">
                  <a:moveTo>
                    <a:pt x="1" y="1"/>
                  </a:moveTo>
                  <a:lnTo>
                    <a:pt x="1" y="1626"/>
                  </a:lnTo>
                  <a:cubicBezTo>
                    <a:pt x="1" y="1741"/>
                    <a:pt x="97" y="1838"/>
                    <a:pt x="212" y="1838"/>
                  </a:cubicBezTo>
                  <a:lnTo>
                    <a:pt x="626" y="1838"/>
                  </a:lnTo>
                  <a:cubicBezTo>
                    <a:pt x="731" y="1838"/>
                    <a:pt x="828" y="1741"/>
                    <a:pt x="828" y="1626"/>
                  </a:cubicBezTo>
                  <a:lnTo>
                    <a:pt x="82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2" name="Google Shape;15502;p60"/>
            <p:cNvSpPr/>
            <p:nvPr/>
          </p:nvSpPr>
          <p:spPr>
            <a:xfrm>
              <a:off x="5922226" y="3526885"/>
              <a:ext cx="21638" cy="48032"/>
            </a:xfrm>
            <a:custGeom>
              <a:avLst/>
              <a:gdLst/>
              <a:ahLst/>
              <a:cxnLst/>
              <a:rect l="l" t="t" r="r" b="b"/>
              <a:pathLst>
                <a:path w="828" h="1838" extrusionOk="0">
                  <a:moveTo>
                    <a:pt x="1" y="1"/>
                  </a:moveTo>
                  <a:lnTo>
                    <a:pt x="1" y="1626"/>
                  </a:lnTo>
                  <a:cubicBezTo>
                    <a:pt x="1" y="1741"/>
                    <a:pt x="87" y="1838"/>
                    <a:pt x="203" y="1838"/>
                  </a:cubicBezTo>
                  <a:lnTo>
                    <a:pt x="616" y="1838"/>
                  </a:lnTo>
                  <a:cubicBezTo>
                    <a:pt x="732" y="1838"/>
                    <a:pt x="828" y="1741"/>
                    <a:pt x="828" y="1626"/>
                  </a:cubicBezTo>
                  <a:lnTo>
                    <a:pt x="82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3" name="Google Shape;15503;p60"/>
            <p:cNvSpPr/>
            <p:nvPr/>
          </p:nvSpPr>
          <p:spPr>
            <a:xfrm>
              <a:off x="5980293" y="3526885"/>
              <a:ext cx="21638" cy="48032"/>
            </a:xfrm>
            <a:custGeom>
              <a:avLst/>
              <a:gdLst/>
              <a:ahLst/>
              <a:cxnLst/>
              <a:rect l="l" t="t" r="r" b="b"/>
              <a:pathLst>
                <a:path w="828" h="1838" extrusionOk="0">
                  <a:moveTo>
                    <a:pt x="0" y="1"/>
                  </a:moveTo>
                  <a:lnTo>
                    <a:pt x="0" y="1626"/>
                  </a:lnTo>
                  <a:cubicBezTo>
                    <a:pt x="0" y="1741"/>
                    <a:pt x="96" y="1838"/>
                    <a:pt x="202" y="1838"/>
                  </a:cubicBezTo>
                  <a:lnTo>
                    <a:pt x="616" y="1838"/>
                  </a:lnTo>
                  <a:cubicBezTo>
                    <a:pt x="731" y="1838"/>
                    <a:pt x="827" y="1741"/>
                    <a:pt x="827" y="1626"/>
                  </a:cubicBezTo>
                  <a:lnTo>
                    <a:pt x="827"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4" name="Google Shape;15504;p60"/>
            <p:cNvSpPr/>
            <p:nvPr/>
          </p:nvSpPr>
          <p:spPr>
            <a:xfrm>
              <a:off x="6038072" y="3526885"/>
              <a:ext cx="21638" cy="48032"/>
            </a:xfrm>
            <a:custGeom>
              <a:avLst/>
              <a:gdLst/>
              <a:ahLst/>
              <a:cxnLst/>
              <a:rect l="l" t="t" r="r" b="b"/>
              <a:pathLst>
                <a:path w="828" h="1838" extrusionOk="0">
                  <a:moveTo>
                    <a:pt x="1" y="1"/>
                  </a:moveTo>
                  <a:lnTo>
                    <a:pt x="1" y="1626"/>
                  </a:lnTo>
                  <a:cubicBezTo>
                    <a:pt x="1" y="1741"/>
                    <a:pt x="97" y="1838"/>
                    <a:pt x="212" y="1838"/>
                  </a:cubicBezTo>
                  <a:lnTo>
                    <a:pt x="626" y="1838"/>
                  </a:lnTo>
                  <a:cubicBezTo>
                    <a:pt x="732" y="1838"/>
                    <a:pt x="828" y="1741"/>
                    <a:pt x="828" y="1626"/>
                  </a:cubicBezTo>
                  <a:lnTo>
                    <a:pt x="82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5" name="Google Shape;15505;p60"/>
            <p:cNvSpPr/>
            <p:nvPr/>
          </p:nvSpPr>
          <p:spPr>
            <a:xfrm>
              <a:off x="5926774" y="3454995"/>
              <a:ext cx="139234" cy="42282"/>
            </a:xfrm>
            <a:custGeom>
              <a:avLst/>
              <a:gdLst/>
              <a:ahLst/>
              <a:cxnLst/>
              <a:rect l="l" t="t" r="r" b="b"/>
              <a:pathLst>
                <a:path w="5328" h="1618" extrusionOk="0">
                  <a:moveTo>
                    <a:pt x="157" y="1"/>
                  </a:moveTo>
                  <a:cubicBezTo>
                    <a:pt x="68" y="1"/>
                    <a:pt x="0" y="74"/>
                    <a:pt x="0" y="165"/>
                  </a:cubicBezTo>
                  <a:lnTo>
                    <a:pt x="0" y="1454"/>
                  </a:lnTo>
                  <a:cubicBezTo>
                    <a:pt x="0" y="1540"/>
                    <a:pt x="77" y="1617"/>
                    <a:pt x="173" y="1617"/>
                  </a:cubicBezTo>
                  <a:lnTo>
                    <a:pt x="5164" y="1617"/>
                  </a:lnTo>
                  <a:cubicBezTo>
                    <a:pt x="5250" y="1617"/>
                    <a:pt x="5327" y="1540"/>
                    <a:pt x="5327" y="1454"/>
                  </a:cubicBezTo>
                  <a:lnTo>
                    <a:pt x="5327" y="165"/>
                  </a:lnTo>
                  <a:cubicBezTo>
                    <a:pt x="5327" y="69"/>
                    <a:pt x="5250" y="2"/>
                    <a:pt x="5164" y="2"/>
                  </a:cubicBezTo>
                  <a:lnTo>
                    <a:pt x="173" y="2"/>
                  </a:lnTo>
                  <a:cubicBezTo>
                    <a:pt x="168" y="1"/>
                    <a:pt x="162" y="1"/>
                    <a:pt x="157"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6" name="Google Shape;15506;p60"/>
            <p:cNvSpPr/>
            <p:nvPr/>
          </p:nvSpPr>
          <p:spPr>
            <a:xfrm>
              <a:off x="5926774" y="3471615"/>
              <a:ext cx="139234" cy="25662"/>
            </a:xfrm>
            <a:custGeom>
              <a:avLst/>
              <a:gdLst/>
              <a:ahLst/>
              <a:cxnLst/>
              <a:rect l="l" t="t" r="r" b="b"/>
              <a:pathLst>
                <a:path w="5328" h="982" extrusionOk="0">
                  <a:moveTo>
                    <a:pt x="0" y="0"/>
                  </a:moveTo>
                  <a:lnTo>
                    <a:pt x="0" y="818"/>
                  </a:lnTo>
                  <a:cubicBezTo>
                    <a:pt x="0" y="904"/>
                    <a:pt x="77" y="981"/>
                    <a:pt x="173" y="981"/>
                  </a:cubicBezTo>
                  <a:lnTo>
                    <a:pt x="5164" y="981"/>
                  </a:lnTo>
                  <a:cubicBezTo>
                    <a:pt x="5250" y="981"/>
                    <a:pt x="5327" y="904"/>
                    <a:pt x="5327" y="818"/>
                  </a:cubicBezTo>
                  <a:lnTo>
                    <a:pt x="5327" y="0"/>
                  </a:lnTo>
                  <a:cubicBezTo>
                    <a:pt x="5327" y="96"/>
                    <a:pt x="5250" y="173"/>
                    <a:pt x="5164" y="173"/>
                  </a:cubicBezTo>
                  <a:lnTo>
                    <a:pt x="173" y="173"/>
                  </a:lnTo>
                  <a:cubicBezTo>
                    <a:pt x="77" y="173"/>
                    <a:pt x="0" y="96"/>
                    <a:pt x="0"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7" name="Google Shape;15507;p60"/>
            <p:cNvSpPr/>
            <p:nvPr/>
          </p:nvSpPr>
          <p:spPr>
            <a:xfrm>
              <a:off x="5870981" y="3449559"/>
              <a:ext cx="10819" cy="53232"/>
            </a:xfrm>
            <a:custGeom>
              <a:avLst/>
              <a:gdLst/>
              <a:ahLst/>
              <a:cxnLst/>
              <a:rect l="l" t="t" r="r" b="b"/>
              <a:pathLst>
                <a:path w="414" h="2037" extrusionOk="0">
                  <a:moveTo>
                    <a:pt x="207" y="1"/>
                  </a:moveTo>
                  <a:cubicBezTo>
                    <a:pt x="104" y="1"/>
                    <a:pt x="0" y="70"/>
                    <a:pt x="0" y="210"/>
                  </a:cubicBezTo>
                  <a:lnTo>
                    <a:pt x="0" y="1825"/>
                  </a:lnTo>
                  <a:cubicBezTo>
                    <a:pt x="0" y="1941"/>
                    <a:pt x="87" y="2037"/>
                    <a:pt x="202" y="2037"/>
                  </a:cubicBezTo>
                  <a:cubicBezTo>
                    <a:pt x="318" y="2037"/>
                    <a:pt x="414" y="1941"/>
                    <a:pt x="414" y="1825"/>
                  </a:cubicBezTo>
                  <a:lnTo>
                    <a:pt x="414" y="210"/>
                  </a:lnTo>
                  <a:cubicBezTo>
                    <a:pt x="414" y="70"/>
                    <a:pt x="310"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8" name="Google Shape;15508;p60"/>
            <p:cNvSpPr/>
            <p:nvPr/>
          </p:nvSpPr>
          <p:spPr>
            <a:xfrm>
              <a:off x="5834787" y="3449559"/>
              <a:ext cx="10845" cy="53232"/>
            </a:xfrm>
            <a:custGeom>
              <a:avLst/>
              <a:gdLst/>
              <a:ahLst/>
              <a:cxnLst/>
              <a:rect l="l" t="t" r="r" b="b"/>
              <a:pathLst>
                <a:path w="415" h="2037" extrusionOk="0">
                  <a:moveTo>
                    <a:pt x="207" y="1"/>
                  </a:moveTo>
                  <a:cubicBezTo>
                    <a:pt x="104" y="1"/>
                    <a:pt x="1" y="70"/>
                    <a:pt x="1" y="210"/>
                  </a:cubicBezTo>
                  <a:lnTo>
                    <a:pt x="1" y="1825"/>
                  </a:lnTo>
                  <a:cubicBezTo>
                    <a:pt x="1" y="1941"/>
                    <a:pt x="97" y="2037"/>
                    <a:pt x="212" y="2037"/>
                  </a:cubicBezTo>
                  <a:cubicBezTo>
                    <a:pt x="328" y="2037"/>
                    <a:pt x="414" y="1941"/>
                    <a:pt x="414" y="1825"/>
                  </a:cubicBezTo>
                  <a:lnTo>
                    <a:pt x="414" y="210"/>
                  </a:lnTo>
                  <a:cubicBezTo>
                    <a:pt x="414" y="70"/>
                    <a:pt x="311"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9" name="Google Shape;15509;p60"/>
            <p:cNvSpPr/>
            <p:nvPr/>
          </p:nvSpPr>
          <p:spPr>
            <a:xfrm>
              <a:off x="5797601" y="3449559"/>
              <a:ext cx="11080" cy="53232"/>
            </a:xfrm>
            <a:custGeom>
              <a:avLst/>
              <a:gdLst/>
              <a:ahLst/>
              <a:cxnLst/>
              <a:rect l="l" t="t" r="r" b="b"/>
              <a:pathLst>
                <a:path w="424" h="2037" extrusionOk="0">
                  <a:moveTo>
                    <a:pt x="212" y="1"/>
                  </a:moveTo>
                  <a:cubicBezTo>
                    <a:pt x="106" y="1"/>
                    <a:pt x="0" y="70"/>
                    <a:pt x="0" y="210"/>
                  </a:cubicBezTo>
                  <a:lnTo>
                    <a:pt x="0" y="1825"/>
                  </a:lnTo>
                  <a:cubicBezTo>
                    <a:pt x="0" y="1941"/>
                    <a:pt x="97" y="2037"/>
                    <a:pt x="212" y="2037"/>
                  </a:cubicBezTo>
                  <a:cubicBezTo>
                    <a:pt x="327" y="2037"/>
                    <a:pt x="424" y="1941"/>
                    <a:pt x="424" y="1825"/>
                  </a:cubicBezTo>
                  <a:lnTo>
                    <a:pt x="424" y="210"/>
                  </a:lnTo>
                  <a:cubicBezTo>
                    <a:pt x="424" y="70"/>
                    <a:pt x="318" y="1"/>
                    <a:pt x="212"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0" name="Google Shape;15510;p60"/>
            <p:cNvSpPr/>
            <p:nvPr/>
          </p:nvSpPr>
          <p:spPr>
            <a:xfrm>
              <a:off x="6094361" y="3526885"/>
              <a:ext cx="18632" cy="84983"/>
            </a:xfrm>
            <a:custGeom>
              <a:avLst/>
              <a:gdLst/>
              <a:ahLst/>
              <a:cxnLst/>
              <a:rect l="l" t="t" r="r" b="b"/>
              <a:pathLst>
                <a:path w="713" h="3252" extrusionOk="0">
                  <a:moveTo>
                    <a:pt x="1" y="1"/>
                  </a:moveTo>
                  <a:lnTo>
                    <a:pt x="1" y="3241"/>
                  </a:lnTo>
                  <a:lnTo>
                    <a:pt x="1" y="3251"/>
                  </a:lnTo>
                  <a:lnTo>
                    <a:pt x="453" y="3251"/>
                  </a:lnTo>
                  <a:cubicBezTo>
                    <a:pt x="578" y="3251"/>
                    <a:pt x="684" y="3165"/>
                    <a:pt x="713" y="3049"/>
                  </a:cubicBezTo>
                  <a:lnTo>
                    <a:pt x="713" y="1"/>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1" name="Google Shape;15511;p60"/>
            <p:cNvSpPr/>
            <p:nvPr/>
          </p:nvSpPr>
          <p:spPr>
            <a:xfrm>
              <a:off x="5769456" y="3526885"/>
              <a:ext cx="18606" cy="84983"/>
            </a:xfrm>
            <a:custGeom>
              <a:avLst/>
              <a:gdLst/>
              <a:ahLst/>
              <a:cxnLst/>
              <a:rect l="l" t="t" r="r" b="b"/>
              <a:pathLst>
                <a:path w="712" h="3252" extrusionOk="0">
                  <a:moveTo>
                    <a:pt x="0" y="1"/>
                  </a:moveTo>
                  <a:lnTo>
                    <a:pt x="0" y="3251"/>
                  </a:lnTo>
                  <a:lnTo>
                    <a:pt x="712" y="3251"/>
                  </a:lnTo>
                  <a:lnTo>
                    <a:pt x="712" y="1"/>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2" name="Google Shape;15512;p60"/>
            <p:cNvSpPr/>
            <p:nvPr/>
          </p:nvSpPr>
          <p:spPr>
            <a:xfrm>
              <a:off x="5860684" y="3457530"/>
              <a:ext cx="31437" cy="10845"/>
            </a:xfrm>
            <a:custGeom>
              <a:avLst/>
              <a:gdLst/>
              <a:ahLst/>
              <a:cxnLst/>
              <a:rect l="l" t="t" r="r" b="b"/>
              <a:pathLst>
                <a:path w="1203" h="415" extrusionOk="0">
                  <a:moveTo>
                    <a:pt x="269" y="1"/>
                  </a:moveTo>
                  <a:cubicBezTo>
                    <a:pt x="0" y="1"/>
                    <a:pt x="0" y="414"/>
                    <a:pt x="269" y="414"/>
                  </a:cubicBezTo>
                  <a:lnTo>
                    <a:pt x="923" y="414"/>
                  </a:lnTo>
                  <a:cubicBezTo>
                    <a:pt x="1202" y="414"/>
                    <a:pt x="1202" y="1"/>
                    <a:pt x="923"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3" name="Google Shape;15513;p60"/>
            <p:cNvSpPr/>
            <p:nvPr/>
          </p:nvSpPr>
          <p:spPr>
            <a:xfrm>
              <a:off x="5824491" y="3477652"/>
              <a:ext cx="31673" cy="11080"/>
            </a:xfrm>
            <a:custGeom>
              <a:avLst/>
              <a:gdLst/>
              <a:ahLst/>
              <a:cxnLst/>
              <a:rect l="l" t="t" r="r" b="b"/>
              <a:pathLst>
                <a:path w="1212" h="424" extrusionOk="0">
                  <a:moveTo>
                    <a:pt x="279" y="0"/>
                  </a:moveTo>
                  <a:cubicBezTo>
                    <a:pt x="0" y="0"/>
                    <a:pt x="0" y="423"/>
                    <a:pt x="279" y="423"/>
                  </a:cubicBezTo>
                  <a:lnTo>
                    <a:pt x="933" y="423"/>
                  </a:lnTo>
                  <a:cubicBezTo>
                    <a:pt x="1212" y="423"/>
                    <a:pt x="1212" y="0"/>
                    <a:pt x="933"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4" name="Google Shape;15514;p60"/>
            <p:cNvSpPr/>
            <p:nvPr/>
          </p:nvSpPr>
          <p:spPr>
            <a:xfrm>
              <a:off x="5787304" y="3457530"/>
              <a:ext cx="31673" cy="10845"/>
            </a:xfrm>
            <a:custGeom>
              <a:avLst/>
              <a:gdLst/>
              <a:ahLst/>
              <a:cxnLst/>
              <a:rect l="l" t="t" r="r" b="b"/>
              <a:pathLst>
                <a:path w="1212" h="415" extrusionOk="0">
                  <a:moveTo>
                    <a:pt x="279" y="1"/>
                  </a:moveTo>
                  <a:cubicBezTo>
                    <a:pt x="0" y="1"/>
                    <a:pt x="0" y="414"/>
                    <a:pt x="279" y="414"/>
                  </a:cubicBezTo>
                  <a:lnTo>
                    <a:pt x="933" y="414"/>
                  </a:lnTo>
                  <a:cubicBezTo>
                    <a:pt x="1212" y="414"/>
                    <a:pt x="1212" y="1"/>
                    <a:pt x="933"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5" name="Google Shape;15515;p60"/>
          <p:cNvGrpSpPr/>
          <p:nvPr/>
        </p:nvGrpSpPr>
        <p:grpSpPr>
          <a:xfrm>
            <a:off x="5235700" y="2902998"/>
            <a:ext cx="361909" cy="360759"/>
            <a:chOff x="5235700" y="2902998"/>
            <a:chExt cx="361909" cy="360759"/>
          </a:xfrm>
        </p:grpSpPr>
        <p:sp>
          <p:nvSpPr>
            <p:cNvPr id="15516" name="Google Shape;15516;p60"/>
            <p:cNvSpPr/>
            <p:nvPr/>
          </p:nvSpPr>
          <p:spPr>
            <a:xfrm>
              <a:off x="5235700" y="2902998"/>
              <a:ext cx="361909" cy="360498"/>
            </a:xfrm>
            <a:custGeom>
              <a:avLst/>
              <a:gdLst/>
              <a:ahLst/>
              <a:cxnLst/>
              <a:rect l="l" t="t" r="r" b="b"/>
              <a:pathLst>
                <a:path w="13849" h="13795" extrusionOk="0">
                  <a:moveTo>
                    <a:pt x="8231" y="2325"/>
                  </a:moveTo>
                  <a:cubicBezTo>
                    <a:pt x="8280" y="2325"/>
                    <a:pt x="8331" y="2345"/>
                    <a:pt x="8377" y="2393"/>
                  </a:cubicBezTo>
                  <a:lnTo>
                    <a:pt x="8877" y="2893"/>
                  </a:lnTo>
                  <a:cubicBezTo>
                    <a:pt x="8963" y="2970"/>
                    <a:pt x="8963" y="3104"/>
                    <a:pt x="8886" y="3191"/>
                  </a:cubicBezTo>
                  <a:cubicBezTo>
                    <a:pt x="8843" y="3229"/>
                    <a:pt x="8788" y="3248"/>
                    <a:pt x="8732" y="3248"/>
                  </a:cubicBezTo>
                  <a:cubicBezTo>
                    <a:pt x="8677" y="3248"/>
                    <a:pt x="8622" y="3229"/>
                    <a:pt x="8578" y="3191"/>
                  </a:cubicBezTo>
                  <a:lnTo>
                    <a:pt x="8078" y="2691"/>
                  </a:lnTo>
                  <a:cubicBezTo>
                    <a:pt x="7931" y="2536"/>
                    <a:pt x="8071" y="2325"/>
                    <a:pt x="8231" y="2325"/>
                  </a:cubicBezTo>
                  <a:close/>
                  <a:moveTo>
                    <a:pt x="9510" y="3604"/>
                  </a:moveTo>
                  <a:cubicBezTo>
                    <a:pt x="9559" y="3604"/>
                    <a:pt x="9610" y="3624"/>
                    <a:pt x="9655" y="3672"/>
                  </a:cubicBezTo>
                  <a:lnTo>
                    <a:pt x="10155" y="4172"/>
                  </a:lnTo>
                  <a:cubicBezTo>
                    <a:pt x="10242" y="4249"/>
                    <a:pt x="10242" y="4383"/>
                    <a:pt x="10155" y="4470"/>
                  </a:cubicBezTo>
                  <a:cubicBezTo>
                    <a:pt x="10117" y="4508"/>
                    <a:pt x="10064" y="4527"/>
                    <a:pt x="10010" y="4527"/>
                  </a:cubicBezTo>
                  <a:cubicBezTo>
                    <a:pt x="9956" y="4527"/>
                    <a:pt x="9901" y="4508"/>
                    <a:pt x="9857" y="4470"/>
                  </a:cubicBezTo>
                  <a:lnTo>
                    <a:pt x="9357" y="3970"/>
                  </a:lnTo>
                  <a:cubicBezTo>
                    <a:pt x="9210" y="3815"/>
                    <a:pt x="9350" y="3604"/>
                    <a:pt x="9510" y="3604"/>
                  </a:cubicBezTo>
                  <a:close/>
                  <a:moveTo>
                    <a:pt x="10793" y="4879"/>
                  </a:moveTo>
                  <a:cubicBezTo>
                    <a:pt x="10841" y="4879"/>
                    <a:pt x="10891" y="4897"/>
                    <a:pt x="10934" y="4941"/>
                  </a:cubicBezTo>
                  <a:lnTo>
                    <a:pt x="11434" y="5441"/>
                  </a:lnTo>
                  <a:cubicBezTo>
                    <a:pt x="11521" y="5527"/>
                    <a:pt x="11521" y="5662"/>
                    <a:pt x="11434" y="5739"/>
                  </a:cubicBezTo>
                  <a:lnTo>
                    <a:pt x="11434" y="5749"/>
                  </a:lnTo>
                  <a:cubicBezTo>
                    <a:pt x="11396" y="5787"/>
                    <a:pt x="11343" y="5806"/>
                    <a:pt x="11289" y="5806"/>
                  </a:cubicBezTo>
                  <a:cubicBezTo>
                    <a:pt x="11235" y="5806"/>
                    <a:pt x="11180" y="5787"/>
                    <a:pt x="11136" y="5749"/>
                  </a:cubicBezTo>
                  <a:lnTo>
                    <a:pt x="10636" y="5249"/>
                  </a:lnTo>
                  <a:cubicBezTo>
                    <a:pt x="10480" y="5092"/>
                    <a:pt x="10629" y="4879"/>
                    <a:pt x="10793" y="4879"/>
                  </a:cubicBezTo>
                  <a:close/>
                  <a:moveTo>
                    <a:pt x="8728" y="1"/>
                  </a:moveTo>
                  <a:cubicBezTo>
                    <a:pt x="8670" y="1"/>
                    <a:pt x="8612" y="22"/>
                    <a:pt x="8569" y="66"/>
                  </a:cubicBezTo>
                  <a:lnTo>
                    <a:pt x="7319" y="1325"/>
                  </a:lnTo>
                  <a:lnTo>
                    <a:pt x="7607" y="1614"/>
                  </a:lnTo>
                  <a:cubicBezTo>
                    <a:pt x="7754" y="1768"/>
                    <a:pt x="7614" y="1979"/>
                    <a:pt x="7454" y="1979"/>
                  </a:cubicBezTo>
                  <a:cubicBezTo>
                    <a:pt x="7405" y="1979"/>
                    <a:pt x="7354" y="1959"/>
                    <a:pt x="7309" y="1912"/>
                  </a:cubicBezTo>
                  <a:lnTo>
                    <a:pt x="7021" y="1623"/>
                  </a:lnTo>
                  <a:lnTo>
                    <a:pt x="97" y="8547"/>
                  </a:lnTo>
                  <a:cubicBezTo>
                    <a:pt x="1" y="8633"/>
                    <a:pt x="1" y="8778"/>
                    <a:pt x="97" y="8864"/>
                  </a:cubicBezTo>
                  <a:lnTo>
                    <a:pt x="328" y="9095"/>
                  </a:lnTo>
                  <a:cubicBezTo>
                    <a:pt x="368" y="9135"/>
                    <a:pt x="421" y="9158"/>
                    <a:pt x="479" y="9158"/>
                  </a:cubicBezTo>
                  <a:cubicBezTo>
                    <a:pt x="518" y="9158"/>
                    <a:pt x="558" y="9147"/>
                    <a:pt x="597" y="9124"/>
                  </a:cubicBezTo>
                  <a:cubicBezTo>
                    <a:pt x="689" y="9075"/>
                    <a:pt x="782" y="9054"/>
                    <a:pt x="872" y="9054"/>
                  </a:cubicBezTo>
                  <a:cubicBezTo>
                    <a:pt x="1280" y="9054"/>
                    <a:pt x="1614" y="9504"/>
                    <a:pt x="1386" y="9922"/>
                  </a:cubicBezTo>
                  <a:cubicBezTo>
                    <a:pt x="1338" y="10009"/>
                    <a:pt x="1357" y="10124"/>
                    <a:pt x="1424" y="10191"/>
                  </a:cubicBezTo>
                  <a:lnTo>
                    <a:pt x="1982" y="10749"/>
                  </a:lnTo>
                  <a:cubicBezTo>
                    <a:pt x="2024" y="10791"/>
                    <a:pt x="2081" y="10814"/>
                    <a:pt x="2141" y="10814"/>
                  </a:cubicBezTo>
                  <a:cubicBezTo>
                    <a:pt x="2177" y="10814"/>
                    <a:pt x="2215" y="10806"/>
                    <a:pt x="2251" y="10787"/>
                  </a:cubicBezTo>
                  <a:cubicBezTo>
                    <a:pt x="2345" y="10736"/>
                    <a:pt x="2441" y="10713"/>
                    <a:pt x="2533" y="10713"/>
                  </a:cubicBezTo>
                  <a:cubicBezTo>
                    <a:pt x="2938" y="10713"/>
                    <a:pt x="3267" y="11160"/>
                    <a:pt x="3040" y="11576"/>
                  </a:cubicBezTo>
                  <a:cubicBezTo>
                    <a:pt x="2992" y="11663"/>
                    <a:pt x="3011" y="11778"/>
                    <a:pt x="3078" y="11845"/>
                  </a:cubicBezTo>
                  <a:lnTo>
                    <a:pt x="3636" y="12403"/>
                  </a:lnTo>
                  <a:cubicBezTo>
                    <a:pt x="3678" y="12445"/>
                    <a:pt x="3738" y="12468"/>
                    <a:pt x="3799" y="12468"/>
                  </a:cubicBezTo>
                  <a:cubicBezTo>
                    <a:pt x="3836" y="12468"/>
                    <a:pt x="3872" y="12460"/>
                    <a:pt x="3905" y="12441"/>
                  </a:cubicBezTo>
                  <a:cubicBezTo>
                    <a:pt x="3999" y="12390"/>
                    <a:pt x="4095" y="12367"/>
                    <a:pt x="4187" y="12367"/>
                  </a:cubicBezTo>
                  <a:cubicBezTo>
                    <a:pt x="4592" y="12367"/>
                    <a:pt x="4921" y="12814"/>
                    <a:pt x="4694" y="13230"/>
                  </a:cubicBezTo>
                  <a:cubicBezTo>
                    <a:pt x="4645" y="13326"/>
                    <a:pt x="4665" y="13432"/>
                    <a:pt x="4732" y="13499"/>
                  </a:cubicBezTo>
                  <a:lnTo>
                    <a:pt x="4963" y="13730"/>
                  </a:lnTo>
                  <a:cubicBezTo>
                    <a:pt x="5006" y="13773"/>
                    <a:pt x="5064" y="13795"/>
                    <a:pt x="5121" y="13795"/>
                  </a:cubicBezTo>
                  <a:cubicBezTo>
                    <a:pt x="5179" y="13795"/>
                    <a:pt x="5237" y="13773"/>
                    <a:pt x="5280" y="13730"/>
                  </a:cubicBezTo>
                  <a:lnTo>
                    <a:pt x="12204" y="6806"/>
                  </a:lnTo>
                  <a:lnTo>
                    <a:pt x="11915" y="6518"/>
                  </a:lnTo>
                  <a:cubicBezTo>
                    <a:pt x="11760" y="6370"/>
                    <a:pt x="11900" y="6154"/>
                    <a:pt x="12065" y="6154"/>
                  </a:cubicBezTo>
                  <a:cubicBezTo>
                    <a:pt x="12115" y="6154"/>
                    <a:pt x="12167" y="6173"/>
                    <a:pt x="12213" y="6220"/>
                  </a:cubicBezTo>
                  <a:lnTo>
                    <a:pt x="12502" y="6508"/>
                  </a:lnTo>
                  <a:lnTo>
                    <a:pt x="13761" y="5258"/>
                  </a:lnTo>
                  <a:cubicBezTo>
                    <a:pt x="13848" y="5162"/>
                    <a:pt x="13848" y="5027"/>
                    <a:pt x="13761" y="4941"/>
                  </a:cubicBezTo>
                  <a:lnTo>
                    <a:pt x="13531" y="4710"/>
                  </a:lnTo>
                  <a:cubicBezTo>
                    <a:pt x="13485" y="4664"/>
                    <a:pt x="13429" y="4642"/>
                    <a:pt x="13372" y="4642"/>
                  </a:cubicBezTo>
                  <a:cubicBezTo>
                    <a:pt x="13334" y="4642"/>
                    <a:pt x="13296" y="4652"/>
                    <a:pt x="13261" y="4672"/>
                  </a:cubicBezTo>
                  <a:cubicBezTo>
                    <a:pt x="13166" y="4723"/>
                    <a:pt x="13069" y="4746"/>
                    <a:pt x="12976" y="4746"/>
                  </a:cubicBezTo>
                  <a:cubicBezTo>
                    <a:pt x="12565" y="4746"/>
                    <a:pt x="12236" y="4297"/>
                    <a:pt x="12463" y="3874"/>
                  </a:cubicBezTo>
                  <a:cubicBezTo>
                    <a:pt x="12511" y="3787"/>
                    <a:pt x="12502" y="3681"/>
                    <a:pt x="12425" y="3604"/>
                  </a:cubicBezTo>
                  <a:lnTo>
                    <a:pt x="11877" y="3056"/>
                  </a:lnTo>
                  <a:cubicBezTo>
                    <a:pt x="11831" y="3010"/>
                    <a:pt x="11775" y="2988"/>
                    <a:pt x="11718" y="2988"/>
                  </a:cubicBezTo>
                  <a:cubicBezTo>
                    <a:pt x="11680" y="2988"/>
                    <a:pt x="11642" y="2998"/>
                    <a:pt x="11608" y="3018"/>
                  </a:cubicBezTo>
                  <a:cubicBezTo>
                    <a:pt x="11512" y="3069"/>
                    <a:pt x="11415" y="3092"/>
                    <a:pt x="11322" y="3092"/>
                  </a:cubicBezTo>
                  <a:cubicBezTo>
                    <a:pt x="10911" y="3092"/>
                    <a:pt x="10582" y="2643"/>
                    <a:pt x="10809" y="2220"/>
                  </a:cubicBezTo>
                  <a:cubicBezTo>
                    <a:pt x="10857" y="2133"/>
                    <a:pt x="10838" y="2027"/>
                    <a:pt x="10771" y="1950"/>
                  </a:cubicBezTo>
                  <a:lnTo>
                    <a:pt x="10223" y="1393"/>
                  </a:lnTo>
                  <a:cubicBezTo>
                    <a:pt x="10178" y="1353"/>
                    <a:pt x="10123" y="1334"/>
                    <a:pt x="10066" y="1334"/>
                  </a:cubicBezTo>
                  <a:cubicBezTo>
                    <a:pt x="10026" y="1334"/>
                    <a:pt x="9984" y="1344"/>
                    <a:pt x="9944" y="1364"/>
                  </a:cubicBezTo>
                  <a:cubicBezTo>
                    <a:pt x="9850" y="1415"/>
                    <a:pt x="9754" y="1438"/>
                    <a:pt x="9663" y="1438"/>
                  </a:cubicBezTo>
                  <a:cubicBezTo>
                    <a:pt x="9257" y="1438"/>
                    <a:pt x="8928" y="989"/>
                    <a:pt x="9155" y="566"/>
                  </a:cubicBezTo>
                  <a:cubicBezTo>
                    <a:pt x="9203" y="479"/>
                    <a:pt x="9184" y="373"/>
                    <a:pt x="9117" y="296"/>
                  </a:cubicBezTo>
                  <a:lnTo>
                    <a:pt x="8886" y="66"/>
                  </a:lnTo>
                  <a:cubicBezTo>
                    <a:pt x="8843" y="22"/>
                    <a:pt x="8785" y="1"/>
                    <a:pt x="8728"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7" name="Google Shape;15517;p60"/>
            <p:cNvSpPr/>
            <p:nvPr/>
          </p:nvSpPr>
          <p:spPr>
            <a:xfrm>
              <a:off x="5353061" y="2902998"/>
              <a:ext cx="244287" cy="360759"/>
            </a:xfrm>
            <a:custGeom>
              <a:avLst/>
              <a:gdLst/>
              <a:ahLst/>
              <a:cxnLst/>
              <a:rect l="l" t="t" r="r" b="b"/>
              <a:pathLst>
                <a:path w="9348" h="13805" extrusionOk="0">
                  <a:moveTo>
                    <a:pt x="4237" y="1"/>
                  </a:moveTo>
                  <a:cubicBezTo>
                    <a:pt x="4179" y="1"/>
                    <a:pt x="4121" y="22"/>
                    <a:pt x="4078" y="66"/>
                  </a:cubicBezTo>
                  <a:lnTo>
                    <a:pt x="2828" y="1325"/>
                  </a:lnTo>
                  <a:lnTo>
                    <a:pt x="3116" y="1614"/>
                  </a:lnTo>
                  <a:cubicBezTo>
                    <a:pt x="3193" y="1691"/>
                    <a:pt x="3193" y="1825"/>
                    <a:pt x="3116" y="1902"/>
                  </a:cubicBezTo>
                  <a:lnTo>
                    <a:pt x="3597" y="2383"/>
                  </a:lnTo>
                  <a:cubicBezTo>
                    <a:pt x="3638" y="2347"/>
                    <a:pt x="3689" y="2330"/>
                    <a:pt x="3740" y="2330"/>
                  </a:cubicBezTo>
                  <a:cubicBezTo>
                    <a:pt x="3797" y="2330"/>
                    <a:pt x="3854" y="2352"/>
                    <a:pt x="3895" y="2393"/>
                  </a:cubicBezTo>
                  <a:lnTo>
                    <a:pt x="4395" y="2893"/>
                  </a:lnTo>
                  <a:cubicBezTo>
                    <a:pt x="4472" y="2970"/>
                    <a:pt x="4482" y="3104"/>
                    <a:pt x="4405" y="3191"/>
                  </a:cubicBezTo>
                  <a:lnTo>
                    <a:pt x="4886" y="3672"/>
                  </a:lnTo>
                  <a:cubicBezTo>
                    <a:pt x="4923" y="3630"/>
                    <a:pt x="4974" y="3610"/>
                    <a:pt x="5025" y="3610"/>
                  </a:cubicBezTo>
                  <a:cubicBezTo>
                    <a:pt x="5080" y="3610"/>
                    <a:pt x="5134" y="3632"/>
                    <a:pt x="5174" y="3672"/>
                  </a:cubicBezTo>
                  <a:lnTo>
                    <a:pt x="5674" y="4172"/>
                  </a:lnTo>
                  <a:cubicBezTo>
                    <a:pt x="5751" y="4249"/>
                    <a:pt x="5761" y="4383"/>
                    <a:pt x="5684" y="4470"/>
                  </a:cubicBezTo>
                  <a:lnTo>
                    <a:pt x="6165" y="4951"/>
                  </a:lnTo>
                  <a:cubicBezTo>
                    <a:pt x="6203" y="4912"/>
                    <a:pt x="6256" y="4893"/>
                    <a:pt x="6309" y="4893"/>
                  </a:cubicBezTo>
                  <a:cubicBezTo>
                    <a:pt x="6362" y="4893"/>
                    <a:pt x="6415" y="4912"/>
                    <a:pt x="6453" y="4951"/>
                  </a:cubicBezTo>
                  <a:lnTo>
                    <a:pt x="6953" y="5451"/>
                  </a:lnTo>
                  <a:lnTo>
                    <a:pt x="6972" y="5479"/>
                  </a:lnTo>
                  <a:cubicBezTo>
                    <a:pt x="7001" y="5508"/>
                    <a:pt x="7011" y="5547"/>
                    <a:pt x="7020" y="5595"/>
                  </a:cubicBezTo>
                  <a:lnTo>
                    <a:pt x="7020" y="5604"/>
                  </a:lnTo>
                  <a:lnTo>
                    <a:pt x="7020" y="5614"/>
                  </a:lnTo>
                  <a:lnTo>
                    <a:pt x="7020" y="5633"/>
                  </a:lnTo>
                  <a:lnTo>
                    <a:pt x="7020" y="5652"/>
                  </a:lnTo>
                  <a:cubicBezTo>
                    <a:pt x="7011" y="5681"/>
                    <a:pt x="6991" y="5710"/>
                    <a:pt x="6972" y="5739"/>
                  </a:cubicBezTo>
                  <a:lnTo>
                    <a:pt x="6963" y="5749"/>
                  </a:lnTo>
                  <a:cubicBezTo>
                    <a:pt x="6920" y="5791"/>
                    <a:pt x="6866" y="5813"/>
                    <a:pt x="6812" y="5813"/>
                  </a:cubicBezTo>
                  <a:cubicBezTo>
                    <a:pt x="6768" y="5813"/>
                    <a:pt x="6723" y="5798"/>
                    <a:pt x="6684" y="5768"/>
                  </a:cubicBezTo>
                  <a:lnTo>
                    <a:pt x="1" y="12451"/>
                  </a:lnTo>
                  <a:cubicBezTo>
                    <a:pt x="270" y="12614"/>
                    <a:pt x="366" y="12961"/>
                    <a:pt x="222" y="13240"/>
                  </a:cubicBezTo>
                  <a:cubicBezTo>
                    <a:pt x="174" y="13326"/>
                    <a:pt x="183" y="13432"/>
                    <a:pt x="260" y="13509"/>
                  </a:cubicBezTo>
                  <a:lnTo>
                    <a:pt x="491" y="13740"/>
                  </a:lnTo>
                  <a:cubicBezTo>
                    <a:pt x="534" y="13783"/>
                    <a:pt x="590" y="13804"/>
                    <a:pt x="646" y="13804"/>
                  </a:cubicBezTo>
                  <a:cubicBezTo>
                    <a:pt x="703" y="13804"/>
                    <a:pt x="760" y="13783"/>
                    <a:pt x="808" y="13740"/>
                  </a:cubicBezTo>
                  <a:lnTo>
                    <a:pt x="7732" y="6816"/>
                  </a:lnTo>
                  <a:lnTo>
                    <a:pt x="7434" y="6528"/>
                  </a:lnTo>
                  <a:cubicBezTo>
                    <a:pt x="7357" y="6441"/>
                    <a:pt x="7357" y="6306"/>
                    <a:pt x="7434" y="6220"/>
                  </a:cubicBezTo>
                  <a:lnTo>
                    <a:pt x="7443" y="6220"/>
                  </a:lnTo>
                  <a:cubicBezTo>
                    <a:pt x="7472" y="6191"/>
                    <a:pt x="7501" y="6181"/>
                    <a:pt x="7530" y="6172"/>
                  </a:cubicBezTo>
                  <a:lnTo>
                    <a:pt x="7703" y="6172"/>
                  </a:lnTo>
                  <a:lnTo>
                    <a:pt x="7713" y="6181"/>
                  </a:lnTo>
                  <a:lnTo>
                    <a:pt x="7732" y="6191"/>
                  </a:lnTo>
                  <a:lnTo>
                    <a:pt x="8020" y="6479"/>
                  </a:lnTo>
                  <a:lnTo>
                    <a:pt x="9280" y="5229"/>
                  </a:lnTo>
                  <a:cubicBezTo>
                    <a:pt x="9347" y="5143"/>
                    <a:pt x="9338" y="5018"/>
                    <a:pt x="9270" y="4941"/>
                  </a:cubicBezTo>
                  <a:lnTo>
                    <a:pt x="9040" y="4710"/>
                  </a:lnTo>
                  <a:cubicBezTo>
                    <a:pt x="8992" y="4662"/>
                    <a:pt x="8934" y="4643"/>
                    <a:pt x="8876" y="4643"/>
                  </a:cubicBezTo>
                  <a:cubicBezTo>
                    <a:pt x="8838" y="4643"/>
                    <a:pt x="8799" y="4652"/>
                    <a:pt x="8770" y="4672"/>
                  </a:cubicBezTo>
                  <a:cubicBezTo>
                    <a:pt x="8680" y="4721"/>
                    <a:pt x="8581" y="4744"/>
                    <a:pt x="8483" y="4744"/>
                  </a:cubicBezTo>
                  <a:cubicBezTo>
                    <a:pt x="8330" y="4744"/>
                    <a:pt x="8180" y="4687"/>
                    <a:pt x="8068" y="4575"/>
                  </a:cubicBezTo>
                  <a:lnTo>
                    <a:pt x="8040" y="4537"/>
                  </a:lnTo>
                  <a:lnTo>
                    <a:pt x="8030" y="4527"/>
                  </a:lnTo>
                  <a:lnTo>
                    <a:pt x="8020" y="4508"/>
                  </a:lnTo>
                  <a:lnTo>
                    <a:pt x="8001" y="4489"/>
                  </a:lnTo>
                  <a:lnTo>
                    <a:pt x="7992" y="4470"/>
                  </a:lnTo>
                  <a:lnTo>
                    <a:pt x="7982" y="4450"/>
                  </a:lnTo>
                  <a:cubicBezTo>
                    <a:pt x="7876" y="4277"/>
                    <a:pt x="7876" y="4056"/>
                    <a:pt x="7972" y="3874"/>
                  </a:cubicBezTo>
                  <a:cubicBezTo>
                    <a:pt x="8020" y="3787"/>
                    <a:pt x="8011" y="3681"/>
                    <a:pt x="7934" y="3604"/>
                  </a:cubicBezTo>
                  <a:lnTo>
                    <a:pt x="7386" y="3056"/>
                  </a:lnTo>
                  <a:cubicBezTo>
                    <a:pt x="7340" y="3010"/>
                    <a:pt x="7284" y="2988"/>
                    <a:pt x="7227" y="2988"/>
                  </a:cubicBezTo>
                  <a:cubicBezTo>
                    <a:pt x="7189" y="2988"/>
                    <a:pt x="7151" y="2998"/>
                    <a:pt x="7117" y="3018"/>
                  </a:cubicBezTo>
                  <a:cubicBezTo>
                    <a:pt x="7021" y="3069"/>
                    <a:pt x="6924" y="3092"/>
                    <a:pt x="6831" y="3092"/>
                  </a:cubicBezTo>
                  <a:cubicBezTo>
                    <a:pt x="6420" y="3092"/>
                    <a:pt x="6091" y="2643"/>
                    <a:pt x="6318" y="2220"/>
                  </a:cubicBezTo>
                  <a:cubicBezTo>
                    <a:pt x="6366" y="2133"/>
                    <a:pt x="6347" y="2027"/>
                    <a:pt x="6280" y="1950"/>
                  </a:cubicBezTo>
                  <a:lnTo>
                    <a:pt x="5732" y="1402"/>
                  </a:lnTo>
                  <a:cubicBezTo>
                    <a:pt x="5686" y="1356"/>
                    <a:pt x="5630" y="1334"/>
                    <a:pt x="5571" y="1334"/>
                  </a:cubicBezTo>
                  <a:cubicBezTo>
                    <a:pt x="5532" y="1334"/>
                    <a:pt x="5492" y="1344"/>
                    <a:pt x="5453" y="1364"/>
                  </a:cubicBezTo>
                  <a:cubicBezTo>
                    <a:pt x="5359" y="1415"/>
                    <a:pt x="5263" y="1438"/>
                    <a:pt x="5172" y="1438"/>
                  </a:cubicBezTo>
                  <a:cubicBezTo>
                    <a:pt x="4766" y="1438"/>
                    <a:pt x="4437" y="989"/>
                    <a:pt x="4664" y="566"/>
                  </a:cubicBezTo>
                  <a:cubicBezTo>
                    <a:pt x="4712" y="479"/>
                    <a:pt x="4693" y="373"/>
                    <a:pt x="4626" y="296"/>
                  </a:cubicBezTo>
                  <a:lnTo>
                    <a:pt x="4395" y="66"/>
                  </a:lnTo>
                  <a:cubicBezTo>
                    <a:pt x="4352" y="22"/>
                    <a:pt x="4294" y="1"/>
                    <a:pt x="4237" y="1"/>
                  </a:cubicBezTo>
                  <a:close/>
                </a:path>
              </a:pathLst>
            </a:custGeom>
            <a:solidFill>
              <a:srgbClr val="8BA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8" name="Google Shape;15518;p60"/>
            <p:cNvSpPr/>
            <p:nvPr/>
          </p:nvSpPr>
          <p:spPr>
            <a:xfrm>
              <a:off x="5294001" y="2977267"/>
              <a:ext cx="228712" cy="228372"/>
            </a:xfrm>
            <a:custGeom>
              <a:avLst/>
              <a:gdLst/>
              <a:ahLst/>
              <a:cxnLst/>
              <a:rect l="l" t="t" r="r" b="b"/>
              <a:pathLst>
                <a:path w="8752" h="8739" extrusionOk="0">
                  <a:moveTo>
                    <a:pt x="5079" y="0"/>
                  </a:moveTo>
                  <a:cubicBezTo>
                    <a:pt x="5064" y="0"/>
                    <a:pt x="5049" y="7"/>
                    <a:pt x="5040" y="22"/>
                  </a:cubicBezTo>
                  <a:lnTo>
                    <a:pt x="30" y="5032"/>
                  </a:lnTo>
                  <a:cubicBezTo>
                    <a:pt x="1" y="5051"/>
                    <a:pt x="1" y="5089"/>
                    <a:pt x="30" y="5118"/>
                  </a:cubicBezTo>
                  <a:lnTo>
                    <a:pt x="3636" y="8724"/>
                  </a:lnTo>
                  <a:cubicBezTo>
                    <a:pt x="3645" y="8734"/>
                    <a:pt x="3660" y="8739"/>
                    <a:pt x="3675" y="8739"/>
                  </a:cubicBezTo>
                  <a:cubicBezTo>
                    <a:pt x="3691" y="8739"/>
                    <a:pt x="3708" y="8734"/>
                    <a:pt x="3722" y="8724"/>
                  </a:cubicBezTo>
                  <a:lnTo>
                    <a:pt x="8732" y="3714"/>
                  </a:lnTo>
                  <a:cubicBezTo>
                    <a:pt x="8751" y="3686"/>
                    <a:pt x="8751" y="3647"/>
                    <a:pt x="8732" y="3628"/>
                  </a:cubicBezTo>
                  <a:lnTo>
                    <a:pt x="5126" y="22"/>
                  </a:lnTo>
                  <a:cubicBezTo>
                    <a:pt x="5112" y="7"/>
                    <a:pt x="5095" y="0"/>
                    <a:pt x="5079"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9" name="Google Shape;15519;p60"/>
            <p:cNvSpPr/>
            <p:nvPr/>
          </p:nvSpPr>
          <p:spPr>
            <a:xfrm>
              <a:off x="5374672" y="2977267"/>
              <a:ext cx="148041" cy="228372"/>
            </a:xfrm>
            <a:custGeom>
              <a:avLst/>
              <a:gdLst/>
              <a:ahLst/>
              <a:cxnLst/>
              <a:rect l="l" t="t" r="r" b="b"/>
              <a:pathLst>
                <a:path w="5665" h="8739" extrusionOk="0">
                  <a:moveTo>
                    <a:pt x="1992" y="0"/>
                  </a:moveTo>
                  <a:cubicBezTo>
                    <a:pt x="1977" y="0"/>
                    <a:pt x="1962" y="7"/>
                    <a:pt x="1953" y="22"/>
                  </a:cubicBezTo>
                  <a:lnTo>
                    <a:pt x="953" y="1022"/>
                  </a:lnTo>
                  <a:lnTo>
                    <a:pt x="4011" y="4089"/>
                  </a:lnTo>
                  <a:cubicBezTo>
                    <a:pt x="4030" y="4109"/>
                    <a:pt x="4030" y="4147"/>
                    <a:pt x="4011" y="4176"/>
                  </a:cubicBezTo>
                  <a:lnTo>
                    <a:pt x="1" y="8176"/>
                  </a:lnTo>
                  <a:lnTo>
                    <a:pt x="549" y="8724"/>
                  </a:lnTo>
                  <a:cubicBezTo>
                    <a:pt x="558" y="8734"/>
                    <a:pt x="573" y="8739"/>
                    <a:pt x="588" y="8739"/>
                  </a:cubicBezTo>
                  <a:cubicBezTo>
                    <a:pt x="604" y="8739"/>
                    <a:pt x="621" y="8734"/>
                    <a:pt x="635" y="8724"/>
                  </a:cubicBezTo>
                  <a:lnTo>
                    <a:pt x="5645" y="3714"/>
                  </a:lnTo>
                  <a:cubicBezTo>
                    <a:pt x="5664" y="3686"/>
                    <a:pt x="5664" y="3647"/>
                    <a:pt x="5645" y="3628"/>
                  </a:cubicBezTo>
                  <a:lnTo>
                    <a:pt x="2039" y="22"/>
                  </a:lnTo>
                  <a:cubicBezTo>
                    <a:pt x="2025" y="7"/>
                    <a:pt x="2008" y="0"/>
                    <a:pt x="199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0" name="Google Shape;15520;p60"/>
            <p:cNvSpPr/>
            <p:nvPr/>
          </p:nvSpPr>
          <p:spPr>
            <a:xfrm>
              <a:off x="5335473" y="3083783"/>
              <a:ext cx="73145" cy="71499"/>
            </a:xfrm>
            <a:custGeom>
              <a:avLst/>
              <a:gdLst/>
              <a:ahLst/>
              <a:cxnLst/>
              <a:rect l="l" t="t" r="r" b="b"/>
              <a:pathLst>
                <a:path w="2799" h="2736" extrusionOk="0">
                  <a:moveTo>
                    <a:pt x="1441" y="1"/>
                  </a:moveTo>
                  <a:cubicBezTo>
                    <a:pt x="1369" y="1"/>
                    <a:pt x="1280" y="42"/>
                    <a:pt x="1222" y="100"/>
                  </a:cubicBezTo>
                  <a:cubicBezTo>
                    <a:pt x="1174" y="129"/>
                    <a:pt x="1164" y="196"/>
                    <a:pt x="1183" y="254"/>
                  </a:cubicBezTo>
                  <a:lnTo>
                    <a:pt x="2289" y="2244"/>
                  </a:lnTo>
                  <a:lnTo>
                    <a:pt x="2289" y="2244"/>
                  </a:lnTo>
                  <a:lnTo>
                    <a:pt x="299" y="1148"/>
                  </a:lnTo>
                  <a:cubicBezTo>
                    <a:pt x="280" y="1139"/>
                    <a:pt x="261" y="1135"/>
                    <a:pt x="241" y="1135"/>
                  </a:cubicBezTo>
                  <a:cubicBezTo>
                    <a:pt x="201" y="1135"/>
                    <a:pt x="161" y="1154"/>
                    <a:pt x="135" y="1187"/>
                  </a:cubicBezTo>
                  <a:cubicBezTo>
                    <a:pt x="58" y="1264"/>
                    <a:pt x="1" y="1417"/>
                    <a:pt x="77" y="1485"/>
                  </a:cubicBezTo>
                  <a:cubicBezTo>
                    <a:pt x="87" y="1494"/>
                    <a:pt x="97" y="1504"/>
                    <a:pt x="106" y="1504"/>
                  </a:cubicBezTo>
                  <a:lnTo>
                    <a:pt x="2405" y="2725"/>
                  </a:lnTo>
                  <a:cubicBezTo>
                    <a:pt x="2429" y="2732"/>
                    <a:pt x="2454" y="2736"/>
                    <a:pt x="2479" y="2736"/>
                  </a:cubicBezTo>
                  <a:cubicBezTo>
                    <a:pt x="2555" y="2736"/>
                    <a:pt x="2633" y="2703"/>
                    <a:pt x="2683" y="2639"/>
                  </a:cubicBezTo>
                  <a:cubicBezTo>
                    <a:pt x="2770" y="2571"/>
                    <a:pt x="2799" y="2456"/>
                    <a:pt x="2760" y="2360"/>
                  </a:cubicBezTo>
                  <a:lnTo>
                    <a:pt x="1549" y="61"/>
                  </a:lnTo>
                  <a:cubicBezTo>
                    <a:pt x="1539" y="52"/>
                    <a:pt x="1529" y="42"/>
                    <a:pt x="1529" y="33"/>
                  </a:cubicBezTo>
                  <a:cubicBezTo>
                    <a:pt x="1507" y="11"/>
                    <a:pt x="1476"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1" name="Google Shape;15521;p60"/>
            <p:cNvSpPr/>
            <p:nvPr/>
          </p:nvSpPr>
          <p:spPr>
            <a:xfrm>
              <a:off x="5380447" y="3068025"/>
              <a:ext cx="57831" cy="56237"/>
            </a:xfrm>
            <a:custGeom>
              <a:avLst/>
              <a:gdLst/>
              <a:ahLst/>
              <a:cxnLst/>
              <a:rect l="l" t="t" r="r" b="b"/>
              <a:pathLst>
                <a:path w="2213" h="2152" extrusionOk="0">
                  <a:moveTo>
                    <a:pt x="269" y="0"/>
                  </a:moveTo>
                  <a:cubicBezTo>
                    <a:pt x="215" y="0"/>
                    <a:pt x="159" y="38"/>
                    <a:pt x="116" y="88"/>
                  </a:cubicBezTo>
                  <a:cubicBezTo>
                    <a:pt x="39" y="164"/>
                    <a:pt x="1" y="261"/>
                    <a:pt x="58" y="328"/>
                  </a:cubicBezTo>
                  <a:lnTo>
                    <a:pt x="1857" y="2117"/>
                  </a:lnTo>
                  <a:cubicBezTo>
                    <a:pt x="1881" y="2141"/>
                    <a:pt x="1910" y="2151"/>
                    <a:pt x="1941" y="2151"/>
                  </a:cubicBezTo>
                  <a:cubicBezTo>
                    <a:pt x="1995" y="2151"/>
                    <a:pt x="2054" y="2118"/>
                    <a:pt x="2097" y="2068"/>
                  </a:cubicBezTo>
                  <a:cubicBezTo>
                    <a:pt x="2174" y="2001"/>
                    <a:pt x="2212" y="1895"/>
                    <a:pt x="2145" y="1828"/>
                  </a:cubicBezTo>
                  <a:lnTo>
                    <a:pt x="357" y="39"/>
                  </a:lnTo>
                  <a:cubicBezTo>
                    <a:pt x="329" y="12"/>
                    <a:pt x="29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2" name="Google Shape;15522;p60"/>
            <p:cNvSpPr/>
            <p:nvPr/>
          </p:nvSpPr>
          <p:spPr>
            <a:xfrm>
              <a:off x="5399289" y="3031309"/>
              <a:ext cx="58850" cy="74425"/>
            </a:xfrm>
            <a:custGeom>
              <a:avLst/>
              <a:gdLst/>
              <a:ahLst/>
              <a:cxnLst/>
              <a:rect l="l" t="t" r="r" b="b"/>
              <a:pathLst>
                <a:path w="2252" h="2848" extrusionOk="0">
                  <a:moveTo>
                    <a:pt x="1156" y="412"/>
                  </a:moveTo>
                  <a:cubicBezTo>
                    <a:pt x="1270" y="412"/>
                    <a:pt x="1389" y="467"/>
                    <a:pt x="1511" y="589"/>
                  </a:cubicBezTo>
                  <a:lnTo>
                    <a:pt x="1549" y="627"/>
                  </a:lnTo>
                  <a:cubicBezTo>
                    <a:pt x="1780" y="867"/>
                    <a:pt x="1780" y="1098"/>
                    <a:pt x="1578" y="1300"/>
                  </a:cubicBezTo>
                  <a:lnTo>
                    <a:pt x="1241" y="1637"/>
                  </a:lnTo>
                  <a:lnTo>
                    <a:pt x="501" y="906"/>
                  </a:lnTo>
                  <a:lnTo>
                    <a:pt x="838" y="560"/>
                  </a:lnTo>
                  <a:cubicBezTo>
                    <a:pt x="937" y="465"/>
                    <a:pt x="1044" y="412"/>
                    <a:pt x="1156" y="412"/>
                  </a:cubicBezTo>
                  <a:close/>
                  <a:moveTo>
                    <a:pt x="1195" y="1"/>
                  </a:moveTo>
                  <a:cubicBezTo>
                    <a:pt x="979" y="1"/>
                    <a:pt x="776" y="112"/>
                    <a:pt x="597" y="291"/>
                  </a:cubicBezTo>
                  <a:lnTo>
                    <a:pt x="68" y="819"/>
                  </a:lnTo>
                  <a:cubicBezTo>
                    <a:pt x="11" y="867"/>
                    <a:pt x="1" y="964"/>
                    <a:pt x="49" y="1021"/>
                  </a:cubicBezTo>
                  <a:lnTo>
                    <a:pt x="1847" y="2820"/>
                  </a:lnTo>
                  <a:cubicBezTo>
                    <a:pt x="1867" y="2839"/>
                    <a:pt x="1892" y="2848"/>
                    <a:pt x="1920" y="2848"/>
                  </a:cubicBezTo>
                  <a:cubicBezTo>
                    <a:pt x="1974" y="2848"/>
                    <a:pt x="2037" y="2816"/>
                    <a:pt x="2088" y="2771"/>
                  </a:cubicBezTo>
                  <a:cubicBezTo>
                    <a:pt x="2155" y="2695"/>
                    <a:pt x="2193" y="2589"/>
                    <a:pt x="2136" y="2531"/>
                  </a:cubicBezTo>
                  <a:lnTo>
                    <a:pt x="1463" y="1858"/>
                  </a:lnTo>
                  <a:lnTo>
                    <a:pt x="1799" y="1521"/>
                  </a:lnTo>
                  <a:cubicBezTo>
                    <a:pt x="2145" y="1175"/>
                    <a:pt x="2251" y="742"/>
                    <a:pt x="1809" y="310"/>
                  </a:cubicBezTo>
                  <a:lnTo>
                    <a:pt x="1790" y="291"/>
                  </a:lnTo>
                  <a:cubicBezTo>
                    <a:pt x="1587" y="88"/>
                    <a:pt x="1386" y="1"/>
                    <a:pt x="1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3" name="Google Shape;15523;p60"/>
          <p:cNvGrpSpPr/>
          <p:nvPr/>
        </p:nvGrpSpPr>
        <p:grpSpPr>
          <a:xfrm>
            <a:off x="6634912" y="3394969"/>
            <a:ext cx="360367" cy="252309"/>
            <a:chOff x="6634912" y="3394969"/>
            <a:chExt cx="360367" cy="252309"/>
          </a:xfrm>
        </p:grpSpPr>
        <p:sp>
          <p:nvSpPr>
            <p:cNvPr id="15524" name="Google Shape;15524;p60"/>
            <p:cNvSpPr/>
            <p:nvPr/>
          </p:nvSpPr>
          <p:spPr>
            <a:xfrm>
              <a:off x="6784913" y="3403749"/>
              <a:ext cx="106830" cy="39748"/>
            </a:xfrm>
            <a:custGeom>
              <a:avLst/>
              <a:gdLst/>
              <a:ahLst/>
              <a:cxnLst/>
              <a:rect l="l" t="t" r="r" b="b"/>
              <a:pathLst>
                <a:path w="4088" h="1521" extrusionOk="0">
                  <a:moveTo>
                    <a:pt x="1184" y="1"/>
                  </a:moveTo>
                  <a:cubicBezTo>
                    <a:pt x="895" y="1"/>
                    <a:pt x="626" y="174"/>
                    <a:pt x="501" y="443"/>
                  </a:cubicBezTo>
                  <a:lnTo>
                    <a:pt x="1" y="1520"/>
                  </a:lnTo>
                  <a:lnTo>
                    <a:pt x="4088" y="1520"/>
                  </a:lnTo>
                  <a:lnTo>
                    <a:pt x="3588" y="443"/>
                  </a:lnTo>
                  <a:cubicBezTo>
                    <a:pt x="3463" y="174"/>
                    <a:pt x="3193" y="1"/>
                    <a:pt x="2905"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5" name="Google Shape;15525;p60"/>
            <p:cNvSpPr/>
            <p:nvPr/>
          </p:nvSpPr>
          <p:spPr>
            <a:xfrm>
              <a:off x="6916333" y="3417835"/>
              <a:ext cx="56080" cy="30444"/>
            </a:xfrm>
            <a:custGeom>
              <a:avLst/>
              <a:gdLst/>
              <a:ahLst/>
              <a:cxnLst/>
              <a:rect l="l" t="t" r="r" b="b"/>
              <a:pathLst>
                <a:path w="2146" h="1165" extrusionOk="0">
                  <a:moveTo>
                    <a:pt x="338" y="0"/>
                  </a:moveTo>
                  <a:cubicBezTo>
                    <a:pt x="155" y="0"/>
                    <a:pt x="1" y="154"/>
                    <a:pt x="1" y="337"/>
                  </a:cubicBezTo>
                  <a:lnTo>
                    <a:pt x="1" y="1164"/>
                  </a:lnTo>
                  <a:lnTo>
                    <a:pt x="2145" y="1164"/>
                  </a:lnTo>
                  <a:lnTo>
                    <a:pt x="2145" y="337"/>
                  </a:lnTo>
                  <a:cubicBezTo>
                    <a:pt x="2145" y="154"/>
                    <a:pt x="1991" y="0"/>
                    <a:pt x="1809"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6" name="Google Shape;15526;p60"/>
            <p:cNvSpPr/>
            <p:nvPr/>
          </p:nvSpPr>
          <p:spPr>
            <a:xfrm>
              <a:off x="6634912" y="3442974"/>
              <a:ext cx="360367" cy="204304"/>
            </a:xfrm>
            <a:custGeom>
              <a:avLst/>
              <a:gdLst/>
              <a:ahLst/>
              <a:cxnLst/>
              <a:rect l="l" t="t" r="r" b="b"/>
              <a:pathLst>
                <a:path w="13790" h="7818" extrusionOk="0">
                  <a:moveTo>
                    <a:pt x="837" y="0"/>
                  </a:moveTo>
                  <a:cubicBezTo>
                    <a:pt x="375" y="0"/>
                    <a:pt x="0" y="375"/>
                    <a:pt x="0" y="837"/>
                  </a:cubicBezTo>
                  <a:lnTo>
                    <a:pt x="0" y="6972"/>
                  </a:lnTo>
                  <a:cubicBezTo>
                    <a:pt x="0" y="7433"/>
                    <a:pt x="375" y="7818"/>
                    <a:pt x="837" y="7818"/>
                  </a:cubicBezTo>
                  <a:lnTo>
                    <a:pt x="12953" y="7818"/>
                  </a:lnTo>
                  <a:cubicBezTo>
                    <a:pt x="13414" y="7818"/>
                    <a:pt x="13789" y="7433"/>
                    <a:pt x="13789" y="6972"/>
                  </a:cubicBezTo>
                  <a:lnTo>
                    <a:pt x="13789" y="837"/>
                  </a:lnTo>
                  <a:cubicBezTo>
                    <a:pt x="13789" y="375"/>
                    <a:pt x="13414" y="0"/>
                    <a:pt x="12953" y="0"/>
                  </a:cubicBezTo>
                  <a:close/>
                </a:path>
              </a:pathLst>
            </a:custGeom>
            <a:solidFill>
              <a:srgbClr val="6C7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7" name="Google Shape;15527;p60"/>
            <p:cNvSpPr/>
            <p:nvPr/>
          </p:nvSpPr>
          <p:spPr>
            <a:xfrm>
              <a:off x="6943981" y="3477129"/>
              <a:ext cx="51298" cy="142762"/>
            </a:xfrm>
            <a:custGeom>
              <a:avLst/>
              <a:gdLst/>
              <a:ahLst/>
              <a:cxnLst/>
              <a:rect l="l" t="t" r="r" b="b"/>
              <a:pathLst>
                <a:path w="1963" h="5463" extrusionOk="0">
                  <a:moveTo>
                    <a:pt x="741" y="1"/>
                  </a:moveTo>
                  <a:cubicBezTo>
                    <a:pt x="318" y="30"/>
                    <a:pt x="1" y="376"/>
                    <a:pt x="1" y="789"/>
                  </a:cubicBezTo>
                  <a:lnTo>
                    <a:pt x="1" y="4674"/>
                  </a:lnTo>
                  <a:cubicBezTo>
                    <a:pt x="1" y="5107"/>
                    <a:pt x="347" y="5453"/>
                    <a:pt x="789" y="5463"/>
                  </a:cubicBezTo>
                  <a:lnTo>
                    <a:pt x="1962" y="5463"/>
                  </a:lnTo>
                  <a:lnTo>
                    <a:pt x="1962" y="1"/>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8" name="Google Shape;15528;p60"/>
            <p:cNvSpPr/>
            <p:nvPr/>
          </p:nvSpPr>
          <p:spPr>
            <a:xfrm>
              <a:off x="6723344" y="3457530"/>
              <a:ext cx="205846" cy="176081"/>
            </a:xfrm>
            <a:custGeom>
              <a:avLst/>
              <a:gdLst/>
              <a:ahLst/>
              <a:cxnLst/>
              <a:rect l="l" t="t" r="r" b="b"/>
              <a:pathLst>
                <a:path w="7877" h="6738" extrusionOk="0">
                  <a:moveTo>
                    <a:pt x="4519" y="1"/>
                  </a:moveTo>
                  <a:cubicBezTo>
                    <a:pt x="4513" y="1"/>
                    <a:pt x="4507" y="1"/>
                    <a:pt x="4501" y="1"/>
                  </a:cubicBezTo>
                  <a:cubicBezTo>
                    <a:pt x="1501" y="1"/>
                    <a:pt x="1" y="3626"/>
                    <a:pt x="2126" y="5751"/>
                  </a:cubicBezTo>
                  <a:cubicBezTo>
                    <a:pt x="2770" y="6395"/>
                    <a:pt x="3629" y="6737"/>
                    <a:pt x="4505" y="6737"/>
                  </a:cubicBezTo>
                  <a:cubicBezTo>
                    <a:pt x="4937" y="6737"/>
                    <a:pt x="5373" y="6654"/>
                    <a:pt x="5790" y="6482"/>
                  </a:cubicBezTo>
                  <a:cubicBezTo>
                    <a:pt x="7049" y="5963"/>
                    <a:pt x="7867" y="4732"/>
                    <a:pt x="7867" y="3366"/>
                  </a:cubicBezTo>
                  <a:cubicBezTo>
                    <a:pt x="7876" y="1516"/>
                    <a:pt x="6376" y="1"/>
                    <a:pt x="4519"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9" name="Google Shape;15529;p60"/>
            <p:cNvSpPr/>
            <p:nvPr/>
          </p:nvSpPr>
          <p:spPr>
            <a:xfrm>
              <a:off x="6743702" y="3472870"/>
              <a:ext cx="170410" cy="145793"/>
            </a:xfrm>
            <a:custGeom>
              <a:avLst/>
              <a:gdLst/>
              <a:ahLst/>
              <a:cxnLst/>
              <a:rect l="l" t="t" r="r" b="b"/>
              <a:pathLst>
                <a:path w="6521" h="5579" extrusionOk="0">
                  <a:moveTo>
                    <a:pt x="3740" y="0"/>
                  </a:moveTo>
                  <a:cubicBezTo>
                    <a:pt x="3734" y="0"/>
                    <a:pt x="3728" y="0"/>
                    <a:pt x="3722" y="0"/>
                  </a:cubicBezTo>
                  <a:cubicBezTo>
                    <a:pt x="1241" y="0"/>
                    <a:pt x="1" y="3001"/>
                    <a:pt x="1751" y="4760"/>
                  </a:cubicBezTo>
                  <a:cubicBezTo>
                    <a:pt x="2319" y="5326"/>
                    <a:pt x="3017" y="5579"/>
                    <a:pt x="3701" y="5579"/>
                  </a:cubicBezTo>
                  <a:cubicBezTo>
                    <a:pt x="5136" y="5579"/>
                    <a:pt x="6511" y="4466"/>
                    <a:pt x="6511" y="2779"/>
                  </a:cubicBezTo>
                  <a:cubicBezTo>
                    <a:pt x="6520" y="1247"/>
                    <a:pt x="5280" y="0"/>
                    <a:pt x="374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0" name="Google Shape;15530;p60"/>
            <p:cNvSpPr/>
            <p:nvPr/>
          </p:nvSpPr>
          <p:spPr>
            <a:xfrm>
              <a:off x="6781411" y="3491816"/>
              <a:ext cx="119373" cy="106046"/>
            </a:xfrm>
            <a:custGeom>
              <a:avLst/>
              <a:gdLst/>
              <a:ahLst/>
              <a:cxnLst/>
              <a:rect l="l" t="t" r="r" b="b"/>
              <a:pathLst>
                <a:path w="4568" h="4058" extrusionOk="0">
                  <a:moveTo>
                    <a:pt x="2277" y="0"/>
                  </a:moveTo>
                  <a:cubicBezTo>
                    <a:pt x="1674" y="0"/>
                    <a:pt x="1079" y="267"/>
                    <a:pt x="683" y="776"/>
                  </a:cubicBezTo>
                  <a:cubicBezTo>
                    <a:pt x="0" y="1651"/>
                    <a:pt x="135" y="2901"/>
                    <a:pt x="991" y="3593"/>
                  </a:cubicBezTo>
                  <a:cubicBezTo>
                    <a:pt x="1366" y="3905"/>
                    <a:pt x="1823" y="4057"/>
                    <a:pt x="2279" y="4057"/>
                  </a:cubicBezTo>
                  <a:cubicBezTo>
                    <a:pt x="2849" y="4057"/>
                    <a:pt x="3417" y="3818"/>
                    <a:pt x="3818" y="3353"/>
                  </a:cubicBezTo>
                  <a:lnTo>
                    <a:pt x="3818" y="3343"/>
                  </a:lnTo>
                  <a:cubicBezTo>
                    <a:pt x="3856" y="3295"/>
                    <a:pt x="3895" y="3256"/>
                    <a:pt x="3924" y="3208"/>
                  </a:cubicBezTo>
                  <a:cubicBezTo>
                    <a:pt x="4568" y="2304"/>
                    <a:pt x="4375" y="1064"/>
                    <a:pt x="3491" y="400"/>
                  </a:cubicBezTo>
                  <a:cubicBezTo>
                    <a:pt x="3126" y="131"/>
                    <a:pt x="2700" y="0"/>
                    <a:pt x="2277"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1" name="Google Shape;15531;p60"/>
            <p:cNvSpPr/>
            <p:nvPr/>
          </p:nvSpPr>
          <p:spPr>
            <a:xfrm>
              <a:off x="6783867" y="3491711"/>
              <a:ext cx="116159" cy="106176"/>
            </a:xfrm>
            <a:custGeom>
              <a:avLst/>
              <a:gdLst/>
              <a:ahLst/>
              <a:cxnLst/>
              <a:rect l="l" t="t" r="r" b="b"/>
              <a:pathLst>
                <a:path w="4445" h="4063" extrusionOk="0">
                  <a:moveTo>
                    <a:pt x="2189" y="1"/>
                  </a:moveTo>
                  <a:cubicBezTo>
                    <a:pt x="1057" y="1"/>
                    <a:pt x="0" y="972"/>
                    <a:pt x="166" y="2289"/>
                  </a:cubicBezTo>
                  <a:cubicBezTo>
                    <a:pt x="307" y="3405"/>
                    <a:pt x="1245" y="4062"/>
                    <a:pt x="2196" y="4062"/>
                  </a:cubicBezTo>
                  <a:cubicBezTo>
                    <a:pt x="2803" y="4062"/>
                    <a:pt x="3414" y="3796"/>
                    <a:pt x="3830" y="3212"/>
                  </a:cubicBezTo>
                  <a:cubicBezTo>
                    <a:pt x="4445" y="2347"/>
                    <a:pt x="4291" y="1164"/>
                    <a:pt x="3493" y="491"/>
                  </a:cubicBezTo>
                  <a:cubicBezTo>
                    <a:pt x="3093" y="151"/>
                    <a:pt x="2635" y="1"/>
                    <a:pt x="2189" y="1"/>
                  </a:cubicBezTo>
                  <a:close/>
                </a:path>
              </a:pathLst>
            </a:custGeom>
            <a:solidFill>
              <a:srgbClr val="D2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2" name="Google Shape;15532;p60"/>
            <p:cNvSpPr/>
            <p:nvPr/>
          </p:nvSpPr>
          <p:spPr>
            <a:xfrm>
              <a:off x="6833414" y="3519595"/>
              <a:ext cx="33450" cy="33450"/>
            </a:xfrm>
            <a:custGeom>
              <a:avLst/>
              <a:gdLst/>
              <a:ahLst/>
              <a:cxnLst/>
              <a:rect l="l" t="t" r="r" b="b"/>
              <a:pathLst>
                <a:path w="1280" h="1280" extrusionOk="0">
                  <a:moveTo>
                    <a:pt x="645" y="1"/>
                  </a:moveTo>
                  <a:cubicBezTo>
                    <a:pt x="289" y="1"/>
                    <a:pt x="1" y="280"/>
                    <a:pt x="1" y="636"/>
                  </a:cubicBezTo>
                  <a:cubicBezTo>
                    <a:pt x="1" y="991"/>
                    <a:pt x="289" y="1280"/>
                    <a:pt x="645" y="1280"/>
                  </a:cubicBezTo>
                  <a:cubicBezTo>
                    <a:pt x="991" y="1280"/>
                    <a:pt x="1280" y="991"/>
                    <a:pt x="1280" y="636"/>
                  </a:cubicBezTo>
                  <a:cubicBezTo>
                    <a:pt x="1280" y="280"/>
                    <a:pt x="991" y="1"/>
                    <a:pt x="64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3" name="Google Shape;15533;p60"/>
            <p:cNvSpPr/>
            <p:nvPr/>
          </p:nvSpPr>
          <p:spPr>
            <a:xfrm>
              <a:off x="6667055" y="3394969"/>
              <a:ext cx="34469" cy="30183"/>
            </a:xfrm>
            <a:custGeom>
              <a:avLst/>
              <a:gdLst/>
              <a:ahLst/>
              <a:cxnLst/>
              <a:rect l="l" t="t" r="r" b="b"/>
              <a:pathLst>
                <a:path w="1319" h="1155" extrusionOk="0">
                  <a:moveTo>
                    <a:pt x="337" y="0"/>
                  </a:moveTo>
                  <a:cubicBezTo>
                    <a:pt x="155" y="0"/>
                    <a:pt x="1" y="145"/>
                    <a:pt x="1" y="337"/>
                  </a:cubicBezTo>
                  <a:lnTo>
                    <a:pt x="1" y="818"/>
                  </a:lnTo>
                  <a:cubicBezTo>
                    <a:pt x="1" y="1001"/>
                    <a:pt x="155" y="1154"/>
                    <a:pt x="337" y="1154"/>
                  </a:cubicBezTo>
                  <a:lnTo>
                    <a:pt x="982" y="1154"/>
                  </a:lnTo>
                  <a:cubicBezTo>
                    <a:pt x="1164" y="1154"/>
                    <a:pt x="1318" y="1001"/>
                    <a:pt x="1318" y="818"/>
                  </a:cubicBezTo>
                  <a:lnTo>
                    <a:pt x="1318" y="337"/>
                  </a:lnTo>
                  <a:cubicBezTo>
                    <a:pt x="1318" y="145"/>
                    <a:pt x="1164" y="0"/>
                    <a:pt x="982"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4" name="Google Shape;15534;p60"/>
            <p:cNvSpPr/>
            <p:nvPr/>
          </p:nvSpPr>
          <p:spPr>
            <a:xfrm>
              <a:off x="6634912" y="3416580"/>
              <a:ext cx="99016" cy="230463"/>
            </a:xfrm>
            <a:custGeom>
              <a:avLst/>
              <a:gdLst/>
              <a:ahLst/>
              <a:cxnLst/>
              <a:rect l="l" t="t" r="r" b="b"/>
              <a:pathLst>
                <a:path w="3789" h="8819" extrusionOk="0">
                  <a:moveTo>
                    <a:pt x="846" y="0"/>
                  </a:moveTo>
                  <a:cubicBezTo>
                    <a:pt x="375" y="0"/>
                    <a:pt x="0" y="375"/>
                    <a:pt x="0" y="837"/>
                  </a:cubicBezTo>
                  <a:lnTo>
                    <a:pt x="0" y="7982"/>
                  </a:lnTo>
                  <a:cubicBezTo>
                    <a:pt x="0" y="8443"/>
                    <a:pt x="375" y="8818"/>
                    <a:pt x="846" y="8818"/>
                  </a:cubicBezTo>
                  <a:lnTo>
                    <a:pt x="2943" y="8818"/>
                  </a:lnTo>
                  <a:cubicBezTo>
                    <a:pt x="3414" y="8818"/>
                    <a:pt x="3789" y="8443"/>
                    <a:pt x="3789" y="7982"/>
                  </a:cubicBezTo>
                  <a:lnTo>
                    <a:pt x="3789" y="837"/>
                  </a:lnTo>
                  <a:cubicBezTo>
                    <a:pt x="3789" y="385"/>
                    <a:pt x="3423" y="10"/>
                    <a:pt x="2971"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5" name="Google Shape;15535;p60"/>
            <p:cNvSpPr/>
            <p:nvPr/>
          </p:nvSpPr>
          <p:spPr>
            <a:xfrm>
              <a:off x="6634912" y="3416580"/>
              <a:ext cx="77666" cy="204827"/>
            </a:xfrm>
            <a:custGeom>
              <a:avLst/>
              <a:gdLst/>
              <a:ahLst/>
              <a:cxnLst/>
              <a:rect l="l" t="t" r="r" b="b"/>
              <a:pathLst>
                <a:path w="2972" h="7838" extrusionOk="0">
                  <a:moveTo>
                    <a:pt x="837" y="0"/>
                  </a:moveTo>
                  <a:cubicBezTo>
                    <a:pt x="375" y="0"/>
                    <a:pt x="0" y="375"/>
                    <a:pt x="0" y="837"/>
                  </a:cubicBezTo>
                  <a:lnTo>
                    <a:pt x="0" y="7837"/>
                  </a:lnTo>
                  <a:lnTo>
                    <a:pt x="2125" y="7837"/>
                  </a:lnTo>
                  <a:cubicBezTo>
                    <a:pt x="2596" y="7837"/>
                    <a:pt x="2971" y="7462"/>
                    <a:pt x="2971" y="6991"/>
                  </a:cubicBezTo>
                  <a:lnTo>
                    <a:pt x="2971" y="0"/>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6" name="Google Shape;15536;p60"/>
            <p:cNvSpPr/>
            <p:nvPr/>
          </p:nvSpPr>
          <p:spPr>
            <a:xfrm>
              <a:off x="6915836" y="3461058"/>
              <a:ext cx="22134" cy="22134"/>
            </a:xfrm>
            <a:custGeom>
              <a:avLst/>
              <a:gdLst/>
              <a:ahLst/>
              <a:cxnLst/>
              <a:rect l="l" t="t" r="r" b="b"/>
              <a:pathLst>
                <a:path w="847" h="847" extrusionOk="0">
                  <a:moveTo>
                    <a:pt x="424" y="0"/>
                  </a:moveTo>
                  <a:cubicBezTo>
                    <a:pt x="193" y="0"/>
                    <a:pt x="1" y="193"/>
                    <a:pt x="1" y="424"/>
                  </a:cubicBezTo>
                  <a:cubicBezTo>
                    <a:pt x="1" y="654"/>
                    <a:pt x="193" y="847"/>
                    <a:pt x="424" y="847"/>
                  </a:cubicBezTo>
                  <a:cubicBezTo>
                    <a:pt x="655" y="847"/>
                    <a:pt x="847" y="654"/>
                    <a:pt x="847" y="424"/>
                  </a:cubicBezTo>
                  <a:cubicBezTo>
                    <a:pt x="847" y="193"/>
                    <a:pt x="655" y="0"/>
                    <a:pt x="424" y="0"/>
                  </a:cubicBezTo>
                  <a:close/>
                </a:path>
              </a:pathLst>
            </a:custGeom>
            <a:solidFill>
              <a:srgbClr val="B6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7" name="Google Shape;15537;p60"/>
          <p:cNvGrpSpPr/>
          <p:nvPr/>
        </p:nvGrpSpPr>
        <p:grpSpPr>
          <a:xfrm>
            <a:off x="7059330" y="3340796"/>
            <a:ext cx="377170" cy="360655"/>
            <a:chOff x="7059330" y="3340796"/>
            <a:chExt cx="377170" cy="360655"/>
          </a:xfrm>
        </p:grpSpPr>
        <p:sp>
          <p:nvSpPr>
            <p:cNvPr id="15538" name="Google Shape;15538;p60"/>
            <p:cNvSpPr/>
            <p:nvPr/>
          </p:nvSpPr>
          <p:spPr>
            <a:xfrm>
              <a:off x="7059330" y="3424629"/>
              <a:ext cx="317144" cy="276822"/>
            </a:xfrm>
            <a:custGeom>
              <a:avLst/>
              <a:gdLst/>
              <a:ahLst/>
              <a:cxnLst/>
              <a:rect l="l" t="t" r="r" b="b"/>
              <a:pathLst>
                <a:path w="12136" h="10593" extrusionOk="0">
                  <a:moveTo>
                    <a:pt x="9372" y="7197"/>
                  </a:moveTo>
                  <a:cubicBezTo>
                    <a:pt x="9552" y="7197"/>
                    <a:pt x="9734" y="7249"/>
                    <a:pt x="9895" y="7356"/>
                  </a:cubicBezTo>
                  <a:cubicBezTo>
                    <a:pt x="10578" y="7828"/>
                    <a:pt x="10357" y="8895"/>
                    <a:pt x="9540" y="9049"/>
                  </a:cubicBezTo>
                  <a:cubicBezTo>
                    <a:pt x="9477" y="9061"/>
                    <a:pt x="9416" y="9066"/>
                    <a:pt x="9357" y="9066"/>
                  </a:cubicBezTo>
                  <a:cubicBezTo>
                    <a:pt x="8638" y="9066"/>
                    <a:pt x="8162" y="8246"/>
                    <a:pt x="8597" y="7606"/>
                  </a:cubicBezTo>
                  <a:cubicBezTo>
                    <a:pt x="8778" y="7341"/>
                    <a:pt x="9072" y="7197"/>
                    <a:pt x="9372" y="7197"/>
                  </a:cubicBezTo>
                  <a:close/>
                  <a:moveTo>
                    <a:pt x="5251" y="0"/>
                  </a:moveTo>
                  <a:cubicBezTo>
                    <a:pt x="3714" y="0"/>
                    <a:pt x="2293" y="758"/>
                    <a:pt x="1433" y="2029"/>
                  </a:cubicBezTo>
                  <a:cubicBezTo>
                    <a:pt x="0" y="4145"/>
                    <a:pt x="549" y="7029"/>
                    <a:pt x="2664" y="8472"/>
                  </a:cubicBezTo>
                  <a:cubicBezTo>
                    <a:pt x="2664" y="8472"/>
                    <a:pt x="5489" y="10593"/>
                    <a:pt x="8272" y="10593"/>
                  </a:cubicBezTo>
                  <a:cubicBezTo>
                    <a:pt x="9499" y="10593"/>
                    <a:pt x="10719" y="10180"/>
                    <a:pt x="11684" y="8991"/>
                  </a:cubicBezTo>
                  <a:lnTo>
                    <a:pt x="11694" y="8972"/>
                  </a:lnTo>
                  <a:cubicBezTo>
                    <a:pt x="11771" y="8856"/>
                    <a:pt x="11828" y="8741"/>
                    <a:pt x="11876" y="8616"/>
                  </a:cubicBezTo>
                  <a:cubicBezTo>
                    <a:pt x="12136" y="7847"/>
                    <a:pt x="11761" y="7010"/>
                    <a:pt x="11020" y="6693"/>
                  </a:cubicBezTo>
                  <a:cubicBezTo>
                    <a:pt x="10857" y="6616"/>
                    <a:pt x="10694" y="6529"/>
                    <a:pt x="10540" y="6424"/>
                  </a:cubicBezTo>
                  <a:cubicBezTo>
                    <a:pt x="10540" y="6424"/>
                    <a:pt x="9193" y="5654"/>
                    <a:pt x="9251" y="4029"/>
                  </a:cubicBezTo>
                  <a:cubicBezTo>
                    <a:pt x="9251" y="3962"/>
                    <a:pt x="9251" y="3895"/>
                    <a:pt x="9261" y="3827"/>
                  </a:cubicBezTo>
                  <a:cubicBezTo>
                    <a:pt x="9347" y="3020"/>
                    <a:pt x="9136" y="2212"/>
                    <a:pt x="8665" y="1568"/>
                  </a:cubicBezTo>
                  <a:cubicBezTo>
                    <a:pt x="8443" y="1260"/>
                    <a:pt x="8174" y="1000"/>
                    <a:pt x="7866" y="798"/>
                  </a:cubicBezTo>
                  <a:cubicBezTo>
                    <a:pt x="7107" y="279"/>
                    <a:pt x="6203" y="0"/>
                    <a:pt x="5280" y="0"/>
                  </a:cubicBezTo>
                  <a:cubicBezTo>
                    <a:pt x="5270" y="0"/>
                    <a:pt x="5260" y="0"/>
                    <a:pt x="5251" y="0"/>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9" name="Google Shape;15539;p60"/>
            <p:cNvSpPr/>
            <p:nvPr/>
          </p:nvSpPr>
          <p:spPr>
            <a:xfrm>
              <a:off x="7076917" y="3424629"/>
              <a:ext cx="299322" cy="254583"/>
            </a:xfrm>
            <a:custGeom>
              <a:avLst/>
              <a:gdLst/>
              <a:ahLst/>
              <a:cxnLst/>
              <a:rect l="l" t="t" r="r" b="b"/>
              <a:pathLst>
                <a:path w="11454" h="9742" extrusionOk="0">
                  <a:moveTo>
                    <a:pt x="8701" y="7195"/>
                  </a:moveTo>
                  <a:cubicBezTo>
                    <a:pt x="8876" y="7195"/>
                    <a:pt x="9055" y="7245"/>
                    <a:pt x="9222" y="7356"/>
                  </a:cubicBezTo>
                  <a:cubicBezTo>
                    <a:pt x="9645" y="7645"/>
                    <a:pt x="9761" y="8231"/>
                    <a:pt x="9472" y="8655"/>
                  </a:cubicBezTo>
                  <a:lnTo>
                    <a:pt x="9463" y="8655"/>
                  </a:lnTo>
                  <a:cubicBezTo>
                    <a:pt x="9275" y="8937"/>
                    <a:pt x="8986" y="9067"/>
                    <a:pt x="8699" y="9067"/>
                  </a:cubicBezTo>
                  <a:cubicBezTo>
                    <a:pt x="8283" y="9067"/>
                    <a:pt x="7871" y="8792"/>
                    <a:pt x="7780" y="8308"/>
                  </a:cubicBezTo>
                  <a:cubicBezTo>
                    <a:pt x="7656" y="7688"/>
                    <a:pt x="8152" y="7195"/>
                    <a:pt x="8701" y="7195"/>
                  </a:cubicBezTo>
                  <a:close/>
                  <a:moveTo>
                    <a:pt x="4607" y="0"/>
                  </a:moveTo>
                  <a:cubicBezTo>
                    <a:pt x="3309" y="0"/>
                    <a:pt x="2068" y="539"/>
                    <a:pt x="1193" y="1491"/>
                  </a:cubicBezTo>
                  <a:cubicBezTo>
                    <a:pt x="1" y="3587"/>
                    <a:pt x="616" y="6251"/>
                    <a:pt x="2607" y="7616"/>
                  </a:cubicBezTo>
                  <a:cubicBezTo>
                    <a:pt x="2607" y="7616"/>
                    <a:pt x="5435" y="9741"/>
                    <a:pt x="8218" y="9741"/>
                  </a:cubicBezTo>
                  <a:cubicBezTo>
                    <a:pt x="9272" y="9741"/>
                    <a:pt x="10319" y="9437"/>
                    <a:pt x="11203" y="8597"/>
                  </a:cubicBezTo>
                  <a:cubicBezTo>
                    <a:pt x="11453" y="7837"/>
                    <a:pt x="11088" y="7010"/>
                    <a:pt x="10347" y="6693"/>
                  </a:cubicBezTo>
                  <a:cubicBezTo>
                    <a:pt x="10184" y="6616"/>
                    <a:pt x="10021" y="6529"/>
                    <a:pt x="9867" y="6424"/>
                  </a:cubicBezTo>
                  <a:cubicBezTo>
                    <a:pt x="9867" y="6424"/>
                    <a:pt x="8520" y="5654"/>
                    <a:pt x="8578" y="4029"/>
                  </a:cubicBezTo>
                  <a:cubicBezTo>
                    <a:pt x="8578" y="3962"/>
                    <a:pt x="8578" y="3895"/>
                    <a:pt x="8588" y="3827"/>
                  </a:cubicBezTo>
                  <a:cubicBezTo>
                    <a:pt x="8674" y="3020"/>
                    <a:pt x="8463" y="2212"/>
                    <a:pt x="7992" y="1568"/>
                  </a:cubicBezTo>
                  <a:cubicBezTo>
                    <a:pt x="7770" y="1260"/>
                    <a:pt x="7501" y="1000"/>
                    <a:pt x="7193" y="798"/>
                  </a:cubicBezTo>
                  <a:cubicBezTo>
                    <a:pt x="6434" y="279"/>
                    <a:pt x="5530" y="0"/>
                    <a:pt x="4607" y="0"/>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0" name="Google Shape;15540;p60"/>
            <p:cNvSpPr/>
            <p:nvPr/>
          </p:nvSpPr>
          <p:spPr>
            <a:xfrm>
              <a:off x="7155079" y="3466232"/>
              <a:ext cx="80671" cy="49390"/>
            </a:xfrm>
            <a:custGeom>
              <a:avLst/>
              <a:gdLst/>
              <a:ahLst/>
              <a:cxnLst/>
              <a:rect l="l" t="t" r="r" b="b"/>
              <a:pathLst>
                <a:path w="3087" h="1890" extrusionOk="0">
                  <a:moveTo>
                    <a:pt x="2645" y="1"/>
                  </a:moveTo>
                  <a:cubicBezTo>
                    <a:pt x="2628" y="1"/>
                    <a:pt x="2612" y="2"/>
                    <a:pt x="2597" y="4"/>
                  </a:cubicBezTo>
                  <a:lnTo>
                    <a:pt x="1577" y="52"/>
                  </a:lnTo>
                  <a:lnTo>
                    <a:pt x="991" y="81"/>
                  </a:lnTo>
                  <a:cubicBezTo>
                    <a:pt x="741" y="101"/>
                    <a:pt x="558" y="302"/>
                    <a:pt x="558" y="543"/>
                  </a:cubicBezTo>
                  <a:lnTo>
                    <a:pt x="558" y="562"/>
                  </a:lnTo>
                  <a:cubicBezTo>
                    <a:pt x="558" y="668"/>
                    <a:pt x="606" y="774"/>
                    <a:pt x="673" y="841"/>
                  </a:cubicBezTo>
                  <a:cubicBezTo>
                    <a:pt x="712" y="889"/>
                    <a:pt x="673" y="956"/>
                    <a:pt x="616" y="966"/>
                  </a:cubicBezTo>
                  <a:lnTo>
                    <a:pt x="462" y="976"/>
                  </a:lnTo>
                  <a:cubicBezTo>
                    <a:pt x="202" y="985"/>
                    <a:pt x="0" y="1206"/>
                    <a:pt x="10" y="1456"/>
                  </a:cubicBezTo>
                  <a:cubicBezTo>
                    <a:pt x="29" y="1700"/>
                    <a:pt x="231" y="1889"/>
                    <a:pt x="473" y="1889"/>
                  </a:cubicBezTo>
                  <a:cubicBezTo>
                    <a:pt x="479" y="1889"/>
                    <a:pt x="485" y="1889"/>
                    <a:pt x="491" y="1889"/>
                  </a:cubicBezTo>
                  <a:lnTo>
                    <a:pt x="991" y="1860"/>
                  </a:lnTo>
                  <a:lnTo>
                    <a:pt x="1116" y="1860"/>
                  </a:lnTo>
                  <a:lnTo>
                    <a:pt x="2096" y="1812"/>
                  </a:lnTo>
                  <a:cubicBezTo>
                    <a:pt x="2337" y="1803"/>
                    <a:pt x="2529" y="1610"/>
                    <a:pt x="2539" y="1370"/>
                  </a:cubicBezTo>
                  <a:cubicBezTo>
                    <a:pt x="2548" y="1254"/>
                    <a:pt x="2510" y="1149"/>
                    <a:pt x="2443" y="1062"/>
                  </a:cubicBezTo>
                  <a:cubicBezTo>
                    <a:pt x="2395" y="1014"/>
                    <a:pt x="2433" y="928"/>
                    <a:pt x="2500" y="928"/>
                  </a:cubicBezTo>
                  <a:lnTo>
                    <a:pt x="2654" y="918"/>
                  </a:lnTo>
                  <a:cubicBezTo>
                    <a:pt x="2895" y="899"/>
                    <a:pt x="3087" y="706"/>
                    <a:pt x="3087" y="456"/>
                  </a:cubicBezTo>
                  <a:cubicBezTo>
                    <a:pt x="3087" y="447"/>
                    <a:pt x="3087" y="447"/>
                    <a:pt x="3077" y="437"/>
                  </a:cubicBezTo>
                  <a:cubicBezTo>
                    <a:pt x="3068" y="254"/>
                    <a:pt x="2952" y="91"/>
                    <a:pt x="2779" y="24"/>
                  </a:cubicBezTo>
                  <a:cubicBezTo>
                    <a:pt x="2737" y="10"/>
                    <a:pt x="2690" y="1"/>
                    <a:pt x="2645" y="1"/>
                  </a:cubicBezTo>
                  <a:close/>
                </a:path>
              </a:pathLst>
            </a:custGeom>
            <a:solidFill>
              <a:srgbClr val="BA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1" name="Google Shape;15541;p60"/>
            <p:cNvSpPr/>
            <p:nvPr/>
          </p:nvSpPr>
          <p:spPr>
            <a:xfrm>
              <a:off x="7175437" y="3466336"/>
              <a:ext cx="60575" cy="48528"/>
            </a:xfrm>
            <a:custGeom>
              <a:avLst/>
              <a:gdLst/>
              <a:ahLst/>
              <a:cxnLst/>
              <a:rect l="l" t="t" r="r" b="b"/>
              <a:pathLst>
                <a:path w="2318" h="1857" extrusionOk="0">
                  <a:moveTo>
                    <a:pt x="1837" y="0"/>
                  </a:moveTo>
                  <a:lnTo>
                    <a:pt x="817" y="48"/>
                  </a:lnTo>
                  <a:cubicBezTo>
                    <a:pt x="664" y="135"/>
                    <a:pt x="577" y="298"/>
                    <a:pt x="577" y="472"/>
                  </a:cubicBezTo>
                  <a:lnTo>
                    <a:pt x="577" y="491"/>
                  </a:lnTo>
                  <a:cubicBezTo>
                    <a:pt x="577" y="606"/>
                    <a:pt x="625" y="702"/>
                    <a:pt x="692" y="789"/>
                  </a:cubicBezTo>
                  <a:cubicBezTo>
                    <a:pt x="731" y="837"/>
                    <a:pt x="702" y="914"/>
                    <a:pt x="635" y="914"/>
                  </a:cubicBezTo>
                  <a:lnTo>
                    <a:pt x="471" y="924"/>
                  </a:lnTo>
                  <a:cubicBezTo>
                    <a:pt x="202" y="943"/>
                    <a:pt x="0" y="1164"/>
                    <a:pt x="10" y="1433"/>
                  </a:cubicBezTo>
                  <a:cubicBezTo>
                    <a:pt x="29" y="1625"/>
                    <a:pt x="154" y="1789"/>
                    <a:pt x="337" y="1856"/>
                  </a:cubicBezTo>
                  <a:lnTo>
                    <a:pt x="1317" y="1808"/>
                  </a:lnTo>
                  <a:cubicBezTo>
                    <a:pt x="1558" y="1799"/>
                    <a:pt x="1750" y="1606"/>
                    <a:pt x="1760" y="1366"/>
                  </a:cubicBezTo>
                  <a:cubicBezTo>
                    <a:pt x="1769" y="1250"/>
                    <a:pt x="1731" y="1145"/>
                    <a:pt x="1664" y="1058"/>
                  </a:cubicBezTo>
                  <a:cubicBezTo>
                    <a:pt x="1616" y="1010"/>
                    <a:pt x="1654" y="924"/>
                    <a:pt x="1721" y="924"/>
                  </a:cubicBezTo>
                  <a:lnTo>
                    <a:pt x="1875" y="914"/>
                  </a:lnTo>
                  <a:cubicBezTo>
                    <a:pt x="2116" y="895"/>
                    <a:pt x="2308" y="702"/>
                    <a:pt x="2308" y="452"/>
                  </a:cubicBezTo>
                  <a:cubicBezTo>
                    <a:pt x="2308" y="443"/>
                    <a:pt x="2308" y="443"/>
                    <a:pt x="2318" y="433"/>
                  </a:cubicBezTo>
                  <a:cubicBezTo>
                    <a:pt x="2298" y="250"/>
                    <a:pt x="2183" y="87"/>
                    <a:pt x="2010" y="29"/>
                  </a:cubicBezTo>
                  <a:cubicBezTo>
                    <a:pt x="1952" y="10"/>
                    <a:pt x="1894" y="0"/>
                    <a:pt x="1837"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2" name="Google Shape;15542;p60"/>
            <p:cNvSpPr/>
            <p:nvPr/>
          </p:nvSpPr>
          <p:spPr>
            <a:xfrm>
              <a:off x="7199296" y="3550457"/>
              <a:ext cx="64103" cy="71838"/>
            </a:xfrm>
            <a:custGeom>
              <a:avLst/>
              <a:gdLst/>
              <a:ahLst/>
              <a:cxnLst/>
              <a:rect l="l" t="t" r="r" b="b"/>
              <a:pathLst>
                <a:path w="2453" h="2749" extrusionOk="0">
                  <a:moveTo>
                    <a:pt x="1996" y="1"/>
                  </a:moveTo>
                  <a:cubicBezTo>
                    <a:pt x="1920" y="1"/>
                    <a:pt x="1842" y="20"/>
                    <a:pt x="1770" y="60"/>
                  </a:cubicBezTo>
                  <a:lnTo>
                    <a:pt x="943" y="532"/>
                  </a:lnTo>
                  <a:lnTo>
                    <a:pt x="366" y="849"/>
                  </a:lnTo>
                  <a:cubicBezTo>
                    <a:pt x="222" y="926"/>
                    <a:pt x="135" y="1080"/>
                    <a:pt x="135" y="1253"/>
                  </a:cubicBezTo>
                  <a:cubicBezTo>
                    <a:pt x="135" y="1387"/>
                    <a:pt x="203" y="1522"/>
                    <a:pt x="318" y="1609"/>
                  </a:cubicBezTo>
                  <a:cubicBezTo>
                    <a:pt x="404" y="1676"/>
                    <a:pt x="395" y="1830"/>
                    <a:pt x="299" y="1888"/>
                  </a:cubicBezTo>
                  <a:lnTo>
                    <a:pt x="289" y="1888"/>
                  </a:lnTo>
                  <a:cubicBezTo>
                    <a:pt x="97" y="2003"/>
                    <a:pt x="1" y="2234"/>
                    <a:pt x="78" y="2445"/>
                  </a:cubicBezTo>
                  <a:cubicBezTo>
                    <a:pt x="145" y="2635"/>
                    <a:pt x="318" y="2748"/>
                    <a:pt x="502" y="2748"/>
                  </a:cubicBezTo>
                  <a:cubicBezTo>
                    <a:pt x="579" y="2748"/>
                    <a:pt x="658" y="2728"/>
                    <a:pt x="731" y="2686"/>
                  </a:cubicBezTo>
                  <a:lnTo>
                    <a:pt x="1174" y="2445"/>
                  </a:lnTo>
                  <a:lnTo>
                    <a:pt x="2126" y="1897"/>
                  </a:lnTo>
                  <a:cubicBezTo>
                    <a:pt x="2328" y="1791"/>
                    <a:pt x="2414" y="1551"/>
                    <a:pt x="2337" y="1330"/>
                  </a:cubicBezTo>
                  <a:cubicBezTo>
                    <a:pt x="2289" y="1205"/>
                    <a:pt x="2193" y="1109"/>
                    <a:pt x="2068" y="1070"/>
                  </a:cubicBezTo>
                  <a:cubicBezTo>
                    <a:pt x="2020" y="1041"/>
                    <a:pt x="2010" y="974"/>
                    <a:pt x="2058" y="945"/>
                  </a:cubicBezTo>
                  <a:lnTo>
                    <a:pt x="2222" y="849"/>
                  </a:lnTo>
                  <a:cubicBezTo>
                    <a:pt x="2366" y="772"/>
                    <a:pt x="2453" y="618"/>
                    <a:pt x="2453" y="455"/>
                  </a:cubicBezTo>
                  <a:cubicBezTo>
                    <a:pt x="2453" y="378"/>
                    <a:pt x="2433" y="301"/>
                    <a:pt x="2395" y="234"/>
                  </a:cubicBezTo>
                  <a:cubicBezTo>
                    <a:pt x="2311" y="84"/>
                    <a:pt x="2156" y="1"/>
                    <a:pt x="1996"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3" name="Google Shape;15543;p60"/>
            <p:cNvSpPr/>
            <p:nvPr/>
          </p:nvSpPr>
          <p:spPr>
            <a:xfrm>
              <a:off x="7216648" y="3550457"/>
              <a:ext cx="47012" cy="63920"/>
            </a:xfrm>
            <a:custGeom>
              <a:avLst/>
              <a:gdLst/>
              <a:ahLst/>
              <a:cxnLst/>
              <a:rect l="l" t="t" r="r" b="b"/>
              <a:pathLst>
                <a:path w="1799" h="2446" extrusionOk="0">
                  <a:moveTo>
                    <a:pt x="1335" y="1"/>
                  </a:moveTo>
                  <a:cubicBezTo>
                    <a:pt x="1260" y="1"/>
                    <a:pt x="1184" y="20"/>
                    <a:pt x="1116" y="60"/>
                  </a:cubicBezTo>
                  <a:lnTo>
                    <a:pt x="279" y="532"/>
                  </a:lnTo>
                  <a:cubicBezTo>
                    <a:pt x="192" y="618"/>
                    <a:pt x="135" y="743"/>
                    <a:pt x="135" y="868"/>
                  </a:cubicBezTo>
                  <a:cubicBezTo>
                    <a:pt x="135" y="955"/>
                    <a:pt x="164" y="1032"/>
                    <a:pt x="202" y="1109"/>
                  </a:cubicBezTo>
                  <a:cubicBezTo>
                    <a:pt x="231" y="1166"/>
                    <a:pt x="269" y="1214"/>
                    <a:pt x="317" y="1253"/>
                  </a:cubicBezTo>
                  <a:cubicBezTo>
                    <a:pt x="423" y="1330"/>
                    <a:pt x="414" y="1474"/>
                    <a:pt x="298" y="1541"/>
                  </a:cubicBezTo>
                  <a:cubicBezTo>
                    <a:pt x="87" y="1657"/>
                    <a:pt x="0" y="1907"/>
                    <a:pt x="67" y="2128"/>
                  </a:cubicBezTo>
                  <a:cubicBezTo>
                    <a:pt x="144" y="2311"/>
                    <a:pt x="308" y="2436"/>
                    <a:pt x="510" y="2445"/>
                  </a:cubicBezTo>
                  <a:lnTo>
                    <a:pt x="1462" y="1897"/>
                  </a:lnTo>
                  <a:cubicBezTo>
                    <a:pt x="1664" y="1791"/>
                    <a:pt x="1750" y="1551"/>
                    <a:pt x="1673" y="1330"/>
                  </a:cubicBezTo>
                  <a:cubicBezTo>
                    <a:pt x="1625" y="1205"/>
                    <a:pt x="1529" y="1109"/>
                    <a:pt x="1404" y="1070"/>
                  </a:cubicBezTo>
                  <a:cubicBezTo>
                    <a:pt x="1356" y="1041"/>
                    <a:pt x="1346" y="974"/>
                    <a:pt x="1394" y="945"/>
                  </a:cubicBezTo>
                  <a:lnTo>
                    <a:pt x="1558" y="849"/>
                  </a:lnTo>
                  <a:cubicBezTo>
                    <a:pt x="1702" y="772"/>
                    <a:pt x="1798" y="618"/>
                    <a:pt x="1798" y="455"/>
                  </a:cubicBezTo>
                  <a:cubicBezTo>
                    <a:pt x="1798" y="378"/>
                    <a:pt x="1769" y="301"/>
                    <a:pt x="1731" y="234"/>
                  </a:cubicBezTo>
                  <a:cubicBezTo>
                    <a:pt x="1647" y="84"/>
                    <a:pt x="1492" y="1"/>
                    <a:pt x="1335"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4" name="Google Shape;15544;p60"/>
            <p:cNvSpPr/>
            <p:nvPr/>
          </p:nvSpPr>
          <p:spPr>
            <a:xfrm>
              <a:off x="7106316" y="3524690"/>
              <a:ext cx="68127" cy="69565"/>
            </a:xfrm>
            <a:custGeom>
              <a:avLst/>
              <a:gdLst/>
              <a:ahLst/>
              <a:cxnLst/>
              <a:rect l="l" t="t" r="r" b="b"/>
              <a:pathLst>
                <a:path w="2607" h="2662" extrusionOk="0">
                  <a:moveTo>
                    <a:pt x="507" y="1"/>
                  </a:moveTo>
                  <a:cubicBezTo>
                    <a:pt x="480" y="1"/>
                    <a:pt x="452" y="3"/>
                    <a:pt x="424" y="8"/>
                  </a:cubicBezTo>
                  <a:cubicBezTo>
                    <a:pt x="155" y="75"/>
                    <a:pt x="1" y="364"/>
                    <a:pt x="97" y="623"/>
                  </a:cubicBezTo>
                  <a:lnTo>
                    <a:pt x="280" y="1085"/>
                  </a:lnTo>
                  <a:lnTo>
                    <a:pt x="376" y="1335"/>
                  </a:lnTo>
                  <a:lnTo>
                    <a:pt x="683" y="2114"/>
                  </a:lnTo>
                  <a:cubicBezTo>
                    <a:pt x="749" y="2303"/>
                    <a:pt x="921" y="2422"/>
                    <a:pt x="1114" y="2422"/>
                  </a:cubicBezTo>
                  <a:cubicBezTo>
                    <a:pt x="1146" y="2422"/>
                    <a:pt x="1179" y="2419"/>
                    <a:pt x="1212" y="2412"/>
                  </a:cubicBezTo>
                  <a:cubicBezTo>
                    <a:pt x="1337" y="2383"/>
                    <a:pt x="1443" y="2297"/>
                    <a:pt x="1510" y="2181"/>
                  </a:cubicBezTo>
                  <a:cubicBezTo>
                    <a:pt x="1523" y="2159"/>
                    <a:pt x="1544" y="2150"/>
                    <a:pt x="1565" y="2150"/>
                  </a:cubicBezTo>
                  <a:cubicBezTo>
                    <a:pt x="1590" y="2150"/>
                    <a:pt x="1615" y="2164"/>
                    <a:pt x="1626" y="2191"/>
                  </a:cubicBezTo>
                  <a:lnTo>
                    <a:pt x="1703" y="2373"/>
                  </a:lnTo>
                  <a:cubicBezTo>
                    <a:pt x="1770" y="2547"/>
                    <a:pt x="1934" y="2662"/>
                    <a:pt x="2126" y="2662"/>
                  </a:cubicBezTo>
                  <a:cubicBezTo>
                    <a:pt x="2184" y="2662"/>
                    <a:pt x="2241" y="2652"/>
                    <a:pt x="2289" y="2633"/>
                  </a:cubicBezTo>
                  <a:cubicBezTo>
                    <a:pt x="2491" y="2556"/>
                    <a:pt x="2607" y="2354"/>
                    <a:pt x="2578" y="2143"/>
                  </a:cubicBezTo>
                  <a:cubicBezTo>
                    <a:pt x="2578" y="2104"/>
                    <a:pt x="2568" y="2066"/>
                    <a:pt x="2559" y="2037"/>
                  </a:cubicBezTo>
                  <a:lnTo>
                    <a:pt x="2155" y="1018"/>
                  </a:lnTo>
                  <a:lnTo>
                    <a:pt x="1972" y="537"/>
                  </a:lnTo>
                  <a:cubicBezTo>
                    <a:pt x="1905" y="354"/>
                    <a:pt x="1732" y="239"/>
                    <a:pt x="1539" y="239"/>
                  </a:cubicBezTo>
                  <a:cubicBezTo>
                    <a:pt x="1376" y="239"/>
                    <a:pt x="1232" y="325"/>
                    <a:pt x="1145" y="469"/>
                  </a:cubicBezTo>
                  <a:cubicBezTo>
                    <a:pt x="1132" y="496"/>
                    <a:pt x="1108" y="508"/>
                    <a:pt x="1085" y="508"/>
                  </a:cubicBezTo>
                  <a:cubicBezTo>
                    <a:pt x="1058" y="508"/>
                    <a:pt x="1030" y="491"/>
                    <a:pt x="1020" y="460"/>
                  </a:cubicBezTo>
                  <a:lnTo>
                    <a:pt x="953" y="296"/>
                  </a:lnTo>
                  <a:cubicBezTo>
                    <a:pt x="877" y="119"/>
                    <a:pt x="704" y="1"/>
                    <a:pt x="507"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5" name="Google Shape;15545;p60"/>
            <p:cNvSpPr/>
            <p:nvPr/>
          </p:nvSpPr>
          <p:spPr>
            <a:xfrm>
              <a:off x="7113607" y="3541049"/>
              <a:ext cx="60836" cy="53206"/>
            </a:xfrm>
            <a:custGeom>
              <a:avLst/>
              <a:gdLst/>
              <a:ahLst/>
              <a:cxnLst/>
              <a:rect l="l" t="t" r="r" b="b"/>
              <a:pathLst>
                <a:path w="2328" h="2036" extrusionOk="0">
                  <a:moveTo>
                    <a:pt x="459" y="0"/>
                  </a:moveTo>
                  <a:cubicBezTo>
                    <a:pt x="431" y="0"/>
                    <a:pt x="404" y="2"/>
                    <a:pt x="376" y="7"/>
                  </a:cubicBezTo>
                  <a:cubicBezTo>
                    <a:pt x="154" y="55"/>
                    <a:pt x="10" y="247"/>
                    <a:pt x="1" y="459"/>
                  </a:cubicBezTo>
                  <a:lnTo>
                    <a:pt x="97" y="709"/>
                  </a:lnTo>
                  <a:lnTo>
                    <a:pt x="404" y="1488"/>
                  </a:lnTo>
                  <a:cubicBezTo>
                    <a:pt x="470" y="1677"/>
                    <a:pt x="642" y="1796"/>
                    <a:pt x="835" y="1796"/>
                  </a:cubicBezTo>
                  <a:cubicBezTo>
                    <a:pt x="867" y="1796"/>
                    <a:pt x="900" y="1793"/>
                    <a:pt x="933" y="1786"/>
                  </a:cubicBezTo>
                  <a:cubicBezTo>
                    <a:pt x="1058" y="1757"/>
                    <a:pt x="1164" y="1671"/>
                    <a:pt x="1231" y="1555"/>
                  </a:cubicBezTo>
                  <a:cubicBezTo>
                    <a:pt x="1244" y="1533"/>
                    <a:pt x="1265" y="1524"/>
                    <a:pt x="1286" y="1524"/>
                  </a:cubicBezTo>
                  <a:cubicBezTo>
                    <a:pt x="1311" y="1524"/>
                    <a:pt x="1336" y="1538"/>
                    <a:pt x="1347" y="1565"/>
                  </a:cubicBezTo>
                  <a:lnTo>
                    <a:pt x="1424" y="1747"/>
                  </a:lnTo>
                  <a:cubicBezTo>
                    <a:pt x="1491" y="1921"/>
                    <a:pt x="1655" y="2036"/>
                    <a:pt x="1847" y="2036"/>
                  </a:cubicBezTo>
                  <a:cubicBezTo>
                    <a:pt x="1905" y="2036"/>
                    <a:pt x="1962" y="2026"/>
                    <a:pt x="2010" y="2007"/>
                  </a:cubicBezTo>
                  <a:cubicBezTo>
                    <a:pt x="2203" y="1930"/>
                    <a:pt x="2328" y="1728"/>
                    <a:pt x="2299" y="1517"/>
                  </a:cubicBezTo>
                  <a:cubicBezTo>
                    <a:pt x="2299" y="1478"/>
                    <a:pt x="2289" y="1449"/>
                    <a:pt x="2280" y="1411"/>
                  </a:cubicBezTo>
                  <a:lnTo>
                    <a:pt x="1876" y="392"/>
                  </a:lnTo>
                  <a:cubicBezTo>
                    <a:pt x="1789" y="295"/>
                    <a:pt x="1664" y="238"/>
                    <a:pt x="1530" y="238"/>
                  </a:cubicBezTo>
                  <a:cubicBezTo>
                    <a:pt x="1366" y="238"/>
                    <a:pt x="1203" y="334"/>
                    <a:pt x="1126" y="478"/>
                  </a:cubicBezTo>
                  <a:cubicBezTo>
                    <a:pt x="1111" y="507"/>
                    <a:pt x="1082" y="521"/>
                    <a:pt x="1055" y="521"/>
                  </a:cubicBezTo>
                  <a:cubicBezTo>
                    <a:pt x="1027" y="521"/>
                    <a:pt x="1001" y="507"/>
                    <a:pt x="991" y="478"/>
                  </a:cubicBezTo>
                  <a:lnTo>
                    <a:pt x="924" y="305"/>
                  </a:lnTo>
                  <a:cubicBezTo>
                    <a:pt x="848" y="119"/>
                    <a:pt x="660" y="0"/>
                    <a:pt x="459"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6" name="Google Shape;15546;p60"/>
            <p:cNvSpPr/>
            <p:nvPr/>
          </p:nvSpPr>
          <p:spPr>
            <a:xfrm>
              <a:off x="7312632" y="3340796"/>
              <a:ext cx="123868" cy="140645"/>
            </a:xfrm>
            <a:custGeom>
              <a:avLst/>
              <a:gdLst/>
              <a:ahLst/>
              <a:cxnLst/>
              <a:rect l="l" t="t" r="r" b="b"/>
              <a:pathLst>
                <a:path w="4740" h="5382" extrusionOk="0">
                  <a:moveTo>
                    <a:pt x="4685" y="1"/>
                  </a:moveTo>
                  <a:cubicBezTo>
                    <a:pt x="4678" y="1"/>
                    <a:pt x="4671" y="2"/>
                    <a:pt x="4664" y="6"/>
                  </a:cubicBezTo>
                  <a:cubicBezTo>
                    <a:pt x="3231" y="621"/>
                    <a:pt x="2078" y="1746"/>
                    <a:pt x="1251" y="2785"/>
                  </a:cubicBezTo>
                  <a:cubicBezTo>
                    <a:pt x="1058" y="3025"/>
                    <a:pt x="885" y="3256"/>
                    <a:pt x="731" y="3477"/>
                  </a:cubicBezTo>
                  <a:cubicBezTo>
                    <a:pt x="404" y="3949"/>
                    <a:pt x="164" y="4352"/>
                    <a:pt x="0" y="4641"/>
                  </a:cubicBezTo>
                  <a:cubicBezTo>
                    <a:pt x="154" y="4679"/>
                    <a:pt x="308" y="4747"/>
                    <a:pt x="433" y="4843"/>
                  </a:cubicBezTo>
                  <a:lnTo>
                    <a:pt x="452" y="4862"/>
                  </a:lnTo>
                  <a:lnTo>
                    <a:pt x="500" y="4901"/>
                  </a:lnTo>
                  <a:lnTo>
                    <a:pt x="520" y="4910"/>
                  </a:lnTo>
                  <a:lnTo>
                    <a:pt x="539" y="4929"/>
                  </a:lnTo>
                  <a:lnTo>
                    <a:pt x="587" y="4968"/>
                  </a:lnTo>
                  <a:cubicBezTo>
                    <a:pt x="702" y="5083"/>
                    <a:pt x="808" y="5227"/>
                    <a:pt x="876" y="5381"/>
                  </a:cubicBezTo>
                  <a:cubicBezTo>
                    <a:pt x="1126" y="5179"/>
                    <a:pt x="1491" y="4872"/>
                    <a:pt x="1904" y="4477"/>
                  </a:cubicBezTo>
                  <a:cubicBezTo>
                    <a:pt x="2097" y="4295"/>
                    <a:pt x="2299" y="4093"/>
                    <a:pt x="2510" y="3862"/>
                  </a:cubicBezTo>
                  <a:cubicBezTo>
                    <a:pt x="3405" y="2891"/>
                    <a:pt x="4347" y="1573"/>
                    <a:pt x="4732" y="64"/>
                  </a:cubicBezTo>
                  <a:cubicBezTo>
                    <a:pt x="4739" y="32"/>
                    <a:pt x="4715" y="1"/>
                    <a:pt x="4685" y="1"/>
                  </a:cubicBezTo>
                  <a:close/>
                </a:path>
              </a:pathLst>
            </a:custGeom>
            <a:solidFill>
              <a:srgbClr val="B9C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7" name="Google Shape;15547;p60"/>
            <p:cNvSpPr/>
            <p:nvPr/>
          </p:nvSpPr>
          <p:spPr>
            <a:xfrm>
              <a:off x="7331735" y="3413575"/>
              <a:ext cx="46516" cy="44242"/>
            </a:xfrm>
            <a:custGeom>
              <a:avLst/>
              <a:gdLst/>
              <a:ahLst/>
              <a:cxnLst/>
              <a:rect l="l" t="t" r="r" b="b"/>
              <a:pathLst>
                <a:path w="1780" h="1693" extrusionOk="0">
                  <a:moveTo>
                    <a:pt x="520" y="0"/>
                  </a:moveTo>
                  <a:cubicBezTo>
                    <a:pt x="327" y="240"/>
                    <a:pt x="154" y="471"/>
                    <a:pt x="0" y="692"/>
                  </a:cubicBezTo>
                  <a:lnTo>
                    <a:pt x="1173" y="1692"/>
                  </a:lnTo>
                  <a:cubicBezTo>
                    <a:pt x="1366" y="1510"/>
                    <a:pt x="1568" y="1308"/>
                    <a:pt x="1779" y="1077"/>
                  </a:cubicBezTo>
                  <a:lnTo>
                    <a:pt x="520" y="0"/>
                  </a:lnTo>
                  <a:close/>
                </a:path>
              </a:pathLst>
            </a:custGeom>
            <a:solidFill>
              <a:srgbClr val="B6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8" name="Google Shape;15548;p60"/>
            <p:cNvSpPr/>
            <p:nvPr/>
          </p:nvSpPr>
          <p:spPr>
            <a:xfrm>
              <a:off x="7231465" y="3453140"/>
              <a:ext cx="117622" cy="80122"/>
            </a:xfrm>
            <a:custGeom>
              <a:avLst/>
              <a:gdLst/>
              <a:ahLst/>
              <a:cxnLst/>
              <a:rect l="l" t="t" r="r" b="b"/>
              <a:pathLst>
                <a:path w="4501" h="3066" extrusionOk="0">
                  <a:moveTo>
                    <a:pt x="3068" y="1"/>
                  </a:moveTo>
                  <a:cubicBezTo>
                    <a:pt x="2808" y="1"/>
                    <a:pt x="2549" y="82"/>
                    <a:pt x="2328" y="246"/>
                  </a:cubicBezTo>
                  <a:cubicBezTo>
                    <a:pt x="2145" y="371"/>
                    <a:pt x="2010" y="534"/>
                    <a:pt x="1904" y="727"/>
                  </a:cubicBezTo>
                  <a:cubicBezTo>
                    <a:pt x="1876" y="784"/>
                    <a:pt x="1856" y="842"/>
                    <a:pt x="1837" y="900"/>
                  </a:cubicBezTo>
                  <a:cubicBezTo>
                    <a:pt x="1799" y="1054"/>
                    <a:pt x="1741" y="1207"/>
                    <a:pt x="1664" y="1352"/>
                  </a:cubicBezTo>
                  <a:cubicBezTo>
                    <a:pt x="1549" y="1544"/>
                    <a:pt x="1385" y="1707"/>
                    <a:pt x="1183" y="1823"/>
                  </a:cubicBezTo>
                  <a:cubicBezTo>
                    <a:pt x="991" y="1938"/>
                    <a:pt x="779" y="2025"/>
                    <a:pt x="558" y="2073"/>
                  </a:cubicBezTo>
                  <a:lnTo>
                    <a:pt x="529" y="2073"/>
                  </a:lnTo>
                  <a:cubicBezTo>
                    <a:pt x="481" y="2092"/>
                    <a:pt x="299" y="2130"/>
                    <a:pt x="145" y="2169"/>
                  </a:cubicBezTo>
                  <a:cubicBezTo>
                    <a:pt x="39" y="2188"/>
                    <a:pt x="0" y="2313"/>
                    <a:pt x="77" y="2390"/>
                  </a:cubicBezTo>
                  <a:cubicBezTo>
                    <a:pt x="627" y="2901"/>
                    <a:pt x="1237" y="3065"/>
                    <a:pt x="1793" y="3065"/>
                  </a:cubicBezTo>
                  <a:cubicBezTo>
                    <a:pt x="2785" y="3065"/>
                    <a:pt x="3606" y="2544"/>
                    <a:pt x="3606" y="2544"/>
                  </a:cubicBezTo>
                  <a:cubicBezTo>
                    <a:pt x="3703" y="2477"/>
                    <a:pt x="3808" y="2400"/>
                    <a:pt x="3895" y="2313"/>
                  </a:cubicBezTo>
                  <a:cubicBezTo>
                    <a:pt x="4395" y="1823"/>
                    <a:pt x="4501" y="1073"/>
                    <a:pt x="4126" y="553"/>
                  </a:cubicBezTo>
                  <a:cubicBezTo>
                    <a:pt x="4068" y="486"/>
                    <a:pt x="4020" y="428"/>
                    <a:pt x="3962" y="371"/>
                  </a:cubicBezTo>
                  <a:lnTo>
                    <a:pt x="3914" y="332"/>
                  </a:lnTo>
                  <a:lnTo>
                    <a:pt x="3895" y="313"/>
                  </a:lnTo>
                  <a:lnTo>
                    <a:pt x="3876" y="294"/>
                  </a:lnTo>
                  <a:lnTo>
                    <a:pt x="3828" y="255"/>
                  </a:lnTo>
                  <a:lnTo>
                    <a:pt x="3808" y="246"/>
                  </a:lnTo>
                  <a:cubicBezTo>
                    <a:pt x="3587" y="82"/>
                    <a:pt x="3328" y="1"/>
                    <a:pt x="3068" y="1"/>
                  </a:cubicBezTo>
                  <a:close/>
                </a:path>
              </a:pathLst>
            </a:custGeom>
            <a:solidFill>
              <a:srgbClr val="BFC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9" name="Google Shape;15549;p60"/>
            <p:cNvSpPr/>
            <p:nvPr/>
          </p:nvSpPr>
          <p:spPr>
            <a:xfrm>
              <a:off x="7245785" y="3452878"/>
              <a:ext cx="93502" cy="59713"/>
            </a:xfrm>
            <a:custGeom>
              <a:avLst/>
              <a:gdLst/>
              <a:ahLst/>
              <a:cxnLst/>
              <a:rect l="l" t="t" r="r" b="b"/>
              <a:pathLst>
                <a:path w="3578" h="2285" extrusionOk="0">
                  <a:moveTo>
                    <a:pt x="2520" y="1"/>
                  </a:moveTo>
                  <a:cubicBezTo>
                    <a:pt x="2260" y="1"/>
                    <a:pt x="2001" y="83"/>
                    <a:pt x="1780" y="246"/>
                  </a:cubicBezTo>
                  <a:cubicBezTo>
                    <a:pt x="1597" y="371"/>
                    <a:pt x="1462" y="535"/>
                    <a:pt x="1356" y="727"/>
                  </a:cubicBezTo>
                  <a:cubicBezTo>
                    <a:pt x="1328" y="785"/>
                    <a:pt x="1308" y="842"/>
                    <a:pt x="1289" y="900"/>
                  </a:cubicBezTo>
                  <a:cubicBezTo>
                    <a:pt x="1251" y="1054"/>
                    <a:pt x="1193" y="1208"/>
                    <a:pt x="1116" y="1352"/>
                  </a:cubicBezTo>
                  <a:cubicBezTo>
                    <a:pt x="1001" y="1544"/>
                    <a:pt x="837" y="1708"/>
                    <a:pt x="635" y="1823"/>
                  </a:cubicBezTo>
                  <a:cubicBezTo>
                    <a:pt x="443" y="1939"/>
                    <a:pt x="231" y="2025"/>
                    <a:pt x="1" y="2083"/>
                  </a:cubicBezTo>
                  <a:cubicBezTo>
                    <a:pt x="341" y="2229"/>
                    <a:pt x="685" y="2285"/>
                    <a:pt x="1011" y="2285"/>
                  </a:cubicBezTo>
                  <a:cubicBezTo>
                    <a:pt x="2008" y="2285"/>
                    <a:pt x="2828" y="1765"/>
                    <a:pt x="2828" y="1765"/>
                  </a:cubicBezTo>
                  <a:cubicBezTo>
                    <a:pt x="2933" y="1698"/>
                    <a:pt x="3030" y="1621"/>
                    <a:pt x="3116" y="1535"/>
                  </a:cubicBezTo>
                  <a:cubicBezTo>
                    <a:pt x="3385" y="1275"/>
                    <a:pt x="3549" y="929"/>
                    <a:pt x="3578" y="554"/>
                  </a:cubicBezTo>
                  <a:cubicBezTo>
                    <a:pt x="3530" y="487"/>
                    <a:pt x="3472" y="429"/>
                    <a:pt x="3405" y="371"/>
                  </a:cubicBezTo>
                  <a:lnTo>
                    <a:pt x="3366" y="333"/>
                  </a:lnTo>
                  <a:lnTo>
                    <a:pt x="3347" y="313"/>
                  </a:lnTo>
                  <a:lnTo>
                    <a:pt x="3328" y="294"/>
                  </a:lnTo>
                  <a:lnTo>
                    <a:pt x="3280" y="256"/>
                  </a:lnTo>
                  <a:lnTo>
                    <a:pt x="3260" y="246"/>
                  </a:lnTo>
                  <a:cubicBezTo>
                    <a:pt x="3039" y="83"/>
                    <a:pt x="2780" y="1"/>
                    <a:pt x="2520" y="1"/>
                  </a:cubicBezTo>
                  <a:close/>
                </a:path>
              </a:pathLst>
            </a:custGeom>
            <a:solidFill>
              <a:srgbClr val="CC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0" name="Google Shape;15550;p60"/>
          <p:cNvGrpSpPr/>
          <p:nvPr/>
        </p:nvGrpSpPr>
        <p:grpSpPr>
          <a:xfrm>
            <a:off x="7957948" y="3375631"/>
            <a:ext cx="360629" cy="291012"/>
            <a:chOff x="7957948" y="3375631"/>
            <a:chExt cx="360629" cy="291012"/>
          </a:xfrm>
        </p:grpSpPr>
        <p:sp>
          <p:nvSpPr>
            <p:cNvPr id="15551" name="Google Shape;15551;p60"/>
            <p:cNvSpPr/>
            <p:nvPr/>
          </p:nvSpPr>
          <p:spPr>
            <a:xfrm>
              <a:off x="7957948" y="3393714"/>
              <a:ext cx="360629" cy="261116"/>
            </a:xfrm>
            <a:custGeom>
              <a:avLst/>
              <a:gdLst/>
              <a:ahLst/>
              <a:cxnLst/>
              <a:rect l="l" t="t" r="r" b="b"/>
              <a:pathLst>
                <a:path w="13800" h="9992" extrusionOk="0">
                  <a:moveTo>
                    <a:pt x="385" y="0"/>
                  </a:moveTo>
                  <a:cubicBezTo>
                    <a:pt x="174" y="0"/>
                    <a:pt x="0" y="173"/>
                    <a:pt x="0" y="395"/>
                  </a:cubicBezTo>
                  <a:lnTo>
                    <a:pt x="0" y="9607"/>
                  </a:lnTo>
                  <a:cubicBezTo>
                    <a:pt x="0" y="9818"/>
                    <a:pt x="174" y="9991"/>
                    <a:pt x="385" y="9991"/>
                  </a:cubicBezTo>
                  <a:lnTo>
                    <a:pt x="13405" y="9991"/>
                  </a:lnTo>
                  <a:cubicBezTo>
                    <a:pt x="13626" y="9991"/>
                    <a:pt x="13799" y="9818"/>
                    <a:pt x="13799" y="9607"/>
                  </a:cubicBezTo>
                  <a:lnTo>
                    <a:pt x="13799" y="395"/>
                  </a:lnTo>
                  <a:cubicBezTo>
                    <a:pt x="13799" y="173"/>
                    <a:pt x="13626" y="0"/>
                    <a:pt x="13405"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2" name="Google Shape;15552;p60"/>
            <p:cNvSpPr/>
            <p:nvPr/>
          </p:nvSpPr>
          <p:spPr>
            <a:xfrm>
              <a:off x="8286643" y="3393714"/>
              <a:ext cx="31934" cy="261116"/>
            </a:xfrm>
            <a:custGeom>
              <a:avLst/>
              <a:gdLst/>
              <a:ahLst/>
              <a:cxnLst/>
              <a:rect l="l" t="t" r="r" b="b"/>
              <a:pathLst>
                <a:path w="1222" h="9992" extrusionOk="0">
                  <a:moveTo>
                    <a:pt x="0" y="0"/>
                  </a:moveTo>
                  <a:cubicBezTo>
                    <a:pt x="212" y="0"/>
                    <a:pt x="385" y="173"/>
                    <a:pt x="385" y="395"/>
                  </a:cubicBezTo>
                  <a:lnTo>
                    <a:pt x="385" y="9607"/>
                  </a:lnTo>
                  <a:cubicBezTo>
                    <a:pt x="385" y="9818"/>
                    <a:pt x="212" y="9991"/>
                    <a:pt x="0" y="9991"/>
                  </a:cubicBezTo>
                  <a:lnTo>
                    <a:pt x="827" y="9991"/>
                  </a:lnTo>
                  <a:cubicBezTo>
                    <a:pt x="1048" y="9991"/>
                    <a:pt x="1221" y="9818"/>
                    <a:pt x="1221" y="9607"/>
                  </a:cubicBezTo>
                  <a:lnTo>
                    <a:pt x="1221" y="395"/>
                  </a:lnTo>
                  <a:cubicBezTo>
                    <a:pt x="1221" y="173"/>
                    <a:pt x="1048" y="0"/>
                    <a:pt x="827"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3" name="Google Shape;15553;p60"/>
            <p:cNvSpPr/>
            <p:nvPr/>
          </p:nvSpPr>
          <p:spPr>
            <a:xfrm>
              <a:off x="7978541" y="3597757"/>
              <a:ext cx="159853" cy="33946"/>
            </a:xfrm>
            <a:custGeom>
              <a:avLst/>
              <a:gdLst/>
              <a:ahLst/>
              <a:cxnLst/>
              <a:rect l="l" t="t" r="r" b="b"/>
              <a:pathLst>
                <a:path w="6117" h="1299" extrusionOk="0">
                  <a:moveTo>
                    <a:pt x="1" y="1"/>
                  </a:moveTo>
                  <a:lnTo>
                    <a:pt x="1" y="1193"/>
                  </a:lnTo>
                  <a:cubicBezTo>
                    <a:pt x="1" y="1251"/>
                    <a:pt x="49" y="1299"/>
                    <a:pt x="116" y="1299"/>
                  </a:cubicBezTo>
                  <a:lnTo>
                    <a:pt x="6117" y="1299"/>
                  </a:lnTo>
                  <a:lnTo>
                    <a:pt x="6117" y="1"/>
                  </a:ln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4" name="Google Shape;15554;p60"/>
            <p:cNvSpPr/>
            <p:nvPr/>
          </p:nvSpPr>
          <p:spPr>
            <a:xfrm>
              <a:off x="8138367" y="3597757"/>
              <a:ext cx="159591" cy="33946"/>
            </a:xfrm>
            <a:custGeom>
              <a:avLst/>
              <a:gdLst/>
              <a:ahLst/>
              <a:cxnLst/>
              <a:rect l="l" t="t" r="r" b="b"/>
              <a:pathLst>
                <a:path w="6107" h="1299" extrusionOk="0">
                  <a:moveTo>
                    <a:pt x="1" y="1"/>
                  </a:moveTo>
                  <a:lnTo>
                    <a:pt x="1" y="1299"/>
                  </a:lnTo>
                  <a:lnTo>
                    <a:pt x="6001" y="1299"/>
                  </a:lnTo>
                  <a:cubicBezTo>
                    <a:pt x="6059" y="1299"/>
                    <a:pt x="6107" y="1251"/>
                    <a:pt x="6107" y="1193"/>
                  </a:cubicBezTo>
                  <a:lnTo>
                    <a:pt x="6107" y="1"/>
                  </a:lnTo>
                  <a:close/>
                </a:path>
              </a:pathLst>
            </a:custGeom>
            <a:solidFill>
              <a:srgbClr val="CE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5" name="Google Shape;15555;p60"/>
            <p:cNvSpPr/>
            <p:nvPr/>
          </p:nvSpPr>
          <p:spPr>
            <a:xfrm>
              <a:off x="8122531" y="3631677"/>
              <a:ext cx="31202" cy="34965"/>
            </a:xfrm>
            <a:custGeom>
              <a:avLst/>
              <a:gdLst/>
              <a:ahLst/>
              <a:cxnLst/>
              <a:rect l="l" t="t" r="r" b="b"/>
              <a:pathLst>
                <a:path w="1194" h="1338" extrusionOk="0">
                  <a:moveTo>
                    <a:pt x="1" y="1"/>
                  </a:moveTo>
                  <a:lnTo>
                    <a:pt x="1" y="1107"/>
                  </a:lnTo>
                  <a:cubicBezTo>
                    <a:pt x="1" y="1232"/>
                    <a:pt x="97" y="1328"/>
                    <a:pt x="222" y="1337"/>
                  </a:cubicBezTo>
                  <a:lnTo>
                    <a:pt x="972" y="1337"/>
                  </a:lnTo>
                  <a:cubicBezTo>
                    <a:pt x="1097" y="1328"/>
                    <a:pt x="1193" y="1232"/>
                    <a:pt x="1193" y="1107"/>
                  </a:cubicBezTo>
                  <a:lnTo>
                    <a:pt x="119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6" name="Google Shape;15556;p60"/>
            <p:cNvSpPr/>
            <p:nvPr/>
          </p:nvSpPr>
          <p:spPr>
            <a:xfrm>
              <a:off x="7978541" y="3375631"/>
              <a:ext cx="159853" cy="234226"/>
            </a:xfrm>
            <a:custGeom>
              <a:avLst/>
              <a:gdLst/>
              <a:ahLst/>
              <a:cxnLst/>
              <a:rect l="l" t="t" r="r" b="b"/>
              <a:pathLst>
                <a:path w="6117" h="8963" extrusionOk="0">
                  <a:moveTo>
                    <a:pt x="116" y="0"/>
                  </a:moveTo>
                  <a:cubicBezTo>
                    <a:pt x="49" y="0"/>
                    <a:pt x="1" y="48"/>
                    <a:pt x="1" y="106"/>
                  </a:cubicBezTo>
                  <a:lnTo>
                    <a:pt x="1" y="8856"/>
                  </a:lnTo>
                  <a:cubicBezTo>
                    <a:pt x="1" y="8914"/>
                    <a:pt x="49" y="8962"/>
                    <a:pt x="116" y="8962"/>
                  </a:cubicBezTo>
                  <a:lnTo>
                    <a:pt x="6117" y="8962"/>
                  </a:lnTo>
                  <a:lnTo>
                    <a:pt x="6117"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7" name="Google Shape;15557;p60"/>
            <p:cNvSpPr/>
            <p:nvPr/>
          </p:nvSpPr>
          <p:spPr>
            <a:xfrm>
              <a:off x="8138367" y="3375631"/>
              <a:ext cx="159591" cy="234252"/>
            </a:xfrm>
            <a:custGeom>
              <a:avLst/>
              <a:gdLst/>
              <a:ahLst/>
              <a:cxnLst/>
              <a:rect l="l" t="t" r="r" b="b"/>
              <a:pathLst>
                <a:path w="6107" h="8964" extrusionOk="0">
                  <a:moveTo>
                    <a:pt x="1" y="0"/>
                  </a:moveTo>
                  <a:lnTo>
                    <a:pt x="1" y="8962"/>
                  </a:lnTo>
                  <a:lnTo>
                    <a:pt x="5992" y="8962"/>
                  </a:lnTo>
                  <a:cubicBezTo>
                    <a:pt x="5997" y="8963"/>
                    <a:pt x="6003" y="8963"/>
                    <a:pt x="6008" y="8963"/>
                  </a:cubicBezTo>
                  <a:cubicBezTo>
                    <a:pt x="6067" y="8963"/>
                    <a:pt x="6107" y="8918"/>
                    <a:pt x="6107" y="8856"/>
                  </a:cubicBezTo>
                  <a:lnTo>
                    <a:pt x="6107" y="106"/>
                  </a:lnTo>
                  <a:cubicBezTo>
                    <a:pt x="6107" y="48"/>
                    <a:pt x="6059" y="0"/>
                    <a:pt x="6001"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8" name="Google Shape;15558;p60"/>
            <p:cNvSpPr/>
            <p:nvPr/>
          </p:nvSpPr>
          <p:spPr>
            <a:xfrm>
              <a:off x="8033576" y="3407277"/>
              <a:ext cx="80958" cy="10584"/>
            </a:xfrm>
            <a:custGeom>
              <a:avLst/>
              <a:gdLst/>
              <a:ahLst/>
              <a:cxnLst/>
              <a:rect l="l" t="t" r="r" b="b"/>
              <a:pathLst>
                <a:path w="3098" h="405" extrusionOk="0">
                  <a:moveTo>
                    <a:pt x="270" y="1"/>
                  </a:moveTo>
                  <a:cubicBezTo>
                    <a:pt x="1" y="1"/>
                    <a:pt x="1" y="404"/>
                    <a:pt x="270" y="404"/>
                  </a:cubicBezTo>
                  <a:lnTo>
                    <a:pt x="2828" y="404"/>
                  </a:lnTo>
                  <a:cubicBezTo>
                    <a:pt x="3097" y="404"/>
                    <a:pt x="3097" y="1"/>
                    <a:pt x="2828"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9" name="Google Shape;15559;p60"/>
            <p:cNvSpPr/>
            <p:nvPr/>
          </p:nvSpPr>
          <p:spPr>
            <a:xfrm>
              <a:off x="8003184" y="3428889"/>
              <a:ext cx="111351" cy="10584"/>
            </a:xfrm>
            <a:custGeom>
              <a:avLst/>
              <a:gdLst/>
              <a:ahLst/>
              <a:cxnLst/>
              <a:rect l="l" t="t" r="r" b="b"/>
              <a:pathLst>
                <a:path w="4261" h="405" extrusionOk="0">
                  <a:moveTo>
                    <a:pt x="270" y="1"/>
                  </a:moveTo>
                  <a:cubicBezTo>
                    <a:pt x="0" y="1"/>
                    <a:pt x="0" y="404"/>
                    <a:pt x="270" y="404"/>
                  </a:cubicBezTo>
                  <a:lnTo>
                    <a:pt x="3991" y="404"/>
                  </a:lnTo>
                  <a:cubicBezTo>
                    <a:pt x="4260" y="404"/>
                    <a:pt x="4260" y="1"/>
                    <a:pt x="399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0" name="Google Shape;15560;p60"/>
            <p:cNvSpPr/>
            <p:nvPr/>
          </p:nvSpPr>
          <p:spPr>
            <a:xfrm>
              <a:off x="8003184" y="3450761"/>
              <a:ext cx="111351" cy="10584"/>
            </a:xfrm>
            <a:custGeom>
              <a:avLst/>
              <a:gdLst/>
              <a:ahLst/>
              <a:cxnLst/>
              <a:rect l="l" t="t" r="r" b="b"/>
              <a:pathLst>
                <a:path w="4261" h="405" extrusionOk="0">
                  <a:moveTo>
                    <a:pt x="4000" y="0"/>
                  </a:moveTo>
                  <a:cubicBezTo>
                    <a:pt x="3997" y="0"/>
                    <a:pt x="3994" y="0"/>
                    <a:pt x="3991" y="0"/>
                  </a:cubicBezTo>
                  <a:lnTo>
                    <a:pt x="270" y="0"/>
                  </a:lnTo>
                  <a:cubicBezTo>
                    <a:pt x="0" y="0"/>
                    <a:pt x="0" y="404"/>
                    <a:pt x="270" y="404"/>
                  </a:cubicBezTo>
                  <a:lnTo>
                    <a:pt x="3991" y="404"/>
                  </a:lnTo>
                  <a:cubicBezTo>
                    <a:pt x="4257" y="395"/>
                    <a:pt x="4260" y="0"/>
                    <a:pt x="4000"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1" name="Google Shape;15561;p60"/>
            <p:cNvSpPr/>
            <p:nvPr/>
          </p:nvSpPr>
          <p:spPr>
            <a:xfrm>
              <a:off x="8003184" y="3472608"/>
              <a:ext cx="88720" cy="10584"/>
            </a:xfrm>
            <a:custGeom>
              <a:avLst/>
              <a:gdLst/>
              <a:ahLst/>
              <a:cxnLst/>
              <a:rect l="l" t="t" r="r" b="b"/>
              <a:pathLst>
                <a:path w="3395" h="405" extrusionOk="0">
                  <a:moveTo>
                    <a:pt x="270" y="1"/>
                  </a:moveTo>
                  <a:cubicBezTo>
                    <a:pt x="0" y="1"/>
                    <a:pt x="0" y="405"/>
                    <a:pt x="270" y="405"/>
                  </a:cubicBezTo>
                  <a:lnTo>
                    <a:pt x="3126" y="405"/>
                  </a:lnTo>
                  <a:cubicBezTo>
                    <a:pt x="3395" y="405"/>
                    <a:pt x="3395" y="1"/>
                    <a:pt x="3126"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2" name="Google Shape;15562;p60"/>
            <p:cNvSpPr/>
            <p:nvPr/>
          </p:nvSpPr>
          <p:spPr>
            <a:xfrm>
              <a:off x="8033576" y="3515831"/>
              <a:ext cx="80958" cy="10584"/>
            </a:xfrm>
            <a:custGeom>
              <a:avLst/>
              <a:gdLst/>
              <a:ahLst/>
              <a:cxnLst/>
              <a:rect l="l" t="t" r="r" b="b"/>
              <a:pathLst>
                <a:path w="3098" h="405" extrusionOk="0">
                  <a:moveTo>
                    <a:pt x="270" y="1"/>
                  </a:moveTo>
                  <a:cubicBezTo>
                    <a:pt x="1" y="1"/>
                    <a:pt x="1" y="405"/>
                    <a:pt x="270" y="405"/>
                  </a:cubicBezTo>
                  <a:lnTo>
                    <a:pt x="2828" y="405"/>
                  </a:lnTo>
                  <a:cubicBezTo>
                    <a:pt x="3097" y="405"/>
                    <a:pt x="3097" y="1"/>
                    <a:pt x="2828"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3" name="Google Shape;15563;p60"/>
            <p:cNvSpPr/>
            <p:nvPr/>
          </p:nvSpPr>
          <p:spPr>
            <a:xfrm>
              <a:off x="8003184" y="3537443"/>
              <a:ext cx="111351" cy="10584"/>
            </a:xfrm>
            <a:custGeom>
              <a:avLst/>
              <a:gdLst/>
              <a:ahLst/>
              <a:cxnLst/>
              <a:rect l="l" t="t" r="r" b="b"/>
              <a:pathLst>
                <a:path w="4261" h="405" extrusionOk="0">
                  <a:moveTo>
                    <a:pt x="270" y="1"/>
                  </a:moveTo>
                  <a:cubicBezTo>
                    <a:pt x="0" y="1"/>
                    <a:pt x="0" y="405"/>
                    <a:pt x="270" y="405"/>
                  </a:cubicBezTo>
                  <a:lnTo>
                    <a:pt x="3991" y="405"/>
                  </a:lnTo>
                  <a:cubicBezTo>
                    <a:pt x="4260" y="405"/>
                    <a:pt x="4260" y="1"/>
                    <a:pt x="399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4" name="Google Shape;15564;p60"/>
            <p:cNvSpPr/>
            <p:nvPr/>
          </p:nvSpPr>
          <p:spPr>
            <a:xfrm>
              <a:off x="8003184" y="3559316"/>
              <a:ext cx="55296" cy="10584"/>
            </a:xfrm>
            <a:custGeom>
              <a:avLst/>
              <a:gdLst/>
              <a:ahLst/>
              <a:cxnLst/>
              <a:rect l="l" t="t" r="r" b="b"/>
              <a:pathLst>
                <a:path w="2116" h="405" extrusionOk="0">
                  <a:moveTo>
                    <a:pt x="270" y="0"/>
                  </a:moveTo>
                  <a:cubicBezTo>
                    <a:pt x="0" y="0"/>
                    <a:pt x="0" y="404"/>
                    <a:pt x="270" y="404"/>
                  </a:cubicBezTo>
                  <a:lnTo>
                    <a:pt x="1847" y="404"/>
                  </a:lnTo>
                  <a:cubicBezTo>
                    <a:pt x="2116" y="404"/>
                    <a:pt x="2116" y="0"/>
                    <a:pt x="1847"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5" name="Google Shape;15565;p60"/>
            <p:cNvSpPr/>
            <p:nvPr/>
          </p:nvSpPr>
          <p:spPr>
            <a:xfrm>
              <a:off x="8190632" y="3479664"/>
              <a:ext cx="81194" cy="10558"/>
            </a:xfrm>
            <a:custGeom>
              <a:avLst/>
              <a:gdLst/>
              <a:ahLst/>
              <a:cxnLst/>
              <a:rect l="l" t="t" r="r" b="b"/>
              <a:pathLst>
                <a:path w="3107" h="404" extrusionOk="0">
                  <a:moveTo>
                    <a:pt x="270" y="0"/>
                  </a:moveTo>
                  <a:cubicBezTo>
                    <a:pt x="1" y="0"/>
                    <a:pt x="1" y="404"/>
                    <a:pt x="270" y="404"/>
                  </a:cubicBezTo>
                  <a:lnTo>
                    <a:pt x="2838" y="404"/>
                  </a:lnTo>
                  <a:cubicBezTo>
                    <a:pt x="3107" y="404"/>
                    <a:pt x="3107" y="0"/>
                    <a:pt x="2838"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6" name="Google Shape;15566;p60"/>
            <p:cNvSpPr/>
            <p:nvPr/>
          </p:nvSpPr>
          <p:spPr>
            <a:xfrm>
              <a:off x="8160240" y="3501511"/>
              <a:ext cx="111586" cy="10584"/>
            </a:xfrm>
            <a:custGeom>
              <a:avLst/>
              <a:gdLst/>
              <a:ahLst/>
              <a:cxnLst/>
              <a:rect l="l" t="t" r="r" b="b"/>
              <a:pathLst>
                <a:path w="4270" h="405" extrusionOk="0">
                  <a:moveTo>
                    <a:pt x="270" y="1"/>
                  </a:moveTo>
                  <a:cubicBezTo>
                    <a:pt x="0" y="1"/>
                    <a:pt x="0" y="405"/>
                    <a:pt x="270" y="405"/>
                  </a:cubicBezTo>
                  <a:lnTo>
                    <a:pt x="4001" y="405"/>
                  </a:lnTo>
                  <a:cubicBezTo>
                    <a:pt x="4270" y="405"/>
                    <a:pt x="4270" y="1"/>
                    <a:pt x="400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7" name="Google Shape;15567;p60"/>
            <p:cNvSpPr/>
            <p:nvPr/>
          </p:nvSpPr>
          <p:spPr>
            <a:xfrm>
              <a:off x="8160475" y="3523122"/>
              <a:ext cx="55061" cy="10584"/>
            </a:xfrm>
            <a:custGeom>
              <a:avLst/>
              <a:gdLst/>
              <a:ahLst/>
              <a:cxnLst/>
              <a:rect l="l" t="t" r="r" b="b"/>
              <a:pathLst>
                <a:path w="2107" h="405" extrusionOk="0">
                  <a:moveTo>
                    <a:pt x="270" y="1"/>
                  </a:moveTo>
                  <a:cubicBezTo>
                    <a:pt x="1" y="1"/>
                    <a:pt x="1" y="404"/>
                    <a:pt x="270" y="404"/>
                  </a:cubicBezTo>
                  <a:lnTo>
                    <a:pt x="1847" y="404"/>
                  </a:lnTo>
                  <a:cubicBezTo>
                    <a:pt x="2107" y="404"/>
                    <a:pt x="2107" y="1"/>
                    <a:pt x="1847"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8" name="Google Shape;15568;p60"/>
            <p:cNvSpPr/>
            <p:nvPr/>
          </p:nvSpPr>
          <p:spPr>
            <a:xfrm>
              <a:off x="8169778" y="3412556"/>
              <a:ext cx="97291" cy="36220"/>
            </a:xfrm>
            <a:custGeom>
              <a:avLst/>
              <a:gdLst/>
              <a:ahLst/>
              <a:cxnLst/>
              <a:rect l="l" t="t" r="r" b="b"/>
              <a:pathLst>
                <a:path w="3723" h="1386" extrusionOk="0">
                  <a:moveTo>
                    <a:pt x="107" y="1"/>
                  </a:moveTo>
                  <a:cubicBezTo>
                    <a:pt x="49" y="1"/>
                    <a:pt x="1" y="49"/>
                    <a:pt x="1" y="106"/>
                  </a:cubicBezTo>
                  <a:lnTo>
                    <a:pt x="1" y="1279"/>
                  </a:lnTo>
                  <a:cubicBezTo>
                    <a:pt x="1" y="1337"/>
                    <a:pt x="49" y="1385"/>
                    <a:pt x="107" y="1385"/>
                  </a:cubicBezTo>
                  <a:lnTo>
                    <a:pt x="3616" y="1385"/>
                  </a:lnTo>
                  <a:cubicBezTo>
                    <a:pt x="3674" y="1385"/>
                    <a:pt x="3722" y="1337"/>
                    <a:pt x="3722" y="1279"/>
                  </a:cubicBezTo>
                  <a:lnTo>
                    <a:pt x="3722" y="106"/>
                  </a:lnTo>
                  <a:cubicBezTo>
                    <a:pt x="3722" y="49"/>
                    <a:pt x="3674" y="1"/>
                    <a:pt x="3616"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9" name="Google Shape;15569;p60"/>
          <p:cNvGrpSpPr/>
          <p:nvPr/>
        </p:nvGrpSpPr>
        <p:grpSpPr>
          <a:xfrm>
            <a:off x="6198656" y="3867888"/>
            <a:ext cx="347562" cy="227954"/>
            <a:chOff x="6198656" y="3867888"/>
            <a:chExt cx="347562" cy="227954"/>
          </a:xfrm>
        </p:grpSpPr>
        <p:sp>
          <p:nvSpPr>
            <p:cNvPr id="15570" name="Google Shape;15570;p60"/>
            <p:cNvSpPr/>
            <p:nvPr/>
          </p:nvSpPr>
          <p:spPr>
            <a:xfrm>
              <a:off x="6198656" y="3867888"/>
              <a:ext cx="347562" cy="227954"/>
            </a:xfrm>
            <a:custGeom>
              <a:avLst/>
              <a:gdLst/>
              <a:ahLst/>
              <a:cxnLst/>
              <a:rect l="l" t="t" r="r" b="b"/>
              <a:pathLst>
                <a:path w="13300" h="8723" extrusionOk="0">
                  <a:moveTo>
                    <a:pt x="453" y="1"/>
                  </a:moveTo>
                  <a:cubicBezTo>
                    <a:pt x="203" y="1"/>
                    <a:pt x="1" y="212"/>
                    <a:pt x="1" y="462"/>
                  </a:cubicBezTo>
                  <a:lnTo>
                    <a:pt x="1" y="8261"/>
                  </a:lnTo>
                  <a:cubicBezTo>
                    <a:pt x="1" y="8521"/>
                    <a:pt x="203" y="8723"/>
                    <a:pt x="453" y="8723"/>
                  </a:cubicBezTo>
                  <a:lnTo>
                    <a:pt x="12848" y="8723"/>
                  </a:lnTo>
                  <a:cubicBezTo>
                    <a:pt x="13098" y="8723"/>
                    <a:pt x="13300" y="8521"/>
                    <a:pt x="13300" y="8261"/>
                  </a:cubicBezTo>
                  <a:lnTo>
                    <a:pt x="13300" y="462"/>
                  </a:lnTo>
                  <a:cubicBezTo>
                    <a:pt x="13300" y="212"/>
                    <a:pt x="13098" y="1"/>
                    <a:pt x="12848"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1" name="Google Shape;15571;p60"/>
            <p:cNvSpPr/>
            <p:nvPr/>
          </p:nvSpPr>
          <p:spPr>
            <a:xfrm>
              <a:off x="6234353" y="3885998"/>
              <a:ext cx="275933" cy="191760"/>
            </a:xfrm>
            <a:custGeom>
              <a:avLst/>
              <a:gdLst/>
              <a:ahLst/>
              <a:cxnLst/>
              <a:rect l="l" t="t" r="r" b="b"/>
              <a:pathLst>
                <a:path w="10559" h="7338" extrusionOk="0">
                  <a:moveTo>
                    <a:pt x="231" y="0"/>
                  </a:moveTo>
                  <a:cubicBezTo>
                    <a:pt x="106" y="0"/>
                    <a:pt x="0" y="106"/>
                    <a:pt x="0" y="231"/>
                  </a:cubicBezTo>
                  <a:lnTo>
                    <a:pt x="0" y="7116"/>
                  </a:lnTo>
                  <a:cubicBezTo>
                    <a:pt x="0" y="7241"/>
                    <a:pt x="106" y="7337"/>
                    <a:pt x="231" y="7337"/>
                  </a:cubicBezTo>
                  <a:lnTo>
                    <a:pt x="10328" y="7337"/>
                  </a:lnTo>
                  <a:cubicBezTo>
                    <a:pt x="10462" y="7337"/>
                    <a:pt x="10558" y="7241"/>
                    <a:pt x="10558" y="7116"/>
                  </a:cubicBezTo>
                  <a:lnTo>
                    <a:pt x="10558" y="231"/>
                  </a:lnTo>
                  <a:cubicBezTo>
                    <a:pt x="10558" y="106"/>
                    <a:pt x="10462" y="0"/>
                    <a:pt x="10328"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2" name="Google Shape;15572;p60"/>
            <p:cNvSpPr/>
            <p:nvPr/>
          </p:nvSpPr>
          <p:spPr>
            <a:xfrm>
              <a:off x="6210468" y="3970119"/>
              <a:ext cx="12335" cy="23964"/>
            </a:xfrm>
            <a:custGeom>
              <a:avLst/>
              <a:gdLst/>
              <a:ahLst/>
              <a:cxnLst/>
              <a:rect l="l" t="t" r="r" b="b"/>
              <a:pathLst>
                <a:path w="472" h="917" extrusionOk="0">
                  <a:moveTo>
                    <a:pt x="231" y="0"/>
                  </a:moveTo>
                  <a:cubicBezTo>
                    <a:pt x="116" y="0"/>
                    <a:pt x="1" y="75"/>
                    <a:pt x="1" y="224"/>
                  </a:cubicBezTo>
                  <a:lnTo>
                    <a:pt x="1" y="685"/>
                  </a:lnTo>
                  <a:cubicBezTo>
                    <a:pt x="1" y="810"/>
                    <a:pt x="106" y="916"/>
                    <a:pt x="231" y="916"/>
                  </a:cubicBezTo>
                  <a:cubicBezTo>
                    <a:pt x="366" y="916"/>
                    <a:pt x="472" y="810"/>
                    <a:pt x="462" y="676"/>
                  </a:cubicBezTo>
                  <a:lnTo>
                    <a:pt x="462" y="224"/>
                  </a:lnTo>
                  <a:cubicBezTo>
                    <a:pt x="462" y="75"/>
                    <a:pt x="347" y="0"/>
                    <a:pt x="231" y="0"/>
                  </a:cubicBezTo>
                  <a:close/>
                </a:path>
              </a:pathLst>
            </a:custGeom>
            <a:solidFill>
              <a:srgbClr val="C0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3" name="Google Shape;15573;p60"/>
            <p:cNvSpPr/>
            <p:nvPr/>
          </p:nvSpPr>
          <p:spPr>
            <a:xfrm>
              <a:off x="6522333" y="3963899"/>
              <a:ext cx="12073" cy="35958"/>
            </a:xfrm>
            <a:custGeom>
              <a:avLst/>
              <a:gdLst/>
              <a:ahLst/>
              <a:cxnLst/>
              <a:rect l="l" t="t" r="r" b="b"/>
              <a:pathLst>
                <a:path w="462" h="1376" extrusionOk="0">
                  <a:moveTo>
                    <a:pt x="231" y="0"/>
                  </a:moveTo>
                  <a:cubicBezTo>
                    <a:pt x="115" y="0"/>
                    <a:pt x="0" y="77"/>
                    <a:pt x="0" y="231"/>
                  </a:cubicBezTo>
                  <a:lnTo>
                    <a:pt x="0" y="1144"/>
                  </a:lnTo>
                  <a:cubicBezTo>
                    <a:pt x="0" y="1279"/>
                    <a:pt x="106" y="1375"/>
                    <a:pt x="231" y="1375"/>
                  </a:cubicBezTo>
                  <a:cubicBezTo>
                    <a:pt x="356" y="1375"/>
                    <a:pt x="452" y="1279"/>
                    <a:pt x="462" y="1154"/>
                  </a:cubicBezTo>
                  <a:lnTo>
                    <a:pt x="462" y="231"/>
                  </a:lnTo>
                  <a:cubicBezTo>
                    <a:pt x="462" y="77"/>
                    <a:pt x="346" y="0"/>
                    <a:pt x="231" y="0"/>
                  </a:cubicBezTo>
                  <a:close/>
                </a:path>
              </a:pathLst>
            </a:custGeom>
            <a:solidFill>
              <a:srgbClr val="C0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4" name="Google Shape;15574;p60"/>
            <p:cNvSpPr/>
            <p:nvPr/>
          </p:nvSpPr>
          <p:spPr>
            <a:xfrm>
              <a:off x="6520321" y="3885998"/>
              <a:ext cx="16098" cy="12073"/>
            </a:xfrm>
            <a:custGeom>
              <a:avLst/>
              <a:gdLst/>
              <a:ahLst/>
              <a:cxnLst/>
              <a:rect l="l" t="t" r="r" b="b"/>
              <a:pathLst>
                <a:path w="616" h="462" extrusionOk="0">
                  <a:moveTo>
                    <a:pt x="308" y="0"/>
                  </a:moveTo>
                  <a:cubicBezTo>
                    <a:pt x="0" y="0"/>
                    <a:pt x="0" y="462"/>
                    <a:pt x="308" y="462"/>
                  </a:cubicBezTo>
                  <a:cubicBezTo>
                    <a:pt x="616" y="462"/>
                    <a:pt x="616" y="0"/>
                    <a:pt x="308" y="0"/>
                  </a:cubicBez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5" name="Google Shape;15575;p60"/>
            <p:cNvSpPr/>
            <p:nvPr/>
          </p:nvSpPr>
          <p:spPr>
            <a:xfrm>
              <a:off x="6210468" y="3940014"/>
              <a:ext cx="12099" cy="17875"/>
            </a:xfrm>
            <a:custGeom>
              <a:avLst/>
              <a:gdLst/>
              <a:ahLst/>
              <a:cxnLst/>
              <a:rect l="l" t="t" r="r" b="b"/>
              <a:pathLst>
                <a:path w="463" h="684" extrusionOk="0">
                  <a:moveTo>
                    <a:pt x="231" y="1"/>
                  </a:moveTo>
                  <a:cubicBezTo>
                    <a:pt x="116" y="1"/>
                    <a:pt x="1" y="78"/>
                    <a:pt x="1" y="231"/>
                  </a:cubicBezTo>
                  <a:lnTo>
                    <a:pt x="1" y="453"/>
                  </a:lnTo>
                  <a:cubicBezTo>
                    <a:pt x="1" y="587"/>
                    <a:pt x="106" y="683"/>
                    <a:pt x="231" y="683"/>
                  </a:cubicBezTo>
                  <a:cubicBezTo>
                    <a:pt x="356" y="683"/>
                    <a:pt x="462" y="587"/>
                    <a:pt x="462" y="453"/>
                  </a:cubicBezTo>
                  <a:lnTo>
                    <a:pt x="462" y="231"/>
                  </a:lnTo>
                  <a:cubicBezTo>
                    <a:pt x="462" y="78"/>
                    <a:pt x="347" y="1"/>
                    <a:pt x="231"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6" name="Google Shape;15576;p60"/>
            <p:cNvSpPr/>
            <p:nvPr/>
          </p:nvSpPr>
          <p:spPr>
            <a:xfrm>
              <a:off x="6210468" y="4005842"/>
              <a:ext cx="12099" cy="18136"/>
            </a:xfrm>
            <a:custGeom>
              <a:avLst/>
              <a:gdLst/>
              <a:ahLst/>
              <a:cxnLst/>
              <a:rect l="l" t="t" r="r" b="b"/>
              <a:pathLst>
                <a:path w="463" h="694" extrusionOk="0">
                  <a:moveTo>
                    <a:pt x="231" y="1"/>
                  </a:moveTo>
                  <a:cubicBezTo>
                    <a:pt x="116" y="1"/>
                    <a:pt x="1" y="78"/>
                    <a:pt x="1" y="232"/>
                  </a:cubicBezTo>
                  <a:lnTo>
                    <a:pt x="1" y="463"/>
                  </a:lnTo>
                  <a:cubicBezTo>
                    <a:pt x="1" y="588"/>
                    <a:pt x="106" y="693"/>
                    <a:pt x="231" y="693"/>
                  </a:cubicBezTo>
                  <a:cubicBezTo>
                    <a:pt x="356" y="693"/>
                    <a:pt x="462" y="588"/>
                    <a:pt x="462" y="463"/>
                  </a:cubicBezTo>
                  <a:lnTo>
                    <a:pt x="462" y="232"/>
                  </a:lnTo>
                  <a:cubicBezTo>
                    <a:pt x="462" y="78"/>
                    <a:pt x="347" y="1"/>
                    <a:pt x="231"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7" name="Google Shape;15577;p60"/>
            <p:cNvSpPr/>
            <p:nvPr/>
          </p:nvSpPr>
          <p:spPr>
            <a:xfrm>
              <a:off x="6312489" y="3915894"/>
              <a:ext cx="119896" cy="95776"/>
            </a:xfrm>
            <a:custGeom>
              <a:avLst/>
              <a:gdLst/>
              <a:ahLst/>
              <a:cxnLst/>
              <a:rect l="l" t="t" r="r" b="b"/>
              <a:pathLst>
                <a:path w="4588" h="3665" extrusionOk="0">
                  <a:moveTo>
                    <a:pt x="1841" y="1063"/>
                  </a:moveTo>
                  <a:cubicBezTo>
                    <a:pt x="1875" y="1063"/>
                    <a:pt x="1910" y="1070"/>
                    <a:pt x="1943" y="1087"/>
                  </a:cubicBezTo>
                  <a:lnTo>
                    <a:pt x="3030" y="1635"/>
                  </a:lnTo>
                  <a:cubicBezTo>
                    <a:pt x="3193" y="1722"/>
                    <a:pt x="3203" y="1953"/>
                    <a:pt x="3039" y="2049"/>
                  </a:cubicBezTo>
                  <a:lnTo>
                    <a:pt x="3030" y="2049"/>
                  </a:lnTo>
                  <a:lnTo>
                    <a:pt x="1943" y="2597"/>
                  </a:lnTo>
                  <a:cubicBezTo>
                    <a:pt x="1910" y="2613"/>
                    <a:pt x="1875" y="2621"/>
                    <a:pt x="1841" y="2621"/>
                  </a:cubicBezTo>
                  <a:cubicBezTo>
                    <a:pt x="1719" y="2621"/>
                    <a:pt x="1607" y="2521"/>
                    <a:pt x="1607" y="2385"/>
                  </a:cubicBezTo>
                  <a:lnTo>
                    <a:pt x="1607" y="1299"/>
                  </a:lnTo>
                  <a:cubicBezTo>
                    <a:pt x="1607" y="1163"/>
                    <a:pt x="1719" y="1063"/>
                    <a:pt x="1841" y="1063"/>
                  </a:cubicBezTo>
                  <a:close/>
                  <a:moveTo>
                    <a:pt x="914" y="0"/>
                  </a:moveTo>
                  <a:cubicBezTo>
                    <a:pt x="414" y="0"/>
                    <a:pt x="1" y="414"/>
                    <a:pt x="1" y="924"/>
                  </a:cubicBezTo>
                  <a:lnTo>
                    <a:pt x="1" y="2751"/>
                  </a:lnTo>
                  <a:cubicBezTo>
                    <a:pt x="1" y="3260"/>
                    <a:pt x="414" y="3664"/>
                    <a:pt x="914" y="3664"/>
                  </a:cubicBezTo>
                  <a:lnTo>
                    <a:pt x="3674" y="3664"/>
                  </a:lnTo>
                  <a:cubicBezTo>
                    <a:pt x="4174" y="3664"/>
                    <a:pt x="4587" y="3260"/>
                    <a:pt x="4587" y="2751"/>
                  </a:cubicBezTo>
                  <a:lnTo>
                    <a:pt x="4587" y="924"/>
                  </a:lnTo>
                  <a:cubicBezTo>
                    <a:pt x="4587" y="414"/>
                    <a:pt x="4174" y="0"/>
                    <a:pt x="3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8" name="Google Shape;15578;p60"/>
            <p:cNvSpPr/>
            <p:nvPr/>
          </p:nvSpPr>
          <p:spPr>
            <a:xfrm>
              <a:off x="6252437" y="4035764"/>
              <a:ext cx="240001" cy="12073"/>
            </a:xfrm>
            <a:custGeom>
              <a:avLst/>
              <a:gdLst/>
              <a:ahLst/>
              <a:cxnLst/>
              <a:rect l="l" t="t" r="r" b="b"/>
              <a:pathLst>
                <a:path w="9184" h="462" extrusionOk="0">
                  <a:moveTo>
                    <a:pt x="231" y="0"/>
                  </a:moveTo>
                  <a:cubicBezTo>
                    <a:pt x="106" y="0"/>
                    <a:pt x="0" y="106"/>
                    <a:pt x="0" y="231"/>
                  </a:cubicBezTo>
                  <a:cubicBezTo>
                    <a:pt x="0" y="356"/>
                    <a:pt x="106" y="462"/>
                    <a:pt x="231" y="462"/>
                  </a:cubicBezTo>
                  <a:lnTo>
                    <a:pt x="8953" y="462"/>
                  </a:lnTo>
                  <a:cubicBezTo>
                    <a:pt x="9078" y="462"/>
                    <a:pt x="9184" y="356"/>
                    <a:pt x="9184" y="231"/>
                  </a:cubicBezTo>
                  <a:cubicBezTo>
                    <a:pt x="9184" y="106"/>
                    <a:pt x="9078" y="0"/>
                    <a:pt x="8953" y="0"/>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9" name="Google Shape;15579;p60"/>
            <p:cNvSpPr/>
            <p:nvPr/>
          </p:nvSpPr>
          <p:spPr>
            <a:xfrm>
              <a:off x="6252437" y="4035764"/>
              <a:ext cx="54042" cy="12073"/>
            </a:xfrm>
            <a:custGeom>
              <a:avLst/>
              <a:gdLst/>
              <a:ahLst/>
              <a:cxnLst/>
              <a:rect l="l" t="t" r="r" b="b"/>
              <a:pathLst>
                <a:path w="2068" h="462" extrusionOk="0">
                  <a:moveTo>
                    <a:pt x="231" y="0"/>
                  </a:moveTo>
                  <a:cubicBezTo>
                    <a:pt x="106" y="0"/>
                    <a:pt x="0" y="106"/>
                    <a:pt x="0" y="231"/>
                  </a:cubicBezTo>
                  <a:cubicBezTo>
                    <a:pt x="0" y="356"/>
                    <a:pt x="106" y="462"/>
                    <a:pt x="231" y="462"/>
                  </a:cubicBezTo>
                  <a:lnTo>
                    <a:pt x="2068" y="462"/>
                  </a:lnTo>
                  <a:lnTo>
                    <a:pt x="2068"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0" name="Google Shape;15580;p60"/>
            <p:cNvSpPr/>
            <p:nvPr/>
          </p:nvSpPr>
          <p:spPr>
            <a:xfrm>
              <a:off x="6294406" y="4029727"/>
              <a:ext cx="24146" cy="24146"/>
            </a:xfrm>
            <a:custGeom>
              <a:avLst/>
              <a:gdLst/>
              <a:ahLst/>
              <a:cxnLst/>
              <a:rect l="l" t="t" r="r" b="b"/>
              <a:pathLst>
                <a:path w="924" h="924" extrusionOk="0">
                  <a:moveTo>
                    <a:pt x="462" y="1"/>
                  </a:moveTo>
                  <a:cubicBezTo>
                    <a:pt x="212" y="1"/>
                    <a:pt x="0" y="212"/>
                    <a:pt x="0" y="462"/>
                  </a:cubicBezTo>
                  <a:cubicBezTo>
                    <a:pt x="0" y="722"/>
                    <a:pt x="212" y="924"/>
                    <a:pt x="462" y="924"/>
                  </a:cubicBezTo>
                  <a:cubicBezTo>
                    <a:pt x="712" y="924"/>
                    <a:pt x="923" y="722"/>
                    <a:pt x="923" y="462"/>
                  </a:cubicBezTo>
                  <a:cubicBezTo>
                    <a:pt x="923" y="212"/>
                    <a:pt x="712"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1" name="Google Shape;15581;p60"/>
          <p:cNvGrpSpPr/>
          <p:nvPr/>
        </p:nvGrpSpPr>
        <p:grpSpPr>
          <a:xfrm>
            <a:off x="5706895" y="3819151"/>
            <a:ext cx="349392" cy="325454"/>
            <a:chOff x="5706895" y="3819151"/>
            <a:chExt cx="349392" cy="325454"/>
          </a:xfrm>
        </p:grpSpPr>
        <p:sp>
          <p:nvSpPr>
            <p:cNvPr id="15582" name="Google Shape;15582;p60"/>
            <p:cNvSpPr/>
            <p:nvPr/>
          </p:nvSpPr>
          <p:spPr>
            <a:xfrm>
              <a:off x="5761172" y="4052332"/>
              <a:ext cx="43484" cy="43511"/>
            </a:xfrm>
            <a:custGeom>
              <a:avLst/>
              <a:gdLst/>
              <a:ahLst/>
              <a:cxnLst/>
              <a:rect l="l" t="t" r="r" b="b"/>
              <a:pathLst>
                <a:path w="1664" h="1665" extrusionOk="0">
                  <a:moveTo>
                    <a:pt x="212" y="1"/>
                  </a:moveTo>
                  <a:cubicBezTo>
                    <a:pt x="96" y="1"/>
                    <a:pt x="0" y="97"/>
                    <a:pt x="0" y="213"/>
                  </a:cubicBezTo>
                  <a:lnTo>
                    <a:pt x="0" y="1453"/>
                  </a:lnTo>
                  <a:cubicBezTo>
                    <a:pt x="0" y="1568"/>
                    <a:pt x="96" y="1665"/>
                    <a:pt x="212" y="1665"/>
                  </a:cubicBezTo>
                  <a:lnTo>
                    <a:pt x="1462" y="1665"/>
                  </a:lnTo>
                  <a:cubicBezTo>
                    <a:pt x="1567" y="1665"/>
                    <a:pt x="1664" y="1568"/>
                    <a:pt x="1664" y="1453"/>
                  </a:cubicBezTo>
                  <a:lnTo>
                    <a:pt x="1664" y="213"/>
                  </a:lnTo>
                  <a:cubicBezTo>
                    <a:pt x="1664" y="97"/>
                    <a:pt x="1567" y="1"/>
                    <a:pt x="1452" y="1"/>
                  </a:cubicBezTo>
                  <a:close/>
                </a:path>
              </a:pathLst>
            </a:custGeom>
            <a:solidFill>
              <a:srgbClr val="B3C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3" name="Google Shape;15583;p60"/>
            <p:cNvSpPr/>
            <p:nvPr/>
          </p:nvSpPr>
          <p:spPr>
            <a:xfrm>
              <a:off x="5903881" y="3938498"/>
              <a:ext cx="101316" cy="86995"/>
            </a:xfrm>
            <a:custGeom>
              <a:avLst/>
              <a:gdLst/>
              <a:ahLst/>
              <a:cxnLst/>
              <a:rect l="l" t="t" r="r" b="b"/>
              <a:pathLst>
                <a:path w="3877" h="3329" extrusionOk="0">
                  <a:moveTo>
                    <a:pt x="2213" y="1"/>
                  </a:moveTo>
                  <a:cubicBezTo>
                    <a:pt x="741" y="1"/>
                    <a:pt x="1" y="1789"/>
                    <a:pt x="1040" y="2838"/>
                  </a:cubicBezTo>
                  <a:cubicBezTo>
                    <a:pt x="1379" y="3177"/>
                    <a:pt x="1796" y="3329"/>
                    <a:pt x="2204" y="3329"/>
                  </a:cubicBezTo>
                  <a:cubicBezTo>
                    <a:pt x="3058" y="3329"/>
                    <a:pt x="3876" y="2666"/>
                    <a:pt x="3876" y="1664"/>
                  </a:cubicBezTo>
                  <a:cubicBezTo>
                    <a:pt x="3876" y="741"/>
                    <a:pt x="3136" y="1"/>
                    <a:pt x="2213" y="1"/>
                  </a:cubicBezTo>
                  <a:close/>
                </a:path>
              </a:pathLst>
            </a:custGeom>
            <a:solidFill>
              <a:srgbClr val="929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4" name="Google Shape;15584;p60"/>
            <p:cNvSpPr/>
            <p:nvPr/>
          </p:nvSpPr>
          <p:spPr>
            <a:xfrm>
              <a:off x="5913942" y="3973699"/>
              <a:ext cx="95514" cy="51795"/>
            </a:xfrm>
            <a:custGeom>
              <a:avLst/>
              <a:gdLst/>
              <a:ahLst/>
              <a:cxnLst/>
              <a:rect l="l" t="t" r="r" b="b"/>
              <a:pathLst>
                <a:path w="3655" h="1982" extrusionOk="0">
                  <a:moveTo>
                    <a:pt x="203" y="0"/>
                  </a:moveTo>
                  <a:lnTo>
                    <a:pt x="203" y="0"/>
                  </a:lnTo>
                  <a:cubicBezTo>
                    <a:pt x="1" y="1029"/>
                    <a:pt x="789" y="1981"/>
                    <a:pt x="1828" y="1981"/>
                  </a:cubicBezTo>
                  <a:cubicBezTo>
                    <a:pt x="2876" y="1981"/>
                    <a:pt x="3655" y="1029"/>
                    <a:pt x="3462" y="0"/>
                  </a:cubicBezTo>
                  <a:lnTo>
                    <a:pt x="3462" y="0"/>
                  </a:lnTo>
                  <a:cubicBezTo>
                    <a:pt x="3309" y="789"/>
                    <a:pt x="2626" y="1346"/>
                    <a:pt x="1828" y="1356"/>
                  </a:cubicBezTo>
                  <a:cubicBezTo>
                    <a:pt x="1039" y="1346"/>
                    <a:pt x="356" y="789"/>
                    <a:pt x="203"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5" name="Google Shape;15585;p60"/>
            <p:cNvSpPr/>
            <p:nvPr/>
          </p:nvSpPr>
          <p:spPr>
            <a:xfrm>
              <a:off x="5788297" y="3840998"/>
              <a:ext cx="146525" cy="281891"/>
            </a:xfrm>
            <a:custGeom>
              <a:avLst/>
              <a:gdLst/>
              <a:ahLst/>
              <a:cxnLst/>
              <a:rect l="l" t="t" r="r" b="b"/>
              <a:pathLst>
                <a:path w="5607" h="10787" extrusionOk="0">
                  <a:moveTo>
                    <a:pt x="5388" y="1"/>
                  </a:moveTo>
                  <a:cubicBezTo>
                    <a:pt x="5316" y="1"/>
                    <a:pt x="5250" y="37"/>
                    <a:pt x="5212" y="97"/>
                  </a:cubicBezTo>
                  <a:cubicBezTo>
                    <a:pt x="4818" y="732"/>
                    <a:pt x="4347" y="1309"/>
                    <a:pt x="3818" y="1828"/>
                  </a:cubicBezTo>
                  <a:cubicBezTo>
                    <a:pt x="3020" y="2607"/>
                    <a:pt x="1741" y="3530"/>
                    <a:pt x="212" y="3530"/>
                  </a:cubicBezTo>
                  <a:cubicBezTo>
                    <a:pt x="97" y="3530"/>
                    <a:pt x="1" y="3617"/>
                    <a:pt x="1" y="3732"/>
                  </a:cubicBezTo>
                  <a:lnTo>
                    <a:pt x="1" y="7049"/>
                  </a:lnTo>
                  <a:cubicBezTo>
                    <a:pt x="1" y="7165"/>
                    <a:pt x="97" y="7261"/>
                    <a:pt x="212" y="7261"/>
                  </a:cubicBezTo>
                  <a:cubicBezTo>
                    <a:pt x="1751" y="7261"/>
                    <a:pt x="3020" y="8184"/>
                    <a:pt x="3818" y="8963"/>
                  </a:cubicBezTo>
                  <a:cubicBezTo>
                    <a:pt x="4347" y="9473"/>
                    <a:pt x="4818" y="10059"/>
                    <a:pt x="5212" y="10684"/>
                  </a:cubicBezTo>
                  <a:cubicBezTo>
                    <a:pt x="5257" y="10755"/>
                    <a:pt x="5325" y="10787"/>
                    <a:pt x="5392" y="10787"/>
                  </a:cubicBezTo>
                  <a:cubicBezTo>
                    <a:pt x="5498" y="10787"/>
                    <a:pt x="5601" y="10708"/>
                    <a:pt x="5607" y="10579"/>
                  </a:cubicBezTo>
                  <a:lnTo>
                    <a:pt x="5607" y="212"/>
                  </a:lnTo>
                  <a:cubicBezTo>
                    <a:pt x="5607" y="116"/>
                    <a:pt x="5539" y="30"/>
                    <a:pt x="5453" y="11"/>
                  </a:cubicBezTo>
                  <a:cubicBezTo>
                    <a:pt x="5431" y="4"/>
                    <a:pt x="5410" y="1"/>
                    <a:pt x="5388" y="1"/>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6" name="Google Shape;15586;p60"/>
            <p:cNvSpPr/>
            <p:nvPr/>
          </p:nvSpPr>
          <p:spPr>
            <a:xfrm>
              <a:off x="5788297" y="4009135"/>
              <a:ext cx="146525" cy="113755"/>
            </a:xfrm>
            <a:custGeom>
              <a:avLst/>
              <a:gdLst/>
              <a:ahLst/>
              <a:cxnLst/>
              <a:rect l="l" t="t" r="r" b="b"/>
              <a:pathLst>
                <a:path w="5607" h="4353" extrusionOk="0">
                  <a:moveTo>
                    <a:pt x="1" y="0"/>
                  </a:moveTo>
                  <a:lnTo>
                    <a:pt x="1" y="615"/>
                  </a:lnTo>
                  <a:cubicBezTo>
                    <a:pt x="1" y="731"/>
                    <a:pt x="97" y="827"/>
                    <a:pt x="212" y="827"/>
                  </a:cubicBezTo>
                  <a:cubicBezTo>
                    <a:pt x="1751" y="827"/>
                    <a:pt x="3020" y="1750"/>
                    <a:pt x="3818" y="2529"/>
                  </a:cubicBezTo>
                  <a:cubicBezTo>
                    <a:pt x="4347" y="3039"/>
                    <a:pt x="4818" y="3625"/>
                    <a:pt x="5212" y="4250"/>
                  </a:cubicBezTo>
                  <a:cubicBezTo>
                    <a:pt x="5257" y="4321"/>
                    <a:pt x="5325" y="4353"/>
                    <a:pt x="5392" y="4353"/>
                  </a:cubicBezTo>
                  <a:cubicBezTo>
                    <a:pt x="5498" y="4353"/>
                    <a:pt x="5601" y="4274"/>
                    <a:pt x="5607" y="4145"/>
                  </a:cubicBezTo>
                  <a:lnTo>
                    <a:pt x="5607" y="3106"/>
                  </a:lnTo>
                  <a:cubicBezTo>
                    <a:pt x="5597" y="3193"/>
                    <a:pt x="5549" y="3279"/>
                    <a:pt x="5463" y="3308"/>
                  </a:cubicBezTo>
                  <a:cubicBezTo>
                    <a:pt x="5441" y="3314"/>
                    <a:pt x="5420" y="3317"/>
                    <a:pt x="5399" y="3317"/>
                  </a:cubicBezTo>
                  <a:cubicBezTo>
                    <a:pt x="5326" y="3317"/>
                    <a:pt x="5257" y="3279"/>
                    <a:pt x="5212" y="3212"/>
                  </a:cubicBezTo>
                  <a:cubicBezTo>
                    <a:pt x="5212" y="3202"/>
                    <a:pt x="4693" y="2750"/>
                    <a:pt x="3818" y="1904"/>
                  </a:cubicBezTo>
                  <a:cubicBezTo>
                    <a:pt x="3020" y="1125"/>
                    <a:pt x="1741" y="202"/>
                    <a:pt x="212" y="202"/>
                  </a:cubicBezTo>
                  <a:cubicBezTo>
                    <a:pt x="97" y="202"/>
                    <a:pt x="1" y="115"/>
                    <a:pt x="1"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7" name="Google Shape;15587;p60"/>
            <p:cNvSpPr/>
            <p:nvPr/>
          </p:nvSpPr>
          <p:spPr>
            <a:xfrm>
              <a:off x="5923742" y="3819151"/>
              <a:ext cx="43511" cy="325454"/>
            </a:xfrm>
            <a:custGeom>
              <a:avLst/>
              <a:gdLst/>
              <a:ahLst/>
              <a:cxnLst/>
              <a:rect l="l" t="t" r="r" b="b"/>
              <a:pathLst>
                <a:path w="1665" h="12454" extrusionOk="0">
                  <a:moveTo>
                    <a:pt x="212" y="0"/>
                  </a:moveTo>
                  <a:cubicBezTo>
                    <a:pt x="97" y="0"/>
                    <a:pt x="1" y="96"/>
                    <a:pt x="1" y="212"/>
                  </a:cubicBezTo>
                  <a:lnTo>
                    <a:pt x="1" y="12241"/>
                  </a:lnTo>
                  <a:cubicBezTo>
                    <a:pt x="1" y="12357"/>
                    <a:pt x="97" y="12453"/>
                    <a:pt x="212" y="12453"/>
                  </a:cubicBezTo>
                  <a:lnTo>
                    <a:pt x="1453" y="12453"/>
                  </a:lnTo>
                  <a:cubicBezTo>
                    <a:pt x="1568" y="12453"/>
                    <a:pt x="1664" y="12357"/>
                    <a:pt x="1664" y="12241"/>
                  </a:cubicBezTo>
                  <a:lnTo>
                    <a:pt x="1664" y="212"/>
                  </a:lnTo>
                  <a:cubicBezTo>
                    <a:pt x="1664" y="96"/>
                    <a:pt x="1568" y="0"/>
                    <a:pt x="1453" y="0"/>
                  </a:cubicBezTo>
                  <a:close/>
                </a:path>
              </a:pathLst>
            </a:custGeom>
            <a:solidFill>
              <a:srgbClr val="8B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8" name="Google Shape;15588;p60"/>
            <p:cNvSpPr/>
            <p:nvPr/>
          </p:nvSpPr>
          <p:spPr>
            <a:xfrm>
              <a:off x="5923742" y="4117428"/>
              <a:ext cx="43511" cy="27178"/>
            </a:xfrm>
            <a:custGeom>
              <a:avLst/>
              <a:gdLst/>
              <a:ahLst/>
              <a:cxnLst/>
              <a:rect l="l" t="t" r="r" b="b"/>
              <a:pathLst>
                <a:path w="1665" h="1040" extrusionOk="0">
                  <a:moveTo>
                    <a:pt x="1" y="1"/>
                  </a:moveTo>
                  <a:lnTo>
                    <a:pt x="1" y="827"/>
                  </a:lnTo>
                  <a:cubicBezTo>
                    <a:pt x="1" y="943"/>
                    <a:pt x="97" y="1039"/>
                    <a:pt x="212" y="1039"/>
                  </a:cubicBezTo>
                  <a:lnTo>
                    <a:pt x="1453" y="1039"/>
                  </a:lnTo>
                  <a:cubicBezTo>
                    <a:pt x="1568" y="1039"/>
                    <a:pt x="1664" y="943"/>
                    <a:pt x="1664" y="827"/>
                  </a:cubicBezTo>
                  <a:lnTo>
                    <a:pt x="1664" y="1"/>
                  </a:lnTo>
                  <a:cubicBezTo>
                    <a:pt x="1664" y="116"/>
                    <a:pt x="1568" y="212"/>
                    <a:pt x="1453" y="212"/>
                  </a:cubicBezTo>
                  <a:lnTo>
                    <a:pt x="212" y="212"/>
                  </a:lnTo>
                  <a:cubicBezTo>
                    <a:pt x="97" y="212"/>
                    <a:pt x="1" y="116"/>
                    <a:pt x="1"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9" name="Google Shape;15589;p60"/>
            <p:cNvSpPr/>
            <p:nvPr/>
          </p:nvSpPr>
          <p:spPr>
            <a:xfrm>
              <a:off x="5706895" y="3933220"/>
              <a:ext cx="43484" cy="97291"/>
            </a:xfrm>
            <a:custGeom>
              <a:avLst/>
              <a:gdLst/>
              <a:ahLst/>
              <a:cxnLst/>
              <a:rect l="l" t="t" r="r" b="b"/>
              <a:pathLst>
                <a:path w="1664" h="3723" extrusionOk="0">
                  <a:moveTo>
                    <a:pt x="1039" y="1"/>
                  </a:moveTo>
                  <a:cubicBezTo>
                    <a:pt x="471" y="1"/>
                    <a:pt x="0" y="463"/>
                    <a:pt x="0" y="1030"/>
                  </a:cubicBezTo>
                  <a:lnTo>
                    <a:pt x="0" y="2693"/>
                  </a:lnTo>
                  <a:cubicBezTo>
                    <a:pt x="0" y="3261"/>
                    <a:pt x="471" y="3722"/>
                    <a:pt x="1039" y="3722"/>
                  </a:cubicBezTo>
                  <a:lnTo>
                    <a:pt x="1452" y="3722"/>
                  </a:lnTo>
                  <a:cubicBezTo>
                    <a:pt x="1567" y="3722"/>
                    <a:pt x="1664" y="3636"/>
                    <a:pt x="1664" y="3520"/>
                  </a:cubicBezTo>
                  <a:lnTo>
                    <a:pt x="1664" y="203"/>
                  </a:lnTo>
                  <a:cubicBezTo>
                    <a:pt x="1664" y="88"/>
                    <a:pt x="1567" y="1"/>
                    <a:pt x="1452" y="1"/>
                  </a:cubicBezTo>
                  <a:close/>
                </a:path>
              </a:pathLst>
            </a:custGeom>
            <a:solidFill>
              <a:srgbClr val="B3C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0" name="Google Shape;15590;p60"/>
            <p:cNvSpPr/>
            <p:nvPr/>
          </p:nvSpPr>
          <p:spPr>
            <a:xfrm>
              <a:off x="5706895" y="3938002"/>
              <a:ext cx="43484" cy="92509"/>
            </a:xfrm>
            <a:custGeom>
              <a:avLst/>
              <a:gdLst/>
              <a:ahLst/>
              <a:cxnLst/>
              <a:rect l="l" t="t" r="r" b="b"/>
              <a:pathLst>
                <a:path w="1664" h="3540" extrusionOk="0">
                  <a:moveTo>
                    <a:pt x="442" y="1"/>
                  </a:moveTo>
                  <a:lnTo>
                    <a:pt x="442" y="1"/>
                  </a:lnTo>
                  <a:cubicBezTo>
                    <a:pt x="173" y="193"/>
                    <a:pt x="10" y="510"/>
                    <a:pt x="0" y="847"/>
                  </a:cubicBezTo>
                  <a:lnTo>
                    <a:pt x="0" y="2510"/>
                  </a:lnTo>
                  <a:cubicBezTo>
                    <a:pt x="0" y="3078"/>
                    <a:pt x="471" y="3539"/>
                    <a:pt x="1039" y="3539"/>
                  </a:cubicBezTo>
                  <a:lnTo>
                    <a:pt x="1452" y="3539"/>
                  </a:lnTo>
                  <a:cubicBezTo>
                    <a:pt x="1567" y="3539"/>
                    <a:pt x="1664" y="3453"/>
                    <a:pt x="1664" y="3337"/>
                  </a:cubicBezTo>
                  <a:lnTo>
                    <a:pt x="1664" y="2924"/>
                  </a:lnTo>
                  <a:lnTo>
                    <a:pt x="1039" y="2924"/>
                  </a:lnTo>
                  <a:cubicBezTo>
                    <a:pt x="692" y="2924"/>
                    <a:pt x="414" y="2645"/>
                    <a:pt x="414" y="2299"/>
                  </a:cubicBezTo>
                  <a:lnTo>
                    <a:pt x="414" y="231"/>
                  </a:lnTo>
                  <a:cubicBezTo>
                    <a:pt x="423" y="155"/>
                    <a:pt x="423" y="78"/>
                    <a:pt x="442"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1" name="Google Shape;15591;p60"/>
            <p:cNvSpPr/>
            <p:nvPr/>
          </p:nvSpPr>
          <p:spPr>
            <a:xfrm>
              <a:off x="5744839" y="3932985"/>
              <a:ext cx="54303" cy="97762"/>
            </a:xfrm>
            <a:custGeom>
              <a:avLst/>
              <a:gdLst/>
              <a:ahLst/>
              <a:cxnLst/>
              <a:rect l="l" t="t" r="r" b="b"/>
              <a:pathLst>
                <a:path w="2078" h="3741" extrusionOk="0">
                  <a:moveTo>
                    <a:pt x="0" y="0"/>
                  </a:moveTo>
                  <a:lnTo>
                    <a:pt x="0" y="3741"/>
                  </a:lnTo>
                  <a:lnTo>
                    <a:pt x="2077" y="3741"/>
                  </a:lnTo>
                  <a:lnTo>
                    <a:pt x="2077" y="0"/>
                  </a:lnTo>
                  <a:close/>
                </a:path>
              </a:pathLst>
            </a:custGeom>
            <a:solidFill>
              <a:srgbClr val="8B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2" name="Google Shape;15592;p60"/>
            <p:cNvSpPr/>
            <p:nvPr/>
          </p:nvSpPr>
          <p:spPr>
            <a:xfrm>
              <a:off x="5744839" y="4014387"/>
              <a:ext cx="54303" cy="16359"/>
            </a:xfrm>
            <a:custGeom>
              <a:avLst/>
              <a:gdLst/>
              <a:ahLst/>
              <a:cxnLst/>
              <a:rect l="l" t="t" r="r" b="b"/>
              <a:pathLst>
                <a:path w="2078" h="626" extrusionOk="0">
                  <a:moveTo>
                    <a:pt x="0" y="1"/>
                  </a:moveTo>
                  <a:lnTo>
                    <a:pt x="0" y="626"/>
                  </a:lnTo>
                  <a:lnTo>
                    <a:pt x="2077" y="626"/>
                  </a:lnTo>
                  <a:lnTo>
                    <a:pt x="2077" y="1"/>
                  </a:ln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60"/>
            <p:cNvSpPr/>
            <p:nvPr/>
          </p:nvSpPr>
          <p:spPr>
            <a:xfrm>
              <a:off x="5744839" y="4030720"/>
              <a:ext cx="54539" cy="86734"/>
            </a:xfrm>
            <a:custGeom>
              <a:avLst/>
              <a:gdLst/>
              <a:ahLst/>
              <a:cxnLst/>
              <a:rect l="l" t="t" r="r" b="b"/>
              <a:pathLst>
                <a:path w="2087" h="3319" extrusionOk="0">
                  <a:moveTo>
                    <a:pt x="10" y="1"/>
                  </a:moveTo>
                  <a:lnTo>
                    <a:pt x="0" y="3117"/>
                  </a:lnTo>
                  <a:cubicBezTo>
                    <a:pt x="0" y="3222"/>
                    <a:pt x="96" y="3319"/>
                    <a:pt x="212" y="3319"/>
                  </a:cubicBezTo>
                  <a:lnTo>
                    <a:pt x="1039" y="3319"/>
                  </a:lnTo>
                  <a:cubicBezTo>
                    <a:pt x="1135" y="3319"/>
                    <a:pt x="1221" y="3261"/>
                    <a:pt x="1241" y="3165"/>
                  </a:cubicBezTo>
                  <a:lnTo>
                    <a:pt x="2087" y="1"/>
                  </a:lnTo>
                  <a:close/>
                </a:path>
              </a:pathLst>
            </a:custGeom>
            <a:solidFill>
              <a:srgbClr val="8795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4" name="Google Shape;15594;p60"/>
            <p:cNvSpPr/>
            <p:nvPr/>
          </p:nvSpPr>
          <p:spPr>
            <a:xfrm>
              <a:off x="6025528" y="3976443"/>
              <a:ext cx="30758" cy="10871"/>
            </a:xfrm>
            <a:custGeom>
              <a:avLst/>
              <a:gdLst/>
              <a:ahLst/>
              <a:cxnLst/>
              <a:rect l="l" t="t" r="r" b="b"/>
              <a:pathLst>
                <a:path w="1177" h="416" extrusionOk="0">
                  <a:moveTo>
                    <a:pt x="903" y="0"/>
                  </a:moveTo>
                  <a:cubicBezTo>
                    <a:pt x="897" y="0"/>
                    <a:pt x="891" y="1"/>
                    <a:pt x="885" y="1"/>
                  </a:cubicBezTo>
                  <a:lnTo>
                    <a:pt x="260" y="1"/>
                  </a:lnTo>
                  <a:cubicBezTo>
                    <a:pt x="0" y="20"/>
                    <a:pt x="0" y="395"/>
                    <a:pt x="260" y="414"/>
                  </a:cubicBezTo>
                  <a:lnTo>
                    <a:pt x="885" y="414"/>
                  </a:lnTo>
                  <a:cubicBezTo>
                    <a:pt x="894" y="415"/>
                    <a:pt x="903" y="416"/>
                    <a:pt x="911" y="416"/>
                  </a:cubicBezTo>
                  <a:cubicBezTo>
                    <a:pt x="1177" y="416"/>
                    <a:pt x="1174" y="0"/>
                    <a:pt x="903"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5" name="Google Shape;15595;p60"/>
            <p:cNvSpPr/>
            <p:nvPr/>
          </p:nvSpPr>
          <p:spPr>
            <a:xfrm>
              <a:off x="6004675" y="3914718"/>
              <a:ext cx="26786" cy="22814"/>
            </a:xfrm>
            <a:custGeom>
              <a:avLst/>
              <a:gdLst/>
              <a:ahLst/>
              <a:cxnLst/>
              <a:rect l="l" t="t" r="r" b="b"/>
              <a:pathLst>
                <a:path w="1025" h="873" extrusionOk="0">
                  <a:moveTo>
                    <a:pt x="716" y="0"/>
                  </a:moveTo>
                  <a:cubicBezTo>
                    <a:pt x="665" y="0"/>
                    <a:pt x="613" y="22"/>
                    <a:pt x="567" y="74"/>
                  </a:cubicBezTo>
                  <a:lnTo>
                    <a:pt x="125" y="517"/>
                  </a:lnTo>
                  <a:cubicBezTo>
                    <a:pt x="0" y="651"/>
                    <a:pt x="87" y="872"/>
                    <a:pt x="269" y="872"/>
                  </a:cubicBezTo>
                  <a:cubicBezTo>
                    <a:pt x="327" y="872"/>
                    <a:pt x="375" y="853"/>
                    <a:pt x="413" y="815"/>
                  </a:cubicBezTo>
                  <a:lnTo>
                    <a:pt x="856" y="372"/>
                  </a:lnTo>
                  <a:cubicBezTo>
                    <a:pt x="1025" y="226"/>
                    <a:pt x="880" y="0"/>
                    <a:pt x="716"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60"/>
            <p:cNvSpPr/>
            <p:nvPr/>
          </p:nvSpPr>
          <p:spPr>
            <a:xfrm>
              <a:off x="6003368" y="4025886"/>
              <a:ext cx="26943" cy="22709"/>
            </a:xfrm>
            <a:custGeom>
              <a:avLst/>
              <a:gdLst/>
              <a:ahLst/>
              <a:cxnLst/>
              <a:rect l="l" t="t" r="r" b="b"/>
              <a:pathLst>
                <a:path w="1031" h="869" extrusionOk="0">
                  <a:moveTo>
                    <a:pt x="309" y="1"/>
                  </a:moveTo>
                  <a:cubicBezTo>
                    <a:pt x="145" y="1"/>
                    <a:pt x="0" y="223"/>
                    <a:pt x="175" y="369"/>
                  </a:cubicBezTo>
                  <a:lnTo>
                    <a:pt x="608" y="811"/>
                  </a:lnTo>
                  <a:cubicBezTo>
                    <a:pt x="646" y="849"/>
                    <a:pt x="704" y="869"/>
                    <a:pt x="762" y="869"/>
                  </a:cubicBezTo>
                  <a:cubicBezTo>
                    <a:pt x="944" y="869"/>
                    <a:pt x="1031" y="648"/>
                    <a:pt x="906" y="523"/>
                  </a:cubicBezTo>
                  <a:lnTo>
                    <a:pt x="463" y="80"/>
                  </a:lnTo>
                  <a:cubicBezTo>
                    <a:pt x="417" y="24"/>
                    <a:pt x="362" y="1"/>
                    <a:pt x="309"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60"/>
          <p:cNvGrpSpPr/>
          <p:nvPr/>
        </p:nvGrpSpPr>
        <p:grpSpPr>
          <a:xfrm>
            <a:off x="7648618" y="3340744"/>
            <a:ext cx="97265" cy="360393"/>
            <a:chOff x="7648618" y="3340744"/>
            <a:chExt cx="97265" cy="360393"/>
          </a:xfrm>
        </p:grpSpPr>
        <p:sp>
          <p:nvSpPr>
            <p:cNvPr id="15598" name="Google Shape;15598;p60"/>
            <p:cNvSpPr/>
            <p:nvPr/>
          </p:nvSpPr>
          <p:spPr>
            <a:xfrm>
              <a:off x="7648618" y="3340744"/>
              <a:ext cx="97265" cy="307057"/>
            </a:xfrm>
            <a:custGeom>
              <a:avLst/>
              <a:gdLst/>
              <a:ahLst/>
              <a:cxnLst/>
              <a:rect l="l" t="t" r="r" b="b"/>
              <a:pathLst>
                <a:path w="3722" h="11750" extrusionOk="0">
                  <a:moveTo>
                    <a:pt x="1928" y="1"/>
                  </a:moveTo>
                  <a:cubicBezTo>
                    <a:pt x="1764" y="1"/>
                    <a:pt x="1599" y="68"/>
                    <a:pt x="1481" y="200"/>
                  </a:cubicBezTo>
                  <a:lnTo>
                    <a:pt x="885" y="883"/>
                  </a:lnTo>
                  <a:cubicBezTo>
                    <a:pt x="317" y="1527"/>
                    <a:pt x="0" y="2364"/>
                    <a:pt x="0" y="3220"/>
                  </a:cubicBezTo>
                  <a:lnTo>
                    <a:pt x="0" y="5585"/>
                  </a:lnTo>
                  <a:lnTo>
                    <a:pt x="260" y="5797"/>
                  </a:lnTo>
                  <a:cubicBezTo>
                    <a:pt x="519" y="6008"/>
                    <a:pt x="548" y="6412"/>
                    <a:pt x="308" y="6662"/>
                  </a:cubicBezTo>
                  <a:lnTo>
                    <a:pt x="0" y="6980"/>
                  </a:lnTo>
                  <a:lnTo>
                    <a:pt x="0" y="8451"/>
                  </a:lnTo>
                  <a:cubicBezTo>
                    <a:pt x="0" y="8932"/>
                    <a:pt x="144" y="9393"/>
                    <a:pt x="423" y="9787"/>
                  </a:cubicBezTo>
                  <a:lnTo>
                    <a:pt x="1827" y="11749"/>
                  </a:lnTo>
                  <a:lnTo>
                    <a:pt x="2289" y="11115"/>
                  </a:lnTo>
                  <a:lnTo>
                    <a:pt x="3279" y="9759"/>
                  </a:lnTo>
                  <a:cubicBezTo>
                    <a:pt x="3558" y="9364"/>
                    <a:pt x="3712" y="8893"/>
                    <a:pt x="3722" y="8403"/>
                  </a:cubicBezTo>
                  <a:lnTo>
                    <a:pt x="3722" y="5306"/>
                  </a:lnTo>
                  <a:lnTo>
                    <a:pt x="3221" y="4903"/>
                  </a:lnTo>
                  <a:cubicBezTo>
                    <a:pt x="2952" y="4681"/>
                    <a:pt x="2933" y="4278"/>
                    <a:pt x="3173" y="4027"/>
                  </a:cubicBezTo>
                  <a:lnTo>
                    <a:pt x="3712" y="3470"/>
                  </a:lnTo>
                  <a:lnTo>
                    <a:pt x="3712" y="3114"/>
                  </a:lnTo>
                  <a:cubicBezTo>
                    <a:pt x="3712" y="2297"/>
                    <a:pt x="3433" y="1508"/>
                    <a:pt x="2923" y="883"/>
                  </a:cubicBezTo>
                  <a:lnTo>
                    <a:pt x="2385" y="220"/>
                  </a:lnTo>
                  <a:cubicBezTo>
                    <a:pt x="2267" y="73"/>
                    <a:pt x="2098" y="1"/>
                    <a:pt x="192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9" name="Google Shape;15599;p60"/>
            <p:cNvSpPr/>
            <p:nvPr/>
          </p:nvSpPr>
          <p:spPr>
            <a:xfrm>
              <a:off x="7672477" y="3346467"/>
              <a:ext cx="73406" cy="284740"/>
            </a:xfrm>
            <a:custGeom>
              <a:avLst/>
              <a:gdLst/>
              <a:ahLst/>
              <a:cxnLst/>
              <a:rect l="l" t="t" r="r" b="b"/>
              <a:pathLst>
                <a:path w="2809" h="10896" extrusionOk="0">
                  <a:moveTo>
                    <a:pt x="1472" y="1"/>
                  </a:moveTo>
                  <a:lnTo>
                    <a:pt x="885" y="664"/>
                  </a:lnTo>
                  <a:cubicBezTo>
                    <a:pt x="308" y="1308"/>
                    <a:pt x="1" y="2145"/>
                    <a:pt x="1" y="3001"/>
                  </a:cubicBezTo>
                  <a:lnTo>
                    <a:pt x="1" y="5366"/>
                  </a:lnTo>
                  <a:lnTo>
                    <a:pt x="260" y="5578"/>
                  </a:lnTo>
                  <a:cubicBezTo>
                    <a:pt x="520" y="5789"/>
                    <a:pt x="549" y="6193"/>
                    <a:pt x="308" y="6443"/>
                  </a:cubicBezTo>
                  <a:lnTo>
                    <a:pt x="1" y="6761"/>
                  </a:lnTo>
                  <a:lnTo>
                    <a:pt x="1" y="8232"/>
                  </a:lnTo>
                  <a:cubicBezTo>
                    <a:pt x="1" y="8713"/>
                    <a:pt x="145" y="9174"/>
                    <a:pt x="424" y="9559"/>
                  </a:cubicBezTo>
                  <a:lnTo>
                    <a:pt x="1376" y="10896"/>
                  </a:lnTo>
                  <a:lnTo>
                    <a:pt x="2366" y="9540"/>
                  </a:lnTo>
                  <a:cubicBezTo>
                    <a:pt x="2645" y="9145"/>
                    <a:pt x="2799" y="8674"/>
                    <a:pt x="2809" y="8184"/>
                  </a:cubicBezTo>
                  <a:lnTo>
                    <a:pt x="2809" y="5087"/>
                  </a:lnTo>
                  <a:lnTo>
                    <a:pt x="2308" y="4684"/>
                  </a:lnTo>
                  <a:cubicBezTo>
                    <a:pt x="2039" y="4462"/>
                    <a:pt x="2020" y="4059"/>
                    <a:pt x="2260" y="3808"/>
                  </a:cubicBezTo>
                  <a:lnTo>
                    <a:pt x="2799" y="3251"/>
                  </a:lnTo>
                  <a:lnTo>
                    <a:pt x="2799" y="2895"/>
                  </a:lnTo>
                  <a:cubicBezTo>
                    <a:pt x="2799" y="2078"/>
                    <a:pt x="2520" y="1289"/>
                    <a:pt x="2010" y="664"/>
                  </a:cubicBezTo>
                  <a:lnTo>
                    <a:pt x="1472" y="1"/>
                  </a:ln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0" name="Google Shape;15600;p60"/>
            <p:cNvSpPr/>
            <p:nvPr/>
          </p:nvSpPr>
          <p:spPr>
            <a:xfrm>
              <a:off x="7656562" y="3376571"/>
              <a:ext cx="80018" cy="324566"/>
            </a:xfrm>
            <a:custGeom>
              <a:avLst/>
              <a:gdLst/>
              <a:ahLst/>
              <a:cxnLst/>
              <a:rect l="l" t="t" r="r" b="b"/>
              <a:pathLst>
                <a:path w="3062" h="12420" extrusionOk="0">
                  <a:moveTo>
                    <a:pt x="1560" y="0"/>
                  </a:moveTo>
                  <a:cubicBezTo>
                    <a:pt x="1451" y="0"/>
                    <a:pt x="1340" y="75"/>
                    <a:pt x="1350" y="224"/>
                  </a:cubicBezTo>
                  <a:lnTo>
                    <a:pt x="1350" y="1560"/>
                  </a:lnTo>
                  <a:lnTo>
                    <a:pt x="860" y="1128"/>
                  </a:lnTo>
                  <a:cubicBezTo>
                    <a:pt x="815" y="1083"/>
                    <a:pt x="765" y="1064"/>
                    <a:pt x="717" y="1064"/>
                  </a:cubicBezTo>
                  <a:cubicBezTo>
                    <a:pt x="551" y="1064"/>
                    <a:pt x="409" y="1293"/>
                    <a:pt x="581" y="1435"/>
                  </a:cubicBezTo>
                  <a:lnTo>
                    <a:pt x="1340" y="2108"/>
                  </a:lnTo>
                  <a:lnTo>
                    <a:pt x="1350" y="2118"/>
                  </a:lnTo>
                  <a:lnTo>
                    <a:pt x="1350" y="6061"/>
                  </a:lnTo>
                  <a:lnTo>
                    <a:pt x="917" y="5666"/>
                  </a:lnTo>
                  <a:cubicBezTo>
                    <a:pt x="871" y="5618"/>
                    <a:pt x="819" y="5598"/>
                    <a:pt x="770" y="5598"/>
                  </a:cubicBezTo>
                  <a:cubicBezTo>
                    <a:pt x="603" y="5598"/>
                    <a:pt x="461" y="5826"/>
                    <a:pt x="638" y="5974"/>
                  </a:cubicBezTo>
                  <a:lnTo>
                    <a:pt x="1350" y="6628"/>
                  </a:lnTo>
                  <a:lnTo>
                    <a:pt x="1350" y="10955"/>
                  </a:lnTo>
                  <a:lnTo>
                    <a:pt x="465" y="10109"/>
                  </a:lnTo>
                  <a:cubicBezTo>
                    <a:pt x="418" y="10057"/>
                    <a:pt x="363" y="10035"/>
                    <a:pt x="311" y="10035"/>
                  </a:cubicBezTo>
                  <a:cubicBezTo>
                    <a:pt x="144" y="10035"/>
                    <a:pt x="1" y="10260"/>
                    <a:pt x="177" y="10407"/>
                  </a:cubicBezTo>
                  <a:lnTo>
                    <a:pt x="1350" y="11542"/>
                  </a:lnTo>
                  <a:lnTo>
                    <a:pt x="1350" y="12224"/>
                  </a:lnTo>
                  <a:cubicBezTo>
                    <a:pt x="1360" y="12354"/>
                    <a:pt x="1458" y="12419"/>
                    <a:pt x="1557" y="12419"/>
                  </a:cubicBezTo>
                  <a:cubicBezTo>
                    <a:pt x="1655" y="12419"/>
                    <a:pt x="1754" y="12354"/>
                    <a:pt x="1764" y="12224"/>
                  </a:cubicBezTo>
                  <a:lnTo>
                    <a:pt x="1764" y="11532"/>
                  </a:lnTo>
                  <a:lnTo>
                    <a:pt x="2975" y="10311"/>
                  </a:lnTo>
                  <a:cubicBezTo>
                    <a:pt x="3062" y="10234"/>
                    <a:pt x="3062" y="10090"/>
                    <a:pt x="2975" y="10013"/>
                  </a:cubicBezTo>
                  <a:cubicBezTo>
                    <a:pt x="2932" y="9969"/>
                    <a:pt x="2877" y="9948"/>
                    <a:pt x="2823" y="9948"/>
                  </a:cubicBezTo>
                  <a:cubicBezTo>
                    <a:pt x="2768" y="9948"/>
                    <a:pt x="2716" y="9969"/>
                    <a:pt x="2677" y="10013"/>
                  </a:cubicBezTo>
                  <a:lnTo>
                    <a:pt x="1764" y="10936"/>
                  </a:lnTo>
                  <a:lnTo>
                    <a:pt x="1764" y="4926"/>
                  </a:lnTo>
                  <a:lnTo>
                    <a:pt x="2706" y="4234"/>
                  </a:lnTo>
                  <a:cubicBezTo>
                    <a:pt x="2859" y="4096"/>
                    <a:pt x="2735" y="3870"/>
                    <a:pt x="2565" y="3870"/>
                  </a:cubicBezTo>
                  <a:cubicBezTo>
                    <a:pt x="2533" y="3870"/>
                    <a:pt x="2499" y="3879"/>
                    <a:pt x="2466" y="3897"/>
                  </a:cubicBezTo>
                  <a:lnTo>
                    <a:pt x="1764" y="4407"/>
                  </a:lnTo>
                  <a:lnTo>
                    <a:pt x="1764" y="224"/>
                  </a:lnTo>
                  <a:cubicBezTo>
                    <a:pt x="1778" y="75"/>
                    <a:pt x="1670" y="0"/>
                    <a:pt x="1560" y="0"/>
                  </a:cubicBezTo>
                  <a:close/>
                </a:path>
              </a:pathLst>
            </a:custGeom>
            <a:solidFill>
              <a:srgbClr val="B9C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1" name="Google Shape;15601;p60"/>
          <p:cNvGrpSpPr/>
          <p:nvPr/>
        </p:nvGrpSpPr>
        <p:grpSpPr>
          <a:xfrm>
            <a:off x="7164356" y="3790667"/>
            <a:ext cx="385507" cy="382501"/>
            <a:chOff x="7164356" y="3790667"/>
            <a:chExt cx="385507" cy="382501"/>
          </a:xfrm>
        </p:grpSpPr>
        <p:sp>
          <p:nvSpPr>
            <p:cNvPr id="15602" name="Google Shape;15602;p60"/>
            <p:cNvSpPr/>
            <p:nvPr/>
          </p:nvSpPr>
          <p:spPr>
            <a:xfrm>
              <a:off x="7241526" y="3981983"/>
              <a:ext cx="114852" cy="114852"/>
            </a:xfrm>
            <a:custGeom>
              <a:avLst/>
              <a:gdLst/>
              <a:ahLst/>
              <a:cxnLst/>
              <a:rect l="l" t="t" r="r" b="b"/>
              <a:pathLst>
                <a:path w="4395" h="4395" extrusionOk="0">
                  <a:moveTo>
                    <a:pt x="1212" y="0"/>
                  </a:moveTo>
                  <a:lnTo>
                    <a:pt x="0" y="1202"/>
                  </a:lnTo>
                  <a:lnTo>
                    <a:pt x="3183" y="4395"/>
                  </a:lnTo>
                  <a:lnTo>
                    <a:pt x="4395" y="3183"/>
                  </a:lnTo>
                  <a:lnTo>
                    <a:pt x="1212"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3" name="Google Shape;15603;p60"/>
            <p:cNvSpPr/>
            <p:nvPr/>
          </p:nvSpPr>
          <p:spPr>
            <a:xfrm>
              <a:off x="7247536" y="3984988"/>
              <a:ext cx="56838" cy="56577"/>
            </a:xfrm>
            <a:custGeom>
              <a:avLst/>
              <a:gdLst/>
              <a:ahLst/>
              <a:cxnLst/>
              <a:rect l="l" t="t" r="r" b="b"/>
              <a:pathLst>
                <a:path w="2175" h="2165" extrusionOk="0">
                  <a:moveTo>
                    <a:pt x="1097" y="1"/>
                  </a:moveTo>
                  <a:lnTo>
                    <a:pt x="1" y="1328"/>
                  </a:lnTo>
                  <a:lnTo>
                    <a:pt x="847" y="2164"/>
                  </a:lnTo>
                  <a:lnTo>
                    <a:pt x="2174" y="1078"/>
                  </a:lnTo>
                  <a:lnTo>
                    <a:pt x="1097" y="1"/>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4" name="Google Shape;15604;p60"/>
            <p:cNvSpPr/>
            <p:nvPr/>
          </p:nvSpPr>
          <p:spPr>
            <a:xfrm>
              <a:off x="7296561" y="4033987"/>
              <a:ext cx="56812" cy="56838"/>
            </a:xfrm>
            <a:custGeom>
              <a:avLst/>
              <a:gdLst/>
              <a:ahLst/>
              <a:cxnLst/>
              <a:rect l="l" t="t" r="r" b="b"/>
              <a:pathLst>
                <a:path w="2174" h="2175" extrusionOk="0">
                  <a:moveTo>
                    <a:pt x="1096" y="1"/>
                  </a:moveTo>
                  <a:lnTo>
                    <a:pt x="0" y="1328"/>
                  </a:lnTo>
                  <a:lnTo>
                    <a:pt x="846" y="2174"/>
                  </a:lnTo>
                  <a:lnTo>
                    <a:pt x="2173" y="1078"/>
                  </a:lnTo>
                  <a:lnTo>
                    <a:pt x="1096" y="1"/>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60"/>
            <p:cNvSpPr/>
            <p:nvPr/>
          </p:nvSpPr>
          <p:spPr>
            <a:xfrm>
              <a:off x="7445307" y="3826468"/>
              <a:ext cx="68859" cy="64312"/>
            </a:xfrm>
            <a:custGeom>
              <a:avLst/>
              <a:gdLst/>
              <a:ahLst/>
              <a:cxnLst/>
              <a:rect l="l" t="t" r="r" b="b"/>
              <a:pathLst>
                <a:path w="2635" h="2461" extrusionOk="0">
                  <a:moveTo>
                    <a:pt x="2318" y="1"/>
                  </a:moveTo>
                  <a:cubicBezTo>
                    <a:pt x="2267" y="1"/>
                    <a:pt x="2213" y="20"/>
                    <a:pt x="2164" y="66"/>
                  </a:cubicBezTo>
                  <a:lnTo>
                    <a:pt x="145" y="2086"/>
                  </a:lnTo>
                  <a:cubicBezTo>
                    <a:pt x="1" y="2230"/>
                    <a:pt x="106" y="2461"/>
                    <a:pt x="299" y="2461"/>
                  </a:cubicBezTo>
                  <a:cubicBezTo>
                    <a:pt x="357" y="2461"/>
                    <a:pt x="414" y="2442"/>
                    <a:pt x="453" y="2403"/>
                  </a:cubicBezTo>
                  <a:lnTo>
                    <a:pt x="2472" y="374"/>
                  </a:lnTo>
                  <a:cubicBezTo>
                    <a:pt x="2635" y="219"/>
                    <a:pt x="2490" y="1"/>
                    <a:pt x="2318"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6" name="Google Shape;15606;p60"/>
            <p:cNvSpPr/>
            <p:nvPr/>
          </p:nvSpPr>
          <p:spPr>
            <a:xfrm>
              <a:off x="7423957" y="3793097"/>
              <a:ext cx="33789" cy="83363"/>
            </a:xfrm>
            <a:custGeom>
              <a:avLst/>
              <a:gdLst/>
              <a:ahLst/>
              <a:cxnLst/>
              <a:rect l="l" t="t" r="r" b="b"/>
              <a:pathLst>
                <a:path w="1293" h="3190" extrusionOk="0">
                  <a:moveTo>
                    <a:pt x="1029" y="1"/>
                  </a:moveTo>
                  <a:cubicBezTo>
                    <a:pt x="941" y="1"/>
                    <a:pt x="852" y="49"/>
                    <a:pt x="818" y="161"/>
                  </a:cubicBezTo>
                  <a:lnTo>
                    <a:pt x="39" y="2911"/>
                  </a:lnTo>
                  <a:cubicBezTo>
                    <a:pt x="0" y="3046"/>
                    <a:pt x="106" y="3190"/>
                    <a:pt x="250" y="3190"/>
                  </a:cubicBezTo>
                  <a:cubicBezTo>
                    <a:pt x="347" y="3190"/>
                    <a:pt x="433" y="3122"/>
                    <a:pt x="462" y="3026"/>
                  </a:cubicBezTo>
                  <a:lnTo>
                    <a:pt x="1241" y="276"/>
                  </a:lnTo>
                  <a:cubicBezTo>
                    <a:pt x="1293" y="109"/>
                    <a:pt x="1161" y="1"/>
                    <a:pt x="1029"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7" name="Google Shape;15607;p60"/>
            <p:cNvSpPr/>
            <p:nvPr/>
          </p:nvSpPr>
          <p:spPr>
            <a:xfrm>
              <a:off x="7378852" y="3790667"/>
              <a:ext cx="35331" cy="82788"/>
            </a:xfrm>
            <a:custGeom>
              <a:avLst/>
              <a:gdLst/>
              <a:ahLst/>
              <a:cxnLst/>
              <a:rect l="l" t="t" r="r" b="b"/>
              <a:pathLst>
                <a:path w="1352" h="3168" extrusionOk="0">
                  <a:moveTo>
                    <a:pt x="263" y="1"/>
                  </a:moveTo>
                  <a:cubicBezTo>
                    <a:pt x="132" y="1"/>
                    <a:pt x="1" y="113"/>
                    <a:pt x="53" y="283"/>
                  </a:cubicBezTo>
                  <a:lnTo>
                    <a:pt x="890" y="3013"/>
                  </a:lnTo>
                  <a:cubicBezTo>
                    <a:pt x="919" y="3110"/>
                    <a:pt x="1005" y="3167"/>
                    <a:pt x="1101" y="3167"/>
                  </a:cubicBezTo>
                  <a:cubicBezTo>
                    <a:pt x="1246" y="3167"/>
                    <a:pt x="1351" y="3023"/>
                    <a:pt x="1313" y="2888"/>
                  </a:cubicBezTo>
                  <a:lnTo>
                    <a:pt x="467" y="158"/>
                  </a:lnTo>
                  <a:cubicBezTo>
                    <a:pt x="433" y="48"/>
                    <a:pt x="348" y="1"/>
                    <a:pt x="263"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8" name="Google Shape;15608;p60"/>
            <p:cNvSpPr/>
            <p:nvPr/>
          </p:nvSpPr>
          <p:spPr>
            <a:xfrm>
              <a:off x="7459392" y="3881477"/>
              <a:ext cx="88354" cy="32169"/>
            </a:xfrm>
            <a:custGeom>
              <a:avLst/>
              <a:gdLst/>
              <a:ahLst/>
              <a:cxnLst/>
              <a:rect l="l" t="t" r="r" b="b"/>
              <a:pathLst>
                <a:path w="3381" h="1231" extrusionOk="0">
                  <a:moveTo>
                    <a:pt x="3066" y="0"/>
                  </a:moveTo>
                  <a:cubicBezTo>
                    <a:pt x="3046" y="0"/>
                    <a:pt x="3023" y="3"/>
                    <a:pt x="3000" y="10"/>
                  </a:cubicBezTo>
                  <a:lnTo>
                    <a:pt x="250" y="798"/>
                  </a:lnTo>
                  <a:cubicBezTo>
                    <a:pt x="0" y="866"/>
                    <a:pt x="48" y="1231"/>
                    <a:pt x="308" y="1231"/>
                  </a:cubicBezTo>
                  <a:cubicBezTo>
                    <a:pt x="337" y="1231"/>
                    <a:pt x="356" y="1221"/>
                    <a:pt x="375" y="1221"/>
                  </a:cubicBezTo>
                  <a:lnTo>
                    <a:pt x="3116" y="433"/>
                  </a:lnTo>
                  <a:cubicBezTo>
                    <a:pt x="3380" y="362"/>
                    <a:pt x="3297" y="0"/>
                    <a:pt x="3066"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9" name="Google Shape;15609;p60"/>
            <p:cNvSpPr/>
            <p:nvPr/>
          </p:nvSpPr>
          <p:spPr>
            <a:xfrm>
              <a:off x="7462084" y="3924883"/>
              <a:ext cx="87779" cy="33502"/>
            </a:xfrm>
            <a:custGeom>
              <a:avLst/>
              <a:gdLst/>
              <a:ahLst/>
              <a:cxnLst/>
              <a:rect l="l" t="t" r="r" b="b"/>
              <a:pathLst>
                <a:path w="3359" h="1282" extrusionOk="0">
                  <a:moveTo>
                    <a:pt x="313" y="0"/>
                  </a:moveTo>
                  <a:cubicBezTo>
                    <a:pt x="87" y="0"/>
                    <a:pt x="0" y="347"/>
                    <a:pt x="253" y="426"/>
                  </a:cubicBezTo>
                  <a:lnTo>
                    <a:pt x="2994" y="1272"/>
                  </a:lnTo>
                  <a:cubicBezTo>
                    <a:pt x="3013" y="1272"/>
                    <a:pt x="3032" y="1282"/>
                    <a:pt x="3051" y="1282"/>
                  </a:cubicBezTo>
                  <a:cubicBezTo>
                    <a:pt x="3311" y="1282"/>
                    <a:pt x="3359" y="916"/>
                    <a:pt x="3119" y="849"/>
                  </a:cubicBezTo>
                  <a:lnTo>
                    <a:pt x="388" y="12"/>
                  </a:lnTo>
                  <a:cubicBezTo>
                    <a:pt x="361" y="4"/>
                    <a:pt x="337" y="0"/>
                    <a:pt x="313"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0" name="Google Shape;15610;p60"/>
            <p:cNvSpPr/>
            <p:nvPr/>
          </p:nvSpPr>
          <p:spPr>
            <a:xfrm>
              <a:off x="7325202" y="3850406"/>
              <a:ext cx="74399" cy="66167"/>
            </a:xfrm>
            <a:custGeom>
              <a:avLst/>
              <a:gdLst/>
              <a:ahLst/>
              <a:cxnLst/>
              <a:rect l="l" t="t" r="r" b="b"/>
              <a:pathLst>
                <a:path w="2847" h="2532" extrusionOk="0">
                  <a:moveTo>
                    <a:pt x="1139" y="1"/>
                  </a:moveTo>
                  <a:cubicBezTo>
                    <a:pt x="869" y="1"/>
                    <a:pt x="618" y="91"/>
                    <a:pt x="433" y="276"/>
                  </a:cubicBezTo>
                  <a:cubicBezTo>
                    <a:pt x="0" y="708"/>
                    <a:pt x="87" y="1506"/>
                    <a:pt x="635" y="2055"/>
                  </a:cubicBezTo>
                  <a:cubicBezTo>
                    <a:pt x="949" y="2369"/>
                    <a:pt x="1345" y="2531"/>
                    <a:pt x="1708" y="2531"/>
                  </a:cubicBezTo>
                  <a:cubicBezTo>
                    <a:pt x="1978" y="2531"/>
                    <a:pt x="2229" y="2441"/>
                    <a:pt x="2414" y="2256"/>
                  </a:cubicBezTo>
                  <a:cubicBezTo>
                    <a:pt x="2847" y="1824"/>
                    <a:pt x="2760" y="1026"/>
                    <a:pt x="2212" y="477"/>
                  </a:cubicBezTo>
                  <a:cubicBezTo>
                    <a:pt x="1898" y="163"/>
                    <a:pt x="1501" y="1"/>
                    <a:pt x="1139"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1" name="Google Shape;15611;p60"/>
            <p:cNvSpPr/>
            <p:nvPr/>
          </p:nvSpPr>
          <p:spPr>
            <a:xfrm>
              <a:off x="7309627" y="3852392"/>
              <a:ext cx="84460" cy="83885"/>
            </a:xfrm>
            <a:custGeom>
              <a:avLst/>
              <a:gdLst/>
              <a:ahLst/>
              <a:cxnLst/>
              <a:rect l="l" t="t" r="r" b="b"/>
              <a:pathLst>
                <a:path w="3232" h="3210" extrusionOk="0">
                  <a:moveTo>
                    <a:pt x="958" y="0"/>
                  </a:moveTo>
                  <a:cubicBezTo>
                    <a:pt x="899" y="0"/>
                    <a:pt x="841" y="22"/>
                    <a:pt x="798" y="65"/>
                  </a:cubicBezTo>
                  <a:lnTo>
                    <a:pt x="0" y="863"/>
                  </a:lnTo>
                  <a:lnTo>
                    <a:pt x="2346" y="3209"/>
                  </a:lnTo>
                  <a:lnTo>
                    <a:pt x="3145" y="2421"/>
                  </a:lnTo>
                  <a:cubicBezTo>
                    <a:pt x="3231" y="2325"/>
                    <a:pt x="3231" y="2180"/>
                    <a:pt x="3145" y="2084"/>
                  </a:cubicBezTo>
                  <a:lnTo>
                    <a:pt x="1125" y="65"/>
                  </a:lnTo>
                  <a:cubicBezTo>
                    <a:pt x="1077" y="22"/>
                    <a:pt x="1017" y="0"/>
                    <a:pt x="958"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2" name="Google Shape;15612;p60"/>
            <p:cNvSpPr/>
            <p:nvPr/>
          </p:nvSpPr>
          <p:spPr>
            <a:xfrm>
              <a:off x="7309627" y="3859604"/>
              <a:ext cx="76647" cy="76673"/>
            </a:xfrm>
            <a:custGeom>
              <a:avLst/>
              <a:gdLst/>
              <a:ahLst/>
              <a:cxnLst/>
              <a:rect l="l" t="t" r="r" b="b"/>
              <a:pathLst>
                <a:path w="2933" h="2934" extrusionOk="0">
                  <a:moveTo>
                    <a:pt x="577" y="0"/>
                  </a:moveTo>
                  <a:lnTo>
                    <a:pt x="0" y="587"/>
                  </a:lnTo>
                  <a:lnTo>
                    <a:pt x="2346" y="2933"/>
                  </a:lnTo>
                  <a:lnTo>
                    <a:pt x="2933" y="2347"/>
                  </a:lnTo>
                  <a:lnTo>
                    <a:pt x="577"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60"/>
            <p:cNvSpPr/>
            <p:nvPr/>
          </p:nvSpPr>
          <p:spPr>
            <a:xfrm>
              <a:off x="7187980" y="3869927"/>
              <a:ext cx="188755" cy="187971"/>
            </a:xfrm>
            <a:custGeom>
              <a:avLst/>
              <a:gdLst/>
              <a:ahLst/>
              <a:cxnLst/>
              <a:rect l="l" t="t" r="r" b="b"/>
              <a:pathLst>
                <a:path w="7223" h="7193" extrusionOk="0">
                  <a:moveTo>
                    <a:pt x="4814" y="1"/>
                  </a:moveTo>
                  <a:cubicBezTo>
                    <a:pt x="4748" y="1"/>
                    <a:pt x="4682" y="30"/>
                    <a:pt x="4636" y="86"/>
                  </a:cubicBezTo>
                  <a:lnTo>
                    <a:pt x="1" y="5702"/>
                  </a:lnTo>
                  <a:lnTo>
                    <a:pt x="1491" y="7193"/>
                  </a:lnTo>
                  <a:lnTo>
                    <a:pt x="7117" y="2567"/>
                  </a:lnTo>
                  <a:cubicBezTo>
                    <a:pt x="7223" y="2481"/>
                    <a:pt x="7223" y="2317"/>
                    <a:pt x="7126" y="2221"/>
                  </a:cubicBezTo>
                  <a:lnTo>
                    <a:pt x="4972" y="67"/>
                  </a:lnTo>
                  <a:cubicBezTo>
                    <a:pt x="4928" y="22"/>
                    <a:pt x="4871" y="1"/>
                    <a:pt x="4814"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4" name="Google Shape;15614;p60"/>
            <p:cNvSpPr/>
            <p:nvPr/>
          </p:nvSpPr>
          <p:spPr>
            <a:xfrm>
              <a:off x="7187980" y="3922924"/>
              <a:ext cx="188755" cy="134974"/>
            </a:xfrm>
            <a:custGeom>
              <a:avLst/>
              <a:gdLst/>
              <a:ahLst/>
              <a:cxnLst/>
              <a:rect l="l" t="t" r="r" b="b"/>
              <a:pathLst>
                <a:path w="7223" h="5165" extrusionOk="0">
                  <a:moveTo>
                    <a:pt x="6934" y="1"/>
                  </a:moveTo>
                  <a:lnTo>
                    <a:pt x="1809" y="4232"/>
                  </a:lnTo>
                  <a:lnTo>
                    <a:pt x="559" y="2991"/>
                  </a:lnTo>
                  <a:lnTo>
                    <a:pt x="1" y="3674"/>
                  </a:lnTo>
                  <a:lnTo>
                    <a:pt x="1491" y="5165"/>
                  </a:lnTo>
                  <a:lnTo>
                    <a:pt x="7107" y="539"/>
                  </a:lnTo>
                  <a:cubicBezTo>
                    <a:pt x="7213" y="453"/>
                    <a:pt x="7223" y="289"/>
                    <a:pt x="7126" y="193"/>
                  </a:cubicBezTo>
                  <a:lnTo>
                    <a:pt x="6934" y="1"/>
                  </a:ln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5" name="Google Shape;15615;p60"/>
            <p:cNvSpPr/>
            <p:nvPr/>
          </p:nvSpPr>
          <p:spPr>
            <a:xfrm>
              <a:off x="7164356" y="4005215"/>
              <a:ext cx="76934" cy="75680"/>
            </a:xfrm>
            <a:custGeom>
              <a:avLst/>
              <a:gdLst/>
              <a:ahLst/>
              <a:cxnLst/>
              <a:rect l="l" t="t" r="r" b="b"/>
              <a:pathLst>
                <a:path w="2944" h="2896" extrusionOk="0">
                  <a:moveTo>
                    <a:pt x="890" y="1"/>
                  </a:moveTo>
                  <a:cubicBezTo>
                    <a:pt x="830" y="1"/>
                    <a:pt x="770" y="25"/>
                    <a:pt x="722" y="73"/>
                  </a:cubicBezTo>
                  <a:lnTo>
                    <a:pt x="97" y="698"/>
                  </a:lnTo>
                  <a:cubicBezTo>
                    <a:pt x="1" y="794"/>
                    <a:pt x="1" y="939"/>
                    <a:pt x="97" y="1035"/>
                  </a:cubicBezTo>
                  <a:lnTo>
                    <a:pt x="1886" y="2823"/>
                  </a:lnTo>
                  <a:cubicBezTo>
                    <a:pt x="1934" y="2871"/>
                    <a:pt x="1994" y="2895"/>
                    <a:pt x="2054" y="2895"/>
                  </a:cubicBezTo>
                  <a:cubicBezTo>
                    <a:pt x="2114" y="2895"/>
                    <a:pt x="2174" y="2871"/>
                    <a:pt x="2222" y="2823"/>
                  </a:cubicBezTo>
                  <a:lnTo>
                    <a:pt x="2847" y="2198"/>
                  </a:lnTo>
                  <a:cubicBezTo>
                    <a:pt x="2944" y="2102"/>
                    <a:pt x="2944" y="1958"/>
                    <a:pt x="2847" y="1862"/>
                  </a:cubicBezTo>
                  <a:lnTo>
                    <a:pt x="1059" y="73"/>
                  </a:lnTo>
                  <a:cubicBezTo>
                    <a:pt x="1011" y="25"/>
                    <a:pt x="951" y="1"/>
                    <a:pt x="890" y="1"/>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60"/>
            <p:cNvSpPr/>
            <p:nvPr/>
          </p:nvSpPr>
          <p:spPr>
            <a:xfrm>
              <a:off x="7164356" y="4015406"/>
              <a:ext cx="66115" cy="65488"/>
            </a:xfrm>
            <a:custGeom>
              <a:avLst/>
              <a:gdLst/>
              <a:ahLst/>
              <a:cxnLst/>
              <a:rect l="l" t="t" r="r" b="b"/>
              <a:pathLst>
                <a:path w="2530" h="2506" extrusionOk="0">
                  <a:moveTo>
                    <a:pt x="405" y="0"/>
                  </a:moveTo>
                  <a:lnTo>
                    <a:pt x="97" y="308"/>
                  </a:lnTo>
                  <a:cubicBezTo>
                    <a:pt x="1" y="404"/>
                    <a:pt x="1" y="549"/>
                    <a:pt x="97" y="645"/>
                  </a:cubicBezTo>
                  <a:lnTo>
                    <a:pt x="1886" y="2433"/>
                  </a:lnTo>
                  <a:cubicBezTo>
                    <a:pt x="1929" y="2481"/>
                    <a:pt x="1989" y="2505"/>
                    <a:pt x="2049" y="2505"/>
                  </a:cubicBezTo>
                  <a:cubicBezTo>
                    <a:pt x="2109" y="2505"/>
                    <a:pt x="2169" y="2481"/>
                    <a:pt x="2213" y="2433"/>
                  </a:cubicBezTo>
                  <a:lnTo>
                    <a:pt x="2530" y="2126"/>
                  </a:lnTo>
                  <a:lnTo>
                    <a:pt x="405"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7" name="Google Shape;15617;p60"/>
            <p:cNvSpPr/>
            <p:nvPr/>
          </p:nvSpPr>
          <p:spPr>
            <a:xfrm>
              <a:off x="7217379" y="3915580"/>
              <a:ext cx="86211" cy="94835"/>
            </a:xfrm>
            <a:custGeom>
              <a:avLst/>
              <a:gdLst/>
              <a:ahLst/>
              <a:cxnLst/>
              <a:rect l="l" t="t" r="r" b="b"/>
              <a:pathLst>
                <a:path w="3299" h="3629" extrusionOk="0">
                  <a:moveTo>
                    <a:pt x="2981" y="0"/>
                  </a:moveTo>
                  <a:cubicBezTo>
                    <a:pt x="2925" y="0"/>
                    <a:pt x="2867" y="24"/>
                    <a:pt x="2818" y="80"/>
                  </a:cubicBezTo>
                  <a:lnTo>
                    <a:pt x="126" y="3263"/>
                  </a:lnTo>
                  <a:cubicBezTo>
                    <a:pt x="1" y="3407"/>
                    <a:pt x="107" y="3628"/>
                    <a:pt x="289" y="3628"/>
                  </a:cubicBezTo>
                  <a:cubicBezTo>
                    <a:pt x="357" y="3628"/>
                    <a:pt x="414" y="3599"/>
                    <a:pt x="463" y="3551"/>
                  </a:cubicBezTo>
                  <a:lnTo>
                    <a:pt x="3155" y="368"/>
                  </a:lnTo>
                  <a:cubicBezTo>
                    <a:pt x="3299" y="203"/>
                    <a:pt x="3147" y="0"/>
                    <a:pt x="2981"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60"/>
            <p:cNvSpPr/>
            <p:nvPr/>
          </p:nvSpPr>
          <p:spPr>
            <a:xfrm>
              <a:off x="7417424" y="3942732"/>
              <a:ext cx="74661" cy="66220"/>
            </a:xfrm>
            <a:custGeom>
              <a:avLst/>
              <a:gdLst/>
              <a:ahLst/>
              <a:cxnLst/>
              <a:rect l="l" t="t" r="r" b="b"/>
              <a:pathLst>
                <a:path w="2857" h="2534" extrusionOk="0">
                  <a:moveTo>
                    <a:pt x="1130" y="1"/>
                  </a:moveTo>
                  <a:cubicBezTo>
                    <a:pt x="863" y="1"/>
                    <a:pt x="616" y="89"/>
                    <a:pt x="433" y="272"/>
                  </a:cubicBezTo>
                  <a:cubicBezTo>
                    <a:pt x="0" y="714"/>
                    <a:pt x="97" y="1502"/>
                    <a:pt x="645" y="2051"/>
                  </a:cubicBezTo>
                  <a:cubicBezTo>
                    <a:pt x="961" y="2367"/>
                    <a:pt x="1358" y="2533"/>
                    <a:pt x="1723" y="2533"/>
                  </a:cubicBezTo>
                  <a:cubicBezTo>
                    <a:pt x="1989" y="2533"/>
                    <a:pt x="2237" y="2445"/>
                    <a:pt x="2424" y="2262"/>
                  </a:cubicBezTo>
                  <a:cubicBezTo>
                    <a:pt x="2856" y="1820"/>
                    <a:pt x="2760" y="1031"/>
                    <a:pt x="2212" y="483"/>
                  </a:cubicBezTo>
                  <a:cubicBezTo>
                    <a:pt x="1895" y="166"/>
                    <a:pt x="1495" y="1"/>
                    <a:pt x="1130"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9" name="Google Shape;15619;p60"/>
            <p:cNvSpPr/>
            <p:nvPr/>
          </p:nvSpPr>
          <p:spPr>
            <a:xfrm>
              <a:off x="7402084" y="3944666"/>
              <a:ext cx="84460" cy="84094"/>
            </a:xfrm>
            <a:custGeom>
              <a:avLst/>
              <a:gdLst/>
              <a:ahLst/>
              <a:cxnLst/>
              <a:rect l="l" t="t" r="r" b="b"/>
              <a:pathLst>
                <a:path w="3232" h="3218" extrusionOk="0">
                  <a:moveTo>
                    <a:pt x="958" y="0"/>
                  </a:moveTo>
                  <a:cubicBezTo>
                    <a:pt x="897" y="0"/>
                    <a:pt x="837" y="25"/>
                    <a:pt x="789" y="73"/>
                  </a:cubicBezTo>
                  <a:lnTo>
                    <a:pt x="1" y="861"/>
                  </a:lnTo>
                  <a:lnTo>
                    <a:pt x="2347" y="3217"/>
                  </a:lnTo>
                  <a:lnTo>
                    <a:pt x="3136" y="2419"/>
                  </a:lnTo>
                  <a:cubicBezTo>
                    <a:pt x="3232" y="2332"/>
                    <a:pt x="3232" y="2179"/>
                    <a:pt x="3145" y="2092"/>
                  </a:cubicBezTo>
                  <a:lnTo>
                    <a:pt x="1126" y="73"/>
                  </a:lnTo>
                  <a:cubicBezTo>
                    <a:pt x="1078" y="25"/>
                    <a:pt x="1018" y="0"/>
                    <a:pt x="958"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0" name="Google Shape;15620;p60"/>
            <p:cNvSpPr/>
            <p:nvPr/>
          </p:nvSpPr>
          <p:spPr>
            <a:xfrm>
              <a:off x="7402084" y="3952087"/>
              <a:ext cx="76438" cy="76673"/>
            </a:xfrm>
            <a:custGeom>
              <a:avLst/>
              <a:gdLst/>
              <a:ahLst/>
              <a:cxnLst/>
              <a:rect l="l" t="t" r="r" b="b"/>
              <a:pathLst>
                <a:path w="2925" h="2934" extrusionOk="0">
                  <a:moveTo>
                    <a:pt x="578" y="0"/>
                  </a:moveTo>
                  <a:lnTo>
                    <a:pt x="1" y="577"/>
                  </a:lnTo>
                  <a:lnTo>
                    <a:pt x="2347" y="2933"/>
                  </a:lnTo>
                  <a:lnTo>
                    <a:pt x="2924" y="2346"/>
                  </a:lnTo>
                  <a:lnTo>
                    <a:pt x="578"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1" name="Google Shape;15621;p60"/>
            <p:cNvSpPr/>
            <p:nvPr/>
          </p:nvSpPr>
          <p:spPr>
            <a:xfrm>
              <a:off x="7280202" y="3962279"/>
              <a:ext cx="189016" cy="188102"/>
            </a:xfrm>
            <a:custGeom>
              <a:avLst/>
              <a:gdLst/>
              <a:ahLst/>
              <a:cxnLst/>
              <a:rect l="l" t="t" r="r" b="b"/>
              <a:pathLst>
                <a:path w="7233" h="7198" extrusionOk="0">
                  <a:moveTo>
                    <a:pt x="4806" y="1"/>
                  </a:moveTo>
                  <a:cubicBezTo>
                    <a:pt x="4742" y="1"/>
                    <a:pt x="4680" y="27"/>
                    <a:pt x="4636" y="81"/>
                  </a:cubicBezTo>
                  <a:lnTo>
                    <a:pt x="1" y="5707"/>
                  </a:lnTo>
                  <a:lnTo>
                    <a:pt x="1501" y="7197"/>
                  </a:lnTo>
                  <a:lnTo>
                    <a:pt x="7117" y="2562"/>
                  </a:lnTo>
                  <a:cubicBezTo>
                    <a:pt x="7223" y="2476"/>
                    <a:pt x="7232" y="2322"/>
                    <a:pt x="7136" y="2226"/>
                  </a:cubicBezTo>
                  <a:lnTo>
                    <a:pt x="4982" y="72"/>
                  </a:lnTo>
                  <a:cubicBezTo>
                    <a:pt x="4930" y="25"/>
                    <a:pt x="4867" y="1"/>
                    <a:pt x="4806"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2" name="Google Shape;15622;p60"/>
            <p:cNvSpPr/>
            <p:nvPr/>
          </p:nvSpPr>
          <p:spPr>
            <a:xfrm>
              <a:off x="7280202" y="4015406"/>
              <a:ext cx="188755" cy="134974"/>
            </a:xfrm>
            <a:custGeom>
              <a:avLst/>
              <a:gdLst/>
              <a:ahLst/>
              <a:cxnLst/>
              <a:rect l="l" t="t" r="r" b="b"/>
              <a:pathLst>
                <a:path w="7223" h="5165" extrusionOk="0">
                  <a:moveTo>
                    <a:pt x="6944" y="0"/>
                  </a:moveTo>
                  <a:lnTo>
                    <a:pt x="1809" y="4231"/>
                  </a:lnTo>
                  <a:lnTo>
                    <a:pt x="568" y="2991"/>
                  </a:lnTo>
                  <a:lnTo>
                    <a:pt x="1" y="3674"/>
                  </a:lnTo>
                  <a:lnTo>
                    <a:pt x="1501" y="5164"/>
                  </a:lnTo>
                  <a:lnTo>
                    <a:pt x="7117" y="529"/>
                  </a:lnTo>
                  <a:cubicBezTo>
                    <a:pt x="7223" y="443"/>
                    <a:pt x="7223" y="289"/>
                    <a:pt x="7126" y="193"/>
                  </a:cubicBezTo>
                  <a:lnTo>
                    <a:pt x="6944" y="0"/>
                  </a:ln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3" name="Google Shape;15623;p60"/>
            <p:cNvSpPr/>
            <p:nvPr/>
          </p:nvSpPr>
          <p:spPr>
            <a:xfrm>
              <a:off x="7256839" y="4097698"/>
              <a:ext cx="76673" cy="75471"/>
            </a:xfrm>
            <a:custGeom>
              <a:avLst/>
              <a:gdLst/>
              <a:ahLst/>
              <a:cxnLst/>
              <a:rect l="l" t="t" r="r" b="b"/>
              <a:pathLst>
                <a:path w="2934" h="2888" extrusionOk="0">
                  <a:moveTo>
                    <a:pt x="885" y="1"/>
                  </a:moveTo>
                  <a:cubicBezTo>
                    <a:pt x="825" y="1"/>
                    <a:pt x="765" y="25"/>
                    <a:pt x="722" y="73"/>
                  </a:cubicBezTo>
                  <a:lnTo>
                    <a:pt x="87" y="698"/>
                  </a:lnTo>
                  <a:cubicBezTo>
                    <a:pt x="1" y="784"/>
                    <a:pt x="1" y="938"/>
                    <a:pt x="87" y="1025"/>
                  </a:cubicBezTo>
                  <a:lnTo>
                    <a:pt x="1885" y="2823"/>
                  </a:lnTo>
                  <a:cubicBezTo>
                    <a:pt x="1929" y="2866"/>
                    <a:pt x="1989" y="2888"/>
                    <a:pt x="2049" y="2888"/>
                  </a:cubicBezTo>
                  <a:cubicBezTo>
                    <a:pt x="2109" y="2888"/>
                    <a:pt x="2169" y="2866"/>
                    <a:pt x="2212" y="2823"/>
                  </a:cubicBezTo>
                  <a:lnTo>
                    <a:pt x="2847" y="2188"/>
                  </a:lnTo>
                  <a:cubicBezTo>
                    <a:pt x="2934" y="2102"/>
                    <a:pt x="2934" y="1948"/>
                    <a:pt x="2847" y="1861"/>
                  </a:cubicBezTo>
                  <a:lnTo>
                    <a:pt x="1049" y="73"/>
                  </a:lnTo>
                  <a:cubicBezTo>
                    <a:pt x="1006" y="25"/>
                    <a:pt x="945" y="1"/>
                    <a:pt x="885" y="1"/>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4" name="Google Shape;15624;p60"/>
            <p:cNvSpPr/>
            <p:nvPr/>
          </p:nvSpPr>
          <p:spPr>
            <a:xfrm>
              <a:off x="7256839" y="4107628"/>
              <a:ext cx="66115" cy="65540"/>
            </a:xfrm>
            <a:custGeom>
              <a:avLst/>
              <a:gdLst/>
              <a:ahLst/>
              <a:cxnLst/>
              <a:rect l="l" t="t" r="r" b="b"/>
              <a:pathLst>
                <a:path w="2530" h="2508" extrusionOk="0">
                  <a:moveTo>
                    <a:pt x="405" y="0"/>
                  </a:moveTo>
                  <a:lnTo>
                    <a:pt x="97" y="318"/>
                  </a:lnTo>
                  <a:cubicBezTo>
                    <a:pt x="1" y="404"/>
                    <a:pt x="1" y="558"/>
                    <a:pt x="97" y="645"/>
                  </a:cubicBezTo>
                  <a:lnTo>
                    <a:pt x="1885" y="2443"/>
                  </a:lnTo>
                  <a:cubicBezTo>
                    <a:pt x="1929" y="2486"/>
                    <a:pt x="1989" y="2508"/>
                    <a:pt x="2049" y="2508"/>
                  </a:cubicBezTo>
                  <a:cubicBezTo>
                    <a:pt x="2109" y="2508"/>
                    <a:pt x="2169" y="2486"/>
                    <a:pt x="2212" y="2443"/>
                  </a:cubicBezTo>
                  <a:lnTo>
                    <a:pt x="2530" y="2126"/>
                  </a:lnTo>
                  <a:lnTo>
                    <a:pt x="405"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5" name="Google Shape;15625;p60"/>
            <p:cNvSpPr/>
            <p:nvPr/>
          </p:nvSpPr>
          <p:spPr>
            <a:xfrm>
              <a:off x="7309862" y="4008011"/>
              <a:ext cx="86002" cy="94626"/>
            </a:xfrm>
            <a:custGeom>
              <a:avLst/>
              <a:gdLst/>
              <a:ahLst/>
              <a:cxnLst/>
              <a:rect l="l" t="t" r="r" b="b"/>
              <a:pathLst>
                <a:path w="3291" h="3621" extrusionOk="0">
                  <a:moveTo>
                    <a:pt x="2979" y="1"/>
                  </a:moveTo>
                  <a:cubicBezTo>
                    <a:pt x="2923" y="1"/>
                    <a:pt x="2865" y="24"/>
                    <a:pt x="2818" y="81"/>
                  </a:cubicBezTo>
                  <a:lnTo>
                    <a:pt x="126" y="3264"/>
                  </a:lnTo>
                  <a:cubicBezTo>
                    <a:pt x="1" y="3409"/>
                    <a:pt x="106" y="3620"/>
                    <a:pt x="289" y="3620"/>
                  </a:cubicBezTo>
                  <a:cubicBezTo>
                    <a:pt x="356" y="3620"/>
                    <a:pt x="414" y="3591"/>
                    <a:pt x="453" y="3543"/>
                  </a:cubicBezTo>
                  <a:lnTo>
                    <a:pt x="3155" y="360"/>
                  </a:lnTo>
                  <a:cubicBezTo>
                    <a:pt x="3290" y="196"/>
                    <a:pt x="3140" y="1"/>
                    <a:pt x="2979"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6" name="Google Shape;15626;p60"/>
          <p:cNvGrpSpPr/>
          <p:nvPr/>
        </p:nvGrpSpPr>
        <p:grpSpPr>
          <a:xfrm>
            <a:off x="6670400" y="3826468"/>
            <a:ext cx="387911" cy="310846"/>
            <a:chOff x="6670400" y="3826468"/>
            <a:chExt cx="387911" cy="310846"/>
          </a:xfrm>
        </p:grpSpPr>
        <p:sp>
          <p:nvSpPr>
            <p:cNvPr id="15627" name="Google Shape;15627;p60"/>
            <p:cNvSpPr/>
            <p:nvPr/>
          </p:nvSpPr>
          <p:spPr>
            <a:xfrm>
              <a:off x="6732648" y="3971687"/>
              <a:ext cx="263625" cy="165628"/>
            </a:xfrm>
            <a:custGeom>
              <a:avLst/>
              <a:gdLst/>
              <a:ahLst/>
              <a:cxnLst/>
              <a:rect l="l" t="t" r="r" b="b"/>
              <a:pathLst>
                <a:path w="10088" h="6338" extrusionOk="0">
                  <a:moveTo>
                    <a:pt x="1" y="0"/>
                  </a:moveTo>
                  <a:lnTo>
                    <a:pt x="1" y="4856"/>
                  </a:lnTo>
                  <a:cubicBezTo>
                    <a:pt x="1" y="5202"/>
                    <a:pt x="414" y="5520"/>
                    <a:pt x="1097" y="5779"/>
                  </a:cubicBezTo>
                  <a:cubicBezTo>
                    <a:pt x="1232" y="5828"/>
                    <a:pt x="1366" y="5866"/>
                    <a:pt x="1520" y="5914"/>
                  </a:cubicBezTo>
                  <a:cubicBezTo>
                    <a:pt x="1655" y="5953"/>
                    <a:pt x="1799" y="5991"/>
                    <a:pt x="1943" y="6020"/>
                  </a:cubicBezTo>
                  <a:cubicBezTo>
                    <a:pt x="2039" y="6049"/>
                    <a:pt x="2145" y="6068"/>
                    <a:pt x="2260" y="6087"/>
                  </a:cubicBezTo>
                  <a:cubicBezTo>
                    <a:pt x="2914" y="6212"/>
                    <a:pt x="3578" y="6289"/>
                    <a:pt x="4251" y="6318"/>
                  </a:cubicBezTo>
                  <a:cubicBezTo>
                    <a:pt x="4443" y="6328"/>
                    <a:pt x="4636" y="6337"/>
                    <a:pt x="4828" y="6337"/>
                  </a:cubicBezTo>
                  <a:lnTo>
                    <a:pt x="5261" y="6337"/>
                  </a:lnTo>
                  <a:cubicBezTo>
                    <a:pt x="6232" y="6328"/>
                    <a:pt x="7193" y="6222"/>
                    <a:pt x="8145" y="6020"/>
                  </a:cubicBezTo>
                  <a:cubicBezTo>
                    <a:pt x="8290" y="5991"/>
                    <a:pt x="8434" y="5953"/>
                    <a:pt x="8569" y="5914"/>
                  </a:cubicBezTo>
                  <a:cubicBezTo>
                    <a:pt x="9511" y="5645"/>
                    <a:pt x="10088" y="5270"/>
                    <a:pt x="10088" y="4847"/>
                  </a:cubicBezTo>
                  <a:lnTo>
                    <a:pt x="10088"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8" name="Google Shape;15628;p60"/>
            <p:cNvSpPr/>
            <p:nvPr/>
          </p:nvSpPr>
          <p:spPr>
            <a:xfrm>
              <a:off x="6980175" y="3971687"/>
              <a:ext cx="16098" cy="145271"/>
            </a:xfrm>
            <a:custGeom>
              <a:avLst/>
              <a:gdLst/>
              <a:ahLst/>
              <a:cxnLst/>
              <a:rect l="l" t="t" r="r" b="b"/>
              <a:pathLst>
                <a:path w="616" h="5559" extrusionOk="0">
                  <a:moveTo>
                    <a:pt x="0" y="0"/>
                  </a:moveTo>
                  <a:lnTo>
                    <a:pt x="0" y="5558"/>
                  </a:lnTo>
                  <a:cubicBezTo>
                    <a:pt x="395" y="5347"/>
                    <a:pt x="616" y="5106"/>
                    <a:pt x="616" y="4847"/>
                  </a:cubicBezTo>
                  <a:lnTo>
                    <a:pt x="616"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9" name="Google Shape;15629;p60"/>
            <p:cNvSpPr/>
            <p:nvPr/>
          </p:nvSpPr>
          <p:spPr>
            <a:xfrm>
              <a:off x="6858789" y="3989823"/>
              <a:ext cx="11342" cy="147492"/>
            </a:xfrm>
            <a:custGeom>
              <a:avLst/>
              <a:gdLst/>
              <a:ahLst/>
              <a:cxnLst/>
              <a:rect l="l" t="t" r="r" b="b"/>
              <a:pathLst>
                <a:path w="434" h="5644" extrusionOk="0">
                  <a:moveTo>
                    <a:pt x="214" y="1"/>
                  </a:moveTo>
                  <a:cubicBezTo>
                    <a:pt x="107" y="1"/>
                    <a:pt x="1" y="71"/>
                    <a:pt x="1" y="210"/>
                  </a:cubicBezTo>
                  <a:lnTo>
                    <a:pt x="1" y="5643"/>
                  </a:lnTo>
                  <a:lnTo>
                    <a:pt x="434" y="5643"/>
                  </a:lnTo>
                  <a:lnTo>
                    <a:pt x="434" y="210"/>
                  </a:lnTo>
                  <a:cubicBezTo>
                    <a:pt x="429" y="71"/>
                    <a:pt x="321" y="1"/>
                    <a:pt x="214"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0" name="Google Shape;15630;p60"/>
            <p:cNvSpPr/>
            <p:nvPr/>
          </p:nvSpPr>
          <p:spPr>
            <a:xfrm>
              <a:off x="6772108" y="3989770"/>
              <a:ext cx="11342" cy="72910"/>
            </a:xfrm>
            <a:custGeom>
              <a:avLst/>
              <a:gdLst/>
              <a:ahLst/>
              <a:cxnLst/>
              <a:rect l="l" t="t" r="r" b="b"/>
              <a:pathLst>
                <a:path w="434" h="2790" extrusionOk="0">
                  <a:moveTo>
                    <a:pt x="222" y="1"/>
                  </a:moveTo>
                  <a:cubicBezTo>
                    <a:pt x="97" y="1"/>
                    <a:pt x="0" y="97"/>
                    <a:pt x="0" y="212"/>
                  </a:cubicBezTo>
                  <a:lnTo>
                    <a:pt x="0" y="2568"/>
                  </a:lnTo>
                  <a:cubicBezTo>
                    <a:pt x="0" y="2693"/>
                    <a:pt x="97" y="2789"/>
                    <a:pt x="222" y="2789"/>
                  </a:cubicBezTo>
                  <a:cubicBezTo>
                    <a:pt x="337" y="2789"/>
                    <a:pt x="433" y="2683"/>
                    <a:pt x="433" y="2568"/>
                  </a:cubicBezTo>
                  <a:lnTo>
                    <a:pt x="433" y="212"/>
                  </a:lnTo>
                  <a:cubicBezTo>
                    <a:pt x="433" y="97"/>
                    <a:pt x="337" y="1"/>
                    <a:pt x="222"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1" name="Google Shape;15631;p60"/>
            <p:cNvSpPr/>
            <p:nvPr/>
          </p:nvSpPr>
          <p:spPr>
            <a:xfrm>
              <a:off x="6772108" y="4074701"/>
              <a:ext cx="11342" cy="54303"/>
            </a:xfrm>
            <a:custGeom>
              <a:avLst/>
              <a:gdLst/>
              <a:ahLst/>
              <a:cxnLst/>
              <a:rect l="l" t="t" r="r" b="b"/>
              <a:pathLst>
                <a:path w="434" h="2078" extrusionOk="0">
                  <a:moveTo>
                    <a:pt x="222" y="1"/>
                  </a:moveTo>
                  <a:cubicBezTo>
                    <a:pt x="97" y="1"/>
                    <a:pt x="10" y="97"/>
                    <a:pt x="0" y="212"/>
                  </a:cubicBezTo>
                  <a:lnTo>
                    <a:pt x="0" y="1972"/>
                  </a:lnTo>
                  <a:cubicBezTo>
                    <a:pt x="135" y="2011"/>
                    <a:pt x="279" y="2049"/>
                    <a:pt x="423" y="2078"/>
                  </a:cubicBezTo>
                  <a:cubicBezTo>
                    <a:pt x="433" y="2059"/>
                    <a:pt x="433" y="2049"/>
                    <a:pt x="433" y="2030"/>
                  </a:cubicBezTo>
                  <a:cubicBezTo>
                    <a:pt x="433" y="1414"/>
                    <a:pt x="433" y="818"/>
                    <a:pt x="433" y="212"/>
                  </a:cubicBezTo>
                  <a:cubicBezTo>
                    <a:pt x="433" y="97"/>
                    <a:pt x="337" y="1"/>
                    <a:pt x="222"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2" name="Google Shape;15632;p60"/>
            <p:cNvSpPr/>
            <p:nvPr/>
          </p:nvSpPr>
          <p:spPr>
            <a:xfrm>
              <a:off x="6945235" y="3989823"/>
              <a:ext cx="11342" cy="139182"/>
            </a:xfrm>
            <a:custGeom>
              <a:avLst/>
              <a:gdLst/>
              <a:ahLst/>
              <a:cxnLst/>
              <a:rect l="l" t="t" r="r" b="b"/>
              <a:pathLst>
                <a:path w="434" h="5326" extrusionOk="0">
                  <a:moveTo>
                    <a:pt x="217" y="1"/>
                  </a:moveTo>
                  <a:cubicBezTo>
                    <a:pt x="109" y="1"/>
                    <a:pt x="1" y="71"/>
                    <a:pt x="1" y="210"/>
                  </a:cubicBezTo>
                  <a:lnTo>
                    <a:pt x="1" y="5278"/>
                  </a:lnTo>
                  <a:cubicBezTo>
                    <a:pt x="1" y="5297"/>
                    <a:pt x="10" y="5307"/>
                    <a:pt x="10" y="5326"/>
                  </a:cubicBezTo>
                  <a:cubicBezTo>
                    <a:pt x="155" y="5297"/>
                    <a:pt x="299" y="5259"/>
                    <a:pt x="434" y="5220"/>
                  </a:cubicBezTo>
                  <a:lnTo>
                    <a:pt x="434" y="210"/>
                  </a:lnTo>
                  <a:cubicBezTo>
                    <a:pt x="434" y="71"/>
                    <a:pt x="325" y="1"/>
                    <a:pt x="217"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3" name="Google Shape;15633;p60"/>
            <p:cNvSpPr/>
            <p:nvPr/>
          </p:nvSpPr>
          <p:spPr>
            <a:xfrm>
              <a:off x="6732412" y="3961887"/>
              <a:ext cx="263860" cy="63084"/>
            </a:xfrm>
            <a:custGeom>
              <a:avLst/>
              <a:gdLst/>
              <a:ahLst/>
              <a:cxnLst/>
              <a:rect l="l" t="t" r="r" b="b"/>
              <a:pathLst>
                <a:path w="10097" h="2414" extrusionOk="0">
                  <a:moveTo>
                    <a:pt x="0" y="0"/>
                  </a:moveTo>
                  <a:lnTo>
                    <a:pt x="0" y="933"/>
                  </a:lnTo>
                  <a:cubicBezTo>
                    <a:pt x="0" y="1673"/>
                    <a:pt x="1846" y="2279"/>
                    <a:pt x="4250" y="2395"/>
                  </a:cubicBezTo>
                  <a:cubicBezTo>
                    <a:pt x="4510" y="2404"/>
                    <a:pt x="4779" y="2414"/>
                    <a:pt x="5048" y="2414"/>
                  </a:cubicBezTo>
                  <a:cubicBezTo>
                    <a:pt x="7837" y="2414"/>
                    <a:pt x="10097" y="1750"/>
                    <a:pt x="10097" y="933"/>
                  </a:cubicBezTo>
                  <a:lnTo>
                    <a:pt x="10097"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4" name="Google Shape;15634;p60"/>
            <p:cNvSpPr/>
            <p:nvPr/>
          </p:nvSpPr>
          <p:spPr>
            <a:xfrm>
              <a:off x="6980175" y="3961887"/>
              <a:ext cx="16098" cy="42727"/>
            </a:xfrm>
            <a:custGeom>
              <a:avLst/>
              <a:gdLst/>
              <a:ahLst/>
              <a:cxnLst/>
              <a:rect l="l" t="t" r="r" b="b"/>
              <a:pathLst>
                <a:path w="616" h="1635" extrusionOk="0">
                  <a:moveTo>
                    <a:pt x="0" y="0"/>
                  </a:moveTo>
                  <a:lnTo>
                    <a:pt x="0" y="1635"/>
                  </a:lnTo>
                  <a:cubicBezTo>
                    <a:pt x="395" y="1423"/>
                    <a:pt x="616" y="1183"/>
                    <a:pt x="616" y="933"/>
                  </a:cubicBezTo>
                  <a:lnTo>
                    <a:pt x="616" y="0"/>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5" name="Google Shape;15635;p60"/>
            <p:cNvSpPr/>
            <p:nvPr/>
          </p:nvSpPr>
          <p:spPr>
            <a:xfrm>
              <a:off x="6732412" y="3922924"/>
              <a:ext cx="263860" cy="77692"/>
            </a:xfrm>
            <a:custGeom>
              <a:avLst/>
              <a:gdLst/>
              <a:ahLst/>
              <a:cxnLst/>
              <a:rect l="l" t="t" r="r" b="b"/>
              <a:pathLst>
                <a:path w="10097" h="2973" extrusionOk="0">
                  <a:moveTo>
                    <a:pt x="5048" y="1"/>
                  </a:moveTo>
                  <a:cubicBezTo>
                    <a:pt x="2260" y="1"/>
                    <a:pt x="0" y="664"/>
                    <a:pt x="0" y="1482"/>
                  </a:cubicBezTo>
                  <a:cubicBezTo>
                    <a:pt x="0" y="2309"/>
                    <a:pt x="2260" y="2972"/>
                    <a:pt x="5048" y="2972"/>
                  </a:cubicBezTo>
                  <a:cubicBezTo>
                    <a:pt x="7837" y="2972"/>
                    <a:pt x="10097" y="2309"/>
                    <a:pt x="10097" y="1482"/>
                  </a:cubicBezTo>
                  <a:cubicBezTo>
                    <a:pt x="10097" y="664"/>
                    <a:pt x="7837" y="1"/>
                    <a:pt x="5048"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6" name="Google Shape;15636;p60"/>
            <p:cNvSpPr/>
            <p:nvPr/>
          </p:nvSpPr>
          <p:spPr>
            <a:xfrm>
              <a:off x="6843475" y="3922924"/>
              <a:ext cx="152797" cy="77692"/>
            </a:xfrm>
            <a:custGeom>
              <a:avLst/>
              <a:gdLst/>
              <a:ahLst/>
              <a:cxnLst/>
              <a:rect l="l" t="t" r="r" b="b"/>
              <a:pathLst>
                <a:path w="5847" h="2973" extrusionOk="0">
                  <a:moveTo>
                    <a:pt x="798" y="1"/>
                  </a:moveTo>
                  <a:cubicBezTo>
                    <a:pt x="529" y="1"/>
                    <a:pt x="260" y="10"/>
                    <a:pt x="0" y="20"/>
                  </a:cubicBezTo>
                  <a:cubicBezTo>
                    <a:pt x="2404" y="135"/>
                    <a:pt x="4251" y="741"/>
                    <a:pt x="4251" y="1491"/>
                  </a:cubicBezTo>
                  <a:cubicBezTo>
                    <a:pt x="4251" y="2232"/>
                    <a:pt x="2414" y="2837"/>
                    <a:pt x="0" y="2953"/>
                  </a:cubicBezTo>
                  <a:cubicBezTo>
                    <a:pt x="260" y="2962"/>
                    <a:pt x="529" y="2972"/>
                    <a:pt x="798" y="2972"/>
                  </a:cubicBezTo>
                  <a:cubicBezTo>
                    <a:pt x="3587" y="2972"/>
                    <a:pt x="5847" y="2309"/>
                    <a:pt x="5847" y="1491"/>
                  </a:cubicBezTo>
                  <a:cubicBezTo>
                    <a:pt x="5847" y="664"/>
                    <a:pt x="3587" y="1"/>
                    <a:pt x="798" y="1"/>
                  </a:cubicBezTo>
                  <a:close/>
                </a:path>
              </a:pathLst>
            </a:custGeom>
            <a:solidFill>
              <a:srgbClr val="CAD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7" name="Google Shape;15637;p60"/>
            <p:cNvSpPr/>
            <p:nvPr/>
          </p:nvSpPr>
          <p:spPr>
            <a:xfrm>
              <a:off x="6884190" y="3826678"/>
              <a:ext cx="131708" cy="127448"/>
            </a:xfrm>
            <a:custGeom>
              <a:avLst/>
              <a:gdLst/>
              <a:ahLst/>
              <a:cxnLst/>
              <a:rect l="l" t="t" r="r" b="b"/>
              <a:pathLst>
                <a:path w="5040" h="4877" extrusionOk="0">
                  <a:moveTo>
                    <a:pt x="4729" y="1"/>
                  </a:moveTo>
                  <a:cubicBezTo>
                    <a:pt x="4678" y="1"/>
                    <a:pt x="4625" y="21"/>
                    <a:pt x="4577" y="68"/>
                  </a:cubicBezTo>
                  <a:lnTo>
                    <a:pt x="135" y="4511"/>
                  </a:lnTo>
                  <a:cubicBezTo>
                    <a:pt x="0" y="4645"/>
                    <a:pt x="96" y="4866"/>
                    <a:pt x="279" y="4876"/>
                  </a:cubicBezTo>
                  <a:cubicBezTo>
                    <a:pt x="337" y="4876"/>
                    <a:pt x="394" y="4857"/>
                    <a:pt x="433" y="4818"/>
                  </a:cubicBezTo>
                  <a:lnTo>
                    <a:pt x="4885" y="366"/>
                  </a:lnTo>
                  <a:cubicBezTo>
                    <a:pt x="5040" y="212"/>
                    <a:pt x="4896" y="1"/>
                    <a:pt x="4729"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8" name="Google Shape;15638;p60"/>
            <p:cNvSpPr/>
            <p:nvPr/>
          </p:nvSpPr>
          <p:spPr>
            <a:xfrm>
              <a:off x="6878153" y="3942026"/>
              <a:ext cx="19861" cy="19887"/>
            </a:xfrm>
            <a:custGeom>
              <a:avLst/>
              <a:gdLst/>
              <a:ahLst/>
              <a:cxnLst/>
              <a:rect l="l" t="t" r="r" b="b"/>
              <a:pathLst>
                <a:path w="760" h="761" extrusionOk="0">
                  <a:moveTo>
                    <a:pt x="385" y="1"/>
                  </a:moveTo>
                  <a:cubicBezTo>
                    <a:pt x="173" y="1"/>
                    <a:pt x="0" y="174"/>
                    <a:pt x="0" y="376"/>
                  </a:cubicBezTo>
                  <a:cubicBezTo>
                    <a:pt x="0" y="587"/>
                    <a:pt x="173" y="760"/>
                    <a:pt x="385" y="760"/>
                  </a:cubicBezTo>
                  <a:cubicBezTo>
                    <a:pt x="587" y="760"/>
                    <a:pt x="760" y="587"/>
                    <a:pt x="760" y="376"/>
                  </a:cubicBezTo>
                  <a:cubicBezTo>
                    <a:pt x="760" y="174"/>
                    <a:pt x="587" y="1"/>
                    <a:pt x="385"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9" name="Google Shape;15639;p60"/>
            <p:cNvSpPr/>
            <p:nvPr/>
          </p:nvSpPr>
          <p:spPr>
            <a:xfrm>
              <a:off x="6712996" y="3826468"/>
              <a:ext cx="131499" cy="127657"/>
            </a:xfrm>
            <a:custGeom>
              <a:avLst/>
              <a:gdLst/>
              <a:ahLst/>
              <a:cxnLst/>
              <a:rect l="l" t="t" r="r" b="b"/>
              <a:pathLst>
                <a:path w="5032" h="4885" extrusionOk="0">
                  <a:moveTo>
                    <a:pt x="307" y="1"/>
                  </a:moveTo>
                  <a:cubicBezTo>
                    <a:pt x="142" y="1"/>
                    <a:pt x="1" y="219"/>
                    <a:pt x="156" y="374"/>
                  </a:cubicBezTo>
                  <a:lnTo>
                    <a:pt x="4599" y="4817"/>
                  </a:lnTo>
                  <a:cubicBezTo>
                    <a:pt x="4638" y="4855"/>
                    <a:pt x="4695" y="4884"/>
                    <a:pt x="4753" y="4884"/>
                  </a:cubicBezTo>
                  <a:lnTo>
                    <a:pt x="4753" y="4874"/>
                  </a:lnTo>
                  <a:cubicBezTo>
                    <a:pt x="4936" y="4874"/>
                    <a:pt x="5032" y="4653"/>
                    <a:pt x="4907" y="4519"/>
                  </a:cubicBezTo>
                  <a:lnTo>
                    <a:pt x="455" y="66"/>
                  </a:lnTo>
                  <a:cubicBezTo>
                    <a:pt x="408" y="20"/>
                    <a:pt x="357" y="1"/>
                    <a:pt x="307" y="1"/>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0" name="Google Shape;15640;p60"/>
            <p:cNvSpPr/>
            <p:nvPr/>
          </p:nvSpPr>
          <p:spPr>
            <a:xfrm>
              <a:off x="6830906" y="3942026"/>
              <a:ext cx="19626" cy="19887"/>
            </a:xfrm>
            <a:custGeom>
              <a:avLst/>
              <a:gdLst/>
              <a:ahLst/>
              <a:cxnLst/>
              <a:rect l="l" t="t" r="r" b="b"/>
              <a:pathLst>
                <a:path w="751" h="761" extrusionOk="0">
                  <a:moveTo>
                    <a:pt x="376" y="1"/>
                  </a:moveTo>
                  <a:cubicBezTo>
                    <a:pt x="164" y="1"/>
                    <a:pt x="1" y="174"/>
                    <a:pt x="1" y="376"/>
                  </a:cubicBezTo>
                  <a:cubicBezTo>
                    <a:pt x="1" y="587"/>
                    <a:pt x="164" y="760"/>
                    <a:pt x="376" y="760"/>
                  </a:cubicBezTo>
                  <a:cubicBezTo>
                    <a:pt x="587" y="760"/>
                    <a:pt x="751" y="587"/>
                    <a:pt x="751" y="376"/>
                  </a:cubicBezTo>
                  <a:cubicBezTo>
                    <a:pt x="751" y="174"/>
                    <a:pt x="587" y="1"/>
                    <a:pt x="376"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1" name="Google Shape;15641;p60"/>
            <p:cNvSpPr/>
            <p:nvPr/>
          </p:nvSpPr>
          <p:spPr>
            <a:xfrm>
              <a:off x="6706933" y="3869822"/>
              <a:ext cx="45601" cy="58903"/>
            </a:xfrm>
            <a:custGeom>
              <a:avLst/>
              <a:gdLst/>
              <a:ahLst/>
              <a:cxnLst/>
              <a:rect l="l" t="t" r="r" b="b"/>
              <a:pathLst>
                <a:path w="1745" h="2254" extrusionOk="0">
                  <a:moveTo>
                    <a:pt x="303" y="0"/>
                  </a:moveTo>
                  <a:cubicBezTo>
                    <a:pt x="151" y="0"/>
                    <a:pt x="1" y="168"/>
                    <a:pt x="110" y="331"/>
                  </a:cubicBezTo>
                  <a:lnTo>
                    <a:pt x="1292" y="2148"/>
                  </a:lnTo>
                  <a:cubicBezTo>
                    <a:pt x="1331" y="2215"/>
                    <a:pt x="1398" y="2254"/>
                    <a:pt x="1465" y="2254"/>
                  </a:cubicBezTo>
                  <a:lnTo>
                    <a:pt x="1465" y="2244"/>
                  </a:lnTo>
                  <a:cubicBezTo>
                    <a:pt x="1639" y="2244"/>
                    <a:pt x="1744" y="2062"/>
                    <a:pt x="1648" y="1917"/>
                  </a:cubicBezTo>
                  <a:lnTo>
                    <a:pt x="475" y="100"/>
                  </a:lnTo>
                  <a:cubicBezTo>
                    <a:pt x="430" y="29"/>
                    <a:pt x="366" y="0"/>
                    <a:pt x="303"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2" name="Google Shape;15642;p60"/>
            <p:cNvSpPr/>
            <p:nvPr/>
          </p:nvSpPr>
          <p:spPr>
            <a:xfrm>
              <a:off x="6670400" y="3912653"/>
              <a:ext cx="65201" cy="31673"/>
            </a:xfrm>
            <a:custGeom>
              <a:avLst/>
              <a:gdLst/>
              <a:ahLst/>
              <a:cxnLst/>
              <a:rect l="l" t="t" r="r" b="b"/>
              <a:pathLst>
                <a:path w="2495" h="1212" extrusionOk="0">
                  <a:moveTo>
                    <a:pt x="312" y="1"/>
                  </a:moveTo>
                  <a:cubicBezTo>
                    <a:pt x="100" y="1"/>
                    <a:pt x="0" y="319"/>
                    <a:pt x="238" y="413"/>
                  </a:cubicBezTo>
                  <a:lnTo>
                    <a:pt x="2123" y="1201"/>
                  </a:lnTo>
                  <a:cubicBezTo>
                    <a:pt x="2142" y="1211"/>
                    <a:pt x="2171" y="1211"/>
                    <a:pt x="2200" y="1211"/>
                  </a:cubicBezTo>
                  <a:cubicBezTo>
                    <a:pt x="2203" y="1211"/>
                    <a:pt x="2207" y="1211"/>
                    <a:pt x="2210" y="1211"/>
                  </a:cubicBezTo>
                  <a:cubicBezTo>
                    <a:pt x="2442" y="1211"/>
                    <a:pt x="2495" y="892"/>
                    <a:pt x="2286" y="798"/>
                  </a:cubicBezTo>
                  <a:lnTo>
                    <a:pt x="402" y="19"/>
                  </a:lnTo>
                  <a:cubicBezTo>
                    <a:pt x="370" y="6"/>
                    <a:pt x="340" y="1"/>
                    <a:pt x="312"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3" name="Google Shape;15643;p60"/>
            <p:cNvSpPr/>
            <p:nvPr/>
          </p:nvSpPr>
          <p:spPr>
            <a:xfrm>
              <a:off x="6976412" y="3869822"/>
              <a:ext cx="45340" cy="58903"/>
            </a:xfrm>
            <a:custGeom>
              <a:avLst/>
              <a:gdLst/>
              <a:ahLst/>
              <a:cxnLst/>
              <a:rect l="l" t="t" r="r" b="b"/>
              <a:pathLst>
                <a:path w="1735" h="2254" extrusionOk="0">
                  <a:moveTo>
                    <a:pt x="1435" y="0"/>
                  </a:moveTo>
                  <a:cubicBezTo>
                    <a:pt x="1372" y="0"/>
                    <a:pt x="1308" y="29"/>
                    <a:pt x="1260" y="100"/>
                  </a:cubicBezTo>
                  <a:lnTo>
                    <a:pt x="87" y="1917"/>
                  </a:lnTo>
                  <a:cubicBezTo>
                    <a:pt x="0" y="2062"/>
                    <a:pt x="96" y="2254"/>
                    <a:pt x="269" y="2254"/>
                  </a:cubicBezTo>
                  <a:cubicBezTo>
                    <a:pt x="346" y="2254"/>
                    <a:pt x="414" y="2215"/>
                    <a:pt x="452" y="2148"/>
                  </a:cubicBezTo>
                  <a:lnTo>
                    <a:pt x="1625" y="340"/>
                  </a:lnTo>
                  <a:cubicBezTo>
                    <a:pt x="1734" y="170"/>
                    <a:pt x="1588" y="0"/>
                    <a:pt x="1435" y="0"/>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4" name="Google Shape;15644;p60"/>
            <p:cNvSpPr/>
            <p:nvPr/>
          </p:nvSpPr>
          <p:spPr>
            <a:xfrm>
              <a:off x="6993084" y="3912653"/>
              <a:ext cx="65227" cy="31673"/>
            </a:xfrm>
            <a:custGeom>
              <a:avLst/>
              <a:gdLst/>
              <a:ahLst/>
              <a:cxnLst/>
              <a:rect l="l" t="t" r="r" b="b"/>
              <a:pathLst>
                <a:path w="2496" h="1212" extrusionOk="0">
                  <a:moveTo>
                    <a:pt x="2189" y="1"/>
                  </a:moveTo>
                  <a:cubicBezTo>
                    <a:pt x="2162" y="1"/>
                    <a:pt x="2133" y="6"/>
                    <a:pt x="2103" y="19"/>
                  </a:cubicBezTo>
                  <a:lnTo>
                    <a:pt x="218" y="807"/>
                  </a:lnTo>
                  <a:cubicBezTo>
                    <a:pt x="0" y="892"/>
                    <a:pt x="62" y="1211"/>
                    <a:pt x="285" y="1211"/>
                  </a:cubicBezTo>
                  <a:cubicBezTo>
                    <a:pt x="288" y="1211"/>
                    <a:pt x="292" y="1211"/>
                    <a:pt x="295" y="1211"/>
                  </a:cubicBezTo>
                  <a:cubicBezTo>
                    <a:pt x="324" y="1211"/>
                    <a:pt x="353" y="1201"/>
                    <a:pt x="382" y="1192"/>
                  </a:cubicBezTo>
                  <a:lnTo>
                    <a:pt x="2266" y="413"/>
                  </a:lnTo>
                  <a:cubicBezTo>
                    <a:pt x="2496" y="319"/>
                    <a:pt x="2395" y="1"/>
                    <a:pt x="2189" y="1"/>
                  </a:cubicBezTo>
                  <a:close/>
                </a:path>
              </a:pathLst>
            </a:custGeom>
            <a:solidFill>
              <a:srgbClr val="C0C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5" name="Google Shape;15645;p60"/>
          <p:cNvGrpSpPr/>
          <p:nvPr/>
        </p:nvGrpSpPr>
        <p:grpSpPr>
          <a:xfrm>
            <a:off x="7662181" y="3803446"/>
            <a:ext cx="302823" cy="360498"/>
            <a:chOff x="7662181" y="3803446"/>
            <a:chExt cx="302823" cy="360498"/>
          </a:xfrm>
        </p:grpSpPr>
        <p:sp>
          <p:nvSpPr>
            <p:cNvPr id="15646" name="Google Shape;15646;p60"/>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7" name="Google Shape;15647;p60"/>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8" name="Google Shape;15648;p60"/>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9" name="Google Shape;15649;p60"/>
            <p:cNvSpPr/>
            <p:nvPr/>
          </p:nvSpPr>
          <p:spPr>
            <a:xfrm>
              <a:off x="7680264" y="4043055"/>
              <a:ext cx="49286" cy="44948"/>
            </a:xfrm>
            <a:custGeom>
              <a:avLst/>
              <a:gdLst/>
              <a:ahLst/>
              <a:cxnLst/>
              <a:rect l="l" t="t" r="r" b="b"/>
              <a:pathLst>
                <a:path w="1886" h="1720" extrusionOk="0">
                  <a:moveTo>
                    <a:pt x="1491" y="0"/>
                  </a:moveTo>
                  <a:lnTo>
                    <a:pt x="1" y="1491"/>
                  </a:lnTo>
                  <a:lnTo>
                    <a:pt x="174" y="1664"/>
                  </a:lnTo>
                  <a:cubicBezTo>
                    <a:pt x="210" y="1700"/>
                    <a:pt x="257" y="1719"/>
                    <a:pt x="305" y="1719"/>
                  </a:cubicBezTo>
                  <a:cubicBezTo>
                    <a:pt x="346" y="1719"/>
                    <a:pt x="388" y="1705"/>
                    <a:pt x="424" y="1673"/>
                  </a:cubicBezTo>
                  <a:lnTo>
                    <a:pt x="1885" y="394"/>
                  </a:lnTo>
                  <a:lnTo>
                    <a:pt x="1491"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0" name="Google Shape;15650;p60"/>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1" name="Google Shape;15651;p60"/>
            <p:cNvSpPr/>
            <p:nvPr/>
          </p:nvSpPr>
          <p:spPr>
            <a:xfrm>
              <a:off x="7704385" y="3886495"/>
              <a:ext cx="200828" cy="181542"/>
            </a:xfrm>
            <a:custGeom>
              <a:avLst/>
              <a:gdLst/>
              <a:ahLst/>
              <a:cxnLst/>
              <a:rect l="l" t="t" r="r" b="b"/>
              <a:pathLst>
                <a:path w="7685" h="6947" extrusionOk="0">
                  <a:moveTo>
                    <a:pt x="6559" y="0"/>
                  </a:moveTo>
                  <a:lnTo>
                    <a:pt x="1" y="6559"/>
                  </a:lnTo>
                  <a:lnTo>
                    <a:pt x="309" y="6866"/>
                  </a:lnTo>
                  <a:cubicBezTo>
                    <a:pt x="363" y="6920"/>
                    <a:pt x="432" y="6947"/>
                    <a:pt x="502" y="6947"/>
                  </a:cubicBezTo>
                  <a:cubicBezTo>
                    <a:pt x="569" y="6947"/>
                    <a:pt x="637" y="6923"/>
                    <a:pt x="693" y="6876"/>
                  </a:cubicBezTo>
                  <a:lnTo>
                    <a:pt x="7684" y="847"/>
                  </a:lnTo>
                  <a:lnTo>
                    <a:pt x="7626" y="818"/>
                  </a:lnTo>
                  <a:cubicBezTo>
                    <a:pt x="7232" y="587"/>
                    <a:pt x="6876" y="318"/>
                    <a:pt x="6559"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2" name="Google Shape;15652;p60"/>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3" name="Google Shape;15653;p60"/>
            <p:cNvSpPr/>
            <p:nvPr/>
          </p:nvSpPr>
          <p:spPr>
            <a:xfrm>
              <a:off x="7833296" y="3810606"/>
              <a:ext cx="131708" cy="131394"/>
            </a:xfrm>
            <a:custGeom>
              <a:avLst/>
              <a:gdLst/>
              <a:ahLst/>
              <a:cxnLst/>
              <a:rect l="l" t="t" r="r" b="b"/>
              <a:pathLst>
                <a:path w="5040" h="5028" extrusionOk="0">
                  <a:moveTo>
                    <a:pt x="3501" y="0"/>
                  </a:moveTo>
                  <a:lnTo>
                    <a:pt x="3501" y="0"/>
                  </a:lnTo>
                  <a:cubicBezTo>
                    <a:pt x="3982" y="933"/>
                    <a:pt x="3809" y="2077"/>
                    <a:pt x="3059" y="2827"/>
                  </a:cubicBezTo>
                  <a:cubicBezTo>
                    <a:pt x="2202" y="3689"/>
                    <a:pt x="1575" y="3999"/>
                    <a:pt x="1068" y="3999"/>
                  </a:cubicBezTo>
                  <a:cubicBezTo>
                    <a:pt x="652" y="3999"/>
                    <a:pt x="317" y="3792"/>
                    <a:pt x="1" y="3510"/>
                  </a:cubicBezTo>
                  <a:lnTo>
                    <a:pt x="1" y="3510"/>
                  </a:lnTo>
                  <a:cubicBezTo>
                    <a:pt x="155" y="3683"/>
                    <a:pt x="328" y="3856"/>
                    <a:pt x="501" y="4020"/>
                  </a:cubicBezTo>
                  <a:cubicBezTo>
                    <a:pt x="999" y="4517"/>
                    <a:pt x="1451" y="5027"/>
                    <a:pt x="2100" y="5027"/>
                  </a:cubicBezTo>
                  <a:cubicBezTo>
                    <a:pt x="2605" y="5027"/>
                    <a:pt x="3229" y="4719"/>
                    <a:pt x="4088" y="3856"/>
                  </a:cubicBezTo>
                  <a:cubicBezTo>
                    <a:pt x="5040" y="2914"/>
                    <a:pt x="5040" y="1375"/>
                    <a:pt x="4088" y="433"/>
                  </a:cubicBezTo>
                  <a:cubicBezTo>
                    <a:pt x="3915" y="260"/>
                    <a:pt x="3713" y="116"/>
                    <a:pt x="3501"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4" name="Google Shape;15654;p60"/>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5" name="Google Shape;15655;p60"/>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6" name="Google Shape;15656;p60"/>
          <p:cNvGrpSpPr/>
          <p:nvPr/>
        </p:nvGrpSpPr>
        <p:grpSpPr>
          <a:xfrm>
            <a:off x="5206562" y="3803994"/>
            <a:ext cx="363895" cy="355663"/>
            <a:chOff x="5206562" y="3803994"/>
            <a:chExt cx="363895" cy="355663"/>
          </a:xfrm>
        </p:grpSpPr>
        <p:sp>
          <p:nvSpPr>
            <p:cNvPr id="15657" name="Google Shape;15657;p60"/>
            <p:cNvSpPr/>
            <p:nvPr/>
          </p:nvSpPr>
          <p:spPr>
            <a:xfrm>
              <a:off x="5284724" y="3924701"/>
              <a:ext cx="212849" cy="192753"/>
            </a:xfrm>
            <a:custGeom>
              <a:avLst/>
              <a:gdLst/>
              <a:ahLst/>
              <a:cxnLst/>
              <a:rect l="l" t="t" r="r" b="b"/>
              <a:pathLst>
                <a:path w="8145" h="7376" extrusionOk="0">
                  <a:moveTo>
                    <a:pt x="0" y="0"/>
                  </a:moveTo>
                  <a:lnTo>
                    <a:pt x="0" y="7376"/>
                  </a:lnTo>
                  <a:lnTo>
                    <a:pt x="8145" y="7376"/>
                  </a:lnTo>
                  <a:lnTo>
                    <a:pt x="8145" y="0"/>
                  </a:ln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8" name="Google Shape;15658;p60"/>
            <p:cNvSpPr/>
            <p:nvPr/>
          </p:nvSpPr>
          <p:spPr>
            <a:xfrm>
              <a:off x="5241240" y="3803994"/>
              <a:ext cx="294539" cy="96586"/>
            </a:xfrm>
            <a:custGeom>
              <a:avLst/>
              <a:gdLst/>
              <a:ahLst/>
              <a:cxnLst/>
              <a:rect l="l" t="t" r="r" b="b"/>
              <a:pathLst>
                <a:path w="11271" h="3696" extrusionOk="0">
                  <a:moveTo>
                    <a:pt x="5645" y="1"/>
                  </a:moveTo>
                  <a:cubicBezTo>
                    <a:pt x="5619" y="1"/>
                    <a:pt x="5592" y="8"/>
                    <a:pt x="5568" y="23"/>
                  </a:cubicBezTo>
                  <a:lnTo>
                    <a:pt x="1" y="3254"/>
                  </a:lnTo>
                  <a:lnTo>
                    <a:pt x="414" y="3696"/>
                  </a:lnTo>
                  <a:lnTo>
                    <a:pt x="10876" y="3696"/>
                  </a:lnTo>
                  <a:lnTo>
                    <a:pt x="11270" y="3273"/>
                  </a:lnTo>
                  <a:lnTo>
                    <a:pt x="5722" y="23"/>
                  </a:lnTo>
                  <a:cubicBezTo>
                    <a:pt x="5698" y="8"/>
                    <a:pt x="5672" y="1"/>
                    <a:pt x="5645"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9" name="Google Shape;15659;p60"/>
            <p:cNvSpPr/>
            <p:nvPr/>
          </p:nvSpPr>
          <p:spPr>
            <a:xfrm>
              <a:off x="5277172" y="3828820"/>
              <a:ext cx="222675" cy="73014"/>
            </a:xfrm>
            <a:custGeom>
              <a:avLst/>
              <a:gdLst/>
              <a:ahLst/>
              <a:cxnLst/>
              <a:rect l="l" t="t" r="r" b="b"/>
              <a:pathLst>
                <a:path w="8521" h="2794" extrusionOk="0">
                  <a:moveTo>
                    <a:pt x="4267" y="1"/>
                  </a:moveTo>
                  <a:cubicBezTo>
                    <a:pt x="4246" y="1"/>
                    <a:pt x="4227" y="5"/>
                    <a:pt x="4212" y="15"/>
                  </a:cubicBezTo>
                  <a:lnTo>
                    <a:pt x="1" y="2457"/>
                  </a:lnTo>
                  <a:lnTo>
                    <a:pt x="308" y="2794"/>
                  </a:lnTo>
                  <a:lnTo>
                    <a:pt x="8213" y="2794"/>
                  </a:lnTo>
                  <a:lnTo>
                    <a:pt x="8520" y="2467"/>
                  </a:lnTo>
                  <a:lnTo>
                    <a:pt x="4328" y="15"/>
                  </a:lnTo>
                  <a:cubicBezTo>
                    <a:pt x="4309" y="5"/>
                    <a:pt x="4287" y="1"/>
                    <a:pt x="4267" y="1"/>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0" name="Google Shape;15660;p60"/>
            <p:cNvSpPr/>
            <p:nvPr/>
          </p:nvSpPr>
          <p:spPr>
            <a:xfrm>
              <a:off x="5238731" y="3888507"/>
              <a:ext cx="299557" cy="36220"/>
            </a:xfrm>
            <a:custGeom>
              <a:avLst/>
              <a:gdLst/>
              <a:ahLst/>
              <a:cxnLst/>
              <a:rect l="l" t="t" r="r" b="b"/>
              <a:pathLst>
                <a:path w="11463" h="1386" extrusionOk="0">
                  <a:moveTo>
                    <a:pt x="193" y="0"/>
                  </a:moveTo>
                  <a:cubicBezTo>
                    <a:pt x="87" y="0"/>
                    <a:pt x="0" y="87"/>
                    <a:pt x="0" y="193"/>
                  </a:cubicBezTo>
                  <a:lnTo>
                    <a:pt x="0" y="1202"/>
                  </a:lnTo>
                  <a:cubicBezTo>
                    <a:pt x="0" y="1308"/>
                    <a:pt x="87" y="1385"/>
                    <a:pt x="193" y="1385"/>
                  </a:cubicBezTo>
                  <a:lnTo>
                    <a:pt x="11270" y="1385"/>
                  </a:lnTo>
                  <a:cubicBezTo>
                    <a:pt x="11376" y="1385"/>
                    <a:pt x="11463" y="1298"/>
                    <a:pt x="11463" y="1193"/>
                  </a:cubicBezTo>
                  <a:lnTo>
                    <a:pt x="11463" y="193"/>
                  </a:lnTo>
                  <a:cubicBezTo>
                    <a:pt x="11463" y="87"/>
                    <a:pt x="11376" y="0"/>
                    <a:pt x="11270" y="0"/>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1" name="Google Shape;15661;p60"/>
            <p:cNvSpPr/>
            <p:nvPr/>
          </p:nvSpPr>
          <p:spPr>
            <a:xfrm>
              <a:off x="5284724" y="3924701"/>
              <a:ext cx="212849" cy="186978"/>
            </a:xfrm>
            <a:custGeom>
              <a:avLst/>
              <a:gdLst/>
              <a:ahLst/>
              <a:cxnLst/>
              <a:rect l="l" t="t" r="r" b="b"/>
              <a:pathLst>
                <a:path w="8145" h="7155" extrusionOk="0">
                  <a:moveTo>
                    <a:pt x="0" y="0"/>
                  </a:moveTo>
                  <a:lnTo>
                    <a:pt x="0" y="1202"/>
                  </a:lnTo>
                  <a:lnTo>
                    <a:pt x="4712" y="1202"/>
                  </a:lnTo>
                  <a:cubicBezTo>
                    <a:pt x="6452" y="1202"/>
                    <a:pt x="7866" y="2616"/>
                    <a:pt x="7866" y="4356"/>
                  </a:cubicBezTo>
                  <a:lnTo>
                    <a:pt x="7866" y="7154"/>
                  </a:lnTo>
                  <a:lnTo>
                    <a:pt x="8145" y="7154"/>
                  </a:lnTo>
                  <a:lnTo>
                    <a:pt x="8145" y="0"/>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2" name="Google Shape;15662;p60"/>
            <p:cNvSpPr/>
            <p:nvPr/>
          </p:nvSpPr>
          <p:spPr>
            <a:xfrm>
              <a:off x="5245421" y="3924701"/>
              <a:ext cx="77012" cy="170645"/>
            </a:xfrm>
            <a:custGeom>
              <a:avLst/>
              <a:gdLst/>
              <a:ahLst/>
              <a:cxnLst/>
              <a:rect l="l" t="t" r="r" b="b"/>
              <a:pathLst>
                <a:path w="2947" h="6530" extrusionOk="0">
                  <a:moveTo>
                    <a:pt x="427" y="0"/>
                  </a:moveTo>
                  <a:cubicBezTo>
                    <a:pt x="216" y="0"/>
                    <a:pt x="33" y="163"/>
                    <a:pt x="14"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3" name="Google Shape;15663;p60"/>
            <p:cNvSpPr/>
            <p:nvPr/>
          </p:nvSpPr>
          <p:spPr>
            <a:xfrm>
              <a:off x="5262093" y="4095058"/>
              <a:ext cx="40479" cy="20880"/>
            </a:xfrm>
            <a:custGeom>
              <a:avLst/>
              <a:gdLst/>
              <a:ahLst/>
              <a:cxnLst/>
              <a:rect l="l" t="t" r="r" b="b"/>
              <a:pathLst>
                <a:path w="1549" h="799" extrusionOk="0">
                  <a:moveTo>
                    <a:pt x="145" y="1"/>
                  </a:moveTo>
                  <a:cubicBezTo>
                    <a:pt x="68" y="1"/>
                    <a:pt x="1" y="68"/>
                    <a:pt x="1" y="155"/>
                  </a:cubicBezTo>
                  <a:lnTo>
                    <a:pt x="1" y="799"/>
                  </a:lnTo>
                  <a:lnTo>
                    <a:pt x="1549" y="799"/>
                  </a:lnTo>
                  <a:lnTo>
                    <a:pt x="1549" y="155"/>
                  </a:lnTo>
                  <a:cubicBezTo>
                    <a:pt x="1549" y="68"/>
                    <a:pt x="1482" y="1"/>
                    <a:pt x="1405"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4" name="Google Shape;15664;p60"/>
            <p:cNvSpPr/>
            <p:nvPr/>
          </p:nvSpPr>
          <p:spPr>
            <a:xfrm>
              <a:off x="5353479" y="3924701"/>
              <a:ext cx="77012" cy="170645"/>
            </a:xfrm>
            <a:custGeom>
              <a:avLst/>
              <a:gdLst/>
              <a:ahLst/>
              <a:cxnLst/>
              <a:rect l="l" t="t" r="r" b="b"/>
              <a:pathLst>
                <a:path w="2947" h="6530" extrusionOk="0">
                  <a:moveTo>
                    <a:pt x="427" y="0"/>
                  </a:moveTo>
                  <a:cubicBezTo>
                    <a:pt x="215" y="0"/>
                    <a:pt x="33" y="163"/>
                    <a:pt x="13"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4" y="655"/>
                    <a:pt x="2076" y="655"/>
                  </a:cubicBezTo>
                  <a:cubicBezTo>
                    <a:pt x="2092" y="655"/>
                    <a:pt x="2107" y="661"/>
                    <a:pt x="2119" y="673"/>
                  </a:cubicBezTo>
                  <a:cubicBezTo>
                    <a:pt x="2190" y="752"/>
                    <a:pt x="2284" y="799"/>
                    <a:pt x="2388" y="799"/>
                  </a:cubicBezTo>
                  <a:cubicBezTo>
                    <a:pt x="2398" y="799"/>
                    <a:pt x="2408" y="799"/>
                    <a:pt x="2417"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5" name="Google Shape;15665;p60"/>
            <p:cNvSpPr/>
            <p:nvPr/>
          </p:nvSpPr>
          <p:spPr>
            <a:xfrm>
              <a:off x="5370151" y="4095058"/>
              <a:ext cx="40741" cy="20880"/>
            </a:xfrm>
            <a:custGeom>
              <a:avLst/>
              <a:gdLst/>
              <a:ahLst/>
              <a:cxnLst/>
              <a:rect l="l" t="t" r="r" b="b"/>
              <a:pathLst>
                <a:path w="1559" h="799" extrusionOk="0">
                  <a:moveTo>
                    <a:pt x="154" y="1"/>
                  </a:moveTo>
                  <a:cubicBezTo>
                    <a:pt x="68" y="1"/>
                    <a:pt x="1" y="68"/>
                    <a:pt x="1" y="155"/>
                  </a:cubicBezTo>
                  <a:lnTo>
                    <a:pt x="1" y="799"/>
                  </a:lnTo>
                  <a:lnTo>
                    <a:pt x="1558" y="799"/>
                  </a:lnTo>
                  <a:lnTo>
                    <a:pt x="1558" y="155"/>
                  </a:lnTo>
                  <a:cubicBezTo>
                    <a:pt x="1558" y="68"/>
                    <a:pt x="149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6" name="Google Shape;15666;p60"/>
            <p:cNvSpPr/>
            <p:nvPr/>
          </p:nvSpPr>
          <p:spPr>
            <a:xfrm>
              <a:off x="5462033" y="3924701"/>
              <a:ext cx="77012" cy="170645"/>
            </a:xfrm>
            <a:custGeom>
              <a:avLst/>
              <a:gdLst/>
              <a:ahLst/>
              <a:cxnLst/>
              <a:rect l="l" t="t" r="r" b="b"/>
              <a:pathLst>
                <a:path w="2947" h="6530" extrusionOk="0">
                  <a:moveTo>
                    <a:pt x="427" y="0"/>
                  </a:moveTo>
                  <a:cubicBezTo>
                    <a:pt x="206" y="0"/>
                    <a:pt x="23" y="163"/>
                    <a:pt x="14" y="385"/>
                  </a:cubicBezTo>
                  <a:cubicBezTo>
                    <a:pt x="1" y="636"/>
                    <a:pt x="204" y="806"/>
                    <a:pt x="415" y="806"/>
                  </a:cubicBezTo>
                  <a:cubicBezTo>
                    <a:pt x="519"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7" y="798"/>
                    <a:pt x="2937"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7" name="Google Shape;15667;p60"/>
            <p:cNvSpPr/>
            <p:nvPr/>
          </p:nvSpPr>
          <p:spPr>
            <a:xfrm>
              <a:off x="5478470" y="4095058"/>
              <a:ext cx="40479" cy="20880"/>
            </a:xfrm>
            <a:custGeom>
              <a:avLst/>
              <a:gdLst/>
              <a:ahLst/>
              <a:cxnLst/>
              <a:rect l="l" t="t" r="r" b="b"/>
              <a:pathLst>
                <a:path w="1549" h="799" extrusionOk="0">
                  <a:moveTo>
                    <a:pt x="154" y="1"/>
                  </a:moveTo>
                  <a:cubicBezTo>
                    <a:pt x="67" y="1"/>
                    <a:pt x="0" y="68"/>
                    <a:pt x="0" y="155"/>
                  </a:cubicBezTo>
                  <a:lnTo>
                    <a:pt x="0" y="799"/>
                  </a:lnTo>
                  <a:lnTo>
                    <a:pt x="1548" y="799"/>
                  </a:lnTo>
                  <a:lnTo>
                    <a:pt x="1548" y="155"/>
                  </a:lnTo>
                  <a:cubicBezTo>
                    <a:pt x="1548" y="68"/>
                    <a:pt x="148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8" name="Google Shape;15668;p60"/>
            <p:cNvSpPr/>
            <p:nvPr/>
          </p:nvSpPr>
          <p:spPr>
            <a:xfrm>
              <a:off x="5240247" y="4111652"/>
              <a:ext cx="296525" cy="25139"/>
            </a:xfrm>
            <a:custGeom>
              <a:avLst/>
              <a:gdLst/>
              <a:ahLst/>
              <a:cxnLst/>
              <a:rect l="l" t="t" r="r" b="b"/>
              <a:pathLst>
                <a:path w="11347" h="962" extrusionOk="0">
                  <a:moveTo>
                    <a:pt x="385" y="0"/>
                  </a:moveTo>
                  <a:cubicBezTo>
                    <a:pt x="173" y="0"/>
                    <a:pt x="0" y="173"/>
                    <a:pt x="0" y="385"/>
                  </a:cubicBezTo>
                  <a:lnTo>
                    <a:pt x="0" y="962"/>
                  </a:lnTo>
                  <a:lnTo>
                    <a:pt x="11347" y="962"/>
                  </a:lnTo>
                  <a:lnTo>
                    <a:pt x="11347" y="385"/>
                  </a:lnTo>
                  <a:cubicBezTo>
                    <a:pt x="11347" y="173"/>
                    <a:pt x="11174" y="0"/>
                    <a:pt x="10962" y="0"/>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9" name="Google Shape;15669;p60"/>
            <p:cNvSpPr/>
            <p:nvPr/>
          </p:nvSpPr>
          <p:spPr>
            <a:xfrm>
              <a:off x="5229166" y="4133003"/>
              <a:ext cx="318686" cy="21403"/>
            </a:xfrm>
            <a:custGeom>
              <a:avLst/>
              <a:gdLst/>
              <a:ahLst/>
              <a:cxnLst/>
              <a:rect l="l" t="t" r="r" b="b"/>
              <a:pathLst>
                <a:path w="12195" h="819" extrusionOk="0">
                  <a:moveTo>
                    <a:pt x="405" y="1"/>
                  </a:moveTo>
                  <a:cubicBezTo>
                    <a:pt x="184" y="1"/>
                    <a:pt x="1" y="183"/>
                    <a:pt x="1" y="395"/>
                  </a:cubicBezTo>
                  <a:lnTo>
                    <a:pt x="1" y="818"/>
                  </a:lnTo>
                  <a:lnTo>
                    <a:pt x="12194" y="818"/>
                  </a:lnTo>
                  <a:lnTo>
                    <a:pt x="12194" y="395"/>
                  </a:lnTo>
                  <a:cubicBezTo>
                    <a:pt x="12194" y="183"/>
                    <a:pt x="12011" y="1"/>
                    <a:pt x="11800"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0" name="Google Shape;15670;p60"/>
            <p:cNvSpPr/>
            <p:nvPr/>
          </p:nvSpPr>
          <p:spPr>
            <a:xfrm>
              <a:off x="5206562" y="4149100"/>
              <a:ext cx="363895" cy="10558"/>
            </a:xfrm>
            <a:custGeom>
              <a:avLst/>
              <a:gdLst/>
              <a:ahLst/>
              <a:cxnLst/>
              <a:rect l="l" t="t" r="r" b="b"/>
              <a:pathLst>
                <a:path w="13925" h="404" extrusionOk="0">
                  <a:moveTo>
                    <a:pt x="270" y="0"/>
                  </a:moveTo>
                  <a:cubicBezTo>
                    <a:pt x="0" y="0"/>
                    <a:pt x="0" y="404"/>
                    <a:pt x="270" y="404"/>
                  </a:cubicBezTo>
                  <a:lnTo>
                    <a:pt x="13665" y="404"/>
                  </a:lnTo>
                  <a:cubicBezTo>
                    <a:pt x="13925" y="404"/>
                    <a:pt x="13925" y="0"/>
                    <a:pt x="13665"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140" name="Google Shape;1140;p27"/>
          <p:cNvSpPr txBox="1">
            <a:spLocks noGrp="1"/>
          </p:cNvSpPr>
          <p:nvPr>
            <p:ph type="title" idx="4294967295"/>
          </p:nvPr>
        </p:nvSpPr>
        <p:spPr>
          <a:xfrm>
            <a:off x="1805734" y="3278862"/>
            <a:ext cx="5578475" cy="1182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t>“Know your audience and adapt the presentation to them. Try to use the appropriate tone for each occasion.”</a:t>
            </a:r>
            <a:endParaRPr sz="1600" dirty="0"/>
          </a:p>
        </p:txBody>
      </p:sp>
      <p:sp>
        <p:nvSpPr>
          <p:cNvPr id="1141" name="Google Shape;1141;p27"/>
          <p:cNvSpPr txBox="1">
            <a:spLocks noGrp="1"/>
          </p:cNvSpPr>
          <p:nvPr>
            <p:ph type="subTitle" idx="4294967295"/>
          </p:nvPr>
        </p:nvSpPr>
        <p:spPr>
          <a:xfrm>
            <a:off x="2367708" y="4286512"/>
            <a:ext cx="4454525" cy="592138"/>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dirty="0"/>
              <a:t>—SOMEONE FAMOUS</a:t>
            </a:r>
            <a:endParaRPr dirty="0"/>
          </a:p>
        </p:txBody>
      </p:sp>
      <p:pic>
        <p:nvPicPr>
          <p:cNvPr id="61" name="Imagen 60"/>
          <p:cNvPicPr>
            <a:picLocks noChangeAspect="1"/>
          </p:cNvPicPr>
          <p:nvPr/>
        </p:nvPicPr>
        <p:blipFill>
          <a:blip r:embed="rId3"/>
          <a:stretch>
            <a:fillRect/>
          </a:stretch>
        </p:blipFill>
        <p:spPr>
          <a:xfrm>
            <a:off x="2087681" y="387974"/>
            <a:ext cx="5048628" cy="265717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716"/>
        <p:cNvGrpSpPr/>
        <p:nvPr/>
      </p:nvGrpSpPr>
      <p:grpSpPr>
        <a:xfrm>
          <a:off x="0" y="0"/>
          <a:ext cx="0" cy="0"/>
          <a:chOff x="0" y="0"/>
          <a:chExt cx="0" cy="0"/>
        </a:xfrm>
      </p:grpSpPr>
      <p:sp>
        <p:nvSpPr>
          <p:cNvPr id="16717" name="Google Shape;16717;p62"/>
          <p:cNvSpPr txBox="1">
            <a:spLocks noGrp="1"/>
          </p:cNvSpPr>
          <p:nvPr>
            <p:ph type="title" idx="4294967295"/>
          </p:nvPr>
        </p:nvSpPr>
        <p:spPr>
          <a:xfrm>
            <a:off x="2097088" y="933450"/>
            <a:ext cx="7046912"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16718" name="Google Shape;16718;p62"/>
          <p:cNvGrpSpPr/>
          <p:nvPr/>
        </p:nvGrpSpPr>
        <p:grpSpPr>
          <a:xfrm>
            <a:off x="878066" y="1981993"/>
            <a:ext cx="354610" cy="372358"/>
            <a:chOff x="878066" y="1981993"/>
            <a:chExt cx="354610" cy="372358"/>
          </a:xfrm>
        </p:grpSpPr>
        <p:sp>
          <p:nvSpPr>
            <p:cNvPr id="16719" name="Google Shape;16719;p62"/>
            <p:cNvSpPr/>
            <p:nvPr/>
          </p:nvSpPr>
          <p:spPr>
            <a:xfrm>
              <a:off x="1002194" y="1982386"/>
              <a:ext cx="230482" cy="176742"/>
            </a:xfrm>
            <a:custGeom>
              <a:avLst/>
              <a:gdLst/>
              <a:ahLst/>
              <a:cxnLst/>
              <a:rect l="l" t="t" r="r" b="b"/>
              <a:pathLst>
                <a:path w="8792" h="6742" extrusionOk="0">
                  <a:moveTo>
                    <a:pt x="4908" y="0"/>
                  </a:moveTo>
                  <a:cubicBezTo>
                    <a:pt x="4850" y="0"/>
                    <a:pt x="4807" y="15"/>
                    <a:pt x="4778" y="58"/>
                  </a:cubicBezTo>
                  <a:lnTo>
                    <a:pt x="0" y="6741"/>
                  </a:lnTo>
                  <a:lnTo>
                    <a:pt x="4057" y="6741"/>
                  </a:lnTo>
                  <a:lnTo>
                    <a:pt x="8719" y="231"/>
                  </a:lnTo>
                  <a:cubicBezTo>
                    <a:pt x="8791" y="130"/>
                    <a:pt x="8719" y="0"/>
                    <a:pt x="8604"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0" name="Google Shape;16720;p62"/>
            <p:cNvSpPr/>
            <p:nvPr/>
          </p:nvSpPr>
          <p:spPr>
            <a:xfrm>
              <a:off x="1038895" y="1981993"/>
              <a:ext cx="163136" cy="177135"/>
            </a:xfrm>
            <a:custGeom>
              <a:avLst/>
              <a:gdLst/>
              <a:ahLst/>
              <a:cxnLst/>
              <a:rect l="l" t="t" r="r" b="b"/>
              <a:pathLst>
                <a:path w="6223" h="6757" extrusionOk="0">
                  <a:moveTo>
                    <a:pt x="4836" y="1"/>
                  </a:moveTo>
                  <a:lnTo>
                    <a:pt x="0" y="6756"/>
                  </a:lnTo>
                  <a:lnTo>
                    <a:pt x="1401" y="6756"/>
                  </a:lnTo>
                  <a:lnTo>
                    <a:pt x="6222" y="1"/>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1" name="Google Shape;16721;p62"/>
            <p:cNvSpPr/>
            <p:nvPr/>
          </p:nvSpPr>
          <p:spPr>
            <a:xfrm>
              <a:off x="1075596" y="1982386"/>
              <a:ext cx="156687" cy="176742"/>
            </a:xfrm>
            <a:custGeom>
              <a:avLst/>
              <a:gdLst/>
              <a:ahLst/>
              <a:cxnLst/>
              <a:rect l="l" t="t" r="r" b="b"/>
              <a:pathLst>
                <a:path w="5977" h="6742" extrusionOk="0">
                  <a:moveTo>
                    <a:pt x="4822" y="0"/>
                  </a:moveTo>
                  <a:lnTo>
                    <a:pt x="1" y="6741"/>
                  </a:lnTo>
                  <a:lnTo>
                    <a:pt x="1257" y="6741"/>
                  </a:lnTo>
                  <a:lnTo>
                    <a:pt x="5919" y="231"/>
                  </a:lnTo>
                  <a:cubicBezTo>
                    <a:pt x="5977" y="130"/>
                    <a:pt x="5919" y="0"/>
                    <a:pt x="5804" y="0"/>
                  </a:cubicBezTo>
                  <a:close/>
                </a:path>
              </a:pathLst>
            </a:custGeom>
            <a:solidFill>
              <a:srgbClr val="758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2" name="Google Shape;16722;p62"/>
            <p:cNvSpPr/>
            <p:nvPr/>
          </p:nvSpPr>
          <p:spPr>
            <a:xfrm>
              <a:off x="878145" y="1982281"/>
              <a:ext cx="230404" cy="176846"/>
            </a:xfrm>
            <a:custGeom>
              <a:avLst/>
              <a:gdLst/>
              <a:ahLst/>
              <a:cxnLst/>
              <a:rect l="l" t="t" r="r" b="b"/>
              <a:pathLst>
                <a:path w="8789" h="6746" extrusionOk="0">
                  <a:moveTo>
                    <a:pt x="3910" y="0"/>
                  </a:moveTo>
                  <a:cubicBezTo>
                    <a:pt x="3900" y="0"/>
                    <a:pt x="3891" y="2"/>
                    <a:pt x="3880" y="4"/>
                  </a:cubicBezTo>
                  <a:lnTo>
                    <a:pt x="185" y="4"/>
                  </a:lnTo>
                  <a:cubicBezTo>
                    <a:pt x="180" y="3"/>
                    <a:pt x="174" y="3"/>
                    <a:pt x="169" y="3"/>
                  </a:cubicBezTo>
                  <a:cubicBezTo>
                    <a:pt x="63" y="3"/>
                    <a:pt x="1" y="139"/>
                    <a:pt x="69" y="235"/>
                  </a:cubicBezTo>
                  <a:lnTo>
                    <a:pt x="4732" y="6745"/>
                  </a:lnTo>
                  <a:lnTo>
                    <a:pt x="8789" y="6745"/>
                  </a:lnTo>
                  <a:lnTo>
                    <a:pt x="4010" y="62"/>
                  </a:lnTo>
                  <a:cubicBezTo>
                    <a:pt x="3987" y="26"/>
                    <a:pt x="3953" y="0"/>
                    <a:pt x="3910" y="0"/>
                  </a:cubicBezTo>
                  <a:close/>
                </a:path>
              </a:pathLst>
            </a:custGeom>
            <a:solidFill>
              <a:srgbClr val="758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3" name="Google Shape;16723;p62"/>
            <p:cNvSpPr/>
            <p:nvPr/>
          </p:nvSpPr>
          <p:spPr>
            <a:xfrm>
              <a:off x="910599" y="1981993"/>
              <a:ext cx="163136" cy="177135"/>
            </a:xfrm>
            <a:custGeom>
              <a:avLst/>
              <a:gdLst/>
              <a:ahLst/>
              <a:cxnLst/>
              <a:rect l="l" t="t" r="r" b="b"/>
              <a:pathLst>
                <a:path w="6223" h="6757" extrusionOk="0">
                  <a:moveTo>
                    <a:pt x="1" y="1"/>
                  </a:moveTo>
                  <a:lnTo>
                    <a:pt x="4837" y="6756"/>
                  </a:lnTo>
                  <a:lnTo>
                    <a:pt x="6222" y="6756"/>
                  </a:lnTo>
                  <a:lnTo>
                    <a:pt x="1401" y="1"/>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4" name="Google Shape;16724;p62"/>
            <p:cNvSpPr/>
            <p:nvPr/>
          </p:nvSpPr>
          <p:spPr>
            <a:xfrm>
              <a:off x="878066" y="1982386"/>
              <a:ext cx="159335" cy="177109"/>
            </a:xfrm>
            <a:custGeom>
              <a:avLst/>
              <a:gdLst/>
              <a:ahLst/>
              <a:cxnLst/>
              <a:rect l="l" t="t" r="r" b="b"/>
              <a:pathLst>
                <a:path w="6078" h="6756" extrusionOk="0">
                  <a:moveTo>
                    <a:pt x="188" y="0"/>
                  </a:moveTo>
                  <a:cubicBezTo>
                    <a:pt x="72" y="0"/>
                    <a:pt x="0" y="130"/>
                    <a:pt x="72" y="231"/>
                  </a:cubicBezTo>
                  <a:lnTo>
                    <a:pt x="4735" y="6756"/>
                  </a:lnTo>
                  <a:lnTo>
                    <a:pt x="6078" y="6756"/>
                  </a:lnTo>
                  <a:lnTo>
                    <a:pt x="1256" y="0"/>
                  </a:ln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5" name="Google Shape;16725;p62"/>
            <p:cNvSpPr/>
            <p:nvPr/>
          </p:nvSpPr>
          <p:spPr>
            <a:xfrm>
              <a:off x="1092243" y="2108008"/>
              <a:ext cx="36360" cy="51119"/>
            </a:xfrm>
            <a:custGeom>
              <a:avLst/>
              <a:gdLst/>
              <a:ahLst/>
              <a:cxnLst/>
              <a:rect l="l" t="t" r="r" b="b"/>
              <a:pathLst>
                <a:path w="1387" h="1950" extrusionOk="0">
                  <a:moveTo>
                    <a:pt x="751" y="1"/>
                  </a:moveTo>
                  <a:lnTo>
                    <a:pt x="1" y="1069"/>
                  </a:lnTo>
                  <a:lnTo>
                    <a:pt x="622" y="1949"/>
                  </a:lnTo>
                  <a:lnTo>
                    <a:pt x="1156" y="1228"/>
                  </a:lnTo>
                  <a:lnTo>
                    <a:pt x="1387" y="881"/>
                  </a:lnTo>
                  <a:lnTo>
                    <a:pt x="751"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6" name="Google Shape;16726;p62"/>
            <p:cNvSpPr/>
            <p:nvPr/>
          </p:nvSpPr>
          <p:spPr>
            <a:xfrm>
              <a:off x="1073709" y="2082658"/>
              <a:ext cx="38248" cy="53374"/>
            </a:xfrm>
            <a:custGeom>
              <a:avLst/>
              <a:gdLst/>
              <a:ahLst/>
              <a:cxnLst/>
              <a:rect l="l" t="t" r="r" b="b"/>
              <a:pathLst>
                <a:path w="1459" h="2036" extrusionOk="0">
                  <a:moveTo>
                    <a:pt x="766" y="0"/>
                  </a:moveTo>
                  <a:lnTo>
                    <a:pt x="0" y="1054"/>
                  </a:lnTo>
                  <a:lnTo>
                    <a:pt x="708" y="2036"/>
                  </a:lnTo>
                  <a:lnTo>
                    <a:pt x="1458" y="968"/>
                  </a:lnTo>
                  <a:lnTo>
                    <a:pt x="766"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7" name="Google Shape;16727;p62"/>
            <p:cNvSpPr/>
            <p:nvPr/>
          </p:nvSpPr>
          <p:spPr>
            <a:xfrm>
              <a:off x="1055542" y="2056915"/>
              <a:ext cx="38248" cy="53400"/>
            </a:xfrm>
            <a:custGeom>
              <a:avLst/>
              <a:gdLst/>
              <a:ahLst/>
              <a:cxnLst/>
              <a:rect l="l" t="t" r="r" b="b"/>
              <a:pathLst>
                <a:path w="1459" h="2037" extrusionOk="0">
                  <a:moveTo>
                    <a:pt x="751" y="1"/>
                  </a:moveTo>
                  <a:lnTo>
                    <a:pt x="1" y="1055"/>
                  </a:lnTo>
                  <a:lnTo>
                    <a:pt x="693" y="2036"/>
                  </a:lnTo>
                  <a:lnTo>
                    <a:pt x="1459" y="982"/>
                  </a:lnTo>
                  <a:lnTo>
                    <a:pt x="751" y="1"/>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8" name="Google Shape;16728;p62"/>
            <p:cNvSpPr/>
            <p:nvPr/>
          </p:nvSpPr>
          <p:spPr>
            <a:xfrm>
              <a:off x="940117" y="2129583"/>
              <a:ext cx="230482" cy="224636"/>
            </a:xfrm>
            <a:custGeom>
              <a:avLst/>
              <a:gdLst/>
              <a:ahLst/>
              <a:cxnLst/>
              <a:rect l="l" t="t" r="r" b="b"/>
              <a:pathLst>
                <a:path w="8792" h="8569" extrusionOk="0">
                  <a:moveTo>
                    <a:pt x="4418" y="0"/>
                  </a:moveTo>
                  <a:cubicBezTo>
                    <a:pt x="4237" y="0"/>
                    <a:pt x="4054" y="69"/>
                    <a:pt x="3913" y="203"/>
                  </a:cubicBezTo>
                  <a:cubicBezTo>
                    <a:pt x="3783" y="333"/>
                    <a:pt x="3604" y="407"/>
                    <a:pt x="3421" y="407"/>
                  </a:cubicBezTo>
                  <a:cubicBezTo>
                    <a:pt x="3339" y="407"/>
                    <a:pt x="3256" y="392"/>
                    <a:pt x="3177" y="361"/>
                  </a:cubicBezTo>
                  <a:cubicBezTo>
                    <a:pt x="3094" y="328"/>
                    <a:pt x="3008" y="312"/>
                    <a:pt x="2924" y="312"/>
                  </a:cubicBezTo>
                  <a:cubicBezTo>
                    <a:pt x="2643" y="312"/>
                    <a:pt x="2378" y="488"/>
                    <a:pt x="2267" y="766"/>
                  </a:cubicBezTo>
                  <a:cubicBezTo>
                    <a:pt x="2180" y="1011"/>
                    <a:pt x="1935" y="1184"/>
                    <a:pt x="1661" y="1199"/>
                  </a:cubicBezTo>
                  <a:cubicBezTo>
                    <a:pt x="1285" y="1227"/>
                    <a:pt x="997" y="1545"/>
                    <a:pt x="1011" y="1920"/>
                  </a:cubicBezTo>
                  <a:cubicBezTo>
                    <a:pt x="1026" y="2195"/>
                    <a:pt x="867" y="2454"/>
                    <a:pt x="636" y="2584"/>
                  </a:cubicBezTo>
                  <a:cubicBezTo>
                    <a:pt x="289" y="2758"/>
                    <a:pt x="160" y="3176"/>
                    <a:pt x="333" y="3508"/>
                  </a:cubicBezTo>
                  <a:cubicBezTo>
                    <a:pt x="448" y="3754"/>
                    <a:pt x="419" y="4042"/>
                    <a:pt x="246" y="4259"/>
                  </a:cubicBezTo>
                  <a:cubicBezTo>
                    <a:pt x="1" y="4562"/>
                    <a:pt x="58" y="4995"/>
                    <a:pt x="347" y="5240"/>
                  </a:cubicBezTo>
                  <a:cubicBezTo>
                    <a:pt x="564" y="5414"/>
                    <a:pt x="650" y="5688"/>
                    <a:pt x="578" y="5962"/>
                  </a:cubicBezTo>
                  <a:cubicBezTo>
                    <a:pt x="477" y="6338"/>
                    <a:pt x="708" y="6713"/>
                    <a:pt x="1069" y="6814"/>
                  </a:cubicBezTo>
                  <a:cubicBezTo>
                    <a:pt x="1343" y="6886"/>
                    <a:pt x="1531" y="7103"/>
                    <a:pt x="1574" y="7377"/>
                  </a:cubicBezTo>
                  <a:cubicBezTo>
                    <a:pt x="1627" y="7717"/>
                    <a:pt x="1928" y="7962"/>
                    <a:pt x="2263" y="7962"/>
                  </a:cubicBezTo>
                  <a:cubicBezTo>
                    <a:pt x="2298" y="7962"/>
                    <a:pt x="2333" y="7960"/>
                    <a:pt x="2368" y="7954"/>
                  </a:cubicBezTo>
                  <a:cubicBezTo>
                    <a:pt x="2406" y="7948"/>
                    <a:pt x="2444" y="7945"/>
                    <a:pt x="2482" y="7945"/>
                  </a:cubicBezTo>
                  <a:cubicBezTo>
                    <a:pt x="2716" y="7945"/>
                    <a:pt x="2937" y="8059"/>
                    <a:pt x="3061" y="8257"/>
                  </a:cubicBezTo>
                  <a:cubicBezTo>
                    <a:pt x="3199" y="8460"/>
                    <a:pt x="3419" y="8568"/>
                    <a:pt x="3642" y="8568"/>
                  </a:cubicBezTo>
                  <a:cubicBezTo>
                    <a:pt x="3770" y="8568"/>
                    <a:pt x="3898" y="8533"/>
                    <a:pt x="4014" y="8460"/>
                  </a:cubicBezTo>
                  <a:cubicBezTo>
                    <a:pt x="4129" y="8387"/>
                    <a:pt x="4263" y="8351"/>
                    <a:pt x="4396" y="8351"/>
                  </a:cubicBezTo>
                  <a:cubicBezTo>
                    <a:pt x="4530" y="8351"/>
                    <a:pt x="4663" y="8387"/>
                    <a:pt x="4779" y="8460"/>
                  </a:cubicBezTo>
                  <a:cubicBezTo>
                    <a:pt x="4893" y="8532"/>
                    <a:pt x="5022" y="8568"/>
                    <a:pt x="5150" y="8568"/>
                  </a:cubicBezTo>
                  <a:cubicBezTo>
                    <a:pt x="5378" y="8568"/>
                    <a:pt x="5602" y="8456"/>
                    <a:pt x="5732" y="8243"/>
                  </a:cubicBezTo>
                  <a:cubicBezTo>
                    <a:pt x="5870" y="8054"/>
                    <a:pt x="6085" y="7932"/>
                    <a:pt x="6319" y="7932"/>
                  </a:cubicBezTo>
                  <a:cubicBezTo>
                    <a:pt x="6354" y="7932"/>
                    <a:pt x="6389" y="7934"/>
                    <a:pt x="6425" y="7940"/>
                  </a:cubicBezTo>
                  <a:cubicBezTo>
                    <a:pt x="6460" y="7945"/>
                    <a:pt x="6495" y="7948"/>
                    <a:pt x="6529" y="7948"/>
                  </a:cubicBezTo>
                  <a:cubicBezTo>
                    <a:pt x="6865" y="7948"/>
                    <a:pt x="7166" y="7703"/>
                    <a:pt x="7218" y="7362"/>
                  </a:cubicBezTo>
                  <a:cubicBezTo>
                    <a:pt x="7262" y="7088"/>
                    <a:pt x="7464" y="6872"/>
                    <a:pt x="7724" y="6800"/>
                  </a:cubicBezTo>
                  <a:cubicBezTo>
                    <a:pt x="8099" y="6698"/>
                    <a:pt x="8316" y="6323"/>
                    <a:pt x="8215" y="5948"/>
                  </a:cubicBezTo>
                  <a:cubicBezTo>
                    <a:pt x="8142" y="5688"/>
                    <a:pt x="8243" y="5399"/>
                    <a:pt x="8445" y="5226"/>
                  </a:cubicBezTo>
                  <a:cubicBezTo>
                    <a:pt x="8749" y="4981"/>
                    <a:pt x="8792" y="4548"/>
                    <a:pt x="8561" y="4259"/>
                  </a:cubicBezTo>
                  <a:cubicBezTo>
                    <a:pt x="8388" y="4042"/>
                    <a:pt x="8359" y="3754"/>
                    <a:pt x="8474" y="3508"/>
                  </a:cubicBezTo>
                  <a:cubicBezTo>
                    <a:pt x="8648" y="3162"/>
                    <a:pt x="8518" y="2743"/>
                    <a:pt x="8171" y="2570"/>
                  </a:cubicBezTo>
                  <a:cubicBezTo>
                    <a:pt x="7926" y="2440"/>
                    <a:pt x="7781" y="2195"/>
                    <a:pt x="7796" y="1920"/>
                  </a:cubicBezTo>
                  <a:cubicBezTo>
                    <a:pt x="7810" y="1531"/>
                    <a:pt x="7522" y="1213"/>
                    <a:pt x="7146" y="1199"/>
                  </a:cubicBezTo>
                  <a:cubicBezTo>
                    <a:pt x="6872" y="1184"/>
                    <a:pt x="6627" y="1011"/>
                    <a:pt x="6526" y="751"/>
                  </a:cubicBezTo>
                  <a:cubicBezTo>
                    <a:pt x="6425" y="471"/>
                    <a:pt x="6159" y="304"/>
                    <a:pt x="5876" y="304"/>
                  </a:cubicBezTo>
                  <a:cubicBezTo>
                    <a:pt x="5794" y="304"/>
                    <a:pt x="5711" y="318"/>
                    <a:pt x="5631" y="347"/>
                  </a:cubicBezTo>
                  <a:cubicBezTo>
                    <a:pt x="5547" y="380"/>
                    <a:pt x="5460" y="396"/>
                    <a:pt x="5374" y="396"/>
                  </a:cubicBezTo>
                  <a:cubicBezTo>
                    <a:pt x="5195" y="396"/>
                    <a:pt x="5021" y="325"/>
                    <a:pt x="4894" y="188"/>
                  </a:cubicBezTo>
                  <a:cubicBezTo>
                    <a:pt x="4761" y="62"/>
                    <a:pt x="4590" y="0"/>
                    <a:pt x="4418"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9" name="Google Shape;16729;p62"/>
            <p:cNvSpPr/>
            <p:nvPr/>
          </p:nvSpPr>
          <p:spPr>
            <a:xfrm>
              <a:off x="1038502" y="2129478"/>
              <a:ext cx="132097" cy="224872"/>
            </a:xfrm>
            <a:custGeom>
              <a:avLst/>
              <a:gdLst/>
              <a:ahLst/>
              <a:cxnLst/>
              <a:rect l="l" t="t" r="r" b="b"/>
              <a:pathLst>
                <a:path w="5039" h="8578" extrusionOk="0">
                  <a:moveTo>
                    <a:pt x="636" y="1"/>
                  </a:moveTo>
                  <a:cubicBezTo>
                    <a:pt x="459" y="1"/>
                    <a:pt x="282" y="69"/>
                    <a:pt x="145" y="207"/>
                  </a:cubicBezTo>
                  <a:cubicBezTo>
                    <a:pt x="102" y="250"/>
                    <a:pt x="44" y="293"/>
                    <a:pt x="1" y="322"/>
                  </a:cubicBezTo>
                  <a:cubicBezTo>
                    <a:pt x="102" y="381"/>
                    <a:pt x="218" y="410"/>
                    <a:pt x="334" y="410"/>
                  </a:cubicBezTo>
                  <a:cubicBezTo>
                    <a:pt x="417" y="410"/>
                    <a:pt x="500" y="395"/>
                    <a:pt x="578" y="365"/>
                  </a:cubicBezTo>
                  <a:cubicBezTo>
                    <a:pt x="661" y="332"/>
                    <a:pt x="747" y="316"/>
                    <a:pt x="831" y="316"/>
                  </a:cubicBezTo>
                  <a:cubicBezTo>
                    <a:pt x="1111" y="316"/>
                    <a:pt x="1377" y="492"/>
                    <a:pt x="1488" y="770"/>
                  </a:cubicBezTo>
                  <a:cubicBezTo>
                    <a:pt x="1589" y="1015"/>
                    <a:pt x="1820" y="1188"/>
                    <a:pt x="2094" y="1203"/>
                  </a:cubicBezTo>
                  <a:cubicBezTo>
                    <a:pt x="2469" y="1231"/>
                    <a:pt x="2758" y="1549"/>
                    <a:pt x="2758" y="1924"/>
                  </a:cubicBezTo>
                  <a:cubicBezTo>
                    <a:pt x="2744" y="2199"/>
                    <a:pt x="2888" y="2458"/>
                    <a:pt x="3133" y="2588"/>
                  </a:cubicBezTo>
                  <a:cubicBezTo>
                    <a:pt x="3465" y="2762"/>
                    <a:pt x="3595" y="3180"/>
                    <a:pt x="3437" y="3512"/>
                  </a:cubicBezTo>
                  <a:cubicBezTo>
                    <a:pt x="3307" y="3758"/>
                    <a:pt x="3336" y="4046"/>
                    <a:pt x="3509" y="4263"/>
                  </a:cubicBezTo>
                  <a:cubicBezTo>
                    <a:pt x="3754" y="4566"/>
                    <a:pt x="3696" y="4999"/>
                    <a:pt x="3408" y="5244"/>
                  </a:cubicBezTo>
                  <a:cubicBezTo>
                    <a:pt x="3191" y="5418"/>
                    <a:pt x="3105" y="5692"/>
                    <a:pt x="3177" y="5966"/>
                  </a:cubicBezTo>
                  <a:cubicBezTo>
                    <a:pt x="3278" y="6327"/>
                    <a:pt x="3047" y="6717"/>
                    <a:pt x="2686" y="6818"/>
                  </a:cubicBezTo>
                  <a:cubicBezTo>
                    <a:pt x="2412" y="6890"/>
                    <a:pt x="2224" y="7107"/>
                    <a:pt x="2181" y="7381"/>
                  </a:cubicBezTo>
                  <a:cubicBezTo>
                    <a:pt x="2128" y="7721"/>
                    <a:pt x="1827" y="7966"/>
                    <a:pt x="1492" y="7966"/>
                  </a:cubicBezTo>
                  <a:cubicBezTo>
                    <a:pt x="1457" y="7966"/>
                    <a:pt x="1422" y="7964"/>
                    <a:pt x="1387" y="7958"/>
                  </a:cubicBezTo>
                  <a:cubicBezTo>
                    <a:pt x="1349" y="7952"/>
                    <a:pt x="1311" y="7949"/>
                    <a:pt x="1273" y="7949"/>
                  </a:cubicBezTo>
                  <a:cubicBezTo>
                    <a:pt x="1039" y="7949"/>
                    <a:pt x="818" y="8063"/>
                    <a:pt x="694" y="8261"/>
                  </a:cubicBezTo>
                  <a:cubicBezTo>
                    <a:pt x="665" y="8290"/>
                    <a:pt x="651" y="8319"/>
                    <a:pt x="622" y="8348"/>
                  </a:cubicBezTo>
                  <a:cubicBezTo>
                    <a:pt x="766" y="8348"/>
                    <a:pt x="896" y="8391"/>
                    <a:pt x="1026" y="8464"/>
                  </a:cubicBezTo>
                  <a:cubicBezTo>
                    <a:pt x="1140" y="8541"/>
                    <a:pt x="1268" y="8578"/>
                    <a:pt x="1397" y="8578"/>
                  </a:cubicBezTo>
                  <a:cubicBezTo>
                    <a:pt x="1626" y="8578"/>
                    <a:pt x="1854" y="8460"/>
                    <a:pt x="1993" y="8247"/>
                  </a:cubicBezTo>
                  <a:cubicBezTo>
                    <a:pt x="2119" y="8058"/>
                    <a:pt x="2343" y="7936"/>
                    <a:pt x="2570" y="7936"/>
                  </a:cubicBezTo>
                  <a:cubicBezTo>
                    <a:pt x="2604" y="7936"/>
                    <a:pt x="2638" y="7938"/>
                    <a:pt x="2672" y="7944"/>
                  </a:cubicBezTo>
                  <a:cubicBezTo>
                    <a:pt x="2707" y="7949"/>
                    <a:pt x="2742" y="7952"/>
                    <a:pt x="2776" y="7952"/>
                  </a:cubicBezTo>
                  <a:cubicBezTo>
                    <a:pt x="3112" y="7952"/>
                    <a:pt x="3413" y="7707"/>
                    <a:pt x="3465" y="7366"/>
                  </a:cubicBezTo>
                  <a:cubicBezTo>
                    <a:pt x="3509" y="7092"/>
                    <a:pt x="3711" y="6876"/>
                    <a:pt x="3971" y="6804"/>
                  </a:cubicBezTo>
                  <a:cubicBezTo>
                    <a:pt x="4346" y="6702"/>
                    <a:pt x="4563" y="6327"/>
                    <a:pt x="4462" y="5952"/>
                  </a:cubicBezTo>
                  <a:cubicBezTo>
                    <a:pt x="4389" y="5692"/>
                    <a:pt x="4490" y="5403"/>
                    <a:pt x="4692" y="5230"/>
                  </a:cubicBezTo>
                  <a:cubicBezTo>
                    <a:pt x="4996" y="4999"/>
                    <a:pt x="5039" y="4566"/>
                    <a:pt x="4794" y="4263"/>
                  </a:cubicBezTo>
                  <a:cubicBezTo>
                    <a:pt x="4620" y="4046"/>
                    <a:pt x="4591" y="3758"/>
                    <a:pt x="4721" y="3512"/>
                  </a:cubicBezTo>
                  <a:cubicBezTo>
                    <a:pt x="4895" y="3166"/>
                    <a:pt x="4750" y="2762"/>
                    <a:pt x="4418" y="2588"/>
                  </a:cubicBezTo>
                  <a:cubicBezTo>
                    <a:pt x="4173" y="2458"/>
                    <a:pt x="4028" y="2199"/>
                    <a:pt x="4043" y="1924"/>
                  </a:cubicBezTo>
                  <a:cubicBezTo>
                    <a:pt x="4043" y="1549"/>
                    <a:pt x="3754" y="1231"/>
                    <a:pt x="3379" y="1203"/>
                  </a:cubicBezTo>
                  <a:cubicBezTo>
                    <a:pt x="3105" y="1188"/>
                    <a:pt x="2874" y="1015"/>
                    <a:pt x="2773" y="770"/>
                  </a:cubicBezTo>
                  <a:cubicBezTo>
                    <a:pt x="2661" y="492"/>
                    <a:pt x="2396" y="316"/>
                    <a:pt x="2115" y="316"/>
                  </a:cubicBezTo>
                  <a:cubicBezTo>
                    <a:pt x="2031" y="316"/>
                    <a:pt x="1946" y="332"/>
                    <a:pt x="1863" y="365"/>
                  </a:cubicBezTo>
                  <a:cubicBezTo>
                    <a:pt x="1788" y="396"/>
                    <a:pt x="1708" y="411"/>
                    <a:pt x="1628" y="411"/>
                  </a:cubicBezTo>
                  <a:cubicBezTo>
                    <a:pt x="1448" y="411"/>
                    <a:pt x="1267" y="337"/>
                    <a:pt x="1127" y="207"/>
                  </a:cubicBezTo>
                  <a:cubicBezTo>
                    <a:pt x="990" y="69"/>
                    <a:pt x="813" y="1"/>
                    <a:pt x="636" y="1"/>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0" name="Google Shape;16730;p62"/>
            <p:cNvSpPr/>
            <p:nvPr/>
          </p:nvSpPr>
          <p:spPr>
            <a:xfrm>
              <a:off x="970395" y="2156821"/>
              <a:ext cx="169952" cy="169559"/>
            </a:xfrm>
            <a:custGeom>
              <a:avLst/>
              <a:gdLst/>
              <a:ahLst/>
              <a:cxnLst/>
              <a:rect l="l" t="t" r="r" b="b"/>
              <a:pathLst>
                <a:path w="6483" h="6468" extrusionOk="0">
                  <a:moveTo>
                    <a:pt x="3249" y="1"/>
                  </a:moveTo>
                  <a:cubicBezTo>
                    <a:pt x="1459" y="1"/>
                    <a:pt x="1" y="1444"/>
                    <a:pt x="1" y="3234"/>
                  </a:cubicBezTo>
                  <a:cubicBezTo>
                    <a:pt x="1" y="5024"/>
                    <a:pt x="1459" y="6468"/>
                    <a:pt x="3249" y="6468"/>
                  </a:cubicBezTo>
                  <a:cubicBezTo>
                    <a:pt x="5024" y="6468"/>
                    <a:pt x="6482" y="5024"/>
                    <a:pt x="6482" y="3234"/>
                  </a:cubicBezTo>
                  <a:cubicBezTo>
                    <a:pt x="6482" y="1444"/>
                    <a:pt x="5024" y="1"/>
                    <a:pt x="324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1" name="Google Shape;16731;p62"/>
            <p:cNvSpPr/>
            <p:nvPr/>
          </p:nvSpPr>
          <p:spPr>
            <a:xfrm>
              <a:off x="1038502" y="2156821"/>
              <a:ext cx="106380" cy="169716"/>
            </a:xfrm>
            <a:custGeom>
              <a:avLst/>
              <a:gdLst/>
              <a:ahLst/>
              <a:cxnLst/>
              <a:rect l="l" t="t" r="r" b="b"/>
              <a:pathLst>
                <a:path w="4058" h="6474" extrusionOk="0">
                  <a:moveTo>
                    <a:pt x="651" y="1"/>
                  </a:moveTo>
                  <a:cubicBezTo>
                    <a:pt x="434" y="1"/>
                    <a:pt x="217" y="15"/>
                    <a:pt x="1" y="59"/>
                  </a:cubicBezTo>
                  <a:cubicBezTo>
                    <a:pt x="1517" y="362"/>
                    <a:pt x="2599" y="1690"/>
                    <a:pt x="2599" y="3234"/>
                  </a:cubicBezTo>
                  <a:cubicBezTo>
                    <a:pt x="2599" y="4779"/>
                    <a:pt x="1517" y="6107"/>
                    <a:pt x="1" y="6410"/>
                  </a:cubicBezTo>
                  <a:cubicBezTo>
                    <a:pt x="216" y="6453"/>
                    <a:pt x="430" y="6474"/>
                    <a:pt x="640" y="6474"/>
                  </a:cubicBezTo>
                  <a:cubicBezTo>
                    <a:pt x="2266" y="6474"/>
                    <a:pt x="3689" y="5239"/>
                    <a:pt x="3855" y="3552"/>
                  </a:cubicBezTo>
                  <a:cubicBezTo>
                    <a:pt x="4057" y="1646"/>
                    <a:pt x="2556" y="1"/>
                    <a:pt x="651"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2" name="Google Shape;16732;p62"/>
            <p:cNvSpPr/>
            <p:nvPr/>
          </p:nvSpPr>
          <p:spPr>
            <a:xfrm>
              <a:off x="1038502" y="2203641"/>
              <a:ext cx="20841" cy="76207"/>
            </a:xfrm>
            <a:custGeom>
              <a:avLst/>
              <a:gdLst/>
              <a:ahLst/>
              <a:cxnLst/>
              <a:rect l="l" t="t" r="r" b="b"/>
              <a:pathLst>
                <a:path w="795" h="2907" extrusionOk="0">
                  <a:moveTo>
                    <a:pt x="584" y="1"/>
                  </a:moveTo>
                  <a:cubicBezTo>
                    <a:pt x="549" y="1"/>
                    <a:pt x="518" y="25"/>
                    <a:pt x="506" y="48"/>
                  </a:cubicBezTo>
                  <a:lnTo>
                    <a:pt x="88" y="438"/>
                  </a:lnTo>
                  <a:cubicBezTo>
                    <a:pt x="30" y="481"/>
                    <a:pt x="1" y="539"/>
                    <a:pt x="1" y="597"/>
                  </a:cubicBezTo>
                  <a:cubicBezTo>
                    <a:pt x="1" y="683"/>
                    <a:pt x="59" y="770"/>
                    <a:pt x="145" y="770"/>
                  </a:cubicBezTo>
                  <a:cubicBezTo>
                    <a:pt x="174" y="770"/>
                    <a:pt x="203" y="755"/>
                    <a:pt x="232" y="741"/>
                  </a:cubicBezTo>
                  <a:lnTo>
                    <a:pt x="362" y="572"/>
                  </a:lnTo>
                  <a:lnTo>
                    <a:pt x="362" y="572"/>
                  </a:lnTo>
                  <a:lnTo>
                    <a:pt x="362" y="2762"/>
                  </a:lnTo>
                  <a:cubicBezTo>
                    <a:pt x="362" y="2863"/>
                    <a:pt x="477" y="2906"/>
                    <a:pt x="578" y="2906"/>
                  </a:cubicBezTo>
                  <a:cubicBezTo>
                    <a:pt x="679" y="2906"/>
                    <a:pt x="795" y="2863"/>
                    <a:pt x="795" y="2762"/>
                  </a:cubicBezTo>
                  <a:lnTo>
                    <a:pt x="795" y="135"/>
                  </a:lnTo>
                  <a:cubicBezTo>
                    <a:pt x="795" y="48"/>
                    <a:pt x="694" y="5"/>
                    <a:pt x="607" y="5"/>
                  </a:cubicBezTo>
                  <a:cubicBezTo>
                    <a:pt x="599" y="2"/>
                    <a:pt x="591" y="1"/>
                    <a:pt x="584" y="1"/>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3" name="Google Shape;16733;p62"/>
          <p:cNvGrpSpPr/>
          <p:nvPr/>
        </p:nvGrpSpPr>
        <p:grpSpPr>
          <a:xfrm>
            <a:off x="1345794" y="1982386"/>
            <a:ext cx="371650" cy="371624"/>
            <a:chOff x="1345794" y="1982386"/>
            <a:chExt cx="371650" cy="371624"/>
          </a:xfrm>
        </p:grpSpPr>
        <p:sp>
          <p:nvSpPr>
            <p:cNvPr id="16734" name="Google Shape;16734;p62"/>
            <p:cNvSpPr/>
            <p:nvPr/>
          </p:nvSpPr>
          <p:spPr>
            <a:xfrm>
              <a:off x="1345794" y="2140567"/>
              <a:ext cx="111676" cy="123001"/>
            </a:xfrm>
            <a:custGeom>
              <a:avLst/>
              <a:gdLst/>
              <a:ahLst/>
              <a:cxnLst/>
              <a:rect l="l" t="t" r="r" b="b"/>
              <a:pathLst>
                <a:path w="4260" h="4692" extrusionOk="0">
                  <a:moveTo>
                    <a:pt x="1357" y="0"/>
                  </a:moveTo>
                  <a:cubicBezTo>
                    <a:pt x="1098" y="0"/>
                    <a:pt x="881" y="217"/>
                    <a:pt x="881" y="476"/>
                  </a:cubicBezTo>
                  <a:lnTo>
                    <a:pt x="881" y="1242"/>
                  </a:lnTo>
                  <a:lnTo>
                    <a:pt x="780" y="1227"/>
                  </a:lnTo>
                  <a:cubicBezTo>
                    <a:pt x="725" y="1214"/>
                    <a:pt x="669" y="1208"/>
                    <a:pt x="614" y="1208"/>
                  </a:cubicBezTo>
                  <a:cubicBezTo>
                    <a:pt x="479" y="1208"/>
                    <a:pt x="348" y="1246"/>
                    <a:pt x="246" y="1328"/>
                  </a:cubicBezTo>
                  <a:cubicBezTo>
                    <a:pt x="1" y="1530"/>
                    <a:pt x="1" y="1920"/>
                    <a:pt x="44" y="2512"/>
                  </a:cubicBezTo>
                  <a:cubicBezTo>
                    <a:pt x="87" y="3219"/>
                    <a:pt x="780" y="3811"/>
                    <a:pt x="939" y="3926"/>
                  </a:cubicBezTo>
                  <a:lnTo>
                    <a:pt x="939" y="4692"/>
                  </a:lnTo>
                  <a:lnTo>
                    <a:pt x="3739" y="4692"/>
                  </a:lnTo>
                  <a:lnTo>
                    <a:pt x="3739" y="3710"/>
                  </a:lnTo>
                  <a:cubicBezTo>
                    <a:pt x="4201" y="3291"/>
                    <a:pt x="4259" y="2469"/>
                    <a:pt x="4230" y="2093"/>
                  </a:cubicBezTo>
                  <a:lnTo>
                    <a:pt x="4230" y="1011"/>
                  </a:lnTo>
                  <a:cubicBezTo>
                    <a:pt x="4230" y="751"/>
                    <a:pt x="4014" y="534"/>
                    <a:pt x="3754" y="534"/>
                  </a:cubicBezTo>
                  <a:lnTo>
                    <a:pt x="3739" y="534"/>
                  </a:lnTo>
                  <a:cubicBezTo>
                    <a:pt x="3595" y="534"/>
                    <a:pt x="3480" y="592"/>
                    <a:pt x="3393" y="693"/>
                  </a:cubicBezTo>
                  <a:cubicBezTo>
                    <a:pt x="3321" y="505"/>
                    <a:pt x="3147" y="375"/>
                    <a:pt x="2945" y="375"/>
                  </a:cubicBezTo>
                  <a:lnTo>
                    <a:pt x="2931" y="375"/>
                  </a:lnTo>
                  <a:cubicBezTo>
                    <a:pt x="2801" y="375"/>
                    <a:pt x="2686" y="433"/>
                    <a:pt x="2599" y="520"/>
                  </a:cubicBezTo>
                  <a:cubicBezTo>
                    <a:pt x="2527" y="347"/>
                    <a:pt x="2354" y="231"/>
                    <a:pt x="2166" y="231"/>
                  </a:cubicBezTo>
                  <a:lnTo>
                    <a:pt x="2137" y="231"/>
                  </a:lnTo>
                  <a:cubicBezTo>
                    <a:pt x="2022" y="231"/>
                    <a:pt x="1920" y="274"/>
                    <a:pt x="1834" y="347"/>
                  </a:cubicBezTo>
                  <a:cubicBezTo>
                    <a:pt x="1776" y="144"/>
                    <a:pt x="1588" y="0"/>
                    <a:pt x="1372"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5" name="Google Shape;16735;p62"/>
            <p:cNvSpPr/>
            <p:nvPr/>
          </p:nvSpPr>
          <p:spPr>
            <a:xfrm>
              <a:off x="1345794" y="2172445"/>
              <a:ext cx="31065" cy="91490"/>
            </a:xfrm>
            <a:custGeom>
              <a:avLst/>
              <a:gdLst/>
              <a:ahLst/>
              <a:cxnLst/>
              <a:rect l="l" t="t" r="r" b="b"/>
              <a:pathLst>
                <a:path w="1185" h="3490" extrusionOk="0">
                  <a:moveTo>
                    <a:pt x="610" y="0"/>
                  </a:moveTo>
                  <a:cubicBezTo>
                    <a:pt x="477" y="0"/>
                    <a:pt x="347" y="46"/>
                    <a:pt x="246" y="127"/>
                  </a:cubicBezTo>
                  <a:cubicBezTo>
                    <a:pt x="1" y="329"/>
                    <a:pt x="1" y="718"/>
                    <a:pt x="44" y="1310"/>
                  </a:cubicBezTo>
                  <a:cubicBezTo>
                    <a:pt x="87" y="2003"/>
                    <a:pt x="780" y="2595"/>
                    <a:pt x="939" y="2725"/>
                  </a:cubicBezTo>
                  <a:lnTo>
                    <a:pt x="939" y="3490"/>
                  </a:lnTo>
                  <a:lnTo>
                    <a:pt x="1184" y="3490"/>
                  </a:lnTo>
                  <a:lnTo>
                    <a:pt x="1184" y="2624"/>
                  </a:lnTo>
                  <a:cubicBezTo>
                    <a:pt x="910" y="2407"/>
                    <a:pt x="347" y="1888"/>
                    <a:pt x="318" y="1296"/>
                  </a:cubicBezTo>
                  <a:cubicBezTo>
                    <a:pt x="275" y="704"/>
                    <a:pt x="246" y="314"/>
                    <a:pt x="491" y="112"/>
                  </a:cubicBezTo>
                  <a:cubicBezTo>
                    <a:pt x="592" y="69"/>
                    <a:pt x="693" y="40"/>
                    <a:pt x="809" y="26"/>
                  </a:cubicBezTo>
                  <a:lnTo>
                    <a:pt x="780" y="26"/>
                  </a:lnTo>
                  <a:cubicBezTo>
                    <a:pt x="724" y="8"/>
                    <a:pt x="667" y="0"/>
                    <a:pt x="610"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6" name="Google Shape;16736;p62"/>
            <p:cNvSpPr/>
            <p:nvPr/>
          </p:nvSpPr>
          <p:spPr>
            <a:xfrm>
              <a:off x="1368496" y="2140934"/>
              <a:ext cx="14418" cy="50752"/>
            </a:xfrm>
            <a:custGeom>
              <a:avLst/>
              <a:gdLst/>
              <a:ahLst/>
              <a:cxnLst/>
              <a:rect l="l" t="t" r="r" b="b"/>
              <a:pathLst>
                <a:path w="550" h="1936" extrusionOk="0">
                  <a:moveTo>
                    <a:pt x="463" y="1"/>
                  </a:moveTo>
                  <a:cubicBezTo>
                    <a:pt x="347" y="1"/>
                    <a:pt x="232" y="58"/>
                    <a:pt x="145" y="145"/>
                  </a:cubicBezTo>
                  <a:cubicBezTo>
                    <a:pt x="58" y="231"/>
                    <a:pt x="15" y="347"/>
                    <a:pt x="15" y="477"/>
                  </a:cubicBezTo>
                  <a:lnTo>
                    <a:pt x="15" y="1560"/>
                  </a:lnTo>
                  <a:lnTo>
                    <a:pt x="15" y="1632"/>
                  </a:lnTo>
                  <a:lnTo>
                    <a:pt x="15" y="1790"/>
                  </a:lnTo>
                  <a:cubicBezTo>
                    <a:pt x="1" y="1863"/>
                    <a:pt x="58" y="1935"/>
                    <a:pt x="131" y="1935"/>
                  </a:cubicBezTo>
                  <a:cubicBezTo>
                    <a:pt x="137" y="1936"/>
                    <a:pt x="144" y="1936"/>
                    <a:pt x="150" y="1936"/>
                  </a:cubicBezTo>
                  <a:cubicBezTo>
                    <a:pt x="274" y="1936"/>
                    <a:pt x="261" y="1805"/>
                    <a:pt x="261" y="1805"/>
                  </a:cubicBezTo>
                  <a:lnTo>
                    <a:pt x="261" y="1502"/>
                  </a:lnTo>
                  <a:lnTo>
                    <a:pt x="261" y="448"/>
                  </a:lnTo>
                  <a:cubicBezTo>
                    <a:pt x="261" y="260"/>
                    <a:pt x="376" y="73"/>
                    <a:pt x="549"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7" name="Google Shape;16737;p62"/>
            <p:cNvSpPr/>
            <p:nvPr/>
          </p:nvSpPr>
          <p:spPr>
            <a:xfrm>
              <a:off x="1392509" y="2146675"/>
              <a:ext cx="8939" cy="46165"/>
            </a:xfrm>
            <a:custGeom>
              <a:avLst/>
              <a:gdLst/>
              <a:ahLst/>
              <a:cxnLst/>
              <a:rect l="l" t="t" r="r" b="b"/>
              <a:pathLst>
                <a:path w="341" h="1761" extrusionOk="0">
                  <a:moveTo>
                    <a:pt x="267" y="0"/>
                  </a:moveTo>
                  <a:cubicBezTo>
                    <a:pt x="122" y="0"/>
                    <a:pt x="0" y="140"/>
                    <a:pt x="37" y="301"/>
                  </a:cubicBezTo>
                  <a:lnTo>
                    <a:pt x="37" y="1442"/>
                  </a:lnTo>
                  <a:lnTo>
                    <a:pt x="37" y="1600"/>
                  </a:lnTo>
                  <a:cubicBezTo>
                    <a:pt x="23" y="1687"/>
                    <a:pt x="66" y="1745"/>
                    <a:pt x="153" y="1759"/>
                  </a:cubicBezTo>
                  <a:cubicBezTo>
                    <a:pt x="159" y="1760"/>
                    <a:pt x="165" y="1760"/>
                    <a:pt x="171" y="1760"/>
                  </a:cubicBezTo>
                  <a:cubicBezTo>
                    <a:pt x="281" y="1760"/>
                    <a:pt x="268" y="1629"/>
                    <a:pt x="268" y="1629"/>
                  </a:cubicBezTo>
                  <a:lnTo>
                    <a:pt x="268" y="1326"/>
                  </a:lnTo>
                  <a:lnTo>
                    <a:pt x="268" y="258"/>
                  </a:lnTo>
                  <a:cubicBezTo>
                    <a:pt x="268" y="171"/>
                    <a:pt x="297" y="85"/>
                    <a:pt x="341" y="12"/>
                  </a:cubicBezTo>
                  <a:cubicBezTo>
                    <a:pt x="316" y="4"/>
                    <a:pt x="291" y="0"/>
                    <a:pt x="26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8" name="Google Shape;16738;p62"/>
            <p:cNvSpPr/>
            <p:nvPr/>
          </p:nvSpPr>
          <p:spPr>
            <a:xfrm>
              <a:off x="1412092" y="2150608"/>
              <a:ext cx="9804" cy="46007"/>
            </a:xfrm>
            <a:custGeom>
              <a:avLst/>
              <a:gdLst/>
              <a:ahLst/>
              <a:cxnLst/>
              <a:rect l="l" t="t" r="r" b="b"/>
              <a:pathLst>
                <a:path w="374" h="1755" extrusionOk="0">
                  <a:moveTo>
                    <a:pt x="311" y="0"/>
                  </a:moveTo>
                  <a:cubicBezTo>
                    <a:pt x="137" y="0"/>
                    <a:pt x="1" y="158"/>
                    <a:pt x="27" y="339"/>
                  </a:cubicBezTo>
                  <a:lnTo>
                    <a:pt x="56" y="1378"/>
                  </a:lnTo>
                  <a:lnTo>
                    <a:pt x="56" y="1450"/>
                  </a:lnTo>
                  <a:lnTo>
                    <a:pt x="56" y="1609"/>
                  </a:lnTo>
                  <a:cubicBezTo>
                    <a:pt x="41" y="1681"/>
                    <a:pt x="99" y="1754"/>
                    <a:pt x="171" y="1754"/>
                  </a:cubicBezTo>
                  <a:cubicBezTo>
                    <a:pt x="177" y="1754"/>
                    <a:pt x="183" y="1755"/>
                    <a:pt x="189" y="1755"/>
                  </a:cubicBezTo>
                  <a:cubicBezTo>
                    <a:pt x="301" y="1755"/>
                    <a:pt x="301" y="1624"/>
                    <a:pt x="301" y="1624"/>
                  </a:cubicBezTo>
                  <a:lnTo>
                    <a:pt x="301" y="1335"/>
                  </a:lnTo>
                  <a:lnTo>
                    <a:pt x="272" y="296"/>
                  </a:lnTo>
                  <a:cubicBezTo>
                    <a:pt x="272" y="194"/>
                    <a:pt x="301" y="93"/>
                    <a:pt x="373" y="7"/>
                  </a:cubicBezTo>
                  <a:cubicBezTo>
                    <a:pt x="352" y="2"/>
                    <a:pt x="331" y="0"/>
                    <a:pt x="311"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9" name="Google Shape;16739;p62"/>
            <p:cNvSpPr/>
            <p:nvPr/>
          </p:nvSpPr>
          <p:spPr>
            <a:xfrm>
              <a:off x="1434348" y="2154933"/>
              <a:ext cx="7209" cy="42442"/>
            </a:xfrm>
            <a:custGeom>
              <a:avLst/>
              <a:gdLst/>
              <a:ahLst/>
              <a:cxnLst/>
              <a:rect l="l" t="t" r="r" b="b"/>
              <a:pathLst>
                <a:path w="275" h="1619" extrusionOk="0">
                  <a:moveTo>
                    <a:pt x="231" y="1"/>
                  </a:moveTo>
                  <a:cubicBezTo>
                    <a:pt x="159" y="29"/>
                    <a:pt x="73" y="73"/>
                    <a:pt x="15" y="145"/>
                  </a:cubicBezTo>
                  <a:lnTo>
                    <a:pt x="15" y="159"/>
                  </a:lnTo>
                  <a:lnTo>
                    <a:pt x="15" y="1314"/>
                  </a:lnTo>
                  <a:lnTo>
                    <a:pt x="15" y="1473"/>
                  </a:lnTo>
                  <a:cubicBezTo>
                    <a:pt x="0" y="1545"/>
                    <a:pt x="58" y="1617"/>
                    <a:pt x="130" y="1617"/>
                  </a:cubicBezTo>
                  <a:cubicBezTo>
                    <a:pt x="137" y="1618"/>
                    <a:pt x="142" y="1618"/>
                    <a:pt x="148" y="1618"/>
                  </a:cubicBezTo>
                  <a:cubicBezTo>
                    <a:pt x="260" y="1618"/>
                    <a:pt x="260" y="1487"/>
                    <a:pt x="260" y="1487"/>
                  </a:cubicBezTo>
                  <a:lnTo>
                    <a:pt x="260" y="1199"/>
                  </a:lnTo>
                  <a:lnTo>
                    <a:pt x="260" y="131"/>
                  </a:lnTo>
                  <a:cubicBezTo>
                    <a:pt x="260" y="87"/>
                    <a:pt x="260" y="44"/>
                    <a:pt x="275"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0" name="Google Shape;16740;p62"/>
            <p:cNvSpPr/>
            <p:nvPr/>
          </p:nvSpPr>
          <p:spPr>
            <a:xfrm>
              <a:off x="1427926" y="1982386"/>
              <a:ext cx="46558" cy="32192"/>
            </a:xfrm>
            <a:custGeom>
              <a:avLst/>
              <a:gdLst/>
              <a:ahLst/>
              <a:cxnLst/>
              <a:rect l="l" t="t" r="r" b="b"/>
              <a:pathLst>
                <a:path w="1776" h="1228" extrusionOk="0">
                  <a:moveTo>
                    <a:pt x="173" y="0"/>
                  </a:moveTo>
                  <a:cubicBezTo>
                    <a:pt x="87" y="0"/>
                    <a:pt x="0" y="15"/>
                    <a:pt x="144" y="173"/>
                  </a:cubicBezTo>
                  <a:lnTo>
                    <a:pt x="1184" y="1198"/>
                  </a:lnTo>
                  <a:lnTo>
                    <a:pt x="1256" y="1227"/>
                  </a:lnTo>
                  <a:lnTo>
                    <a:pt x="1776" y="130"/>
                  </a:lnTo>
                  <a:lnTo>
                    <a:pt x="1689" y="87"/>
                  </a:lnTo>
                  <a:lnTo>
                    <a:pt x="173" y="0"/>
                  </a:ln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1" name="Google Shape;16741;p62"/>
            <p:cNvSpPr/>
            <p:nvPr/>
          </p:nvSpPr>
          <p:spPr>
            <a:xfrm>
              <a:off x="1429420" y="1983120"/>
              <a:ext cx="38248" cy="31065"/>
            </a:xfrm>
            <a:custGeom>
              <a:avLst/>
              <a:gdLst/>
              <a:ahLst/>
              <a:cxnLst/>
              <a:rect l="l" t="t" r="r" b="b"/>
              <a:pathLst>
                <a:path w="1459" h="1185" extrusionOk="0">
                  <a:moveTo>
                    <a:pt x="1" y="1"/>
                  </a:moveTo>
                  <a:cubicBezTo>
                    <a:pt x="1" y="30"/>
                    <a:pt x="1" y="73"/>
                    <a:pt x="73" y="145"/>
                  </a:cubicBezTo>
                  <a:lnTo>
                    <a:pt x="1127" y="1156"/>
                  </a:lnTo>
                  <a:lnTo>
                    <a:pt x="1199" y="1185"/>
                  </a:lnTo>
                  <a:lnTo>
                    <a:pt x="1459" y="622"/>
                  </a:lnTo>
                  <a:lnTo>
                    <a:pt x="1"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2" name="Google Shape;16742;p62"/>
            <p:cNvSpPr/>
            <p:nvPr/>
          </p:nvSpPr>
          <p:spPr>
            <a:xfrm>
              <a:off x="1458178" y="1984640"/>
              <a:ext cx="65511" cy="52640"/>
            </a:xfrm>
            <a:custGeom>
              <a:avLst/>
              <a:gdLst/>
              <a:ahLst/>
              <a:cxnLst/>
              <a:rect l="l" t="t" r="r" b="b"/>
              <a:pathLst>
                <a:path w="2499" h="2008" extrusionOk="0">
                  <a:moveTo>
                    <a:pt x="521" y="1"/>
                  </a:moveTo>
                  <a:lnTo>
                    <a:pt x="1" y="1098"/>
                  </a:lnTo>
                  <a:lnTo>
                    <a:pt x="2181" y="2007"/>
                  </a:lnTo>
                  <a:lnTo>
                    <a:pt x="2498" y="824"/>
                  </a:lnTo>
                  <a:lnTo>
                    <a:pt x="521"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3" name="Google Shape;16743;p62"/>
            <p:cNvSpPr/>
            <p:nvPr/>
          </p:nvSpPr>
          <p:spPr>
            <a:xfrm>
              <a:off x="1590249" y="2037621"/>
              <a:ext cx="35233" cy="40528"/>
            </a:xfrm>
            <a:custGeom>
              <a:avLst/>
              <a:gdLst/>
              <a:ahLst/>
              <a:cxnLst/>
              <a:rect l="l" t="t" r="r" b="b"/>
              <a:pathLst>
                <a:path w="1344" h="1546" extrusionOk="0">
                  <a:moveTo>
                    <a:pt x="290" y="1"/>
                  </a:moveTo>
                  <a:lnTo>
                    <a:pt x="44" y="896"/>
                  </a:lnTo>
                  <a:lnTo>
                    <a:pt x="44" y="925"/>
                  </a:lnTo>
                  <a:lnTo>
                    <a:pt x="44" y="953"/>
                  </a:lnTo>
                  <a:lnTo>
                    <a:pt x="1" y="1184"/>
                  </a:lnTo>
                  <a:lnTo>
                    <a:pt x="838" y="1545"/>
                  </a:lnTo>
                  <a:lnTo>
                    <a:pt x="1343" y="434"/>
                  </a:lnTo>
                  <a:lnTo>
                    <a:pt x="290"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4" name="Google Shape;16744;p62"/>
            <p:cNvSpPr/>
            <p:nvPr/>
          </p:nvSpPr>
          <p:spPr>
            <a:xfrm>
              <a:off x="1593657" y="2037621"/>
              <a:ext cx="31825" cy="25769"/>
            </a:xfrm>
            <a:custGeom>
              <a:avLst/>
              <a:gdLst/>
              <a:ahLst/>
              <a:cxnLst/>
              <a:rect l="l" t="t" r="r" b="b"/>
              <a:pathLst>
                <a:path w="1214" h="983" extrusionOk="0">
                  <a:moveTo>
                    <a:pt x="160" y="1"/>
                  </a:moveTo>
                  <a:lnTo>
                    <a:pt x="1" y="578"/>
                  </a:lnTo>
                  <a:lnTo>
                    <a:pt x="954" y="982"/>
                  </a:lnTo>
                  <a:lnTo>
                    <a:pt x="1184" y="491"/>
                  </a:lnTo>
                  <a:lnTo>
                    <a:pt x="1213" y="434"/>
                  </a:lnTo>
                  <a:lnTo>
                    <a:pt x="160"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5" name="Google Shape;16745;p62"/>
            <p:cNvSpPr/>
            <p:nvPr/>
          </p:nvSpPr>
          <p:spPr>
            <a:xfrm>
              <a:off x="1465387" y="1984640"/>
              <a:ext cx="58302" cy="36727"/>
            </a:xfrm>
            <a:custGeom>
              <a:avLst/>
              <a:gdLst/>
              <a:ahLst/>
              <a:cxnLst/>
              <a:rect l="l" t="t" r="r" b="b"/>
              <a:pathLst>
                <a:path w="2224" h="1401" extrusionOk="0">
                  <a:moveTo>
                    <a:pt x="246" y="1"/>
                  </a:moveTo>
                  <a:lnTo>
                    <a:pt x="0" y="520"/>
                  </a:lnTo>
                  <a:lnTo>
                    <a:pt x="2064" y="1401"/>
                  </a:lnTo>
                  <a:lnTo>
                    <a:pt x="2223" y="824"/>
                  </a:lnTo>
                  <a:lnTo>
                    <a:pt x="246"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6" name="Google Shape;16746;p62"/>
            <p:cNvSpPr/>
            <p:nvPr/>
          </p:nvSpPr>
          <p:spPr>
            <a:xfrm>
              <a:off x="1605768" y="2108401"/>
              <a:ext cx="111676" cy="123001"/>
            </a:xfrm>
            <a:custGeom>
              <a:avLst/>
              <a:gdLst/>
              <a:ahLst/>
              <a:cxnLst/>
              <a:rect l="l" t="t" r="r" b="b"/>
              <a:pathLst>
                <a:path w="4260" h="4692" extrusionOk="0">
                  <a:moveTo>
                    <a:pt x="1358" y="0"/>
                  </a:moveTo>
                  <a:cubicBezTo>
                    <a:pt x="1098" y="0"/>
                    <a:pt x="896" y="202"/>
                    <a:pt x="896" y="462"/>
                  </a:cubicBezTo>
                  <a:lnTo>
                    <a:pt x="896" y="1227"/>
                  </a:lnTo>
                  <a:lnTo>
                    <a:pt x="795" y="1213"/>
                  </a:lnTo>
                  <a:cubicBezTo>
                    <a:pt x="746" y="1201"/>
                    <a:pt x="696" y="1196"/>
                    <a:pt x="646" y="1196"/>
                  </a:cubicBezTo>
                  <a:cubicBezTo>
                    <a:pt x="504" y="1196"/>
                    <a:pt x="363" y="1239"/>
                    <a:pt x="246" y="1314"/>
                  </a:cubicBezTo>
                  <a:cubicBezTo>
                    <a:pt x="1" y="1516"/>
                    <a:pt x="15" y="1920"/>
                    <a:pt x="44" y="2497"/>
                  </a:cubicBezTo>
                  <a:cubicBezTo>
                    <a:pt x="87" y="3205"/>
                    <a:pt x="795" y="3797"/>
                    <a:pt x="953" y="3926"/>
                  </a:cubicBezTo>
                  <a:lnTo>
                    <a:pt x="953" y="4692"/>
                  </a:lnTo>
                  <a:lnTo>
                    <a:pt x="3740" y="4692"/>
                  </a:lnTo>
                  <a:lnTo>
                    <a:pt x="3740" y="3696"/>
                  </a:lnTo>
                  <a:cubicBezTo>
                    <a:pt x="4216" y="3277"/>
                    <a:pt x="4259" y="2440"/>
                    <a:pt x="4230" y="2064"/>
                  </a:cubicBezTo>
                  <a:lnTo>
                    <a:pt x="4230" y="996"/>
                  </a:lnTo>
                  <a:cubicBezTo>
                    <a:pt x="4230" y="736"/>
                    <a:pt x="4014" y="534"/>
                    <a:pt x="3768" y="534"/>
                  </a:cubicBezTo>
                  <a:lnTo>
                    <a:pt x="3740" y="534"/>
                  </a:lnTo>
                  <a:cubicBezTo>
                    <a:pt x="3726" y="533"/>
                    <a:pt x="3713" y="532"/>
                    <a:pt x="3700" y="532"/>
                  </a:cubicBezTo>
                  <a:cubicBezTo>
                    <a:pt x="3584" y="532"/>
                    <a:pt x="3471" y="588"/>
                    <a:pt x="3393" y="679"/>
                  </a:cubicBezTo>
                  <a:cubicBezTo>
                    <a:pt x="3335" y="491"/>
                    <a:pt x="3148" y="375"/>
                    <a:pt x="2960" y="375"/>
                  </a:cubicBezTo>
                  <a:lnTo>
                    <a:pt x="2931" y="375"/>
                  </a:lnTo>
                  <a:cubicBezTo>
                    <a:pt x="2918" y="374"/>
                    <a:pt x="2904" y="373"/>
                    <a:pt x="2891" y="373"/>
                  </a:cubicBezTo>
                  <a:cubicBezTo>
                    <a:pt x="2778" y="373"/>
                    <a:pt x="2677" y="428"/>
                    <a:pt x="2599" y="505"/>
                  </a:cubicBezTo>
                  <a:cubicBezTo>
                    <a:pt x="2527" y="332"/>
                    <a:pt x="2354" y="217"/>
                    <a:pt x="2166" y="217"/>
                  </a:cubicBezTo>
                  <a:lnTo>
                    <a:pt x="2152" y="217"/>
                  </a:lnTo>
                  <a:cubicBezTo>
                    <a:pt x="2036" y="217"/>
                    <a:pt x="1921" y="260"/>
                    <a:pt x="1834" y="347"/>
                  </a:cubicBezTo>
                  <a:cubicBezTo>
                    <a:pt x="1776" y="130"/>
                    <a:pt x="1589" y="0"/>
                    <a:pt x="1387"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7" name="Google Shape;16747;p62"/>
            <p:cNvSpPr/>
            <p:nvPr/>
          </p:nvSpPr>
          <p:spPr>
            <a:xfrm>
              <a:off x="1605768" y="2139886"/>
              <a:ext cx="31432" cy="91517"/>
            </a:xfrm>
            <a:custGeom>
              <a:avLst/>
              <a:gdLst/>
              <a:ahLst/>
              <a:cxnLst/>
              <a:rect l="l" t="t" r="r" b="b"/>
              <a:pathLst>
                <a:path w="1199" h="3491" extrusionOk="0">
                  <a:moveTo>
                    <a:pt x="613" y="1"/>
                  </a:moveTo>
                  <a:cubicBezTo>
                    <a:pt x="483" y="1"/>
                    <a:pt x="358" y="46"/>
                    <a:pt x="246" y="127"/>
                  </a:cubicBezTo>
                  <a:cubicBezTo>
                    <a:pt x="1" y="329"/>
                    <a:pt x="1" y="719"/>
                    <a:pt x="44" y="1296"/>
                  </a:cubicBezTo>
                  <a:cubicBezTo>
                    <a:pt x="87" y="2004"/>
                    <a:pt x="795" y="2596"/>
                    <a:pt x="939" y="2725"/>
                  </a:cubicBezTo>
                  <a:lnTo>
                    <a:pt x="939" y="3491"/>
                  </a:lnTo>
                  <a:lnTo>
                    <a:pt x="1199" y="3491"/>
                  </a:lnTo>
                  <a:lnTo>
                    <a:pt x="1199" y="2624"/>
                  </a:lnTo>
                  <a:cubicBezTo>
                    <a:pt x="925" y="2408"/>
                    <a:pt x="362" y="1888"/>
                    <a:pt x="318" y="1296"/>
                  </a:cubicBezTo>
                  <a:cubicBezTo>
                    <a:pt x="275" y="705"/>
                    <a:pt x="246" y="315"/>
                    <a:pt x="492" y="113"/>
                  </a:cubicBezTo>
                  <a:cubicBezTo>
                    <a:pt x="593" y="69"/>
                    <a:pt x="694" y="41"/>
                    <a:pt x="809" y="26"/>
                  </a:cubicBezTo>
                  <a:lnTo>
                    <a:pt x="780" y="26"/>
                  </a:lnTo>
                  <a:cubicBezTo>
                    <a:pt x="724" y="9"/>
                    <a:pt x="668" y="1"/>
                    <a:pt x="613"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8" name="Google Shape;16748;p62"/>
            <p:cNvSpPr/>
            <p:nvPr/>
          </p:nvSpPr>
          <p:spPr>
            <a:xfrm>
              <a:off x="1482400" y="1991483"/>
              <a:ext cx="123394" cy="138887"/>
            </a:xfrm>
            <a:custGeom>
              <a:avLst/>
              <a:gdLst/>
              <a:ahLst/>
              <a:cxnLst/>
              <a:rect l="l" t="t" r="r" b="b"/>
              <a:pathLst>
                <a:path w="4707" h="5298" extrusionOk="0">
                  <a:moveTo>
                    <a:pt x="1957" y="0"/>
                  </a:moveTo>
                  <a:cubicBezTo>
                    <a:pt x="1870" y="0"/>
                    <a:pt x="1788" y="22"/>
                    <a:pt x="1719" y="72"/>
                  </a:cubicBezTo>
                  <a:cubicBezTo>
                    <a:pt x="1603" y="129"/>
                    <a:pt x="1531" y="231"/>
                    <a:pt x="1502" y="360"/>
                  </a:cubicBezTo>
                  <a:lnTo>
                    <a:pt x="1141" y="1717"/>
                  </a:lnTo>
                  <a:lnTo>
                    <a:pt x="362" y="1385"/>
                  </a:lnTo>
                  <a:lnTo>
                    <a:pt x="261" y="1703"/>
                  </a:lnTo>
                  <a:cubicBezTo>
                    <a:pt x="203" y="1905"/>
                    <a:pt x="160" y="2122"/>
                    <a:pt x="116" y="2324"/>
                  </a:cubicBezTo>
                  <a:cubicBezTo>
                    <a:pt x="1" y="3031"/>
                    <a:pt x="564" y="3796"/>
                    <a:pt x="679" y="3926"/>
                  </a:cubicBezTo>
                  <a:lnTo>
                    <a:pt x="679" y="5297"/>
                  </a:lnTo>
                  <a:lnTo>
                    <a:pt x="3465" y="5297"/>
                  </a:lnTo>
                  <a:lnTo>
                    <a:pt x="3465" y="4345"/>
                  </a:lnTo>
                  <a:cubicBezTo>
                    <a:pt x="4115" y="3984"/>
                    <a:pt x="4274" y="3002"/>
                    <a:pt x="4303" y="2872"/>
                  </a:cubicBezTo>
                  <a:lnTo>
                    <a:pt x="4635" y="1660"/>
                  </a:lnTo>
                  <a:lnTo>
                    <a:pt x="4635" y="1645"/>
                  </a:lnTo>
                  <a:cubicBezTo>
                    <a:pt x="4707" y="1385"/>
                    <a:pt x="4548" y="1126"/>
                    <a:pt x="4303" y="1068"/>
                  </a:cubicBezTo>
                  <a:lnTo>
                    <a:pt x="4274" y="1068"/>
                  </a:lnTo>
                  <a:cubicBezTo>
                    <a:pt x="4240" y="1060"/>
                    <a:pt x="4207" y="1057"/>
                    <a:pt x="4173" y="1057"/>
                  </a:cubicBezTo>
                  <a:cubicBezTo>
                    <a:pt x="4079" y="1057"/>
                    <a:pt x="3988" y="1086"/>
                    <a:pt x="3913" y="1140"/>
                  </a:cubicBezTo>
                  <a:cubicBezTo>
                    <a:pt x="3884" y="938"/>
                    <a:pt x="3740" y="779"/>
                    <a:pt x="3552" y="736"/>
                  </a:cubicBezTo>
                  <a:lnTo>
                    <a:pt x="3537" y="736"/>
                  </a:lnTo>
                  <a:cubicBezTo>
                    <a:pt x="3496" y="727"/>
                    <a:pt x="3455" y="722"/>
                    <a:pt x="3415" y="722"/>
                  </a:cubicBezTo>
                  <a:cubicBezTo>
                    <a:pt x="3328" y="722"/>
                    <a:pt x="3246" y="744"/>
                    <a:pt x="3177" y="793"/>
                  </a:cubicBezTo>
                  <a:cubicBezTo>
                    <a:pt x="3133" y="606"/>
                    <a:pt x="2989" y="447"/>
                    <a:pt x="2816" y="418"/>
                  </a:cubicBezTo>
                  <a:lnTo>
                    <a:pt x="2787" y="418"/>
                  </a:lnTo>
                  <a:cubicBezTo>
                    <a:pt x="2748" y="409"/>
                    <a:pt x="2710" y="404"/>
                    <a:pt x="2672" y="404"/>
                  </a:cubicBezTo>
                  <a:cubicBezTo>
                    <a:pt x="2596" y="404"/>
                    <a:pt x="2522" y="423"/>
                    <a:pt x="2455" y="461"/>
                  </a:cubicBezTo>
                  <a:cubicBezTo>
                    <a:pt x="2455" y="245"/>
                    <a:pt x="2296" y="57"/>
                    <a:pt x="2094" y="14"/>
                  </a:cubicBezTo>
                  <a:lnTo>
                    <a:pt x="2079" y="14"/>
                  </a:lnTo>
                  <a:cubicBezTo>
                    <a:pt x="2038" y="5"/>
                    <a:pt x="1997" y="0"/>
                    <a:pt x="1957"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9" name="Google Shape;16749;p62"/>
            <p:cNvSpPr/>
            <p:nvPr/>
          </p:nvSpPr>
          <p:spPr>
            <a:xfrm>
              <a:off x="1482794" y="2027030"/>
              <a:ext cx="26503" cy="102946"/>
            </a:xfrm>
            <a:custGeom>
              <a:avLst/>
              <a:gdLst/>
              <a:ahLst/>
              <a:cxnLst/>
              <a:rect l="l" t="t" r="r" b="b"/>
              <a:pathLst>
                <a:path w="1011" h="3927" extrusionOk="0">
                  <a:moveTo>
                    <a:pt x="361" y="0"/>
                  </a:moveTo>
                  <a:lnTo>
                    <a:pt x="260" y="318"/>
                  </a:lnTo>
                  <a:cubicBezTo>
                    <a:pt x="202" y="535"/>
                    <a:pt x="159" y="737"/>
                    <a:pt x="116" y="953"/>
                  </a:cubicBezTo>
                  <a:cubicBezTo>
                    <a:pt x="0" y="1661"/>
                    <a:pt x="563" y="2411"/>
                    <a:pt x="679" y="2556"/>
                  </a:cubicBezTo>
                  <a:lnTo>
                    <a:pt x="679" y="3927"/>
                  </a:lnTo>
                  <a:lnTo>
                    <a:pt x="1011" y="3927"/>
                  </a:lnTo>
                  <a:lnTo>
                    <a:pt x="1011" y="2556"/>
                  </a:lnTo>
                  <a:cubicBezTo>
                    <a:pt x="910" y="2411"/>
                    <a:pt x="332" y="1661"/>
                    <a:pt x="462" y="953"/>
                  </a:cubicBezTo>
                  <a:cubicBezTo>
                    <a:pt x="491" y="737"/>
                    <a:pt x="534" y="535"/>
                    <a:pt x="592" y="318"/>
                  </a:cubicBezTo>
                  <a:lnTo>
                    <a:pt x="664" y="130"/>
                  </a:lnTo>
                  <a:lnTo>
                    <a:pt x="361"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0" name="Google Shape;16750;p62"/>
            <p:cNvSpPr/>
            <p:nvPr/>
          </p:nvSpPr>
          <p:spPr>
            <a:xfrm>
              <a:off x="1610303" y="2048212"/>
              <a:ext cx="34473" cy="36413"/>
            </a:xfrm>
            <a:custGeom>
              <a:avLst/>
              <a:gdLst/>
              <a:ahLst/>
              <a:cxnLst/>
              <a:rect l="l" t="t" r="r" b="b"/>
              <a:pathLst>
                <a:path w="1315" h="1389" extrusionOk="0">
                  <a:moveTo>
                    <a:pt x="506" y="1"/>
                  </a:moveTo>
                  <a:lnTo>
                    <a:pt x="1" y="1112"/>
                  </a:lnTo>
                  <a:lnTo>
                    <a:pt x="549" y="1358"/>
                  </a:lnTo>
                  <a:cubicBezTo>
                    <a:pt x="605" y="1379"/>
                    <a:pt x="662" y="1389"/>
                    <a:pt x="718" y="1389"/>
                  </a:cubicBezTo>
                  <a:cubicBezTo>
                    <a:pt x="896" y="1389"/>
                    <a:pt x="1065" y="1288"/>
                    <a:pt x="1141" y="1112"/>
                  </a:cubicBezTo>
                  <a:lnTo>
                    <a:pt x="1271" y="809"/>
                  </a:lnTo>
                  <a:cubicBezTo>
                    <a:pt x="1315" y="708"/>
                    <a:pt x="1315" y="578"/>
                    <a:pt x="1271" y="463"/>
                  </a:cubicBezTo>
                  <a:cubicBezTo>
                    <a:pt x="1228" y="362"/>
                    <a:pt x="1141" y="275"/>
                    <a:pt x="1026" y="232"/>
                  </a:cubicBezTo>
                  <a:lnTo>
                    <a:pt x="506"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1" name="Google Shape;16751;p62"/>
            <p:cNvSpPr/>
            <p:nvPr/>
          </p:nvSpPr>
          <p:spPr>
            <a:xfrm>
              <a:off x="1489216" y="2157214"/>
              <a:ext cx="92355" cy="196796"/>
            </a:xfrm>
            <a:custGeom>
              <a:avLst/>
              <a:gdLst/>
              <a:ahLst/>
              <a:cxnLst/>
              <a:rect l="l" t="t" r="r" b="b"/>
              <a:pathLst>
                <a:path w="3523" h="7507" extrusionOk="0">
                  <a:moveTo>
                    <a:pt x="15" y="0"/>
                  </a:moveTo>
                  <a:lnTo>
                    <a:pt x="15" y="7247"/>
                  </a:lnTo>
                  <a:cubicBezTo>
                    <a:pt x="15" y="7247"/>
                    <a:pt x="15" y="7261"/>
                    <a:pt x="15" y="7276"/>
                  </a:cubicBezTo>
                  <a:cubicBezTo>
                    <a:pt x="1" y="7406"/>
                    <a:pt x="116" y="7507"/>
                    <a:pt x="246" y="7507"/>
                  </a:cubicBezTo>
                  <a:lnTo>
                    <a:pt x="3306" y="7507"/>
                  </a:lnTo>
                  <a:cubicBezTo>
                    <a:pt x="3422" y="7507"/>
                    <a:pt x="3508" y="7434"/>
                    <a:pt x="3523" y="7333"/>
                  </a:cubicBezTo>
                  <a:lnTo>
                    <a:pt x="3523" y="0"/>
                  </a:ln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2" name="Google Shape;16752;p62"/>
            <p:cNvSpPr/>
            <p:nvPr/>
          </p:nvSpPr>
          <p:spPr>
            <a:xfrm>
              <a:off x="1621681" y="2257879"/>
              <a:ext cx="91962" cy="96130"/>
            </a:xfrm>
            <a:custGeom>
              <a:avLst/>
              <a:gdLst/>
              <a:ahLst/>
              <a:cxnLst/>
              <a:rect l="l" t="t" r="r" b="b"/>
              <a:pathLst>
                <a:path w="3508" h="3667" extrusionOk="0">
                  <a:moveTo>
                    <a:pt x="0" y="0"/>
                  </a:moveTo>
                  <a:lnTo>
                    <a:pt x="0" y="3465"/>
                  </a:lnTo>
                  <a:cubicBezTo>
                    <a:pt x="0" y="3580"/>
                    <a:pt x="101" y="3667"/>
                    <a:pt x="217" y="3667"/>
                  </a:cubicBezTo>
                  <a:lnTo>
                    <a:pt x="3291" y="3667"/>
                  </a:lnTo>
                  <a:cubicBezTo>
                    <a:pt x="3407" y="3667"/>
                    <a:pt x="3508" y="3580"/>
                    <a:pt x="3508" y="3465"/>
                  </a:cubicBezTo>
                  <a:lnTo>
                    <a:pt x="3508" y="0"/>
                  </a:ln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3" name="Google Shape;16753;p62"/>
            <p:cNvSpPr/>
            <p:nvPr/>
          </p:nvSpPr>
          <p:spPr>
            <a:xfrm>
              <a:off x="1509664" y="2157214"/>
              <a:ext cx="71908" cy="196796"/>
            </a:xfrm>
            <a:custGeom>
              <a:avLst/>
              <a:gdLst/>
              <a:ahLst/>
              <a:cxnLst/>
              <a:rect l="l" t="t" r="r" b="b"/>
              <a:pathLst>
                <a:path w="2743" h="7507" extrusionOk="0">
                  <a:moveTo>
                    <a:pt x="0" y="0"/>
                  </a:moveTo>
                  <a:lnTo>
                    <a:pt x="0" y="7507"/>
                  </a:lnTo>
                  <a:lnTo>
                    <a:pt x="2526" y="7507"/>
                  </a:lnTo>
                  <a:cubicBezTo>
                    <a:pt x="2627" y="7507"/>
                    <a:pt x="2728" y="7434"/>
                    <a:pt x="2743" y="7333"/>
                  </a:cubicBezTo>
                  <a:lnTo>
                    <a:pt x="2743"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4" name="Google Shape;16754;p62"/>
            <p:cNvSpPr/>
            <p:nvPr/>
          </p:nvSpPr>
          <p:spPr>
            <a:xfrm>
              <a:off x="1639822" y="2257879"/>
              <a:ext cx="73821" cy="96130"/>
            </a:xfrm>
            <a:custGeom>
              <a:avLst/>
              <a:gdLst/>
              <a:ahLst/>
              <a:cxnLst/>
              <a:rect l="l" t="t" r="r" b="b"/>
              <a:pathLst>
                <a:path w="2816" h="3667" extrusionOk="0">
                  <a:moveTo>
                    <a:pt x="1" y="0"/>
                  </a:moveTo>
                  <a:lnTo>
                    <a:pt x="1" y="3667"/>
                  </a:lnTo>
                  <a:lnTo>
                    <a:pt x="2599" y="3667"/>
                  </a:lnTo>
                  <a:cubicBezTo>
                    <a:pt x="2715" y="3667"/>
                    <a:pt x="2816" y="3580"/>
                    <a:pt x="2816" y="3465"/>
                  </a:cubicBezTo>
                  <a:lnTo>
                    <a:pt x="2816"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5" name="Google Shape;16755;p62"/>
            <p:cNvSpPr/>
            <p:nvPr/>
          </p:nvSpPr>
          <p:spPr>
            <a:xfrm>
              <a:off x="1360920" y="2290779"/>
              <a:ext cx="92749" cy="63231"/>
            </a:xfrm>
            <a:custGeom>
              <a:avLst/>
              <a:gdLst/>
              <a:ahLst/>
              <a:cxnLst/>
              <a:rect l="l" t="t" r="r" b="b"/>
              <a:pathLst>
                <a:path w="3538" h="2412" extrusionOk="0">
                  <a:moveTo>
                    <a:pt x="15" y="1"/>
                  </a:moveTo>
                  <a:lnTo>
                    <a:pt x="15" y="2166"/>
                  </a:lnTo>
                  <a:cubicBezTo>
                    <a:pt x="1" y="2296"/>
                    <a:pt x="102" y="2397"/>
                    <a:pt x="218" y="2412"/>
                  </a:cubicBezTo>
                  <a:lnTo>
                    <a:pt x="3336" y="2412"/>
                  </a:lnTo>
                  <a:cubicBezTo>
                    <a:pt x="3451" y="2397"/>
                    <a:pt x="3538" y="2296"/>
                    <a:pt x="3523" y="2181"/>
                  </a:cubicBezTo>
                  <a:lnTo>
                    <a:pt x="3523" y="1"/>
                  </a:ln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6" name="Google Shape;16756;p62"/>
            <p:cNvSpPr/>
            <p:nvPr/>
          </p:nvSpPr>
          <p:spPr>
            <a:xfrm>
              <a:off x="1381368" y="2290779"/>
              <a:ext cx="72301" cy="63231"/>
            </a:xfrm>
            <a:custGeom>
              <a:avLst/>
              <a:gdLst/>
              <a:ahLst/>
              <a:cxnLst/>
              <a:rect l="l" t="t" r="r" b="b"/>
              <a:pathLst>
                <a:path w="2758" h="2412" extrusionOk="0">
                  <a:moveTo>
                    <a:pt x="0" y="1"/>
                  </a:moveTo>
                  <a:lnTo>
                    <a:pt x="0" y="2412"/>
                  </a:lnTo>
                  <a:lnTo>
                    <a:pt x="2556" y="2412"/>
                  </a:lnTo>
                  <a:cubicBezTo>
                    <a:pt x="2671" y="2412"/>
                    <a:pt x="2758" y="2296"/>
                    <a:pt x="2743" y="2181"/>
                  </a:cubicBezTo>
                  <a:lnTo>
                    <a:pt x="2743"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7" name="Google Shape;16757;p62"/>
            <p:cNvSpPr/>
            <p:nvPr/>
          </p:nvSpPr>
          <p:spPr>
            <a:xfrm>
              <a:off x="1489216" y="2126542"/>
              <a:ext cx="92749" cy="34473"/>
            </a:xfrm>
            <a:custGeom>
              <a:avLst/>
              <a:gdLst/>
              <a:ahLst/>
              <a:cxnLst/>
              <a:rect l="l" t="t" r="r" b="b"/>
              <a:pathLst>
                <a:path w="3538" h="1315" extrusionOk="0">
                  <a:moveTo>
                    <a:pt x="217" y="1"/>
                  </a:moveTo>
                  <a:cubicBezTo>
                    <a:pt x="87" y="1"/>
                    <a:pt x="1" y="116"/>
                    <a:pt x="15" y="232"/>
                  </a:cubicBezTo>
                  <a:lnTo>
                    <a:pt x="15" y="1315"/>
                  </a:lnTo>
                  <a:lnTo>
                    <a:pt x="3523" y="1315"/>
                  </a:lnTo>
                  <a:lnTo>
                    <a:pt x="3523" y="261"/>
                  </a:lnTo>
                  <a:lnTo>
                    <a:pt x="3523" y="232"/>
                  </a:lnTo>
                  <a:cubicBezTo>
                    <a:pt x="3537" y="116"/>
                    <a:pt x="3451" y="1"/>
                    <a:pt x="3335" y="1"/>
                  </a:cubicBezTo>
                  <a:close/>
                </a:path>
              </a:pathLst>
            </a:custGeom>
            <a:solidFill>
              <a:srgbClr val="ED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8" name="Google Shape;16758;p62"/>
            <p:cNvSpPr/>
            <p:nvPr/>
          </p:nvSpPr>
          <p:spPr>
            <a:xfrm>
              <a:off x="1509664" y="2126542"/>
              <a:ext cx="72301" cy="34473"/>
            </a:xfrm>
            <a:custGeom>
              <a:avLst/>
              <a:gdLst/>
              <a:ahLst/>
              <a:cxnLst/>
              <a:rect l="l" t="t" r="r" b="b"/>
              <a:pathLst>
                <a:path w="2758" h="1315" extrusionOk="0">
                  <a:moveTo>
                    <a:pt x="0" y="1"/>
                  </a:moveTo>
                  <a:lnTo>
                    <a:pt x="0" y="1315"/>
                  </a:lnTo>
                  <a:lnTo>
                    <a:pt x="2743" y="1315"/>
                  </a:lnTo>
                  <a:lnTo>
                    <a:pt x="2743" y="261"/>
                  </a:lnTo>
                  <a:cubicBezTo>
                    <a:pt x="2743" y="246"/>
                    <a:pt x="2743" y="246"/>
                    <a:pt x="2743" y="232"/>
                  </a:cubicBezTo>
                  <a:cubicBezTo>
                    <a:pt x="2757" y="116"/>
                    <a:pt x="2671" y="1"/>
                    <a:pt x="2555"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9" name="Google Shape;16759;p62"/>
            <p:cNvSpPr/>
            <p:nvPr/>
          </p:nvSpPr>
          <p:spPr>
            <a:xfrm>
              <a:off x="1511919" y="1991089"/>
              <a:ext cx="26897" cy="47528"/>
            </a:xfrm>
            <a:custGeom>
              <a:avLst/>
              <a:gdLst/>
              <a:ahLst/>
              <a:cxnLst/>
              <a:rect l="l" t="t" r="r" b="b"/>
              <a:pathLst>
                <a:path w="1026" h="1813" extrusionOk="0">
                  <a:moveTo>
                    <a:pt x="840" y="1"/>
                  </a:moveTo>
                  <a:cubicBezTo>
                    <a:pt x="757" y="1"/>
                    <a:pt x="671" y="23"/>
                    <a:pt x="593" y="72"/>
                  </a:cubicBezTo>
                  <a:cubicBezTo>
                    <a:pt x="492" y="130"/>
                    <a:pt x="419" y="231"/>
                    <a:pt x="390" y="361"/>
                  </a:cubicBezTo>
                  <a:lnTo>
                    <a:pt x="102" y="1400"/>
                  </a:lnTo>
                  <a:lnTo>
                    <a:pt x="87" y="1473"/>
                  </a:lnTo>
                  <a:lnTo>
                    <a:pt x="44" y="1617"/>
                  </a:lnTo>
                  <a:cubicBezTo>
                    <a:pt x="1" y="1689"/>
                    <a:pt x="44" y="1776"/>
                    <a:pt x="116" y="1805"/>
                  </a:cubicBezTo>
                  <a:cubicBezTo>
                    <a:pt x="133" y="1810"/>
                    <a:pt x="148" y="1813"/>
                    <a:pt x="162" y="1813"/>
                  </a:cubicBezTo>
                  <a:cubicBezTo>
                    <a:pt x="253" y="1813"/>
                    <a:pt x="275" y="1703"/>
                    <a:pt x="275" y="1703"/>
                  </a:cubicBezTo>
                  <a:lnTo>
                    <a:pt x="347" y="1429"/>
                  </a:lnTo>
                  <a:lnTo>
                    <a:pt x="636" y="390"/>
                  </a:lnTo>
                  <a:cubicBezTo>
                    <a:pt x="679" y="202"/>
                    <a:pt x="838" y="58"/>
                    <a:pt x="1026" y="29"/>
                  </a:cubicBezTo>
                  <a:lnTo>
                    <a:pt x="982" y="15"/>
                  </a:lnTo>
                  <a:lnTo>
                    <a:pt x="953" y="15"/>
                  </a:lnTo>
                  <a:cubicBezTo>
                    <a:pt x="917" y="5"/>
                    <a:pt x="879" y="1"/>
                    <a:pt x="840"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0" name="Google Shape;16760;p62"/>
            <p:cNvSpPr/>
            <p:nvPr/>
          </p:nvSpPr>
          <p:spPr>
            <a:xfrm>
              <a:off x="1535774" y="2000841"/>
              <a:ext cx="19320" cy="44225"/>
            </a:xfrm>
            <a:custGeom>
              <a:avLst/>
              <a:gdLst/>
              <a:ahLst/>
              <a:cxnLst/>
              <a:rect l="l" t="t" r="r" b="b"/>
              <a:pathLst>
                <a:path w="737" h="1687" extrusionOk="0">
                  <a:moveTo>
                    <a:pt x="614" y="1"/>
                  </a:moveTo>
                  <a:cubicBezTo>
                    <a:pt x="489" y="1"/>
                    <a:pt x="372" y="93"/>
                    <a:pt x="361" y="234"/>
                  </a:cubicBezTo>
                  <a:lnTo>
                    <a:pt x="87" y="1288"/>
                  </a:lnTo>
                  <a:lnTo>
                    <a:pt x="72" y="1346"/>
                  </a:lnTo>
                  <a:lnTo>
                    <a:pt x="29" y="1505"/>
                  </a:lnTo>
                  <a:cubicBezTo>
                    <a:pt x="0" y="1562"/>
                    <a:pt x="29" y="1649"/>
                    <a:pt x="101" y="1678"/>
                  </a:cubicBezTo>
                  <a:cubicBezTo>
                    <a:pt x="118" y="1684"/>
                    <a:pt x="133" y="1686"/>
                    <a:pt x="147" y="1686"/>
                  </a:cubicBezTo>
                  <a:cubicBezTo>
                    <a:pt x="238" y="1686"/>
                    <a:pt x="260" y="1577"/>
                    <a:pt x="260" y="1577"/>
                  </a:cubicBezTo>
                  <a:lnTo>
                    <a:pt x="332" y="1303"/>
                  </a:lnTo>
                  <a:lnTo>
                    <a:pt x="606" y="263"/>
                  </a:lnTo>
                  <a:cubicBezTo>
                    <a:pt x="635" y="177"/>
                    <a:pt x="679" y="104"/>
                    <a:pt x="736" y="32"/>
                  </a:cubicBezTo>
                  <a:cubicBezTo>
                    <a:pt x="697" y="11"/>
                    <a:pt x="655" y="1"/>
                    <a:pt x="614"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1" name="Google Shape;16761;p62"/>
            <p:cNvSpPr/>
            <p:nvPr/>
          </p:nvSpPr>
          <p:spPr>
            <a:xfrm>
              <a:off x="1554675" y="2009623"/>
              <a:ext cx="19714" cy="44146"/>
            </a:xfrm>
            <a:custGeom>
              <a:avLst/>
              <a:gdLst/>
              <a:ahLst/>
              <a:cxnLst/>
              <a:rect l="l" t="t" r="r" b="b"/>
              <a:pathLst>
                <a:path w="752" h="1684" extrusionOk="0">
                  <a:moveTo>
                    <a:pt x="629" y="0"/>
                  </a:moveTo>
                  <a:cubicBezTo>
                    <a:pt x="490" y="0"/>
                    <a:pt x="359" y="105"/>
                    <a:pt x="347" y="260"/>
                  </a:cubicBezTo>
                  <a:lnTo>
                    <a:pt x="88" y="1271"/>
                  </a:lnTo>
                  <a:lnTo>
                    <a:pt x="73" y="1343"/>
                  </a:lnTo>
                  <a:lnTo>
                    <a:pt x="30" y="1487"/>
                  </a:lnTo>
                  <a:cubicBezTo>
                    <a:pt x="1" y="1559"/>
                    <a:pt x="30" y="1646"/>
                    <a:pt x="102" y="1675"/>
                  </a:cubicBezTo>
                  <a:cubicBezTo>
                    <a:pt x="119" y="1681"/>
                    <a:pt x="134" y="1683"/>
                    <a:pt x="148" y="1683"/>
                  </a:cubicBezTo>
                  <a:cubicBezTo>
                    <a:pt x="239" y="1683"/>
                    <a:pt x="261" y="1574"/>
                    <a:pt x="261" y="1574"/>
                  </a:cubicBezTo>
                  <a:lnTo>
                    <a:pt x="333" y="1300"/>
                  </a:lnTo>
                  <a:lnTo>
                    <a:pt x="578" y="289"/>
                  </a:lnTo>
                  <a:cubicBezTo>
                    <a:pt x="607" y="188"/>
                    <a:pt x="665" y="87"/>
                    <a:pt x="752" y="29"/>
                  </a:cubicBezTo>
                  <a:cubicBezTo>
                    <a:pt x="712" y="9"/>
                    <a:pt x="670" y="0"/>
                    <a:pt x="629"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2" name="Google Shape;16762;p62"/>
            <p:cNvSpPr/>
            <p:nvPr/>
          </p:nvSpPr>
          <p:spPr>
            <a:xfrm>
              <a:off x="1575123" y="2019087"/>
              <a:ext cx="17433" cy="40345"/>
            </a:xfrm>
            <a:custGeom>
              <a:avLst/>
              <a:gdLst/>
              <a:ahLst/>
              <a:cxnLst/>
              <a:rect l="l" t="t" r="r" b="b"/>
              <a:pathLst>
                <a:path w="665" h="1539" extrusionOk="0">
                  <a:moveTo>
                    <a:pt x="636" y="0"/>
                  </a:moveTo>
                  <a:cubicBezTo>
                    <a:pt x="535" y="0"/>
                    <a:pt x="448" y="29"/>
                    <a:pt x="376" y="73"/>
                  </a:cubicBezTo>
                  <a:lnTo>
                    <a:pt x="376" y="87"/>
                  </a:lnTo>
                  <a:lnTo>
                    <a:pt x="87" y="1126"/>
                  </a:lnTo>
                  <a:lnTo>
                    <a:pt x="73" y="1198"/>
                  </a:lnTo>
                  <a:lnTo>
                    <a:pt x="29" y="1343"/>
                  </a:lnTo>
                  <a:cubicBezTo>
                    <a:pt x="0" y="1415"/>
                    <a:pt x="29" y="1502"/>
                    <a:pt x="101" y="1530"/>
                  </a:cubicBezTo>
                  <a:cubicBezTo>
                    <a:pt x="118" y="1536"/>
                    <a:pt x="134" y="1539"/>
                    <a:pt x="147" y="1539"/>
                  </a:cubicBezTo>
                  <a:cubicBezTo>
                    <a:pt x="238" y="1539"/>
                    <a:pt x="260" y="1429"/>
                    <a:pt x="260" y="1429"/>
                  </a:cubicBezTo>
                  <a:lnTo>
                    <a:pt x="332" y="1141"/>
                  </a:lnTo>
                  <a:lnTo>
                    <a:pt x="621" y="116"/>
                  </a:lnTo>
                  <a:cubicBezTo>
                    <a:pt x="621" y="73"/>
                    <a:pt x="636" y="29"/>
                    <a:pt x="664"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3" name="Google Shape;16763;p62"/>
            <p:cNvSpPr/>
            <p:nvPr/>
          </p:nvSpPr>
          <p:spPr>
            <a:xfrm>
              <a:off x="1628864" y="2108008"/>
              <a:ext cx="14025" cy="51145"/>
            </a:xfrm>
            <a:custGeom>
              <a:avLst/>
              <a:gdLst/>
              <a:ahLst/>
              <a:cxnLst/>
              <a:rect l="l" t="t" r="r" b="b"/>
              <a:pathLst>
                <a:path w="535" h="1951" extrusionOk="0">
                  <a:moveTo>
                    <a:pt x="534" y="1"/>
                  </a:moveTo>
                  <a:lnTo>
                    <a:pt x="477" y="15"/>
                  </a:lnTo>
                  <a:lnTo>
                    <a:pt x="462" y="15"/>
                  </a:lnTo>
                  <a:cubicBezTo>
                    <a:pt x="332" y="15"/>
                    <a:pt x="217" y="73"/>
                    <a:pt x="130" y="159"/>
                  </a:cubicBezTo>
                  <a:cubicBezTo>
                    <a:pt x="44" y="246"/>
                    <a:pt x="0" y="362"/>
                    <a:pt x="15" y="491"/>
                  </a:cubicBezTo>
                  <a:lnTo>
                    <a:pt x="15" y="1574"/>
                  </a:lnTo>
                  <a:lnTo>
                    <a:pt x="15" y="1646"/>
                  </a:lnTo>
                  <a:lnTo>
                    <a:pt x="15" y="1791"/>
                  </a:lnTo>
                  <a:cubicBezTo>
                    <a:pt x="0" y="1877"/>
                    <a:pt x="44" y="1935"/>
                    <a:pt x="130" y="1949"/>
                  </a:cubicBezTo>
                  <a:cubicBezTo>
                    <a:pt x="136" y="1950"/>
                    <a:pt x="141" y="1950"/>
                    <a:pt x="146" y="1950"/>
                  </a:cubicBezTo>
                  <a:cubicBezTo>
                    <a:pt x="259" y="1950"/>
                    <a:pt x="246" y="1805"/>
                    <a:pt x="246" y="1805"/>
                  </a:cubicBezTo>
                  <a:lnTo>
                    <a:pt x="246" y="1516"/>
                  </a:lnTo>
                  <a:lnTo>
                    <a:pt x="246" y="448"/>
                  </a:lnTo>
                  <a:cubicBezTo>
                    <a:pt x="246" y="260"/>
                    <a:pt x="361" y="73"/>
                    <a:pt x="534"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4" name="Google Shape;16764;p62"/>
            <p:cNvSpPr/>
            <p:nvPr/>
          </p:nvSpPr>
          <p:spPr>
            <a:xfrm>
              <a:off x="1652798" y="2114116"/>
              <a:ext cx="8625" cy="46165"/>
            </a:xfrm>
            <a:custGeom>
              <a:avLst/>
              <a:gdLst/>
              <a:ahLst/>
              <a:cxnLst/>
              <a:rect l="l" t="t" r="r" b="b"/>
              <a:pathLst>
                <a:path w="329" h="1761" extrusionOk="0">
                  <a:moveTo>
                    <a:pt x="256" y="1"/>
                  </a:moveTo>
                  <a:cubicBezTo>
                    <a:pt x="114" y="1"/>
                    <a:pt x="1" y="139"/>
                    <a:pt x="26" y="287"/>
                  </a:cubicBezTo>
                  <a:lnTo>
                    <a:pt x="26" y="1442"/>
                  </a:lnTo>
                  <a:lnTo>
                    <a:pt x="26" y="1601"/>
                  </a:lnTo>
                  <a:cubicBezTo>
                    <a:pt x="11" y="1673"/>
                    <a:pt x="69" y="1745"/>
                    <a:pt x="141" y="1760"/>
                  </a:cubicBezTo>
                  <a:cubicBezTo>
                    <a:pt x="147" y="1760"/>
                    <a:pt x="152" y="1761"/>
                    <a:pt x="157" y="1761"/>
                  </a:cubicBezTo>
                  <a:cubicBezTo>
                    <a:pt x="271" y="1761"/>
                    <a:pt x="271" y="1615"/>
                    <a:pt x="271" y="1615"/>
                  </a:cubicBezTo>
                  <a:lnTo>
                    <a:pt x="271" y="1327"/>
                  </a:lnTo>
                  <a:lnTo>
                    <a:pt x="271" y="258"/>
                  </a:lnTo>
                  <a:cubicBezTo>
                    <a:pt x="271" y="172"/>
                    <a:pt x="285" y="85"/>
                    <a:pt x="329" y="13"/>
                  </a:cubicBezTo>
                  <a:cubicBezTo>
                    <a:pt x="304" y="5"/>
                    <a:pt x="280" y="1"/>
                    <a:pt x="256"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5" name="Google Shape;16765;p62"/>
            <p:cNvSpPr/>
            <p:nvPr/>
          </p:nvSpPr>
          <p:spPr>
            <a:xfrm>
              <a:off x="1672459" y="2118049"/>
              <a:ext cx="9411" cy="46034"/>
            </a:xfrm>
            <a:custGeom>
              <a:avLst/>
              <a:gdLst/>
              <a:ahLst/>
              <a:cxnLst/>
              <a:rect l="l" t="t" r="r" b="b"/>
              <a:pathLst>
                <a:path w="359" h="1756" extrusionOk="0">
                  <a:moveTo>
                    <a:pt x="296" y="1"/>
                  </a:moveTo>
                  <a:cubicBezTo>
                    <a:pt x="125" y="1"/>
                    <a:pt x="0" y="158"/>
                    <a:pt x="26" y="339"/>
                  </a:cubicBezTo>
                  <a:lnTo>
                    <a:pt x="41" y="1379"/>
                  </a:lnTo>
                  <a:lnTo>
                    <a:pt x="41" y="1451"/>
                  </a:lnTo>
                  <a:lnTo>
                    <a:pt x="41" y="1610"/>
                  </a:lnTo>
                  <a:cubicBezTo>
                    <a:pt x="26" y="1682"/>
                    <a:pt x="84" y="1754"/>
                    <a:pt x="156" y="1754"/>
                  </a:cubicBezTo>
                  <a:cubicBezTo>
                    <a:pt x="163" y="1755"/>
                    <a:pt x="170" y="1755"/>
                    <a:pt x="176" y="1755"/>
                  </a:cubicBezTo>
                  <a:cubicBezTo>
                    <a:pt x="299" y="1755"/>
                    <a:pt x="286" y="1624"/>
                    <a:pt x="286" y="1624"/>
                  </a:cubicBezTo>
                  <a:lnTo>
                    <a:pt x="286" y="1335"/>
                  </a:lnTo>
                  <a:lnTo>
                    <a:pt x="272" y="296"/>
                  </a:lnTo>
                  <a:cubicBezTo>
                    <a:pt x="257" y="195"/>
                    <a:pt x="301" y="94"/>
                    <a:pt x="358" y="7"/>
                  </a:cubicBezTo>
                  <a:cubicBezTo>
                    <a:pt x="337" y="3"/>
                    <a:pt x="316" y="1"/>
                    <a:pt x="296"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6" name="Google Shape;16766;p62"/>
            <p:cNvSpPr/>
            <p:nvPr/>
          </p:nvSpPr>
          <p:spPr>
            <a:xfrm>
              <a:off x="1694323" y="2122400"/>
              <a:ext cx="7209" cy="42416"/>
            </a:xfrm>
            <a:custGeom>
              <a:avLst/>
              <a:gdLst/>
              <a:ahLst/>
              <a:cxnLst/>
              <a:rect l="l" t="t" r="r" b="b"/>
              <a:pathLst>
                <a:path w="275" h="1618" extrusionOk="0">
                  <a:moveTo>
                    <a:pt x="246" y="0"/>
                  </a:moveTo>
                  <a:cubicBezTo>
                    <a:pt x="159" y="29"/>
                    <a:pt x="87" y="72"/>
                    <a:pt x="15" y="145"/>
                  </a:cubicBezTo>
                  <a:lnTo>
                    <a:pt x="15" y="159"/>
                  </a:lnTo>
                  <a:lnTo>
                    <a:pt x="15" y="1314"/>
                  </a:lnTo>
                  <a:lnTo>
                    <a:pt x="15" y="1473"/>
                  </a:lnTo>
                  <a:cubicBezTo>
                    <a:pt x="1" y="1545"/>
                    <a:pt x="58" y="1617"/>
                    <a:pt x="131" y="1617"/>
                  </a:cubicBezTo>
                  <a:cubicBezTo>
                    <a:pt x="137" y="1618"/>
                    <a:pt x="144" y="1618"/>
                    <a:pt x="150" y="1618"/>
                  </a:cubicBezTo>
                  <a:cubicBezTo>
                    <a:pt x="274" y="1618"/>
                    <a:pt x="260" y="1487"/>
                    <a:pt x="260" y="1487"/>
                  </a:cubicBezTo>
                  <a:lnTo>
                    <a:pt x="260" y="1198"/>
                  </a:lnTo>
                  <a:lnTo>
                    <a:pt x="260" y="130"/>
                  </a:lnTo>
                  <a:cubicBezTo>
                    <a:pt x="260" y="87"/>
                    <a:pt x="260" y="43"/>
                    <a:pt x="275"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7" name="Google Shape;16767;p62"/>
            <p:cNvSpPr/>
            <p:nvPr/>
          </p:nvSpPr>
          <p:spPr>
            <a:xfrm>
              <a:off x="1621288" y="2227208"/>
              <a:ext cx="92749" cy="34840"/>
            </a:xfrm>
            <a:custGeom>
              <a:avLst/>
              <a:gdLst/>
              <a:ahLst/>
              <a:cxnLst/>
              <a:rect l="l" t="t" r="r" b="b"/>
              <a:pathLst>
                <a:path w="3538" h="1329" extrusionOk="0">
                  <a:moveTo>
                    <a:pt x="203" y="1"/>
                  </a:moveTo>
                  <a:cubicBezTo>
                    <a:pt x="87" y="15"/>
                    <a:pt x="1" y="116"/>
                    <a:pt x="15" y="246"/>
                  </a:cubicBezTo>
                  <a:lnTo>
                    <a:pt x="15" y="1329"/>
                  </a:lnTo>
                  <a:lnTo>
                    <a:pt x="3523" y="1329"/>
                  </a:lnTo>
                  <a:lnTo>
                    <a:pt x="3523" y="261"/>
                  </a:lnTo>
                  <a:lnTo>
                    <a:pt x="3523" y="246"/>
                  </a:lnTo>
                  <a:cubicBezTo>
                    <a:pt x="3537" y="116"/>
                    <a:pt x="3451" y="15"/>
                    <a:pt x="3321" y="1"/>
                  </a:cubicBezTo>
                  <a:close/>
                </a:path>
              </a:pathLst>
            </a:custGeom>
            <a:solidFill>
              <a:srgbClr val="ED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8" name="Google Shape;16768;p62"/>
            <p:cNvSpPr/>
            <p:nvPr/>
          </p:nvSpPr>
          <p:spPr>
            <a:xfrm>
              <a:off x="1639822" y="2227208"/>
              <a:ext cx="74215" cy="34840"/>
            </a:xfrm>
            <a:custGeom>
              <a:avLst/>
              <a:gdLst/>
              <a:ahLst/>
              <a:cxnLst/>
              <a:rect l="l" t="t" r="r" b="b"/>
              <a:pathLst>
                <a:path w="2831" h="1329" extrusionOk="0">
                  <a:moveTo>
                    <a:pt x="1" y="1"/>
                  </a:moveTo>
                  <a:lnTo>
                    <a:pt x="1" y="1329"/>
                  </a:lnTo>
                  <a:lnTo>
                    <a:pt x="2816" y="1329"/>
                  </a:lnTo>
                  <a:lnTo>
                    <a:pt x="2816" y="275"/>
                  </a:lnTo>
                  <a:lnTo>
                    <a:pt x="2816" y="246"/>
                  </a:lnTo>
                  <a:cubicBezTo>
                    <a:pt x="2830" y="116"/>
                    <a:pt x="2744" y="15"/>
                    <a:pt x="2614"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9" name="Google Shape;16769;p62"/>
            <p:cNvSpPr/>
            <p:nvPr/>
          </p:nvSpPr>
          <p:spPr>
            <a:xfrm>
              <a:off x="1360920" y="2260134"/>
              <a:ext cx="92749" cy="34473"/>
            </a:xfrm>
            <a:custGeom>
              <a:avLst/>
              <a:gdLst/>
              <a:ahLst/>
              <a:cxnLst/>
              <a:rect l="l" t="t" r="r" b="b"/>
              <a:pathLst>
                <a:path w="3538" h="1315" extrusionOk="0">
                  <a:moveTo>
                    <a:pt x="218" y="1"/>
                  </a:moveTo>
                  <a:cubicBezTo>
                    <a:pt x="88" y="1"/>
                    <a:pt x="1" y="116"/>
                    <a:pt x="15" y="232"/>
                  </a:cubicBezTo>
                  <a:lnTo>
                    <a:pt x="15" y="1314"/>
                  </a:lnTo>
                  <a:lnTo>
                    <a:pt x="3523" y="1314"/>
                  </a:lnTo>
                  <a:lnTo>
                    <a:pt x="3523" y="260"/>
                  </a:lnTo>
                  <a:cubicBezTo>
                    <a:pt x="3523" y="260"/>
                    <a:pt x="3523" y="246"/>
                    <a:pt x="3523" y="232"/>
                  </a:cubicBezTo>
                  <a:cubicBezTo>
                    <a:pt x="3538" y="116"/>
                    <a:pt x="3451" y="1"/>
                    <a:pt x="3336" y="1"/>
                  </a:cubicBezTo>
                  <a:close/>
                </a:path>
              </a:pathLst>
            </a:custGeom>
            <a:solidFill>
              <a:srgbClr val="ED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0" name="Google Shape;16770;p62"/>
            <p:cNvSpPr/>
            <p:nvPr/>
          </p:nvSpPr>
          <p:spPr>
            <a:xfrm>
              <a:off x="1381368" y="2260134"/>
              <a:ext cx="72301" cy="34473"/>
            </a:xfrm>
            <a:custGeom>
              <a:avLst/>
              <a:gdLst/>
              <a:ahLst/>
              <a:cxnLst/>
              <a:rect l="l" t="t" r="r" b="b"/>
              <a:pathLst>
                <a:path w="2758" h="1315" extrusionOk="0">
                  <a:moveTo>
                    <a:pt x="0" y="1"/>
                  </a:moveTo>
                  <a:lnTo>
                    <a:pt x="0" y="1314"/>
                  </a:lnTo>
                  <a:lnTo>
                    <a:pt x="2743" y="1314"/>
                  </a:lnTo>
                  <a:lnTo>
                    <a:pt x="2743" y="260"/>
                  </a:lnTo>
                  <a:cubicBezTo>
                    <a:pt x="2743" y="260"/>
                    <a:pt x="2743" y="246"/>
                    <a:pt x="2743" y="232"/>
                  </a:cubicBezTo>
                  <a:cubicBezTo>
                    <a:pt x="2758" y="116"/>
                    <a:pt x="2671" y="1"/>
                    <a:pt x="2556"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1" name="Google Shape;16771;p62"/>
          <p:cNvGrpSpPr/>
          <p:nvPr/>
        </p:nvGrpSpPr>
        <p:grpSpPr>
          <a:xfrm>
            <a:off x="1821465" y="1981993"/>
            <a:ext cx="372410" cy="372410"/>
            <a:chOff x="1821465" y="1981993"/>
            <a:chExt cx="372410" cy="372410"/>
          </a:xfrm>
        </p:grpSpPr>
        <p:sp>
          <p:nvSpPr>
            <p:cNvPr id="16772" name="Google Shape;16772;p62"/>
            <p:cNvSpPr/>
            <p:nvPr/>
          </p:nvSpPr>
          <p:spPr>
            <a:xfrm>
              <a:off x="1821858" y="1981993"/>
              <a:ext cx="282336" cy="186205"/>
            </a:xfrm>
            <a:custGeom>
              <a:avLst/>
              <a:gdLst/>
              <a:ahLst/>
              <a:cxnLst/>
              <a:rect l="l" t="t" r="r" b="b"/>
              <a:pathLst>
                <a:path w="10770" h="7103" extrusionOk="0">
                  <a:moveTo>
                    <a:pt x="910" y="1"/>
                  </a:moveTo>
                  <a:cubicBezTo>
                    <a:pt x="405" y="1"/>
                    <a:pt x="0" y="405"/>
                    <a:pt x="0" y="925"/>
                  </a:cubicBezTo>
                  <a:lnTo>
                    <a:pt x="0" y="6872"/>
                  </a:lnTo>
                  <a:cubicBezTo>
                    <a:pt x="0" y="7002"/>
                    <a:pt x="101" y="7103"/>
                    <a:pt x="231" y="7103"/>
                  </a:cubicBezTo>
                  <a:lnTo>
                    <a:pt x="2527" y="7103"/>
                  </a:lnTo>
                  <a:cubicBezTo>
                    <a:pt x="2772" y="7103"/>
                    <a:pt x="2989" y="6901"/>
                    <a:pt x="2989" y="6641"/>
                  </a:cubicBezTo>
                  <a:lnTo>
                    <a:pt x="2989" y="6179"/>
                  </a:lnTo>
                  <a:cubicBezTo>
                    <a:pt x="2989" y="5991"/>
                    <a:pt x="2902" y="5804"/>
                    <a:pt x="2758" y="5674"/>
                  </a:cubicBezTo>
                  <a:cubicBezTo>
                    <a:pt x="1848" y="4909"/>
                    <a:pt x="2382" y="3436"/>
                    <a:pt x="3566" y="3436"/>
                  </a:cubicBezTo>
                  <a:cubicBezTo>
                    <a:pt x="4750" y="3436"/>
                    <a:pt x="5284" y="4909"/>
                    <a:pt x="4360" y="5674"/>
                  </a:cubicBezTo>
                  <a:cubicBezTo>
                    <a:pt x="4216" y="5804"/>
                    <a:pt x="4129" y="5991"/>
                    <a:pt x="4129" y="6179"/>
                  </a:cubicBezTo>
                  <a:lnTo>
                    <a:pt x="4129" y="6655"/>
                  </a:lnTo>
                  <a:cubicBezTo>
                    <a:pt x="4129" y="6901"/>
                    <a:pt x="4331" y="7103"/>
                    <a:pt x="4591" y="7103"/>
                  </a:cubicBezTo>
                  <a:lnTo>
                    <a:pt x="7088" y="7103"/>
                  </a:lnTo>
                  <a:lnTo>
                    <a:pt x="7088" y="4577"/>
                  </a:lnTo>
                  <a:cubicBezTo>
                    <a:pt x="7088" y="4331"/>
                    <a:pt x="7290" y="4129"/>
                    <a:pt x="7550" y="4129"/>
                  </a:cubicBezTo>
                  <a:lnTo>
                    <a:pt x="8012" y="4129"/>
                  </a:lnTo>
                  <a:cubicBezTo>
                    <a:pt x="8214" y="4129"/>
                    <a:pt x="8402" y="4216"/>
                    <a:pt x="8532" y="4360"/>
                  </a:cubicBezTo>
                  <a:cubicBezTo>
                    <a:pt x="8795" y="4680"/>
                    <a:pt x="9150" y="4823"/>
                    <a:pt x="9499" y="4823"/>
                  </a:cubicBezTo>
                  <a:cubicBezTo>
                    <a:pt x="10143" y="4823"/>
                    <a:pt x="10769" y="4334"/>
                    <a:pt x="10769" y="3566"/>
                  </a:cubicBezTo>
                  <a:cubicBezTo>
                    <a:pt x="10769" y="2788"/>
                    <a:pt x="10142" y="2296"/>
                    <a:pt x="9496" y="2296"/>
                  </a:cubicBezTo>
                  <a:cubicBezTo>
                    <a:pt x="9148" y="2296"/>
                    <a:pt x="8795" y="2439"/>
                    <a:pt x="8532" y="2758"/>
                  </a:cubicBezTo>
                  <a:cubicBezTo>
                    <a:pt x="8402" y="2902"/>
                    <a:pt x="8214" y="2989"/>
                    <a:pt x="8012" y="2989"/>
                  </a:cubicBezTo>
                  <a:lnTo>
                    <a:pt x="7550" y="2989"/>
                  </a:lnTo>
                  <a:cubicBezTo>
                    <a:pt x="7305" y="2989"/>
                    <a:pt x="7088" y="2772"/>
                    <a:pt x="7088" y="2527"/>
                  </a:cubicBezTo>
                  <a:lnTo>
                    <a:pt x="7088" y="232"/>
                  </a:lnTo>
                  <a:cubicBezTo>
                    <a:pt x="7103" y="116"/>
                    <a:pt x="7002" y="1"/>
                    <a:pt x="6872"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3" name="Google Shape;16773;p62"/>
            <p:cNvSpPr/>
            <p:nvPr/>
          </p:nvSpPr>
          <p:spPr>
            <a:xfrm>
              <a:off x="2007670" y="1981993"/>
              <a:ext cx="186205" cy="282336"/>
            </a:xfrm>
            <a:custGeom>
              <a:avLst/>
              <a:gdLst/>
              <a:ahLst/>
              <a:cxnLst/>
              <a:rect l="l" t="t" r="r" b="b"/>
              <a:pathLst>
                <a:path w="7103" h="10770" extrusionOk="0">
                  <a:moveTo>
                    <a:pt x="246" y="1"/>
                  </a:moveTo>
                  <a:cubicBezTo>
                    <a:pt x="116" y="1"/>
                    <a:pt x="15" y="102"/>
                    <a:pt x="15" y="232"/>
                  </a:cubicBezTo>
                  <a:lnTo>
                    <a:pt x="15" y="2512"/>
                  </a:lnTo>
                  <a:cubicBezTo>
                    <a:pt x="15" y="2772"/>
                    <a:pt x="217" y="2974"/>
                    <a:pt x="462" y="2974"/>
                  </a:cubicBezTo>
                  <a:lnTo>
                    <a:pt x="924" y="2974"/>
                  </a:lnTo>
                  <a:cubicBezTo>
                    <a:pt x="1126" y="2974"/>
                    <a:pt x="1314" y="2902"/>
                    <a:pt x="1444" y="2743"/>
                  </a:cubicBezTo>
                  <a:cubicBezTo>
                    <a:pt x="1705" y="2427"/>
                    <a:pt x="2056" y="2285"/>
                    <a:pt x="2402" y="2285"/>
                  </a:cubicBezTo>
                  <a:cubicBezTo>
                    <a:pt x="3050" y="2285"/>
                    <a:pt x="3681" y="2780"/>
                    <a:pt x="3681" y="3552"/>
                  </a:cubicBezTo>
                  <a:cubicBezTo>
                    <a:pt x="3681" y="4323"/>
                    <a:pt x="3050" y="4819"/>
                    <a:pt x="2402" y="4819"/>
                  </a:cubicBezTo>
                  <a:cubicBezTo>
                    <a:pt x="2056" y="4819"/>
                    <a:pt x="1705" y="4677"/>
                    <a:pt x="1444" y="4360"/>
                  </a:cubicBezTo>
                  <a:cubicBezTo>
                    <a:pt x="1314" y="4201"/>
                    <a:pt x="1126" y="4115"/>
                    <a:pt x="924" y="4115"/>
                  </a:cubicBezTo>
                  <a:lnTo>
                    <a:pt x="448" y="4115"/>
                  </a:lnTo>
                  <a:cubicBezTo>
                    <a:pt x="202" y="4115"/>
                    <a:pt x="0" y="4317"/>
                    <a:pt x="0" y="4577"/>
                  </a:cubicBezTo>
                  <a:lnTo>
                    <a:pt x="0" y="7103"/>
                  </a:lnTo>
                  <a:lnTo>
                    <a:pt x="2526" y="7103"/>
                  </a:lnTo>
                  <a:cubicBezTo>
                    <a:pt x="2772" y="7103"/>
                    <a:pt x="2974" y="7305"/>
                    <a:pt x="2974" y="7565"/>
                  </a:cubicBezTo>
                  <a:lnTo>
                    <a:pt x="2974" y="8012"/>
                  </a:lnTo>
                  <a:cubicBezTo>
                    <a:pt x="2988" y="8214"/>
                    <a:pt x="2902" y="8402"/>
                    <a:pt x="2743" y="8532"/>
                  </a:cubicBezTo>
                  <a:cubicBezTo>
                    <a:pt x="1833" y="9283"/>
                    <a:pt x="2368" y="10769"/>
                    <a:pt x="3551" y="10769"/>
                  </a:cubicBezTo>
                  <a:cubicBezTo>
                    <a:pt x="4735" y="10769"/>
                    <a:pt x="5269" y="9283"/>
                    <a:pt x="4360" y="8532"/>
                  </a:cubicBezTo>
                  <a:cubicBezTo>
                    <a:pt x="4201" y="8402"/>
                    <a:pt x="4114" y="8214"/>
                    <a:pt x="4129" y="8012"/>
                  </a:cubicBezTo>
                  <a:lnTo>
                    <a:pt x="4129" y="7550"/>
                  </a:lnTo>
                  <a:cubicBezTo>
                    <a:pt x="4129" y="7305"/>
                    <a:pt x="4331" y="7103"/>
                    <a:pt x="4576" y="7103"/>
                  </a:cubicBezTo>
                  <a:lnTo>
                    <a:pt x="6886" y="7103"/>
                  </a:lnTo>
                  <a:cubicBezTo>
                    <a:pt x="7001" y="7103"/>
                    <a:pt x="7102" y="7002"/>
                    <a:pt x="7102" y="6872"/>
                  </a:cubicBezTo>
                  <a:lnTo>
                    <a:pt x="7102" y="925"/>
                  </a:lnTo>
                  <a:cubicBezTo>
                    <a:pt x="7102" y="419"/>
                    <a:pt x="6698" y="1"/>
                    <a:pt x="6193"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4" name="Google Shape;16774;p62"/>
            <p:cNvSpPr/>
            <p:nvPr/>
          </p:nvSpPr>
          <p:spPr>
            <a:xfrm>
              <a:off x="1911540" y="2167805"/>
              <a:ext cx="282336" cy="186598"/>
            </a:xfrm>
            <a:custGeom>
              <a:avLst/>
              <a:gdLst/>
              <a:ahLst/>
              <a:cxnLst/>
              <a:rect l="l" t="t" r="r" b="b"/>
              <a:pathLst>
                <a:path w="10770" h="7118" extrusionOk="0">
                  <a:moveTo>
                    <a:pt x="3682" y="0"/>
                  </a:moveTo>
                  <a:lnTo>
                    <a:pt x="3682" y="2527"/>
                  </a:lnTo>
                  <a:cubicBezTo>
                    <a:pt x="3682" y="2786"/>
                    <a:pt x="3480" y="2989"/>
                    <a:pt x="3220" y="2989"/>
                  </a:cubicBezTo>
                  <a:lnTo>
                    <a:pt x="2758" y="2989"/>
                  </a:lnTo>
                  <a:cubicBezTo>
                    <a:pt x="2556" y="2989"/>
                    <a:pt x="2368" y="2902"/>
                    <a:pt x="2238" y="2743"/>
                  </a:cubicBezTo>
                  <a:cubicBezTo>
                    <a:pt x="1977" y="2426"/>
                    <a:pt x="1626" y="2285"/>
                    <a:pt x="1279" y="2285"/>
                  </a:cubicBezTo>
                  <a:cubicBezTo>
                    <a:pt x="632" y="2285"/>
                    <a:pt x="1" y="2780"/>
                    <a:pt x="1" y="3552"/>
                  </a:cubicBezTo>
                  <a:cubicBezTo>
                    <a:pt x="1" y="4323"/>
                    <a:pt x="632" y="4818"/>
                    <a:pt x="1279" y="4818"/>
                  </a:cubicBezTo>
                  <a:cubicBezTo>
                    <a:pt x="1626" y="4818"/>
                    <a:pt x="1977" y="4677"/>
                    <a:pt x="2238" y="4360"/>
                  </a:cubicBezTo>
                  <a:cubicBezTo>
                    <a:pt x="2368" y="4201"/>
                    <a:pt x="2556" y="4129"/>
                    <a:pt x="2758" y="4129"/>
                  </a:cubicBezTo>
                  <a:lnTo>
                    <a:pt x="3220" y="4129"/>
                  </a:lnTo>
                  <a:cubicBezTo>
                    <a:pt x="3465" y="4129"/>
                    <a:pt x="3667" y="4331"/>
                    <a:pt x="3667" y="4591"/>
                  </a:cubicBezTo>
                  <a:lnTo>
                    <a:pt x="3667" y="6872"/>
                  </a:lnTo>
                  <a:cubicBezTo>
                    <a:pt x="3667" y="7002"/>
                    <a:pt x="3768" y="7117"/>
                    <a:pt x="3913" y="7117"/>
                  </a:cubicBezTo>
                  <a:lnTo>
                    <a:pt x="9860" y="7117"/>
                  </a:lnTo>
                  <a:cubicBezTo>
                    <a:pt x="10365" y="7117"/>
                    <a:pt x="10769" y="6698"/>
                    <a:pt x="10769" y="6193"/>
                  </a:cubicBezTo>
                  <a:lnTo>
                    <a:pt x="10769" y="246"/>
                  </a:lnTo>
                  <a:cubicBezTo>
                    <a:pt x="10769" y="116"/>
                    <a:pt x="10668" y="15"/>
                    <a:pt x="10553" y="15"/>
                  </a:cubicBezTo>
                  <a:lnTo>
                    <a:pt x="8272" y="15"/>
                  </a:lnTo>
                  <a:cubicBezTo>
                    <a:pt x="8012" y="15"/>
                    <a:pt x="7810" y="217"/>
                    <a:pt x="7810" y="477"/>
                  </a:cubicBezTo>
                  <a:lnTo>
                    <a:pt x="7810" y="924"/>
                  </a:lnTo>
                  <a:cubicBezTo>
                    <a:pt x="7796" y="1126"/>
                    <a:pt x="7882" y="1314"/>
                    <a:pt x="8041" y="1444"/>
                  </a:cubicBezTo>
                  <a:cubicBezTo>
                    <a:pt x="8951" y="2195"/>
                    <a:pt x="8416" y="3681"/>
                    <a:pt x="7233" y="3681"/>
                  </a:cubicBezTo>
                  <a:cubicBezTo>
                    <a:pt x="6049" y="3681"/>
                    <a:pt x="5515" y="2195"/>
                    <a:pt x="6424" y="1444"/>
                  </a:cubicBezTo>
                  <a:cubicBezTo>
                    <a:pt x="6583" y="1314"/>
                    <a:pt x="6670" y="1126"/>
                    <a:pt x="6670" y="924"/>
                  </a:cubicBezTo>
                  <a:lnTo>
                    <a:pt x="6670" y="462"/>
                  </a:lnTo>
                  <a:cubicBezTo>
                    <a:pt x="6670" y="203"/>
                    <a:pt x="6453" y="0"/>
                    <a:pt x="6208"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5" name="Google Shape;16775;p62"/>
            <p:cNvSpPr/>
            <p:nvPr/>
          </p:nvSpPr>
          <p:spPr>
            <a:xfrm>
              <a:off x="1821465" y="2072067"/>
              <a:ext cx="186598" cy="281942"/>
            </a:xfrm>
            <a:custGeom>
              <a:avLst/>
              <a:gdLst/>
              <a:ahLst/>
              <a:cxnLst/>
              <a:rect l="l" t="t" r="r" b="b"/>
              <a:pathLst>
                <a:path w="7118" h="10755" extrusionOk="0">
                  <a:moveTo>
                    <a:pt x="3566" y="0"/>
                  </a:moveTo>
                  <a:cubicBezTo>
                    <a:pt x="2383" y="0"/>
                    <a:pt x="1849" y="1473"/>
                    <a:pt x="2758" y="2238"/>
                  </a:cubicBezTo>
                  <a:cubicBezTo>
                    <a:pt x="2917" y="2368"/>
                    <a:pt x="2989" y="2555"/>
                    <a:pt x="2989" y="2743"/>
                  </a:cubicBezTo>
                  <a:lnTo>
                    <a:pt x="2989" y="3205"/>
                  </a:lnTo>
                  <a:cubicBezTo>
                    <a:pt x="2989" y="3465"/>
                    <a:pt x="2787" y="3667"/>
                    <a:pt x="2527" y="3667"/>
                  </a:cubicBezTo>
                  <a:lnTo>
                    <a:pt x="246" y="3667"/>
                  </a:lnTo>
                  <a:cubicBezTo>
                    <a:pt x="238" y="3666"/>
                    <a:pt x="230" y="3665"/>
                    <a:pt x="222" y="3665"/>
                  </a:cubicBezTo>
                  <a:cubicBezTo>
                    <a:pt x="102" y="3665"/>
                    <a:pt x="1" y="3762"/>
                    <a:pt x="1" y="3883"/>
                  </a:cubicBezTo>
                  <a:lnTo>
                    <a:pt x="1" y="9845"/>
                  </a:lnTo>
                  <a:cubicBezTo>
                    <a:pt x="1" y="10350"/>
                    <a:pt x="405" y="10755"/>
                    <a:pt x="925" y="10755"/>
                  </a:cubicBezTo>
                  <a:lnTo>
                    <a:pt x="6872" y="10755"/>
                  </a:lnTo>
                  <a:cubicBezTo>
                    <a:pt x="7002" y="10755"/>
                    <a:pt x="7103" y="10654"/>
                    <a:pt x="7103" y="10524"/>
                  </a:cubicBezTo>
                  <a:lnTo>
                    <a:pt x="7103" y="8257"/>
                  </a:lnTo>
                  <a:cubicBezTo>
                    <a:pt x="7103" y="7997"/>
                    <a:pt x="6901" y="7795"/>
                    <a:pt x="6641" y="7795"/>
                  </a:cubicBezTo>
                  <a:lnTo>
                    <a:pt x="6194" y="7795"/>
                  </a:lnTo>
                  <a:cubicBezTo>
                    <a:pt x="5992" y="7795"/>
                    <a:pt x="5804" y="7882"/>
                    <a:pt x="5674" y="8026"/>
                  </a:cubicBezTo>
                  <a:cubicBezTo>
                    <a:pt x="5408" y="8343"/>
                    <a:pt x="5055" y="8485"/>
                    <a:pt x="4709" y="8485"/>
                  </a:cubicBezTo>
                  <a:cubicBezTo>
                    <a:pt x="4062" y="8485"/>
                    <a:pt x="3437" y="7989"/>
                    <a:pt x="3437" y="7218"/>
                  </a:cubicBezTo>
                  <a:cubicBezTo>
                    <a:pt x="3437" y="6450"/>
                    <a:pt x="4057" y="5955"/>
                    <a:pt x="4701" y="5955"/>
                  </a:cubicBezTo>
                  <a:cubicBezTo>
                    <a:pt x="5050" y="5955"/>
                    <a:pt x="5406" y="6100"/>
                    <a:pt x="5674" y="6424"/>
                  </a:cubicBezTo>
                  <a:cubicBezTo>
                    <a:pt x="5804" y="6568"/>
                    <a:pt x="5992" y="6655"/>
                    <a:pt x="6194" y="6655"/>
                  </a:cubicBezTo>
                  <a:lnTo>
                    <a:pt x="6656" y="6655"/>
                  </a:lnTo>
                  <a:cubicBezTo>
                    <a:pt x="6916" y="6655"/>
                    <a:pt x="7118" y="6453"/>
                    <a:pt x="7118" y="6193"/>
                  </a:cubicBezTo>
                  <a:lnTo>
                    <a:pt x="7118" y="3667"/>
                  </a:lnTo>
                  <a:lnTo>
                    <a:pt x="4591" y="3667"/>
                  </a:lnTo>
                  <a:cubicBezTo>
                    <a:pt x="4346" y="3667"/>
                    <a:pt x="4129" y="3465"/>
                    <a:pt x="4129" y="3219"/>
                  </a:cubicBezTo>
                  <a:lnTo>
                    <a:pt x="4129" y="2743"/>
                  </a:lnTo>
                  <a:cubicBezTo>
                    <a:pt x="4129" y="2555"/>
                    <a:pt x="4216" y="2368"/>
                    <a:pt x="4375" y="2238"/>
                  </a:cubicBezTo>
                  <a:cubicBezTo>
                    <a:pt x="5284" y="1473"/>
                    <a:pt x="4750" y="0"/>
                    <a:pt x="3566"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6" name="Google Shape;16776;p62"/>
            <p:cNvSpPr/>
            <p:nvPr/>
          </p:nvSpPr>
          <p:spPr>
            <a:xfrm>
              <a:off x="1821858" y="2167805"/>
              <a:ext cx="42023" cy="186205"/>
            </a:xfrm>
            <a:custGeom>
              <a:avLst/>
              <a:gdLst/>
              <a:ahLst/>
              <a:cxnLst/>
              <a:rect l="l" t="t" r="r" b="b"/>
              <a:pathLst>
                <a:path w="1603" h="7103" extrusionOk="0">
                  <a:moveTo>
                    <a:pt x="231" y="0"/>
                  </a:moveTo>
                  <a:cubicBezTo>
                    <a:pt x="101" y="0"/>
                    <a:pt x="0" y="101"/>
                    <a:pt x="0" y="231"/>
                  </a:cubicBezTo>
                  <a:lnTo>
                    <a:pt x="0" y="6193"/>
                  </a:lnTo>
                  <a:cubicBezTo>
                    <a:pt x="0" y="6698"/>
                    <a:pt x="405" y="7103"/>
                    <a:pt x="910" y="7103"/>
                  </a:cubicBezTo>
                  <a:lnTo>
                    <a:pt x="1603" y="7103"/>
                  </a:lnTo>
                  <a:cubicBezTo>
                    <a:pt x="1097" y="7103"/>
                    <a:pt x="693" y="6698"/>
                    <a:pt x="693" y="6193"/>
                  </a:cubicBezTo>
                  <a:lnTo>
                    <a:pt x="693" y="231"/>
                  </a:lnTo>
                  <a:cubicBezTo>
                    <a:pt x="693" y="101"/>
                    <a:pt x="794" y="0"/>
                    <a:pt x="9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7" name="Google Shape;16777;p62"/>
            <p:cNvSpPr/>
            <p:nvPr/>
          </p:nvSpPr>
          <p:spPr>
            <a:xfrm>
              <a:off x="1869989" y="2072303"/>
              <a:ext cx="51041" cy="95894"/>
            </a:xfrm>
            <a:custGeom>
              <a:avLst/>
              <a:gdLst/>
              <a:ahLst/>
              <a:cxnLst/>
              <a:rect l="l" t="t" r="r" b="b"/>
              <a:pathLst>
                <a:path w="1947" h="3658" extrusionOk="0">
                  <a:moveTo>
                    <a:pt x="1714" y="0"/>
                  </a:moveTo>
                  <a:cubicBezTo>
                    <a:pt x="590" y="0"/>
                    <a:pt x="1" y="1444"/>
                    <a:pt x="907" y="2229"/>
                  </a:cubicBezTo>
                  <a:cubicBezTo>
                    <a:pt x="1066" y="2359"/>
                    <a:pt x="1138" y="2546"/>
                    <a:pt x="1138" y="2748"/>
                  </a:cubicBezTo>
                  <a:lnTo>
                    <a:pt x="1138" y="3196"/>
                  </a:lnTo>
                  <a:cubicBezTo>
                    <a:pt x="1138" y="3456"/>
                    <a:pt x="936" y="3658"/>
                    <a:pt x="676" y="3658"/>
                  </a:cubicBezTo>
                  <a:lnTo>
                    <a:pt x="1138" y="3658"/>
                  </a:lnTo>
                  <a:cubicBezTo>
                    <a:pt x="1398" y="3658"/>
                    <a:pt x="1600" y="3456"/>
                    <a:pt x="1600" y="3196"/>
                  </a:cubicBezTo>
                  <a:lnTo>
                    <a:pt x="1600" y="2734"/>
                  </a:lnTo>
                  <a:cubicBezTo>
                    <a:pt x="1600" y="2546"/>
                    <a:pt x="1513" y="2359"/>
                    <a:pt x="1369" y="2229"/>
                  </a:cubicBezTo>
                  <a:cubicBezTo>
                    <a:pt x="561" y="1536"/>
                    <a:pt x="893" y="222"/>
                    <a:pt x="1946" y="20"/>
                  </a:cubicBezTo>
                  <a:cubicBezTo>
                    <a:pt x="1867" y="7"/>
                    <a:pt x="1789" y="0"/>
                    <a:pt x="171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8" name="Google Shape;16778;p62"/>
            <p:cNvSpPr/>
            <p:nvPr/>
          </p:nvSpPr>
          <p:spPr>
            <a:xfrm>
              <a:off x="1821858" y="1981993"/>
              <a:ext cx="42023" cy="186205"/>
            </a:xfrm>
            <a:custGeom>
              <a:avLst/>
              <a:gdLst/>
              <a:ahLst/>
              <a:cxnLst/>
              <a:rect l="l" t="t" r="r" b="b"/>
              <a:pathLst>
                <a:path w="1603" h="7103" extrusionOk="0">
                  <a:moveTo>
                    <a:pt x="910" y="1"/>
                  </a:moveTo>
                  <a:cubicBezTo>
                    <a:pt x="405" y="1"/>
                    <a:pt x="0" y="405"/>
                    <a:pt x="0" y="925"/>
                  </a:cubicBezTo>
                  <a:lnTo>
                    <a:pt x="0" y="6872"/>
                  </a:lnTo>
                  <a:cubicBezTo>
                    <a:pt x="0" y="7002"/>
                    <a:pt x="101" y="7103"/>
                    <a:pt x="231" y="7103"/>
                  </a:cubicBezTo>
                  <a:lnTo>
                    <a:pt x="910" y="7103"/>
                  </a:lnTo>
                  <a:cubicBezTo>
                    <a:pt x="794" y="7103"/>
                    <a:pt x="693" y="7002"/>
                    <a:pt x="693" y="6872"/>
                  </a:cubicBezTo>
                  <a:lnTo>
                    <a:pt x="693" y="925"/>
                  </a:lnTo>
                  <a:cubicBezTo>
                    <a:pt x="693" y="405"/>
                    <a:pt x="1097" y="1"/>
                    <a:pt x="1603"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9" name="Google Shape;16779;p62"/>
            <p:cNvSpPr/>
            <p:nvPr/>
          </p:nvSpPr>
          <p:spPr>
            <a:xfrm>
              <a:off x="2076904" y="2041658"/>
              <a:ext cx="45064" cy="66560"/>
            </a:xfrm>
            <a:custGeom>
              <a:avLst/>
              <a:gdLst/>
              <a:ahLst/>
              <a:cxnLst/>
              <a:rect l="l" t="t" r="r" b="b"/>
              <a:pathLst>
                <a:path w="1719" h="2539" extrusionOk="0">
                  <a:moveTo>
                    <a:pt x="347" y="0"/>
                  </a:moveTo>
                  <a:cubicBezTo>
                    <a:pt x="233" y="0"/>
                    <a:pt x="116" y="16"/>
                    <a:pt x="1" y="49"/>
                  </a:cubicBezTo>
                  <a:cubicBezTo>
                    <a:pt x="1343" y="323"/>
                    <a:pt x="1343" y="2228"/>
                    <a:pt x="15" y="2517"/>
                  </a:cubicBezTo>
                  <a:cubicBezTo>
                    <a:pt x="87" y="2532"/>
                    <a:pt x="163" y="2539"/>
                    <a:pt x="241" y="2539"/>
                  </a:cubicBezTo>
                  <a:cubicBezTo>
                    <a:pt x="318" y="2539"/>
                    <a:pt x="398" y="2532"/>
                    <a:pt x="477" y="2517"/>
                  </a:cubicBezTo>
                  <a:cubicBezTo>
                    <a:pt x="1213" y="2445"/>
                    <a:pt x="1719" y="1752"/>
                    <a:pt x="1589" y="1016"/>
                  </a:cubicBezTo>
                  <a:cubicBezTo>
                    <a:pt x="1468" y="412"/>
                    <a:pt x="933" y="0"/>
                    <a:pt x="347"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0" name="Google Shape;16780;p62"/>
            <p:cNvSpPr/>
            <p:nvPr/>
          </p:nvSpPr>
          <p:spPr>
            <a:xfrm>
              <a:off x="2008037" y="1981993"/>
              <a:ext cx="23882" cy="78357"/>
            </a:xfrm>
            <a:custGeom>
              <a:avLst/>
              <a:gdLst/>
              <a:ahLst/>
              <a:cxnLst/>
              <a:rect l="l" t="t" r="r" b="b"/>
              <a:pathLst>
                <a:path w="911" h="2989" extrusionOk="0">
                  <a:moveTo>
                    <a:pt x="232" y="1"/>
                  </a:moveTo>
                  <a:cubicBezTo>
                    <a:pt x="102" y="1"/>
                    <a:pt x="1" y="102"/>
                    <a:pt x="1" y="232"/>
                  </a:cubicBezTo>
                  <a:lnTo>
                    <a:pt x="1" y="2527"/>
                  </a:lnTo>
                  <a:cubicBezTo>
                    <a:pt x="1" y="2772"/>
                    <a:pt x="203" y="2974"/>
                    <a:pt x="448" y="2989"/>
                  </a:cubicBezTo>
                  <a:lnTo>
                    <a:pt x="910" y="2989"/>
                  </a:lnTo>
                  <a:cubicBezTo>
                    <a:pt x="665" y="2974"/>
                    <a:pt x="448" y="2772"/>
                    <a:pt x="448" y="2527"/>
                  </a:cubicBezTo>
                  <a:lnTo>
                    <a:pt x="448" y="232"/>
                  </a:lnTo>
                  <a:cubicBezTo>
                    <a:pt x="448" y="102"/>
                    <a:pt x="549" y="1"/>
                    <a:pt x="679"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1" name="Google Shape;16781;p62"/>
            <p:cNvSpPr/>
            <p:nvPr/>
          </p:nvSpPr>
          <p:spPr>
            <a:xfrm>
              <a:off x="2008037" y="2090234"/>
              <a:ext cx="23882" cy="77963"/>
            </a:xfrm>
            <a:custGeom>
              <a:avLst/>
              <a:gdLst/>
              <a:ahLst/>
              <a:cxnLst/>
              <a:rect l="l" t="t" r="r" b="b"/>
              <a:pathLst>
                <a:path w="911" h="2974" extrusionOk="0">
                  <a:moveTo>
                    <a:pt x="448" y="0"/>
                  </a:moveTo>
                  <a:cubicBezTo>
                    <a:pt x="203" y="0"/>
                    <a:pt x="1" y="202"/>
                    <a:pt x="1" y="448"/>
                  </a:cubicBezTo>
                  <a:lnTo>
                    <a:pt x="1" y="2974"/>
                  </a:lnTo>
                  <a:lnTo>
                    <a:pt x="448" y="2974"/>
                  </a:lnTo>
                  <a:lnTo>
                    <a:pt x="448" y="448"/>
                  </a:lnTo>
                  <a:cubicBezTo>
                    <a:pt x="448" y="202"/>
                    <a:pt x="665" y="0"/>
                    <a:pt x="910"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2" name="Google Shape;16782;p62"/>
            <p:cNvSpPr/>
            <p:nvPr/>
          </p:nvSpPr>
          <p:spPr>
            <a:xfrm>
              <a:off x="2058737" y="2168172"/>
              <a:ext cx="48105" cy="95973"/>
            </a:xfrm>
            <a:custGeom>
              <a:avLst/>
              <a:gdLst/>
              <a:ahLst/>
              <a:cxnLst/>
              <a:rect l="l" t="t" r="r" b="b"/>
              <a:pathLst>
                <a:path w="1835" h="3661" extrusionOk="0">
                  <a:moveTo>
                    <a:pt x="578" y="1"/>
                  </a:moveTo>
                  <a:cubicBezTo>
                    <a:pt x="824" y="1"/>
                    <a:pt x="1026" y="203"/>
                    <a:pt x="1026" y="463"/>
                  </a:cubicBezTo>
                  <a:lnTo>
                    <a:pt x="1026" y="925"/>
                  </a:lnTo>
                  <a:cubicBezTo>
                    <a:pt x="1026" y="1127"/>
                    <a:pt x="939" y="1314"/>
                    <a:pt x="795" y="1444"/>
                  </a:cubicBezTo>
                  <a:cubicBezTo>
                    <a:pt x="1" y="2108"/>
                    <a:pt x="319" y="3408"/>
                    <a:pt x="1329" y="3639"/>
                  </a:cubicBezTo>
                  <a:cubicBezTo>
                    <a:pt x="1416" y="3653"/>
                    <a:pt x="1499" y="3660"/>
                    <a:pt x="1582" y="3660"/>
                  </a:cubicBezTo>
                  <a:cubicBezTo>
                    <a:pt x="1665" y="3660"/>
                    <a:pt x="1748" y="3653"/>
                    <a:pt x="1834" y="3639"/>
                  </a:cubicBezTo>
                  <a:lnTo>
                    <a:pt x="1791" y="3624"/>
                  </a:lnTo>
                  <a:cubicBezTo>
                    <a:pt x="780" y="3393"/>
                    <a:pt x="463" y="2108"/>
                    <a:pt x="1257" y="1430"/>
                  </a:cubicBezTo>
                  <a:cubicBezTo>
                    <a:pt x="1401" y="1314"/>
                    <a:pt x="1488" y="1112"/>
                    <a:pt x="1488" y="925"/>
                  </a:cubicBezTo>
                  <a:lnTo>
                    <a:pt x="1488" y="463"/>
                  </a:lnTo>
                  <a:cubicBezTo>
                    <a:pt x="1488" y="203"/>
                    <a:pt x="1286" y="1"/>
                    <a:pt x="1026"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3" name="Google Shape;16783;p62"/>
            <p:cNvSpPr/>
            <p:nvPr/>
          </p:nvSpPr>
          <p:spPr>
            <a:xfrm>
              <a:off x="1995926" y="2167805"/>
              <a:ext cx="23882" cy="78357"/>
            </a:xfrm>
            <a:custGeom>
              <a:avLst/>
              <a:gdLst/>
              <a:ahLst/>
              <a:cxnLst/>
              <a:rect l="l" t="t" r="r" b="b"/>
              <a:pathLst>
                <a:path w="911" h="2989" extrusionOk="0">
                  <a:moveTo>
                    <a:pt x="448" y="0"/>
                  </a:moveTo>
                  <a:lnTo>
                    <a:pt x="448" y="2527"/>
                  </a:lnTo>
                  <a:cubicBezTo>
                    <a:pt x="448" y="2786"/>
                    <a:pt x="246" y="2989"/>
                    <a:pt x="1" y="2989"/>
                  </a:cubicBezTo>
                  <a:lnTo>
                    <a:pt x="463" y="2989"/>
                  </a:lnTo>
                  <a:cubicBezTo>
                    <a:pt x="708" y="2989"/>
                    <a:pt x="910" y="2786"/>
                    <a:pt x="910" y="2527"/>
                  </a:cubicBezTo>
                  <a:lnTo>
                    <a:pt x="910"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4" name="Google Shape;16784;p62"/>
            <p:cNvSpPr/>
            <p:nvPr/>
          </p:nvSpPr>
          <p:spPr>
            <a:xfrm>
              <a:off x="1905484" y="2228152"/>
              <a:ext cx="45431" cy="66586"/>
            </a:xfrm>
            <a:custGeom>
              <a:avLst/>
              <a:gdLst/>
              <a:ahLst/>
              <a:cxnLst/>
              <a:rect l="l" t="t" r="r" b="b"/>
              <a:pathLst>
                <a:path w="1733" h="2540" extrusionOk="0">
                  <a:moveTo>
                    <a:pt x="1487" y="1"/>
                  </a:moveTo>
                  <a:cubicBezTo>
                    <a:pt x="1412" y="1"/>
                    <a:pt x="1336" y="8"/>
                    <a:pt x="1256" y="23"/>
                  </a:cubicBezTo>
                  <a:cubicBezTo>
                    <a:pt x="520" y="95"/>
                    <a:pt x="1" y="788"/>
                    <a:pt x="145" y="1509"/>
                  </a:cubicBezTo>
                  <a:cubicBezTo>
                    <a:pt x="254" y="2126"/>
                    <a:pt x="787" y="2540"/>
                    <a:pt x="1382" y="2540"/>
                  </a:cubicBezTo>
                  <a:cubicBezTo>
                    <a:pt x="1497" y="2540"/>
                    <a:pt x="1615" y="2524"/>
                    <a:pt x="1733" y="2491"/>
                  </a:cubicBezTo>
                  <a:cubicBezTo>
                    <a:pt x="1026" y="2361"/>
                    <a:pt x="578" y="1683"/>
                    <a:pt x="737" y="990"/>
                  </a:cubicBezTo>
                  <a:cubicBezTo>
                    <a:pt x="838" y="499"/>
                    <a:pt x="1228" y="109"/>
                    <a:pt x="1718" y="23"/>
                  </a:cubicBezTo>
                  <a:cubicBezTo>
                    <a:pt x="1639" y="8"/>
                    <a:pt x="1563" y="1"/>
                    <a:pt x="1487"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5" name="Google Shape;16785;p62"/>
            <p:cNvSpPr/>
            <p:nvPr/>
          </p:nvSpPr>
          <p:spPr>
            <a:xfrm>
              <a:off x="1995926" y="2276020"/>
              <a:ext cx="29938" cy="77990"/>
            </a:xfrm>
            <a:custGeom>
              <a:avLst/>
              <a:gdLst/>
              <a:ahLst/>
              <a:cxnLst/>
              <a:rect l="l" t="t" r="r" b="b"/>
              <a:pathLst>
                <a:path w="1142" h="2975" extrusionOk="0">
                  <a:moveTo>
                    <a:pt x="1" y="1"/>
                  </a:moveTo>
                  <a:cubicBezTo>
                    <a:pt x="246" y="1"/>
                    <a:pt x="448" y="203"/>
                    <a:pt x="448" y="463"/>
                  </a:cubicBezTo>
                  <a:lnTo>
                    <a:pt x="448" y="2744"/>
                  </a:lnTo>
                  <a:cubicBezTo>
                    <a:pt x="448" y="2874"/>
                    <a:pt x="549" y="2975"/>
                    <a:pt x="679" y="2975"/>
                  </a:cubicBezTo>
                  <a:lnTo>
                    <a:pt x="1141" y="2975"/>
                  </a:lnTo>
                  <a:cubicBezTo>
                    <a:pt x="1011" y="2975"/>
                    <a:pt x="910" y="2874"/>
                    <a:pt x="910" y="2744"/>
                  </a:cubicBezTo>
                  <a:lnTo>
                    <a:pt x="910" y="463"/>
                  </a:lnTo>
                  <a:cubicBezTo>
                    <a:pt x="910" y="203"/>
                    <a:pt x="708" y="1"/>
                    <a:pt x="448"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6" name="Google Shape;16786;p62"/>
          <p:cNvGrpSpPr/>
          <p:nvPr/>
        </p:nvGrpSpPr>
        <p:grpSpPr>
          <a:xfrm>
            <a:off x="2276348" y="1981809"/>
            <a:ext cx="415901" cy="372699"/>
            <a:chOff x="2276348" y="1981809"/>
            <a:chExt cx="415901" cy="372699"/>
          </a:xfrm>
        </p:grpSpPr>
        <p:sp>
          <p:nvSpPr>
            <p:cNvPr id="16787" name="Google Shape;16787;p62"/>
            <p:cNvSpPr/>
            <p:nvPr/>
          </p:nvSpPr>
          <p:spPr>
            <a:xfrm>
              <a:off x="2350510" y="2034606"/>
              <a:ext cx="267209" cy="267183"/>
            </a:xfrm>
            <a:custGeom>
              <a:avLst/>
              <a:gdLst/>
              <a:ahLst/>
              <a:cxnLst/>
              <a:rect l="l" t="t" r="r" b="b"/>
              <a:pathLst>
                <a:path w="10193" h="10192" extrusionOk="0">
                  <a:moveTo>
                    <a:pt x="5096" y="0"/>
                  </a:moveTo>
                  <a:cubicBezTo>
                    <a:pt x="2282" y="0"/>
                    <a:pt x="1" y="2281"/>
                    <a:pt x="1" y="5096"/>
                  </a:cubicBezTo>
                  <a:cubicBezTo>
                    <a:pt x="1" y="7911"/>
                    <a:pt x="2282" y="10192"/>
                    <a:pt x="5096" y="10192"/>
                  </a:cubicBezTo>
                  <a:cubicBezTo>
                    <a:pt x="7911" y="10192"/>
                    <a:pt x="10192" y="7911"/>
                    <a:pt x="10192" y="5096"/>
                  </a:cubicBezTo>
                  <a:cubicBezTo>
                    <a:pt x="10192" y="2281"/>
                    <a:pt x="7911" y="0"/>
                    <a:pt x="5096"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8" name="Google Shape;16788;p62"/>
            <p:cNvSpPr/>
            <p:nvPr/>
          </p:nvSpPr>
          <p:spPr>
            <a:xfrm>
              <a:off x="2324033" y="2037254"/>
              <a:ext cx="254312" cy="264614"/>
            </a:xfrm>
            <a:custGeom>
              <a:avLst/>
              <a:gdLst/>
              <a:ahLst/>
              <a:cxnLst/>
              <a:rect l="l" t="t" r="r" b="b"/>
              <a:pathLst>
                <a:path w="9701" h="10094" extrusionOk="0">
                  <a:moveTo>
                    <a:pt x="5067" y="0"/>
                  </a:moveTo>
                  <a:lnTo>
                    <a:pt x="5067" y="0"/>
                  </a:lnTo>
                  <a:cubicBezTo>
                    <a:pt x="1718" y="693"/>
                    <a:pt x="0" y="4403"/>
                    <a:pt x="1603" y="7406"/>
                  </a:cubicBezTo>
                  <a:cubicBezTo>
                    <a:pt x="2546" y="9157"/>
                    <a:pt x="4320" y="10094"/>
                    <a:pt x="6115" y="10094"/>
                  </a:cubicBezTo>
                  <a:cubicBezTo>
                    <a:pt x="7397" y="10094"/>
                    <a:pt x="8691" y="9616"/>
                    <a:pt x="9701" y="8618"/>
                  </a:cubicBezTo>
                  <a:lnTo>
                    <a:pt x="9701" y="8618"/>
                  </a:lnTo>
                  <a:cubicBezTo>
                    <a:pt x="9354" y="8676"/>
                    <a:pt x="9008" y="8719"/>
                    <a:pt x="8647" y="8719"/>
                  </a:cubicBezTo>
                  <a:cubicBezTo>
                    <a:pt x="4100" y="8719"/>
                    <a:pt x="1834" y="3205"/>
                    <a:pt x="506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9" name="Google Shape;16789;p62"/>
            <p:cNvSpPr/>
            <p:nvPr/>
          </p:nvSpPr>
          <p:spPr>
            <a:xfrm>
              <a:off x="2405771" y="2035734"/>
              <a:ext cx="211948" cy="264169"/>
            </a:xfrm>
            <a:custGeom>
              <a:avLst/>
              <a:gdLst/>
              <a:ahLst/>
              <a:cxnLst/>
              <a:rect l="l" t="t" r="r" b="b"/>
              <a:pathLst>
                <a:path w="8085" h="10077" extrusionOk="0">
                  <a:moveTo>
                    <a:pt x="3725" y="0"/>
                  </a:moveTo>
                  <a:lnTo>
                    <a:pt x="4071" y="419"/>
                  </a:lnTo>
                  <a:cubicBezTo>
                    <a:pt x="4114" y="477"/>
                    <a:pt x="4129" y="549"/>
                    <a:pt x="4100" y="607"/>
                  </a:cubicBezTo>
                  <a:lnTo>
                    <a:pt x="3869" y="1155"/>
                  </a:lnTo>
                  <a:cubicBezTo>
                    <a:pt x="3853" y="1188"/>
                    <a:pt x="3823" y="1207"/>
                    <a:pt x="3792" y="1207"/>
                  </a:cubicBezTo>
                  <a:cubicBezTo>
                    <a:pt x="3768" y="1207"/>
                    <a:pt x="3744" y="1195"/>
                    <a:pt x="3725" y="1170"/>
                  </a:cubicBezTo>
                  <a:lnTo>
                    <a:pt x="3508" y="852"/>
                  </a:lnTo>
                  <a:cubicBezTo>
                    <a:pt x="3465" y="809"/>
                    <a:pt x="3407" y="780"/>
                    <a:pt x="3349" y="780"/>
                  </a:cubicBezTo>
                  <a:lnTo>
                    <a:pt x="3118" y="794"/>
                  </a:lnTo>
                  <a:cubicBezTo>
                    <a:pt x="3032" y="794"/>
                    <a:pt x="2960" y="838"/>
                    <a:pt x="2902" y="910"/>
                  </a:cubicBezTo>
                  <a:lnTo>
                    <a:pt x="2252" y="1892"/>
                  </a:lnTo>
                  <a:cubicBezTo>
                    <a:pt x="2194" y="1978"/>
                    <a:pt x="2238" y="2094"/>
                    <a:pt x="2353" y="2122"/>
                  </a:cubicBezTo>
                  <a:lnTo>
                    <a:pt x="2656" y="2180"/>
                  </a:lnTo>
                  <a:cubicBezTo>
                    <a:pt x="2667" y="2182"/>
                    <a:pt x="2677" y="2182"/>
                    <a:pt x="2688" y="2182"/>
                  </a:cubicBezTo>
                  <a:cubicBezTo>
                    <a:pt x="2778" y="2182"/>
                    <a:pt x="2861" y="2128"/>
                    <a:pt x="2887" y="2050"/>
                  </a:cubicBezTo>
                  <a:lnTo>
                    <a:pt x="3046" y="1646"/>
                  </a:lnTo>
                  <a:cubicBezTo>
                    <a:pt x="3063" y="1579"/>
                    <a:pt x="3124" y="1541"/>
                    <a:pt x="3186" y="1541"/>
                  </a:cubicBezTo>
                  <a:cubicBezTo>
                    <a:pt x="3231" y="1541"/>
                    <a:pt x="3276" y="1561"/>
                    <a:pt x="3306" y="1603"/>
                  </a:cubicBezTo>
                  <a:lnTo>
                    <a:pt x="3436" y="1776"/>
                  </a:lnTo>
                  <a:lnTo>
                    <a:pt x="3364" y="2310"/>
                  </a:lnTo>
                  <a:cubicBezTo>
                    <a:pt x="3364" y="2353"/>
                    <a:pt x="3335" y="2368"/>
                    <a:pt x="3292" y="2382"/>
                  </a:cubicBezTo>
                  <a:lnTo>
                    <a:pt x="2613" y="2483"/>
                  </a:lnTo>
                  <a:cubicBezTo>
                    <a:pt x="2584" y="2483"/>
                    <a:pt x="2555" y="2498"/>
                    <a:pt x="2526" y="2512"/>
                  </a:cubicBezTo>
                  <a:lnTo>
                    <a:pt x="1848" y="3017"/>
                  </a:lnTo>
                  <a:cubicBezTo>
                    <a:pt x="1776" y="3061"/>
                    <a:pt x="1733" y="3147"/>
                    <a:pt x="1718" y="3220"/>
                  </a:cubicBezTo>
                  <a:lnTo>
                    <a:pt x="1646" y="3494"/>
                  </a:lnTo>
                  <a:cubicBezTo>
                    <a:pt x="1617" y="3580"/>
                    <a:pt x="1545" y="3638"/>
                    <a:pt x="1458" y="3638"/>
                  </a:cubicBezTo>
                  <a:lnTo>
                    <a:pt x="1141" y="3595"/>
                  </a:lnTo>
                  <a:cubicBezTo>
                    <a:pt x="1069" y="3595"/>
                    <a:pt x="996" y="3638"/>
                    <a:pt x="967" y="3710"/>
                  </a:cubicBezTo>
                  <a:lnTo>
                    <a:pt x="794" y="4172"/>
                  </a:lnTo>
                  <a:cubicBezTo>
                    <a:pt x="765" y="4273"/>
                    <a:pt x="809" y="4374"/>
                    <a:pt x="910" y="4403"/>
                  </a:cubicBezTo>
                  <a:lnTo>
                    <a:pt x="1299" y="4519"/>
                  </a:lnTo>
                  <a:cubicBezTo>
                    <a:pt x="1317" y="4524"/>
                    <a:pt x="1335" y="4526"/>
                    <a:pt x="1353" y="4526"/>
                  </a:cubicBezTo>
                  <a:cubicBezTo>
                    <a:pt x="1435" y="4526"/>
                    <a:pt x="1509" y="4475"/>
                    <a:pt x="1545" y="4403"/>
                  </a:cubicBezTo>
                  <a:lnTo>
                    <a:pt x="1790" y="3855"/>
                  </a:lnTo>
                  <a:cubicBezTo>
                    <a:pt x="1834" y="3754"/>
                    <a:pt x="1906" y="3696"/>
                    <a:pt x="2007" y="3653"/>
                  </a:cubicBezTo>
                  <a:lnTo>
                    <a:pt x="2411" y="3523"/>
                  </a:lnTo>
                  <a:lnTo>
                    <a:pt x="2974" y="4201"/>
                  </a:lnTo>
                  <a:lnTo>
                    <a:pt x="2916" y="4360"/>
                  </a:lnTo>
                  <a:cubicBezTo>
                    <a:pt x="2887" y="4447"/>
                    <a:pt x="2931" y="4562"/>
                    <a:pt x="3032" y="4591"/>
                  </a:cubicBezTo>
                  <a:cubicBezTo>
                    <a:pt x="3046" y="4591"/>
                    <a:pt x="3075" y="4605"/>
                    <a:pt x="3089" y="4605"/>
                  </a:cubicBezTo>
                  <a:cubicBezTo>
                    <a:pt x="3176" y="4605"/>
                    <a:pt x="3248" y="4548"/>
                    <a:pt x="3277" y="4475"/>
                  </a:cubicBezTo>
                  <a:lnTo>
                    <a:pt x="3320" y="4317"/>
                  </a:lnTo>
                  <a:cubicBezTo>
                    <a:pt x="3364" y="4201"/>
                    <a:pt x="3335" y="4071"/>
                    <a:pt x="3263" y="3970"/>
                  </a:cubicBezTo>
                  <a:lnTo>
                    <a:pt x="2801" y="3407"/>
                  </a:lnTo>
                  <a:lnTo>
                    <a:pt x="2916" y="3364"/>
                  </a:lnTo>
                  <a:lnTo>
                    <a:pt x="3306" y="3609"/>
                  </a:lnTo>
                  <a:cubicBezTo>
                    <a:pt x="3393" y="3667"/>
                    <a:pt x="3450" y="3754"/>
                    <a:pt x="3479" y="3855"/>
                  </a:cubicBezTo>
                  <a:lnTo>
                    <a:pt x="3566" y="4273"/>
                  </a:lnTo>
                  <a:cubicBezTo>
                    <a:pt x="3580" y="4360"/>
                    <a:pt x="3652" y="4418"/>
                    <a:pt x="3739" y="4418"/>
                  </a:cubicBezTo>
                  <a:lnTo>
                    <a:pt x="3782" y="4418"/>
                  </a:lnTo>
                  <a:cubicBezTo>
                    <a:pt x="3883" y="4403"/>
                    <a:pt x="3941" y="4302"/>
                    <a:pt x="3927" y="4201"/>
                  </a:cubicBezTo>
                  <a:lnTo>
                    <a:pt x="3883" y="3956"/>
                  </a:lnTo>
                  <a:cubicBezTo>
                    <a:pt x="3855" y="3869"/>
                    <a:pt x="3912" y="3797"/>
                    <a:pt x="3999" y="3783"/>
                  </a:cubicBezTo>
                  <a:cubicBezTo>
                    <a:pt x="4071" y="3768"/>
                    <a:pt x="4114" y="3725"/>
                    <a:pt x="4129" y="3667"/>
                  </a:cubicBezTo>
                  <a:lnTo>
                    <a:pt x="4215" y="3234"/>
                  </a:lnTo>
                  <a:cubicBezTo>
                    <a:pt x="4244" y="3147"/>
                    <a:pt x="4316" y="3104"/>
                    <a:pt x="4403" y="3104"/>
                  </a:cubicBezTo>
                  <a:lnTo>
                    <a:pt x="4490" y="3104"/>
                  </a:lnTo>
                  <a:cubicBezTo>
                    <a:pt x="4533" y="3104"/>
                    <a:pt x="4591" y="3090"/>
                    <a:pt x="4620" y="3061"/>
                  </a:cubicBezTo>
                  <a:cubicBezTo>
                    <a:pt x="4649" y="3017"/>
                    <a:pt x="4706" y="3003"/>
                    <a:pt x="4750" y="3003"/>
                  </a:cubicBezTo>
                  <a:lnTo>
                    <a:pt x="5024" y="3032"/>
                  </a:lnTo>
                  <a:cubicBezTo>
                    <a:pt x="5082" y="3046"/>
                    <a:pt x="5125" y="3090"/>
                    <a:pt x="5139" y="3147"/>
                  </a:cubicBezTo>
                  <a:lnTo>
                    <a:pt x="5168" y="3263"/>
                  </a:lnTo>
                  <a:cubicBezTo>
                    <a:pt x="5183" y="3349"/>
                    <a:pt x="5139" y="3451"/>
                    <a:pt x="5053" y="3479"/>
                  </a:cubicBezTo>
                  <a:lnTo>
                    <a:pt x="4259" y="3710"/>
                  </a:lnTo>
                  <a:cubicBezTo>
                    <a:pt x="4158" y="3739"/>
                    <a:pt x="4129" y="3840"/>
                    <a:pt x="4201" y="3912"/>
                  </a:cubicBezTo>
                  <a:lnTo>
                    <a:pt x="4273" y="3999"/>
                  </a:lnTo>
                  <a:cubicBezTo>
                    <a:pt x="4302" y="4028"/>
                    <a:pt x="4345" y="4057"/>
                    <a:pt x="4403" y="4057"/>
                  </a:cubicBezTo>
                  <a:lnTo>
                    <a:pt x="4865" y="4014"/>
                  </a:lnTo>
                  <a:cubicBezTo>
                    <a:pt x="4952" y="4014"/>
                    <a:pt x="5024" y="4071"/>
                    <a:pt x="5038" y="4158"/>
                  </a:cubicBezTo>
                  <a:lnTo>
                    <a:pt x="5067" y="4273"/>
                  </a:lnTo>
                  <a:cubicBezTo>
                    <a:pt x="5096" y="4475"/>
                    <a:pt x="4952" y="4663"/>
                    <a:pt x="4750" y="4692"/>
                  </a:cubicBezTo>
                  <a:lnTo>
                    <a:pt x="3855" y="4764"/>
                  </a:lnTo>
                  <a:cubicBezTo>
                    <a:pt x="3754" y="4764"/>
                    <a:pt x="3696" y="4865"/>
                    <a:pt x="3725" y="4966"/>
                  </a:cubicBezTo>
                  <a:cubicBezTo>
                    <a:pt x="3750" y="5070"/>
                    <a:pt x="3661" y="5173"/>
                    <a:pt x="3559" y="5173"/>
                  </a:cubicBezTo>
                  <a:cubicBezTo>
                    <a:pt x="3547" y="5173"/>
                    <a:pt x="3535" y="5171"/>
                    <a:pt x="3523" y="5168"/>
                  </a:cubicBezTo>
                  <a:lnTo>
                    <a:pt x="2859" y="4937"/>
                  </a:lnTo>
                  <a:cubicBezTo>
                    <a:pt x="2772" y="4909"/>
                    <a:pt x="2700" y="4836"/>
                    <a:pt x="2685" y="4750"/>
                  </a:cubicBezTo>
                  <a:cubicBezTo>
                    <a:pt x="2671" y="4620"/>
                    <a:pt x="2555" y="4533"/>
                    <a:pt x="2440" y="4533"/>
                  </a:cubicBezTo>
                  <a:lnTo>
                    <a:pt x="1805" y="4548"/>
                  </a:lnTo>
                  <a:cubicBezTo>
                    <a:pt x="1574" y="4562"/>
                    <a:pt x="1357" y="4605"/>
                    <a:pt x="1155" y="4692"/>
                  </a:cubicBezTo>
                  <a:lnTo>
                    <a:pt x="939" y="4793"/>
                  </a:lnTo>
                  <a:cubicBezTo>
                    <a:pt x="809" y="4851"/>
                    <a:pt x="737" y="4966"/>
                    <a:pt x="722" y="5096"/>
                  </a:cubicBezTo>
                  <a:lnTo>
                    <a:pt x="722" y="5284"/>
                  </a:lnTo>
                  <a:lnTo>
                    <a:pt x="87" y="6006"/>
                  </a:lnTo>
                  <a:cubicBezTo>
                    <a:pt x="44" y="6063"/>
                    <a:pt x="0" y="6150"/>
                    <a:pt x="0" y="6237"/>
                  </a:cubicBezTo>
                  <a:lnTo>
                    <a:pt x="0" y="7002"/>
                  </a:lnTo>
                  <a:cubicBezTo>
                    <a:pt x="0" y="7146"/>
                    <a:pt x="58" y="7290"/>
                    <a:pt x="159" y="7391"/>
                  </a:cubicBezTo>
                  <a:lnTo>
                    <a:pt x="722" y="7925"/>
                  </a:lnTo>
                  <a:cubicBezTo>
                    <a:pt x="809" y="8012"/>
                    <a:pt x="924" y="8055"/>
                    <a:pt x="1040" y="8070"/>
                  </a:cubicBezTo>
                  <a:lnTo>
                    <a:pt x="2700" y="8214"/>
                  </a:lnTo>
                  <a:cubicBezTo>
                    <a:pt x="2801" y="8229"/>
                    <a:pt x="2887" y="8315"/>
                    <a:pt x="2873" y="8416"/>
                  </a:cubicBezTo>
                  <a:lnTo>
                    <a:pt x="2859" y="8503"/>
                  </a:lnTo>
                  <a:cubicBezTo>
                    <a:pt x="2844" y="8618"/>
                    <a:pt x="2902" y="8748"/>
                    <a:pt x="3003" y="8820"/>
                  </a:cubicBezTo>
                  <a:lnTo>
                    <a:pt x="3407" y="9124"/>
                  </a:lnTo>
                  <a:lnTo>
                    <a:pt x="3335" y="9326"/>
                  </a:lnTo>
                  <a:cubicBezTo>
                    <a:pt x="3306" y="9470"/>
                    <a:pt x="3349" y="9614"/>
                    <a:pt x="3450" y="9701"/>
                  </a:cubicBezTo>
                  <a:lnTo>
                    <a:pt x="3883" y="10076"/>
                  </a:lnTo>
                  <a:cubicBezTo>
                    <a:pt x="4302" y="10004"/>
                    <a:pt x="4721" y="9874"/>
                    <a:pt x="5096" y="9701"/>
                  </a:cubicBezTo>
                  <a:lnTo>
                    <a:pt x="5774" y="8893"/>
                  </a:lnTo>
                  <a:cubicBezTo>
                    <a:pt x="5890" y="8763"/>
                    <a:pt x="5977" y="8618"/>
                    <a:pt x="6034" y="8460"/>
                  </a:cubicBezTo>
                  <a:lnTo>
                    <a:pt x="6785" y="6727"/>
                  </a:lnTo>
                  <a:cubicBezTo>
                    <a:pt x="6872" y="6540"/>
                    <a:pt x="6742" y="6323"/>
                    <a:pt x="6540" y="6323"/>
                  </a:cubicBezTo>
                  <a:cubicBezTo>
                    <a:pt x="6526" y="6324"/>
                    <a:pt x="6512" y="6325"/>
                    <a:pt x="6498" y="6325"/>
                  </a:cubicBezTo>
                  <a:cubicBezTo>
                    <a:pt x="6296" y="6325"/>
                    <a:pt x="6097" y="6226"/>
                    <a:pt x="5962" y="6063"/>
                  </a:cubicBezTo>
                  <a:lnTo>
                    <a:pt x="5226" y="5168"/>
                  </a:lnTo>
                  <a:cubicBezTo>
                    <a:pt x="5109" y="5030"/>
                    <a:pt x="5227" y="4868"/>
                    <a:pt x="5361" y="4868"/>
                  </a:cubicBezTo>
                  <a:cubicBezTo>
                    <a:pt x="5409" y="4868"/>
                    <a:pt x="5459" y="4888"/>
                    <a:pt x="5500" y="4937"/>
                  </a:cubicBezTo>
                  <a:lnTo>
                    <a:pt x="6251" y="5832"/>
                  </a:lnTo>
                  <a:cubicBezTo>
                    <a:pt x="6309" y="5919"/>
                    <a:pt x="6410" y="5962"/>
                    <a:pt x="6511" y="5962"/>
                  </a:cubicBezTo>
                  <a:cubicBezTo>
                    <a:pt x="6626" y="5962"/>
                    <a:pt x="6727" y="5890"/>
                    <a:pt x="6785" y="5803"/>
                  </a:cubicBezTo>
                  <a:lnTo>
                    <a:pt x="7218" y="4937"/>
                  </a:lnTo>
                  <a:cubicBezTo>
                    <a:pt x="7261" y="4851"/>
                    <a:pt x="7232" y="4764"/>
                    <a:pt x="7160" y="4706"/>
                  </a:cubicBezTo>
                  <a:lnTo>
                    <a:pt x="7045" y="4620"/>
                  </a:lnTo>
                  <a:cubicBezTo>
                    <a:pt x="6987" y="4591"/>
                    <a:pt x="6973" y="4519"/>
                    <a:pt x="7016" y="4475"/>
                  </a:cubicBezTo>
                  <a:lnTo>
                    <a:pt x="7074" y="4374"/>
                  </a:lnTo>
                  <a:cubicBezTo>
                    <a:pt x="7139" y="4276"/>
                    <a:pt x="7251" y="4224"/>
                    <a:pt x="7365" y="4224"/>
                  </a:cubicBezTo>
                  <a:cubicBezTo>
                    <a:pt x="7452" y="4224"/>
                    <a:pt x="7539" y="4254"/>
                    <a:pt x="7608" y="4317"/>
                  </a:cubicBezTo>
                  <a:lnTo>
                    <a:pt x="8084" y="4779"/>
                  </a:lnTo>
                  <a:cubicBezTo>
                    <a:pt x="8070" y="4576"/>
                    <a:pt x="8041" y="4360"/>
                    <a:pt x="8012" y="4158"/>
                  </a:cubicBezTo>
                  <a:cubicBezTo>
                    <a:pt x="7622" y="1993"/>
                    <a:pt x="5904" y="318"/>
                    <a:pt x="3725"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0" name="Google Shape;16790;p62"/>
            <p:cNvSpPr/>
            <p:nvPr/>
          </p:nvSpPr>
          <p:spPr>
            <a:xfrm>
              <a:off x="2437177" y="2084939"/>
              <a:ext cx="17066" cy="27264"/>
            </a:xfrm>
            <a:custGeom>
              <a:avLst/>
              <a:gdLst/>
              <a:ahLst/>
              <a:cxnLst/>
              <a:rect l="l" t="t" r="r" b="b"/>
              <a:pathLst>
                <a:path w="651" h="1040" extrusionOk="0">
                  <a:moveTo>
                    <a:pt x="462" y="0"/>
                  </a:moveTo>
                  <a:cubicBezTo>
                    <a:pt x="361" y="0"/>
                    <a:pt x="289" y="87"/>
                    <a:pt x="289" y="188"/>
                  </a:cubicBezTo>
                  <a:lnTo>
                    <a:pt x="289" y="577"/>
                  </a:lnTo>
                  <a:lnTo>
                    <a:pt x="130" y="736"/>
                  </a:lnTo>
                  <a:cubicBezTo>
                    <a:pt x="0" y="837"/>
                    <a:pt x="87" y="1039"/>
                    <a:pt x="246" y="1039"/>
                  </a:cubicBezTo>
                  <a:cubicBezTo>
                    <a:pt x="289" y="1039"/>
                    <a:pt x="332" y="1025"/>
                    <a:pt x="376" y="996"/>
                  </a:cubicBezTo>
                  <a:lnTo>
                    <a:pt x="592" y="794"/>
                  </a:lnTo>
                  <a:cubicBezTo>
                    <a:pt x="636" y="751"/>
                    <a:pt x="650" y="707"/>
                    <a:pt x="650" y="650"/>
                  </a:cubicBezTo>
                  <a:lnTo>
                    <a:pt x="650" y="188"/>
                  </a:lnTo>
                  <a:cubicBezTo>
                    <a:pt x="650" y="87"/>
                    <a:pt x="563" y="0"/>
                    <a:pt x="462"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1" name="Google Shape;16791;p62"/>
            <p:cNvSpPr/>
            <p:nvPr/>
          </p:nvSpPr>
          <p:spPr>
            <a:xfrm>
              <a:off x="2405771" y="2174621"/>
              <a:ext cx="153279" cy="125281"/>
            </a:xfrm>
            <a:custGeom>
              <a:avLst/>
              <a:gdLst/>
              <a:ahLst/>
              <a:cxnLst/>
              <a:rect l="l" t="t" r="r" b="b"/>
              <a:pathLst>
                <a:path w="5847" h="4779" extrusionOk="0">
                  <a:moveTo>
                    <a:pt x="693" y="0"/>
                  </a:moveTo>
                  <a:lnTo>
                    <a:pt x="87" y="708"/>
                  </a:lnTo>
                  <a:cubicBezTo>
                    <a:pt x="29" y="765"/>
                    <a:pt x="0" y="852"/>
                    <a:pt x="0" y="939"/>
                  </a:cubicBezTo>
                  <a:lnTo>
                    <a:pt x="0" y="1704"/>
                  </a:lnTo>
                  <a:cubicBezTo>
                    <a:pt x="0" y="1848"/>
                    <a:pt x="58" y="1992"/>
                    <a:pt x="159" y="2079"/>
                  </a:cubicBezTo>
                  <a:lnTo>
                    <a:pt x="708" y="2627"/>
                  </a:lnTo>
                  <a:cubicBezTo>
                    <a:pt x="794" y="2714"/>
                    <a:pt x="910" y="2757"/>
                    <a:pt x="1025" y="2772"/>
                  </a:cubicBezTo>
                  <a:lnTo>
                    <a:pt x="2700" y="2916"/>
                  </a:lnTo>
                  <a:cubicBezTo>
                    <a:pt x="2801" y="2931"/>
                    <a:pt x="2873" y="3017"/>
                    <a:pt x="2859" y="3118"/>
                  </a:cubicBezTo>
                  <a:lnTo>
                    <a:pt x="2844" y="3205"/>
                  </a:lnTo>
                  <a:cubicBezTo>
                    <a:pt x="2830" y="3320"/>
                    <a:pt x="2887" y="3450"/>
                    <a:pt x="2988" y="3522"/>
                  </a:cubicBezTo>
                  <a:lnTo>
                    <a:pt x="3393" y="3826"/>
                  </a:lnTo>
                  <a:lnTo>
                    <a:pt x="3335" y="4028"/>
                  </a:lnTo>
                  <a:cubicBezTo>
                    <a:pt x="3292" y="4172"/>
                    <a:pt x="3335" y="4316"/>
                    <a:pt x="3436" y="4403"/>
                  </a:cubicBezTo>
                  <a:lnTo>
                    <a:pt x="3869" y="4778"/>
                  </a:lnTo>
                  <a:lnTo>
                    <a:pt x="3883" y="4778"/>
                  </a:lnTo>
                  <a:cubicBezTo>
                    <a:pt x="4187" y="4721"/>
                    <a:pt x="4490" y="4648"/>
                    <a:pt x="4778" y="4533"/>
                  </a:cubicBezTo>
                  <a:lnTo>
                    <a:pt x="4851" y="4504"/>
                  </a:lnTo>
                  <a:lnTo>
                    <a:pt x="5038" y="4432"/>
                  </a:lnTo>
                  <a:lnTo>
                    <a:pt x="5096" y="4403"/>
                  </a:lnTo>
                  <a:lnTo>
                    <a:pt x="5760" y="3595"/>
                  </a:lnTo>
                  <a:cubicBezTo>
                    <a:pt x="5803" y="3551"/>
                    <a:pt x="5818" y="3522"/>
                    <a:pt x="5847" y="3479"/>
                  </a:cubicBezTo>
                  <a:lnTo>
                    <a:pt x="5529" y="3479"/>
                  </a:lnTo>
                  <a:cubicBezTo>
                    <a:pt x="3349" y="3479"/>
                    <a:pt x="1401" y="2079"/>
                    <a:pt x="693"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2" name="Google Shape;16792;p62"/>
            <p:cNvSpPr/>
            <p:nvPr/>
          </p:nvSpPr>
          <p:spPr>
            <a:xfrm>
              <a:off x="2329827" y="2084651"/>
              <a:ext cx="362422" cy="269857"/>
            </a:xfrm>
            <a:custGeom>
              <a:avLst/>
              <a:gdLst/>
              <a:ahLst/>
              <a:cxnLst/>
              <a:rect l="l" t="t" r="r" b="b"/>
              <a:pathLst>
                <a:path w="13825" h="10294" extrusionOk="0">
                  <a:moveTo>
                    <a:pt x="12099" y="0"/>
                  </a:moveTo>
                  <a:cubicBezTo>
                    <a:pt x="11949" y="0"/>
                    <a:pt x="11796" y="149"/>
                    <a:pt x="11891" y="329"/>
                  </a:cubicBezTo>
                  <a:cubicBezTo>
                    <a:pt x="13305" y="3331"/>
                    <a:pt x="12295" y="6911"/>
                    <a:pt x="9523" y="8730"/>
                  </a:cubicBezTo>
                  <a:cubicBezTo>
                    <a:pt x="8406" y="9463"/>
                    <a:pt x="7140" y="9818"/>
                    <a:pt x="5883" y="9818"/>
                  </a:cubicBezTo>
                  <a:cubicBezTo>
                    <a:pt x="4020" y="9818"/>
                    <a:pt x="2178" y="9037"/>
                    <a:pt x="876" y="7546"/>
                  </a:cubicBezTo>
                  <a:lnTo>
                    <a:pt x="876" y="7546"/>
                  </a:lnTo>
                  <a:lnTo>
                    <a:pt x="1641" y="7806"/>
                  </a:lnTo>
                  <a:cubicBezTo>
                    <a:pt x="1674" y="7819"/>
                    <a:pt x="1705" y="7825"/>
                    <a:pt x="1733" y="7825"/>
                  </a:cubicBezTo>
                  <a:cubicBezTo>
                    <a:pt x="1957" y="7825"/>
                    <a:pt x="2042" y="7464"/>
                    <a:pt x="1786" y="7388"/>
                  </a:cubicBezTo>
                  <a:lnTo>
                    <a:pt x="313" y="6897"/>
                  </a:lnTo>
                  <a:cubicBezTo>
                    <a:pt x="287" y="6887"/>
                    <a:pt x="261" y="6883"/>
                    <a:pt x="236" y="6883"/>
                  </a:cubicBezTo>
                  <a:cubicBezTo>
                    <a:pt x="107" y="6883"/>
                    <a:pt x="1" y="6997"/>
                    <a:pt x="25" y="7142"/>
                  </a:cubicBezTo>
                  <a:lnTo>
                    <a:pt x="270" y="8860"/>
                  </a:lnTo>
                  <a:cubicBezTo>
                    <a:pt x="284" y="8961"/>
                    <a:pt x="371" y="9048"/>
                    <a:pt x="487" y="9048"/>
                  </a:cubicBezTo>
                  <a:lnTo>
                    <a:pt x="515" y="9048"/>
                  </a:lnTo>
                  <a:cubicBezTo>
                    <a:pt x="631" y="9019"/>
                    <a:pt x="718" y="8918"/>
                    <a:pt x="703" y="8802"/>
                  </a:cubicBezTo>
                  <a:lnTo>
                    <a:pt x="573" y="7878"/>
                  </a:lnTo>
                  <a:lnTo>
                    <a:pt x="573" y="7878"/>
                  </a:lnTo>
                  <a:cubicBezTo>
                    <a:pt x="1964" y="9467"/>
                    <a:pt x="3921" y="10294"/>
                    <a:pt x="5902" y="10294"/>
                  </a:cubicBezTo>
                  <a:cubicBezTo>
                    <a:pt x="7252" y="10294"/>
                    <a:pt x="8612" y="9910"/>
                    <a:pt x="9812" y="9120"/>
                  </a:cubicBezTo>
                  <a:cubicBezTo>
                    <a:pt x="12757" y="7171"/>
                    <a:pt x="13825" y="3331"/>
                    <a:pt x="12295" y="141"/>
                  </a:cubicBezTo>
                  <a:cubicBezTo>
                    <a:pt x="12255" y="41"/>
                    <a:pt x="12177" y="0"/>
                    <a:pt x="12099"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3" name="Google Shape;16793;p62"/>
            <p:cNvSpPr/>
            <p:nvPr/>
          </p:nvSpPr>
          <p:spPr>
            <a:xfrm>
              <a:off x="2276348" y="1981809"/>
              <a:ext cx="361793" cy="268704"/>
            </a:xfrm>
            <a:custGeom>
              <a:avLst/>
              <a:gdLst/>
              <a:ahLst/>
              <a:cxnLst/>
              <a:rect l="l" t="t" r="r" b="b"/>
              <a:pathLst>
                <a:path w="13801" h="10250" extrusionOk="0">
                  <a:moveTo>
                    <a:pt x="7918" y="1"/>
                  </a:moveTo>
                  <a:cubicBezTo>
                    <a:pt x="6569" y="1"/>
                    <a:pt x="5210" y="385"/>
                    <a:pt x="4013" y="1177"/>
                  </a:cubicBezTo>
                  <a:cubicBezTo>
                    <a:pt x="1069" y="3126"/>
                    <a:pt x="0" y="6937"/>
                    <a:pt x="1516" y="10141"/>
                  </a:cubicBezTo>
                  <a:cubicBezTo>
                    <a:pt x="1559" y="10217"/>
                    <a:pt x="1628" y="10249"/>
                    <a:pt x="1698" y="10249"/>
                  </a:cubicBezTo>
                  <a:cubicBezTo>
                    <a:pt x="1841" y="10249"/>
                    <a:pt x="1988" y="10114"/>
                    <a:pt x="1920" y="9939"/>
                  </a:cubicBezTo>
                  <a:cubicBezTo>
                    <a:pt x="1487" y="9059"/>
                    <a:pt x="1271" y="8091"/>
                    <a:pt x="1271" y="7110"/>
                  </a:cubicBezTo>
                  <a:cubicBezTo>
                    <a:pt x="1271" y="4338"/>
                    <a:pt x="2989" y="1855"/>
                    <a:pt x="5587" y="874"/>
                  </a:cubicBezTo>
                  <a:cubicBezTo>
                    <a:pt x="6347" y="591"/>
                    <a:pt x="7136" y="454"/>
                    <a:pt x="7917" y="454"/>
                  </a:cubicBezTo>
                  <a:cubicBezTo>
                    <a:pt x="9805" y="454"/>
                    <a:pt x="11648" y="1255"/>
                    <a:pt x="12935" y="2736"/>
                  </a:cubicBezTo>
                  <a:lnTo>
                    <a:pt x="12169" y="2476"/>
                  </a:lnTo>
                  <a:cubicBezTo>
                    <a:pt x="12143" y="2468"/>
                    <a:pt x="12118" y="2464"/>
                    <a:pt x="12095" y="2464"/>
                  </a:cubicBezTo>
                  <a:cubicBezTo>
                    <a:pt x="11874" y="2464"/>
                    <a:pt x="11790" y="2803"/>
                    <a:pt x="12025" y="2895"/>
                  </a:cubicBezTo>
                  <a:lnTo>
                    <a:pt x="13498" y="3386"/>
                  </a:lnTo>
                  <a:cubicBezTo>
                    <a:pt x="13526" y="3386"/>
                    <a:pt x="13541" y="3400"/>
                    <a:pt x="13570" y="3400"/>
                  </a:cubicBezTo>
                  <a:cubicBezTo>
                    <a:pt x="13700" y="3400"/>
                    <a:pt x="13801" y="3270"/>
                    <a:pt x="13786" y="3140"/>
                  </a:cubicBezTo>
                  <a:lnTo>
                    <a:pt x="13541" y="1422"/>
                  </a:lnTo>
                  <a:cubicBezTo>
                    <a:pt x="13528" y="1280"/>
                    <a:pt x="13425" y="1216"/>
                    <a:pt x="13322" y="1216"/>
                  </a:cubicBezTo>
                  <a:cubicBezTo>
                    <a:pt x="13195" y="1216"/>
                    <a:pt x="13068" y="1313"/>
                    <a:pt x="13108" y="1480"/>
                  </a:cubicBezTo>
                  <a:lnTo>
                    <a:pt x="13238" y="2389"/>
                  </a:lnTo>
                  <a:cubicBezTo>
                    <a:pt x="11841" y="821"/>
                    <a:pt x="9889" y="1"/>
                    <a:pt x="7918"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4" name="Google Shape;16794;p62"/>
          <p:cNvGrpSpPr/>
          <p:nvPr/>
        </p:nvGrpSpPr>
        <p:grpSpPr>
          <a:xfrm>
            <a:off x="2774354" y="2009990"/>
            <a:ext cx="372017" cy="316310"/>
            <a:chOff x="2774354" y="2009990"/>
            <a:chExt cx="372017" cy="316310"/>
          </a:xfrm>
        </p:grpSpPr>
        <p:sp>
          <p:nvSpPr>
            <p:cNvPr id="16795" name="Google Shape;16795;p62"/>
            <p:cNvSpPr/>
            <p:nvPr/>
          </p:nvSpPr>
          <p:spPr>
            <a:xfrm>
              <a:off x="2948055" y="2090995"/>
              <a:ext cx="191134" cy="174094"/>
            </a:xfrm>
            <a:custGeom>
              <a:avLst/>
              <a:gdLst/>
              <a:ahLst/>
              <a:cxnLst/>
              <a:rect l="l" t="t" r="r" b="b"/>
              <a:pathLst>
                <a:path w="7291" h="6641" extrusionOk="0">
                  <a:moveTo>
                    <a:pt x="4591" y="0"/>
                  </a:moveTo>
                  <a:lnTo>
                    <a:pt x="3191" y="1068"/>
                  </a:lnTo>
                  <a:lnTo>
                    <a:pt x="2021" y="679"/>
                  </a:lnTo>
                  <a:lnTo>
                    <a:pt x="0" y="2324"/>
                  </a:lnTo>
                  <a:lnTo>
                    <a:pt x="3118" y="6640"/>
                  </a:lnTo>
                  <a:lnTo>
                    <a:pt x="7290" y="3667"/>
                  </a:lnTo>
                  <a:lnTo>
                    <a:pt x="4591"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6" name="Google Shape;16796;p62"/>
            <p:cNvSpPr/>
            <p:nvPr/>
          </p:nvSpPr>
          <p:spPr>
            <a:xfrm>
              <a:off x="3033568" y="2009990"/>
              <a:ext cx="112803" cy="206889"/>
            </a:xfrm>
            <a:custGeom>
              <a:avLst/>
              <a:gdLst/>
              <a:ahLst/>
              <a:cxnLst/>
              <a:rect l="l" t="t" r="r" b="b"/>
              <a:pathLst>
                <a:path w="4303" h="7892" extrusionOk="0">
                  <a:moveTo>
                    <a:pt x="4302" y="1"/>
                  </a:moveTo>
                  <a:lnTo>
                    <a:pt x="131" y="2960"/>
                  </a:lnTo>
                  <a:cubicBezTo>
                    <a:pt x="30" y="3032"/>
                    <a:pt x="1" y="3177"/>
                    <a:pt x="87" y="3278"/>
                  </a:cubicBezTo>
                  <a:lnTo>
                    <a:pt x="3581" y="7810"/>
                  </a:lnTo>
                  <a:cubicBezTo>
                    <a:pt x="3631" y="7861"/>
                    <a:pt x="3696" y="7892"/>
                    <a:pt x="3761" y="7892"/>
                  </a:cubicBezTo>
                  <a:cubicBezTo>
                    <a:pt x="3809" y="7892"/>
                    <a:pt x="3856" y="7876"/>
                    <a:pt x="3898" y="7839"/>
                  </a:cubicBezTo>
                  <a:lnTo>
                    <a:pt x="4302" y="7522"/>
                  </a:lnTo>
                  <a:lnTo>
                    <a:pt x="4302" y="1"/>
                  </a:ln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7" name="Google Shape;16797;p62"/>
            <p:cNvSpPr/>
            <p:nvPr/>
          </p:nvSpPr>
          <p:spPr>
            <a:xfrm>
              <a:off x="3110404" y="2165524"/>
              <a:ext cx="35600" cy="51355"/>
            </a:xfrm>
            <a:custGeom>
              <a:avLst/>
              <a:gdLst/>
              <a:ahLst/>
              <a:cxnLst/>
              <a:rect l="l" t="t" r="r" b="b"/>
              <a:pathLst>
                <a:path w="1358" h="1959" extrusionOk="0">
                  <a:moveTo>
                    <a:pt x="1357" y="1"/>
                  </a:moveTo>
                  <a:lnTo>
                    <a:pt x="0" y="1040"/>
                  </a:lnTo>
                  <a:lnTo>
                    <a:pt x="650" y="1877"/>
                  </a:lnTo>
                  <a:cubicBezTo>
                    <a:pt x="692" y="1928"/>
                    <a:pt x="758" y="1959"/>
                    <a:pt x="823" y="1959"/>
                  </a:cubicBezTo>
                  <a:cubicBezTo>
                    <a:pt x="870" y="1959"/>
                    <a:pt x="917" y="1943"/>
                    <a:pt x="953" y="1906"/>
                  </a:cubicBezTo>
                  <a:lnTo>
                    <a:pt x="1357" y="1589"/>
                  </a:lnTo>
                  <a:lnTo>
                    <a:pt x="1357" y="1"/>
                  </a:lnTo>
                  <a:close/>
                </a:path>
              </a:pathLst>
            </a:custGeom>
            <a:solidFill>
              <a:srgbClr val="869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8" name="Google Shape;16798;p62"/>
            <p:cNvSpPr/>
            <p:nvPr/>
          </p:nvSpPr>
          <p:spPr>
            <a:xfrm>
              <a:off x="2960533" y="2148510"/>
              <a:ext cx="145336" cy="96733"/>
            </a:xfrm>
            <a:custGeom>
              <a:avLst/>
              <a:gdLst/>
              <a:ahLst/>
              <a:cxnLst/>
              <a:rect l="l" t="t" r="r" b="b"/>
              <a:pathLst>
                <a:path w="5544" h="3690" extrusionOk="0">
                  <a:moveTo>
                    <a:pt x="636" y="0"/>
                  </a:moveTo>
                  <a:lnTo>
                    <a:pt x="1" y="1169"/>
                  </a:lnTo>
                  <a:lnTo>
                    <a:pt x="4476" y="3609"/>
                  </a:lnTo>
                  <a:cubicBezTo>
                    <a:pt x="4575" y="3663"/>
                    <a:pt x="4682" y="3689"/>
                    <a:pt x="4789" y="3689"/>
                  </a:cubicBezTo>
                  <a:cubicBezTo>
                    <a:pt x="5023" y="3689"/>
                    <a:pt x="5252" y="3563"/>
                    <a:pt x="5371" y="3335"/>
                  </a:cubicBezTo>
                  <a:cubicBezTo>
                    <a:pt x="5544" y="3017"/>
                    <a:pt x="5428" y="2613"/>
                    <a:pt x="5111" y="2440"/>
                  </a:cubicBezTo>
                  <a:lnTo>
                    <a:pt x="636"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9" name="Google Shape;16799;p62"/>
            <p:cNvSpPr/>
            <p:nvPr/>
          </p:nvSpPr>
          <p:spPr>
            <a:xfrm>
              <a:off x="3017315" y="2196930"/>
              <a:ext cx="85540" cy="48419"/>
            </a:xfrm>
            <a:custGeom>
              <a:avLst/>
              <a:gdLst/>
              <a:ahLst/>
              <a:cxnLst/>
              <a:rect l="l" t="t" r="r" b="b"/>
              <a:pathLst>
                <a:path w="3263" h="1847" extrusionOk="0">
                  <a:moveTo>
                    <a:pt x="289" y="1"/>
                  </a:moveTo>
                  <a:lnTo>
                    <a:pt x="0" y="506"/>
                  </a:lnTo>
                  <a:lnTo>
                    <a:pt x="2310" y="1762"/>
                  </a:lnTo>
                  <a:cubicBezTo>
                    <a:pt x="2412" y="1820"/>
                    <a:pt x="2522" y="1847"/>
                    <a:pt x="2630" y="1847"/>
                  </a:cubicBezTo>
                  <a:cubicBezTo>
                    <a:pt x="2901" y="1847"/>
                    <a:pt x="3159" y="1676"/>
                    <a:pt x="3262" y="1387"/>
                  </a:cubicBezTo>
                  <a:lnTo>
                    <a:pt x="3262" y="1387"/>
                  </a:lnTo>
                  <a:cubicBezTo>
                    <a:pt x="3187" y="1410"/>
                    <a:pt x="3112" y="1421"/>
                    <a:pt x="3039" y="1421"/>
                  </a:cubicBezTo>
                  <a:cubicBezTo>
                    <a:pt x="2929" y="1421"/>
                    <a:pt x="2824" y="1395"/>
                    <a:pt x="2728" y="1343"/>
                  </a:cubicBezTo>
                  <a:lnTo>
                    <a:pt x="289"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0" name="Google Shape;16800;p62"/>
            <p:cNvSpPr/>
            <p:nvPr/>
          </p:nvSpPr>
          <p:spPr>
            <a:xfrm>
              <a:off x="2933663" y="2173467"/>
              <a:ext cx="145336" cy="96733"/>
            </a:xfrm>
            <a:custGeom>
              <a:avLst/>
              <a:gdLst/>
              <a:ahLst/>
              <a:cxnLst/>
              <a:rect l="l" t="t" r="r" b="b"/>
              <a:pathLst>
                <a:path w="5544" h="3690" extrusionOk="0">
                  <a:moveTo>
                    <a:pt x="636" y="1"/>
                  </a:moveTo>
                  <a:lnTo>
                    <a:pt x="1" y="1170"/>
                  </a:lnTo>
                  <a:lnTo>
                    <a:pt x="4476" y="3610"/>
                  </a:lnTo>
                  <a:cubicBezTo>
                    <a:pt x="4575" y="3664"/>
                    <a:pt x="4682" y="3690"/>
                    <a:pt x="4789" y="3690"/>
                  </a:cubicBezTo>
                  <a:cubicBezTo>
                    <a:pt x="5023" y="3690"/>
                    <a:pt x="5252" y="3564"/>
                    <a:pt x="5371" y="3336"/>
                  </a:cubicBezTo>
                  <a:cubicBezTo>
                    <a:pt x="5544" y="3018"/>
                    <a:pt x="5428" y="2614"/>
                    <a:pt x="5111" y="2441"/>
                  </a:cubicBezTo>
                  <a:lnTo>
                    <a:pt x="636"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1" name="Google Shape;16801;p62"/>
            <p:cNvSpPr/>
            <p:nvPr/>
          </p:nvSpPr>
          <p:spPr>
            <a:xfrm>
              <a:off x="2999515" y="2228361"/>
              <a:ext cx="76102" cy="41603"/>
            </a:xfrm>
            <a:custGeom>
              <a:avLst/>
              <a:gdLst/>
              <a:ahLst/>
              <a:cxnLst/>
              <a:rect l="l" t="t" r="r" b="b"/>
              <a:pathLst>
                <a:path w="2903" h="1587" extrusionOk="0">
                  <a:moveTo>
                    <a:pt x="260" y="0"/>
                  </a:moveTo>
                  <a:lnTo>
                    <a:pt x="1" y="448"/>
                  </a:lnTo>
                  <a:lnTo>
                    <a:pt x="1949" y="1501"/>
                  </a:lnTo>
                  <a:cubicBezTo>
                    <a:pt x="2053" y="1559"/>
                    <a:pt x="2163" y="1586"/>
                    <a:pt x="2272" y="1586"/>
                  </a:cubicBezTo>
                  <a:cubicBezTo>
                    <a:pt x="2542" y="1586"/>
                    <a:pt x="2799" y="1419"/>
                    <a:pt x="2902" y="1140"/>
                  </a:cubicBezTo>
                  <a:lnTo>
                    <a:pt x="2902" y="1140"/>
                  </a:lnTo>
                  <a:cubicBezTo>
                    <a:pt x="2816" y="1180"/>
                    <a:pt x="2724" y="1199"/>
                    <a:pt x="2631" y="1199"/>
                  </a:cubicBezTo>
                  <a:cubicBezTo>
                    <a:pt x="2522" y="1199"/>
                    <a:pt x="2412" y="1173"/>
                    <a:pt x="2310" y="1126"/>
                  </a:cubicBezTo>
                  <a:lnTo>
                    <a:pt x="260"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2" name="Google Shape;16802;p62"/>
            <p:cNvSpPr/>
            <p:nvPr/>
          </p:nvSpPr>
          <p:spPr>
            <a:xfrm>
              <a:off x="2906425" y="2198450"/>
              <a:ext cx="145729" cy="96733"/>
            </a:xfrm>
            <a:custGeom>
              <a:avLst/>
              <a:gdLst/>
              <a:ahLst/>
              <a:cxnLst/>
              <a:rect l="l" t="t" r="r" b="b"/>
              <a:pathLst>
                <a:path w="5559" h="3690" extrusionOk="0">
                  <a:moveTo>
                    <a:pt x="650" y="1"/>
                  </a:moveTo>
                  <a:lnTo>
                    <a:pt x="0" y="1170"/>
                  </a:lnTo>
                  <a:lnTo>
                    <a:pt x="4490" y="3610"/>
                  </a:lnTo>
                  <a:cubicBezTo>
                    <a:pt x="4590" y="3664"/>
                    <a:pt x="4698" y="3690"/>
                    <a:pt x="4806" y="3690"/>
                  </a:cubicBezTo>
                  <a:cubicBezTo>
                    <a:pt x="5039" y="3690"/>
                    <a:pt x="5266" y="3567"/>
                    <a:pt x="5385" y="3350"/>
                  </a:cubicBezTo>
                  <a:cubicBezTo>
                    <a:pt x="5558" y="3018"/>
                    <a:pt x="5443" y="2613"/>
                    <a:pt x="5125" y="2440"/>
                  </a:cubicBezTo>
                  <a:lnTo>
                    <a:pt x="65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3" name="Google Shape;16803;p62"/>
            <p:cNvSpPr/>
            <p:nvPr/>
          </p:nvSpPr>
          <p:spPr>
            <a:xfrm>
              <a:off x="2982108" y="2259007"/>
              <a:ext cx="66245" cy="36150"/>
            </a:xfrm>
            <a:custGeom>
              <a:avLst/>
              <a:gdLst/>
              <a:ahLst/>
              <a:cxnLst/>
              <a:rect l="l" t="t" r="r" b="b"/>
              <a:pathLst>
                <a:path w="2527" h="1379" extrusionOk="0">
                  <a:moveTo>
                    <a:pt x="260" y="0"/>
                  </a:moveTo>
                  <a:lnTo>
                    <a:pt x="1" y="433"/>
                  </a:lnTo>
                  <a:lnTo>
                    <a:pt x="1603" y="1300"/>
                  </a:lnTo>
                  <a:cubicBezTo>
                    <a:pt x="1703" y="1354"/>
                    <a:pt x="1810" y="1379"/>
                    <a:pt x="1915" y="1379"/>
                  </a:cubicBezTo>
                  <a:cubicBezTo>
                    <a:pt x="2175" y="1379"/>
                    <a:pt x="2424" y="1224"/>
                    <a:pt x="2527" y="968"/>
                  </a:cubicBezTo>
                  <a:lnTo>
                    <a:pt x="2527" y="968"/>
                  </a:lnTo>
                  <a:cubicBezTo>
                    <a:pt x="2452" y="999"/>
                    <a:pt x="2369" y="1014"/>
                    <a:pt x="2285" y="1014"/>
                  </a:cubicBezTo>
                  <a:cubicBezTo>
                    <a:pt x="2174" y="1014"/>
                    <a:pt x="2062" y="988"/>
                    <a:pt x="1964" y="939"/>
                  </a:cubicBezTo>
                  <a:lnTo>
                    <a:pt x="260"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4" name="Google Shape;16804;p62"/>
            <p:cNvSpPr/>
            <p:nvPr/>
          </p:nvSpPr>
          <p:spPr>
            <a:xfrm>
              <a:off x="2879555" y="2223800"/>
              <a:ext cx="145729" cy="96655"/>
            </a:xfrm>
            <a:custGeom>
              <a:avLst/>
              <a:gdLst/>
              <a:ahLst/>
              <a:cxnLst/>
              <a:rect l="l" t="t" r="r" b="b"/>
              <a:pathLst>
                <a:path w="5559" h="3687" extrusionOk="0">
                  <a:moveTo>
                    <a:pt x="636" y="1"/>
                  </a:moveTo>
                  <a:lnTo>
                    <a:pt x="0" y="1156"/>
                  </a:lnTo>
                  <a:lnTo>
                    <a:pt x="4475" y="3610"/>
                  </a:lnTo>
                  <a:cubicBezTo>
                    <a:pt x="4572" y="3662"/>
                    <a:pt x="4676" y="3687"/>
                    <a:pt x="4780" y="3687"/>
                  </a:cubicBezTo>
                  <a:cubicBezTo>
                    <a:pt x="5018" y="3687"/>
                    <a:pt x="5254" y="3557"/>
                    <a:pt x="5385" y="3335"/>
                  </a:cubicBezTo>
                  <a:cubicBezTo>
                    <a:pt x="5558" y="3018"/>
                    <a:pt x="5428" y="2614"/>
                    <a:pt x="5111" y="2440"/>
                  </a:cubicBezTo>
                  <a:lnTo>
                    <a:pt x="636"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5" name="Google Shape;16805;p62"/>
            <p:cNvSpPr/>
            <p:nvPr/>
          </p:nvSpPr>
          <p:spPr>
            <a:xfrm>
              <a:off x="2964701" y="2288132"/>
              <a:ext cx="56782" cy="32323"/>
            </a:xfrm>
            <a:custGeom>
              <a:avLst/>
              <a:gdLst/>
              <a:ahLst/>
              <a:cxnLst/>
              <a:rect l="l" t="t" r="r" b="b"/>
              <a:pathLst>
                <a:path w="2166" h="1233" extrusionOk="0">
                  <a:moveTo>
                    <a:pt x="275" y="1"/>
                  </a:moveTo>
                  <a:lnTo>
                    <a:pt x="0" y="477"/>
                  </a:lnTo>
                  <a:lnTo>
                    <a:pt x="1227" y="1156"/>
                  </a:lnTo>
                  <a:cubicBezTo>
                    <a:pt x="1324" y="1208"/>
                    <a:pt x="1428" y="1233"/>
                    <a:pt x="1532" y="1233"/>
                  </a:cubicBezTo>
                  <a:cubicBezTo>
                    <a:pt x="1770" y="1233"/>
                    <a:pt x="2006" y="1103"/>
                    <a:pt x="2137" y="881"/>
                  </a:cubicBezTo>
                  <a:cubicBezTo>
                    <a:pt x="2151" y="853"/>
                    <a:pt x="2166" y="824"/>
                    <a:pt x="2166" y="795"/>
                  </a:cubicBezTo>
                  <a:lnTo>
                    <a:pt x="2166" y="795"/>
                  </a:lnTo>
                  <a:cubicBezTo>
                    <a:pt x="2097" y="818"/>
                    <a:pt x="2025" y="829"/>
                    <a:pt x="1953" y="829"/>
                  </a:cubicBezTo>
                  <a:cubicBezTo>
                    <a:pt x="1845" y="829"/>
                    <a:pt x="1736" y="803"/>
                    <a:pt x="1632" y="752"/>
                  </a:cubicBezTo>
                  <a:lnTo>
                    <a:pt x="275"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6" name="Google Shape;16806;p62"/>
            <p:cNvSpPr/>
            <p:nvPr/>
          </p:nvSpPr>
          <p:spPr>
            <a:xfrm>
              <a:off x="2791761" y="2103080"/>
              <a:ext cx="185445" cy="168064"/>
            </a:xfrm>
            <a:custGeom>
              <a:avLst/>
              <a:gdLst/>
              <a:ahLst/>
              <a:cxnLst/>
              <a:rect l="l" t="t" r="r" b="b"/>
              <a:pathLst>
                <a:path w="7074" h="6411" extrusionOk="0">
                  <a:moveTo>
                    <a:pt x="2209" y="1"/>
                  </a:moveTo>
                  <a:lnTo>
                    <a:pt x="0" y="3985"/>
                  </a:lnTo>
                  <a:lnTo>
                    <a:pt x="4519" y="6410"/>
                  </a:lnTo>
                  <a:lnTo>
                    <a:pt x="7074" y="1733"/>
                  </a:lnTo>
                  <a:lnTo>
                    <a:pt x="4836" y="780"/>
                  </a:lnTo>
                  <a:cubicBezTo>
                    <a:pt x="4815" y="773"/>
                    <a:pt x="4793" y="770"/>
                    <a:pt x="4773" y="770"/>
                  </a:cubicBezTo>
                  <a:cubicBezTo>
                    <a:pt x="4753" y="770"/>
                    <a:pt x="4735" y="773"/>
                    <a:pt x="4721" y="780"/>
                  </a:cubicBezTo>
                  <a:lnTo>
                    <a:pt x="3811" y="882"/>
                  </a:lnTo>
                  <a:cubicBezTo>
                    <a:pt x="3768" y="882"/>
                    <a:pt x="3725" y="882"/>
                    <a:pt x="3682" y="853"/>
                  </a:cubicBezTo>
                  <a:lnTo>
                    <a:pt x="2209"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7" name="Google Shape;16807;p62"/>
            <p:cNvSpPr/>
            <p:nvPr/>
          </p:nvSpPr>
          <p:spPr>
            <a:xfrm>
              <a:off x="2774354" y="2035734"/>
              <a:ext cx="114691" cy="198316"/>
            </a:xfrm>
            <a:custGeom>
              <a:avLst/>
              <a:gdLst/>
              <a:ahLst/>
              <a:cxnLst/>
              <a:rect l="l" t="t" r="r" b="b"/>
              <a:pathLst>
                <a:path w="4375" h="7565" extrusionOk="0">
                  <a:moveTo>
                    <a:pt x="0" y="0"/>
                  </a:moveTo>
                  <a:lnTo>
                    <a:pt x="0" y="6785"/>
                  </a:lnTo>
                  <a:lnTo>
                    <a:pt x="1271" y="7536"/>
                  </a:lnTo>
                  <a:cubicBezTo>
                    <a:pt x="1308" y="7554"/>
                    <a:pt x="1350" y="7564"/>
                    <a:pt x="1392" y="7564"/>
                  </a:cubicBezTo>
                  <a:cubicBezTo>
                    <a:pt x="1480" y="7564"/>
                    <a:pt x="1568" y="7522"/>
                    <a:pt x="1617" y="7435"/>
                  </a:cubicBezTo>
                  <a:lnTo>
                    <a:pt x="4302" y="2787"/>
                  </a:lnTo>
                  <a:cubicBezTo>
                    <a:pt x="4374" y="2671"/>
                    <a:pt x="4331" y="2512"/>
                    <a:pt x="4216" y="2440"/>
                  </a:cubicBezTo>
                  <a:lnTo>
                    <a:pt x="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8" name="Google Shape;16808;p62"/>
            <p:cNvSpPr/>
            <p:nvPr/>
          </p:nvSpPr>
          <p:spPr>
            <a:xfrm>
              <a:off x="2774354" y="2035734"/>
              <a:ext cx="88580" cy="185445"/>
            </a:xfrm>
            <a:custGeom>
              <a:avLst/>
              <a:gdLst/>
              <a:ahLst/>
              <a:cxnLst/>
              <a:rect l="l" t="t" r="r" b="b"/>
              <a:pathLst>
                <a:path w="3379" h="7074" extrusionOk="0">
                  <a:moveTo>
                    <a:pt x="0" y="0"/>
                  </a:moveTo>
                  <a:lnTo>
                    <a:pt x="0" y="6785"/>
                  </a:lnTo>
                  <a:lnTo>
                    <a:pt x="506" y="7074"/>
                  </a:lnTo>
                  <a:lnTo>
                    <a:pt x="3378" y="1949"/>
                  </a:lnTo>
                  <a:lnTo>
                    <a:pt x="0" y="0"/>
                  </a:ln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9" name="Google Shape;16809;p62"/>
            <p:cNvSpPr/>
            <p:nvPr/>
          </p:nvSpPr>
          <p:spPr>
            <a:xfrm>
              <a:off x="2774354" y="2175381"/>
              <a:ext cx="54894" cy="58669"/>
            </a:xfrm>
            <a:custGeom>
              <a:avLst/>
              <a:gdLst/>
              <a:ahLst/>
              <a:cxnLst/>
              <a:rect l="l" t="t" r="r" b="b"/>
              <a:pathLst>
                <a:path w="2094" h="2238" extrusionOk="0">
                  <a:moveTo>
                    <a:pt x="0" y="0"/>
                  </a:moveTo>
                  <a:lnTo>
                    <a:pt x="0" y="1458"/>
                  </a:lnTo>
                  <a:lnTo>
                    <a:pt x="1271" y="2209"/>
                  </a:lnTo>
                  <a:cubicBezTo>
                    <a:pt x="1308" y="2227"/>
                    <a:pt x="1350" y="2237"/>
                    <a:pt x="1392" y="2237"/>
                  </a:cubicBezTo>
                  <a:cubicBezTo>
                    <a:pt x="1480" y="2237"/>
                    <a:pt x="1568" y="2195"/>
                    <a:pt x="1617" y="2108"/>
                  </a:cubicBezTo>
                  <a:lnTo>
                    <a:pt x="2094" y="1285"/>
                  </a:lnTo>
                  <a:lnTo>
                    <a:pt x="0"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0" name="Google Shape;16810;p62"/>
            <p:cNvSpPr/>
            <p:nvPr/>
          </p:nvSpPr>
          <p:spPr>
            <a:xfrm>
              <a:off x="2774354" y="2175381"/>
              <a:ext cx="28784" cy="45798"/>
            </a:xfrm>
            <a:custGeom>
              <a:avLst/>
              <a:gdLst/>
              <a:ahLst/>
              <a:cxnLst/>
              <a:rect l="l" t="t" r="r" b="b"/>
              <a:pathLst>
                <a:path w="1098" h="1747" extrusionOk="0">
                  <a:moveTo>
                    <a:pt x="0" y="0"/>
                  </a:moveTo>
                  <a:lnTo>
                    <a:pt x="0" y="1458"/>
                  </a:lnTo>
                  <a:lnTo>
                    <a:pt x="506" y="1747"/>
                  </a:lnTo>
                  <a:lnTo>
                    <a:pt x="1098" y="664"/>
                  </a:lnTo>
                  <a:lnTo>
                    <a:pt x="0" y="0"/>
                  </a:lnTo>
                  <a:close/>
                </a:path>
              </a:pathLst>
            </a:custGeom>
            <a:solidFill>
              <a:srgbClr val="5A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1" name="Google Shape;16811;p62"/>
            <p:cNvSpPr/>
            <p:nvPr/>
          </p:nvSpPr>
          <p:spPr>
            <a:xfrm>
              <a:off x="2829983" y="2199105"/>
              <a:ext cx="78357" cy="62811"/>
            </a:xfrm>
            <a:custGeom>
              <a:avLst/>
              <a:gdLst/>
              <a:ahLst/>
              <a:cxnLst/>
              <a:rect l="l" t="t" r="r" b="b"/>
              <a:pathLst>
                <a:path w="2989" h="2396" extrusionOk="0">
                  <a:moveTo>
                    <a:pt x="2228" y="0"/>
                  </a:moveTo>
                  <a:cubicBezTo>
                    <a:pt x="2096" y="0"/>
                    <a:pt x="1963" y="40"/>
                    <a:pt x="1848" y="120"/>
                  </a:cubicBezTo>
                  <a:lnTo>
                    <a:pt x="376" y="1188"/>
                  </a:lnTo>
                  <a:cubicBezTo>
                    <a:pt x="73" y="1405"/>
                    <a:pt x="0" y="1823"/>
                    <a:pt x="217" y="2112"/>
                  </a:cubicBezTo>
                  <a:cubicBezTo>
                    <a:pt x="349" y="2297"/>
                    <a:pt x="556" y="2396"/>
                    <a:pt x="767" y="2396"/>
                  </a:cubicBezTo>
                  <a:cubicBezTo>
                    <a:pt x="901" y="2396"/>
                    <a:pt x="1037" y="2355"/>
                    <a:pt x="1155" y="2271"/>
                  </a:cubicBezTo>
                  <a:lnTo>
                    <a:pt x="2628" y="1203"/>
                  </a:lnTo>
                  <a:cubicBezTo>
                    <a:pt x="2916" y="986"/>
                    <a:pt x="2989" y="553"/>
                    <a:pt x="2758" y="264"/>
                  </a:cubicBezTo>
                  <a:cubicBezTo>
                    <a:pt x="2627" y="91"/>
                    <a:pt x="2429" y="0"/>
                    <a:pt x="2228"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2" name="Google Shape;16812;p62"/>
            <p:cNvSpPr/>
            <p:nvPr/>
          </p:nvSpPr>
          <p:spPr>
            <a:xfrm>
              <a:off x="2833390" y="2200337"/>
              <a:ext cx="74949" cy="61579"/>
            </a:xfrm>
            <a:custGeom>
              <a:avLst/>
              <a:gdLst/>
              <a:ahLst/>
              <a:cxnLst/>
              <a:rect l="l" t="t" r="r" b="b"/>
              <a:pathLst>
                <a:path w="2859" h="2349" extrusionOk="0">
                  <a:moveTo>
                    <a:pt x="2353" y="1"/>
                  </a:moveTo>
                  <a:cubicBezTo>
                    <a:pt x="2454" y="290"/>
                    <a:pt x="2368" y="607"/>
                    <a:pt x="2122" y="780"/>
                  </a:cubicBezTo>
                  <a:lnTo>
                    <a:pt x="650" y="1849"/>
                  </a:lnTo>
                  <a:cubicBezTo>
                    <a:pt x="533" y="1939"/>
                    <a:pt x="393" y="1984"/>
                    <a:pt x="252" y="1984"/>
                  </a:cubicBezTo>
                  <a:cubicBezTo>
                    <a:pt x="167" y="1984"/>
                    <a:pt x="82" y="1968"/>
                    <a:pt x="0" y="1935"/>
                  </a:cubicBezTo>
                  <a:lnTo>
                    <a:pt x="0" y="1935"/>
                  </a:lnTo>
                  <a:cubicBezTo>
                    <a:pt x="114" y="2201"/>
                    <a:pt x="365" y="2348"/>
                    <a:pt x="622" y="2348"/>
                  </a:cubicBezTo>
                  <a:cubicBezTo>
                    <a:pt x="756" y="2348"/>
                    <a:pt x="892" y="2308"/>
                    <a:pt x="1011" y="2224"/>
                  </a:cubicBezTo>
                  <a:lnTo>
                    <a:pt x="2483" y="1156"/>
                  </a:lnTo>
                  <a:cubicBezTo>
                    <a:pt x="2786" y="939"/>
                    <a:pt x="2859" y="521"/>
                    <a:pt x="2628" y="217"/>
                  </a:cubicBezTo>
                  <a:cubicBezTo>
                    <a:pt x="2555" y="116"/>
                    <a:pt x="2454" y="44"/>
                    <a:pt x="2353"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3" name="Google Shape;16813;p62"/>
            <p:cNvSpPr/>
            <p:nvPr/>
          </p:nvSpPr>
          <p:spPr>
            <a:xfrm>
              <a:off x="2859868" y="2226815"/>
              <a:ext cx="69653" cy="56546"/>
            </a:xfrm>
            <a:custGeom>
              <a:avLst/>
              <a:gdLst/>
              <a:ahLst/>
              <a:cxnLst/>
              <a:rect l="l" t="t" r="r" b="b"/>
              <a:pathLst>
                <a:path w="2657" h="2157" extrusionOk="0">
                  <a:moveTo>
                    <a:pt x="1904" y="0"/>
                  </a:moveTo>
                  <a:cubicBezTo>
                    <a:pt x="1766" y="0"/>
                    <a:pt x="1626" y="43"/>
                    <a:pt x="1502" y="131"/>
                  </a:cubicBezTo>
                  <a:lnTo>
                    <a:pt x="376" y="940"/>
                  </a:lnTo>
                  <a:cubicBezTo>
                    <a:pt x="73" y="1156"/>
                    <a:pt x="1" y="1589"/>
                    <a:pt x="232" y="1892"/>
                  </a:cubicBezTo>
                  <a:cubicBezTo>
                    <a:pt x="362" y="2066"/>
                    <a:pt x="561" y="2156"/>
                    <a:pt x="761" y="2156"/>
                  </a:cubicBezTo>
                  <a:cubicBezTo>
                    <a:pt x="893" y="2156"/>
                    <a:pt x="1026" y="2117"/>
                    <a:pt x="1141" y="2037"/>
                  </a:cubicBezTo>
                  <a:lnTo>
                    <a:pt x="2282" y="1199"/>
                  </a:lnTo>
                  <a:cubicBezTo>
                    <a:pt x="2585" y="983"/>
                    <a:pt x="2657" y="550"/>
                    <a:pt x="2426" y="261"/>
                  </a:cubicBezTo>
                  <a:cubicBezTo>
                    <a:pt x="2298" y="90"/>
                    <a:pt x="2104" y="0"/>
                    <a:pt x="1904"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4" name="Google Shape;16814;p62"/>
            <p:cNvSpPr/>
            <p:nvPr/>
          </p:nvSpPr>
          <p:spPr>
            <a:xfrm>
              <a:off x="2863669" y="2227968"/>
              <a:ext cx="65852" cy="55392"/>
            </a:xfrm>
            <a:custGeom>
              <a:avLst/>
              <a:gdLst/>
              <a:ahLst/>
              <a:cxnLst/>
              <a:rect l="l" t="t" r="r" b="b"/>
              <a:pathLst>
                <a:path w="2512" h="2113" extrusionOk="0">
                  <a:moveTo>
                    <a:pt x="2007" y="1"/>
                  </a:moveTo>
                  <a:lnTo>
                    <a:pt x="2007" y="1"/>
                  </a:lnTo>
                  <a:cubicBezTo>
                    <a:pt x="2122" y="289"/>
                    <a:pt x="2021" y="607"/>
                    <a:pt x="1776" y="795"/>
                  </a:cubicBezTo>
                  <a:lnTo>
                    <a:pt x="635" y="1617"/>
                  </a:lnTo>
                  <a:cubicBezTo>
                    <a:pt x="520" y="1697"/>
                    <a:pt x="382" y="1739"/>
                    <a:pt x="247" y="1739"/>
                  </a:cubicBezTo>
                  <a:cubicBezTo>
                    <a:pt x="162" y="1739"/>
                    <a:pt x="78" y="1723"/>
                    <a:pt x="0" y="1690"/>
                  </a:cubicBezTo>
                  <a:lnTo>
                    <a:pt x="0" y="1690"/>
                  </a:lnTo>
                  <a:cubicBezTo>
                    <a:pt x="15" y="1747"/>
                    <a:pt x="44" y="1805"/>
                    <a:pt x="87" y="1848"/>
                  </a:cubicBezTo>
                  <a:cubicBezTo>
                    <a:pt x="217" y="2022"/>
                    <a:pt x="416" y="2112"/>
                    <a:pt x="616" y="2112"/>
                  </a:cubicBezTo>
                  <a:cubicBezTo>
                    <a:pt x="748" y="2112"/>
                    <a:pt x="881" y="2073"/>
                    <a:pt x="996" y="1993"/>
                  </a:cubicBezTo>
                  <a:lnTo>
                    <a:pt x="2151" y="1155"/>
                  </a:lnTo>
                  <a:cubicBezTo>
                    <a:pt x="2440" y="939"/>
                    <a:pt x="2512" y="506"/>
                    <a:pt x="2281" y="217"/>
                  </a:cubicBezTo>
                  <a:cubicBezTo>
                    <a:pt x="2209" y="116"/>
                    <a:pt x="2108" y="44"/>
                    <a:pt x="2007"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5" name="Google Shape;16815;p62"/>
            <p:cNvSpPr/>
            <p:nvPr/>
          </p:nvSpPr>
          <p:spPr>
            <a:xfrm>
              <a:off x="2889779" y="2254734"/>
              <a:ext cx="60950" cy="50097"/>
            </a:xfrm>
            <a:custGeom>
              <a:avLst/>
              <a:gdLst/>
              <a:ahLst/>
              <a:cxnLst/>
              <a:rect l="l" t="t" r="r" b="b"/>
              <a:pathLst>
                <a:path w="2325" h="1911" extrusionOk="0">
                  <a:moveTo>
                    <a:pt x="1565" y="0"/>
                  </a:moveTo>
                  <a:cubicBezTo>
                    <a:pt x="1432" y="0"/>
                    <a:pt x="1299" y="40"/>
                    <a:pt x="1184" y="120"/>
                  </a:cubicBezTo>
                  <a:lnTo>
                    <a:pt x="361" y="697"/>
                  </a:lnTo>
                  <a:cubicBezTo>
                    <a:pt x="72" y="914"/>
                    <a:pt x="0" y="1333"/>
                    <a:pt x="217" y="1636"/>
                  </a:cubicBezTo>
                  <a:cubicBezTo>
                    <a:pt x="346" y="1817"/>
                    <a:pt x="547" y="1910"/>
                    <a:pt x="750" y="1910"/>
                  </a:cubicBezTo>
                  <a:cubicBezTo>
                    <a:pt x="887" y="1910"/>
                    <a:pt x="1024" y="1867"/>
                    <a:pt x="1141" y="1780"/>
                  </a:cubicBezTo>
                  <a:lnTo>
                    <a:pt x="1963" y="1203"/>
                  </a:lnTo>
                  <a:cubicBezTo>
                    <a:pt x="2252" y="972"/>
                    <a:pt x="2324" y="553"/>
                    <a:pt x="2108" y="264"/>
                  </a:cubicBezTo>
                  <a:cubicBezTo>
                    <a:pt x="1969" y="90"/>
                    <a:pt x="1767" y="0"/>
                    <a:pt x="1565"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6" name="Google Shape;16816;p62"/>
            <p:cNvSpPr/>
            <p:nvPr/>
          </p:nvSpPr>
          <p:spPr>
            <a:xfrm>
              <a:off x="2893187" y="2255599"/>
              <a:ext cx="57542" cy="49468"/>
            </a:xfrm>
            <a:custGeom>
              <a:avLst/>
              <a:gdLst/>
              <a:ahLst/>
              <a:cxnLst/>
              <a:rect l="l" t="t" r="r" b="b"/>
              <a:pathLst>
                <a:path w="2195" h="1887" extrusionOk="0">
                  <a:moveTo>
                    <a:pt x="1660" y="0"/>
                  </a:moveTo>
                  <a:lnTo>
                    <a:pt x="1660" y="0"/>
                  </a:lnTo>
                  <a:cubicBezTo>
                    <a:pt x="1761" y="275"/>
                    <a:pt x="1660" y="592"/>
                    <a:pt x="1429" y="766"/>
                  </a:cubicBezTo>
                  <a:lnTo>
                    <a:pt x="606" y="1357"/>
                  </a:lnTo>
                  <a:cubicBezTo>
                    <a:pt x="491" y="1434"/>
                    <a:pt x="350" y="1479"/>
                    <a:pt x="209" y="1479"/>
                  </a:cubicBezTo>
                  <a:cubicBezTo>
                    <a:pt x="138" y="1479"/>
                    <a:pt x="68" y="1468"/>
                    <a:pt x="0" y="1444"/>
                  </a:cubicBezTo>
                  <a:lnTo>
                    <a:pt x="0" y="1444"/>
                  </a:lnTo>
                  <a:cubicBezTo>
                    <a:pt x="15" y="1502"/>
                    <a:pt x="58" y="1559"/>
                    <a:pt x="87" y="1603"/>
                  </a:cubicBezTo>
                  <a:cubicBezTo>
                    <a:pt x="219" y="1788"/>
                    <a:pt x="426" y="1887"/>
                    <a:pt x="636" y="1887"/>
                  </a:cubicBezTo>
                  <a:cubicBezTo>
                    <a:pt x="771" y="1887"/>
                    <a:pt x="907" y="1846"/>
                    <a:pt x="1025" y="1762"/>
                  </a:cubicBezTo>
                  <a:lnTo>
                    <a:pt x="1833" y="1170"/>
                  </a:lnTo>
                  <a:cubicBezTo>
                    <a:pt x="2137" y="953"/>
                    <a:pt x="2194" y="520"/>
                    <a:pt x="1978" y="231"/>
                  </a:cubicBezTo>
                  <a:cubicBezTo>
                    <a:pt x="1891" y="116"/>
                    <a:pt x="1790" y="44"/>
                    <a:pt x="1660"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7" name="Google Shape;16817;p62"/>
            <p:cNvSpPr/>
            <p:nvPr/>
          </p:nvSpPr>
          <p:spPr>
            <a:xfrm>
              <a:off x="2919664" y="2281971"/>
              <a:ext cx="52246" cy="44277"/>
            </a:xfrm>
            <a:custGeom>
              <a:avLst/>
              <a:gdLst/>
              <a:ahLst/>
              <a:cxnLst/>
              <a:rect l="l" t="t" r="r" b="b"/>
              <a:pathLst>
                <a:path w="1993" h="1689" extrusionOk="0">
                  <a:moveTo>
                    <a:pt x="1233" y="1"/>
                  </a:moveTo>
                  <a:cubicBezTo>
                    <a:pt x="1100" y="1"/>
                    <a:pt x="967" y="40"/>
                    <a:pt x="852" y="120"/>
                  </a:cubicBezTo>
                  <a:lnTo>
                    <a:pt x="362" y="481"/>
                  </a:lnTo>
                  <a:cubicBezTo>
                    <a:pt x="58" y="698"/>
                    <a:pt x="1" y="1116"/>
                    <a:pt x="217" y="1405"/>
                  </a:cubicBezTo>
                  <a:cubicBezTo>
                    <a:pt x="349" y="1590"/>
                    <a:pt x="551" y="1689"/>
                    <a:pt x="757" y="1689"/>
                  </a:cubicBezTo>
                  <a:cubicBezTo>
                    <a:pt x="889" y="1689"/>
                    <a:pt x="1023" y="1648"/>
                    <a:pt x="1141" y="1564"/>
                  </a:cubicBezTo>
                  <a:lnTo>
                    <a:pt x="1632" y="1203"/>
                  </a:lnTo>
                  <a:cubicBezTo>
                    <a:pt x="1935" y="987"/>
                    <a:pt x="1993" y="553"/>
                    <a:pt x="1762" y="265"/>
                  </a:cubicBezTo>
                  <a:cubicBezTo>
                    <a:pt x="1631" y="91"/>
                    <a:pt x="1433" y="1"/>
                    <a:pt x="1233"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8" name="Google Shape;16818;p62"/>
            <p:cNvSpPr/>
            <p:nvPr/>
          </p:nvSpPr>
          <p:spPr>
            <a:xfrm>
              <a:off x="2923072" y="2283229"/>
              <a:ext cx="48839" cy="43071"/>
            </a:xfrm>
            <a:custGeom>
              <a:avLst/>
              <a:gdLst/>
              <a:ahLst/>
              <a:cxnLst/>
              <a:rect l="l" t="t" r="r" b="b"/>
              <a:pathLst>
                <a:path w="1863" h="1643" extrusionOk="0">
                  <a:moveTo>
                    <a:pt x="1343" y="0"/>
                  </a:moveTo>
                  <a:lnTo>
                    <a:pt x="1343" y="0"/>
                  </a:lnTo>
                  <a:cubicBezTo>
                    <a:pt x="1459" y="289"/>
                    <a:pt x="1358" y="606"/>
                    <a:pt x="1112" y="780"/>
                  </a:cubicBezTo>
                  <a:lnTo>
                    <a:pt x="636" y="1141"/>
                  </a:lnTo>
                  <a:cubicBezTo>
                    <a:pt x="520" y="1221"/>
                    <a:pt x="388" y="1262"/>
                    <a:pt x="253" y="1262"/>
                  </a:cubicBezTo>
                  <a:cubicBezTo>
                    <a:pt x="169" y="1262"/>
                    <a:pt x="84" y="1246"/>
                    <a:pt x="1" y="1213"/>
                  </a:cubicBezTo>
                  <a:lnTo>
                    <a:pt x="1" y="1213"/>
                  </a:lnTo>
                  <a:cubicBezTo>
                    <a:pt x="106" y="1482"/>
                    <a:pt x="360" y="1643"/>
                    <a:pt x="624" y="1643"/>
                  </a:cubicBezTo>
                  <a:cubicBezTo>
                    <a:pt x="756" y="1643"/>
                    <a:pt x="891" y="1603"/>
                    <a:pt x="1011" y="1516"/>
                  </a:cubicBezTo>
                  <a:lnTo>
                    <a:pt x="1502" y="1155"/>
                  </a:lnTo>
                  <a:cubicBezTo>
                    <a:pt x="1791" y="939"/>
                    <a:pt x="1863" y="520"/>
                    <a:pt x="1632" y="217"/>
                  </a:cubicBezTo>
                  <a:cubicBezTo>
                    <a:pt x="1560" y="116"/>
                    <a:pt x="1459" y="44"/>
                    <a:pt x="1343"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9" name="Google Shape;16819;p62"/>
            <p:cNvSpPr/>
            <p:nvPr/>
          </p:nvSpPr>
          <p:spPr>
            <a:xfrm>
              <a:off x="2925353" y="2108768"/>
              <a:ext cx="75709" cy="116211"/>
            </a:xfrm>
            <a:custGeom>
              <a:avLst/>
              <a:gdLst/>
              <a:ahLst/>
              <a:cxnLst/>
              <a:rect l="l" t="t" r="r" b="b"/>
              <a:pathLst>
                <a:path w="2888" h="4433" extrusionOk="0">
                  <a:moveTo>
                    <a:pt x="621" y="1"/>
                  </a:moveTo>
                  <a:cubicBezTo>
                    <a:pt x="520" y="1"/>
                    <a:pt x="433" y="73"/>
                    <a:pt x="404" y="159"/>
                  </a:cubicBezTo>
                  <a:lnTo>
                    <a:pt x="0" y="1776"/>
                  </a:lnTo>
                  <a:lnTo>
                    <a:pt x="0" y="3552"/>
                  </a:lnTo>
                  <a:cubicBezTo>
                    <a:pt x="0" y="4042"/>
                    <a:pt x="404" y="4432"/>
                    <a:pt x="881" y="4432"/>
                  </a:cubicBezTo>
                  <a:cubicBezTo>
                    <a:pt x="1372" y="4432"/>
                    <a:pt x="1776" y="4042"/>
                    <a:pt x="1776" y="3552"/>
                  </a:cubicBezTo>
                  <a:lnTo>
                    <a:pt x="1776" y="2224"/>
                  </a:lnTo>
                  <a:lnTo>
                    <a:pt x="2887"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0" name="Google Shape;16820;p62"/>
            <p:cNvSpPr/>
            <p:nvPr/>
          </p:nvSpPr>
          <p:spPr>
            <a:xfrm>
              <a:off x="2925353" y="2108768"/>
              <a:ext cx="32192" cy="116211"/>
            </a:xfrm>
            <a:custGeom>
              <a:avLst/>
              <a:gdLst/>
              <a:ahLst/>
              <a:cxnLst/>
              <a:rect l="l" t="t" r="r" b="b"/>
              <a:pathLst>
                <a:path w="1228" h="4433" extrusionOk="0">
                  <a:moveTo>
                    <a:pt x="621" y="1"/>
                  </a:moveTo>
                  <a:cubicBezTo>
                    <a:pt x="520" y="1"/>
                    <a:pt x="433" y="73"/>
                    <a:pt x="404" y="174"/>
                  </a:cubicBezTo>
                  <a:lnTo>
                    <a:pt x="0" y="1776"/>
                  </a:lnTo>
                  <a:lnTo>
                    <a:pt x="0" y="3552"/>
                  </a:lnTo>
                  <a:cubicBezTo>
                    <a:pt x="0" y="4042"/>
                    <a:pt x="404" y="4432"/>
                    <a:pt x="895" y="4432"/>
                  </a:cubicBezTo>
                  <a:cubicBezTo>
                    <a:pt x="996" y="4432"/>
                    <a:pt x="1112" y="4418"/>
                    <a:pt x="1227" y="4374"/>
                  </a:cubicBezTo>
                  <a:cubicBezTo>
                    <a:pt x="881" y="4230"/>
                    <a:pt x="664" y="3912"/>
                    <a:pt x="664" y="3552"/>
                  </a:cubicBezTo>
                  <a:lnTo>
                    <a:pt x="664" y="1776"/>
                  </a:lnTo>
                  <a:lnTo>
                    <a:pt x="1112" y="1"/>
                  </a:ln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1" name="Google Shape;16821;p62"/>
          <p:cNvGrpSpPr/>
          <p:nvPr/>
        </p:nvGrpSpPr>
        <p:grpSpPr>
          <a:xfrm>
            <a:off x="3722682" y="1981993"/>
            <a:ext cx="375818" cy="372043"/>
            <a:chOff x="3722682" y="1981993"/>
            <a:chExt cx="375818" cy="372043"/>
          </a:xfrm>
        </p:grpSpPr>
        <p:sp>
          <p:nvSpPr>
            <p:cNvPr id="16822" name="Google Shape;16822;p62"/>
            <p:cNvSpPr/>
            <p:nvPr/>
          </p:nvSpPr>
          <p:spPr>
            <a:xfrm>
              <a:off x="3876695" y="1981993"/>
              <a:ext cx="71934" cy="72301"/>
            </a:xfrm>
            <a:custGeom>
              <a:avLst/>
              <a:gdLst/>
              <a:ahLst/>
              <a:cxnLst/>
              <a:rect l="l" t="t" r="r" b="b"/>
              <a:pathLst>
                <a:path w="2744" h="2758" extrusionOk="0">
                  <a:moveTo>
                    <a:pt x="1372" y="1"/>
                  </a:moveTo>
                  <a:cubicBezTo>
                    <a:pt x="607" y="1"/>
                    <a:pt x="1" y="621"/>
                    <a:pt x="1" y="1372"/>
                  </a:cubicBezTo>
                  <a:cubicBezTo>
                    <a:pt x="1" y="2137"/>
                    <a:pt x="607" y="2758"/>
                    <a:pt x="1372" y="2758"/>
                  </a:cubicBezTo>
                  <a:cubicBezTo>
                    <a:pt x="2137" y="2758"/>
                    <a:pt x="2744" y="2137"/>
                    <a:pt x="2744" y="1372"/>
                  </a:cubicBezTo>
                  <a:cubicBezTo>
                    <a:pt x="2744" y="621"/>
                    <a:pt x="2137" y="1"/>
                    <a:pt x="1372"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3" name="Google Shape;16823;p62"/>
            <p:cNvSpPr/>
            <p:nvPr/>
          </p:nvSpPr>
          <p:spPr>
            <a:xfrm>
              <a:off x="3755582" y="2204217"/>
              <a:ext cx="146516" cy="102448"/>
            </a:xfrm>
            <a:custGeom>
              <a:avLst/>
              <a:gdLst/>
              <a:ahLst/>
              <a:cxnLst/>
              <a:rect l="l" t="t" r="r" b="b"/>
              <a:pathLst>
                <a:path w="5589" h="3908" extrusionOk="0">
                  <a:moveTo>
                    <a:pt x="2788" y="1"/>
                  </a:moveTo>
                  <a:cubicBezTo>
                    <a:pt x="2672" y="1"/>
                    <a:pt x="2557" y="77"/>
                    <a:pt x="2557" y="228"/>
                  </a:cubicBezTo>
                  <a:lnTo>
                    <a:pt x="2557" y="2047"/>
                  </a:lnTo>
                  <a:lnTo>
                    <a:pt x="1445" y="2047"/>
                  </a:lnTo>
                  <a:cubicBezTo>
                    <a:pt x="1113" y="2047"/>
                    <a:pt x="796" y="2235"/>
                    <a:pt x="637" y="2538"/>
                  </a:cubicBezTo>
                  <a:lnTo>
                    <a:pt x="117" y="3548"/>
                  </a:lnTo>
                  <a:cubicBezTo>
                    <a:pt x="0" y="3733"/>
                    <a:pt x="159" y="3898"/>
                    <a:pt x="319" y="3898"/>
                  </a:cubicBezTo>
                  <a:cubicBezTo>
                    <a:pt x="396" y="3898"/>
                    <a:pt x="474" y="3859"/>
                    <a:pt x="521" y="3765"/>
                  </a:cubicBezTo>
                  <a:lnTo>
                    <a:pt x="1041" y="2754"/>
                  </a:lnTo>
                  <a:cubicBezTo>
                    <a:pt x="1128" y="2610"/>
                    <a:pt x="1286" y="2509"/>
                    <a:pt x="1445" y="2509"/>
                  </a:cubicBezTo>
                  <a:lnTo>
                    <a:pt x="4130" y="2509"/>
                  </a:lnTo>
                  <a:cubicBezTo>
                    <a:pt x="4303" y="2509"/>
                    <a:pt x="4448" y="2610"/>
                    <a:pt x="4534" y="2754"/>
                  </a:cubicBezTo>
                  <a:lnTo>
                    <a:pt x="5068" y="3765"/>
                  </a:lnTo>
                  <a:cubicBezTo>
                    <a:pt x="5112" y="3866"/>
                    <a:pt x="5190" y="3908"/>
                    <a:pt x="5269" y="3908"/>
                  </a:cubicBezTo>
                  <a:cubicBezTo>
                    <a:pt x="5428" y="3908"/>
                    <a:pt x="5588" y="3741"/>
                    <a:pt x="5473" y="3548"/>
                  </a:cubicBezTo>
                  <a:lnTo>
                    <a:pt x="4939" y="2552"/>
                  </a:lnTo>
                  <a:cubicBezTo>
                    <a:pt x="4780" y="2249"/>
                    <a:pt x="4462" y="2061"/>
                    <a:pt x="4130" y="2061"/>
                  </a:cubicBezTo>
                  <a:lnTo>
                    <a:pt x="3019" y="2061"/>
                  </a:lnTo>
                  <a:lnTo>
                    <a:pt x="3019" y="228"/>
                  </a:lnTo>
                  <a:cubicBezTo>
                    <a:pt x="3019" y="77"/>
                    <a:pt x="2903" y="1"/>
                    <a:pt x="2788"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4" name="Google Shape;16824;p62"/>
            <p:cNvSpPr/>
            <p:nvPr/>
          </p:nvSpPr>
          <p:spPr>
            <a:xfrm>
              <a:off x="3848697" y="2066195"/>
              <a:ext cx="129817" cy="66403"/>
            </a:xfrm>
            <a:custGeom>
              <a:avLst/>
              <a:gdLst/>
              <a:ahLst/>
              <a:cxnLst/>
              <a:rect l="l" t="t" r="r" b="b"/>
              <a:pathLst>
                <a:path w="4952" h="2533" extrusionOk="0">
                  <a:moveTo>
                    <a:pt x="2455" y="1"/>
                  </a:moveTo>
                  <a:cubicBezTo>
                    <a:pt x="2339" y="1"/>
                    <a:pt x="2224" y="80"/>
                    <a:pt x="2224" y="239"/>
                  </a:cubicBezTo>
                  <a:lnTo>
                    <a:pt x="2224" y="1134"/>
                  </a:lnTo>
                  <a:lnTo>
                    <a:pt x="1040" y="1134"/>
                  </a:lnTo>
                  <a:cubicBezTo>
                    <a:pt x="780" y="1134"/>
                    <a:pt x="549" y="1278"/>
                    <a:pt x="434" y="1495"/>
                  </a:cubicBezTo>
                  <a:lnTo>
                    <a:pt x="73" y="2173"/>
                  </a:lnTo>
                  <a:cubicBezTo>
                    <a:pt x="1" y="2274"/>
                    <a:pt x="44" y="2433"/>
                    <a:pt x="174" y="2491"/>
                  </a:cubicBezTo>
                  <a:cubicBezTo>
                    <a:pt x="204" y="2508"/>
                    <a:pt x="238" y="2516"/>
                    <a:pt x="273" y="2516"/>
                  </a:cubicBezTo>
                  <a:cubicBezTo>
                    <a:pt x="353" y="2516"/>
                    <a:pt x="437" y="2471"/>
                    <a:pt x="477" y="2390"/>
                  </a:cubicBezTo>
                  <a:lnTo>
                    <a:pt x="838" y="1726"/>
                  </a:lnTo>
                  <a:cubicBezTo>
                    <a:pt x="881" y="1653"/>
                    <a:pt x="953" y="1596"/>
                    <a:pt x="1040" y="1596"/>
                  </a:cubicBezTo>
                  <a:lnTo>
                    <a:pt x="3869" y="1596"/>
                  </a:lnTo>
                  <a:cubicBezTo>
                    <a:pt x="3956" y="1596"/>
                    <a:pt x="4028" y="1653"/>
                    <a:pt x="4072" y="1726"/>
                  </a:cubicBezTo>
                  <a:lnTo>
                    <a:pt x="4432" y="2390"/>
                  </a:lnTo>
                  <a:cubicBezTo>
                    <a:pt x="4481" y="2491"/>
                    <a:pt x="4562" y="2533"/>
                    <a:pt x="4641" y="2533"/>
                  </a:cubicBezTo>
                  <a:cubicBezTo>
                    <a:pt x="4799" y="2533"/>
                    <a:pt x="4952" y="2370"/>
                    <a:pt x="4837" y="2187"/>
                  </a:cubicBezTo>
                  <a:lnTo>
                    <a:pt x="4476" y="1509"/>
                  </a:lnTo>
                  <a:cubicBezTo>
                    <a:pt x="4360" y="1292"/>
                    <a:pt x="4129" y="1148"/>
                    <a:pt x="3869" y="1148"/>
                  </a:cubicBezTo>
                  <a:lnTo>
                    <a:pt x="2686" y="1148"/>
                  </a:lnTo>
                  <a:lnTo>
                    <a:pt x="2686" y="239"/>
                  </a:lnTo>
                  <a:cubicBezTo>
                    <a:pt x="2686" y="80"/>
                    <a:pt x="2570" y="1"/>
                    <a:pt x="245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5" name="Google Shape;16825;p62"/>
            <p:cNvSpPr/>
            <p:nvPr/>
          </p:nvSpPr>
          <p:spPr>
            <a:xfrm>
              <a:off x="3923227" y="2204217"/>
              <a:ext cx="146909" cy="102370"/>
            </a:xfrm>
            <a:custGeom>
              <a:avLst/>
              <a:gdLst/>
              <a:ahLst/>
              <a:cxnLst/>
              <a:rect l="l" t="t" r="r" b="b"/>
              <a:pathLst>
                <a:path w="5604" h="3905" extrusionOk="0">
                  <a:moveTo>
                    <a:pt x="2802" y="1"/>
                  </a:moveTo>
                  <a:cubicBezTo>
                    <a:pt x="2686" y="1"/>
                    <a:pt x="2571" y="77"/>
                    <a:pt x="2571" y="228"/>
                  </a:cubicBezTo>
                  <a:lnTo>
                    <a:pt x="2571" y="2047"/>
                  </a:lnTo>
                  <a:lnTo>
                    <a:pt x="1459" y="2047"/>
                  </a:lnTo>
                  <a:cubicBezTo>
                    <a:pt x="1127" y="2047"/>
                    <a:pt x="810" y="2235"/>
                    <a:pt x="651" y="2538"/>
                  </a:cubicBezTo>
                  <a:lnTo>
                    <a:pt x="117" y="3548"/>
                  </a:lnTo>
                  <a:cubicBezTo>
                    <a:pt x="0" y="3733"/>
                    <a:pt x="165" y="3904"/>
                    <a:pt x="325" y="3904"/>
                  </a:cubicBezTo>
                  <a:cubicBezTo>
                    <a:pt x="402" y="3904"/>
                    <a:pt x="479" y="3864"/>
                    <a:pt x="521" y="3765"/>
                  </a:cubicBezTo>
                  <a:lnTo>
                    <a:pt x="1055" y="2754"/>
                  </a:lnTo>
                  <a:cubicBezTo>
                    <a:pt x="1142" y="2610"/>
                    <a:pt x="1301" y="2509"/>
                    <a:pt x="1459" y="2509"/>
                  </a:cubicBezTo>
                  <a:lnTo>
                    <a:pt x="4144" y="2509"/>
                  </a:lnTo>
                  <a:cubicBezTo>
                    <a:pt x="4303" y="2509"/>
                    <a:pt x="4462" y="2610"/>
                    <a:pt x="4549" y="2754"/>
                  </a:cubicBezTo>
                  <a:lnTo>
                    <a:pt x="5083" y="3765"/>
                  </a:lnTo>
                  <a:cubicBezTo>
                    <a:pt x="5125" y="3864"/>
                    <a:pt x="5202" y="3904"/>
                    <a:pt x="5279" y="3904"/>
                  </a:cubicBezTo>
                  <a:cubicBezTo>
                    <a:pt x="5439" y="3904"/>
                    <a:pt x="5604" y="3733"/>
                    <a:pt x="5487" y="3548"/>
                  </a:cubicBezTo>
                  <a:lnTo>
                    <a:pt x="4953" y="2552"/>
                  </a:lnTo>
                  <a:cubicBezTo>
                    <a:pt x="4794" y="2249"/>
                    <a:pt x="4476" y="2061"/>
                    <a:pt x="4144" y="2061"/>
                  </a:cubicBezTo>
                  <a:lnTo>
                    <a:pt x="3033" y="2061"/>
                  </a:lnTo>
                  <a:lnTo>
                    <a:pt x="3033" y="228"/>
                  </a:lnTo>
                  <a:cubicBezTo>
                    <a:pt x="3033" y="77"/>
                    <a:pt x="2917" y="1"/>
                    <a:pt x="2802"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6" name="Google Shape;16826;p62"/>
            <p:cNvSpPr/>
            <p:nvPr/>
          </p:nvSpPr>
          <p:spPr>
            <a:xfrm>
              <a:off x="3868752" y="1983513"/>
              <a:ext cx="71934" cy="70781"/>
            </a:xfrm>
            <a:custGeom>
              <a:avLst/>
              <a:gdLst/>
              <a:ahLst/>
              <a:cxnLst/>
              <a:rect l="l" t="t" r="r" b="b"/>
              <a:pathLst>
                <a:path w="2744" h="2700" extrusionOk="0">
                  <a:moveTo>
                    <a:pt x="1300" y="0"/>
                  </a:moveTo>
                  <a:lnTo>
                    <a:pt x="1300" y="0"/>
                  </a:lnTo>
                  <a:cubicBezTo>
                    <a:pt x="391" y="260"/>
                    <a:pt x="1" y="1314"/>
                    <a:pt x="520" y="2079"/>
                  </a:cubicBezTo>
                  <a:cubicBezTo>
                    <a:pt x="786" y="2489"/>
                    <a:pt x="1224" y="2700"/>
                    <a:pt x="1665" y="2700"/>
                  </a:cubicBezTo>
                  <a:cubicBezTo>
                    <a:pt x="2063" y="2700"/>
                    <a:pt x="2463" y="2529"/>
                    <a:pt x="2744" y="2180"/>
                  </a:cubicBezTo>
                  <a:lnTo>
                    <a:pt x="2744" y="2180"/>
                  </a:lnTo>
                  <a:cubicBezTo>
                    <a:pt x="2614" y="2223"/>
                    <a:pt x="2484" y="2238"/>
                    <a:pt x="2368" y="2238"/>
                  </a:cubicBezTo>
                  <a:cubicBezTo>
                    <a:pt x="1213" y="2238"/>
                    <a:pt x="564" y="895"/>
                    <a:pt x="1300"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7" name="Google Shape;16827;p62"/>
            <p:cNvSpPr/>
            <p:nvPr/>
          </p:nvSpPr>
          <p:spPr>
            <a:xfrm>
              <a:off x="3804814" y="2143949"/>
              <a:ext cx="47711" cy="48105"/>
            </a:xfrm>
            <a:custGeom>
              <a:avLst/>
              <a:gdLst/>
              <a:ahLst/>
              <a:cxnLst/>
              <a:rect l="l" t="t" r="r" b="b"/>
              <a:pathLst>
                <a:path w="1820" h="1835" extrusionOk="0">
                  <a:moveTo>
                    <a:pt x="910" y="1"/>
                  </a:moveTo>
                  <a:cubicBezTo>
                    <a:pt x="404" y="1"/>
                    <a:pt x="0" y="420"/>
                    <a:pt x="0" y="925"/>
                  </a:cubicBezTo>
                  <a:cubicBezTo>
                    <a:pt x="0" y="1430"/>
                    <a:pt x="404" y="1834"/>
                    <a:pt x="910" y="1834"/>
                  </a:cubicBezTo>
                  <a:cubicBezTo>
                    <a:pt x="1415" y="1834"/>
                    <a:pt x="1819" y="1430"/>
                    <a:pt x="1819" y="925"/>
                  </a:cubicBezTo>
                  <a:cubicBezTo>
                    <a:pt x="1819" y="420"/>
                    <a:pt x="1415" y="1"/>
                    <a:pt x="910"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8" name="Google Shape;16828;p62"/>
            <p:cNvSpPr/>
            <p:nvPr/>
          </p:nvSpPr>
          <p:spPr>
            <a:xfrm>
              <a:off x="3799125" y="2145102"/>
              <a:ext cx="48078" cy="47056"/>
            </a:xfrm>
            <a:custGeom>
              <a:avLst/>
              <a:gdLst/>
              <a:ahLst/>
              <a:cxnLst/>
              <a:rect l="l" t="t" r="r" b="b"/>
              <a:pathLst>
                <a:path w="1834" h="1795" extrusionOk="0">
                  <a:moveTo>
                    <a:pt x="867" y="0"/>
                  </a:moveTo>
                  <a:lnTo>
                    <a:pt x="867" y="0"/>
                  </a:lnTo>
                  <a:cubicBezTo>
                    <a:pt x="261" y="159"/>
                    <a:pt x="1" y="866"/>
                    <a:pt x="347" y="1386"/>
                  </a:cubicBezTo>
                  <a:cubicBezTo>
                    <a:pt x="528" y="1657"/>
                    <a:pt x="818" y="1795"/>
                    <a:pt x="1110" y="1795"/>
                  </a:cubicBezTo>
                  <a:cubicBezTo>
                    <a:pt x="1378" y="1795"/>
                    <a:pt x="1647" y="1679"/>
                    <a:pt x="1834" y="1444"/>
                  </a:cubicBezTo>
                  <a:lnTo>
                    <a:pt x="1834" y="1444"/>
                  </a:lnTo>
                  <a:cubicBezTo>
                    <a:pt x="1747" y="1473"/>
                    <a:pt x="1675" y="1487"/>
                    <a:pt x="1589" y="1487"/>
                  </a:cubicBezTo>
                  <a:cubicBezTo>
                    <a:pt x="1582" y="1487"/>
                    <a:pt x="1576" y="1487"/>
                    <a:pt x="1570" y="1487"/>
                  </a:cubicBezTo>
                  <a:cubicBezTo>
                    <a:pt x="802" y="1487"/>
                    <a:pt x="380" y="602"/>
                    <a:pt x="86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9" name="Google Shape;16829;p62"/>
            <p:cNvSpPr/>
            <p:nvPr/>
          </p:nvSpPr>
          <p:spPr>
            <a:xfrm>
              <a:off x="3972458" y="2143949"/>
              <a:ext cx="48078" cy="48105"/>
            </a:xfrm>
            <a:custGeom>
              <a:avLst/>
              <a:gdLst/>
              <a:ahLst/>
              <a:cxnLst/>
              <a:rect l="l" t="t" r="r" b="b"/>
              <a:pathLst>
                <a:path w="1834" h="1835" extrusionOk="0">
                  <a:moveTo>
                    <a:pt x="924" y="1"/>
                  </a:moveTo>
                  <a:cubicBezTo>
                    <a:pt x="419" y="1"/>
                    <a:pt x="0" y="420"/>
                    <a:pt x="0" y="925"/>
                  </a:cubicBezTo>
                  <a:cubicBezTo>
                    <a:pt x="0" y="1430"/>
                    <a:pt x="419" y="1834"/>
                    <a:pt x="924" y="1834"/>
                  </a:cubicBezTo>
                  <a:cubicBezTo>
                    <a:pt x="1429" y="1834"/>
                    <a:pt x="1833" y="1430"/>
                    <a:pt x="1833" y="925"/>
                  </a:cubicBezTo>
                  <a:cubicBezTo>
                    <a:pt x="1833" y="420"/>
                    <a:pt x="1429" y="1"/>
                    <a:pt x="924"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0" name="Google Shape;16830;p62"/>
            <p:cNvSpPr/>
            <p:nvPr/>
          </p:nvSpPr>
          <p:spPr>
            <a:xfrm>
              <a:off x="3967163" y="2145102"/>
              <a:ext cx="48078" cy="47056"/>
            </a:xfrm>
            <a:custGeom>
              <a:avLst/>
              <a:gdLst/>
              <a:ahLst/>
              <a:cxnLst/>
              <a:rect l="l" t="t" r="r" b="b"/>
              <a:pathLst>
                <a:path w="1834" h="1795" extrusionOk="0">
                  <a:moveTo>
                    <a:pt x="866" y="0"/>
                  </a:moveTo>
                  <a:cubicBezTo>
                    <a:pt x="260" y="159"/>
                    <a:pt x="0" y="866"/>
                    <a:pt x="346" y="1386"/>
                  </a:cubicBezTo>
                  <a:cubicBezTo>
                    <a:pt x="527" y="1657"/>
                    <a:pt x="818" y="1795"/>
                    <a:pt x="1110" y="1795"/>
                  </a:cubicBezTo>
                  <a:cubicBezTo>
                    <a:pt x="1378" y="1795"/>
                    <a:pt x="1647" y="1679"/>
                    <a:pt x="1833" y="1444"/>
                  </a:cubicBezTo>
                  <a:lnTo>
                    <a:pt x="1833" y="1444"/>
                  </a:lnTo>
                  <a:cubicBezTo>
                    <a:pt x="1747" y="1473"/>
                    <a:pt x="1660" y="1487"/>
                    <a:pt x="1588" y="1487"/>
                  </a:cubicBezTo>
                  <a:cubicBezTo>
                    <a:pt x="1582" y="1487"/>
                    <a:pt x="1575" y="1487"/>
                    <a:pt x="1569" y="1487"/>
                  </a:cubicBezTo>
                  <a:cubicBezTo>
                    <a:pt x="802" y="1487"/>
                    <a:pt x="379" y="602"/>
                    <a:pt x="86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1" name="Google Shape;16831;p62"/>
            <p:cNvSpPr/>
            <p:nvPr/>
          </p:nvSpPr>
          <p:spPr>
            <a:xfrm>
              <a:off x="3726850" y="2318043"/>
              <a:ext cx="35967" cy="35967"/>
            </a:xfrm>
            <a:custGeom>
              <a:avLst/>
              <a:gdLst/>
              <a:ahLst/>
              <a:cxnLst/>
              <a:rect l="l" t="t" r="r" b="b"/>
              <a:pathLst>
                <a:path w="1372" h="1372" extrusionOk="0">
                  <a:moveTo>
                    <a:pt x="679" y="0"/>
                  </a:moveTo>
                  <a:cubicBezTo>
                    <a:pt x="304" y="0"/>
                    <a:pt x="0" y="303"/>
                    <a:pt x="0" y="693"/>
                  </a:cubicBezTo>
                  <a:cubicBezTo>
                    <a:pt x="0" y="1068"/>
                    <a:pt x="304" y="1372"/>
                    <a:pt x="679" y="1372"/>
                  </a:cubicBezTo>
                  <a:cubicBezTo>
                    <a:pt x="1054" y="1372"/>
                    <a:pt x="1372" y="1068"/>
                    <a:pt x="1372" y="693"/>
                  </a:cubicBezTo>
                  <a:cubicBezTo>
                    <a:pt x="1372" y="303"/>
                    <a:pt x="1054" y="0"/>
                    <a:pt x="67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2" name="Google Shape;16832;p62"/>
            <p:cNvSpPr/>
            <p:nvPr/>
          </p:nvSpPr>
          <p:spPr>
            <a:xfrm>
              <a:off x="3722682" y="2318803"/>
              <a:ext cx="35993" cy="35233"/>
            </a:xfrm>
            <a:custGeom>
              <a:avLst/>
              <a:gdLst/>
              <a:ahLst/>
              <a:cxnLst/>
              <a:rect l="l" t="t" r="r" b="b"/>
              <a:pathLst>
                <a:path w="1373" h="1344" extrusionOk="0">
                  <a:moveTo>
                    <a:pt x="650" y="0"/>
                  </a:moveTo>
                  <a:lnTo>
                    <a:pt x="650" y="0"/>
                  </a:lnTo>
                  <a:cubicBezTo>
                    <a:pt x="188" y="116"/>
                    <a:pt x="1" y="650"/>
                    <a:pt x="246" y="1039"/>
                  </a:cubicBezTo>
                  <a:cubicBezTo>
                    <a:pt x="381" y="1242"/>
                    <a:pt x="602" y="1343"/>
                    <a:pt x="823" y="1343"/>
                  </a:cubicBezTo>
                  <a:cubicBezTo>
                    <a:pt x="1028" y="1343"/>
                    <a:pt x="1233" y="1256"/>
                    <a:pt x="1372" y="1083"/>
                  </a:cubicBezTo>
                  <a:lnTo>
                    <a:pt x="1372" y="1083"/>
                  </a:lnTo>
                  <a:cubicBezTo>
                    <a:pt x="1300" y="1097"/>
                    <a:pt x="1242" y="1112"/>
                    <a:pt x="1184" y="1112"/>
                  </a:cubicBezTo>
                  <a:cubicBezTo>
                    <a:pt x="1178" y="1112"/>
                    <a:pt x="1172" y="1112"/>
                    <a:pt x="1166" y="1112"/>
                  </a:cubicBezTo>
                  <a:cubicBezTo>
                    <a:pt x="600" y="1112"/>
                    <a:pt x="279" y="443"/>
                    <a:pt x="65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3" name="Google Shape;16833;p62"/>
            <p:cNvSpPr/>
            <p:nvPr/>
          </p:nvSpPr>
          <p:spPr>
            <a:xfrm>
              <a:off x="3894495" y="2318043"/>
              <a:ext cx="35967" cy="35967"/>
            </a:xfrm>
            <a:custGeom>
              <a:avLst/>
              <a:gdLst/>
              <a:ahLst/>
              <a:cxnLst/>
              <a:rect l="l" t="t" r="r" b="b"/>
              <a:pathLst>
                <a:path w="1372" h="1372" extrusionOk="0">
                  <a:moveTo>
                    <a:pt x="693" y="0"/>
                  </a:moveTo>
                  <a:cubicBezTo>
                    <a:pt x="318" y="0"/>
                    <a:pt x="0" y="303"/>
                    <a:pt x="0" y="693"/>
                  </a:cubicBezTo>
                  <a:cubicBezTo>
                    <a:pt x="0" y="1068"/>
                    <a:pt x="318" y="1372"/>
                    <a:pt x="693" y="1372"/>
                  </a:cubicBezTo>
                  <a:cubicBezTo>
                    <a:pt x="1069" y="1372"/>
                    <a:pt x="1372" y="1068"/>
                    <a:pt x="1372" y="693"/>
                  </a:cubicBezTo>
                  <a:cubicBezTo>
                    <a:pt x="1372" y="303"/>
                    <a:pt x="1069" y="0"/>
                    <a:pt x="69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4" name="Google Shape;16834;p62"/>
            <p:cNvSpPr/>
            <p:nvPr/>
          </p:nvSpPr>
          <p:spPr>
            <a:xfrm>
              <a:off x="3890327" y="2318803"/>
              <a:ext cx="35967" cy="35233"/>
            </a:xfrm>
            <a:custGeom>
              <a:avLst/>
              <a:gdLst/>
              <a:ahLst/>
              <a:cxnLst/>
              <a:rect l="l" t="t" r="r" b="b"/>
              <a:pathLst>
                <a:path w="1372" h="1344" extrusionOk="0">
                  <a:moveTo>
                    <a:pt x="650" y="0"/>
                  </a:moveTo>
                  <a:lnTo>
                    <a:pt x="650" y="0"/>
                  </a:lnTo>
                  <a:cubicBezTo>
                    <a:pt x="203" y="116"/>
                    <a:pt x="1" y="650"/>
                    <a:pt x="260" y="1039"/>
                  </a:cubicBezTo>
                  <a:cubicBezTo>
                    <a:pt x="395" y="1242"/>
                    <a:pt x="612" y="1343"/>
                    <a:pt x="830" y="1343"/>
                  </a:cubicBezTo>
                  <a:cubicBezTo>
                    <a:pt x="1031" y="1343"/>
                    <a:pt x="1233" y="1256"/>
                    <a:pt x="1372" y="1083"/>
                  </a:cubicBezTo>
                  <a:lnTo>
                    <a:pt x="1372" y="1083"/>
                  </a:lnTo>
                  <a:cubicBezTo>
                    <a:pt x="1314" y="1097"/>
                    <a:pt x="1257" y="1112"/>
                    <a:pt x="1199" y="1112"/>
                  </a:cubicBezTo>
                  <a:cubicBezTo>
                    <a:pt x="1193" y="1112"/>
                    <a:pt x="1187" y="1112"/>
                    <a:pt x="1181" y="1112"/>
                  </a:cubicBezTo>
                  <a:cubicBezTo>
                    <a:pt x="614" y="1112"/>
                    <a:pt x="293" y="443"/>
                    <a:pt x="65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5" name="Google Shape;16835;p62"/>
            <p:cNvSpPr/>
            <p:nvPr/>
          </p:nvSpPr>
          <p:spPr>
            <a:xfrm>
              <a:off x="4062507" y="2318043"/>
              <a:ext cx="35993" cy="35967"/>
            </a:xfrm>
            <a:custGeom>
              <a:avLst/>
              <a:gdLst/>
              <a:ahLst/>
              <a:cxnLst/>
              <a:rect l="l" t="t" r="r" b="b"/>
              <a:pathLst>
                <a:path w="1373" h="1372" extrusionOk="0">
                  <a:moveTo>
                    <a:pt x="694" y="0"/>
                  </a:moveTo>
                  <a:cubicBezTo>
                    <a:pt x="318" y="0"/>
                    <a:pt x="1" y="303"/>
                    <a:pt x="1" y="693"/>
                  </a:cubicBezTo>
                  <a:cubicBezTo>
                    <a:pt x="1" y="1068"/>
                    <a:pt x="318" y="1372"/>
                    <a:pt x="694" y="1372"/>
                  </a:cubicBezTo>
                  <a:cubicBezTo>
                    <a:pt x="1069" y="1372"/>
                    <a:pt x="1372" y="1068"/>
                    <a:pt x="1372" y="693"/>
                  </a:cubicBezTo>
                  <a:cubicBezTo>
                    <a:pt x="1372" y="303"/>
                    <a:pt x="1069" y="0"/>
                    <a:pt x="69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6" name="Google Shape;16836;p62"/>
            <p:cNvSpPr/>
            <p:nvPr/>
          </p:nvSpPr>
          <p:spPr>
            <a:xfrm>
              <a:off x="4058339" y="2318803"/>
              <a:ext cx="35993" cy="35233"/>
            </a:xfrm>
            <a:custGeom>
              <a:avLst/>
              <a:gdLst/>
              <a:ahLst/>
              <a:cxnLst/>
              <a:rect l="l" t="t" r="r" b="b"/>
              <a:pathLst>
                <a:path w="1373" h="1344" extrusionOk="0">
                  <a:moveTo>
                    <a:pt x="651" y="0"/>
                  </a:moveTo>
                  <a:cubicBezTo>
                    <a:pt x="203" y="116"/>
                    <a:pt x="1" y="650"/>
                    <a:pt x="261" y="1039"/>
                  </a:cubicBezTo>
                  <a:cubicBezTo>
                    <a:pt x="396" y="1242"/>
                    <a:pt x="612" y="1343"/>
                    <a:pt x="830" y="1343"/>
                  </a:cubicBezTo>
                  <a:cubicBezTo>
                    <a:pt x="1031" y="1343"/>
                    <a:pt x="1234" y="1256"/>
                    <a:pt x="1372" y="1083"/>
                  </a:cubicBezTo>
                  <a:lnTo>
                    <a:pt x="1372" y="1083"/>
                  </a:lnTo>
                  <a:cubicBezTo>
                    <a:pt x="1315" y="1097"/>
                    <a:pt x="1257" y="1112"/>
                    <a:pt x="1199" y="1112"/>
                  </a:cubicBezTo>
                  <a:cubicBezTo>
                    <a:pt x="1193" y="1112"/>
                    <a:pt x="1187" y="1112"/>
                    <a:pt x="1181" y="1112"/>
                  </a:cubicBezTo>
                  <a:cubicBezTo>
                    <a:pt x="601" y="1112"/>
                    <a:pt x="293" y="443"/>
                    <a:pt x="651"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7" name="Google Shape;16837;p62"/>
          <p:cNvGrpSpPr/>
          <p:nvPr/>
        </p:nvGrpSpPr>
        <p:grpSpPr>
          <a:xfrm>
            <a:off x="4201394" y="1981809"/>
            <a:ext cx="373538" cy="372305"/>
            <a:chOff x="4201394" y="1981809"/>
            <a:chExt cx="373538" cy="372305"/>
          </a:xfrm>
        </p:grpSpPr>
        <p:sp>
          <p:nvSpPr>
            <p:cNvPr id="16838" name="Google Shape;16838;p62"/>
            <p:cNvSpPr/>
            <p:nvPr/>
          </p:nvSpPr>
          <p:spPr>
            <a:xfrm>
              <a:off x="4308876" y="2188619"/>
              <a:ext cx="59429" cy="59823"/>
            </a:xfrm>
            <a:custGeom>
              <a:avLst/>
              <a:gdLst/>
              <a:ahLst/>
              <a:cxnLst/>
              <a:rect l="l" t="t" r="r" b="b"/>
              <a:pathLst>
                <a:path w="2267" h="2282" extrusionOk="0">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9" name="Google Shape;16839;p62"/>
            <p:cNvSpPr/>
            <p:nvPr/>
          </p:nvSpPr>
          <p:spPr>
            <a:xfrm>
              <a:off x="4309243" y="2188619"/>
              <a:ext cx="48078" cy="59823"/>
            </a:xfrm>
            <a:custGeom>
              <a:avLst/>
              <a:gdLst/>
              <a:ahLst/>
              <a:cxnLst/>
              <a:rect l="l" t="t" r="r" b="b"/>
              <a:pathLst>
                <a:path w="1834" h="2282" extrusionOk="0">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0" name="Google Shape;16840;p62"/>
            <p:cNvSpPr/>
            <p:nvPr/>
          </p:nvSpPr>
          <p:spPr>
            <a:xfrm>
              <a:off x="4303580" y="1981809"/>
              <a:ext cx="271351" cy="259030"/>
            </a:xfrm>
            <a:custGeom>
              <a:avLst/>
              <a:gdLst/>
              <a:ahLst/>
              <a:cxnLst/>
              <a:rect l="l" t="t" r="r" b="b"/>
              <a:pathLst>
                <a:path w="10351" h="9881" extrusionOk="0">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1" name="Google Shape;16841;p62"/>
            <p:cNvSpPr/>
            <p:nvPr/>
          </p:nvSpPr>
          <p:spPr>
            <a:xfrm>
              <a:off x="4298652" y="1982281"/>
              <a:ext cx="158208" cy="258296"/>
            </a:xfrm>
            <a:custGeom>
              <a:avLst/>
              <a:gdLst/>
              <a:ahLst/>
              <a:cxnLst/>
              <a:rect l="l" t="t" r="r" b="b"/>
              <a:pathLst>
                <a:path w="6035" h="9853" extrusionOk="0">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2" name="Google Shape;16842;p62"/>
            <p:cNvSpPr/>
            <p:nvPr/>
          </p:nvSpPr>
          <p:spPr>
            <a:xfrm>
              <a:off x="4341041" y="2006504"/>
              <a:ext cx="219498" cy="209746"/>
            </a:xfrm>
            <a:custGeom>
              <a:avLst/>
              <a:gdLst/>
              <a:ahLst/>
              <a:cxnLst/>
              <a:rect l="l" t="t" r="r" b="b"/>
              <a:pathLst>
                <a:path w="8373" h="8001" extrusionOk="0">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3" name="Google Shape;16843;p62"/>
            <p:cNvSpPr/>
            <p:nvPr/>
          </p:nvSpPr>
          <p:spPr>
            <a:xfrm>
              <a:off x="4331945" y="2006845"/>
              <a:ext cx="124914" cy="209169"/>
            </a:xfrm>
            <a:custGeom>
              <a:avLst/>
              <a:gdLst/>
              <a:ahLst/>
              <a:cxnLst/>
              <a:rect l="l" t="t" r="r" b="b"/>
              <a:pathLst>
                <a:path w="4765" h="7979" extrusionOk="0">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4" name="Google Shape;16844;p62"/>
            <p:cNvSpPr/>
            <p:nvPr/>
          </p:nvSpPr>
          <p:spPr>
            <a:xfrm>
              <a:off x="4417091" y="2048212"/>
              <a:ext cx="57175" cy="57175"/>
            </a:xfrm>
            <a:custGeom>
              <a:avLst/>
              <a:gdLst/>
              <a:ahLst/>
              <a:cxnLst/>
              <a:rect l="l" t="t" r="r" b="b"/>
              <a:pathLst>
                <a:path w="2181" h="2181" extrusionOk="0">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5" name="Google Shape;16845;p62"/>
            <p:cNvSpPr/>
            <p:nvPr/>
          </p:nvSpPr>
          <p:spPr>
            <a:xfrm>
              <a:off x="4417851" y="2048369"/>
              <a:ext cx="39008" cy="56834"/>
            </a:xfrm>
            <a:custGeom>
              <a:avLst/>
              <a:gdLst/>
              <a:ahLst/>
              <a:cxnLst/>
              <a:rect l="l" t="t" r="r" b="b"/>
              <a:pathLst>
                <a:path w="1488" h="2168" extrusionOk="0">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6" name="Google Shape;16846;p62"/>
            <p:cNvSpPr/>
            <p:nvPr/>
          </p:nvSpPr>
          <p:spPr>
            <a:xfrm>
              <a:off x="4398557" y="2105361"/>
              <a:ext cx="93876" cy="59823"/>
            </a:xfrm>
            <a:custGeom>
              <a:avLst/>
              <a:gdLst/>
              <a:ahLst/>
              <a:cxnLst/>
              <a:rect l="l" t="t" r="r" b="b"/>
              <a:pathLst>
                <a:path w="3581" h="2282" extrusionOk="0">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7" name="Google Shape;16847;p62"/>
            <p:cNvSpPr/>
            <p:nvPr/>
          </p:nvSpPr>
          <p:spPr>
            <a:xfrm>
              <a:off x="4398924" y="2105361"/>
              <a:ext cx="53007" cy="59823"/>
            </a:xfrm>
            <a:custGeom>
              <a:avLst/>
              <a:gdLst/>
              <a:ahLst/>
              <a:cxnLst/>
              <a:rect l="l" t="t" r="r" b="b"/>
              <a:pathLst>
                <a:path w="2022" h="2282" extrusionOk="0">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8" name="Google Shape;16848;p62"/>
            <p:cNvSpPr/>
            <p:nvPr/>
          </p:nvSpPr>
          <p:spPr>
            <a:xfrm>
              <a:off x="4416331" y="2128639"/>
              <a:ext cx="12138" cy="36544"/>
            </a:xfrm>
            <a:custGeom>
              <a:avLst/>
              <a:gdLst/>
              <a:ahLst/>
              <a:cxnLst/>
              <a:rect l="l" t="t" r="r" b="b"/>
              <a:pathLst>
                <a:path w="463" h="1394" extrusionOk="0">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9" name="Google Shape;16849;p62"/>
            <p:cNvSpPr/>
            <p:nvPr/>
          </p:nvSpPr>
          <p:spPr>
            <a:xfrm>
              <a:off x="4462889" y="2128639"/>
              <a:ext cx="12138" cy="36544"/>
            </a:xfrm>
            <a:custGeom>
              <a:avLst/>
              <a:gdLst/>
              <a:ahLst/>
              <a:cxnLst/>
              <a:rect l="l" t="t" r="r" b="b"/>
              <a:pathLst>
                <a:path w="463" h="1394" extrusionOk="0">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0" name="Google Shape;16850;p62"/>
            <p:cNvSpPr/>
            <p:nvPr/>
          </p:nvSpPr>
          <p:spPr>
            <a:xfrm>
              <a:off x="4201394" y="2221441"/>
              <a:ext cx="135872" cy="132674"/>
            </a:xfrm>
            <a:custGeom>
              <a:avLst/>
              <a:gdLst/>
              <a:ahLst/>
              <a:cxnLst/>
              <a:rect l="l" t="t" r="r" b="b"/>
              <a:pathLst>
                <a:path w="5183" h="5061" extrusionOk="0">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1" name="Google Shape;16851;p62"/>
            <p:cNvSpPr/>
            <p:nvPr/>
          </p:nvSpPr>
          <p:spPr>
            <a:xfrm>
              <a:off x="4201394" y="2221441"/>
              <a:ext cx="118859" cy="132674"/>
            </a:xfrm>
            <a:custGeom>
              <a:avLst/>
              <a:gdLst/>
              <a:ahLst/>
              <a:cxnLst/>
              <a:rect l="l" t="t" r="r" b="b"/>
              <a:pathLst>
                <a:path w="4534" h="5061" extrusionOk="0">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2" name="Google Shape;16852;p62"/>
            <p:cNvSpPr/>
            <p:nvPr/>
          </p:nvSpPr>
          <p:spPr>
            <a:xfrm>
              <a:off x="4287668" y="2221441"/>
              <a:ext cx="49599" cy="47816"/>
            </a:xfrm>
            <a:custGeom>
              <a:avLst/>
              <a:gdLst/>
              <a:ahLst/>
              <a:cxnLst/>
              <a:rect l="l" t="t" r="r" b="b"/>
              <a:pathLst>
                <a:path w="1892" h="1824" extrusionOk="0">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3" name="Google Shape;16853;p62"/>
            <p:cNvSpPr/>
            <p:nvPr/>
          </p:nvSpPr>
          <p:spPr>
            <a:xfrm>
              <a:off x="4287668" y="2221545"/>
              <a:ext cx="32585" cy="26136"/>
            </a:xfrm>
            <a:custGeom>
              <a:avLst/>
              <a:gdLst/>
              <a:ahLst/>
              <a:cxnLst/>
              <a:rect l="l" t="t" r="r" b="b"/>
              <a:pathLst>
                <a:path w="1243" h="997" extrusionOk="0">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4" name="Google Shape;16854;p62"/>
          <p:cNvGrpSpPr/>
          <p:nvPr/>
        </p:nvGrpSpPr>
        <p:grpSpPr>
          <a:xfrm>
            <a:off x="4659658" y="1500266"/>
            <a:ext cx="422743" cy="377784"/>
            <a:chOff x="4659658" y="1500266"/>
            <a:chExt cx="422743" cy="377784"/>
          </a:xfrm>
        </p:grpSpPr>
        <p:sp>
          <p:nvSpPr>
            <p:cNvPr id="16855" name="Google Shape;16855;p62"/>
            <p:cNvSpPr/>
            <p:nvPr/>
          </p:nvSpPr>
          <p:spPr>
            <a:xfrm>
              <a:off x="4786067" y="1537727"/>
              <a:ext cx="129056" cy="128689"/>
            </a:xfrm>
            <a:custGeom>
              <a:avLst/>
              <a:gdLst/>
              <a:ahLst/>
              <a:cxnLst/>
              <a:rect l="l" t="t" r="r" b="b"/>
              <a:pathLst>
                <a:path w="4923" h="4909" extrusionOk="0">
                  <a:moveTo>
                    <a:pt x="2442" y="0"/>
                  </a:moveTo>
                  <a:cubicBezTo>
                    <a:pt x="1097" y="0"/>
                    <a:pt x="0" y="1092"/>
                    <a:pt x="0" y="2440"/>
                  </a:cubicBezTo>
                  <a:cubicBezTo>
                    <a:pt x="0" y="3797"/>
                    <a:pt x="1097" y="4909"/>
                    <a:pt x="2454" y="4909"/>
                  </a:cubicBezTo>
                  <a:cubicBezTo>
                    <a:pt x="3811" y="4909"/>
                    <a:pt x="4908" y="3811"/>
                    <a:pt x="4908" y="2455"/>
                  </a:cubicBezTo>
                  <a:cubicBezTo>
                    <a:pt x="4923" y="1098"/>
                    <a:pt x="3826" y="1"/>
                    <a:pt x="2469" y="1"/>
                  </a:cubicBezTo>
                  <a:cubicBezTo>
                    <a:pt x="2460" y="0"/>
                    <a:pt x="2451" y="0"/>
                    <a:pt x="244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6" name="Google Shape;16856;p62"/>
            <p:cNvSpPr/>
            <p:nvPr/>
          </p:nvSpPr>
          <p:spPr>
            <a:xfrm>
              <a:off x="4783419" y="1537544"/>
              <a:ext cx="75316" cy="128873"/>
            </a:xfrm>
            <a:custGeom>
              <a:avLst/>
              <a:gdLst/>
              <a:ahLst/>
              <a:cxnLst/>
              <a:rect l="l" t="t" r="r" b="b"/>
              <a:pathLst>
                <a:path w="2873" h="4916" extrusionOk="0">
                  <a:moveTo>
                    <a:pt x="2543" y="0"/>
                  </a:moveTo>
                  <a:cubicBezTo>
                    <a:pt x="1266" y="0"/>
                    <a:pt x="181" y="985"/>
                    <a:pt x="101" y="2288"/>
                  </a:cubicBezTo>
                  <a:cubicBezTo>
                    <a:pt x="0" y="3717"/>
                    <a:pt x="1126" y="4916"/>
                    <a:pt x="2541" y="4916"/>
                  </a:cubicBezTo>
                  <a:cubicBezTo>
                    <a:pt x="2642" y="4916"/>
                    <a:pt x="2757" y="4916"/>
                    <a:pt x="2859" y="4901"/>
                  </a:cubicBezTo>
                  <a:cubicBezTo>
                    <a:pt x="1632" y="4728"/>
                    <a:pt x="722" y="3689"/>
                    <a:pt x="722" y="2462"/>
                  </a:cubicBezTo>
                  <a:cubicBezTo>
                    <a:pt x="737" y="1220"/>
                    <a:pt x="1646" y="181"/>
                    <a:pt x="2873" y="22"/>
                  </a:cubicBezTo>
                  <a:cubicBezTo>
                    <a:pt x="2762" y="7"/>
                    <a:pt x="2651" y="0"/>
                    <a:pt x="2543"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7" name="Google Shape;16857;p62"/>
            <p:cNvSpPr/>
            <p:nvPr/>
          </p:nvSpPr>
          <p:spPr>
            <a:xfrm>
              <a:off x="4806489" y="1558175"/>
              <a:ext cx="87820" cy="87820"/>
            </a:xfrm>
            <a:custGeom>
              <a:avLst/>
              <a:gdLst/>
              <a:ahLst/>
              <a:cxnLst/>
              <a:rect l="l" t="t" r="r" b="b"/>
              <a:pathLst>
                <a:path w="3350" h="3350" extrusionOk="0">
                  <a:moveTo>
                    <a:pt x="1690" y="0"/>
                  </a:moveTo>
                  <a:cubicBezTo>
                    <a:pt x="766" y="0"/>
                    <a:pt x="15" y="751"/>
                    <a:pt x="15" y="1660"/>
                  </a:cubicBezTo>
                  <a:cubicBezTo>
                    <a:pt x="1" y="2584"/>
                    <a:pt x="752" y="3335"/>
                    <a:pt x="1675" y="3349"/>
                  </a:cubicBezTo>
                  <a:cubicBezTo>
                    <a:pt x="2599" y="3349"/>
                    <a:pt x="3350" y="2598"/>
                    <a:pt x="3350" y="1675"/>
                  </a:cubicBezTo>
                  <a:cubicBezTo>
                    <a:pt x="3350" y="751"/>
                    <a:pt x="2614" y="0"/>
                    <a:pt x="169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8" name="Google Shape;16858;p62"/>
            <p:cNvSpPr/>
            <p:nvPr/>
          </p:nvSpPr>
          <p:spPr>
            <a:xfrm>
              <a:off x="4806489" y="1558096"/>
              <a:ext cx="52246" cy="87951"/>
            </a:xfrm>
            <a:custGeom>
              <a:avLst/>
              <a:gdLst/>
              <a:ahLst/>
              <a:cxnLst/>
              <a:rect l="l" t="t" r="r" b="b"/>
              <a:pathLst>
                <a:path w="1993" h="3355" extrusionOk="0">
                  <a:moveTo>
                    <a:pt x="1671" y="0"/>
                  </a:moveTo>
                  <a:cubicBezTo>
                    <a:pt x="775" y="0"/>
                    <a:pt x="1" y="735"/>
                    <a:pt x="1" y="1678"/>
                  </a:cubicBezTo>
                  <a:cubicBezTo>
                    <a:pt x="1" y="2620"/>
                    <a:pt x="775" y="3355"/>
                    <a:pt x="1671" y="3355"/>
                  </a:cubicBezTo>
                  <a:cubicBezTo>
                    <a:pt x="1777" y="3355"/>
                    <a:pt x="1885" y="3345"/>
                    <a:pt x="1993" y="3323"/>
                  </a:cubicBezTo>
                  <a:cubicBezTo>
                    <a:pt x="1213" y="3164"/>
                    <a:pt x="650" y="2471"/>
                    <a:pt x="650" y="1678"/>
                  </a:cubicBezTo>
                  <a:cubicBezTo>
                    <a:pt x="650" y="869"/>
                    <a:pt x="1213" y="191"/>
                    <a:pt x="1993" y="32"/>
                  </a:cubicBezTo>
                  <a:cubicBezTo>
                    <a:pt x="1885" y="11"/>
                    <a:pt x="1777" y="0"/>
                    <a:pt x="1671"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9" name="Google Shape;16859;p62"/>
            <p:cNvSpPr/>
            <p:nvPr/>
          </p:nvSpPr>
          <p:spPr>
            <a:xfrm>
              <a:off x="4832599" y="1572541"/>
              <a:ext cx="34473" cy="60190"/>
            </a:xfrm>
            <a:custGeom>
              <a:avLst/>
              <a:gdLst/>
              <a:ahLst/>
              <a:cxnLst/>
              <a:rect l="l" t="t" r="r" b="b"/>
              <a:pathLst>
                <a:path w="1315" h="2296" extrusionOk="0">
                  <a:moveTo>
                    <a:pt x="622" y="463"/>
                  </a:moveTo>
                  <a:lnTo>
                    <a:pt x="622" y="881"/>
                  </a:lnTo>
                  <a:cubicBezTo>
                    <a:pt x="448" y="809"/>
                    <a:pt x="405" y="751"/>
                    <a:pt x="405" y="665"/>
                  </a:cubicBezTo>
                  <a:cubicBezTo>
                    <a:pt x="405" y="535"/>
                    <a:pt x="506" y="477"/>
                    <a:pt x="622" y="463"/>
                  </a:cubicBezTo>
                  <a:close/>
                  <a:moveTo>
                    <a:pt x="766" y="1329"/>
                  </a:moveTo>
                  <a:cubicBezTo>
                    <a:pt x="935" y="1399"/>
                    <a:pt x="980" y="1483"/>
                    <a:pt x="982" y="1581"/>
                  </a:cubicBezTo>
                  <a:lnTo>
                    <a:pt x="982" y="1581"/>
                  </a:lnTo>
                  <a:cubicBezTo>
                    <a:pt x="979" y="1708"/>
                    <a:pt x="894" y="1805"/>
                    <a:pt x="766" y="1805"/>
                  </a:cubicBezTo>
                  <a:lnTo>
                    <a:pt x="766" y="1329"/>
                  </a:lnTo>
                  <a:close/>
                  <a:moveTo>
                    <a:pt x="694" y="1"/>
                  </a:moveTo>
                  <a:cubicBezTo>
                    <a:pt x="651" y="1"/>
                    <a:pt x="607" y="29"/>
                    <a:pt x="607" y="73"/>
                  </a:cubicBezTo>
                  <a:lnTo>
                    <a:pt x="607" y="145"/>
                  </a:lnTo>
                  <a:cubicBezTo>
                    <a:pt x="275" y="188"/>
                    <a:pt x="59" y="333"/>
                    <a:pt x="59" y="693"/>
                  </a:cubicBezTo>
                  <a:cubicBezTo>
                    <a:pt x="59" y="1040"/>
                    <a:pt x="333" y="1155"/>
                    <a:pt x="607" y="1256"/>
                  </a:cubicBezTo>
                  <a:lnTo>
                    <a:pt x="607" y="1805"/>
                  </a:lnTo>
                  <a:cubicBezTo>
                    <a:pt x="463" y="1791"/>
                    <a:pt x="333" y="1718"/>
                    <a:pt x="246" y="1632"/>
                  </a:cubicBezTo>
                  <a:cubicBezTo>
                    <a:pt x="219" y="1616"/>
                    <a:pt x="190" y="1607"/>
                    <a:pt x="163" y="1607"/>
                  </a:cubicBezTo>
                  <a:cubicBezTo>
                    <a:pt x="117" y="1607"/>
                    <a:pt x="77" y="1630"/>
                    <a:pt x="59" y="1675"/>
                  </a:cubicBezTo>
                  <a:cubicBezTo>
                    <a:pt x="1" y="1733"/>
                    <a:pt x="1" y="1848"/>
                    <a:pt x="59" y="1920"/>
                  </a:cubicBezTo>
                  <a:cubicBezTo>
                    <a:pt x="193" y="2054"/>
                    <a:pt x="364" y="2139"/>
                    <a:pt x="561" y="2139"/>
                  </a:cubicBezTo>
                  <a:cubicBezTo>
                    <a:pt x="576" y="2139"/>
                    <a:pt x="592" y="2138"/>
                    <a:pt x="607" y="2137"/>
                  </a:cubicBezTo>
                  <a:lnTo>
                    <a:pt x="607" y="2137"/>
                  </a:lnTo>
                  <a:lnTo>
                    <a:pt x="593" y="2151"/>
                  </a:lnTo>
                  <a:lnTo>
                    <a:pt x="593" y="2224"/>
                  </a:lnTo>
                  <a:cubicBezTo>
                    <a:pt x="593" y="2267"/>
                    <a:pt x="636" y="2296"/>
                    <a:pt x="679" y="2296"/>
                  </a:cubicBezTo>
                  <a:cubicBezTo>
                    <a:pt x="723" y="2296"/>
                    <a:pt x="780" y="2267"/>
                    <a:pt x="780" y="2224"/>
                  </a:cubicBezTo>
                  <a:lnTo>
                    <a:pt x="780" y="2137"/>
                  </a:lnTo>
                  <a:cubicBezTo>
                    <a:pt x="1084" y="2123"/>
                    <a:pt x="1315" y="1848"/>
                    <a:pt x="1315" y="1545"/>
                  </a:cubicBezTo>
                  <a:cubicBezTo>
                    <a:pt x="1315" y="1213"/>
                    <a:pt x="1098" y="1069"/>
                    <a:pt x="780" y="953"/>
                  </a:cubicBezTo>
                  <a:lnTo>
                    <a:pt x="780" y="448"/>
                  </a:lnTo>
                  <a:cubicBezTo>
                    <a:pt x="881" y="463"/>
                    <a:pt x="968" y="491"/>
                    <a:pt x="1055" y="549"/>
                  </a:cubicBezTo>
                  <a:cubicBezTo>
                    <a:pt x="1073" y="558"/>
                    <a:pt x="1094" y="563"/>
                    <a:pt x="1115" y="563"/>
                  </a:cubicBezTo>
                  <a:cubicBezTo>
                    <a:pt x="1162" y="563"/>
                    <a:pt x="1208" y="541"/>
                    <a:pt x="1228" y="491"/>
                  </a:cubicBezTo>
                  <a:cubicBezTo>
                    <a:pt x="1286" y="419"/>
                    <a:pt x="1286" y="318"/>
                    <a:pt x="1214" y="260"/>
                  </a:cubicBezTo>
                  <a:cubicBezTo>
                    <a:pt x="1098" y="174"/>
                    <a:pt x="939" y="145"/>
                    <a:pt x="795" y="145"/>
                  </a:cubicBezTo>
                  <a:lnTo>
                    <a:pt x="795" y="73"/>
                  </a:lnTo>
                  <a:cubicBezTo>
                    <a:pt x="795" y="29"/>
                    <a:pt x="737" y="1"/>
                    <a:pt x="69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0" name="Google Shape;16860;p62"/>
            <p:cNvSpPr/>
            <p:nvPr/>
          </p:nvSpPr>
          <p:spPr>
            <a:xfrm>
              <a:off x="4885973" y="1500266"/>
              <a:ext cx="129056" cy="128689"/>
            </a:xfrm>
            <a:custGeom>
              <a:avLst/>
              <a:gdLst/>
              <a:ahLst/>
              <a:cxnLst/>
              <a:rect l="l" t="t" r="r" b="b"/>
              <a:pathLst>
                <a:path w="4923" h="4909" extrusionOk="0">
                  <a:moveTo>
                    <a:pt x="2469" y="0"/>
                  </a:moveTo>
                  <a:cubicBezTo>
                    <a:pt x="1112" y="0"/>
                    <a:pt x="15" y="1098"/>
                    <a:pt x="0" y="2454"/>
                  </a:cubicBezTo>
                  <a:cubicBezTo>
                    <a:pt x="0" y="3811"/>
                    <a:pt x="1097" y="4908"/>
                    <a:pt x="2454" y="4908"/>
                  </a:cubicBezTo>
                  <a:cubicBezTo>
                    <a:pt x="2463" y="4909"/>
                    <a:pt x="2472" y="4909"/>
                    <a:pt x="2481" y="4909"/>
                  </a:cubicBezTo>
                  <a:cubicBezTo>
                    <a:pt x="3826" y="4909"/>
                    <a:pt x="4908" y="3817"/>
                    <a:pt x="4923" y="2469"/>
                  </a:cubicBezTo>
                  <a:cubicBezTo>
                    <a:pt x="4923" y="1112"/>
                    <a:pt x="3826" y="0"/>
                    <a:pt x="2469"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1" name="Google Shape;16861;p62"/>
            <p:cNvSpPr/>
            <p:nvPr/>
          </p:nvSpPr>
          <p:spPr>
            <a:xfrm>
              <a:off x="4883325" y="1500449"/>
              <a:ext cx="75316" cy="128506"/>
            </a:xfrm>
            <a:custGeom>
              <a:avLst/>
              <a:gdLst/>
              <a:ahLst/>
              <a:cxnLst/>
              <a:rect l="l" t="t" r="r" b="b"/>
              <a:pathLst>
                <a:path w="2873" h="4902" extrusionOk="0">
                  <a:moveTo>
                    <a:pt x="2545" y="0"/>
                  </a:moveTo>
                  <a:cubicBezTo>
                    <a:pt x="1278" y="0"/>
                    <a:pt x="181" y="985"/>
                    <a:pt x="101" y="2289"/>
                  </a:cubicBezTo>
                  <a:cubicBezTo>
                    <a:pt x="0" y="3703"/>
                    <a:pt x="1126" y="4901"/>
                    <a:pt x="2541" y="4901"/>
                  </a:cubicBezTo>
                  <a:cubicBezTo>
                    <a:pt x="2642" y="4901"/>
                    <a:pt x="2757" y="4901"/>
                    <a:pt x="2858" y="4887"/>
                  </a:cubicBezTo>
                  <a:cubicBezTo>
                    <a:pt x="1631" y="4728"/>
                    <a:pt x="722" y="3674"/>
                    <a:pt x="722" y="2447"/>
                  </a:cubicBezTo>
                  <a:cubicBezTo>
                    <a:pt x="736" y="1206"/>
                    <a:pt x="1646" y="167"/>
                    <a:pt x="2873" y="22"/>
                  </a:cubicBezTo>
                  <a:cubicBezTo>
                    <a:pt x="2763" y="8"/>
                    <a:pt x="2653" y="0"/>
                    <a:pt x="254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2" name="Google Shape;16862;p62"/>
            <p:cNvSpPr/>
            <p:nvPr/>
          </p:nvSpPr>
          <p:spPr>
            <a:xfrm>
              <a:off x="4906787" y="1521081"/>
              <a:ext cx="87427" cy="87427"/>
            </a:xfrm>
            <a:custGeom>
              <a:avLst/>
              <a:gdLst/>
              <a:ahLst/>
              <a:cxnLst/>
              <a:rect l="l" t="t" r="r" b="b"/>
              <a:pathLst>
                <a:path w="3335" h="3335" extrusionOk="0">
                  <a:moveTo>
                    <a:pt x="1649" y="0"/>
                  </a:moveTo>
                  <a:cubicBezTo>
                    <a:pt x="737" y="0"/>
                    <a:pt x="0" y="745"/>
                    <a:pt x="0" y="1660"/>
                  </a:cubicBezTo>
                  <a:cubicBezTo>
                    <a:pt x="0" y="2584"/>
                    <a:pt x="736" y="3335"/>
                    <a:pt x="1660" y="3335"/>
                  </a:cubicBezTo>
                  <a:cubicBezTo>
                    <a:pt x="2584" y="3335"/>
                    <a:pt x="3335" y="2599"/>
                    <a:pt x="3335" y="1675"/>
                  </a:cubicBezTo>
                  <a:cubicBezTo>
                    <a:pt x="3335" y="751"/>
                    <a:pt x="2599" y="0"/>
                    <a:pt x="1675" y="0"/>
                  </a:cubicBezTo>
                  <a:cubicBezTo>
                    <a:pt x="1666" y="0"/>
                    <a:pt x="1657" y="0"/>
                    <a:pt x="1649"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3" name="Google Shape;16863;p62"/>
            <p:cNvSpPr/>
            <p:nvPr/>
          </p:nvSpPr>
          <p:spPr>
            <a:xfrm>
              <a:off x="4906394" y="1521002"/>
              <a:ext cx="52246" cy="87584"/>
            </a:xfrm>
            <a:custGeom>
              <a:avLst/>
              <a:gdLst/>
              <a:ahLst/>
              <a:cxnLst/>
              <a:rect l="l" t="t" r="r" b="b"/>
              <a:pathLst>
                <a:path w="1993" h="3341" extrusionOk="0">
                  <a:moveTo>
                    <a:pt x="1667" y="0"/>
                  </a:moveTo>
                  <a:cubicBezTo>
                    <a:pt x="772" y="0"/>
                    <a:pt x="1" y="722"/>
                    <a:pt x="1" y="1663"/>
                  </a:cubicBezTo>
                  <a:cubicBezTo>
                    <a:pt x="1" y="2606"/>
                    <a:pt x="775" y="3341"/>
                    <a:pt x="1671" y="3341"/>
                  </a:cubicBezTo>
                  <a:cubicBezTo>
                    <a:pt x="1777" y="3341"/>
                    <a:pt x="1885" y="3330"/>
                    <a:pt x="1993" y="3309"/>
                  </a:cubicBezTo>
                  <a:cubicBezTo>
                    <a:pt x="1213" y="3150"/>
                    <a:pt x="650" y="2457"/>
                    <a:pt x="650" y="1663"/>
                  </a:cubicBezTo>
                  <a:cubicBezTo>
                    <a:pt x="650" y="870"/>
                    <a:pt x="1213" y="177"/>
                    <a:pt x="1993" y="32"/>
                  </a:cubicBezTo>
                  <a:cubicBezTo>
                    <a:pt x="1883" y="11"/>
                    <a:pt x="1774" y="0"/>
                    <a:pt x="1667"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4" name="Google Shape;16864;p62"/>
            <p:cNvSpPr/>
            <p:nvPr/>
          </p:nvSpPr>
          <p:spPr>
            <a:xfrm>
              <a:off x="4932504" y="1535079"/>
              <a:ext cx="34840" cy="60190"/>
            </a:xfrm>
            <a:custGeom>
              <a:avLst/>
              <a:gdLst/>
              <a:ahLst/>
              <a:cxnLst/>
              <a:rect l="l" t="t" r="r" b="b"/>
              <a:pathLst>
                <a:path w="1329" h="2296" extrusionOk="0">
                  <a:moveTo>
                    <a:pt x="636" y="462"/>
                  </a:moveTo>
                  <a:lnTo>
                    <a:pt x="636" y="881"/>
                  </a:lnTo>
                  <a:cubicBezTo>
                    <a:pt x="448" y="809"/>
                    <a:pt x="405" y="766"/>
                    <a:pt x="405" y="665"/>
                  </a:cubicBezTo>
                  <a:cubicBezTo>
                    <a:pt x="405" y="535"/>
                    <a:pt x="506" y="477"/>
                    <a:pt x="636" y="462"/>
                  </a:cubicBezTo>
                  <a:close/>
                  <a:moveTo>
                    <a:pt x="766" y="1329"/>
                  </a:moveTo>
                  <a:cubicBezTo>
                    <a:pt x="954" y="1401"/>
                    <a:pt x="982" y="1487"/>
                    <a:pt x="982" y="1588"/>
                  </a:cubicBezTo>
                  <a:cubicBezTo>
                    <a:pt x="982" y="1704"/>
                    <a:pt x="896" y="1805"/>
                    <a:pt x="766" y="1805"/>
                  </a:cubicBezTo>
                  <a:lnTo>
                    <a:pt x="766" y="1329"/>
                  </a:lnTo>
                  <a:close/>
                  <a:moveTo>
                    <a:pt x="694" y="0"/>
                  </a:moveTo>
                  <a:cubicBezTo>
                    <a:pt x="650" y="0"/>
                    <a:pt x="607" y="29"/>
                    <a:pt x="607" y="73"/>
                  </a:cubicBezTo>
                  <a:lnTo>
                    <a:pt x="607" y="159"/>
                  </a:lnTo>
                  <a:cubicBezTo>
                    <a:pt x="275" y="188"/>
                    <a:pt x="59" y="347"/>
                    <a:pt x="59" y="693"/>
                  </a:cubicBezTo>
                  <a:cubicBezTo>
                    <a:pt x="59" y="1054"/>
                    <a:pt x="333" y="1155"/>
                    <a:pt x="607" y="1256"/>
                  </a:cubicBezTo>
                  <a:lnTo>
                    <a:pt x="607" y="1805"/>
                  </a:lnTo>
                  <a:cubicBezTo>
                    <a:pt x="463" y="1790"/>
                    <a:pt x="333" y="1733"/>
                    <a:pt x="246" y="1632"/>
                  </a:cubicBezTo>
                  <a:cubicBezTo>
                    <a:pt x="219" y="1615"/>
                    <a:pt x="192" y="1607"/>
                    <a:pt x="167" y="1607"/>
                  </a:cubicBezTo>
                  <a:cubicBezTo>
                    <a:pt x="124" y="1607"/>
                    <a:pt x="86" y="1630"/>
                    <a:pt x="59" y="1675"/>
                  </a:cubicBezTo>
                  <a:cubicBezTo>
                    <a:pt x="1" y="1747"/>
                    <a:pt x="1" y="1848"/>
                    <a:pt x="59" y="1920"/>
                  </a:cubicBezTo>
                  <a:cubicBezTo>
                    <a:pt x="203" y="2065"/>
                    <a:pt x="391" y="2151"/>
                    <a:pt x="607" y="2151"/>
                  </a:cubicBezTo>
                  <a:lnTo>
                    <a:pt x="593" y="2224"/>
                  </a:lnTo>
                  <a:cubicBezTo>
                    <a:pt x="593" y="2267"/>
                    <a:pt x="650" y="2296"/>
                    <a:pt x="694" y="2296"/>
                  </a:cubicBezTo>
                  <a:cubicBezTo>
                    <a:pt x="737" y="2296"/>
                    <a:pt x="780" y="2267"/>
                    <a:pt x="780" y="2224"/>
                  </a:cubicBezTo>
                  <a:lnTo>
                    <a:pt x="780" y="2137"/>
                  </a:lnTo>
                  <a:cubicBezTo>
                    <a:pt x="1098" y="2122"/>
                    <a:pt x="1329" y="1863"/>
                    <a:pt x="1315" y="1545"/>
                  </a:cubicBezTo>
                  <a:cubicBezTo>
                    <a:pt x="1315" y="1199"/>
                    <a:pt x="1084" y="1054"/>
                    <a:pt x="795" y="953"/>
                  </a:cubicBezTo>
                  <a:lnTo>
                    <a:pt x="795" y="448"/>
                  </a:lnTo>
                  <a:cubicBezTo>
                    <a:pt x="982" y="477"/>
                    <a:pt x="1040" y="563"/>
                    <a:pt x="1127" y="563"/>
                  </a:cubicBezTo>
                  <a:cubicBezTo>
                    <a:pt x="1199" y="563"/>
                    <a:pt x="1242" y="491"/>
                    <a:pt x="1257" y="419"/>
                  </a:cubicBezTo>
                  <a:cubicBezTo>
                    <a:pt x="1300" y="304"/>
                    <a:pt x="1228" y="246"/>
                    <a:pt x="1098" y="203"/>
                  </a:cubicBezTo>
                  <a:cubicBezTo>
                    <a:pt x="997" y="159"/>
                    <a:pt x="896" y="145"/>
                    <a:pt x="795" y="145"/>
                  </a:cubicBezTo>
                  <a:lnTo>
                    <a:pt x="795" y="73"/>
                  </a:lnTo>
                  <a:cubicBezTo>
                    <a:pt x="795" y="29"/>
                    <a:pt x="752" y="0"/>
                    <a:pt x="69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5" name="Google Shape;16865;p62"/>
            <p:cNvSpPr/>
            <p:nvPr/>
          </p:nvSpPr>
          <p:spPr>
            <a:xfrm>
              <a:off x="4659658" y="1714836"/>
              <a:ext cx="144969" cy="163215"/>
            </a:xfrm>
            <a:custGeom>
              <a:avLst/>
              <a:gdLst/>
              <a:ahLst/>
              <a:cxnLst/>
              <a:rect l="l" t="t" r="r" b="b"/>
              <a:pathLst>
                <a:path w="5530" h="6226" extrusionOk="0">
                  <a:moveTo>
                    <a:pt x="3682" y="0"/>
                  </a:moveTo>
                  <a:lnTo>
                    <a:pt x="275" y="1285"/>
                  </a:lnTo>
                  <a:cubicBezTo>
                    <a:pt x="88" y="1343"/>
                    <a:pt x="1" y="1530"/>
                    <a:pt x="73" y="1718"/>
                  </a:cubicBezTo>
                  <a:lnTo>
                    <a:pt x="1675" y="6005"/>
                  </a:lnTo>
                  <a:cubicBezTo>
                    <a:pt x="1721" y="6142"/>
                    <a:pt x="1857" y="6225"/>
                    <a:pt x="1998" y="6225"/>
                  </a:cubicBezTo>
                  <a:cubicBezTo>
                    <a:pt x="2035" y="6225"/>
                    <a:pt x="2072" y="6220"/>
                    <a:pt x="2108" y="6207"/>
                  </a:cubicBezTo>
                  <a:lnTo>
                    <a:pt x="5530" y="4923"/>
                  </a:lnTo>
                  <a:lnTo>
                    <a:pt x="3682"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6" name="Google Shape;16866;p62"/>
            <p:cNvSpPr/>
            <p:nvPr/>
          </p:nvSpPr>
          <p:spPr>
            <a:xfrm>
              <a:off x="4699400" y="1824939"/>
              <a:ext cx="105227" cy="52928"/>
            </a:xfrm>
            <a:custGeom>
              <a:avLst/>
              <a:gdLst/>
              <a:ahLst/>
              <a:cxnLst/>
              <a:rect l="l" t="t" r="r" b="b"/>
              <a:pathLst>
                <a:path w="4014" h="2019" extrusionOk="0">
                  <a:moveTo>
                    <a:pt x="3739" y="1"/>
                  </a:moveTo>
                  <a:lnTo>
                    <a:pt x="3682" y="30"/>
                  </a:lnTo>
                  <a:lnTo>
                    <a:pt x="1" y="1401"/>
                  </a:lnTo>
                  <a:lnTo>
                    <a:pt x="159" y="1805"/>
                  </a:lnTo>
                  <a:cubicBezTo>
                    <a:pt x="203" y="1937"/>
                    <a:pt x="330" y="2019"/>
                    <a:pt x="465" y="2019"/>
                  </a:cubicBezTo>
                  <a:cubicBezTo>
                    <a:pt x="508" y="2019"/>
                    <a:pt x="551" y="2010"/>
                    <a:pt x="592" y="1993"/>
                  </a:cubicBezTo>
                  <a:lnTo>
                    <a:pt x="4014" y="723"/>
                  </a:lnTo>
                  <a:lnTo>
                    <a:pt x="3739"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7" name="Google Shape;16867;p62"/>
            <p:cNvSpPr/>
            <p:nvPr/>
          </p:nvSpPr>
          <p:spPr>
            <a:xfrm>
              <a:off x="4800066" y="1641276"/>
              <a:ext cx="282336" cy="173858"/>
            </a:xfrm>
            <a:custGeom>
              <a:avLst/>
              <a:gdLst/>
              <a:ahLst/>
              <a:cxnLst/>
              <a:rect l="l" t="t" r="r" b="b"/>
              <a:pathLst>
                <a:path w="10770" h="6632" extrusionOk="0">
                  <a:moveTo>
                    <a:pt x="9581" y="1"/>
                  </a:moveTo>
                  <a:cubicBezTo>
                    <a:pt x="9150" y="1"/>
                    <a:pt x="8803" y="341"/>
                    <a:pt x="8763" y="381"/>
                  </a:cubicBezTo>
                  <a:lnTo>
                    <a:pt x="5933" y="2720"/>
                  </a:lnTo>
                  <a:cubicBezTo>
                    <a:pt x="5905" y="2267"/>
                    <a:pt x="5530" y="1911"/>
                    <a:pt x="5066" y="1911"/>
                  </a:cubicBezTo>
                  <a:cubicBezTo>
                    <a:pt x="5057" y="1911"/>
                    <a:pt x="5048" y="1911"/>
                    <a:pt x="5038" y="1911"/>
                  </a:cubicBezTo>
                  <a:cubicBezTo>
                    <a:pt x="4300" y="1911"/>
                    <a:pt x="3764" y="1907"/>
                    <a:pt x="3361" y="1907"/>
                  </a:cubicBezTo>
                  <a:cubicBezTo>
                    <a:pt x="2487" y="1907"/>
                    <a:pt x="2233" y="1927"/>
                    <a:pt x="1877" y="2056"/>
                  </a:cubicBezTo>
                  <a:lnTo>
                    <a:pt x="0" y="2835"/>
                  </a:lnTo>
                  <a:lnTo>
                    <a:pt x="1430" y="6632"/>
                  </a:lnTo>
                  <a:cubicBezTo>
                    <a:pt x="2518" y="6184"/>
                    <a:pt x="2486" y="6114"/>
                    <a:pt x="3497" y="6114"/>
                  </a:cubicBezTo>
                  <a:cubicBezTo>
                    <a:pt x="3854" y="6114"/>
                    <a:pt x="4341" y="6123"/>
                    <a:pt x="5053" y="6126"/>
                  </a:cubicBezTo>
                  <a:cubicBezTo>
                    <a:pt x="5659" y="6098"/>
                    <a:pt x="6237" y="5838"/>
                    <a:pt x="6641" y="5376"/>
                  </a:cubicBezTo>
                  <a:lnTo>
                    <a:pt x="10120" y="1651"/>
                  </a:lnTo>
                  <a:cubicBezTo>
                    <a:pt x="10235" y="1536"/>
                    <a:pt x="10769" y="843"/>
                    <a:pt x="10177" y="251"/>
                  </a:cubicBezTo>
                  <a:cubicBezTo>
                    <a:pt x="9975" y="66"/>
                    <a:pt x="9770" y="1"/>
                    <a:pt x="958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8" name="Google Shape;16868;p62"/>
            <p:cNvSpPr/>
            <p:nvPr/>
          </p:nvSpPr>
          <p:spPr>
            <a:xfrm>
              <a:off x="4800066" y="1707260"/>
              <a:ext cx="57175" cy="107875"/>
            </a:xfrm>
            <a:custGeom>
              <a:avLst/>
              <a:gdLst/>
              <a:ahLst/>
              <a:cxnLst/>
              <a:rect l="l" t="t" r="r" b="b"/>
              <a:pathLst>
                <a:path w="2181" h="4115" extrusionOk="0">
                  <a:moveTo>
                    <a:pt x="751" y="1"/>
                  </a:moveTo>
                  <a:lnTo>
                    <a:pt x="0" y="318"/>
                  </a:lnTo>
                  <a:lnTo>
                    <a:pt x="1430" y="4115"/>
                  </a:lnTo>
                  <a:lnTo>
                    <a:pt x="2180" y="3812"/>
                  </a:lnTo>
                  <a:lnTo>
                    <a:pt x="751" y="1"/>
                  </a:ln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9" name="Google Shape;16869;p62"/>
            <p:cNvSpPr/>
            <p:nvPr/>
          </p:nvSpPr>
          <p:spPr>
            <a:xfrm>
              <a:off x="4874228" y="1692501"/>
              <a:ext cx="81004" cy="51827"/>
            </a:xfrm>
            <a:custGeom>
              <a:avLst/>
              <a:gdLst/>
              <a:ahLst/>
              <a:cxnLst/>
              <a:rect l="l" t="t" r="r" b="b"/>
              <a:pathLst>
                <a:path w="3090" h="1977" extrusionOk="0">
                  <a:moveTo>
                    <a:pt x="2527" y="1"/>
                  </a:moveTo>
                  <a:lnTo>
                    <a:pt x="2527" y="1"/>
                  </a:lnTo>
                  <a:cubicBezTo>
                    <a:pt x="2599" y="347"/>
                    <a:pt x="2671" y="939"/>
                    <a:pt x="2455" y="1256"/>
                  </a:cubicBezTo>
                  <a:cubicBezTo>
                    <a:pt x="2323" y="1441"/>
                    <a:pt x="2144" y="1481"/>
                    <a:pt x="1670" y="1481"/>
                  </a:cubicBezTo>
                  <a:cubicBezTo>
                    <a:pt x="1364" y="1481"/>
                    <a:pt x="935" y="1464"/>
                    <a:pt x="318" y="1459"/>
                  </a:cubicBezTo>
                  <a:cubicBezTo>
                    <a:pt x="1" y="1459"/>
                    <a:pt x="1" y="1964"/>
                    <a:pt x="318" y="1964"/>
                  </a:cubicBezTo>
                  <a:cubicBezTo>
                    <a:pt x="820" y="1964"/>
                    <a:pt x="1219" y="1977"/>
                    <a:pt x="1543" y="1977"/>
                  </a:cubicBezTo>
                  <a:cubicBezTo>
                    <a:pt x="2246" y="1977"/>
                    <a:pt x="2597" y="1916"/>
                    <a:pt x="2873" y="1531"/>
                  </a:cubicBezTo>
                  <a:cubicBezTo>
                    <a:pt x="3018" y="1300"/>
                    <a:pt x="3090" y="1026"/>
                    <a:pt x="3090" y="751"/>
                  </a:cubicBezTo>
                  <a:cubicBezTo>
                    <a:pt x="3061" y="405"/>
                    <a:pt x="2845" y="116"/>
                    <a:pt x="2527"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0" name="Google Shape;16870;p62"/>
            <p:cNvSpPr/>
            <p:nvPr/>
          </p:nvSpPr>
          <p:spPr>
            <a:xfrm>
              <a:off x="4754662" y="1702200"/>
              <a:ext cx="88187" cy="142085"/>
            </a:xfrm>
            <a:custGeom>
              <a:avLst/>
              <a:gdLst/>
              <a:ahLst/>
              <a:cxnLst/>
              <a:rect l="l" t="t" r="r" b="b"/>
              <a:pathLst>
                <a:path w="3364" h="5420" extrusionOk="0">
                  <a:moveTo>
                    <a:pt x="1396" y="1"/>
                  </a:moveTo>
                  <a:cubicBezTo>
                    <a:pt x="1359" y="1"/>
                    <a:pt x="1322" y="7"/>
                    <a:pt x="1285" y="20"/>
                  </a:cubicBezTo>
                  <a:lnTo>
                    <a:pt x="0" y="497"/>
                  </a:lnTo>
                  <a:lnTo>
                    <a:pt x="1848" y="5419"/>
                  </a:lnTo>
                  <a:lnTo>
                    <a:pt x="3118" y="4943"/>
                  </a:lnTo>
                  <a:cubicBezTo>
                    <a:pt x="3277" y="4885"/>
                    <a:pt x="3364" y="4726"/>
                    <a:pt x="3306" y="4567"/>
                  </a:cubicBezTo>
                  <a:lnTo>
                    <a:pt x="1675" y="194"/>
                  </a:lnTo>
                  <a:cubicBezTo>
                    <a:pt x="1630" y="71"/>
                    <a:pt x="1518" y="1"/>
                    <a:pt x="1396"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1" name="Google Shape;16871;p62"/>
            <p:cNvSpPr/>
            <p:nvPr/>
          </p:nvSpPr>
          <p:spPr>
            <a:xfrm>
              <a:off x="4795898" y="1809446"/>
              <a:ext cx="46951" cy="35207"/>
            </a:xfrm>
            <a:custGeom>
              <a:avLst/>
              <a:gdLst/>
              <a:ahLst/>
              <a:cxnLst/>
              <a:rect l="l" t="t" r="r" b="b"/>
              <a:pathLst>
                <a:path w="1791" h="1343" extrusionOk="0">
                  <a:moveTo>
                    <a:pt x="1545" y="0"/>
                  </a:moveTo>
                  <a:cubicBezTo>
                    <a:pt x="1502" y="43"/>
                    <a:pt x="1459" y="72"/>
                    <a:pt x="1401" y="87"/>
                  </a:cubicBezTo>
                  <a:lnTo>
                    <a:pt x="1" y="621"/>
                  </a:lnTo>
                  <a:lnTo>
                    <a:pt x="261" y="1343"/>
                  </a:lnTo>
                  <a:lnTo>
                    <a:pt x="1545" y="866"/>
                  </a:lnTo>
                  <a:cubicBezTo>
                    <a:pt x="1704" y="809"/>
                    <a:pt x="1791" y="635"/>
                    <a:pt x="1719" y="476"/>
                  </a:cubicBezTo>
                  <a:lnTo>
                    <a:pt x="1545"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2" name="Google Shape;16872;p62"/>
          <p:cNvGrpSpPr/>
          <p:nvPr/>
        </p:nvGrpSpPr>
        <p:grpSpPr>
          <a:xfrm>
            <a:off x="5211406" y="1513504"/>
            <a:ext cx="260394" cy="351202"/>
            <a:chOff x="5211406" y="1513504"/>
            <a:chExt cx="260394" cy="351202"/>
          </a:xfrm>
        </p:grpSpPr>
        <p:sp>
          <p:nvSpPr>
            <p:cNvPr id="16873" name="Google Shape;16873;p62"/>
            <p:cNvSpPr/>
            <p:nvPr/>
          </p:nvSpPr>
          <p:spPr>
            <a:xfrm>
              <a:off x="5294297" y="1582765"/>
              <a:ext cx="33686" cy="74582"/>
            </a:xfrm>
            <a:custGeom>
              <a:avLst/>
              <a:gdLst/>
              <a:ahLst/>
              <a:cxnLst/>
              <a:rect l="l" t="t" r="r" b="b"/>
              <a:pathLst>
                <a:path w="1285" h="2845" extrusionOk="0">
                  <a:moveTo>
                    <a:pt x="780" y="0"/>
                  </a:moveTo>
                  <a:cubicBezTo>
                    <a:pt x="347" y="0"/>
                    <a:pt x="0" y="347"/>
                    <a:pt x="0" y="780"/>
                  </a:cubicBezTo>
                  <a:lnTo>
                    <a:pt x="0" y="953"/>
                  </a:lnTo>
                  <a:cubicBezTo>
                    <a:pt x="0" y="1184"/>
                    <a:pt x="29" y="1401"/>
                    <a:pt x="101" y="1617"/>
                  </a:cubicBezTo>
                  <a:lnTo>
                    <a:pt x="520" y="2844"/>
                  </a:lnTo>
                  <a:lnTo>
                    <a:pt x="1285" y="2844"/>
                  </a:lnTo>
                  <a:lnTo>
                    <a:pt x="1285"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4" name="Google Shape;16874;p62"/>
            <p:cNvSpPr/>
            <p:nvPr/>
          </p:nvSpPr>
          <p:spPr>
            <a:xfrm>
              <a:off x="5307903" y="1575949"/>
              <a:ext cx="81398" cy="81398"/>
            </a:xfrm>
            <a:custGeom>
              <a:avLst/>
              <a:gdLst/>
              <a:ahLst/>
              <a:cxnLst/>
              <a:rect l="l" t="t" r="r" b="b"/>
              <a:pathLst>
                <a:path w="3105" h="3105" extrusionOk="0">
                  <a:moveTo>
                    <a:pt x="766" y="1"/>
                  </a:moveTo>
                  <a:cubicBezTo>
                    <a:pt x="347" y="1"/>
                    <a:pt x="1" y="347"/>
                    <a:pt x="1" y="780"/>
                  </a:cubicBezTo>
                  <a:cubicBezTo>
                    <a:pt x="1" y="1069"/>
                    <a:pt x="232" y="1300"/>
                    <a:pt x="506" y="1300"/>
                  </a:cubicBezTo>
                  <a:lnTo>
                    <a:pt x="2585" y="3104"/>
                  </a:lnTo>
                  <a:lnTo>
                    <a:pt x="3018" y="1574"/>
                  </a:lnTo>
                  <a:cubicBezTo>
                    <a:pt x="3076" y="1386"/>
                    <a:pt x="3104" y="1199"/>
                    <a:pt x="3104" y="1011"/>
                  </a:cubicBezTo>
                  <a:lnTo>
                    <a:pt x="3104" y="520"/>
                  </a:lnTo>
                  <a:cubicBezTo>
                    <a:pt x="3104" y="231"/>
                    <a:pt x="2874" y="1"/>
                    <a:pt x="258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5" name="Google Shape;16875;p62"/>
            <p:cNvSpPr/>
            <p:nvPr/>
          </p:nvSpPr>
          <p:spPr>
            <a:xfrm>
              <a:off x="5321168" y="1677741"/>
              <a:ext cx="40895" cy="30305"/>
            </a:xfrm>
            <a:custGeom>
              <a:avLst/>
              <a:gdLst/>
              <a:ahLst/>
              <a:cxnLst/>
              <a:rect l="l" t="t" r="r" b="b"/>
              <a:pathLst>
                <a:path w="1560" h="1156" extrusionOk="0">
                  <a:moveTo>
                    <a:pt x="0" y="1"/>
                  </a:moveTo>
                  <a:lnTo>
                    <a:pt x="0" y="1155"/>
                  </a:lnTo>
                  <a:lnTo>
                    <a:pt x="1559" y="1155"/>
                  </a:lnTo>
                  <a:lnTo>
                    <a:pt x="155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6" name="Google Shape;16876;p62"/>
            <p:cNvSpPr/>
            <p:nvPr/>
          </p:nvSpPr>
          <p:spPr>
            <a:xfrm>
              <a:off x="5321168" y="1677741"/>
              <a:ext cx="40895" cy="16489"/>
            </a:xfrm>
            <a:custGeom>
              <a:avLst/>
              <a:gdLst/>
              <a:ahLst/>
              <a:cxnLst/>
              <a:rect l="l" t="t" r="r" b="b"/>
              <a:pathLst>
                <a:path w="1560" h="629" extrusionOk="0">
                  <a:moveTo>
                    <a:pt x="0" y="1"/>
                  </a:moveTo>
                  <a:lnTo>
                    <a:pt x="0" y="477"/>
                  </a:lnTo>
                  <a:cubicBezTo>
                    <a:pt x="253" y="578"/>
                    <a:pt x="520" y="629"/>
                    <a:pt x="785" y="629"/>
                  </a:cubicBezTo>
                  <a:cubicBezTo>
                    <a:pt x="1050" y="629"/>
                    <a:pt x="1314" y="578"/>
                    <a:pt x="1559" y="477"/>
                  </a:cubicBezTo>
                  <a:lnTo>
                    <a:pt x="1559"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7" name="Google Shape;16877;p62"/>
            <p:cNvSpPr/>
            <p:nvPr/>
          </p:nvSpPr>
          <p:spPr>
            <a:xfrm>
              <a:off x="5273850" y="1694021"/>
              <a:ext cx="135872" cy="57542"/>
            </a:xfrm>
            <a:custGeom>
              <a:avLst/>
              <a:gdLst/>
              <a:ahLst/>
              <a:cxnLst/>
              <a:rect l="l" t="t" r="r" b="b"/>
              <a:pathLst>
                <a:path w="5183" h="2195" extrusionOk="0">
                  <a:moveTo>
                    <a:pt x="1805" y="0"/>
                  </a:moveTo>
                  <a:lnTo>
                    <a:pt x="564" y="361"/>
                  </a:lnTo>
                  <a:cubicBezTo>
                    <a:pt x="232" y="462"/>
                    <a:pt x="1" y="765"/>
                    <a:pt x="1" y="1112"/>
                  </a:cubicBezTo>
                  <a:lnTo>
                    <a:pt x="1" y="2195"/>
                  </a:lnTo>
                  <a:lnTo>
                    <a:pt x="5183" y="2195"/>
                  </a:lnTo>
                  <a:lnTo>
                    <a:pt x="5183" y="1112"/>
                  </a:lnTo>
                  <a:cubicBezTo>
                    <a:pt x="5183" y="765"/>
                    <a:pt x="4952" y="462"/>
                    <a:pt x="4620" y="361"/>
                  </a:cubicBezTo>
                  <a:lnTo>
                    <a:pt x="3364" y="0"/>
                  </a:lnTo>
                  <a:lnTo>
                    <a:pt x="2585" y="520"/>
                  </a:lnTo>
                  <a:lnTo>
                    <a:pt x="1805"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8" name="Google Shape;16878;p62"/>
            <p:cNvSpPr/>
            <p:nvPr/>
          </p:nvSpPr>
          <p:spPr>
            <a:xfrm>
              <a:off x="5334773" y="1708020"/>
              <a:ext cx="13658" cy="54527"/>
            </a:xfrm>
            <a:custGeom>
              <a:avLst/>
              <a:gdLst/>
              <a:ahLst/>
              <a:cxnLst/>
              <a:rect l="l" t="t" r="r" b="b"/>
              <a:pathLst>
                <a:path w="521" h="2080" extrusionOk="0">
                  <a:moveTo>
                    <a:pt x="131" y="0"/>
                  </a:moveTo>
                  <a:lnTo>
                    <a:pt x="1" y="2079"/>
                  </a:lnTo>
                  <a:lnTo>
                    <a:pt x="520" y="2079"/>
                  </a:lnTo>
                  <a:lnTo>
                    <a:pt x="391"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9" name="Google Shape;16879;p62"/>
            <p:cNvSpPr/>
            <p:nvPr/>
          </p:nvSpPr>
          <p:spPr>
            <a:xfrm>
              <a:off x="5301113" y="1610002"/>
              <a:ext cx="81371" cy="74582"/>
            </a:xfrm>
            <a:custGeom>
              <a:avLst/>
              <a:gdLst/>
              <a:ahLst/>
              <a:cxnLst/>
              <a:rect l="l" t="t" r="r" b="b"/>
              <a:pathLst>
                <a:path w="3104" h="2845" extrusionOk="0">
                  <a:moveTo>
                    <a:pt x="996" y="1"/>
                  </a:moveTo>
                  <a:cubicBezTo>
                    <a:pt x="852" y="1"/>
                    <a:pt x="707" y="58"/>
                    <a:pt x="621" y="159"/>
                  </a:cubicBezTo>
                  <a:lnTo>
                    <a:pt x="144" y="621"/>
                  </a:lnTo>
                  <a:cubicBezTo>
                    <a:pt x="43" y="722"/>
                    <a:pt x="0" y="852"/>
                    <a:pt x="0" y="982"/>
                  </a:cubicBezTo>
                  <a:lnTo>
                    <a:pt x="0" y="1285"/>
                  </a:lnTo>
                  <a:cubicBezTo>
                    <a:pt x="0" y="2137"/>
                    <a:pt x="693" y="2844"/>
                    <a:pt x="1545" y="2844"/>
                  </a:cubicBezTo>
                  <a:cubicBezTo>
                    <a:pt x="2396" y="2830"/>
                    <a:pt x="3089" y="2152"/>
                    <a:pt x="3104" y="1300"/>
                  </a:cubicBezTo>
                  <a:lnTo>
                    <a:pt x="3104" y="968"/>
                  </a:lnTo>
                  <a:cubicBezTo>
                    <a:pt x="3104" y="824"/>
                    <a:pt x="3046" y="694"/>
                    <a:pt x="2959" y="607"/>
                  </a:cubicBezTo>
                  <a:cubicBezTo>
                    <a:pt x="2555" y="217"/>
                    <a:pt x="1819" y="30"/>
                    <a:pt x="99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0" name="Google Shape;16880;p62"/>
            <p:cNvSpPr/>
            <p:nvPr/>
          </p:nvSpPr>
          <p:spPr>
            <a:xfrm>
              <a:off x="5300720" y="1610002"/>
              <a:ext cx="81398" cy="72694"/>
            </a:xfrm>
            <a:custGeom>
              <a:avLst/>
              <a:gdLst/>
              <a:ahLst/>
              <a:cxnLst/>
              <a:rect l="l" t="t" r="r" b="b"/>
              <a:pathLst>
                <a:path w="3105" h="2773" extrusionOk="0">
                  <a:moveTo>
                    <a:pt x="997" y="1"/>
                  </a:moveTo>
                  <a:cubicBezTo>
                    <a:pt x="852" y="1"/>
                    <a:pt x="722" y="44"/>
                    <a:pt x="621" y="145"/>
                  </a:cubicBezTo>
                  <a:lnTo>
                    <a:pt x="159" y="621"/>
                  </a:lnTo>
                  <a:cubicBezTo>
                    <a:pt x="58" y="708"/>
                    <a:pt x="1" y="838"/>
                    <a:pt x="1" y="982"/>
                  </a:cubicBezTo>
                  <a:lnTo>
                    <a:pt x="1" y="1285"/>
                  </a:lnTo>
                  <a:cubicBezTo>
                    <a:pt x="1" y="1978"/>
                    <a:pt x="463" y="2585"/>
                    <a:pt x="1127" y="2772"/>
                  </a:cubicBezTo>
                  <a:cubicBezTo>
                    <a:pt x="896" y="2498"/>
                    <a:pt x="780" y="2152"/>
                    <a:pt x="780" y="1805"/>
                  </a:cubicBezTo>
                  <a:lnTo>
                    <a:pt x="780" y="1054"/>
                  </a:lnTo>
                  <a:cubicBezTo>
                    <a:pt x="780" y="760"/>
                    <a:pt x="1011" y="534"/>
                    <a:pt x="1302" y="534"/>
                  </a:cubicBezTo>
                  <a:cubicBezTo>
                    <a:pt x="1311" y="534"/>
                    <a:pt x="1320" y="534"/>
                    <a:pt x="1329" y="535"/>
                  </a:cubicBezTo>
                  <a:cubicBezTo>
                    <a:pt x="1848" y="564"/>
                    <a:pt x="2628" y="650"/>
                    <a:pt x="3104" y="881"/>
                  </a:cubicBezTo>
                  <a:cubicBezTo>
                    <a:pt x="3090" y="780"/>
                    <a:pt x="3032" y="665"/>
                    <a:pt x="2960" y="593"/>
                  </a:cubicBezTo>
                  <a:cubicBezTo>
                    <a:pt x="2556" y="203"/>
                    <a:pt x="1834" y="30"/>
                    <a:pt x="997"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1" name="Google Shape;16881;p62"/>
            <p:cNvSpPr/>
            <p:nvPr/>
          </p:nvSpPr>
          <p:spPr>
            <a:xfrm>
              <a:off x="5334773" y="1707653"/>
              <a:ext cx="13658" cy="13632"/>
            </a:xfrm>
            <a:custGeom>
              <a:avLst/>
              <a:gdLst/>
              <a:ahLst/>
              <a:cxnLst/>
              <a:rect l="l" t="t" r="r" b="b"/>
              <a:pathLst>
                <a:path w="521" h="520" extrusionOk="0">
                  <a:moveTo>
                    <a:pt x="1" y="0"/>
                  </a:moveTo>
                  <a:lnTo>
                    <a:pt x="1" y="419"/>
                  </a:lnTo>
                  <a:cubicBezTo>
                    <a:pt x="1" y="476"/>
                    <a:pt x="59" y="520"/>
                    <a:pt x="116" y="520"/>
                  </a:cubicBezTo>
                  <a:lnTo>
                    <a:pt x="419" y="520"/>
                  </a:lnTo>
                  <a:cubicBezTo>
                    <a:pt x="477" y="520"/>
                    <a:pt x="520" y="476"/>
                    <a:pt x="520" y="419"/>
                  </a:cubicBezTo>
                  <a:lnTo>
                    <a:pt x="520"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2" name="Google Shape;16882;p62"/>
            <p:cNvSpPr/>
            <p:nvPr/>
          </p:nvSpPr>
          <p:spPr>
            <a:xfrm>
              <a:off x="5313959" y="1688778"/>
              <a:ext cx="27657" cy="28758"/>
            </a:xfrm>
            <a:custGeom>
              <a:avLst/>
              <a:gdLst/>
              <a:ahLst/>
              <a:cxnLst/>
              <a:rect l="l" t="t" r="r" b="b"/>
              <a:pathLst>
                <a:path w="1055" h="1097" extrusionOk="0">
                  <a:moveTo>
                    <a:pt x="243" y="1"/>
                  </a:moveTo>
                  <a:cubicBezTo>
                    <a:pt x="208" y="1"/>
                    <a:pt x="176" y="16"/>
                    <a:pt x="160" y="42"/>
                  </a:cubicBezTo>
                  <a:lnTo>
                    <a:pt x="1" y="287"/>
                  </a:lnTo>
                  <a:lnTo>
                    <a:pt x="391" y="1009"/>
                  </a:lnTo>
                  <a:cubicBezTo>
                    <a:pt x="419" y="1065"/>
                    <a:pt x="477" y="1097"/>
                    <a:pt x="534" y="1097"/>
                  </a:cubicBezTo>
                  <a:cubicBezTo>
                    <a:pt x="565" y="1097"/>
                    <a:pt x="596" y="1087"/>
                    <a:pt x="622" y="1066"/>
                  </a:cubicBezTo>
                  <a:lnTo>
                    <a:pt x="1055" y="720"/>
                  </a:lnTo>
                  <a:lnTo>
                    <a:pt x="318" y="27"/>
                  </a:lnTo>
                  <a:cubicBezTo>
                    <a:pt x="294" y="9"/>
                    <a:pt x="268" y="1"/>
                    <a:pt x="243"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3" name="Google Shape;16883;p62"/>
            <p:cNvSpPr/>
            <p:nvPr/>
          </p:nvSpPr>
          <p:spPr>
            <a:xfrm>
              <a:off x="5341589" y="1688778"/>
              <a:ext cx="28024" cy="28758"/>
            </a:xfrm>
            <a:custGeom>
              <a:avLst/>
              <a:gdLst/>
              <a:ahLst/>
              <a:cxnLst/>
              <a:rect l="l" t="t" r="r" b="b"/>
              <a:pathLst>
                <a:path w="1069" h="1097" extrusionOk="0">
                  <a:moveTo>
                    <a:pt x="817" y="1"/>
                  </a:moveTo>
                  <a:cubicBezTo>
                    <a:pt x="793" y="1"/>
                    <a:pt x="769" y="9"/>
                    <a:pt x="751" y="27"/>
                  </a:cubicBezTo>
                  <a:lnTo>
                    <a:pt x="1" y="720"/>
                  </a:lnTo>
                  <a:lnTo>
                    <a:pt x="448" y="1066"/>
                  </a:lnTo>
                  <a:cubicBezTo>
                    <a:pt x="474" y="1087"/>
                    <a:pt x="503" y="1097"/>
                    <a:pt x="532" y="1097"/>
                  </a:cubicBezTo>
                  <a:cubicBezTo>
                    <a:pt x="586" y="1097"/>
                    <a:pt x="642" y="1065"/>
                    <a:pt x="679" y="1009"/>
                  </a:cubicBezTo>
                  <a:lnTo>
                    <a:pt x="1069" y="287"/>
                  </a:lnTo>
                  <a:lnTo>
                    <a:pt x="910" y="42"/>
                  </a:lnTo>
                  <a:cubicBezTo>
                    <a:pt x="885" y="16"/>
                    <a:pt x="850" y="1"/>
                    <a:pt x="817"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4" name="Google Shape;16884;p62"/>
            <p:cNvSpPr/>
            <p:nvPr/>
          </p:nvSpPr>
          <p:spPr>
            <a:xfrm>
              <a:off x="5211406" y="1513504"/>
              <a:ext cx="260394" cy="351202"/>
            </a:xfrm>
            <a:custGeom>
              <a:avLst/>
              <a:gdLst/>
              <a:ahLst/>
              <a:cxnLst/>
              <a:rect l="l" t="t" r="r" b="b"/>
              <a:pathLst>
                <a:path w="9933" h="13397" extrusionOk="0">
                  <a:moveTo>
                    <a:pt x="4946" y="1506"/>
                  </a:moveTo>
                  <a:cubicBezTo>
                    <a:pt x="6720" y="1506"/>
                    <a:pt x="8421" y="2886"/>
                    <a:pt x="8431" y="4966"/>
                  </a:cubicBezTo>
                  <a:cubicBezTo>
                    <a:pt x="8431" y="6886"/>
                    <a:pt x="6872" y="8431"/>
                    <a:pt x="4967" y="8431"/>
                  </a:cubicBezTo>
                  <a:cubicBezTo>
                    <a:pt x="1892" y="8431"/>
                    <a:pt x="347" y="4707"/>
                    <a:pt x="2527" y="2527"/>
                  </a:cubicBezTo>
                  <a:cubicBezTo>
                    <a:pt x="3232" y="1822"/>
                    <a:pt x="4097" y="1506"/>
                    <a:pt x="4946" y="1506"/>
                  </a:cubicBezTo>
                  <a:close/>
                  <a:moveTo>
                    <a:pt x="4967" y="1"/>
                  </a:moveTo>
                  <a:cubicBezTo>
                    <a:pt x="2224" y="1"/>
                    <a:pt x="1" y="2224"/>
                    <a:pt x="1" y="4966"/>
                  </a:cubicBezTo>
                  <a:cubicBezTo>
                    <a:pt x="1" y="10149"/>
                    <a:pt x="4967" y="13397"/>
                    <a:pt x="4967" y="13397"/>
                  </a:cubicBezTo>
                  <a:cubicBezTo>
                    <a:pt x="4967" y="13397"/>
                    <a:pt x="9932" y="10149"/>
                    <a:pt x="9932" y="4966"/>
                  </a:cubicBezTo>
                  <a:cubicBezTo>
                    <a:pt x="9932" y="2224"/>
                    <a:pt x="7709" y="1"/>
                    <a:pt x="4967"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5" name="Google Shape;16885;p62"/>
            <p:cNvSpPr/>
            <p:nvPr/>
          </p:nvSpPr>
          <p:spPr>
            <a:xfrm>
              <a:off x="5211406" y="1513504"/>
              <a:ext cx="252450" cy="350835"/>
            </a:xfrm>
            <a:custGeom>
              <a:avLst/>
              <a:gdLst/>
              <a:ahLst/>
              <a:cxnLst/>
              <a:rect l="l" t="t" r="r" b="b"/>
              <a:pathLst>
                <a:path w="9630" h="13383" extrusionOk="0">
                  <a:moveTo>
                    <a:pt x="4946" y="1506"/>
                  </a:moveTo>
                  <a:cubicBezTo>
                    <a:pt x="6720" y="1506"/>
                    <a:pt x="8421" y="2886"/>
                    <a:pt x="8431" y="4966"/>
                  </a:cubicBezTo>
                  <a:cubicBezTo>
                    <a:pt x="8431" y="6886"/>
                    <a:pt x="6872" y="8431"/>
                    <a:pt x="4967" y="8431"/>
                  </a:cubicBezTo>
                  <a:cubicBezTo>
                    <a:pt x="1892" y="8431"/>
                    <a:pt x="347" y="4707"/>
                    <a:pt x="2527" y="2527"/>
                  </a:cubicBezTo>
                  <a:cubicBezTo>
                    <a:pt x="3232" y="1822"/>
                    <a:pt x="4097" y="1506"/>
                    <a:pt x="4946" y="1506"/>
                  </a:cubicBezTo>
                  <a:close/>
                  <a:moveTo>
                    <a:pt x="4967" y="1"/>
                  </a:moveTo>
                  <a:cubicBezTo>
                    <a:pt x="2224" y="1"/>
                    <a:pt x="1" y="2224"/>
                    <a:pt x="1" y="4966"/>
                  </a:cubicBezTo>
                  <a:cubicBezTo>
                    <a:pt x="1" y="10149"/>
                    <a:pt x="4967" y="13382"/>
                    <a:pt x="4967" y="13382"/>
                  </a:cubicBezTo>
                  <a:cubicBezTo>
                    <a:pt x="4967" y="13382"/>
                    <a:pt x="3783" y="11765"/>
                    <a:pt x="3090" y="9008"/>
                  </a:cubicBezTo>
                  <a:cubicBezTo>
                    <a:pt x="3054" y="8854"/>
                    <a:pt x="3165" y="8730"/>
                    <a:pt x="3301" y="8730"/>
                  </a:cubicBezTo>
                  <a:cubicBezTo>
                    <a:pt x="3331" y="8730"/>
                    <a:pt x="3362" y="8736"/>
                    <a:pt x="3393" y="8749"/>
                  </a:cubicBezTo>
                  <a:cubicBezTo>
                    <a:pt x="3919" y="8973"/>
                    <a:pt x="4463" y="9079"/>
                    <a:pt x="4997" y="9079"/>
                  </a:cubicBezTo>
                  <a:cubicBezTo>
                    <a:pt x="6763" y="9079"/>
                    <a:pt x="8415" y="7925"/>
                    <a:pt x="8936" y="6107"/>
                  </a:cubicBezTo>
                  <a:cubicBezTo>
                    <a:pt x="9629" y="3739"/>
                    <a:pt x="8070" y="1300"/>
                    <a:pt x="5631" y="925"/>
                  </a:cubicBezTo>
                  <a:cubicBezTo>
                    <a:pt x="5414" y="888"/>
                    <a:pt x="5193" y="870"/>
                    <a:pt x="4971" y="870"/>
                  </a:cubicBezTo>
                  <a:cubicBezTo>
                    <a:pt x="4659" y="870"/>
                    <a:pt x="4346" y="906"/>
                    <a:pt x="4043" y="982"/>
                  </a:cubicBezTo>
                  <a:cubicBezTo>
                    <a:pt x="4022" y="988"/>
                    <a:pt x="4001" y="991"/>
                    <a:pt x="3982" y="991"/>
                  </a:cubicBezTo>
                  <a:cubicBezTo>
                    <a:pt x="3798" y="991"/>
                    <a:pt x="3683" y="765"/>
                    <a:pt x="3826" y="621"/>
                  </a:cubicBezTo>
                  <a:cubicBezTo>
                    <a:pt x="4158" y="217"/>
                    <a:pt x="4548" y="1"/>
                    <a:pt x="4967"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6" name="Google Shape;16886;p62"/>
          <p:cNvGrpSpPr/>
          <p:nvPr/>
        </p:nvGrpSpPr>
        <p:grpSpPr>
          <a:xfrm>
            <a:off x="5632602" y="1513216"/>
            <a:ext cx="366722" cy="351779"/>
            <a:chOff x="5632602" y="1513216"/>
            <a:chExt cx="366722" cy="351779"/>
          </a:xfrm>
        </p:grpSpPr>
        <p:sp>
          <p:nvSpPr>
            <p:cNvPr id="16887" name="Google Shape;16887;p62"/>
            <p:cNvSpPr/>
            <p:nvPr/>
          </p:nvSpPr>
          <p:spPr>
            <a:xfrm>
              <a:off x="5750674" y="1724299"/>
              <a:ext cx="9857" cy="20448"/>
            </a:xfrm>
            <a:custGeom>
              <a:avLst/>
              <a:gdLst/>
              <a:ahLst/>
              <a:cxnLst/>
              <a:rect l="l" t="t" r="r" b="b"/>
              <a:pathLst>
                <a:path w="376" h="780" extrusionOk="0">
                  <a:moveTo>
                    <a:pt x="332" y="0"/>
                  </a:moveTo>
                  <a:lnTo>
                    <a:pt x="0" y="318"/>
                  </a:lnTo>
                  <a:cubicBezTo>
                    <a:pt x="116" y="491"/>
                    <a:pt x="231" y="635"/>
                    <a:pt x="376" y="780"/>
                  </a:cubicBezTo>
                  <a:cubicBezTo>
                    <a:pt x="332" y="520"/>
                    <a:pt x="318" y="260"/>
                    <a:pt x="332" y="0"/>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8" name="Google Shape;16888;p62"/>
            <p:cNvSpPr/>
            <p:nvPr/>
          </p:nvSpPr>
          <p:spPr>
            <a:xfrm>
              <a:off x="5760505" y="1536207"/>
              <a:ext cx="238819" cy="251297"/>
            </a:xfrm>
            <a:custGeom>
              <a:avLst/>
              <a:gdLst/>
              <a:ahLst/>
              <a:cxnLst/>
              <a:rect l="l" t="t" r="r" b="b"/>
              <a:pathLst>
                <a:path w="9110" h="9586" extrusionOk="0">
                  <a:moveTo>
                    <a:pt x="7940" y="1"/>
                  </a:moveTo>
                  <a:cubicBezTo>
                    <a:pt x="7940" y="1"/>
                    <a:pt x="8272" y="2238"/>
                    <a:pt x="7103" y="3408"/>
                  </a:cubicBezTo>
                  <a:lnTo>
                    <a:pt x="3407" y="7117"/>
                  </a:lnTo>
                  <a:cubicBezTo>
                    <a:pt x="2652" y="7863"/>
                    <a:pt x="1475" y="7998"/>
                    <a:pt x="721" y="7998"/>
                  </a:cubicBezTo>
                  <a:cubicBezTo>
                    <a:pt x="292" y="7998"/>
                    <a:pt x="1" y="7955"/>
                    <a:pt x="1" y="7955"/>
                  </a:cubicBezTo>
                  <a:lnTo>
                    <a:pt x="1" y="7955"/>
                  </a:lnTo>
                  <a:cubicBezTo>
                    <a:pt x="362" y="8316"/>
                    <a:pt x="824" y="8575"/>
                    <a:pt x="1314" y="8720"/>
                  </a:cubicBezTo>
                  <a:lnTo>
                    <a:pt x="2180" y="9586"/>
                  </a:lnTo>
                  <a:cubicBezTo>
                    <a:pt x="2931" y="9124"/>
                    <a:pt x="3610" y="8561"/>
                    <a:pt x="4230" y="7955"/>
                  </a:cubicBezTo>
                  <a:lnTo>
                    <a:pt x="7940" y="4245"/>
                  </a:lnTo>
                  <a:cubicBezTo>
                    <a:pt x="9109" y="3076"/>
                    <a:pt x="9109" y="1170"/>
                    <a:pt x="794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9" name="Google Shape;16889;p62"/>
            <p:cNvSpPr/>
            <p:nvPr/>
          </p:nvSpPr>
          <p:spPr>
            <a:xfrm>
              <a:off x="5738170" y="1513216"/>
              <a:ext cx="252057" cy="243747"/>
            </a:xfrm>
            <a:custGeom>
              <a:avLst/>
              <a:gdLst/>
              <a:ahLst/>
              <a:cxnLst/>
              <a:rect l="l" t="t" r="r" b="b"/>
              <a:pathLst>
                <a:path w="9615" h="9298" extrusionOk="0">
                  <a:moveTo>
                    <a:pt x="6723" y="1484"/>
                  </a:moveTo>
                  <a:cubicBezTo>
                    <a:pt x="7100" y="1484"/>
                    <a:pt x="7478" y="1628"/>
                    <a:pt x="7767" y="1917"/>
                  </a:cubicBezTo>
                  <a:cubicBezTo>
                    <a:pt x="8359" y="2509"/>
                    <a:pt x="8330" y="3476"/>
                    <a:pt x="7724" y="4039"/>
                  </a:cubicBezTo>
                  <a:lnTo>
                    <a:pt x="7710" y="4039"/>
                  </a:lnTo>
                  <a:lnTo>
                    <a:pt x="5862" y="5901"/>
                  </a:lnTo>
                  <a:lnTo>
                    <a:pt x="5472" y="6002"/>
                  </a:lnTo>
                  <a:lnTo>
                    <a:pt x="4115" y="7648"/>
                  </a:lnTo>
                  <a:lnTo>
                    <a:pt x="4014" y="7749"/>
                  </a:lnTo>
                  <a:cubicBezTo>
                    <a:pt x="3726" y="8067"/>
                    <a:pt x="3332" y="8226"/>
                    <a:pt x="2936" y="8226"/>
                  </a:cubicBezTo>
                  <a:cubicBezTo>
                    <a:pt x="2559" y="8226"/>
                    <a:pt x="2181" y="8081"/>
                    <a:pt x="1892" y="7792"/>
                  </a:cubicBezTo>
                  <a:cubicBezTo>
                    <a:pt x="1300" y="7200"/>
                    <a:pt x="1315" y="6233"/>
                    <a:pt x="1935" y="5670"/>
                  </a:cubicBezTo>
                  <a:lnTo>
                    <a:pt x="5645" y="1960"/>
                  </a:lnTo>
                  <a:cubicBezTo>
                    <a:pt x="5933" y="1643"/>
                    <a:pt x="6328" y="1484"/>
                    <a:pt x="6723" y="1484"/>
                  </a:cubicBezTo>
                  <a:close/>
                  <a:moveTo>
                    <a:pt x="6677" y="1"/>
                  </a:moveTo>
                  <a:cubicBezTo>
                    <a:pt x="5912" y="1"/>
                    <a:pt x="5147" y="293"/>
                    <a:pt x="4563" y="878"/>
                  </a:cubicBezTo>
                  <a:lnTo>
                    <a:pt x="853" y="4588"/>
                  </a:lnTo>
                  <a:lnTo>
                    <a:pt x="1" y="7172"/>
                  </a:lnTo>
                  <a:cubicBezTo>
                    <a:pt x="73" y="7605"/>
                    <a:pt x="232" y="8009"/>
                    <a:pt x="477" y="8370"/>
                  </a:cubicBezTo>
                  <a:lnTo>
                    <a:pt x="521" y="8341"/>
                  </a:lnTo>
                  <a:cubicBezTo>
                    <a:pt x="593" y="8514"/>
                    <a:pt x="708" y="8687"/>
                    <a:pt x="853" y="8832"/>
                  </a:cubicBezTo>
                  <a:cubicBezTo>
                    <a:pt x="1170" y="9149"/>
                    <a:pt x="1612" y="9297"/>
                    <a:pt x="2109" y="9297"/>
                  </a:cubicBezTo>
                  <a:cubicBezTo>
                    <a:pt x="2245" y="9297"/>
                    <a:pt x="2385" y="9286"/>
                    <a:pt x="2527" y="9265"/>
                  </a:cubicBezTo>
                  <a:cubicBezTo>
                    <a:pt x="3263" y="9106"/>
                    <a:pt x="3942" y="8745"/>
                    <a:pt x="4462" y="8197"/>
                  </a:cubicBezTo>
                  <a:lnTo>
                    <a:pt x="8171" y="4487"/>
                  </a:lnTo>
                  <a:cubicBezTo>
                    <a:pt x="9341" y="3317"/>
                    <a:pt x="9615" y="1701"/>
                    <a:pt x="8792" y="878"/>
                  </a:cubicBezTo>
                  <a:cubicBezTo>
                    <a:pt x="8208" y="293"/>
                    <a:pt x="7442" y="1"/>
                    <a:pt x="6677" y="1"/>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0" name="Google Shape;16890;p62"/>
            <p:cNvSpPr/>
            <p:nvPr/>
          </p:nvSpPr>
          <p:spPr>
            <a:xfrm>
              <a:off x="5867226" y="1633464"/>
              <a:ext cx="24616" cy="58695"/>
            </a:xfrm>
            <a:custGeom>
              <a:avLst/>
              <a:gdLst/>
              <a:ahLst/>
              <a:cxnLst/>
              <a:rect l="l" t="t" r="r" b="b"/>
              <a:pathLst>
                <a:path w="939" h="2239" extrusionOk="0">
                  <a:moveTo>
                    <a:pt x="174" y="1"/>
                  </a:moveTo>
                  <a:lnTo>
                    <a:pt x="174" y="1"/>
                  </a:lnTo>
                  <a:cubicBezTo>
                    <a:pt x="260" y="751"/>
                    <a:pt x="203" y="1516"/>
                    <a:pt x="0" y="2238"/>
                  </a:cubicBezTo>
                  <a:lnTo>
                    <a:pt x="939" y="1314"/>
                  </a:lnTo>
                  <a:cubicBezTo>
                    <a:pt x="794" y="824"/>
                    <a:pt x="535" y="362"/>
                    <a:pt x="174" y="1"/>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1" name="Google Shape;16891;p62"/>
            <p:cNvSpPr/>
            <p:nvPr/>
          </p:nvSpPr>
          <p:spPr>
            <a:xfrm>
              <a:off x="5663247" y="1786350"/>
              <a:ext cx="162743" cy="78645"/>
            </a:xfrm>
            <a:custGeom>
              <a:avLst/>
              <a:gdLst/>
              <a:ahLst/>
              <a:cxnLst/>
              <a:rect l="l" t="t" r="r" b="b"/>
              <a:pathLst>
                <a:path w="6208" h="3000" extrusionOk="0">
                  <a:moveTo>
                    <a:pt x="4692" y="1"/>
                  </a:moveTo>
                  <a:lnTo>
                    <a:pt x="3408" y="1285"/>
                  </a:lnTo>
                  <a:cubicBezTo>
                    <a:pt x="2662" y="2031"/>
                    <a:pt x="1481" y="2166"/>
                    <a:pt x="724" y="2166"/>
                  </a:cubicBezTo>
                  <a:cubicBezTo>
                    <a:pt x="294" y="2166"/>
                    <a:pt x="1" y="2123"/>
                    <a:pt x="1" y="2123"/>
                  </a:cubicBezTo>
                  <a:lnTo>
                    <a:pt x="1" y="2123"/>
                  </a:lnTo>
                  <a:cubicBezTo>
                    <a:pt x="585" y="2707"/>
                    <a:pt x="1354" y="3000"/>
                    <a:pt x="2123" y="3000"/>
                  </a:cubicBezTo>
                  <a:cubicBezTo>
                    <a:pt x="2891" y="3000"/>
                    <a:pt x="3660" y="2707"/>
                    <a:pt x="4245" y="2123"/>
                  </a:cubicBezTo>
                  <a:lnTo>
                    <a:pt x="6208" y="145"/>
                  </a:lnTo>
                  <a:lnTo>
                    <a:pt x="4692" y="1"/>
                  </a:ln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2" name="Google Shape;16892;p62"/>
            <p:cNvSpPr/>
            <p:nvPr/>
          </p:nvSpPr>
          <p:spPr>
            <a:xfrm>
              <a:off x="5786248" y="1740946"/>
              <a:ext cx="88947" cy="49808"/>
            </a:xfrm>
            <a:custGeom>
              <a:avLst/>
              <a:gdLst/>
              <a:ahLst/>
              <a:cxnLst/>
              <a:rect l="l" t="t" r="r" b="b"/>
              <a:pathLst>
                <a:path w="3393" h="1900" extrusionOk="0">
                  <a:moveTo>
                    <a:pt x="3393" y="0"/>
                  </a:moveTo>
                  <a:lnTo>
                    <a:pt x="3248" y="145"/>
                  </a:lnTo>
                  <a:cubicBezTo>
                    <a:pt x="2687" y="706"/>
                    <a:pt x="1909" y="1020"/>
                    <a:pt x="1121" y="1020"/>
                  </a:cubicBezTo>
                  <a:cubicBezTo>
                    <a:pt x="998" y="1020"/>
                    <a:pt x="874" y="1012"/>
                    <a:pt x="751" y="996"/>
                  </a:cubicBezTo>
                  <a:lnTo>
                    <a:pt x="0" y="1733"/>
                  </a:lnTo>
                  <a:cubicBezTo>
                    <a:pt x="364" y="1840"/>
                    <a:pt x="744" y="1899"/>
                    <a:pt x="1122" y="1899"/>
                  </a:cubicBezTo>
                  <a:cubicBezTo>
                    <a:pt x="1254" y="1899"/>
                    <a:pt x="1385" y="1892"/>
                    <a:pt x="1516" y="1877"/>
                  </a:cubicBezTo>
                  <a:lnTo>
                    <a:pt x="3263" y="145"/>
                  </a:lnTo>
                  <a:cubicBezTo>
                    <a:pt x="3306" y="101"/>
                    <a:pt x="3349" y="44"/>
                    <a:pt x="3393" y="0"/>
                  </a:cubicBezTo>
                  <a:close/>
                </a:path>
              </a:pathLst>
            </a:custGeom>
            <a:solidFill>
              <a:srgbClr val="D2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3" name="Google Shape;16893;p62"/>
            <p:cNvSpPr/>
            <p:nvPr/>
          </p:nvSpPr>
          <p:spPr>
            <a:xfrm>
              <a:off x="5632602" y="1610474"/>
              <a:ext cx="253184" cy="243773"/>
            </a:xfrm>
            <a:custGeom>
              <a:avLst/>
              <a:gdLst/>
              <a:ahLst/>
              <a:cxnLst/>
              <a:rect l="l" t="t" r="r" b="b"/>
              <a:pathLst>
                <a:path w="9658" h="9299" extrusionOk="0">
                  <a:moveTo>
                    <a:pt x="7002" y="1"/>
                  </a:moveTo>
                  <a:cubicBezTo>
                    <a:pt x="6233" y="1"/>
                    <a:pt x="5464" y="293"/>
                    <a:pt x="4880" y="878"/>
                  </a:cubicBezTo>
                  <a:lnTo>
                    <a:pt x="1170" y="4588"/>
                  </a:lnTo>
                  <a:cubicBezTo>
                    <a:pt x="0" y="5757"/>
                    <a:pt x="0" y="7662"/>
                    <a:pt x="1170" y="8832"/>
                  </a:cubicBezTo>
                  <a:cubicBezTo>
                    <a:pt x="1495" y="9157"/>
                    <a:pt x="1933" y="9299"/>
                    <a:pt x="2417" y="9299"/>
                  </a:cubicBezTo>
                  <a:cubicBezTo>
                    <a:pt x="2556" y="9299"/>
                    <a:pt x="2699" y="9287"/>
                    <a:pt x="2844" y="9265"/>
                  </a:cubicBezTo>
                  <a:cubicBezTo>
                    <a:pt x="3595" y="9120"/>
                    <a:pt x="4259" y="8745"/>
                    <a:pt x="4793" y="8211"/>
                  </a:cubicBezTo>
                  <a:lnTo>
                    <a:pt x="6193" y="6796"/>
                  </a:lnTo>
                  <a:cubicBezTo>
                    <a:pt x="6193" y="6796"/>
                    <a:pt x="6033" y="6575"/>
                    <a:pt x="5611" y="6575"/>
                  </a:cubicBezTo>
                  <a:cubicBezTo>
                    <a:pt x="5576" y="6575"/>
                    <a:pt x="5539" y="6576"/>
                    <a:pt x="5500" y="6580"/>
                  </a:cubicBezTo>
                  <a:lnTo>
                    <a:pt x="4331" y="7749"/>
                  </a:lnTo>
                  <a:cubicBezTo>
                    <a:pt x="4043" y="8067"/>
                    <a:pt x="3649" y="8226"/>
                    <a:pt x="3253" y="8226"/>
                  </a:cubicBezTo>
                  <a:cubicBezTo>
                    <a:pt x="2876" y="8226"/>
                    <a:pt x="2498" y="8081"/>
                    <a:pt x="2209" y="7792"/>
                  </a:cubicBezTo>
                  <a:cubicBezTo>
                    <a:pt x="1617" y="7200"/>
                    <a:pt x="1632" y="6233"/>
                    <a:pt x="2252" y="5670"/>
                  </a:cubicBezTo>
                  <a:lnTo>
                    <a:pt x="5962" y="1960"/>
                  </a:lnTo>
                  <a:cubicBezTo>
                    <a:pt x="6244" y="1686"/>
                    <a:pt x="6617" y="1545"/>
                    <a:pt x="6992" y="1545"/>
                  </a:cubicBezTo>
                  <a:cubicBezTo>
                    <a:pt x="7346" y="1545"/>
                    <a:pt x="7702" y="1672"/>
                    <a:pt x="7983" y="1931"/>
                  </a:cubicBezTo>
                  <a:cubicBezTo>
                    <a:pt x="8561" y="2451"/>
                    <a:pt x="8618" y="3332"/>
                    <a:pt x="8142" y="3938"/>
                  </a:cubicBezTo>
                  <a:lnTo>
                    <a:pt x="9571" y="2509"/>
                  </a:lnTo>
                  <a:cubicBezTo>
                    <a:pt x="9658" y="1874"/>
                    <a:pt x="9528" y="1282"/>
                    <a:pt x="9124" y="878"/>
                  </a:cubicBezTo>
                  <a:cubicBezTo>
                    <a:pt x="8539" y="293"/>
                    <a:pt x="7770" y="1"/>
                    <a:pt x="700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4" name="Google Shape;16894;p62"/>
            <p:cNvSpPr/>
            <p:nvPr/>
          </p:nvSpPr>
          <p:spPr>
            <a:xfrm>
              <a:off x="5776784" y="1764775"/>
              <a:ext cx="39375" cy="23882"/>
            </a:xfrm>
            <a:custGeom>
              <a:avLst/>
              <a:gdLst/>
              <a:ahLst/>
              <a:cxnLst/>
              <a:rect l="l" t="t" r="r" b="b"/>
              <a:pathLst>
                <a:path w="1502" h="911" extrusionOk="0">
                  <a:moveTo>
                    <a:pt x="693" y="1"/>
                  </a:moveTo>
                  <a:lnTo>
                    <a:pt x="0" y="694"/>
                  </a:lnTo>
                  <a:cubicBezTo>
                    <a:pt x="231" y="780"/>
                    <a:pt x="462" y="852"/>
                    <a:pt x="693" y="910"/>
                  </a:cubicBezTo>
                  <a:lnTo>
                    <a:pt x="1502" y="116"/>
                  </a:lnTo>
                  <a:cubicBezTo>
                    <a:pt x="1227" y="102"/>
                    <a:pt x="953" y="73"/>
                    <a:pt x="693" y="1"/>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5" name="Google Shape;16895;p62"/>
          <p:cNvGrpSpPr/>
          <p:nvPr/>
        </p:nvGrpSpPr>
        <p:grpSpPr>
          <a:xfrm>
            <a:off x="6089372" y="1527136"/>
            <a:ext cx="401902" cy="323965"/>
            <a:chOff x="6089372" y="1527136"/>
            <a:chExt cx="401902" cy="323965"/>
          </a:xfrm>
        </p:grpSpPr>
        <p:sp>
          <p:nvSpPr>
            <p:cNvPr id="16896" name="Google Shape;16896;p62"/>
            <p:cNvSpPr/>
            <p:nvPr/>
          </p:nvSpPr>
          <p:spPr>
            <a:xfrm>
              <a:off x="6089372" y="1552853"/>
              <a:ext cx="401902" cy="298248"/>
            </a:xfrm>
            <a:custGeom>
              <a:avLst/>
              <a:gdLst/>
              <a:ahLst/>
              <a:cxnLst/>
              <a:rect l="l" t="t" r="r" b="b"/>
              <a:pathLst>
                <a:path w="15331" h="11377" extrusionOk="0">
                  <a:moveTo>
                    <a:pt x="736" y="1"/>
                  </a:moveTo>
                  <a:cubicBezTo>
                    <a:pt x="332" y="1"/>
                    <a:pt x="0" y="333"/>
                    <a:pt x="0" y="752"/>
                  </a:cubicBezTo>
                  <a:lnTo>
                    <a:pt x="0" y="10640"/>
                  </a:lnTo>
                  <a:cubicBezTo>
                    <a:pt x="0" y="11044"/>
                    <a:pt x="332" y="11376"/>
                    <a:pt x="736" y="11376"/>
                  </a:cubicBezTo>
                  <a:lnTo>
                    <a:pt x="14594" y="11376"/>
                  </a:lnTo>
                  <a:cubicBezTo>
                    <a:pt x="14999" y="11376"/>
                    <a:pt x="15331" y="11044"/>
                    <a:pt x="15331" y="10640"/>
                  </a:cubicBezTo>
                  <a:lnTo>
                    <a:pt x="15331" y="752"/>
                  </a:lnTo>
                  <a:cubicBezTo>
                    <a:pt x="15331" y="333"/>
                    <a:pt x="14999" y="1"/>
                    <a:pt x="1459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7" name="Google Shape;16897;p62"/>
            <p:cNvSpPr/>
            <p:nvPr/>
          </p:nvSpPr>
          <p:spPr>
            <a:xfrm>
              <a:off x="6089372" y="1552853"/>
              <a:ext cx="401902" cy="39008"/>
            </a:xfrm>
            <a:custGeom>
              <a:avLst/>
              <a:gdLst/>
              <a:ahLst/>
              <a:cxnLst/>
              <a:rect l="l" t="t" r="r" b="b"/>
              <a:pathLst>
                <a:path w="15331" h="1488" extrusionOk="0">
                  <a:moveTo>
                    <a:pt x="736" y="1"/>
                  </a:moveTo>
                  <a:cubicBezTo>
                    <a:pt x="332" y="1"/>
                    <a:pt x="0" y="333"/>
                    <a:pt x="0" y="752"/>
                  </a:cubicBezTo>
                  <a:lnTo>
                    <a:pt x="0" y="1488"/>
                  </a:lnTo>
                  <a:lnTo>
                    <a:pt x="15331" y="1488"/>
                  </a:lnTo>
                  <a:lnTo>
                    <a:pt x="15331" y="752"/>
                  </a:lnTo>
                  <a:cubicBezTo>
                    <a:pt x="15331" y="333"/>
                    <a:pt x="14999" y="1"/>
                    <a:pt x="1459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8" name="Google Shape;16898;p62"/>
            <p:cNvSpPr/>
            <p:nvPr/>
          </p:nvSpPr>
          <p:spPr>
            <a:xfrm>
              <a:off x="6115089" y="1552853"/>
              <a:ext cx="51879" cy="26136"/>
            </a:xfrm>
            <a:custGeom>
              <a:avLst/>
              <a:gdLst/>
              <a:ahLst/>
              <a:cxnLst/>
              <a:rect l="l" t="t" r="r" b="b"/>
              <a:pathLst>
                <a:path w="1979" h="997" extrusionOk="0">
                  <a:moveTo>
                    <a:pt x="1" y="1"/>
                  </a:moveTo>
                  <a:lnTo>
                    <a:pt x="1" y="246"/>
                  </a:lnTo>
                  <a:cubicBezTo>
                    <a:pt x="1" y="665"/>
                    <a:pt x="333" y="997"/>
                    <a:pt x="751" y="997"/>
                  </a:cubicBezTo>
                  <a:lnTo>
                    <a:pt x="1242" y="997"/>
                  </a:lnTo>
                  <a:cubicBezTo>
                    <a:pt x="1646" y="997"/>
                    <a:pt x="1978" y="665"/>
                    <a:pt x="1978" y="246"/>
                  </a:cubicBezTo>
                  <a:lnTo>
                    <a:pt x="197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9" name="Google Shape;16899;p62"/>
            <p:cNvSpPr/>
            <p:nvPr/>
          </p:nvSpPr>
          <p:spPr>
            <a:xfrm>
              <a:off x="6413285" y="1552853"/>
              <a:ext cx="52246" cy="26136"/>
            </a:xfrm>
            <a:custGeom>
              <a:avLst/>
              <a:gdLst/>
              <a:ahLst/>
              <a:cxnLst/>
              <a:rect l="l" t="t" r="r" b="b"/>
              <a:pathLst>
                <a:path w="1993" h="997" extrusionOk="0">
                  <a:moveTo>
                    <a:pt x="1" y="1"/>
                  </a:moveTo>
                  <a:lnTo>
                    <a:pt x="1" y="246"/>
                  </a:lnTo>
                  <a:cubicBezTo>
                    <a:pt x="1" y="665"/>
                    <a:pt x="333" y="997"/>
                    <a:pt x="751" y="997"/>
                  </a:cubicBezTo>
                  <a:lnTo>
                    <a:pt x="1242" y="997"/>
                  </a:lnTo>
                  <a:cubicBezTo>
                    <a:pt x="1646" y="997"/>
                    <a:pt x="1993" y="665"/>
                    <a:pt x="1993" y="246"/>
                  </a:cubicBezTo>
                  <a:lnTo>
                    <a:pt x="1993"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0" name="Google Shape;16900;p62"/>
            <p:cNvSpPr/>
            <p:nvPr/>
          </p:nvSpPr>
          <p:spPr>
            <a:xfrm>
              <a:off x="6128328" y="1527136"/>
              <a:ext cx="25769" cy="39008"/>
            </a:xfrm>
            <a:custGeom>
              <a:avLst/>
              <a:gdLst/>
              <a:ahLst/>
              <a:cxnLst/>
              <a:rect l="l" t="t" r="r" b="b"/>
              <a:pathLst>
                <a:path w="983" h="1488" extrusionOk="0">
                  <a:moveTo>
                    <a:pt x="246" y="0"/>
                  </a:moveTo>
                  <a:cubicBezTo>
                    <a:pt x="102" y="0"/>
                    <a:pt x="1" y="101"/>
                    <a:pt x="1" y="246"/>
                  </a:cubicBezTo>
                  <a:lnTo>
                    <a:pt x="1" y="1242"/>
                  </a:lnTo>
                  <a:cubicBezTo>
                    <a:pt x="1" y="1372"/>
                    <a:pt x="102" y="1487"/>
                    <a:pt x="246" y="1487"/>
                  </a:cubicBezTo>
                  <a:lnTo>
                    <a:pt x="737" y="1487"/>
                  </a:lnTo>
                  <a:cubicBezTo>
                    <a:pt x="882" y="1487"/>
                    <a:pt x="983" y="1372"/>
                    <a:pt x="983" y="1227"/>
                  </a:cubicBezTo>
                  <a:lnTo>
                    <a:pt x="983" y="246"/>
                  </a:lnTo>
                  <a:cubicBezTo>
                    <a:pt x="983" y="101"/>
                    <a:pt x="867" y="0"/>
                    <a:pt x="737"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1" name="Google Shape;16901;p62"/>
            <p:cNvSpPr/>
            <p:nvPr/>
          </p:nvSpPr>
          <p:spPr>
            <a:xfrm>
              <a:off x="6128328" y="1527136"/>
              <a:ext cx="26136" cy="19320"/>
            </a:xfrm>
            <a:custGeom>
              <a:avLst/>
              <a:gdLst/>
              <a:ahLst/>
              <a:cxnLst/>
              <a:rect l="l" t="t" r="r" b="b"/>
              <a:pathLst>
                <a:path w="997" h="737" extrusionOk="0">
                  <a:moveTo>
                    <a:pt x="246" y="0"/>
                  </a:moveTo>
                  <a:cubicBezTo>
                    <a:pt x="116" y="0"/>
                    <a:pt x="1" y="101"/>
                    <a:pt x="1" y="246"/>
                  </a:cubicBezTo>
                  <a:lnTo>
                    <a:pt x="1" y="491"/>
                  </a:lnTo>
                  <a:cubicBezTo>
                    <a:pt x="1" y="621"/>
                    <a:pt x="102" y="737"/>
                    <a:pt x="246" y="737"/>
                  </a:cubicBezTo>
                  <a:lnTo>
                    <a:pt x="737" y="737"/>
                  </a:lnTo>
                  <a:cubicBezTo>
                    <a:pt x="882" y="737"/>
                    <a:pt x="997" y="621"/>
                    <a:pt x="983" y="491"/>
                  </a:cubicBezTo>
                  <a:lnTo>
                    <a:pt x="983" y="246"/>
                  </a:lnTo>
                  <a:cubicBezTo>
                    <a:pt x="983" y="101"/>
                    <a:pt x="882" y="0"/>
                    <a:pt x="737"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2" name="Google Shape;16902;p62"/>
            <p:cNvSpPr/>
            <p:nvPr/>
          </p:nvSpPr>
          <p:spPr>
            <a:xfrm>
              <a:off x="6426549" y="1527136"/>
              <a:ext cx="26136" cy="39008"/>
            </a:xfrm>
            <a:custGeom>
              <a:avLst/>
              <a:gdLst/>
              <a:ahLst/>
              <a:cxnLst/>
              <a:rect l="l" t="t" r="r" b="b"/>
              <a:pathLst>
                <a:path w="997" h="1488" extrusionOk="0">
                  <a:moveTo>
                    <a:pt x="245" y="0"/>
                  </a:moveTo>
                  <a:cubicBezTo>
                    <a:pt x="116" y="0"/>
                    <a:pt x="0" y="101"/>
                    <a:pt x="0" y="246"/>
                  </a:cubicBezTo>
                  <a:lnTo>
                    <a:pt x="0" y="1242"/>
                  </a:lnTo>
                  <a:cubicBezTo>
                    <a:pt x="0" y="1372"/>
                    <a:pt x="116" y="1487"/>
                    <a:pt x="245" y="1487"/>
                  </a:cubicBezTo>
                  <a:lnTo>
                    <a:pt x="736" y="1487"/>
                  </a:lnTo>
                  <a:cubicBezTo>
                    <a:pt x="881" y="1487"/>
                    <a:pt x="996" y="1372"/>
                    <a:pt x="982" y="1227"/>
                  </a:cubicBezTo>
                  <a:lnTo>
                    <a:pt x="982" y="246"/>
                  </a:lnTo>
                  <a:cubicBezTo>
                    <a:pt x="982" y="101"/>
                    <a:pt x="881" y="0"/>
                    <a:pt x="73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3" name="Google Shape;16903;p62"/>
            <p:cNvSpPr/>
            <p:nvPr/>
          </p:nvSpPr>
          <p:spPr>
            <a:xfrm>
              <a:off x="6426156" y="1527136"/>
              <a:ext cx="26136" cy="19320"/>
            </a:xfrm>
            <a:custGeom>
              <a:avLst/>
              <a:gdLst/>
              <a:ahLst/>
              <a:cxnLst/>
              <a:rect l="l" t="t" r="r" b="b"/>
              <a:pathLst>
                <a:path w="997" h="737" extrusionOk="0">
                  <a:moveTo>
                    <a:pt x="260" y="0"/>
                  </a:moveTo>
                  <a:cubicBezTo>
                    <a:pt x="116" y="0"/>
                    <a:pt x="15" y="101"/>
                    <a:pt x="15" y="246"/>
                  </a:cubicBezTo>
                  <a:lnTo>
                    <a:pt x="15" y="491"/>
                  </a:lnTo>
                  <a:cubicBezTo>
                    <a:pt x="1" y="621"/>
                    <a:pt x="116" y="737"/>
                    <a:pt x="260" y="737"/>
                  </a:cubicBezTo>
                  <a:lnTo>
                    <a:pt x="751" y="737"/>
                  </a:lnTo>
                  <a:cubicBezTo>
                    <a:pt x="896" y="737"/>
                    <a:pt x="997" y="621"/>
                    <a:pt x="997" y="491"/>
                  </a:cubicBezTo>
                  <a:lnTo>
                    <a:pt x="997" y="246"/>
                  </a:lnTo>
                  <a:cubicBezTo>
                    <a:pt x="997" y="101"/>
                    <a:pt x="881" y="0"/>
                    <a:pt x="751"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4" name="Google Shape;16904;p62"/>
            <p:cNvSpPr/>
            <p:nvPr/>
          </p:nvSpPr>
          <p:spPr>
            <a:xfrm>
              <a:off x="6089372" y="1591835"/>
              <a:ext cx="401902" cy="12898"/>
            </a:xfrm>
            <a:custGeom>
              <a:avLst/>
              <a:gdLst/>
              <a:ahLst/>
              <a:cxnLst/>
              <a:rect l="l" t="t" r="r" b="b"/>
              <a:pathLst>
                <a:path w="15331" h="492" extrusionOk="0">
                  <a:moveTo>
                    <a:pt x="0" y="1"/>
                  </a:moveTo>
                  <a:lnTo>
                    <a:pt x="0" y="492"/>
                  </a:lnTo>
                  <a:lnTo>
                    <a:pt x="15331" y="492"/>
                  </a:lnTo>
                  <a:lnTo>
                    <a:pt x="15331"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5" name="Google Shape;16905;p62"/>
            <p:cNvSpPr/>
            <p:nvPr/>
          </p:nvSpPr>
          <p:spPr>
            <a:xfrm>
              <a:off x="6128328" y="1630450"/>
              <a:ext cx="51879" cy="26136"/>
            </a:xfrm>
            <a:custGeom>
              <a:avLst/>
              <a:gdLst/>
              <a:ahLst/>
              <a:cxnLst/>
              <a:rect l="l" t="t" r="r" b="b"/>
              <a:pathLst>
                <a:path w="1979" h="997" extrusionOk="0">
                  <a:moveTo>
                    <a:pt x="246" y="0"/>
                  </a:moveTo>
                  <a:cubicBezTo>
                    <a:pt x="102" y="0"/>
                    <a:pt x="1" y="116"/>
                    <a:pt x="1" y="260"/>
                  </a:cubicBezTo>
                  <a:lnTo>
                    <a:pt x="1" y="751"/>
                  </a:lnTo>
                  <a:cubicBezTo>
                    <a:pt x="1" y="895"/>
                    <a:pt x="102" y="996"/>
                    <a:pt x="246" y="996"/>
                  </a:cubicBezTo>
                  <a:lnTo>
                    <a:pt x="1733" y="996"/>
                  </a:lnTo>
                  <a:cubicBezTo>
                    <a:pt x="1863" y="996"/>
                    <a:pt x="1979" y="881"/>
                    <a:pt x="1964" y="751"/>
                  </a:cubicBezTo>
                  <a:lnTo>
                    <a:pt x="1964" y="260"/>
                  </a:lnTo>
                  <a:cubicBezTo>
                    <a:pt x="1964" y="116"/>
                    <a:pt x="1863" y="0"/>
                    <a:pt x="1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6" name="Google Shape;16906;p62"/>
            <p:cNvSpPr/>
            <p:nvPr/>
          </p:nvSpPr>
          <p:spPr>
            <a:xfrm>
              <a:off x="6128328" y="1682670"/>
              <a:ext cx="51879" cy="25743"/>
            </a:xfrm>
            <a:custGeom>
              <a:avLst/>
              <a:gdLst/>
              <a:ahLst/>
              <a:cxnLst/>
              <a:rect l="l" t="t" r="r" b="b"/>
              <a:pathLst>
                <a:path w="1979" h="982" extrusionOk="0">
                  <a:moveTo>
                    <a:pt x="246" y="0"/>
                  </a:moveTo>
                  <a:cubicBezTo>
                    <a:pt x="102" y="0"/>
                    <a:pt x="1" y="116"/>
                    <a:pt x="1" y="246"/>
                  </a:cubicBezTo>
                  <a:lnTo>
                    <a:pt x="1" y="736"/>
                  </a:lnTo>
                  <a:cubicBezTo>
                    <a:pt x="1" y="881"/>
                    <a:pt x="102" y="982"/>
                    <a:pt x="246" y="982"/>
                  </a:cubicBezTo>
                  <a:lnTo>
                    <a:pt x="1733" y="982"/>
                  </a:lnTo>
                  <a:cubicBezTo>
                    <a:pt x="1863" y="982"/>
                    <a:pt x="1979" y="881"/>
                    <a:pt x="1964" y="736"/>
                  </a:cubicBezTo>
                  <a:lnTo>
                    <a:pt x="1964" y="246"/>
                  </a:lnTo>
                  <a:cubicBezTo>
                    <a:pt x="1964" y="116"/>
                    <a:pt x="1863" y="0"/>
                    <a:pt x="1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7" name="Google Shape;16907;p62"/>
            <p:cNvSpPr/>
            <p:nvPr/>
          </p:nvSpPr>
          <p:spPr>
            <a:xfrm>
              <a:off x="6128328" y="1734497"/>
              <a:ext cx="51512" cy="26136"/>
            </a:xfrm>
            <a:custGeom>
              <a:avLst/>
              <a:gdLst/>
              <a:ahLst/>
              <a:cxnLst/>
              <a:rect l="l" t="t" r="r" b="b"/>
              <a:pathLst>
                <a:path w="1965" h="997" extrusionOk="0">
                  <a:moveTo>
                    <a:pt x="246" y="1"/>
                  </a:moveTo>
                  <a:cubicBezTo>
                    <a:pt x="102" y="1"/>
                    <a:pt x="1" y="116"/>
                    <a:pt x="1" y="261"/>
                  </a:cubicBezTo>
                  <a:lnTo>
                    <a:pt x="1" y="737"/>
                  </a:lnTo>
                  <a:cubicBezTo>
                    <a:pt x="1" y="881"/>
                    <a:pt x="102" y="997"/>
                    <a:pt x="246" y="997"/>
                  </a:cubicBezTo>
                  <a:lnTo>
                    <a:pt x="1733" y="997"/>
                  </a:lnTo>
                  <a:cubicBezTo>
                    <a:pt x="1863" y="983"/>
                    <a:pt x="1964" y="881"/>
                    <a:pt x="1964" y="752"/>
                  </a:cubicBezTo>
                  <a:lnTo>
                    <a:pt x="1964" y="261"/>
                  </a:lnTo>
                  <a:cubicBezTo>
                    <a:pt x="1964" y="116"/>
                    <a:pt x="1863" y="1"/>
                    <a:pt x="1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8" name="Google Shape;16908;p62"/>
            <p:cNvSpPr/>
            <p:nvPr/>
          </p:nvSpPr>
          <p:spPr>
            <a:xfrm>
              <a:off x="6219163" y="1734497"/>
              <a:ext cx="51486" cy="26136"/>
            </a:xfrm>
            <a:custGeom>
              <a:avLst/>
              <a:gdLst/>
              <a:ahLst/>
              <a:cxnLst/>
              <a:rect l="l" t="t" r="r" b="b"/>
              <a:pathLst>
                <a:path w="1964" h="997" extrusionOk="0">
                  <a:moveTo>
                    <a:pt x="246" y="1"/>
                  </a:moveTo>
                  <a:cubicBezTo>
                    <a:pt x="102" y="1"/>
                    <a:pt x="0" y="116"/>
                    <a:pt x="0" y="261"/>
                  </a:cubicBezTo>
                  <a:lnTo>
                    <a:pt x="0" y="737"/>
                  </a:lnTo>
                  <a:cubicBezTo>
                    <a:pt x="0" y="881"/>
                    <a:pt x="102" y="997"/>
                    <a:pt x="246" y="997"/>
                  </a:cubicBezTo>
                  <a:lnTo>
                    <a:pt x="1718" y="997"/>
                  </a:lnTo>
                  <a:cubicBezTo>
                    <a:pt x="1863" y="997"/>
                    <a:pt x="1964" y="881"/>
                    <a:pt x="1964" y="752"/>
                  </a:cubicBezTo>
                  <a:lnTo>
                    <a:pt x="1964" y="261"/>
                  </a:lnTo>
                  <a:cubicBezTo>
                    <a:pt x="1964" y="116"/>
                    <a:pt x="1863"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9" name="Google Shape;16909;p62"/>
            <p:cNvSpPr/>
            <p:nvPr/>
          </p:nvSpPr>
          <p:spPr>
            <a:xfrm>
              <a:off x="6309604" y="1734497"/>
              <a:ext cx="51879" cy="26136"/>
            </a:xfrm>
            <a:custGeom>
              <a:avLst/>
              <a:gdLst/>
              <a:ahLst/>
              <a:cxnLst/>
              <a:rect l="l" t="t" r="r" b="b"/>
              <a:pathLst>
                <a:path w="1979" h="997" extrusionOk="0">
                  <a:moveTo>
                    <a:pt x="260" y="1"/>
                  </a:moveTo>
                  <a:cubicBezTo>
                    <a:pt x="116" y="1"/>
                    <a:pt x="1" y="116"/>
                    <a:pt x="1" y="261"/>
                  </a:cubicBezTo>
                  <a:lnTo>
                    <a:pt x="1" y="737"/>
                  </a:lnTo>
                  <a:cubicBezTo>
                    <a:pt x="1" y="881"/>
                    <a:pt x="116" y="997"/>
                    <a:pt x="260" y="997"/>
                  </a:cubicBezTo>
                  <a:lnTo>
                    <a:pt x="1733" y="997"/>
                  </a:lnTo>
                  <a:cubicBezTo>
                    <a:pt x="1877" y="997"/>
                    <a:pt x="1978" y="881"/>
                    <a:pt x="1978" y="752"/>
                  </a:cubicBezTo>
                  <a:lnTo>
                    <a:pt x="1978" y="261"/>
                  </a:lnTo>
                  <a:cubicBezTo>
                    <a:pt x="1978" y="116"/>
                    <a:pt x="1877"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0" name="Google Shape;16910;p62"/>
            <p:cNvSpPr/>
            <p:nvPr/>
          </p:nvSpPr>
          <p:spPr>
            <a:xfrm>
              <a:off x="6219163" y="1682670"/>
              <a:ext cx="51486" cy="25743"/>
            </a:xfrm>
            <a:custGeom>
              <a:avLst/>
              <a:gdLst/>
              <a:ahLst/>
              <a:cxnLst/>
              <a:rect l="l" t="t" r="r" b="b"/>
              <a:pathLst>
                <a:path w="1964" h="982" extrusionOk="0">
                  <a:moveTo>
                    <a:pt x="246" y="0"/>
                  </a:moveTo>
                  <a:cubicBezTo>
                    <a:pt x="102" y="0"/>
                    <a:pt x="0" y="116"/>
                    <a:pt x="0" y="246"/>
                  </a:cubicBezTo>
                  <a:lnTo>
                    <a:pt x="0" y="736"/>
                  </a:lnTo>
                  <a:cubicBezTo>
                    <a:pt x="0" y="881"/>
                    <a:pt x="102" y="982"/>
                    <a:pt x="246" y="982"/>
                  </a:cubicBezTo>
                  <a:lnTo>
                    <a:pt x="1718" y="982"/>
                  </a:lnTo>
                  <a:cubicBezTo>
                    <a:pt x="1863" y="982"/>
                    <a:pt x="1964" y="881"/>
                    <a:pt x="1964" y="736"/>
                  </a:cubicBezTo>
                  <a:lnTo>
                    <a:pt x="1964" y="246"/>
                  </a:lnTo>
                  <a:cubicBezTo>
                    <a:pt x="1964" y="116"/>
                    <a:pt x="1863" y="0"/>
                    <a:pt x="1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1" name="Google Shape;16911;p62"/>
            <p:cNvSpPr/>
            <p:nvPr/>
          </p:nvSpPr>
          <p:spPr>
            <a:xfrm>
              <a:off x="6128328" y="1786350"/>
              <a:ext cx="51512" cy="25769"/>
            </a:xfrm>
            <a:custGeom>
              <a:avLst/>
              <a:gdLst/>
              <a:ahLst/>
              <a:cxnLst/>
              <a:rect l="l" t="t" r="r" b="b"/>
              <a:pathLst>
                <a:path w="1965" h="983" extrusionOk="0">
                  <a:moveTo>
                    <a:pt x="246" y="1"/>
                  </a:moveTo>
                  <a:cubicBezTo>
                    <a:pt x="102" y="1"/>
                    <a:pt x="1" y="116"/>
                    <a:pt x="1" y="246"/>
                  </a:cubicBezTo>
                  <a:lnTo>
                    <a:pt x="1" y="737"/>
                  </a:lnTo>
                  <a:cubicBezTo>
                    <a:pt x="1" y="867"/>
                    <a:pt x="102" y="982"/>
                    <a:pt x="246" y="982"/>
                  </a:cubicBezTo>
                  <a:lnTo>
                    <a:pt x="1733" y="982"/>
                  </a:lnTo>
                  <a:cubicBezTo>
                    <a:pt x="1863" y="982"/>
                    <a:pt x="1964" y="881"/>
                    <a:pt x="1964" y="737"/>
                  </a:cubicBezTo>
                  <a:lnTo>
                    <a:pt x="1964" y="246"/>
                  </a:lnTo>
                  <a:cubicBezTo>
                    <a:pt x="1964" y="116"/>
                    <a:pt x="1863" y="1"/>
                    <a:pt x="1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2" name="Google Shape;16912;p62"/>
            <p:cNvSpPr/>
            <p:nvPr/>
          </p:nvSpPr>
          <p:spPr>
            <a:xfrm>
              <a:off x="6219163" y="1630450"/>
              <a:ext cx="51879" cy="26136"/>
            </a:xfrm>
            <a:custGeom>
              <a:avLst/>
              <a:gdLst/>
              <a:ahLst/>
              <a:cxnLst/>
              <a:rect l="l" t="t" r="r" b="b"/>
              <a:pathLst>
                <a:path w="1979" h="997" extrusionOk="0">
                  <a:moveTo>
                    <a:pt x="246" y="0"/>
                  </a:moveTo>
                  <a:cubicBezTo>
                    <a:pt x="102" y="0"/>
                    <a:pt x="0" y="116"/>
                    <a:pt x="0" y="260"/>
                  </a:cubicBezTo>
                  <a:lnTo>
                    <a:pt x="0" y="751"/>
                  </a:lnTo>
                  <a:cubicBezTo>
                    <a:pt x="0" y="895"/>
                    <a:pt x="102" y="996"/>
                    <a:pt x="246" y="996"/>
                  </a:cubicBezTo>
                  <a:lnTo>
                    <a:pt x="1718" y="996"/>
                  </a:lnTo>
                  <a:cubicBezTo>
                    <a:pt x="1863" y="996"/>
                    <a:pt x="1978" y="881"/>
                    <a:pt x="1964" y="751"/>
                  </a:cubicBezTo>
                  <a:lnTo>
                    <a:pt x="1964" y="260"/>
                  </a:lnTo>
                  <a:cubicBezTo>
                    <a:pt x="1964" y="116"/>
                    <a:pt x="1863" y="0"/>
                    <a:pt x="1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3" name="Google Shape;16913;p62"/>
            <p:cNvSpPr/>
            <p:nvPr/>
          </p:nvSpPr>
          <p:spPr>
            <a:xfrm>
              <a:off x="6219163" y="1786350"/>
              <a:ext cx="51486" cy="25769"/>
            </a:xfrm>
            <a:custGeom>
              <a:avLst/>
              <a:gdLst/>
              <a:ahLst/>
              <a:cxnLst/>
              <a:rect l="l" t="t" r="r" b="b"/>
              <a:pathLst>
                <a:path w="1964" h="983" extrusionOk="0">
                  <a:moveTo>
                    <a:pt x="246" y="1"/>
                  </a:moveTo>
                  <a:cubicBezTo>
                    <a:pt x="102" y="1"/>
                    <a:pt x="0" y="116"/>
                    <a:pt x="0" y="246"/>
                  </a:cubicBezTo>
                  <a:lnTo>
                    <a:pt x="0" y="737"/>
                  </a:lnTo>
                  <a:cubicBezTo>
                    <a:pt x="0" y="867"/>
                    <a:pt x="102" y="982"/>
                    <a:pt x="246" y="982"/>
                  </a:cubicBezTo>
                  <a:lnTo>
                    <a:pt x="1718" y="982"/>
                  </a:lnTo>
                  <a:cubicBezTo>
                    <a:pt x="1863" y="982"/>
                    <a:pt x="1964" y="881"/>
                    <a:pt x="1964" y="737"/>
                  </a:cubicBezTo>
                  <a:lnTo>
                    <a:pt x="1964" y="246"/>
                  </a:lnTo>
                  <a:cubicBezTo>
                    <a:pt x="1964" y="116"/>
                    <a:pt x="1863"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4" name="Google Shape;16914;p62"/>
            <p:cNvSpPr/>
            <p:nvPr/>
          </p:nvSpPr>
          <p:spPr>
            <a:xfrm>
              <a:off x="6400439" y="1734497"/>
              <a:ext cx="51853" cy="26136"/>
            </a:xfrm>
            <a:custGeom>
              <a:avLst/>
              <a:gdLst/>
              <a:ahLst/>
              <a:cxnLst/>
              <a:rect l="l" t="t" r="r" b="b"/>
              <a:pathLst>
                <a:path w="1978" h="997" extrusionOk="0">
                  <a:moveTo>
                    <a:pt x="260" y="1"/>
                  </a:moveTo>
                  <a:cubicBezTo>
                    <a:pt x="116" y="1"/>
                    <a:pt x="0" y="116"/>
                    <a:pt x="0" y="261"/>
                  </a:cubicBezTo>
                  <a:lnTo>
                    <a:pt x="0" y="737"/>
                  </a:lnTo>
                  <a:cubicBezTo>
                    <a:pt x="0" y="881"/>
                    <a:pt x="116" y="997"/>
                    <a:pt x="260" y="997"/>
                  </a:cubicBezTo>
                  <a:lnTo>
                    <a:pt x="1732" y="997"/>
                  </a:lnTo>
                  <a:cubicBezTo>
                    <a:pt x="1877" y="997"/>
                    <a:pt x="1978" y="881"/>
                    <a:pt x="1978" y="752"/>
                  </a:cubicBezTo>
                  <a:lnTo>
                    <a:pt x="1978" y="261"/>
                  </a:lnTo>
                  <a:cubicBezTo>
                    <a:pt x="1978" y="116"/>
                    <a:pt x="1877"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5" name="Google Shape;16915;p62"/>
            <p:cNvSpPr/>
            <p:nvPr/>
          </p:nvSpPr>
          <p:spPr>
            <a:xfrm>
              <a:off x="6400439" y="1630450"/>
              <a:ext cx="52246" cy="26136"/>
            </a:xfrm>
            <a:custGeom>
              <a:avLst/>
              <a:gdLst/>
              <a:ahLst/>
              <a:cxnLst/>
              <a:rect l="l" t="t" r="r" b="b"/>
              <a:pathLst>
                <a:path w="1993" h="997" extrusionOk="0">
                  <a:moveTo>
                    <a:pt x="260" y="0"/>
                  </a:moveTo>
                  <a:cubicBezTo>
                    <a:pt x="116" y="0"/>
                    <a:pt x="0" y="116"/>
                    <a:pt x="0" y="260"/>
                  </a:cubicBezTo>
                  <a:lnTo>
                    <a:pt x="0" y="751"/>
                  </a:lnTo>
                  <a:cubicBezTo>
                    <a:pt x="0" y="895"/>
                    <a:pt x="116" y="996"/>
                    <a:pt x="260" y="996"/>
                  </a:cubicBezTo>
                  <a:lnTo>
                    <a:pt x="1732" y="996"/>
                  </a:lnTo>
                  <a:cubicBezTo>
                    <a:pt x="1877" y="996"/>
                    <a:pt x="1992" y="881"/>
                    <a:pt x="1978" y="751"/>
                  </a:cubicBezTo>
                  <a:lnTo>
                    <a:pt x="1978" y="260"/>
                  </a:lnTo>
                  <a:cubicBezTo>
                    <a:pt x="1978" y="116"/>
                    <a:pt x="1877" y="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6" name="Google Shape;16916;p62"/>
            <p:cNvSpPr/>
            <p:nvPr/>
          </p:nvSpPr>
          <p:spPr>
            <a:xfrm>
              <a:off x="6400439" y="1786350"/>
              <a:ext cx="51853" cy="25769"/>
            </a:xfrm>
            <a:custGeom>
              <a:avLst/>
              <a:gdLst/>
              <a:ahLst/>
              <a:cxnLst/>
              <a:rect l="l" t="t" r="r" b="b"/>
              <a:pathLst>
                <a:path w="1978" h="983" extrusionOk="0">
                  <a:moveTo>
                    <a:pt x="260" y="1"/>
                  </a:moveTo>
                  <a:cubicBezTo>
                    <a:pt x="116" y="1"/>
                    <a:pt x="0" y="116"/>
                    <a:pt x="0" y="246"/>
                  </a:cubicBezTo>
                  <a:lnTo>
                    <a:pt x="0" y="737"/>
                  </a:lnTo>
                  <a:cubicBezTo>
                    <a:pt x="0" y="867"/>
                    <a:pt x="116" y="982"/>
                    <a:pt x="260" y="982"/>
                  </a:cubicBezTo>
                  <a:lnTo>
                    <a:pt x="1732" y="982"/>
                  </a:lnTo>
                  <a:cubicBezTo>
                    <a:pt x="1877" y="982"/>
                    <a:pt x="1978" y="881"/>
                    <a:pt x="1978" y="737"/>
                  </a:cubicBezTo>
                  <a:lnTo>
                    <a:pt x="1978" y="246"/>
                  </a:lnTo>
                  <a:cubicBezTo>
                    <a:pt x="1978" y="116"/>
                    <a:pt x="1877"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7" name="Google Shape;16917;p62"/>
            <p:cNvSpPr/>
            <p:nvPr/>
          </p:nvSpPr>
          <p:spPr>
            <a:xfrm>
              <a:off x="6309604" y="1682670"/>
              <a:ext cx="51879" cy="25743"/>
            </a:xfrm>
            <a:custGeom>
              <a:avLst/>
              <a:gdLst/>
              <a:ahLst/>
              <a:cxnLst/>
              <a:rect l="l" t="t" r="r" b="b"/>
              <a:pathLst>
                <a:path w="1979" h="982" extrusionOk="0">
                  <a:moveTo>
                    <a:pt x="260" y="0"/>
                  </a:moveTo>
                  <a:cubicBezTo>
                    <a:pt x="116" y="0"/>
                    <a:pt x="1" y="116"/>
                    <a:pt x="1" y="246"/>
                  </a:cubicBezTo>
                  <a:lnTo>
                    <a:pt x="1" y="736"/>
                  </a:lnTo>
                  <a:cubicBezTo>
                    <a:pt x="1" y="881"/>
                    <a:pt x="116" y="982"/>
                    <a:pt x="260" y="982"/>
                  </a:cubicBezTo>
                  <a:lnTo>
                    <a:pt x="1733" y="982"/>
                  </a:lnTo>
                  <a:cubicBezTo>
                    <a:pt x="1877" y="982"/>
                    <a:pt x="1978" y="881"/>
                    <a:pt x="1978" y="736"/>
                  </a:cubicBezTo>
                  <a:lnTo>
                    <a:pt x="1978" y="246"/>
                  </a:lnTo>
                  <a:cubicBezTo>
                    <a:pt x="1978" y="116"/>
                    <a:pt x="1877" y="0"/>
                    <a:pt x="1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8" name="Google Shape;16918;p62"/>
            <p:cNvSpPr/>
            <p:nvPr/>
          </p:nvSpPr>
          <p:spPr>
            <a:xfrm>
              <a:off x="6309604" y="1630450"/>
              <a:ext cx="52246" cy="26136"/>
            </a:xfrm>
            <a:custGeom>
              <a:avLst/>
              <a:gdLst/>
              <a:ahLst/>
              <a:cxnLst/>
              <a:rect l="l" t="t" r="r" b="b"/>
              <a:pathLst>
                <a:path w="1993" h="997" extrusionOk="0">
                  <a:moveTo>
                    <a:pt x="260" y="0"/>
                  </a:moveTo>
                  <a:cubicBezTo>
                    <a:pt x="116" y="0"/>
                    <a:pt x="1" y="116"/>
                    <a:pt x="1" y="260"/>
                  </a:cubicBezTo>
                  <a:lnTo>
                    <a:pt x="1" y="751"/>
                  </a:lnTo>
                  <a:cubicBezTo>
                    <a:pt x="1" y="895"/>
                    <a:pt x="116" y="996"/>
                    <a:pt x="260" y="996"/>
                  </a:cubicBezTo>
                  <a:lnTo>
                    <a:pt x="1733" y="996"/>
                  </a:lnTo>
                  <a:cubicBezTo>
                    <a:pt x="1877" y="996"/>
                    <a:pt x="1993" y="881"/>
                    <a:pt x="1978" y="751"/>
                  </a:cubicBezTo>
                  <a:lnTo>
                    <a:pt x="1978" y="260"/>
                  </a:lnTo>
                  <a:cubicBezTo>
                    <a:pt x="1978" y="116"/>
                    <a:pt x="1877" y="0"/>
                    <a:pt x="1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9" name="Google Shape;16919;p62"/>
            <p:cNvSpPr/>
            <p:nvPr/>
          </p:nvSpPr>
          <p:spPr>
            <a:xfrm>
              <a:off x="6400439" y="1682670"/>
              <a:ext cx="51853" cy="25743"/>
            </a:xfrm>
            <a:custGeom>
              <a:avLst/>
              <a:gdLst/>
              <a:ahLst/>
              <a:cxnLst/>
              <a:rect l="l" t="t" r="r" b="b"/>
              <a:pathLst>
                <a:path w="1978" h="982" extrusionOk="0">
                  <a:moveTo>
                    <a:pt x="260" y="0"/>
                  </a:moveTo>
                  <a:cubicBezTo>
                    <a:pt x="116" y="0"/>
                    <a:pt x="0" y="116"/>
                    <a:pt x="0" y="246"/>
                  </a:cubicBezTo>
                  <a:lnTo>
                    <a:pt x="0" y="736"/>
                  </a:lnTo>
                  <a:cubicBezTo>
                    <a:pt x="0" y="881"/>
                    <a:pt x="116" y="982"/>
                    <a:pt x="260" y="982"/>
                  </a:cubicBezTo>
                  <a:lnTo>
                    <a:pt x="1732" y="982"/>
                  </a:lnTo>
                  <a:cubicBezTo>
                    <a:pt x="1877" y="982"/>
                    <a:pt x="1978" y="881"/>
                    <a:pt x="1978" y="736"/>
                  </a:cubicBezTo>
                  <a:lnTo>
                    <a:pt x="1978" y="246"/>
                  </a:lnTo>
                  <a:cubicBezTo>
                    <a:pt x="1978" y="116"/>
                    <a:pt x="1877" y="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0" name="Google Shape;16920;p62"/>
            <p:cNvSpPr/>
            <p:nvPr/>
          </p:nvSpPr>
          <p:spPr>
            <a:xfrm>
              <a:off x="6309604" y="1786350"/>
              <a:ext cx="51879" cy="25769"/>
            </a:xfrm>
            <a:custGeom>
              <a:avLst/>
              <a:gdLst/>
              <a:ahLst/>
              <a:cxnLst/>
              <a:rect l="l" t="t" r="r" b="b"/>
              <a:pathLst>
                <a:path w="1979" h="983" extrusionOk="0">
                  <a:moveTo>
                    <a:pt x="260" y="1"/>
                  </a:moveTo>
                  <a:cubicBezTo>
                    <a:pt x="116" y="1"/>
                    <a:pt x="1" y="116"/>
                    <a:pt x="1" y="246"/>
                  </a:cubicBezTo>
                  <a:lnTo>
                    <a:pt x="1" y="737"/>
                  </a:lnTo>
                  <a:cubicBezTo>
                    <a:pt x="1" y="867"/>
                    <a:pt x="116" y="982"/>
                    <a:pt x="260" y="982"/>
                  </a:cubicBezTo>
                  <a:lnTo>
                    <a:pt x="1733" y="982"/>
                  </a:lnTo>
                  <a:cubicBezTo>
                    <a:pt x="1877" y="982"/>
                    <a:pt x="1978" y="881"/>
                    <a:pt x="1978" y="737"/>
                  </a:cubicBezTo>
                  <a:lnTo>
                    <a:pt x="1978" y="246"/>
                  </a:lnTo>
                  <a:cubicBezTo>
                    <a:pt x="1978" y="116"/>
                    <a:pt x="1877"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1" name="Google Shape;16921;p62"/>
            <p:cNvSpPr/>
            <p:nvPr/>
          </p:nvSpPr>
          <p:spPr>
            <a:xfrm>
              <a:off x="6397661" y="1676116"/>
              <a:ext cx="57385" cy="39113"/>
            </a:xfrm>
            <a:custGeom>
              <a:avLst/>
              <a:gdLst/>
              <a:ahLst/>
              <a:cxnLst/>
              <a:rect l="l" t="t" r="r" b="b"/>
              <a:pathLst>
                <a:path w="2189" h="1492" extrusionOk="0">
                  <a:moveTo>
                    <a:pt x="1836" y="1"/>
                  </a:moveTo>
                  <a:cubicBezTo>
                    <a:pt x="1779" y="1"/>
                    <a:pt x="1719" y="23"/>
                    <a:pt x="1665" y="77"/>
                  </a:cubicBezTo>
                  <a:lnTo>
                    <a:pt x="842" y="885"/>
                  </a:lnTo>
                  <a:lnTo>
                    <a:pt x="525" y="568"/>
                  </a:lnTo>
                  <a:cubicBezTo>
                    <a:pt x="471" y="514"/>
                    <a:pt x="411" y="492"/>
                    <a:pt x="354" y="492"/>
                  </a:cubicBezTo>
                  <a:cubicBezTo>
                    <a:pt x="164" y="492"/>
                    <a:pt x="1" y="737"/>
                    <a:pt x="178" y="914"/>
                  </a:cubicBezTo>
                  <a:lnTo>
                    <a:pt x="669" y="1420"/>
                  </a:lnTo>
                  <a:cubicBezTo>
                    <a:pt x="712" y="1463"/>
                    <a:pt x="785" y="1492"/>
                    <a:pt x="857" y="1492"/>
                  </a:cubicBezTo>
                  <a:cubicBezTo>
                    <a:pt x="914" y="1477"/>
                    <a:pt x="972" y="1463"/>
                    <a:pt x="1015" y="1420"/>
                  </a:cubicBezTo>
                  <a:lnTo>
                    <a:pt x="2012" y="424"/>
                  </a:lnTo>
                  <a:cubicBezTo>
                    <a:pt x="2189" y="246"/>
                    <a:pt x="2026" y="1"/>
                    <a:pt x="1836"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2" name="Google Shape;16922;p62"/>
            <p:cNvSpPr/>
            <p:nvPr/>
          </p:nvSpPr>
          <p:spPr>
            <a:xfrm>
              <a:off x="6216017" y="1676116"/>
              <a:ext cx="57385" cy="39113"/>
            </a:xfrm>
            <a:custGeom>
              <a:avLst/>
              <a:gdLst/>
              <a:ahLst/>
              <a:cxnLst/>
              <a:rect l="l" t="t" r="r" b="b"/>
              <a:pathLst>
                <a:path w="2189" h="1492" extrusionOk="0">
                  <a:moveTo>
                    <a:pt x="1836" y="1"/>
                  </a:moveTo>
                  <a:cubicBezTo>
                    <a:pt x="1779" y="1"/>
                    <a:pt x="1719" y="23"/>
                    <a:pt x="1665" y="77"/>
                  </a:cubicBezTo>
                  <a:lnTo>
                    <a:pt x="857" y="885"/>
                  </a:lnTo>
                  <a:lnTo>
                    <a:pt x="525" y="568"/>
                  </a:lnTo>
                  <a:cubicBezTo>
                    <a:pt x="471" y="514"/>
                    <a:pt x="411" y="492"/>
                    <a:pt x="354" y="492"/>
                  </a:cubicBezTo>
                  <a:cubicBezTo>
                    <a:pt x="164" y="492"/>
                    <a:pt x="1" y="737"/>
                    <a:pt x="178" y="914"/>
                  </a:cubicBezTo>
                  <a:lnTo>
                    <a:pt x="669" y="1420"/>
                  </a:lnTo>
                  <a:cubicBezTo>
                    <a:pt x="727" y="1463"/>
                    <a:pt x="784" y="1492"/>
                    <a:pt x="857" y="1492"/>
                  </a:cubicBezTo>
                  <a:cubicBezTo>
                    <a:pt x="914" y="1477"/>
                    <a:pt x="972" y="1463"/>
                    <a:pt x="1030" y="1420"/>
                  </a:cubicBezTo>
                  <a:lnTo>
                    <a:pt x="2012" y="424"/>
                  </a:lnTo>
                  <a:cubicBezTo>
                    <a:pt x="2189" y="246"/>
                    <a:pt x="2026" y="1"/>
                    <a:pt x="1836"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3" name="Google Shape;16923;p62"/>
            <p:cNvSpPr/>
            <p:nvPr/>
          </p:nvSpPr>
          <p:spPr>
            <a:xfrm>
              <a:off x="6306852" y="1727969"/>
              <a:ext cx="57385" cy="39113"/>
            </a:xfrm>
            <a:custGeom>
              <a:avLst/>
              <a:gdLst/>
              <a:ahLst/>
              <a:cxnLst/>
              <a:rect l="l" t="t" r="r" b="b"/>
              <a:pathLst>
                <a:path w="2189" h="1492" extrusionOk="0">
                  <a:moveTo>
                    <a:pt x="1836" y="1"/>
                  </a:moveTo>
                  <a:cubicBezTo>
                    <a:pt x="1778" y="1"/>
                    <a:pt x="1718" y="23"/>
                    <a:pt x="1665" y="77"/>
                  </a:cubicBezTo>
                  <a:lnTo>
                    <a:pt x="842" y="885"/>
                  </a:lnTo>
                  <a:lnTo>
                    <a:pt x="524" y="568"/>
                  </a:lnTo>
                  <a:cubicBezTo>
                    <a:pt x="470" y="514"/>
                    <a:pt x="411" y="491"/>
                    <a:pt x="353" y="491"/>
                  </a:cubicBezTo>
                  <a:cubicBezTo>
                    <a:pt x="163" y="491"/>
                    <a:pt x="0" y="737"/>
                    <a:pt x="178" y="914"/>
                  </a:cubicBezTo>
                  <a:lnTo>
                    <a:pt x="669" y="1419"/>
                  </a:lnTo>
                  <a:cubicBezTo>
                    <a:pt x="726" y="1463"/>
                    <a:pt x="784" y="1491"/>
                    <a:pt x="856" y="1491"/>
                  </a:cubicBezTo>
                  <a:cubicBezTo>
                    <a:pt x="914" y="1477"/>
                    <a:pt x="986" y="1448"/>
                    <a:pt x="1029" y="1405"/>
                  </a:cubicBezTo>
                  <a:lnTo>
                    <a:pt x="2011" y="423"/>
                  </a:lnTo>
                  <a:cubicBezTo>
                    <a:pt x="2188" y="246"/>
                    <a:pt x="2025" y="1"/>
                    <a:pt x="1836"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4" name="Google Shape;16924;p62"/>
            <p:cNvSpPr/>
            <p:nvPr/>
          </p:nvSpPr>
          <p:spPr>
            <a:xfrm>
              <a:off x="6125208" y="1779823"/>
              <a:ext cx="57385" cy="39113"/>
            </a:xfrm>
            <a:custGeom>
              <a:avLst/>
              <a:gdLst/>
              <a:ahLst/>
              <a:cxnLst/>
              <a:rect l="l" t="t" r="r" b="b"/>
              <a:pathLst>
                <a:path w="2189" h="1492" extrusionOk="0">
                  <a:moveTo>
                    <a:pt x="1836" y="0"/>
                  </a:moveTo>
                  <a:cubicBezTo>
                    <a:pt x="1778" y="0"/>
                    <a:pt x="1718" y="23"/>
                    <a:pt x="1665" y="76"/>
                  </a:cubicBezTo>
                  <a:lnTo>
                    <a:pt x="856" y="885"/>
                  </a:lnTo>
                  <a:lnTo>
                    <a:pt x="539" y="567"/>
                  </a:lnTo>
                  <a:cubicBezTo>
                    <a:pt x="482" y="514"/>
                    <a:pt x="420" y="491"/>
                    <a:pt x="360" y="491"/>
                  </a:cubicBezTo>
                  <a:cubicBezTo>
                    <a:pt x="164" y="491"/>
                    <a:pt x="0" y="739"/>
                    <a:pt x="178" y="928"/>
                  </a:cubicBezTo>
                  <a:lnTo>
                    <a:pt x="683" y="1419"/>
                  </a:lnTo>
                  <a:cubicBezTo>
                    <a:pt x="726" y="1462"/>
                    <a:pt x="784" y="1491"/>
                    <a:pt x="856" y="1491"/>
                  </a:cubicBezTo>
                  <a:cubicBezTo>
                    <a:pt x="914" y="1491"/>
                    <a:pt x="972" y="1462"/>
                    <a:pt x="1029" y="1419"/>
                  </a:cubicBezTo>
                  <a:lnTo>
                    <a:pt x="2011" y="423"/>
                  </a:lnTo>
                  <a:cubicBezTo>
                    <a:pt x="2188" y="246"/>
                    <a:pt x="2025" y="0"/>
                    <a:pt x="1836"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5" name="Google Shape;16925;p62"/>
            <p:cNvSpPr/>
            <p:nvPr/>
          </p:nvSpPr>
          <p:spPr>
            <a:xfrm>
              <a:off x="6306852" y="1624289"/>
              <a:ext cx="57385" cy="39113"/>
            </a:xfrm>
            <a:custGeom>
              <a:avLst/>
              <a:gdLst/>
              <a:ahLst/>
              <a:cxnLst/>
              <a:rect l="l" t="t" r="r" b="b"/>
              <a:pathLst>
                <a:path w="2189" h="1492" extrusionOk="0">
                  <a:moveTo>
                    <a:pt x="1836" y="0"/>
                  </a:moveTo>
                  <a:cubicBezTo>
                    <a:pt x="1778" y="0"/>
                    <a:pt x="1718" y="23"/>
                    <a:pt x="1665" y="76"/>
                  </a:cubicBezTo>
                  <a:lnTo>
                    <a:pt x="842" y="885"/>
                  </a:lnTo>
                  <a:lnTo>
                    <a:pt x="524" y="567"/>
                  </a:lnTo>
                  <a:cubicBezTo>
                    <a:pt x="470" y="514"/>
                    <a:pt x="411" y="491"/>
                    <a:pt x="353" y="491"/>
                  </a:cubicBezTo>
                  <a:cubicBezTo>
                    <a:pt x="163" y="491"/>
                    <a:pt x="0" y="736"/>
                    <a:pt x="178" y="914"/>
                  </a:cubicBezTo>
                  <a:lnTo>
                    <a:pt x="669" y="1419"/>
                  </a:lnTo>
                  <a:cubicBezTo>
                    <a:pt x="726" y="1462"/>
                    <a:pt x="784" y="1491"/>
                    <a:pt x="856" y="1491"/>
                  </a:cubicBezTo>
                  <a:cubicBezTo>
                    <a:pt x="914" y="1477"/>
                    <a:pt x="972" y="1462"/>
                    <a:pt x="1029" y="1419"/>
                  </a:cubicBezTo>
                  <a:lnTo>
                    <a:pt x="2011" y="423"/>
                  </a:lnTo>
                  <a:cubicBezTo>
                    <a:pt x="2188" y="246"/>
                    <a:pt x="2025" y="0"/>
                    <a:pt x="1836"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6" name="Google Shape;16926;p62"/>
          <p:cNvGrpSpPr/>
          <p:nvPr/>
        </p:nvGrpSpPr>
        <p:grpSpPr>
          <a:xfrm>
            <a:off x="6579435" y="1527897"/>
            <a:ext cx="370103" cy="322445"/>
            <a:chOff x="6579435" y="1527897"/>
            <a:chExt cx="370103" cy="322445"/>
          </a:xfrm>
        </p:grpSpPr>
        <p:sp>
          <p:nvSpPr>
            <p:cNvPr id="16927" name="Google Shape;16927;p62"/>
            <p:cNvSpPr/>
            <p:nvPr/>
          </p:nvSpPr>
          <p:spPr>
            <a:xfrm>
              <a:off x="6704691" y="1527897"/>
              <a:ext cx="119593" cy="64725"/>
            </a:xfrm>
            <a:custGeom>
              <a:avLst/>
              <a:gdLst/>
              <a:ahLst/>
              <a:cxnLst/>
              <a:rect l="l" t="t" r="r" b="b"/>
              <a:pathLst>
                <a:path w="4562" h="2469" extrusionOk="0">
                  <a:moveTo>
                    <a:pt x="1242" y="0"/>
                  </a:moveTo>
                  <a:cubicBezTo>
                    <a:pt x="809" y="0"/>
                    <a:pt x="419" y="303"/>
                    <a:pt x="347" y="736"/>
                  </a:cubicBezTo>
                  <a:lnTo>
                    <a:pt x="0" y="2469"/>
                  </a:lnTo>
                  <a:lnTo>
                    <a:pt x="462" y="2469"/>
                  </a:lnTo>
                  <a:lnTo>
                    <a:pt x="794" y="1040"/>
                  </a:lnTo>
                  <a:cubicBezTo>
                    <a:pt x="837" y="823"/>
                    <a:pt x="1025" y="679"/>
                    <a:pt x="1242" y="679"/>
                  </a:cubicBezTo>
                  <a:lnTo>
                    <a:pt x="3335" y="679"/>
                  </a:lnTo>
                  <a:cubicBezTo>
                    <a:pt x="3537" y="679"/>
                    <a:pt x="3725" y="823"/>
                    <a:pt x="3768" y="1040"/>
                  </a:cubicBezTo>
                  <a:lnTo>
                    <a:pt x="4085" y="2454"/>
                  </a:lnTo>
                  <a:lnTo>
                    <a:pt x="4562" y="2454"/>
                  </a:lnTo>
                  <a:lnTo>
                    <a:pt x="4215" y="736"/>
                  </a:lnTo>
                  <a:cubicBezTo>
                    <a:pt x="4129" y="303"/>
                    <a:pt x="3753" y="0"/>
                    <a:pt x="3306"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8" name="Google Shape;16928;p62"/>
            <p:cNvSpPr/>
            <p:nvPr/>
          </p:nvSpPr>
          <p:spPr>
            <a:xfrm>
              <a:off x="6591153" y="1706893"/>
              <a:ext cx="346667" cy="143448"/>
            </a:xfrm>
            <a:custGeom>
              <a:avLst/>
              <a:gdLst/>
              <a:ahLst/>
              <a:cxnLst/>
              <a:rect l="l" t="t" r="r" b="b"/>
              <a:pathLst>
                <a:path w="13224" h="5472" extrusionOk="0">
                  <a:moveTo>
                    <a:pt x="1" y="0"/>
                  </a:moveTo>
                  <a:lnTo>
                    <a:pt x="1" y="4793"/>
                  </a:lnTo>
                  <a:cubicBezTo>
                    <a:pt x="1" y="5168"/>
                    <a:pt x="318" y="5471"/>
                    <a:pt x="693" y="5471"/>
                  </a:cubicBezTo>
                  <a:lnTo>
                    <a:pt x="12545" y="5471"/>
                  </a:lnTo>
                  <a:cubicBezTo>
                    <a:pt x="12920" y="5471"/>
                    <a:pt x="13223" y="5168"/>
                    <a:pt x="13223" y="4793"/>
                  </a:cubicBezTo>
                  <a:lnTo>
                    <a:pt x="13223" y="0"/>
                  </a:ln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9" name="Google Shape;16929;p62"/>
            <p:cNvSpPr/>
            <p:nvPr/>
          </p:nvSpPr>
          <p:spPr>
            <a:xfrm>
              <a:off x="6591520" y="1706893"/>
              <a:ext cx="346300" cy="143448"/>
            </a:xfrm>
            <a:custGeom>
              <a:avLst/>
              <a:gdLst/>
              <a:ahLst/>
              <a:cxnLst/>
              <a:rect l="l" t="t" r="r" b="b"/>
              <a:pathLst>
                <a:path w="13210" h="5472" extrusionOk="0">
                  <a:moveTo>
                    <a:pt x="1" y="0"/>
                  </a:moveTo>
                  <a:lnTo>
                    <a:pt x="1" y="4793"/>
                  </a:lnTo>
                  <a:cubicBezTo>
                    <a:pt x="1" y="5168"/>
                    <a:pt x="304" y="5471"/>
                    <a:pt x="679" y="5471"/>
                  </a:cubicBezTo>
                  <a:lnTo>
                    <a:pt x="12531" y="5471"/>
                  </a:lnTo>
                  <a:cubicBezTo>
                    <a:pt x="12906" y="5471"/>
                    <a:pt x="13209" y="5168"/>
                    <a:pt x="13209" y="4793"/>
                  </a:cubicBezTo>
                  <a:lnTo>
                    <a:pt x="13209" y="4562"/>
                  </a:lnTo>
                  <a:lnTo>
                    <a:pt x="1820" y="4562"/>
                  </a:lnTo>
                  <a:cubicBezTo>
                    <a:pt x="1315" y="4562"/>
                    <a:pt x="910" y="4143"/>
                    <a:pt x="910" y="3638"/>
                  </a:cubicBezTo>
                  <a:lnTo>
                    <a:pt x="910" y="2050"/>
                  </a:lnTo>
                  <a:cubicBezTo>
                    <a:pt x="910" y="1915"/>
                    <a:pt x="1012" y="1818"/>
                    <a:pt x="1131" y="1818"/>
                  </a:cubicBezTo>
                  <a:cubicBezTo>
                    <a:pt x="1139" y="1818"/>
                    <a:pt x="1148" y="1818"/>
                    <a:pt x="1156" y="1819"/>
                  </a:cubicBezTo>
                  <a:cubicBezTo>
                    <a:pt x="1228" y="1819"/>
                    <a:pt x="1300" y="1833"/>
                    <a:pt x="1358" y="1833"/>
                  </a:cubicBezTo>
                  <a:lnTo>
                    <a:pt x="11838" y="1833"/>
                  </a:lnTo>
                  <a:cubicBezTo>
                    <a:pt x="12329" y="1833"/>
                    <a:pt x="12820" y="1660"/>
                    <a:pt x="13209" y="1372"/>
                  </a:cubicBezTo>
                  <a:lnTo>
                    <a:pt x="1320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0" name="Google Shape;16930;p62"/>
            <p:cNvSpPr/>
            <p:nvPr/>
          </p:nvSpPr>
          <p:spPr>
            <a:xfrm>
              <a:off x="6579435" y="1587693"/>
              <a:ext cx="370103" cy="155167"/>
            </a:xfrm>
            <a:custGeom>
              <a:avLst/>
              <a:gdLst/>
              <a:ahLst/>
              <a:cxnLst/>
              <a:rect l="l" t="t" r="r" b="b"/>
              <a:pathLst>
                <a:path w="14118" h="5919" extrusionOk="0">
                  <a:moveTo>
                    <a:pt x="909" y="0"/>
                  </a:moveTo>
                  <a:cubicBezTo>
                    <a:pt x="404" y="0"/>
                    <a:pt x="0" y="404"/>
                    <a:pt x="0" y="909"/>
                  </a:cubicBezTo>
                  <a:lnTo>
                    <a:pt x="0" y="4100"/>
                  </a:lnTo>
                  <a:cubicBezTo>
                    <a:pt x="0" y="5096"/>
                    <a:pt x="823" y="5919"/>
                    <a:pt x="1819" y="5919"/>
                  </a:cubicBezTo>
                  <a:lnTo>
                    <a:pt x="12299" y="5919"/>
                  </a:lnTo>
                  <a:cubicBezTo>
                    <a:pt x="13310" y="5919"/>
                    <a:pt x="14118" y="5096"/>
                    <a:pt x="14118" y="4100"/>
                  </a:cubicBezTo>
                  <a:lnTo>
                    <a:pt x="14118" y="909"/>
                  </a:lnTo>
                  <a:cubicBezTo>
                    <a:pt x="14118" y="404"/>
                    <a:pt x="13714" y="0"/>
                    <a:pt x="13208"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1" name="Google Shape;16931;p62"/>
            <p:cNvSpPr/>
            <p:nvPr/>
          </p:nvSpPr>
          <p:spPr>
            <a:xfrm>
              <a:off x="6609320" y="1587693"/>
              <a:ext cx="310700" cy="17800"/>
            </a:xfrm>
            <a:custGeom>
              <a:avLst/>
              <a:gdLst/>
              <a:ahLst/>
              <a:cxnLst/>
              <a:rect l="l" t="t" r="r" b="b"/>
              <a:pathLst>
                <a:path w="11852" h="679" extrusionOk="0">
                  <a:moveTo>
                    <a:pt x="347" y="0"/>
                  </a:moveTo>
                  <a:cubicBezTo>
                    <a:pt x="159" y="0"/>
                    <a:pt x="0" y="144"/>
                    <a:pt x="0" y="332"/>
                  </a:cubicBezTo>
                  <a:cubicBezTo>
                    <a:pt x="0" y="520"/>
                    <a:pt x="159" y="678"/>
                    <a:pt x="347" y="678"/>
                  </a:cubicBezTo>
                  <a:lnTo>
                    <a:pt x="11505" y="678"/>
                  </a:lnTo>
                  <a:cubicBezTo>
                    <a:pt x="11693" y="678"/>
                    <a:pt x="11852" y="520"/>
                    <a:pt x="11852" y="332"/>
                  </a:cubicBezTo>
                  <a:cubicBezTo>
                    <a:pt x="11852" y="144"/>
                    <a:pt x="11693" y="0"/>
                    <a:pt x="11505" y="0"/>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2" name="Google Shape;16932;p62"/>
            <p:cNvSpPr/>
            <p:nvPr/>
          </p:nvSpPr>
          <p:spPr>
            <a:xfrm>
              <a:off x="6639206" y="1587693"/>
              <a:ext cx="35993" cy="262648"/>
            </a:xfrm>
            <a:custGeom>
              <a:avLst/>
              <a:gdLst/>
              <a:ahLst/>
              <a:cxnLst/>
              <a:rect l="l" t="t" r="r" b="b"/>
              <a:pathLst>
                <a:path w="1373" h="10019" extrusionOk="0">
                  <a:moveTo>
                    <a:pt x="1" y="0"/>
                  </a:moveTo>
                  <a:lnTo>
                    <a:pt x="1" y="10018"/>
                  </a:lnTo>
                  <a:lnTo>
                    <a:pt x="1372" y="10018"/>
                  </a:lnTo>
                  <a:lnTo>
                    <a:pt x="137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3" name="Google Shape;16933;p62"/>
            <p:cNvSpPr/>
            <p:nvPr/>
          </p:nvSpPr>
          <p:spPr>
            <a:xfrm>
              <a:off x="6639206" y="1587693"/>
              <a:ext cx="35993" cy="17800"/>
            </a:xfrm>
            <a:custGeom>
              <a:avLst/>
              <a:gdLst/>
              <a:ahLst/>
              <a:cxnLst/>
              <a:rect l="l" t="t" r="r" b="b"/>
              <a:pathLst>
                <a:path w="1373" h="679" extrusionOk="0">
                  <a:moveTo>
                    <a:pt x="1" y="0"/>
                  </a:moveTo>
                  <a:lnTo>
                    <a:pt x="1" y="678"/>
                  </a:lnTo>
                  <a:lnTo>
                    <a:pt x="1372" y="678"/>
                  </a:lnTo>
                  <a:lnTo>
                    <a:pt x="1372"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4" name="Google Shape;16934;p62"/>
            <p:cNvSpPr/>
            <p:nvPr/>
          </p:nvSpPr>
          <p:spPr>
            <a:xfrm>
              <a:off x="6639206" y="1760607"/>
              <a:ext cx="35993" cy="18193"/>
            </a:xfrm>
            <a:custGeom>
              <a:avLst/>
              <a:gdLst/>
              <a:ahLst/>
              <a:cxnLst/>
              <a:rect l="l" t="t" r="r" b="b"/>
              <a:pathLst>
                <a:path w="1373" h="694" extrusionOk="0">
                  <a:moveTo>
                    <a:pt x="1" y="1"/>
                  </a:moveTo>
                  <a:lnTo>
                    <a:pt x="1" y="694"/>
                  </a:lnTo>
                  <a:lnTo>
                    <a:pt x="1372" y="694"/>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5" name="Google Shape;16935;p62"/>
            <p:cNvSpPr/>
            <p:nvPr/>
          </p:nvSpPr>
          <p:spPr>
            <a:xfrm>
              <a:off x="6639206" y="1719004"/>
              <a:ext cx="35993" cy="17800"/>
            </a:xfrm>
            <a:custGeom>
              <a:avLst/>
              <a:gdLst/>
              <a:ahLst/>
              <a:cxnLst/>
              <a:rect l="l" t="t" r="r" b="b"/>
              <a:pathLst>
                <a:path w="1373" h="679" extrusionOk="0">
                  <a:moveTo>
                    <a:pt x="1" y="0"/>
                  </a:moveTo>
                  <a:lnTo>
                    <a:pt x="1" y="679"/>
                  </a:lnTo>
                  <a:lnTo>
                    <a:pt x="1372" y="679"/>
                  </a:lnTo>
                  <a:lnTo>
                    <a:pt x="1372"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6" name="Google Shape;16936;p62"/>
            <p:cNvSpPr/>
            <p:nvPr/>
          </p:nvSpPr>
          <p:spPr>
            <a:xfrm>
              <a:off x="6627094" y="1712948"/>
              <a:ext cx="59823" cy="53741"/>
            </a:xfrm>
            <a:custGeom>
              <a:avLst/>
              <a:gdLst/>
              <a:ahLst/>
              <a:cxnLst/>
              <a:rect l="l" t="t" r="r" b="b"/>
              <a:pathLst>
                <a:path w="2282" h="2050" extrusionOk="0">
                  <a:moveTo>
                    <a:pt x="1834" y="462"/>
                  </a:moveTo>
                  <a:lnTo>
                    <a:pt x="1834" y="1602"/>
                  </a:lnTo>
                  <a:lnTo>
                    <a:pt x="463" y="1602"/>
                  </a:lnTo>
                  <a:lnTo>
                    <a:pt x="463" y="462"/>
                  </a:lnTo>
                  <a:close/>
                  <a:moveTo>
                    <a:pt x="463" y="0"/>
                  </a:moveTo>
                  <a:cubicBezTo>
                    <a:pt x="217" y="0"/>
                    <a:pt x="1" y="202"/>
                    <a:pt x="1" y="462"/>
                  </a:cubicBezTo>
                  <a:lnTo>
                    <a:pt x="1" y="1602"/>
                  </a:lnTo>
                  <a:cubicBezTo>
                    <a:pt x="1" y="1848"/>
                    <a:pt x="217" y="2050"/>
                    <a:pt x="463" y="2050"/>
                  </a:cubicBezTo>
                  <a:lnTo>
                    <a:pt x="1834" y="2050"/>
                  </a:lnTo>
                  <a:cubicBezTo>
                    <a:pt x="2080" y="2050"/>
                    <a:pt x="2282" y="1848"/>
                    <a:pt x="2282" y="1602"/>
                  </a:cubicBezTo>
                  <a:lnTo>
                    <a:pt x="2282" y="462"/>
                  </a:lnTo>
                  <a:cubicBezTo>
                    <a:pt x="2282" y="202"/>
                    <a:pt x="2080" y="0"/>
                    <a:pt x="1834"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7" name="Google Shape;16937;p62"/>
            <p:cNvSpPr/>
            <p:nvPr/>
          </p:nvSpPr>
          <p:spPr>
            <a:xfrm>
              <a:off x="6651317" y="1713027"/>
              <a:ext cx="11771" cy="29833"/>
            </a:xfrm>
            <a:custGeom>
              <a:avLst/>
              <a:gdLst/>
              <a:ahLst/>
              <a:cxnLst/>
              <a:rect l="l" t="t" r="r" b="b"/>
              <a:pathLst>
                <a:path w="449" h="1138" extrusionOk="0">
                  <a:moveTo>
                    <a:pt x="225" y="1"/>
                  </a:moveTo>
                  <a:cubicBezTo>
                    <a:pt x="113" y="1"/>
                    <a:pt x="1" y="77"/>
                    <a:pt x="1" y="228"/>
                  </a:cubicBezTo>
                  <a:lnTo>
                    <a:pt x="1" y="907"/>
                  </a:lnTo>
                  <a:cubicBezTo>
                    <a:pt x="1" y="1036"/>
                    <a:pt x="102" y="1138"/>
                    <a:pt x="217" y="1138"/>
                  </a:cubicBezTo>
                  <a:cubicBezTo>
                    <a:pt x="347" y="1138"/>
                    <a:pt x="448" y="1036"/>
                    <a:pt x="448" y="907"/>
                  </a:cubicBezTo>
                  <a:lnTo>
                    <a:pt x="448" y="228"/>
                  </a:lnTo>
                  <a:cubicBezTo>
                    <a:pt x="448" y="77"/>
                    <a:pt x="336" y="1"/>
                    <a:pt x="225"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8" name="Google Shape;16938;p62"/>
            <p:cNvSpPr/>
            <p:nvPr/>
          </p:nvSpPr>
          <p:spPr>
            <a:xfrm>
              <a:off x="6639206" y="1826459"/>
              <a:ext cx="35993" cy="23882"/>
            </a:xfrm>
            <a:custGeom>
              <a:avLst/>
              <a:gdLst/>
              <a:ahLst/>
              <a:cxnLst/>
              <a:rect l="l" t="t" r="r" b="b"/>
              <a:pathLst>
                <a:path w="1373" h="911" extrusionOk="0">
                  <a:moveTo>
                    <a:pt x="1" y="1"/>
                  </a:moveTo>
                  <a:lnTo>
                    <a:pt x="1" y="910"/>
                  </a:lnTo>
                  <a:lnTo>
                    <a:pt x="1372" y="910"/>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9" name="Google Shape;16939;p62"/>
            <p:cNvSpPr/>
            <p:nvPr/>
          </p:nvSpPr>
          <p:spPr>
            <a:xfrm>
              <a:off x="6854169" y="1587693"/>
              <a:ext cx="35967" cy="262648"/>
            </a:xfrm>
            <a:custGeom>
              <a:avLst/>
              <a:gdLst/>
              <a:ahLst/>
              <a:cxnLst/>
              <a:rect l="l" t="t" r="r" b="b"/>
              <a:pathLst>
                <a:path w="1372" h="10019" extrusionOk="0">
                  <a:moveTo>
                    <a:pt x="0" y="0"/>
                  </a:moveTo>
                  <a:lnTo>
                    <a:pt x="0" y="10018"/>
                  </a:lnTo>
                  <a:lnTo>
                    <a:pt x="1372" y="10018"/>
                  </a:lnTo>
                  <a:lnTo>
                    <a:pt x="137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0" name="Google Shape;16940;p62"/>
            <p:cNvSpPr/>
            <p:nvPr/>
          </p:nvSpPr>
          <p:spPr>
            <a:xfrm>
              <a:off x="6854169" y="1587693"/>
              <a:ext cx="35967" cy="17800"/>
            </a:xfrm>
            <a:custGeom>
              <a:avLst/>
              <a:gdLst/>
              <a:ahLst/>
              <a:cxnLst/>
              <a:rect l="l" t="t" r="r" b="b"/>
              <a:pathLst>
                <a:path w="1372" h="679" extrusionOk="0">
                  <a:moveTo>
                    <a:pt x="0" y="0"/>
                  </a:moveTo>
                  <a:lnTo>
                    <a:pt x="0" y="678"/>
                  </a:lnTo>
                  <a:lnTo>
                    <a:pt x="1372" y="678"/>
                  </a:lnTo>
                  <a:lnTo>
                    <a:pt x="1372"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1" name="Google Shape;16941;p62"/>
            <p:cNvSpPr/>
            <p:nvPr/>
          </p:nvSpPr>
          <p:spPr>
            <a:xfrm>
              <a:off x="6854169" y="1760607"/>
              <a:ext cx="35967" cy="18193"/>
            </a:xfrm>
            <a:custGeom>
              <a:avLst/>
              <a:gdLst/>
              <a:ahLst/>
              <a:cxnLst/>
              <a:rect l="l" t="t" r="r" b="b"/>
              <a:pathLst>
                <a:path w="1372" h="694" extrusionOk="0">
                  <a:moveTo>
                    <a:pt x="0" y="1"/>
                  </a:moveTo>
                  <a:lnTo>
                    <a:pt x="0" y="694"/>
                  </a:lnTo>
                  <a:lnTo>
                    <a:pt x="1372" y="694"/>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2" name="Google Shape;16942;p62"/>
            <p:cNvSpPr/>
            <p:nvPr/>
          </p:nvSpPr>
          <p:spPr>
            <a:xfrm>
              <a:off x="6854169" y="1719004"/>
              <a:ext cx="35967" cy="17800"/>
            </a:xfrm>
            <a:custGeom>
              <a:avLst/>
              <a:gdLst/>
              <a:ahLst/>
              <a:cxnLst/>
              <a:rect l="l" t="t" r="r" b="b"/>
              <a:pathLst>
                <a:path w="1372" h="679" extrusionOk="0">
                  <a:moveTo>
                    <a:pt x="0" y="0"/>
                  </a:moveTo>
                  <a:lnTo>
                    <a:pt x="0" y="679"/>
                  </a:lnTo>
                  <a:lnTo>
                    <a:pt x="1372" y="679"/>
                  </a:lnTo>
                  <a:lnTo>
                    <a:pt x="1372"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3" name="Google Shape;16943;p62"/>
            <p:cNvSpPr/>
            <p:nvPr/>
          </p:nvSpPr>
          <p:spPr>
            <a:xfrm>
              <a:off x="6842057" y="1712948"/>
              <a:ext cx="59823" cy="53741"/>
            </a:xfrm>
            <a:custGeom>
              <a:avLst/>
              <a:gdLst/>
              <a:ahLst/>
              <a:cxnLst/>
              <a:rect l="l" t="t" r="r" b="b"/>
              <a:pathLst>
                <a:path w="2282" h="2050" extrusionOk="0">
                  <a:moveTo>
                    <a:pt x="1834" y="462"/>
                  </a:moveTo>
                  <a:lnTo>
                    <a:pt x="1834" y="1602"/>
                  </a:lnTo>
                  <a:lnTo>
                    <a:pt x="462" y="1602"/>
                  </a:lnTo>
                  <a:lnTo>
                    <a:pt x="462" y="462"/>
                  </a:lnTo>
                  <a:close/>
                  <a:moveTo>
                    <a:pt x="462" y="0"/>
                  </a:moveTo>
                  <a:cubicBezTo>
                    <a:pt x="202" y="0"/>
                    <a:pt x="0" y="202"/>
                    <a:pt x="0" y="462"/>
                  </a:cubicBezTo>
                  <a:lnTo>
                    <a:pt x="0" y="1602"/>
                  </a:lnTo>
                  <a:cubicBezTo>
                    <a:pt x="0" y="1848"/>
                    <a:pt x="202" y="2050"/>
                    <a:pt x="462" y="2050"/>
                  </a:cubicBezTo>
                  <a:lnTo>
                    <a:pt x="1834" y="2050"/>
                  </a:lnTo>
                  <a:cubicBezTo>
                    <a:pt x="2079" y="2050"/>
                    <a:pt x="2281" y="1848"/>
                    <a:pt x="2281" y="1602"/>
                  </a:cubicBezTo>
                  <a:lnTo>
                    <a:pt x="2281" y="462"/>
                  </a:lnTo>
                  <a:cubicBezTo>
                    <a:pt x="2281" y="202"/>
                    <a:pt x="2079" y="0"/>
                    <a:pt x="1834"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4" name="Google Shape;16944;p62"/>
            <p:cNvSpPr/>
            <p:nvPr/>
          </p:nvSpPr>
          <p:spPr>
            <a:xfrm>
              <a:off x="6866280" y="1713027"/>
              <a:ext cx="12138" cy="29833"/>
            </a:xfrm>
            <a:custGeom>
              <a:avLst/>
              <a:gdLst/>
              <a:ahLst/>
              <a:cxnLst/>
              <a:rect l="l" t="t" r="r" b="b"/>
              <a:pathLst>
                <a:path w="463" h="1138" extrusionOk="0">
                  <a:moveTo>
                    <a:pt x="231" y="1"/>
                  </a:moveTo>
                  <a:cubicBezTo>
                    <a:pt x="116" y="1"/>
                    <a:pt x="0" y="77"/>
                    <a:pt x="0" y="228"/>
                  </a:cubicBezTo>
                  <a:lnTo>
                    <a:pt x="0" y="907"/>
                  </a:lnTo>
                  <a:cubicBezTo>
                    <a:pt x="0" y="1036"/>
                    <a:pt x="101" y="1138"/>
                    <a:pt x="217" y="1138"/>
                  </a:cubicBezTo>
                  <a:cubicBezTo>
                    <a:pt x="347" y="1138"/>
                    <a:pt x="462" y="1036"/>
                    <a:pt x="462" y="907"/>
                  </a:cubicBezTo>
                  <a:lnTo>
                    <a:pt x="462" y="228"/>
                  </a:lnTo>
                  <a:cubicBezTo>
                    <a:pt x="462" y="77"/>
                    <a:pt x="347" y="1"/>
                    <a:pt x="23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5" name="Google Shape;16945;p62"/>
            <p:cNvSpPr/>
            <p:nvPr/>
          </p:nvSpPr>
          <p:spPr>
            <a:xfrm>
              <a:off x="6854169" y="1826459"/>
              <a:ext cx="35967" cy="23882"/>
            </a:xfrm>
            <a:custGeom>
              <a:avLst/>
              <a:gdLst/>
              <a:ahLst/>
              <a:cxnLst/>
              <a:rect l="l" t="t" r="r" b="b"/>
              <a:pathLst>
                <a:path w="1372" h="911" extrusionOk="0">
                  <a:moveTo>
                    <a:pt x="0" y="1"/>
                  </a:moveTo>
                  <a:lnTo>
                    <a:pt x="0" y="910"/>
                  </a:lnTo>
                  <a:lnTo>
                    <a:pt x="1372" y="910"/>
                  </a:lnTo>
                  <a:lnTo>
                    <a:pt x="1372" y="1"/>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6" name="Google Shape;16946;p62"/>
            <p:cNvSpPr/>
            <p:nvPr/>
          </p:nvSpPr>
          <p:spPr>
            <a:xfrm>
              <a:off x="6734576" y="1695148"/>
              <a:ext cx="59823" cy="23882"/>
            </a:xfrm>
            <a:custGeom>
              <a:avLst/>
              <a:gdLst/>
              <a:ahLst/>
              <a:cxnLst/>
              <a:rect l="l" t="t" r="r" b="b"/>
              <a:pathLst>
                <a:path w="2282" h="911" extrusionOk="0">
                  <a:moveTo>
                    <a:pt x="232" y="1"/>
                  </a:moveTo>
                  <a:cubicBezTo>
                    <a:pt x="102" y="1"/>
                    <a:pt x="1" y="102"/>
                    <a:pt x="1" y="232"/>
                  </a:cubicBezTo>
                  <a:lnTo>
                    <a:pt x="1" y="679"/>
                  </a:lnTo>
                  <a:cubicBezTo>
                    <a:pt x="1" y="809"/>
                    <a:pt x="102" y="910"/>
                    <a:pt x="232" y="910"/>
                  </a:cubicBezTo>
                  <a:lnTo>
                    <a:pt x="2050" y="910"/>
                  </a:lnTo>
                  <a:cubicBezTo>
                    <a:pt x="2180" y="910"/>
                    <a:pt x="2281" y="809"/>
                    <a:pt x="2281" y="679"/>
                  </a:cubicBezTo>
                  <a:lnTo>
                    <a:pt x="2281" y="232"/>
                  </a:lnTo>
                  <a:cubicBezTo>
                    <a:pt x="2281" y="102"/>
                    <a:pt x="2180" y="1"/>
                    <a:pt x="2050"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7" name="Google Shape;16947;p62"/>
            <p:cNvSpPr/>
            <p:nvPr/>
          </p:nvSpPr>
          <p:spPr>
            <a:xfrm>
              <a:off x="6734576" y="1706893"/>
              <a:ext cx="59823" cy="12138"/>
            </a:xfrm>
            <a:custGeom>
              <a:avLst/>
              <a:gdLst/>
              <a:ahLst/>
              <a:cxnLst/>
              <a:rect l="l" t="t" r="r" b="b"/>
              <a:pathLst>
                <a:path w="2282" h="463" extrusionOk="0">
                  <a:moveTo>
                    <a:pt x="232" y="0"/>
                  </a:moveTo>
                  <a:cubicBezTo>
                    <a:pt x="102" y="0"/>
                    <a:pt x="1" y="101"/>
                    <a:pt x="1" y="231"/>
                  </a:cubicBezTo>
                  <a:cubicBezTo>
                    <a:pt x="1" y="361"/>
                    <a:pt x="102" y="462"/>
                    <a:pt x="232" y="462"/>
                  </a:cubicBezTo>
                  <a:lnTo>
                    <a:pt x="2050" y="462"/>
                  </a:lnTo>
                  <a:cubicBezTo>
                    <a:pt x="2180" y="462"/>
                    <a:pt x="2281" y="361"/>
                    <a:pt x="2281" y="231"/>
                  </a:cubicBezTo>
                  <a:cubicBezTo>
                    <a:pt x="2281" y="101"/>
                    <a:pt x="2180" y="0"/>
                    <a:pt x="20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8" name="Google Shape;16948;p62"/>
          <p:cNvGrpSpPr/>
          <p:nvPr/>
        </p:nvGrpSpPr>
        <p:grpSpPr>
          <a:xfrm>
            <a:off x="6988887" y="1538854"/>
            <a:ext cx="499920" cy="300136"/>
            <a:chOff x="6988887" y="1538854"/>
            <a:chExt cx="499920" cy="300136"/>
          </a:xfrm>
        </p:grpSpPr>
        <p:sp>
          <p:nvSpPr>
            <p:cNvPr id="16949" name="Google Shape;16949;p62"/>
            <p:cNvSpPr/>
            <p:nvPr/>
          </p:nvSpPr>
          <p:spPr>
            <a:xfrm>
              <a:off x="7052826" y="1538854"/>
              <a:ext cx="372777" cy="247155"/>
            </a:xfrm>
            <a:custGeom>
              <a:avLst/>
              <a:gdLst/>
              <a:ahLst/>
              <a:cxnLst/>
              <a:rect l="l" t="t" r="r" b="b"/>
              <a:pathLst>
                <a:path w="14220" h="9428" extrusionOk="0">
                  <a:moveTo>
                    <a:pt x="622" y="1"/>
                  </a:moveTo>
                  <a:cubicBezTo>
                    <a:pt x="275" y="1"/>
                    <a:pt x="1" y="290"/>
                    <a:pt x="1" y="636"/>
                  </a:cubicBezTo>
                  <a:lnTo>
                    <a:pt x="1" y="9427"/>
                  </a:lnTo>
                  <a:lnTo>
                    <a:pt x="14220" y="9427"/>
                  </a:lnTo>
                  <a:lnTo>
                    <a:pt x="14220" y="636"/>
                  </a:lnTo>
                  <a:cubicBezTo>
                    <a:pt x="14220" y="290"/>
                    <a:pt x="13931" y="1"/>
                    <a:pt x="1358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0" name="Google Shape;16950;p62"/>
            <p:cNvSpPr/>
            <p:nvPr/>
          </p:nvSpPr>
          <p:spPr>
            <a:xfrm>
              <a:off x="6988887" y="1773872"/>
              <a:ext cx="499920" cy="33319"/>
            </a:xfrm>
            <a:custGeom>
              <a:avLst/>
              <a:gdLst/>
              <a:ahLst/>
              <a:cxnLst/>
              <a:rect l="l" t="t" r="r" b="b"/>
              <a:pathLst>
                <a:path w="19070" h="1271" extrusionOk="0">
                  <a:moveTo>
                    <a:pt x="2425" y="0"/>
                  </a:moveTo>
                  <a:lnTo>
                    <a:pt x="0" y="924"/>
                  </a:lnTo>
                  <a:lnTo>
                    <a:pt x="0" y="1271"/>
                  </a:lnTo>
                  <a:lnTo>
                    <a:pt x="19069" y="1271"/>
                  </a:lnTo>
                  <a:lnTo>
                    <a:pt x="19069" y="924"/>
                  </a:lnTo>
                  <a:lnTo>
                    <a:pt x="1665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1" name="Google Shape;16951;p62"/>
            <p:cNvSpPr/>
            <p:nvPr/>
          </p:nvSpPr>
          <p:spPr>
            <a:xfrm>
              <a:off x="6988887" y="1798095"/>
              <a:ext cx="499920" cy="40895"/>
            </a:xfrm>
            <a:custGeom>
              <a:avLst/>
              <a:gdLst/>
              <a:ahLst/>
              <a:cxnLst/>
              <a:rect l="l" t="t" r="r" b="b"/>
              <a:pathLst>
                <a:path w="19070" h="1560" extrusionOk="0">
                  <a:moveTo>
                    <a:pt x="0" y="0"/>
                  </a:moveTo>
                  <a:lnTo>
                    <a:pt x="0" y="347"/>
                  </a:lnTo>
                  <a:cubicBezTo>
                    <a:pt x="0" y="1011"/>
                    <a:pt x="549" y="1559"/>
                    <a:pt x="1227" y="1559"/>
                  </a:cubicBezTo>
                  <a:lnTo>
                    <a:pt x="17842" y="1559"/>
                  </a:lnTo>
                  <a:cubicBezTo>
                    <a:pt x="18521" y="1559"/>
                    <a:pt x="19069" y="1011"/>
                    <a:pt x="19069" y="347"/>
                  </a:cubicBezTo>
                  <a:lnTo>
                    <a:pt x="19069"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2" name="Google Shape;16952;p62"/>
            <p:cNvSpPr/>
            <p:nvPr/>
          </p:nvSpPr>
          <p:spPr>
            <a:xfrm>
              <a:off x="7149323" y="1798095"/>
              <a:ext cx="180543" cy="29544"/>
            </a:xfrm>
            <a:custGeom>
              <a:avLst/>
              <a:gdLst/>
              <a:ahLst/>
              <a:cxnLst/>
              <a:rect l="l" t="t" r="r" b="b"/>
              <a:pathLst>
                <a:path w="6887" h="1127" extrusionOk="0">
                  <a:moveTo>
                    <a:pt x="1" y="0"/>
                  </a:moveTo>
                  <a:lnTo>
                    <a:pt x="1040" y="1039"/>
                  </a:lnTo>
                  <a:cubicBezTo>
                    <a:pt x="1083" y="1097"/>
                    <a:pt x="1156" y="1126"/>
                    <a:pt x="1242" y="1126"/>
                  </a:cubicBezTo>
                  <a:lnTo>
                    <a:pt x="5645" y="1126"/>
                  </a:lnTo>
                  <a:cubicBezTo>
                    <a:pt x="5717" y="1126"/>
                    <a:pt x="5804" y="1097"/>
                    <a:pt x="5847" y="1039"/>
                  </a:cubicBezTo>
                  <a:lnTo>
                    <a:pt x="6887" y="0"/>
                  </a:lnTo>
                  <a:lnTo>
                    <a:pt x="6064" y="0"/>
                  </a:lnTo>
                  <a:lnTo>
                    <a:pt x="5515" y="549"/>
                  </a:lnTo>
                  <a:lnTo>
                    <a:pt x="1358" y="549"/>
                  </a:lnTo>
                  <a:lnTo>
                    <a:pt x="809"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3" name="Google Shape;16953;p62"/>
            <p:cNvSpPr/>
            <p:nvPr/>
          </p:nvSpPr>
          <p:spPr>
            <a:xfrm>
              <a:off x="7052826" y="1562317"/>
              <a:ext cx="372777" cy="188119"/>
            </a:xfrm>
            <a:custGeom>
              <a:avLst/>
              <a:gdLst/>
              <a:ahLst/>
              <a:cxnLst/>
              <a:rect l="l" t="t" r="r" b="b"/>
              <a:pathLst>
                <a:path w="14220" h="7176" extrusionOk="0">
                  <a:moveTo>
                    <a:pt x="1" y="1"/>
                  </a:moveTo>
                  <a:lnTo>
                    <a:pt x="1" y="7175"/>
                  </a:lnTo>
                  <a:lnTo>
                    <a:pt x="14220" y="7175"/>
                  </a:lnTo>
                  <a:lnTo>
                    <a:pt x="14220" y="1"/>
                  </a:lnTo>
                  <a:close/>
                </a:path>
              </a:pathLst>
            </a:custGeom>
            <a:solidFill>
              <a:srgbClr val="91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4" name="Google Shape;16954;p62"/>
            <p:cNvSpPr/>
            <p:nvPr/>
          </p:nvSpPr>
          <p:spPr>
            <a:xfrm>
              <a:off x="7052826" y="1562317"/>
              <a:ext cx="139674" cy="188119"/>
            </a:xfrm>
            <a:custGeom>
              <a:avLst/>
              <a:gdLst/>
              <a:ahLst/>
              <a:cxnLst/>
              <a:rect l="l" t="t" r="r" b="b"/>
              <a:pathLst>
                <a:path w="5328" h="7176" extrusionOk="0">
                  <a:moveTo>
                    <a:pt x="1" y="1"/>
                  </a:moveTo>
                  <a:lnTo>
                    <a:pt x="1" y="7175"/>
                  </a:lnTo>
                  <a:lnTo>
                    <a:pt x="5327" y="7175"/>
                  </a:lnTo>
                  <a:lnTo>
                    <a:pt x="532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5" name="Google Shape;16955;p62"/>
            <p:cNvSpPr/>
            <p:nvPr/>
          </p:nvSpPr>
          <p:spPr>
            <a:xfrm>
              <a:off x="7087639" y="1601692"/>
              <a:ext cx="44697" cy="25376"/>
            </a:xfrm>
            <a:custGeom>
              <a:avLst/>
              <a:gdLst/>
              <a:ahLst/>
              <a:cxnLst/>
              <a:rect l="l" t="t" r="r" b="b"/>
              <a:pathLst>
                <a:path w="1705" h="968" extrusionOk="0">
                  <a:moveTo>
                    <a:pt x="189" y="0"/>
                  </a:moveTo>
                  <a:cubicBezTo>
                    <a:pt x="87" y="0"/>
                    <a:pt x="1" y="72"/>
                    <a:pt x="1" y="173"/>
                  </a:cubicBezTo>
                  <a:lnTo>
                    <a:pt x="1" y="794"/>
                  </a:lnTo>
                  <a:cubicBezTo>
                    <a:pt x="1" y="881"/>
                    <a:pt x="87" y="967"/>
                    <a:pt x="189" y="967"/>
                  </a:cubicBezTo>
                  <a:lnTo>
                    <a:pt x="1517" y="967"/>
                  </a:lnTo>
                  <a:cubicBezTo>
                    <a:pt x="1618" y="967"/>
                    <a:pt x="1704" y="881"/>
                    <a:pt x="1704" y="794"/>
                  </a:cubicBezTo>
                  <a:lnTo>
                    <a:pt x="1704" y="173"/>
                  </a:lnTo>
                  <a:cubicBezTo>
                    <a:pt x="1704" y="72"/>
                    <a:pt x="1618" y="0"/>
                    <a:pt x="1517"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6" name="Google Shape;16956;p62"/>
            <p:cNvSpPr/>
            <p:nvPr/>
          </p:nvSpPr>
          <p:spPr>
            <a:xfrm>
              <a:off x="7077442" y="1642561"/>
              <a:ext cx="100299" cy="15152"/>
            </a:xfrm>
            <a:custGeom>
              <a:avLst/>
              <a:gdLst/>
              <a:ahLst/>
              <a:cxnLst/>
              <a:rect l="l" t="t" r="r" b="b"/>
              <a:pathLst>
                <a:path w="3826" h="578" extrusionOk="0">
                  <a:moveTo>
                    <a:pt x="390" y="0"/>
                  </a:moveTo>
                  <a:cubicBezTo>
                    <a:pt x="0" y="0"/>
                    <a:pt x="0" y="578"/>
                    <a:pt x="390" y="578"/>
                  </a:cubicBezTo>
                  <a:lnTo>
                    <a:pt x="3436" y="578"/>
                  </a:lnTo>
                  <a:cubicBezTo>
                    <a:pt x="3825" y="578"/>
                    <a:pt x="3825" y="0"/>
                    <a:pt x="3436"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7" name="Google Shape;16957;p62"/>
            <p:cNvSpPr/>
            <p:nvPr/>
          </p:nvSpPr>
          <p:spPr>
            <a:xfrm>
              <a:off x="7122846" y="1671686"/>
              <a:ext cx="44670" cy="25769"/>
            </a:xfrm>
            <a:custGeom>
              <a:avLst/>
              <a:gdLst/>
              <a:ahLst/>
              <a:cxnLst/>
              <a:rect l="l" t="t" r="r" b="b"/>
              <a:pathLst>
                <a:path w="1704" h="983" extrusionOk="0">
                  <a:moveTo>
                    <a:pt x="188" y="1"/>
                  </a:moveTo>
                  <a:cubicBezTo>
                    <a:pt x="87" y="1"/>
                    <a:pt x="0" y="87"/>
                    <a:pt x="0" y="188"/>
                  </a:cubicBezTo>
                  <a:lnTo>
                    <a:pt x="0" y="795"/>
                  </a:lnTo>
                  <a:cubicBezTo>
                    <a:pt x="0" y="896"/>
                    <a:pt x="87" y="982"/>
                    <a:pt x="188" y="982"/>
                  </a:cubicBezTo>
                  <a:lnTo>
                    <a:pt x="1516" y="982"/>
                  </a:lnTo>
                  <a:cubicBezTo>
                    <a:pt x="1617" y="982"/>
                    <a:pt x="1704" y="896"/>
                    <a:pt x="1704" y="795"/>
                  </a:cubicBezTo>
                  <a:lnTo>
                    <a:pt x="1704" y="188"/>
                  </a:lnTo>
                  <a:cubicBezTo>
                    <a:pt x="1704" y="87"/>
                    <a:pt x="1617" y="1"/>
                    <a:pt x="1516"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8" name="Google Shape;16958;p62"/>
            <p:cNvSpPr/>
            <p:nvPr/>
          </p:nvSpPr>
          <p:spPr>
            <a:xfrm>
              <a:off x="7077442" y="1712948"/>
              <a:ext cx="100299" cy="15152"/>
            </a:xfrm>
            <a:custGeom>
              <a:avLst/>
              <a:gdLst/>
              <a:ahLst/>
              <a:cxnLst/>
              <a:rect l="l" t="t" r="r" b="b"/>
              <a:pathLst>
                <a:path w="3826" h="578" extrusionOk="0">
                  <a:moveTo>
                    <a:pt x="390" y="0"/>
                  </a:moveTo>
                  <a:cubicBezTo>
                    <a:pt x="0" y="0"/>
                    <a:pt x="0" y="578"/>
                    <a:pt x="390" y="578"/>
                  </a:cubicBezTo>
                  <a:lnTo>
                    <a:pt x="3436" y="578"/>
                  </a:lnTo>
                  <a:cubicBezTo>
                    <a:pt x="3825" y="578"/>
                    <a:pt x="3825" y="0"/>
                    <a:pt x="3436"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9" name="Google Shape;16959;p62"/>
            <p:cNvSpPr/>
            <p:nvPr/>
          </p:nvSpPr>
          <p:spPr>
            <a:xfrm>
              <a:off x="7228807" y="1623922"/>
              <a:ext cx="51041" cy="79589"/>
            </a:xfrm>
            <a:custGeom>
              <a:avLst/>
              <a:gdLst/>
              <a:ahLst/>
              <a:cxnLst/>
              <a:rect l="l" t="t" r="r" b="b"/>
              <a:pathLst>
                <a:path w="1947" h="3036" extrusionOk="0">
                  <a:moveTo>
                    <a:pt x="1529" y="1"/>
                  </a:moveTo>
                  <a:cubicBezTo>
                    <a:pt x="1462" y="1"/>
                    <a:pt x="1392" y="27"/>
                    <a:pt x="1328" y="90"/>
                  </a:cubicBezTo>
                  <a:lnTo>
                    <a:pt x="116" y="1317"/>
                  </a:lnTo>
                  <a:cubicBezTo>
                    <a:pt x="0" y="1433"/>
                    <a:pt x="0" y="1606"/>
                    <a:pt x="116" y="1722"/>
                  </a:cubicBezTo>
                  <a:lnTo>
                    <a:pt x="1328" y="2949"/>
                  </a:lnTo>
                  <a:cubicBezTo>
                    <a:pt x="1386" y="2992"/>
                    <a:pt x="1458" y="3035"/>
                    <a:pt x="1530" y="3035"/>
                  </a:cubicBezTo>
                  <a:cubicBezTo>
                    <a:pt x="1790" y="3035"/>
                    <a:pt x="1920" y="2718"/>
                    <a:pt x="1747" y="2544"/>
                  </a:cubicBezTo>
                  <a:lnTo>
                    <a:pt x="722" y="1520"/>
                  </a:lnTo>
                  <a:lnTo>
                    <a:pt x="1747" y="495"/>
                  </a:lnTo>
                  <a:cubicBezTo>
                    <a:pt x="1947" y="295"/>
                    <a:pt x="1754" y="1"/>
                    <a:pt x="152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0" name="Google Shape;16960;p62"/>
            <p:cNvSpPr/>
            <p:nvPr/>
          </p:nvSpPr>
          <p:spPr>
            <a:xfrm>
              <a:off x="7342449" y="1624079"/>
              <a:ext cx="50988" cy="79431"/>
            </a:xfrm>
            <a:custGeom>
              <a:avLst/>
              <a:gdLst/>
              <a:ahLst/>
              <a:cxnLst/>
              <a:rect l="l" t="t" r="r" b="b"/>
              <a:pathLst>
                <a:path w="1945" h="3030" extrusionOk="0">
                  <a:moveTo>
                    <a:pt x="420" y="1"/>
                  </a:moveTo>
                  <a:cubicBezTo>
                    <a:pt x="194" y="1"/>
                    <a:pt x="0" y="291"/>
                    <a:pt x="212" y="503"/>
                  </a:cubicBezTo>
                  <a:lnTo>
                    <a:pt x="1223" y="1514"/>
                  </a:lnTo>
                  <a:lnTo>
                    <a:pt x="212" y="2538"/>
                  </a:lnTo>
                  <a:cubicBezTo>
                    <a:pt x="25" y="2712"/>
                    <a:pt x="155" y="3029"/>
                    <a:pt x="415" y="3029"/>
                  </a:cubicBezTo>
                  <a:cubicBezTo>
                    <a:pt x="487" y="3029"/>
                    <a:pt x="559" y="2986"/>
                    <a:pt x="617" y="2943"/>
                  </a:cubicBezTo>
                  <a:lnTo>
                    <a:pt x="1844" y="1716"/>
                  </a:lnTo>
                  <a:cubicBezTo>
                    <a:pt x="1945" y="1600"/>
                    <a:pt x="1945" y="1427"/>
                    <a:pt x="1844" y="1311"/>
                  </a:cubicBezTo>
                  <a:lnTo>
                    <a:pt x="617" y="84"/>
                  </a:lnTo>
                  <a:cubicBezTo>
                    <a:pt x="555" y="26"/>
                    <a:pt x="486" y="1"/>
                    <a:pt x="420"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1" name="Google Shape;16961;p62"/>
            <p:cNvSpPr/>
            <p:nvPr/>
          </p:nvSpPr>
          <p:spPr>
            <a:xfrm>
              <a:off x="7287450" y="1614485"/>
              <a:ext cx="48734" cy="98490"/>
            </a:xfrm>
            <a:custGeom>
              <a:avLst/>
              <a:gdLst/>
              <a:ahLst/>
              <a:cxnLst/>
              <a:rect l="l" t="t" r="r" b="b"/>
              <a:pathLst>
                <a:path w="1859" h="3757" extrusionOk="0">
                  <a:moveTo>
                    <a:pt x="1494" y="1"/>
                  </a:moveTo>
                  <a:cubicBezTo>
                    <a:pt x="1388" y="1"/>
                    <a:pt x="1281" y="57"/>
                    <a:pt x="1228" y="191"/>
                  </a:cubicBezTo>
                  <a:lnTo>
                    <a:pt x="73" y="3366"/>
                  </a:lnTo>
                  <a:cubicBezTo>
                    <a:pt x="1" y="3554"/>
                    <a:pt x="131" y="3742"/>
                    <a:pt x="333" y="3756"/>
                  </a:cubicBezTo>
                  <a:cubicBezTo>
                    <a:pt x="463" y="3756"/>
                    <a:pt x="564" y="3684"/>
                    <a:pt x="607" y="3568"/>
                  </a:cubicBezTo>
                  <a:lnTo>
                    <a:pt x="1776" y="393"/>
                  </a:lnTo>
                  <a:cubicBezTo>
                    <a:pt x="1858" y="165"/>
                    <a:pt x="1676" y="1"/>
                    <a:pt x="1494"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62" name="Google Shape;16962;p62"/>
          <p:cNvGrpSpPr/>
          <p:nvPr/>
        </p:nvGrpSpPr>
        <p:grpSpPr>
          <a:xfrm>
            <a:off x="8050359" y="1520687"/>
            <a:ext cx="279321" cy="336837"/>
            <a:chOff x="8050359" y="1520687"/>
            <a:chExt cx="279321" cy="336837"/>
          </a:xfrm>
        </p:grpSpPr>
        <p:sp>
          <p:nvSpPr>
            <p:cNvPr id="16963" name="Google Shape;16963;p62"/>
            <p:cNvSpPr/>
            <p:nvPr/>
          </p:nvSpPr>
          <p:spPr>
            <a:xfrm>
              <a:off x="8153305" y="1520687"/>
              <a:ext cx="68500" cy="45064"/>
            </a:xfrm>
            <a:custGeom>
              <a:avLst/>
              <a:gdLst/>
              <a:ahLst/>
              <a:cxnLst/>
              <a:rect l="l" t="t" r="r" b="b"/>
              <a:pathLst>
                <a:path w="2613" h="1719" extrusionOk="0">
                  <a:moveTo>
                    <a:pt x="1242" y="1"/>
                  </a:moveTo>
                  <a:cubicBezTo>
                    <a:pt x="549" y="1"/>
                    <a:pt x="0" y="549"/>
                    <a:pt x="0" y="1242"/>
                  </a:cubicBezTo>
                  <a:lnTo>
                    <a:pt x="0" y="1719"/>
                  </a:lnTo>
                  <a:lnTo>
                    <a:pt x="375" y="1719"/>
                  </a:lnTo>
                  <a:lnTo>
                    <a:pt x="375" y="1242"/>
                  </a:lnTo>
                  <a:cubicBezTo>
                    <a:pt x="375" y="766"/>
                    <a:pt x="765" y="376"/>
                    <a:pt x="1242" y="376"/>
                  </a:cubicBezTo>
                  <a:lnTo>
                    <a:pt x="1371" y="376"/>
                  </a:lnTo>
                  <a:cubicBezTo>
                    <a:pt x="1848" y="376"/>
                    <a:pt x="2238" y="766"/>
                    <a:pt x="2238" y="1242"/>
                  </a:cubicBezTo>
                  <a:lnTo>
                    <a:pt x="2238" y="1719"/>
                  </a:lnTo>
                  <a:lnTo>
                    <a:pt x="2613" y="1719"/>
                  </a:lnTo>
                  <a:lnTo>
                    <a:pt x="2613" y="1242"/>
                  </a:lnTo>
                  <a:cubicBezTo>
                    <a:pt x="2613" y="549"/>
                    <a:pt x="2064" y="1"/>
                    <a:pt x="1371" y="1"/>
                  </a:cubicBez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4" name="Google Shape;16964;p62"/>
            <p:cNvSpPr/>
            <p:nvPr/>
          </p:nvSpPr>
          <p:spPr>
            <a:xfrm>
              <a:off x="8084045" y="1599411"/>
              <a:ext cx="206653" cy="258113"/>
            </a:xfrm>
            <a:custGeom>
              <a:avLst/>
              <a:gdLst/>
              <a:ahLst/>
              <a:cxnLst/>
              <a:rect l="l" t="t" r="r" b="b"/>
              <a:pathLst>
                <a:path w="7883" h="9846" extrusionOk="0">
                  <a:moveTo>
                    <a:pt x="0" y="1"/>
                  </a:moveTo>
                  <a:lnTo>
                    <a:pt x="491" y="9196"/>
                  </a:lnTo>
                  <a:cubicBezTo>
                    <a:pt x="520" y="9571"/>
                    <a:pt x="823" y="9845"/>
                    <a:pt x="1184" y="9845"/>
                  </a:cubicBezTo>
                  <a:lnTo>
                    <a:pt x="6670" y="9845"/>
                  </a:lnTo>
                  <a:cubicBezTo>
                    <a:pt x="7031" y="9845"/>
                    <a:pt x="7334" y="9571"/>
                    <a:pt x="7363" y="9210"/>
                  </a:cubicBezTo>
                  <a:lnTo>
                    <a:pt x="7882" y="1"/>
                  </a:ln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5" name="Google Shape;16965;p62"/>
            <p:cNvSpPr/>
            <p:nvPr/>
          </p:nvSpPr>
          <p:spPr>
            <a:xfrm>
              <a:off x="8097284" y="1599411"/>
              <a:ext cx="193781" cy="258113"/>
            </a:xfrm>
            <a:custGeom>
              <a:avLst/>
              <a:gdLst/>
              <a:ahLst/>
              <a:cxnLst/>
              <a:rect l="l" t="t" r="r" b="b"/>
              <a:pathLst>
                <a:path w="7392" h="9846" extrusionOk="0">
                  <a:moveTo>
                    <a:pt x="5096" y="1"/>
                  </a:moveTo>
                  <a:lnTo>
                    <a:pt x="4865" y="8575"/>
                  </a:lnTo>
                  <a:cubicBezTo>
                    <a:pt x="4851" y="8950"/>
                    <a:pt x="4548" y="9239"/>
                    <a:pt x="4173" y="9239"/>
                  </a:cubicBezTo>
                  <a:lnTo>
                    <a:pt x="1" y="9239"/>
                  </a:lnTo>
                  <a:cubicBezTo>
                    <a:pt x="44" y="9586"/>
                    <a:pt x="333" y="9845"/>
                    <a:pt x="679" y="9845"/>
                  </a:cubicBezTo>
                  <a:lnTo>
                    <a:pt x="6165" y="9845"/>
                  </a:lnTo>
                  <a:cubicBezTo>
                    <a:pt x="6540" y="9845"/>
                    <a:pt x="6843" y="9571"/>
                    <a:pt x="6858" y="9196"/>
                  </a:cubicBezTo>
                  <a:lnTo>
                    <a:pt x="7392" y="1"/>
                  </a:ln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6" name="Google Shape;16966;p62"/>
            <p:cNvSpPr/>
            <p:nvPr/>
          </p:nvSpPr>
          <p:spPr>
            <a:xfrm>
              <a:off x="8084045" y="1553613"/>
              <a:ext cx="206260" cy="42809"/>
            </a:xfrm>
            <a:custGeom>
              <a:avLst/>
              <a:gdLst/>
              <a:ahLst/>
              <a:cxnLst/>
              <a:rect l="l" t="t" r="r" b="b"/>
              <a:pathLst>
                <a:path w="7868" h="1633" extrusionOk="0">
                  <a:moveTo>
                    <a:pt x="1588" y="1"/>
                  </a:moveTo>
                  <a:cubicBezTo>
                    <a:pt x="708" y="1"/>
                    <a:pt x="0" y="708"/>
                    <a:pt x="0" y="1574"/>
                  </a:cubicBezTo>
                  <a:lnTo>
                    <a:pt x="0" y="1632"/>
                  </a:lnTo>
                  <a:lnTo>
                    <a:pt x="7868" y="1632"/>
                  </a:lnTo>
                  <a:lnTo>
                    <a:pt x="7868" y="1574"/>
                  </a:lnTo>
                  <a:cubicBezTo>
                    <a:pt x="7868" y="708"/>
                    <a:pt x="7160" y="1"/>
                    <a:pt x="6294" y="1"/>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7" name="Google Shape;16967;p62"/>
            <p:cNvSpPr/>
            <p:nvPr/>
          </p:nvSpPr>
          <p:spPr>
            <a:xfrm>
              <a:off x="8204372" y="1553613"/>
              <a:ext cx="86326" cy="42809"/>
            </a:xfrm>
            <a:custGeom>
              <a:avLst/>
              <a:gdLst/>
              <a:ahLst/>
              <a:cxnLst/>
              <a:rect l="l" t="t" r="r" b="b"/>
              <a:pathLst>
                <a:path w="3293" h="1633" extrusionOk="0">
                  <a:moveTo>
                    <a:pt x="1" y="1"/>
                  </a:moveTo>
                  <a:cubicBezTo>
                    <a:pt x="881" y="1"/>
                    <a:pt x="1603" y="723"/>
                    <a:pt x="1603" y="1603"/>
                  </a:cubicBezTo>
                  <a:lnTo>
                    <a:pt x="1603" y="1632"/>
                  </a:lnTo>
                  <a:lnTo>
                    <a:pt x="3292" y="1632"/>
                  </a:lnTo>
                  <a:lnTo>
                    <a:pt x="3292" y="1603"/>
                  </a:lnTo>
                  <a:cubicBezTo>
                    <a:pt x="3292" y="723"/>
                    <a:pt x="2570" y="1"/>
                    <a:pt x="167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8" name="Google Shape;16968;p62"/>
            <p:cNvSpPr/>
            <p:nvPr/>
          </p:nvSpPr>
          <p:spPr>
            <a:xfrm>
              <a:off x="8050752" y="1578963"/>
              <a:ext cx="273606" cy="30698"/>
            </a:xfrm>
            <a:custGeom>
              <a:avLst/>
              <a:gdLst/>
              <a:ahLst/>
              <a:cxnLst/>
              <a:rect l="l" t="t" r="r" b="b"/>
              <a:pathLst>
                <a:path w="10437" h="1171" extrusionOk="0">
                  <a:moveTo>
                    <a:pt x="563" y="1"/>
                  </a:moveTo>
                  <a:cubicBezTo>
                    <a:pt x="246" y="1"/>
                    <a:pt x="0" y="261"/>
                    <a:pt x="0" y="578"/>
                  </a:cubicBezTo>
                  <a:lnTo>
                    <a:pt x="0" y="593"/>
                  </a:lnTo>
                  <a:cubicBezTo>
                    <a:pt x="0" y="910"/>
                    <a:pt x="246" y="1170"/>
                    <a:pt x="563" y="1170"/>
                  </a:cubicBezTo>
                  <a:lnTo>
                    <a:pt x="9860" y="1170"/>
                  </a:lnTo>
                  <a:cubicBezTo>
                    <a:pt x="10177" y="1170"/>
                    <a:pt x="10437" y="910"/>
                    <a:pt x="10437" y="593"/>
                  </a:cubicBezTo>
                  <a:lnTo>
                    <a:pt x="10437" y="578"/>
                  </a:lnTo>
                  <a:cubicBezTo>
                    <a:pt x="10437" y="261"/>
                    <a:pt x="10177" y="1"/>
                    <a:pt x="9860" y="1"/>
                  </a:cubicBez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9" name="Google Shape;16969;p62"/>
            <p:cNvSpPr/>
            <p:nvPr/>
          </p:nvSpPr>
          <p:spPr>
            <a:xfrm>
              <a:off x="8050359" y="1578963"/>
              <a:ext cx="279321" cy="30698"/>
            </a:xfrm>
            <a:custGeom>
              <a:avLst/>
              <a:gdLst/>
              <a:ahLst/>
              <a:cxnLst/>
              <a:rect l="l" t="t" r="r" b="b"/>
              <a:pathLst>
                <a:path w="10655" h="1171" extrusionOk="0">
                  <a:moveTo>
                    <a:pt x="8662" y="1"/>
                  </a:moveTo>
                  <a:cubicBezTo>
                    <a:pt x="8662" y="319"/>
                    <a:pt x="8388" y="578"/>
                    <a:pt x="8070" y="578"/>
                  </a:cubicBezTo>
                  <a:lnTo>
                    <a:pt x="1" y="578"/>
                  </a:lnTo>
                  <a:cubicBezTo>
                    <a:pt x="1" y="910"/>
                    <a:pt x="275" y="1170"/>
                    <a:pt x="593" y="1170"/>
                  </a:cubicBezTo>
                  <a:lnTo>
                    <a:pt x="9875" y="1170"/>
                  </a:lnTo>
                  <a:cubicBezTo>
                    <a:pt x="10654" y="1170"/>
                    <a:pt x="10654" y="1"/>
                    <a:pt x="9875" y="1"/>
                  </a:cubicBez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0" name="Google Shape;16970;p62"/>
            <p:cNvSpPr/>
            <p:nvPr/>
          </p:nvSpPr>
          <p:spPr>
            <a:xfrm>
              <a:off x="8177895" y="1640647"/>
              <a:ext cx="19320" cy="165417"/>
            </a:xfrm>
            <a:custGeom>
              <a:avLst/>
              <a:gdLst/>
              <a:ahLst/>
              <a:cxnLst/>
              <a:rect l="l" t="t" r="r" b="b"/>
              <a:pathLst>
                <a:path w="737" h="6310" extrusionOk="0">
                  <a:moveTo>
                    <a:pt x="361" y="1"/>
                  </a:moveTo>
                  <a:cubicBezTo>
                    <a:pt x="159" y="1"/>
                    <a:pt x="0" y="160"/>
                    <a:pt x="0" y="362"/>
                  </a:cubicBezTo>
                  <a:lnTo>
                    <a:pt x="0" y="5948"/>
                  </a:lnTo>
                  <a:cubicBezTo>
                    <a:pt x="0" y="6150"/>
                    <a:pt x="159" y="6309"/>
                    <a:pt x="361" y="6309"/>
                  </a:cubicBezTo>
                  <a:lnTo>
                    <a:pt x="376" y="6309"/>
                  </a:lnTo>
                  <a:cubicBezTo>
                    <a:pt x="578" y="6309"/>
                    <a:pt x="737" y="6150"/>
                    <a:pt x="737" y="5948"/>
                  </a:cubicBezTo>
                  <a:lnTo>
                    <a:pt x="737" y="362"/>
                  </a:lnTo>
                  <a:cubicBezTo>
                    <a:pt x="737" y="160"/>
                    <a:pt x="578" y="1"/>
                    <a:pt x="376" y="1"/>
                  </a:cubicBezTo>
                  <a:close/>
                </a:path>
              </a:pathLst>
            </a:custGeom>
            <a:solidFill>
              <a:srgbClr val="87A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1" name="Google Shape;16971;p62"/>
            <p:cNvSpPr/>
            <p:nvPr/>
          </p:nvSpPr>
          <p:spPr>
            <a:xfrm>
              <a:off x="8231819" y="1640647"/>
              <a:ext cx="23305" cy="165076"/>
            </a:xfrm>
            <a:custGeom>
              <a:avLst/>
              <a:gdLst/>
              <a:ahLst/>
              <a:cxnLst/>
              <a:rect l="l" t="t" r="r" b="b"/>
              <a:pathLst>
                <a:path w="889" h="6297" extrusionOk="0">
                  <a:moveTo>
                    <a:pt x="527" y="1"/>
                  </a:moveTo>
                  <a:cubicBezTo>
                    <a:pt x="325" y="1"/>
                    <a:pt x="166" y="145"/>
                    <a:pt x="166" y="347"/>
                  </a:cubicBezTo>
                  <a:lnTo>
                    <a:pt x="8" y="5919"/>
                  </a:lnTo>
                  <a:cubicBezTo>
                    <a:pt x="0" y="6170"/>
                    <a:pt x="185" y="6297"/>
                    <a:pt x="370" y="6297"/>
                  </a:cubicBezTo>
                  <a:cubicBezTo>
                    <a:pt x="546" y="6297"/>
                    <a:pt x="722" y="6181"/>
                    <a:pt x="729" y="5948"/>
                  </a:cubicBezTo>
                  <a:lnTo>
                    <a:pt x="888" y="362"/>
                  </a:lnTo>
                  <a:cubicBezTo>
                    <a:pt x="888" y="160"/>
                    <a:pt x="729" y="1"/>
                    <a:pt x="527"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2" name="Google Shape;16972;p62"/>
            <p:cNvSpPr/>
            <p:nvPr/>
          </p:nvSpPr>
          <p:spPr>
            <a:xfrm>
              <a:off x="8119986" y="1640647"/>
              <a:ext cx="23305" cy="165076"/>
            </a:xfrm>
            <a:custGeom>
              <a:avLst/>
              <a:gdLst/>
              <a:ahLst/>
              <a:cxnLst/>
              <a:rect l="l" t="t" r="r" b="b"/>
              <a:pathLst>
                <a:path w="889" h="6297" extrusionOk="0">
                  <a:moveTo>
                    <a:pt x="362" y="1"/>
                  </a:moveTo>
                  <a:cubicBezTo>
                    <a:pt x="160" y="1"/>
                    <a:pt x="1" y="160"/>
                    <a:pt x="1" y="362"/>
                  </a:cubicBezTo>
                  <a:lnTo>
                    <a:pt x="160" y="5948"/>
                  </a:lnTo>
                  <a:cubicBezTo>
                    <a:pt x="167" y="6181"/>
                    <a:pt x="343" y="6297"/>
                    <a:pt x="519" y="6297"/>
                  </a:cubicBezTo>
                  <a:cubicBezTo>
                    <a:pt x="704" y="6297"/>
                    <a:pt x="889" y="6170"/>
                    <a:pt x="881" y="5919"/>
                  </a:cubicBezTo>
                  <a:lnTo>
                    <a:pt x="723" y="347"/>
                  </a:lnTo>
                  <a:cubicBezTo>
                    <a:pt x="723" y="145"/>
                    <a:pt x="564" y="1"/>
                    <a:pt x="362" y="1"/>
                  </a:cubicBezTo>
                  <a:close/>
                </a:path>
              </a:pathLst>
            </a:custGeom>
            <a:solidFill>
              <a:srgbClr val="87A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3" name="Google Shape;16973;p62"/>
            <p:cNvSpPr/>
            <p:nvPr/>
          </p:nvSpPr>
          <p:spPr>
            <a:xfrm>
              <a:off x="8179022" y="1640647"/>
              <a:ext cx="17826" cy="165023"/>
            </a:xfrm>
            <a:custGeom>
              <a:avLst/>
              <a:gdLst/>
              <a:ahLst/>
              <a:cxnLst/>
              <a:rect l="l" t="t" r="r" b="b"/>
              <a:pathLst>
                <a:path w="680" h="6295" extrusionOk="0">
                  <a:moveTo>
                    <a:pt x="318" y="1"/>
                  </a:moveTo>
                  <a:cubicBezTo>
                    <a:pt x="333" y="44"/>
                    <a:pt x="347" y="88"/>
                    <a:pt x="347" y="145"/>
                  </a:cubicBezTo>
                  <a:lnTo>
                    <a:pt x="347" y="5717"/>
                  </a:lnTo>
                  <a:cubicBezTo>
                    <a:pt x="347" y="5905"/>
                    <a:pt x="188" y="6064"/>
                    <a:pt x="1" y="6078"/>
                  </a:cubicBezTo>
                  <a:cubicBezTo>
                    <a:pt x="44" y="6208"/>
                    <a:pt x="174" y="6295"/>
                    <a:pt x="318" y="6295"/>
                  </a:cubicBezTo>
                  <a:cubicBezTo>
                    <a:pt x="520" y="6295"/>
                    <a:pt x="679" y="6136"/>
                    <a:pt x="679" y="5934"/>
                  </a:cubicBezTo>
                  <a:lnTo>
                    <a:pt x="679" y="362"/>
                  </a:lnTo>
                  <a:cubicBezTo>
                    <a:pt x="679" y="160"/>
                    <a:pt x="520" y="1"/>
                    <a:pt x="318"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4" name="Google Shape;16974;p62"/>
            <p:cNvSpPr/>
            <p:nvPr/>
          </p:nvSpPr>
          <p:spPr>
            <a:xfrm>
              <a:off x="8232763" y="1640647"/>
              <a:ext cx="22361" cy="164919"/>
            </a:xfrm>
            <a:custGeom>
              <a:avLst/>
              <a:gdLst/>
              <a:ahLst/>
              <a:cxnLst/>
              <a:rect l="l" t="t" r="r" b="b"/>
              <a:pathLst>
                <a:path w="853" h="6291" extrusionOk="0">
                  <a:moveTo>
                    <a:pt x="477" y="1"/>
                  </a:moveTo>
                  <a:cubicBezTo>
                    <a:pt x="491" y="44"/>
                    <a:pt x="506" y="102"/>
                    <a:pt x="506" y="145"/>
                  </a:cubicBezTo>
                  <a:lnTo>
                    <a:pt x="347" y="5732"/>
                  </a:lnTo>
                  <a:cubicBezTo>
                    <a:pt x="333" y="5919"/>
                    <a:pt x="188" y="6064"/>
                    <a:pt x="1" y="6078"/>
                  </a:cubicBezTo>
                  <a:cubicBezTo>
                    <a:pt x="61" y="6224"/>
                    <a:pt x="191" y="6291"/>
                    <a:pt x="323" y="6291"/>
                  </a:cubicBezTo>
                  <a:cubicBezTo>
                    <a:pt x="503" y="6291"/>
                    <a:pt x="685" y="6165"/>
                    <a:pt x="693" y="5948"/>
                  </a:cubicBezTo>
                  <a:lnTo>
                    <a:pt x="838" y="362"/>
                  </a:lnTo>
                  <a:cubicBezTo>
                    <a:pt x="852" y="160"/>
                    <a:pt x="693" y="1"/>
                    <a:pt x="491" y="1"/>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5" name="Google Shape;16975;p62"/>
            <p:cNvSpPr/>
            <p:nvPr/>
          </p:nvSpPr>
          <p:spPr>
            <a:xfrm>
              <a:off x="8124914" y="1640647"/>
              <a:ext cx="18403" cy="164683"/>
            </a:xfrm>
            <a:custGeom>
              <a:avLst/>
              <a:gdLst/>
              <a:ahLst/>
              <a:cxnLst/>
              <a:rect l="l" t="t" r="r" b="b"/>
              <a:pathLst>
                <a:path w="702" h="6282" extrusionOk="0">
                  <a:moveTo>
                    <a:pt x="174" y="1"/>
                  </a:moveTo>
                  <a:cubicBezTo>
                    <a:pt x="188" y="44"/>
                    <a:pt x="188" y="88"/>
                    <a:pt x="203" y="131"/>
                  </a:cubicBezTo>
                  <a:lnTo>
                    <a:pt x="347" y="5703"/>
                  </a:lnTo>
                  <a:cubicBezTo>
                    <a:pt x="347" y="5905"/>
                    <a:pt x="203" y="6064"/>
                    <a:pt x="0" y="6064"/>
                  </a:cubicBezTo>
                  <a:cubicBezTo>
                    <a:pt x="66" y="6214"/>
                    <a:pt x="200" y="6281"/>
                    <a:pt x="332" y="6281"/>
                  </a:cubicBezTo>
                  <a:cubicBezTo>
                    <a:pt x="518" y="6281"/>
                    <a:pt x="702" y="6147"/>
                    <a:pt x="693" y="5919"/>
                  </a:cubicBezTo>
                  <a:lnTo>
                    <a:pt x="535" y="347"/>
                  </a:lnTo>
                  <a:cubicBezTo>
                    <a:pt x="520" y="145"/>
                    <a:pt x="361" y="1"/>
                    <a:pt x="174"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6" name="Google Shape;16976;p62"/>
          <p:cNvGrpSpPr/>
          <p:nvPr/>
        </p:nvGrpSpPr>
        <p:grpSpPr>
          <a:xfrm>
            <a:off x="6093907" y="2461832"/>
            <a:ext cx="364441" cy="339091"/>
            <a:chOff x="6093907" y="2461832"/>
            <a:chExt cx="364441" cy="339091"/>
          </a:xfrm>
        </p:grpSpPr>
        <p:sp>
          <p:nvSpPr>
            <p:cNvPr id="16977" name="Google Shape;16977;p62"/>
            <p:cNvSpPr/>
            <p:nvPr/>
          </p:nvSpPr>
          <p:spPr>
            <a:xfrm>
              <a:off x="6094668" y="2515573"/>
              <a:ext cx="283070" cy="233890"/>
            </a:xfrm>
            <a:custGeom>
              <a:avLst/>
              <a:gdLst/>
              <a:ahLst/>
              <a:cxnLst/>
              <a:rect l="l" t="t" r="r" b="b"/>
              <a:pathLst>
                <a:path w="10798" h="8922" extrusionOk="0">
                  <a:moveTo>
                    <a:pt x="0" y="1"/>
                  </a:moveTo>
                  <a:lnTo>
                    <a:pt x="0" y="6857"/>
                  </a:lnTo>
                  <a:cubicBezTo>
                    <a:pt x="0" y="7998"/>
                    <a:pt x="2411" y="8922"/>
                    <a:pt x="5399" y="8922"/>
                  </a:cubicBezTo>
                  <a:lnTo>
                    <a:pt x="5875" y="8922"/>
                  </a:lnTo>
                  <a:cubicBezTo>
                    <a:pt x="8633" y="8821"/>
                    <a:pt x="10798" y="7940"/>
                    <a:pt x="10798" y="6872"/>
                  </a:cubicBezTo>
                  <a:lnTo>
                    <a:pt x="10798"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8" name="Google Shape;16978;p62"/>
            <p:cNvSpPr/>
            <p:nvPr/>
          </p:nvSpPr>
          <p:spPr>
            <a:xfrm>
              <a:off x="6234682" y="2576497"/>
              <a:ext cx="143055" cy="172967"/>
            </a:xfrm>
            <a:custGeom>
              <a:avLst/>
              <a:gdLst/>
              <a:ahLst/>
              <a:cxnLst/>
              <a:rect l="l" t="t" r="r" b="b"/>
              <a:pathLst>
                <a:path w="5457" h="6598" extrusionOk="0">
                  <a:moveTo>
                    <a:pt x="3580" y="1"/>
                  </a:moveTo>
                  <a:cubicBezTo>
                    <a:pt x="3248" y="1"/>
                    <a:pt x="2974" y="275"/>
                    <a:pt x="2974" y="621"/>
                  </a:cubicBezTo>
                  <a:lnTo>
                    <a:pt x="2974" y="1127"/>
                  </a:lnTo>
                  <a:cubicBezTo>
                    <a:pt x="2757" y="1228"/>
                    <a:pt x="2555" y="1358"/>
                    <a:pt x="2353" y="1487"/>
                  </a:cubicBezTo>
                  <a:lnTo>
                    <a:pt x="1906" y="1228"/>
                  </a:lnTo>
                  <a:cubicBezTo>
                    <a:pt x="1809" y="1177"/>
                    <a:pt x="1706" y="1153"/>
                    <a:pt x="1605" y="1153"/>
                  </a:cubicBezTo>
                  <a:cubicBezTo>
                    <a:pt x="1391" y="1153"/>
                    <a:pt x="1186" y="1262"/>
                    <a:pt x="1069" y="1459"/>
                  </a:cubicBezTo>
                  <a:lnTo>
                    <a:pt x="159" y="3032"/>
                  </a:lnTo>
                  <a:cubicBezTo>
                    <a:pt x="0" y="3321"/>
                    <a:pt x="101" y="3696"/>
                    <a:pt x="390" y="3869"/>
                  </a:cubicBezTo>
                  <a:lnTo>
                    <a:pt x="852" y="4129"/>
                  </a:lnTo>
                  <a:cubicBezTo>
                    <a:pt x="823" y="4245"/>
                    <a:pt x="823" y="4375"/>
                    <a:pt x="823" y="4490"/>
                  </a:cubicBezTo>
                  <a:cubicBezTo>
                    <a:pt x="823" y="4606"/>
                    <a:pt x="838" y="4735"/>
                    <a:pt x="852" y="4851"/>
                  </a:cubicBezTo>
                  <a:lnTo>
                    <a:pt x="390" y="5111"/>
                  </a:lnTo>
                  <a:cubicBezTo>
                    <a:pt x="101" y="5284"/>
                    <a:pt x="0" y="5659"/>
                    <a:pt x="159" y="5948"/>
                  </a:cubicBezTo>
                  <a:lnTo>
                    <a:pt x="534" y="6598"/>
                  </a:lnTo>
                  <a:cubicBezTo>
                    <a:pt x="3292" y="6497"/>
                    <a:pt x="5457" y="5616"/>
                    <a:pt x="5457" y="4548"/>
                  </a:cubicBezTo>
                  <a:lnTo>
                    <a:pt x="5457" y="15"/>
                  </a:lnTo>
                  <a:lnTo>
                    <a:pt x="5442" y="1"/>
                  </a:ln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9" name="Google Shape;16979;p62"/>
            <p:cNvSpPr/>
            <p:nvPr/>
          </p:nvSpPr>
          <p:spPr>
            <a:xfrm>
              <a:off x="6094274" y="2515573"/>
              <a:ext cx="283463" cy="65118"/>
            </a:xfrm>
            <a:custGeom>
              <a:avLst/>
              <a:gdLst/>
              <a:ahLst/>
              <a:cxnLst/>
              <a:rect l="l" t="t" r="r" b="b"/>
              <a:pathLst>
                <a:path w="10813" h="2484" extrusionOk="0">
                  <a:moveTo>
                    <a:pt x="1" y="1"/>
                  </a:moveTo>
                  <a:lnTo>
                    <a:pt x="1" y="982"/>
                  </a:lnTo>
                  <a:cubicBezTo>
                    <a:pt x="419" y="1372"/>
                    <a:pt x="896" y="1675"/>
                    <a:pt x="1444" y="1863"/>
                  </a:cubicBezTo>
                  <a:cubicBezTo>
                    <a:pt x="2513" y="2267"/>
                    <a:pt x="3913" y="2483"/>
                    <a:pt x="5414" y="2483"/>
                  </a:cubicBezTo>
                  <a:cubicBezTo>
                    <a:pt x="6901" y="2483"/>
                    <a:pt x="8316" y="2267"/>
                    <a:pt x="9384" y="1863"/>
                  </a:cubicBezTo>
                  <a:cubicBezTo>
                    <a:pt x="9918" y="1675"/>
                    <a:pt x="10409" y="1372"/>
                    <a:pt x="10813" y="982"/>
                  </a:cubicBezTo>
                  <a:lnTo>
                    <a:pt x="10813" y="1"/>
                  </a:ln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0" name="Google Shape;16980;p62"/>
            <p:cNvSpPr/>
            <p:nvPr/>
          </p:nvSpPr>
          <p:spPr>
            <a:xfrm>
              <a:off x="6094668" y="2612070"/>
              <a:ext cx="283070" cy="137393"/>
            </a:xfrm>
            <a:custGeom>
              <a:avLst/>
              <a:gdLst/>
              <a:ahLst/>
              <a:cxnLst/>
              <a:rect l="l" t="t" r="r" b="b"/>
              <a:pathLst>
                <a:path w="10798" h="5241" extrusionOk="0">
                  <a:moveTo>
                    <a:pt x="0" y="1"/>
                  </a:moveTo>
                  <a:lnTo>
                    <a:pt x="0" y="3176"/>
                  </a:lnTo>
                  <a:cubicBezTo>
                    <a:pt x="0" y="4317"/>
                    <a:pt x="2411" y="5241"/>
                    <a:pt x="5399" y="5241"/>
                  </a:cubicBezTo>
                  <a:lnTo>
                    <a:pt x="5875" y="5241"/>
                  </a:lnTo>
                  <a:cubicBezTo>
                    <a:pt x="8633" y="5140"/>
                    <a:pt x="10798" y="4259"/>
                    <a:pt x="10798" y="3191"/>
                  </a:cubicBezTo>
                  <a:lnTo>
                    <a:pt x="10798" y="1"/>
                  </a:lnTo>
                  <a:cubicBezTo>
                    <a:pt x="10798" y="1127"/>
                    <a:pt x="8402" y="2050"/>
                    <a:pt x="5428" y="2050"/>
                  </a:cubicBezTo>
                  <a:lnTo>
                    <a:pt x="5399" y="2050"/>
                  </a:lnTo>
                  <a:cubicBezTo>
                    <a:pt x="2411" y="2050"/>
                    <a:pt x="0" y="1141"/>
                    <a:pt x="0"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1" name="Google Shape;16981;p62"/>
            <p:cNvSpPr/>
            <p:nvPr/>
          </p:nvSpPr>
          <p:spPr>
            <a:xfrm>
              <a:off x="6234682" y="2612070"/>
              <a:ext cx="143055" cy="137393"/>
            </a:xfrm>
            <a:custGeom>
              <a:avLst/>
              <a:gdLst/>
              <a:ahLst/>
              <a:cxnLst/>
              <a:rect l="l" t="t" r="r" b="b"/>
              <a:pathLst>
                <a:path w="5457" h="5241" extrusionOk="0">
                  <a:moveTo>
                    <a:pt x="5457" y="1"/>
                  </a:moveTo>
                  <a:cubicBezTo>
                    <a:pt x="5457" y="1127"/>
                    <a:pt x="3061" y="2050"/>
                    <a:pt x="87" y="2050"/>
                  </a:cubicBezTo>
                  <a:cubicBezTo>
                    <a:pt x="116" y="2238"/>
                    <a:pt x="217" y="2411"/>
                    <a:pt x="390" y="2512"/>
                  </a:cubicBezTo>
                  <a:lnTo>
                    <a:pt x="852" y="2772"/>
                  </a:lnTo>
                  <a:cubicBezTo>
                    <a:pt x="823" y="2888"/>
                    <a:pt x="823" y="3003"/>
                    <a:pt x="823" y="3133"/>
                  </a:cubicBezTo>
                  <a:cubicBezTo>
                    <a:pt x="823" y="3249"/>
                    <a:pt x="838" y="3378"/>
                    <a:pt x="852" y="3494"/>
                  </a:cubicBezTo>
                  <a:lnTo>
                    <a:pt x="390" y="3754"/>
                  </a:lnTo>
                  <a:cubicBezTo>
                    <a:pt x="101" y="3927"/>
                    <a:pt x="0" y="4302"/>
                    <a:pt x="159" y="4591"/>
                  </a:cubicBezTo>
                  <a:lnTo>
                    <a:pt x="534" y="5241"/>
                  </a:lnTo>
                  <a:cubicBezTo>
                    <a:pt x="3292" y="5140"/>
                    <a:pt x="5457" y="4259"/>
                    <a:pt x="5457" y="3191"/>
                  </a:cubicBezTo>
                  <a:lnTo>
                    <a:pt x="5457" y="1"/>
                  </a:lnTo>
                  <a:close/>
                </a:path>
              </a:pathLst>
            </a:custGeom>
            <a:solidFill>
              <a:srgbClr val="C5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2" name="Google Shape;16982;p62"/>
            <p:cNvSpPr/>
            <p:nvPr/>
          </p:nvSpPr>
          <p:spPr>
            <a:xfrm>
              <a:off x="6093907" y="2612070"/>
              <a:ext cx="283830" cy="66245"/>
            </a:xfrm>
            <a:custGeom>
              <a:avLst/>
              <a:gdLst/>
              <a:ahLst/>
              <a:cxnLst/>
              <a:rect l="l" t="t" r="r" b="b"/>
              <a:pathLst>
                <a:path w="10827" h="2527" extrusionOk="0">
                  <a:moveTo>
                    <a:pt x="0" y="1"/>
                  </a:moveTo>
                  <a:lnTo>
                    <a:pt x="0" y="1011"/>
                  </a:lnTo>
                  <a:cubicBezTo>
                    <a:pt x="405" y="1415"/>
                    <a:pt x="895" y="1718"/>
                    <a:pt x="1444" y="1892"/>
                  </a:cubicBezTo>
                  <a:cubicBezTo>
                    <a:pt x="2512" y="2296"/>
                    <a:pt x="3912" y="2527"/>
                    <a:pt x="5414" y="2527"/>
                  </a:cubicBezTo>
                  <a:cubicBezTo>
                    <a:pt x="6900" y="2527"/>
                    <a:pt x="8315" y="2296"/>
                    <a:pt x="9383" y="1892"/>
                  </a:cubicBezTo>
                  <a:cubicBezTo>
                    <a:pt x="9917" y="1718"/>
                    <a:pt x="10408" y="1415"/>
                    <a:pt x="10827" y="1011"/>
                  </a:cubicBezTo>
                  <a:lnTo>
                    <a:pt x="10827" y="1"/>
                  </a:lnTo>
                  <a:cubicBezTo>
                    <a:pt x="10827" y="1141"/>
                    <a:pt x="8373" y="2050"/>
                    <a:pt x="5399" y="2050"/>
                  </a:cubicBezTo>
                  <a:cubicBezTo>
                    <a:pt x="2411" y="2050"/>
                    <a:pt x="0" y="1141"/>
                    <a:pt x="0" y="1"/>
                  </a:cubicBezTo>
                  <a:close/>
                </a:path>
              </a:pathLst>
            </a:custGeom>
            <a:solidFill>
              <a:srgbClr val="C5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3" name="Google Shape;16983;p62"/>
            <p:cNvSpPr/>
            <p:nvPr/>
          </p:nvSpPr>
          <p:spPr>
            <a:xfrm>
              <a:off x="6094668" y="2461832"/>
              <a:ext cx="283070" cy="107875"/>
            </a:xfrm>
            <a:custGeom>
              <a:avLst/>
              <a:gdLst/>
              <a:ahLst/>
              <a:cxnLst/>
              <a:rect l="l" t="t" r="r" b="b"/>
              <a:pathLst>
                <a:path w="10798" h="4115" extrusionOk="0">
                  <a:moveTo>
                    <a:pt x="5399" y="1"/>
                  </a:moveTo>
                  <a:cubicBezTo>
                    <a:pt x="2411" y="1"/>
                    <a:pt x="0" y="925"/>
                    <a:pt x="0" y="2051"/>
                  </a:cubicBezTo>
                  <a:cubicBezTo>
                    <a:pt x="0" y="3191"/>
                    <a:pt x="2411" y="4115"/>
                    <a:pt x="5399" y="4115"/>
                  </a:cubicBezTo>
                  <a:cubicBezTo>
                    <a:pt x="8373" y="4115"/>
                    <a:pt x="10798" y="3191"/>
                    <a:pt x="10798" y="2051"/>
                  </a:cubicBezTo>
                  <a:cubicBezTo>
                    <a:pt x="10798" y="925"/>
                    <a:pt x="8373" y="1"/>
                    <a:pt x="5399" y="1"/>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4" name="Google Shape;16984;p62"/>
            <p:cNvSpPr/>
            <p:nvPr/>
          </p:nvSpPr>
          <p:spPr>
            <a:xfrm>
              <a:off x="6247160" y="2587848"/>
              <a:ext cx="211188" cy="213076"/>
            </a:xfrm>
            <a:custGeom>
              <a:avLst/>
              <a:gdLst/>
              <a:ahLst/>
              <a:cxnLst/>
              <a:rect l="l" t="t" r="r" b="b"/>
              <a:pathLst>
                <a:path w="8056" h="8128" extrusionOk="0">
                  <a:moveTo>
                    <a:pt x="3119" y="1"/>
                  </a:moveTo>
                  <a:cubicBezTo>
                    <a:pt x="3018" y="1"/>
                    <a:pt x="2946" y="87"/>
                    <a:pt x="2946" y="188"/>
                  </a:cubicBezTo>
                  <a:lnTo>
                    <a:pt x="2946" y="997"/>
                  </a:lnTo>
                  <a:cubicBezTo>
                    <a:pt x="2570" y="1127"/>
                    <a:pt x="2224" y="1314"/>
                    <a:pt x="1935" y="1574"/>
                  </a:cubicBezTo>
                  <a:lnTo>
                    <a:pt x="1228" y="1170"/>
                  </a:lnTo>
                  <a:cubicBezTo>
                    <a:pt x="1198" y="1150"/>
                    <a:pt x="1165" y="1141"/>
                    <a:pt x="1132" y="1141"/>
                  </a:cubicBezTo>
                  <a:cubicBezTo>
                    <a:pt x="1069" y="1141"/>
                    <a:pt x="1006" y="1176"/>
                    <a:pt x="968" y="1242"/>
                  </a:cubicBezTo>
                  <a:lnTo>
                    <a:pt x="73" y="2816"/>
                  </a:lnTo>
                  <a:cubicBezTo>
                    <a:pt x="15" y="2902"/>
                    <a:pt x="44" y="3018"/>
                    <a:pt x="145" y="3061"/>
                  </a:cubicBezTo>
                  <a:lnTo>
                    <a:pt x="838" y="3465"/>
                  </a:lnTo>
                  <a:cubicBezTo>
                    <a:pt x="766" y="3855"/>
                    <a:pt x="766" y="4259"/>
                    <a:pt x="838" y="4634"/>
                  </a:cubicBezTo>
                  <a:lnTo>
                    <a:pt x="131" y="5053"/>
                  </a:lnTo>
                  <a:cubicBezTo>
                    <a:pt x="30" y="5096"/>
                    <a:pt x="1" y="5212"/>
                    <a:pt x="58" y="5313"/>
                  </a:cubicBezTo>
                  <a:lnTo>
                    <a:pt x="953" y="6886"/>
                  </a:lnTo>
                  <a:cubicBezTo>
                    <a:pt x="993" y="6946"/>
                    <a:pt x="1061" y="6978"/>
                    <a:pt x="1127" y="6978"/>
                  </a:cubicBezTo>
                  <a:cubicBezTo>
                    <a:pt x="1157" y="6978"/>
                    <a:pt x="1186" y="6972"/>
                    <a:pt x="1213" y="6959"/>
                  </a:cubicBezTo>
                  <a:lnTo>
                    <a:pt x="1921" y="6540"/>
                  </a:lnTo>
                  <a:cubicBezTo>
                    <a:pt x="2209" y="6800"/>
                    <a:pt x="2556" y="7002"/>
                    <a:pt x="2931" y="7132"/>
                  </a:cubicBezTo>
                  <a:lnTo>
                    <a:pt x="2931" y="7940"/>
                  </a:lnTo>
                  <a:cubicBezTo>
                    <a:pt x="2931" y="8041"/>
                    <a:pt x="3003" y="8128"/>
                    <a:pt x="3104" y="8128"/>
                  </a:cubicBezTo>
                  <a:lnTo>
                    <a:pt x="4923" y="8128"/>
                  </a:lnTo>
                  <a:cubicBezTo>
                    <a:pt x="5024" y="8128"/>
                    <a:pt x="5111" y="8041"/>
                    <a:pt x="5111" y="7940"/>
                  </a:cubicBezTo>
                  <a:lnTo>
                    <a:pt x="5111" y="7132"/>
                  </a:lnTo>
                  <a:cubicBezTo>
                    <a:pt x="5472" y="7002"/>
                    <a:pt x="5818" y="6800"/>
                    <a:pt x="6107" y="6540"/>
                  </a:cubicBezTo>
                  <a:lnTo>
                    <a:pt x="6814" y="6959"/>
                  </a:lnTo>
                  <a:cubicBezTo>
                    <a:pt x="6841" y="6972"/>
                    <a:pt x="6871" y="6978"/>
                    <a:pt x="6900" y="6978"/>
                  </a:cubicBezTo>
                  <a:cubicBezTo>
                    <a:pt x="6967" y="6978"/>
                    <a:pt x="7034" y="6946"/>
                    <a:pt x="7074" y="6886"/>
                  </a:cubicBezTo>
                  <a:lnTo>
                    <a:pt x="7969" y="5313"/>
                  </a:lnTo>
                  <a:cubicBezTo>
                    <a:pt x="8027" y="5226"/>
                    <a:pt x="7998" y="5111"/>
                    <a:pt x="7911" y="5053"/>
                  </a:cubicBezTo>
                  <a:lnTo>
                    <a:pt x="7204" y="4649"/>
                  </a:lnTo>
                  <a:cubicBezTo>
                    <a:pt x="7247" y="4461"/>
                    <a:pt x="7276" y="4259"/>
                    <a:pt x="7276" y="4057"/>
                  </a:cubicBezTo>
                  <a:cubicBezTo>
                    <a:pt x="7276" y="3869"/>
                    <a:pt x="7262" y="3667"/>
                    <a:pt x="7233" y="3480"/>
                  </a:cubicBezTo>
                  <a:lnTo>
                    <a:pt x="7926" y="3075"/>
                  </a:lnTo>
                  <a:cubicBezTo>
                    <a:pt x="8027" y="3018"/>
                    <a:pt x="8056" y="2902"/>
                    <a:pt x="7998" y="2816"/>
                  </a:cubicBezTo>
                  <a:lnTo>
                    <a:pt x="7103" y="1242"/>
                  </a:lnTo>
                  <a:cubicBezTo>
                    <a:pt x="7065" y="1176"/>
                    <a:pt x="7002" y="1141"/>
                    <a:pt x="6939" y="1141"/>
                  </a:cubicBezTo>
                  <a:cubicBezTo>
                    <a:pt x="6906" y="1141"/>
                    <a:pt x="6873" y="1150"/>
                    <a:pt x="6843" y="1170"/>
                  </a:cubicBezTo>
                  <a:lnTo>
                    <a:pt x="6136" y="1574"/>
                  </a:lnTo>
                  <a:cubicBezTo>
                    <a:pt x="5847" y="1329"/>
                    <a:pt x="5501" y="1127"/>
                    <a:pt x="5125" y="997"/>
                  </a:cubicBezTo>
                  <a:lnTo>
                    <a:pt x="5125" y="188"/>
                  </a:lnTo>
                  <a:cubicBezTo>
                    <a:pt x="5125" y="87"/>
                    <a:pt x="5053" y="1"/>
                    <a:pt x="4952"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5" name="Google Shape;16985;p62"/>
            <p:cNvSpPr/>
            <p:nvPr/>
          </p:nvSpPr>
          <p:spPr>
            <a:xfrm>
              <a:off x="6300141" y="2654670"/>
              <a:ext cx="91988" cy="78907"/>
            </a:xfrm>
            <a:custGeom>
              <a:avLst/>
              <a:gdLst/>
              <a:ahLst/>
              <a:cxnLst/>
              <a:rect l="l" t="t" r="r" b="b"/>
              <a:pathLst>
                <a:path w="3509" h="3010" extrusionOk="0">
                  <a:moveTo>
                    <a:pt x="1993" y="1"/>
                  </a:moveTo>
                  <a:cubicBezTo>
                    <a:pt x="1623" y="1"/>
                    <a:pt x="1247" y="137"/>
                    <a:pt x="939" y="440"/>
                  </a:cubicBezTo>
                  <a:cubicBezTo>
                    <a:pt x="1" y="1393"/>
                    <a:pt x="665" y="3009"/>
                    <a:pt x="2007" y="3009"/>
                  </a:cubicBezTo>
                  <a:cubicBezTo>
                    <a:pt x="2844" y="3009"/>
                    <a:pt x="3508" y="2345"/>
                    <a:pt x="3508" y="1508"/>
                  </a:cubicBezTo>
                  <a:cubicBezTo>
                    <a:pt x="3508" y="599"/>
                    <a:pt x="2767" y="1"/>
                    <a:pt x="1993"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6" name="Google Shape;16986;p62"/>
            <p:cNvSpPr/>
            <p:nvPr/>
          </p:nvSpPr>
          <p:spPr>
            <a:xfrm>
              <a:off x="6324730" y="2666571"/>
              <a:ext cx="55654" cy="55654"/>
            </a:xfrm>
            <a:custGeom>
              <a:avLst/>
              <a:gdLst/>
              <a:ahLst/>
              <a:cxnLst/>
              <a:rect l="l" t="t" r="r" b="b"/>
              <a:pathLst>
                <a:path w="2123" h="2123" extrusionOk="0">
                  <a:moveTo>
                    <a:pt x="1069" y="0"/>
                  </a:moveTo>
                  <a:cubicBezTo>
                    <a:pt x="477" y="0"/>
                    <a:pt x="1" y="477"/>
                    <a:pt x="1" y="1054"/>
                  </a:cubicBezTo>
                  <a:cubicBezTo>
                    <a:pt x="1" y="1646"/>
                    <a:pt x="477" y="2122"/>
                    <a:pt x="1069" y="2122"/>
                  </a:cubicBezTo>
                  <a:cubicBezTo>
                    <a:pt x="1661" y="2122"/>
                    <a:pt x="2123" y="1646"/>
                    <a:pt x="2123" y="1054"/>
                  </a:cubicBezTo>
                  <a:cubicBezTo>
                    <a:pt x="2123" y="477"/>
                    <a:pt x="1661" y="0"/>
                    <a:pt x="1069" y="0"/>
                  </a:cubicBez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7" name="Google Shape;16987;p62"/>
          <p:cNvGrpSpPr/>
          <p:nvPr/>
        </p:nvGrpSpPr>
        <p:grpSpPr>
          <a:xfrm>
            <a:off x="4676331" y="1980866"/>
            <a:ext cx="377680" cy="377680"/>
            <a:chOff x="4676331" y="1980866"/>
            <a:chExt cx="377680" cy="377680"/>
          </a:xfrm>
        </p:grpSpPr>
        <p:sp>
          <p:nvSpPr>
            <p:cNvPr id="16988" name="Google Shape;16988;p62"/>
            <p:cNvSpPr/>
            <p:nvPr/>
          </p:nvSpPr>
          <p:spPr>
            <a:xfrm>
              <a:off x="4676331" y="1980866"/>
              <a:ext cx="377680" cy="377680"/>
            </a:xfrm>
            <a:custGeom>
              <a:avLst/>
              <a:gdLst/>
              <a:ahLst/>
              <a:cxnLst/>
              <a:rect l="l" t="t" r="r" b="b"/>
              <a:pathLst>
                <a:path w="14407" h="14407" extrusionOk="0">
                  <a:moveTo>
                    <a:pt x="736" y="0"/>
                  </a:moveTo>
                  <a:cubicBezTo>
                    <a:pt x="332" y="0"/>
                    <a:pt x="0" y="332"/>
                    <a:pt x="0" y="737"/>
                  </a:cubicBezTo>
                  <a:lnTo>
                    <a:pt x="0" y="13671"/>
                  </a:lnTo>
                  <a:cubicBezTo>
                    <a:pt x="0" y="14075"/>
                    <a:pt x="332" y="14407"/>
                    <a:pt x="736" y="14407"/>
                  </a:cubicBezTo>
                  <a:lnTo>
                    <a:pt x="13670" y="14407"/>
                  </a:lnTo>
                  <a:cubicBezTo>
                    <a:pt x="14075" y="14407"/>
                    <a:pt x="14407" y="14075"/>
                    <a:pt x="14407" y="13671"/>
                  </a:cubicBezTo>
                  <a:lnTo>
                    <a:pt x="14407" y="737"/>
                  </a:lnTo>
                  <a:cubicBezTo>
                    <a:pt x="14407" y="332"/>
                    <a:pt x="14075" y="0"/>
                    <a:pt x="1367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9" name="Google Shape;16989;p62"/>
            <p:cNvSpPr/>
            <p:nvPr/>
          </p:nvSpPr>
          <p:spPr>
            <a:xfrm>
              <a:off x="5014636" y="1980866"/>
              <a:ext cx="39375" cy="377680"/>
            </a:xfrm>
            <a:custGeom>
              <a:avLst/>
              <a:gdLst/>
              <a:ahLst/>
              <a:cxnLst/>
              <a:rect l="l" t="t" r="r" b="b"/>
              <a:pathLst>
                <a:path w="1502" h="14407" extrusionOk="0">
                  <a:moveTo>
                    <a:pt x="0" y="0"/>
                  </a:moveTo>
                  <a:cubicBezTo>
                    <a:pt x="405" y="0"/>
                    <a:pt x="737" y="332"/>
                    <a:pt x="737" y="737"/>
                  </a:cubicBezTo>
                  <a:lnTo>
                    <a:pt x="737" y="13671"/>
                  </a:lnTo>
                  <a:cubicBezTo>
                    <a:pt x="737" y="14075"/>
                    <a:pt x="405" y="14407"/>
                    <a:pt x="0" y="14407"/>
                  </a:cubicBezTo>
                  <a:lnTo>
                    <a:pt x="765" y="14407"/>
                  </a:lnTo>
                  <a:cubicBezTo>
                    <a:pt x="1170" y="14407"/>
                    <a:pt x="1502" y="14075"/>
                    <a:pt x="1502" y="13671"/>
                  </a:cubicBezTo>
                  <a:lnTo>
                    <a:pt x="1502" y="737"/>
                  </a:lnTo>
                  <a:cubicBezTo>
                    <a:pt x="1502" y="332"/>
                    <a:pt x="1170" y="0"/>
                    <a:pt x="765"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0" name="Google Shape;16990;p62"/>
            <p:cNvSpPr/>
            <p:nvPr/>
          </p:nvSpPr>
          <p:spPr>
            <a:xfrm>
              <a:off x="4911689" y="2080378"/>
              <a:ext cx="110155" cy="100692"/>
            </a:xfrm>
            <a:custGeom>
              <a:avLst/>
              <a:gdLst/>
              <a:ahLst/>
              <a:cxnLst/>
              <a:rect l="l" t="t" r="r" b="b"/>
              <a:pathLst>
                <a:path w="4202" h="3841" extrusionOk="0">
                  <a:moveTo>
                    <a:pt x="3447" y="0"/>
                  </a:moveTo>
                  <a:cubicBezTo>
                    <a:pt x="3439" y="0"/>
                    <a:pt x="3431" y="1"/>
                    <a:pt x="3422" y="1"/>
                  </a:cubicBezTo>
                  <a:lnTo>
                    <a:pt x="780" y="1"/>
                  </a:lnTo>
                  <a:cubicBezTo>
                    <a:pt x="362" y="1"/>
                    <a:pt x="1" y="347"/>
                    <a:pt x="1" y="780"/>
                  </a:cubicBezTo>
                  <a:lnTo>
                    <a:pt x="1" y="3061"/>
                  </a:lnTo>
                  <a:cubicBezTo>
                    <a:pt x="1" y="3494"/>
                    <a:pt x="362" y="3841"/>
                    <a:pt x="780" y="3841"/>
                  </a:cubicBezTo>
                  <a:lnTo>
                    <a:pt x="3422" y="3841"/>
                  </a:lnTo>
                  <a:cubicBezTo>
                    <a:pt x="3855" y="3841"/>
                    <a:pt x="4202" y="3494"/>
                    <a:pt x="4202" y="3061"/>
                  </a:cubicBezTo>
                  <a:lnTo>
                    <a:pt x="4202" y="780"/>
                  </a:lnTo>
                  <a:cubicBezTo>
                    <a:pt x="4202" y="356"/>
                    <a:pt x="3869" y="0"/>
                    <a:pt x="3447"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1" name="Google Shape;16991;p62"/>
            <p:cNvSpPr/>
            <p:nvPr/>
          </p:nvSpPr>
          <p:spPr>
            <a:xfrm>
              <a:off x="4911689" y="2222279"/>
              <a:ext cx="110155" cy="100692"/>
            </a:xfrm>
            <a:custGeom>
              <a:avLst/>
              <a:gdLst/>
              <a:ahLst/>
              <a:cxnLst/>
              <a:rect l="l" t="t" r="r" b="b"/>
              <a:pathLst>
                <a:path w="4202" h="3841" extrusionOk="0">
                  <a:moveTo>
                    <a:pt x="3447" y="1"/>
                  </a:moveTo>
                  <a:cubicBezTo>
                    <a:pt x="3439" y="1"/>
                    <a:pt x="3431" y="1"/>
                    <a:pt x="3422" y="1"/>
                  </a:cubicBezTo>
                  <a:lnTo>
                    <a:pt x="780" y="1"/>
                  </a:lnTo>
                  <a:cubicBezTo>
                    <a:pt x="362" y="1"/>
                    <a:pt x="1" y="348"/>
                    <a:pt x="1" y="781"/>
                  </a:cubicBezTo>
                  <a:lnTo>
                    <a:pt x="1" y="3061"/>
                  </a:lnTo>
                  <a:cubicBezTo>
                    <a:pt x="1" y="3494"/>
                    <a:pt x="362" y="3841"/>
                    <a:pt x="780" y="3841"/>
                  </a:cubicBezTo>
                  <a:lnTo>
                    <a:pt x="3422" y="3841"/>
                  </a:lnTo>
                  <a:cubicBezTo>
                    <a:pt x="3855" y="3841"/>
                    <a:pt x="4202" y="3494"/>
                    <a:pt x="4202" y="3061"/>
                  </a:cubicBezTo>
                  <a:lnTo>
                    <a:pt x="4202" y="781"/>
                  </a:lnTo>
                  <a:cubicBezTo>
                    <a:pt x="4202" y="356"/>
                    <a:pt x="3869" y="1"/>
                    <a:pt x="3447"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2" name="Google Shape;16992;p62"/>
            <p:cNvSpPr/>
            <p:nvPr/>
          </p:nvSpPr>
          <p:spPr>
            <a:xfrm>
              <a:off x="4982077" y="2080378"/>
              <a:ext cx="39768" cy="100692"/>
            </a:xfrm>
            <a:custGeom>
              <a:avLst/>
              <a:gdLst/>
              <a:ahLst/>
              <a:cxnLst/>
              <a:rect l="l" t="t" r="r" b="b"/>
              <a:pathLst>
                <a:path w="1517" h="3841" extrusionOk="0">
                  <a:moveTo>
                    <a:pt x="762" y="0"/>
                  </a:moveTo>
                  <a:cubicBezTo>
                    <a:pt x="754" y="0"/>
                    <a:pt x="746" y="1"/>
                    <a:pt x="737" y="1"/>
                  </a:cubicBezTo>
                  <a:lnTo>
                    <a:pt x="1" y="1"/>
                  </a:lnTo>
                  <a:cubicBezTo>
                    <a:pt x="434" y="1"/>
                    <a:pt x="780" y="347"/>
                    <a:pt x="780" y="780"/>
                  </a:cubicBezTo>
                  <a:lnTo>
                    <a:pt x="780" y="3061"/>
                  </a:lnTo>
                  <a:cubicBezTo>
                    <a:pt x="780" y="3494"/>
                    <a:pt x="434" y="3841"/>
                    <a:pt x="1" y="3841"/>
                  </a:cubicBezTo>
                  <a:lnTo>
                    <a:pt x="737" y="3841"/>
                  </a:lnTo>
                  <a:cubicBezTo>
                    <a:pt x="1170" y="3841"/>
                    <a:pt x="1517" y="3494"/>
                    <a:pt x="1517" y="3061"/>
                  </a:cubicBezTo>
                  <a:lnTo>
                    <a:pt x="1517" y="780"/>
                  </a:lnTo>
                  <a:cubicBezTo>
                    <a:pt x="1517" y="356"/>
                    <a:pt x="1184" y="0"/>
                    <a:pt x="76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3" name="Google Shape;16993;p62"/>
            <p:cNvSpPr/>
            <p:nvPr/>
          </p:nvSpPr>
          <p:spPr>
            <a:xfrm>
              <a:off x="4982077" y="2222279"/>
              <a:ext cx="39768" cy="100692"/>
            </a:xfrm>
            <a:custGeom>
              <a:avLst/>
              <a:gdLst/>
              <a:ahLst/>
              <a:cxnLst/>
              <a:rect l="l" t="t" r="r" b="b"/>
              <a:pathLst>
                <a:path w="1517" h="3841" extrusionOk="0">
                  <a:moveTo>
                    <a:pt x="762" y="1"/>
                  </a:moveTo>
                  <a:cubicBezTo>
                    <a:pt x="754" y="1"/>
                    <a:pt x="746" y="1"/>
                    <a:pt x="737" y="1"/>
                  </a:cubicBezTo>
                  <a:lnTo>
                    <a:pt x="1" y="1"/>
                  </a:lnTo>
                  <a:cubicBezTo>
                    <a:pt x="434" y="1"/>
                    <a:pt x="780" y="348"/>
                    <a:pt x="780" y="781"/>
                  </a:cubicBezTo>
                  <a:lnTo>
                    <a:pt x="780" y="3061"/>
                  </a:lnTo>
                  <a:cubicBezTo>
                    <a:pt x="780" y="3494"/>
                    <a:pt x="434" y="3841"/>
                    <a:pt x="1" y="3841"/>
                  </a:cubicBezTo>
                  <a:lnTo>
                    <a:pt x="737" y="3841"/>
                  </a:lnTo>
                  <a:cubicBezTo>
                    <a:pt x="1170" y="3841"/>
                    <a:pt x="1517" y="3494"/>
                    <a:pt x="1517" y="3061"/>
                  </a:cubicBezTo>
                  <a:lnTo>
                    <a:pt x="1517" y="781"/>
                  </a:lnTo>
                  <a:cubicBezTo>
                    <a:pt x="1517" y="356"/>
                    <a:pt x="1184" y="1"/>
                    <a:pt x="762"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4" name="Google Shape;16994;p62"/>
            <p:cNvSpPr/>
            <p:nvPr/>
          </p:nvSpPr>
          <p:spPr>
            <a:xfrm>
              <a:off x="4676331" y="1980866"/>
              <a:ext cx="377680" cy="66245"/>
            </a:xfrm>
            <a:custGeom>
              <a:avLst/>
              <a:gdLst/>
              <a:ahLst/>
              <a:cxnLst/>
              <a:rect l="l" t="t" r="r" b="b"/>
              <a:pathLst>
                <a:path w="14407" h="2527" extrusionOk="0">
                  <a:moveTo>
                    <a:pt x="736" y="0"/>
                  </a:moveTo>
                  <a:cubicBezTo>
                    <a:pt x="318" y="0"/>
                    <a:pt x="0" y="332"/>
                    <a:pt x="0" y="751"/>
                  </a:cubicBezTo>
                  <a:lnTo>
                    <a:pt x="0" y="2527"/>
                  </a:lnTo>
                  <a:lnTo>
                    <a:pt x="14407" y="2527"/>
                  </a:lnTo>
                  <a:lnTo>
                    <a:pt x="14407" y="751"/>
                  </a:lnTo>
                  <a:cubicBezTo>
                    <a:pt x="14407" y="332"/>
                    <a:pt x="14075" y="0"/>
                    <a:pt x="13656" y="0"/>
                  </a:cubicBezTo>
                  <a:close/>
                </a:path>
              </a:pathLst>
            </a:custGeom>
            <a:solidFill>
              <a:srgbClr val="AF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5" name="Google Shape;16995;p62"/>
            <p:cNvSpPr/>
            <p:nvPr/>
          </p:nvSpPr>
          <p:spPr>
            <a:xfrm>
              <a:off x="5014636" y="1980866"/>
              <a:ext cx="39375" cy="66245"/>
            </a:xfrm>
            <a:custGeom>
              <a:avLst/>
              <a:gdLst/>
              <a:ahLst/>
              <a:cxnLst/>
              <a:rect l="l" t="t" r="r" b="b"/>
              <a:pathLst>
                <a:path w="1502" h="2527" extrusionOk="0">
                  <a:moveTo>
                    <a:pt x="0" y="0"/>
                  </a:moveTo>
                  <a:cubicBezTo>
                    <a:pt x="405" y="0"/>
                    <a:pt x="737" y="332"/>
                    <a:pt x="737" y="737"/>
                  </a:cubicBezTo>
                  <a:lnTo>
                    <a:pt x="737" y="2527"/>
                  </a:lnTo>
                  <a:lnTo>
                    <a:pt x="1502" y="2527"/>
                  </a:lnTo>
                  <a:lnTo>
                    <a:pt x="1502" y="737"/>
                  </a:lnTo>
                  <a:cubicBezTo>
                    <a:pt x="1502" y="332"/>
                    <a:pt x="1170" y="0"/>
                    <a:pt x="765" y="0"/>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6" name="Google Shape;16996;p62"/>
            <p:cNvSpPr/>
            <p:nvPr/>
          </p:nvSpPr>
          <p:spPr>
            <a:xfrm>
              <a:off x="4697513" y="2002807"/>
              <a:ext cx="26136" cy="22099"/>
            </a:xfrm>
            <a:custGeom>
              <a:avLst/>
              <a:gdLst/>
              <a:ahLst/>
              <a:cxnLst/>
              <a:rect l="l" t="t" r="r" b="b"/>
              <a:pathLst>
                <a:path w="997" h="843" extrusionOk="0">
                  <a:moveTo>
                    <a:pt x="563" y="1"/>
                  </a:moveTo>
                  <a:cubicBezTo>
                    <a:pt x="188" y="1"/>
                    <a:pt x="0" y="448"/>
                    <a:pt x="275" y="722"/>
                  </a:cubicBezTo>
                  <a:cubicBezTo>
                    <a:pt x="358" y="806"/>
                    <a:pt x="462" y="843"/>
                    <a:pt x="565" y="843"/>
                  </a:cubicBezTo>
                  <a:cubicBezTo>
                    <a:pt x="783" y="843"/>
                    <a:pt x="997" y="674"/>
                    <a:pt x="997" y="419"/>
                  </a:cubicBezTo>
                  <a:cubicBezTo>
                    <a:pt x="997" y="188"/>
                    <a:pt x="794" y="1"/>
                    <a:pt x="563"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7" name="Google Shape;16997;p62"/>
            <p:cNvSpPr/>
            <p:nvPr/>
          </p:nvSpPr>
          <p:spPr>
            <a:xfrm>
              <a:off x="4740270" y="2002807"/>
              <a:ext cx="25769" cy="22099"/>
            </a:xfrm>
            <a:custGeom>
              <a:avLst/>
              <a:gdLst/>
              <a:ahLst/>
              <a:cxnLst/>
              <a:rect l="l" t="t" r="r" b="b"/>
              <a:pathLst>
                <a:path w="983" h="843" extrusionOk="0">
                  <a:moveTo>
                    <a:pt x="564" y="1"/>
                  </a:moveTo>
                  <a:cubicBezTo>
                    <a:pt x="188" y="1"/>
                    <a:pt x="1" y="448"/>
                    <a:pt x="261" y="722"/>
                  </a:cubicBezTo>
                  <a:cubicBezTo>
                    <a:pt x="348" y="806"/>
                    <a:pt x="454" y="843"/>
                    <a:pt x="557" y="843"/>
                  </a:cubicBezTo>
                  <a:cubicBezTo>
                    <a:pt x="775" y="843"/>
                    <a:pt x="982" y="674"/>
                    <a:pt x="982" y="419"/>
                  </a:cubicBezTo>
                  <a:cubicBezTo>
                    <a:pt x="982" y="188"/>
                    <a:pt x="795" y="1"/>
                    <a:pt x="564" y="1"/>
                  </a:cubicBezTo>
                  <a:close/>
                </a:path>
              </a:pathLst>
            </a:custGeom>
            <a:solidFill>
              <a:srgbClr val="A7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8" name="Google Shape;16998;p62"/>
            <p:cNvSpPr/>
            <p:nvPr/>
          </p:nvSpPr>
          <p:spPr>
            <a:xfrm>
              <a:off x="4782659" y="2002807"/>
              <a:ext cx="26136" cy="22099"/>
            </a:xfrm>
            <a:custGeom>
              <a:avLst/>
              <a:gdLst/>
              <a:ahLst/>
              <a:cxnLst/>
              <a:rect l="l" t="t" r="r" b="b"/>
              <a:pathLst>
                <a:path w="997" h="843" extrusionOk="0">
                  <a:moveTo>
                    <a:pt x="563" y="1"/>
                  </a:moveTo>
                  <a:cubicBezTo>
                    <a:pt x="188" y="1"/>
                    <a:pt x="0" y="448"/>
                    <a:pt x="275" y="722"/>
                  </a:cubicBezTo>
                  <a:cubicBezTo>
                    <a:pt x="358" y="806"/>
                    <a:pt x="462" y="843"/>
                    <a:pt x="565" y="843"/>
                  </a:cubicBezTo>
                  <a:cubicBezTo>
                    <a:pt x="783" y="843"/>
                    <a:pt x="996" y="674"/>
                    <a:pt x="996" y="419"/>
                  </a:cubicBezTo>
                  <a:cubicBezTo>
                    <a:pt x="996" y="188"/>
                    <a:pt x="794" y="1"/>
                    <a:pt x="563"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9" name="Google Shape;16999;p62"/>
            <p:cNvSpPr/>
            <p:nvPr/>
          </p:nvSpPr>
          <p:spPr>
            <a:xfrm>
              <a:off x="4704696" y="2002807"/>
              <a:ext cx="18953" cy="22099"/>
            </a:xfrm>
            <a:custGeom>
              <a:avLst/>
              <a:gdLst/>
              <a:ahLst/>
              <a:cxnLst/>
              <a:rect l="l" t="t" r="r" b="b"/>
              <a:pathLst>
                <a:path w="723" h="843" extrusionOk="0">
                  <a:moveTo>
                    <a:pt x="289" y="1"/>
                  </a:moveTo>
                  <a:cubicBezTo>
                    <a:pt x="549" y="260"/>
                    <a:pt x="376" y="708"/>
                    <a:pt x="1" y="722"/>
                  </a:cubicBezTo>
                  <a:cubicBezTo>
                    <a:pt x="89" y="806"/>
                    <a:pt x="194" y="843"/>
                    <a:pt x="297" y="843"/>
                  </a:cubicBezTo>
                  <a:cubicBezTo>
                    <a:pt x="516" y="843"/>
                    <a:pt x="723" y="674"/>
                    <a:pt x="723" y="419"/>
                  </a:cubicBezTo>
                  <a:cubicBezTo>
                    <a:pt x="708" y="188"/>
                    <a:pt x="520" y="1"/>
                    <a:pt x="289"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0" name="Google Shape;17000;p62"/>
            <p:cNvSpPr/>
            <p:nvPr/>
          </p:nvSpPr>
          <p:spPr>
            <a:xfrm>
              <a:off x="4747452" y="2002807"/>
              <a:ext cx="18586" cy="22099"/>
            </a:xfrm>
            <a:custGeom>
              <a:avLst/>
              <a:gdLst/>
              <a:ahLst/>
              <a:cxnLst/>
              <a:rect l="l" t="t" r="r" b="b"/>
              <a:pathLst>
                <a:path w="709" h="843" extrusionOk="0">
                  <a:moveTo>
                    <a:pt x="275" y="1"/>
                  </a:moveTo>
                  <a:cubicBezTo>
                    <a:pt x="549" y="260"/>
                    <a:pt x="376" y="722"/>
                    <a:pt x="1" y="722"/>
                  </a:cubicBezTo>
                  <a:cubicBezTo>
                    <a:pt x="84" y="806"/>
                    <a:pt x="186" y="843"/>
                    <a:pt x="287" y="843"/>
                  </a:cubicBezTo>
                  <a:cubicBezTo>
                    <a:pt x="501" y="843"/>
                    <a:pt x="708" y="674"/>
                    <a:pt x="708" y="419"/>
                  </a:cubicBezTo>
                  <a:cubicBezTo>
                    <a:pt x="708" y="188"/>
                    <a:pt x="521" y="1"/>
                    <a:pt x="290" y="1"/>
                  </a:cubicBez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1" name="Google Shape;17001;p62"/>
            <p:cNvSpPr/>
            <p:nvPr/>
          </p:nvSpPr>
          <p:spPr>
            <a:xfrm>
              <a:off x="4789842" y="2002807"/>
              <a:ext cx="18953" cy="22099"/>
            </a:xfrm>
            <a:custGeom>
              <a:avLst/>
              <a:gdLst/>
              <a:ahLst/>
              <a:cxnLst/>
              <a:rect l="l" t="t" r="r" b="b"/>
              <a:pathLst>
                <a:path w="723" h="843" extrusionOk="0">
                  <a:moveTo>
                    <a:pt x="289" y="1"/>
                  </a:moveTo>
                  <a:cubicBezTo>
                    <a:pt x="549" y="260"/>
                    <a:pt x="376" y="708"/>
                    <a:pt x="1" y="722"/>
                  </a:cubicBezTo>
                  <a:cubicBezTo>
                    <a:pt x="89" y="806"/>
                    <a:pt x="194" y="843"/>
                    <a:pt x="297" y="843"/>
                  </a:cubicBezTo>
                  <a:cubicBezTo>
                    <a:pt x="516" y="843"/>
                    <a:pt x="722" y="674"/>
                    <a:pt x="722" y="419"/>
                  </a:cubicBezTo>
                  <a:cubicBezTo>
                    <a:pt x="708" y="188"/>
                    <a:pt x="520" y="1"/>
                    <a:pt x="289"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2" name="Google Shape;17002;p62"/>
            <p:cNvSpPr/>
            <p:nvPr/>
          </p:nvSpPr>
          <p:spPr>
            <a:xfrm>
              <a:off x="4701288" y="2080378"/>
              <a:ext cx="179022" cy="242594"/>
            </a:xfrm>
            <a:custGeom>
              <a:avLst/>
              <a:gdLst/>
              <a:ahLst/>
              <a:cxnLst/>
              <a:rect l="l" t="t" r="r" b="b"/>
              <a:pathLst>
                <a:path w="6829" h="9254" extrusionOk="0">
                  <a:moveTo>
                    <a:pt x="780" y="1"/>
                  </a:moveTo>
                  <a:cubicBezTo>
                    <a:pt x="347" y="1"/>
                    <a:pt x="1" y="347"/>
                    <a:pt x="1" y="780"/>
                  </a:cubicBezTo>
                  <a:lnTo>
                    <a:pt x="1" y="8474"/>
                  </a:lnTo>
                  <a:cubicBezTo>
                    <a:pt x="1" y="8907"/>
                    <a:pt x="347" y="9254"/>
                    <a:pt x="780" y="9254"/>
                  </a:cubicBezTo>
                  <a:lnTo>
                    <a:pt x="6049" y="9254"/>
                  </a:lnTo>
                  <a:cubicBezTo>
                    <a:pt x="6482" y="9254"/>
                    <a:pt x="6829" y="8907"/>
                    <a:pt x="6829" y="8474"/>
                  </a:cubicBezTo>
                  <a:lnTo>
                    <a:pt x="6829" y="780"/>
                  </a:lnTo>
                  <a:cubicBezTo>
                    <a:pt x="6829" y="347"/>
                    <a:pt x="6482" y="1"/>
                    <a:pt x="6049" y="1"/>
                  </a:cubicBezTo>
                  <a:close/>
                </a:path>
              </a:pathLst>
            </a:custGeom>
            <a:solidFill>
              <a:srgbClr val="A7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3" name="Google Shape;17003;p62"/>
            <p:cNvSpPr/>
            <p:nvPr/>
          </p:nvSpPr>
          <p:spPr>
            <a:xfrm>
              <a:off x="4839415" y="2080011"/>
              <a:ext cx="40895" cy="242961"/>
            </a:xfrm>
            <a:custGeom>
              <a:avLst/>
              <a:gdLst/>
              <a:ahLst/>
              <a:cxnLst/>
              <a:rect l="l" t="t" r="r" b="b"/>
              <a:pathLst>
                <a:path w="1560" h="9268" extrusionOk="0">
                  <a:moveTo>
                    <a:pt x="780" y="0"/>
                  </a:moveTo>
                  <a:lnTo>
                    <a:pt x="1" y="29"/>
                  </a:lnTo>
                  <a:cubicBezTo>
                    <a:pt x="419" y="29"/>
                    <a:pt x="780" y="376"/>
                    <a:pt x="780" y="809"/>
                  </a:cubicBezTo>
                  <a:lnTo>
                    <a:pt x="780" y="8517"/>
                  </a:lnTo>
                  <a:cubicBezTo>
                    <a:pt x="780" y="8864"/>
                    <a:pt x="535" y="9181"/>
                    <a:pt x="203" y="9268"/>
                  </a:cubicBezTo>
                  <a:lnTo>
                    <a:pt x="780" y="9268"/>
                  </a:lnTo>
                  <a:cubicBezTo>
                    <a:pt x="1213" y="9268"/>
                    <a:pt x="1560" y="8921"/>
                    <a:pt x="1560" y="8488"/>
                  </a:cubicBezTo>
                  <a:lnTo>
                    <a:pt x="1560" y="794"/>
                  </a:lnTo>
                  <a:cubicBezTo>
                    <a:pt x="1560" y="361"/>
                    <a:pt x="1213" y="0"/>
                    <a:pt x="780" y="0"/>
                  </a:cubicBez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4" name="Google Shape;17004;p62"/>
            <p:cNvSpPr/>
            <p:nvPr/>
          </p:nvSpPr>
          <p:spPr>
            <a:xfrm>
              <a:off x="4695625" y="2074715"/>
              <a:ext cx="190373" cy="253578"/>
            </a:xfrm>
            <a:custGeom>
              <a:avLst/>
              <a:gdLst/>
              <a:ahLst/>
              <a:cxnLst/>
              <a:rect l="l" t="t" r="r" b="b"/>
              <a:pathLst>
                <a:path w="7262" h="9673" extrusionOk="0">
                  <a:moveTo>
                    <a:pt x="996" y="0"/>
                  </a:moveTo>
                  <a:cubicBezTo>
                    <a:pt x="708" y="0"/>
                    <a:pt x="708" y="419"/>
                    <a:pt x="996" y="419"/>
                  </a:cubicBezTo>
                  <a:lnTo>
                    <a:pt x="1761" y="419"/>
                  </a:lnTo>
                  <a:cubicBezTo>
                    <a:pt x="2036" y="419"/>
                    <a:pt x="2036" y="0"/>
                    <a:pt x="1761" y="0"/>
                  </a:cubicBezTo>
                  <a:close/>
                  <a:moveTo>
                    <a:pt x="2526" y="0"/>
                  </a:moveTo>
                  <a:cubicBezTo>
                    <a:pt x="2252" y="0"/>
                    <a:pt x="2252" y="419"/>
                    <a:pt x="2526" y="419"/>
                  </a:cubicBezTo>
                  <a:lnTo>
                    <a:pt x="3306" y="419"/>
                  </a:lnTo>
                  <a:cubicBezTo>
                    <a:pt x="3580" y="419"/>
                    <a:pt x="3580" y="0"/>
                    <a:pt x="3306" y="0"/>
                  </a:cubicBezTo>
                  <a:close/>
                  <a:moveTo>
                    <a:pt x="4071" y="0"/>
                  </a:moveTo>
                  <a:cubicBezTo>
                    <a:pt x="3797" y="0"/>
                    <a:pt x="3797" y="419"/>
                    <a:pt x="4071" y="419"/>
                  </a:cubicBezTo>
                  <a:lnTo>
                    <a:pt x="4851" y="419"/>
                  </a:lnTo>
                  <a:cubicBezTo>
                    <a:pt x="5125" y="419"/>
                    <a:pt x="5125" y="0"/>
                    <a:pt x="4851" y="0"/>
                  </a:cubicBezTo>
                  <a:close/>
                  <a:moveTo>
                    <a:pt x="5616" y="0"/>
                  </a:moveTo>
                  <a:cubicBezTo>
                    <a:pt x="5341" y="0"/>
                    <a:pt x="5341" y="433"/>
                    <a:pt x="5616" y="433"/>
                  </a:cubicBezTo>
                  <a:lnTo>
                    <a:pt x="6395" y="433"/>
                  </a:lnTo>
                  <a:cubicBezTo>
                    <a:pt x="6641" y="433"/>
                    <a:pt x="6669" y="73"/>
                    <a:pt x="6424" y="15"/>
                  </a:cubicBezTo>
                  <a:cubicBezTo>
                    <a:pt x="6366" y="15"/>
                    <a:pt x="6323" y="15"/>
                    <a:pt x="6265" y="0"/>
                  </a:cubicBezTo>
                  <a:close/>
                  <a:moveTo>
                    <a:pt x="338" y="343"/>
                  </a:moveTo>
                  <a:cubicBezTo>
                    <a:pt x="273" y="343"/>
                    <a:pt x="207" y="374"/>
                    <a:pt x="159" y="448"/>
                  </a:cubicBezTo>
                  <a:cubicBezTo>
                    <a:pt x="58" y="607"/>
                    <a:pt x="0" y="794"/>
                    <a:pt x="0" y="996"/>
                  </a:cubicBezTo>
                  <a:lnTo>
                    <a:pt x="0" y="1300"/>
                  </a:lnTo>
                  <a:cubicBezTo>
                    <a:pt x="0" y="1415"/>
                    <a:pt x="101" y="1516"/>
                    <a:pt x="217" y="1516"/>
                  </a:cubicBezTo>
                  <a:cubicBezTo>
                    <a:pt x="332" y="1516"/>
                    <a:pt x="419" y="1429"/>
                    <a:pt x="433" y="1314"/>
                  </a:cubicBezTo>
                  <a:lnTo>
                    <a:pt x="433" y="996"/>
                  </a:lnTo>
                  <a:cubicBezTo>
                    <a:pt x="433" y="881"/>
                    <a:pt x="462" y="765"/>
                    <a:pt x="520" y="679"/>
                  </a:cubicBezTo>
                  <a:cubicBezTo>
                    <a:pt x="631" y="507"/>
                    <a:pt x="488" y="343"/>
                    <a:pt x="338" y="343"/>
                  </a:cubicBezTo>
                  <a:close/>
                  <a:moveTo>
                    <a:pt x="6985" y="453"/>
                  </a:moveTo>
                  <a:cubicBezTo>
                    <a:pt x="6846" y="453"/>
                    <a:pt x="6709" y="589"/>
                    <a:pt x="6785" y="751"/>
                  </a:cubicBezTo>
                  <a:cubicBezTo>
                    <a:pt x="6814" y="823"/>
                    <a:pt x="6828" y="910"/>
                    <a:pt x="6828" y="996"/>
                  </a:cubicBezTo>
                  <a:lnTo>
                    <a:pt x="6828" y="1429"/>
                  </a:lnTo>
                  <a:cubicBezTo>
                    <a:pt x="6828" y="1545"/>
                    <a:pt x="6929" y="1632"/>
                    <a:pt x="7045" y="1632"/>
                  </a:cubicBezTo>
                  <a:cubicBezTo>
                    <a:pt x="7160" y="1632"/>
                    <a:pt x="7261" y="1545"/>
                    <a:pt x="7261" y="1429"/>
                  </a:cubicBezTo>
                  <a:lnTo>
                    <a:pt x="7261" y="982"/>
                  </a:lnTo>
                  <a:cubicBezTo>
                    <a:pt x="7261" y="838"/>
                    <a:pt x="7218" y="708"/>
                    <a:pt x="7175" y="578"/>
                  </a:cubicBezTo>
                  <a:cubicBezTo>
                    <a:pt x="7130" y="489"/>
                    <a:pt x="7058" y="453"/>
                    <a:pt x="6985" y="453"/>
                  </a:cubicBezTo>
                  <a:close/>
                  <a:moveTo>
                    <a:pt x="210" y="1862"/>
                  </a:moveTo>
                  <a:cubicBezTo>
                    <a:pt x="105" y="1862"/>
                    <a:pt x="0" y="1935"/>
                    <a:pt x="0" y="2079"/>
                  </a:cubicBezTo>
                  <a:lnTo>
                    <a:pt x="0" y="2844"/>
                  </a:lnTo>
                  <a:cubicBezTo>
                    <a:pt x="0" y="2960"/>
                    <a:pt x="101" y="3061"/>
                    <a:pt x="217" y="3061"/>
                  </a:cubicBezTo>
                  <a:cubicBezTo>
                    <a:pt x="332" y="3061"/>
                    <a:pt x="419" y="2960"/>
                    <a:pt x="419" y="2844"/>
                  </a:cubicBezTo>
                  <a:lnTo>
                    <a:pt x="419" y="2079"/>
                  </a:lnTo>
                  <a:cubicBezTo>
                    <a:pt x="419" y="1935"/>
                    <a:pt x="314" y="1862"/>
                    <a:pt x="210" y="1862"/>
                  </a:cubicBezTo>
                  <a:close/>
                  <a:moveTo>
                    <a:pt x="7052" y="1992"/>
                  </a:moveTo>
                  <a:cubicBezTo>
                    <a:pt x="6947" y="1992"/>
                    <a:pt x="6843" y="2065"/>
                    <a:pt x="6843" y="2209"/>
                  </a:cubicBezTo>
                  <a:lnTo>
                    <a:pt x="6843" y="2974"/>
                  </a:lnTo>
                  <a:cubicBezTo>
                    <a:pt x="6843" y="3089"/>
                    <a:pt x="6929" y="3176"/>
                    <a:pt x="7045" y="3176"/>
                  </a:cubicBezTo>
                  <a:cubicBezTo>
                    <a:pt x="7160" y="3176"/>
                    <a:pt x="7261" y="3089"/>
                    <a:pt x="7261" y="2974"/>
                  </a:cubicBezTo>
                  <a:lnTo>
                    <a:pt x="7261" y="2209"/>
                  </a:lnTo>
                  <a:cubicBezTo>
                    <a:pt x="7261" y="2065"/>
                    <a:pt x="7157" y="1992"/>
                    <a:pt x="7052" y="1992"/>
                  </a:cubicBezTo>
                  <a:close/>
                  <a:moveTo>
                    <a:pt x="210" y="3407"/>
                  </a:moveTo>
                  <a:cubicBezTo>
                    <a:pt x="105" y="3407"/>
                    <a:pt x="0" y="3479"/>
                    <a:pt x="0" y="3624"/>
                  </a:cubicBezTo>
                  <a:lnTo>
                    <a:pt x="0" y="4389"/>
                  </a:lnTo>
                  <a:cubicBezTo>
                    <a:pt x="0" y="4504"/>
                    <a:pt x="101" y="4605"/>
                    <a:pt x="217" y="4605"/>
                  </a:cubicBezTo>
                  <a:cubicBezTo>
                    <a:pt x="332" y="4605"/>
                    <a:pt x="419" y="4504"/>
                    <a:pt x="419" y="4389"/>
                  </a:cubicBezTo>
                  <a:lnTo>
                    <a:pt x="419" y="3624"/>
                  </a:lnTo>
                  <a:cubicBezTo>
                    <a:pt x="419" y="3479"/>
                    <a:pt x="314" y="3407"/>
                    <a:pt x="210" y="3407"/>
                  </a:cubicBezTo>
                  <a:close/>
                  <a:moveTo>
                    <a:pt x="7039" y="3519"/>
                  </a:moveTo>
                  <a:cubicBezTo>
                    <a:pt x="6933" y="3519"/>
                    <a:pt x="6828" y="3588"/>
                    <a:pt x="6828" y="3725"/>
                  </a:cubicBezTo>
                  <a:lnTo>
                    <a:pt x="6828" y="4504"/>
                  </a:lnTo>
                  <a:cubicBezTo>
                    <a:pt x="6828" y="4612"/>
                    <a:pt x="6917" y="4708"/>
                    <a:pt x="7023" y="4708"/>
                  </a:cubicBezTo>
                  <a:cubicBezTo>
                    <a:pt x="7030" y="4708"/>
                    <a:pt x="7037" y="4707"/>
                    <a:pt x="7045" y="4706"/>
                  </a:cubicBezTo>
                  <a:lnTo>
                    <a:pt x="7045" y="4721"/>
                  </a:lnTo>
                  <a:cubicBezTo>
                    <a:pt x="7160" y="4721"/>
                    <a:pt x="7261" y="4620"/>
                    <a:pt x="7261" y="4504"/>
                  </a:cubicBezTo>
                  <a:lnTo>
                    <a:pt x="7261" y="3725"/>
                  </a:lnTo>
                  <a:cubicBezTo>
                    <a:pt x="7254" y="3588"/>
                    <a:pt x="7146" y="3519"/>
                    <a:pt x="7039" y="3519"/>
                  </a:cubicBezTo>
                  <a:close/>
                  <a:moveTo>
                    <a:pt x="210" y="4937"/>
                  </a:moveTo>
                  <a:cubicBezTo>
                    <a:pt x="105" y="4937"/>
                    <a:pt x="0" y="5009"/>
                    <a:pt x="0" y="5154"/>
                  </a:cubicBezTo>
                  <a:lnTo>
                    <a:pt x="0" y="5919"/>
                  </a:lnTo>
                  <a:cubicBezTo>
                    <a:pt x="0" y="6034"/>
                    <a:pt x="87" y="6135"/>
                    <a:pt x="217" y="6135"/>
                  </a:cubicBezTo>
                  <a:cubicBezTo>
                    <a:pt x="332" y="6135"/>
                    <a:pt x="419" y="6034"/>
                    <a:pt x="419" y="5919"/>
                  </a:cubicBezTo>
                  <a:lnTo>
                    <a:pt x="419" y="5154"/>
                  </a:lnTo>
                  <a:cubicBezTo>
                    <a:pt x="419" y="5009"/>
                    <a:pt x="314" y="4937"/>
                    <a:pt x="210" y="4937"/>
                  </a:cubicBezTo>
                  <a:close/>
                  <a:moveTo>
                    <a:pt x="7039" y="5064"/>
                  </a:moveTo>
                  <a:cubicBezTo>
                    <a:pt x="6933" y="5064"/>
                    <a:pt x="6828" y="5132"/>
                    <a:pt x="6828" y="5269"/>
                  </a:cubicBezTo>
                  <a:lnTo>
                    <a:pt x="6828" y="6049"/>
                  </a:lnTo>
                  <a:cubicBezTo>
                    <a:pt x="6828" y="6164"/>
                    <a:pt x="6929" y="6251"/>
                    <a:pt x="7045" y="6251"/>
                  </a:cubicBezTo>
                  <a:lnTo>
                    <a:pt x="7045" y="6265"/>
                  </a:lnTo>
                  <a:cubicBezTo>
                    <a:pt x="7160" y="6265"/>
                    <a:pt x="7261" y="6164"/>
                    <a:pt x="7261" y="6049"/>
                  </a:cubicBezTo>
                  <a:lnTo>
                    <a:pt x="7261" y="5269"/>
                  </a:lnTo>
                  <a:cubicBezTo>
                    <a:pt x="7254" y="5132"/>
                    <a:pt x="7146" y="5064"/>
                    <a:pt x="7039" y="5064"/>
                  </a:cubicBezTo>
                  <a:close/>
                  <a:moveTo>
                    <a:pt x="210" y="6482"/>
                  </a:moveTo>
                  <a:cubicBezTo>
                    <a:pt x="105" y="6482"/>
                    <a:pt x="0" y="6554"/>
                    <a:pt x="0" y="6698"/>
                  </a:cubicBezTo>
                  <a:lnTo>
                    <a:pt x="0" y="7463"/>
                  </a:lnTo>
                  <a:cubicBezTo>
                    <a:pt x="0" y="7579"/>
                    <a:pt x="87" y="7680"/>
                    <a:pt x="217" y="7680"/>
                  </a:cubicBezTo>
                  <a:cubicBezTo>
                    <a:pt x="332" y="7680"/>
                    <a:pt x="419" y="7579"/>
                    <a:pt x="419" y="7463"/>
                  </a:cubicBezTo>
                  <a:lnTo>
                    <a:pt x="419" y="6698"/>
                  </a:lnTo>
                  <a:cubicBezTo>
                    <a:pt x="419" y="6554"/>
                    <a:pt x="314" y="6482"/>
                    <a:pt x="210" y="6482"/>
                  </a:cubicBezTo>
                  <a:close/>
                  <a:moveTo>
                    <a:pt x="7039" y="6608"/>
                  </a:moveTo>
                  <a:cubicBezTo>
                    <a:pt x="6933" y="6608"/>
                    <a:pt x="6828" y="6677"/>
                    <a:pt x="6828" y="6814"/>
                  </a:cubicBezTo>
                  <a:lnTo>
                    <a:pt x="6828" y="7593"/>
                  </a:lnTo>
                  <a:cubicBezTo>
                    <a:pt x="6828" y="7709"/>
                    <a:pt x="6929" y="7795"/>
                    <a:pt x="7045" y="7795"/>
                  </a:cubicBezTo>
                  <a:lnTo>
                    <a:pt x="7045" y="7810"/>
                  </a:lnTo>
                  <a:cubicBezTo>
                    <a:pt x="7160" y="7810"/>
                    <a:pt x="7261" y="7709"/>
                    <a:pt x="7261" y="7593"/>
                  </a:cubicBezTo>
                  <a:lnTo>
                    <a:pt x="7261" y="6814"/>
                  </a:lnTo>
                  <a:cubicBezTo>
                    <a:pt x="7254" y="6677"/>
                    <a:pt x="7146" y="6608"/>
                    <a:pt x="7039" y="6608"/>
                  </a:cubicBezTo>
                  <a:close/>
                  <a:moveTo>
                    <a:pt x="210" y="8026"/>
                  </a:moveTo>
                  <a:cubicBezTo>
                    <a:pt x="105" y="8026"/>
                    <a:pt x="0" y="8099"/>
                    <a:pt x="0" y="8243"/>
                  </a:cubicBezTo>
                  <a:lnTo>
                    <a:pt x="0" y="8676"/>
                  </a:lnTo>
                  <a:cubicBezTo>
                    <a:pt x="0" y="8820"/>
                    <a:pt x="29" y="8965"/>
                    <a:pt x="87" y="9080"/>
                  </a:cubicBezTo>
                  <a:cubicBezTo>
                    <a:pt x="116" y="9167"/>
                    <a:pt x="188" y="9210"/>
                    <a:pt x="275" y="9210"/>
                  </a:cubicBezTo>
                  <a:cubicBezTo>
                    <a:pt x="433" y="9210"/>
                    <a:pt x="534" y="9051"/>
                    <a:pt x="477" y="8907"/>
                  </a:cubicBezTo>
                  <a:cubicBezTo>
                    <a:pt x="433" y="8835"/>
                    <a:pt x="419" y="8763"/>
                    <a:pt x="419" y="8676"/>
                  </a:cubicBezTo>
                  <a:lnTo>
                    <a:pt x="419" y="8243"/>
                  </a:lnTo>
                  <a:cubicBezTo>
                    <a:pt x="419" y="8099"/>
                    <a:pt x="314" y="8026"/>
                    <a:pt x="210" y="8026"/>
                  </a:cubicBezTo>
                  <a:close/>
                  <a:moveTo>
                    <a:pt x="7038" y="8153"/>
                  </a:moveTo>
                  <a:cubicBezTo>
                    <a:pt x="6933" y="8153"/>
                    <a:pt x="6828" y="8221"/>
                    <a:pt x="6828" y="8358"/>
                  </a:cubicBezTo>
                  <a:lnTo>
                    <a:pt x="6828" y="8676"/>
                  </a:lnTo>
                  <a:cubicBezTo>
                    <a:pt x="6828" y="8791"/>
                    <a:pt x="6799" y="8893"/>
                    <a:pt x="6742" y="8994"/>
                  </a:cubicBezTo>
                  <a:cubicBezTo>
                    <a:pt x="6644" y="9133"/>
                    <a:pt x="6735" y="9312"/>
                    <a:pt x="6896" y="9312"/>
                  </a:cubicBezTo>
                  <a:cubicBezTo>
                    <a:pt x="6902" y="9312"/>
                    <a:pt x="6909" y="9312"/>
                    <a:pt x="6915" y="9311"/>
                  </a:cubicBezTo>
                  <a:lnTo>
                    <a:pt x="6915" y="9326"/>
                  </a:lnTo>
                  <a:cubicBezTo>
                    <a:pt x="6987" y="9326"/>
                    <a:pt x="7059" y="9282"/>
                    <a:pt x="7088" y="9225"/>
                  </a:cubicBezTo>
                  <a:cubicBezTo>
                    <a:pt x="7189" y="9066"/>
                    <a:pt x="7247" y="8878"/>
                    <a:pt x="7247" y="8676"/>
                  </a:cubicBezTo>
                  <a:lnTo>
                    <a:pt x="7247" y="8358"/>
                  </a:lnTo>
                  <a:cubicBezTo>
                    <a:pt x="7247" y="8221"/>
                    <a:pt x="7142" y="8153"/>
                    <a:pt x="7038" y="8153"/>
                  </a:cubicBezTo>
                  <a:close/>
                  <a:moveTo>
                    <a:pt x="846" y="9248"/>
                  </a:moveTo>
                  <a:cubicBezTo>
                    <a:pt x="613" y="9248"/>
                    <a:pt x="567" y="9631"/>
                    <a:pt x="838" y="9672"/>
                  </a:cubicBezTo>
                  <a:lnTo>
                    <a:pt x="1631" y="9672"/>
                  </a:lnTo>
                  <a:cubicBezTo>
                    <a:pt x="1920" y="9672"/>
                    <a:pt x="1920" y="9253"/>
                    <a:pt x="1631" y="9253"/>
                  </a:cubicBezTo>
                  <a:lnTo>
                    <a:pt x="895" y="9253"/>
                  </a:lnTo>
                  <a:cubicBezTo>
                    <a:pt x="878" y="9250"/>
                    <a:pt x="862" y="9248"/>
                    <a:pt x="846" y="9248"/>
                  </a:cubicBezTo>
                  <a:close/>
                  <a:moveTo>
                    <a:pt x="2411" y="9253"/>
                  </a:moveTo>
                  <a:cubicBezTo>
                    <a:pt x="2122" y="9253"/>
                    <a:pt x="2122" y="9672"/>
                    <a:pt x="2411" y="9672"/>
                  </a:cubicBezTo>
                  <a:lnTo>
                    <a:pt x="3176" y="9672"/>
                  </a:lnTo>
                  <a:cubicBezTo>
                    <a:pt x="3465" y="9672"/>
                    <a:pt x="3465" y="9253"/>
                    <a:pt x="3176" y="9253"/>
                  </a:cubicBezTo>
                  <a:close/>
                  <a:moveTo>
                    <a:pt x="3956" y="9253"/>
                  </a:moveTo>
                  <a:cubicBezTo>
                    <a:pt x="3667" y="9253"/>
                    <a:pt x="3667" y="9672"/>
                    <a:pt x="3956" y="9672"/>
                  </a:cubicBezTo>
                  <a:lnTo>
                    <a:pt x="4721" y="9672"/>
                  </a:lnTo>
                  <a:cubicBezTo>
                    <a:pt x="4995" y="9672"/>
                    <a:pt x="4995" y="9253"/>
                    <a:pt x="4721" y="9253"/>
                  </a:cubicBezTo>
                  <a:close/>
                  <a:moveTo>
                    <a:pt x="5500" y="9253"/>
                  </a:moveTo>
                  <a:cubicBezTo>
                    <a:pt x="5211" y="9253"/>
                    <a:pt x="5211" y="9672"/>
                    <a:pt x="5500" y="9672"/>
                  </a:cubicBezTo>
                  <a:lnTo>
                    <a:pt x="6265" y="9672"/>
                  </a:lnTo>
                  <a:cubicBezTo>
                    <a:pt x="6554" y="9672"/>
                    <a:pt x="6554" y="9253"/>
                    <a:pt x="6265" y="9253"/>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5" name="Google Shape;17005;p62"/>
            <p:cNvSpPr/>
            <p:nvPr/>
          </p:nvSpPr>
          <p:spPr>
            <a:xfrm>
              <a:off x="4913970" y="2083025"/>
              <a:ext cx="105620" cy="95029"/>
            </a:xfrm>
            <a:custGeom>
              <a:avLst/>
              <a:gdLst/>
              <a:ahLst/>
              <a:cxnLst/>
              <a:rect l="l" t="t" r="r" b="b"/>
              <a:pathLst>
                <a:path w="4029" h="3625" extrusionOk="0">
                  <a:moveTo>
                    <a:pt x="289" y="1"/>
                  </a:moveTo>
                  <a:cubicBezTo>
                    <a:pt x="159" y="73"/>
                    <a:pt x="58" y="189"/>
                    <a:pt x="1" y="318"/>
                  </a:cubicBezTo>
                  <a:lnTo>
                    <a:pt x="1689" y="1820"/>
                  </a:lnTo>
                  <a:lnTo>
                    <a:pt x="1" y="3307"/>
                  </a:lnTo>
                  <a:cubicBezTo>
                    <a:pt x="73" y="3437"/>
                    <a:pt x="174" y="3552"/>
                    <a:pt x="289" y="3624"/>
                  </a:cubicBezTo>
                  <a:lnTo>
                    <a:pt x="2007" y="2094"/>
                  </a:lnTo>
                  <a:lnTo>
                    <a:pt x="3739" y="3624"/>
                  </a:lnTo>
                  <a:cubicBezTo>
                    <a:pt x="3855" y="3552"/>
                    <a:pt x="3956" y="3437"/>
                    <a:pt x="4028" y="3321"/>
                  </a:cubicBezTo>
                  <a:lnTo>
                    <a:pt x="2325" y="1820"/>
                  </a:lnTo>
                  <a:lnTo>
                    <a:pt x="4028" y="318"/>
                  </a:lnTo>
                  <a:cubicBezTo>
                    <a:pt x="3970" y="189"/>
                    <a:pt x="3869" y="73"/>
                    <a:pt x="3739" y="1"/>
                  </a:cubicBezTo>
                  <a:lnTo>
                    <a:pt x="2022" y="1531"/>
                  </a:lnTo>
                  <a:lnTo>
                    <a:pt x="289"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6" name="Google Shape;17006;p62"/>
            <p:cNvSpPr/>
            <p:nvPr/>
          </p:nvSpPr>
          <p:spPr>
            <a:xfrm>
              <a:off x="4913970" y="2224953"/>
              <a:ext cx="105620" cy="95003"/>
            </a:xfrm>
            <a:custGeom>
              <a:avLst/>
              <a:gdLst/>
              <a:ahLst/>
              <a:cxnLst/>
              <a:rect l="l" t="t" r="r" b="b"/>
              <a:pathLst>
                <a:path w="4029" h="3624" extrusionOk="0">
                  <a:moveTo>
                    <a:pt x="289" y="0"/>
                  </a:moveTo>
                  <a:cubicBezTo>
                    <a:pt x="174" y="72"/>
                    <a:pt x="73" y="188"/>
                    <a:pt x="1" y="318"/>
                  </a:cubicBezTo>
                  <a:lnTo>
                    <a:pt x="1704" y="1819"/>
                  </a:lnTo>
                  <a:lnTo>
                    <a:pt x="1" y="3320"/>
                  </a:lnTo>
                  <a:cubicBezTo>
                    <a:pt x="73" y="3436"/>
                    <a:pt x="174" y="3551"/>
                    <a:pt x="289" y="3623"/>
                  </a:cubicBezTo>
                  <a:lnTo>
                    <a:pt x="2022" y="2093"/>
                  </a:lnTo>
                  <a:lnTo>
                    <a:pt x="3739" y="3623"/>
                  </a:lnTo>
                  <a:cubicBezTo>
                    <a:pt x="3869" y="3551"/>
                    <a:pt x="3970" y="3436"/>
                    <a:pt x="4028" y="3320"/>
                  </a:cubicBezTo>
                  <a:lnTo>
                    <a:pt x="2339" y="1819"/>
                  </a:lnTo>
                  <a:lnTo>
                    <a:pt x="4028" y="318"/>
                  </a:lnTo>
                  <a:cubicBezTo>
                    <a:pt x="3970" y="188"/>
                    <a:pt x="3869" y="72"/>
                    <a:pt x="3739" y="0"/>
                  </a:cubicBezTo>
                  <a:lnTo>
                    <a:pt x="2022" y="1530"/>
                  </a:lnTo>
                  <a:lnTo>
                    <a:pt x="289"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7" name="Google Shape;17007;p62"/>
          <p:cNvGrpSpPr/>
          <p:nvPr/>
        </p:nvGrpSpPr>
        <p:grpSpPr>
          <a:xfrm>
            <a:off x="7526242" y="1522968"/>
            <a:ext cx="357651" cy="332275"/>
            <a:chOff x="7526242" y="1522968"/>
            <a:chExt cx="357651" cy="332275"/>
          </a:xfrm>
        </p:grpSpPr>
        <p:sp>
          <p:nvSpPr>
            <p:cNvPr id="17008" name="Google Shape;17008;p62"/>
            <p:cNvSpPr/>
            <p:nvPr/>
          </p:nvSpPr>
          <p:spPr>
            <a:xfrm>
              <a:off x="7589814" y="1531304"/>
              <a:ext cx="187726" cy="323939"/>
            </a:xfrm>
            <a:custGeom>
              <a:avLst/>
              <a:gdLst/>
              <a:ahLst/>
              <a:cxnLst/>
              <a:rect l="l" t="t" r="r" b="b"/>
              <a:pathLst>
                <a:path w="7161" h="12357" extrusionOk="0">
                  <a:moveTo>
                    <a:pt x="852" y="0"/>
                  </a:moveTo>
                  <a:cubicBezTo>
                    <a:pt x="376" y="0"/>
                    <a:pt x="1" y="375"/>
                    <a:pt x="1" y="852"/>
                  </a:cubicBezTo>
                  <a:lnTo>
                    <a:pt x="1" y="11505"/>
                  </a:lnTo>
                  <a:cubicBezTo>
                    <a:pt x="1" y="11981"/>
                    <a:pt x="376" y="12357"/>
                    <a:pt x="852" y="12357"/>
                  </a:cubicBezTo>
                  <a:lnTo>
                    <a:pt x="6309" y="12357"/>
                  </a:lnTo>
                  <a:cubicBezTo>
                    <a:pt x="6785" y="12357"/>
                    <a:pt x="7161" y="11981"/>
                    <a:pt x="7161" y="11505"/>
                  </a:cubicBezTo>
                  <a:lnTo>
                    <a:pt x="7161" y="852"/>
                  </a:lnTo>
                  <a:cubicBezTo>
                    <a:pt x="7161" y="375"/>
                    <a:pt x="6785" y="0"/>
                    <a:pt x="6309"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9" name="Google Shape;17009;p62"/>
            <p:cNvSpPr/>
            <p:nvPr/>
          </p:nvSpPr>
          <p:spPr>
            <a:xfrm>
              <a:off x="7739292" y="1531304"/>
              <a:ext cx="38248" cy="323939"/>
            </a:xfrm>
            <a:custGeom>
              <a:avLst/>
              <a:gdLst/>
              <a:ahLst/>
              <a:cxnLst/>
              <a:rect l="l" t="t" r="r" b="b"/>
              <a:pathLst>
                <a:path w="1459" h="12357" extrusionOk="0">
                  <a:moveTo>
                    <a:pt x="1" y="0"/>
                  </a:moveTo>
                  <a:cubicBezTo>
                    <a:pt x="463" y="0"/>
                    <a:pt x="852" y="375"/>
                    <a:pt x="852" y="852"/>
                  </a:cubicBezTo>
                  <a:lnTo>
                    <a:pt x="852" y="11505"/>
                  </a:lnTo>
                  <a:cubicBezTo>
                    <a:pt x="852" y="11981"/>
                    <a:pt x="463" y="12357"/>
                    <a:pt x="1" y="12357"/>
                  </a:cubicBezTo>
                  <a:lnTo>
                    <a:pt x="607" y="12357"/>
                  </a:lnTo>
                  <a:cubicBezTo>
                    <a:pt x="1083" y="12357"/>
                    <a:pt x="1459" y="11981"/>
                    <a:pt x="1459" y="11505"/>
                  </a:cubicBezTo>
                  <a:lnTo>
                    <a:pt x="1459" y="852"/>
                  </a:lnTo>
                  <a:cubicBezTo>
                    <a:pt x="1459" y="375"/>
                    <a:pt x="1083" y="0"/>
                    <a:pt x="607"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0" name="Google Shape;17010;p62"/>
            <p:cNvSpPr/>
            <p:nvPr/>
          </p:nvSpPr>
          <p:spPr>
            <a:xfrm>
              <a:off x="7589814" y="1531304"/>
              <a:ext cx="187726" cy="53741"/>
            </a:xfrm>
            <a:custGeom>
              <a:avLst/>
              <a:gdLst/>
              <a:ahLst/>
              <a:cxnLst/>
              <a:rect l="l" t="t" r="r" b="b"/>
              <a:pathLst>
                <a:path w="7161" h="2050" extrusionOk="0">
                  <a:moveTo>
                    <a:pt x="852" y="0"/>
                  </a:moveTo>
                  <a:cubicBezTo>
                    <a:pt x="376" y="0"/>
                    <a:pt x="1" y="375"/>
                    <a:pt x="1" y="852"/>
                  </a:cubicBezTo>
                  <a:lnTo>
                    <a:pt x="1" y="2050"/>
                  </a:lnTo>
                  <a:lnTo>
                    <a:pt x="7161" y="2050"/>
                  </a:lnTo>
                  <a:lnTo>
                    <a:pt x="7161" y="852"/>
                  </a:lnTo>
                  <a:cubicBezTo>
                    <a:pt x="7161" y="375"/>
                    <a:pt x="6785" y="0"/>
                    <a:pt x="630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1" name="Google Shape;17011;p62"/>
            <p:cNvSpPr/>
            <p:nvPr/>
          </p:nvSpPr>
          <p:spPr>
            <a:xfrm>
              <a:off x="7739292" y="1531304"/>
              <a:ext cx="38248" cy="53741"/>
            </a:xfrm>
            <a:custGeom>
              <a:avLst/>
              <a:gdLst/>
              <a:ahLst/>
              <a:cxnLst/>
              <a:rect l="l" t="t" r="r" b="b"/>
              <a:pathLst>
                <a:path w="1459" h="2050" extrusionOk="0">
                  <a:moveTo>
                    <a:pt x="1" y="0"/>
                  </a:moveTo>
                  <a:cubicBezTo>
                    <a:pt x="463" y="0"/>
                    <a:pt x="852" y="375"/>
                    <a:pt x="852" y="852"/>
                  </a:cubicBezTo>
                  <a:lnTo>
                    <a:pt x="852" y="2050"/>
                  </a:lnTo>
                  <a:lnTo>
                    <a:pt x="1459" y="2050"/>
                  </a:lnTo>
                  <a:lnTo>
                    <a:pt x="1459" y="852"/>
                  </a:lnTo>
                  <a:cubicBezTo>
                    <a:pt x="1459" y="375"/>
                    <a:pt x="1083" y="0"/>
                    <a:pt x="607" y="0"/>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2" name="Google Shape;17012;p62"/>
            <p:cNvSpPr/>
            <p:nvPr/>
          </p:nvSpPr>
          <p:spPr>
            <a:xfrm>
              <a:off x="7590207" y="1801476"/>
              <a:ext cx="187726" cy="53767"/>
            </a:xfrm>
            <a:custGeom>
              <a:avLst/>
              <a:gdLst/>
              <a:ahLst/>
              <a:cxnLst/>
              <a:rect l="l" t="t" r="r" b="b"/>
              <a:pathLst>
                <a:path w="7161" h="2051" extrusionOk="0">
                  <a:moveTo>
                    <a:pt x="0" y="1"/>
                  </a:moveTo>
                  <a:lnTo>
                    <a:pt x="0" y="1199"/>
                  </a:lnTo>
                  <a:cubicBezTo>
                    <a:pt x="0" y="1675"/>
                    <a:pt x="375" y="2051"/>
                    <a:pt x="852" y="2051"/>
                  </a:cubicBezTo>
                  <a:lnTo>
                    <a:pt x="6308" y="2051"/>
                  </a:lnTo>
                  <a:cubicBezTo>
                    <a:pt x="6770" y="2051"/>
                    <a:pt x="7160" y="1675"/>
                    <a:pt x="7160" y="1199"/>
                  </a:cubicBezTo>
                  <a:lnTo>
                    <a:pt x="7160"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3" name="Google Shape;17013;p62"/>
            <p:cNvSpPr/>
            <p:nvPr/>
          </p:nvSpPr>
          <p:spPr>
            <a:xfrm>
              <a:off x="7739292" y="1801476"/>
              <a:ext cx="38248" cy="53767"/>
            </a:xfrm>
            <a:custGeom>
              <a:avLst/>
              <a:gdLst/>
              <a:ahLst/>
              <a:cxnLst/>
              <a:rect l="l" t="t" r="r" b="b"/>
              <a:pathLst>
                <a:path w="1459" h="2051" extrusionOk="0">
                  <a:moveTo>
                    <a:pt x="838" y="1"/>
                  </a:moveTo>
                  <a:lnTo>
                    <a:pt x="852" y="1199"/>
                  </a:lnTo>
                  <a:cubicBezTo>
                    <a:pt x="852" y="1675"/>
                    <a:pt x="463" y="2051"/>
                    <a:pt x="1" y="2051"/>
                  </a:cubicBezTo>
                  <a:lnTo>
                    <a:pt x="607" y="2051"/>
                  </a:lnTo>
                  <a:cubicBezTo>
                    <a:pt x="1040" y="2051"/>
                    <a:pt x="1401" y="1733"/>
                    <a:pt x="1459" y="1300"/>
                  </a:cubicBezTo>
                  <a:cubicBezTo>
                    <a:pt x="1459" y="1271"/>
                    <a:pt x="1459" y="1228"/>
                    <a:pt x="1459" y="1214"/>
                  </a:cubicBezTo>
                  <a:lnTo>
                    <a:pt x="1459" y="1"/>
                  </a:ln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4" name="Google Shape;17014;p62"/>
            <p:cNvSpPr/>
            <p:nvPr/>
          </p:nvSpPr>
          <p:spPr>
            <a:xfrm>
              <a:off x="7678001" y="1625521"/>
              <a:ext cx="205893" cy="135112"/>
            </a:xfrm>
            <a:custGeom>
              <a:avLst/>
              <a:gdLst/>
              <a:ahLst/>
              <a:cxnLst/>
              <a:rect l="l" t="t" r="r" b="b"/>
              <a:pathLst>
                <a:path w="7854" h="5154" extrusionOk="0">
                  <a:moveTo>
                    <a:pt x="419" y="1"/>
                  </a:moveTo>
                  <a:cubicBezTo>
                    <a:pt x="188" y="1"/>
                    <a:pt x="0" y="188"/>
                    <a:pt x="0" y="419"/>
                  </a:cubicBezTo>
                  <a:lnTo>
                    <a:pt x="0" y="4735"/>
                  </a:lnTo>
                  <a:cubicBezTo>
                    <a:pt x="0" y="4966"/>
                    <a:pt x="188" y="5154"/>
                    <a:pt x="419" y="5154"/>
                  </a:cubicBezTo>
                  <a:lnTo>
                    <a:pt x="7420" y="5154"/>
                  </a:lnTo>
                  <a:cubicBezTo>
                    <a:pt x="7651" y="5154"/>
                    <a:pt x="7853" y="4966"/>
                    <a:pt x="7853" y="4735"/>
                  </a:cubicBezTo>
                  <a:lnTo>
                    <a:pt x="7853" y="419"/>
                  </a:lnTo>
                  <a:cubicBezTo>
                    <a:pt x="7853" y="188"/>
                    <a:pt x="7651" y="1"/>
                    <a:pt x="7420" y="1"/>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5" name="Google Shape;17015;p62"/>
            <p:cNvSpPr/>
            <p:nvPr/>
          </p:nvSpPr>
          <p:spPr>
            <a:xfrm>
              <a:off x="7857364" y="1625521"/>
              <a:ext cx="26530" cy="135112"/>
            </a:xfrm>
            <a:custGeom>
              <a:avLst/>
              <a:gdLst/>
              <a:ahLst/>
              <a:cxnLst/>
              <a:rect l="l" t="t" r="r" b="b"/>
              <a:pathLst>
                <a:path w="1012" h="5154" extrusionOk="0">
                  <a:moveTo>
                    <a:pt x="1" y="1"/>
                  </a:moveTo>
                  <a:cubicBezTo>
                    <a:pt x="232" y="1"/>
                    <a:pt x="419" y="188"/>
                    <a:pt x="419" y="419"/>
                  </a:cubicBezTo>
                  <a:lnTo>
                    <a:pt x="419" y="4735"/>
                  </a:lnTo>
                  <a:cubicBezTo>
                    <a:pt x="419" y="4966"/>
                    <a:pt x="232" y="5154"/>
                    <a:pt x="1" y="5154"/>
                  </a:cubicBezTo>
                  <a:lnTo>
                    <a:pt x="578" y="5154"/>
                  </a:lnTo>
                  <a:cubicBezTo>
                    <a:pt x="809" y="5154"/>
                    <a:pt x="1011" y="4966"/>
                    <a:pt x="1011" y="4735"/>
                  </a:cubicBezTo>
                  <a:lnTo>
                    <a:pt x="1011" y="419"/>
                  </a:lnTo>
                  <a:cubicBezTo>
                    <a:pt x="1011" y="188"/>
                    <a:pt x="809" y="1"/>
                    <a:pt x="578"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6" name="Google Shape;17016;p62"/>
            <p:cNvSpPr/>
            <p:nvPr/>
          </p:nvSpPr>
          <p:spPr>
            <a:xfrm>
              <a:off x="7782809" y="1648223"/>
              <a:ext cx="55287" cy="47266"/>
            </a:xfrm>
            <a:custGeom>
              <a:avLst/>
              <a:gdLst/>
              <a:ahLst/>
              <a:cxnLst/>
              <a:rect l="l" t="t" r="r" b="b"/>
              <a:pathLst>
                <a:path w="2109" h="1803" extrusionOk="0">
                  <a:moveTo>
                    <a:pt x="1199" y="1"/>
                  </a:moveTo>
                  <a:cubicBezTo>
                    <a:pt x="405" y="1"/>
                    <a:pt x="1" y="968"/>
                    <a:pt x="564" y="1531"/>
                  </a:cubicBezTo>
                  <a:cubicBezTo>
                    <a:pt x="747" y="1719"/>
                    <a:pt x="974" y="1803"/>
                    <a:pt x="1198" y="1803"/>
                  </a:cubicBezTo>
                  <a:cubicBezTo>
                    <a:pt x="1661" y="1803"/>
                    <a:pt x="2108" y="1441"/>
                    <a:pt x="2108" y="896"/>
                  </a:cubicBezTo>
                  <a:cubicBezTo>
                    <a:pt x="2108" y="390"/>
                    <a:pt x="1704" y="1"/>
                    <a:pt x="1199" y="1"/>
                  </a:cubicBezTo>
                  <a:close/>
                </a:path>
              </a:pathLst>
            </a:custGeom>
            <a:solidFill>
              <a:srgbClr val="778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7" name="Google Shape;17017;p62"/>
            <p:cNvSpPr/>
            <p:nvPr/>
          </p:nvSpPr>
          <p:spPr>
            <a:xfrm>
              <a:off x="7807425" y="1648223"/>
              <a:ext cx="55261" cy="47266"/>
            </a:xfrm>
            <a:custGeom>
              <a:avLst/>
              <a:gdLst/>
              <a:ahLst/>
              <a:cxnLst/>
              <a:rect l="l" t="t" r="r" b="b"/>
              <a:pathLst>
                <a:path w="2108" h="1803" extrusionOk="0">
                  <a:moveTo>
                    <a:pt x="1213" y="1"/>
                  </a:moveTo>
                  <a:cubicBezTo>
                    <a:pt x="404" y="1"/>
                    <a:pt x="0" y="968"/>
                    <a:pt x="563" y="1531"/>
                  </a:cubicBezTo>
                  <a:cubicBezTo>
                    <a:pt x="751" y="1719"/>
                    <a:pt x="980" y="1803"/>
                    <a:pt x="1203" y="1803"/>
                  </a:cubicBezTo>
                  <a:cubicBezTo>
                    <a:pt x="1667" y="1803"/>
                    <a:pt x="2108" y="1441"/>
                    <a:pt x="2108" y="896"/>
                  </a:cubicBezTo>
                  <a:cubicBezTo>
                    <a:pt x="2108" y="390"/>
                    <a:pt x="1703" y="1"/>
                    <a:pt x="1213" y="1"/>
                  </a:cubicBezTo>
                  <a:close/>
                </a:path>
              </a:pathLst>
            </a:custGeom>
            <a:solidFill>
              <a:srgbClr val="AF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8" name="Google Shape;17018;p62"/>
            <p:cNvSpPr/>
            <p:nvPr/>
          </p:nvSpPr>
          <p:spPr>
            <a:xfrm>
              <a:off x="7701464" y="1649351"/>
              <a:ext cx="65852" cy="44697"/>
            </a:xfrm>
            <a:custGeom>
              <a:avLst/>
              <a:gdLst/>
              <a:ahLst/>
              <a:cxnLst/>
              <a:rect l="l" t="t" r="r" b="b"/>
              <a:pathLst>
                <a:path w="2512" h="1705" extrusionOk="0">
                  <a:moveTo>
                    <a:pt x="419" y="1"/>
                  </a:moveTo>
                  <a:cubicBezTo>
                    <a:pt x="188" y="1"/>
                    <a:pt x="0" y="189"/>
                    <a:pt x="0" y="420"/>
                  </a:cubicBezTo>
                  <a:lnTo>
                    <a:pt x="0" y="1286"/>
                  </a:lnTo>
                  <a:cubicBezTo>
                    <a:pt x="0" y="1517"/>
                    <a:pt x="188" y="1704"/>
                    <a:pt x="419" y="1704"/>
                  </a:cubicBezTo>
                  <a:lnTo>
                    <a:pt x="2093" y="1704"/>
                  </a:lnTo>
                  <a:cubicBezTo>
                    <a:pt x="2324" y="1704"/>
                    <a:pt x="2512" y="1517"/>
                    <a:pt x="2512" y="1286"/>
                  </a:cubicBezTo>
                  <a:lnTo>
                    <a:pt x="2512" y="420"/>
                  </a:lnTo>
                  <a:cubicBezTo>
                    <a:pt x="2512" y="189"/>
                    <a:pt x="2324" y="1"/>
                    <a:pt x="2093"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9" name="Google Shape;17019;p62"/>
            <p:cNvSpPr/>
            <p:nvPr/>
          </p:nvSpPr>
          <p:spPr>
            <a:xfrm>
              <a:off x="7698056" y="1704245"/>
              <a:ext cx="167278" cy="29544"/>
            </a:xfrm>
            <a:custGeom>
              <a:avLst/>
              <a:gdLst/>
              <a:ahLst/>
              <a:cxnLst/>
              <a:rect l="l" t="t" r="r" b="b"/>
              <a:pathLst>
                <a:path w="6381" h="1127" extrusionOk="0">
                  <a:moveTo>
                    <a:pt x="419" y="0"/>
                  </a:moveTo>
                  <a:cubicBezTo>
                    <a:pt x="188" y="0"/>
                    <a:pt x="0" y="188"/>
                    <a:pt x="0" y="419"/>
                  </a:cubicBezTo>
                  <a:lnTo>
                    <a:pt x="0" y="707"/>
                  </a:lnTo>
                  <a:cubicBezTo>
                    <a:pt x="0" y="938"/>
                    <a:pt x="188" y="1126"/>
                    <a:pt x="419" y="1126"/>
                  </a:cubicBezTo>
                  <a:lnTo>
                    <a:pt x="5962" y="1126"/>
                  </a:lnTo>
                  <a:cubicBezTo>
                    <a:pt x="6193" y="1126"/>
                    <a:pt x="6381" y="938"/>
                    <a:pt x="6381" y="707"/>
                  </a:cubicBezTo>
                  <a:lnTo>
                    <a:pt x="6381" y="419"/>
                  </a:lnTo>
                  <a:cubicBezTo>
                    <a:pt x="6381" y="188"/>
                    <a:pt x="6193" y="0"/>
                    <a:pt x="5962"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0" name="Google Shape;17020;p62"/>
            <p:cNvSpPr/>
            <p:nvPr/>
          </p:nvSpPr>
          <p:spPr>
            <a:xfrm>
              <a:off x="7678001" y="1608298"/>
              <a:ext cx="9857" cy="169742"/>
            </a:xfrm>
            <a:custGeom>
              <a:avLst/>
              <a:gdLst/>
              <a:ahLst/>
              <a:cxnLst/>
              <a:rect l="l" t="t" r="r" b="b"/>
              <a:pathLst>
                <a:path w="376" h="6475" extrusionOk="0">
                  <a:moveTo>
                    <a:pt x="188" y="1"/>
                  </a:moveTo>
                  <a:cubicBezTo>
                    <a:pt x="94" y="1"/>
                    <a:pt x="0" y="66"/>
                    <a:pt x="0" y="196"/>
                  </a:cubicBezTo>
                  <a:lnTo>
                    <a:pt x="0" y="6287"/>
                  </a:lnTo>
                  <a:cubicBezTo>
                    <a:pt x="0" y="6388"/>
                    <a:pt x="87" y="6475"/>
                    <a:pt x="188" y="6475"/>
                  </a:cubicBezTo>
                  <a:cubicBezTo>
                    <a:pt x="289" y="6475"/>
                    <a:pt x="376" y="6388"/>
                    <a:pt x="376" y="6287"/>
                  </a:cubicBezTo>
                  <a:lnTo>
                    <a:pt x="376" y="196"/>
                  </a:lnTo>
                  <a:cubicBezTo>
                    <a:pt x="376" y="66"/>
                    <a:pt x="282" y="1"/>
                    <a:pt x="188"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1" name="Google Shape;17021;p62"/>
            <p:cNvSpPr/>
            <p:nvPr/>
          </p:nvSpPr>
          <p:spPr>
            <a:xfrm>
              <a:off x="7526242" y="1522968"/>
              <a:ext cx="114691" cy="98201"/>
            </a:xfrm>
            <a:custGeom>
              <a:avLst/>
              <a:gdLst/>
              <a:ahLst/>
              <a:cxnLst/>
              <a:rect l="l" t="t" r="r" b="b"/>
              <a:pathLst>
                <a:path w="4375" h="3746" extrusionOk="0">
                  <a:moveTo>
                    <a:pt x="2498" y="1"/>
                  </a:moveTo>
                  <a:cubicBezTo>
                    <a:pt x="838" y="1"/>
                    <a:pt x="1" y="2007"/>
                    <a:pt x="1170" y="3191"/>
                  </a:cubicBezTo>
                  <a:cubicBezTo>
                    <a:pt x="1553" y="3574"/>
                    <a:pt x="2023" y="3745"/>
                    <a:pt x="2485" y="3745"/>
                  </a:cubicBezTo>
                  <a:cubicBezTo>
                    <a:pt x="3450" y="3745"/>
                    <a:pt x="4375" y="2996"/>
                    <a:pt x="4375" y="1863"/>
                  </a:cubicBezTo>
                  <a:cubicBezTo>
                    <a:pt x="4375" y="838"/>
                    <a:pt x="3537" y="1"/>
                    <a:pt x="2498" y="1"/>
                  </a:cubicBezTo>
                  <a:close/>
                </a:path>
              </a:pathLst>
            </a:custGeom>
            <a:solidFill>
              <a:srgbClr val="97A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2" name="Google Shape;17022;p62"/>
            <p:cNvSpPr/>
            <p:nvPr/>
          </p:nvSpPr>
          <p:spPr>
            <a:xfrm>
              <a:off x="7584151" y="1522968"/>
              <a:ext cx="58669" cy="97913"/>
            </a:xfrm>
            <a:custGeom>
              <a:avLst/>
              <a:gdLst/>
              <a:ahLst/>
              <a:cxnLst/>
              <a:rect l="l" t="t" r="r" b="b"/>
              <a:pathLst>
                <a:path w="2238" h="3735" extrusionOk="0">
                  <a:moveTo>
                    <a:pt x="289" y="1"/>
                  </a:moveTo>
                  <a:cubicBezTo>
                    <a:pt x="188" y="1"/>
                    <a:pt x="101" y="1"/>
                    <a:pt x="0" y="15"/>
                  </a:cubicBezTo>
                  <a:cubicBezTo>
                    <a:pt x="910" y="159"/>
                    <a:pt x="1574" y="953"/>
                    <a:pt x="1574" y="1863"/>
                  </a:cubicBezTo>
                  <a:cubicBezTo>
                    <a:pt x="1574" y="2787"/>
                    <a:pt x="910" y="3566"/>
                    <a:pt x="0" y="3710"/>
                  </a:cubicBezTo>
                  <a:cubicBezTo>
                    <a:pt x="102" y="3727"/>
                    <a:pt x="203" y="3735"/>
                    <a:pt x="302" y="3735"/>
                  </a:cubicBezTo>
                  <a:cubicBezTo>
                    <a:pt x="1262" y="3735"/>
                    <a:pt x="2087" y="3002"/>
                    <a:pt x="2166" y="2022"/>
                  </a:cubicBezTo>
                  <a:cubicBezTo>
                    <a:pt x="2238" y="924"/>
                    <a:pt x="1386" y="1"/>
                    <a:pt x="289" y="1"/>
                  </a:cubicBezTo>
                  <a:close/>
                </a:path>
              </a:pathLst>
            </a:custGeom>
            <a:solidFill>
              <a:srgbClr val="88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62"/>
            <p:cNvSpPr/>
            <p:nvPr/>
          </p:nvSpPr>
          <p:spPr>
            <a:xfrm>
              <a:off x="7570467" y="1556471"/>
              <a:ext cx="43255" cy="30488"/>
            </a:xfrm>
            <a:custGeom>
              <a:avLst/>
              <a:gdLst/>
              <a:ahLst/>
              <a:cxnLst/>
              <a:rect l="l" t="t" r="r" b="b"/>
              <a:pathLst>
                <a:path w="1650" h="1163" extrusionOk="0">
                  <a:moveTo>
                    <a:pt x="1369" y="0"/>
                  </a:moveTo>
                  <a:cubicBezTo>
                    <a:pt x="1321" y="0"/>
                    <a:pt x="1272" y="19"/>
                    <a:pt x="1230" y="65"/>
                  </a:cubicBezTo>
                  <a:lnTo>
                    <a:pt x="667" y="686"/>
                  </a:lnTo>
                  <a:lnTo>
                    <a:pt x="421" y="368"/>
                  </a:lnTo>
                  <a:cubicBezTo>
                    <a:pt x="376" y="319"/>
                    <a:pt x="323" y="299"/>
                    <a:pt x="272" y="299"/>
                  </a:cubicBezTo>
                  <a:cubicBezTo>
                    <a:pt x="128" y="299"/>
                    <a:pt x="1" y="464"/>
                    <a:pt x="118" y="614"/>
                  </a:cubicBezTo>
                  <a:lnTo>
                    <a:pt x="508" y="1090"/>
                  </a:lnTo>
                  <a:cubicBezTo>
                    <a:pt x="537" y="1133"/>
                    <a:pt x="594" y="1162"/>
                    <a:pt x="652" y="1162"/>
                  </a:cubicBezTo>
                  <a:cubicBezTo>
                    <a:pt x="710" y="1162"/>
                    <a:pt x="753" y="1148"/>
                    <a:pt x="796" y="1104"/>
                  </a:cubicBezTo>
                  <a:lnTo>
                    <a:pt x="1518" y="325"/>
                  </a:lnTo>
                  <a:cubicBezTo>
                    <a:pt x="1649" y="183"/>
                    <a:pt x="1516" y="0"/>
                    <a:pt x="1369"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62"/>
          <p:cNvGrpSpPr/>
          <p:nvPr/>
        </p:nvGrpSpPr>
        <p:grpSpPr>
          <a:xfrm>
            <a:off x="3250786" y="1982386"/>
            <a:ext cx="371650" cy="371624"/>
            <a:chOff x="3250786" y="1982386"/>
            <a:chExt cx="371650" cy="371624"/>
          </a:xfrm>
        </p:grpSpPr>
        <p:sp>
          <p:nvSpPr>
            <p:cNvPr id="17025" name="Google Shape;17025;p62"/>
            <p:cNvSpPr/>
            <p:nvPr/>
          </p:nvSpPr>
          <p:spPr>
            <a:xfrm>
              <a:off x="3358634" y="2006215"/>
              <a:ext cx="179782" cy="164263"/>
            </a:xfrm>
            <a:custGeom>
              <a:avLst/>
              <a:gdLst/>
              <a:ahLst/>
              <a:cxnLst/>
              <a:rect l="l" t="t" r="r" b="b"/>
              <a:pathLst>
                <a:path w="6858" h="6266" extrusionOk="0">
                  <a:moveTo>
                    <a:pt x="6189" y="0"/>
                  </a:moveTo>
                  <a:cubicBezTo>
                    <a:pt x="6181" y="0"/>
                    <a:pt x="6173" y="0"/>
                    <a:pt x="6165" y="1"/>
                  </a:cubicBezTo>
                  <a:lnTo>
                    <a:pt x="679" y="1"/>
                  </a:lnTo>
                  <a:cubicBezTo>
                    <a:pt x="304" y="1"/>
                    <a:pt x="1" y="304"/>
                    <a:pt x="1" y="679"/>
                  </a:cubicBezTo>
                  <a:lnTo>
                    <a:pt x="1" y="4331"/>
                  </a:lnTo>
                  <a:cubicBezTo>
                    <a:pt x="1" y="4706"/>
                    <a:pt x="304" y="5024"/>
                    <a:pt x="679" y="5024"/>
                  </a:cubicBezTo>
                  <a:lnTo>
                    <a:pt x="2513" y="5024"/>
                  </a:lnTo>
                  <a:lnTo>
                    <a:pt x="4346" y="6237"/>
                  </a:lnTo>
                  <a:cubicBezTo>
                    <a:pt x="4370" y="6257"/>
                    <a:pt x="4396" y="6265"/>
                    <a:pt x="4421" y="6265"/>
                  </a:cubicBezTo>
                  <a:cubicBezTo>
                    <a:pt x="4485" y="6265"/>
                    <a:pt x="4540" y="6205"/>
                    <a:pt x="4519" y="6121"/>
                  </a:cubicBezTo>
                  <a:lnTo>
                    <a:pt x="4346" y="5024"/>
                  </a:lnTo>
                  <a:lnTo>
                    <a:pt x="6165" y="5024"/>
                  </a:lnTo>
                  <a:cubicBezTo>
                    <a:pt x="6554" y="5024"/>
                    <a:pt x="6858" y="4706"/>
                    <a:pt x="6858" y="4331"/>
                  </a:cubicBezTo>
                  <a:lnTo>
                    <a:pt x="6858" y="679"/>
                  </a:lnTo>
                  <a:cubicBezTo>
                    <a:pt x="6858" y="312"/>
                    <a:pt x="6554" y="0"/>
                    <a:pt x="618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62"/>
            <p:cNvSpPr/>
            <p:nvPr/>
          </p:nvSpPr>
          <p:spPr>
            <a:xfrm>
              <a:off x="3358634" y="2006215"/>
              <a:ext cx="167671" cy="119619"/>
            </a:xfrm>
            <a:custGeom>
              <a:avLst/>
              <a:gdLst/>
              <a:ahLst/>
              <a:cxnLst/>
              <a:rect l="l" t="t" r="r" b="b"/>
              <a:pathLst>
                <a:path w="6396" h="4563" extrusionOk="0">
                  <a:moveTo>
                    <a:pt x="679" y="1"/>
                  </a:moveTo>
                  <a:cubicBezTo>
                    <a:pt x="304" y="1"/>
                    <a:pt x="1" y="304"/>
                    <a:pt x="1" y="679"/>
                  </a:cubicBezTo>
                  <a:lnTo>
                    <a:pt x="1" y="4331"/>
                  </a:lnTo>
                  <a:cubicBezTo>
                    <a:pt x="1" y="4418"/>
                    <a:pt x="15" y="4490"/>
                    <a:pt x="44" y="4562"/>
                  </a:cubicBezTo>
                  <a:lnTo>
                    <a:pt x="5241" y="4562"/>
                  </a:lnTo>
                  <a:cubicBezTo>
                    <a:pt x="5876" y="4562"/>
                    <a:pt x="6396" y="4057"/>
                    <a:pt x="6396" y="3422"/>
                  </a:cubicBezTo>
                  <a:lnTo>
                    <a:pt x="6396" y="44"/>
                  </a:lnTo>
                  <a:cubicBezTo>
                    <a:pt x="6309" y="15"/>
                    <a:pt x="6237" y="1"/>
                    <a:pt x="616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62"/>
            <p:cNvSpPr/>
            <p:nvPr/>
          </p:nvSpPr>
          <p:spPr>
            <a:xfrm>
              <a:off x="3251546" y="2150398"/>
              <a:ext cx="131730" cy="131704"/>
            </a:xfrm>
            <a:custGeom>
              <a:avLst/>
              <a:gdLst/>
              <a:ahLst/>
              <a:cxnLst/>
              <a:rect l="l" t="t" r="r" b="b"/>
              <a:pathLst>
                <a:path w="5025" h="5024" extrusionOk="0">
                  <a:moveTo>
                    <a:pt x="2512" y="0"/>
                  </a:moveTo>
                  <a:cubicBezTo>
                    <a:pt x="1415" y="0"/>
                    <a:pt x="607" y="881"/>
                    <a:pt x="535" y="1949"/>
                  </a:cubicBezTo>
                  <a:cubicBezTo>
                    <a:pt x="462" y="2729"/>
                    <a:pt x="304" y="3494"/>
                    <a:pt x="58" y="4244"/>
                  </a:cubicBezTo>
                  <a:cubicBezTo>
                    <a:pt x="1" y="4374"/>
                    <a:pt x="73" y="4533"/>
                    <a:pt x="203" y="4605"/>
                  </a:cubicBezTo>
                  <a:cubicBezTo>
                    <a:pt x="665" y="4807"/>
                    <a:pt x="1155" y="4952"/>
                    <a:pt x="1661" y="5024"/>
                  </a:cubicBezTo>
                  <a:lnTo>
                    <a:pt x="3364" y="5024"/>
                  </a:lnTo>
                  <a:cubicBezTo>
                    <a:pt x="3869" y="4952"/>
                    <a:pt x="4360" y="4807"/>
                    <a:pt x="4822" y="4605"/>
                  </a:cubicBezTo>
                  <a:cubicBezTo>
                    <a:pt x="4966" y="4533"/>
                    <a:pt x="5024" y="4374"/>
                    <a:pt x="4966" y="4244"/>
                  </a:cubicBezTo>
                  <a:cubicBezTo>
                    <a:pt x="4721" y="3494"/>
                    <a:pt x="4562" y="2729"/>
                    <a:pt x="4504" y="1949"/>
                  </a:cubicBezTo>
                  <a:cubicBezTo>
                    <a:pt x="4418" y="867"/>
                    <a:pt x="3609" y="0"/>
                    <a:pt x="2512"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62"/>
            <p:cNvSpPr/>
            <p:nvPr/>
          </p:nvSpPr>
          <p:spPr>
            <a:xfrm>
              <a:off x="3287487" y="2150398"/>
              <a:ext cx="95790" cy="131704"/>
            </a:xfrm>
            <a:custGeom>
              <a:avLst/>
              <a:gdLst/>
              <a:ahLst/>
              <a:cxnLst/>
              <a:rect l="l" t="t" r="r" b="b"/>
              <a:pathLst>
                <a:path w="3654" h="5024" extrusionOk="0">
                  <a:moveTo>
                    <a:pt x="1141" y="0"/>
                  </a:moveTo>
                  <a:cubicBezTo>
                    <a:pt x="304" y="0"/>
                    <a:pt x="1" y="1155"/>
                    <a:pt x="723" y="1588"/>
                  </a:cubicBezTo>
                  <a:cubicBezTo>
                    <a:pt x="752" y="1588"/>
                    <a:pt x="780" y="1603"/>
                    <a:pt x="795" y="1617"/>
                  </a:cubicBezTo>
                  <a:lnTo>
                    <a:pt x="1430" y="5024"/>
                  </a:lnTo>
                  <a:lnTo>
                    <a:pt x="1993" y="5024"/>
                  </a:lnTo>
                  <a:cubicBezTo>
                    <a:pt x="2498" y="4952"/>
                    <a:pt x="2989" y="4807"/>
                    <a:pt x="3451" y="4605"/>
                  </a:cubicBezTo>
                  <a:cubicBezTo>
                    <a:pt x="3595" y="4533"/>
                    <a:pt x="3653" y="4374"/>
                    <a:pt x="3595" y="4244"/>
                  </a:cubicBezTo>
                  <a:cubicBezTo>
                    <a:pt x="3350" y="3494"/>
                    <a:pt x="3191" y="2729"/>
                    <a:pt x="3119" y="1949"/>
                  </a:cubicBezTo>
                  <a:cubicBezTo>
                    <a:pt x="3047" y="867"/>
                    <a:pt x="2238" y="0"/>
                    <a:pt x="114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62"/>
            <p:cNvSpPr/>
            <p:nvPr/>
          </p:nvSpPr>
          <p:spPr>
            <a:xfrm>
              <a:off x="3251179" y="2249910"/>
              <a:ext cx="131337" cy="104100"/>
            </a:xfrm>
            <a:custGeom>
              <a:avLst/>
              <a:gdLst/>
              <a:ahLst/>
              <a:cxnLst/>
              <a:rect l="l" t="t" r="r" b="b"/>
              <a:pathLst>
                <a:path w="5010" h="3971" extrusionOk="0">
                  <a:moveTo>
                    <a:pt x="1675" y="1"/>
                  </a:moveTo>
                  <a:lnTo>
                    <a:pt x="1675" y="838"/>
                  </a:lnTo>
                  <a:cubicBezTo>
                    <a:pt x="1675" y="1055"/>
                    <a:pt x="1545" y="1242"/>
                    <a:pt x="1357" y="1343"/>
                  </a:cubicBezTo>
                  <a:lnTo>
                    <a:pt x="462" y="1791"/>
                  </a:lnTo>
                  <a:cubicBezTo>
                    <a:pt x="173" y="1935"/>
                    <a:pt x="0" y="2224"/>
                    <a:pt x="0" y="2542"/>
                  </a:cubicBezTo>
                  <a:lnTo>
                    <a:pt x="0" y="3696"/>
                  </a:lnTo>
                  <a:cubicBezTo>
                    <a:pt x="0" y="3841"/>
                    <a:pt x="116" y="3971"/>
                    <a:pt x="274" y="3971"/>
                  </a:cubicBezTo>
                  <a:lnTo>
                    <a:pt x="4735" y="3971"/>
                  </a:lnTo>
                  <a:cubicBezTo>
                    <a:pt x="4894" y="3971"/>
                    <a:pt x="5009" y="3841"/>
                    <a:pt x="5009" y="3696"/>
                  </a:cubicBezTo>
                  <a:lnTo>
                    <a:pt x="5009" y="2542"/>
                  </a:lnTo>
                  <a:cubicBezTo>
                    <a:pt x="5009" y="2224"/>
                    <a:pt x="4836" y="1935"/>
                    <a:pt x="4562" y="1791"/>
                  </a:cubicBezTo>
                  <a:lnTo>
                    <a:pt x="3652" y="1343"/>
                  </a:lnTo>
                  <a:cubicBezTo>
                    <a:pt x="3465" y="1242"/>
                    <a:pt x="3349" y="1055"/>
                    <a:pt x="3349" y="838"/>
                  </a:cubicBezTo>
                  <a:lnTo>
                    <a:pt x="334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62"/>
            <p:cNvSpPr/>
            <p:nvPr/>
          </p:nvSpPr>
          <p:spPr>
            <a:xfrm>
              <a:off x="3294303" y="2249910"/>
              <a:ext cx="44697" cy="29544"/>
            </a:xfrm>
            <a:custGeom>
              <a:avLst/>
              <a:gdLst/>
              <a:ahLst/>
              <a:cxnLst/>
              <a:rect l="l" t="t" r="r" b="b"/>
              <a:pathLst>
                <a:path w="1705" h="1127" extrusionOk="0">
                  <a:moveTo>
                    <a:pt x="30" y="1"/>
                  </a:moveTo>
                  <a:lnTo>
                    <a:pt x="30" y="838"/>
                  </a:lnTo>
                  <a:cubicBezTo>
                    <a:pt x="15" y="867"/>
                    <a:pt x="15" y="910"/>
                    <a:pt x="1" y="939"/>
                  </a:cubicBezTo>
                  <a:cubicBezTo>
                    <a:pt x="275" y="1055"/>
                    <a:pt x="564" y="1112"/>
                    <a:pt x="852" y="1127"/>
                  </a:cubicBezTo>
                  <a:cubicBezTo>
                    <a:pt x="1141" y="1112"/>
                    <a:pt x="1430" y="1055"/>
                    <a:pt x="1704" y="939"/>
                  </a:cubicBezTo>
                  <a:cubicBezTo>
                    <a:pt x="1704" y="910"/>
                    <a:pt x="1690" y="867"/>
                    <a:pt x="1690" y="838"/>
                  </a:cubicBezTo>
                  <a:lnTo>
                    <a:pt x="169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62"/>
            <p:cNvSpPr/>
            <p:nvPr/>
          </p:nvSpPr>
          <p:spPr>
            <a:xfrm>
              <a:off x="3251179" y="2288525"/>
              <a:ext cx="131337" cy="65485"/>
            </a:xfrm>
            <a:custGeom>
              <a:avLst/>
              <a:gdLst/>
              <a:ahLst/>
              <a:cxnLst/>
              <a:rect l="l" t="t" r="r" b="b"/>
              <a:pathLst>
                <a:path w="5010" h="2498" extrusionOk="0">
                  <a:moveTo>
                    <a:pt x="1097" y="0"/>
                  </a:moveTo>
                  <a:lnTo>
                    <a:pt x="462" y="318"/>
                  </a:lnTo>
                  <a:cubicBezTo>
                    <a:pt x="173" y="462"/>
                    <a:pt x="0" y="751"/>
                    <a:pt x="0" y="1069"/>
                  </a:cubicBezTo>
                  <a:lnTo>
                    <a:pt x="0" y="2223"/>
                  </a:lnTo>
                  <a:cubicBezTo>
                    <a:pt x="0" y="2368"/>
                    <a:pt x="130" y="2498"/>
                    <a:pt x="274" y="2498"/>
                  </a:cubicBezTo>
                  <a:lnTo>
                    <a:pt x="4735" y="2498"/>
                  </a:lnTo>
                  <a:cubicBezTo>
                    <a:pt x="4894" y="2498"/>
                    <a:pt x="5009" y="2368"/>
                    <a:pt x="5009" y="2223"/>
                  </a:cubicBezTo>
                  <a:lnTo>
                    <a:pt x="5009" y="1069"/>
                  </a:lnTo>
                  <a:cubicBezTo>
                    <a:pt x="5009" y="751"/>
                    <a:pt x="4836" y="462"/>
                    <a:pt x="4562" y="318"/>
                  </a:cubicBezTo>
                  <a:lnTo>
                    <a:pt x="3912" y="0"/>
                  </a:lnTo>
                  <a:cubicBezTo>
                    <a:pt x="3580" y="513"/>
                    <a:pt x="3042" y="769"/>
                    <a:pt x="2505" y="769"/>
                  </a:cubicBezTo>
                  <a:cubicBezTo>
                    <a:pt x="1967" y="769"/>
                    <a:pt x="1429" y="513"/>
                    <a:pt x="1097"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62"/>
            <p:cNvSpPr/>
            <p:nvPr/>
          </p:nvSpPr>
          <p:spPr>
            <a:xfrm>
              <a:off x="3272728" y="2192604"/>
              <a:ext cx="87820" cy="72091"/>
            </a:xfrm>
            <a:custGeom>
              <a:avLst/>
              <a:gdLst/>
              <a:ahLst/>
              <a:cxnLst/>
              <a:rect l="l" t="t" r="r" b="b"/>
              <a:pathLst>
                <a:path w="3350" h="2750" extrusionOk="0">
                  <a:moveTo>
                    <a:pt x="1300" y="1"/>
                  </a:moveTo>
                  <a:cubicBezTo>
                    <a:pt x="1191" y="1"/>
                    <a:pt x="1089" y="68"/>
                    <a:pt x="1040" y="166"/>
                  </a:cubicBezTo>
                  <a:cubicBezTo>
                    <a:pt x="954" y="354"/>
                    <a:pt x="824" y="527"/>
                    <a:pt x="665" y="671"/>
                  </a:cubicBezTo>
                  <a:cubicBezTo>
                    <a:pt x="506" y="801"/>
                    <a:pt x="347" y="917"/>
                    <a:pt x="174" y="1003"/>
                  </a:cubicBezTo>
                  <a:cubicBezTo>
                    <a:pt x="59" y="1061"/>
                    <a:pt x="1" y="1176"/>
                    <a:pt x="15" y="1292"/>
                  </a:cubicBezTo>
                  <a:cubicBezTo>
                    <a:pt x="131" y="2129"/>
                    <a:pt x="838" y="2750"/>
                    <a:pt x="1675" y="2750"/>
                  </a:cubicBezTo>
                  <a:cubicBezTo>
                    <a:pt x="2556" y="2750"/>
                    <a:pt x="3278" y="2086"/>
                    <a:pt x="3350" y="1205"/>
                  </a:cubicBezTo>
                  <a:cubicBezTo>
                    <a:pt x="3350" y="1119"/>
                    <a:pt x="3321" y="1032"/>
                    <a:pt x="3249" y="989"/>
                  </a:cubicBezTo>
                  <a:cubicBezTo>
                    <a:pt x="2700" y="527"/>
                    <a:pt x="2051" y="195"/>
                    <a:pt x="1358" y="7"/>
                  </a:cubicBezTo>
                  <a:cubicBezTo>
                    <a:pt x="1338" y="3"/>
                    <a:pt x="1319" y="1"/>
                    <a:pt x="1300"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62"/>
            <p:cNvSpPr/>
            <p:nvPr/>
          </p:nvSpPr>
          <p:spPr>
            <a:xfrm>
              <a:off x="3272728" y="2192814"/>
              <a:ext cx="87820" cy="71515"/>
            </a:xfrm>
            <a:custGeom>
              <a:avLst/>
              <a:gdLst/>
              <a:ahLst/>
              <a:cxnLst/>
              <a:rect l="l" t="t" r="r" b="b"/>
              <a:pathLst>
                <a:path w="3350" h="2728" extrusionOk="0">
                  <a:moveTo>
                    <a:pt x="1280" y="1"/>
                  </a:moveTo>
                  <a:cubicBezTo>
                    <a:pt x="1179" y="1"/>
                    <a:pt x="1086" y="66"/>
                    <a:pt x="1040" y="158"/>
                  </a:cubicBezTo>
                  <a:cubicBezTo>
                    <a:pt x="968" y="288"/>
                    <a:pt x="882" y="418"/>
                    <a:pt x="780" y="533"/>
                  </a:cubicBezTo>
                  <a:cubicBezTo>
                    <a:pt x="752" y="577"/>
                    <a:pt x="708" y="620"/>
                    <a:pt x="665" y="663"/>
                  </a:cubicBezTo>
                  <a:cubicBezTo>
                    <a:pt x="506" y="793"/>
                    <a:pt x="347" y="909"/>
                    <a:pt x="160" y="995"/>
                  </a:cubicBezTo>
                  <a:cubicBezTo>
                    <a:pt x="59" y="1053"/>
                    <a:pt x="1" y="1168"/>
                    <a:pt x="15" y="1284"/>
                  </a:cubicBezTo>
                  <a:cubicBezTo>
                    <a:pt x="116" y="2020"/>
                    <a:pt x="679" y="2612"/>
                    <a:pt x="1416" y="2727"/>
                  </a:cubicBezTo>
                  <a:cubicBezTo>
                    <a:pt x="1040" y="2482"/>
                    <a:pt x="824" y="2063"/>
                    <a:pt x="853" y="1630"/>
                  </a:cubicBezTo>
                  <a:lnTo>
                    <a:pt x="853" y="1226"/>
                  </a:lnTo>
                  <a:cubicBezTo>
                    <a:pt x="910" y="1183"/>
                    <a:pt x="968" y="1140"/>
                    <a:pt x="1040" y="1082"/>
                  </a:cubicBezTo>
                  <a:cubicBezTo>
                    <a:pt x="1185" y="937"/>
                    <a:pt x="1329" y="779"/>
                    <a:pt x="1430" y="605"/>
                  </a:cubicBezTo>
                  <a:cubicBezTo>
                    <a:pt x="1964" y="779"/>
                    <a:pt x="2455" y="1039"/>
                    <a:pt x="2888" y="1399"/>
                  </a:cubicBezTo>
                  <a:cubicBezTo>
                    <a:pt x="2946" y="1443"/>
                    <a:pt x="3076" y="1573"/>
                    <a:pt x="3220" y="1703"/>
                  </a:cubicBezTo>
                  <a:cubicBezTo>
                    <a:pt x="3292" y="1544"/>
                    <a:pt x="3336" y="1371"/>
                    <a:pt x="3350" y="1197"/>
                  </a:cubicBezTo>
                  <a:cubicBezTo>
                    <a:pt x="3350" y="1111"/>
                    <a:pt x="3321" y="1024"/>
                    <a:pt x="3249" y="981"/>
                  </a:cubicBezTo>
                  <a:cubicBezTo>
                    <a:pt x="2700" y="519"/>
                    <a:pt x="2051" y="187"/>
                    <a:pt x="1358" y="14"/>
                  </a:cubicBezTo>
                  <a:cubicBezTo>
                    <a:pt x="1332" y="5"/>
                    <a:pt x="1306" y="1"/>
                    <a:pt x="128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62"/>
            <p:cNvSpPr/>
            <p:nvPr/>
          </p:nvSpPr>
          <p:spPr>
            <a:xfrm>
              <a:off x="3250786" y="2303284"/>
              <a:ext cx="29544" cy="50726"/>
            </a:xfrm>
            <a:custGeom>
              <a:avLst/>
              <a:gdLst/>
              <a:ahLst/>
              <a:cxnLst/>
              <a:rect l="l" t="t" r="r" b="b"/>
              <a:pathLst>
                <a:path w="1127" h="1935" extrusionOk="0">
                  <a:moveTo>
                    <a:pt x="174" y="0"/>
                  </a:moveTo>
                  <a:cubicBezTo>
                    <a:pt x="58" y="145"/>
                    <a:pt x="1" y="332"/>
                    <a:pt x="1" y="506"/>
                  </a:cubicBezTo>
                  <a:lnTo>
                    <a:pt x="1" y="1660"/>
                  </a:lnTo>
                  <a:cubicBezTo>
                    <a:pt x="1" y="1805"/>
                    <a:pt x="131" y="1935"/>
                    <a:pt x="289" y="1935"/>
                  </a:cubicBezTo>
                  <a:lnTo>
                    <a:pt x="1127" y="1935"/>
                  </a:lnTo>
                  <a:lnTo>
                    <a:pt x="1127" y="1025"/>
                  </a:lnTo>
                  <a:cubicBezTo>
                    <a:pt x="1112" y="866"/>
                    <a:pt x="1040" y="708"/>
                    <a:pt x="910" y="592"/>
                  </a:cubicBezTo>
                  <a:lnTo>
                    <a:pt x="174" y="0"/>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62"/>
            <p:cNvSpPr/>
            <p:nvPr/>
          </p:nvSpPr>
          <p:spPr>
            <a:xfrm>
              <a:off x="3353339" y="2303284"/>
              <a:ext cx="29177" cy="50726"/>
            </a:xfrm>
            <a:custGeom>
              <a:avLst/>
              <a:gdLst/>
              <a:ahLst/>
              <a:cxnLst/>
              <a:rect l="l" t="t" r="r" b="b"/>
              <a:pathLst>
                <a:path w="1113" h="1935" extrusionOk="0">
                  <a:moveTo>
                    <a:pt x="939" y="0"/>
                  </a:moveTo>
                  <a:lnTo>
                    <a:pt x="203" y="592"/>
                  </a:lnTo>
                  <a:cubicBezTo>
                    <a:pt x="73" y="708"/>
                    <a:pt x="1" y="866"/>
                    <a:pt x="1" y="1025"/>
                  </a:cubicBezTo>
                  <a:lnTo>
                    <a:pt x="1" y="1935"/>
                  </a:lnTo>
                  <a:lnTo>
                    <a:pt x="838" y="1935"/>
                  </a:lnTo>
                  <a:cubicBezTo>
                    <a:pt x="982" y="1935"/>
                    <a:pt x="1112" y="1805"/>
                    <a:pt x="1112" y="1660"/>
                  </a:cubicBezTo>
                  <a:lnTo>
                    <a:pt x="1112" y="506"/>
                  </a:lnTo>
                  <a:cubicBezTo>
                    <a:pt x="1112" y="332"/>
                    <a:pt x="1054" y="145"/>
                    <a:pt x="939"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62"/>
            <p:cNvSpPr/>
            <p:nvPr/>
          </p:nvSpPr>
          <p:spPr>
            <a:xfrm>
              <a:off x="3499802" y="2163636"/>
              <a:ext cx="36360" cy="79117"/>
            </a:xfrm>
            <a:custGeom>
              <a:avLst/>
              <a:gdLst/>
              <a:ahLst/>
              <a:cxnLst/>
              <a:rect l="l" t="t" r="r" b="b"/>
              <a:pathLst>
                <a:path w="1387" h="3018" extrusionOk="0">
                  <a:moveTo>
                    <a:pt x="825" y="0"/>
                  </a:moveTo>
                  <a:cubicBezTo>
                    <a:pt x="362" y="0"/>
                    <a:pt x="0" y="370"/>
                    <a:pt x="15" y="823"/>
                  </a:cubicBezTo>
                  <a:lnTo>
                    <a:pt x="15" y="1026"/>
                  </a:lnTo>
                  <a:cubicBezTo>
                    <a:pt x="0" y="1257"/>
                    <a:pt x="44" y="1502"/>
                    <a:pt x="116" y="1718"/>
                  </a:cubicBezTo>
                  <a:lnTo>
                    <a:pt x="563" y="3018"/>
                  </a:lnTo>
                  <a:lnTo>
                    <a:pt x="1386" y="3018"/>
                  </a:lnTo>
                  <a:lnTo>
                    <a:pt x="1386" y="1"/>
                  </a:lnTo>
                  <a:lnTo>
                    <a:pt x="852" y="1"/>
                  </a:lnTo>
                  <a:cubicBezTo>
                    <a:pt x="843" y="0"/>
                    <a:pt x="834" y="0"/>
                    <a:pt x="825"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62"/>
            <p:cNvSpPr/>
            <p:nvPr/>
          </p:nvSpPr>
          <p:spPr>
            <a:xfrm>
              <a:off x="3514561" y="2156821"/>
              <a:ext cx="85933" cy="85933"/>
            </a:xfrm>
            <a:custGeom>
              <a:avLst/>
              <a:gdLst/>
              <a:ahLst/>
              <a:cxnLst/>
              <a:rect l="l" t="t" r="r" b="b"/>
              <a:pathLst>
                <a:path w="3278" h="3278" extrusionOk="0">
                  <a:moveTo>
                    <a:pt x="823" y="1"/>
                  </a:moveTo>
                  <a:cubicBezTo>
                    <a:pt x="361" y="1"/>
                    <a:pt x="0" y="362"/>
                    <a:pt x="0" y="824"/>
                  </a:cubicBezTo>
                  <a:cubicBezTo>
                    <a:pt x="0" y="1112"/>
                    <a:pt x="246" y="1358"/>
                    <a:pt x="534" y="1358"/>
                  </a:cubicBezTo>
                  <a:lnTo>
                    <a:pt x="2729" y="3278"/>
                  </a:lnTo>
                  <a:lnTo>
                    <a:pt x="3190" y="1661"/>
                  </a:lnTo>
                  <a:cubicBezTo>
                    <a:pt x="3248" y="1459"/>
                    <a:pt x="3277" y="1257"/>
                    <a:pt x="3277" y="1055"/>
                  </a:cubicBezTo>
                  <a:lnTo>
                    <a:pt x="3277" y="535"/>
                  </a:lnTo>
                  <a:cubicBezTo>
                    <a:pt x="3277" y="246"/>
                    <a:pt x="3032" y="1"/>
                    <a:pt x="274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62"/>
            <p:cNvSpPr/>
            <p:nvPr/>
          </p:nvSpPr>
          <p:spPr>
            <a:xfrm>
              <a:off x="3528560" y="2264302"/>
              <a:ext cx="43150" cy="31825"/>
            </a:xfrm>
            <a:custGeom>
              <a:avLst/>
              <a:gdLst/>
              <a:ahLst/>
              <a:cxnLst/>
              <a:rect l="l" t="t" r="r" b="b"/>
              <a:pathLst>
                <a:path w="1646" h="1214" extrusionOk="0">
                  <a:moveTo>
                    <a:pt x="0" y="0"/>
                  </a:moveTo>
                  <a:lnTo>
                    <a:pt x="0" y="1213"/>
                  </a:lnTo>
                  <a:lnTo>
                    <a:pt x="1646" y="1213"/>
                  </a:lnTo>
                  <a:lnTo>
                    <a:pt x="1646"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62"/>
            <p:cNvSpPr/>
            <p:nvPr/>
          </p:nvSpPr>
          <p:spPr>
            <a:xfrm>
              <a:off x="3528560" y="2264302"/>
              <a:ext cx="43150" cy="17538"/>
            </a:xfrm>
            <a:custGeom>
              <a:avLst/>
              <a:gdLst/>
              <a:ahLst/>
              <a:cxnLst/>
              <a:rect l="l" t="t" r="r" b="b"/>
              <a:pathLst>
                <a:path w="1646" h="669" extrusionOk="0">
                  <a:moveTo>
                    <a:pt x="0" y="0"/>
                  </a:moveTo>
                  <a:lnTo>
                    <a:pt x="0" y="506"/>
                  </a:lnTo>
                  <a:cubicBezTo>
                    <a:pt x="267" y="614"/>
                    <a:pt x="549" y="668"/>
                    <a:pt x="829" y="668"/>
                  </a:cubicBezTo>
                  <a:cubicBezTo>
                    <a:pt x="1108" y="668"/>
                    <a:pt x="1386" y="614"/>
                    <a:pt x="1646" y="506"/>
                  </a:cubicBezTo>
                  <a:lnTo>
                    <a:pt x="164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62"/>
            <p:cNvSpPr/>
            <p:nvPr/>
          </p:nvSpPr>
          <p:spPr>
            <a:xfrm>
              <a:off x="3478594" y="2281709"/>
              <a:ext cx="143842" cy="72301"/>
            </a:xfrm>
            <a:custGeom>
              <a:avLst/>
              <a:gdLst/>
              <a:ahLst/>
              <a:cxnLst/>
              <a:rect l="l" t="t" r="r" b="b"/>
              <a:pathLst>
                <a:path w="5487" h="2758" extrusionOk="0">
                  <a:moveTo>
                    <a:pt x="1921" y="0"/>
                  </a:moveTo>
                  <a:lnTo>
                    <a:pt x="593" y="376"/>
                  </a:lnTo>
                  <a:cubicBezTo>
                    <a:pt x="246" y="477"/>
                    <a:pt x="1" y="794"/>
                    <a:pt x="1" y="1170"/>
                  </a:cubicBezTo>
                  <a:lnTo>
                    <a:pt x="1" y="2483"/>
                  </a:lnTo>
                  <a:cubicBezTo>
                    <a:pt x="1" y="2642"/>
                    <a:pt x="116" y="2758"/>
                    <a:pt x="275" y="2758"/>
                  </a:cubicBezTo>
                  <a:lnTo>
                    <a:pt x="5212" y="2758"/>
                  </a:lnTo>
                  <a:cubicBezTo>
                    <a:pt x="5356" y="2758"/>
                    <a:pt x="5486" y="2642"/>
                    <a:pt x="5486" y="2483"/>
                  </a:cubicBezTo>
                  <a:lnTo>
                    <a:pt x="5486" y="1170"/>
                  </a:lnTo>
                  <a:cubicBezTo>
                    <a:pt x="5472" y="794"/>
                    <a:pt x="5226" y="477"/>
                    <a:pt x="4880" y="376"/>
                  </a:cubicBezTo>
                  <a:lnTo>
                    <a:pt x="3552" y="0"/>
                  </a:lnTo>
                  <a:lnTo>
                    <a:pt x="2744" y="549"/>
                  </a:lnTo>
                  <a:lnTo>
                    <a:pt x="192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62"/>
            <p:cNvSpPr/>
            <p:nvPr/>
          </p:nvSpPr>
          <p:spPr>
            <a:xfrm>
              <a:off x="3542926" y="2296101"/>
              <a:ext cx="14418" cy="57909"/>
            </a:xfrm>
            <a:custGeom>
              <a:avLst/>
              <a:gdLst/>
              <a:ahLst/>
              <a:cxnLst/>
              <a:rect l="l" t="t" r="r" b="b"/>
              <a:pathLst>
                <a:path w="550" h="2209" extrusionOk="0">
                  <a:moveTo>
                    <a:pt x="145" y="0"/>
                  </a:moveTo>
                  <a:lnTo>
                    <a:pt x="1" y="2209"/>
                  </a:lnTo>
                  <a:lnTo>
                    <a:pt x="549" y="2209"/>
                  </a:lnTo>
                  <a:lnTo>
                    <a:pt x="419"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62"/>
            <p:cNvSpPr/>
            <p:nvPr/>
          </p:nvSpPr>
          <p:spPr>
            <a:xfrm>
              <a:off x="3507352" y="2192394"/>
              <a:ext cx="85933" cy="79117"/>
            </a:xfrm>
            <a:custGeom>
              <a:avLst/>
              <a:gdLst/>
              <a:ahLst/>
              <a:cxnLst/>
              <a:rect l="l" t="t" r="r" b="b"/>
              <a:pathLst>
                <a:path w="3278" h="3018" extrusionOk="0">
                  <a:moveTo>
                    <a:pt x="1055" y="1"/>
                  </a:moveTo>
                  <a:cubicBezTo>
                    <a:pt x="896" y="1"/>
                    <a:pt x="752" y="58"/>
                    <a:pt x="651" y="174"/>
                  </a:cubicBezTo>
                  <a:lnTo>
                    <a:pt x="160" y="665"/>
                  </a:lnTo>
                  <a:cubicBezTo>
                    <a:pt x="59" y="766"/>
                    <a:pt x="1" y="910"/>
                    <a:pt x="1" y="1055"/>
                  </a:cubicBezTo>
                  <a:lnTo>
                    <a:pt x="1" y="1372"/>
                  </a:lnTo>
                  <a:cubicBezTo>
                    <a:pt x="1" y="2282"/>
                    <a:pt x="737" y="3018"/>
                    <a:pt x="1647" y="3018"/>
                  </a:cubicBezTo>
                  <a:cubicBezTo>
                    <a:pt x="2542" y="3018"/>
                    <a:pt x="3278" y="2282"/>
                    <a:pt x="3278" y="1372"/>
                  </a:cubicBezTo>
                  <a:lnTo>
                    <a:pt x="3278" y="1026"/>
                  </a:lnTo>
                  <a:cubicBezTo>
                    <a:pt x="3278" y="881"/>
                    <a:pt x="3220" y="737"/>
                    <a:pt x="3119" y="636"/>
                  </a:cubicBezTo>
                  <a:cubicBezTo>
                    <a:pt x="2700" y="217"/>
                    <a:pt x="1921" y="30"/>
                    <a:pt x="105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62"/>
            <p:cNvSpPr/>
            <p:nvPr/>
          </p:nvSpPr>
          <p:spPr>
            <a:xfrm>
              <a:off x="3506985" y="2192394"/>
              <a:ext cx="86300" cy="77229"/>
            </a:xfrm>
            <a:custGeom>
              <a:avLst/>
              <a:gdLst/>
              <a:ahLst/>
              <a:cxnLst/>
              <a:rect l="l" t="t" r="r" b="b"/>
              <a:pathLst>
                <a:path w="3292" h="2946" extrusionOk="0">
                  <a:moveTo>
                    <a:pt x="1054" y="1"/>
                  </a:moveTo>
                  <a:cubicBezTo>
                    <a:pt x="910" y="1"/>
                    <a:pt x="766" y="58"/>
                    <a:pt x="665" y="160"/>
                  </a:cubicBezTo>
                  <a:lnTo>
                    <a:pt x="174" y="665"/>
                  </a:lnTo>
                  <a:cubicBezTo>
                    <a:pt x="58" y="766"/>
                    <a:pt x="0" y="896"/>
                    <a:pt x="0" y="1040"/>
                  </a:cubicBezTo>
                  <a:lnTo>
                    <a:pt x="0" y="1372"/>
                  </a:lnTo>
                  <a:cubicBezTo>
                    <a:pt x="15" y="2108"/>
                    <a:pt x="491" y="2743"/>
                    <a:pt x="1199" y="2946"/>
                  </a:cubicBezTo>
                  <a:cubicBezTo>
                    <a:pt x="953" y="2657"/>
                    <a:pt x="838" y="2296"/>
                    <a:pt x="838" y="1921"/>
                  </a:cubicBezTo>
                  <a:lnTo>
                    <a:pt x="838" y="1127"/>
                  </a:lnTo>
                  <a:lnTo>
                    <a:pt x="823" y="1127"/>
                  </a:lnTo>
                  <a:cubicBezTo>
                    <a:pt x="823" y="825"/>
                    <a:pt x="1070" y="576"/>
                    <a:pt x="1367" y="576"/>
                  </a:cubicBezTo>
                  <a:cubicBezTo>
                    <a:pt x="1383" y="576"/>
                    <a:pt x="1399" y="577"/>
                    <a:pt x="1415" y="578"/>
                  </a:cubicBezTo>
                  <a:cubicBezTo>
                    <a:pt x="1964" y="607"/>
                    <a:pt x="2787" y="708"/>
                    <a:pt x="3292" y="939"/>
                  </a:cubicBezTo>
                  <a:cubicBezTo>
                    <a:pt x="3277" y="824"/>
                    <a:pt x="3220" y="708"/>
                    <a:pt x="3133" y="636"/>
                  </a:cubicBezTo>
                  <a:cubicBezTo>
                    <a:pt x="2714" y="217"/>
                    <a:pt x="1935" y="30"/>
                    <a:pt x="1054"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62"/>
            <p:cNvSpPr/>
            <p:nvPr/>
          </p:nvSpPr>
          <p:spPr>
            <a:xfrm>
              <a:off x="3478594" y="2299876"/>
              <a:ext cx="28784" cy="54134"/>
            </a:xfrm>
            <a:custGeom>
              <a:avLst/>
              <a:gdLst/>
              <a:ahLst/>
              <a:cxnLst/>
              <a:rect l="l" t="t" r="r" b="b"/>
              <a:pathLst>
                <a:path w="1098" h="2065" extrusionOk="0">
                  <a:moveTo>
                    <a:pt x="145" y="0"/>
                  </a:moveTo>
                  <a:cubicBezTo>
                    <a:pt x="44" y="145"/>
                    <a:pt x="1" y="304"/>
                    <a:pt x="1" y="477"/>
                  </a:cubicBezTo>
                  <a:lnTo>
                    <a:pt x="1" y="1790"/>
                  </a:lnTo>
                  <a:cubicBezTo>
                    <a:pt x="1" y="1935"/>
                    <a:pt x="116" y="2065"/>
                    <a:pt x="275" y="2065"/>
                  </a:cubicBezTo>
                  <a:lnTo>
                    <a:pt x="1083" y="2065"/>
                  </a:lnTo>
                  <a:lnTo>
                    <a:pt x="1083" y="1285"/>
                  </a:lnTo>
                  <a:lnTo>
                    <a:pt x="1098" y="1285"/>
                  </a:lnTo>
                  <a:cubicBezTo>
                    <a:pt x="1098" y="1069"/>
                    <a:pt x="1011" y="866"/>
                    <a:pt x="853" y="708"/>
                  </a:cubicBezTo>
                  <a:lnTo>
                    <a:pt x="145" y="0"/>
                  </a:ln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62"/>
            <p:cNvSpPr/>
            <p:nvPr/>
          </p:nvSpPr>
          <p:spPr>
            <a:xfrm>
              <a:off x="3593258" y="2299876"/>
              <a:ext cx="28784" cy="54134"/>
            </a:xfrm>
            <a:custGeom>
              <a:avLst/>
              <a:gdLst/>
              <a:ahLst/>
              <a:cxnLst/>
              <a:rect l="l" t="t" r="r" b="b"/>
              <a:pathLst>
                <a:path w="1098" h="2065" extrusionOk="0">
                  <a:moveTo>
                    <a:pt x="954" y="0"/>
                  </a:moveTo>
                  <a:lnTo>
                    <a:pt x="246" y="708"/>
                  </a:lnTo>
                  <a:cubicBezTo>
                    <a:pt x="87" y="866"/>
                    <a:pt x="1" y="1069"/>
                    <a:pt x="1" y="1285"/>
                  </a:cubicBezTo>
                  <a:lnTo>
                    <a:pt x="1" y="2065"/>
                  </a:lnTo>
                  <a:lnTo>
                    <a:pt x="824" y="2065"/>
                  </a:lnTo>
                  <a:cubicBezTo>
                    <a:pt x="982" y="2065"/>
                    <a:pt x="1098" y="1935"/>
                    <a:pt x="1098" y="1790"/>
                  </a:cubicBezTo>
                  <a:lnTo>
                    <a:pt x="1098" y="477"/>
                  </a:lnTo>
                  <a:cubicBezTo>
                    <a:pt x="1098" y="304"/>
                    <a:pt x="1040" y="145"/>
                    <a:pt x="954" y="0"/>
                  </a:cubicBez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62"/>
            <p:cNvSpPr/>
            <p:nvPr/>
          </p:nvSpPr>
          <p:spPr>
            <a:xfrm>
              <a:off x="3542926" y="2296101"/>
              <a:ext cx="14418" cy="14392"/>
            </a:xfrm>
            <a:custGeom>
              <a:avLst/>
              <a:gdLst/>
              <a:ahLst/>
              <a:cxnLst/>
              <a:rect l="l" t="t" r="r" b="b"/>
              <a:pathLst>
                <a:path w="550" h="549" extrusionOk="0">
                  <a:moveTo>
                    <a:pt x="1" y="0"/>
                  </a:moveTo>
                  <a:lnTo>
                    <a:pt x="1" y="433"/>
                  </a:lnTo>
                  <a:cubicBezTo>
                    <a:pt x="1" y="491"/>
                    <a:pt x="59" y="549"/>
                    <a:pt x="116" y="549"/>
                  </a:cubicBezTo>
                  <a:lnTo>
                    <a:pt x="434" y="549"/>
                  </a:lnTo>
                  <a:cubicBezTo>
                    <a:pt x="506" y="549"/>
                    <a:pt x="549" y="491"/>
                    <a:pt x="549" y="433"/>
                  </a:cubicBezTo>
                  <a:lnTo>
                    <a:pt x="54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62"/>
            <p:cNvSpPr/>
            <p:nvPr/>
          </p:nvSpPr>
          <p:spPr>
            <a:xfrm>
              <a:off x="3520984" y="2276125"/>
              <a:ext cx="29544" cy="30226"/>
            </a:xfrm>
            <a:custGeom>
              <a:avLst/>
              <a:gdLst/>
              <a:ahLst/>
              <a:cxnLst/>
              <a:rect l="l" t="t" r="r" b="b"/>
              <a:pathLst>
                <a:path w="1127" h="1153" extrusionOk="0">
                  <a:moveTo>
                    <a:pt x="260" y="1"/>
                  </a:moveTo>
                  <a:cubicBezTo>
                    <a:pt x="222" y="1"/>
                    <a:pt x="186" y="20"/>
                    <a:pt x="159" y="55"/>
                  </a:cubicBezTo>
                  <a:lnTo>
                    <a:pt x="1" y="300"/>
                  </a:lnTo>
                  <a:lnTo>
                    <a:pt x="405" y="1065"/>
                  </a:lnTo>
                  <a:cubicBezTo>
                    <a:pt x="442" y="1121"/>
                    <a:pt x="503" y="1153"/>
                    <a:pt x="562" y="1153"/>
                  </a:cubicBezTo>
                  <a:cubicBezTo>
                    <a:pt x="594" y="1153"/>
                    <a:pt x="625" y="1143"/>
                    <a:pt x="650" y="1123"/>
                  </a:cubicBezTo>
                  <a:lnTo>
                    <a:pt x="1127" y="762"/>
                  </a:lnTo>
                  <a:lnTo>
                    <a:pt x="333" y="26"/>
                  </a:lnTo>
                  <a:cubicBezTo>
                    <a:pt x="310" y="9"/>
                    <a:pt x="285" y="1"/>
                    <a:pt x="260" y="1"/>
                  </a:cubicBez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62"/>
            <p:cNvSpPr/>
            <p:nvPr/>
          </p:nvSpPr>
          <p:spPr>
            <a:xfrm>
              <a:off x="3550502" y="2276125"/>
              <a:ext cx="29177" cy="30226"/>
            </a:xfrm>
            <a:custGeom>
              <a:avLst/>
              <a:gdLst/>
              <a:ahLst/>
              <a:cxnLst/>
              <a:rect l="l" t="t" r="r" b="b"/>
              <a:pathLst>
                <a:path w="1113" h="1153" extrusionOk="0">
                  <a:moveTo>
                    <a:pt x="852" y="1"/>
                  </a:moveTo>
                  <a:cubicBezTo>
                    <a:pt x="828" y="1"/>
                    <a:pt x="803" y="9"/>
                    <a:pt x="780" y="26"/>
                  </a:cubicBezTo>
                  <a:lnTo>
                    <a:pt x="1" y="762"/>
                  </a:lnTo>
                  <a:lnTo>
                    <a:pt x="463" y="1123"/>
                  </a:lnTo>
                  <a:cubicBezTo>
                    <a:pt x="488" y="1143"/>
                    <a:pt x="519" y="1153"/>
                    <a:pt x="551" y="1153"/>
                  </a:cubicBezTo>
                  <a:cubicBezTo>
                    <a:pt x="609" y="1153"/>
                    <a:pt x="671" y="1121"/>
                    <a:pt x="708" y="1065"/>
                  </a:cubicBezTo>
                  <a:lnTo>
                    <a:pt x="1112" y="300"/>
                  </a:lnTo>
                  <a:lnTo>
                    <a:pt x="953" y="55"/>
                  </a:lnTo>
                  <a:cubicBezTo>
                    <a:pt x="927" y="20"/>
                    <a:pt x="890" y="1"/>
                    <a:pt x="852" y="1"/>
                  </a:cubicBez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62"/>
            <p:cNvSpPr/>
            <p:nvPr/>
          </p:nvSpPr>
          <p:spPr>
            <a:xfrm>
              <a:off x="3310582" y="1982386"/>
              <a:ext cx="203612" cy="175169"/>
            </a:xfrm>
            <a:custGeom>
              <a:avLst/>
              <a:gdLst/>
              <a:ahLst/>
              <a:cxnLst/>
              <a:rect l="l" t="t" r="r" b="b"/>
              <a:pathLst>
                <a:path w="7767" h="6682" extrusionOk="0">
                  <a:moveTo>
                    <a:pt x="693" y="0"/>
                  </a:moveTo>
                  <a:cubicBezTo>
                    <a:pt x="318" y="0"/>
                    <a:pt x="0" y="303"/>
                    <a:pt x="0" y="693"/>
                  </a:cubicBezTo>
                  <a:lnTo>
                    <a:pt x="0" y="4331"/>
                  </a:lnTo>
                  <a:cubicBezTo>
                    <a:pt x="0" y="4706"/>
                    <a:pt x="318" y="5024"/>
                    <a:pt x="693" y="5024"/>
                  </a:cubicBezTo>
                  <a:lnTo>
                    <a:pt x="3205" y="5024"/>
                  </a:lnTo>
                  <a:lnTo>
                    <a:pt x="2815" y="6539"/>
                  </a:lnTo>
                  <a:cubicBezTo>
                    <a:pt x="2794" y="6614"/>
                    <a:pt x="2860" y="6681"/>
                    <a:pt x="2931" y="6681"/>
                  </a:cubicBezTo>
                  <a:cubicBezTo>
                    <a:pt x="2956" y="6681"/>
                    <a:pt x="2981" y="6673"/>
                    <a:pt x="3003" y="6655"/>
                  </a:cubicBezTo>
                  <a:lnTo>
                    <a:pt x="5255" y="5024"/>
                  </a:lnTo>
                  <a:lnTo>
                    <a:pt x="7088" y="5024"/>
                  </a:lnTo>
                  <a:cubicBezTo>
                    <a:pt x="7464" y="5024"/>
                    <a:pt x="7767" y="4706"/>
                    <a:pt x="7767" y="4331"/>
                  </a:cubicBezTo>
                  <a:lnTo>
                    <a:pt x="7767" y="679"/>
                  </a:lnTo>
                  <a:cubicBezTo>
                    <a:pt x="7767" y="303"/>
                    <a:pt x="7464" y="0"/>
                    <a:pt x="707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62"/>
            <p:cNvSpPr/>
            <p:nvPr/>
          </p:nvSpPr>
          <p:spPr>
            <a:xfrm>
              <a:off x="3345396" y="2012192"/>
              <a:ext cx="33844" cy="11875"/>
            </a:xfrm>
            <a:custGeom>
              <a:avLst/>
              <a:gdLst/>
              <a:ahLst/>
              <a:cxnLst/>
              <a:rect l="l" t="t" r="r" b="b"/>
              <a:pathLst>
                <a:path w="1291" h="453" extrusionOk="0">
                  <a:moveTo>
                    <a:pt x="1006" y="1"/>
                  </a:moveTo>
                  <a:cubicBezTo>
                    <a:pt x="994" y="1"/>
                    <a:pt x="981" y="2"/>
                    <a:pt x="968" y="3"/>
                  </a:cubicBezTo>
                  <a:lnTo>
                    <a:pt x="275" y="3"/>
                  </a:lnTo>
                  <a:cubicBezTo>
                    <a:pt x="1" y="18"/>
                    <a:pt x="1" y="422"/>
                    <a:pt x="275" y="451"/>
                  </a:cubicBezTo>
                  <a:lnTo>
                    <a:pt x="968" y="451"/>
                  </a:lnTo>
                  <a:cubicBezTo>
                    <a:pt x="977" y="452"/>
                    <a:pt x="985" y="452"/>
                    <a:pt x="994" y="452"/>
                  </a:cubicBezTo>
                  <a:cubicBezTo>
                    <a:pt x="1287" y="452"/>
                    <a:pt x="1291" y="1"/>
                    <a:pt x="100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62"/>
            <p:cNvSpPr/>
            <p:nvPr/>
          </p:nvSpPr>
          <p:spPr>
            <a:xfrm>
              <a:off x="3387025" y="2012192"/>
              <a:ext cx="93640" cy="11875"/>
            </a:xfrm>
            <a:custGeom>
              <a:avLst/>
              <a:gdLst/>
              <a:ahLst/>
              <a:cxnLst/>
              <a:rect l="l" t="t" r="r" b="b"/>
              <a:pathLst>
                <a:path w="3572" h="453" extrusionOk="0">
                  <a:moveTo>
                    <a:pt x="3287" y="1"/>
                  </a:moveTo>
                  <a:cubicBezTo>
                    <a:pt x="3274" y="1"/>
                    <a:pt x="3262" y="2"/>
                    <a:pt x="3248" y="3"/>
                  </a:cubicBezTo>
                  <a:lnTo>
                    <a:pt x="289" y="3"/>
                  </a:lnTo>
                  <a:cubicBezTo>
                    <a:pt x="0" y="18"/>
                    <a:pt x="0" y="422"/>
                    <a:pt x="289" y="451"/>
                  </a:cubicBezTo>
                  <a:lnTo>
                    <a:pt x="3248" y="451"/>
                  </a:lnTo>
                  <a:cubicBezTo>
                    <a:pt x="3257" y="452"/>
                    <a:pt x="3266" y="452"/>
                    <a:pt x="3275" y="452"/>
                  </a:cubicBezTo>
                  <a:cubicBezTo>
                    <a:pt x="3568" y="452"/>
                    <a:pt x="3572" y="1"/>
                    <a:pt x="3287"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62"/>
            <p:cNvSpPr/>
            <p:nvPr/>
          </p:nvSpPr>
          <p:spPr>
            <a:xfrm>
              <a:off x="3344111" y="2042104"/>
              <a:ext cx="136554" cy="11849"/>
            </a:xfrm>
            <a:custGeom>
              <a:avLst/>
              <a:gdLst/>
              <a:ahLst/>
              <a:cxnLst/>
              <a:rect l="l" t="t" r="r" b="b"/>
              <a:pathLst>
                <a:path w="5209" h="452" extrusionOk="0">
                  <a:moveTo>
                    <a:pt x="286" y="0"/>
                  </a:moveTo>
                  <a:cubicBezTo>
                    <a:pt x="1" y="0"/>
                    <a:pt x="5" y="452"/>
                    <a:pt x="298" y="452"/>
                  </a:cubicBezTo>
                  <a:cubicBezTo>
                    <a:pt x="306" y="452"/>
                    <a:pt x="315" y="451"/>
                    <a:pt x="324" y="450"/>
                  </a:cubicBezTo>
                  <a:lnTo>
                    <a:pt x="4885" y="450"/>
                  </a:lnTo>
                  <a:cubicBezTo>
                    <a:pt x="4894" y="451"/>
                    <a:pt x="4903" y="452"/>
                    <a:pt x="4912" y="452"/>
                  </a:cubicBezTo>
                  <a:cubicBezTo>
                    <a:pt x="5205" y="452"/>
                    <a:pt x="5209" y="0"/>
                    <a:pt x="4924" y="0"/>
                  </a:cubicBezTo>
                  <a:cubicBezTo>
                    <a:pt x="4911" y="0"/>
                    <a:pt x="4899" y="1"/>
                    <a:pt x="4885" y="3"/>
                  </a:cubicBezTo>
                  <a:lnTo>
                    <a:pt x="324" y="3"/>
                  </a:lnTo>
                  <a:cubicBezTo>
                    <a:pt x="311" y="1"/>
                    <a:pt x="298" y="0"/>
                    <a:pt x="286"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62"/>
            <p:cNvSpPr/>
            <p:nvPr/>
          </p:nvSpPr>
          <p:spPr>
            <a:xfrm>
              <a:off x="3345396" y="2072041"/>
              <a:ext cx="93640" cy="11797"/>
            </a:xfrm>
            <a:custGeom>
              <a:avLst/>
              <a:gdLst/>
              <a:ahLst/>
              <a:cxnLst/>
              <a:rect l="l" t="t" r="r" b="b"/>
              <a:pathLst>
                <a:path w="3572" h="450" extrusionOk="0">
                  <a:moveTo>
                    <a:pt x="3275" y="0"/>
                  </a:moveTo>
                  <a:cubicBezTo>
                    <a:pt x="3267" y="0"/>
                    <a:pt x="3258" y="0"/>
                    <a:pt x="3249" y="1"/>
                  </a:cubicBezTo>
                  <a:lnTo>
                    <a:pt x="275" y="1"/>
                  </a:lnTo>
                  <a:cubicBezTo>
                    <a:pt x="1" y="16"/>
                    <a:pt x="1" y="434"/>
                    <a:pt x="275" y="449"/>
                  </a:cubicBezTo>
                  <a:lnTo>
                    <a:pt x="3249" y="449"/>
                  </a:lnTo>
                  <a:cubicBezTo>
                    <a:pt x="3258" y="450"/>
                    <a:pt x="3267" y="450"/>
                    <a:pt x="3275" y="450"/>
                  </a:cubicBezTo>
                  <a:cubicBezTo>
                    <a:pt x="3572" y="450"/>
                    <a:pt x="3572" y="0"/>
                    <a:pt x="327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62"/>
            <p:cNvSpPr/>
            <p:nvPr/>
          </p:nvSpPr>
          <p:spPr>
            <a:xfrm>
              <a:off x="3445904" y="2072041"/>
              <a:ext cx="34761" cy="11797"/>
            </a:xfrm>
            <a:custGeom>
              <a:avLst/>
              <a:gdLst/>
              <a:ahLst/>
              <a:cxnLst/>
              <a:rect l="l" t="t" r="r" b="b"/>
              <a:pathLst>
                <a:path w="1326" h="450" extrusionOk="0">
                  <a:moveTo>
                    <a:pt x="297" y="0"/>
                  </a:moveTo>
                  <a:cubicBezTo>
                    <a:pt x="1" y="0"/>
                    <a:pt x="1" y="450"/>
                    <a:pt x="297" y="450"/>
                  </a:cubicBezTo>
                  <a:cubicBezTo>
                    <a:pt x="306" y="450"/>
                    <a:pt x="315" y="450"/>
                    <a:pt x="324" y="449"/>
                  </a:cubicBezTo>
                  <a:lnTo>
                    <a:pt x="1002" y="449"/>
                  </a:lnTo>
                  <a:cubicBezTo>
                    <a:pt x="1012" y="450"/>
                    <a:pt x="1021" y="450"/>
                    <a:pt x="1029" y="450"/>
                  </a:cubicBezTo>
                  <a:cubicBezTo>
                    <a:pt x="1325" y="450"/>
                    <a:pt x="1325" y="0"/>
                    <a:pt x="1029" y="0"/>
                  </a:cubicBezTo>
                  <a:cubicBezTo>
                    <a:pt x="1021" y="0"/>
                    <a:pt x="1012" y="0"/>
                    <a:pt x="1002" y="1"/>
                  </a:cubicBezTo>
                  <a:lnTo>
                    <a:pt x="324" y="1"/>
                  </a:lnTo>
                  <a:cubicBezTo>
                    <a:pt x="315" y="0"/>
                    <a:pt x="306" y="0"/>
                    <a:pt x="2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5" name="Google Shape;17055;p62"/>
          <p:cNvGrpSpPr/>
          <p:nvPr/>
        </p:nvGrpSpPr>
        <p:grpSpPr>
          <a:xfrm>
            <a:off x="1342386" y="2916322"/>
            <a:ext cx="373538" cy="331515"/>
            <a:chOff x="1342386" y="2916322"/>
            <a:chExt cx="373538" cy="331515"/>
          </a:xfrm>
        </p:grpSpPr>
        <p:sp>
          <p:nvSpPr>
            <p:cNvPr id="17056" name="Google Shape;17056;p62"/>
            <p:cNvSpPr/>
            <p:nvPr/>
          </p:nvSpPr>
          <p:spPr>
            <a:xfrm>
              <a:off x="1499047" y="2916322"/>
              <a:ext cx="216877" cy="180910"/>
            </a:xfrm>
            <a:custGeom>
              <a:avLst/>
              <a:gdLst/>
              <a:ahLst/>
              <a:cxnLst/>
              <a:rect l="l" t="t" r="r" b="b"/>
              <a:pathLst>
                <a:path w="8273" h="6901" extrusionOk="0">
                  <a:moveTo>
                    <a:pt x="463" y="1"/>
                  </a:moveTo>
                  <a:cubicBezTo>
                    <a:pt x="203" y="1"/>
                    <a:pt x="1" y="203"/>
                    <a:pt x="1" y="463"/>
                  </a:cubicBezTo>
                  <a:lnTo>
                    <a:pt x="1" y="6439"/>
                  </a:lnTo>
                  <a:cubicBezTo>
                    <a:pt x="1" y="6699"/>
                    <a:pt x="203" y="6901"/>
                    <a:pt x="463" y="6901"/>
                  </a:cubicBezTo>
                  <a:lnTo>
                    <a:pt x="7811" y="6901"/>
                  </a:lnTo>
                  <a:cubicBezTo>
                    <a:pt x="8070" y="6901"/>
                    <a:pt x="8272" y="6699"/>
                    <a:pt x="8272" y="6439"/>
                  </a:cubicBezTo>
                  <a:lnTo>
                    <a:pt x="8272" y="463"/>
                  </a:lnTo>
                  <a:cubicBezTo>
                    <a:pt x="8272" y="203"/>
                    <a:pt x="8070" y="1"/>
                    <a:pt x="781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62"/>
            <p:cNvSpPr/>
            <p:nvPr/>
          </p:nvSpPr>
          <p:spPr>
            <a:xfrm>
              <a:off x="1342386" y="3060137"/>
              <a:ext cx="217244" cy="187699"/>
            </a:xfrm>
            <a:custGeom>
              <a:avLst/>
              <a:gdLst/>
              <a:ahLst/>
              <a:cxnLst/>
              <a:rect l="l" t="t" r="r" b="b"/>
              <a:pathLst>
                <a:path w="8287" h="7160" extrusionOk="0">
                  <a:moveTo>
                    <a:pt x="8104" y="0"/>
                  </a:moveTo>
                  <a:cubicBezTo>
                    <a:pt x="8063" y="0"/>
                    <a:pt x="8020" y="14"/>
                    <a:pt x="7983" y="43"/>
                  </a:cubicBezTo>
                  <a:lnTo>
                    <a:pt x="3812" y="4042"/>
                  </a:lnTo>
                  <a:cubicBezTo>
                    <a:pt x="3725" y="4129"/>
                    <a:pt x="3610" y="4172"/>
                    <a:pt x="3494" y="4172"/>
                  </a:cubicBezTo>
                  <a:lnTo>
                    <a:pt x="3436" y="4172"/>
                  </a:lnTo>
                  <a:cubicBezTo>
                    <a:pt x="3191" y="4172"/>
                    <a:pt x="2989" y="3970"/>
                    <a:pt x="2989" y="3710"/>
                  </a:cubicBezTo>
                  <a:lnTo>
                    <a:pt x="2989" y="3479"/>
                  </a:lnTo>
                  <a:lnTo>
                    <a:pt x="1603" y="3479"/>
                  </a:lnTo>
                  <a:lnTo>
                    <a:pt x="1603" y="3710"/>
                  </a:lnTo>
                  <a:cubicBezTo>
                    <a:pt x="1603" y="3912"/>
                    <a:pt x="1473" y="4100"/>
                    <a:pt x="1271" y="4157"/>
                  </a:cubicBezTo>
                  <a:lnTo>
                    <a:pt x="506" y="4374"/>
                  </a:lnTo>
                  <a:cubicBezTo>
                    <a:pt x="203" y="4461"/>
                    <a:pt x="1" y="4735"/>
                    <a:pt x="1" y="5038"/>
                  </a:cubicBezTo>
                  <a:lnTo>
                    <a:pt x="1" y="6929"/>
                  </a:lnTo>
                  <a:cubicBezTo>
                    <a:pt x="1" y="7059"/>
                    <a:pt x="102" y="7160"/>
                    <a:pt x="232" y="7160"/>
                  </a:cubicBezTo>
                  <a:lnTo>
                    <a:pt x="3451" y="7160"/>
                  </a:lnTo>
                  <a:cubicBezTo>
                    <a:pt x="3581" y="7160"/>
                    <a:pt x="3682" y="7059"/>
                    <a:pt x="3682" y="6929"/>
                  </a:cubicBezTo>
                  <a:lnTo>
                    <a:pt x="3682" y="5933"/>
                  </a:lnTo>
                  <a:cubicBezTo>
                    <a:pt x="3682" y="5688"/>
                    <a:pt x="3768" y="5457"/>
                    <a:pt x="3942" y="5283"/>
                  </a:cubicBezTo>
                  <a:lnTo>
                    <a:pt x="7854" y="1371"/>
                  </a:lnTo>
                  <a:cubicBezTo>
                    <a:pt x="7969" y="1256"/>
                    <a:pt x="8027" y="1083"/>
                    <a:pt x="7983" y="938"/>
                  </a:cubicBezTo>
                  <a:lnTo>
                    <a:pt x="7897" y="606"/>
                  </a:lnTo>
                  <a:lnTo>
                    <a:pt x="8229" y="289"/>
                  </a:lnTo>
                  <a:cubicBezTo>
                    <a:pt x="8287" y="217"/>
                    <a:pt x="8287" y="115"/>
                    <a:pt x="8214" y="43"/>
                  </a:cubicBezTo>
                  <a:cubicBezTo>
                    <a:pt x="8186" y="14"/>
                    <a:pt x="8146" y="0"/>
                    <a:pt x="810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62"/>
            <p:cNvSpPr/>
            <p:nvPr/>
          </p:nvSpPr>
          <p:spPr>
            <a:xfrm>
              <a:off x="1382128" y="3151706"/>
              <a:ext cx="41262" cy="18193"/>
            </a:xfrm>
            <a:custGeom>
              <a:avLst/>
              <a:gdLst/>
              <a:ahLst/>
              <a:cxnLst/>
              <a:rect l="l" t="t" r="r" b="b"/>
              <a:pathLst>
                <a:path w="1574" h="694" extrusionOk="0">
                  <a:moveTo>
                    <a:pt x="101" y="0"/>
                  </a:moveTo>
                  <a:lnTo>
                    <a:pt x="101" y="231"/>
                  </a:lnTo>
                  <a:cubicBezTo>
                    <a:pt x="101" y="332"/>
                    <a:pt x="58" y="419"/>
                    <a:pt x="0" y="506"/>
                  </a:cubicBezTo>
                  <a:cubicBezTo>
                    <a:pt x="246" y="621"/>
                    <a:pt x="520" y="679"/>
                    <a:pt x="794" y="693"/>
                  </a:cubicBezTo>
                  <a:cubicBezTo>
                    <a:pt x="1054" y="679"/>
                    <a:pt x="1328" y="621"/>
                    <a:pt x="1574" y="506"/>
                  </a:cubicBezTo>
                  <a:cubicBezTo>
                    <a:pt x="1516" y="419"/>
                    <a:pt x="1473" y="332"/>
                    <a:pt x="1473" y="231"/>
                  </a:cubicBezTo>
                  <a:lnTo>
                    <a:pt x="147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62"/>
            <p:cNvSpPr/>
            <p:nvPr/>
          </p:nvSpPr>
          <p:spPr>
            <a:xfrm>
              <a:off x="1360186" y="3066927"/>
              <a:ext cx="29911" cy="66272"/>
            </a:xfrm>
            <a:custGeom>
              <a:avLst/>
              <a:gdLst/>
              <a:ahLst/>
              <a:cxnLst/>
              <a:rect l="l" t="t" r="r" b="b"/>
              <a:pathLst>
                <a:path w="1141" h="2528" extrusionOk="0">
                  <a:moveTo>
                    <a:pt x="679" y="1"/>
                  </a:moveTo>
                  <a:cubicBezTo>
                    <a:pt x="303" y="1"/>
                    <a:pt x="0" y="318"/>
                    <a:pt x="0" y="694"/>
                  </a:cubicBezTo>
                  <a:lnTo>
                    <a:pt x="0" y="853"/>
                  </a:lnTo>
                  <a:cubicBezTo>
                    <a:pt x="0" y="1055"/>
                    <a:pt x="29" y="1242"/>
                    <a:pt x="101" y="1430"/>
                  </a:cubicBezTo>
                  <a:lnTo>
                    <a:pt x="462" y="2527"/>
                  </a:lnTo>
                  <a:lnTo>
                    <a:pt x="1141" y="2527"/>
                  </a:lnTo>
                  <a:lnTo>
                    <a:pt x="1141"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62"/>
            <p:cNvSpPr/>
            <p:nvPr/>
          </p:nvSpPr>
          <p:spPr>
            <a:xfrm>
              <a:off x="1372297" y="3060871"/>
              <a:ext cx="72301" cy="72694"/>
            </a:xfrm>
            <a:custGeom>
              <a:avLst/>
              <a:gdLst/>
              <a:ahLst/>
              <a:cxnLst/>
              <a:rect l="l" t="t" r="r" b="b"/>
              <a:pathLst>
                <a:path w="2758" h="2773" extrusionOk="0">
                  <a:moveTo>
                    <a:pt x="693" y="1"/>
                  </a:moveTo>
                  <a:cubicBezTo>
                    <a:pt x="303" y="1"/>
                    <a:pt x="0" y="318"/>
                    <a:pt x="0" y="694"/>
                  </a:cubicBezTo>
                  <a:cubicBezTo>
                    <a:pt x="0" y="954"/>
                    <a:pt x="217" y="1156"/>
                    <a:pt x="462" y="1156"/>
                  </a:cubicBezTo>
                  <a:lnTo>
                    <a:pt x="2310" y="2772"/>
                  </a:lnTo>
                  <a:lnTo>
                    <a:pt x="2699" y="1401"/>
                  </a:lnTo>
                  <a:cubicBezTo>
                    <a:pt x="2743" y="1242"/>
                    <a:pt x="2757" y="1069"/>
                    <a:pt x="2757" y="910"/>
                  </a:cubicBezTo>
                  <a:lnTo>
                    <a:pt x="2757" y="463"/>
                  </a:lnTo>
                  <a:cubicBezTo>
                    <a:pt x="2757" y="203"/>
                    <a:pt x="2555" y="1"/>
                    <a:pt x="23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62"/>
            <p:cNvSpPr/>
            <p:nvPr/>
          </p:nvSpPr>
          <p:spPr>
            <a:xfrm>
              <a:off x="1366609" y="3091149"/>
              <a:ext cx="72301" cy="66245"/>
            </a:xfrm>
            <a:custGeom>
              <a:avLst/>
              <a:gdLst/>
              <a:ahLst/>
              <a:cxnLst/>
              <a:rect l="l" t="t" r="r" b="b"/>
              <a:pathLst>
                <a:path w="2758" h="2527" extrusionOk="0">
                  <a:moveTo>
                    <a:pt x="881" y="1"/>
                  </a:moveTo>
                  <a:cubicBezTo>
                    <a:pt x="766" y="1"/>
                    <a:pt x="636" y="44"/>
                    <a:pt x="549" y="145"/>
                  </a:cubicBezTo>
                  <a:lnTo>
                    <a:pt x="130" y="564"/>
                  </a:lnTo>
                  <a:cubicBezTo>
                    <a:pt x="44" y="636"/>
                    <a:pt x="1" y="766"/>
                    <a:pt x="1" y="881"/>
                  </a:cubicBezTo>
                  <a:lnTo>
                    <a:pt x="1" y="1156"/>
                  </a:lnTo>
                  <a:cubicBezTo>
                    <a:pt x="1" y="1906"/>
                    <a:pt x="621" y="2527"/>
                    <a:pt x="1386" y="2527"/>
                  </a:cubicBezTo>
                  <a:cubicBezTo>
                    <a:pt x="2137" y="2527"/>
                    <a:pt x="2758" y="1906"/>
                    <a:pt x="2758" y="1156"/>
                  </a:cubicBezTo>
                  <a:lnTo>
                    <a:pt x="2758" y="852"/>
                  </a:lnTo>
                  <a:cubicBezTo>
                    <a:pt x="2758" y="737"/>
                    <a:pt x="2714" y="621"/>
                    <a:pt x="2628" y="535"/>
                  </a:cubicBezTo>
                  <a:cubicBezTo>
                    <a:pt x="2267" y="188"/>
                    <a:pt x="1617" y="30"/>
                    <a:pt x="88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62"/>
            <p:cNvSpPr/>
            <p:nvPr/>
          </p:nvSpPr>
          <p:spPr>
            <a:xfrm>
              <a:off x="1366242" y="3091149"/>
              <a:ext cx="72301" cy="64751"/>
            </a:xfrm>
            <a:custGeom>
              <a:avLst/>
              <a:gdLst/>
              <a:ahLst/>
              <a:cxnLst/>
              <a:rect l="l" t="t" r="r" b="b"/>
              <a:pathLst>
                <a:path w="2758" h="2470" extrusionOk="0">
                  <a:moveTo>
                    <a:pt x="895" y="1"/>
                  </a:moveTo>
                  <a:cubicBezTo>
                    <a:pt x="765" y="1"/>
                    <a:pt x="650" y="44"/>
                    <a:pt x="563" y="145"/>
                  </a:cubicBezTo>
                  <a:lnTo>
                    <a:pt x="144" y="564"/>
                  </a:lnTo>
                  <a:cubicBezTo>
                    <a:pt x="58" y="636"/>
                    <a:pt x="0" y="766"/>
                    <a:pt x="0" y="881"/>
                  </a:cubicBezTo>
                  <a:lnTo>
                    <a:pt x="0" y="1156"/>
                  </a:lnTo>
                  <a:cubicBezTo>
                    <a:pt x="0" y="1762"/>
                    <a:pt x="404" y="2310"/>
                    <a:pt x="996" y="2469"/>
                  </a:cubicBezTo>
                  <a:cubicBezTo>
                    <a:pt x="808" y="2224"/>
                    <a:pt x="693" y="1921"/>
                    <a:pt x="693" y="1617"/>
                  </a:cubicBezTo>
                  <a:lnTo>
                    <a:pt x="693" y="939"/>
                  </a:lnTo>
                  <a:cubicBezTo>
                    <a:pt x="693" y="687"/>
                    <a:pt x="910" y="476"/>
                    <a:pt x="1159" y="476"/>
                  </a:cubicBezTo>
                  <a:cubicBezTo>
                    <a:pt x="1167" y="476"/>
                    <a:pt x="1176" y="477"/>
                    <a:pt x="1184" y="477"/>
                  </a:cubicBezTo>
                  <a:cubicBezTo>
                    <a:pt x="1646" y="506"/>
                    <a:pt x="2339" y="593"/>
                    <a:pt x="2757" y="795"/>
                  </a:cubicBezTo>
                  <a:cubicBezTo>
                    <a:pt x="2743" y="694"/>
                    <a:pt x="2700" y="607"/>
                    <a:pt x="2627" y="535"/>
                  </a:cubicBezTo>
                  <a:cubicBezTo>
                    <a:pt x="2266" y="188"/>
                    <a:pt x="1631" y="30"/>
                    <a:pt x="895"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62"/>
            <p:cNvSpPr/>
            <p:nvPr/>
          </p:nvSpPr>
          <p:spPr>
            <a:xfrm>
              <a:off x="1342386" y="3086981"/>
              <a:ext cx="198710" cy="160855"/>
            </a:xfrm>
            <a:custGeom>
              <a:avLst/>
              <a:gdLst/>
              <a:ahLst/>
              <a:cxnLst/>
              <a:rect l="l" t="t" r="r" b="b"/>
              <a:pathLst>
                <a:path w="7580" h="6136" extrusionOk="0">
                  <a:moveTo>
                    <a:pt x="6959" y="1"/>
                  </a:moveTo>
                  <a:lnTo>
                    <a:pt x="3812" y="3018"/>
                  </a:lnTo>
                  <a:cubicBezTo>
                    <a:pt x="3754" y="3076"/>
                    <a:pt x="3682" y="3119"/>
                    <a:pt x="3595" y="3133"/>
                  </a:cubicBezTo>
                  <a:cubicBezTo>
                    <a:pt x="3347" y="3644"/>
                    <a:pt x="2859" y="3900"/>
                    <a:pt x="2369" y="3900"/>
                  </a:cubicBezTo>
                  <a:cubicBezTo>
                    <a:pt x="1888" y="3900"/>
                    <a:pt x="1405" y="3655"/>
                    <a:pt x="1141" y="3162"/>
                  </a:cubicBezTo>
                  <a:lnTo>
                    <a:pt x="506" y="3350"/>
                  </a:lnTo>
                  <a:cubicBezTo>
                    <a:pt x="203" y="3437"/>
                    <a:pt x="1" y="3711"/>
                    <a:pt x="1" y="4014"/>
                  </a:cubicBezTo>
                  <a:lnTo>
                    <a:pt x="1" y="5905"/>
                  </a:lnTo>
                  <a:cubicBezTo>
                    <a:pt x="1" y="6035"/>
                    <a:pt x="102" y="6136"/>
                    <a:pt x="232" y="6136"/>
                  </a:cubicBezTo>
                  <a:lnTo>
                    <a:pt x="3451" y="6136"/>
                  </a:lnTo>
                  <a:cubicBezTo>
                    <a:pt x="3581" y="6136"/>
                    <a:pt x="3682" y="6035"/>
                    <a:pt x="3682" y="5905"/>
                  </a:cubicBezTo>
                  <a:lnTo>
                    <a:pt x="3682" y="4909"/>
                  </a:lnTo>
                  <a:cubicBezTo>
                    <a:pt x="3682" y="4664"/>
                    <a:pt x="3768" y="4433"/>
                    <a:pt x="3942" y="4259"/>
                  </a:cubicBezTo>
                  <a:lnTo>
                    <a:pt x="7579" y="636"/>
                  </a:lnTo>
                  <a:lnTo>
                    <a:pt x="6959" y="1"/>
                  </a:ln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62"/>
            <p:cNvSpPr/>
            <p:nvPr/>
          </p:nvSpPr>
          <p:spPr>
            <a:xfrm>
              <a:off x="1342386" y="3181591"/>
              <a:ext cx="23882" cy="66245"/>
            </a:xfrm>
            <a:custGeom>
              <a:avLst/>
              <a:gdLst/>
              <a:ahLst/>
              <a:cxnLst/>
              <a:rect l="l" t="t" r="r" b="b"/>
              <a:pathLst>
                <a:path w="911" h="2527" extrusionOk="0">
                  <a:moveTo>
                    <a:pt x="131" y="1"/>
                  </a:moveTo>
                  <a:cubicBezTo>
                    <a:pt x="44" y="116"/>
                    <a:pt x="1" y="261"/>
                    <a:pt x="1" y="405"/>
                  </a:cubicBezTo>
                  <a:lnTo>
                    <a:pt x="1" y="2296"/>
                  </a:lnTo>
                  <a:cubicBezTo>
                    <a:pt x="1" y="2426"/>
                    <a:pt x="102" y="2527"/>
                    <a:pt x="232" y="2527"/>
                  </a:cubicBezTo>
                  <a:lnTo>
                    <a:pt x="910" y="2527"/>
                  </a:lnTo>
                  <a:lnTo>
                    <a:pt x="910" y="1069"/>
                  </a:lnTo>
                  <a:cubicBezTo>
                    <a:pt x="910" y="896"/>
                    <a:pt x="838" y="723"/>
                    <a:pt x="708" y="593"/>
                  </a:cubicBezTo>
                  <a:lnTo>
                    <a:pt x="13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62"/>
            <p:cNvSpPr/>
            <p:nvPr/>
          </p:nvSpPr>
          <p:spPr>
            <a:xfrm>
              <a:off x="1438517" y="3086981"/>
              <a:ext cx="102579" cy="129083"/>
            </a:xfrm>
            <a:custGeom>
              <a:avLst/>
              <a:gdLst/>
              <a:ahLst/>
              <a:cxnLst/>
              <a:rect l="l" t="t" r="r" b="b"/>
              <a:pathLst>
                <a:path w="3913" h="4924" extrusionOk="0">
                  <a:moveTo>
                    <a:pt x="3292" y="1"/>
                  </a:moveTo>
                  <a:lnTo>
                    <a:pt x="231" y="2946"/>
                  </a:lnTo>
                  <a:cubicBezTo>
                    <a:pt x="87" y="3234"/>
                    <a:pt x="0" y="3552"/>
                    <a:pt x="15" y="3884"/>
                  </a:cubicBezTo>
                  <a:lnTo>
                    <a:pt x="15" y="4923"/>
                  </a:lnTo>
                  <a:cubicBezTo>
                    <a:pt x="15" y="4678"/>
                    <a:pt x="101" y="4447"/>
                    <a:pt x="275" y="4274"/>
                  </a:cubicBezTo>
                  <a:lnTo>
                    <a:pt x="3912" y="636"/>
                  </a:lnTo>
                  <a:lnTo>
                    <a:pt x="329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62"/>
            <p:cNvSpPr/>
            <p:nvPr/>
          </p:nvSpPr>
          <p:spPr>
            <a:xfrm>
              <a:off x="1515903" y="2943559"/>
              <a:ext cx="178839" cy="114900"/>
            </a:xfrm>
            <a:custGeom>
              <a:avLst/>
              <a:gdLst/>
              <a:ahLst/>
              <a:cxnLst/>
              <a:rect l="l" t="t" r="r" b="b"/>
              <a:pathLst>
                <a:path w="6822" h="4383" extrusionOk="0">
                  <a:moveTo>
                    <a:pt x="5334" y="1"/>
                  </a:moveTo>
                  <a:cubicBezTo>
                    <a:pt x="4872" y="1"/>
                    <a:pt x="4872" y="694"/>
                    <a:pt x="5334" y="694"/>
                  </a:cubicBezTo>
                  <a:lnTo>
                    <a:pt x="5652" y="694"/>
                  </a:lnTo>
                  <a:lnTo>
                    <a:pt x="3602" y="2729"/>
                  </a:lnTo>
                  <a:lnTo>
                    <a:pt x="2707" y="1834"/>
                  </a:lnTo>
                  <a:cubicBezTo>
                    <a:pt x="2642" y="1762"/>
                    <a:pt x="2555" y="1726"/>
                    <a:pt x="2467" y="1726"/>
                  </a:cubicBezTo>
                  <a:cubicBezTo>
                    <a:pt x="2379" y="1726"/>
                    <a:pt x="2288" y="1762"/>
                    <a:pt x="2216" y="1834"/>
                  </a:cubicBezTo>
                  <a:lnTo>
                    <a:pt x="267" y="3783"/>
                  </a:lnTo>
                  <a:cubicBezTo>
                    <a:pt x="1" y="4027"/>
                    <a:pt x="238" y="4382"/>
                    <a:pt x="513" y="4382"/>
                  </a:cubicBezTo>
                  <a:cubicBezTo>
                    <a:pt x="596" y="4382"/>
                    <a:pt x="681" y="4350"/>
                    <a:pt x="758" y="4274"/>
                  </a:cubicBezTo>
                  <a:lnTo>
                    <a:pt x="2462" y="2556"/>
                  </a:lnTo>
                  <a:lnTo>
                    <a:pt x="3371" y="3465"/>
                  </a:lnTo>
                  <a:cubicBezTo>
                    <a:pt x="3436" y="3530"/>
                    <a:pt x="3523" y="3563"/>
                    <a:pt x="3609" y="3563"/>
                  </a:cubicBezTo>
                  <a:cubicBezTo>
                    <a:pt x="3696" y="3563"/>
                    <a:pt x="3782" y="3530"/>
                    <a:pt x="3847" y="3465"/>
                  </a:cubicBezTo>
                  <a:lnTo>
                    <a:pt x="6143" y="1170"/>
                  </a:lnTo>
                  <a:lnTo>
                    <a:pt x="6143" y="1488"/>
                  </a:lnTo>
                  <a:cubicBezTo>
                    <a:pt x="6143" y="1719"/>
                    <a:pt x="6312" y="1834"/>
                    <a:pt x="6482" y="1834"/>
                  </a:cubicBezTo>
                  <a:cubicBezTo>
                    <a:pt x="6651" y="1834"/>
                    <a:pt x="6821" y="1719"/>
                    <a:pt x="6821" y="1488"/>
                  </a:cubicBezTo>
                  <a:lnTo>
                    <a:pt x="6821" y="347"/>
                  </a:lnTo>
                  <a:cubicBezTo>
                    <a:pt x="6821" y="160"/>
                    <a:pt x="6677" y="1"/>
                    <a:pt x="6489"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7" name="Google Shape;17067;p62"/>
          <p:cNvGrpSpPr/>
          <p:nvPr/>
        </p:nvGrpSpPr>
        <p:grpSpPr>
          <a:xfrm>
            <a:off x="2294122" y="2946600"/>
            <a:ext cx="373931" cy="271351"/>
            <a:chOff x="2294122" y="2946600"/>
            <a:chExt cx="373931" cy="271351"/>
          </a:xfrm>
        </p:grpSpPr>
        <p:sp>
          <p:nvSpPr>
            <p:cNvPr id="17068" name="Google Shape;17068;p62"/>
            <p:cNvSpPr/>
            <p:nvPr/>
          </p:nvSpPr>
          <p:spPr>
            <a:xfrm>
              <a:off x="2312289" y="2946600"/>
              <a:ext cx="337597" cy="247129"/>
            </a:xfrm>
            <a:custGeom>
              <a:avLst/>
              <a:gdLst/>
              <a:ahLst/>
              <a:cxnLst/>
              <a:rect l="l" t="t" r="r" b="b"/>
              <a:pathLst>
                <a:path w="12878" h="9427" extrusionOk="0">
                  <a:moveTo>
                    <a:pt x="463" y="0"/>
                  </a:moveTo>
                  <a:cubicBezTo>
                    <a:pt x="203" y="0"/>
                    <a:pt x="1" y="203"/>
                    <a:pt x="1" y="462"/>
                  </a:cubicBezTo>
                  <a:lnTo>
                    <a:pt x="1" y="9427"/>
                  </a:lnTo>
                  <a:lnTo>
                    <a:pt x="12877" y="9427"/>
                  </a:lnTo>
                  <a:lnTo>
                    <a:pt x="12877" y="462"/>
                  </a:lnTo>
                  <a:cubicBezTo>
                    <a:pt x="12877" y="203"/>
                    <a:pt x="12675" y="0"/>
                    <a:pt x="1241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62"/>
            <p:cNvSpPr/>
            <p:nvPr/>
          </p:nvSpPr>
          <p:spPr>
            <a:xfrm>
              <a:off x="2336511" y="2970823"/>
              <a:ext cx="289151" cy="192628"/>
            </a:xfrm>
            <a:custGeom>
              <a:avLst/>
              <a:gdLst/>
              <a:ahLst/>
              <a:cxnLst/>
              <a:rect l="l" t="t" r="r" b="b"/>
              <a:pathLst>
                <a:path w="11030" h="7348" extrusionOk="0">
                  <a:moveTo>
                    <a:pt x="232" y="0"/>
                  </a:moveTo>
                  <a:cubicBezTo>
                    <a:pt x="102" y="0"/>
                    <a:pt x="1" y="101"/>
                    <a:pt x="1" y="231"/>
                  </a:cubicBezTo>
                  <a:lnTo>
                    <a:pt x="1" y="7117"/>
                  </a:lnTo>
                  <a:cubicBezTo>
                    <a:pt x="1" y="7247"/>
                    <a:pt x="102" y="7348"/>
                    <a:pt x="232" y="7348"/>
                  </a:cubicBezTo>
                  <a:lnTo>
                    <a:pt x="10798" y="7348"/>
                  </a:lnTo>
                  <a:cubicBezTo>
                    <a:pt x="10928" y="7348"/>
                    <a:pt x="11029" y="7247"/>
                    <a:pt x="11029" y="7117"/>
                  </a:cubicBezTo>
                  <a:lnTo>
                    <a:pt x="11029" y="231"/>
                  </a:lnTo>
                  <a:cubicBezTo>
                    <a:pt x="11029" y="101"/>
                    <a:pt x="10928" y="0"/>
                    <a:pt x="1079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62"/>
            <p:cNvSpPr/>
            <p:nvPr/>
          </p:nvSpPr>
          <p:spPr>
            <a:xfrm>
              <a:off x="2336511" y="3127483"/>
              <a:ext cx="168798" cy="35967"/>
            </a:xfrm>
            <a:custGeom>
              <a:avLst/>
              <a:gdLst/>
              <a:ahLst/>
              <a:cxnLst/>
              <a:rect l="l" t="t" r="r" b="b"/>
              <a:pathLst>
                <a:path w="6439" h="1372" extrusionOk="0">
                  <a:moveTo>
                    <a:pt x="1" y="1"/>
                  </a:moveTo>
                  <a:lnTo>
                    <a:pt x="1" y="1141"/>
                  </a:lnTo>
                  <a:cubicBezTo>
                    <a:pt x="1" y="1271"/>
                    <a:pt x="102" y="1372"/>
                    <a:pt x="232" y="1372"/>
                  </a:cubicBezTo>
                  <a:lnTo>
                    <a:pt x="6439" y="1372"/>
                  </a:lnTo>
                  <a:lnTo>
                    <a:pt x="6439"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62"/>
            <p:cNvSpPr/>
            <p:nvPr/>
          </p:nvSpPr>
          <p:spPr>
            <a:xfrm>
              <a:off x="2505284" y="2970823"/>
              <a:ext cx="120379" cy="96130"/>
            </a:xfrm>
            <a:custGeom>
              <a:avLst/>
              <a:gdLst/>
              <a:ahLst/>
              <a:cxnLst/>
              <a:rect l="l" t="t" r="r" b="b"/>
              <a:pathLst>
                <a:path w="4592" h="3667" extrusionOk="0">
                  <a:moveTo>
                    <a:pt x="1" y="0"/>
                  </a:moveTo>
                  <a:lnTo>
                    <a:pt x="1" y="3667"/>
                  </a:lnTo>
                  <a:lnTo>
                    <a:pt x="4591" y="3667"/>
                  </a:lnTo>
                  <a:lnTo>
                    <a:pt x="4591" y="231"/>
                  </a:lnTo>
                  <a:cubicBezTo>
                    <a:pt x="4591" y="101"/>
                    <a:pt x="4490" y="0"/>
                    <a:pt x="4360"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62"/>
            <p:cNvSpPr/>
            <p:nvPr/>
          </p:nvSpPr>
          <p:spPr>
            <a:xfrm>
              <a:off x="2505284" y="3066927"/>
              <a:ext cx="120379" cy="96524"/>
            </a:xfrm>
            <a:custGeom>
              <a:avLst/>
              <a:gdLst/>
              <a:ahLst/>
              <a:cxnLst/>
              <a:rect l="l" t="t" r="r" b="b"/>
              <a:pathLst>
                <a:path w="4592" h="3682" extrusionOk="0">
                  <a:moveTo>
                    <a:pt x="1" y="1"/>
                  </a:moveTo>
                  <a:lnTo>
                    <a:pt x="1" y="3682"/>
                  </a:lnTo>
                  <a:lnTo>
                    <a:pt x="4360" y="3682"/>
                  </a:lnTo>
                  <a:cubicBezTo>
                    <a:pt x="4490" y="3682"/>
                    <a:pt x="4591" y="3581"/>
                    <a:pt x="4591" y="3451"/>
                  </a:cubicBezTo>
                  <a:lnTo>
                    <a:pt x="4591" y="1"/>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62"/>
            <p:cNvSpPr/>
            <p:nvPr/>
          </p:nvSpPr>
          <p:spPr>
            <a:xfrm>
              <a:off x="2294122" y="3187647"/>
              <a:ext cx="373931" cy="30305"/>
            </a:xfrm>
            <a:custGeom>
              <a:avLst/>
              <a:gdLst/>
              <a:ahLst/>
              <a:cxnLst/>
              <a:rect l="l" t="t" r="r" b="b"/>
              <a:pathLst>
                <a:path w="14264" h="1156" extrusionOk="0">
                  <a:moveTo>
                    <a:pt x="232" y="1"/>
                  </a:moveTo>
                  <a:cubicBezTo>
                    <a:pt x="102" y="1"/>
                    <a:pt x="1" y="102"/>
                    <a:pt x="1" y="232"/>
                  </a:cubicBezTo>
                  <a:lnTo>
                    <a:pt x="1" y="694"/>
                  </a:lnTo>
                  <a:cubicBezTo>
                    <a:pt x="1" y="939"/>
                    <a:pt x="217" y="1156"/>
                    <a:pt x="463" y="1156"/>
                  </a:cubicBezTo>
                  <a:lnTo>
                    <a:pt x="13801" y="1156"/>
                  </a:lnTo>
                  <a:cubicBezTo>
                    <a:pt x="14047" y="1156"/>
                    <a:pt x="14263" y="939"/>
                    <a:pt x="14263" y="694"/>
                  </a:cubicBezTo>
                  <a:lnTo>
                    <a:pt x="14263" y="232"/>
                  </a:lnTo>
                  <a:cubicBezTo>
                    <a:pt x="14263" y="102"/>
                    <a:pt x="14162" y="1"/>
                    <a:pt x="14032"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62"/>
            <p:cNvSpPr/>
            <p:nvPr/>
          </p:nvSpPr>
          <p:spPr>
            <a:xfrm>
              <a:off x="2294122" y="3187647"/>
              <a:ext cx="373931" cy="12138"/>
            </a:xfrm>
            <a:custGeom>
              <a:avLst/>
              <a:gdLst/>
              <a:ahLst/>
              <a:cxnLst/>
              <a:rect l="l" t="t" r="r" b="b"/>
              <a:pathLst>
                <a:path w="14264" h="463" extrusionOk="0">
                  <a:moveTo>
                    <a:pt x="232" y="1"/>
                  </a:moveTo>
                  <a:cubicBezTo>
                    <a:pt x="102" y="1"/>
                    <a:pt x="1" y="102"/>
                    <a:pt x="1" y="232"/>
                  </a:cubicBezTo>
                  <a:lnTo>
                    <a:pt x="1" y="463"/>
                  </a:lnTo>
                  <a:lnTo>
                    <a:pt x="14263" y="463"/>
                  </a:lnTo>
                  <a:lnTo>
                    <a:pt x="14263" y="232"/>
                  </a:lnTo>
                  <a:cubicBezTo>
                    <a:pt x="14263" y="102"/>
                    <a:pt x="14162" y="1"/>
                    <a:pt x="14032"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62"/>
            <p:cNvSpPr/>
            <p:nvPr/>
          </p:nvSpPr>
          <p:spPr>
            <a:xfrm>
              <a:off x="2444753" y="3187647"/>
              <a:ext cx="72668" cy="18193"/>
            </a:xfrm>
            <a:custGeom>
              <a:avLst/>
              <a:gdLst/>
              <a:ahLst/>
              <a:cxnLst/>
              <a:rect l="l" t="t" r="r" b="b"/>
              <a:pathLst>
                <a:path w="2772" h="694" extrusionOk="0">
                  <a:moveTo>
                    <a:pt x="0" y="1"/>
                  </a:moveTo>
                  <a:lnTo>
                    <a:pt x="332" y="492"/>
                  </a:lnTo>
                  <a:cubicBezTo>
                    <a:pt x="419" y="607"/>
                    <a:pt x="563" y="694"/>
                    <a:pt x="707" y="694"/>
                  </a:cubicBezTo>
                  <a:lnTo>
                    <a:pt x="2064" y="694"/>
                  </a:lnTo>
                  <a:cubicBezTo>
                    <a:pt x="2209" y="694"/>
                    <a:pt x="2353" y="607"/>
                    <a:pt x="2440" y="492"/>
                  </a:cubicBezTo>
                  <a:lnTo>
                    <a:pt x="2772"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62"/>
            <p:cNvSpPr/>
            <p:nvPr/>
          </p:nvSpPr>
          <p:spPr>
            <a:xfrm>
              <a:off x="2535195" y="3043097"/>
              <a:ext cx="60557" cy="24249"/>
            </a:xfrm>
            <a:custGeom>
              <a:avLst/>
              <a:gdLst/>
              <a:ahLst/>
              <a:cxnLst/>
              <a:rect l="l" t="t" r="r" b="b"/>
              <a:pathLst>
                <a:path w="2310" h="925" extrusionOk="0">
                  <a:moveTo>
                    <a:pt x="693" y="0"/>
                  </a:moveTo>
                  <a:lnTo>
                    <a:pt x="318" y="116"/>
                  </a:lnTo>
                  <a:cubicBezTo>
                    <a:pt x="130" y="188"/>
                    <a:pt x="0" y="361"/>
                    <a:pt x="0" y="563"/>
                  </a:cubicBezTo>
                  <a:lnTo>
                    <a:pt x="0" y="924"/>
                  </a:lnTo>
                  <a:lnTo>
                    <a:pt x="2310" y="924"/>
                  </a:lnTo>
                  <a:lnTo>
                    <a:pt x="2310" y="563"/>
                  </a:lnTo>
                  <a:cubicBezTo>
                    <a:pt x="2310" y="361"/>
                    <a:pt x="2180" y="188"/>
                    <a:pt x="1992" y="116"/>
                  </a:cubicBezTo>
                  <a:lnTo>
                    <a:pt x="1617"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62"/>
            <p:cNvSpPr/>
            <p:nvPr/>
          </p:nvSpPr>
          <p:spPr>
            <a:xfrm>
              <a:off x="2553362" y="3024930"/>
              <a:ext cx="24223" cy="30305"/>
            </a:xfrm>
            <a:custGeom>
              <a:avLst/>
              <a:gdLst/>
              <a:ahLst/>
              <a:cxnLst/>
              <a:rect l="l" t="t" r="r" b="b"/>
              <a:pathLst>
                <a:path w="924" h="1156" extrusionOk="0">
                  <a:moveTo>
                    <a:pt x="0" y="1"/>
                  </a:moveTo>
                  <a:lnTo>
                    <a:pt x="0" y="693"/>
                  </a:lnTo>
                  <a:cubicBezTo>
                    <a:pt x="0" y="939"/>
                    <a:pt x="202" y="1155"/>
                    <a:pt x="462" y="1155"/>
                  </a:cubicBezTo>
                  <a:cubicBezTo>
                    <a:pt x="707" y="1155"/>
                    <a:pt x="924" y="939"/>
                    <a:pt x="924" y="693"/>
                  </a:cubicBezTo>
                  <a:lnTo>
                    <a:pt x="924"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62"/>
            <p:cNvSpPr/>
            <p:nvPr/>
          </p:nvSpPr>
          <p:spPr>
            <a:xfrm>
              <a:off x="2547306" y="2994652"/>
              <a:ext cx="36334" cy="42416"/>
            </a:xfrm>
            <a:custGeom>
              <a:avLst/>
              <a:gdLst/>
              <a:ahLst/>
              <a:cxnLst/>
              <a:rect l="l" t="t" r="r" b="b"/>
              <a:pathLst>
                <a:path w="1386" h="1618" extrusionOk="0">
                  <a:moveTo>
                    <a:pt x="462" y="1"/>
                  </a:moveTo>
                  <a:cubicBezTo>
                    <a:pt x="202" y="1"/>
                    <a:pt x="0" y="217"/>
                    <a:pt x="0" y="463"/>
                  </a:cubicBezTo>
                  <a:lnTo>
                    <a:pt x="0" y="925"/>
                  </a:lnTo>
                  <a:cubicBezTo>
                    <a:pt x="0" y="1300"/>
                    <a:pt x="318" y="1617"/>
                    <a:pt x="693" y="1617"/>
                  </a:cubicBezTo>
                  <a:cubicBezTo>
                    <a:pt x="1068" y="1617"/>
                    <a:pt x="1386" y="1300"/>
                    <a:pt x="1386" y="925"/>
                  </a:cubicBezTo>
                  <a:lnTo>
                    <a:pt x="1386" y="463"/>
                  </a:lnTo>
                  <a:cubicBezTo>
                    <a:pt x="1386" y="217"/>
                    <a:pt x="1169" y="1"/>
                    <a:pt x="924"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62"/>
            <p:cNvSpPr/>
            <p:nvPr/>
          </p:nvSpPr>
          <p:spPr>
            <a:xfrm>
              <a:off x="2547306" y="2994652"/>
              <a:ext cx="24249" cy="42337"/>
            </a:xfrm>
            <a:custGeom>
              <a:avLst/>
              <a:gdLst/>
              <a:ahLst/>
              <a:cxnLst/>
              <a:rect l="l" t="t" r="r" b="b"/>
              <a:pathLst>
                <a:path w="925" h="1615" extrusionOk="0">
                  <a:moveTo>
                    <a:pt x="462" y="1"/>
                  </a:moveTo>
                  <a:cubicBezTo>
                    <a:pt x="202" y="1"/>
                    <a:pt x="0" y="217"/>
                    <a:pt x="0" y="463"/>
                  </a:cubicBezTo>
                  <a:lnTo>
                    <a:pt x="0" y="925"/>
                  </a:lnTo>
                  <a:cubicBezTo>
                    <a:pt x="0" y="1319"/>
                    <a:pt x="327" y="1614"/>
                    <a:pt x="693" y="1614"/>
                  </a:cubicBezTo>
                  <a:cubicBezTo>
                    <a:pt x="769" y="1614"/>
                    <a:pt x="847" y="1602"/>
                    <a:pt x="924" y="1574"/>
                  </a:cubicBezTo>
                  <a:cubicBezTo>
                    <a:pt x="650" y="1473"/>
                    <a:pt x="462" y="1213"/>
                    <a:pt x="462" y="925"/>
                  </a:cubicBezTo>
                  <a:lnTo>
                    <a:pt x="462" y="463"/>
                  </a:lnTo>
                  <a:cubicBezTo>
                    <a:pt x="462" y="217"/>
                    <a:pt x="664" y="1"/>
                    <a:pt x="924"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62"/>
            <p:cNvSpPr/>
            <p:nvPr/>
          </p:nvSpPr>
          <p:spPr>
            <a:xfrm>
              <a:off x="2547306" y="2994652"/>
              <a:ext cx="36334" cy="18193"/>
            </a:xfrm>
            <a:custGeom>
              <a:avLst/>
              <a:gdLst/>
              <a:ahLst/>
              <a:cxnLst/>
              <a:rect l="l" t="t" r="r" b="b"/>
              <a:pathLst>
                <a:path w="1386" h="694" extrusionOk="0">
                  <a:moveTo>
                    <a:pt x="462" y="1"/>
                  </a:moveTo>
                  <a:cubicBezTo>
                    <a:pt x="202" y="1"/>
                    <a:pt x="0" y="203"/>
                    <a:pt x="0" y="463"/>
                  </a:cubicBezTo>
                  <a:cubicBezTo>
                    <a:pt x="448" y="593"/>
                    <a:pt x="910" y="665"/>
                    <a:pt x="1386" y="694"/>
                  </a:cubicBezTo>
                  <a:lnTo>
                    <a:pt x="1386" y="463"/>
                  </a:lnTo>
                  <a:cubicBezTo>
                    <a:pt x="1386" y="203"/>
                    <a:pt x="1169" y="1"/>
                    <a:pt x="92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62"/>
            <p:cNvSpPr/>
            <p:nvPr/>
          </p:nvSpPr>
          <p:spPr>
            <a:xfrm>
              <a:off x="2547306" y="2994652"/>
              <a:ext cx="24249" cy="15178"/>
            </a:xfrm>
            <a:custGeom>
              <a:avLst/>
              <a:gdLst/>
              <a:ahLst/>
              <a:cxnLst/>
              <a:rect l="l" t="t" r="r" b="b"/>
              <a:pathLst>
                <a:path w="925" h="579" extrusionOk="0">
                  <a:moveTo>
                    <a:pt x="462" y="1"/>
                  </a:moveTo>
                  <a:cubicBezTo>
                    <a:pt x="202" y="1"/>
                    <a:pt x="0" y="217"/>
                    <a:pt x="0" y="463"/>
                  </a:cubicBezTo>
                  <a:cubicBezTo>
                    <a:pt x="159" y="506"/>
                    <a:pt x="303" y="549"/>
                    <a:pt x="462" y="578"/>
                  </a:cubicBezTo>
                  <a:lnTo>
                    <a:pt x="462" y="463"/>
                  </a:lnTo>
                  <a:cubicBezTo>
                    <a:pt x="462" y="217"/>
                    <a:pt x="664" y="1"/>
                    <a:pt x="92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62"/>
            <p:cNvSpPr/>
            <p:nvPr/>
          </p:nvSpPr>
          <p:spPr>
            <a:xfrm>
              <a:off x="2535195" y="3139595"/>
              <a:ext cx="60557" cy="23856"/>
            </a:xfrm>
            <a:custGeom>
              <a:avLst/>
              <a:gdLst/>
              <a:ahLst/>
              <a:cxnLst/>
              <a:rect l="l" t="t" r="r" b="b"/>
              <a:pathLst>
                <a:path w="2310" h="910" extrusionOk="0">
                  <a:moveTo>
                    <a:pt x="693" y="0"/>
                  </a:moveTo>
                  <a:lnTo>
                    <a:pt x="318" y="116"/>
                  </a:lnTo>
                  <a:cubicBezTo>
                    <a:pt x="130" y="174"/>
                    <a:pt x="0" y="361"/>
                    <a:pt x="0" y="549"/>
                  </a:cubicBezTo>
                  <a:lnTo>
                    <a:pt x="0" y="910"/>
                  </a:lnTo>
                  <a:lnTo>
                    <a:pt x="2310" y="910"/>
                  </a:lnTo>
                  <a:lnTo>
                    <a:pt x="2310" y="549"/>
                  </a:lnTo>
                  <a:cubicBezTo>
                    <a:pt x="2310" y="361"/>
                    <a:pt x="2180" y="174"/>
                    <a:pt x="1992" y="116"/>
                  </a:cubicBezTo>
                  <a:lnTo>
                    <a:pt x="1617" y="0"/>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62"/>
            <p:cNvSpPr/>
            <p:nvPr/>
          </p:nvSpPr>
          <p:spPr>
            <a:xfrm>
              <a:off x="2553362" y="3121428"/>
              <a:ext cx="24223" cy="29911"/>
            </a:xfrm>
            <a:custGeom>
              <a:avLst/>
              <a:gdLst/>
              <a:ahLst/>
              <a:cxnLst/>
              <a:rect l="l" t="t" r="r" b="b"/>
              <a:pathLst>
                <a:path w="924" h="1141" extrusionOk="0">
                  <a:moveTo>
                    <a:pt x="0" y="1"/>
                  </a:moveTo>
                  <a:lnTo>
                    <a:pt x="0" y="693"/>
                  </a:lnTo>
                  <a:cubicBezTo>
                    <a:pt x="0" y="939"/>
                    <a:pt x="202" y="1141"/>
                    <a:pt x="462" y="1141"/>
                  </a:cubicBezTo>
                  <a:cubicBezTo>
                    <a:pt x="707" y="1141"/>
                    <a:pt x="924" y="939"/>
                    <a:pt x="924" y="693"/>
                  </a:cubicBezTo>
                  <a:lnTo>
                    <a:pt x="924"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62"/>
            <p:cNvSpPr/>
            <p:nvPr/>
          </p:nvSpPr>
          <p:spPr>
            <a:xfrm>
              <a:off x="2547306" y="3091543"/>
              <a:ext cx="36334" cy="42023"/>
            </a:xfrm>
            <a:custGeom>
              <a:avLst/>
              <a:gdLst/>
              <a:ahLst/>
              <a:cxnLst/>
              <a:rect l="l" t="t" r="r" b="b"/>
              <a:pathLst>
                <a:path w="1386" h="1603" extrusionOk="0">
                  <a:moveTo>
                    <a:pt x="462" y="0"/>
                  </a:moveTo>
                  <a:cubicBezTo>
                    <a:pt x="217" y="0"/>
                    <a:pt x="15" y="202"/>
                    <a:pt x="15" y="462"/>
                  </a:cubicBezTo>
                  <a:lnTo>
                    <a:pt x="15" y="910"/>
                  </a:lnTo>
                  <a:cubicBezTo>
                    <a:pt x="0" y="1285"/>
                    <a:pt x="318" y="1588"/>
                    <a:pt x="693" y="1602"/>
                  </a:cubicBezTo>
                  <a:cubicBezTo>
                    <a:pt x="1068" y="1602"/>
                    <a:pt x="1386" y="1299"/>
                    <a:pt x="1386" y="910"/>
                  </a:cubicBezTo>
                  <a:lnTo>
                    <a:pt x="1386" y="462"/>
                  </a:lnTo>
                  <a:cubicBezTo>
                    <a:pt x="1386" y="202"/>
                    <a:pt x="1184" y="0"/>
                    <a:pt x="924"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62"/>
            <p:cNvSpPr/>
            <p:nvPr/>
          </p:nvSpPr>
          <p:spPr>
            <a:xfrm>
              <a:off x="2547306" y="3091543"/>
              <a:ext cx="24249" cy="42101"/>
            </a:xfrm>
            <a:custGeom>
              <a:avLst/>
              <a:gdLst/>
              <a:ahLst/>
              <a:cxnLst/>
              <a:rect l="l" t="t" r="r" b="b"/>
              <a:pathLst>
                <a:path w="925" h="1606" extrusionOk="0">
                  <a:moveTo>
                    <a:pt x="462" y="0"/>
                  </a:moveTo>
                  <a:cubicBezTo>
                    <a:pt x="217" y="0"/>
                    <a:pt x="0" y="202"/>
                    <a:pt x="15" y="462"/>
                  </a:cubicBezTo>
                  <a:lnTo>
                    <a:pt x="15" y="910"/>
                  </a:lnTo>
                  <a:cubicBezTo>
                    <a:pt x="3" y="1311"/>
                    <a:pt x="319" y="1606"/>
                    <a:pt x="679" y="1606"/>
                  </a:cubicBezTo>
                  <a:cubicBezTo>
                    <a:pt x="759" y="1606"/>
                    <a:pt x="842" y="1591"/>
                    <a:pt x="924" y="1559"/>
                  </a:cubicBezTo>
                  <a:cubicBezTo>
                    <a:pt x="650" y="1473"/>
                    <a:pt x="462" y="1198"/>
                    <a:pt x="462" y="910"/>
                  </a:cubicBezTo>
                  <a:lnTo>
                    <a:pt x="462" y="462"/>
                  </a:lnTo>
                  <a:cubicBezTo>
                    <a:pt x="462" y="202"/>
                    <a:pt x="664" y="0"/>
                    <a:pt x="92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62"/>
            <p:cNvSpPr/>
            <p:nvPr/>
          </p:nvSpPr>
          <p:spPr>
            <a:xfrm>
              <a:off x="2547306" y="3091149"/>
              <a:ext cx="36334" cy="18193"/>
            </a:xfrm>
            <a:custGeom>
              <a:avLst/>
              <a:gdLst/>
              <a:ahLst/>
              <a:cxnLst/>
              <a:rect l="l" t="t" r="r" b="b"/>
              <a:pathLst>
                <a:path w="1386" h="694" extrusionOk="0">
                  <a:moveTo>
                    <a:pt x="462" y="1"/>
                  </a:moveTo>
                  <a:cubicBezTo>
                    <a:pt x="202" y="1"/>
                    <a:pt x="0" y="217"/>
                    <a:pt x="15" y="477"/>
                  </a:cubicBezTo>
                  <a:cubicBezTo>
                    <a:pt x="462" y="607"/>
                    <a:pt x="924" y="679"/>
                    <a:pt x="1386" y="694"/>
                  </a:cubicBezTo>
                  <a:lnTo>
                    <a:pt x="1386" y="477"/>
                  </a:lnTo>
                  <a:cubicBezTo>
                    <a:pt x="1386" y="217"/>
                    <a:pt x="1184" y="1"/>
                    <a:pt x="92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62"/>
            <p:cNvSpPr/>
            <p:nvPr/>
          </p:nvSpPr>
          <p:spPr>
            <a:xfrm>
              <a:off x="2547306" y="3091543"/>
              <a:ext cx="24249" cy="14785"/>
            </a:xfrm>
            <a:custGeom>
              <a:avLst/>
              <a:gdLst/>
              <a:ahLst/>
              <a:cxnLst/>
              <a:rect l="l" t="t" r="r" b="b"/>
              <a:pathLst>
                <a:path w="925" h="564" extrusionOk="0">
                  <a:moveTo>
                    <a:pt x="462" y="0"/>
                  </a:moveTo>
                  <a:cubicBezTo>
                    <a:pt x="217" y="0"/>
                    <a:pt x="0" y="202"/>
                    <a:pt x="15" y="462"/>
                  </a:cubicBezTo>
                  <a:cubicBezTo>
                    <a:pt x="159" y="505"/>
                    <a:pt x="318" y="534"/>
                    <a:pt x="462" y="563"/>
                  </a:cubicBezTo>
                  <a:lnTo>
                    <a:pt x="462" y="462"/>
                  </a:lnTo>
                  <a:cubicBezTo>
                    <a:pt x="462" y="202"/>
                    <a:pt x="664" y="0"/>
                    <a:pt x="92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62"/>
            <p:cNvSpPr/>
            <p:nvPr/>
          </p:nvSpPr>
          <p:spPr>
            <a:xfrm>
              <a:off x="2384563" y="3049153"/>
              <a:ext cx="72327" cy="90075"/>
            </a:xfrm>
            <a:custGeom>
              <a:avLst/>
              <a:gdLst/>
              <a:ahLst/>
              <a:cxnLst/>
              <a:rect l="l" t="t" r="r" b="b"/>
              <a:pathLst>
                <a:path w="2759" h="3436" extrusionOk="0">
                  <a:moveTo>
                    <a:pt x="925" y="0"/>
                  </a:moveTo>
                  <a:lnTo>
                    <a:pt x="925" y="448"/>
                  </a:lnTo>
                  <a:cubicBezTo>
                    <a:pt x="925" y="534"/>
                    <a:pt x="867" y="621"/>
                    <a:pt x="795" y="650"/>
                  </a:cubicBezTo>
                  <a:lnTo>
                    <a:pt x="246" y="924"/>
                  </a:lnTo>
                  <a:cubicBezTo>
                    <a:pt x="102" y="996"/>
                    <a:pt x="1" y="1155"/>
                    <a:pt x="1" y="1328"/>
                  </a:cubicBezTo>
                  <a:lnTo>
                    <a:pt x="1" y="3205"/>
                  </a:lnTo>
                  <a:cubicBezTo>
                    <a:pt x="1" y="3335"/>
                    <a:pt x="102" y="3436"/>
                    <a:pt x="232" y="3436"/>
                  </a:cubicBezTo>
                  <a:lnTo>
                    <a:pt x="2527" y="3436"/>
                  </a:lnTo>
                  <a:cubicBezTo>
                    <a:pt x="2657" y="3436"/>
                    <a:pt x="2758" y="3335"/>
                    <a:pt x="2758" y="3205"/>
                  </a:cubicBezTo>
                  <a:lnTo>
                    <a:pt x="2758" y="1343"/>
                  </a:lnTo>
                  <a:cubicBezTo>
                    <a:pt x="2758" y="1170"/>
                    <a:pt x="2657" y="1011"/>
                    <a:pt x="2513" y="924"/>
                  </a:cubicBezTo>
                  <a:lnTo>
                    <a:pt x="1964" y="664"/>
                  </a:lnTo>
                  <a:cubicBezTo>
                    <a:pt x="1892" y="621"/>
                    <a:pt x="1834" y="549"/>
                    <a:pt x="1834" y="462"/>
                  </a:cubicBezTo>
                  <a:lnTo>
                    <a:pt x="1834"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62"/>
            <p:cNvSpPr/>
            <p:nvPr/>
          </p:nvSpPr>
          <p:spPr>
            <a:xfrm>
              <a:off x="2407659" y="3048760"/>
              <a:ext cx="26503" cy="18115"/>
            </a:xfrm>
            <a:custGeom>
              <a:avLst/>
              <a:gdLst/>
              <a:ahLst/>
              <a:cxnLst/>
              <a:rect l="l" t="t" r="r" b="b"/>
              <a:pathLst>
                <a:path w="1011" h="691" extrusionOk="0">
                  <a:moveTo>
                    <a:pt x="968" y="1"/>
                  </a:moveTo>
                  <a:lnTo>
                    <a:pt x="44" y="15"/>
                  </a:lnTo>
                  <a:lnTo>
                    <a:pt x="44" y="463"/>
                  </a:lnTo>
                  <a:cubicBezTo>
                    <a:pt x="44" y="506"/>
                    <a:pt x="29" y="564"/>
                    <a:pt x="0" y="593"/>
                  </a:cubicBezTo>
                  <a:cubicBezTo>
                    <a:pt x="159" y="658"/>
                    <a:pt x="329" y="690"/>
                    <a:pt x="500" y="690"/>
                  </a:cubicBezTo>
                  <a:cubicBezTo>
                    <a:pt x="672" y="690"/>
                    <a:pt x="845" y="658"/>
                    <a:pt x="1011" y="593"/>
                  </a:cubicBezTo>
                  <a:cubicBezTo>
                    <a:pt x="982" y="564"/>
                    <a:pt x="968" y="506"/>
                    <a:pt x="968" y="463"/>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62"/>
            <p:cNvSpPr/>
            <p:nvPr/>
          </p:nvSpPr>
          <p:spPr>
            <a:xfrm>
              <a:off x="2384563" y="3068080"/>
              <a:ext cx="72327" cy="71541"/>
            </a:xfrm>
            <a:custGeom>
              <a:avLst/>
              <a:gdLst/>
              <a:ahLst/>
              <a:cxnLst/>
              <a:rect l="l" t="t" r="r" b="b"/>
              <a:pathLst>
                <a:path w="2759" h="2729" extrusionOk="0">
                  <a:moveTo>
                    <a:pt x="679" y="0"/>
                  </a:moveTo>
                  <a:lnTo>
                    <a:pt x="261" y="202"/>
                  </a:lnTo>
                  <a:cubicBezTo>
                    <a:pt x="102" y="289"/>
                    <a:pt x="1" y="448"/>
                    <a:pt x="1" y="621"/>
                  </a:cubicBezTo>
                  <a:lnTo>
                    <a:pt x="1" y="2497"/>
                  </a:lnTo>
                  <a:cubicBezTo>
                    <a:pt x="1" y="2613"/>
                    <a:pt x="102" y="2728"/>
                    <a:pt x="232" y="2728"/>
                  </a:cubicBezTo>
                  <a:lnTo>
                    <a:pt x="2542" y="2728"/>
                  </a:lnTo>
                  <a:cubicBezTo>
                    <a:pt x="2657" y="2728"/>
                    <a:pt x="2758" y="2613"/>
                    <a:pt x="2758" y="2497"/>
                  </a:cubicBezTo>
                  <a:lnTo>
                    <a:pt x="2758" y="621"/>
                  </a:lnTo>
                  <a:cubicBezTo>
                    <a:pt x="2758" y="448"/>
                    <a:pt x="2657" y="289"/>
                    <a:pt x="2513" y="202"/>
                  </a:cubicBezTo>
                  <a:lnTo>
                    <a:pt x="2094" y="0"/>
                  </a:lnTo>
                  <a:cubicBezTo>
                    <a:pt x="1914" y="224"/>
                    <a:pt x="1650" y="336"/>
                    <a:pt x="1387" y="336"/>
                  </a:cubicBezTo>
                  <a:cubicBezTo>
                    <a:pt x="1123" y="336"/>
                    <a:pt x="860" y="224"/>
                    <a:pt x="67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62"/>
            <p:cNvSpPr/>
            <p:nvPr/>
          </p:nvSpPr>
          <p:spPr>
            <a:xfrm>
              <a:off x="2396675" y="3000708"/>
              <a:ext cx="48105" cy="54527"/>
            </a:xfrm>
            <a:custGeom>
              <a:avLst/>
              <a:gdLst/>
              <a:ahLst/>
              <a:cxnLst/>
              <a:rect l="l" t="t" r="r" b="b"/>
              <a:pathLst>
                <a:path w="1835" h="2080" extrusionOk="0">
                  <a:moveTo>
                    <a:pt x="694" y="1"/>
                  </a:moveTo>
                  <a:cubicBezTo>
                    <a:pt x="304" y="1"/>
                    <a:pt x="1" y="318"/>
                    <a:pt x="1" y="694"/>
                  </a:cubicBezTo>
                  <a:lnTo>
                    <a:pt x="1" y="1155"/>
                  </a:lnTo>
                  <a:cubicBezTo>
                    <a:pt x="1" y="1661"/>
                    <a:pt x="405" y="2079"/>
                    <a:pt x="925" y="2079"/>
                  </a:cubicBezTo>
                  <a:cubicBezTo>
                    <a:pt x="1430" y="2065"/>
                    <a:pt x="1834" y="1661"/>
                    <a:pt x="1834" y="1155"/>
                  </a:cubicBezTo>
                  <a:lnTo>
                    <a:pt x="1834" y="694"/>
                  </a:lnTo>
                  <a:cubicBezTo>
                    <a:pt x="1834" y="318"/>
                    <a:pt x="1531" y="1"/>
                    <a:pt x="114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62"/>
            <p:cNvSpPr/>
            <p:nvPr/>
          </p:nvSpPr>
          <p:spPr>
            <a:xfrm>
              <a:off x="2396675" y="3000708"/>
              <a:ext cx="33345" cy="54422"/>
            </a:xfrm>
            <a:custGeom>
              <a:avLst/>
              <a:gdLst/>
              <a:ahLst/>
              <a:cxnLst/>
              <a:rect l="l" t="t" r="r" b="b"/>
              <a:pathLst>
                <a:path w="1272" h="2076" extrusionOk="0">
                  <a:moveTo>
                    <a:pt x="694" y="1"/>
                  </a:moveTo>
                  <a:cubicBezTo>
                    <a:pt x="304" y="1"/>
                    <a:pt x="1" y="318"/>
                    <a:pt x="1" y="694"/>
                  </a:cubicBezTo>
                  <a:lnTo>
                    <a:pt x="1" y="1155"/>
                  </a:lnTo>
                  <a:cubicBezTo>
                    <a:pt x="1" y="1682"/>
                    <a:pt x="437" y="2075"/>
                    <a:pt x="925" y="2075"/>
                  </a:cubicBezTo>
                  <a:cubicBezTo>
                    <a:pt x="1039" y="2075"/>
                    <a:pt x="1156" y="2054"/>
                    <a:pt x="1271" y="2007"/>
                  </a:cubicBezTo>
                  <a:cubicBezTo>
                    <a:pt x="910" y="1863"/>
                    <a:pt x="694" y="1531"/>
                    <a:pt x="694" y="1155"/>
                  </a:cubicBezTo>
                  <a:lnTo>
                    <a:pt x="694" y="694"/>
                  </a:lnTo>
                  <a:cubicBezTo>
                    <a:pt x="694" y="362"/>
                    <a:pt x="939" y="73"/>
                    <a:pt x="1271" y="15"/>
                  </a:cubicBezTo>
                  <a:cubicBezTo>
                    <a:pt x="1228" y="15"/>
                    <a:pt x="1185" y="1"/>
                    <a:pt x="115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62"/>
            <p:cNvSpPr/>
            <p:nvPr/>
          </p:nvSpPr>
          <p:spPr>
            <a:xfrm>
              <a:off x="2396675" y="3000708"/>
              <a:ext cx="48105" cy="24301"/>
            </a:xfrm>
            <a:custGeom>
              <a:avLst/>
              <a:gdLst/>
              <a:ahLst/>
              <a:cxnLst/>
              <a:rect l="l" t="t" r="r" b="b"/>
              <a:pathLst>
                <a:path w="1835" h="927" extrusionOk="0">
                  <a:moveTo>
                    <a:pt x="694" y="1"/>
                  </a:moveTo>
                  <a:cubicBezTo>
                    <a:pt x="304" y="1"/>
                    <a:pt x="1" y="318"/>
                    <a:pt x="1" y="694"/>
                  </a:cubicBezTo>
                  <a:cubicBezTo>
                    <a:pt x="550" y="841"/>
                    <a:pt x="1124" y="926"/>
                    <a:pt x="1700" y="926"/>
                  </a:cubicBezTo>
                  <a:cubicBezTo>
                    <a:pt x="1745" y="926"/>
                    <a:pt x="1789" y="926"/>
                    <a:pt x="1834" y="925"/>
                  </a:cubicBezTo>
                  <a:lnTo>
                    <a:pt x="1834" y="694"/>
                  </a:lnTo>
                  <a:cubicBezTo>
                    <a:pt x="1834" y="318"/>
                    <a:pt x="1531"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62"/>
            <p:cNvSpPr/>
            <p:nvPr/>
          </p:nvSpPr>
          <p:spPr>
            <a:xfrm>
              <a:off x="2396675" y="3000708"/>
              <a:ext cx="33345" cy="21968"/>
            </a:xfrm>
            <a:custGeom>
              <a:avLst/>
              <a:gdLst/>
              <a:ahLst/>
              <a:cxnLst/>
              <a:rect l="l" t="t" r="r" b="b"/>
              <a:pathLst>
                <a:path w="1272" h="838" extrusionOk="0">
                  <a:moveTo>
                    <a:pt x="694" y="1"/>
                  </a:moveTo>
                  <a:cubicBezTo>
                    <a:pt x="304" y="1"/>
                    <a:pt x="1" y="318"/>
                    <a:pt x="1" y="694"/>
                  </a:cubicBezTo>
                  <a:cubicBezTo>
                    <a:pt x="232" y="766"/>
                    <a:pt x="463" y="809"/>
                    <a:pt x="694" y="838"/>
                  </a:cubicBezTo>
                  <a:lnTo>
                    <a:pt x="694" y="694"/>
                  </a:lnTo>
                  <a:cubicBezTo>
                    <a:pt x="694" y="362"/>
                    <a:pt x="939" y="73"/>
                    <a:pt x="1271" y="15"/>
                  </a:cubicBezTo>
                  <a:cubicBezTo>
                    <a:pt x="1228" y="15"/>
                    <a:pt x="1185" y="1"/>
                    <a:pt x="115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62"/>
            <p:cNvSpPr/>
            <p:nvPr/>
          </p:nvSpPr>
          <p:spPr>
            <a:xfrm>
              <a:off x="2384563" y="3079038"/>
              <a:ext cx="30305" cy="60583"/>
            </a:xfrm>
            <a:custGeom>
              <a:avLst/>
              <a:gdLst/>
              <a:ahLst/>
              <a:cxnLst/>
              <a:rect l="l" t="t" r="r" b="b"/>
              <a:pathLst>
                <a:path w="1156" h="2311" extrusionOk="0">
                  <a:moveTo>
                    <a:pt x="59" y="1"/>
                  </a:moveTo>
                  <a:cubicBezTo>
                    <a:pt x="30" y="59"/>
                    <a:pt x="1" y="131"/>
                    <a:pt x="1" y="203"/>
                  </a:cubicBezTo>
                  <a:lnTo>
                    <a:pt x="1" y="2079"/>
                  </a:lnTo>
                  <a:cubicBezTo>
                    <a:pt x="1" y="2209"/>
                    <a:pt x="102" y="2310"/>
                    <a:pt x="232" y="2310"/>
                  </a:cubicBezTo>
                  <a:lnTo>
                    <a:pt x="1156" y="2310"/>
                  </a:lnTo>
                  <a:lnTo>
                    <a:pt x="1156" y="1849"/>
                  </a:lnTo>
                  <a:lnTo>
                    <a:pt x="925" y="1849"/>
                  </a:lnTo>
                  <a:cubicBezTo>
                    <a:pt x="795" y="1849"/>
                    <a:pt x="694" y="1747"/>
                    <a:pt x="694" y="1618"/>
                  </a:cubicBezTo>
                  <a:lnTo>
                    <a:pt x="694" y="694"/>
                  </a:lnTo>
                  <a:cubicBezTo>
                    <a:pt x="694" y="549"/>
                    <a:pt x="622" y="419"/>
                    <a:pt x="506" y="333"/>
                  </a:cubicBezTo>
                  <a:lnTo>
                    <a:pt x="59"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62"/>
            <p:cNvSpPr/>
            <p:nvPr/>
          </p:nvSpPr>
          <p:spPr>
            <a:xfrm>
              <a:off x="2426953" y="3078671"/>
              <a:ext cx="30305" cy="60557"/>
            </a:xfrm>
            <a:custGeom>
              <a:avLst/>
              <a:gdLst/>
              <a:ahLst/>
              <a:cxnLst/>
              <a:rect l="l" t="t" r="r" b="b"/>
              <a:pathLst>
                <a:path w="1156" h="2310" extrusionOk="0">
                  <a:moveTo>
                    <a:pt x="1083" y="0"/>
                  </a:moveTo>
                  <a:lnTo>
                    <a:pt x="636" y="347"/>
                  </a:lnTo>
                  <a:cubicBezTo>
                    <a:pt x="520" y="419"/>
                    <a:pt x="463" y="563"/>
                    <a:pt x="463" y="708"/>
                  </a:cubicBezTo>
                  <a:lnTo>
                    <a:pt x="463" y="1617"/>
                  </a:lnTo>
                  <a:cubicBezTo>
                    <a:pt x="463" y="1747"/>
                    <a:pt x="362" y="1848"/>
                    <a:pt x="232" y="1848"/>
                  </a:cubicBezTo>
                  <a:lnTo>
                    <a:pt x="1" y="1848"/>
                  </a:lnTo>
                  <a:lnTo>
                    <a:pt x="1" y="2310"/>
                  </a:lnTo>
                  <a:lnTo>
                    <a:pt x="925" y="2310"/>
                  </a:lnTo>
                  <a:cubicBezTo>
                    <a:pt x="1040" y="2310"/>
                    <a:pt x="1156" y="2209"/>
                    <a:pt x="1156" y="2079"/>
                  </a:cubicBezTo>
                  <a:lnTo>
                    <a:pt x="1156" y="217"/>
                  </a:lnTo>
                  <a:cubicBezTo>
                    <a:pt x="1141" y="145"/>
                    <a:pt x="1127" y="73"/>
                    <a:pt x="1083"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62"/>
            <p:cNvSpPr/>
            <p:nvPr/>
          </p:nvSpPr>
          <p:spPr>
            <a:xfrm>
              <a:off x="2408786" y="3127483"/>
              <a:ext cx="24249" cy="11744"/>
            </a:xfrm>
            <a:custGeom>
              <a:avLst/>
              <a:gdLst/>
              <a:ahLst/>
              <a:cxnLst/>
              <a:rect l="l" t="t" r="r" b="b"/>
              <a:pathLst>
                <a:path w="925" h="448" extrusionOk="0">
                  <a:moveTo>
                    <a:pt x="1" y="1"/>
                  </a:moveTo>
                  <a:lnTo>
                    <a:pt x="1" y="448"/>
                  </a:lnTo>
                  <a:lnTo>
                    <a:pt x="925" y="448"/>
                  </a:lnTo>
                  <a:lnTo>
                    <a:pt x="925"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8" name="Google Shape;17098;p62"/>
          <p:cNvGrpSpPr/>
          <p:nvPr/>
        </p:nvGrpSpPr>
        <p:grpSpPr>
          <a:xfrm>
            <a:off x="2769819" y="2907251"/>
            <a:ext cx="373905" cy="349682"/>
            <a:chOff x="2769819" y="2907251"/>
            <a:chExt cx="373905" cy="349682"/>
          </a:xfrm>
        </p:grpSpPr>
        <p:sp>
          <p:nvSpPr>
            <p:cNvPr id="17099" name="Google Shape;17099;p62"/>
            <p:cNvSpPr/>
            <p:nvPr/>
          </p:nvSpPr>
          <p:spPr>
            <a:xfrm>
              <a:off x="2975292" y="2943559"/>
              <a:ext cx="168431" cy="176532"/>
            </a:xfrm>
            <a:custGeom>
              <a:avLst/>
              <a:gdLst/>
              <a:ahLst/>
              <a:cxnLst/>
              <a:rect l="l" t="t" r="r" b="b"/>
              <a:pathLst>
                <a:path w="6425" h="6734" extrusionOk="0">
                  <a:moveTo>
                    <a:pt x="694" y="1"/>
                  </a:moveTo>
                  <a:cubicBezTo>
                    <a:pt x="304" y="1"/>
                    <a:pt x="1" y="304"/>
                    <a:pt x="1" y="694"/>
                  </a:cubicBezTo>
                  <a:lnTo>
                    <a:pt x="1" y="4375"/>
                  </a:lnTo>
                  <a:cubicBezTo>
                    <a:pt x="1" y="4750"/>
                    <a:pt x="304" y="5053"/>
                    <a:pt x="679" y="5053"/>
                  </a:cubicBezTo>
                  <a:lnTo>
                    <a:pt x="1372" y="5053"/>
                  </a:lnTo>
                  <a:lnTo>
                    <a:pt x="982" y="6583"/>
                  </a:lnTo>
                  <a:cubicBezTo>
                    <a:pt x="960" y="6671"/>
                    <a:pt x="1021" y="6734"/>
                    <a:pt x="1096" y="6734"/>
                  </a:cubicBezTo>
                  <a:cubicBezTo>
                    <a:pt x="1120" y="6734"/>
                    <a:pt x="1146" y="6727"/>
                    <a:pt x="1170" y="6713"/>
                  </a:cubicBezTo>
                  <a:lnTo>
                    <a:pt x="3436" y="5053"/>
                  </a:lnTo>
                  <a:lnTo>
                    <a:pt x="5732" y="5053"/>
                  </a:lnTo>
                  <a:cubicBezTo>
                    <a:pt x="6121" y="5053"/>
                    <a:pt x="6424" y="4750"/>
                    <a:pt x="6424" y="4375"/>
                  </a:cubicBezTo>
                  <a:lnTo>
                    <a:pt x="6424" y="694"/>
                  </a:lnTo>
                  <a:cubicBezTo>
                    <a:pt x="6424" y="304"/>
                    <a:pt x="6121" y="1"/>
                    <a:pt x="5746"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62"/>
            <p:cNvSpPr/>
            <p:nvPr/>
          </p:nvSpPr>
          <p:spPr>
            <a:xfrm>
              <a:off x="3035456" y="2943559"/>
              <a:ext cx="48105" cy="114691"/>
            </a:xfrm>
            <a:custGeom>
              <a:avLst/>
              <a:gdLst/>
              <a:ahLst/>
              <a:cxnLst/>
              <a:rect l="l" t="t" r="r" b="b"/>
              <a:pathLst>
                <a:path w="1835" h="4375" extrusionOk="0">
                  <a:moveTo>
                    <a:pt x="1" y="1"/>
                  </a:moveTo>
                  <a:lnTo>
                    <a:pt x="1" y="3451"/>
                  </a:lnTo>
                  <a:cubicBezTo>
                    <a:pt x="1" y="3956"/>
                    <a:pt x="405" y="4375"/>
                    <a:pt x="925" y="4375"/>
                  </a:cubicBezTo>
                  <a:cubicBezTo>
                    <a:pt x="1430" y="4360"/>
                    <a:pt x="1834" y="3956"/>
                    <a:pt x="1834" y="3451"/>
                  </a:cubicBezTo>
                  <a:lnTo>
                    <a:pt x="1834"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62"/>
            <p:cNvSpPr/>
            <p:nvPr/>
          </p:nvSpPr>
          <p:spPr>
            <a:xfrm>
              <a:off x="3047567" y="2907251"/>
              <a:ext cx="23882" cy="96524"/>
            </a:xfrm>
            <a:custGeom>
              <a:avLst/>
              <a:gdLst/>
              <a:ahLst/>
              <a:cxnLst/>
              <a:rect l="l" t="t" r="r" b="b"/>
              <a:pathLst>
                <a:path w="911" h="3682" extrusionOk="0">
                  <a:moveTo>
                    <a:pt x="246" y="0"/>
                  </a:moveTo>
                  <a:cubicBezTo>
                    <a:pt x="116" y="0"/>
                    <a:pt x="1" y="116"/>
                    <a:pt x="15" y="246"/>
                  </a:cubicBezTo>
                  <a:lnTo>
                    <a:pt x="217" y="3465"/>
                  </a:lnTo>
                  <a:cubicBezTo>
                    <a:pt x="217" y="3595"/>
                    <a:pt x="318" y="3681"/>
                    <a:pt x="448" y="3681"/>
                  </a:cubicBezTo>
                  <a:lnTo>
                    <a:pt x="477" y="3681"/>
                  </a:lnTo>
                  <a:cubicBezTo>
                    <a:pt x="593" y="3681"/>
                    <a:pt x="694" y="3595"/>
                    <a:pt x="708" y="3465"/>
                  </a:cubicBezTo>
                  <a:lnTo>
                    <a:pt x="896" y="246"/>
                  </a:lnTo>
                  <a:cubicBezTo>
                    <a:pt x="910" y="116"/>
                    <a:pt x="809" y="0"/>
                    <a:pt x="67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62"/>
            <p:cNvSpPr/>
            <p:nvPr/>
          </p:nvSpPr>
          <p:spPr>
            <a:xfrm>
              <a:off x="3047567" y="3021916"/>
              <a:ext cx="23882" cy="24223"/>
            </a:xfrm>
            <a:custGeom>
              <a:avLst/>
              <a:gdLst/>
              <a:ahLst/>
              <a:cxnLst/>
              <a:rect l="l" t="t" r="r" b="b"/>
              <a:pathLst>
                <a:path w="911" h="924" extrusionOk="0">
                  <a:moveTo>
                    <a:pt x="448" y="0"/>
                  </a:moveTo>
                  <a:cubicBezTo>
                    <a:pt x="203" y="0"/>
                    <a:pt x="1" y="202"/>
                    <a:pt x="1" y="462"/>
                  </a:cubicBezTo>
                  <a:cubicBezTo>
                    <a:pt x="1" y="707"/>
                    <a:pt x="203" y="924"/>
                    <a:pt x="448" y="924"/>
                  </a:cubicBezTo>
                  <a:cubicBezTo>
                    <a:pt x="708" y="924"/>
                    <a:pt x="910" y="707"/>
                    <a:pt x="910" y="462"/>
                  </a:cubicBezTo>
                  <a:cubicBezTo>
                    <a:pt x="910" y="202"/>
                    <a:pt x="708" y="0"/>
                    <a:pt x="448"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62"/>
            <p:cNvSpPr/>
            <p:nvPr/>
          </p:nvSpPr>
          <p:spPr>
            <a:xfrm>
              <a:off x="2769819" y="3172521"/>
              <a:ext cx="205132" cy="84412"/>
            </a:xfrm>
            <a:custGeom>
              <a:avLst/>
              <a:gdLst/>
              <a:ahLst/>
              <a:cxnLst/>
              <a:rect l="l" t="t" r="r" b="b"/>
              <a:pathLst>
                <a:path w="7825" h="3220" extrusionOk="0">
                  <a:moveTo>
                    <a:pt x="2541" y="0"/>
                  </a:moveTo>
                  <a:lnTo>
                    <a:pt x="606" y="708"/>
                  </a:lnTo>
                  <a:cubicBezTo>
                    <a:pt x="246" y="838"/>
                    <a:pt x="0" y="1184"/>
                    <a:pt x="0" y="1574"/>
                  </a:cubicBezTo>
                  <a:lnTo>
                    <a:pt x="0" y="2988"/>
                  </a:lnTo>
                  <a:cubicBezTo>
                    <a:pt x="0" y="3118"/>
                    <a:pt x="101" y="3219"/>
                    <a:pt x="231" y="3219"/>
                  </a:cubicBezTo>
                  <a:lnTo>
                    <a:pt x="7593" y="3219"/>
                  </a:lnTo>
                  <a:cubicBezTo>
                    <a:pt x="7723" y="3219"/>
                    <a:pt x="7824" y="3118"/>
                    <a:pt x="7824" y="2988"/>
                  </a:cubicBezTo>
                  <a:lnTo>
                    <a:pt x="7824" y="1574"/>
                  </a:lnTo>
                  <a:cubicBezTo>
                    <a:pt x="7824" y="1184"/>
                    <a:pt x="7579" y="838"/>
                    <a:pt x="7218" y="708"/>
                  </a:cubicBezTo>
                  <a:lnTo>
                    <a:pt x="5298" y="0"/>
                  </a:lnTo>
                  <a:lnTo>
                    <a:pt x="3912" y="462"/>
                  </a:lnTo>
                  <a:lnTo>
                    <a:pt x="2541"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62"/>
            <p:cNvSpPr/>
            <p:nvPr/>
          </p:nvSpPr>
          <p:spPr>
            <a:xfrm>
              <a:off x="2860628" y="3196743"/>
              <a:ext cx="24249" cy="60190"/>
            </a:xfrm>
            <a:custGeom>
              <a:avLst/>
              <a:gdLst/>
              <a:ahLst/>
              <a:cxnLst/>
              <a:rect l="l" t="t" r="r" b="b"/>
              <a:pathLst>
                <a:path w="925" h="2296" extrusionOk="0">
                  <a:moveTo>
                    <a:pt x="217" y="0"/>
                  </a:moveTo>
                  <a:lnTo>
                    <a:pt x="1" y="2295"/>
                  </a:lnTo>
                  <a:lnTo>
                    <a:pt x="925" y="2295"/>
                  </a:lnTo>
                  <a:lnTo>
                    <a:pt x="694"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62"/>
            <p:cNvSpPr/>
            <p:nvPr/>
          </p:nvSpPr>
          <p:spPr>
            <a:xfrm>
              <a:off x="2862148" y="3184632"/>
              <a:ext cx="21208" cy="20448"/>
            </a:xfrm>
            <a:custGeom>
              <a:avLst/>
              <a:gdLst/>
              <a:ahLst/>
              <a:cxnLst/>
              <a:rect l="l" t="t" r="r" b="b"/>
              <a:pathLst>
                <a:path w="809" h="780" extrusionOk="0">
                  <a:moveTo>
                    <a:pt x="0" y="0"/>
                  </a:moveTo>
                  <a:lnTo>
                    <a:pt x="0" y="621"/>
                  </a:lnTo>
                  <a:cubicBezTo>
                    <a:pt x="0" y="708"/>
                    <a:pt x="73" y="780"/>
                    <a:pt x="159" y="780"/>
                  </a:cubicBezTo>
                  <a:lnTo>
                    <a:pt x="650" y="780"/>
                  </a:lnTo>
                  <a:cubicBezTo>
                    <a:pt x="737" y="780"/>
                    <a:pt x="809" y="708"/>
                    <a:pt x="809" y="621"/>
                  </a:cubicBezTo>
                  <a:lnTo>
                    <a:pt x="809"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62"/>
            <p:cNvSpPr/>
            <p:nvPr/>
          </p:nvSpPr>
          <p:spPr>
            <a:xfrm>
              <a:off x="2938958" y="3197110"/>
              <a:ext cx="35993" cy="59823"/>
            </a:xfrm>
            <a:custGeom>
              <a:avLst/>
              <a:gdLst/>
              <a:ahLst/>
              <a:cxnLst/>
              <a:rect l="l" t="t" r="r" b="b"/>
              <a:pathLst>
                <a:path w="1373" h="2282" extrusionOk="0">
                  <a:moveTo>
                    <a:pt x="1127" y="1"/>
                  </a:moveTo>
                  <a:lnTo>
                    <a:pt x="261" y="867"/>
                  </a:lnTo>
                  <a:cubicBezTo>
                    <a:pt x="87" y="1040"/>
                    <a:pt x="1" y="1271"/>
                    <a:pt x="1" y="1516"/>
                  </a:cubicBezTo>
                  <a:lnTo>
                    <a:pt x="1" y="2281"/>
                  </a:lnTo>
                  <a:lnTo>
                    <a:pt x="1141" y="2281"/>
                  </a:lnTo>
                  <a:cubicBezTo>
                    <a:pt x="1271" y="2281"/>
                    <a:pt x="1372" y="2180"/>
                    <a:pt x="1372" y="2050"/>
                  </a:cubicBezTo>
                  <a:lnTo>
                    <a:pt x="1372" y="621"/>
                  </a:lnTo>
                  <a:cubicBezTo>
                    <a:pt x="1372" y="390"/>
                    <a:pt x="1286" y="174"/>
                    <a:pt x="11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62"/>
            <p:cNvSpPr/>
            <p:nvPr/>
          </p:nvSpPr>
          <p:spPr>
            <a:xfrm>
              <a:off x="2806520" y="2985582"/>
              <a:ext cx="132464" cy="96130"/>
            </a:xfrm>
            <a:custGeom>
              <a:avLst/>
              <a:gdLst/>
              <a:ahLst/>
              <a:cxnLst/>
              <a:rect l="l" t="t" r="r" b="b"/>
              <a:pathLst>
                <a:path w="5053" h="3667" extrusionOk="0">
                  <a:moveTo>
                    <a:pt x="1834" y="0"/>
                  </a:moveTo>
                  <a:cubicBezTo>
                    <a:pt x="823" y="0"/>
                    <a:pt x="0" y="823"/>
                    <a:pt x="0" y="1848"/>
                  </a:cubicBezTo>
                  <a:lnTo>
                    <a:pt x="0" y="2382"/>
                  </a:lnTo>
                  <a:cubicBezTo>
                    <a:pt x="0" y="2627"/>
                    <a:pt x="29" y="2873"/>
                    <a:pt x="116" y="3104"/>
                  </a:cubicBezTo>
                  <a:lnTo>
                    <a:pt x="188" y="3335"/>
                  </a:lnTo>
                  <a:cubicBezTo>
                    <a:pt x="217" y="3407"/>
                    <a:pt x="217" y="3479"/>
                    <a:pt x="231" y="3551"/>
                  </a:cubicBezTo>
                  <a:lnTo>
                    <a:pt x="231" y="3667"/>
                  </a:lnTo>
                  <a:lnTo>
                    <a:pt x="4822" y="3667"/>
                  </a:lnTo>
                  <a:lnTo>
                    <a:pt x="4822" y="3551"/>
                  </a:lnTo>
                  <a:cubicBezTo>
                    <a:pt x="4822" y="3479"/>
                    <a:pt x="4836" y="3407"/>
                    <a:pt x="4865" y="3335"/>
                  </a:cubicBezTo>
                  <a:lnTo>
                    <a:pt x="4937" y="3104"/>
                  </a:lnTo>
                  <a:cubicBezTo>
                    <a:pt x="5010" y="2873"/>
                    <a:pt x="5053" y="2627"/>
                    <a:pt x="5053" y="2397"/>
                  </a:cubicBezTo>
                  <a:lnTo>
                    <a:pt x="5053" y="462"/>
                  </a:lnTo>
                  <a:cubicBezTo>
                    <a:pt x="5053" y="217"/>
                    <a:pt x="4851" y="0"/>
                    <a:pt x="459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62"/>
            <p:cNvSpPr/>
            <p:nvPr/>
          </p:nvSpPr>
          <p:spPr>
            <a:xfrm>
              <a:off x="2836405" y="2985582"/>
              <a:ext cx="102579" cy="96524"/>
            </a:xfrm>
            <a:custGeom>
              <a:avLst/>
              <a:gdLst/>
              <a:ahLst/>
              <a:cxnLst/>
              <a:rect l="l" t="t" r="r" b="b"/>
              <a:pathLst>
                <a:path w="3913" h="3682" extrusionOk="0">
                  <a:moveTo>
                    <a:pt x="939" y="0"/>
                  </a:moveTo>
                  <a:cubicBezTo>
                    <a:pt x="419" y="0"/>
                    <a:pt x="1" y="419"/>
                    <a:pt x="1" y="939"/>
                  </a:cubicBezTo>
                  <a:cubicBezTo>
                    <a:pt x="1" y="1458"/>
                    <a:pt x="419" y="1877"/>
                    <a:pt x="939" y="1877"/>
                  </a:cubicBezTo>
                  <a:lnTo>
                    <a:pt x="1069" y="1877"/>
                  </a:lnTo>
                  <a:lnTo>
                    <a:pt x="1127" y="3681"/>
                  </a:lnTo>
                  <a:lnTo>
                    <a:pt x="3682" y="3681"/>
                  </a:lnTo>
                  <a:lnTo>
                    <a:pt x="3682" y="3566"/>
                  </a:lnTo>
                  <a:cubicBezTo>
                    <a:pt x="3682" y="3494"/>
                    <a:pt x="3696" y="3407"/>
                    <a:pt x="3725" y="3349"/>
                  </a:cubicBezTo>
                  <a:lnTo>
                    <a:pt x="3797" y="3118"/>
                  </a:lnTo>
                  <a:cubicBezTo>
                    <a:pt x="3870" y="2887"/>
                    <a:pt x="3913" y="2642"/>
                    <a:pt x="3913" y="2397"/>
                  </a:cubicBezTo>
                  <a:lnTo>
                    <a:pt x="3913" y="462"/>
                  </a:lnTo>
                  <a:cubicBezTo>
                    <a:pt x="3913" y="217"/>
                    <a:pt x="3711" y="0"/>
                    <a:pt x="345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62"/>
            <p:cNvSpPr/>
            <p:nvPr/>
          </p:nvSpPr>
          <p:spPr>
            <a:xfrm>
              <a:off x="2836405" y="3130498"/>
              <a:ext cx="72327" cy="54160"/>
            </a:xfrm>
            <a:custGeom>
              <a:avLst/>
              <a:gdLst/>
              <a:ahLst/>
              <a:cxnLst/>
              <a:rect l="l" t="t" r="r" b="b"/>
              <a:pathLst>
                <a:path w="2759" h="2066" extrusionOk="0">
                  <a:moveTo>
                    <a:pt x="1" y="1"/>
                  </a:moveTo>
                  <a:lnTo>
                    <a:pt x="1" y="2065"/>
                  </a:lnTo>
                  <a:lnTo>
                    <a:pt x="2758" y="2065"/>
                  </a:lnTo>
                  <a:lnTo>
                    <a:pt x="2758"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62"/>
            <p:cNvSpPr/>
            <p:nvPr/>
          </p:nvSpPr>
          <p:spPr>
            <a:xfrm>
              <a:off x="2836405" y="3130498"/>
              <a:ext cx="72327" cy="30121"/>
            </a:xfrm>
            <a:custGeom>
              <a:avLst/>
              <a:gdLst/>
              <a:ahLst/>
              <a:cxnLst/>
              <a:rect l="l" t="t" r="r" b="b"/>
              <a:pathLst>
                <a:path w="2759" h="1149" extrusionOk="0">
                  <a:moveTo>
                    <a:pt x="1" y="1"/>
                  </a:moveTo>
                  <a:lnTo>
                    <a:pt x="1" y="781"/>
                  </a:lnTo>
                  <a:cubicBezTo>
                    <a:pt x="427" y="1026"/>
                    <a:pt x="903" y="1149"/>
                    <a:pt x="1379" y="1149"/>
                  </a:cubicBezTo>
                  <a:cubicBezTo>
                    <a:pt x="1856" y="1149"/>
                    <a:pt x="2332" y="1026"/>
                    <a:pt x="2758" y="781"/>
                  </a:cubicBezTo>
                  <a:lnTo>
                    <a:pt x="275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62"/>
            <p:cNvSpPr/>
            <p:nvPr/>
          </p:nvSpPr>
          <p:spPr>
            <a:xfrm>
              <a:off x="2824294" y="3162533"/>
              <a:ext cx="48472" cy="43202"/>
            </a:xfrm>
            <a:custGeom>
              <a:avLst/>
              <a:gdLst/>
              <a:ahLst/>
              <a:cxnLst/>
              <a:rect l="l" t="t" r="r" b="b"/>
              <a:pathLst>
                <a:path w="1849" h="1648" extrusionOk="0">
                  <a:moveTo>
                    <a:pt x="413" y="0"/>
                  </a:moveTo>
                  <a:cubicBezTo>
                    <a:pt x="327" y="0"/>
                    <a:pt x="242" y="48"/>
                    <a:pt x="203" y="136"/>
                  </a:cubicBezTo>
                  <a:lnTo>
                    <a:pt x="1" y="555"/>
                  </a:lnTo>
                  <a:lnTo>
                    <a:pt x="766" y="1551"/>
                  </a:lnTo>
                  <a:cubicBezTo>
                    <a:pt x="814" y="1614"/>
                    <a:pt x="883" y="1647"/>
                    <a:pt x="953" y="1647"/>
                  </a:cubicBezTo>
                  <a:cubicBezTo>
                    <a:pt x="1010" y="1647"/>
                    <a:pt x="1067" y="1625"/>
                    <a:pt x="1112" y="1579"/>
                  </a:cubicBezTo>
                  <a:lnTo>
                    <a:pt x="1849" y="843"/>
                  </a:lnTo>
                  <a:lnTo>
                    <a:pt x="535" y="35"/>
                  </a:lnTo>
                  <a:cubicBezTo>
                    <a:pt x="497" y="11"/>
                    <a:pt x="455" y="0"/>
                    <a:pt x="41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62"/>
            <p:cNvSpPr/>
            <p:nvPr/>
          </p:nvSpPr>
          <p:spPr>
            <a:xfrm>
              <a:off x="2872739" y="3162533"/>
              <a:ext cx="48078" cy="43202"/>
            </a:xfrm>
            <a:custGeom>
              <a:avLst/>
              <a:gdLst/>
              <a:ahLst/>
              <a:cxnLst/>
              <a:rect l="l" t="t" r="r" b="b"/>
              <a:pathLst>
                <a:path w="1834" h="1648" extrusionOk="0">
                  <a:moveTo>
                    <a:pt x="1432" y="0"/>
                  </a:moveTo>
                  <a:cubicBezTo>
                    <a:pt x="1393" y="0"/>
                    <a:pt x="1352" y="11"/>
                    <a:pt x="1314" y="35"/>
                  </a:cubicBezTo>
                  <a:lnTo>
                    <a:pt x="1" y="843"/>
                  </a:lnTo>
                  <a:lnTo>
                    <a:pt x="737" y="1579"/>
                  </a:lnTo>
                  <a:cubicBezTo>
                    <a:pt x="776" y="1625"/>
                    <a:pt x="832" y="1647"/>
                    <a:pt x="891" y="1647"/>
                  </a:cubicBezTo>
                  <a:cubicBezTo>
                    <a:pt x="962" y="1647"/>
                    <a:pt x="1036" y="1614"/>
                    <a:pt x="1083" y="1551"/>
                  </a:cubicBezTo>
                  <a:lnTo>
                    <a:pt x="1834" y="555"/>
                  </a:lnTo>
                  <a:lnTo>
                    <a:pt x="1632" y="136"/>
                  </a:lnTo>
                  <a:cubicBezTo>
                    <a:pt x="1593" y="48"/>
                    <a:pt x="1515" y="0"/>
                    <a:pt x="14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62"/>
            <p:cNvSpPr/>
            <p:nvPr/>
          </p:nvSpPr>
          <p:spPr>
            <a:xfrm>
              <a:off x="2812576" y="3034709"/>
              <a:ext cx="120746" cy="113616"/>
            </a:xfrm>
            <a:custGeom>
              <a:avLst/>
              <a:gdLst/>
              <a:ahLst/>
              <a:cxnLst/>
              <a:rect l="l" t="t" r="r" b="b"/>
              <a:pathLst>
                <a:path w="4606" h="4334" extrusionOk="0">
                  <a:moveTo>
                    <a:pt x="2002" y="0"/>
                  </a:moveTo>
                  <a:cubicBezTo>
                    <a:pt x="1409" y="0"/>
                    <a:pt x="895" y="100"/>
                    <a:pt x="636" y="162"/>
                  </a:cubicBezTo>
                  <a:cubicBezTo>
                    <a:pt x="535" y="176"/>
                    <a:pt x="448" y="277"/>
                    <a:pt x="462" y="378"/>
                  </a:cubicBezTo>
                  <a:lnTo>
                    <a:pt x="462" y="927"/>
                  </a:lnTo>
                  <a:cubicBezTo>
                    <a:pt x="448" y="1057"/>
                    <a:pt x="405" y="1172"/>
                    <a:pt x="318" y="1259"/>
                  </a:cubicBezTo>
                  <a:lnTo>
                    <a:pt x="130" y="1446"/>
                  </a:lnTo>
                  <a:cubicBezTo>
                    <a:pt x="44" y="1533"/>
                    <a:pt x="0" y="1648"/>
                    <a:pt x="0" y="1778"/>
                  </a:cubicBezTo>
                  <a:lnTo>
                    <a:pt x="0" y="2038"/>
                  </a:lnTo>
                  <a:cubicBezTo>
                    <a:pt x="0" y="3309"/>
                    <a:pt x="1025" y="4333"/>
                    <a:pt x="2296" y="4333"/>
                  </a:cubicBezTo>
                  <a:cubicBezTo>
                    <a:pt x="2304" y="4334"/>
                    <a:pt x="2313" y="4334"/>
                    <a:pt x="2322" y="4334"/>
                  </a:cubicBezTo>
                  <a:cubicBezTo>
                    <a:pt x="3580" y="4334"/>
                    <a:pt x="4605" y="3300"/>
                    <a:pt x="4605" y="2038"/>
                  </a:cubicBezTo>
                  <a:lnTo>
                    <a:pt x="4605" y="1778"/>
                  </a:lnTo>
                  <a:cubicBezTo>
                    <a:pt x="4605" y="1648"/>
                    <a:pt x="4548" y="1533"/>
                    <a:pt x="4461" y="1446"/>
                  </a:cubicBezTo>
                  <a:lnTo>
                    <a:pt x="4273" y="1259"/>
                  </a:lnTo>
                  <a:cubicBezTo>
                    <a:pt x="4187" y="1172"/>
                    <a:pt x="4143" y="1057"/>
                    <a:pt x="4143" y="927"/>
                  </a:cubicBezTo>
                  <a:lnTo>
                    <a:pt x="4143" y="811"/>
                  </a:lnTo>
                  <a:cubicBezTo>
                    <a:pt x="4143" y="710"/>
                    <a:pt x="4100" y="624"/>
                    <a:pt x="4028" y="566"/>
                  </a:cubicBezTo>
                  <a:cubicBezTo>
                    <a:pt x="3419" y="124"/>
                    <a:pt x="2662" y="0"/>
                    <a:pt x="200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62"/>
            <p:cNvSpPr/>
            <p:nvPr/>
          </p:nvSpPr>
          <p:spPr>
            <a:xfrm>
              <a:off x="2812183" y="3034577"/>
              <a:ext cx="108268" cy="113380"/>
            </a:xfrm>
            <a:custGeom>
              <a:avLst/>
              <a:gdLst/>
              <a:ahLst/>
              <a:cxnLst/>
              <a:rect l="l" t="t" r="r" b="b"/>
              <a:pathLst>
                <a:path w="4130" h="4325" extrusionOk="0">
                  <a:moveTo>
                    <a:pt x="2014" y="0"/>
                  </a:moveTo>
                  <a:cubicBezTo>
                    <a:pt x="1792" y="0"/>
                    <a:pt x="1580" y="15"/>
                    <a:pt x="1387" y="37"/>
                  </a:cubicBezTo>
                  <a:cubicBezTo>
                    <a:pt x="1141" y="66"/>
                    <a:pt x="882" y="109"/>
                    <a:pt x="636" y="167"/>
                  </a:cubicBezTo>
                  <a:cubicBezTo>
                    <a:pt x="535" y="181"/>
                    <a:pt x="463" y="282"/>
                    <a:pt x="463" y="383"/>
                  </a:cubicBezTo>
                  <a:lnTo>
                    <a:pt x="463" y="932"/>
                  </a:lnTo>
                  <a:cubicBezTo>
                    <a:pt x="463" y="1062"/>
                    <a:pt x="405" y="1177"/>
                    <a:pt x="333" y="1264"/>
                  </a:cubicBezTo>
                  <a:lnTo>
                    <a:pt x="131" y="1451"/>
                  </a:lnTo>
                  <a:cubicBezTo>
                    <a:pt x="44" y="1538"/>
                    <a:pt x="1" y="1653"/>
                    <a:pt x="1" y="1769"/>
                  </a:cubicBezTo>
                  <a:lnTo>
                    <a:pt x="1" y="2043"/>
                  </a:lnTo>
                  <a:cubicBezTo>
                    <a:pt x="1" y="3198"/>
                    <a:pt x="867" y="4180"/>
                    <a:pt x="2022" y="4324"/>
                  </a:cubicBezTo>
                  <a:cubicBezTo>
                    <a:pt x="1603" y="3891"/>
                    <a:pt x="1372" y="3328"/>
                    <a:pt x="1372" y="2736"/>
                  </a:cubicBezTo>
                  <a:lnTo>
                    <a:pt x="1372" y="1047"/>
                  </a:lnTo>
                  <a:cubicBezTo>
                    <a:pt x="1372" y="816"/>
                    <a:pt x="1546" y="629"/>
                    <a:pt x="1777" y="600"/>
                  </a:cubicBezTo>
                  <a:cubicBezTo>
                    <a:pt x="1967" y="575"/>
                    <a:pt x="2208" y="554"/>
                    <a:pt x="2474" y="554"/>
                  </a:cubicBezTo>
                  <a:cubicBezTo>
                    <a:pt x="2996" y="554"/>
                    <a:pt x="3613" y="635"/>
                    <a:pt x="4130" y="932"/>
                  </a:cubicBezTo>
                  <a:lnTo>
                    <a:pt x="4130" y="816"/>
                  </a:lnTo>
                  <a:cubicBezTo>
                    <a:pt x="4130" y="715"/>
                    <a:pt x="4101" y="629"/>
                    <a:pt x="4028" y="571"/>
                  </a:cubicBezTo>
                  <a:cubicBezTo>
                    <a:pt x="3424" y="128"/>
                    <a:pt x="2674" y="0"/>
                    <a:pt x="20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62"/>
            <p:cNvSpPr/>
            <p:nvPr/>
          </p:nvSpPr>
          <p:spPr>
            <a:xfrm>
              <a:off x="2770186" y="3197110"/>
              <a:ext cx="36360" cy="59823"/>
            </a:xfrm>
            <a:custGeom>
              <a:avLst/>
              <a:gdLst/>
              <a:ahLst/>
              <a:cxnLst/>
              <a:rect l="l" t="t" r="r" b="b"/>
              <a:pathLst>
                <a:path w="1387" h="2282" extrusionOk="0">
                  <a:moveTo>
                    <a:pt x="246" y="1"/>
                  </a:moveTo>
                  <a:cubicBezTo>
                    <a:pt x="87" y="174"/>
                    <a:pt x="1" y="390"/>
                    <a:pt x="1" y="621"/>
                  </a:cubicBezTo>
                  <a:lnTo>
                    <a:pt x="1" y="2050"/>
                  </a:lnTo>
                  <a:cubicBezTo>
                    <a:pt x="1" y="2180"/>
                    <a:pt x="102" y="2281"/>
                    <a:pt x="232" y="2281"/>
                  </a:cubicBezTo>
                  <a:lnTo>
                    <a:pt x="1386" y="2281"/>
                  </a:lnTo>
                  <a:lnTo>
                    <a:pt x="1386" y="1516"/>
                  </a:lnTo>
                  <a:cubicBezTo>
                    <a:pt x="1372" y="1271"/>
                    <a:pt x="1285" y="1040"/>
                    <a:pt x="1112" y="867"/>
                  </a:cubicBezTo>
                  <a:lnTo>
                    <a:pt x="24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6" name="Google Shape;17116;p62"/>
          <p:cNvGrpSpPr/>
          <p:nvPr/>
        </p:nvGrpSpPr>
        <p:grpSpPr>
          <a:xfrm>
            <a:off x="3246251" y="2895245"/>
            <a:ext cx="375792" cy="373800"/>
            <a:chOff x="3246251" y="2895245"/>
            <a:chExt cx="375792" cy="373800"/>
          </a:xfrm>
        </p:grpSpPr>
        <p:sp>
          <p:nvSpPr>
            <p:cNvPr id="17117" name="Google Shape;17117;p62"/>
            <p:cNvSpPr/>
            <p:nvPr/>
          </p:nvSpPr>
          <p:spPr>
            <a:xfrm>
              <a:off x="3246251" y="2960599"/>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62"/>
            <p:cNvSpPr/>
            <p:nvPr/>
          </p:nvSpPr>
          <p:spPr>
            <a:xfrm>
              <a:off x="3400264" y="3108556"/>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62"/>
            <p:cNvSpPr/>
            <p:nvPr/>
          </p:nvSpPr>
          <p:spPr>
            <a:xfrm>
              <a:off x="3529687" y="2895245"/>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62"/>
            <p:cNvSpPr/>
            <p:nvPr/>
          </p:nvSpPr>
          <p:spPr>
            <a:xfrm>
              <a:off x="3529687" y="2895245"/>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62"/>
            <p:cNvSpPr/>
            <p:nvPr/>
          </p:nvSpPr>
          <p:spPr>
            <a:xfrm>
              <a:off x="3283345" y="2997693"/>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62"/>
            <p:cNvSpPr/>
            <p:nvPr/>
          </p:nvSpPr>
          <p:spPr>
            <a:xfrm>
              <a:off x="3400264" y="3108556"/>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62"/>
            <p:cNvSpPr/>
            <p:nvPr/>
          </p:nvSpPr>
          <p:spPr>
            <a:xfrm>
              <a:off x="3313990" y="3028338"/>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62"/>
            <p:cNvSpPr/>
            <p:nvPr/>
          </p:nvSpPr>
          <p:spPr>
            <a:xfrm>
              <a:off x="3400264" y="3108556"/>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62"/>
            <p:cNvSpPr/>
            <p:nvPr/>
          </p:nvSpPr>
          <p:spPr>
            <a:xfrm>
              <a:off x="3351084" y="3065432"/>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62"/>
            <p:cNvSpPr/>
            <p:nvPr/>
          </p:nvSpPr>
          <p:spPr>
            <a:xfrm>
              <a:off x="3400264" y="3108556"/>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62"/>
            <p:cNvSpPr/>
            <p:nvPr/>
          </p:nvSpPr>
          <p:spPr>
            <a:xfrm>
              <a:off x="3381730" y="3096445"/>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62"/>
            <p:cNvSpPr/>
            <p:nvPr/>
          </p:nvSpPr>
          <p:spPr>
            <a:xfrm>
              <a:off x="3400264" y="3108556"/>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62"/>
            <p:cNvSpPr/>
            <p:nvPr/>
          </p:nvSpPr>
          <p:spPr>
            <a:xfrm>
              <a:off x="3391429" y="3079431"/>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62"/>
            <p:cNvSpPr/>
            <p:nvPr/>
          </p:nvSpPr>
          <p:spPr>
            <a:xfrm>
              <a:off x="3420056" y="2908038"/>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1" name="Google Shape;17131;p62"/>
          <p:cNvGrpSpPr/>
          <p:nvPr/>
        </p:nvGrpSpPr>
        <p:grpSpPr>
          <a:xfrm>
            <a:off x="3791182" y="2895454"/>
            <a:ext cx="234650" cy="373590"/>
            <a:chOff x="3791182" y="2895454"/>
            <a:chExt cx="234650" cy="373590"/>
          </a:xfrm>
        </p:grpSpPr>
        <p:sp>
          <p:nvSpPr>
            <p:cNvPr id="17132" name="Google Shape;17132;p62"/>
            <p:cNvSpPr/>
            <p:nvPr/>
          </p:nvSpPr>
          <p:spPr>
            <a:xfrm>
              <a:off x="3905479" y="2895454"/>
              <a:ext cx="30278" cy="35652"/>
            </a:xfrm>
            <a:custGeom>
              <a:avLst/>
              <a:gdLst/>
              <a:ahLst/>
              <a:cxnLst/>
              <a:rect l="l" t="t" r="r" b="b"/>
              <a:pathLst>
                <a:path w="1155" h="1360" extrusionOk="0">
                  <a:moveTo>
                    <a:pt x="133" y="0"/>
                  </a:moveTo>
                  <a:cubicBezTo>
                    <a:pt x="58" y="0"/>
                    <a:pt x="0" y="55"/>
                    <a:pt x="0" y="133"/>
                  </a:cubicBezTo>
                  <a:lnTo>
                    <a:pt x="0" y="1129"/>
                  </a:lnTo>
                  <a:lnTo>
                    <a:pt x="1155" y="1360"/>
                  </a:lnTo>
                  <a:cubicBezTo>
                    <a:pt x="1155" y="306"/>
                    <a:pt x="476" y="60"/>
                    <a:pt x="159" y="3"/>
                  </a:cubicBezTo>
                  <a:cubicBezTo>
                    <a:pt x="150" y="1"/>
                    <a:pt x="141" y="0"/>
                    <a:pt x="133"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62"/>
            <p:cNvSpPr/>
            <p:nvPr/>
          </p:nvSpPr>
          <p:spPr>
            <a:xfrm>
              <a:off x="3881623" y="2918969"/>
              <a:ext cx="138520" cy="265689"/>
            </a:xfrm>
            <a:custGeom>
              <a:avLst/>
              <a:gdLst/>
              <a:ahLst/>
              <a:cxnLst/>
              <a:rect l="l" t="t" r="r" b="b"/>
              <a:pathLst>
                <a:path w="5284" h="10135" extrusionOk="0">
                  <a:moveTo>
                    <a:pt x="419" y="1"/>
                  </a:moveTo>
                  <a:cubicBezTo>
                    <a:pt x="304" y="1"/>
                    <a:pt x="203" y="73"/>
                    <a:pt x="188" y="174"/>
                  </a:cubicBezTo>
                  <a:lnTo>
                    <a:pt x="1" y="1155"/>
                  </a:lnTo>
                  <a:lnTo>
                    <a:pt x="2758" y="5760"/>
                  </a:lnTo>
                  <a:lnTo>
                    <a:pt x="2989" y="10134"/>
                  </a:lnTo>
                  <a:lnTo>
                    <a:pt x="4129" y="10134"/>
                  </a:lnTo>
                  <a:cubicBezTo>
                    <a:pt x="4129" y="7363"/>
                    <a:pt x="5284" y="6684"/>
                    <a:pt x="5284" y="4144"/>
                  </a:cubicBezTo>
                  <a:cubicBezTo>
                    <a:pt x="5284" y="275"/>
                    <a:pt x="1329" y="15"/>
                    <a:pt x="41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62"/>
            <p:cNvSpPr/>
            <p:nvPr/>
          </p:nvSpPr>
          <p:spPr>
            <a:xfrm>
              <a:off x="3791182" y="2940885"/>
              <a:ext cx="223299" cy="255491"/>
            </a:xfrm>
            <a:custGeom>
              <a:avLst/>
              <a:gdLst/>
              <a:ahLst/>
              <a:cxnLst/>
              <a:rect l="l" t="t" r="r" b="b"/>
              <a:pathLst>
                <a:path w="8518" h="9746" extrusionOk="0">
                  <a:moveTo>
                    <a:pt x="3367" y="0"/>
                  </a:moveTo>
                  <a:cubicBezTo>
                    <a:pt x="3145" y="0"/>
                    <a:pt x="2923" y="10"/>
                    <a:pt x="2700" y="31"/>
                  </a:cubicBezTo>
                  <a:cubicBezTo>
                    <a:pt x="2469" y="60"/>
                    <a:pt x="2281" y="262"/>
                    <a:pt x="2296" y="493"/>
                  </a:cubicBezTo>
                  <a:lnTo>
                    <a:pt x="2296" y="781"/>
                  </a:lnTo>
                  <a:lnTo>
                    <a:pt x="159" y="2903"/>
                  </a:lnTo>
                  <a:cubicBezTo>
                    <a:pt x="58" y="3019"/>
                    <a:pt x="1" y="3163"/>
                    <a:pt x="29" y="3322"/>
                  </a:cubicBezTo>
                  <a:lnTo>
                    <a:pt x="188" y="4087"/>
                  </a:lnTo>
                  <a:cubicBezTo>
                    <a:pt x="203" y="4174"/>
                    <a:pt x="275" y="4246"/>
                    <a:pt x="361" y="4260"/>
                  </a:cubicBezTo>
                  <a:cubicBezTo>
                    <a:pt x="616" y="4315"/>
                    <a:pt x="853" y="4338"/>
                    <a:pt x="1071" y="4338"/>
                  </a:cubicBezTo>
                  <a:cubicBezTo>
                    <a:pt x="1889" y="4338"/>
                    <a:pt x="2444" y="4009"/>
                    <a:pt x="2729" y="3770"/>
                  </a:cubicBezTo>
                  <a:cubicBezTo>
                    <a:pt x="2816" y="3700"/>
                    <a:pt x="2930" y="3661"/>
                    <a:pt x="3045" y="3661"/>
                  </a:cubicBezTo>
                  <a:cubicBezTo>
                    <a:pt x="3120" y="3661"/>
                    <a:pt x="3195" y="3678"/>
                    <a:pt x="3263" y="3712"/>
                  </a:cubicBezTo>
                  <a:cubicBezTo>
                    <a:pt x="3612" y="3930"/>
                    <a:pt x="4018" y="4033"/>
                    <a:pt x="4426" y="4033"/>
                  </a:cubicBezTo>
                  <a:cubicBezTo>
                    <a:pt x="4559" y="4033"/>
                    <a:pt x="4691" y="4022"/>
                    <a:pt x="4822" y="4000"/>
                  </a:cubicBezTo>
                  <a:lnTo>
                    <a:pt x="4822" y="4000"/>
                  </a:lnTo>
                  <a:cubicBezTo>
                    <a:pt x="2729" y="6108"/>
                    <a:pt x="2065" y="7537"/>
                    <a:pt x="2065" y="8374"/>
                  </a:cubicBezTo>
                  <a:cubicBezTo>
                    <a:pt x="2065" y="8908"/>
                    <a:pt x="2310" y="9428"/>
                    <a:pt x="2743" y="9746"/>
                  </a:cubicBezTo>
                  <a:lnTo>
                    <a:pt x="7810" y="9746"/>
                  </a:lnTo>
                  <a:cubicBezTo>
                    <a:pt x="7810" y="9746"/>
                    <a:pt x="7059" y="8605"/>
                    <a:pt x="7882" y="4794"/>
                  </a:cubicBezTo>
                  <a:cubicBezTo>
                    <a:pt x="8517" y="1864"/>
                    <a:pt x="7088" y="810"/>
                    <a:pt x="5472" y="291"/>
                  </a:cubicBezTo>
                  <a:cubicBezTo>
                    <a:pt x="4789" y="103"/>
                    <a:pt x="4081" y="0"/>
                    <a:pt x="3367"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62"/>
            <p:cNvSpPr/>
            <p:nvPr/>
          </p:nvSpPr>
          <p:spPr>
            <a:xfrm>
              <a:off x="3869145" y="2961726"/>
              <a:ext cx="12138" cy="17826"/>
            </a:xfrm>
            <a:custGeom>
              <a:avLst/>
              <a:gdLst/>
              <a:ahLst/>
              <a:cxnLst/>
              <a:rect l="l" t="t" r="r" b="b"/>
              <a:pathLst>
                <a:path w="463" h="680" extrusionOk="0">
                  <a:moveTo>
                    <a:pt x="231" y="1"/>
                  </a:moveTo>
                  <a:cubicBezTo>
                    <a:pt x="123" y="1"/>
                    <a:pt x="15" y="73"/>
                    <a:pt x="0" y="217"/>
                  </a:cubicBezTo>
                  <a:lnTo>
                    <a:pt x="0" y="448"/>
                  </a:lnTo>
                  <a:cubicBezTo>
                    <a:pt x="0" y="564"/>
                    <a:pt x="101" y="679"/>
                    <a:pt x="231" y="679"/>
                  </a:cubicBezTo>
                  <a:cubicBezTo>
                    <a:pt x="361" y="679"/>
                    <a:pt x="462" y="564"/>
                    <a:pt x="462" y="448"/>
                  </a:cubicBezTo>
                  <a:lnTo>
                    <a:pt x="462" y="217"/>
                  </a:lnTo>
                  <a:cubicBezTo>
                    <a:pt x="448" y="73"/>
                    <a:pt x="339" y="1"/>
                    <a:pt x="23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62"/>
            <p:cNvSpPr/>
            <p:nvPr/>
          </p:nvSpPr>
          <p:spPr>
            <a:xfrm>
              <a:off x="3793069" y="3004247"/>
              <a:ext cx="155193" cy="186467"/>
            </a:xfrm>
            <a:custGeom>
              <a:avLst/>
              <a:gdLst/>
              <a:ahLst/>
              <a:cxnLst/>
              <a:rect l="l" t="t" r="r" b="b"/>
              <a:pathLst>
                <a:path w="5920" h="7113" extrusionOk="0">
                  <a:moveTo>
                    <a:pt x="3146" y="1"/>
                  </a:moveTo>
                  <a:cubicBezTo>
                    <a:pt x="2981" y="1"/>
                    <a:pt x="2828" y="55"/>
                    <a:pt x="2686" y="198"/>
                  </a:cubicBezTo>
                  <a:cubicBezTo>
                    <a:pt x="2244" y="639"/>
                    <a:pt x="1380" y="1081"/>
                    <a:pt x="169" y="1081"/>
                  </a:cubicBezTo>
                  <a:cubicBezTo>
                    <a:pt x="114" y="1081"/>
                    <a:pt x="58" y="1080"/>
                    <a:pt x="1" y="1078"/>
                  </a:cubicBezTo>
                  <a:lnTo>
                    <a:pt x="1" y="1078"/>
                  </a:lnTo>
                  <a:lnTo>
                    <a:pt x="116" y="1670"/>
                  </a:lnTo>
                  <a:cubicBezTo>
                    <a:pt x="145" y="1757"/>
                    <a:pt x="217" y="1829"/>
                    <a:pt x="304" y="1843"/>
                  </a:cubicBezTo>
                  <a:cubicBezTo>
                    <a:pt x="556" y="1898"/>
                    <a:pt x="790" y="1921"/>
                    <a:pt x="1006" y="1921"/>
                  </a:cubicBezTo>
                  <a:cubicBezTo>
                    <a:pt x="1817" y="1921"/>
                    <a:pt x="2375" y="1592"/>
                    <a:pt x="2671" y="1353"/>
                  </a:cubicBezTo>
                  <a:cubicBezTo>
                    <a:pt x="2759" y="1283"/>
                    <a:pt x="2867" y="1244"/>
                    <a:pt x="2978" y="1244"/>
                  </a:cubicBezTo>
                  <a:cubicBezTo>
                    <a:pt x="3050" y="1244"/>
                    <a:pt x="3123" y="1261"/>
                    <a:pt x="3191" y="1295"/>
                  </a:cubicBezTo>
                  <a:cubicBezTo>
                    <a:pt x="3551" y="1513"/>
                    <a:pt x="3951" y="1616"/>
                    <a:pt x="4356" y="1616"/>
                  </a:cubicBezTo>
                  <a:cubicBezTo>
                    <a:pt x="4487" y="1616"/>
                    <a:pt x="4619" y="1605"/>
                    <a:pt x="4750" y="1583"/>
                  </a:cubicBezTo>
                  <a:lnTo>
                    <a:pt x="4750" y="1583"/>
                  </a:lnTo>
                  <a:cubicBezTo>
                    <a:pt x="2642" y="3691"/>
                    <a:pt x="1993" y="5120"/>
                    <a:pt x="1993" y="5957"/>
                  </a:cubicBezTo>
                  <a:cubicBezTo>
                    <a:pt x="1993" y="6376"/>
                    <a:pt x="2152" y="6795"/>
                    <a:pt x="2440" y="7112"/>
                  </a:cubicBezTo>
                  <a:lnTo>
                    <a:pt x="3841" y="7112"/>
                  </a:lnTo>
                  <a:lnTo>
                    <a:pt x="3841" y="6881"/>
                  </a:lnTo>
                  <a:lnTo>
                    <a:pt x="3826" y="6881"/>
                  </a:lnTo>
                  <a:cubicBezTo>
                    <a:pt x="3826" y="6881"/>
                    <a:pt x="2902" y="5264"/>
                    <a:pt x="4519" y="3431"/>
                  </a:cubicBezTo>
                  <a:cubicBezTo>
                    <a:pt x="5919" y="1814"/>
                    <a:pt x="5905" y="963"/>
                    <a:pt x="5789" y="631"/>
                  </a:cubicBezTo>
                  <a:cubicBezTo>
                    <a:pt x="5750" y="527"/>
                    <a:pt x="5653" y="470"/>
                    <a:pt x="5550" y="470"/>
                  </a:cubicBezTo>
                  <a:cubicBezTo>
                    <a:pt x="5538" y="470"/>
                    <a:pt x="5527" y="470"/>
                    <a:pt x="5515" y="472"/>
                  </a:cubicBezTo>
                  <a:cubicBezTo>
                    <a:pt x="5366" y="509"/>
                    <a:pt x="5223" y="524"/>
                    <a:pt x="5085" y="524"/>
                  </a:cubicBezTo>
                  <a:cubicBezTo>
                    <a:pt x="4286" y="524"/>
                    <a:pt x="3658" y="1"/>
                    <a:pt x="314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62"/>
            <p:cNvSpPr/>
            <p:nvPr/>
          </p:nvSpPr>
          <p:spPr>
            <a:xfrm>
              <a:off x="3833178" y="3184632"/>
              <a:ext cx="180936" cy="30305"/>
            </a:xfrm>
            <a:custGeom>
              <a:avLst/>
              <a:gdLst/>
              <a:ahLst/>
              <a:cxnLst/>
              <a:rect l="l" t="t" r="r" b="b"/>
              <a:pathLst>
                <a:path w="6902" h="1156" extrusionOk="0">
                  <a:moveTo>
                    <a:pt x="448" y="0"/>
                  </a:moveTo>
                  <a:cubicBezTo>
                    <a:pt x="203" y="0"/>
                    <a:pt x="1" y="202"/>
                    <a:pt x="1" y="462"/>
                  </a:cubicBezTo>
                  <a:lnTo>
                    <a:pt x="1" y="1155"/>
                  </a:lnTo>
                  <a:lnTo>
                    <a:pt x="6901" y="1155"/>
                  </a:lnTo>
                  <a:lnTo>
                    <a:pt x="6901" y="462"/>
                  </a:lnTo>
                  <a:cubicBezTo>
                    <a:pt x="6901" y="202"/>
                    <a:pt x="6699" y="0"/>
                    <a:pt x="643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62"/>
            <p:cNvSpPr/>
            <p:nvPr/>
          </p:nvSpPr>
          <p:spPr>
            <a:xfrm>
              <a:off x="3833178" y="3184632"/>
              <a:ext cx="60216" cy="30305"/>
            </a:xfrm>
            <a:custGeom>
              <a:avLst/>
              <a:gdLst/>
              <a:ahLst/>
              <a:cxnLst/>
              <a:rect l="l" t="t" r="r" b="b"/>
              <a:pathLst>
                <a:path w="2297" h="1156" extrusionOk="0">
                  <a:moveTo>
                    <a:pt x="463" y="0"/>
                  </a:moveTo>
                  <a:cubicBezTo>
                    <a:pt x="203" y="0"/>
                    <a:pt x="1" y="202"/>
                    <a:pt x="1" y="462"/>
                  </a:cubicBezTo>
                  <a:lnTo>
                    <a:pt x="1" y="1155"/>
                  </a:lnTo>
                  <a:lnTo>
                    <a:pt x="1849" y="1155"/>
                  </a:lnTo>
                  <a:lnTo>
                    <a:pt x="1849" y="462"/>
                  </a:lnTo>
                  <a:cubicBezTo>
                    <a:pt x="1849" y="202"/>
                    <a:pt x="2051" y="0"/>
                    <a:pt x="2296"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62"/>
            <p:cNvSpPr/>
            <p:nvPr/>
          </p:nvSpPr>
          <p:spPr>
            <a:xfrm>
              <a:off x="3821067" y="3208855"/>
              <a:ext cx="204765" cy="60190"/>
            </a:xfrm>
            <a:custGeom>
              <a:avLst/>
              <a:gdLst/>
              <a:ahLst/>
              <a:cxnLst/>
              <a:rect l="l" t="t" r="r" b="b"/>
              <a:pathLst>
                <a:path w="7811" h="2296" extrusionOk="0">
                  <a:moveTo>
                    <a:pt x="463" y="0"/>
                  </a:moveTo>
                  <a:cubicBezTo>
                    <a:pt x="203" y="0"/>
                    <a:pt x="1" y="202"/>
                    <a:pt x="1" y="462"/>
                  </a:cubicBezTo>
                  <a:lnTo>
                    <a:pt x="1" y="1833"/>
                  </a:lnTo>
                  <a:cubicBezTo>
                    <a:pt x="1" y="2093"/>
                    <a:pt x="203" y="2295"/>
                    <a:pt x="463" y="2295"/>
                  </a:cubicBezTo>
                  <a:lnTo>
                    <a:pt x="7363" y="2295"/>
                  </a:lnTo>
                  <a:cubicBezTo>
                    <a:pt x="7608" y="2295"/>
                    <a:pt x="7811" y="2093"/>
                    <a:pt x="7811" y="1833"/>
                  </a:cubicBezTo>
                  <a:lnTo>
                    <a:pt x="7811" y="462"/>
                  </a:lnTo>
                  <a:cubicBezTo>
                    <a:pt x="7811" y="202"/>
                    <a:pt x="7608" y="0"/>
                    <a:pt x="7363"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62"/>
            <p:cNvSpPr/>
            <p:nvPr/>
          </p:nvSpPr>
          <p:spPr>
            <a:xfrm>
              <a:off x="3821067" y="3208855"/>
              <a:ext cx="78383" cy="60190"/>
            </a:xfrm>
            <a:custGeom>
              <a:avLst/>
              <a:gdLst/>
              <a:ahLst/>
              <a:cxnLst/>
              <a:rect l="l" t="t" r="r" b="b"/>
              <a:pathLst>
                <a:path w="2990" h="2296" extrusionOk="0">
                  <a:moveTo>
                    <a:pt x="463" y="0"/>
                  </a:moveTo>
                  <a:cubicBezTo>
                    <a:pt x="203" y="0"/>
                    <a:pt x="1" y="202"/>
                    <a:pt x="1" y="448"/>
                  </a:cubicBezTo>
                  <a:lnTo>
                    <a:pt x="1" y="1833"/>
                  </a:lnTo>
                  <a:cubicBezTo>
                    <a:pt x="1" y="2093"/>
                    <a:pt x="203" y="2295"/>
                    <a:pt x="463" y="2295"/>
                  </a:cubicBezTo>
                  <a:lnTo>
                    <a:pt x="2989" y="2295"/>
                  </a:lnTo>
                  <a:cubicBezTo>
                    <a:pt x="2729" y="2295"/>
                    <a:pt x="2527" y="2093"/>
                    <a:pt x="2527" y="1833"/>
                  </a:cubicBezTo>
                  <a:lnTo>
                    <a:pt x="2527" y="448"/>
                  </a:lnTo>
                  <a:cubicBezTo>
                    <a:pt x="2527" y="202"/>
                    <a:pt x="2729" y="0"/>
                    <a:pt x="29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1" name="Google Shape;17141;p62"/>
          <p:cNvGrpSpPr/>
          <p:nvPr/>
        </p:nvGrpSpPr>
        <p:grpSpPr>
          <a:xfrm>
            <a:off x="7042995" y="2489463"/>
            <a:ext cx="364441" cy="256225"/>
            <a:chOff x="7042995" y="2489463"/>
            <a:chExt cx="364441" cy="256225"/>
          </a:xfrm>
        </p:grpSpPr>
        <p:sp>
          <p:nvSpPr>
            <p:cNvPr id="17142" name="Google Shape;17142;p62"/>
            <p:cNvSpPr/>
            <p:nvPr/>
          </p:nvSpPr>
          <p:spPr>
            <a:xfrm>
              <a:off x="7042995" y="2526164"/>
              <a:ext cx="364441" cy="219524"/>
            </a:xfrm>
            <a:custGeom>
              <a:avLst/>
              <a:gdLst/>
              <a:ahLst/>
              <a:cxnLst/>
              <a:rect l="l" t="t" r="r" b="b"/>
              <a:pathLst>
                <a:path w="13902" h="8374" extrusionOk="0">
                  <a:moveTo>
                    <a:pt x="6944" y="1"/>
                  </a:moveTo>
                  <a:cubicBezTo>
                    <a:pt x="6121" y="1"/>
                    <a:pt x="4880" y="535"/>
                    <a:pt x="3263" y="1574"/>
                  </a:cubicBezTo>
                  <a:cubicBezTo>
                    <a:pt x="2224" y="2267"/>
                    <a:pt x="1213" y="3003"/>
                    <a:pt x="246" y="3797"/>
                  </a:cubicBezTo>
                  <a:cubicBezTo>
                    <a:pt x="0" y="3999"/>
                    <a:pt x="0" y="4375"/>
                    <a:pt x="246" y="4577"/>
                  </a:cubicBezTo>
                  <a:cubicBezTo>
                    <a:pt x="1213" y="5371"/>
                    <a:pt x="2224" y="6107"/>
                    <a:pt x="3263" y="6800"/>
                  </a:cubicBezTo>
                  <a:cubicBezTo>
                    <a:pt x="4880" y="7839"/>
                    <a:pt x="6121" y="8373"/>
                    <a:pt x="6944" y="8373"/>
                  </a:cubicBezTo>
                  <a:cubicBezTo>
                    <a:pt x="7781" y="8373"/>
                    <a:pt x="9023" y="7839"/>
                    <a:pt x="10639" y="6800"/>
                  </a:cubicBezTo>
                  <a:cubicBezTo>
                    <a:pt x="11679" y="6107"/>
                    <a:pt x="12689" y="5371"/>
                    <a:pt x="13656" y="4591"/>
                  </a:cubicBezTo>
                  <a:cubicBezTo>
                    <a:pt x="13902" y="4375"/>
                    <a:pt x="13902" y="3999"/>
                    <a:pt x="13656" y="3797"/>
                  </a:cubicBezTo>
                  <a:cubicBezTo>
                    <a:pt x="12689" y="3003"/>
                    <a:pt x="11679" y="2267"/>
                    <a:pt x="10639" y="1574"/>
                  </a:cubicBezTo>
                  <a:cubicBezTo>
                    <a:pt x="9023" y="535"/>
                    <a:pt x="7781" y="1"/>
                    <a:pt x="694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62"/>
            <p:cNvSpPr/>
            <p:nvPr/>
          </p:nvSpPr>
          <p:spPr>
            <a:xfrm>
              <a:off x="7042995" y="2526164"/>
              <a:ext cx="200204" cy="219524"/>
            </a:xfrm>
            <a:custGeom>
              <a:avLst/>
              <a:gdLst/>
              <a:ahLst/>
              <a:cxnLst/>
              <a:rect l="l" t="t" r="r" b="b"/>
              <a:pathLst>
                <a:path w="7637" h="8374" extrusionOk="0">
                  <a:moveTo>
                    <a:pt x="6958" y="1"/>
                  </a:moveTo>
                  <a:cubicBezTo>
                    <a:pt x="6121" y="1"/>
                    <a:pt x="4880" y="535"/>
                    <a:pt x="3263" y="1574"/>
                  </a:cubicBezTo>
                  <a:cubicBezTo>
                    <a:pt x="2224" y="2267"/>
                    <a:pt x="1213" y="3003"/>
                    <a:pt x="246" y="3797"/>
                  </a:cubicBezTo>
                  <a:cubicBezTo>
                    <a:pt x="0" y="3999"/>
                    <a:pt x="0" y="4375"/>
                    <a:pt x="246" y="4591"/>
                  </a:cubicBezTo>
                  <a:cubicBezTo>
                    <a:pt x="1213" y="5371"/>
                    <a:pt x="2224" y="6107"/>
                    <a:pt x="3263" y="6800"/>
                  </a:cubicBezTo>
                  <a:cubicBezTo>
                    <a:pt x="4894" y="7854"/>
                    <a:pt x="6121" y="8373"/>
                    <a:pt x="6944" y="8373"/>
                  </a:cubicBezTo>
                  <a:cubicBezTo>
                    <a:pt x="7189" y="8373"/>
                    <a:pt x="7420" y="8344"/>
                    <a:pt x="7637" y="8272"/>
                  </a:cubicBezTo>
                  <a:cubicBezTo>
                    <a:pt x="6872" y="8085"/>
                    <a:pt x="5861" y="7594"/>
                    <a:pt x="4649" y="6800"/>
                  </a:cubicBezTo>
                  <a:cubicBezTo>
                    <a:pt x="3609" y="6107"/>
                    <a:pt x="2599" y="5371"/>
                    <a:pt x="1632" y="4577"/>
                  </a:cubicBezTo>
                  <a:cubicBezTo>
                    <a:pt x="1386" y="4375"/>
                    <a:pt x="1386" y="3999"/>
                    <a:pt x="1632" y="3797"/>
                  </a:cubicBezTo>
                  <a:cubicBezTo>
                    <a:pt x="2599" y="3003"/>
                    <a:pt x="3609" y="2267"/>
                    <a:pt x="4649" y="1574"/>
                  </a:cubicBezTo>
                  <a:cubicBezTo>
                    <a:pt x="5861" y="795"/>
                    <a:pt x="6872" y="304"/>
                    <a:pt x="7637" y="102"/>
                  </a:cubicBezTo>
                  <a:cubicBezTo>
                    <a:pt x="7420" y="44"/>
                    <a:pt x="7189" y="1"/>
                    <a:pt x="6958"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62"/>
            <p:cNvSpPr/>
            <p:nvPr/>
          </p:nvSpPr>
          <p:spPr>
            <a:xfrm>
              <a:off x="7120198" y="2557255"/>
              <a:ext cx="183557" cy="157395"/>
            </a:xfrm>
            <a:custGeom>
              <a:avLst/>
              <a:gdLst/>
              <a:ahLst/>
              <a:cxnLst/>
              <a:rect l="l" t="t" r="r" b="b"/>
              <a:pathLst>
                <a:path w="7002" h="6004" extrusionOk="0">
                  <a:moveTo>
                    <a:pt x="3981" y="1"/>
                  </a:moveTo>
                  <a:cubicBezTo>
                    <a:pt x="3246" y="1"/>
                    <a:pt x="2498" y="273"/>
                    <a:pt x="1891" y="879"/>
                  </a:cubicBezTo>
                  <a:cubicBezTo>
                    <a:pt x="0" y="2770"/>
                    <a:pt x="1328" y="6004"/>
                    <a:pt x="3999" y="6004"/>
                  </a:cubicBezTo>
                  <a:cubicBezTo>
                    <a:pt x="5659" y="6004"/>
                    <a:pt x="7002" y="4661"/>
                    <a:pt x="7002" y="3001"/>
                  </a:cubicBezTo>
                  <a:cubicBezTo>
                    <a:pt x="7002" y="1193"/>
                    <a:pt x="5520" y="1"/>
                    <a:pt x="3981" y="1"/>
                  </a:cubicBez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62"/>
            <p:cNvSpPr/>
            <p:nvPr/>
          </p:nvSpPr>
          <p:spPr>
            <a:xfrm>
              <a:off x="7146308" y="2557622"/>
              <a:ext cx="93876" cy="157002"/>
            </a:xfrm>
            <a:custGeom>
              <a:avLst/>
              <a:gdLst/>
              <a:ahLst/>
              <a:cxnLst/>
              <a:rect l="l" t="t" r="r" b="b"/>
              <a:pathLst>
                <a:path w="3581" h="5989" extrusionOk="0">
                  <a:moveTo>
                    <a:pt x="2996" y="0"/>
                  </a:moveTo>
                  <a:cubicBezTo>
                    <a:pt x="1374" y="0"/>
                    <a:pt x="0" y="1309"/>
                    <a:pt x="0" y="2987"/>
                  </a:cubicBezTo>
                  <a:cubicBezTo>
                    <a:pt x="0" y="4678"/>
                    <a:pt x="1374" y="5988"/>
                    <a:pt x="2996" y="5988"/>
                  </a:cubicBezTo>
                  <a:cubicBezTo>
                    <a:pt x="3188" y="5988"/>
                    <a:pt x="3383" y="5970"/>
                    <a:pt x="3580" y="5932"/>
                  </a:cubicBezTo>
                  <a:cubicBezTo>
                    <a:pt x="2166" y="5658"/>
                    <a:pt x="1155" y="4416"/>
                    <a:pt x="1155" y="2987"/>
                  </a:cubicBezTo>
                  <a:cubicBezTo>
                    <a:pt x="1155" y="1558"/>
                    <a:pt x="2166" y="331"/>
                    <a:pt x="3580" y="57"/>
                  </a:cubicBezTo>
                  <a:cubicBezTo>
                    <a:pt x="3383" y="18"/>
                    <a:pt x="3188" y="0"/>
                    <a:pt x="299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62"/>
            <p:cNvSpPr/>
            <p:nvPr/>
          </p:nvSpPr>
          <p:spPr>
            <a:xfrm>
              <a:off x="7172025" y="2596236"/>
              <a:ext cx="92749" cy="79431"/>
            </a:xfrm>
            <a:custGeom>
              <a:avLst/>
              <a:gdLst/>
              <a:ahLst/>
              <a:cxnLst/>
              <a:rect l="l" t="t" r="r" b="b"/>
              <a:pathLst>
                <a:path w="3538" h="3030" extrusionOk="0">
                  <a:moveTo>
                    <a:pt x="2011" y="1"/>
                  </a:moveTo>
                  <a:cubicBezTo>
                    <a:pt x="1640" y="1"/>
                    <a:pt x="1261" y="138"/>
                    <a:pt x="954" y="446"/>
                  </a:cubicBezTo>
                  <a:cubicBezTo>
                    <a:pt x="1" y="1398"/>
                    <a:pt x="679" y="3030"/>
                    <a:pt x="2022" y="3030"/>
                  </a:cubicBezTo>
                  <a:cubicBezTo>
                    <a:pt x="2859" y="3030"/>
                    <a:pt x="3538" y="2351"/>
                    <a:pt x="3538" y="1514"/>
                  </a:cubicBezTo>
                  <a:cubicBezTo>
                    <a:pt x="3538" y="605"/>
                    <a:pt x="2790" y="1"/>
                    <a:pt x="2011" y="1"/>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62"/>
            <p:cNvSpPr/>
            <p:nvPr/>
          </p:nvSpPr>
          <p:spPr>
            <a:xfrm>
              <a:off x="7185290" y="2596420"/>
              <a:ext cx="55261" cy="79143"/>
            </a:xfrm>
            <a:custGeom>
              <a:avLst/>
              <a:gdLst/>
              <a:ahLst/>
              <a:cxnLst/>
              <a:rect l="l" t="t" r="r" b="b"/>
              <a:pathLst>
                <a:path w="2108" h="3019" extrusionOk="0">
                  <a:moveTo>
                    <a:pt x="1516" y="1"/>
                  </a:moveTo>
                  <a:cubicBezTo>
                    <a:pt x="717" y="1"/>
                    <a:pt x="0" y="637"/>
                    <a:pt x="0" y="1507"/>
                  </a:cubicBezTo>
                  <a:cubicBezTo>
                    <a:pt x="0" y="2374"/>
                    <a:pt x="713" y="3019"/>
                    <a:pt x="1509" y="3019"/>
                  </a:cubicBezTo>
                  <a:cubicBezTo>
                    <a:pt x="1706" y="3019"/>
                    <a:pt x="1909" y="2979"/>
                    <a:pt x="2108" y="2893"/>
                  </a:cubicBezTo>
                  <a:cubicBezTo>
                    <a:pt x="1545" y="2662"/>
                    <a:pt x="1184" y="2113"/>
                    <a:pt x="1184" y="1507"/>
                  </a:cubicBezTo>
                  <a:cubicBezTo>
                    <a:pt x="1184" y="901"/>
                    <a:pt x="1545" y="352"/>
                    <a:pt x="2108" y="121"/>
                  </a:cubicBezTo>
                  <a:cubicBezTo>
                    <a:pt x="1912" y="39"/>
                    <a:pt x="1711" y="1"/>
                    <a:pt x="15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62"/>
            <p:cNvSpPr/>
            <p:nvPr/>
          </p:nvSpPr>
          <p:spPr>
            <a:xfrm>
              <a:off x="7338360" y="2541159"/>
              <a:ext cx="35574" cy="24747"/>
            </a:xfrm>
            <a:custGeom>
              <a:avLst/>
              <a:gdLst/>
              <a:ahLst/>
              <a:cxnLst/>
              <a:rect l="l" t="t" r="r" b="b"/>
              <a:pathLst>
                <a:path w="1357" h="944" extrusionOk="0">
                  <a:moveTo>
                    <a:pt x="308" y="1"/>
                  </a:moveTo>
                  <a:cubicBezTo>
                    <a:pt x="121" y="1"/>
                    <a:pt x="0" y="266"/>
                    <a:pt x="181" y="410"/>
                  </a:cubicBezTo>
                  <a:lnTo>
                    <a:pt x="181" y="396"/>
                  </a:lnTo>
                  <a:cubicBezTo>
                    <a:pt x="426" y="555"/>
                    <a:pt x="672" y="728"/>
                    <a:pt x="917" y="901"/>
                  </a:cubicBezTo>
                  <a:cubicBezTo>
                    <a:pt x="949" y="931"/>
                    <a:pt x="984" y="944"/>
                    <a:pt x="1020" y="944"/>
                  </a:cubicBezTo>
                  <a:cubicBezTo>
                    <a:pt x="1189" y="944"/>
                    <a:pt x="1356" y="648"/>
                    <a:pt x="1177" y="540"/>
                  </a:cubicBezTo>
                  <a:cubicBezTo>
                    <a:pt x="917" y="367"/>
                    <a:pt x="672" y="179"/>
                    <a:pt x="426" y="35"/>
                  </a:cubicBezTo>
                  <a:cubicBezTo>
                    <a:pt x="386" y="11"/>
                    <a:pt x="346" y="1"/>
                    <a:pt x="308"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62"/>
            <p:cNvSpPr/>
            <p:nvPr/>
          </p:nvSpPr>
          <p:spPr>
            <a:xfrm>
              <a:off x="7106567" y="2489463"/>
              <a:ext cx="221648" cy="56415"/>
            </a:xfrm>
            <a:custGeom>
              <a:avLst/>
              <a:gdLst/>
              <a:ahLst/>
              <a:cxnLst/>
              <a:rect l="l" t="t" r="r" b="b"/>
              <a:pathLst>
                <a:path w="8455" h="2152" extrusionOk="0">
                  <a:moveTo>
                    <a:pt x="4519" y="0"/>
                  </a:moveTo>
                  <a:cubicBezTo>
                    <a:pt x="3436" y="0"/>
                    <a:pt x="2007" y="563"/>
                    <a:pt x="188" y="1733"/>
                  </a:cubicBezTo>
                  <a:cubicBezTo>
                    <a:pt x="1" y="1848"/>
                    <a:pt x="87" y="2137"/>
                    <a:pt x="318" y="2137"/>
                  </a:cubicBezTo>
                  <a:lnTo>
                    <a:pt x="304" y="2151"/>
                  </a:lnTo>
                  <a:cubicBezTo>
                    <a:pt x="347" y="2151"/>
                    <a:pt x="390" y="2137"/>
                    <a:pt x="434" y="2108"/>
                  </a:cubicBezTo>
                  <a:cubicBezTo>
                    <a:pt x="2180" y="997"/>
                    <a:pt x="3523" y="448"/>
                    <a:pt x="4519" y="448"/>
                  </a:cubicBezTo>
                  <a:cubicBezTo>
                    <a:pt x="5414" y="448"/>
                    <a:pt x="6540" y="867"/>
                    <a:pt x="7983" y="1718"/>
                  </a:cubicBezTo>
                  <a:cubicBezTo>
                    <a:pt x="8027" y="1747"/>
                    <a:pt x="8070" y="1760"/>
                    <a:pt x="8111" y="1760"/>
                  </a:cubicBezTo>
                  <a:cubicBezTo>
                    <a:pt x="8315" y="1760"/>
                    <a:pt x="8455" y="1449"/>
                    <a:pt x="8214" y="1329"/>
                  </a:cubicBezTo>
                  <a:cubicBezTo>
                    <a:pt x="6699" y="434"/>
                    <a:pt x="5486" y="0"/>
                    <a:pt x="451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62"/>
            <p:cNvSpPr/>
            <p:nvPr/>
          </p:nvSpPr>
          <p:spPr>
            <a:xfrm>
              <a:off x="7234863" y="2598884"/>
              <a:ext cx="32192" cy="27211"/>
            </a:xfrm>
            <a:custGeom>
              <a:avLst/>
              <a:gdLst/>
              <a:ahLst/>
              <a:cxnLst/>
              <a:rect l="l" t="t" r="r" b="b"/>
              <a:pathLst>
                <a:path w="1228" h="1038" extrusionOk="0">
                  <a:moveTo>
                    <a:pt x="524" y="0"/>
                  </a:moveTo>
                  <a:cubicBezTo>
                    <a:pt x="256" y="0"/>
                    <a:pt x="0" y="207"/>
                    <a:pt x="0" y="518"/>
                  </a:cubicBezTo>
                  <a:cubicBezTo>
                    <a:pt x="0" y="807"/>
                    <a:pt x="231" y="1038"/>
                    <a:pt x="520" y="1038"/>
                  </a:cubicBezTo>
                  <a:cubicBezTo>
                    <a:pt x="996" y="1038"/>
                    <a:pt x="1227" y="475"/>
                    <a:pt x="895" y="157"/>
                  </a:cubicBezTo>
                  <a:cubicBezTo>
                    <a:pt x="787" y="49"/>
                    <a:pt x="654" y="0"/>
                    <a:pt x="524"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1" name="Google Shape;17151;p62"/>
          <p:cNvGrpSpPr/>
          <p:nvPr/>
        </p:nvGrpSpPr>
        <p:grpSpPr>
          <a:xfrm>
            <a:off x="7517172" y="2437007"/>
            <a:ext cx="364284" cy="361243"/>
            <a:chOff x="7517172" y="2437007"/>
            <a:chExt cx="364284" cy="361243"/>
          </a:xfrm>
        </p:grpSpPr>
        <p:sp>
          <p:nvSpPr>
            <p:cNvPr id="17152" name="Google Shape;17152;p62"/>
            <p:cNvSpPr/>
            <p:nvPr/>
          </p:nvSpPr>
          <p:spPr>
            <a:xfrm>
              <a:off x="7517172" y="2548499"/>
              <a:ext cx="164997" cy="78724"/>
            </a:xfrm>
            <a:custGeom>
              <a:avLst/>
              <a:gdLst/>
              <a:ahLst/>
              <a:cxnLst/>
              <a:rect l="l" t="t" r="r" b="b"/>
              <a:pathLst>
                <a:path w="6294" h="3003" extrusionOk="0">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62"/>
            <p:cNvSpPr/>
            <p:nvPr/>
          </p:nvSpPr>
          <p:spPr>
            <a:xfrm>
              <a:off x="7690112" y="2635166"/>
              <a:ext cx="79117" cy="163084"/>
            </a:xfrm>
            <a:custGeom>
              <a:avLst/>
              <a:gdLst/>
              <a:ahLst/>
              <a:cxnLst/>
              <a:rect l="l" t="t" r="r" b="b"/>
              <a:pathLst>
                <a:path w="3018" h="6221" extrusionOk="0">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62"/>
            <p:cNvSpPr/>
            <p:nvPr/>
          </p:nvSpPr>
          <p:spPr>
            <a:xfrm>
              <a:off x="7517172" y="2552274"/>
              <a:ext cx="118833" cy="69286"/>
            </a:xfrm>
            <a:custGeom>
              <a:avLst/>
              <a:gdLst/>
              <a:ahLst/>
              <a:cxnLst/>
              <a:rect l="l" t="t" r="r" b="b"/>
              <a:pathLst>
                <a:path w="4533" h="2643" extrusionOk="0">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62"/>
            <p:cNvSpPr/>
            <p:nvPr/>
          </p:nvSpPr>
          <p:spPr>
            <a:xfrm>
              <a:off x="7690112" y="2699864"/>
              <a:ext cx="23095" cy="98385"/>
            </a:xfrm>
            <a:custGeom>
              <a:avLst/>
              <a:gdLst/>
              <a:ahLst/>
              <a:cxnLst/>
              <a:rect l="l" t="t" r="r" b="b"/>
              <a:pathLst>
                <a:path w="881" h="3753" extrusionOk="0">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62"/>
            <p:cNvSpPr/>
            <p:nvPr/>
          </p:nvSpPr>
          <p:spPr>
            <a:xfrm>
              <a:off x="7585646" y="2437138"/>
              <a:ext cx="295128" cy="293608"/>
            </a:xfrm>
            <a:custGeom>
              <a:avLst/>
              <a:gdLst/>
              <a:ahLst/>
              <a:cxnLst/>
              <a:rect l="l" t="t" r="r" b="b"/>
              <a:pathLst>
                <a:path w="11258" h="11200" extrusionOk="0">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62"/>
            <p:cNvSpPr/>
            <p:nvPr/>
          </p:nvSpPr>
          <p:spPr>
            <a:xfrm>
              <a:off x="7585646" y="2437400"/>
              <a:ext cx="295495" cy="219341"/>
            </a:xfrm>
            <a:custGeom>
              <a:avLst/>
              <a:gdLst/>
              <a:ahLst/>
              <a:cxnLst/>
              <a:rect l="l" t="t" r="r" b="b"/>
              <a:pathLst>
                <a:path w="11272" h="8367" extrusionOk="0">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62"/>
            <p:cNvSpPr/>
            <p:nvPr/>
          </p:nvSpPr>
          <p:spPr>
            <a:xfrm>
              <a:off x="7734757" y="2520868"/>
              <a:ext cx="61710" cy="61710"/>
            </a:xfrm>
            <a:custGeom>
              <a:avLst/>
              <a:gdLst/>
              <a:ahLst/>
              <a:cxnLst/>
              <a:rect l="l" t="t" r="r" b="b"/>
              <a:pathLst>
                <a:path w="2354" h="2354" extrusionOk="0">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62"/>
            <p:cNvSpPr/>
            <p:nvPr/>
          </p:nvSpPr>
          <p:spPr>
            <a:xfrm>
              <a:off x="7734757" y="2520790"/>
              <a:ext cx="38248" cy="61867"/>
            </a:xfrm>
            <a:custGeom>
              <a:avLst/>
              <a:gdLst/>
              <a:ahLst/>
              <a:cxnLst/>
              <a:rect l="l" t="t" r="r" b="b"/>
              <a:pathLst>
                <a:path w="1459" h="2360" extrusionOk="0">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62"/>
            <p:cNvSpPr/>
            <p:nvPr/>
          </p:nvSpPr>
          <p:spPr>
            <a:xfrm>
              <a:off x="7578096" y="2659362"/>
              <a:ext cx="79484" cy="78750"/>
            </a:xfrm>
            <a:custGeom>
              <a:avLst/>
              <a:gdLst/>
              <a:ahLst/>
              <a:cxnLst/>
              <a:rect l="l" t="t" r="r" b="b"/>
              <a:pathLst>
                <a:path w="3032" h="3004" extrusionOk="0">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62"/>
            <p:cNvSpPr/>
            <p:nvPr/>
          </p:nvSpPr>
          <p:spPr>
            <a:xfrm>
              <a:off x="7578096" y="2659755"/>
              <a:ext cx="31039" cy="34473"/>
            </a:xfrm>
            <a:custGeom>
              <a:avLst/>
              <a:gdLst/>
              <a:ahLst/>
              <a:cxnLst/>
              <a:rect l="l" t="t" r="r" b="b"/>
              <a:pathLst>
                <a:path w="1184" h="1315" extrusionOk="0">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62"/>
            <p:cNvSpPr/>
            <p:nvPr/>
          </p:nvSpPr>
          <p:spPr>
            <a:xfrm>
              <a:off x="7585646" y="2627196"/>
              <a:ext cx="104493" cy="103549"/>
            </a:xfrm>
            <a:custGeom>
              <a:avLst/>
              <a:gdLst/>
              <a:ahLst/>
              <a:cxnLst/>
              <a:rect l="l" t="t" r="r" b="b"/>
              <a:pathLst>
                <a:path w="3986" h="3950" extrusionOk="0">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62"/>
            <p:cNvSpPr/>
            <p:nvPr/>
          </p:nvSpPr>
          <p:spPr>
            <a:xfrm>
              <a:off x="7585646" y="2627196"/>
              <a:ext cx="28050" cy="29544"/>
            </a:xfrm>
            <a:custGeom>
              <a:avLst/>
              <a:gdLst/>
              <a:ahLst/>
              <a:cxnLst/>
              <a:rect l="l" t="t" r="r" b="b"/>
              <a:pathLst>
                <a:path w="1070" h="1127" extrusionOk="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62"/>
            <p:cNvSpPr/>
            <p:nvPr/>
          </p:nvSpPr>
          <p:spPr>
            <a:xfrm>
              <a:off x="7539874" y="2697505"/>
              <a:ext cx="32480" cy="29544"/>
            </a:xfrm>
            <a:custGeom>
              <a:avLst/>
              <a:gdLst/>
              <a:ahLst/>
              <a:cxnLst/>
              <a:rect l="l" t="t" r="r" b="b"/>
              <a:pathLst>
                <a:path w="1239" h="1127" extrusionOk="0">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62"/>
            <p:cNvSpPr/>
            <p:nvPr/>
          </p:nvSpPr>
          <p:spPr>
            <a:xfrm>
              <a:off x="7558041" y="2715515"/>
              <a:ext cx="32454" cy="29597"/>
            </a:xfrm>
            <a:custGeom>
              <a:avLst/>
              <a:gdLst/>
              <a:ahLst/>
              <a:cxnLst/>
              <a:rect l="l" t="t" r="r" b="b"/>
              <a:pathLst>
                <a:path w="1238" h="1129" extrusionOk="0">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62"/>
            <p:cNvSpPr/>
            <p:nvPr/>
          </p:nvSpPr>
          <p:spPr>
            <a:xfrm>
              <a:off x="7593982" y="2751639"/>
              <a:ext cx="32507" cy="29518"/>
            </a:xfrm>
            <a:custGeom>
              <a:avLst/>
              <a:gdLst/>
              <a:ahLst/>
              <a:cxnLst/>
              <a:rect l="l" t="t" r="r" b="b"/>
              <a:pathLst>
                <a:path w="1240" h="1126" extrusionOk="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62"/>
            <p:cNvSpPr/>
            <p:nvPr/>
          </p:nvSpPr>
          <p:spPr>
            <a:xfrm>
              <a:off x="7576208" y="2733629"/>
              <a:ext cx="32140" cy="29649"/>
            </a:xfrm>
            <a:custGeom>
              <a:avLst/>
              <a:gdLst/>
              <a:ahLst/>
              <a:cxnLst/>
              <a:rect l="l" t="t" r="r" b="b"/>
              <a:pathLst>
                <a:path w="1226" h="1131" extrusionOk="0">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62"/>
            <p:cNvSpPr/>
            <p:nvPr/>
          </p:nvSpPr>
          <p:spPr>
            <a:xfrm>
              <a:off x="7811567" y="2437033"/>
              <a:ext cx="69522" cy="68736"/>
            </a:xfrm>
            <a:custGeom>
              <a:avLst/>
              <a:gdLst/>
              <a:ahLst/>
              <a:cxnLst/>
              <a:rect l="l" t="t" r="r" b="b"/>
              <a:pathLst>
                <a:path w="2652" h="2622" extrusionOk="0">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62"/>
            <p:cNvSpPr/>
            <p:nvPr/>
          </p:nvSpPr>
          <p:spPr>
            <a:xfrm>
              <a:off x="7811567" y="2437007"/>
              <a:ext cx="69889" cy="30147"/>
            </a:xfrm>
            <a:custGeom>
              <a:avLst/>
              <a:gdLst/>
              <a:ahLst/>
              <a:cxnLst/>
              <a:rect l="l" t="t" r="r" b="b"/>
              <a:pathLst>
                <a:path w="2666" h="1150" extrusionOk="0">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62"/>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62"/>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62"/>
            <p:cNvSpPr/>
            <p:nvPr/>
          </p:nvSpPr>
          <p:spPr>
            <a:xfrm>
              <a:off x="7600798" y="2589080"/>
              <a:ext cx="126409" cy="126330"/>
            </a:xfrm>
            <a:custGeom>
              <a:avLst/>
              <a:gdLst/>
              <a:ahLst/>
              <a:cxnLst/>
              <a:rect l="l" t="t" r="r" b="b"/>
              <a:pathLst>
                <a:path w="4822" h="4819" extrusionOk="0">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3" name="Google Shape;17173;p62"/>
          <p:cNvGrpSpPr/>
          <p:nvPr/>
        </p:nvGrpSpPr>
        <p:grpSpPr>
          <a:xfrm>
            <a:off x="8006475" y="2436954"/>
            <a:ext cx="335290" cy="361321"/>
            <a:chOff x="8006475" y="2436954"/>
            <a:chExt cx="335290" cy="361321"/>
          </a:xfrm>
        </p:grpSpPr>
        <p:sp>
          <p:nvSpPr>
            <p:cNvPr id="17174" name="Google Shape;17174;p62"/>
            <p:cNvSpPr/>
            <p:nvPr/>
          </p:nvSpPr>
          <p:spPr>
            <a:xfrm>
              <a:off x="8174487" y="2454256"/>
              <a:ext cx="83652" cy="45824"/>
            </a:xfrm>
            <a:custGeom>
              <a:avLst/>
              <a:gdLst/>
              <a:ahLst/>
              <a:cxnLst/>
              <a:rect l="l" t="t" r="r" b="b"/>
              <a:pathLst>
                <a:path w="3191" h="1748" extrusionOk="0">
                  <a:moveTo>
                    <a:pt x="1" y="1"/>
                  </a:moveTo>
                  <a:lnTo>
                    <a:pt x="1" y="1748"/>
                  </a:lnTo>
                  <a:lnTo>
                    <a:pt x="2916" y="1748"/>
                  </a:lnTo>
                  <a:cubicBezTo>
                    <a:pt x="3075" y="1748"/>
                    <a:pt x="3191" y="1574"/>
                    <a:pt x="3119" y="1430"/>
                  </a:cubicBezTo>
                  <a:lnTo>
                    <a:pt x="2830" y="882"/>
                  </a:lnTo>
                  <a:lnTo>
                    <a:pt x="3119" y="319"/>
                  </a:lnTo>
                  <a:cubicBezTo>
                    <a:pt x="3191" y="174"/>
                    <a:pt x="3090" y="1"/>
                    <a:pt x="291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62"/>
            <p:cNvSpPr/>
            <p:nvPr/>
          </p:nvSpPr>
          <p:spPr>
            <a:xfrm>
              <a:off x="8174487" y="2454256"/>
              <a:ext cx="17066" cy="45824"/>
            </a:xfrm>
            <a:custGeom>
              <a:avLst/>
              <a:gdLst/>
              <a:ahLst/>
              <a:cxnLst/>
              <a:rect l="l" t="t" r="r" b="b"/>
              <a:pathLst>
                <a:path w="651" h="1748" extrusionOk="0">
                  <a:moveTo>
                    <a:pt x="1" y="1"/>
                  </a:moveTo>
                  <a:lnTo>
                    <a:pt x="1" y="1748"/>
                  </a:lnTo>
                  <a:lnTo>
                    <a:pt x="650" y="1748"/>
                  </a:lnTo>
                  <a:lnTo>
                    <a:pt x="650"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62"/>
            <p:cNvSpPr/>
            <p:nvPr/>
          </p:nvSpPr>
          <p:spPr>
            <a:xfrm>
              <a:off x="8168431" y="2436954"/>
              <a:ext cx="11771" cy="258008"/>
            </a:xfrm>
            <a:custGeom>
              <a:avLst/>
              <a:gdLst/>
              <a:ahLst/>
              <a:cxnLst/>
              <a:rect l="l" t="t" r="r" b="b"/>
              <a:pathLst>
                <a:path w="449" h="9842" extrusionOk="0">
                  <a:moveTo>
                    <a:pt x="224" y="1"/>
                  </a:moveTo>
                  <a:cubicBezTo>
                    <a:pt x="112" y="1"/>
                    <a:pt x="1" y="76"/>
                    <a:pt x="1" y="228"/>
                  </a:cubicBezTo>
                  <a:lnTo>
                    <a:pt x="1" y="9625"/>
                  </a:lnTo>
                  <a:cubicBezTo>
                    <a:pt x="1" y="9741"/>
                    <a:pt x="102" y="9842"/>
                    <a:pt x="232" y="9842"/>
                  </a:cubicBezTo>
                  <a:cubicBezTo>
                    <a:pt x="347" y="9842"/>
                    <a:pt x="448" y="9741"/>
                    <a:pt x="448" y="9625"/>
                  </a:cubicBezTo>
                  <a:lnTo>
                    <a:pt x="448" y="228"/>
                  </a:lnTo>
                  <a:cubicBezTo>
                    <a:pt x="448" y="76"/>
                    <a:pt x="336" y="1"/>
                    <a:pt x="224"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62"/>
            <p:cNvSpPr/>
            <p:nvPr/>
          </p:nvSpPr>
          <p:spPr>
            <a:xfrm>
              <a:off x="8076862" y="2643476"/>
              <a:ext cx="45798" cy="103340"/>
            </a:xfrm>
            <a:custGeom>
              <a:avLst/>
              <a:gdLst/>
              <a:ahLst/>
              <a:cxnLst/>
              <a:rect l="l" t="t" r="r" b="b"/>
              <a:pathLst>
                <a:path w="1747" h="3942" extrusionOk="0">
                  <a:moveTo>
                    <a:pt x="0" y="1"/>
                  </a:moveTo>
                  <a:lnTo>
                    <a:pt x="0" y="3942"/>
                  </a:lnTo>
                  <a:lnTo>
                    <a:pt x="1747" y="3942"/>
                  </a:lnTo>
                  <a:lnTo>
                    <a:pt x="1747"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62"/>
            <p:cNvSpPr/>
            <p:nvPr/>
          </p:nvSpPr>
          <p:spPr>
            <a:xfrm>
              <a:off x="8065118" y="2534500"/>
              <a:ext cx="122267" cy="120353"/>
            </a:xfrm>
            <a:custGeom>
              <a:avLst/>
              <a:gdLst/>
              <a:ahLst/>
              <a:cxnLst/>
              <a:rect l="l" t="t" r="r" b="b"/>
              <a:pathLst>
                <a:path w="4664" h="4591" extrusionOk="0">
                  <a:moveTo>
                    <a:pt x="881" y="0"/>
                  </a:moveTo>
                  <a:lnTo>
                    <a:pt x="881" y="520"/>
                  </a:lnTo>
                  <a:cubicBezTo>
                    <a:pt x="881" y="607"/>
                    <a:pt x="823" y="679"/>
                    <a:pt x="751" y="708"/>
                  </a:cubicBezTo>
                  <a:lnTo>
                    <a:pt x="260" y="924"/>
                  </a:lnTo>
                  <a:cubicBezTo>
                    <a:pt x="102" y="996"/>
                    <a:pt x="1" y="1155"/>
                    <a:pt x="1" y="1328"/>
                  </a:cubicBezTo>
                  <a:lnTo>
                    <a:pt x="1" y="2671"/>
                  </a:lnTo>
                  <a:cubicBezTo>
                    <a:pt x="1" y="2931"/>
                    <a:pt x="44" y="3191"/>
                    <a:pt x="116" y="3450"/>
                  </a:cubicBezTo>
                  <a:lnTo>
                    <a:pt x="448" y="4591"/>
                  </a:lnTo>
                  <a:lnTo>
                    <a:pt x="665" y="4158"/>
                  </a:lnTo>
                  <a:lnTo>
                    <a:pt x="2195" y="4158"/>
                  </a:lnTo>
                  <a:lnTo>
                    <a:pt x="2195" y="1877"/>
                  </a:lnTo>
                  <a:lnTo>
                    <a:pt x="2715" y="2498"/>
                  </a:lnTo>
                  <a:cubicBezTo>
                    <a:pt x="2798" y="2606"/>
                    <a:pt x="2924" y="2661"/>
                    <a:pt x="3052" y="2661"/>
                  </a:cubicBezTo>
                  <a:cubicBezTo>
                    <a:pt x="3146" y="2661"/>
                    <a:pt x="3241" y="2631"/>
                    <a:pt x="3321" y="2570"/>
                  </a:cubicBezTo>
                  <a:lnTo>
                    <a:pt x="4548" y="1588"/>
                  </a:lnTo>
                  <a:cubicBezTo>
                    <a:pt x="4634" y="1516"/>
                    <a:pt x="4663" y="1386"/>
                    <a:pt x="4620" y="1285"/>
                  </a:cubicBezTo>
                  <a:cubicBezTo>
                    <a:pt x="4571" y="1198"/>
                    <a:pt x="4477" y="1143"/>
                    <a:pt x="4385" y="1143"/>
                  </a:cubicBezTo>
                  <a:cubicBezTo>
                    <a:pt x="4341" y="1143"/>
                    <a:pt x="4297" y="1156"/>
                    <a:pt x="4259" y="1184"/>
                  </a:cubicBezTo>
                  <a:lnTo>
                    <a:pt x="3104" y="1964"/>
                  </a:lnTo>
                  <a:lnTo>
                    <a:pt x="2498" y="1011"/>
                  </a:lnTo>
                  <a:cubicBezTo>
                    <a:pt x="2440" y="924"/>
                    <a:pt x="2354" y="852"/>
                    <a:pt x="2267" y="823"/>
                  </a:cubicBezTo>
                  <a:lnTo>
                    <a:pt x="1906" y="708"/>
                  </a:lnTo>
                  <a:cubicBezTo>
                    <a:pt x="1820" y="679"/>
                    <a:pt x="1747" y="592"/>
                    <a:pt x="1747" y="506"/>
                  </a:cubicBezTo>
                  <a:lnTo>
                    <a:pt x="1747"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62"/>
            <p:cNvSpPr/>
            <p:nvPr/>
          </p:nvSpPr>
          <p:spPr>
            <a:xfrm>
              <a:off x="8099932" y="2654827"/>
              <a:ext cx="5715" cy="91988"/>
            </a:xfrm>
            <a:custGeom>
              <a:avLst/>
              <a:gdLst/>
              <a:ahLst/>
              <a:cxnLst/>
              <a:rect l="l" t="t" r="r" b="b"/>
              <a:pathLst>
                <a:path w="218" h="3509" extrusionOk="0">
                  <a:moveTo>
                    <a:pt x="102" y="1"/>
                  </a:moveTo>
                  <a:cubicBezTo>
                    <a:pt x="44" y="1"/>
                    <a:pt x="1" y="58"/>
                    <a:pt x="1" y="116"/>
                  </a:cubicBezTo>
                  <a:lnTo>
                    <a:pt x="1" y="3509"/>
                  </a:lnTo>
                  <a:lnTo>
                    <a:pt x="217" y="3509"/>
                  </a:lnTo>
                  <a:lnTo>
                    <a:pt x="217" y="116"/>
                  </a:lnTo>
                  <a:cubicBezTo>
                    <a:pt x="217" y="44"/>
                    <a:pt x="160" y="1"/>
                    <a:pt x="102"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62"/>
            <p:cNvSpPr/>
            <p:nvPr/>
          </p:nvSpPr>
          <p:spPr>
            <a:xfrm>
              <a:off x="8006475" y="2677450"/>
              <a:ext cx="335290" cy="120825"/>
            </a:xfrm>
            <a:custGeom>
              <a:avLst/>
              <a:gdLst/>
              <a:ahLst/>
              <a:cxnLst/>
              <a:rect l="l" t="t" r="r" b="b"/>
              <a:pathLst>
                <a:path w="12790" h="4609" extrusionOk="0">
                  <a:moveTo>
                    <a:pt x="6397" y="0"/>
                  </a:moveTo>
                  <a:cubicBezTo>
                    <a:pt x="6218" y="0"/>
                    <a:pt x="6041" y="54"/>
                    <a:pt x="5890" y="163"/>
                  </a:cubicBezTo>
                  <a:lnTo>
                    <a:pt x="173" y="4205"/>
                  </a:lnTo>
                  <a:cubicBezTo>
                    <a:pt x="0" y="4334"/>
                    <a:pt x="87" y="4609"/>
                    <a:pt x="303" y="4609"/>
                  </a:cubicBezTo>
                  <a:lnTo>
                    <a:pt x="12487" y="4609"/>
                  </a:lnTo>
                  <a:cubicBezTo>
                    <a:pt x="12703" y="4609"/>
                    <a:pt x="12790" y="4334"/>
                    <a:pt x="12617" y="4205"/>
                  </a:cubicBezTo>
                  <a:lnTo>
                    <a:pt x="6915" y="163"/>
                  </a:lnTo>
                  <a:cubicBezTo>
                    <a:pt x="6756" y="54"/>
                    <a:pt x="6576" y="0"/>
                    <a:pt x="6397"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62"/>
            <p:cNvSpPr/>
            <p:nvPr/>
          </p:nvSpPr>
          <p:spPr>
            <a:xfrm>
              <a:off x="8200283" y="2711163"/>
              <a:ext cx="56336" cy="40188"/>
            </a:xfrm>
            <a:custGeom>
              <a:avLst/>
              <a:gdLst/>
              <a:ahLst/>
              <a:cxnLst/>
              <a:rect l="l" t="t" r="r" b="b"/>
              <a:pathLst>
                <a:path w="2149" h="1533" extrusionOk="0">
                  <a:moveTo>
                    <a:pt x="312" y="0"/>
                  </a:moveTo>
                  <a:cubicBezTo>
                    <a:pt x="126" y="0"/>
                    <a:pt x="0" y="266"/>
                    <a:pt x="200" y="407"/>
                  </a:cubicBezTo>
                  <a:lnTo>
                    <a:pt x="1730" y="1489"/>
                  </a:lnTo>
                  <a:cubicBezTo>
                    <a:pt x="1759" y="1518"/>
                    <a:pt x="1803" y="1533"/>
                    <a:pt x="1846" y="1533"/>
                  </a:cubicBezTo>
                  <a:cubicBezTo>
                    <a:pt x="2062" y="1533"/>
                    <a:pt x="2149" y="1258"/>
                    <a:pt x="1976" y="1129"/>
                  </a:cubicBezTo>
                  <a:lnTo>
                    <a:pt x="446" y="46"/>
                  </a:lnTo>
                  <a:cubicBezTo>
                    <a:pt x="400" y="14"/>
                    <a:pt x="355" y="0"/>
                    <a:pt x="312"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62"/>
            <p:cNvSpPr/>
            <p:nvPr/>
          </p:nvSpPr>
          <p:spPr>
            <a:xfrm>
              <a:off x="8177187" y="2694883"/>
              <a:ext cx="22309" cy="15598"/>
            </a:xfrm>
            <a:custGeom>
              <a:avLst/>
              <a:gdLst/>
              <a:ahLst/>
              <a:cxnLst/>
              <a:rect l="l" t="t" r="r" b="b"/>
              <a:pathLst>
                <a:path w="851" h="595" extrusionOk="0">
                  <a:moveTo>
                    <a:pt x="326" y="0"/>
                  </a:moveTo>
                  <a:cubicBezTo>
                    <a:pt x="136" y="0"/>
                    <a:pt x="1" y="266"/>
                    <a:pt x="201" y="407"/>
                  </a:cubicBezTo>
                  <a:lnTo>
                    <a:pt x="417" y="566"/>
                  </a:lnTo>
                  <a:cubicBezTo>
                    <a:pt x="460" y="580"/>
                    <a:pt x="504" y="595"/>
                    <a:pt x="547" y="595"/>
                  </a:cubicBezTo>
                  <a:cubicBezTo>
                    <a:pt x="764" y="595"/>
                    <a:pt x="850" y="320"/>
                    <a:pt x="677" y="205"/>
                  </a:cubicBezTo>
                  <a:lnTo>
                    <a:pt x="460" y="46"/>
                  </a:lnTo>
                  <a:cubicBezTo>
                    <a:pt x="415" y="14"/>
                    <a:pt x="369" y="0"/>
                    <a:pt x="326" y="0"/>
                  </a:cubicBezTo>
                  <a:close/>
                </a:path>
              </a:pathLst>
            </a:custGeom>
            <a:solidFill>
              <a:srgbClr val="BB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62"/>
            <p:cNvSpPr/>
            <p:nvPr/>
          </p:nvSpPr>
          <p:spPr>
            <a:xfrm>
              <a:off x="8006475" y="2677398"/>
              <a:ext cx="174461" cy="120877"/>
            </a:xfrm>
            <a:custGeom>
              <a:avLst/>
              <a:gdLst/>
              <a:ahLst/>
              <a:cxnLst/>
              <a:rect l="l" t="t" r="r" b="b"/>
              <a:pathLst>
                <a:path w="6655" h="4611" extrusionOk="0">
                  <a:moveTo>
                    <a:pt x="6406" y="1"/>
                  </a:moveTo>
                  <a:cubicBezTo>
                    <a:pt x="6222" y="1"/>
                    <a:pt x="6039" y="55"/>
                    <a:pt x="5890" y="165"/>
                  </a:cubicBezTo>
                  <a:lnTo>
                    <a:pt x="173" y="4207"/>
                  </a:lnTo>
                  <a:cubicBezTo>
                    <a:pt x="0" y="4336"/>
                    <a:pt x="87" y="4611"/>
                    <a:pt x="303" y="4611"/>
                  </a:cubicBezTo>
                  <a:lnTo>
                    <a:pt x="2974" y="4611"/>
                  </a:lnTo>
                  <a:cubicBezTo>
                    <a:pt x="2844" y="4611"/>
                    <a:pt x="2801" y="4351"/>
                    <a:pt x="2902" y="4207"/>
                  </a:cubicBezTo>
                  <a:lnTo>
                    <a:pt x="6496" y="165"/>
                  </a:lnTo>
                  <a:cubicBezTo>
                    <a:pt x="6539" y="107"/>
                    <a:pt x="6583" y="64"/>
                    <a:pt x="6655" y="35"/>
                  </a:cubicBezTo>
                  <a:cubicBezTo>
                    <a:pt x="6574" y="12"/>
                    <a:pt x="6490" y="1"/>
                    <a:pt x="6406"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62"/>
            <p:cNvSpPr/>
            <p:nvPr/>
          </p:nvSpPr>
          <p:spPr>
            <a:xfrm>
              <a:off x="8088213" y="2534500"/>
              <a:ext cx="23489" cy="17040"/>
            </a:xfrm>
            <a:custGeom>
              <a:avLst/>
              <a:gdLst/>
              <a:ahLst/>
              <a:cxnLst/>
              <a:rect l="l" t="t" r="r" b="b"/>
              <a:pathLst>
                <a:path w="896" h="650" extrusionOk="0">
                  <a:moveTo>
                    <a:pt x="0" y="0"/>
                  </a:moveTo>
                  <a:lnTo>
                    <a:pt x="0" y="520"/>
                  </a:lnTo>
                  <a:cubicBezTo>
                    <a:pt x="0" y="534"/>
                    <a:pt x="0" y="549"/>
                    <a:pt x="0" y="578"/>
                  </a:cubicBezTo>
                  <a:cubicBezTo>
                    <a:pt x="145" y="621"/>
                    <a:pt x="289" y="650"/>
                    <a:pt x="448" y="650"/>
                  </a:cubicBezTo>
                  <a:cubicBezTo>
                    <a:pt x="592" y="650"/>
                    <a:pt x="751" y="621"/>
                    <a:pt x="895" y="578"/>
                  </a:cubicBezTo>
                  <a:cubicBezTo>
                    <a:pt x="881" y="549"/>
                    <a:pt x="881" y="520"/>
                    <a:pt x="881" y="506"/>
                  </a:cubicBezTo>
                  <a:lnTo>
                    <a:pt x="881"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62"/>
            <p:cNvSpPr/>
            <p:nvPr/>
          </p:nvSpPr>
          <p:spPr>
            <a:xfrm>
              <a:off x="8076862" y="2494391"/>
              <a:ext cx="46191" cy="51486"/>
            </a:xfrm>
            <a:custGeom>
              <a:avLst/>
              <a:gdLst/>
              <a:ahLst/>
              <a:cxnLst/>
              <a:rect l="l" t="t" r="r" b="b"/>
              <a:pathLst>
                <a:path w="1762" h="1964" extrusionOk="0">
                  <a:moveTo>
                    <a:pt x="650" y="0"/>
                  </a:moveTo>
                  <a:cubicBezTo>
                    <a:pt x="289" y="0"/>
                    <a:pt x="0" y="289"/>
                    <a:pt x="0" y="650"/>
                  </a:cubicBezTo>
                  <a:lnTo>
                    <a:pt x="0" y="1097"/>
                  </a:lnTo>
                  <a:cubicBezTo>
                    <a:pt x="0" y="1574"/>
                    <a:pt x="390" y="1963"/>
                    <a:pt x="881" y="1963"/>
                  </a:cubicBezTo>
                  <a:cubicBezTo>
                    <a:pt x="1357" y="1963"/>
                    <a:pt x="1761" y="1574"/>
                    <a:pt x="1761" y="1097"/>
                  </a:cubicBezTo>
                  <a:lnTo>
                    <a:pt x="1761" y="650"/>
                  </a:lnTo>
                  <a:cubicBezTo>
                    <a:pt x="1761" y="289"/>
                    <a:pt x="1458" y="0"/>
                    <a:pt x="1097"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62"/>
            <p:cNvSpPr/>
            <p:nvPr/>
          </p:nvSpPr>
          <p:spPr>
            <a:xfrm>
              <a:off x="8076548" y="2494391"/>
              <a:ext cx="31746" cy="51644"/>
            </a:xfrm>
            <a:custGeom>
              <a:avLst/>
              <a:gdLst/>
              <a:ahLst/>
              <a:cxnLst/>
              <a:rect l="l" t="t" r="r" b="b"/>
              <a:pathLst>
                <a:path w="1211" h="1970" extrusionOk="0">
                  <a:moveTo>
                    <a:pt x="662" y="0"/>
                  </a:moveTo>
                  <a:cubicBezTo>
                    <a:pt x="301" y="0"/>
                    <a:pt x="12" y="289"/>
                    <a:pt x="12" y="664"/>
                  </a:cubicBezTo>
                  <a:lnTo>
                    <a:pt x="12" y="1097"/>
                  </a:lnTo>
                  <a:cubicBezTo>
                    <a:pt x="0" y="1600"/>
                    <a:pt x="415" y="1970"/>
                    <a:pt x="879" y="1970"/>
                  </a:cubicBezTo>
                  <a:cubicBezTo>
                    <a:pt x="989" y="1970"/>
                    <a:pt x="1100" y="1950"/>
                    <a:pt x="1210" y="1906"/>
                  </a:cubicBezTo>
                  <a:cubicBezTo>
                    <a:pt x="878" y="1776"/>
                    <a:pt x="662" y="1444"/>
                    <a:pt x="662" y="1097"/>
                  </a:cubicBezTo>
                  <a:lnTo>
                    <a:pt x="662" y="650"/>
                  </a:lnTo>
                  <a:cubicBezTo>
                    <a:pt x="662" y="332"/>
                    <a:pt x="893" y="72"/>
                    <a:pt x="1210" y="15"/>
                  </a:cubicBezTo>
                  <a:cubicBezTo>
                    <a:pt x="1167" y="0"/>
                    <a:pt x="1138" y="0"/>
                    <a:pt x="109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62"/>
            <p:cNvSpPr/>
            <p:nvPr/>
          </p:nvSpPr>
          <p:spPr>
            <a:xfrm>
              <a:off x="8076862" y="2494391"/>
              <a:ext cx="45798" cy="23095"/>
            </a:xfrm>
            <a:custGeom>
              <a:avLst/>
              <a:gdLst/>
              <a:ahLst/>
              <a:cxnLst/>
              <a:rect l="l" t="t" r="r" b="b"/>
              <a:pathLst>
                <a:path w="1747" h="881" extrusionOk="0">
                  <a:moveTo>
                    <a:pt x="650" y="0"/>
                  </a:moveTo>
                  <a:cubicBezTo>
                    <a:pt x="289" y="0"/>
                    <a:pt x="0" y="289"/>
                    <a:pt x="0" y="650"/>
                  </a:cubicBezTo>
                  <a:cubicBezTo>
                    <a:pt x="563" y="809"/>
                    <a:pt x="1155" y="881"/>
                    <a:pt x="1747" y="881"/>
                  </a:cubicBezTo>
                  <a:lnTo>
                    <a:pt x="1747" y="650"/>
                  </a:lnTo>
                  <a:cubicBezTo>
                    <a:pt x="1747" y="289"/>
                    <a:pt x="1458" y="0"/>
                    <a:pt x="1097"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62"/>
            <p:cNvSpPr/>
            <p:nvPr/>
          </p:nvSpPr>
          <p:spPr>
            <a:xfrm>
              <a:off x="8076862" y="2494391"/>
              <a:ext cx="31432" cy="20841"/>
            </a:xfrm>
            <a:custGeom>
              <a:avLst/>
              <a:gdLst/>
              <a:ahLst/>
              <a:cxnLst/>
              <a:rect l="l" t="t" r="r" b="b"/>
              <a:pathLst>
                <a:path w="1199" h="795" extrusionOk="0">
                  <a:moveTo>
                    <a:pt x="650" y="0"/>
                  </a:moveTo>
                  <a:cubicBezTo>
                    <a:pt x="289" y="0"/>
                    <a:pt x="0" y="289"/>
                    <a:pt x="0" y="664"/>
                  </a:cubicBezTo>
                  <a:cubicBezTo>
                    <a:pt x="202" y="722"/>
                    <a:pt x="433" y="765"/>
                    <a:pt x="650" y="794"/>
                  </a:cubicBezTo>
                  <a:lnTo>
                    <a:pt x="650" y="650"/>
                  </a:lnTo>
                  <a:cubicBezTo>
                    <a:pt x="650" y="332"/>
                    <a:pt x="881" y="72"/>
                    <a:pt x="1198" y="15"/>
                  </a:cubicBezTo>
                  <a:cubicBezTo>
                    <a:pt x="1155" y="0"/>
                    <a:pt x="1126" y="0"/>
                    <a:pt x="108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62"/>
            <p:cNvSpPr/>
            <p:nvPr/>
          </p:nvSpPr>
          <p:spPr>
            <a:xfrm>
              <a:off x="8065511" y="2553794"/>
              <a:ext cx="112017" cy="89708"/>
            </a:xfrm>
            <a:custGeom>
              <a:avLst/>
              <a:gdLst/>
              <a:ahLst/>
              <a:cxnLst/>
              <a:rect l="l" t="t" r="r" b="b"/>
              <a:pathLst>
                <a:path w="4273" h="3422" extrusionOk="0">
                  <a:moveTo>
                    <a:pt x="2007" y="0"/>
                  </a:moveTo>
                  <a:cubicBezTo>
                    <a:pt x="1829" y="237"/>
                    <a:pt x="1565" y="356"/>
                    <a:pt x="1301" y="356"/>
                  </a:cubicBezTo>
                  <a:cubicBezTo>
                    <a:pt x="1049" y="356"/>
                    <a:pt x="797" y="248"/>
                    <a:pt x="621" y="29"/>
                  </a:cubicBezTo>
                  <a:lnTo>
                    <a:pt x="260" y="188"/>
                  </a:lnTo>
                  <a:cubicBezTo>
                    <a:pt x="101" y="260"/>
                    <a:pt x="0" y="419"/>
                    <a:pt x="0" y="592"/>
                  </a:cubicBezTo>
                  <a:lnTo>
                    <a:pt x="0" y="3422"/>
                  </a:lnTo>
                  <a:lnTo>
                    <a:pt x="2194" y="3422"/>
                  </a:lnTo>
                  <a:lnTo>
                    <a:pt x="2194" y="1141"/>
                  </a:lnTo>
                  <a:lnTo>
                    <a:pt x="2714" y="1762"/>
                  </a:lnTo>
                  <a:cubicBezTo>
                    <a:pt x="2797" y="1870"/>
                    <a:pt x="2923" y="1925"/>
                    <a:pt x="3051" y="1925"/>
                  </a:cubicBezTo>
                  <a:cubicBezTo>
                    <a:pt x="3145" y="1925"/>
                    <a:pt x="3241" y="1895"/>
                    <a:pt x="3320" y="1834"/>
                  </a:cubicBezTo>
                  <a:lnTo>
                    <a:pt x="4273" y="1069"/>
                  </a:lnTo>
                  <a:lnTo>
                    <a:pt x="3970" y="636"/>
                  </a:lnTo>
                  <a:lnTo>
                    <a:pt x="3104" y="1228"/>
                  </a:lnTo>
                  <a:lnTo>
                    <a:pt x="2483" y="275"/>
                  </a:lnTo>
                  <a:cubicBezTo>
                    <a:pt x="2425" y="188"/>
                    <a:pt x="2353" y="116"/>
                    <a:pt x="2252" y="87"/>
                  </a:cubicBezTo>
                  <a:lnTo>
                    <a:pt x="2007" y="0"/>
                  </a:ln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62"/>
            <p:cNvSpPr/>
            <p:nvPr/>
          </p:nvSpPr>
          <p:spPr>
            <a:xfrm>
              <a:off x="8122634" y="2560977"/>
              <a:ext cx="54527" cy="43176"/>
            </a:xfrm>
            <a:custGeom>
              <a:avLst/>
              <a:gdLst/>
              <a:ahLst/>
              <a:cxnLst/>
              <a:rect l="l" t="t" r="r" b="b"/>
              <a:pathLst>
                <a:path w="2080" h="1647" extrusionOk="0">
                  <a:moveTo>
                    <a:pt x="318" y="1"/>
                  </a:moveTo>
                  <a:lnTo>
                    <a:pt x="131" y="318"/>
                  </a:lnTo>
                  <a:cubicBezTo>
                    <a:pt x="44" y="448"/>
                    <a:pt x="1" y="607"/>
                    <a:pt x="1" y="766"/>
                  </a:cubicBezTo>
                  <a:lnTo>
                    <a:pt x="1" y="867"/>
                  </a:lnTo>
                  <a:lnTo>
                    <a:pt x="521" y="1488"/>
                  </a:lnTo>
                  <a:cubicBezTo>
                    <a:pt x="614" y="1590"/>
                    <a:pt x="743" y="1647"/>
                    <a:pt x="871" y="1647"/>
                  </a:cubicBezTo>
                  <a:cubicBezTo>
                    <a:pt x="961" y="1647"/>
                    <a:pt x="1050" y="1619"/>
                    <a:pt x="1127" y="1560"/>
                  </a:cubicBezTo>
                  <a:lnTo>
                    <a:pt x="2080" y="795"/>
                  </a:lnTo>
                  <a:lnTo>
                    <a:pt x="1791" y="362"/>
                  </a:lnTo>
                  <a:lnTo>
                    <a:pt x="925" y="954"/>
                  </a:lnTo>
                  <a:lnTo>
                    <a:pt x="31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62"/>
            <p:cNvSpPr/>
            <p:nvPr/>
          </p:nvSpPr>
          <p:spPr>
            <a:xfrm>
              <a:off x="8065511" y="2560977"/>
              <a:ext cx="17040" cy="94269"/>
            </a:xfrm>
            <a:custGeom>
              <a:avLst/>
              <a:gdLst/>
              <a:ahLst/>
              <a:cxnLst/>
              <a:rect l="l" t="t" r="r" b="b"/>
              <a:pathLst>
                <a:path w="650" h="3596" extrusionOk="0">
                  <a:moveTo>
                    <a:pt x="130" y="1"/>
                  </a:moveTo>
                  <a:cubicBezTo>
                    <a:pt x="43" y="87"/>
                    <a:pt x="0" y="203"/>
                    <a:pt x="0" y="318"/>
                  </a:cubicBezTo>
                  <a:lnTo>
                    <a:pt x="0" y="3379"/>
                  </a:lnTo>
                  <a:cubicBezTo>
                    <a:pt x="0" y="3494"/>
                    <a:pt x="87" y="3595"/>
                    <a:pt x="217" y="3595"/>
                  </a:cubicBezTo>
                  <a:lnTo>
                    <a:pt x="650" y="3595"/>
                  </a:lnTo>
                  <a:lnTo>
                    <a:pt x="650" y="795"/>
                  </a:lnTo>
                  <a:cubicBezTo>
                    <a:pt x="650" y="621"/>
                    <a:pt x="578" y="448"/>
                    <a:pt x="462" y="333"/>
                  </a:cubicBezTo>
                  <a:lnTo>
                    <a:pt x="13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62"/>
            <p:cNvSpPr/>
            <p:nvPr/>
          </p:nvSpPr>
          <p:spPr>
            <a:xfrm>
              <a:off x="8071174" y="2654827"/>
              <a:ext cx="11377" cy="11377"/>
            </a:xfrm>
            <a:custGeom>
              <a:avLst/>
              <a:gdLst/>
              <a:ahLst/>
              <a:cxnLst/>
              <a:rect l="l" t="t" r="r" b="b"/>
              <a:pathLst>
                <a:path w="434" h="434" extrusionOk="0">
                  <a:moveTo>
                    <a:pt x="1" y="1"/>
                  </a:moveTo>
                  <a:lnTo>
                    <a:pt x="1" y="217"/>
                  </a:lnTo>
                  <a:cubicBezTo>
                    <a:pt x="1" y="347"/>
                    <a:pt x="102" y="434"/>
                    <a:pt x="217" y="434"/>
                  </a:cubicBezTo>
                  <a:lnTo>
                    <a:pt x="347" y="434"/>
                  </a:lnTo>
                  <a:cubicBezTo>
                    <a:pt x="390" y="434"/>
                    <a:pt x="434" y="405"/>
                    <a:pt x="434" y="347"/>
                  </a:cubicBezTo>
                  <a:lnTo>
                    <a:pt x="434"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3" name="Google Shape;17193;p62"/>
          <p:cNvGrpSpPr/>
          <p:nvPr/>
        </p:nvGrpSpPr>
        <p:grpSpPr>
          <a:xfrm>
            <a:off x="5596661" y="2909139"/>
            <a:ext cx="394326" cy="349682"/>
            <a:chOff x="5596661" y="2909139"/>
            <a:chExt cx="394326" cy="349682"/>
          </a:xfrm>
        </p:grpSpPr>
        <p:sp>
          <p:nvSpPr>
            <p:cNvPr id="17194" name="Google Shape;17194;p62"/>
            <p:cNvSpPr/>
            <p:nvPr/>
          </p:nvSpPr>
          <p:spPr>
            <a:xfrm>
              <a:off x="5762025" y="2909139"/>
              <a:ext cx="228962" cy="190740"/>
            </a:xfrm>
            <a:custGeom>
              <a:avLst/>
              <a:gdLst/>
              <a:ahLst/>
              <a:cxnLst/>
              <a:rect l="l" t="t" r="r" b="b"/>
              <a:pathLst>
                <a:path w="8734" h="7276" extrusionOk="0">
                  <a:moveTo>
                    <a:pt x="491" y="0"/>
                  </a:moveTo>
                  <a:cubicBezTo>
                    <a:pt x="217" y="0"/>
                    <a:pt x="0" y="217"/>
                    <a:pt x="0" y="477"/>
                  </a:cubicBezTo>
                  <a:lnTo>
                    <a:pt x="0" y="6785"/>
                  </a:lnTo>
                  <a:cubicBezTo>
                    <a:pt x="0" y="7059"/>
                    <a:pt x="217" y="7276"/>
                    <a:pt x="491" y="7276"/>
                  </a:cubicBezTo>
                  <a:lnTo>
                    <a:pt x="8243" y="7276"/>
                  </a:lnTo>
                  <a:cubicBezTo>
                    <a:pt x="8517" y="7276"/>
                    <a:pt x="8734" y="7059"/>
                    <a:pt x="8734" y="6785"/>
                  </a:cubicBezTo>
                  <a:lnTo>
                    <a:pt x="8734" y="477"/>
                  </a:lnTo>
                  <a:cubicBezTo>
                    <a:pt x="8734" y="217"/>
                    <a:pt x="8517" y="0"/>
                    <a:pt x="824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5" name="Google Shape;17195;p62"/>
            <p:cNvSpPr/>
            <p:nvPr/>
          </p:nvSpPr>
          <p:spPr>
            <a:xfrm>
              <a:off x="5597395" y="3061631"/>
              <a:ext cx="113957" cy="114324"/>
            </a:xfrm>
            <a:custGeom>
              <a:avLst/>
              <a:gdLst/>
              <a:ahLst/>
              <a:cxnLst/>
              <a:rect l="l" t="t" r="r" b="b"/>
              <a:pathLst>
                <a:path w="4347" h="4361" extrusionOk="0">
                  <a:moveTo>
                    <a:pt x="2181" y="1"/>
                  </a:moveTo>
                  <a:cubicBezTo>
                    <a:pt x="1228" y="1"/>
                    <a:pt x="521" y="766"/>
                    <a:pt x="448" y="1690"/>
                  </a:cubicBezTo>
                  <a:cubicBezTo>
                    <a:pt x="391" y="2368"/>
                    <a:pt x="246" y="3032"/>
                    <a:pt x="44" y="3682"/>
                  </a:cubicBezTo>
                  <a:cubicBezTo>
                    <a:pt x="1" y="3797"/>
                    <a:pt x="44" y="3942"/>
                    <a:pt x="174" y="3985"/>
                  </a:cubicBezTo>
                  <a:cubicBezTo>
                    <a:pt x="564" y="4173"/>
                    <a:pt x="997" y="4302"/>
                    <a:pt x="1430" y="4360"/>
                  </a:cubicBezTo>
                  <a:lnTo>
                    <a:pt x="2903" y="4360"/>
                  </a:lnTo>
                  <a:cubicBezTo>
                    <a:pt x="3350" y="4302"/>
                    <a:pt x="3769" y="4173"/>
                    <a:pt x="4173" y="3985"/>
                  </a:cubicBezTo>
                  <a:cubicBezTo>
                    <a:pt x="4288" y="3942"/>
                    <a:pt x="4346" y="3797"/>
                    <a:pt x="4303" y="3682"/>
                  </a:cubicBezTo>
                  <a:cubicBezTo>
                    <a:pt x="4101" y="3032"/>
                    <a:pt x="3956" y="2368"/>
                    <a:pt x="3899" y="1690"/>
                  </a:cubicBezTo>
                  <a:cubicBezTo>
                    <a:pt x="3826" y="766"/>
                    <a:pt x="3133" y="1"/>
                    <a:pt x="218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6" name="Google Shape;17196;p62"/>
            <p:cNvSpPr/>
            <p:nvPr/>
          </p:nvSpPr>
          <p:spPr>
            <a:xfrm>
              <a:off x="5628434" y="3061631"/>
              <a:ext cx="82918" cy="114324"/>
            </a:xfrm>
            <a:custGeom>
              <a:avLst/>
              <a:gdLst/>
              <a:ahLst/>
              <a:cxnLst/>
              <a:rect l="l" t="t" r="r" b="b"/>
              <a:pathLst>
                <a:path w="3163" h="4361" extrusionOk="0">
                  <a:moveTo>
                    <a:pt x="997" y="1"/>
                  </a:moveTo>
                  <a:cubicBezTo>
                    <a:pt x="275" y="1"/>
                    <a:pt x="1" y="997"/>
                    <a:pt x="636" y="1372"/>
                  </a:cubicBezTo>
                  <a:cubicBezTo>
                    <a:pt x="650" y="1387"/>
                    <a:pt x="665" y="1387"/>
                    <a:pt x="694" y="1401"/>
                  </a:cubicBezTo>
                  <a:lnTo>
                    <a:pt x="1242" y="4360"/>
                  </a:lnTo>
                  <a:lnTo>
                    <a:pt x="1733" y="4360"/>
                  </a:lnTo>
                  <a:cubicBezTo>
                    <a:pt x="2166" y="4302"/>
                    <a:pt x="2599" y="4173"/>
                    <a:pt x="3003" y="3985"/>
                  </a:cubicBezTo>
                  <a:cubicBezTo>
                    <a:pt x="3119" y="3942"/>
                    <a:pt x="3162" y="3797"/>
                    <a:pt x="3119" y="3682"/>
                  </a:cubicBezTo>
                  <a:cubicBezTo>
                    <a:pt x="2917" y="3032"/>
                    <a:pt x="2772" y="2368"/>
                    <a:pt x="2715" y="1690"/>
                  </a:cubicBezTo>
                  <a:cubicBezTo>
                    <a:pt x="2642" y="766"/>
                    <a:pt x="1949" y="1"/>
                    <a:pt x="997"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7" name="Google Shape;17197;p62"/>
            <p:cNvSpPr/>
            <p:nvPr/>
          </p:nvSpPr>
          <p:spPr>
            <a:xfrm>
              <a:off x="5596661" y="3067032"/>
              <a:ext cx="216483" cy="191789"/>
            </a:xfrm>
            <a:custGeom>
              <a:avLst/>
              <a:gdLst/>
              <a:ahLst/>
              <a:cxnLst/>
              <a:rect l="l" t="t" r="r" b="b"/>
              <a:pathLst>
                <a:path w="8258" h="7316" extrusionOk="0">
                  <a:moveTo>
                    <a:pt x="8070" y="0"/>
                  </a:moveTo>
                  <a:cubicBezTo>
                    <a:pt x="8023" y="0"/>
                    <a:pt x="7976" y="19"/>
                    <a:pt x="7940" y="55"/>
                  </a:cubicBezTo>
                  <a:lnTo>
                    <a:pt x="3782" y="4024"/>
                  </a:lnTo>
                  <a:cubicBezTo>
                    <a:pt x="3696" y="4096"/>
                    <a:pt x="3566" y="4154"/>
                    <a:pt x="3450" y="4154"/>
                  </a:cubicBezTo>
                  <a:lnTo>
                    <a:pt x="3407" y="4154"/>
                  </a:lnTo>
                  <a:cubicBezTo>
                    <a:pt x="3133" y="4154"/>
                    <a:pt x="2916" y="3938"/>
                    <a:pt x="2916" y="3663"/>
                  </a:cubicBezTo>
                  <a:lnTo>
                    <a:pt x="2916" y="3202"/>
                  </a:lnTo>
                  <a:lnTo>
                    <a:pt x="1458" y="3202"/>
                  </a:lnTo>
                  <a:lnTo>
                    <a:pt x="1458" y="3678"/>
                  </a:lnTo>
                  <a:cubicBezTo>
                    <a:pt x="1458" y="3866"/>
                    <a:pt x="1357" y="4024"/>
                    <a:pt x="1198" y="4111"/>
                  </a:cubicBezTo>
                  <a:lnTo>
                    <a:pt x="404" y="4501"/>
                  </a:lnTo>
                  <a:cubicBezTo>
                    <a:pt x="159" y="4631"/>
                    <a:pt x="0" y="4876"/>
                    <a:pt x="0" y="5150"/>
                  </a:cubicBezTo>
                  <a:lnTo>
                    <a:pt x="0" y="7070"/>
                  </a:lnTo>
                  <a:cubicBezTo>
                    <a:pt x="0" y="7200"/>
                    <a:pt x="116" y="7316"/>
                    <a:pt x="246" y="7316"/>
                  </a:cubicBezTo>
                  <a:lnTo>
                    <a:pt x="3161" y="7316"/>
                  </a:lnTo>
                  <a:cubicBezTo>
                    <a:pt x="3291" y="7316"/>
                    <a:pt x="3392" y="7200"/>
                    <a:pt x="3392" y="7070"/>
                  </a:cubicBezTo>
                  <a:lnTo>
                    <a:pt x="3392" y="6262"/>
                  </a:lnTo>
                  <a:cubicBezTo>
                    <a:pt x="3392" y="6002"/>
                    <a:pt x="3494" y="5757"/>
                    <a:pt x="3681" y="5583"/>
                  </a:cubicBezTo>
                  <a:lnTo>
                    <a:pt x="7810" y="1455"/>
                  </a:lnTo>
                  <a:cubicBezTo>
                    <a:pt x="7925" y="1325"/>
                    <a:pt x="7983" y="1152"/>
                    <a:pt x="7940" y="993"/>
                  </a:cubicBezTo>
                  <a:lnTo>
                    <a:pt x="7853" y="646"/>
                  </a:lnTo>
                  <a:lnTo>
                    <a:pt x="8185" y="300"/>
                  </a:lnTo>
                  <a:cubicBezTo>
                    <a:pt x="8257" y="228"/>
                    <a:pt x="8257" y="112"/>
                    <a:pt x="8199" y="55"/>
                  </a:cubicBezTo>
                  <a:cubicBezTo>
                    <a:pt x="8163" y="19"/>
                    <a:pt x="8116" y="0"/>
                    <a:pt x="8070"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8" name="Google Shape;17198;p62"/>
            <p:cNvSpPr/>
            <p:nvPr/>
          </p:nvSpPr>
          <p:spPr>
            <a:xfrm>
              <a:off x="5596661" y="3095318"/>
              <a:ext cx="197163" cy="163136"/>
            </a:xfrm>
            <a:custGeom>
              <a:avLst/>
              <a:gdLst/>
              <a:ahLst/>
              <a:cxnLst/>
              <a:rect l="l" t="t" r="r" b="b"/>
              <a:pathLst>
                <a:path w="7521" h="6223" extrusionOk="0">
                  <a:moveTo>
                    <a:pt x="6871" y="1"/>
                  </a:moveTo>
                  <a:lnTo>
                    <a:pt x="3782" y="2945"/>
                  </a:lnTo>
                  <a:cubicBezTo>
                    <a:pt x="3696" y="3032"/>
                    <a:pt x="3566" y="3075"/>
                    <a:pt x="3450" y="3075"/>
                  </a:cubicBezTo>
                  <a:lnTo>
                    <a:pt x="3306" y="3075"/>
                  </a:lnTo>
                  <a:cubicBezTo>
                    <a:pt x="3096" y="3561"/>
                    <a:pt x="2642" y="3806"/>
                    <a:pt x="2189" y="3806"/>
                  </a:cubicBezTo>
                  <a:cubicBezTo>
                    <a:pt x="1740" y="3806"/>
                    <a:pt x="1291" y="3564"/>
                    <a:pt x="1083" y="3075"/>
                  </a:cubicBezTo>
                  <a:lnTo>
                    <a:pt x="404" y="3422"/>
                  </a:lnTo>
                  <a:cubicBezTo>
                    <a:pt x="159" y="3537"/>
                    <a:pt x="0" y="3797"/>
                    <a:pt x="0" y="4071"/>
                  </a:cubicBezTo>
                  <a:lnTo>
                    <a:pt x="0" y="5991"/>
                  </a:lnTo>
                  <a:cubicBezTo>
                    <a:pt x="0" y="6121"/>
                    <a:pt x="116" y="6222"/>
                    <a:pt x="246" y="6222"/>
                  </a:cubicBezTo>
                  <a:lnTo>
                    <a:pt x="3161" y="6222"/>
                  </a:lnTo>
                  <a:cubicBezTo>
                    <a:pt x="3291" y="6222"/>
                    <a:pt x="3392" y="6121"/>
                    <a:pt x="3392" y="5991"/>
                  </a:cubicBezTo>
                  <a:lnTo>
                    <a:pt x="3392" y="5183"/>
                  </a:lnTo>
                  <a:cubicBezTo>
                    <a:pt x="3392" y="4923"/>
                    <a:pt x="3494" y="4678"/>
                    <a:pt x="3681" y="4504"/>
                  </a:cubicBezTo>
                  <a:lnTo>
                    <a:pt x="7521" y="665"/>
                  </a:lnTo>
                  <a:lnTo>
                    <a:pt x="6871"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9" name="Google Shape;17199;p62"/>
            <p:cNvSpPr/>
            <p:nvPr/>
          </p:nvSpPr>
          <p:spPr>
            <a:xfrm>
              <a:off x="5633362" y="3150946"/>
              <a:ext cx="41262" cy="22361"/>
            </a:xfrm>
            <a:custGeom>
              <a:avLst/>
              <a:gdLst/>
              <a:ahLst/>
              <a:cxnLst/>
              <a:rect l="l" t="t" r="r" b="b"/>
              <a:pathLst>
                <a:path w="1574" h="853" extrusionOk="0">
                  <a:moveTo>
                    <a:pt x="58" y="1"/>
                  </a:moveTo>
                  <a:lnTo>
                    <a:pt x="58" y="477"/>
                  </a:lnTo>
                  <a:cubicBezTo>
                    <a:pt x="58" y="549"/>
                    <a:pt x="44" y="621"/>
                    <a:pt x="0" y="693"/>
                  </a:cubicBezTo>
                  <a:cubicBezTo>
                    <a:pt x="246" y="794"/>
                    <a:pt x="520" y="852"/>
                    <a:pt x="794" y="852"/>
                  </a:cubicBezTo>
                  <a:cubicBezTo>
                    <a:pt x="1054" y="852"/>
                    <a:pt x="1314" y="794"/>
                    <a:pt x="1574" y="679"/>
                  </a:cubicBezTo>
                  <a:cubicBezTo>
                    <a:pt x="1531" y="621"/>
                    <a:pt x="1516" y="549"/>
                    <a:pt x="1516" y="477"/>
                  </a:cubicBezTo>
                  <a:lnTo>
                    <a:pt x="151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0" name="Google Shape;17200;p62"/>
            <p:cNvSpPr/>
            <p:nvPr/>
          </p:nvSpPr>
          <p:spPr>
            <a:xfrm>
              <a:off x="5615562" y="3098149"/>
              <a:ext cx="76469" cy="62654"/>
            </a:xfrm>
            <a:custGeom>
              <a:avLst/>
              <a:gdLst/>
              <a:ahLst/>
              <a:cxnLst/>
              <a:rect l="l" t="t" r="r" b="b"/>
              <a:pathLst>
                <a:path w="2917" h="2390" extrusionOk="0">
                  <a:moveTo>
                    <a:pt x="1126" y="1"/>
                  </a:moveTo>
                  <a:cubicBezTo>
                    <a:pt x="1032" y="1"/>
                    <a:pt x="946" y="57"/>
                    <a:pt x="910" y="152"/>
                  </a:cubicBezTo>
                  <a:cubicBezTo>
                    <a:pt x="824" y="311"/>
                    <a:pt x="708" y="455"/>
                    <a:pt x="578" y="585"/>
                  </a:cubicBezTo>
                  <a:cubicBezTo>
                    <a:pt x="448" y="701"/>
                    <a:pt x="304" y="787"/>
                    <a:pt x="145" y="874"/>
                  </a:cubicBezTo>
                  <a:cubicBezTo>
                    <a:pt x="44" y="917"/>
                    <a:pt x="1" y="1018"/>
                    <a:pt x="15" y="1120"/>
                  </a:cubicBezTo>
                  <a:cubicBezTo>
                    <a:pt x="116" y="1856"/>
                    <a:pt x="723" y="2390"/>
                    <a:pt x="1459" y="2390"/>
                  </a:cubicBezTo>
                  <a:cubicBezTo>
                    <a:pt x="2210" y="2390"/>
                    <a:pt x="2845" y="1798"/>
                    <a:pt x="2902" y="1047"/>
                  </a:cubicBezTo>
                  <a:cubicBezTo>
                    <a:pt x="2917" y="975"/>
                    <a:pt x="2874" y="903"/>
                    <a:pt x="2830" y="860"/>
                  </a:cubicBezTo>
                  <a:cubicBezTo>
                    <a:pt x="2339" y="455"/>
                    <a:pt x="1776" y="167"/>
                    <a:pt x="1185" y="8"/>
                  </a:cubicBezTo>
                  <a:cubicBezTo>
                    <a:pt x="1165" y="3"/>
                    <a:pt x="1145" y="1"/>
                    <a:pt x="112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1" name="Google Shape;17201;p62"/>
            <p:cNvSpPr/>
            <p:nvPr/>
          </p:nvSpPr>
          <p:spPr>
            <a:xfrm>
              <a:off x="5615562" y="3098149"/>
              <a:ext cx="76469" cy="61894"/>
            </a:xfrm>
            <a:custGeom>
              <a:avLst/>
              <a:gdLst/>
              <a:ahLst/>
              <a:cxnLst/>
              <a:rect l="l" t="t" r="r" b="b"/>
              <a:pathLst>
                <a:path w="2917" h="2361" extrusionOk="0">
                  <a:moveTo>
                    <a:pt x="1125" y="1"/>
                  </a:moveTo>
                  <a:cubicBezTo>
                    <a:pt x="1031" y="1"/>
                    <a:pt x="946" y="54"/>
                    <a:pt x="910" y="138"/>
                  </a:cubicBezTo>
                  <a:cubicBezTo>
                    <a:pt x="853" y="268"/>
                    <a:pt x="766" y="369"/>
                    <a:pt x="679" y="470"/>
                  </a:cubicBezTo>
                  <a:cubicBezTo>
                    <a:pt x="650" y="499"/>
                    <a:pt x="607" y="542"/>
                    <a:pt x="578" y="585"/>
                  </a:cubicBezTo>
                  <a:cubicBezTo>
                    <a:pt x="448" y="686"/>
                    <a:pt x="304" y="787"/>
                    <a:pt x="145" y="874"/>
                  </a:cubicBezTo>
                  <a:cubicBezTo>
                    <a:pt x="44" y="917"/>
                    <a:pt x="1" y="1018"/>
                    <a:pt x="15" y="1120"/>
                  </a:cubicBezTo>
                  <a:cubicBezTo>
                    <a:pt x="102" y="1755"/>
                    <a:pt x="593" y="2274"/>
                    <a:pt x="1242" y="2361"/>
                  </a:cubicBezTo>
                  <a:cubicBezTo>
                    <a:pt x="910" y="2173"/>
                    <a:pt x="708" y="1798"/>
                    <a:pt x="723" y="1423"/>
                  </a:cubicBezTo>
                  <a:lnTo>
                    <a:pt x="723" y="1076"/>
                  </a:lnTo>
                  <a:cubicBezTo>
                    <a:pt x="780" y="1033"/>
                    <a:pt x="838" y="990"/>
                    <a:pt x="896" y="946"/>
                  </a:cubicBezTo>
                  <a:cubicBezTo>
                    <a:pt x="1026" y="816"/>
                    <a:pt x="1141" y="686"/>
                    <a:pt x="1242" y="528"/>
                  </a:cubicBezTo>
                  <a:cubicBezTo>
                    <a:pt x="1704" y="672"/>
                    <a:pt x="2137" y="903"/>
                    <a:pt x="2498" y="1221"/>
                  </a:cubicBezTo>
                  <a:cubicBezTo>
                    <a:pt x="2542" y="1264"/>
                    <a:pt x="2657" y="1365"/>
                    <a:pt x="2801" y="1495"/>
                  </a:cubicBezTo>
                  <a:cubicBezTo>
                    <a:pt x="2859" y="1350"/>
                    <a:pt x="2888" y="1192"/>
                    <a:pt x="2902" y="1047"/>
                  </a:cubicBezTo>
                  <a:cubicBezTo>
                    <a:pt x="2917" y="975"/>
                    <a:pt x="2874" y="903"/>
                    <a:pt x="2830" y="860"/>
                  </a:cubicBezTo>
                  <a:cubicBezTo>
                    <a:pt x="2339" y="455"/>
                    <a:pt x="1776" y="167"/>
                    <a:pt x="1185" y="8"/>
                  </a:cubicBezTo>
                  <a:cubicBezTo>
                    <a:pt x="1164" y="3"/>
                    <a:pt x="1144" y="1"/>
                    <a:pt x="1125"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2" name="Google Shape;17202;p62"/>
            <p:cNvSpPr/>
            <p:nvPr/>
          </p:nvSpPr>
          <p:spPr>
            <a:xfrm>
              <a:off x="5596661" y="3191815"/>
              <a:ext cx="25743" cy="66639"/>
            </a:xfrm>
            <a:custGeom>
              <a:avLst/>
              <a:gdLst/>
              <a:ahLst/>
              <a:cxnLst/>
              <a:rect l="l" t="t" r="r" b="b"/>
              <a:pathLst>
                <a:path w="982" h="2542" extrusionOk="0">
                  <a:moveTo>
                    <a:pt x="116" y="1"/>
                  </a:moveTo>
                  <a:cubicBezTo>
                    <a:pt x="43" y="116"/>
                    <a:pt x="0" y="246"/>
                    <a:pt x="0" y="390"/>
                  </a:cubicBezTo>
                  <a:lnTo>
                    <a:pt x="0" y="2310"/>
                  </a:lnTo>
                  <a:cubicBezTo>
                    <a:pt x="0" y="2440"/>
                    <a:pt x="116" y="2541"/>
                    <a:pt x="246" y="2541"/>
                  </a:cubicBezTo>
                  <a:lnTo>
                    <a:pt x="967" y="2541"/>
                  </a:lnTo>
                  <a:lnTo>
                    <a:pt x="982" y="1256"/>
                  </a:lnTo>
                  <a:cubicBezTo>
                    <a:pt x="982" y="997"/>
                    <a:pt x="866" y="751"/>
                    <a:pt x="693" y="564"/>
                  </a:cubicBezTo>
                  <a:lnTo>
                    <a:pt x="116"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3" name="Google Shape;17203;p62"/>
            <p:cNvSpPr/>
            <p:nvPr/>
          </p:nvSpPr>
          <p:spPr>
            <a:xfrm>
              <a:off x="5819174" y="2953416"/>
              <a:ext cx="114297" cy="114691"/>
            </a:xfrm>
            <a:custGeom>
              <a:avLst/>
              <a:gdLst/>
              <a:ahLst/>
              <a:cxnLst/>
              <a:rect l="l" t="t" r="r" b="b"/>
              <a:pathLst>
                <a:path w="4360" h="4375" extrusionOk="0">
                  <a:moveTo>
                    <a:pt x="2180" y="0"/>
                  </a:moveTo>
                  <a:cubicBezTo>
                    <a:pt x="982" y="0"/>
                    <a:pt x="0" y="982"/>
                    <a:pt x="0" y="2180"/>
                  </a:cubicBezTo>
                  <a:cubicBezTo>
                    <a:pt x="0" y="3393"/>
                    <a:pt x="982" y="4374"/>
                    <a:pt x="2180" y="4374"/>
                  </a:cubicBezTo>
                  <a:cubicBezTo>
                    <a:pt x="3393" y="4374"/>
                    <a:pt x="4360" y="3393"/>
                    <a:pt x="4360" y="2180"/>
                  </a:cubicBezTo>
                  <a:cubicBezTo>
                    <a:pt x="4360" y="982"/>
                    <a:pt x="3393" y="0"/>
                    <a:pt x="2180"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4" name="Google Shape;17204;p62"/>
            <p:cNvSpPr/>
            <p:nvPr/>
          </p:nvSpPr>
          <p:spPr>
            <a:xfrm>
              <a:off x="5838075" y="2972710"/>
              <a:ext cx="76469" cy="76076"/>
            </a:xfrm>
            <a:custGeom>
              <a:avLst/>
              <a:gdLst/>
              <a:ahLst/>
              <a:cxnLst/>
              <a:rect l="l" t="t" r="r" b="b"/>
              <a:pathLst>
                <a:path w="2917" h="2902" extrusionOk="0">
                  <a:moveTo>
                    <a:pt x="1459" y="0"/>
                  </a:moveTo>
                  <a:cubicBezTo>
                    <a:pt x="665" y="0"/>
                    <a:pt x="1" y="650"/>
                    <a:pt x="1" y="1444"/>
                  </a:cubicBezTo>
                  <a:cubicBezTo>
                    <a:pt x="1" y="2252"/>
                    <a:pt x="665" y="2902"/>
                    <a:pt x="1459" y="2902"/>
                  </a:cubicBezTo>
                  <a:cubicBezTo>
                    <a:pt x="2267" y="2902"/>
                    <a:pt x="2917" y="2252"/>
                    <a:pt x="2917" y="1444"/>
                  </a:cubicBezTo>
                  <a:cubicBezTo>
                    <a:pt x="2917" y="650"/>
                    <a:pt x="2267" y="0"/>
                    <a:pt x="1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5" name="Google Shape;17205;p62"/>
            <p:cNvSpPr/>
            <p:nvPr/>
          </p:nvSpPr>
          <p:spPr>
            <a:xfrm>
              <a:off x="5685582" y="3095318"/>
              <a:ext cx="108242" cy="135872"/>
            </a:xfrm>
            <a:custGeom>
              <a:avLst/>
              <a:gdLst/>
              <a:ahLst/>
              <a:cxnLst/>
              <a:rect l="l" t="t" r="r" b="b"/>
              <a:pathLst>
                <a:path w="4129" h="5183" extrusionOk="0">
                  <a:moveTo>
                    <a:pt x="3479" y="1"/>
                  </a:moveTo>
                  <a:lnTo>
                    <a:pt x="722" y="2628"/>
                  </a:lnTo>
                  <a:cubicBezTo>
                    <a:pt x="506" y="2830"/>
                    <a:pt x="332" y="3075"/>
                    <a:pt x="203" y="3350"/>
                  </a:cubicBezTo>
                  <a:cubicBezTo>
                    <a:pt x="73" y="3653"/>
                    <a:pt x="0" y="3970"/>
                    <a:pt x="0" y="4288"/>
                  </a:cubicBezTo>
                  <a:lnTo>
                    <a:pt x="0" y="5183"/>
                  </a:lnTo>
                  <a:cubicBezTo>
                    <a:pt x="0" y="4923"/>
                    <a:pt x="102" y="4678"/>
                    <a:pt x="289" y="4504"/>
                  </a:cubicBezTo>
                  <a:lnTo>
                    <a:pt x="4129" y="650"/>
                  </a:lnTo>
                  <a:lnTo>
                    <a:pt x="3479"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6" name="Google Shape;17206;p62"/>
            <p:cNvSpPr/>
            <p:nvPr/>
          </p:nvSpPr>
          <p:spPr>
            <a:xfrm>
              <a:off x="5857396" y="2991637"/>
              <a:ext cx="38248" cy="38248"/>
            </a:xfrm>
            <a:custGeom>
              <a:avLst/>
              <a:gdLst/>
              <a:ahLst/>
              <a:cxnLst/>
              <a:rect l="l" t="t" r="r" b="b"/>
              <a:pathLst>
                <a:path w="1459" h="1459" extrusionOk="0">
                  <a:moveTo>
                    <a:pt x="722" y="0"/>
                  </a:moveTo>
                  <a:cubicBezTo>
                    <a:pt x="318" y="0"/>
                    <a:pt x="0" y="332"/>
                    <a:pt x="0" y="722"/>
                  </a:cubicBezTo>
                  <a:cubicBezTo>
                    <a:pt x="0" y="1126"/>
                    <a:pt x="318" y="1458"/>
                    <a:pt x="722" y="1458"/>
                  </a:cubicBezTo>
                  <a:cubicBezTo>
                    <a:pt x="1126" y="1458"/>
                    <a:pt x="1458" y="1126"/>
                    <a:pt x="1458" y="722"/>
                  </a:cubicBezTo>
                  <a:cubicBezTo>
                    <a:pt x="1458" y="332"/>
                    <a:pt x="1126" y="0"/>
                    <a:pt x="72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7" name="Google Shape;17207;p62"/>
            <p:cNvSpPr/>
            <p:nvPr/>
          </p:nvSpPr>
          <p:spPr>
            <a:xfrm>
              <a:off x="5867986" y="2934384"/>
              <a:ext cx="87532" cy="82630"/>
            </a:xfrm>
            <a:custGeom>
              <a:avLst/>
              <a:gdLst/>
              <a:ahLst/>
              <a:cxnLst/>
              <a:rect l="l" t="t" r="r" b="b"/>
              <a:pathLst>
                <a:path w="3339" h="3152" extrusionOk="0">
                  <a:moveTo>
                    <a:pt x="2986" y="0"/>
                  </a:moveTo>
                  <a:cubicBezTo>
                    <a:pt x="2929" y="0"/>
                    <a:pt x="2869" y="23"/>
                    <a:pt x="2815" y="77"/>
                  </a:cubicBezTo>
                  <a:lnTo>
                    <a:pt x="145" y="2747"/>
                  </a:lnTo>
                  <a:cubicBezTo>
                    <a:pt x="0" y="2892"/>
                    <a:pt x="101" y="3151"/>
                    <a:pt x="318" y="3151"/>
                  </a:cubicBezTo>
                  <a:cubicBezTo>
                    <a:pt x="390" y="3151"/>
                    <a:pt x="448" y="3137"/>
                    <a:pt x="491" y="3079"/>
                  </a:cubicBezTo>
                  <a:lnTo>
                    <a:pt x="3162" y="423"/>
                  </a:lnTo>
                  <a:cubicBezTo>
                    <a:pt x="3339" y="246"/>
                    <a:pt x="3176" y="0"/>
                    <a:pt x="2986"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8" name="Google Shape;17208;p62"/>
            <p:cNvSpPr/>
            <p:nvPr/>
          </p:nvSpPr>
          <p:spPr>
            <a:xfrm>
              <a:off x="5916799" y="2937241"/>
              <a:ext cx="38248" cy="33214"/>
            </a:xfrm>
            <a:custGeom>
              <a:avLst/>
              <a:gdLst/>
              <a:ahLst/>
              <a:cxnLst/>
              <a:rect l="l" t="t" r="r" b="b"/>
              <a:pathLst>
                <a:path w="1459" h="1267" extrusionOk="0">
                  <a:moveTo>
                    <a:pt x="495" y="1"/>
                  </a:moveTo>
                  <a:cubicBezTo>
                    <a:pt x="298" y="1"/>
                    <a:pt x="104" y="113"/>
                    <a:pt x="1" y="300"/>
                  </a:cubicBezTo>
                  <a:lnTo>
                    <a:pt x="1" y="1021"/>
                  </a:lnTo>
                  <a:cubicBezTo>
                    <a:pt x="1" y="1151"/>
                    <a:pt x="116" y="1267"/>
                    <a:pt x="246" y="1267"/>
                  </a:cubicBezTo>
                  <a:lnTo>
                    <a:pt x="968" y="1267"/>
                  </a:lnTo>
                  <a:lnTo>
                    <a:pt x="1459" y="776"/>
                  </a:lnTo>
                  <a:cubicBezTo>
                    <a:pt x="1444" y="646"/>
                    <a:pt x="1343" y="545"/>
                    <a:pt x="1213" y="545"/>
                  </a:cubicBezTo>
                  <a:lnTo>
                    <a:pt x="722" y="545"/>
                  </a:lnTo>
                  <a:lnTo>
                    <a:pt x="722" y="54"/>
                  </a:lnTo>
                  <a:cubicBezTo>
                    <a:pt x="649" y="18"/>
                    <a:pt x="572" y="1"/>
                    <a:pt x="49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9" name="Google Shape;17209;p62"/>
            <p:cNvSpPr/>
            <p:nvPr/>
          </p:nvSpPr>
          <p:spPr>
            <a:xfrm>
              <a:off x="5889430" y="2934384"/>
              <a:ext cx="63729" cy="60635"/>
            </a:xfrm>
            <a:custGeom>
              <a:avLst/>
              <a:gdLst/>
              <a:ahLst/>
              <a:cxnLst/>
              <a:rect l="l" t="t" r="r" b="b"/>
              <a:pathLst>
                <a:path w="2431" h="2313" extrusionOk="0">
                  <a:moveTo>
                    <a:pt x="2170" y="1"/>
                  </a:moveTo>
                  <a:cubicBezTo>
                    <a:pt x="2109" y="1"/>
                    <a:pt x="2048" y="26"/>
                    <a:pt x="1997" y="77"/>
                  </a:cubicBezTo>
                  <a:lnTo>
                    <a:pt x="178" y="1896"/>
                  </a:lnTo>
                  <a:cubicBezTo>
                    <a:pt x="0" y="2074"/>
                    <a:pt x="166" y="2312"/>
                    <a:pt x="357" y="2312"/>
                  </a:cubicBezTo>
                  <a:cubicBezTo>
                    <a:pt x="413" y="2312"/>
                    <a:pt x="472" y="2291"/>
                    <a:pt x="525" y="2242"/>
                  </a:cubicBezTo>
                  <a:lnTo>
                    <a:pt x="2344" y="423"/>
                  </a:lnTo>
                  <a:cubicBezTo>
                    <a:pt x="2430" y="322"/>
                    <a:pt x="2430" y="163"/>
                    <a:pt x="2344" y="77"/>
                  </a:cubicBezTo>
                  <a:cubicBezTo>
                    <a:pt x="2293" y="26"/>
                    <a:pt x="2232" y="1"/>
                    <a:pt x="217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0" name="Google Shape;17210;p62"/>
          <p:cNvGrpSpPr/>
          <p:nvPr/>
        </p:nvGrpSpPr>
        <p:grpSpPr>
          <a:xfrm>
            <a:off x="874658" y="2914408"/>
            <a:ext cx="356891" cy="335709"/>
            <a:chOff x="874658" y="2914408"/>
            <a:chExt cx="356891" cy="335709"/>
          </a:xfrm>
        </p:grpSpPr>
        <p:sp>
          <p:nvSpPr>
            <p:cNvPr id="17211" name="Google Shape;17211;p62"/>
            <p:cNvSpPr/>
            <p:nvPr/>
          </p:nvSpPr>
          <p:spPr>
            <a:xfrm>
              <a:off x="909472" y="2994285"/>
              <a:ext cx="287238" cy="177869"/>
            </a:xfrm>
            <a:custGeom>
              <a:avLst/>
              <a:gdLst/>
              <a:ahLst/>
              <a:cxnLst/>
              <a:rect l="l" t="t" r="r" b="b"/>
              <a:pathLst>
                <a:path w="10957" h="6785" extrusionOk="0">
                  <a:moveTo>
                    <a:pt x="0" y="0"/>
                  </a:moveTo>
                  <a:lnTo>
                    <a:pt x="0" y="6785"/>
                  </a:lnTo>
                  <a:lnTo>
                    <a:pt x="10957" y="6785"/>
                  </a:lnTo>
                  <a:lnTo>
                    <a:pt x="10957" y="0"/>
                  </a:ln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62"/>
            <p:cNvSpPr/>
            <p:nvPr/>
          </p:nvSpPr>
          <p:spPr>
            <a:xfrm>
              <a:off x="874658" y="2914408"/>
              <a:ext cx="356891" cy="93902"/>
            </a:xfrm>
            <a:custGeom>
              <a:avLst/>
              <a:gdLst/>
              <a:ahLst/>
              <a:cxnLst/>
              <a:rect l="l" t="t" r="r" b="b"/>
              <a:pathLst>
                <a:path w="13614" h="3582" extrusionOk="0">
                  <a:moveTo>
                    <a:pt x="265" y="0"/>
                  </a:moveTo>
                  <a:cubicBezTo>
                    <a:pt x="117" y="0"/>
                    <a:pt x="0" y="125"/>
                    <a:pt x="0" y="276"/>
                  </a:cubicBezTo>
                  <a:lnTo>
                    <a:pt x="0" y="3293"/>
                  </a:lnTo>
                  <a:cubicBezTo>
                    <a:pt x="0" y="3451"/>
                    <a:pt x="130" y="3581"/>
                    <a:pt x="289" y="3581"/>
                  </a:cubicBezTo>
                  <a:lnTo>
                    <a:pt x="13339" y="3581"/>
                  </a:lnTo>
                  <a:cubicBezTo>
                    <a:pt x="13498" y="3581"/>
                    <a:pt x="13613" y="3451"/>
                    <a:pt x="13613" y="3293"/>
                  </a:cubicBezTo>
                  <a:lnTo>
                    <a:pt x="13613" y="276"/>
                  </a:lnTo>
                  <a:cubicBezTo>
                    <a:pt x="13613" y="117"/>
                    <a:pt x="13498" y="1"/>
                    <a:pt x="13339" y="1"/>
                  </a:cubicBezTo>
                  <a:lnTo>
                    <a:pt x="289" y="1"/>
                  </a:lnTo>
                  <a:cubicBezTo>
                    <a:pt x="281" y="1"/>
                    <a:pt x="273" y="0"/>
                    <a:pt x="265"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62"/>
            <p:cNvSpPr/>
            <p:nvPr/>
          </p:nvSpPr>
          <p:spPr>
            <a:xfrm>
              <a:off x="1211442" y="2914434"/>
              <a:ext cx="20107" cy="93876"/>
            </a:xfrm>
            <a:custGeom>
              <a:avLst/>
              <a:gdLst/>
              <a:ahLst/>
              <a:cxnLst/>
              <a:rect l="l" t="t" r="r" b="b"/>
              <a:pathLst>
                <a:path w="767" h="3581" extrusionOk="0">
                  <a:moveTo>
                    <a:pt x="1" y="0"/>
                  </a:moveTo>
                  <a:lnTo>
                    <a:pt x="1" y="3580"/>
                  </a:lnTo>
                  <a:lnTo>
                    <a:pt x="492" y="3580"/>
                  </a:lnTo>
                  <a:cubicBezTo>
                    <a:pt x="651" y="3580"/>
                    <a:pt x="766" y="3450"/>
                    <a:pt x="766" y="3292"/>
                  </a:cubicBezTo>
                  <a:lnTo>
                    <a:pt x="766" y="275"/>
                  </a:lnTo>
                  <a:cubicBezTo>
                    <a:pt x="766" y="116"/>
                    <a:pt x="651" y="0"/>
                    <a:pt x="4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4" name="Google Shape;17214;p62"/>
            <p:cNvSpPr/>
            <p:nvPr/>
          </p:nvSpPr>
          <p:spPr>
            <a:xfrm>
              <a:off x="874658" y="2914408"/>
              <a:ext cx="20081" cy="93902"/>
            </a:xfrm>
            <a:custGeom>
              <a:avLst/>
              <a:gdLst/>
              <a:ahLst/>
              <a:cxnLst/>
              <a:rect l="l" t="t" r="r" b="b"/>
              <a:pathLst>
                <a:path w="766" h="3582" extrusionOk="0">
                  <a:moveTo>
                    <a:pt x="265" y="0"/>
                  </a:moveTo>
                  <a:cubicBezTo>
                    <a:pt x="117" y="0"/>
                    <a:pt x="0" y="125"/>
                    <a:pt x="0" y="276"/>
                  </a:cubicBezTo>
                  <a:lnTo>
                    <a:pt x="0" y="3293"/>
                  </a:lnTo>
                  <a:cubicBezTo>
                    <a:pt x="0" y="3451"/>
                    <a:pt x="130" y="3581"/>
                    <a:pt x="289" y="3581"/>
                  </a:cubicBezTo>
                  <a:lnTo>
                    <a:pt x="765" y="3581"/>
                  </a:lnTo>
                  <a:lnTo>
                    <a:pt x="765" y="1"/>
                  </a:lnTo>
                  <a:lnTo>
                    <a:pt x="289" y="1"/>
                  </a:lnTo>
                  <a:cubicBezTo>
                    <a:pt x="281" y="1"/>
                    <a:pt x="273" y="0"/>
                    <a:pt x="265"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5" name="Google Shape;17215;p62"/>
            <p:cNvSpPr/>
            <p:nvPr/>
          </p:nvSpPr>
          <p:spPr>
            <a:xfrm>
              <a:off x="1171333" y="2945079"/>
              <a:ext cx="34080" cy="34079"/>
            </a:xfrm>
            <a:custGeom>
              <a:avLst/>
              <a:gdLst/>
              <a:ahLst/>
              <a:cxnLst/>
              <a:rect l="l" t="t" r="r" b="b"/>
              <a:pathLst>
                <a:path w="1300" h="1300" extrusionOk="0">
                  <a:moveTo>
                    <a:pt x="650" y="1"/>
                  </a:moveTo>
                  <a:cubicBezTo>
                    <a:pt x="290" y="1"/>
                    <a:pt x="1" y="289"/>
                    <a:pt x="1" y="650"/>
                  </a:cubicBezTo>
                  <a:cubicBezTo>
                    <a:pt x="1" y="1011"/>
                    <a:pt x="290" y="1300"/>
                    <a:pt x="650" y="1300"/>
                  </a:cubicBezTo>
                  <a:cubicBezTo>
                    <a:pt x="1011" y="1300"/>
                    <a:pt x="1300" y="1011"/>
                    <a:pt x="1300" y="650"/>
                  </a:cubicBezTo>
                  <a:cubicBezTo>
                    <a:pt x="1300" y="289"/>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6" name="Google Shape;17216;p62"/>
            <p:cNvSpPr/>
            <p:nvPr/>
          </p:nvSpPr>
          <p:spPr>
            <a:xfrm>
              <a:off x="1113451" y="2945079"/>
              <a:ext cx="34080" cy="34079"/>
            </a:xfrm>
            <a:custGeom>
              <a:avLst/>
              <a:gdLst/>
              <a:ahLst/>
              <a:cxnLst/>
              <a:rect l="l" t="t" r="r" b="b"/>
              <a:pathLst>
                <a:path w="1300" h="1300" extrusionOk="0">
                  <a:moveTo>
                    <a:pt x="650" y="1"/>
                  </a:moveTo>
                  <a:cubicBezTo>
                    <a:pt x="289" y="1"/>
                    <a:pt x="0" y="289"/>
                    <a:pt x="0" y="650"/>
                  </a:cubicBezTo>
                  <a:cubicBezTo>
                    <a:pt x="0" y="1011"/>
                    <a:pt x="289" y="1300"/>
                    <a:pt x="650" y="1300"/>
                  </a:cubicBezTo>
                  <a:cubicBezTo>
                    <a:pt x="1011" y="1300"/>
                    <a:pt x="1299" y="1011"/>
                    <a:pt x="1299" y="650"/>
                  </a:cubicBezTo>
                  <a:cubicBezTo>
                    <a:pt x="1299" y="289"/>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7" name="Google Shape;17217;p62"/>
            <p:cNvSpPr/>
            <p:nvPr/>
          </p:nvSpPr>
          <p:spPr>
            <a:xfrm>
              <a:off x="898488" y="2956824"/>
              <a:ext cx="197582" cy="10617"/>
            </a:xfrm>
            <a:custGeom>
              <a:avLst/>
              <a:gdLst/>
              <a:ahLst/>
              <a:cxnLst/>
              <a:rect l="l" t="t" r="r" b="b"/>
              <a:pathLst>
                <a:path w="7537" h="405" extrusionOk="0">
                  <a:moveTo>
                    <a:pt x="275" y="0"/>
                  </a:moveTo>
                  <a:cubicBezTo>
                    <a:pt x="5" y="0"/>
                    <a:pt x="1" y="405"/>
                    <a:pt x="261" y="405"/>
                  </a:cubicBezTo>
                  <a:cubicBezTo>
                    <a:pt x="266" y="405"/>
                    <a:pt x="270" y="405"/>
                    <a:pt x="275" y="404"/>
                  </a:cubicBezTo>
                  <a:lnTo>
                    <a:pt x="7262" y="404"/>
                  </a:lnTo>
                  <a:cubicBezTo>
                    <a:pt x="7536" y="404"/>
                    <a:pt x="7536" y="0"/>
                    <a:pt x="7262"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8" name="Google Shape;17218;p62"/>
            <p:cNvSpPr/>
            <p:nvPr/>
          </p:nvSpPr>
          <p:spPr>
            <a:xfrm>
              <a:off x="874658" y="3035154"/>
              <a:ext cx="356891" cy="94243"/>
            </a:xfrm>
            <a:custGeom>
              <a:avLst/>
              <a:gdLst/>
              <a:ahLst/>
              <a:cxnLst/>
              <a:rect l="l" t="t" r="r" b="b"/>
              <a:pathLst>
                <a:path w="13614" h="3595" extrusionOk="0">
                  <a:moveTo>
                    <a:pt x="289" y="0"/>
                  </a:moveTo>
                  <a:cubicBezTo>
                    <a:pt x="130" y="0"/>
                    <a:pt x="0" y="130"/>
                    <a:pt x="0" y="289"/>
                  </a:cubicBezTo>
                  <a:lnTo>
                    <a:pt x="0" y="3306"/>
                  </a:lnTo>
                  <a:cubicBezTo>
                    <a:pt x="0" y="3465"/>
                    <a:pt x="130" y="3595"/>
                    <a:pt x="289" y="3595"/>
                  </a:cubicBezTo>
                  <a:lnTo>
                    <a:pt x="13339" y="3595"/>
                  </a:lnTo>
                  <a:cubicBezTo>
                    <a:pt x="13498" y="3595"/>
                    <a:pt x="13613" y="3465"/>
                    <a:pt x="13613" y="3306"/>
                  </a:cubicBezTo>
                  <a:lnTo>
                    <a:pt x="13613" y="289"/>
                  </a:lnTo>
                  <a:cubicBezTo>
                    <a:pt x="13613" y="130"/>
                    <a:pt x="13498" y="0"/>
                    <a:pt x="13339"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9" name="Google Shape;17219;p62"/>
            <p:cNvSpPr/>
            <p:nvPr/>
          </p:nvSpPr>
          <p:spPr>
            <a:xfrm>
              <a:off x="1211442" y="3035154"/>
              <a:ext cx="20107" cy="94243"/>
            </a:xfrm>
            <a:custGeom>
              <a:avLst/>
              <a:gdLst/>
              <a:ahLst/>
              <a:cxnLst/>
              <a:rect l="l" t="t" r="r" b="b"/>
              <a:pathLst>
                <a:path w="767" h="3595" extrusionOk="0">
                  <a:moveTo>
                    <a:pt x="1" y="0"/>
                  </a:moveTo>
                  <a:lnTo>
                    <a:pt x="1" y="3595"/>
                  </a:lnTo>
                  <a:lnTo>
                    <a:pt x="492" y="3595"/>
                  </a:lnTo>
                  <a:cubicBezTo>
                    <a:pt x="651" y="3595"/>
                    <a:pt x="766" y="3465"/>
                    <a:pt x="766" y="3306"/>
                  </a:cubicBezTo>
                  <a:lnTo>
                    <a:pt x="766" y="289"/>
                  </a:lnTo>
                  <a:cubicBezTo>
                    <a:pt x="766" y="130"/>
                    <a:pt x="651" y="0"/>
                    <a:pt x="4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0" name="Google Shape;17220;p62"/>
            <p:cNvSpPr/>
            <p:nvPr/>
          </p:nvSpPr>
          <p:spPr>
            <a:xfrm>
              <a:off x="874658" y="3035154"/>
              <a:ext cx="20081" cy="94243"/>
            </a:xfrm>
            <a:custGeom>
              <a:avLst/>
              <a:gdLst/>
              <a:ahLst/>
              <a:cxnLst/>
              <a:rect l="l" t="t" r="r" b="b"/>
              <a:pathLst>
                <a:path w="766" h="3595" extrusionOk="0">
                  <a:moveTo>
                    <a:pt x="289" y="0"/>
                  </a:moveTo>
                  <a:cubicBezTo>
                    <a:pt x="130" y="0"/>
                    <a:pt x="0" y="130"/>
                    <a:pt x="0" y="289"/>
                  </a:cubicBezTo>
                  <a:lnTo>
                    <a:pt x="0" y="3306"/>
                  </a:lnTo>
                  <a:cubicBezTo>
                    <a:pt x="0" y="3465"/>
                    <a:pt x="130" y="3595"/>
                    <a:pt x="289" y="3595"/>
                  </a:cubicBezTo>
                  <a:lnTo>
                    <a:pt x="765" y="3595"/>
                  </a:lnTo>
                  <a:lnTo>
                    <a:pt x="765"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1" name="Google Shape;17221;p62"/>
            <p:cNvSpPr/>
            <p:nvPr/>
          </p:nvSpPr>
          <p:spPr>
            <a:xfrm>
              <a:off x="1171333" y="3066167"/>
              <a:ext cx="34080" cy="34106"/>
            </a:xfrm>
            <a:custGeom>
              <a:avLst/>
              <a:gdLst/>
              <a:ahLst/>
              <a:cxnLst/>
              <a:rect l="l" t="t" r="r" b="b"/>
              <a:pathLst>
                <a:path w="1300" h="1301" extrusionOk="0">
                  <a:moveTo>
                    <a:pt x="650" y="1"/>
                  </a:moveTo>
                  <a:cubicBezTo>
                    <a:pt x="290" y="1"/>
                    <a:pt x="1" y="290"/>
                    <a:pt x="1" y="651"/>
                  </a:cubicBezTo>
                  <a:cubicBezTo>
                    <a:pt x="1" y="1011"/>
                    <a:pt x="290" y="1300"/>
                    <a:pt x="650" y="1300"/>
                  </a:cubicBezTo>
                  <a:cubicBezTo>
                    <a:pt x="1011" y="1300"/>
                    <a:pt x="1300" y="1011"/>
                    <a:pt x="1300" y="651"/>
                  </a:cubicBezTo>
                  <a:cubicBezTo>
                    <a:pt x="1300"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62"/>
            <p:cNvSpPr/>
            <p:nvPr/>
          </p:nvSpPr>
          <p:spPr>
            <a:xfrm>
              <a:off x="1113451" y="3066167"/>
              <a:ext cx="34080" cy="34106"/>
            </a:xfrm>
            <a:custGeom>
              <a:avLst/>
              <a:gdLst/>
              <a:ahLst/>
              <a:cxnLst/>
              <a:rect l="l" t="t" r="r" b="b"/>
              <a:pathLst>
                <a:path w="1300" h="1301" extrusionOk="0">
                  <a:moveTo>
                    <a:pt x="650" y="1"/>
                  </a:moveTo>
                  <a:cubicBezTo>
                    <a:pt x="289" y="1"/>
                    <a:pt x="0" y="290"/>
                    <a:pt x="0" y="651"/>
                  </a:cubicBezTo>
                  <a:cubicBezTo>
                    <a:pt x="0" y="1011"/>
                    <a:pt x="289" y="1300"/>
                    <a:pt x="650" y="1300"/>
                  </a:cubicBezTo>
                  <a:cubicBezTo>
                    <a:pt x="1011" y="1300"/>
                    <a:pt x="1299" y="1011"/>
                    <a:pt x="1299" y="651"/>
                  </a:cubicBezTo>
                  <a:cubicBezTo>
                    <a:pt x="1299"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62"/>
            <p:cNvSpPr/>
            <p:nvPr/>
          </p:nvSpPr>
          <p:spPr>
            <a:xfrm>
              <a:off x="898488" y="3077544"/>
              <a:ext cx="197582" cy="10984"/>
            </a:xfrm>
            <a:custGeom>
              <a:avLst/>
              <a:gdLst/>
              <a:ahLst/>
              <a:cxnLst/>
              <a:rect l="l" t="t" r="r" b="b"/>
              <a:pathLst>
                <a:path w="7537" h="419" extrusionOk="0">
                  <a:moveTo>
                    <a:pt x="275" y="0"/>
                  </a:moveTo>
                  <a:cubicBezTo>
                    <a:pt x="1" y="0"/>
                    <a:pt x="1" y="419"/>
                    <a:pt x="275" y="419"/>
                  </a:cubicBezTo>
                  <a:lnTo>
                    <a:pt x="7262" y="419"/>
                  </a:lnTo>
                  <a:cubicBezTo>
                    <a:pt x="7536" y="419"/>
                    <a:pt x="7536" y="0"/>
                    <a:pt x="7262"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62"/>
            <p:cNvSpPr/>
            <p:nvPr/>
          </p:nvSpPr>
          <p:spPr>
            <a:xfrm>
              <a:off x="874658" y="3155874"/>
              <a:ext cx="356891" cy="94243"/>
            </a:xfrm>
            <a:custGeom>
              <a:avLst/>
              <a:gdLst/>
              <a:ahLst/>
              <a:cxnLst/>
              <a:rect l="l" t="t" r="r" b="b"/>
              <a:pathLst>
                <a:path w="13614" h="3595" extrusionOk="0">
                  <a:moveTo>
                    <a:pt x="289" y="0"/>
                  </a:moveTo>
                  <a:cubicBezTo>
                    <a:pt x="130" y="0"/>
                    <a:pt x="0" y="130"/>
                    <a:pt x="0" y="289"/>
                  </a:cubicBezTo>
                  <a:lnTo>
                    <a:pt x="0" y="3306"/>
                  </a:lnTo>
                  <a:cubicBezTo>
                    <a:pt x="0" y="3465"/>
                    <a:pt x="130" y="3595"/>
                    <a:pt x="289" y="3595"/>
                  </a:cubicBezTo>
                  <a:lnTo>
                    <a:pt x="13339" y="3595"/>
                  </a:lnTo>
                  <a:cubicBezTo>
                    <a:pt x="13498" y="3595"/>
                    <a:pt x="13613" y="3465"/>
                    <a:pt x="13613" y="3306"/>
                  </a:cubicBezTo>
                  <a:lnTo>
                    <a:pt x="13613" y="289"/>
                  </a:lnTo>
                  <a:cubicBezTo>
                    <a:pt x="13613" y="130"/>
                    <a:pt x="13498" y="0"/>
                    <a:pt x="13339"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62"/>
            <p:cNvSpPr/>
            <p:nvPr/>
          </p:nvSpPr>
          <p:spPr>
            <a:xfrm>
              <a:off x="1211442" y="3155874"/>
              <a:ext cx="20107" cy="94243"/>
            </a:xfrm>
            <a:custGeom>
              <a:avLst/>
              <a:gdLst/>
              <a:ahLst/>
              <a:cxnLst/>
              <a:rect l="l" t="t" r="r" b="b"/>
              <a:pathLst>
                <a:path w="767" h="3595" extrusionOk="0">
                  <a:moveTo>
                    <a:pt x="1" y="0"/>
                  </a:moveTo>
                  <a:lnTo>
                    <a:pt x="1" y="3595"/>
                  </a:lnTo>
                  <a:lnTo>
                    <a:pt x="492" y="3595"/>
                  </a:lnTo>
                  <a:cubicBezTo>
                    <a:pt x="651" y="3595"/>
                    <a:pt x="766" y="3465"/>
                    <a:pt x="766" y="3306"/>
                  </a:cubicBezTo>
                  <a:lnTo>
                    <a:pt x="766" y="289"/>
                  </a:lnTo>
                  <a:cubicBezTo>
                    <a:pt x="766" y="130"/>
                    <a:pt x="651" y="0"/>
                    <a:pt x="4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62"/>
            <p:cNvSpPr/>
            <p:nvPr/>
          </p:nvSpPr>
          <p:spPr>
            <a:xfrm>
              <a:off x="874658" y="3155874"/>
              <a:ext cx="20081" cy="94243"/>
            </a:xfrm>
            <a:custGeom>
              <a:avLst/>
              <a:gdLst/>
              <a:ahLst/>
              <a:cxnLst/>
              <a:rect l="l" t="t" r="r" b="b"/>
              <a:pathLst>
                <a:path w="766" h="3595" extrusionOk="0">
                  <a:moveTo>
                    <a:pt x="289" y="0"/>
                  </a:moveTo>
                  <a:cubicBezTo>
                    <a:pt x="130" y="0"/>
                    <a:pt x="0" y="130"/>
                    <a:pt x="0" y="289"/>
                  </a:cubicBezTo>
                  <a:lnTo>
                    <a:pt x="0" y="3306"/>
                  </a:lnTo>
                  <a:cubicBezTo>
                    <a:pt x="0" y="3465"/>
                    <a:pt x="130" y="3595"/>
                    <a:pt x="289" y="3595"/>
                  </a:cubicBezTo>
                  <a:lnTo>
                    <a:pt x="765" y="3595"/>
                  </a:lnTo>
                  <a:lnTo>
                    <a:pt x="765"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62"/>
            <p:cNvSpPr/>
            <p:nvPr/>
          </p:nvSpPr>
          <p:spPr>
            <a:xfrm>
              <a:off x="1171333" y="3186887"/>
              <a:ext cx="34080" cy="34106"/>
            </a:xfrm>
            <a:custGeom>
              <a:avLst/>
              <a:gdLst/>
              <a:ahLst/>
              <a:cxnLst/>
              <a:rect l="l" t="t" r="r" b="b"/>
              <a:pathLst>
                <a:path w="1300" h="1301" extrusionOk="0">
                  <a:moveTo>
                    <a:pt x="650" y="1"/>
                  </a:moveTo>
                  <a:cubicBezTo>
                    <a:pt x="290" y="1"/>
                    <a:pt x="1" y="290"/>
                    <a:pt x="1" y="650"/>
                  </a:cubicBezTo>
                  <a:cubicBezTo>
                    <a:pt x="1" y="1011"/>
                    <a:pt x="290" y="1300"/>
                    <a:pt x="650" y="1300"/>
                  </a:cubicBezTo>
                  <a:cubicBezTo>
                    <a:pt x="1011" y="1300"/>
                    <a:pt x="1300" y="1011"/>
                    <a:pt x="1300" y="650"/>
                  </a:cubicBezTo>
                  <a:cubicBezTo>
                    <a:pt x="1300"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62"/>
            <p:cNvSpPr/>
            <p:nvPr/>
          </p:nvSpPr>
          <p:spPr>
            <a:xfrm>
              <a:off x="1113451" y="3186887"/>
              <a:ext cx="34080" cy="34106"/>
            </a:xfrm>
            <a:custGeom>
              <a:avLst/>
              <a:gdLst/>
              <a:ahLst/>
              <a:cxnLst/>
              <a:rect l="l" t="t" r="r" b="b"/>
              <a:pathLst>
                <a:path w="1300" h="1301" extrusionOk="0">
                  <a:moveTo>
                    <a:pt x="650" y="1"/>
                  </a:moveTo>
                  <a:cubicBezTo>
                    <a:pt x="289" y="1"/>
                    <a:pt x="0" y="290"/>
                    <a:pt x="0" y="650"/>
                  </a:cubicBezTo>
                  <a:cubicBezTo>
                    <a:pt x="0" y="1011"/>
                    <a:pt x="289" y="1300"/>
                    <a:pt x="650" y="1300"/>
                  </a:cubicBezTo>
                  <a:cubicBezTo>
                    <a:pt x="1011" y="1300"/>
                    <a:pt x="1299" y="1011"/>
                    <a:pt x="1299" y="650"/>
                  </a:cubicBezTo>
                  <a:cubicBezTo>
                    <a:pt x="1299" y="290"/>
                    <a:pt x="1011" y="1"/>
                    <a:pt x="650"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62"/>
            <p:cNvSpPr/>
            <p:nvPr/>
          </p:nvSpPr>
          <p:spPr>
            <a:xfrm>
              <a:off x="898488" y="3198631"/>
              <a:ext cx="197582" cy="10617"/>
            </a:xfrm>
            <a:custGeom>
              <a:avLst/>
              <a:gdLst/>
              <a:ahLst/>
              <a:cxnLst/>
              <a:rect l="l" t="t" r="r" b="b"/>
              <a:pathLst>
                <a:path w="7537" h="405" extrusionOk="0">
                  <a:moveTo>
                    <a:pt x="275" y="0"/>
                  </a:moveTo>
                  <a:cubicBezTo>
                    <a:pt x="1" y="0"/>
                    <a:pt x="1" y="405"/>
                    <a:pt x="275" y="405"/>
                  </a:cubicBezTo>
                  <a:lnTo>
                    <a:pt x="7262" y="405"/>
                  </a:lnTo>
                  <a:cubicBezTo>
                    <a:pt x="7536" y="405"/>
                    <a:pt x="7536" y="0"/>
                    <a:pt x="7262"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62"/>
            <p:cNvSpPr/>
            <p:nvPr/>
          </p:nvSpPr>
          <p:spPr>
            <a:xfrm>
              <a:off x="898488" y="3094924"/>
              <a:ext cx="30305" cy="10643"/>
            </a:xfrm>
            <a:custGeom>
              <a:avLst/>
              <a:gdLst/>
              <a:ahLst/>
              <a:cxnLst/>
              <a:rect l="l" t="t" r="r" b="b"/>
              <a:pathLst>
                <a:path w="1156" h="406" extrusionOk="0">
                  <a:moveTo>
                    <a:pt x="261" y="1"/>
                  </a:moveTo>
                  <a:cubicBezTo>
                    <a:pt x="1" y="1"/>
                    <a:pt x="5" y="405"/>
                    <a:pt x="275" y="405"/>
                  </a:cubicBezTo>
                  <a:lnTo>
                    <a:pt x="881" y="405"/>
                  </a:lnTo>
                  <a:cubicBezTo>
                    <a:pt x="1156" y="405"/>
                    <a:pt x="1156" y="1"/>
                    <a:pt x="881" y="1"/>
                  </a:cubicBezTo>
                  <a:lnTo>
                    <a:pt x="275" y="1"/>
                  </a:lnTo>
                  <a:cubicBezTo>
                    <a:pt x="270" y="1"/>
                    <a:pt x="266" y="1"/>
                    <a:pt x="261"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1" name="Google Shape;17231;p62"/>
          <p:cNvGrpSpPr/>
          <p:nvPr/>
        </p:nvGrpSpPr>
        <p:grpSpPr>
          <a:xfrm>
            <a:off x="4230912" y="2929193"/>
            <a:ext cx="308813" cy="306165"/>
            <a:chOff x="4230912" y="2929193"/>
            <a:chExt cx="308813" cy="306165"/>
          </a:xfrm>
        </p:grpSpPr>
        <p:sp>
          <p:nvSpPr>
            <p:cNvPr id="17232" name="Google Shape;17232;p62"/>
            <p:cNvSpPr/>
            <p:nvPr/>
          </p:nvSpPr>
          <p:spPr>
            <a:xfrm>
              <a:off x="4425427" y="2976878"/>
              <a:ext cx="114297" cy="258113"/>
            </a:xfrm>
            <a:custGeom>
              <a:avLst/>
              <a:gdLst/>
              <a:ahLst/>
              <a:cxnLst/>
              <a:rect l="l" t="t" r="r" b="b"/>
              <a:pathLst>
                <a:path w="4360" h="9846" extrusionOk="0">
                  <a:moveTo>
                    <a:pt x="0" y="0"/>
                  </a:moveTo>
                  <a:lnTo>
                    <a:pt x="0" y="9845"/>
                  </a:lnTo>
                  <a:lnTo>
                    <a:pt x="1213" y="9845"/>
                  </a:lnTo>
                  <a:cubicBezTo>
                    <a:pt x="1285" y="9845"/>
                    <a:pt x="1357" y="9787"/>
                    <a:pt x="1386" y="9715"/>
                  </a:cubicBezTo>
                  <a:lnTo>
                    <a:pt x="2584" y="5847"/>
                  </a:lnTo>
                  <a:lnTo>
                    <a:pt x="4317" y="246"/>
                  </a:lnTo>
                  <a:cubicBezTo>
                    <a:pt x="4360" y="130"/>
                    <a:pt x="4273" y="0"/>
                    <a:pt x="4143"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62"/>
            <p:cNvSpPr/>
            <p:nvPr/>
          </p:nvSpPr>
          <p:spPr>
            <a:xfrm>
              <a:off x="4425427" y="2976878"/>
              <a:ext cx="93116" cy="258480"/>
            </a:xfrm>
            <a:custGeom>
              <a:avLst/>
              <a:gdLst/>
              <a:ahLst/>
              <a:cxnLst/>
              <a:rect l="l" t="t" r="r" b="b"/>
              <a:pathLst>
                <a:path w="3552" h="9860" extrusionOk="0">
                  <a:moveTo>
                    <a:pt x="0" y="0"/>
                  </a:moveTo>
                  <a:lnTo>
                    <a:pt x="0" y="9860"/>
                  </a:lnTo>
                  <a:lnTo>
                    <a:pt x="1213" y="9860"/>
                  </a:lnTo>
                  <a:cubicBezTo>
                    <a:pt x="1285" y="9845"/>
                    <a:pt x="1357" y="9802"/>
                    <a:pt x="1386" y="9715"/>
                  </a:cubicBezTo>
                  <a:lnTo>
                    <a:pt x="2584" y="5847"/>
                  </a:lnTo>
                  <a:lnTo>
                    <a:pt x="355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62"/>
            <p:cNvSpPr/>
            <p:nvPr/>
          </p:nvSpPr>
          <p:spPr>
            <a:xfrm>
              <a:off x="4404613" y="2962879"/>
              <a:ext cx="100299" cy="272479"/>
            </a:xfrm>
            <a:custGeom>
              <a:avLst/>
              <a:gdLst/>
              <a:ahLst/>
              <a:cxnLst/>
              <a:rect l="l" t="t" r="r" b="b"/>
              <a:pathLst>
                <a:path w="3826" h="10394" extrusionOk="0">
                  <a:moveTo>
                    <a:pt x="0" y="0"/>
                  </a:moveTo>
                  <a:lnTo>
                    <a:pt x="0" y="10394"/>
                  </a:lnTo>
                  <a:lnTo>
                    <a:pt x="1993" y="10394"/>
                  </a:lnTo>
                  <a:cubicBezTo>
                    <a:pt x="2079" y="10394"/>
                    <a:pt x="2151" y="10321"/>
                    <a:pt x="2166" y="10235"/>
                  </a:cubicBezTo>
                  <a:lnTo>
                    <a:pt x="2729" y="6770"/>
                  </a:lnTo>
                  <a:lnTo>
                    <a:pt x="3811" y="231"/>
                  </a:lnTo>
                  <a:cubicBezTo>
                    <a:pt x="3826" y="116"/>
                    <a:pt x="3739" y="15"/>
                    <a:pt x="3624"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62"/>
            <p:cNvSpPr/>
            <p:nvPr/>
          </p:nvSpPr>
          <p:spPr>
            <a:xfrm>
              <a:off x="4404613" y="2962879"/>
              <a:ext cx="71934" cy="272479"/>
            </a:xfrm>
            <a:custGeom>
              <a:avLst/>
              <a:gdLst/>
              <a:ahLst/>
              <a:cxnLst/>
              <a:rect l="l" t="t" r="r" b="b"/>
              <a:pathLst>
                <a:path w="2744" h="10394" extrusionOk="0">
                  <a:moveTo>
                    <a:pt x="0" y="0"/>
                  </a:moveTo>
                  <a:lnTo>
                    <a:pt x="0" y="10394"/>
                  </a:lnTo>
                  <a:lnTo>
                    <a:pt x="1993" y="10394"/>
                  </a:lnTo>
                  <a:cubicBezTo>
                    <a:pt x="2079" y="10394"/>
                    <a:pt x="2151" y="10321"/>
                    <a:pt x="2166" y="10235"/>
                  </a:cubicBezTo>
                  <a:lnTo>
                    <a:pt x="2743" y="6770"/>
                  </a:lnTo>
                  <a:lnTo>
                    <a:pt x="274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6" name="Google Shape;17236;p62"/>
            <p:cNvSpPr/>
            <p:nvPr/>
          </p:nvSpPr>
          <p:spPr>
            <a:xfrm>
              <a:off x="4230912" y="2929193"/>
              <a:ext cx="229722" cy="306165"/>
            </a:xfrm>
            <a:custGeom>
              <a:avLst/>
              <a:gdLst/>
              <a:ahLst/>
              <a:cxnLst/>
              <a:rect l="l" t="t" r="r" b="b"/>
              <a:pathLst>
                <a:path w="8763" h="11679" extrusionOk="0">
                  <a:moveTo>
                    <a:pt x="188" y="0"/>
                  </a:moveTo>
                  <a:cubicBezTo>
                    <a:pt x="87" y="0"/>
                    <a:pt x="1" y="87"/>
                    <a:pt x="1" y="188"/>
                  </a:cubicBezTo>
                  <a:lnTo>
                    <a:pt x="1" y="11476"/>
                  </a:lnTo>
                  <a:cubicBezTo>
                    <a:pt x="1" y="11592"/>
                    <a:pt x="87" y="11679"/>
                    <a:pt x="188" y="11679"/>
                  </a:cubicBezTo>
                  <a:lnTo>
                    <a:pt x="8575" y="11679"/>
                  </a:lnTo>
                  <a:cubicBezTo>
                    <a:pt x="8676" y="11679"/>
                    <a:pt x="8763" y="11592"/>
                    <a:pt x="8763" y="11476"/>
                  </a:cubicBezTo>
                  <a:lnTo>
                    <a:pt x="8763" y="1011"/>
                  </a:lnTo>
                  <a:cubicBezTo>
                    <a:pt x="8763" y="910"/>
                    <a:pt x="8676" y="823"/>
                    <a:pt x="8575" y="823"/>
                  </a:cubicBezTo>
                  <a:lnTo>
                    <a:pt x="3234" y="823"/>
                  </a:lnTo>
                  <a:cubicBezTo>
                    <a:pt x="3191" y="823"/>
                    <a:pt x="3133" y="809"/>
                    <a:pt x="3104" y="765"/>
                  </a:cubicBezTo>
                  <a:lnTo>
                    <a:pt x="2411" y="58"/>
                  </a:lnTo>
                  <a:cubicBezTo>
                    <a:pt x="2368" y="15"/>
                    <a:pt x="2325" y="0"/>
                    <a:pt x="2267" y="0"/>
                  </a:cubicBez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7" name="Google Shape;17237;p62"/>
            <p:cNvSpPr/>
            <p:nvPr/>
          </p:nvSpPr>
          <p:spPr>
            <a:xfrm>
              <a:off x="4443594" y="2950768"/>
              <a:ext cx="17040" cy="284590"/>
            </a:xfrm>
            <a:custGeom>
              <a:avLst/>
              <a:gdLst/>
              <a:ahLst/>
              <a:cxnLst/>
              <a:rect l="l" t="t" r="r" b="b"/>
              <a:pathLst>
                <a:path w="650" h="10856" extrusionOk="0">
                  <a:moveTo>
                    <a:pt x="0" y="0"/>
                  </a:moveTo>
                  <a:lnTo>
                    <a:pt x="0" y="10856"/>
                  </a:lnTo>
                  <a:lnTo>
                    <a:pt x="462" y="10856"/>
                  </a:lnTo>
                  <a:cubicBezTo>
                    <a:pt x="563" y="10856"/>
                    <a:pt x="650" y="10769"/>
                    <a:pt x="650" y="10653"/>
                  </a:cubicBezTo>
                  <a:lnTo>
                    <a:pt x="650" y="188"/>
                  </a:lnTo>
                  <a:cubicBezTo>
                    <a:pt x="650" y="87"/>
                    <a:pt x="563" y="0"/>
                    <a:pt x="462" y="0"/>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62"/>
            <p:cNvSpPr/>
            <p:nvPr/>
          </p:nvSpPr>
          <p:spPr>
            <a:xfrm>
              <a:off x="4271021" y="3008651"/>
              <a:ext cx="22361" cy="22361"/>
            </a:xfrm>
            <a:custGeom>
              <a:avLst/>
              <a:gdLst/>
              <a:ahLst/>
              <a:cxnLst/>
              <a:rect l="l" t="t" r="r" b="b"/>
              <a:pathLst>
                <a:path w="853" h="853" extrusionOk="0">
                  <a:moveTo>
                    <a:pt x="159" y="1"/>
                  </a:moveTo>
                  <a:cubicBezTo>
                    <a:pt x="73" y="1"/>
                    <a:pt x="1" y="73"/>
                    <a:pt x="1" y="174"/>
                  </a:cubicBezTo>
                  <a:lnTo>
                    <a:pt x="1" y="694"/>
                  </a:lnTo>
                  <a:cubicBezTo>
                    <a:pt x="1" y="780"/>
                    <a:pt x="73" y="852"/>
                    <a:pt x="159" y="852"/>
                  </a:cubicBezTo>
                  <a:lnTo>
                    <a:pt x="679" y="852"/>
                  </a:lnTo>
                  <a:cubicBezTo>
                    <a:pt x="780" y="852"/>
                    <a:pt x="852" y="780"/>
                    <a:pt x="852" y="694"/>
                  </a:cubicBezTo>
                  <a:lnTo>
                    <a:pt x="852" y="174"/>
                  </a:lnTo>
                  <a:cubicBezTo>
                    <a:pt x="852" y="73"/>
                    <a:pt x="780" y="1"/>
                    <a:pt x="679"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62"/>
            <p:cNvSpPr/>
            <p:nvPr/>
          </p:nvSpPr>
          <p:spPr>
            <a:xfrm>
              <a:off x="4310003" y="3026451"/>
              <a:ext cx="114691" cy="9490"/>
            </a:xfrm>
            <a:custGeom>
              <a:avLst/>
              <a:gdLst/>
              <a:ahLst/>
              <a:cxnLst/>
              <a:rect l="l" t="t" r="r" b="b"/>
              <a:pathLst>
                <a:path w="4375" h="362" extrusionOk="0">
                  <a:moveTo>
                    <a:pt x="232" y="0"/>
                  </a:moveTo>
                  <a:cubicBezTo>
                    <a:pt x="1" y="0"/>
                    <a:pt x="1" y="361"/>
                    <a:pt x="232" y="361"/>
                  </a:cubicBezTo>
                  <a:lnTo>
                    <a:pt x="4129" y="361"/>
                  </a:lnTo>
                  <a:cubicBezTo>
                    <a:pt x="4374" y="361"/>
                    <a:pt x="4374" y="0"/>
                    <a:pt x="4129"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62"/>
            <p:cNvSpPr/>
            <p:nvPr/>
          </p:nvSpPr>
          <p:spPr>
            <a:xfrm>
              <a:off x="4310003" y="3010538"/>
              <a:ext cx="37120" cy="9490"/>
            </a:xfrm>
            <a:custGeom>
              <a:avLst/>
              <a:gdLst/>
              <a:ahLst/>
              <a:cxnLst/>
              <a:rect l="l" t="t" r="r" b="b"/>
              <a:pathLst>
                <a:path w="1416" h="362" extrusionOk="0">
                  <a:moveTo>
                    <a:pt x="232" y="1"/>
                  </a:moveTo>
                  <a:cubicBezTo>
                    <a:pt x="1" y="1"/>
                    <a:pt x="1" y="362"/>
                    <a:pt x="232" y="362"/>
                  </a:cubicBezTo>
                  <a:lnTo>
                    <a:pt x="1184" y="362"/>
                  </a:lnTo>
                  <a:cubicBezTo>
                    <a:pt x="1415" y="362"/>
                    <a:pt x="1415" y="1"/>
                    <a:pt x="1184"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62"/>
            <p:cNvSpPr/>
            <p:nvPr/>
          </p:nvSpPr>
          <p:spPr>
            <a:xfrm>
              <a:off x="4271021" y="3082079"/>
              <a:ext cx="22361" cy="22335"/>
            </a:xfrm>
            <a:custGeom>
              <a:avLst/>
              <a:gdLst/>
              <a:ahLst/>
              <a:cxnLst/>
              <a:rect l="l" t="t" r="r" b="b"/>
              <a:pathLst>
                <a:path w="853" h="852" extrusionOk="0">
                  <a:moveTo>
                    <a:pt x="159" y="0"/>
                  </a:moveTo>
                  <a:cubicBezTo>
                    <a:pt x="73" y="0"/>
                    <a:pt x="1" y="72"/>
                    <a:pt x="1" y="173"/>
                  </a:cubicBezTo>
                  <a:lnTo>
                    <a:pt x="1" y="693"/>
                  </a:lnTo>
                  <a:cubicBezTo>
                    <a:pt x="1" y="780"/>
                    <a:pt x="73" y="852"/>
                    <a:pt x="159" y="852"/>
                  </a:cubicBezTo>
                  <a:lnTo>
                    <a:pt x="679" y="852"/>
                  </a:lnTo>
                  <a:cubicBezTo>
                    <a:pt x="780" y="852"/>
                    <a:pt x="852" y="780"/>
                    <a:pt x="852" y="693"/>
                  </a:cubicBezTo>
                  <a:lnTo>
                    <a:pt x="852" y="173"/>
                  </a:lnTo>
                  <a:cubicBezTo>
                    <a:pt x="852" y="72"/>
                    <a:pt x="780" y="0"/>
                    <a:pt x="679"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62"/>
            <p:cNvSpPr/>
            <p:nvPr/>
          </p:nvSpPr>
          <p:spPr>
            <a:xfrm>
              <a:off x="4310003" y="3099853"/>
              <a:ext cx="114691" cy="9490"/>
            </a:xfrm>
            <a:custGeom>
              <a:avLst/>
              <a:gdLst/>
              <a:ahLst/>
              <a:cxnLst/>
              <a:rect l="l" t="t" r="r" b="b"/>
              <a:pathLst>
                <a:path w="4375" h="362" extrusionOk="0">
                  <a:moveTo>
                    <a:pt x="232" y="1"/>
                  </a:moveTo>
                  <a:cubicBezTo>
                    <a:pt x="1" y="1"/>
                    <a:pt x="1" y="362"/>
                    <a:pt x="232" y="362"/>
                  </a:cubicBezTo>
                  <a:lnTo>
                    <a:pt x="4129" y="362"/>
                  </a:lnTo>
                  <a:cubicBezTo>
                    <a:pt x="4374" y="362"/>
                    <a:pt x="4374" y="1"/>
                    <a:pt x="412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62"/>
            <p:cNvSpPr/>
            <p:nvPr/>
          </p:nvSpPr>
          <p:spPr>
            <a:xfrm>
              <a:off x="4310003" y="3084334"/>
              <a:ext cx="37120" cy="9490"/>
            </a:xfrm>
            <a:custGeom>
              <a:avLst/>
              <a:gdLst/>
              <a:ahLst/>
              <a:cxnLst/>
              <a:rect l="l" t="t" r="r" b="b"/>
              <a:pathLst>
                <a:path w="1416" h="362" extrusionOk="0">
                  <a:moveTo>
                    <a:pt x="232" y="1"/>
                  </a:moveTo>
                  <a:cubicBezTo>
                    <a:pt x="1" y="1"/>
                    <a:pt x="1" y="362"/>
                    <a:pt x="232" y="362"/>
                  </a:cubicBezTo>
                  <a:lnTo>
                    <a:pt x="1184" y="362"/>
                  </a:lnTo>
                  <a:cubicBezTo>
                    <a:pt x="1415" y="362"/>
                    <a:pt x="1415" y="1"/>
                    <a:pt x="1184"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4" name="Google Shape;17244;p62"/>
            <p:cNvSpPr/>
            <p:nvPr/>
          </p:nvSpPr>
          <p:spPr>
            <a:xfrm>
              <a:off x="4271021" y="3155874"/>
              <a:ext cx="22361" cy="21968"/>
            </a:xfrm>
            <a:custGeom>
              <a:avLst/>
              <a:gdLst/>
              <a:ahLst/>
              <a:cxnLst/>
              <a:rect l="l" t="t" r="r" b="b"/>
              <a:pathLst>
                <a:path w="853" h="838" extrusionOk="0">
                  <a:moveTo>
                    <a:pt x="159" y="0"/>
                  </a:moveTo>
                  <a:cubicBezTo>
                    <a:pt x="73" y="0"/>
                    <a:pt x="1" y="72"/>
                    <a:pt x="1" y="173"/>
                  </a:cubicBezTo>
                  <a:lnTo>
                    <a:pt x="1" y="679"/>
                  </a:lnTo>
                  <a:cubicBezTo>
                    <a:pt x="1" y="765"/>
                    <a:pt x="73" y="837"/>
                    <a:pt x="159" y="837"/>
                  </a:cubicBezTo>
                  <a:lnTo>
                    <a:pt x="679" y="837"/>
                  </a:lnTo>
                  <a:cubicBezTo>
                    <a:pt x="766" y="837"/>
                    <a:pt x="852" y="765"/>
                    <a:pt x="852" y="679"/>
                  </a:cubicBezTo>
                  <a:lnTo>
                    <a:pt x="852" y="173"/>
                  </a:lnTo>
                  <a:cubicBezTo>
                    <a:pt x="852" y="72"/>
                    <a:pt x="780" y="0"/>
                    <a:pt x="679"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5" name="Google Shape;17245;p62"/>
            <p:cNvSpPr/>
            <p:nvPr/>
          </p:nvSpPr>
          <p:spPr>
            <a:xfrm>
              <a:off x="4310003" y="3173281"/>
              <a:ext cx="114691" cy="9490"/>
            </a:xfrm>
            <a:custGeom>
              <a:avLst/>
              <a:gdLst/>
              <a:ahLst/>
              <a:cxnLst/>
              <a:rect l="l" t="t" r="r" b="b"/>
              <a:pathLst>
                <a:path w="4375" h="362" extrusionOk="0">
                  <a:moveTo>
                    <a:pt x="232" y="0"/>
                  </a:moveTo>
                  <a:cubicBezTo>
                    <a:pt x="1" y="0"/>
                    <a:pt x="1" y="361"/>
                    <a:pt x="232" y="361"/>
                  </a:cubicBezTo>
                  <a:lnTo>
                    <a:pt x="4129" y="361"/>
                  </a:lnTo>
                  <a:cubicBezTo>
                    <a:pt x="4374" y="361"/>
                    <a:pt x="4374" y="0"/>
                    <a:pt x="4129"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6" name="Google Shape;17246;p62"/>
            <p:cNvSpPr/>
            <p:nvPr/>
          </p:nvSpPr>
          <p:spPr>
            <a:xfrm>
              <a:off x="4310003" y="3157762"/>
              <a:ext cx="37120" cy="9490"/>
            </a:xfrm>
            <a:custGeom>
              <a:avLst/>
              <a:gdLst/>
              <a:ahLst/>
              <a:cxnLst/>
              <a:rect l="l" t="t" r="r" b="b"/>
              <a:pathLst>
                <a:path w="1416" h="362" extrusionOk="0">
                  <a:moveTo>
                    <a:pt x="232" y="0"/>
                  </a:moveTo>
                  <a:cubicBezTo>
                    <a:pt x="1" y="0"/>
                    <a:pt x="1" y="361"/>
                    <a:pt x="232" y="361"/>
                  </a:cubicBezTo>
                  <a:lnTo>
                    <a:pt x="1184" y="361"/>
                  </a:lnTo>
                  <a:cubicBezTo>
                    <a:pt x="1415" y="361"/>
                    <a:pt x="1415" y="0"/>
                    <a:pt x="1184"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7" name="Google Shape;17247;p62"/>
          <p:cNvGrpSpPr/>
          <p:nvPr/>
        </p:nvGrpSpPr>
        <p:grpSpPr>
          <a:xfrm>
            <a:off x="4627886" y="3401089"/>
            <a:ext cx="409111" cy="267944"/>
            <a:chOff x="4627886" y="3401089"/>
            <a:chExt cx="409111" cy="267944"/>
          </a:xfrm>
        </p:grpSpPr>
        <p:sp>
          <p:nvSpPr>
            <p:cNvPr id="17248" name="Google Shape;17248;p62"/>
            <p:cNvSpPr/>
            <p:nvPr/>
          </p:nvSpPr>
          <p:spPr>
            <a:xfrm>
              <a:off x="4627886" y="3401089"/>
              <a:ext cx="409111" cy="267944"/>
            </a:xfrm>
            <a:custGeom>
              <a:avLst/>
              <a:gdLst/>
              <a:ahLst/>
              <a:cxnLst/>
              <a:rect l="l" t="t" r="r" b="b"/>
              <a:pathLst>
                <a:path w="15606" h="10221" extrusionOk="0">
                  <a:moveTo>
                    <a:pt x="549" y="0"/>
                  </a:moveTo>
                  <a:cubicBezTo>
                    <a:pt x="246" y="0"/>
                    <a:pt x="0" y="231"/>
                    <a:pt x="0" y="534"/>
                  </a:cubicBezTo>
                  <a:lnTo>
                    <a:pt x="0" y="9672"/>
                  </a:lnTo>
                  <a:cubicBezTo>
                    <a:pt x="0" y="9975"/>
                    <a:pt x="246" y="10221"/>
                    <a:pt x="549" y="10221"/>
                  </a:cubicBezTo>
                  <a:lnTo>
                    <a:pt x="15071" y="10221"/>
                  </a:lnTo>
                  <a:cubicBezTo>
                    <a:pt x="15360" y="10221"/>
                    <a:pt x="15605" y="9975"/>
                    <a:pt x="15605" y="9686"/>
                  </a:cubicBezTo>
                  <a:lnTo>
                    <a:pt x="15605" y="534"/>
                  </a:lnTo>
                  <a:cubicBezTo>
                    <a:pt x="15605" y="231"/>
                    <a:pt x="15374" y="0"/>
                    <a:pt x="15071"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9" name="Google Shape;17249;p62"/>
            <p:cNvSpPr/>
            <p:nvPr/>
          </p:nvSpPr>
          <p:spPr>
            <a:xfrm>
              <a:off x="4670276" y="3422271"/>
              <a:ext cx="324332" cy="225580"/>
            </a:xfrm>
            <a:custGeom>
              <a:avLst/>
              <a:gdLst/>
              <a:ahLst/>
              <a:cxnLst/>
              <a:rect l="l" t="t" r="r" b="b"/>
              <a:pathLst>
                <a:path w="12372" h="8605" extrusionOk="0">
                  <a:moveTo>
                    <a:pt x="274" y="1"/>
                  </a:moveTo>
                  <a:cubicBezTo>
                    <a:pt x="130" y="1"/>
                    <a:pt x="0" y="116"/>
                    <a:pt x="0" y="261"/>
                  </a:cubicBezTo>
                  <a:lnTo>
                    <a:pt x="0" y="8330"/>
                  </a:lnTo>
                  <a:cubicBezTo>
                    <a:pt x="0" y="8489"/>
                    <a:pt x="130" y="8604"/>
                    <a:pt x="274" y="8604"/>
                  </a:cubicBezTo>
                  <a:lnTo>
                    <a:pt x="12111" y="8604"/>
                  </a:lnTo>
                  <a:cubicBezTo>
                    <a:pt x="12256" y="8604"/>
                    <a:pt x="12371" y="8489"/>
                    <a:pt x="12371" y="8330"/>
                  </a:cubicBezTo>
                  <a:lnTo>
                    <a:pt x="12371" y="261"/>
                  </a:lnTo>
                  <a:cubicBezTo>
                    <a:pt x="12371" y="116"/>
                    <a:pt x="12256" y="1"/>
                    <a:pt x="12111"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0" name="Google Shape;17250;p62"/>
            <p:cNvSpPr/>
            <p:nvPr/>
          </p:nvSpPr>
          <p:spPr>
            <a:xfrm>
              <a:off x="4642252" y="3520761"/>
              <a:ext cx="14025" cy="28312"/>
            </a:xfrm>
            <a:custGeom>
              <a:avLst/>
              <a:gdLst/>
              <a:ahLst/>
              <a:cxnLst/>
              <a:rect l="l" t="t" r="r" b="b"/>
              <a:pathLst>
                <a:path w="535" h="1080" extrusionOk="0">
                  <a:moveTo>
                    <a:pt x="268" y="0"/>
                  </a:moveTo>
                  <a:cubicBezTo>
                    <a:pt x="134" y="0"/>
                    <a:pt x="1" y="91"/>
                    <a:pt x="1" y="271"/>
                  </a:cubicBezTo>
                  <a:lnTo>
                    <a:pt x="1" y="805"/>
                  </a:lnTo>
                  <a:cubicBezTo>
                    <a:pt x="1" y="964"/>
                    <a:pt x="116" y="1080"/>
                    <a:pt x="261" y="1080"/>
                  </a:cubicBezTo>
                  <a:cubicBezTo>
                    <a:pt x="420" y="1080"/>
                    <a:pt x="535" y="964"/>
                    <a:pt x="535" y="805"/>
                  </a:cubicBezTo>
                  <a:lnTo>
                    <a:pt x="535" y="271"/>
                  </a:lnTo>
                  <a:cubicBezTo>
                    <a:pt x="535" y="91"/>
                    <a:pt x="401" y="0"/>
                    <a:pt x="26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1" name="Google Shape;17251;p62"/>
            <p:cNvSpPr/>
            <p:nvPr/>
          </p:nvSpPr>
          <p:spPr>
            <a:xfrm>
              <a:off x="5008947" y="3513578"/>
              <a:ext cx="14025" cy="42678"/>
            </a:xfrm>
            <a:custGeom>
              <a:avLst/>
              <a:gdLst/>
              <a:ahLst/>
              <a:cxnLst/>
              <a:rect l="l" t="t" r="r" b="b"/>
              <a:pathLst>
                <a:path w="535" h="1628" extrusionOk="0">
                  <a:moveTo>
                    <a:pt x="268" y="0"/>
                  </a:moveTo>
                  <a:cubicBezTo>
                    <a:pt x="134" y="0"/>
                    <a:pt x="1" y="90"/>
                    <a:pt x="1" y="271"/>
                  </a:cubicBezTo>
                  <a:lnTo>
                    <a:pt x="1" y="1354"/>
                  </a:lnTo>
                  <a:cubicBezTo>
                    <a:pt x="1" y="1498"/>
                    <a:pt x="116" y="1628"/>
                    <a:pt x="261" y="1628"/>
                  </a:cubicBezTo>
                  <a:cubicBezTo>
                    <a:pt x="419" y="1628"/>
                    <a:pt x="535" y="1498"/>
                    <a:pt x="535" y="1354"/>
                  </a:cubicBezTo>
                  <a:lnTo>
                    <a:pt x="535" y="271"/>
                  </a:lnTo>
                  <a:cubicBezTo>
                    <a:pt x="535" y="90"/>
                    <a:pt x="401" y="0"/>
                    <a:pt x="26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2" name="Google Shape;17252;p62"/>
            <p:cNvSpPr/>
            <p:nvPr/>
          </p:nvSpPr>
          <p:spPr>
            <a:xfrm>
              <a:off x="5006299" y="3421904"/>
              <a:ext cx="18953" cy="14392"/>
            </a:xfrm>
            <a:custGeom>
              <a:avLst/>
              <a:gdLst/>
              <a:ahLst/>
              <a:cxnLst/>
              <a:rect l="l" t="t" r="r" b="b"/>
              <a:pathLst>
                <a:path w="723" h="549" extrusionOk="0">
                  <a:moveTo>
                    <a:pt x="362" y="0"/>
                  </a:moveTo>
                  <a:cubicBezTo>
                    <a:pt x="1" y="0"/>
                    <a:pt x="1" y="549"/>
                    <a:pt x="362" y="549"/>
                  </a:cubicBezTo>
                  <a:cubicBezTo>
                    <a:pt x="723" y="549"/>
                    <a:pt x="723" y="0"/>
                    <a:pt x="362"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3" name="Google Shape;17253;p62"/>
            <p:cNvSpPr/>
            <p:nvPr/>
          </p:nvSpPr>
          <p:spPr>
            <a:xfrm>
              <a:off x="4642252" y="3485554"/>
              <a:ext cx="14025" cy="21129"/>
            </a:xfrm>
            <a:custGeom>
              <a:avLst/>
              <a:gdLst/>
              <a:ahLst/>
              <a:cxnLst/>
              <a:rect l="l" t="t" r="r" b="b"/>
              <a:pathLst>
                <a:path w="535" h="806" extrusionOk="0">
                  <a:moveTo>
                    <a:pt x="268" y="1"/>
                  </a:moveTo>
                  <a:cubicBezTo>
                    <a:pt x="134" y="1"/>
                    <a:pt x="1" y="91"/>
                    <a:pt x="1" y="272"/>
                  </a:cubicBezTo>
                  <a:lnTo>
                    <a:pt x="1" y="546"/>
                  </a:lnTo>
                  <a:cubicBezTo>
                    <a:pt x="1" y="690"/>
                    <a:pt x="116" y="806"/>
                    <a:pt x="261" y="806"/>
                  </a:cubicBezTo>
                  <a:cubicBezTo>
                    <a:pt x="420" y="806"/>
                    <a:pt x="535" y="690"/>
                    <a:pt x="535" y="546"/>
                  </a:cubicBezTo>
                  <a:lnTo>
                    <a:pt x="535" y="272"/>
                  </a:lnTo>
                  <a:cubicBezTo>
                    <a:pt x="535" y="91"/>
                    <a:pt x="401" y="1"/>
                    <a:pt x="268"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4" name="Google Shape;17254;p62"/>
            <p:cNvSpPr/>
            <p:nvPr/>
          </p:nvSpPr>
          <p:spPr>
            <a:xfrm>
              <a:off x="4642252" y="3563150"/>
              <a:ext cx="14025" cy="21103"/>
            </a:xfrm>
            <a:custGeom>
              <a:avLst/>
              <a:gdLst/>
              <a:ahLst/>
              <a:cxnLst/>
              <a:rect l="l" t="t" r="r" b="b"/>
              <a:pathLst>
                <a:path w="535" h="805" extrusionOk="0">
                  <a:moveTo>
                    <a:pt x="268" y="0"/>
                  </a:moveTo>
                  <a:cubicBezTo>
                    <a:pt x="134" y="0"/>
                    <a:pt x="1" y="90"/>
                    <a:pt x="1" y="271"/>
                  </a:cubicBezTo>
                  <a:lnTo>
                    <a:pt x="1" y="545"/>
                  </a:lnTo>
                  <a:cubicBezTo>
                    <a:pt x="1" y="690"/>
                    <a:pt x="116" y="805"/>
                    <a:pt x="261" y="805"/>
                  </a:cubicBezTo>
                  <a:cubicBezTo>
                    <a:pt x="420" y="805"/>
                    <a:pt x="535" y="690"/>
                    <a:pt x="535" y="545"/>
                  </a:cubicBezTo>
                  <a:lnTo>
                    <a:pt x="535" y="271"/>
                  </a:lnTo>
                  <a:cubicBezTo>
                    <a:pt x="535" y="90"/>
                    <a:pt x="401" y="0"/>
                    <a:pt x="268"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5" name="Google Shape;17255;p62"/>
            <p:cNvSpPr/>
            <p:nvPr/>
          </p:nvSpPr>
          <p:spPr>
            <a:xfrm>
              <a:off x="4761845" y="3457478"/>
              <a:ext cx="141561" cy="113170"/>
            </a:xfrm>
            <a:custGeom>
              <a:avLst/>
              <a:gdLst/>
              <a:ahLst/>
              <a:cxnLst/>
              <a:rect l="l" t="t" r="r" b="b"/>
              <a:pathLst>
                <a:path w="5400" h="4317" extrusionOk="0">
                  <a:moveTo>
                    <a:pt x="2160" y="1243"/>
                  </a:moveTo>
                  <a:cubicBezTo>
                    <a:pt x="2200" y="1243"/>
                    <a:pt x="2241" y="1252"/>
                    <a:pt x="2281" y="1270"/>
                  </a:cubicBezTo>
                  <a:lnTo>
                    <a:pt x="3566" y="1906"/>
                  </a:lnTo>
                  <a:cubicBezTo>
                    <a:pt x="3754" y="2007"/>
                    <a:pt x="3754" y="2295"/>
                    <a:pt x="3566" y="2396"/>
                  </a:cubicBezTo>
                  <a:lnTo>
                    <a:pt x="2281" y="3032"/>
                  </a:lnTo>
                  <a:cubicBezTo>
                    <a:pt x="2241" y="3050"/>
                    <a:pt x="2200" y="3059"/>
                    <a:pt x="2160" y="3059"/>
                  </a:cubicBezTo>
                  <a:cubicBezTo>
                    <a:pt x="2016" y="3059"/>
                    <a:pt x="1892" y="2945"/>
                    <a:pt x="1892" y="2786"/>
                  </a:cubicBezTo>
                  <a:lnTo>
                    <a:pt x="1892" y="1516"/>
                  </a:lnTo>
                  <a:cubicBezTo>
                    <a:pt x="1892" y="1357"/>
                    <a:pt x="2016" y="1243"/>
                    <a:pt x="2160" y="1243"/>
                  </a:cubicBezTo>
                  <a:close/>
                  <a:moveTo>
                    <a:pt x="1083" y="0"/>
                  </a:moveTo>
                  <a:cubicBezTo>
                    <a:pt x="491" y="0"/>
                    <a:pt x="0" y="477"/>
                    <a:pt x="0" y="1083"/>
                  </a:cubicBezTo>
                  <a:lnTo>
                    <a:pt x="0" y="3234"/>
                  </a:lnTo>
                  <a:cubicBezTo>
                    <a:pt x="0" y="3826"/>
                    <a:pt x="491" y="4316"/>
                    <a:pt x="1083" y="4316"/>
                  </a:cubicBezTo>
                  <a:lnTo>
                    <a:pt x="4317" y="4316"/>
                  </a:lnTo>
                  <a:cubicBezTo>
                    <a:pt x="4909" y="4316"/>
                    <a:pt x="5399" y="3826"/>
                    <a:pt x="5399" y="3234"/>
                  </a:cubicBezTo>
                  <a:lnTo>
                    <a:pt x="5399" y="1068"/>
                  </a:lnTo>
                  <a:cubicBezTo>
                    <a:pt x="5385" y="477"/>
                    <a:pt x="4909" y="0"/>
                    <a:pt x="4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6" name="Google Shape;17256;p62"/>
            <p:cNvSpPr/>
            <p:nvPr/>
          </p:nvSpPr>
          <p:spPr>
            <a:xfrm>
              <a:off x="4691457" y="3598619"/>
              <a:ext cx="281942" cy="14025"/>
            </a:xfrm>
            <a:custGeom>
              <a:avLst/>
              <a:gdLst/>
              <a:ahLst/>
              <a:cxnLst/>
              <a:rect l="l" t="t" r="r" b="b"/>
              <a:pathLst>
                <a:path w="10755" h="535" extrusionOk="0">
                  <a:moveTo>
                    <a:pt x="275" y="1"/>
                  </a:moveTo>
                  <a:cubicBezTo>
                    <a:pt x="116" y="1"/>
                    <a:pt x="0" y="116"/>
                    <a:pt x="0" y="260"/>
                  </a:cubicBezTo>
                  <a:cubicBezTo>
                    <a:pt x="0" y="405"/>
                    <a:pt x="116" y="535"/>
                    <a:pt x="275" y="535"/>
                  </a:cubicBezTo>
                  <a:lnTo>
                    <a:pt x="10495" y="535"/>
                  </a:lnTo>
                  <a:cubicBezTo>
                    <a:pt x="10639" y="535"/>
                    <a:pt x="10755" y="405"/>
                    <a:pt x="10755" y="260"/>
                  </a:cubicBezTo>
                  <a:cubicBezTo>
                    <a:pt x="10755" y="116"/>
                    <a:pt x="10639" y="1"/>
                    <a:pt x="10495" y="1"/>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7" name="Google Shape;17257;p62"/>
            <p:cNvSpPr/>
            <p:nvPr/>
          </p:nvSpPr>
          <p:spPr>
            <a:xfrm>
              <a:off x="4691457" y="3598619"/>
              <a:ext cx="63598" cy="14025"/>
            </a:xfrm>
            <a:custGeom>
              <a:avLst/>
              <a:gdLst/>
              <a:ahLst/>
              <a:cxnLst/>
              <a:rect l="l" t="t" r="r" b="b"/>
              <a:pathLst>
                <a:path w="2426" h="535" extrusionOk="0">
                  <a:moveTo>
                    <a:pt x="275" y="1"/>
                  </a:moveTo>
                  <a:cubicBezTo>
                    <a:pt x="116" y="1"/>
                    <a:pt x="0" y="116"/>
                    <a:pt x="0" y="260"/>
                  </a:cubicBezTo>
                  <a:cubicBezTo>
                    <a:pt x="0" y="405"/>
                    <a:pt x="116" y="535"/>
                    <a:pt x="275" y="535"/>
                  </a:cubicBezTo>
                  <a:lnTo>
                    <a:pt x="2426" y="535"/>
                  </a:lnTo>
                  <a:lnTo>
                    <a:pt x="2426"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8" name="Google Shape;17258;p62"/>
            <p:cNvSpPr/>
            <p:nvPr/>
          </p:nvSpPr>
          <p:spPr>
            <a:xfrm>
              <a:off x="4741030" y="3591436"/>
              <a:ext cx="28024" cy="28024"/>
            </a:xfrm>
            <a:custGeom>
              <a:avLst/>
              <a:gdLst/>
              <a:ahLst/>
              <a:cxnLst/>
              <a:rect l="l" t="t" r="r" b="b"/>
              <a:pathLst>
                <a:path w="1069" h="1069" extrusionOk="0">
                  <a:moveTo>
                    <a:pt x="535" y="0"/>
                  </a:moveTo>
                  <a:cubicBezTo>
                    <a:pt x="232" y="0"/>
                    <a:pt x="1" y="246"/>
                    <a:pt x="1" y="534"/>
                  </a:cubicBezTo>
                  <a:cubicBezTo>
                    <a:pt x="1" y="838"/>
                    <a:pt x="232" y="1068"/>
                    <a:pt x="535" y="1068"/>
                  </a:cubicBezTo>
                  <a:cubicBezTo>
                    <a:pt x="823" y="1068"/>
                    <a:pt x="1069" y="838"/>
                    <a:pt x="1069" y="534"/>
                  </a:cubicBezTo>
                  <a:cubicBezTo>
                    <a:pt x="1069" y="246"/>
                    <a:pt x="823"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9" name="Google Shape;17259;p62"/>
          <p:cNvGrpSpPr/>
          <p:nvPr/>
        </p:nvGrpSpPr>
        <p:grpSpPr>
          <a:xfrm>
            <a:off x="4652476" y="2898915"/>
            <a:ext cx="386016" cy="384495"/>
            <a:chOff x="4652476" y="2898915"/>
            <a:chExt cx="386016" cy="384495"/>
          </a:xfrm>
        </p:grpSpPr>
        <p:sp>
          <p:nvSpPr>
            <p:cNvPr id="17260" name="Google Shape;17260;p62"/>
            <p:cNvSpPr/>
            <p:nvPr/>
          </p:nvSpPr>
          <p:spPr>
            <a:xfrm>
              <a:off x="4842456" y="3088895"/>
              <a:ext cx="60190" cy="60190"/>
            </a:xfrm>
            <a:custGeom>
              <a:avLst/>
              <a:gdLst/>
              <a:ahLst/>
              <a:cxnLst/>
              <a:rect l="l" t="t" r="r" b="b"/>
              <a:pathLst>
                <a:path w="2296" h="2296" extrusionOk="0">
                  <a:moveTo>
                    <a:pt x="592" y="0"/>
                  </a:moveTo>
                  <a:lnTo>
                    <a:pt x="0" y="592"/>
                  </a:lnTo>
                  <a:lnTo>
                    <a:pt x="1704" y="2295"/>
                  </a:lnTo>
                  <a:lnTo>
                    <a:pt x="2295" y="1703"/>
                  </a:lnTo>
                  <a:lnTo>
                    <a:pt x="592" y="0"/>
                  </a:ln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1" name="Google Shape;17261;p62"/>
            <p:cNvSpPr/>
            <p:nvPr/>
          </p:nvSpPr>
          <p:spPr>
            <a:xfrm>
              <a:off x="4652476" y="2898915"/>
              <a:ext cx="247889" cy="247889"/>
            </a:xfrm>
            <a:custGeom>
              <a:avLst/>
              <a:gdLst/>
              <a:ahLst/>
              <a:cxnLst/>
              <a:rect l="l" t="t" r="r" b="b"/>
              <a:pathLst>
                <a:path w="9456" h="9456" extrusionOk="0">
                  <a:moveTo>
                    <a:pt x="4721" y="1"/>
                  </a:moveTo>
                  <a:cubicBezTo>
                    <a:pt x="2108" y="1"/>
                    <a:pt x="1" y="2108"/>
                    <a:pt x="1" y="4721"/>
                  </a:cubicBezTo>
                  <a:cubicBezTo>
                    <a:pt x="1" y="7334"/>
                    <a:pt x="2108" y="9456"/>
                    <a:pt x="4721" y="9456"/>
                  </a:cubicBezTo>
                  <a:cubicBezTo>
                    <a:pt x="7334" y="9456"/>
                    <a:pt x="9456" y="7334"/>
                    <a:pt x="9456" y="4721"/>
                  </a:cubicBezTo>
                  <a:cubicBezTo>
                    <a:pt x="9456" y="2108"/>
                    <a:pt x="7334" y="1"/>
                    <a:pt x="472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2" name="Google Shape;17262;p62"/>
            <p:cNvSpPr/>
            <p:nvPr/>
          </p:nvSpPr>
          <p:spPr>
            <a:xfrm>
              <a:off x="4680866" y="2927306"/>
              <a:ext cx="191134" cy="191134"/>
            </a:xfrm>
            <a:custGeom>
              <a:avLst/>
              <a:gdLst/>
              <a:ahLst/>
              <a:cxnLst/>
              <a:rect l="l" t="t" r="r" b="b"/>
              <a:pathLst>
                <a:path w="7291" h="7291" extrusionOk="0">
                  <a:moveTo>
                    <a:pt x="3638" y="0"/>
                  </a:moveTo>
                  <a:cubicBezTo>
                    <a:pt x="1632" y="0"/>
                    <a:pt x="0" y="1631"/>
                    <a:pt x="0" y="3638"/>
                  </a:cubicBezTo>
                  <a:cubicBezTo>
                    <a:pt x="0" y="5659"/>
                    <a:pt x="1632" y="7290"/>
                    <a:pt x="3638" y="7290"/>
                  </a:cubicBezTo>
                  <a:cubicBezTo>
                    <a:pt x="5659" y="7290"/>
                    <a:pt x="7290" y="5659"/>
                    <a:pt x="7290" y="3638"/>
                  </a:cubicBezTo>
                  <a:cubicBezTo>
                    <a:pt x="7290" y="1631"/>
                    <a:pt x="5659" y="0"/>
                    <a:pt x="3638"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3" name="Google Shape;17263;p62"/>
            <p:cNvSpPr/>
            <p:nvPr/>
          </p:nvSpPr>
          <p:spPr>
            <a:xfrm>
              <a:off x="4869693" y="3117653"/>
              <a:ext cx="168798" cy="165757"/>
            </a:xfrm>
            <a:custGeom>
              <a:avLst/>
              <a:gdLst/>
              <a:ahLst/>
              <a:cxnLst/>
              <a:rect l="l" t="t" r="r" b="b"/>
              <a:pathLst>
                <a:path w="6439" h="6323" extrusionOk="0">
                  <a:moveTo>
                    <a:pt x="1293" y="0"/>
                  </a:moveTo>
                  <a:cubicBezTo>
                    <a:pt x="1145" y="0"/>
                    <a:pt x="997" y="58"/>
                    <a:pt x="881" y="173"/>
                  </a:cubicBezTo>
                  <a:lnTo>
                    <a:pt x="232" y="823"/>
                  </a:lnTo>
                  <a:cubicBezTo>
                    <a:pt x="1" y="1054"/>
                    <a:pt x="1" y="1415"/>
                    <a:pt x="232" y="1646"/>
                  </a:cubicBezTo>
                  <a:lnTo>
                    <a:pt x="4735" y="6150"/>
                  </a:lnTo>
                  <a:cubicBezTo>
                    <a:pt x="4851" y="6265"/>
                    <a:pt x="4999" y="6323"/>
                    <a:pt x="5147" y="6323"/>
                  </a:cubicBezTo>
                  <a:cubicBezTo>
                    <a:pt x="5295" y="6323"/>
                    <a:pt x="5443" y="6265"/>
                    <a:pt x="5558" y="6150"/>
                  </a:cubicBezTo>
                  <a:lnTo>
                    <a:pt x="6208" y="5500"/>
                  </a:lnTo>
                  <a:cubicBezTo>
                    <a:pt x="6439" y="5269"/>
                    <a:pt x="6439" y="4908"/>
                    <a:pt x="6208" y="4677"/>
                  </a:cubicBezTo>
                  <a:lnTo>
                    <a:pt x="1704" y="173"/>
                  </a:lnTo>
                  <a:cubicBezTo>
                    <a:pt x="1588" y="58"/>
                    <a:pt x="1441" y="0"/>
                    <a:pt x="12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4" name="Google Shape;17264;p62"/>
            <p:cNvSpPr/>
            <p:nvPr/>
          </p:nvSpPr>
          <p:spPr>
            <a:xfrm>
              <a:off x="4881437" y="3118020"/>
              <a:ext cx="157054" cy="155560"/>
            </a:xfrm>
            <a:custGeom>
              <a:avLst/>
              <a:gdLst/>
              <a:ahLst/>
              <a:cxnLst/>
              <a:rect l="l" t="t" r="r" b="b"/>
              <a:pathLst>
                <a:path w="5991" h="5934" extrusionOk="0">
                  <a:moveTo>
                    <a:pt x="25" y="582"/>
                  </a:moveTo>
                  <a:cubicBezTo>
                    <a:pt x="17" y="590"/>
                    <a:pt x="8" y="598"/>
                    <a:pt x="0" y="607"/>
                  </a:cubicBezTo>
                  <a:lnTo>
                    <a:pt x="25" y="582"/>
                  </a:lnTo>
                  <a:close/>
                  <a:moveTo>
                    <a:pt x="845" y="1"/>
                  </a:moveTo>
                  <a:cubicBezTo>
                    <a:pt x="697" y="1"/>
                    <a:pt x="549" y="58"/>
                    <a:pt x="433" y="174"/>
                  </a:cubicBezTo>
                  <a:lnTo>
                    <a:pt x="25" y="582"/>
                  </a:lnTo>
                  <a:lnTo>
                    <a:pt x="25" y="582"/>
                  </a:lnTo>
                  <a:cubicBezTo>
                    <a:pt x="131" y="483"/>
                    <a:pt x="267" y="434"/>
                    <a:pt x="404" y="434"/>
                  </a:cubicBezTo>
                  <a:cubicBezTo>
                    <a:pt x="552" y="434"/>
                    <a:pt x="700" y="491"/>
                    <a:pt x="808" y="607"/>
                  </a:cubicBezTo>
                  <a:lnTo>
                    <a:pt x="5327" y="5111"/>
                  </a:lnTo>
                  <a:cubicBezTo>
                    <a:pt x="5543" y="5342"/>
                    <a:pt x="5543" y="5703"/>
                    <a:pt x="5327" y="5934"/>
                  </a:cubicBezTo>
                  <a:lnTo>
                    <a:pt x="5760" y="5501"/>
                  </a:lnTo>
                  <a:cubicBezTo>
                    <a:pt x="5991" y="5270"/>
                    <a:pt x="5991" y="4909"/>
                    <a:pt x="5760" y="4678"/>
                  </a:cubicBezTo>
                  <a:lnTo>
                    <a:pt x="1256" y="174"/>
                  </a:lnTo>
                  <a:cubicBezTo>
                    <a:pt x="1140" y="58"/>
                    <a:pt x="993" y="1"/>
                    <a:pt x="84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5" name="Google Shape;17265;p62"/>
            <p:cNvSpPr/>
            <p:nvPr/>
          </p:nvSpPr>
          <p:spPr>
            <a:xfrm>
              <a:off x="4952952" y="3199391"/>
              <a:ext cx="54134" cy="54134"/>
            </a:xfrm>
            <a:custGeom>
              <a:avLst/>
              <a:gdLst/>
              <a:ahLst/>
              <a:cxnLst/>
              <a:rect l="l" t="t" r="r" b="b"/>
              <a:pathLst>
                <a:path w="2065" h="2065" extrusionOk="0">
                  <a:moveTo>
                    <a:pt x="1458" y="0"/>
                  </a:moveTo>
                  <a:lnTo>
                    <a:pt x="0" y="1473"/>
                  </a:lnTo>
                  <a:lnTo>
                    <a:pt x="592" y="2064"/>
                  </a:lnTo>
                  <a:lnTo>
                    <a:pt x="2065" y="607"/>
                  </a:lnTo>
                  <a:lnTo>
                    <a:pt x="145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6" name="Google Shape;17266;p62"/>
            <p:cNvSpPr/>
            <p:nvPr/>
          </p:nvSpPr>
          <p:spPr>
            <a:xfrm>
              <a:off x="4931377" y="3179232"/>
              <a:ext cx="55209" cy="50464"/>
            </a:xfrm>
            <a:custGeom>
              <a:avLst/>
              <a:gdLst/>
              <a:ahLst/>
              <a:cxnLst/>
              <a:rect l="l" t="t" r="r" b="b"/>
              <a:pathLst>
                <a:path w="2106" h="1925" extrusionOk="0">
                  <a:moveTo>
                    <a:pt x="1771" y="0"/>
                  </a:moveTo>
                  <a:cubicBezTo>
                    <a:pt x="1713" y="0"/>
                    <a:pt x="1653" y="26"/>
                    <a:pt x="1603" y="91"/>
                  </a:cubicBezTo>
                  <a:lnTo>
                    <a:pt x="130" y="1549"/>
                  </a:lnTo>
                  <a:cubicBezTo>
                    <a:pt x="1" y="1693"/>
                    <a:pt x="102" y="1924"/>
                    <a:pt x="289" y="1924"/>
                  </a:cubicBezTo>
                  <a:cubicBezTo>
                    <a:pt x="347" y="1924"/>
                    <a:pt x="405" y="1910"/>
                    <a:pt x="448" y="1866"/>
                  </a:cubicBezTo>
                  <a:lnTo>
                    <a:pt x="1920" y="394"/>
                  </a:lnTo>
                  <a:cubicBezTo>
                    <a:pt x="2105" y="242"/>
                    <a:pt x="1947" y="0"/>
                    <a:pt x="17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7" name="Google Shape;17267;p62"/>
            <p:cNvSpPr/>
            <p:nvPr/>
          </p:nvSpPr>
          <p:spPr>
            <a:xfrm>
              <a:off x="4736101" y="2955670"/>
              <a:ext cx="87453" cy="95396"/>
            </a:xfrm>
            <a:custGeom>
              <a:avLst/>
              <a:gdLst/>
              <a:ahLst/>
              <a:cxnLst/>
              <a:rect l="l" t="t" r="r" b="b"/>
              <a:pathLst>
                <a:path w="3336" h="3639" extrusionOk="0">
                  <a:moveTo>
                    <a:pt x="1529" y="1"/>
                  </a:moveTo>
                  <a:cubicBezTo>
                    <a:pt x="1161" y="1"/>
                    <a:pt x="789" y="133"/>
                    <a:pt x="492" y="405"/>
                  </a:cubicBezTo>
                  <a:cubicBezTo>
                    <a:pt x="174" y="694"/>
                    <a:pt x="1" y="1098"/>
                    <a:pt x="1" y="1517"/>
                  </a:cubicBezTo>
                  <a:cubicBezTo>
                    <a:pt x="1" y="1863"/>
                    <a:pt x="257" y="2036"/>
                    <a:pt x="513" y="2036"/>
                  </a:cubicBezTo>
                  <a:cubicBezTo>
                    <a:pt x="770" y="2036"/>
                    <a:pt x="1026" y="1863"/>
                    <a:pt x="1026" y="1517"/>
                  </a:cubicBezTo>
                  <a:cubicBezTo>
                    <a:pt x="1026" y="1236"/>
                    <a:pt x="1270" y="1011"/>
                    <a:pt x="1549" y="1011"/>
                  </a:cubicBezTo>
                  <a:cubicBezTo>
                    <a:pt x="1557" y="1011"/>
                    <a:pt x="1566" y="1011"/>
                    <a:pt x="1574" y="1011"/>
                  </a:cubicBezTo>
                  <a:cubicBezTo>
                    <a:pt x="1820" y="1040"/>
                    <a:pt x="2022" y="1242"/>
                    <a:pt x="2051" y="1488"/>
                  </a:cubicBezTo>
                  <a:cubicBezTo>
                    <a:pt x="2051" y="1704"/>
                    <a:pt x="1935" y="1892"/>
                    <a:pt x="1748" y="1979"/>
                  </a:cubicBezTo>
                  <a:cubicBezTo>
                    <a:pt x="1300" y="2181"/>
                    <a:pt x="1011" y="2628"/>
                    <a:pt x="1026" y="3119"/>
                  </a:cubicBezTo>
                  <a:cubicBezTo>
                    <a:pt x="1026" y="3408"/>
                    <a:pt x="1257" y="3639"/>
                    <a:pt x="1531" y="3639"/>
                  </a:cubicBezTo>
                  <a:cubicBezTo>
                    <a:pt x="1820" y="3639"/>
                    <a:pt x="2051" y="3422"/>
                    <a:pt x="2051" y="3133"/>
                  </a:cubicBezTo>
                  <a:cubicBezTo>
                    <a:pt x="2051" y="3047"/>
                    <a:pt x="2108" y="2960"/>
                    <a:pt x="2181" y="2931"/>
                  </a:cubicBezTo>
                  <a:cubicBezTo>
                    <a:pt x="3032" y="2527"/>
                    <a:pt x="3335" y="1459"/>
                    <a:pt x="2801" y="679"/>
                  </a:cubicBezTo>
                  <a:cubicBezTo>
                    <a:pt x="2505" y="234"/>
                    <a:pt x="2020" y="1"/>
                    <a:pt x="1529"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8" name="Google Shape;17268;p62"/>
            <p:cNvSpPr/>
            <p:nvPr/>
          </p:nvSpPr>
          <p:spPr>
            <a:xfrm>
              <a:off x="4762972" y="3064279"/>
              <a:ext cx="26897" cy="28050"/>
            </a:xfrm>
            <a:custGeom>
              <a:avLst/>
              <a:gdLst/>
              <a:ahLst/>
              <a:cxnLst/>
              <a:rect l="l" t="t" r="r" b="b"/>
              <a:pathLst>
                <a:path w="1026" h="1070" extrusionOk="0">
                  <a:moveTo>
                    <a:pt x="513" y="1"/>
                  </a:moveTo>
                  <a:cubicBezTo>
                    <a:pt x="257" y="1"/>
                    <a:pt x="1" y="174"/>
                    <a:pt x="1" y="520"/>
                  </a:cubicBezTo>
                  <a:lnTo>
                    <a:pt x="1" y="549"/>
                  </a:lnTo>
                  <a:cubicBezTo>
                    <a:pt x="1" y="838"/>
                    <a:pt x="232" y="1069"/>
                    <a:pt x="506" y="1069"/>
                  </a:cubicBezTo>
                  <a:cubicBezTo>
                    <a:pt x="795" y="1069"/>
                    <a:pt x="1026" y="838"/>
                    <a:pt x="1026" y="549"/>
                  </a:cubicBezTo>
                  <a:lnTo>
                    <a:pt x="1026" y="520"/>
                  </a:lnTo>
                  <a:cubicBezTo>
                    <a:pt x="1026" y="174"/>
                    <a:pt x="769" y="1"/>
                    <a:pt x="513"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9" name="Google Shape;17269;p62"/>
          <p:cNvGrpSpPr/>
          <p:nvPr/>
        </p:nvGrpSpPr>
        <p:grpSpPr>
          <a:xfrm>
            <a:off x="5156931" y="2922194"/>
            <a:ext cx="324699" cy="347611"/>
            <a:chOff x="5156931" y="2922194"/>
            <a:chExt cx="324699" cy="347611"/>
          </a:xfrm>
        </p:grpSpPr>
        <p:sp>
          <p:nvSpPr>
            <p:cNvPr id="17270" name="Google Shape;17270;p62"/>
            <p:cNvSpPr/>
            <p:nvPr/>
          </p:nvSpPr>
          <p:spPr>
            <a:xfrm>
              <a:off x="5160706" y="3072982"/>
              <a:ext cx="317149" cy="43543"/>
            </a:xfrm>
            <a:custGeom>
              <a:avLst/>
              <a:gdLst/>
              <a:ahLst/>
              <a:cxnLst/>
              <a:rect l="l" t="t" r="r" b="b"/>
              <a:pathLst>
                <a:path w="12098" h="1661" extrusionOk="0">
                  <a:moveTo>
                    <a:pt x="15" y="1"/>
                  </a:moveTo>
                  <a:lnTo>
                    <a:pt x="0" y="1661"/>
                  </a:lnTo>
                  <a:lnTo>
                    <a:pt x="12097" y="1661"/>
                  </a:lnTo>
                  <a:lnTo>
                    <a:pt x="1208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1" name="Google Shape;17271;p62"/>
            <p:cNvSpPr/>
            <p:nvPr/>
          </p:nvSpPr>
          <p:spPr>
            <a:xfrm>
              <a:off x="5258330" y="2922194"/>
              <a:ext cx="128689" cy="62261"/>
            </a:xfrm>
            <a:custGeom>
              <a:avLst/>
              <a:gdLst/>
              <a:ahLst/>
              <a:cxnLst/>
              <a:rect l="l" t="t" r="r" b="b"/>
              <a:pathLst>
                <a:path w="4909" h="2375" extrusionOk="0">
                  <a:moveTo>
                    <a:pt x="2453" y="0"/>
                  </a:moveTo>
                  <a:cubicBezTo>
                    <a:pt x="2397" y="0"/>
                    <a:pt x="2339" y="22"/>
                    <a:pt x="2296" y="65"/>
                  </a:cubicBezTo>
                  <a:lnTo>
                    <a:pt x="997" y="1364"/>
                  </a:lnTo>
                  <a:lnTo>
                    <a:pt x="1" y="2375"/>
                  </a:lnTo>
                  <a:lnTo>
                    <a:pt x="4909" y="2375"/>
                  </a:lnTo>
                  <a:lnTo>
                    <a:pt x="2599" y="65"/>
                  </a:lnTo>
                  <a:cubicBezTo>
                    <a:pt x="2563" y="22"/>
                    <a:pt x="2509" y="0"/>
                    <a:pt x="2453"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2" name="Google Shape;17272;p62"/>
            <p:cNvSpPr/>
            <p:nvPr/>
          </p:nvSpPr>
          <p:spPr>
            <a:xfrm>
              <a:off x="5258330" y="2957951"/>
              <a:ext cx="128689" cy="26503"/>
            </a:xfrm>
            <a:custGeom>
              <a:avLst/>
              <a:gdLst/>
              <a:ahLst/>
              <a:cxnLst/>
              <a:rect l="l" t="t" r="r" b="b"/>
              <a:pathLst>
                <a:path w="4909" h="1011" extrusionOk="0">
                  <a:moveTo>
                    <a:pt x="997" y="0"/>
                  </a:moveTo>
                  <a:lnTo>
                    <a:pt x="1" y="1011"/>
                  </a:lnTo>
                  <a:lnTo>
                    <a:pt x="4909" y="1011"/>
                  </a:lnTo>
                  <a:lnTo>
                    <a:pt x="391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3" name="Google Shape;17273;p62"/>
            <p:cNvSpPr/>
            <p:nvPr/>
          </p:nvSpPr>
          <p:spPr>
            <a:xfrm>
              <a:off x="5180000" y="2975358"/>
              <a:ext cx="278561" cy="260761"/>
            </a:xfrm>
            <a:custGeom>
              <a:avLst/>
              <a:gdLst/>
              <a:ahLst/>
              <a:cxnLst/>
              <a:rect l="l" t="t" r="r" b="b"/>
              <a:pathLst>
                <a:path w="10626" h="9947" extrusionOk="0">
                  <a:moveTo>
                    <a:pt x="217" y="0"/>
                  </a:moveTo>
                  <a:cubicBezTo>
                    <a:pt x="102" y="0"/>
                    <a:pt x="1" y="102"/>
                    <a:pt x="1" y="217"/>
                  </a:cubicBezTo>
                  <a:lnTo>
                    <a:pt x="1" y="9946"/>
                  </a:lnTo>
                  <a:lnTo>
                    <a:pt x="10625" y="9946"/>
                  </a:lnTo>
                  <a:lnTo>
                    <a:pt x="10625" y="217"/>
                  </a:lnTo>
                  <a:cubicBezTo>
                    <a:pt x="10625" y="102"/>
                    <a:pt x="10524" y="0"/>
                    <a:pt x="10409"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4" name="Google Shape;17274;p62"/>
            <p:cNvSpPr/>
            <p:nvPr/>
          </p:nvSpPr>
          <p:spPr>
            <a:xfrm>
              <a:off x="5438847" y="2975358"/>
              <a:ext cx="19714" cy="260761"/>
            </a:xfrm>
            <a:custGeom>
              <a:avLst/>
              <a:gdLst/>
              <a:ahLst/>
              <a:cxnLst/>
              <a:rect l="l" t="t" r="r" b="b"/>
              <a:pathLst>
                <a:path w="752" h="9947" extrusionOk="0">
                  <a:moveTo>
                    <a:pt x="1" y="0"/>
                  </a:moveTo>
                  <a:lnTo>
                    <a:pt x="1" y="9946"/>
                  </a:lnTo>
                  <a:lnTo>
                    <a:pt x="751" y="9946"/>
                  </a:lnTo>
                  <a:lnTo>
                    <a:pt x="751" y="217"/>
                  </a:lnTo>
                  <a:cubicBezTo>
                    <a:pt x="751" y="102"/>
                    <a:pt x="650" y="0"/>
                    <a:pt x="535" y="0"/>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5" name="Google Shape;17275;p62"/>
            <p:cNvSpPr/>
            <p:nvPr/>
          </p:nvSpPr>
          <p:spPr>
            <a:xfrm>
              <a:off x="5180000" y="3062785"/>
              <a:ext cx="278561" cy="172967"/>
            </a:xfrm>
            <a:custGeom>
              <a:avLst/>
              <a:gdLst/>
              <a:ahLst/>
              <a:cxnLst/>
              <a:rect l="l" t="t" r="r" b="b"/>
              <a:pathLst>
                <a:path w="10626" h="6598" extrusionOk="0">
                  <a:moveTo>
                    <a:pt x="1" y="0"/>
                  </a:moveTo>
                  <a:lnTo>
                    <a:pt x="1" y="6597"/>
                  </a:lnTo>
                  <a:lnTo>
                    <a:pt x="10625" y="6597"/>
                  </a:lnTo>
                  <a:lnTo>
                    <a:pt x="10625" y="0"/>
                  </a:lnTo>
                  <a:lnTo>
                    <a:pt x="5313" y="3797"/>
                  </a:lnTo>
                  <a:lnTo>
                    <a:pt x="1"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6" name="Google Shape;17276;p62"/>
            <p:cNvSpPr/>
            <p:nvPr/>
          </p:nvSpPr>
          <p:spPr>
            <a:xfrm>
              <a:off x="5221262" y="3114192"/>
              <a:ext cx="196953" cy="10329"/>
            </a:xfrm>
            <a:custGeom>
              <a:avLst/>
              <a:gdLst/>
              <a:ahLst/>
              <a:cxnLst/>
              <a:rect l="l" t="t" r="r" b="b"/>
              <a:pathLst>
                <a:path w="7513" h="394" extrusionOk="0">
                  <a:moveTo>
                    <a:pt x="7259" y="1"/>
                  </a:moveTo>
                  <a:cubicBezTo>
                    <a:pt x="7250" y="1"/>
                    <a:pt x="7241" y="1"/>
                    <a:pt x="7232" y="2"/>
                  </a:cubicBezTo>
                  <a:lnTo>
                    <a:pt x="246" y="2"/>
                  </a:lnTo>
                  <a:cubicBezTo>
                    <a:pt x="0" y="17"/>
                    <a:pt x="0" y="378"/>
                    <a:pt x="246" y="392"/>
                  </a:cubicBezTo>
                  <a:lnTo>
                    <a:pt x="7232" y="392"/>
                  </a:lnTo>
                  <a:cubicBezTo>
                    <a:pt x="7241" y="393"/>
                    <a:pt x="7250" y="393"/>
                    <a:pt x="7259" y="393"/>
                  </a:cubicBezTo>
                  <a:cubicBezTo>
                    <a:pt x="7512" y="393"/>
                    <a:pt x="7512" y="1"/>
                    <a:pt x="725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7" name="Google Shape;17277;p62"/>
            <p:cNvSpPr/>
            <p:nvPr/>
          </p:nvSpPr>
          <p:spPr>
            <a:xfrm>
              <a:off x="5254031" y="3136528"/>
              <a:ext cx="129581" cy="10696"/>
            </a:xfrm>
            <a:custGeom>
              <a:avLst/>
              <a:gdLst/>
              <a:ahLst/>
              <a:cxnLst/>
              <a:rect l="l" t="t" r="r" b="b"/>
              <a:pathLst>
                <a:path w="4943" h="408" extrusionOk="0">
                  <a:moveTo>
                    <a:pt x="255" y="1"/>
                  </a:moveTo>
                  <a:cubicBezTo>
                    <a:pt x="0" y="1"/>
                    <a:pt x="0" y="407"/>
                    <a:pt x="255" y="407"/>
                  </a:cubicBezTo>
                  <a:cubicBezTo>
                    <a:pt x="263" y="407"/>
                    <a:pt x="272" y="407"/>
                    <a:pt x="280" y="406"/>
                  </a:cubicBezTo>
                  <a:lnTo>
                    <a:pt x="4698" y="406"/>
                  </a:lnTo>
                  <a:cubicBezTo>
                    <a:pt x="4943" y="377"/>
                    <a:pt x="4943" y="31"/>
                    <a:pt x="4698" y="2"/>
                  </a:cubicBezTo>
                  <a:lnTo>
                    <a:pt x="280" y="2"/>
                  </a:lnTo>
                  <a:cubicBezTo>
                    <a:pt x="272" y="1"/>
                    <a:pt x="263" y="1"/>
                    <a:pt x="25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8" name="Google Shape;17278;p62"/>
            <p:cNvSpPr/>
            <p:nvPr/>
          </p:nvSpPr>
          <p:spPr>
            <a:xfrm>
              <a:off x="5284074" y="3159282"/>
              <a:ext cx="68893" cy="10617"/>
            </a:xfrm>
            <a:custGeom>
              <a:avLst/>
              <a:gdLst/>
              <a:ahLst/>
              <a:cxnLst/>
              <a:rect l="l" t="t" r="r" b="b"/>
              <a:pathLst>
                <a:path w="2628" h="405" extrusionOk="0">
                  <a:moveTo>
                    <a:pt x="246" y="0"/>
                  </a:moveTo>
                  <a:cubicBezTo>
                    <a:pt x="0" y="15"/>
                    <a:pt x="0" y="375"/>
                    <a:pt x="246" y="404"/>
                  </a:cubicBezTo>
                  <a:lnTo>
                    <a:pt x="2382" y="404"/>
                  </a:lnTo>
                  <a:cubicBezTo>
                    <a:pt x="2628" y="375"/>
                    <a:pt x="2628" y="15"/>
                    <a:pt x="2382"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9" name="Google Shape;17279;p62"/>
            <p:cNvSpPr/>
            <p:nvPr/>
          </p:nvSpPr>
          <p:spPr>
            <a:xfrm>
              <a:off x="5156931" y="3073009"/>
              <a:ext cx="324699" cy="196796"/>
            </a:xfrm>
            <a:custGeom>
              <a:avLst/>
              <a:gdLst/>
              <a:ahLst/>
              <a:cxnLst/>
              <a:rect l="l" t="t" r="r" b="b"/>
              <a:pathLst>
                <a:path w="12386" h="7507" extrusionOk="0">
                  <a:moveTo>
                    <a:pt x="176" y="0"/>
                  </a:moveTo>
                  <a:cubicBezTo>
                    <a:pt x="85" y="0"/>
                    <a:pt x="0" y="67"/>
                    <a:pt x="0" y="173"/>
                  </a:cubicBezTo>
                  <a:lnTo>
                    <a:pt x="0" y="7304"/>
                  </a:lnTo>
                  <a:cubicBezTo>
                    <a:pt x="0" y="7420"/>
                    <a:pt x="101" y="7506"/>
                    <a:pt x="217" y="7506"/>
                  </a:cubicBezTo>
                  <a:lnTo>
                    <a:pt x="12169" y="7506"/>
                  </a:lnTo>
                  <a:cubicBezTo>
                    <a:pt x="12285" y="7506"/>
                    <a:pt x="12386" y="7420"/>
                    <a:pt x="12386" y="7304"/>
                  </a:cubicBezTo>
                  <a:lnTo>
                    <a:pt x="12386" y="173"/>
                  </a:lnTo>
                  <a:cubicBezTo>
                    <a:pt x="12375" y="76"/>
                    <a:pt x="12291" y="3"/>
                    <a:pt x="12201" y="3"/>
                  </a:cubicBezTo>
                  <a:cubicBezTo>
                    <a:pt x="12171" y="3"/>
                    <a:pt x="12140" y="11"/>
                    <a:pt x="12111" y="29"/>
                  </a:cubicBezTo>
                  <a:lnTo>
                    <a:pt x="11722" y="303"/>
                  </a:lnTo>
                  <a:lnTo>
                    <a:pt x="6294" y="4201"/>
                  </a:lnTo>
                  <a:cubicBezTo>
                    <a:pt x="6265" y="4222"/>
                    <a:pt x="6229" y="4233"/>
                    <a:pt x="6193" y="4233"/>
                  </a:cubicBezTo>
                  <a:cubicBezTo>
                    <a:pt x="6157" y="4233"/>
                    <a:pt x="6121" y="4222"/>
                    <a:pt x="6092" y="4201"/>
                  </a:cubicBezTo>
                  <a:lnTo>
                    <a:pt x="274" y="29"/>
                  </a:lnTo>
                  <a:cubicBezTo>
                    <a:pt x="243" y="9"/>
                    <a:pt x="209" y="0"/>
                    <a:pt x="176"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0" name="Google Shape;17280;p62"/>
            <p:cNvSpPr/>
            <p:nvPr/>
          </p:nvSpPr>
          <p:spPr>
            <a:xfrm>
              <a:off x="5464197" y="3072694"/>
              <a:ext cx="17433" cy="197111"/>
            </a:xfrm>
            <a:custGeom>
              <a:avLst/>
              <a:gdLst/>
              <a:ahLst/>
              <a:cxnLst/>
              <a:rect l="l" t="t" r="r" b="b"/>
              <a:pathLst>
                <a:path w="665" h="7519" extrusionOk="0">
                  <a:moveTo>
                    <a:pt x="481" y="0"/>
                  </a:moveTo>
                  <a:cubicBezTo>
                    <a:pt x="450" y="0"/>
                    <a:pt x="419" y="8"/>
                    <a:pt x="390" y="26"/>
                  </a:cubicBezTo>
                  <a:lnTo>
                    <a:pt x="1" y="301"/>
                  </a:lnTo>
                  <a:lnTo>
                    <a:pt x="1" y="7518"/>
                  </a:lnTo>
                  <a:lnTo>
                    <a:pt x="448" y="7518"/>
                  </a:lnTo>
                  <a:cubicBezTo>
                    <a:pt x="564" y="7518"/>
                    <a:pt x="665" y="7432"/>
                    <a:pt x="665" y="7316"/>
                  </a:cubicBezTo>
                  <a:lnTo>
                    <a:pt x="665" y="185"/>
                  </a:lnTo>
                  <a:cubicBezTo>
                    <a:pt x="665" y="76"/>
                    <a:pt x="575" y="0"/>
                    <a:pt x="48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1" name="Google Shape;17281;p62"/>
            <p:cNvSpPr/>
            <p:nvPr/>
          </p:nvSpPr>
          <p:spPr>
            <a:xfrm>
              <a:off x="5217461" y="3013579"/>
              <a:ext cx="32585" cy="32952"/>
            </a:xfrm>
            <a:custGeom>
              <a:avLst/>
              <a:gdLst/>
              <a:ahLst/>
              <a:cxnLst/>
              <a:rect l="l" t="t" r="r" b="b"/>
              <a:pathLst>
                <a:path w="1243" h="1257" extrusionOk="0">
                  <a:moveTo>
                    <a:pt x="188" y="0"/>
                  </a:moveTo>
                  <a:cubicBezTo>
                    <a:pt x="87" y="0"/>
                    <a:pt x="1" y="87"/>
                    <a:pt x="1" y="203"/>
                  </a:cubicBezTo>
                  <a:lnTo>
                    <a:pt x="1" y="1054"/>
                  </a:lnTo>
                  <a:cubicBezTo>
                    <a:pt x="1" y="1155"/>
                    <a:pt x="87" y="1256"/>
                    <a:pt x="188" y="1256"/>
                  </a:cubicBezTo>
                  <a:lnTo>
                    <a:pt x="1040" y="1256"/>
                  </a:lnTo>
                  <a:cubicBezTo>
                    <a:pt x="1156" y="1256"/>
                    <a:pt x="1242" y="1155"/>
                    <a:pt x="1242" y="1054"/>
                  </a:cubicBezTo>
                  <a:lnTo>
                    <a:pt x="1242" y="203"/>
                  </a:lnTo>
                  <a:cubicBezTo>
                    <a:pt x="1242" y="87"/>
                    <a:pt x="1156" y="0"/>
                    <a:pt x="1040" y="0"/>
                  </a:cubicBez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2" name="Google Shape;17282;p62"/>
            <p:cNvSpPr/>
            <p:nvPr/>
          </p:nvSpPr>
          <p:spPr>
            <a:xfrm>
              <a:off x="5271595" y="3008258"/>
              <a:ext cx="36491" cy="10670"/>
            </a:xfrm>
            <a:custGeom>
              <a:avLst/>
              <a:gdLst/>
              <a:ahLst/>
              <a:cxnLst/>
              <a:rect l="l" t="t" r="r" b="b"/>
              <a:pathLst>
                <a:path w="1392" h="407" extrusionOk="0">
                  <a:moveTo>
                    <a:pt x="1137" y="0"/>
                  </a:moveTo>
                  <a:cubicBezTo>
                    <a:pt x="1129" y="0"/>
                    <a:pt x="1120" y="0"/>
                    <a:pt x="1112" y="1"/>
                  </a:cubicBezTo>
                  <a:lnTo>
                    <a:pt x="245" y="1"/>
                  </a:lnTo>
                  <a:cubicBezTo>
                    <a:pt x="0" y="30"/>
                    <a:pt x="0" y="391"/>
                    <a:pt x="245" y="406"/>
                  </a:cubicBezTo>
                  <a:lnTo>
                    <a:pt x="1112" y="406"/>
                  </a:lnTo>
                  <a:cubicBezTo>
                    <a:pt x="1120" y="406"/>
                    <a:pt x="1129" y="407"/>
                    <a:pt x="1137" y="407"/>
                  </a:cubicBezTo>
                  <a:cubicBezTo>
                    <a:pt x="1392" y="407"/>
                    <a:pt x="1392" y="0"/>
                    <a:pt x="1137"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3" name="Google Shape;17283;p62"/>
            <p:cNvSpPr/>
            <p:nvPr/>
          </p:nvSpPr>
          <p:spPr>
            <a:xfrm>
              <a:off x="5270206" y="3036255"/>
              <a:ext cx="113406" cy="10670"/>
            </a:xfrm>
            <a:custGeom>
              <a:avLst/>
              <a:gdLst/>
              <a:ahLst/>
              <a:cxnLst/>
              <a:rect l="l" t="t" r="r" b="b"/>
              <a:pathLst>
                <a:path w="4326" h="407" extrusionOk="0">
                  <a:moveTo>
                    <a:pt x="271" y="0"/>
                  </a:moveTo>
                  <a:cubicBezTo>
                    <a:pt x="0" y="0"/>
                    <a:pt x="5" y="406"/>
                    <a:pt x="284" y="406"/>
                  </a:cubicBezTo>
                  <a:cubicBezTo>
                    <a:pt x="289" y="406"/>
                    <a:pt x="294" y="406"/>
                    <a:pt x="298" y="406"/>
                  </a:cubicBezTo>
                  <a:lnTo>
                    <a:pt x="4081" y="406"/>
                  </a:lnTo>
                  <a:cubicBezTo>
                    <a:pt x="4326" y="377"/>
                    <a:pt x="4326" y="16"/>
                    <a:pt x="4081" y="2"/>
                  </a:cubicBezTo>
                  <a:lnTo>
                    <a:pt x="298" y="2"/>
                  </a:lnTo>
                  <a:cubicBezTo>
                    <a:pt x="289" y="1"/>
                    <a:pt x="280" y="0"/>
                    <a:pt x="27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4" name="Google Shape;17284;p62"/>
            <p:cNvSpPr/>
            <p:nvPr/>
          </p:nvSpPr>
          <p:spPr>
            <a:xfrm>
              <a:off x="5223517" y="3080532"/>
              <a:ext cx="69915" cy="10670"/>
            </a:xfrm>
            <a:custGeom>
              <a:avLst/>
              <a:gdLst/>
              <a:ahLst/>
              <a:cxnLst/>
              <a:rect l="l" t="t" r="r" b="b"/>
              <a:pathLst>
                <a:path w="2667" h="407" extrusionOk="0">
                  <a:moveTo>
                    <a:pt x="2396" y="0"/>
                  </a:moveTo>
                  <a:cubicBezTo>
                    <a:pt x="2387" y="0"/>
                    <a:pt x="2378" y="1"/>
                    <a:pt x="2368" y="2"/>
                  </a:cubicBezTo>
                  <a:lnTo>
                    <a:pt x="246" y="2"/>
                  </a:lnTo>
                  <a:cubicBezTo>
                    <a:pt x="1" y="16"/>
                    <a:pt x="1" y="377"/>
                    <a:pt x="246" y="406"/>
                  </a:cubicBezTo>
                  <a:lnTo>
                    <a:pt x="2368" y="406"/>
                  </a:lnTo>
                  <a:cubicBezTo>
                    <a:pt x="2373" y="406"/>
                    <a:pt x="2378" y="406"/>
                    <a:pt x="2382" y="406"/>
                  </a:cubicBezTo>
                  <a:cubicBezTo>
                    <a:pt x="2662" y="406"/>
                    <a:pt x="2667" y="0"/>
                    <a:pt x="2396"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5" name="Google Shape;17285;p62"/>
            <p:cNvSpPr/>
            <p:nvPr/>
          </p:nvSpPr>
          <p:spPr>
            <a:xfrm>
              <a:off x="5183251" y="3234152"/>
              <a:ext cx="56939" cy="10696"/>
            </a:xfrm>
            <a:custGeom>
              <a:avLst/>
              <a:gdLst/>
              <a:ahLst/>
              <a:cxnLst/>
              <a:rect l="l" t="t" r="r" b="b"/>
              <a:pathLst>
                <a:path w="2172" h="408" extrusionOk="0">
                  <a:moveTo>
                    <a:pt x="255" y="1"/>
                  </a:moveTo>
                  <a:cubicBezTo>
                    <a:pt x="1" y="1"/>
                    <a:pt x="1" y="408"/>
                    <a:pt x="255" y="408"/>
                  </a:cubicBezTo>
                  <a:cubicBezTo>
                    <a:pt x="264" y="408"/>
                    <a:pt x="272" y="407"/>
                    <a:pt x="281" y="406"/>
                  </a:cubicBezTo>
                  <a:lnTo>
                    <a:pt x="1927" y="406"/>
                  </a:lnTo>
                  <a:cubicBezTo>
                    <a:pt x="2172" y="378"/>
                    <a:pt x="2172" y="31"/>
                    <a:pt x="1927" y="2"/>
                  </a:cubicBezTo>
                  <a:lnTo>
                    <a:pt x="281" y="2"/>
                  </a:lnTo>
                  <a:cubicBezTo>
                    <a:pt x="272" y="1"/>
                    <a:pt x="264" y="1"/>
                    <a:pt x="255"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6" name="Google Shape;17286;p62"/>
          <p:cNvGrpSpPr/>
          <p:nvPr/>
        </p:nvGrpSpPr>
        <p:grpSpPr>
          <a:xfrm>
            <a:off x="6086331" y="2905337"/>
            <a:ext cx="364441" cy="364834"/>
            <a:chOff x="6086331" y="2905337"/>
            <a:chExt cx="364441" cy="364834"/>
          </a:xfrm>
        </p:grpSpPr>
        <p:sp>
          <p:nvSpPr>
            <p:cNvPr id="17287" name="Google Shape;17287;p62"/>
            <p:cNvSpPr/>
            <p:nvPr/>
          </p:nvSpPr>
          <p:spPr>
            <a:xfrm>
              <a:off x="6086331" y="2905337"/>
              <a:ext cx="277407" cy="277433"/>
            </a:xfrm>
            <a:custGeom>
              <a:avLst/>
              <a:gdLst/>
              <a:ahLst/>
              <a:cxnLst/>
              <a:rect l="l" t="t" r="r" b="b"/>
              <a:pathLst>
                <a:path w="10582" h="10583" extrusionOk="0">
                  <a:moveTo>
                    <a:pt x="4952" y="1"/>
                  </a:moveTo>
                  <a:cubicBezTo>
                    <a:pt x="4735" y="1"/>
                    <a:pt x="4533" y="160"/>
                    <a:pt x="4490" y="391"/>
                  </a:cubicBezTo>
                  <a:lnTo>
                    <a:pt x="4245" y="1589"/>
                  </a:lnTo>
                  <a:cubicBezTo>
                    <a:pt x="3956" y="1675"/>
                    <a:pt x="3667" y="1791"/>
                    <a:pt x="3407" y="1935"/>
                  </a:cubicBezTo>
                  <a:lnTo>
                    <a:pt x="2382" y="1257"/>
                  </a:lnTo>
                  <a:cubicBezTo>
                    <a:pt x="2303" y="1202"/>
                    <a:pt x="2210" y="1175"/>
                    <a:pt x="2117" y="1175"/>
                  </a:cubicBezTo>
                  <a:cubicBezTo>
                    <a:pt x="1992" y="1175"/>
                    <a:pt x="1867" y="1223"/>
                    <a:pt x="1776" y="1315"/>
                  </a:cubicBezTo>
                  <a:lnTo>
                    <a:pt x="1314" y="1791"/>
                  </a:lnTo>
                  <a:cubicBezTo>
                    <a:pt x="1155" y="1950"/>
                    <a:pt x="1127" y="2195"/>
                    <a:pt x="1256" y="2397"/>
                  </a:cubicBezTo>
                  <a:lnTo>
                    <a:pt x="1935" y="3408"/>
                  </a:lnTo>
                  <a:cubicBezTo>
                    <a:pt x="1776" y="3668"/>
                    <a:pt x="1661" y="3956"/>
                    <a:pt x="1589" y="4259"/>
                  </a:cubicBezTo>
                  <a:lnTo>
                    <a:pt x="376" y="4490"/>
                  </a:lnTo>
                  <a:cubicBezTo>
                    <a:pt x="159" y="4534"/>
                    <a:pt x="1" y="4736"/>
                    <a:pt x="1" y="4967"/>
                  </a:cubicBezTo>
                  <a:lnTo>
                    <a:pt x="1" y="5616"/>
                  </a:lnTo>
                  <a:cubicBezTo>
                    <a:pt x="1" y="5847"/>
                    <a:pt x="159" y="6049"/>
                    <a:pt x="376" y="6093"/>
                  </a:cubicBezTo>
                  <a:lnTo>
                    <a:pt x="1589" y="6338"/>
                  </a:lnTo>
                  <a:cubicBezTo>
                    <a:pt x="1661" y="6627"/>
                    <a:pt x="1776" y="6915"/>
                    <a:pt x="1935" y="7175"/>
                  </a:cubicBezTo>
                  <a:lnTo>
                    <a:pt x="1256" y="8200"/>
                  </a:lnTo>
                  <a:cubicBezTo>
                    <a:pt x="1127" y="8388"/>
                    <a:pt x="1155" y="8633"/>
                    <a:pt x="1314" y="8807"/>
                  </a:cubicBezTo>
                  <a:lnTo>
                    <a:pt x="1776" y="9268"/>
                  </a:lnTo>
                  <a:cubicBezTo>
                    <a:pt x="1867" y="9360"/>
                    <a:pt x="1992" y="9408"/>
                    <a:pt x="2117" y="9408"/>
                  </a:cubicBezTo>
                  <a:cubicBezTo>
                    <a:pt x="2210" y="9408"/>
                    <a:pt x="2303" y="9381"/>
                    <a:pt x="2382" y="9326"/>
                  </a:cubicBezTo>
                  <a:lnTo>
                    <a:pt x="3407" y="8648"/>
                  </a:lnTo>
                  <a:cubicBezTo>
                    <a:pt x="3667" y="8792"/>
                    <a:pt x="3956" y="8908"/>
                    <a:pt x="4245" y="8994"/>
                  </a:cubicBezTo>
                  <a:lnTo>
                    <a:pt x="4490" y="10192"/>
                  </a:lnTo>
                  <a:cubicBezTo>
                    <a:pt x="4533" y="10423"/>
                    <a:pt x="4735" y="10582"/>
                    <a:pt x="4952" y="10582"/>
                  </a:cubicBezTo>
                  <a:lnTo>
                    <a:pt x="5616" y="10582"/>
                  </a:lnTo>
                  <a:cubicBezTo>
                    <a:pt x="5847" y="10582"/>
                    <a:pt x="6035" y="10423"/>
                    <a:pt x="6078" y="10192"/>
                  </a:cubicBezTo>
                  <a:lnTo>
                    <a:pt x="6323" y="8994"/>
                  </a:lnTo>
                  <a:cubicBezTo>
                    <a:pt x="6612" y="8908"/>
                    <a:pt x="6901" y="8792"/>
                    <a:pt x="7175" y="8648"/>
                  </a:cubicBezTo>
                  <a:lnTo>
                    <a:pt x="8186" y="9326"/>
                  </a:lnTo>
                  <a:cubicBezTo>
                    <a:pt x="8265" y="9381"/>
                    <a:pt x="8358" y="9408"/>
                    <a:pt x="8451" y="9408"/>
                  </a:cubicBezTo>
                  <a:cubicBezTo>
                    <a:pt x="8576" y="9408"/>
                    <a:pt x="8701" y="9360"/>
                    <a:pt x="8792" y="9268"/>
                  </a:cubicBezTo>
                  <a:lnTo>
                    <a:pt x="9254" y="8807"/>
                  </a:lnTo>
                  <a:cubicBezTo>
                    <a:pt x="9413" y="8633"/>
                    <a:pt x="9441" y="8388"/>
                    <a:pt x="9311" y="8200"/>
                  </a:cubicBezTo>
                  <a:lnTo>
                    <a:pt x="8633" y="7175"/>
                  </a:lnTo>
                  <a:cubicBezTo>
                    <a:pt x="8792" y="6915"/>
                    <a:pt x="8907" y="6627"/>
                    <a:pt x="8994" y="6338"/>
                  </a:cubicBezTo>
                  <a:lnTo>
                    <a:pt x="10192" y="6093"/>
                  </a:lnTo>
                  <a:cubicBezTo>
                    <a:pt x="10409" y="6049"/>
                    <a:pt x="10567" y="5847"/>
                    <a:pt x="10582" y="5616"/>
                  </a:cubicBezTo>
                  <a:lnTo>
                    <a:pt x="10582" y="4967"/>
                  </a:lnTo>
                  <a:cubicBezTo>
                    <a:pt x="10567" y="4736"/>
                    <a:pt x="10409" y="4534"/>
                    <a:pt x="10192" y="4490"/>
                  </a:cubicBezTo>
                  <a:lnTo>
                    <a:pt x="8994" y="4259"/>
                  </a:lnTo>
                  <a:cubicBezTo>
                    <a:pt x="8907" y="3956"/>
                    <a:pt x="8792" y="3682"/>
                    <a:pt x="8647" y="3408"/>
                  </a:cubicBezTo>
                  <a:lnTo>
                    <a:pt x="9311" y="2397"/>
                  </a:lnTo>
                  <a:cubicBezTo>
                    <a:pt x="9441" y="2195"/>
                    <a:pt x="9413" y="1950"/>
                    <a:pt x="9254" y="1791"/>
                  </a:cubicBezTo>
                  <a:lnTo>
                    <a:pt x="8792" y="1315"/>
                  </a:lnTo>
                  <a:cubicBezTo>
                    <a:pt x="8701" y="1223"/>
                    <a:pt x="8576" y="1175"/>
                    <a:pt x="8451" y="1175"/>
                  </a:cubicBezTo>
                  <a:cubicBezTo>
                    <a:pt x="8358" y="1175"/>
                    <a:pt x="8265" y="1202"/>
                    <a:pt x="8186" y="1257"/>
                  </a:cubicBezTo>
                  <a:lnTo>
                    <a:pt x="7175" y="1935"/>
                  </a:lnTo>
                  <a:cubicBezTo>
                    <a:pt x="6901" y="1791"/>
                    <a:pt x="6612" y="1675"/>
                    <a:pt x="6323" y="1589"/>
                  </a:cubicBezTo>
                  <a:lnTo>
                    <a:pt x="6078" y="391"/>
                  </a:lnTo>
                  <a:cubicBezTo>
                    <a:pt x="6035" y="160"/>
                    <a:pt x="5847" y="1"/>
                    <a:pt x="5616" y="1"/>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8" name="Google Shape;17288;p62"/>
            <p:cNvSpPr/>
            <p:nvPr/>
          </p:nvSpPr>
          <p:spPr>
            <a:xfrm>
              <a:off x="6143480" y="2983301"/>
              <a:ext cx="142321" cy="121821"/>
            </a:xfrm>
            <a:custGeom>
              <a:avLst/>
              <a:gdLst/>
              <a:ahLst/>
              <a:cxnLst/>
              <a:rect l="l" t="t" r="r" b="b"/>
              <a:pathLst>
                <a:path w="5429" h="4647" extrusionOk="0">
                  <a:moveTo>
                    <a:pt x="3104" y="1"/>
                  </a:moveTo>
                  <a:cubicBezTo>
                    <a:pt x="1040" y="1"/>
                    <a:pt x="0" y="2498"/>
                    <a:pt x="1458" y="3956"/>
                  </a:cubicBezTo>
                  <a:cubicBezTo>
                    <a:pt x="1931" y="4433"/>
                    <a:pt x="2515" y="4647"/>
                    <a:pt x="3087" y="4647"/>
                  </a:cubicBezTo>
                  <a:cubicBezTo>
                    <a:pt x="4281" y="4647"/>
                    <a:pt x="5428" y="3720"/>
                    <a:pt x="5428" y="2325"/>
                  </a:cubicBezTo>
                  <a:cubicBezTo>
                    <a:pt x="5428" y="1040"/>
                    <a:pt x="4389" y="1"/>
                    <a:pt x="3104" y="1"/>
                  </a:cubicBezTo>
                  <a:close/>
                </a:path>
              </a:pathLst>
            </a:custGeom>
            <a:solidFill>
              <a:srgbClr val="EB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9" name="Google Shape;17289;p62"/>
            <p:cNvSpPr/>
            <p:nvPr/>
          </p:nvSpPr>
          <p:spPr>
            <a:xfrm>
              <a:off x="6184349" y="3013946"/>
              <a:ext cx="70781" cy="60557"/>
            </a:xfrm>
            <a:custGeom>
              <a:avLst/>
              <a:gdLst/>
              <a:ahLst/>
              <a:cxnLst/>
              <a:rect l="l" t="t" r="r" b="b"/>
              <a:pathLst>
                <a:path w="2700" h="2310" extrusionOk="0">
                  <a:moveTo>
                    <a:pt x="1545" y="1"/>
                  </a:moveTo>
                  <a:cubicBezTo>
                    <a:pt x="520" y="1"/>
                    <a:pt x="0" y="1242"/>
                    <a:pt x="722" y="1964"/>
                  </a:cubicBezTo>
                  <a:cubicBezTo>
                    <a:pt x="961" y="2203"/>
                    <a:pt x="1253" y="2310"/>
                    <a:pt x="1539" y="2310"/>
                  </a:cubicBezTo>
                  <a:cubicBezTo>
                    <a:pt x="2134" y="2310"/>
                    <a:pt x="2700" y="1848"/>
                    <a:pt x="2700" y="1156"/>
                  </a:cubicBezTo>
                  <a:cubicBezTo>
                    <a:pt x="2700" y="506"/>
                    <a:pt x="2180" y="1"/>
                    <a:pt x="154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0" name="Google Shape;17290;p62"/>
            <p:cNvSpPr/>
            <p:nvPr/>
          </p:nvSpPr>
          <p:spPr>
            <a:xfrm>
              <a:off x="6268368" y="3087374"/>
              <a:ext cx="182404" cy="182797"/>
            </a:xfrm>
            <a:custGeom>
              <a:avLst/>
              <a:gdLst/>
              <a:ahLst/>
              <a:cxnLst/>
              <a:rect l="l" t="t" r="r" b="b"/>
              <a:pathLst>
                <a:path w="6958" h="6973" extrusionOk="0">
                  <a:moveTo>
                    <a:pt x="3262" y="0"/>
                  </a:moveTo>
                  <a:cubicBezTo>
                    <a:pt x="3118" y="0"/>
                    <a:pt x="2988" y="116"/>
                    <a:pt x="2945" y="260"/>
                  </a:cubicBezTo>
                  <a:lnTo>
                    <a:pt x="2801" y="1054"/>
                  </a:lnTo>
                  <a:cubicBezTo>
                    <a:pt x="2598" y="1097"/>
                    <a:pt x="2411" y="1184"/>
                    <a:pt x="2238" y="1285"/>
                  </a:cubicBezTo>
                  <a:lnTo>
                    <a:pt x="1574" y="838"/>
                  </a:lnTo>
                  <a:cubicBezTo>
                    <a:pt x="1518" y="800"/>
                    <a:pt x="1454" y="782"/>
                    <a:pt x="1392" y="782"/>
                  </a:cubicBezTo>
                  <a:cubicBezTo>
                    <a:pt x="1308" y="782"/>
                    <a:pt x="1227" y="815"/>
                    <a:pt x="1169" y="881"/>
                  </a:cubicBezTo>
                  <a:lnTo>
                    <a:pt x="866" y="1184"/>
                  </a:lnTo>
                  <a:cubicBezTo>
                    <a:pt x="765" y="1285"/>
                    <a:pt x="736" y="1458"/>
                    <a:pt x="823" y="1574"/>
                  </a:cubicBezTo>
                  <a:lnTo>
                    <a:pt x="1270" y="2252"/>
                  </a:lnTo>
                  <a:cubicBezTo>
                    <a:pt x="1169" y="2426"/>
                    <a:pt x="1097" y="2613"/>
                    <a:pt x="1039" y="2801"/>
                  </a:cubicBezTo>
                  <a:lnTo>
                    <a:pt x="260" y="2960"/>
                  </a:lnTo>
                  <a:cubicBezTo>
                    <a:pt x="101" y="2988"/>
                    <a:pt x="0" y="3118"/>
                    <a:pt x="0" y="3277"/>
                  </a:cubicBezTo>
                  <a:lnTo>
                    <a:pt x="0" y="3710"/>
                  </a:lnTo>
                  <a:cubicBezTo>
                    <a:pt x="0" y="3855"/>
                    <a:pt x="101" y="3985"/>
                    <a:pt x="260" y="4013"/>
                  </a:cubicBezTo>
                  <a:lnTo>
                    <a:pt x="1039" y="4172"/>
                  </a:lnTo>
                  <a:cubicBezTo>
                    <a:pt x="1097" y="4360"/>
                    <a:pt x="1169" y="4548"/>
                    <a:pt x="1270" y="4735"/>
                  </a:cubicBezTo>
                  <a:lnTo>
                    <a:pt x="823" y="5399"/>
                  </a:lnTo>
                  <a:cubicBezTo>
                    <a:pt x="751" y="5529"/>
                    <a:pt x="765" y="5688"/>
                    <a:pt x="866" y="5803"/>
                  </a:cubicBezTo>
                  <a:lnTo>
                    <a:pt x="1169" y="6107"/>
                  </a:lnTo>
                  <a:cubicBezTo>
                    <a:pt x="1234" y="6163"/>
                    <a:pt x="1312" y="6192"/>
                    <a:pt x="1390" y="6192"/>
                  </a:cubicBezTo>
                  <a:cubicBezTo>
                    <a:pt x="1453" y="6192"/>
                    <a:pt x="1516" y="6174"/>
                    <a:pt x="1574" y="6135"/>
                  </a:cubicBezTo>
                  <a:lnTo>
                    <a:pt x="2238" y="5702"/>
                  </a:lnTo>
                  <a:cubicBezTo>
                    <a:pt x="2411" y="5789"/>
                    <a:pt x="2598" y="5876"/>
                    <a:pt x="2801" y="5919"/>
                  </a:cubicBezTo>
                  <a:lnTo>
                    <a:pt x="2959" y="6713"/>
                  </a:lnTo>
                  <a:cubicBezTo>
                    <a:pt x="2988" y="6857"/>
                    <a:pt x="3118" y="6973"/>
                    <a:pt x="3262" y="6973"/>
                  </a:cubicBezTo>
                  <a:lnTo>
                    <a:pt x="3696" y="6973"/>
                  </a:lnTo>
                  <a:cubicBezTo>
                    <a:pt x="3840" y="6973"/>
                    <a:pt x="3970" y="6857"/>
                    <a:pt x="3999" y="6713"/>
                  </a:cubicBezTo>
                  <a:lnTo>
                    <a:pt x="4157" y="5919"/>
                  </a:lnTo>
                  <a:cubicBezTo>
                    <a:pt x="4360" y="5876"/>
                    <a:pt x="4547" y="5789"/>
                    <a:pt x="4720" y="5702"/>
                  </a:cubicBezTo>
                  <a:lnTo>
                    <a:pt x="5384" y="6135"/>
                  </a:lnTo>
                  <a:cubicBezTo>
                    <a:pt x="5442" y="6174"/>
                    <a:pt x="5505" y="6192"/>
                    <a:pt x="5568" y="6192"/>
                  </a:cubicBezTo>
                  <a:cubicBezTo>
                    <a:pt x="5646" y="6192"/>
                    <a:pt x="5724" y="6163"/>
                    <a:pt x="5789" y="6107"/>
                  </a:cubicBezTo>
                  <a:lnTo>
                    <a:pt x="6092" y="5803"/>
                  </a:lnTo>
                  <a:cubicBezTo>
                    <a:pt x="6193" y="5688"/>
                    <a:pt x="6207" y="5529"/>
                    <a:pt x="6135" y="5399"/>
                  </a:cubicBezTo>
                  <a:lnTo>
                    <a:pt x="5688" y="4735"/>
                  </a:lnTo>
                  <a:cubicBezTo>
                    <a:pt x="5789" y="4548"/>
                    <a:pt x="5861" y="4360"/>
                    <a:pt x="5919" y="4172"/>
                  </a:cubicBezTo>
                  <a:lnTo>
                    <a:pt x="6698" y="4013"/>
                  </a:lnTo>
                  <a:cubicBezTo>
                    <a:pt x="6857" y="3985"/>
                    <a:pt x="6958" y="3855"/>
                    <a:pt x="6958" y="3710"/>
                  </a:cubicBezTo>
                  <a:lnTo>
                    <a:pt x="6958" y="3277"/>
                  </a:lnTo>
                  <a:cubicBezTo>
                    <a:pt x="6958" y="3118"/>
                    <a:pt x="6857" y="2988"/>
                    <a:pt x="6698" y="2960"/>
                  </a:cubicBezTo>
                  <a:lnTo>
                    <a:pt x="5919" y="2801"/>
                  </a:lnTo>
                  <a:cubicBezTo>
                    <a:pt x="5861" y="2613"/>
                    <a:pt x="5774" y="2426"/>
                    <a:pt x="5688" y="2252"/>
                  </a:cubicBezTo>
                  <a:lnTo>
                    <a:pt x="6135" y="1574"/>
                  </a:lnTo>
                  <a:cubicBezTo>
                    <a:pt x="6207" y="1458"/>
                    <a:pt x="6193" y="1285"/>
                    <a:pt x="6092" y="1184"/>
                  </a:cubicBezTo>
                  <a:lnTo>
                    <a:pt x="5789" y="881"/>
                  </a:lnTo>
                  <a:cubicBezTo>
                    <a:pt x="5723" y="815"/>
                    <a:pt x="5643" y="782"/>
                    <a:pt x="5562" y="782"/>
                  </a:cubicBezTo>
                  <a:cubicBezTo>
                    <a:pt x="5501" y="782"/>
                    <a:pt x="5440" y="800"/>
                    <a:pt x="5384" y="838"/>
                  </a:cubicBezTo>
                  <a:lnTo>
                    <a:pt x="4720" y="1285"/>
                  </a:lnTo>
                  <a:cubicBezTo>
                    <a:pt x="4533" y="1184"/>
                    <a:pt x="4360" y="1097"/>
                    <a:pt x="4157" y="1054"/>
                  </a:cubicBezTo>
                  <a:lnTo>
                    <a:pt x="3999" y="260"/>
                  </a:lnTo>
                  <a:cubicBezTo>
                    <a:pt x="3970" y="116"/>
                    <a:pt x="3840" y="0"/>
                    <a:pt x="3696"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1" name="Google Shape;17291;p62"/>
            <p:cNvSpPr/>
            <p:nvPr/>
          </p:nvSpPr>
          <p:spPr>
            <a:xfrm>
              <a:off x="6298620" y="3133172"/>
              <a:ext cx="106747" cy="91412"/>
            </a:xfrm>
            <a:custGeom>
              <a:avLst/>
              <a:gdLst/>
              <a:ahLst/>
              <a:cxnLst/>
              <a:rect l="l" t="t" r="r" b="b"/>
              <a:pathLst>
                <a:path w="4072" h="3487" extrusionOk="0">
                  <a:moveTo>
                    <a:pt x="2325" y="0"/>
                  </a:moveTo>
                  <a:cubicBezTo>
                    <a:pt x="780" y="0"/>
                    <a:pt x="1" y="1877"/>
                    <a:pt x="1098" y="2974"/>
                  </a:cubicBezTo>
                  <a:cubicBezTo>
                    <a:pt x="1453" y="3328"/>
                    <a:pt x="1889" y="3487"/>
                    <a:pt x="2317" y="3487"/>
                  </a:cubicBezTo>
                  <a:cubicBezTo>
                    <a:pt x="3212" y="3487"/>
                    <a:pt x="4072" y="2792"/>
                    <a:pt x="4072" y="1747"/>
                  </a:cubicBezTo>
                  <a:cubicBezTo>
                    <a:pt x="4057" y="780"/>
                    <a:pt x="3292" y="0"/>
                    <a:pt x="2325"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2" name="Google Shape;17292;p62"/>
            <p:cNvSpPr/>
            <p:nvPr/>
          </p:nvSpPr>
          <p:spPr>
            <a:xfrm>
              <a:off x="6322843" y="3151706"/>
              <a:ext cx="63991" cy="54527"/>
            </a:xfrm>
            <a:custGeom>
              <a:avLst/>
              <a:gdLst/>
              <a:ahLst/>
              <a:cxnLst/>
              <a:rect l="l" t="t" r="r" b="b"/>
              <a:pathLst>
                <a:path w="2441" h="2080" extrusionOk="0">
                  <a:moveTo>
                    <a:pt x="1401" y="0"/>
                  </a:moveTo>
                  <a:cubicBezTo>
                    <a:pt x="477" y="0"/>
                    <a:pt x="1" y="1112"/>
                    <a:pt x="665" y="1776"/>
                  </a:cubicBezTo>
                  <a:cubicBezTo>
                    <a:pt x="874" y="1985"/>
                    <a:pt x="1134" y="2079"/>
                    <a:pt x="1388" y="2079"/>
                  </a:cubicBezTo>
                  <a:cubicBezTo>
                    <a:pt x="1924" y="2079"/>
                    <a:pt x="2440" y="1666"/>
                    <a:pt x="2440" y="1040"/>
                  </a:cubicBezTo>
                  <a:cubicBezTo>
                    <a:pt x="2440" y="462"/>
                    <a:pt x="1978" y="0"/>
                    <a:pt x="1401"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3" name="Google Shape;17293;p62"/>
          <p:cNvGrpSpPr/>
          <p:nvPr/>
        </p:nvGrpSpPr>
        <p:grpSpPr>
          <a:xfrm>
            <a:off x="6554059" y="2907251"/>
            <a:ext cx="377706" cy="377680"/>
            <a:chOff x="6554059" y="2907251"/>
            <a:chExt cx="377706" cy="377680"/>
          </a:xfrm>
        </p:grpSpPr>
        <p:sp>
          <p:nvSpPr>
            <p:cNvPr id="17294" name="Google Shape;17294;p62"/>
            <p:cNvSpPr/>
            <p:nvPr/>
          </p:nvSpPr>
          <p:spPr>
            <a:xfrm>
              <a:off x="6635064" y="2907251"/>
              <a:ext cx="215723" cy="377680"/>
            </a:xfrm>
            <a:custGeom>
              <a:avLst/>
              <a:gdLst/>
              <a:ahLst/>
              <a:cxnLst/>
              <a:rect l="l" t="t" r="r" b="b"/>
              <a:pathLst>
                <a:path w="8229" h="14407" extrusionOk="0">
                  <a:moveTo>
                    <a:pt x="866" y="0"/>
                  </a:moveTo>
                  <a:cubicBezTo>
                    <a:pt x="390" y="0"/>
                    <a:pt x="0" y="390"/>
                    <a:pt x="0" y="881"/>
                  </a:cubicBezTo>
                  <a:lnTo>
                    <a:pt x="0" y="13541"/>
                  </a:lnTo>
                  <a:cubicBezTo>
                    <a:pt x="0" y="14017"/>
                    <a:pt x="390" y="14407"/>
                    <a:pt x="866" y="14407"/>
                  </a:cubicBezTo>
                  <a:lnTo>
                    <a:pt x="7362" y="14407"/>
                  </a:lnTo>
                  <a:cubicBezTo>
                    <a:pt x="7838" y="14407"/>
                    <a:pt x="8228" y="14017"/>
                    <a:pt x="8228" y="13541"/>
                  </a:cubicBezTo>
                  <a:lnTo>
                    <a:pt x="8228" y="881"/>
                  </a:lnTo>
                  <a:cubicBezTo>
                    <a:pt x="8228" y="390"/>
                    <a:pt x="7838" y="0"/>
                    <a:pt x="7362" y="0"/>
                  </a:cubicBezTo>
                  <a:close/>
                </a:path>
              </a:pathLst>
            </a:custGeom>
            <a:solidFill>
              <a:srgbClr val="E7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5" name="Google Shape;17295;p62"/>
            <p:cNvSpPr/>
            <p:nvPr/>
          </p:nvSpPr>
          <p:spPr>
            <a:xfrm>
              <a:off x="6805330" y="2907251"/>
              <a:ext cx="45457" cy="377680"/>
            </a:xfrm>
            <a:custGeom>
              <a:avLst/>
              <a:gdLst/>
              <a:ahLst/>
              <a:cxnLst/>
              <a:rect l="l" t="t" r="r" b="b"/>
              <a:pathLst>
                <a:path w="1734" h="14407" extrusionOk="0">
                  <a:moveTo>
                    <a:pt x="1" y="0"/>
                  </a:moveTo>
                  <a:cubicBezTo>
                    <a:pt x="477" y="0"/>
                    <a:pt x="867" y="390"/>
                    <a:pt x="867" y="881"/>
                  </a:cubicBezTo>
                  <a:lnTo>
                    <a:pt x="867" y="13541"/>
                  </a:lnTo>
                  <a:cubicBezTo>
                    <a:pt x="867" y="14017"/>
                    <a:pt x="477" y="14407"/>
                    <a:pt x="1" y="14407"/>
                  </a:cubicBezTo>
                  <a:lnTo>
                    <a:pt x="867" y="14407"/>
                  </a:lnTo>
                  <a:cubicBezTo>
                    <a:pt x="1343" y="14407"/>
                    <a:pt x="1733" y="14017"/>
                    <a:pt x="1733" y="13541"/>
                  </a:cubicBezTo>
                  <a:lnTo>
                    <a:pt x="1733" y="881"/>
                  </a:lnTo>
                  <a:cubicBezTo>
                    <a:pt x="1733" y="390"/>
                    <a:pt x="1343" y="0"/>
                    <a:pt x="867" y="0"/>
                  </a:cubicBezTo>
                  <a:close/>
                </a:path>
              </a:pathLst>
            </a:custGeom>
            <a:solidFill>
              <a:srgbClr val="CC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6" name="Google Shape;17296;p62"/>
            <p:cNvSpPr/>
            <p:nvPr/>
          </p:nvSpPr>
          <p:spPr>
            <a:xfrm>
              <a:off x="6635064" y="3227389"/>
              <a:ext cx="215723" cy="22728"/>
            </a:xfrm>
            <a:custGeom>
              <a:avLst/>
              <a:gdLst/>
              <a:ahLst/>
              <a:cxnLst/>
              <a:rect l="l" t="t" r="r" b="b"/>
              <a:pathLst>
                <a:path w="8229" h="867" extrusionOk="0">
                  <a:moveTo>
                    <a:pt x="0" y="0"/>
                  </a:moveTo>
                  <a:lnTo>
                    <a:pt x="0" y="867"/>
                  </a:lnTo>
                  <a:lnTo>
                    <a:pt x="8228" y="867"/>
                  </a:lnTo>
                  <a:lnTo>
                    <a:pt x="8228" y="0"/>
                  </a:lnTo>
                  <a:close/>
                </a:path>
              </a:pathLst>
            </a:custGeom>
            <a:solidFill>
              <a:srgbClr val="91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7" name="Google Shape;17297;p62"/>
            <p:cNvSpPr/>
            <p:nvPr/>
          </p:nvSpPr>
          <p:spPr>
            <a:xfrm>
              <a:off x="6828058" y="3227389"/>
              <a:ext cx="22728" cy="22728"/>
            </a:xfrm>
            <a:custGeom>
              <a:avLst/>
              <a:gdLst/>
              <a:ahLst/>
              <a:cxnLst/>
              <a:rect l="l" t="t" r="r" b="b"/>
              <a:pathLst>
                <a:path w="867" h="867" extrusionOk="0">
                  <a:moveTo>
                    <a:pt x="0" y="0"/>
                  </a:moveTo>
                  <a:lnTo>
                    <a:pt x="0" y="867"/>
                  </a:lnTo>
                  <a:lnTo>
                    <a:pt x="866" y="867"/>
                  </a:lnTo>
                  <a:lnTo>
                    <a:pt x="866"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8" name="Google Shape;17298;p62"/>
            <p:cNvSpPr/>
            <p:nvPr/>
          </p:nvSpPr>
          <p:spPr>
            <a:xfrm>
              <a:off x="6635064" y="3250091"/>
              <a:ext cx="215723" cy="34840"/>
            </a:xfrm>
            <a:custGeom>
              <a:avLst/>
              <a:gdLst/>
              <a:ahLst/>
              <a:cxnLst/>
              <a:rect l="l" t="t" r="r" b="b"/>
              <a:pathLst>
                <a:path w="8229" h="1329" extrusionOk="0">
                  <a:moveTo>
                    <a:pt x="0" y="1"/>
                  </a:moveTo>
                  <a:lnTo>
                    <a:pt x="0" y="463"/>
                  </a:lnTo>
                  <a:cubicBezTo>
                    <a:pt x="0" y="939"/>
                    <a:pt x="390" y="1329"/>
                    <a:pt x="866" y="1329"/>
                  </a:cubicBezTo>
                  <a:lnTo>
                    <a:pt x="7362" y="1329"/>
                  </a:lnTo>
                  <a:cubicBezTo>
                    <a:pt x="7838" y="1329"/>
                    <a:pt x="8228" y="939"/>
                    <a:pt x="8228" y="463"/>
                  </a:cubicBezTo>
                  <a:lnTo>
                    <a:pt x="8228" y="1"/>
                  </a:ln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9" name="Google Shape;17299;p62"/>
            <p:cNvSpPr/>
            <p:nvPr/>
          </p:nvSpPr>
          <p:spPr>
            <a:xfrm>
              <a:off x="6805330" y="3250091"/>
              <a:ext cx="45457" cy="34840"/>
            </a:xfrm>
            <a:custGeom>
              <a:avLst/>
              <a:gdLst/>
              <a:ahLst/>
              <a:cxnLst/>
              <a:rect l="l" t="t" r="r" b="b"/>
              <a:pathLst>
                <a:path w="1734" h="1329" extrusionOk="0">
                  <a:moveTo>
                    <a:pt x="867" y="1"/>
                  </a:moveTo>
                  <a:lnTo>
                    <a:pt x="867" y="463"/>
                  </a:lnTo>
                  <a:cubicBezTo>
                    <a:pt x="867" y="939"/>
                    <a:pt x="477" y="1329"/>
                    <a:pt x="1" y="1329"/>
                  </a:cubicBezTo>
                  <a:lnTo>
                    <a:pt x="867" y="1329"/>
                  </a:lnTo>
                  <a:cubicBezTo>
                    <a:pt x="1343" y="1329"/>
                    <a:pt x="1733" y="939"/>
                    <a:pt x="1733" y="463"/>
                  </a:cubicBezTo>
                  <a:lnTo>
                    <a:pt x="1733" y="1"/>
                  </a:lnTo>
                  <a:close/>
                </a:path>
              </a:pathLst>
            </a:custGeom>
            <a:solidFill>
              <a:srgbClr val="55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0" name="Google Shape;17300;p62"/>
            <p:cNvSpPr/>
            <p:nvPr/>
          </p:nvSpPr>
          <p:spPr>
            <a:xfrm>
              <a:off x="6635064" y="2907251"/>
              <a:ext cx="216090" cy="35207"/>
            </a:xfrm>
            <a:custGeom>
              <a:avLst/>
              <a:gdLst/>
              <a:ahLst/>
              <a:cxnLst/>
              <a:rect l="l" t="t" r="r" b="b"/>
              <a:pathLst>
                <a:path w="8243" h="1343" extrusionOk="0">
                  <a:moveTo>
                    <a:pt x="866" y="0"/>
                  </a:moveTo>
                  <a:cubicBezTo>
                    <a:pt x="390" y="15"/>
                    <a:pt x="0" y="390"/>
                    <a:pt x="0" y="881"/>
                  </a:cubicBezTo>
                  <a:lnTo>
                    <a:pt x="0" y="1343"/>
                  </a:lnTo>
                  <a:lnTo>
                    <a:pt x="8243" y="1343"/>
                  </a:lnTo>
                  <a:lnTo>
                    <a:pt x="8243" y="881"/>
                  </a:lnTo>
                  <a:cubicBezTo>
                    <a:pt x="8243" y="390"/>
                    <a:pt x="7853" y="0"/>
                    <a:pt x="7362"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1" name="Google Shape;17301;p62"/>
            <p:cNvSpPr/>
            <p:nvPr/>
          </p:nvSpPr>
          <p:spPr>
            <a:xfrm>
              <a:off x="6805330" y="2907251"/>
              <a:ext cx="45457" cy="35207"/>
            </a:xfrm>
            <a:custGeom>
              <a:avLst/>
              <a:gdLst/>
              <a:ahLst/>
              <a:cxnLst/>
              <a:rect l="l" t="t" r="r" b="b"/>
              <a:pathLst>
                <a:path w="1734" h="1343" extrusionOk="0">
                  <a:moveTo>
                    <a:pt x="1" y="0"/>
                  </a:moveTo>
                  <a:cubicBezTo>
                    <a:pt x="477" y="0"/>
                    <a:pt x="867" y="390"/>
                    <a:pt x="867" y="881"/>
                  </a:cubicBezTo>
                  <a:lnTo>
                    <a:pt x="867" y="1343"/>
                  </a:lnTo>
                  <a:lnTo>
                    <a:pt x="1733" y="1343"/>
                  </a:lnTo>
                  <a:lnTo>
                    <a:pt x="1733" y="881"/>
                  </a:lnTo>
                  <a:cubicBezTo>
                    <a:pt x="1733" y="390"/>
                    <a:pt x="1343" y="0"/>
                    <a:pt x="867" y="0"/>
                  </a:cubicBezTo>
                  <a:close/>
                </a:path>
              </a:pathLst>
            </a:custGeom>
            <a:solidFill>
              <a:srgbClr val="55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2" name="Google Shape;17302;p62"/>
            <p:cNvSpPr/>
            <p:nvPr/>
          </p:nvSpPr>
          <p:spPr>
            <a:xfrm>
              <a:off x="6720577" y="3262202"/>
              <a:ext cx="45064" cy="11010"/>
            </a:xfrm>
            <a:custGeom>
              <a:avLst/>
              <a:gdLst/>
              <a:ahLst/>
              <a:cxnLst/>
              <a:rect l="l" t="t" r="r" b="b"/>
              <a:pathLst>
                <a:path w="1719" h="420" extrusionOk="0">
                  <a:moveTo>
                    <a:pt x="1444" y="0"/>
                  </a:moveTo>
                  <a:cubicBezTo>
                    <a:pt x="1439" y="0"/>
                    <a:pt x="1434" y="0"/>
                    <a:pt x="1430" y="1"/>
                  </a:cubicBezTo>
                  <a:lnTo>
                    <a:pt x="275" y="1"/>
                  </a:lnTo>
                  <a:cubicBezTo>
                    <a:pt x="0" y="1"/>
                    <a:pt x="0" y="419"/>
                    <a:pt x="275" y="419"/>
                  </a:cubicBezTo>
                  <a:lnTo>
                    <a:pt x="1430" y="419"/>
                  </a:lnTo>
                  <a:cubicBezTo>
                    <a:pt x="1714" y="419"/>
                    <a:pt x="1718" y="0"/>
                    <a:pt x="1444" y="0"/>
                  </a:cubicBezTo>
                  <a:close/>
                </a:path>
              </a:pathLst>
            </a:custGeom>
            <a:solidFill>
              <a:srgbClr val="E7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3" name="Google Shape;17303;p62"/>
            <p:cNvSpPr/>
            <p:nvPr/>
          </p:nvSpPr>
          <p:spPr>
            <a:xfrm>
              <a:off x="6554059" y="2962879"/>
              <a:ext cx="149137" cy="163765"/>
            </a:xfrm>
            <a:custGeom>
              <a:avLst/>
              <a:gdLst/>
              <a:ahLst/>
              <a:cxnLst/>
              <a:rect l="l" t="t" r="r" b="b"/>
              <a:pathLst>
                <a:path w="5689" h="6247" extrusionOk="0">
                  <a:moveTo>
                    <a:pt x="1127" y="0"/>
                  </a:moveTo>
                  <a:cubicBezTo>
                    <a:pt x="506" y="0"/>
                    <a:pt x="1" y="505"/>
                    <a:pt x="1" y="1112"/>
                  </a:cubicBezTo>
                  <a:lnTo>
                    <a:pt x="1" y="3811"/>
                  </a:lnTo>
                  <a:cubicBezTo>
                    <a:pt x="1" y="4417"/>
                    <a:pt x="506" y="4923"/>
                    <a:pt x="1127" y="4923"/>
                  </a:cubicBezTo>
                  <a:lnTo>
                    <a:pt x="2108" y="4923"/>
                  </a:lnTo>
                  <a:cubicBezTo>
                    <a:pt x="2166" y="4923"/>
                    <a:pt x="2209" y="4966"/>
                    <a:pt x="2224" y="5024"/>
                  </a:cubicBezTo>
                  <a:cubicBezTo>
                    <a:pt x="2313" y="6043"/>
                    <a:pt x="2886" y="6246"/>
                    <a:pt x="3324" y="6246"/>
                  </a:cubicBezTo>
                  <a:cubicBezTo>
                    <a:pt x="3457" y="6246"/>
                    <a:pt x="3577" y="6227"/>
                    <a:pt x="3667" y="6207"/>
                  </a:cubicBezTo>
                  <a:cubicBezTo>
                    <a:pt x="3696" y="6193"/>
                    <a:pt x="3696" y="6164"/>
                    <a:pt x="3667" y="6150"/>
                  </a:cubicBezTo>
                  <a:cubicBezTo>
                    <a:pt x="3047" y="6049"/>
                    <a:pt x="3162" y="5283"/>
                    <a:pt x="3220" y="5009"/>
                  </a:cubicBezTo>
                  <a:cubicBezTo>
                    <a:pt x="3234" y="4966"/>
                    <a:pt x="3278" y="4923"/>
                    <a:pt x="3321" y="4923"/>
                  </a:cubicBezTo>
                  <a:lnTo>
                    <a:pt x="4577" y="4923"/>
                  </a:lnTo>
                  <a:cubicBezTo>
                    <a:pt x="5183" y="4923"/>
                    <a:pt x="5688" y="4432"/>
                    <a:pt x="5688" y="3811"/>
                  </a:cubicBezTo>
                  <a:lnTo>
                    <a:pt x="5688" y="1112"/>
                  </a:lnTo>
                  <a:cubicBezTo>
                    <a:pt x="5688" y="491"/>
                    <a:pt x="5183" y="0"/>
                    <a:pt x="4562" y="0"/>
                  </a:cubicBez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4" name="Google Shape;17304;p62"/>
            <p:cNvSpPr/>
            <p:nvPr/>
          </p:nvSpPr>
          <p:spPr>
            <a:xfrm>
              <a:off x="6650950" y="2962879"/>
              <a:ext cx="52246" cy="129056"/>
            </a:xfrm>
            <a:custGeom>
              <a:avLst/>
              <a:gdLst/>
              <a:ahLst/>
              <a:cxnLst/>
              <a:rect l="l" t="t" r="r" b="b"/>
              <a:pathLst>
                <a:path w="1993" h="4923" extrusionOk="0">
                  <a:moveTo>
                    <a:pt x="0" y="0"/>
                  </a:moveTo>
                  <a:cubicBezTo>
                    <a:pt x="621" y="0"/>
                    <a:pt x="1126" y="505"/>
                    <a:pt x="1126" y="1112"/>
                  </a:cubicBezTo>
                  <a:lnTo>
                    <a:pt x="1126" y="3811"/>
                  </a:lnTo>
                  <a:cubicBezTo>
                    <a:pt x="1126" y="4417"/>
                    <a:pt x="621" y="4923"/>
                    <a:pt x="0" y="4923"/>
                  </a:cubicBezTo>
                  <a:lnTo>
                    <a:pt x="866" y="4923"/>
                  </a:lnTo>
                  <a:cubicBezTo>
                    <a:pt x="1487" y="4923"/>
                    <a:pt x="1992" y="4417"/>
                    <a:pt x="1992" y="3811"/>
                  </a:cubicBezTo>
                  <a:lnTo>
                    <a:pt x="1992" y="1112"/>
                  </a:lnTo>
                  <a:cubicBezTo>
                    <a:pt x="1992" y="505"/>
                    <a:pt x="1487" y="0"/>
                    <a:pt x="866"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5" name="Google Shape;17305;p62"/>
            <p:cNvSpPr/>
            <p:nvPr/>
          </p:nvSpPr>
          <p:spPr>
            <a:xfrm>
              <a:off x="6596842" y="2999580"/>
              <a:ext cx="64358" cy="53295"/>
            </a:xfrm>
            <a:custGeom>
              <a:avLst/>
              <a:gdLst/>
              <a:ahLst/>
              <a:cxnLst/>
              <a:rect l="l" t="t" r="r" b="b"/>
              <a:pathLst>
                <a:path w="2455" h="2033" extrusionOk="0">
                  <a:moveTo>
                    <a:pt x="621" y="0"/>
                  </a:moveTo>
                  <a:cubicBezTo>
                    <a:pt x="274" y="29"/>
                    <a:pt x="0" y="332"/>
                    <a:pt x="29" y="693"/>
                  </a:cubicBezTo>
                  <a:cubicBezTo>
                    <a:pt x="29" y="1097"/>
                    <a:pt x="361" y="1588"/>
                    <a:pt x="1169" y="2021"/>
                  </a:cubicBezTo>
                  <a:cubicBezTo>
                    <a:pt x="1191" y="2029"/>
                    <a:pt x="1213" y="2032"/>
                    <a:pt x="1232" y="2032"/>
                  </a:cubicBezTo>
                  <a:cubicBezTo>
                    <a:pt x="1252" y="2032"/>
                    <a:pt x="1270" y="2029"/>
                    <a:pt x="1285" y="2021"/>
                  </a:cubicBezTo>
                  <a:cubicBezTo>
                    <a:pt x="2108" y="1588"/>
                    <a:pt x="2425" y="1097"/>
                    <a:pt x="2425" y="693"/>
                  </a:cubicBezTo>
                  <a:cubicBezTo>
                    <a:pt x="2454" y="332"/>
                    <a:pt x="2194" y="29"/>
                    <a:pt x="1848" y="0"/>
                  </a:cubicBezTo>
                  <a:cubicBezTo>
                    <a:pt x="1646" y="0"/>
                    <a:pt x="1444" y="87"/>
                    <a:pt x="1299" y="231"/>
                  </a:cubicBezTo>
                  <a:cubicBezTo>
                    <a:pt x="1285" y="253"/>
                    <a:pt x="1263" y="264"/>
                    <a:pt x="1240" y="264"/>
                  </a:cubicBezTo>
                  <a:cubicBezTo>
                    <a:pt x="1216" y="264"/>
                    <a:pt x="1191" y="253"/>
                    <a:pt x="1169" y="231"/>
                  </a:cubicBezTo>
                  <a:cubicBezTo>
                    <a:pt x="1025" y="87"/>
                    <a:pt x="837" y="0"/>
                    <a:pt x="621"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6" name="Google Shape;17306;p62"/>
            <p:cNvSpPr/>
            <p:nvPr/>
          </p:nvSpPr>
          <p:spPr>
            <a:xfrm>
              <a:off x="6782628" y="3055576"/>
              <a:ext cx="149137" cy="163765"/>
            </a:xfrm>
            <a:custGeom>
              <a:avLst/>
              <a:gdLst/>
              <a:ahLst/>
              <a:cxnLst/>
              <a:rect l="l" t="t" r="r" b="b"/>
              <a:pathLst>
                <a:path w="5689" h="6247" extrusionOk="0">
                  <a:moveTo>
                    <a:pt x="1127" y="1"/>
                  </a:moveTo>
                  <a:cubicBezTo>
                    <a:pt x="506" y="1"/>
                    <a:pt x="1" y="492"/>
                    <a:pt x="1" y="1112"/>
                  </a:cubicBezTo>
                  <a:lnTo>
                    <a:pt x="1" y="3812"/>
                  </a:lnTo>
                  <a:cubicBezTo>
                    <a:pt x="1" y="4432"/>
                    <a:pt x="506" y="4938"/>
                    <a:pt x="1127" y="4938"/>
                  </a:cubicBezTo>
                  <a:lnTo>
                    <a:pt x="2368" y="4938"/>
                  </a:lnTo>
                  <a:cubicBezTo>
                    <a:pt x="2376" y="4936"/>
                    <a:pt x="2383" y="4935"/>
                    <a:pt x="2390" y="4935"/>
                  </a:cubicBezTo>
                  <a:cubicBezTo>
                    <a:pt x="2437" y="4935"/>
                    <a:pt x="2471" y="4974"/>
                    <a:pt x="2484" y="5024"/>
                  </a:cubicBezTo>
                  <a:cubicBezTo>
                    <a:pt x="2527" y="5284"/>
                    <a:pt x="2643" y="6049"/>
                    <a:pt x="2036" y="6150"/>
                  </a:cubicBezTo>
                  <a:cubicBezTo>
                    <a:pt x="2007" y="6165"/>
                    <a:pt x="2007" y="6208"/>
                    <a:pt x="2036" y="6208"/>
                  </a:cubicBezTo>
                  <a:cubicBezTo>
                    <a:pt x="2124" y="6228"/>
                    <a:pt x="2242" y="6247"/>
                    <a:pt x="2374" y="6247"/>
                  </a:cubicBezTo>
                  <a:cubicBezTo>
                    <a:pt x="2806" y="6247"/>
                    <a:pt x="3380" y="6046"/>
                    <a:pt x="3480" y="5039"/>
                  </a:cubicBezTo>
                  <a:cubicBezTo>
                    <a:pt x="3480" y="4967"/>
                    <a:pt x="3523" y="4923"/>
                    <a:pt x="3581" y="4923"/>
                  </a:cubicBezTo>
                  <a:lnTo>
                    <a:pt x="4577" y="4923"/>
                  </a:lnTo>
                  <a:cubicBezTo>
                    <a:pt x="5183" y="4923"/>
                    <a:pt x="5688" y="4432"/>
                    <a:pt x="5688" y="3812"/>
                  </a:cubicBezTo>
                  <a:lnTo>
                    <a:pt x="5688" y="1112"/>
                  </a:lnTo>
                  <a:cubicBezTo>
                    <a:pt x="5688" y="506"/>
                    <a:pt x="5183" y="1"/>
                    <a:pt x="4577" y="1"/>
                  </a:cubicBez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7" name="Google Shape;17307;p62"/>
            <p:cNvSpPr/>
            <p:nvPr/>
          </p:nvSpPr>
          <p:spPr>
            <a:xfrm>
              <a:off x="6879885" y="3055576"/>
              <a:ext cx="51879" cy="129083"/>
            </a:xfrm>
            <a:custGeom>
              <a:avLst/>
              <a:gdLst/>
              <a:ahLst/>
              <a:cxnLst/>
              <a:rect l="l" t="t" r="r" b="b"/>
              <a:pathLst>
                <a:path w="1979" h="4924" extrusionOk="0">
                  <a:moveTo>
                    <a:pt x="1" y="1"/>
                  </a:moveTo>
                  <a:cubicBezTo>
                    <a:pt x="607" y="1"/>
                    <a:pt x="1112" y="506"/>
                    <a:pt x="1112" y="1112"/>
                  </a:cubicBezTo>
                  <a:lnTo>
                    <a:pt x="1112" y="3812"/>
                  </a:lnTo>
                  <a:cubicBezTo>
                    <a:pt x="1112" y="4432"/>
                    <a:pt x="607" y="4923"/>
                    <a:pt x="1" y="4923"/>
                  </a:cubicBezTo>
                  <a:lnTo>
                    <a:pt x="867" y="4923"/>
                  </a:lnTo>
                  <a:cubicBezTo>
                    <a:pt x="1473" y="4923"/>
                    <a:pt x="1978" y="4432"/>
                    <a:pt x="1978" y="3812"/>
                  </a:cubicBezTo>
                  <a:lnTo>
                    <a:pt x="1978" y="1112"/>
                  </a:lnTo>
                  <a:cubicBezTo>
                    <a:pt x="1978" y="506"/>
                    <a:pt x="1473" y="1"/>
                    <a:pt x="867" y="1"/>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8" name="Google Shape;17308;p62"/>
            <p:cNvSpPr/>
            <p:nvPr/>
          </p:nvSpPr>
          <p:spPr>
            <a:xfrm>
              <a:off x="6841297" y="3080926"/>
              <a:ext cx="31799" cy="32192"/>
            </a:xfrm>
            <a:custGeom>
              <a:avLst/>
              <a:gdLst/>
              <a:ahLst/>
              <a:cxnLst/>
              <a:rect l="l" t="t" r="r" b="b"/>
              <a:pathLst>
                <a:path w="1213" h="1228" extrusionOk="0">
                  <a:moveTo>
                    <a:pt x="607" y="1"/>
                  </a:moveTo>
                  <a:cubicBezTo>
                    <a:pt x="275" y="1"/>
                    <a:pt x="0" y="275"/>
                    <a:pt x="0" y="607"/>
                  </a:cubicBezTo>
                  <a:cubicBezTo>
                    <a:pt x="0" y="954"/>
                    <a:pt x="275" y="1228"/>
                    <a:pt x="607" y="1228"/>
                  </a:cubicBezTo>
                  <a:cubicBezTo>
                    <a:pt x="953" y="1228"/>
                    <a:pt x="1213" y="954"/>
                    <a:pt x="1213" y="607"/>
                  </a:cubicBezTo>
                  <a:cubicBezTo>
                    <a:pt x="1213" y="275"/>
                    <a:pt x="953" y="1"/>
                    <a:pt x="607" y="1"/>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9" name="Google Shape;17309;p62"/>
            <p:cNvSpPr/>
            <p:nvPr/>
          </p:nvSpPr>
          <p:spPr>
            <a:xfrm>
              <a:off x="6830706" y="3113091"/>
              <a:ext cx="53374" cy="31825"/>
            </a:xfrm>
            <a:custGeom>
              <a:avLst/>
              <a:gdLst/>
              <a:ahLst/>
              <a:cxnLst/>
              <a:rect l="l" t="t" r="r" b="b"/>
              <a:pathLst>
                <a:path w="2036" h="1214" extrusionOk="0">
                  <a:moveTo>
                    <a:pt x="895" y="1"/>
                  </a:moveTo>
                  <a:cubicBezTo>
                    <a:pt x="404" y="1"/>
                    <a:pt x="0" y="391"/>
                    <a:pt x="0" y="882"/>
                  </a:cubicBezTo>
                  <a:lnTo>
                    <a:pt x="0" y="896"/>
                  </a:lnTo>
                  <a:cubicBezTo>
                    <a:pt x="0" y="1069"/>
                    <a:pt x="145" y="1214"/>
                    <a:pt x="318" y="1214"/>
                  </a:cubicBezTo>
                  <a:lnTo>
                    <a:pt x="1718" y="1214"/>
                  </a:lnTo>
                  <a:cubicBezTo>
                    <a:pt x="1891" y="1214"/>
                    <a:pt x="2036" y="1069"/>
                    <a:pt x="2036" y="896"/>
                  </a:cubicBezTo>
                  <a:lnTo>
                    <a:pt x="2036" y="882"/>
                  </a:lnTo>
                  <a:cubicBezTo>
                    <a:pt x="2036" y="391"/>
                    <a:pt x="1631" y="1"/>
                    <a:pt x="1155" y="1"/>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0" name="Google Shape;17310;p62"/>
            <p:cNvSpPr/>
            <p:nvPr/>
          </p:nvSpPr>
          <p:spPr>
            <a:xfrm>
              <a:off x="6725112" y="2972343"/>
              <a:ext cx="95396" cy="10984"/>
            </a:xfrm>
            <a:custGeom>
              <a:avLst/>
              <a:gdLst/>
              <a:ahLst/>
              <a:cxnLst/>
              <a:rect l="l" t="t" r="r" b="b"/>
              <a:pathLst>
                <a:path w="3639" h="419" extrusionOk="0">
                  <a:moveTo>
                    <a:pt x="289" y="0"/>
                  </a:moveTo>
                  <a:cubicBezTo>
                    <a:pt x="1" y="0"/>
                    <a:pt x="1" y="419"/>
                    <a:pt x="289" y="419"/>
                  </a:cubicBezTo>
                  <a:lnTo>
                    <a:pt x="3350" y="419"/>
                  </a:lnTo>
                  <a:cubicBezTo>
                    <a:pt x="3638" y="419"/>
                    <a:pt x="3638" y="0"/>
                    <a:pt x="3350"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1" name="Google Shape;17311;p62"/>
            <p:cNvSpPr/>
            <p:nvPr/>
          </p:nvSpPr>
          <p:spPr>
            <a:xfrm>
              <a:off x="6725112" y="2995045"/>
              <a:ext cx="95396" cy="10984"/>
            </a:xfrm>
            <a:custGeom>
              <a:avLst/>
              <a:gdLst/>
              <a:ahLst/>
              <a:cxnLst/>
              <a:rect l="l" t="t" r="r" b="b"/>
              <a:pathLst>
                <a:path w="3639" h="419" extrusionOk="0">
                  <a:moveTo>
                    <a:pt x="289" y="0"/>
                  </a:moveTo>
                  <a:cubicBezTo>
                    <a:pt x="1" y="0"/>
                    <a:pt x="1" y="419"/>
                    <a:pt x="289" y="419"/>
                  </a:cubicBezTo>
                  <a:lnTo>
                    <a:pt x="3350" y="419"/>
                  </a:lnTo>
                  <a:cubicBezTo>
                    <a:pt x="3638" y="419"/>
                    <a:pt x="3638" y="0"/>
                    <a:pt x="3350"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2" name="Google Shape;17312;p62"/>
            <p:cNvSpPr/>
            <p:nvPr/>
          </p:nvSpPr>
          <p:spPr>
            <a:xfrm>
              <a:off x="6725112" y="3017747"/>
              <a:ext cx="95396" cy="11377"/>
            </a:xfrm>
            <a:custGeom>
              <a:avLst/>
              <a:gdLst/>
              <a:ahLst/>
              <a:cxnLst/>
              <a:rect l="l" t="t" r="r" b="b"/>
              <a:pathLst>
                <a:path w="3639" h="434" extrusionOk="0">
                  <a:moveTo>
                    <a:pt x="289" y="0"/>
                  </a:moveTo>
                  <a:cubicBezTo>
                    <a:pt x="1" y="0"/>
                    <a:pt x="1" y="433"/>
                    <a:pt x="289" y="433"/>
                  </a:cubicBezTo>
                  <a:lnTo>
                    <a:pt x="3350" y="433"/>
                  </a:lnTo>
                  <a:cubicBezTo>
                    <a:pt x="3638" y="419"/>
                    <a:pt x="3638" y="0"/>
                    <a:pt x="3350" y="0"/>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3" name="Google Shape;17313;p62"/>
            <p:cNvSpPr/>
            <p:nvPr/>
          </p:nvSpPr>
          <p:spPr>
            <a:xfrm>
              <a:off x="6664949" y="3138467"/>
              <a:ext cx="91595" cy="23095"/>
            </a:xfrm>
            <a:custGeom>
              <a:avLst/>
              <a:gdLst/>
              <a:ahLst/>
              <a:cxnLst/>
              <a:rect l="l" t="t" r="r" b="b"/>
              <a:pathLst>
                <a:path w="3494" h="881" extrusionOk="0">
                  <a:moveTo>
                    <a:pt x="174" y="0"/>
                  </a:moveTo>
                  <a:cubicBezTo>
                    <a:pt x="73" y="0"/>
                    <a:pt x="0" y="87"/>
                    <a:pt x="0" y="173"/>
                  </a:cubicBezTo>
                  <a:lnTo>
                    <a:pt x="0" y="707"/>
                  </a:lnTo>
                  <a:cubicBezTo>
                    <a:pt x="0" y="794"/>
                    <a:pt x="73" y="881"/>
                    <a:pt x="174" y="881"/>
                  </a:cubicBezTo>
                  <a:lnTo>
                    <a:pt x="3321" y="881"/>
                  </a:lnTo>
                  <a:cubicBezTo>
                    <a:pt x="3422" y="881"/>
                    <a:pt x="3494" y="794"/>
                    <a:pt x="3494" y="707"/>
                  </a:cubicBezTo>
                  <a:lnTo>
                    <a:pt x="3494" y="173"/>
                  </a:lnTo>
                  <a:cubicBezTo>
                    <a:pt x="3494" y="87"/>
                    <a:pt x="3422" y="0"/>
                    <a:pt x="3321"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4" name="Google Shape;17314;p62"/>
            <p:cNvSpPr/>
            <p:nvPr/>
          </p:nvSpPr>
          <p:spPr>
            <a:xfrm>
              <a:off x="6663428" y="3178576"/>
              <a:ext cx="95003" cy="11377"/>
            </a:xfrm>
            <a:custGeom>
              <a:avLst/>
              <a:gdLst/>
              <a:ahLst/>
              <a:cxnLst/>
              <a:rect l="l" t="t" r="r" b="b"/>
              <a:pathLst>
                <a:path w="3624" h="434" extrusionOk="0">
                  <a:moveTo>
                    <a:pt x="275" y="0"/>
                  </a:moveTo>
                  <a:cubicBezTo>
                    <a:pt x="1" y="0"/>
                    <a:pt x="1" y="433"/>
                    <a:pt x="275" y="433"/>
                  </a:cubicBezTo>
                  <a:lnTo>
                    <a:pt x="3350" y="433"/>
                  </a:lnTo>
                  <a:cubicBezTo>
                    <a:pt x="3624" y="419"/>
                    <a:pt x="3624" y="0"/>
                    <a:pt x="3350"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5" name="Google Shape;17315;p62"/>
          <p:cNvGrpSpPr/>
          <p:nvPr/>
        </p:nvGrpSpPr>
        <p:grpSpPr>
          <a:xfrm>
            <a:off x="7491796" y="2945446"/>
            <a:ext cx="400801" cy="317542"/>
            <a:chOff x="7491796" y="2945446"/>
            <a:chExt cx="400801" cy="317542"/>
          </a:xfrm>
        </p:grpSpPr>
        <p:sp>
          <p:nvSpPr>
            <p:cNvPr id="17316" name="Google Shape;17316;p62"/>
            <p:cNvSpPr/>
            <p:nvPr/>
          </p:nvSpPr>
          <p:spPr>
            <a:xfrm>
              <a:off x="7491796" y="2998453"/>
              <a:ext cx="340611" cy="264536"/>
            </a:xfrm>
            <a:custGeom>
              <a:avLst/>
              <a:gdLst/>
              <a:ahLst/>
              <a:cxnLst/>
              <a:rect l="l" t="t" r="r" b="b"/>
              <a:pathLst>
                <a:path w="12993" h="10091" extrusionOk="0">
                  <a:moveTo>
                    <a:pt x="1" y="0"/>
                  </a:moveTo>
                  <a:lnTo>
                    <a:pt x="1" y="9787"/>
                  </a:lnTo>
                  <a:cubicBezTo>
                    <a:pt x="1" y="9960"/>
                    <a:pt x="145" y="10090"/>
                    <a:pt x="319" y="10090"/>
                  </a:cubicBezTo>
                  <a:lnTo>
                    <a:pt x="12675" y="10090"/>
                  </a:lnTo>
                  <a:cubicBezTo>
                    <a:pt x="12848" y="10090"/>
                    <a:pt x="12993" y="9960"/>
                    <a:pt x="12993" y="9787"/>
                  </a:cubicBezTo>
                  <a:lnTo>
                    <a:pt x="12993" y="0"/>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7" name="Google Shape;17317;p62"/>
            <p:cNvSpPr/>
            <p:nvPr/>
          </p:nvSpPr>
          <p:spPr>
            <a:xfrm>
              <a:off x="7491796" y="2998453"/>
              <a:ext cx="24249" cy="264536"/>
            </a:xfrm>
            <a:custGeom>
              <a:avLst/>
              <a:gdLst/>
              <a:ahLst/>
              <a:cxnLst/>
              <a:rect l="l" t="t" r="r" b="b"/>
              <a:pathLst>
                <a:path w="925" h="10091" extrusionOk="0">
                  <a:moveTo>
                    <a:pt x="1" y="0"/>
                  </a:moveTo>
                  <a:lnTo>
                    <a:pt x="1" y="9787"/>
                  </a:lnTo>
                  <a:cubicBezTo>
                    <a:pt x="1" y="9960"/>
                    <a:pt x="145" y="10090"/>
                    <a:pt x="319" y="10090"/>
                  </a:cubicBezTo>
                  <a:lnTo>
                    <a:pt x="925" y="10090"/>
                  </a:lnTo>
                  <a:cubicBezTo>
                    <a:pt x="752" y="10090"/>
                    <a:pt x="622" y="9960"/>
                    <a:pt x="622" y="9787"/>
                  </a:cubicBezTo>
                  <a:lnTo>
                    <a:pt x="622"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8" name="Google Shape;17318;p62"/>
            <p:cNvSpPr/>
            <p:nvPr/>
          </p:nvSpPr>
          <p:spPr>
            <a:xfrm>
              <a:off x="7541002" y="2945473"/>
              <a:ext cx="291406" cy="58669"/>
            </a:xfrm>
            <a:custGeom>
              <a:avLst/>
              <a:gdLst/>
              <a:ahLst/>
              <a:cxnLst/>
              <a:rect l="l" t="t" r="r" b="b"/>
              <a:pathLst>
                <a:path w="11116" h="2238" extrusionOk="0">
                  <a:moveTo>
                    <a:pt x="1" y="0"/>
                  </a:moveTo>
                  <a:lnTo>
                    <a:pt x="1" y="2238"/>
                  </a:lnTo>
                  <a:lnTo>
                    <a:pt x="11116" y="2238"/>
                  </a:lnTo>
                  <a:lnTo>
                    <a:pt x="11116" y="318"/>
                  </a:lnTo>
                  <a:cubicBezTo>
                    <a:pt x="11116" y="144"/>
                    <a:pt x="10971" y="0"/>
                    <a:pt x="10784"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9" name="Google Shape;17319;p62"/>
            <p:cNvSpPr/>
            <p:nvPr/>
          </p:nvSpPr>
          <p:spPr>
            <a:xfrm>
              <a:off x="7491796" y="2945473"/>
              <a:ext cx="56415" cy="58669"/>
            </a:xfrm>
            <a:custGeom>
              <a:avLst/>
              <a:gdLst/>
              <a:ahLst/>
              <a:cxnLst/>
              <a:rect l="l" t="t" r="r" b="b"/>
              <a:pathLst>
                <a:path w="2152" h="2238" extrusionOk="0">
                  <a:moveTo>
                    <a:pt x="319" y="0"/>
                  </a:moveTo>
                  <a:cubicBezTo>
                    <a:pt x="145" y="0"/>
                    <a:pt x="1" y="144"/>
                    <a:pt x="1" y="318"/>
                  </a:cubicBezTo>
                  <a:lnTo>
                    <a:pt x="1" y="2238"/>
                  </a:lnTo>
                  <a:lnTo>
                    <a:pt x="2152" y="2238"/>
                  </a:lnTo>
                  <a:lnTo>
                    <a:pt x="2152"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0" name="Google Shape;17320;p62"/>
            <p:cNvSpPr/>
            <p:nvPr/>
          </p:nvSpPr>
          <p:spPr>
            <a:xfrm>
              <a:off x="7491796" y="2945446"/>
              <a:ext cx="24642" cy="58695"/>
            </a:xfrm>
            <a:custGeom>
              <a:avLst/>
              <a:gdLst/>
              <a:ahLst/>
              <a:cxnLst/>
              <a:rect l="l" t="t" r="r" b="b"/>
              <a:pathLst>
                <a:path w="940" h="2239" extrusionOk="0">
                  <a:moveTo>
                    <a:pt x="915" y="0"/>
                  </a:moveTo>
                  <a:cubicBezTo>
                    <a:pt x="907" y="0"/>
                    <a:pt x="899" y="0"/>
                    <a:pt x="891" y="1"/>
                  </a:cubicBezTo>
                  <a:lnTo>
                    <a:pt x="939" y="1"/>
                  </a:lnTo>
                  <a:cubicBezTo>
                    <a:pt x="931" y="0"/>
                    <a:pt x="923" y="0"/>
                    <a:pt x="915" y="0"/>
                  </a:cubicBezTo>
                  <a:close/>
                  <a:moveTo>
                    <a:pt x="319" y="1"/>
                  </a:moveTo>
                  <a:cubicBezTo>
                    <a:pt x="145" y="1"/>
                    <a:pt x="1" y="145"/>
                    <a:pt x="1" y="319"/>
                  </a:cubicBezTo>
                  <a:lnTo>
                    <a:pt x="1" y="2239"/>
                  </a:lnTo>
                  <a:lnTo>
                    <a:pt x="607" y="2239"/>
                  </a:lnTo>
                  <a:lnTo>
                    <a:pt x="607" y="319"/>
                  </a:lnTo>
                  <a:cubicBezTo>
                    <a:pt x="607" y="148"/>
                    <a:pt x="738" y="14"/>
                    <a:pt x="891"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1" name="Google Shape;17321;p62"/>
            <p:cNvSpPr/>
            <p:nvPr/>
          </p:nvSpPr>
          <p:spPr>
            <a:xfrm>
              <a:off x="7568632" y="2968542"/>
              <a:ext cx="228962" cy="12138"/>
            </a:xfrm>
            <a:custGeom>
              <a:avLst/>
              <a:gdLst/>
              <a:ahLst/>
              <a:cxnLst/>
              <a:rect l="l" t="t" r="r" b="b"/>
              <a:pathLst>
                <a:path w="8734" h="463" extrusionOk="0">
                  <a:moveTo>
                    <a:pt x="303" y="1"/>
                  </a:moveTo>
                  <a:cubicBezTo>
                    <a:pt x="0" y="1"/>
                    <a:pt x="0" y="463"/>
                    <a:pt x="303" y="463"/>
                  </a:cubicBezTo>
                  <a:lnTo>
                    <a:pt x="8416" y="463"/>
                  </a:lnTo>
                  <a:cubicBezTo>
                    <a:pt x="8734" y="463"/>
                    <a:pt x="8734" y="1"/>
                    <a:pt x="841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2" name="Google Shape;17322;p62"/>
            <p:cNvSpPr/>
            <p:nvPr/>
          </p:nvSpPr>
          <p:spPr>
            <a:xfrm>
              <a:off x="7656793" y="3073402"/>
              <a:ext cx="225947" cy="122450"/>
            </a:xfrm>
            <a:custGeom>
              <a:avLst/>
              <a:gdLst/>
              <a:ahLst/>
              <a:cxnLst/>
              <a:rect l="l" t="t" r="r" b="b"/>
              <a:pathLst>
                <a:path w="8619" h="4671" extrusionOk="0">
                  <a:moveTo>
                    <a:pt x="8354" y="0"/>
                  </a:moveTo>
                  <a:cubicBezTo>
                    <a:pt x="8289" y="0"/>
                    <a:pt x="8226" y="30"/>
                    <a:pt x="8186" y="86"/>
                  </a:cubicBezTo>
                  <a:lnTo>
                    <a:pt x="5226" y="3781"/>
                  </a:lnTo>
                  <a:lnTo>
                    <a:pt x="2946" y="1962"/>
                  </a:lnTo>
                  <a:cubicBezTo>
                    <a:pt x="2902" y="1926"/>
                    <a:pt x="2848" y="1908"/>
                    <a:pt x="2796" y="1908"/>
                  </a:cubicBezTo>
                  <a:cubicBezTo>
                    <a:pt x="2744" y="1908"/>
                    <a:pt x="2693" y="1926"/>
                    <a:pt x="2657" y="1962"/>
                  </a:cubicBezTo>
                  <a:lnTo>
                    <a:pt x="188" y="4258"/>
                  </a:lnTo>
                  <a:cubicBezTo>
                    <a:pt x="0" y="4413"/>
                    <a:pt x="161" y="4670"/>
                    <a:pt x="343" y="4670"/>
                  </a:cubicBezTo>
                  <a:cubicBezTo>
                    <a:pt x="399" y="4670"/>
                    <a:pt x="456" y="4647"/>
                    <a:pt x="506" y="4590"/>
                  </a:cubicBezTo>
                  <a:lnTo>
                    <a:pt x="2816" y="2439"/>
                  </a:lnTo>
                  <a:lnTo>
                    <a:pt x="5125" y="4287"/>
                  </a:lnTo>
                  <a:cubicBezTo>
                    <a:pt x="5167" y="4317"/>
                    <a:pt x="5217" y="4332"/>
                    <a:pt x="5266" y="4332"/>
                  </a:cubicBezTo>
                  <a:cubicBezTo>
                    <a:pt x="5334" y="4332"/>
                    <a:pt x="5401" y="4302"/>
                    <a:pt x="5443" y="4243"/>
                  </a:cubicBezTo>
                  <a:lnTo>
                    <a:pt x="8547" y="375"/>
                  </a:lnTo>
                  <a:cubicBezTo>
                    <a:pt x="8619" y="274"/>
                    <a:pt x="8604" y="129"/>
                    <a:pt x="8503" y="57"/>
                  </a:cubicBezTo>
                  <a:cubicBezTo>
                    <a:pt x="8459" y="19"/>
                    <a:pt x="8405" y="0"/>
                    <a:pt x="8354"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3" name="Google Shape;17323;p62"/>
            <p:cNvSpPr/>
            <p:nvPr/>
          </p:nvSpPr>
          <p:spPr>
            <a:xfrm>
              <a:off x="7649610" y="3172888"/>
              <a:ext cx="32952" cy="32952"/>
            </a:xfrm>
            <a:custGeom>
              <a:avLst/>
              <a:gdLst/>
              <a:ahLst/>
              <a:cxnLst/>
              <a:rect l="l" t="t" r="r" b="b"/>
              <a:pathLst>
                <a:path w="1257" h="1257" extrusionOk="0">
                  <a:moveTo>
                    <a:pt x="621" y="1"/>
                  </a:moveTo>
                  <a:cubicBezTo>
                    <a:pt x="275" y="1"/>
                    <a:pt x="1" y="275"/>
                    <a:pt x="1" y="636"/>
                  </a:cubicBezTo>
                  <a:cubicBezTo>
                    <a:pt x="1" y="982"/>
                    <a:pt x="275" y="1257"/>
                    <a:pt x="621" y="1257"/>
                  </a:cubicBezTo>
                  <a:cubicBezTo>
                    <a:pt x="968" y="1257"/>
                    <a:pt x="1256" y="982"/>
                    <a:pt x="1256" y="636"/>
                  </a:cubicBezTo>
                  <a:cubicBezTo>
                    <a:pt x="1256" y="275"/>
                    <a:pt x="968" y="1"/>
                    <a:pt x="621"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4" name="Google Shape;17324;p62"/>
            <p:cNvSpPr/>
            <p:nvPr/>
          </p:nvSpPr>
          <p:spPr>
            <a:xfrm>
              <a:off x="7778273" y="3164184"/>
              <a:ext cx="32952" cy="33345"/>
            </a:xfrm>
            <a:custGeom>
              <a:avLst/>
              <a:gdLst/>
              <a:ahLst/>
              <a:cxnLst/>
              <a:rect l="l" t="t" r="r" b="b"/>
              <a:pathLst>
                <a:path w="1257" h="1272" extrusionOk="0">
                  <a:moveTo>
                    <a:pt x="636" y="1"/>
                  </a:moveTo>
                  <a:cubicBezTo>
                    <a:pt x="275" y="1"/>
                    <a:pt x="1" y="289"/>
                    <a:pt x="1" y="636"/>
                  </a:cubicBezTo>
                  <a:cubicBezTo>
                    <a:pt x="1" y="982"/>
                    <a:pt x="275" y="1271"/>
                    <a:pt x="636" y="1271"/>
                  </a:cubicBezTo>
                  <a:cubicBezTo>
                    <a:pt x="982" y="1271"/>
                    <a:pt x="1256" y="982"/>
                    <a:pt x="1256" y="636"/>
                  </a:cubicBezTo>
                  <a:cubicBezTo>
                    <a:pt x="1256" y="289"/>
                    <a:pt x="982" y="1"/>
                    <a:pt x="636"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5" name="Google Shape;17325;p62"/>
            <p:cNvSpPr/>
            <p:nvPr/>
          </p:nvSpPr>
          <p:spPr>
            <a:xfrm>
              <a:off x="7859252" y="3062785"/>
              <a:ext cx="33345" cy="33319"/>
            </a:xfrm>
            <a:custGeom>
              <a:avLst/>
              <a:gdLst/>
              <a:ahLst/>
              <a:cxnLst/>
              <a:rect l="l" t="t" r="r" b="b"/>
              <a:pathLst>
                <a:path w="1272" h="1271" extrusionOk="0">
                  <a:moveTo>
                    <a:pt x="636" y="0"/>
                  </a:moveTo>
                  <a:cubicBezTo>
                    <a:pt x="289" y="0"/>
                    <a:pt x="1" y="289"/>
                    <a:pt x="1" y="635"/>
                  </a:cubicBezTo>
                  <a:cubicBezTo>
                    <a:pt x="1" y="982"/>
                    <a:pt x="289" y="1270"/>
                    <a:pt x="636" y="1270"/>
                  </a:cubicBezTo>
                  <a:cubicBezTo>
                    <a:pt x="982" y="1270"/>
                    <a:pt x="1271" y="982"/>
                    <a:pt x="1271" y="635"/>
                  </a:cubicBezTo>
                  <a:cubicBezTo>
                    <a:pt x="1271" y="289"/>
                    <a:pt x="982" y="0"/>
                    <a:pt x="636"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6" name="Google Shape;17326;p62"/>
            <p:cNvSpPr/>
            <p:nvPr/>
          </p:nvSpPr>
          <p:spPr>
            <a:xfrm>
              <a:off x="7713942" y="3112724"/>
              <a:ext cx="32952" cy="33319"/>
            </a:xfrm>
            <a:custGeom>
              <a:avLst/>
              <a:gdLst/>
              <a:ahLst/>
              <a:cxnLst/>
              <a:rect l="l" t="t" r="r" b="b"/>
              <a:pathLst>
                <a:path w="1257" h="1271" extrusionOk="0">
                  <a:moveTo>
                    <a:pt x="621" y="1"/>
                  </a:moveTo>
                  <a:cubicBezTo>
                    <a:pt x="275" y="1"/>
                    <a:pt x="1" y="289"/>
                    <a:pt x="1" y="636"/>
                  </a:cubicBezTo>
                  <a:cubicBezTo>
                    <a:pt x="1" y="982"/>
                    <a:pt x="275" y="1271"/>
                    <a:pt x="621" y="1271"/>
                  </a:cubicBezTo>
                  <a:cubicBezTo>
                    <a:pt x="982" y="1271"/>
                    <a:pt x="1256" y="982"/>
                    <a:pt x="1256" y="636"/>
                  </a:cubicBezTo>
                  <a:cubicBezTo>
                    <a:pt x="1256" y="289"/>
                    <a:pt x="982" y="1"/>
                    <a:pt x="6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7" name="Google Shape;17327;p62"/>
            <p:cNvSpPr/>
            <p:nvPr/>
          </p:nvSpPr>
          <p:spPr>
            <a:xfrm>
              <a:off x="7649610" y="3172704"/>
              <a:ext cx="24616" cy="33319"/>
            </a:xfrm>
            <a:custGeom>
              <a:avLst/>
              <a:gdLst/>
              <a:ahLst/>
              <a:cxnLst/>
              <a:rect l="l" t="t" r="r" b="b"/>
              <a:pathLst>
                <a:path w="939" h="1271" extrusionOk="0">
                  <a:moveTo>
                    <a:pt x="635" y="1"/>
                  </a:moveTo>
                  <a:cubicBezTo>
                    <a:pt x="305" y="1"/>
                    <a:pt x="1" y="264"/>
                    <a:pt x="1" y="628"/>
                  </a:cubicBezTo>
                  <a:cubicBezTo>
                    <a:pt x="1" y="1004"/>
                    <a:pt x="305" y="1270"/>
                    <a:pt x="636" y="1270"/>
                  </a:cubicBezTo>
                  <a:cubicBezTo>
                    <a:pt x="737" y="1270"/>
                    <a:pt x="841" y="1245"/>
                    <a:pt x="939" y="1191"/>
                  </a:cubicBezTo>
                  <a:cubicBezTo>
                    <a:pt x="737" y="1076"/>
                    <a:pt x="621" y="859"/>
                    <a:pt x="621" y="643"/>
                  </a:cubicBezTo>
                  <a:cubicBezTo>
                    <a:pt x="607" y="412"/>
                    <a:pt x="737" y="195"/>
                    <a:pt x="939" y="80"/>
                  </a:cubicBezTo>
                  <a:cubicBezTo>
                    <a:pt x="841" y="26"/>
                    <a:pt x="737" y="1"/>
                    <a:pt x="635"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8" name="Google Shape;17328;p62"/>
            <p:cNvSpPr/>
            <p:nvPr/>
          </p:nvSpPr>
          <p:spPr>
            <a:xfrm>
              <a:off x="7778273" y="3164237"/>
              <a:ext cx="24616" cy="33083"/>
            </a:xfrm>
            <a:custGeom>
              <a:avLst/>
              <a:gdLst/>
              <a:ahLst/>
              <a:cxnLst/>
              <a:rect l="l" t="t" r="r" b="b"/>
              <a:pathLst>
                <a:path w="939" h="1262" extrusionOk="0">
                  <a:moveTo>
                    <a:pt x="631" y="0"/>
                  </a:moveTo>
                  <a:cubicBezTo>
                    <a:pt x="302" y="0"/>
                    <a:pt x="1" y="271"/>
                    <a:pt x="1" y="634"/>
                  </a:cubicBezTo>
                  <a:cubicBezTo>
                    <a:pt x="1" y="998"/>
                    <a:pt x="305" y="1261"/>
                    <a:pt x="635" y="1261"/>
                  </a:cubicBezTo>
                  <a:cubicBezTo>
                    <a:pt x="737" y="1261"/>
                    <a:pt x="841" y="1237"/>
                    <a:pt x="939" y="1182"/>
                  </a:cubicBezTo>
                  <a:cubicBezTo>
                    <a:pt x="737" y="1067"/>
                    <a:pt x="621" y="865"/>
                    <a:pt x="621" y="634"/>
                  </a:cubicBezTo>
                  <a:cubicBezTo>
                    <a:pt x="607" y="403"/>
                    <a:pt x="737" y="186"/>
                    <a:pt x="939" y="85"/>
                  </a:cubicBezTo>
                  <a:cubicBezTo>
                    <a:pt x="839" y="27"/>
                    <a:pt x="734" y="0"/>
                    <a:pt x="631"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9" name="Google Shape;17329;p62"/>
            <p:cNvSpPr/>
            <p:nvPr/>
          </p:nvSpPr>
          <p:spPr>
            <a:xfrm>
              <a:off x="7859252" y="3062968"/>
              <a:ext cx="24642" cy="33083"/>
            </a:xfrm>
            <a:custGeom>
              <a:avLst/>
              <a:gdLst/>
              <a:ahLst/>
              <a:cxnLst/>
              <a:rect l="l" t="t" r="r" b="b"/>
              <a:pathLst>
                <a:path w="940" h="1262" extrusionOk="0">
                  <a:moveTo>
                    <a:pt x="635" y="1"/>
                  </a:moveTo>
                  <a:cubicBezTo>
                    <a:pt x="305" y="1"/>
                    <a:pt x="1" y="264"/>
                    <a:pt x="1" y="628"/>
                  </a:cubicBezTo>
                  <a:cubicBezTo>
                    <a:pt x="1" y="991"/>
                    <a:pt x="302" y="1262"/>
                    <a:pt x="631" y="1262"/>
                  </a:cubicBezTo>
                  <a:cubicBezTo>
                    <a:pt x="734" y="1262"/>
                    <a:pt x="839" y="1235"/>
                    <a:pt x="939" y="1177"/>
                  </a:cubicBezTo>
                  <a:cubicBezTo>
                    <a:pt x="751" y="1076"/>
                    <a:pt x="621" y="859"/>
                    <a:pt x="621" y="628"/>
                  </a:cubicBezTo>
                  <a:cubicBezTo>
                    <a:pt x="621" y="397"/>
                    <a:pt x="737" y="195"/>
                    <a:pt x="939" y="80"/>
                  </a:cubicBezTo>
                  <a:cubicBezTo>
                    <a:pt x="841" y="25"/>
                    <a:pt x="737" y="1"/>
                    <a:pt x="635"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0" name="Google Shape;17330;p62"/>
            <p:cNvSpPr/>
            <p:nvPr/>
          </p:nvSpPr>
          <p:spPr>
            <a:xfrm>
              <a:off x="7713942" y="3112777"/>
              <a:ext cx="24616" cy="33083"/>
            </a:xfrm>
            <a:custGeom>
              <a:avLst/>
              <a:gdLst/>
              <a:ahLst/>
              <a:cxnLst/>
              <a:rect l="l" t="t" r="r" b="b"/>
              <a:pathLst>
                <a:path w="939" h="1262" extrusionOk="0">
                  <a:moveTo>
                    <a:pt x="631" y="0"/>
                  </a:moveTo>
                  <a:cubicBezTo>
                    <a:pt x="302" y="0"/>
                    <a:pt x="1" y="271"/>
                    <a:pt x="1" y="634"/>
                  </a:cubicBezTo>
                  <a:cubicBezTo>
                    <a:pt x="1" y="998"/>
                    <a:pt x="305" y="1261"/>
                    <a:pt x="635" y="1261"/>
                  </a:cubicBezTo>
                  <a:cubicBezTo>
                    <a:pt x="737" y="1261"/>
                    <a:pt x="841" y="1236"/>
                    <a:pt x="939" y="1182"/>
                  </a:cubicBezTo>
                  <a:cubicBezTo>
                    <a:pt x="737" y="1067"/>
                    <a:pt x="607" y="865"/>
                    <a:pt x="607" y="634"/>
                  </a:cubicBezTo>
                  <a:cubicBezTo>
                    <a:pt x="607" y="403"/>
                    <a:pt x="737" y="186"/>
                    <a:pt x="939" y="85"/>
                  </a:cubicBezTo>
                  <a:cubicBezTo>
                    <a:pt x="839" y="27"/>
                    <a:pt x="734" y="0"/>
                    <a:pt x="631" y="0"/>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1" name="Google Shape;17331;p62"/>
            <p:cNvSpPr/>
            <p:nvPr/>
          </p:nvSpPr>
          <p:spPr>
            <a:xfrm>
              <a:off x="7530411" y="3104021"/>
              <a:ext cx="101452" cy="12138"/>
            </a:xfrm>
            <a:custGeom>
              <a:avLst/>
              <a:gdLst/>
              <a:ahLst/>
              <a:cxnLst/>
              <a:rect l="l" t="t" r="r" b="b"/>
              <a:pathLst>
                <a:path w="3870" h="463" extrusionOk="0">
                  <a:moveTo>
                    <a:pt x="318" y="1"/>
                  </a:moveTo>
                  <a:cubicBezTo>
                    <a:pt x="0" y="1"/>
                    <a:pt x="0" y="462"/>
                    <a:pt x="318" y="462"/>
                  </a:cubicBezTo>
                  <a:lnTo>
                    <a:pt x="3566" y="462"/>
                  </a:lnTo>
                  <a:cubicBezTo>
                    <a:pt x="3869" y="462"/>
                    <a:pt x="3869" y="1"/>
                    <a:pt x="3566"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2" name="Google Shape;17332;p62"/>
            <p:cNvSpPr/>
            <p:nvPr/>
          </p:nvSpPr>
          <p:spPr>
            <a:xfrm>
              <a:off x="7530411" y="3133539"/>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3" name="Google Shape;17333;p62"/>
            <p:cNvSpPr/>
            <p:nvPr/>
          </p:nvSpPr>
          <p:spPr>
            <a:xfrm>
              <a:off x="7530411" y="3163057"/>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4" name="Google Shape;17334;p62"/>
            <p:cNvSpPr/>
            <p:nvPr/>
          </p:nvSpPr>
          <p:spPr>
            <a:xfrm>
              <a:off x="7530411" y="3192575"/>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5" name="Google Shape;17335;p62"/>
            <p:cNvSpPr/>
            <p:nvPr/>
          </p:nvSpPr>
          <p:spPr>
            <a:xfrm>
              <a:off x="7530411" y="3222093"/>
              <a:ext cx="101452" cy="12138"/>
            </a:xfrm>
            <a:custGeom>
              <a:avLst/>
              <a:gdLst/>
              <a:ahLst/>
              <a:cxnLst/>
              <a:rect l="l" t="t" r="r" b="b"/>
              <a:pathLst>
                <a:path w="3870" h="463" extrusionOk="0">
                  <a:moveTo>
                    <a:pt x="318" y="0"/>
                  </a:moveTo>
                  <a:cubicBezTo>
                    <a:pt x="0" y="0"/>
                    <a:pt x="0" y="462"/>
                    <a:pt x="318" y="462"/>
                  </a:cubicBezTo>
                  <a:lnTo>
                    <a:pt x="3566" y="462"/>
                  </a:lnTo>
                  <a:cubicBezTo>
                    <a:pt x="3869" y="462"/>
                    <a:pt x="3869" y="0"/>
                    <a:pt x="3566"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6" name="Google Shape;17336;p62"/>
            <p:cNvSpPr/>
            <p:nvPr/>
          </p:nvSpPr>
          <p:spPr>
            <a:xfrm>
              <a:off x="7538354" y="3035521"/>
              <a:ext cx="247522" cy="44303"/>
            </a:xfrm>
            <a:custGeom>
              <a:avLst/>
              <a:gdLst/>
              <a:ahLst/>
              <a:cxnLst/>
              <a:rect l="l" t="t" r="r" b="b"/>
              <a:pathLst>
                <a:path w="9442" h="1690" extrusionOk="0">
                  <a:moveTo>
                    <a:pt x="361" y="1"/>
                  </a:moveTo>
                  <a:cubicBezTo>
                    <a:pt x="159" y="1"/>
                    <a:pt x="0" y="160"/>
                    <a:pt x="0" y="362"/>
                  </a:cubicBezTo>
                  <a:lnTo>
                    <a:pt x="0" y="1329"/>
                  </a:lnTo>
                  <a:cubicBezTo>
                    <a:pt x="0" y="1531"/>
                    <a:pt x="159" y="1690"/>
                    <a:pt x="361" y="1690"/>
                  </a:cubicBezTo>
                  <a:lnTo>
                    <a:pt x="9080" y="1690"/>
                  </a:lnTo>
                  <a:cubicBezTo>
                    <a:pt x="9282" y="1690"/>
                    <a:pt x="9441" y="1531"/>
                    <a:pt x="9441" y="1329"/>
                  </a:cubicBezTo>
                  <a:lnTo>
                    <a:pt x="9441" y="362"/>
                  </a:lnTo>
                  <a:cubicBezTo>
                    <a:pt x="9441" y="160"/>
                    <a:pt x="9282" y="1"/>
                    <a:pt x="9080"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7" name="Google Shape;17337;p62"/>
            <p:cNvSpPr/>
            <p:nvPr/>
          </p:nvSpPr>
          <p:spPr>
            <a:xfrm>
              <a:off x="7538721" y="3054081"/>
              <a:ext cx="246762" cy="25743"/>
            </a:xfrm>
            <a:custGeom>
              <a:avLst/>
              <a:gdLst/>
              <a:ahLst/>
              <a:cxnLst/>
              <a:rect l="l" t="t" r="r" b="b"/>
              <a:pathLst>
                <a:path w="9413" h="982" extrusionOk="0">
                  <a:moveTo>
                    <a:pt x="9413" y="0"/>
                  </a:moveTo>
                  <a:cubicBezTo>
                    <a:pt x="9413" y="202"/>
                    <a:pt x="9254" y="361"/>
                    <a:pt x="9052" y="375"/>
                  </a:cubicBezTo>
                  <a:lnTo>
                    <a:pt x="362" y="375"/>
                  </a:lnTo>
                  <a:cubicBezTo>
                    <a:pt x="160" y="361"/>
                    <a:pt x="1" y="202"/>
                    <a:pt x="1" y="14"/>
                  </a:cubicBezTo>
                  <a:lnTo>
                    <a:pt x="1" y="621"/>
                  </a:lnTo>
                  <a:cubicBezTo>
                    <a:pt x="1" y="823"/>
                    <a:pt x="160" y="982"/>
                    <a:pt x="362" y="982"/>
                  </a:cubicBezTo>
                  <a:lnTo>
                    <a:pt x="9052" y="982"/>
                  </a:lnTo>
                  <a:cubicBezTo>
                    <a:pt x="9254" y="982"/>
                    <a:pt x="9413" y="823"/>
                    <a:pt x="9413" y="621"/>
                  </a:cubicBezTo>
                  <a:lnTo>
                    <a:pt x="9413" y="0"/>
                  </a:ln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8" name="Google Shape;17338;p62"/>
          <p:cNvGrpSpPr/>
          <p:nvPr/>
        </p:nvGrpSpPr>
        <p:grpSpPr>
          <a:xfrm>
            <a:off x="7045643" y="2907723"/>
            <a:ext cx="345304" cy="365857"/>
            <a:chOff x="7045643" y="2907723"/>
            <a:chExt cx="345304" cy="365857"/>
          </a:xfrm>
        </p:grpSpPr>
        <p:sp>
          <p:nvSpPr>
            <p:cNvPr id="17339" name="Google Shape;17339;p62"/>
            <p:cNvSpPr/>
            <p:nvPr/>
          </p:nvSpPr>
          <p:spPr>
            <a:xfrm>
              <a:off x="7101638" y="2970429"/>
              <a:ext cx="231636" cy="284223"/>
            </a:xfrm>
            <a:custGeom>
              <a:avLst/>
              <a:gdLst/>
              <a:ahLst/>
              <a:cxnLst/>
              <a:rect l="l" t="t" r="r" b="b"/>
              <a:pathLst>
                <a:path w="8836" h="10842" extrusionOk="0">
                  <a:moveTo>
                    <a:pt x="4418" y="1"/>
                  </a:moveTo>
                  <a:cubicBezTo>
                    <a:pt x="2498" y="1"/>
                    <a:pt x="838" y="1329"/>
                    <a:pt x="420" y="3205"/>
                  </a:cubicBezTo>
                  <a:cubicBezTo>
                    <a:pt x="1" y="5082"/>
                    <a:pt x="939" y="6988"/>
                    <a:pt x="2672" y="7810"/>
                  </a:cubicBezTo>
                  <a:cubicBezTo>
                    <a:pt x="3004" y="7969"/>
                    <a:pt x="3220" y="8301"/>
                    <a:pt x="3220" y="8676"/>
                  </a:cubicBezTo>
                  <a:lnTo>
                    <a:pt x="3220" y="10365"/>
                  </a:lnTo>
                  <a:cubicBezTo>
                    <a:pt x="3220" y="10625"/>
                    <a:pt x="3437" y="10842"/>
                    <a:pt x="3696" y="10842"/>
                  </a:cubicBezTo>
                  <a:lnTo>
                    <a:pt x="5140" y="10842"/>
                  </a:lnTo>
                  <a:cubicBezTo>
                    <a:pt x="5414" y="10842"/>
                    <a:pt x="5631" y="10625"/>
                    <a:pt x="5631" y="10365"/>
                  </a:cubicBezTo>
                  <a:lnTo>
                    <a:pt x="5631" y="8676"/>
                  </a:lnTo>
                  <a:cubicBezTo>
                    <a:pt x="5631" y="8301"/>
                    <a:pt x="5833" y="7969"/>
                    <a:pt x="6165" y="7810"/>
                  </a:cubicBezTo>
                  <a:cubicBezTo>
                    <a:pt x="7897" y="6988"/>
                    <a:pt x="8835" y="5082"/>
                    <a:pt x="8417" y="3205"/>
                  </a:cubicBezTo>
                  <a:cubicBezTo>
                    <a:pt x="7998" y="1329"/>
                    <a:pt x="6338" y="1"/>
                    <a:pt x="441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0" name="Google Shape;17340;p62"/>
            <p:cNvSpPr/>
            <p:nvPr/>
          </p:nvSpPr>
          <p:spPr>
            <a:xfrm>
              <a:off x="7129269" y="2989357"/>
              <a:ext cx="176768" cy="177135"/>
            </a:xfrm>
            <a:custGeom>
              <a:avLst/>
              <a:gdLst/>
              <a:ahLst/>
              <a:cxnLst/>
              <a:rect l="l" t="t" r="r" b="b"/>
              <a:pathLst>
                <a:path w="6743" h="6757" extrusionOk="0">
                  <a:moveTo>
                    <a:pt x="3364" y="1"/>
                  </a:moveTo>
                  <a:cubicBezTo>
                    <a:pt x="1502" y="1"/>
                    <a:pt x="1" y="1516"/>
                    <a:pt x="1" y="3378"/>
                  </a:cubicBezTo>
                  <a:cubicBezTo>
                    <a:pt x="1" y="5241"/>
                    <a:pt x="1502" y="6756"/>
                    <a:pt x="3364" y="6756"/>
                  </a:cubicBezTo>
                  <a:cubicBezTo>
                    <a:pt x="5226" y="6756"/>
                    <a:pt x="6742" y="5241"/>
                    <a:pt x="6742" y="3378"/>
                  </a:cubicBezTo>
                  <a:cubicBezTo>
                    <a:pt x="6742" y="1516"/>
                    <a:pt x="5226" y="1"/>
                    <a:pt x="3364"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1" name="Google Shape;17341;p62"/>
            <p:cNvSpPr/>
            <p:nvPr/>
          </p:nvSpPr>
          <p:spPr>
            <a:xfrm>
              <a:off x="7148196" y="3008284"/>
              <a:ext cx="138913" cy="139280"/>
            </a:xfrm>
            <a:custGeom>
              <a:avLst/>
              <a:gdLst/>
              <a:ahLst/>
              <a:cxnLst/>
              <a:rect l="l" t="t" r="r" b="b"/>
              <a:pathLst>
                <a:path w="5299" h="5313" extrusionOk="0">
                  <a:moveTo>
                    <a:pt x="2642" y="0"/>
                  </a:moveTo>
                  <a:cubicBezTo>
                    <a:pt x="1184" y="0"/>
                    <a:pt x="1" y="1199"/>
                    <a:pt x="1" y="2656"/>
                  </a:cubicBezTo>
                  <a:cubicBezTo>
                    <a:pt x="1" y="4114"/>
                    <a:pt x="1184" y="5313"/>
                    <a:pt x="2642" y="5313"/>
                  </a:cubicBezTo>
                  <a:cubicBezTo>
                    <a:pt x="4115" y="5313"/>
                    <a:pt x="5298" y="4114"/>
                    <a:pt x="5298" y="2656"/>
                  </a:cubicBezTo>
                  <a:cubicBezTo>
                    <a:pt x="5298" y="1199"/>
                    <a:pt x="4115" y="0"/>
                    <a:pt x="2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2" name="Google Shape;17342;p62"/>
            <p:cNvSpPr/>
            <p:nvPr/>
          </p:nvSpPr>
          <p:spPr>
            <a:xfrm>
              <a:off x="7198529" y="3248570"/>
              <a:ext cx="37854" cy="25009"/>
            </a:xfrm>
            <a:custGeom>
              <a:avLst/>
              <a:gdLst/>
              <a:ahLst/>
              <a:cxnLst/>
              <a:rect l="l" t="t" r="r" b="b"/>
              <a:pathLst>
                <a:path w="1444" h="954" extrusionOk="0">
                  <a:moveTo>
                    <a:pt x="0" y="1"/>
                  </a:moveTo>
                  <a:lnTo>
                    <a:pt x="0" y="477"/>
                  </a:lnTo>
                  <a:cubicBezTo>
                    <a:pt x="0" y="737"/>
                    <a:pt x="217" y="954"/>
                    <a:pt x="491" y="954"/>
                  </a:cubicBezTo>
                  <a:lnTo>
                    <a:pt x="968" y="954"/>
                  </a:lnTo>
                  <a:cubicBezTo>
                    <a:pt x="1227" y="954"/>
                    <a:pt x="1444" y="737"/>
                    <a:pt x="1444" y="477"/>
                  </a:cubicBezTo>
                  <a:lnTo>
                    <a:pt x="1444"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3" name="Google Shape;17343;p62"/>
            <p:cNvSpPr/>
            <p:nvPr/>
          </p:nvSpPr>
          <p:spPr>
            <a:xfrm>
              <a:off x="7342711" y="3071436"/>
              <a:ext cx="48236" cy="12950"/>
            </a:xfrm>
            <a:custGeom>
              <a:avLst/>
              <a:gdLst/>
              <a:ahLst/>
              <a:cxnLst/>
              <a:rect l="l" t="t" r="r" b="b"/>
              <a:pathLst>
                <a:path w="1840" h="494" extrusionOk="0">
                  <a:moveTo>
                    <a:pt x="1528" y="1"/>
                  </a:moveTo>
                  <a:cubicBezTo>
                    <a:pt x="1519" y="1"/>
                    <a:pt x="1511" y="1"/>
                    <a:pt x="1502" y="2"/>
                  </a:cubicBezTo>
                  <a:lnTo>
                    <a:pt x="289" y="2"/>
                  </a:lnTo>
                  <a:cubicBezTo>
                    <a:pt x="0" y="31"/>
                    <a:pt x="0" y="464"/>
                    <a:pt x="289" y="493"/>
                  </a:cubicBezTo>
                  <a:lnTo>
                    <a:pt x="1502" y="493"/>
                  </a:lnTo>
                  <a:cubicBezTo>
                    <a:pt x="1511" y="494"/>
                    <a:pt x="1519" y="494"/>
                    <a:pt x="1528" y="494"/>
                  </a:cubicBezTo>
                  <a:cubicBezTo>
                    <a:pt x="1839" y="494"/>
                    <a:pt x="1839" y="1"/>
                    <a:pt x="152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4" name="Google Shape;17344;p62"/>
            <p:cNvSpPr/>
            <p:nvPr/>
          </p:nvSpPr>
          <p:spPr>
            <a:xfrm>
              <a:off x="7045643" y="3071436"/>
              <a:ext cx="54658" cy="12950"/>
            </a:xfrm>
            <a:custGeom>
              <a:avLst/>
              <a:gdLst/>
              <a:ahLst/>
              <a:cxnLst/>
              <a:rect l="l" t="t" r="r" b="b"/>
              <a:pathLst>
                <a:path w="2085" h="494" extrusionOk="0">
                  <a:moveTo>
                    <a:pt x="1773" y="1"/>
                  </a:moveTo>
                  <a:cubicBezTo>
                    <a:pt x="1765" y="1"/>
                    <a:pt x="1756" y="1"/>
                    <a:pt x="1747" y="2"/>
                  </a:cubicBezTo>
                  <a:lnTo>
                    <a:pt x="304" y="2"/>
                  </a:lnTo>
                  <a:cubicBezTo>
                    <a:pt x="1" y="31"/>
                    <a:pt x="1" y="464"/>
                    <a:pt x="304" y="493"/>
                  </a:cubicBezTo>
                  <a:lnTo>
                    <a:pt x="1747" y="493"/>
                  </a:lnTo>
                  <a:cubicBezTo>
                    <a:pt x="1756" y="494"/>
                    <a:pt x="1765" y="494"/>
                    <a:pt x="1773" y="494"/>
                  </a:cubicBezTo>
                  <a:cubicBezTo>
                    <a:pt x="2085" y="494"/>
                    <a:pt x="2085" y="1"/>
                    <a:pt x="1773"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5" name="Google Shape;17345;p62"/>
            <p:cNvSpPr/>
            <p:nvPr/>
          </p:nvSpPr>
          <p:spPr>
            <a:xfrm>
              <a:off x="7211400" y="2907723"/>
              <a:ext cx="12505" cy="43831"/>
            </a:xfrm>
            <a:custGeom>
              <a:avLst/>
              <a:gdLst/>
              <a:ahLst/>
              <a:cxnLst/>
              <a:rect l="l" t="t" r="r" b="b"/>
              <a:pathLst>
                <a:path w="477" h="1672" extrusionOk="0">
                  <a:moveTo>
                    <a:pt x="233" y="0"/>
                  </a:moveTo>
                  <a:cubicBezTo>
                    <a:pt x="119" y="0"/>
                    <a:pt x="7" y="76"/>
                    <a:pt x="0" y="228"/>
                  </a:cubicBezTo>
                  <a:lnTo>
                    <a:pt x="0" y="1426"/>
                  </a:lnTo>
                  <a:cubicBezTo>
                    <a:pt x="0" y="1570"/>
                    <a:pt x="101" y="1671"/>
                    <a:pt x="231" y="1671"/>
                  </a:cubicBezTo>
                  <a:cubicBezTo>
                    <a:pt x="361" y="1671"/>
                    <a:pt x="477" y="1570"/>
                    <a:pt x="477" y="1426"/>
                  </a:cubicBezTo>
                  <a:lnTo>
                    <a:pt x="477" y="228"/>
                  </a:lnTo>
                  <a:cubicBezTo>
                    <a:pt x="462" y="76"/>
                    <a:pt x="347" y="0"/>
                    <a:pt x="23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6" name="Google Shape;17346;p62"/>
            <p:cNvSpPr/>
            <p:nvPr/>
          </p:nvSpPr>
          <p:spPr>
            <a:xfrm>
              <a:off x="7204951" y="3014706"/>
              <a:ext cx="25009" cy="107508"/>
            </a:xfrm>
            <a:custGeom>
              <a:avLst/>
              <a:gdLst/>
              <a:ahLst/>
              <a:cxnLst/>
              <a:rect l="l" t="t" r="r" b="b"/>
              <a:pathLst>
                <a:path w="954" h="4101" extrusionOk="0">
                  <a:moveTo>
                    <a:pt x="477" y="1"/>
                  </a:moveTo>
                  <a:cubicBezTo>
                    <a:pt x="217" y="1"/>
                    <a:pt x="1" y="217"/>
                    <a:pt x="15" y="477"/>
                  </a:cubicBezTo>
                  <a:lnTo>
                    <a:pt x="145" y="3783"/>
                  </a:lnTo>
                  <a:cubicBezTo>
                    <a:pt x="160" y="3956"/>
                    <a:pt x="304" y="4100"/>
                    <a:pt x="477" y="4100"/>
                  </a:cubicBezTo>
                  <a:cubicBezTo>
                    <a:pt x="665" y="4100"/>
                    <a:pt x="809" y="3956"/>
                    <a:pt x="809" y="3783"/>
                  </a:cubicBezTo>
                  <a:lnTo>
                    <a:pt x="939" y="477"/>
                  </a:lnTo>
                  <a:cubicBezTo>
                    <a:pt x="954" y="217"/>
                    <a:pt x="737" y="1"/>
                    <a:pt x="47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7" name="Google Shape;17347;p62"/>
            <p:cNvSpPr/>
            <p:nvPr/>
          </p:nvSpPr>
          <p:spPr>
            <a:xfrm>
              <a:off x="7207992" y="3134666"/>
              <a:ext cx="18953" cy="18953"/>
            </a:xfrm>
            <a:custGeom>
              <a:avLst/>
              <a:gdLst/>
              <a:ahLst/>
              <a:cxnLst/>
              <a:rect l="l" t="t" r="r" b="b"/>
              <a:pathLst>
                <a:path w="723" h="723" extrusionOk="0">
                  <a:moveTo>
                    <a:pt x="361" y="1"/>
                  </a:moveTo>
                  <a:cubicBezTo>
                    <a:pt x="159" y="1"/>
                    <a:pt x="0" y="160"/>
                    <a:pt x="0" y="362"/>
                  </a:cubicBezTo>
                  <a:cubicBezTo>
                    <a:pt x="0" y="564"/>
                    <a:pt x="159" y="723"/>
                    <a:pt x="361" y="723"/>
                  </a:cubicBezTo>
                  <a:cubicBezTo>
                    <a:pt x="563" y="723"/>
                    <a:pt x="722" y="564"/>
                    <a:pt x="722" y="362"/>
                  </a:cubicBezTo>
                  <a:cubicBezTo>
                    <a:pt x="722" y="160"/>
                    <a:pt x="563" y="1"/>
                    <a:pt x="36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8" name="Google Shape;17348;p62"/>
            <p:cNvSpPr/>
            <p:nvPr/>
          </p:nvSpPr>
          <p:spPr>
            <a:xfrm>
              <a:off x="7276099" y="2940754"/>
              <a:ext cx="25088" cy="28574"/>
            </a:xfrm>
            <a:custGeom>
              <a:avLst/>
              <a:gdLst/>
              <a:ahLst/>
              <a:cxnLst/>
              <a:rect l="l" t="t" r="r" b="b"/>
              <a:pathLst>
                <a:path w="957" h="1090" extrusionOk="0">
                  <a:moveTo>
                    <a:pt x="646" y="0"/>
                  </a:moveTo>
                  <a:cubicBezTo>
                    <a:pt x="574" y="0"/>
                    <a:pt x="502" y="32"/>
                    <a:pt x="448" y="108"/>
                  </a:cubicBezTo>
                  <a:lnTo>
                    <a:pt x="87" y="729"/>
                  </a:lnTo>
                  <a:cubicBezTo>
                    <a:pt x="1" y="887"/>
                    <a:pt x="116" y="1090"/>
                    <a:pt x="304" y="1090"/>
                  </a:cubicBezTo>
                  <a:cubicBezTo>
                    <a:pt x="376" y="1090"/>
                    <a:pt x="463" y="1046"/>
                    <a:pt x="506" y="974"/>
                  </a:cubicBezTo>
                  <a:lnTo>
                    <a:pt x="867" y="339"/>
                  </a:lnTo>
                  <a:cubicBezTo>
                    <a:pt x="957" y="159"/>
                    <a:pt x="805" y="0"/>
                    <a:pt x="646"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9" name="Google Shape;17349;p62"/>
            <p:cNvSpPr/>
            <p:nvPr/>
          </p:nvSpPr>
          <p:spPr>
            <a:xfrm>
              <a:off x="7133804" y="3185812"/>
              <a:ext cx="26372" cy="29859"/>
            </a:xfrm>
            <a:custGeom>
              <a:avLst/>
              <a:gdLst/>
              <a:ahLst/>
              <a:cxnLst/>
              <a:rect l="l" t="t" r="r" b="b"/>
              <a:pathLst>
                <a:path w="1006" h="1139" extrusionOk="0">
                  <a:moveTo>
                    <a:pt x="665" y="1"/>
                  </a:moveTo>
                  <a:cubicBezTo>
                    <a:pt x="587" y="1"/>
                    <a:pt x="509" y="42"/>
                    <a:pt x="463" y="143"/>
                  </a:cubicBezTo>
                  <a:lnTo>
                    <a:pt x="102" y="778"/>
                  </a:lnTo>
                  <a:cubicBezTo>
                    <a:pt x="1" y="937"/>
                    <a:pt x="116" y="1139"/>
                    <a:pt x="304" y="1139"/>
                  </a:cubicBezTo>
                  <a:cubicBezTo>
                    <a:pt x="391" y="1139"/>
                    <a:pt x="463" y="1081"/>
                    <a:pt x="506" y="1009"/>
                  </a:cubicBezTo>
                  <a:lnTo>
                    <a:pt x="867" y="388"/>
                  </a:lnTo>
                  <a:cubicBezTo>
                    <a:pt x="1005" y="191"/>
                    <a:pt x="834" y="1"/>
                    <a:pt x="665"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0" name="Google Shape;17350;p62"/>
            <p:cNvSpPr/>
            <p:nvPr/>
          </p:nvSpPr>
          <p:spPr>
            <a:xfrm>
              <a:off x="7132886" y="2939758"/>
              <a:ext cx="26320" cy="29571"/>
            </a:xfrm>
            <a:custGeom>
              <a:avLst/>
              <a:gdLst/>
              <a:ahLst/>
              <a:cxnLst/>
              <a:rect l="l" t="t" r="r" b="b"/>
              <a:pathLst>
                <a:path w="1004" h="1128" extrusionOk="0">
                  <a:moveTo>
                    <a:pt x="333" y="0"/>
                  </a:moveTo>
                  <a:cubicBezTo>
                    <a:pt x="167" y="0"/>
                    <a:pt x="1" y="182"/>
                    <a:pt x="137" y="377"/>
                  </a:cubicBezTo>
                  <a:lnTo>
                    <a:pt x="498" y="1012"/>
                  </a:lnTo>
                  <a:cubicBezTo>
                    <a:pt x="527" y="1084"/>
                    <a:pt x="613" y="1128"/>
                    <a:pt x="700" y="1128"/>
                  </a:cubicBezTo>
                  <a:cubicBezTo>
                    <a:pt x="888" y="1128"/>
                    <a:pt x="1003" y="925"/>
                    <a:pt x="902" y="767"/>
                  </a:cubicBezTo>
                  <a:lnTo>
                    <a:pt x="541" y="146"/>
                  </a:lnTo>
                  <a:cubicBezTo>
                    <a:pt x="494" y="43"/>
                    <a:pt x="414" y="0"/>
                    <a:pt x="333"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1" name="Google Shape;17351;p62"/>
            <p:cNvSpPr/>
            <p:nvPr/>
          </p:nvSpPr>
          <p:spPr>
            <a:xfrm>
              <a:off x="7276020" y="3186729"/>
              <a:ext cx="25062" cy="28941"/>
            </a:xfrm>
            <a:custGeom>
              <a:avLst/>
              <a:gdLst/>
              <a:ahLst/>
              <a:cxnLst/>
              <a:rect l="l" t="t" r="r" b="b"/>
              <a:pathLst>
                <a:path w="956" h="1104" extrusionOk="0">
                  <a:moveTo>
                    <a:pt x="313" y="1"/>
                  </a:moveTo>
                  <a:cubicBezTo>
                    <a:pt x="153" y="1"/>
                    <a:pt x="0" y="163"/>
                    <a:pt x="90" y="353"/>
                  </a:cubicBezTo>
                  <a:lnTo>
                    <a:pt x="451" y="974"/>
                  </a:lnTo>
                  <a:cubicBezTo>
                    <a:pt x="493" y="1043"/>
                    <a:pt x="574" y="1099"/>
                    <a:pt x="657" y="1104"/>
                  </a:cubicBezTo>
                  <a:lnTo>
                    <a:pt x="657" y="1104"/>
                  </a:lnTo>
                  <a:cubicBezTo>
                    <a:pt x="842" y="1087"/>
                    <a:pt x="956" y="901"/>
                    <a:pt x="870" y="743"/>
                  </a:cubicBezTo>
                  <a:lnTo>
                    <a:pt x="509" y="108"/>
                  </a:lnTo>
                  <a:cubicBezTo>
                    <a:pt x="456" y="33"/>
                    <a:pt x="384" y="1"/>
                    <a:pt x="313" y="1"/>
                  </a:cubicBezTo>
                  <a:close/>
                  <a:moveTo>
                    <a:pt x="657" y="1104"/>
                  </a:moveTo>
                  <a:cubicBezTo>
                    <a:pt x="656" y="1104"/>
                    <a:pt x="655" y="1104"/>
                    <a:pt x="653" y="1104"/>
                  </a:cubicBezTo>
                  <a:lnTo>
                    <a:pt x="668" y="1104"/>
                  </a:lnTo>
                  <a:cubicBezTo>
                    <a:pt x="664" y="1104"/>
                    <a:pt x="661" y="1104"/>
                    <a:pt x="657" y="1104"/>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2" name="Google Shape;17352;p62"/>
            <p:cNvSpPr/>
            <p:nvPr/>
          </p:nvSpPr>
          <p:spPr>
            <a:xfrm>
              <a:off x="7322185" y="3137550"/>
              <a:ext cx="35312" cy="22886"/>
            </a:xfrm>
            <a:custGeom>
              <a:avLst/>
              <a:gdLst/>
              <a:ahLst/>
              <a:cxnLst/>
              <a:rect l="l" t="t" r="r" b="b"/>
              <a:pathLst>
                <a:path w="1347" h="873" extrusionOk="0">
                  <a:moveTo>
                    <a:pt x="365" y="0"/>
                  </a:moveTo>
                  <a:cubicBezTo>
                    <a:pt x="144" y="0"/>
                    <a:pt x="0" y="348"/>
                    <a:pt x="264" y="468"/>
                  </a:cubicBezTo>
                  <a:lnTo>
                    <a:pt x="899" y="829"/>
                  </a:lnTo>
                  <a:cubicBezTo>
                    <a:pt x="928" y="858"/>
                    <a:pt x="971" y="872"/>
                    <a:pt x="1014" y="872"/>
                  </a:cubicBezTo>
                  <a:cubicBezTo>
                    <a:pt x="1260" y="858"/>
                    <a:pt x="1346" y="540"/>
                    <a:pt x="1130" y="410"/>
                  </a:cubicBezTo>
                  <a:lnTo>
                    <a:pt x="509" y="50"/>
                  </a:lnTo>
                  <a:cubicBezTo>
                    <a:pt x="460" y="15"/>
                    <a:pt x="411" y="0"/>
                    <a:pt x="365"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3" name="Google Shape;17353;p62"/>
            <p:cNvSpPr/>
            <p:nvPr/>
          </p:nvSpPr>
          <p:spPr>
            <a:xfrm>
              <a:off x="7077599" y="2995858"/>
              <a:ext cx="33922" cy="21916"/>
            </a:xfrm>
            <a:custGeom>
              <a:avLst/>
              <a:gdLst/>
              <a:ahLst/>
              <a:cxnLst/>
              <a:rect l="l" t="t" r="r" b="b"/>
              <a:pathLst>
                <a:path w="1294" h="836" extrusionOk="0">
                  <a:moveTo>
                    <a:pt x="343" y="0"/>
                  </a:moveTo>
                  <a:cubicBezTo>
                    <a:pt x="129" y="0"/>
                    <a:pt x="0" y="297"/>
                    <a:pt x="211" y="446"/>
                  </a:cubicBezTo>
                  <a:lnTo>
                    <a:pt x="846" y="806"/>
                  </a:lnTo>
                  <a:cubicBezTo>
                    <a:pt x="875" y="835"/>
                    <a:pt x="918" y="835"/>
                    <a:pt x="961" y="835"/>
                  </a:cubicBezTo>
                  <a:cubicBezTo>
                    <a:pt x="1207" y="835"/>
                    <a:pt x="1293" y="518"/>
                    <a:pt x="1077" y="388"/>
                  </a:cubicBezTo>
                  <a:lnTo>
                    <a:pt x="456" y="27"/>
                  </a:lnTo>
                  <a:cubicBezTo>
                    <a:pt x="417" y="8"/>
                    <a:pt x="379" y="0"/>
                    <a:pt x="343"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4" name="Google Shape;17354;p62"/>
            <p:cNvSpPr/>
            <p:nvPr/>
          </p:nvSpPr>
          <p:spPr>
            <a:xfrm>
              <a:off x="7323784" y="2995255"/>
              <a:ext cx="35312" cy="22519"/>
            </a:xfrm>
            <a:custGeom>
              <a:avLst/>
              <a:gdLst/>
              <a:ahLst/>
              <a:cxnLst/>
              <a:rect l="l" t="t" r="r" b="b"/>
              <a:pathLst>
                <a:path w="1347" h="859" extrusionOk="0">
                  <a:moveTo>
                    <a:pt x="981" y="1"/>
                  </a:moveTo>
                  <a:cubicBezTo>
                    <a:pt x="936" y="1"/>
                    <a:pt x="887" y="15"/>
                    <a:pt x="838" y="50"/>
                  </a:cubicBezTo>
                  <a:lnTo>
                    <a:pt x="217" y="411"/>
                  </a:lnTo>
                  <a:cubicBezTo>
                    <a:pt x="1" y="541"/>
                    <a:pt x="87" y="858"/>
                    <a:pt x="333" y="858"/>
                  </a:cubicBezTo>
                  <a:cubicBezTo>
                    <a:pt x="376" y="858"/>
                    <a:pt x="419" y="858"/>
                    <a:pt x="448" y="829"/>
                  </a:cubicBezTo>
                  <a:lnTo>
                    <a:pt x="1083" y="469"/>
                  </a:lnTo>
                  <a:cubicBezTo>
                    <a:pt x="1347" y="349"/>
                    <a:pt x="1203" y="1"/>
                    <a:pt x="981" y="1"/>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5" name="Google Shape;17355;p62"/>
            <p:cNvSpPr/>
            <p:nvPr/>
          </p:nvSpPr>
          <p:spPr>
            <a:xfrm>
              <a:off x="7077809" y="3137550"/>
              <a:ext cx="34945" cy="22886"/>
            </a:xfrm>
            <a:custGeom>
              <a:avLst/>
              <a:gdLst/>
              <a:ahLst/>
              <a:cxnLst/>
              <a:rect l="l" t="t" r="r" b="b"/>
              <a:pathLst>
                <a:path w="1333" h="873" extrusionOk="0">
                  <a:moveTo>
                    <a:pt x="967" y="0"/>
                  </a:moveTo>
                  <a:cubicBezTo>
                    <a:pt x="921" y="0"/>
                    <a:pt x="873" y="15"/>
                    <a:pt x="823" y="50"/>
                  </a:cubicBezTo>
                  <a:lnTo>
                    <a:pt x="203" y="410"/>
                  </a:lnTo>
                  <a:cubicBezTo>
                    <a:pt x="1" y="540"/>
                    <a:pt x="73" y="858"/>
                    <a:pt x="318" y="872"/>
                  </a:cubicBezTo>
                  <a:cubicBezTo>
                    <a:pt x="361" y="872"/>
                    <a:pt x="405" y="858"/>
                    <a:pt x="448" y="829"/>
                  </a:cubicBezTo>
                  <a:lnTo>
                    <a:pt x="1069" y="468"/>
                  </a:lnTo>
                  <a:cubicBezTo>
                    <a:pt x="1332" y="348"/>
                    <a:pt x="1188" y="0"/>
                    <a:pt x="967" y="0"/>
                  </a:cubicBez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6" name="Google Shape;17356;p62"/>
            <p:cNvSpPr/>
            <p:nvPr/>
          </p:nvSpPr>
          <p:spPr>
            <a:xfrm>
              <a:off x="7186050" y="3210742"/>
              <a:ext cx="63204" cy="44303"/>
            </a:xfrm>
            <a:custGeom>
              <a:avLst/>
              <a:gdLst/>
              <a:ahLst/>
              <a:cxnLst/>
              <a:rect l="l" t="t" r="r" b="b"/>
              <a:pathLst>
                <a:path w="2411" h="1690" extrusionOk="0">
                  <a:moveTo>
                    <a:pt x="0" y="0"/>
                  </a:moveTo>
                  <a:lnTo>
                    <a:pt x="0" y="1198"/>
                  </a:lnTo>
                  <a:cubicBezTo>
                    <a:pt x="0" y="1473"/>
                    <a:pt x="217" y="1689"/>
                    <a:pt x="476" y="1689"/>
                  </a:cubicBezTo>
                  <a:lnTo>
                    <a:pt x="1920" y="1689"/>
                  </a:lnTo>
                  <a:cubicBezTo>
                    <a:pt x="2194" y="1689"/>
                    <a:pt x="2411" y="1473"/>
                    <a:pt x="2411" y="1198"/>
                  </a:cubicBezTo>
                  <a:lnTo>
                    <a:pt x="2411"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7" name="Google Shape;17357;p62"/>
            <p:cNvSpPr/>
            <p:nvPr/>
          </p:nvSpPr>
          <p:spPr>
            <a:xfrm>
              <a:off x="7179602" y="3210349"/>
              <a:ext cx="76102" cy="12898"/>
            </a:xfrm>
            <a:custGeom>
              <a:avLst/>
              <a:gdLst/>
              <a:ahLst/>
              <a:cxnLst/>
              <a:rect l="l" t="t" r="r" b="b"/>
              <a:pathLst>
                <a:path w="2903" h="492" extrusionOk="0">
                  <a:moveTo>
                    <a:pt x="246" y="1"/>
                  </a:moveTo>
                  <a:cubicBezTo>
                    <a:pt x="116" y="1"/>
                    <a:pt x="1" y="116"/>
                    <a:pt x="1" y="246"/>
                  </a:cubicBezTo>
                  <a:cubicBezTo>
                    <a:pt x="1" y="376"/>
                    <a:pt x="116" y="492"/>
                    <a:pt x="246" y="492"/>
                  </a:cubicBezTo>
                  <a:lnTo>
                    <a:pt x="2657" y="492"/>
                  </a:lnTo>
                  <a:cubicBezTo>
                    <a:pt x="2787" y="492"/>
                    <a:pt x="2902" y="376"/>
                    <a:pt x="2902" y="246"/>
                  </a:cubicBezTo>
                  <a:cubicBezTo>
                    <a:pt x="2902" y="116"/>
                    <a:pt x="2787" y="1"/>
                    <a:pt x="265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8" name="Google Shape;17358;p62"/>
          <p:cNvGrpSpPr/>
          <p:nvPr/>
        </p:nvGrpSpPr>
        <p:grpSpPr>
          <a:xfrm>
            <a:off x="7992843" y="2907251"/>
            <a:ext cx="347794" cy="366328"/>
            <a:chOff x="7992843" y="2907251"/>
            <a:chExt cx="347794" cy="366328"/>
          </a:xfrm>
        </p:grpSpPr>
        <p:sp>
          <p:nvSpPr>
            <p:cNvPr id="17359" name="Google Shape;17359;p62"/>
            <p:cNvSpPr/>
            <p:nvPr/>
          </p:nvSpPr>
          <p:spPr>
            <a:xfrm>
              <a:off x="7992843" y="2907251"/>
              <a:ext cx="347794" cy="238032"/>
            </a:xfrm>
            <a:custGeom>
              <a:avLst/>
              <a:gdLst/>
              <a:ahLst/>
              <a:cxnLst/>
              <a:rect l="l" t="t" r="r" b="b"/>
              <a:pathLst>
                <a:path w="13267" h="9080" extrusionOk="0">
                  <a:moveTo>
                    <a:pt x="491" y="0"/>
                  </a:moveTo>
                  <a:cubicBezTo>
                    <a:pt x="217" y="0"/>
                    <a:pt x="15" y="217"/>
                    <a:pt x="0" y="476"/>
                  </a:cubicBezTo>
                  <a:lnTo>
                    <a:pt x="0" y="9080"/>
                  </a:lnTo>
                  <a:lnTo>
                    <a:pt x="13267" y="9080"/>
                  </a:lnTo>
                  <a:lnTo>
                    <a:pt x="13267" y="476"/>
                  </a:lnTo>
                  <a:cubicBezTo>
                    <a:pt x="13267" y="217"/>
                    <a:pt x="13050" y="0"/>
                    <a:pt x="12790"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0" name="Google Shape;17360;p62"/>
            <p:cNvSpPr/>
            <p:nvPr/>
          </p:nvSpPr>
          <p:spPr>
            <a:xfrm>
              <a:off x="7993210" y="2907251"/>
              <a:ext cx="26897" cy="238032"/>
            </a:xfrm>
            <a:custGeom>
              <a:avLst/>
              <a:gdLst/>
              <a:ahLst/>
              <a:cxnLst/>
              <a:rect l="l" t="t" r="r" b="b"/>
              <a:pathLst>
                <a:path w="1026" h="9080" extrusionOk="0">
                  <a:moveTo>
                    <a:pt x="477" y="0"/>
                  </a:moveTo>
                  <a:cubicBezTo>
                    <a:pt x="203" y="0"/>
                    <a:pt x="1" y="217"/>
                    <a:pt x="1" y="476"/>
                  </a:cubicBezTo>
                  <a:lnTo>
                    <a:pt x="1" y="9080"/>
                  </a:lnTo>
                  <a:lnTo>
                    <a:pt x="549" y="9080"/>
                  </a:lnTo>
                  <a:lnTo>
                    <a:pt x="549" y="476"/>
                  </a:lnTo>
                  <a:cubicBezTo>
                    <a:pt x="549" y="217"/>
                    <a:pt x="766" y="0"/>
                    <a:pt x="1026" y="0"/>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1" name="Google Shape;17361;p62"/>
            <p:cNvSpPr/>
            <p:nvPr/>
          </p:nvSpPr>
          <p:spPr>
            <a:xfrm>
              <a:off x="8018586" y="2935590"/>
              <a:ext cx="296334" cy="207439"/>
            </a:xfrm>
            <a:custGeom>
              <a:avLst/>
              <a:gdLst/>
              <a:ahLst/>
              <a:cxnLst/>
              <a:rect l="l" t="t" r="r" b="b"/>
              <a:pathLst>
                <a:path w="11304" h="7913" extrusionOk="0">
                  <a:moveTo>
                    <a:pt x="265" y="1"/>
                  </a:moveTo>
                  <a:cubicBezTo>
                    <a:pt x="117" y="1"/>
                    <a:pt x="0" y="125"/>
                    <a:pt x="0" y="276"/>
                  </a:cubicBezTo>
                  <a:lnTo>
                    <a:pt x="0" y="7912"/>
                  </a:lnTo>
                  <a:lnTo>
                    <a:pt x="11303" y="7912"/>
                  </a:lnTo>
                  <a:lnTo>
                    <a:pt x="11303" y="276"/>
                  </a:lnTo>
                  <a:cubicBezTo>
                    <a:pt x="11289" y="125"/>
                    <a:pt x="11185" y="1"/>
                    <a:pt x="11038" y="1"/>
                  </a:cubicBezTo>
                  <a:cubicBezTo>
                    <a:pt x="11030" y="1"/>
                    <a:pt x="11022" y="1"/>
                    <a:pt x="11014" y="2"/>
                  </a:cubicBezTo>
                  <a:lnTo>
                    <a:pt x="289" y="2"/>
                  </a:lnTo>
                  <a:cubicBezTo>
                    <a:pt x="281" y="1"/>
                    <a:pt x="273" y="1"/>
                    <a:pt x="265"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2" name="Google Shape;17362;p62"/>
            <p:cNvSpPr/>
            <p:nvPr/>
          </p:nvSpPr>
          <p:spPr>
            <a:xfrm>
              <a:off x="8018586" y="2935249"/>
              <a:ext cx="22335" cy="207387"/>
            </a:xfrm>
            <a:custGeom>
              <a:avLst/>
              <a:gdLst/>
              <a:ahLst/>
              <a:cxnLst/>
              <a:rect l="l" t="t" r="r" b="b"/>
              <a:pathLst>
                <a:path w="852" h="7911" extrusionOk="0">
                  <a:moveTo>
                    <a:pt x="289" y="0"/>
                  </a:moveTo>
                  <a:cubicBezTo>
                    <a:pt x="130" y="0"/>
                    <a:pt x="0" y="130"/>
                    <a:pt x="0" y="289"/>
                  </a:cubicBezTo>
                  <a:lnTo>
                    <a:pt x="0" y="7911"/>
                  </a:lnTo>
                  <a:lnTo>
                    <a:pt x="563" y="7911"/>
                  </a:lnTo>
                  <a:lnTo>
                    <a:pt x="563" y="289"/>
                  </a:lnTo>
                  <a:cubicBezTo>
                    <a:pt x="563" y="130"/>
                    <a:pt x="693" y="0"/>
                    <a:pt x="85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3" name="Google Shape;17363;p62"/>
            <p:cNvSpPr/>
            <p:nvPr/>
          </p:nvSpPr>
          <p:spPr>
            <a:xfrm>
              <a:off x="8137393" y="3051801"/>
              <a:ext cx="27657" cy="91595"/>
            </a:xfrm>
            <a:custGeom>
              <a:avLst/>
              <a:gdLst/>
              <a:ahLst/>
              <a:cxnLst/>
              <a:rect l="l" t="t" r="r" b="b"/>
              <a:pathLst>
                <a:path w="1055" h="3494" extrusionOk="0">
                  <a:moveTo>
                    <a:pt x="1" y="0"/>
                  </a:moveTo>
                  <a:lnTo>
                    <a:pt x="1" y="3494"/>
                  </a:lnTo>
                  <a:lnTo>
                    <a:pt x="1055" y="3494"/>
                  </a:lnTo>
                  <a:lnTo>
                    <a:pt x="1055"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4" name="Google Shape;17364;p62"/>
            <p:cNvSpPr/>
            <p:nvPr/>
          </p:nvSpPr>
          <p:spPr>
            <a:xfrm>
              <a:off x="8137393" y="3051801"/>
              <a:ext cx="14785" cy="91595"/>
            </a:xfrm>
            <a:custGeom>
              <a:avLst/>
              <a:gdLst/>
              <a:ahLst/>
              <a:cxnLst/>
              <a:rect l="l" t="t" r="r" b="b"/>
              <a:pathLst>
                <a:path w="564" h="3494" extrusionOk="0">
                  <a:moveTo>
                    <a:pt x="1" y="0"/>
                  </a:moveTo>
                  <a:lnTo>
                    <a:pt x="1" y="3494"/>
                  </a:lnTo>
                  <a:lnTo>
                    <a:pt x="564" y="3494"/>
                  </a:lnTo>
                  <a:lnTo>
                    <a:pt x="56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5" name="Google Shape;17365;p62"/>
            <p:cNvSpPr/>
            <p:nvPr/>
          </p:nvSpPr>
          <p:spPr>
            <a:xfrm>
              <a:off x="8216116" y="2961726"/>
              <a:ext cx="54134" cy="182430"/>
            </a:xfrm>
            <a:custGeom>
              <a:avLst/>
              <a:gdLst/>
              <a:ahLst/>
              <a:cxnLst/>
              <a:rect l="l" t="t" r="r" b="b"/>
              <a:pathLst>
                <a:path w="2065" h="6959" extrusionOk="0">
                  <a:moveTo>
                    <a:pt x="116" y="1"/>
                  </a:moveTo>
                  <a:cubicBezTo>
                    <a:pt x="44" y="1"/>
                    <a:pt x="0" y="44"/>
                    <a:pt x="0" y="116"/>
                  </a:cubicBezTo>
                  <a:lnTo>
                    <a:pt x="0" y="6959"/>
                  </a:lnTo>
                  <a:lnTo>
                    <a:pt x="2065" y="6959"/>
                  </a:lnTo>
                  <a:lnTo>
                    <a:pt x="2065" y="116"/>
                  </a:lnTo>
                  <a:cubicBezTo>
                    <a:pt x="2065" y="44"/>
                    <a:pt x="2007" y="1"/>
                    <a:pt x="1949"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6" name="Google Shape;17366;p62"/>
            <p:cNvSpPr/>
            <p:nvPr/>
          </p:nvSpPr>
          <p:spPr>
            <a:xfrm>
              <a:off x="8216116" y="2961726"/>
              <a:ext cx="17800" cy="182430"/>
            </a:xfrm>
            <a:custGeom>
              <a:avLst/>
              <a:gdLst/>
              <a:ahLst/>
              <a:cxnLst/>
              <a:rect l="l" t="t" r="r" b="b"/>
              <a:pathLst>
                <a:path w="679" h="6959" extrusionOk="0">
                  <a:moveTo>
                    <a:pt x="116" y="1"/>
                  </a:moveTo>
                  <a:cubicBezTo>
                    <a:pt x="44" y="1"/>
                    <a:pt x="0" y="44"/>
                    <a:pt x="0" y="116"/>
                  </a:cubicBezTo>
                  <a:lnTo>
                    <a:pt x="0" y="6959"/>
                  </a:lnTo>
                  <a:lnTo>
                    <a:pt x="563" y="6959"/>
                  </a:lnTo>
                  <a:lnTo>
                    <a:pt x="563" y="116"/>
                  </a:lnTo>
                  <a:cubicBezTo>
                    <a:pt x="563" y="44"/>
                    <a:pt x="607" y="1"/>
                    <a:pt x="679"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7" name="Google Shape;17367;p62"/>
            <p:cNvSpPr/>
            <p:nvPr/>
          </p:nvSpPr>
          <p:spPr>
            <a:xfrm>
              <a:off x="8137393" y="2998637"/>
              <a:ext cx="54160" cy="53190"/>
            </a:xfrm>
            <a:custGeom>
              <a:avLst/>
              <a:gdLst/>
              <a:ahLst/>
              <a:cxnLst/>
              <a:rect l="l" t="t" r="r" b="b"/>
              <a:pathLst>
                <a:path w="2066" h="2029" extrusionOk="0">
                  <a:moveTo>
                    <a:pt x="1035" y="0"/>
                  </a:moveTo>
                  <a:cubicBezTo>
                    <a:pt x="993" y="0"/>
                    <a:pt x="954" y="22"/>
                    <a:pt x="939" y="65"/>
                  </a:cubicBezTo>
                  <a:lnTo>
                    <a:pt x="1" y="2028"/>
                  </a:lnTo>
                  <a:lnTo>
                    <a:pt x="2065" y="2028"/>
                  </a:lnTo>
                  <a:lnTo>
                    <a:pt x="1141" y="65"/>
                  </a:lnTo>
                  <a:cubicBezTo>
                    <a:pt x="1120" y="22"/>
                    <a:pt x="1076" y="0"/>
                    <a:pt x="1035"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8" name="Google Shape;17368;p62"/>
            <p:cNvSpPr/>
            <p:nvPr/>
          </p:nvSpPr>
          <p:spPr>
            <a:xfrm>
              <a:off x="8137393" y="2998637"/>
              <a:ext cx="34473" cy="53190"/>
            </a:xfrm>
            <a:custGeom>
              <a:avLst/>
              <a:gdLst/>
              <a:ahLst/>
              <a:cxnLst/>
              <a:rect l="l" t="t" r="r" b="b"/>
              <a:pathLst>
                <a:path w="1315" h="2029" extrusionOk="0">
                  <a:moveTo>
                    <a:pt x="1035" y="0"/>
                  </a:moveTo>
                  <a:cubicBezTo>
                    <a:pt x="993" y="0"/>
                    <a:pt x="954" y="22"/>
                    <a:pt x="939" y="65"/>
                  </a:cubicBezTo>
                  <a:lnTo>
                    <a:pt x="1" y="2028"/>
                  </a:lnTo>
                  <a:lnTo>
                    <a:pt x="564" y="2028"/>
                  </a:lnTo>
                  <a:lnTo>
                    <a:pt x="1314" y="441"/>
                  </a:lnTo>
                  <a:lnTo>
                    <a:pt x="1141" y="65"/>
                  </a:lnTo>
                  <a:cubicBezTo>
                    <a:pt x="1120" y="22"/>
                    <a:pt x="1076" y="0"/>
                    <a:pt x="1035"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9" name="Google Shape;17369;p62"/>
            <p:cNvSpPr/>
            <p:nvPr/>
          </p:nvSpPr>
          <p:spPr>
            <a:xfrm>
              <a:off x="8147617" y="2998060"/>
              <a:ext cx="34079" cy="32585"/>
            </a:xfrm>
            <a:custGeom>
              <a:avLst/>
              <a:gdLst/>
              <a:ahLst/>
              <a:cxnLst/>
              <a:rect l="l" t="t" r="r" b="b"/>
              <a:pathLst>
                <a:path w="1300" h="1243" extrusionOk="0">
                  <a:moveTo>
                    <a:pt x="652" y="1"/>
                  </a:moveTo>
                  <a:cubicBezTo>
                    <a:pt x="607" y="1"/>
                    <a:pt x="564" y="29"/>
                    <a:pt x="549" y="87"/>
                  </a:cubicBezTo>
                  <a:lnTo>
                    <a:pt x="1" y="1242"/>
                  </a:lnTo>
                  <a:lnTo>
                    <a:pt x="1300" y="1242"/>
                  </a:lnTo>
                  <a:lnTo>
                    <a:pt x="766" y="87"/>
                  </a:lnTo>
                  <a:cubicBezTo>
                    <a:pt x="744" y="29"/>
                    <a:pt x="697" y="1"/>
                    <a:pt x="652"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0" name="Google Shape;17370;p62"/>
            <p:cNvSpPr/>
            <p:nvPr/>
          </p:nvSpPr>
          <p:spPr>
            <a:xfrm>
              <a:off x="8148010" y="2998479"/>
              <a:ext cx="23856" cy="32166"/>
            </a:xfrm>
            <a:custGeom>
              <a:avLst/>
              <a:gdLst/>
              <a:ahLst/>
              <a:cxnLst/>
              <a:rect l="l" t="t" r="r" b="b"/>
              <a:pathLst>
                <a:path w="910" h="1227" extrusionOk="0">
                  <a:moveTo>
                    <a:pt x="642" y="1"/>
                  </a:moveTo>
                  <a:cubicBezTo>
                    <a:pt x="610" y="1"/>
                    <a:pt x="576" y="15"/>
                    <a:pt x="549" y="42"/>
                  </a:cubicBezTo>
                  <a:cubicBezTo>
                    <a:pt x="549" y="42"/>
                    <a:pt x="534" y="42"/>
                    <a:pt x="534" y="57"/>
                  </a:cubicBezTo>
                  <a:lnTo>
                    <a:pt x="0" y="1226"/>
                  </a:lnTo>
                  <a:lnTo>
                    <a:pt x="549" y="1226"/>
                  </a:lnTo>
                  <a:lnTo>
                    <a:pt x="909" y="447"/>
                  </a:lnTo>
                  <a:lnTo>
                    <a:pt x="736" y="57"/>
                  </a:lnTo>
                  <a:cubicBezTo>
                    <a:pt x="713" y="19"/>
                    <a:pt x="678" y="1"/>
                    <a:pt x="642" y="1"/>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1" name="Google Shape;17371;p62"/>
            <p:cNvSpPr/>
            <p:nvPr/>
          </p:nvSpPr>
          <p:spPr>
            <a:xfrm>
              <a:off x="8076102" y="3071488"/>
              <a:ext cx="29544" cy="29544"/>
            </a:xfrm>
            <a:custGeom>
              <a:avLst/>
              <a:gdLst/>
              <a:ahLst/>
              <a:cxnLst/>
              <a:rect l="l" t="t" r="r" b="b"/>
              <a:pathLst>
                <a:path w="1127" h="1127" extrusionOk="0">
                  <a:moveTo>
                    <a:pt x="0" y="0"/>
                  </a:moveTo>
                  <a:lnTo>
                    <a:pt x="0" y="1126"/>
                  </a:lnTo>
                  <a:lnTo>
                    <a:pt x="1126" y="1126"/>
                  </a:lnTo>
                  <a:lnTo>
                    <a:pt x="1126" y="0"/>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2" name="Google Shape;17372;p62"/>
            <p:cNvSpPr/>
            <p:nvPr/>
          </p:nvSpPr>
          <p:spPr>
            <a:xfrm>
              <a:off x="8076102" y="3071488"/>
              <a:ext cx="14785" cy="29544"/>
            </a:xfrm>
            <a:custGeom>
              <a:avLst/>
              <a:gdLst/>
              <a:ahLst/>
              <a:cxnLst/>
              <a:rect l="l" t="t" r="r" b="b"/>
              <a:pathLst>
                <a:path w="564" h="1127" extrusionOk="0">
                  <a:moveTo>
                    <a:pt x="0" y="0"/>
                  </a:moveTo>
                  <a:lnTo>
                    <a:pt x="0" y="1126"/>
                  </a:lnTo>
                  <a:lnTo>
                    <a:pt x="563" y="1126"/>
                  </a:lnTo>
                  <a:lnTo>
                    <a:pt x="56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3" name="Google Shape;17373;p62"/>
            <p:cNvSpPr/>
            <p:nvPr/>
          </p:nvSpPr>
          <p:spPr>
            <a:xfrm>
              <a:off x="8068526" y="3098726"/>
              <a:ext cx="44670" cy="44670"/>
            </a:xfrm>
            <a:custGeom>
              <a:avLst/>
              <a:gdLst/>
              <a:ahLst/>
              <a:cxnLst/>
              <a:rect l="l" t="t" r="r" b="b"/>
              <a:pathLst>
                <a:path w="1704" h="1704" extrusionOk="0">
                  <a:moveTo>
                    <a:pt x="318" y="0"/>
                  </a:moveTo>
                  <a:cubicBezTo>
                    <a:pt x="145" y="0"/>
                    <a:pt x="1" y="145"/>
                    <a:pt x="15" y="318"/>
                  </a:cubicBezTo>
                  <a:lnTo>
                    <a:pt x="58" y="1704"/>
                  </a:lnTo>
                  <a:lnTo>
                    <a:pt x="1646" y="1704"/>
                  </a:lnTo>
                  <a:lnTo>
                    <a:pt x="1704" y="318"/>
                  </a:lnTo>
                  <a:cubicBezTo>
                    <a:pt x="1704" y="145"/>
                    <a:pt x="1574" y="0"/>
                    <a:pt x="1401"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4" name="Google Shape;17374;p62"/>
            <p:cNvSpPr/>
            <p:nvPr/>
          </p:nvSpPr>
          <p:spPr>
            <a:xfrm>
              <a:off x="8068526" y="3098726"/>
              <a:ext cx="23122" cy="44670"/>
            </a:xfrm>
            <a:custGeom>
              <a:avLst/>
              <a:gdLst/>
              <a:ahLst/>
              <a:cxnLst/>
              <a:rect l="l" t="t" r="r" b="b"/>
              <a:pathLst>
                <a:path w="882" h="1704" extrusionOk="0">
                  <a:moveTo>
                    <a:pt x="318" y="0"/>
                  </a:moveTo>
                  <a:cubicBezTo>
                    <a:pt x="145" y="0"/>
                    <a:pt x="1" y="145"/>
                    <a:pt x="15" y="318"/>
                  </a:cubicBezTo>
                  <a:lnTo>
                    <a:pt x="58" y="1704"/>
                  </a:lnTo>
                  <a:lnTo>
                    <a:pt x="621" y="1704"/>
                  </a:lnTo>
                  <a:lnTo>
                    <a:pt x="578" y="318"/>
                  </a:lnTo>
                  <a:cubicBezTo>
                    <a:pt x="564" y="145"/>
                    <a:pt x="708" y="0"/>
                    <a:pt x="88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5" name="Google Shape;17375;p62"/>
            <p:cNvSpPr/>
            <p:nvPr/>
          </p:nvSpPr>
          <p:spPr>
            <a:xfrm>
              <a:off x="8250170" y="3065773"/>
              <a:ext cx="20081" cy="11037"/>
            </a:xfrm>
            <a:custGeom>
              <a:avLst/>
              <a:gdLst/>
              <a:ahLst/>
              <a:cxnLst/>
              <a:rect l="l" t="t" r="r" b="b"/>
              <a:pathLst>
                <a:path w="766" h="421" extrusionOk="0">
                  <a:moveTo>
                    <a:pt x="181" y="0"/>
                  </a:moveTo>
                  <a:cubicBezTo>
                    <a:pt x="76" y="0"/>
                    <a:pt x="1" y="96"/>
                    <a:pt x="1" y="204"/>
                  </a:cubicBezTo>
                  <a:cubicBezTo>
                    <a:pt x="1" y="319"/>
                    <a:pt x="87" y="420"/>
                    <a:pt x="203" y="420"/>
                  </a:cubicBezTo>
                  <a:lnTo>
                    <a:pt x="766" y="420"/>
                  </a:lnTo>
                  <a:lnTo>
                    <a:pt x="766" y="2"/>
                  </a:lnTo>
                  <a:lnTo>
                    <a:pt x="203" y="2"/>
                  </a:lnTo>
                  <a:cubicBezTo>
                    <a:pt x="195" y="1"/>
                    <a:pt x="188" y="0"/>
                    <a:pt x="181"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6" name="Google Shape;17376;p62"/>
            <p:cNvSpPr/>
            <p:nvPr/>
          </p:nvSpPr>
          <p:spPr>
            <a:xfrm>
              <a:off x="8247758" y="3102107"/>
              <a:ext cx="22492" cy="11063"/>
            </a:xfrm>
            <a:custGeom>
              <a:avLst/>
              <a:gdLst/>
              <a:ahLst/>
              <a:cxnLst/>
              <a:rect l="l" t="t" r="r" b="b"/>
              <a:pathLst>
                <a:path w="858" h="422" extrusionOk="0">
                  <a:moveTo>
                    <a:pt x="269" y="0"/>
                  </a:moveTo>
                  <a:cubicBezTo>
                    <a:pt x="0" y="0"/>
                    <a:pt x="0" y="421"/>
                    <a:pt x="269" y="421"/>
                  </a:cubicBezTo>
                  <a:cubicBezTo>
                    <a:pt x="277" y="421"/>
                    <a:pt x="286" y="421"/>
                    <a:pt x="295" y="420"/>
                  </a:cubicBezTo>
                  <a:lnTo>
                    <a:pt x="858" y="420"/>
                  </a:lnTo>
                  <a:lnTo>
                    <a:pt x="858" y="1"/>
                  </a:lnTo>
                  <a:lnTo>
                    <a:pt x="295" y="1"/>
                  </a:lnTo>
                  <a:cubicBezTo>
                    <a:pt x="286" y="0"/>
                    <a:pt x="277" y="0"/>
                    <a:pt x="269"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7" name="Google Shape;17377;p62"/>
            <p:cNvSpPr/>
            <p:nvPr/>
          </p:nvSpPr>
          <p:spPr>
            <a:xfrm>
              <a:off x="8250170" y="2992397"/>
              <a:ext cx="20081" cy="11377"/>
            </a:xfrm>
            <a:custGeom>
              <a:avLst/>
              <a:gdLst/>
              <a:ahLst/>
              <a:cxnLst/>
              <a:rect l="l" t="t" r="r" b="b"/>
              <a:pathLst>
                <a:path w="766" h="434" extrusionOk="0">
                  <a:moveTo>
                    <a:pt x="203" y="0"/>
                  </a:moveTo>
                  <a:cubicBezTo>
                    <a:pt x="87" y="0"/>
                    <a:pt x="1" y="101"/>
                    <a:pt x="1" y="217"/>
                  </a:cubicBezTo>
                  <a:cubicBezTo>
                    <a:pt x="1" y="332"/>
                    <a:pt x="87" y="433"/>
                    <a:pt x="203" y="433"/>
                  </a:cubicBezTo>
                  <a:lnTo>
                    <a:pt x="766" y="433"/>
                  </a:lnTo>
                  <a:lnTo>
                    <a:pt x="766"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8" name="Google Shape;17378;p62"/>
            <p:cNvSpPr/>
            <p:nvPr/>
          </p:nvSpPr>
          <p:spPr>
            <a:xfrm>
              <a:off x="8250170" y="3029098"/>
              <a:ext cx="20081" cy="10984"/>
            </a:xfrm>
            <a:custGeom>
              <a:avLst/>
              <a:gdLst/>
              <a:ahLst/>
              <a:cxnLst/>
              <a:rect l="l" t="t" r="r" b="b"/>
              <a:pathLst>
                <a:path w="766" h="419" extrusionOk="0">
                  <a:moveTo>
                    <a:pt x="203" y="0"/>
                  </a:moveTo>
                  <a:cubicBezTo>
                    <a:pt x="87" y="0"/>
                    <a:pt x="1" y="87"/>
                    <a:pt x="1" y="217"/>
                  </a:cubicBezTo>
                  <a:cubicBezTo>
                    <a:pt x="1" y="332"/>
                    <a:pt x="87" y="419"/>
                    <a:pt x="203" y="419"/>
                  </a:cubicBezTo>
                  <a:lnTo>
                    <a:pt x="766" y="419"/>
                  </a:lnTo>
                  <a:lnTo>
                    <a:pt x="766"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9" name="Google Shape;17379;p62"/>
            <p:cNvSpPr/>
            <p:nvPr/>
          </p:nvSpPr>
          <p:spPr>
            <a:xfrm>
              <a:off x="8059062" y="2981597"/>
              <a:ext cx="63231" cy="74765"/>
            </a:xfrm>
            <a:custGeom>
              <a:avLst/>
              <a:gdLst/>
              <a:ahLst/>
              <a:cxnLst/>
              <a:rect l="l" t="t" r="r" b="b"/>
              <a:pathLst>
                <a:path w="2412" h="2852" extrusionOk="0">
                  <a:moveTo>
                    <a:pt x="1211" y="1"/>
                  </a:moveTo>
                  <a:cubicBezTo>
                    <a:pt x="1192" y="1"/>
                    <a:pt x="1170" y="8"/>
                    <a:pt x="1156" y="22"/>
                  </a:cubicBezTo>
                  <a:lnTo>
                    <a:pt x="44" y="1654"/>
                  </a:lnTo>
                  <a:cubicBezTo>
                    <a:pt x="1" y="1726"/>
                    <a:pt x="1" y="1812"/>
                    <a:pt x="73" y="1884"/>
                  </a:cubicBezTo>
                  <a:lnTo>
                    <a:pt x="593" y="2419"/>
                  </a:lnTo>
                  <a:cubicBezTo>
                    <a:pt x="621" y="2462"/>
                    <a:pt x="650" y="2491"/>
                    <a:pt x="650" y="2549"/>
                  </a:cubicBezTo>
                  <a:lnTo>
                    <a:pt x="650" y="2852"/>
                  </a:lnTo>
                  <a:lnTo>
                    <a:pt x="1776" y="2852"/>
                  </a:lnTo>
                  <a:lnTo>
                    <a:pt x="1776" y="2534"/>
                  </a:lnTo>
                  <a:cubicBezTo>
                    <a:pt x="1776" y="2491"/>
                    <a:pt x="1791" y="2447"/>
                    <a:pt x="1834" y="2419"/>
                  </a:cubicBezTo>
                  <a:lnTo>
                    <a:pt x="2354" y="1870"/>
                  </a:lnTo>
                  <a:cubicBezTo>
                    <a:pt x="2411" y="1812"/>
                    <a:pt x="2411" y="1726"/>
                    <a:pt x="2368" y="1654"/>
                  </a:cubicBezTo>
                  <a:lnTo>
                    <a:pt x="1257" y="22"/>
                  </a:lnTo>
                  <a:cubicBezTo>
                    <a:pt x="1249" y="8"/>
                    <a:pt x="1231" y="1"/>
                    <a:pt x="1211"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0" name="Google Shape;17380;p62"/>
            <p:cNvSpPr/>
            <p:nvPr/>
          </p:nvSpPr>
          <p:spPr>
            <a:xfrm>
              <a:off x="8059062" y="2981309"/>
              <a:ext cx="39008" cy="75054"/>
            </a:xfrm>
            <a:custGeom>
              <a:avLst/>
              <a:gdLst/>
              <a:ahLst/>
              <a:cxnLst/>
              <a:rect l="l" t="t" r="r" b="b"/>
              <a:pathLst>
                <a:path w="1488" h="2863" extrusionOk="0">
                  <a:moveTo>
                    <a:pt x="1211" y="1"/>
                  </a:moveTo>
                  <a:cubicBezTo>
                    <a:pt x="1192" y="1"/>
                    <a:pt x="1170" y="12"/>
                    <a:pt x="1156" y="33"/>
                  </a:cubicBezTo>
                  <a:lnTo>
                    <a:pt x="44" y="1650"/>
                  </a:lnTo>
                  <a:cubicBezTo>
                    <a:pt x="1" y="1722"/>
                    <a:pt x="15" y="1823"/>
                    <a:pt x="73" y="1881"/>
                  </a:cubicBezTo>
                  <a:lnTo>
                    <a:pt x="593" y="2430"/>
                  </a:lnTo>
                  <a:cubicBezTo>
                    <a:pt x="621" y="2458"/>
                    <a:pt x="650" y="2502"/>
                    <a:pt x="650" y="2545"/>
                  </a:cubicBezTo>
                  <a:lnTo>
                    <a:pt x="650" y="2863"/>
                  </a:lnTo>
                  <a:lnTo>
                    <a:pt x="1213" y="2863"/>
                  </a:lnTo>
                  <a:lnTo>
                    <a:pt x="1213" y="2545"/>
                  </a:lnTo>
                  <a:cubicBezTo>
                    <a:pt x="1213" y="2502"/>
                    <a:pt x="1184" y="2458"/>
                    <a:pt x="1156" y="2430"/>
                  </a:cubicBezTo>
                  <a:lnTo>
                    <a:pt x="636" y="1881"/>
                  </a:lnTo>
                  <a:cubicBezTo>
                    <a:pt x="578" y="1823"/>
                    <a:pt x="564" y="1722"/>
                    <a:pt x="607" y="1650"/>
                  </a:cubicBezTo>
                  <a:lnTo>
                    <a:pt x="1488" y="365"/>
                  </a:lnTo>
                  <a:lnTo>
                    <a:pt x="1257" y="33"/>
                  </a:lnTo>
                  <a:cubicBezTo>
                    <a:pt x="1249" y="12"/>
                    <a:pt x="1231" y="1"/>
                    <a:pt x="121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1" name="Google Shape;17381;p62"/>
            <p:cNvSpPr/>
            <p:nvPr/>
          </p:nvSpPr>
          <p:spPr>
            <a:xfrm>
              <a:off x="8079510" y="2981597"/>
              <a:ext cx="21968" cy="50176"/>
            </a:xfrm>
            <a:custGeom>
              <a:avLst/>
              <a:gdLst/>
              <a:ahLst/>
              <a:cxnLst/>
              <a:rect l="l" t="t" r="r" b="b"/>
              <a:pathLst>
                <a:path w="838" h="1914" extrusionOk="0">
                  <a:moveTo>
                    <a:pt x="431" y="1"/>
                  </a:moveTo>
                  <a:cubicBezTo>
                    <a:pt x="412" y="1"/>
                    <a:pt x="390" y="8"/>
                    <a:pt x="376" y="22"/>
                  </a:cubicBezTo>
                  <a:lnTo>
                    <a:pt x="246" y="210"/>
                  </a:lnTo>
                  <a:lnTo>
                    <a:pt x="246" y="1552"/>
                  </a:lnTo>
                  <a:cubicBezTo>
                    <a:pt x="0" y="1552"/>
                    <a:pt x="0" y="1913"/>
                    <a:pt x="246" y="1913"/>
                  </a:cubicBezTo>
                  <a:lnTo>
                    <a:pt x="606" y="1913"/>
                  </a:lnTo>
                  <a:cubicBezTo>
                    <a:pt x="837" y="1913"/>
                    <a:pt x="837" y="1552"/>
                    <a:pt x="606" y="1552"/>
                  </a:cubicBezTo>
                  <a:lnTo>
                    <a:pt x="606" y="210"/>
                  </a:lnTo>
                  <a:lnTo>
                    <a:pt x="477" y="22"/>
                  </a:lnTo>
                  <a:cubicBezTo>
                    <a:pt x="469" y="8"/>
                    <a:pt x="451" y="1"/>
                    <a:pt x="43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2" name="Google Shape;17382;p62"/>
            <p:cNvSpPr/>
            <p:nvPr/>
          </p:nvSpPr>
          <p:spPr>
            <a:xfrm>
              <a:off x="8065511" y="3055969"/>
              <a:ext cx="50726" cy="17040"/>
            </a:xfrm>
            <a:custGeom>
              <a:avLst/>
              <a:gdLst/>
              <a:ahLst/>
              <a:cxnLst/>
              <a:rect l="l" t="t" r="r" b="b"/>
              <a:pathLst>
                <a:path w="1935" h="650" extrusionOk="0">
                  <a:moveTo>
                    <a:pt x="231" y="0"/>
                  </a:moveTo>
                  <a:cubicBezTo>
                    <a:pt x="101" y="0"/>
                    <a:pt x="0" y="101"/>
                    <a:pt x="0" y="231"/>
                  </a:cubicBezTo>
                  <a:lnTo>
                    <a:pt x="0" y="433"/>
                  </a:lnTo>
                  <a:cubicBezTo>
                    <a:pt x="0" y="549"/>
                    <a:pt x="101" y="650"/>
                    <a:pt x="231" y="650"/>
                  </a:cubicBezTo>
                  <a:lnTo>
                    <a:pt x="1718" y="650"/>
                  </a:lnTo>
                  <a:cubicBezTo>
                    <a:pt x="1833" y="650"/>
                    <a:pt x="1934" y="549"/>
                    <a:pt x="1934" y="433"/>
                  </a:cubicBezTo>
                  <a:lnTo>
                    <a:pt x="1934" y="231"/>
                  </a:lnTo>
                  <a:cubicBezTo>
                    <a:pt x="1934" y="101"/>
                    <a:pt x="1833" y="0"/>
                    <a:pt x="1718"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3" name="Google Shape;17383;p62"/>
            <p:cNvSpPr/>
            <p:nvPr/>
          </p:nvSpPr>
          <p:spPr>
            <a:xfrm>
              <a:off x="8065511" y="3058617"/>
              <a:ext cx="50726" cy="14392"/>
            </a:xfrm>
            <a:custGeom>
              <a:avLst/>
              <a:gdLst/>
              <a:ahLst/>
              <a:cxnLst/>
              <a:rect l="l" t="t" r="r" b="b"/>
              <a:pathLst>
                <a:path w="1935" h="549" extrusionOk="0">
                  <a:moveTo>
                    <a:pt x="29" y="0"/>
                  </a:moveTo>
                  <a:cubicBezTo>
                    <a:pt x="15" y="29"/>
                    <a:pt x="0" y="72"/>
                    <a:pt x="0" y="116"/>
                  </a:cubicBezTo>
                  <a:lnTo>
                    <a:pt x="0" y="318"/>
                  </a:lnTo>
                  <a:cubicBezTo>
                    <a:pt x="0" y="448"/>
                    <a:pt x="101" y="549"/>
                    <a:pt x="231" y="549"/>
                  </a:cubicBezTo>
                  <a:lnTo>
                    <a:pt x="1718" y="549"/>
                  </a:lnTo>
                  <a:cubicBezTo>
                    <a:pt x="1833" y="549"/>
                    <a:pt x="1934" y="448"/>
                    <a:pt x="1934" y="318"/>
                  </a:cubicBezTo>
                  <a:lnTo>
                    <a:pt x="1934" y="130"/>
                  </a:lnTo>
                  <a:cubicBezTo>
                    <a:pt x="1934" y="72"/>
                    <a:pt x="1934" y="44"/>
                    <a:pt x="1906" y="0"/>
                  </a:cubicBezTo>
                  <a:cubicBezTo>
                    <a:pt x="1862" y="72"/>
                    <a:pt x="1790" y="101"/>
                    <a:pt x="1718" y="101"/>
                  </a:cubicBezTo>
                  <a:lnTo>
                    <a:pt x="231" y="101"/>
                  </a:lnTo>
                  <a:cubicBezTo>
                    <a:pt x="144" y="101"/>
                    <a:pt x="72" y="58"/>
                    <a:pt x="29"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4" name="Google Shape;17384;p62"/>
            <p:cNvSpPr/>
            <p:nvPr/>
          </p:nvSpPr>
          <p:spPr>
            <a:xfrm>
              <a:off x="8164656" y="3051801"/>
              <a:ext cx="26897" cy="91595"/>
            </a:xfrm>
            <a:custGeom>
              <a:avLst/>
              <a:gdLst/>
              <a:ahLst/>
              <a:cxnLst/>
              <a:rect l="l" t="t" r="r" b="b"/>
              <a:pathLst>
                <a:path w="1026" h="3494" extrusionOk="0">
                  <a:moveTo>
                    <a:pt x="0" y="0"/>
                  </a:moveTo>
                  <a:lnTo>
                    <a:pt x="0" y="3494"/>
                  </a:lnTo>
                  <a:lnTo>
                    <a:pt x="1025" y="3494"/>
                  </a:lnTo>
                  <a:lnTo>
                    <a:pt x="1025" y="0"/>
                  </a:ln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5" name="Google Shape;17385;p62"/>
            <p:cNvSpPr/>
            <p:nvPr/>
          </p:nvSpPr>
          <p:spPr>
            <a:xfrm>
              <a:off x="8130577" y="3199391"/>
              <a:ext cx="68919" cy="47711"/>
            </a:xfrm>
            <a:custGeom>
              <a:avLst/>
              <a:gdLst/>
              <a:ahLst/>
              <a:cxnLst/>
              <a:rect l="l" t="t" r="r" b="b"/>
              <a:pathLst>
                <a:path w="2629" h="1820" extrusionOk="0">
                  <a:moveTo>
                    <a:pt x="1" y="0"/>
                  </a:moveTo>
                  <a:lnTo>
                    <a:pt x="1" y="1819"/>
                  </a:lnTo>
                  <a:lnTo>
                    <a:pt x="2628" y="1819"/>
                  </a:lnTo>
                  <a:lnTo>
                    <a:pt x="2628"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6" name="Google Shape;17386;p62"/>
            <p:cNvSpPr/>
            <p:nvPr/>
          </p:nvSpPr>
          <p:spPr>
            <a:xfrm>
              <a:off x="8130577" y="3199391"/>
              <a:ext cx="14785" cy="47711"/>
            </a:xfrm>
            <a:custGeom>
              <a:avLst/>
              <a:gdLst/>
              <a:ahLst/>
              <a:cxnLst/>
              <a:rect l="l" t="t" r="r" b="b"/>
              <a:pathLst>
                <a:path w="564" h="1820" extrusionOk="0">
                  <a:moveTo>
                    <a:pt x="1" y="0"/>
                  </a:moveTo>
                  <a:lnTo>
                    <a:pt x="1" y="1819"/>
                  </a:lnTo>
                  <a:lnTo>
                    <a:pt x="564" y="1819"/>
                  </a:lnTo>
                  <a:lnTo>
                    <a:pt x="564" y="0"/>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7" name="Google Shape;17387;p62"/>
            <p:cNvSpPr/>
            <p:nvPr/>
          </p:nvSpPr>
          <p:spPr>
            <a:xfrm>
              <a:off x="8096917" y="3245556"/>
              <a:ext cx="136633" cy="28024"/>
            </a:xfrm>
            <a:custGeom>
              <a:avLst/>
              <a:gdLst/>
              <a:ahLst/>
              <a:cxnLst/>
              <a:rect l="l" t="t" r="r" b="b"/>
              <a:pathLst>
                <a:path w="5212" h="1069" extrusionOk="0">
                  <a:moveTo>
                    <a:pt x="390" y="0"/>
                  </a:moveTo>
                  <a:cubicBezTo>
                    <a:pt x="173" y="0"/>
                    <a:pt x="0" y="174"/>
                    <a:pt x="0" y="390"/>
                  </a:cubicBezTo>
                  <a:lnTo>
                    <a:pt x="0" y="664"/>
                  </a:lnTo>
                  <a:cubicBezTo>
                    <a:pt x="0" y="895"/>
                    <a:pt x="173" y="1069"/>
                    <a:pt x="390" y="1069"/>
                  </a:cubicBezTo>
                  <a:lnTo>
                    <a:pt x="4807" y="1069"/>
                  </a:lnTo>
                  <a:cubicBezTo>
                    <a:pt x="5024" y="1069"/>
                    <a:pt x="5211" y="895"/>
                    <a:pt x="5211" y="664"/>
                  </a:cubicBezTo>
                  <a:lnTo>
                    <a:pt x="5211" y="390"/>
                  </a:lnTo>
                  <a:cubicBezTo>
                    <a:pt x="5211" y="174"/>
                    <a:pt x="5024" y="0"/>
                    <a:pt x="4807"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8" name="Google Shape;17388;p62"/>
            <p:cNvSpPr/>
            <p:nvPr/>
          </p:nvSpPr>
          <p:spPr>
            <a:xfrm>
              <a:off x="8096524" y="3252372"/>
              <a:ext cx="137026" cy="21208"/>
            </a:xfrm>
            <a:custGeom>
              <a:avLst/>
              <a:gdLst/>
              <a:ahLst/>
              <a:cxnLst/>
              <a:rect l="l" t="t" r="r" b="b"/>
              <a:pathLst>
                <a:path w="5227" h="809" extrusionOk="0">
                  <a:moveTo>
                    <a:pt x="30" y="0"/>
                  </a:moveTo>
                  <a:cubicBezTo>
                    <a:pt x="15" y="43"/>
                    <a:pt x="1" y="87"/>
                    <a:pt x="1" y="145"/>
                  </a:cubicBezTo>
                  <a:lnTo>
                    <a:pt x="1" y="419"/>
                  </a:lnTo>
                  <a:cubicBezTo>
                    <a:pt x="1" y="635"/>
                    <a:pt x="188" y="809"/>
                    <a:pt x="405" y="809"/>
                  </a:cubicBezTo>
                  <a:lnTo>
                    <a:pt x="4822" y="809"/>
                  </a:lnTo>
                  <a:cubicBezTo>
                    <a:pt x="5039" y="809"/>
                    <a:pt x="5226" y="635"/>
                    <a:pt x="5226" y="419"/>
                  </a:cubicBezTo>
                  <a:lnTo>
                    <a:pt x="5226" y="145"/>
                  </a:lnTo>
                  <a:cubicBezTo>
                    <a:pt x="5226" y="87"/>
                    <a:pt x="5212" y="43"/>
                    <a:pt x="5198" y="0"/>
                  </a:cubicBezTo>
                  <a:cubicBezTo>
                    <a:pt x="5140" y="145"/>
                    <a:pt x="4995" y="246"/>
                    <a:pt x="4822" y="260"/>
                  </a:cubicBezTo>
                  <a:lnTo>
                    <a:pt x="405" y="260"/>
                  </a:lnTo>
                  <a:cubicBezTo>
                    <a:pt x="246" y="260"/>
                    <a:pt x="87" y="145"/>
                    <a:pt x="30"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9" name="Google Shape;17389;p62"/>
            <p:cNvSpPr/>
            <p:nvPr/>
          </p:nvSpPr>
          <p:spPr>
            <a:xfrm>
              <a:off x="7992843" y="3143003"/>
              <a:ext cx="347794" cy="59823"/>
            </a:xfrm>
            <a:custGeom>
              <a:avLst/>
              <a:gdLst/>
              <a:ahLst/>
              <a:cxnLst/>
              <a:rect l="l" t="t" r="r" b="b"/>
              <a:pathLst>
                <a:path w="13267" h="2282" extrusionOk="0">
                  <a:moveTo>
                    <a:pt x="0" y="0"/>
                  </a:moveTo>
                  <a:lnTo>
                    <a:pt x="0" y="1805"/>
                  </a:lnTo>
                  <a:cubicBezTo>
                    <a:pt x="15" y="2065"/>
                    <a:pt x="217" y="2281"/>
                    <a:pt x="491" y="2281"/>
                  </a:cubicBezTo>
                  <a:lnTo>
                    <a:pt x="12790" y="2281"/>
                  </a:lnTo>
                  <a:cubicBezTo>
                    <a:pt x="13050" y="2281"/>
                    <a:pt x="13252" y="2065"/>
                    <a:pt x="13267" y="1805"/>
                  </a:cubicBezTo>
                  <a:lnTo>
                    <a:pt x="13267" y="0"/>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0" name="Google Shape;17390;p62"/>
            <p:cNvSpPr/>
            <p:nvPr/>
          </p:nvSpPr>
          <p:spPr>
            <a:xfrm>
              <a:off x="7992843" y="3143003"/>
              <a:ext cx="27264" cy="59823"/>
            </a:xfrm>
            <a:custGeom>
              <a:avLst/>
              <a:gdLst/>
              <a:ahLst/>
              <a:cxnLst/>
              <a:rect l="l" t="t" r="r" b="b"/>
              <a:pathLst>
                <a:path w="1040" h="2282" extrusionOk="0">
                  <a:moveTo>
                    <a:pt x="0" y="0"/>
                  </a:moveTo>
                  <a:lnTo>
                    <a:pt x="0" y="1805"/>
                  </a:lnTo>
                  <a:cubicBezTo>
                    <a:pt x="0" y="2065"/>
                    <a:pt x="217" y="2281"/>
                    <a:pt x="477" y="2281"/>
                  </a:cubicBezTo>
                  <a:lnTo>
                    <a:pt x="1040" y="2281"/>
                  </a:lnTo>
                  <a:cubicBezTo>
                    <a:pt x="780" y="2281"/>
                    <a:pt x="563" y="2065"/>
                    <a:pt x="563" y="1805"/>
                  </a:cubicBezTo>
                  <a:lnTo>
                    <a:pt x="56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1" name="Google Shape;17391;p62"/>
            <p:cNvSpPr/>
            <p:nvPr/>
          </p:nvSpPr>
          <p:spPr>
            <a:xfrm>
              <a:off x="8157447" y="3167225"/>
              <a:ext cx="18586" cy="11377"/>
            </a:xfrm>
            <a:custGeom>
              <a:avLst/>
              <a:gdLst/>
              <a:ahLst/>
              <a:cxnLst/>
              <a:rect l="l" t="t" r="r" b="b"/>
              <a:pathLst>
                <a:path w="709" h="434" extrusionOk="0">
                  <a:moveTo>
                    <a:pt x="290" y="0"/>
                  </a:moveTo>
                  <a:cubicBezTo>
                    <a:pt x="1" y="0"/>
                    <a:pt x="1" y="433"/>
                    <a:pt x="290" y="433"/>
                  </a:cubicBezTo>
                  <a:lnTo>
                    <a:pt x="420" y="433"/>
                  </a:lnTo>
                  <a:cubicBezTo>
                    <a:pt x="708" y="433"/>
                    <a:pt x="708" y="0"/>
                    <a:pt x="4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2" name="Google Shape;17392;p62"/>
          <p:cNvGrpSpPr/>
          <p:nvPr/>
        </p:nvGrpSpPr>
        <p:grpSpPr>
          <a:xfrm>
            <a:off x="873898" y="1512377"/>
            <a:ext cx="398127" cy="353457"/>
            <a:chOff x="873898" y="1512377"/>
            <a:chExt cx="398127" cy="353457"/>
          </a:xfrm>
        </p:grpSpPr>
        <p:sp>
          <p:nvSpPr>
            <p:cNvPr id="17393" name="Google Shape;17393;p62"/>
            <p:cNvSpPr/>
            <p:nvPr/>
          </p:nvSpPr>
          <p:spPr>
            <a:xfrm>
              <a:off x="944652" y="1531671"/>
              <a:ext cx="76862" cy="64358"/>
            </a:xfrm>
            <a:custGeom>
              <a:avLst/>
              <a:gdLst/>
              <a:ahLst/>
              <a:cxnLst/>
              <a:rect l="l" t="t" r="r" b="b"/>
              <a:pathLst>
                <a:path w="2932" h="2455" extrusionOk="0">
                  <a:moveTo>
                    <a:pt x="1459" y="1"/>
                  </a:moveTo>
                  <a:cubicBezTo>
                    <a:pt x="651" y="1"/>
                    <a:pt x="1" y="549"/>
                    <a:pt x="1" y="1228"/>
                  </a:cubicBezTo>
                  <a:cubicBezTo>
                    <a:pt x="1" y="1906"/>
                    <a:pt x="651" y="2455"/>
                    <a:pt x="1459" y="2455"/>
                  </a:cubicBezTo>
                  <a:cubicBezTo>
                    <a:pt x="2282" y="2455"/>
                    <a:pt x="2931" y="1906"/>
                    <a:pt x="2931" y="1228"/>
                  </a:cubicBezTo>
                  <a:cubicBezTo>
                    <a:pt x="2931" y="549"/>
                    <a:pt x="2282" y="1"/>
                    <a:pt x="1459"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4" name="Google Shape;17394;p62"/>
            <p:cNvSpPr/>
            <p:nvPr/>
          </p:nvSpPr>
          <p:spPr>
            <a:xfrm>
              <a:off x="944285" y="1531671"/>
              <a:ext cx="51879" cy="64358"/>
            </a:xfrm>
            <a:custGeom>
              <a:avLst/>
              <a:gdLst/>
              <a:ahLst/>
              <a:cxnLst/>
              <a:rect l="l" t="t" r="r" b="b"/>
              <a:pathLst>
                <a:path w="1979" h="2455" extrusionOk="0">
                  <a:moveTo>
                    <a:pt x="1473" y="1"/>
                  </a:moveTo>
                  <a:cubicBezTo>
                    <a:pt x="665" y="1"/>
                    <a:pt x="1" y="549"/>
                    <a:pt x="1" y="1228"/>
                  </a:cubicBezTo>
                  <a:cubicBezTo>
                    <a:pt x="1" y="1906"/>
                    <a:pt x="665" y="2455"/>
                    <a:pt x="1473" y="2455"/>
                  </a:cubicBezTo>
                  <a:cubicBezTo>
                    <a:pt x="1646" y="2455"/>
                    <a:pt x="1805" y="2426"/>
                    <a:pt x="1978" y="2382"/>
                  </a:cubicBezTo>
                  <a:cubicBezTo>
                    <a:pt x="1401" y="2224"/>
                    <a:pt x="997" y="1762"/>
                    <a:pt x="997" y="1228"/>
                  </a:cubicBezTo>
                  <a:cubicBezTo>
                    <a:pt x="997" y="693"/>
                    <a:pt x="1401" y="246"/>
                    <a:pt x="1964" y="73"/>
                  </a:cubicBezTo>
                  <a:cubicBezTo>
                    <a:pt x="1805" y="29"/>
                    <a:pt x="1646" y="1"/>
                    <a:pt x="147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5" name="Google Shape;17395;p62"/>
            <p:cNvSpPr/>
            <p:nvPr/>
          </p:nvSpPr>
          <p:spPr>
            <a:xfrm>
              <a:off x="899641" y="1563837"/>
              <a:ext cx="166911" cy="166911"/>
            </a:xfrm>
            <a:custGeom>
              <a:avLst/>
              <a:gdLst/>
              <a:ahLst/>
              <a:cxnLst/>
              <a:rect l="l" t="t" r="r" b="b"/>
              <a:pathLst>
                <a:path w="6367" h="6367" extrusionOk="0">
                  <a:moveTo>
                    <a:pt x="3176" y="1"/>
                  </a:moveTo>
                  <a:cubicBezTo>
                    <a:pt x="1415" y="1"/>
                    <a:pt x="0" y="1430"/>
                    <a:pt x="0" y="3191"/>
                  </a:cubicBezTo>
                  <a:cubicBezTo>
                    <a:pt x="0" y="4952"/>
                    <a:pt x="1415" y="6367"/>
                    <a:pt x="3176" y="6367"/>
                  </a:cubicBezTo>
                  <a:cubicBezTo>
                    <a:pt x="4937" y="6367"/>
                    <a:pt x="6366" y="4952"/>
                    <a:pt x="6366" y="3191"/>
                  </a:cubicBezTo>
                  <a:cubicBezTo>
                    <a:pt x="6366" y="1430"/>
                    <a:pt x="4937" y="1"/>
                    <a:pt x="317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6" name="Google Shape;17396;p62"/>
            <p:cNvSpPr/>
            <p:nvPr/>
          </p:nvSpPr>
          <p:spPr>
            <a:xfrm>
              <a:off x="933301" y="1563837"/>
              <a:ext cx="133618" cy="166911"/>
            </a:xfrm>
            <a:custGeom>
              <a:avLst/>
              <a:gdLst/>
              <a:ahLst/>
              <a:cxnLst/>
              <a:rect l="l" t="t" r="r" b="b"/>
              <a:pathLst>
                <a:path w="5097" h="6367" extrusionOk="0">
                  <a:moveTo>
                    <a:pt x="1930" y="1"/>
                  </a:moveTo>
                  <a:cubicBezTo>
                    <a:pt x="1759" y="1"/>
                    <a:pt x="1588" y="15"/>
                    <a:pt x="1416" y="44"/>
                  </a:cubicBezTo>
                  <a:cubicBezTo>
                    <a:pt x="160" y="275"/>
                    <a:pt x="1" y="2108"/>
                    <a:pt x="1271" y="2498"/>
                  </a:cubicBezTo>
                  <a:lnTo>
                    <a:pt x="1315" y="2498"/>
                  </a:lnTo>
                  <a:lnTo>
                    <a:pt x="1618" y="6352"/>
                  </a:lnTo>
                  <a:cubicBezTo>
                    <a:pt x="1719" y="6352"/>
                    <a:pt x="1805" y="6367"/>
                    <a:pt x="1892" y="6367"/>
                  </a:cubicBezTo>
                  <a:cubicBezTo>
                    <a:pt x="3653" y="6367"/>
                    <a:pt x="5082" y="4952"/>
                    <a:pt x="5082" y="3191"/>
                  </a:cubicBezTo>
                  <a:cubicBezTo>
                    <a:pt x="5097" y="2527"/>
                    <a:pt x="4895" y="1877"/>
                    <a:pt x="4505" y="1358"/>
                  </a:cubicBezTo>
                  <a:cubicBezTo>
                    <a:pt x="3911" y="504"/>
                    <a:pt x="2947" y="1"/>
                    <a:pt x="193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7" name="Google Shape;17397;p62"/>
            <p:cNvSpPr/>
            <p:nvPr/>
          </p:nvSpPr>
          <p:spPr>
            <a:xfrm>
              <a:off x="873898" y="1737145"/>
              <a:ext cx="218371" cy="128689"/>
            </a:xfrm>
            <a:custGeom>
              <a:avLst/>
              <a:gdLst/>
              <a:ahLst/>
              <a:cxnLst/>
              <a:rect l="l" t="t" r="r" b="b"/>
              <a:pathLst>
                <a:path w="8330" h="4909" extrusionOk="0">
                  <a:moveTo>
                    <a:pt x="2945" y="1"/>
                  </a:moveTo>
                  <a:lnTo>
                    <a:pt x="2945" y="1084"/>
                  </a:lnTo>
                  <a:cubicBezTo>
                    <a:pt x="2931" y="1271"/>
                    <a:pt x="2830" y="1445"/>
                    <a:pt x="2642" y="1531"/>
                  </a:cubicBezTo>
                  <a:lnTo>
                    <a:pt x="578" y="2441"/>
                  </a:lnTo>
                  <a:cubicBezTo>
                    <a:pt x="231" y="2599"/>
                    <a:pt x="1" y="2946"/>
                    <a:pt x="1" y="3336"/>
                  </a:cubicBezTo>
                  <a:lnTo>
                    <a:pt x="1" y="4664"/>
                  </a:lnTo>
                  <a:cubicBezTo>
                    <a:pt x="1" y="4794"/>
                    <a:pt x="102" y="4909"/>
                    <a:pt x="246" y="4909"/>
                  </a:cubicBezTo>
                  <a:lnTo>
                    <a:pt x="8084" y="4909"/>
                  </a:lnTo>
                  <a:cubicBezTo>
                    <a:pt x="8214" y="4909"/>
                    <a:pt x="8330" y="4794"/>
                    <a:pt x="8330" y="4664"/>
                  </a:cubicBezTo>
                  <a:lnTo>
                    <a:pt x="8330" y="3350"/>
                  </a:lnTo>
                  <a:cubicBezTo>
                    <a:pt x="8330" y="2960"/>
                    <a:pt x="8099" y="2599"/>
                    <a:pt x="7752" y="2441"/>
                  </a:cubicBezTo>
                  <a:lnTo>
                    <a:pt x="5688" y="1531"/>
                  </a:lnTo>
                  <a:cubicBezTo>
                    <a:pt x="5500" y="1445"/>
                    <a:pt x="5385" y="1271"/>
                    <a:pt x="5385" y="1084"/>
                  </a:cubicBezTo>
                  <a:lnTo>
                    <a:pt x="5385"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8" name="Google Shape;17398;p62"/>
            <p:cNvSpPr/>
            <p:nvPr/>
          </p:nvSpPr>
          <p:spPr>
            <a:xfrm>
              <a:off x="873898" y="1783702"/>
              <a:ext cx="218371" cy="82132"/>
            </a:xfrm>
            <a:custGeom>
              <a:avLst/>
              <a:gdLst/>
              <a:ahLst/>
              <a:cxnLst/>
              <a:rect l="l" t="t" r="r" b="b"/>
              <a:pathLst>
                <a:path w="8330" h="3133" extrusionOk="0">
                  <a:moveTo>
                    <a:pt x="2108" y="1"/>
                  </a:moveTo>
                  <a:lnTo>
                    <a:pt x="578" y="665"/>
                  </a:lnTo>
                  <a:cubicBezTo>
                    <a:pt x="231" y="823"/>
                    <a:pt x="1" y="1184"/>
                    <a:pt x="1" y="1574"/>
                  </a:cubicBezTo>
                  <a:lnTo>
                    <a:pt x="1" y="2888"/>
                  </a:lnTo>
                  <a:cubicBezTo>
                    <a:pt x="1" y="3018"/>
                    <a:pt x="102" y="3133"/>
                    <a:pt x="246" y="3133"/>
                  </a:cubicBezTo>
                  <a:lnTo>
                    <a:pt x="8084" y="3133"/>
                  </a:lnTo>
                  <a:cubicBezTo>
                    <a:pt x="8214" y="3133"/>
                    <a:pt x="8330" y="3018"/>
                    <a:pt x="8330" y="2888"/>
                  </a:cubicBezTo>
                  <a:lnTo>
                    <a:pt x="8330" y="1560"/>
                  </a:lnTo>
                  <a:cubicBezTo>
                    <a:pt x="8330" y="1170"/>
                    <a:pt x="8099" y="823"/>
                    <a:pt x="7752" y="665"/>
                  </a:cubicBezTo>
                  <a:lnTo>
                    <a:pt x="6222" y="1"/>
                  </a:lnTo>
                  <a:cubicBezTo>
                    <a:pt x="5861" y="946"/>
                    <a:pt x="5013" y="1419"/>
                    <a:pt x="4165" y="1419"/>
                  </a:cubicBezTo>
                  <a:cubicBezTo>
                    <a:pt x="3317" y="1419"/>
                    <a:pt x="2469" y="946"/>
                    <a:pt x="210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9" name="Google Shape;17399;p62"/>
            <p:cNvSpPr/>
            <p:nvPr/>
          </p:nvSpPr>
          <p:spPr>
            <a:xfrm>
              <a:off x="951101" y="1737145"/>
              <a:ext cx="63965" cy="25769"/>
            </a:xfrm>
            <a:custGeom>
              <a:avLst/>
              <a:gdLst/>
              <a:ahLst/>
              <a:cxnLst/>
              <a:rect l="l" t="t" r="r" b="b"/>
              <a:pathLst>
                <a:path w="2440" h="983" extrusionOk="0">
                  <a:moveTo>
                    <a:pt x="0" y="1"/>
                  </a:moveTo>
                  <a:lnTo>
                    <a:pt x="0" y="723"/>
                  </a:lnTo>
                  <a:cubicBezTo>
                    <a:pt x="383" y="896"/>
                    <a:pt x="798" y="983"/>
                    <a:pt x="1215" y="983"/>
                  </a:cubicBezTo>
                  <a:cubicBezTo>
                    <a:pt x="1632" y="983"/>
                    <a:pt x="2050" y="896"/>
                    <a:pt x="2440" y="723"/>
                  </a:cubicBezTo>
                  <a:lnTo>
                    <a:pt x="244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0" name="Google Shape;17400;p62"/>
            <p:cNvSpPr/>
            <p:nvPr/>
          </p:nvSpPr>
          <p:spPr>
            <a:xfrm>
              <a:off x="918542" y="1629191"/>
              <a:ext cx="128689" cy="120982"/>
            </a:xfrm>
            <a:custGeom>
              <a:avLst/>
              <a:gdLst/>
              <a:ahLst/>
              <a:cxnLst/>
              <a:rect l="l" t="t" r="r" b="b"/>
              <a:pathLst>
                <a:path w="4909" h="4615" extrusionOk="0">
                  <a:moveTo>
                    <a:pt x="1805" y="0"/>
                  </a:moveTo>
                  <a:cubicBezTo>
                    <a:pt x="1617" y="0"/>
                    <a:pt x="1447" y="98"/>
                    <a:pt x="1358" y="265"/>
                  </a:cubicBezTo>
                  <a:cubicBezTo>
                    <a:pt x="1098" y="784"/>
                    <a:pt x="694" y="1217"/>
                    <a:pt x="217" y="1549"/>
                  </a:cubicBezTo>
                  <a:cubicBezTo>
                    <a:pt x="88" y="1636"/>
                    <a:pt x="1" y="1780"/>
                    <a:pt x="15" y="1939"/>
                  </a:cubicBezTo>
                  <a:lnTo>
                    <a:pt x="15" y="2084"/>
                  </a:lnTo>
                  <a:cubicBezTo>
                    <a:pt x="15" y="3383"/>
                    <a:pt x="997" y="4523"/>
                    <a:pt x="2296" y="4610"/>
                  </a:cubicBezTo>
                  <a:cubicBezTo>
                    <a:pt x="2348" y="4613"/>
                    <a:pt x="2400" y="4615"/>
                    <a:pt x="2451" y="4615"/>
                  </a:cubicBezTo>
                  <a:cubicBezTo>
                    <a:pt x="3797" y="4615"/>
                    <a:pt x="4909" y="3533"/>
                    <a:pt x="4909" y="2170"/>
                  </a:cubicBezTo>
                  <a:lnTo>
                    <a:pt x="4909" y="1737"/>
                  </a:lnTo>
                  <a:cubicBezTo>
                    <a:pt x="4909" y="1521"/>
                    <a:pt x="4822" y="1319"/>
                    <a:pt x="4664" y="1189"/>
                  </a:cubicBezTo>
                  <a:cubicBezTo>
                    <a:pt x="4274" y="842"/>
                    <a:pt x="3393" y="236"/>
                    <a:pt x="1878" y="5"/>
                  </a:cubicBezTo>
                  <a:cubicBezTo>
                    <a:pt x="1853" y="2"/>
                    <a:pt x="1829" y="0"/>
                    <a:pt x="180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1" name="Google Shape;17401;p62"/>
            <p:cNvSpPr/>
            <p:nvPr/>
          </p:nvSpPr>
          <p:spPr>
            <a:xfrm>
              <a:off x="918542" y="1629191"/>
              <a:ext cx="126042" cy="120484"/>
            </a:xfrm>
            <a:custGeom>
              <a:avLst/>
              <a:gdLst/>
              <a:ahLst/>
              <a:cxnLst/>
              <a:rect l="l" t="t" r="r" b="b"/>
              <a:pathLst>
                <a:path w="4808" h="4596" extrusionOk="0">
                  <a:moveTo>
                    <a:pt x="1805" y="0"/>
                  </a:moveTo>
                  <a:cubicBezTo>
                    <a:pt x="1617" y="0"/>
                    <a:pt x="1447" y="98"/>
                    <a:pt x="1358" y="265"/>
                  </a:cubicBezTo>
                  <a:cubicBezTo>
                    <a:pt x="1315" y="351"/>
                    <a:pt x="1257" y="452"/>
                    <a:pt x="1213" y="525"/>
                  </a:cubicBezTo>
                  <a:cubicBezTo>
                    <a:pt x="954" y="929"/>
                    <a:pt x="607" y="1275"/>
                    <a:pt x="217" y="1535"/>
                  </a:cubicBezTo>
                  <a:cubicBezTo>
                    <a:pt x="88" y="1636"/>
                    <a:pt x="15" y="1780"/>
                    <a:pt x="15" y="1939"/>
                  </a:cubicBezTo>
                  <a:lnTo>
                    <a:pt x="15" y="2084"/>
                  </a:lnTo>
                  <a:cubicBezTo>
                    <a:pt x="1" y="3339"/>
                    <a:pt x="910" y="4408"/>
                    <a:pt x="2166" y="4595"/>
                  </a:cubicBezTo>
                  <a:cubicBezTo>
                    <a:pt x="1719" y="4133"/>
                    <a:pt x="1473" y="3527"/>
                    <a:pt x="1488" y="2906"/>
                  </a:cubicBezTo>
                  <a:lnTo>
                    <a:pt x="1488" y="1362"/>
                  </a:lnTo>
                  <a:cubicBezTo>
                    <a:pt x="1473" y="1102"/>
                    <a:pt x="1675" y="900"/>
                    <a:pt x="1921" y="871"/>
                  </a:cubicBezTo>
                  <a:cubicBezTo>
                    <a:pt x="2104" y="852"/>
                    <a:pt x="2288" y="843"/>
                    <a:pt x="2472" y="843"/>
                  </a:cubicBezTo>
                  <a:cubicBezTo>
                    <a:pt x="3272" y="843"/>
                    <a:pt x="4069" y="1019"/>
                    <a:pt x="4808" y="1347"/>
                  </a:cubicBezTo>
                  <a:cubicBezTo>
                    <a:pt x="4765" y="1290"/>
                    <a:pt x="4721" y="1232"/>
                    <a:pt x="4664" y="1189"/>
                  </a:cubicBezTo>
                  <a:cubicBezTo>
                    <a:pt x="4274" y="842"/>
                    <a:pt x="3393" y="236"/>
                    <a:pt x="1878" y="5"/>
                  </a:cubicBezTo>
                  <a:cubicBezTo>
                    <a:pt x="1853" y="2"/>
                    <a:pt x="1829" y="0"/>
                    <a:pt x="180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2" name="Google Shape;17402;p62"/>
            <p:cNvSpPr/>
            <p:nvPr/>
          </p:nvSpPr>
          <p:spPr>
            <a:xfrm>
              <a:off x="873898" y="1804884"/>
              <a:ext cx="45064" cy="60950"/>
            </a:xfrm>
            <a:custGeom>
              <a:avLst/>
              <a:gdLst/>
              <a:ahLst/>
              <a:cxnLst/>
              <a:rect l="l" t="t" r="r" b="b"/>
              <a:pathLst>
                <a:path w="1719" h="2325" extrusionOk="0">
                  <a:moveTo>
                    <a:pt x="361" y="1"/>
                  </a:moveTo>
                  <a:cubicBezTo>
                    <a:pt x="130" y="174"/>
                    <a:pt x="1" y="463"/>
                    <a:pt x="1" y="752"/>
                  </a:cubicBezTo>
                  <a:lnTo>
                    <a:pt x="1" y="2080"/>
                  </a:lnTo>
                  <a:cubicBezTo>
                    <a:pt x="1" y="2210"/>
                    <a:pt x="116" y="2325"/>
                    <a:pt x="246" y="2325"/>
                  </a:cubicBezTo>
                  <a:lnTo>
                    <a:pt x="1718" y="2325"/>
                  </a:lnTo>
                  <a:lnTo>
                    <a:pt x="1718" y="1647"/>
                  </a:lnTo>
                  <a:cubicBezTo>
                    <a:pt x="1718" y="1444"/>
                    <a:pt x="1632" y="1257"/>
                    <a:pt x="1502" y="1127"/>
                  </a:cubicBezTo>
                  <a:lnTo>
                    <a:pt x="361"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3" name="Google Shape;17403;p62"/>
            <p:cNvSpPr/>
            <p:nvPr/>
          </p:nvSpPr>
          <p:spPr>
            <a:xfrm>
              <a:off x="1047205" y="1804884"/>
              <a:ext cx="45064" cy="60950"/>
            </a:xfrm>
            <a:custGeom>
              <a:avLst/>
              <a:gdLst/>
              <a:ahLst/>
              <a:cxnLst/>
              <a:rect l="l" t="t" r="r" b="b"/>
              <a:pathLst>
                <a:path w="1719" h="2325" extrusionOk="0">
                  <a:moveTo>
                    <a:pt x="1358" y="1"/>
                  </a:moveTo>
                  <a:lnTo>
                    <a:pt x="218" y="1127"/>
                  </a:lnTo>
                  <a:cubicBezTo>
                    <a:pt x="73" y="1271"/>
                    <a:pt x="1" y="1459"/>
                    <a:pt x="1" y="1647"/>
                  </a:cubicBezTo>
                  <a:lnTo>
                    <a:pt x="1" y="2325"/>
                  </a:lnTo>
                  <a:lnTo>
                    <a:pt x="1473" y="2325"/>
                  </a:lnTo>
                  <a:cubicBezTo>
                    <a:pt x="1603" y="2325"/>
                    <a:pt x="1719" y="2210"/>
                    <a:pt x="1719" y="2080"/>
                  </a:cubicBezTo>
                  <a:lnTo>
                    <a:pt x="1719" y="752"/>
                  </a:lnTo>
                  <a:cubicBezTo>
                    <a:pt x="1719" y="463"/>
                    <a:pt x="1574" y="174"/>
                    <a:pt x="1358"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4" name="Google Shape;17404;p62"/>
            <p:cNvSpPr/>
            <p:nvPr/>
          </p:nvSpPr>
          <p:spPr>
            <a:xfrm>
              <a:off x="1092243" y="1531671"/>
              <a:ext cx="179782" cy="188224"/>
            </a:xfrm>
            <a:custGeom>
              <a:avLst/>
              <a:gdLst/>
              <a:ahLst/>
              <a:cxnLst/>
              <a:rect l="l" t="t" r="r" b="b"/>
              <a:pathLst>
                <a:path w="6858" h="7180" extrusionOk="0">
                  <a:moveTo>
                    <a:pt x="737" y="1"/>
                  </a:moveTo>
                  <a:cubicBezTo>
                    <a:pt x="333" y="1"/>
                    <a:pt x="1" y="333"/>
                    <a:pt x="1" y="737"/>
                  </a:cubicBezTo>
                  <a:lnTo>
                    <a:pt x="1" y="4663"/>
                  </a:lnTo>
                  <a:cubicBezTo>
                    <a:pt x="1" y="5067"/>
                    <a:pt x="333" y="5399"/>
                    <a:pt x="737" y="5399"/>
                  </a:cubicBezTo>
                  <a:lnTo>
                    <a:pt x="1473" y="5399"/>
                  </a:lnTo>
                  <a:lnTo>
                    <a:pt x="1069" y="7031"/>
                  </a:lnTo>
                  <a:cubicBezTo>
                    <a:pt x="1047" y="7109"/>
                    <a:pt x="1111" y="7179"/>
                    <a:pt x="1189" y="7179"/>
                  </a:cubicBezTo>
                  <a:cubicBezTo>
                    <a:pt x="1211" y="7179"/>
                    <a:pt x="1234" y="7173"/>
                    <a:pt x="1257" y="7161"/>
                  </a:cubicBezTo>
                  <a:lnTo>
                    <a:pt x="3682" y="5399"/>
                  </a:lnTo>
                  <a:lnTo>
                    <a:pt x="6121" y="5399"/>
                  </a:lnTo>
                  <a:cubicBezTo>
                    <a:pt x="6526" y="5399"/>
                    <a:pt x="6858" y="5067"/>
                    <a:pt x="6858" y="4663"/>
                  </a:cubicBezTo>
                  <a:lnTo>
                    <a:pt x="6858" y="737"/>
                  </a:lnTo>
                  <a:cubicBezTo>
                    <a:pt x="6858" y="333"/>
                    <a:pt x="6540" y="1"/>
                    <a:pt x="612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5" name="Google Shape;17405;p62"/>
            <p:cNvSpPr/>
            <p:nvPr/>
          </p:nvSpPr>
          <p:spPr>
            <a:xfrm>
              <a:off x="1117986" y="1531671"/>
              <a:ext cx="141168" cy="96497"/>
            </a:xfrm>
            <a:custGeom>
              <a:avLst/>
              <a:gdLst/>
              <a:ahLst/>
              <a:cxnLst/>
              <a:rect l="l" t="t" r="r" b="b"/>
              <a:pathLst>
                <a:path w="5385" h="3681" extrusionOk="0">
                  <a:moveTo>
                    <a:pt x="332" y="1"/>
                  </a:moveTo>
                  <a:cubicBezTo>
                    <a:pt x="116" y="376"/>
                    <a:pt x="0" y="795"/>
                    <a:pt x="0" y="1228"/>
                  </a:cubicBezTo>
                  <a:cubicBezTo>
                    <a:pt x="0" y="2620"/>
                    <a:pt x="1135" y="3681"/>
                    <a:pt x="2446" y="3681"/>
                  </a:cubicBezTo>
                  <a:cubicBezTo>
                    <a:pt x="2658" y="3681"/>
                    <a:pt x="2873" y="3653"/>
                    <a:pt x="3090" y="3595"/>
                  </a:cubicBezTo>
                  <a:cubicBezTo>
                    <a:pt x="4634" y="3176"/>
                    <a:pt x="5385" y="1401"/>
                    <a:pt x="4576"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6" name="Google Shape;17406;p62"/>
            <p:cNvSpPr/>
            <p:nvPr/>
          </p:nvSpPr>
          <p:spPr>
            <a:xfrm>
              <a:off x="1175501" y="1628064"/>
              <a:ext cx="13265" cy="25874"/>
            </a:xfrm>
            <a:custGeom>
              <a:avLst/>
              <a:gdLst/>
              <a:ahLst/>
              <a:cxnLst/>
              <a:rect l="l" t="t" r="r" b="b"/>
              <a:pathLst>
                <a:path w="506" h="987" extrusionOk="0">
                  <a:moveTo>
                    <a:pt x="260" y="1"/>
                  </a:moveTo>
                  <a:cubicBezTo>
                    <a:pt x="138" y="1"/>
                    <a:pt x="15" y="84"/>
                    <a:pt x="15" y="250"/>
                  </a:cubicBezTo>
                  <a:lnTo>
                    <a:pt x="15" y="741"/>
                  </a:lnTo>
                  <a:cubicBezTo>
                    <a:pt x="1" y="871"/>
                    <a:pt x="116" y="986"/>
                    <a:pt x="260" y="986"/>
                  </a:cubicBezTo>
                  <a:cubicBezTo>
                    <a:pt x="390" y="986"/>
                    <a:pt x="491" y="871"/>
                    <a:pt x="506" y="741"/>
                  </a:cubicBezTo>
                  <a:lnTo>
                    <a:pt x="506" y="250"/>
                  </a:lnTo>
                  <a:cubicBezTo>
                    <a:pt x="506" y="84"/>
                    <a:pt x="383" y="1"/>
                    <a:pt x="260"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7" name="Google Shape;17407;p62"/>
            <p:cNvSpPr/>
            <p:nvPr/>
          </p:nvSpPr>
          <p:spPr>
            <a:xfrm>
              <a:off x="1130857" y="1512377"/>
              <a:ext cx="102579" cy="102946"/>
            </a:xfrm>
            <a:custGeom>
              <a:avLst/>
              <a:gdLst/>
              <a:ahLst/>
              <a:cxnLst/>
              <a:rect l="l" t="t" r="r" b="b"/>
              <a:pathLst>
                <a:path w="3913" h="3927" extrusionOk="0">
                  <a:moveTo>
                    <a:pt x="1963" y="0"/>
                  </a:moveTo>
                  <a:cubicBezTo>
                    <a:pt x="881" y="0"/>
                    <a:pt x="0" y="881"/>
                    <a:pt x="0" y="1964"/>
                  </a:cubicBezTo>
                  <a:cubicBezTo>
                    <a:pt x="0" y="3046"/>
                    <a:pt x="881" y="3927"/>
                    <a:pt x="1963" y="3927"/>
                  </a:cubicBezTo>
                  <a:cubicBezTo>
                    <a:pt x="3046" y="3927"/>
                    <a:pt x="3912" y="3046"/>
                    <a:pt x="3912" y="1964"/>
                  </a:cubicBezTo>
                  <a:cubicBezTo>
                    <a:pt x="3912" y="881"/>
                    <a:pt x="3046" y="0"/>
                    <a:pt x="1963"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8" name="Google Shape;17408;p62"/>
            <p:cNvSpPr/>
            <p:nvPr/>
          </p:nvSpPr>
          <p:spPr>
            <a:xfrm>
              <a:off x="1143729" y="1525249"/>
              <a:ext cx="77203" cy="77203"/>
            </a:xfrm>
            <a:custGeom>
              <a:avLst/>
              <a:gdLst/>
              <a:ahLst/>
              <a:cxnLst/>
              <a:rect l="l" t="t" r="r" b="b"/>
              <a:pathLst>
                <a:path w="2945" h="2945" extrusionOk="0">
                  <a:moveTo>
                    <a:pt x="1472" y="0"/>
                  </a:moveTo>
                  <a:cubicBezTo>
                    <a:pt x="650" y="0"/>
                    <a:pt x="0" y="664"/>
                    <a:pt x="0" y="1473"/>
                  </a:cubicBezTo>
                  <a:cubicBezTo>
                    <a:pt x="0" y="2281"/>
                    <a:pt x="650" y="2945"/>
                    <a:pt x="1472" y="2945"/>
                  </a:cubicBezTo>
                  <a:cubicBezTo>
                    <a:pt x="2281" y="2945"/>
                    <a:pt x="2945" y="2281"/>
                    <a:pt x="2945" y="1473"/>
                  </a:cubicBezTo>
                  <a:cubicBezTo>
                    <a:pt x="2945" y="664"/>
                    <a:pt x="2281" y="0"/>
                    <a:pt x="1472"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9" name="Google Shape;17409;p62"/>
            <p:cNvSpPr/>
            <p:nvPr/>
          </p:nvSpPr>
          <p:spPr>
            <a:xfrm>
              <a:off x="1155919" y="1557257"/>
              <a:ext cx="52535" cy="58066"/>
            </a:xfrm>
            <a:custGeom>
              <a:avLst/>
              <a:gdLst/>
              <a:ahLst/>
              <a:cxnLst/>
              <a:rect l="l" t="t" r="r" b="b"/>
              <a:pathLst>
                <a:path w="2004" h="2215" extrusionOk="0">
                  <a:moveTo>
                    <a:pt x="1736" y="1"/>
                  </a:moveTo>
                  <a:cubicBezTo>
                    <a:pt x="1625" y="1"/>
                    <a:pt x="1523" y="81"/>
                    <a:pt x="1498" y="194"/>
                  </a:cubicBezTo>
                  <a:lnTo>
                    <a:pt x="1484" y="237"/>
                  </a:lnTo>
                  <a:lnTo>
                    <a:pt x="517" y="237"/>
                  </a:lnTo>
                  <a:lnTo>
                    <a:pt x="502" y="194"/>
                  </a:lnTo>
                  <a:cubicBezTo>
                    <a:pt x="466" y="67"/>
                    <a:pt x="369" y="11"/>
                    <a:pt x="271" y="11"/>
                  </a:cubicBezTo>
                  <a:cubicBezTo>
                    <a:pt x="136" y="11"/>
                    <a:pt x="1" y="119"/>
                    <a:pt x="26" y="295"/>
                  </a:cubicBezTo>
                  <a:lnTo>
                    <a:pt x="430" y="2128"/>
                  </a:lnTo>
                  <a:cubicBezTo>
                    <a:pt x="603" y="2171"/>
                    <a:pt x="776" y="2200"/>
                    <a:pt x="950" y="2200"/>
                  </a:cubicBezTo>
                  <a:lnTo>
                    <a:pt x="632" y="742"/>
                  </a:lnTo>
                  <a:lnTo>
                    <a:pt x="1383" y="742"/>
                  </a:lnTo>
                  <a:lnTo>
                    <a:pt x="1051" y="2215"/>
                  </a:lnTo>
                  <a:cubicBezTo>
                    <a:pt x="1224" y="2200"/>
                    <a:pt x="1397" y="2171"/>
                    <a:pt x="1570" y="2128"/>
                  </a:cubicBezTo>
                  <a:lnTo>
                    <a:pt x="1975" y="309"/>
                  </a:lnTo>
                  <a:cubicBezTo>
                    <a:pt x="2003" y="165"/>
                    <a:pt x="1917" y="35"/>
                    <a:pt x="1787" y="6"/>
                  </a:cubicBezTo>
                  <a:cubicBezTo>
                    <a:pt x="1770" y="2"/>
                    <a:pt x="1753" y="1"/>
                    <a:pt x="1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0" name="Google Shape;17410;p62"/>
            <p:cNvSpPr/>
            <p:nvPr/>
          </p:nvSpPr>
          <p:spPr>
            <a:xfrm>
              <a:off x="1163023" y="1611522"/>
              <a:ext cx="38615" cy="29544"/>
            </a:xfrm>
            <a:custGeom>
              <a:avLst/>
              <a:gdLst/>
              <a:ahLst/>
              <a:cxnLst/>
              <a:rect l="l" t="t" r="r" b="b"/>
              <a:pathLst>
                <a:path w="1473" h="1127" extrusionOk="0">
                  <a:moveTo>
                    <a:pt x="0" y="0"/>
                  </a:moveTo>
                  <a:lnTo>
                    <a:pt x="0" y="881"/>
                  </a:lnTo>
                  <a:cubicBezTo>
                    <a:pt x="0" y="1011"/>
                    <a:pt x="101" y="1126"/>
                    <a:pt x="246" y="1126"/>
                  </a:cubicBezTo>
                  <a:lnTo>
                    <a:pt x="1227" y="1126"/>
                  </a:lnTo>
                  <a:cubicBezTo>
                    <a:pt x="1357" y="1126"/>
                    <a:pt x="1473" y="1011"/>
                    <a:pt x="1473" y="881"/>
                  </a:cubicBezTo>
                  <a:lnTo>
                    <a:pt x="1473" y="0"/>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1" name="Google Shape;17411;p62"/>
            <p:cNvSpPr/>
            <p:nvPr/>
          </p:nvSpPr>
          <p:spPr>
            <a:xfrm>
              <a:off x="1163023" y="1611522"/>
              <a:ext cx="19320" cy="29544"/>
            </a:xfrm>
            <a:custGeom>
              <a:avLst/>
              <a:gdLst/>
              <a:ahLst/>
              <a:cxnLst/>
              <a:rect l="l" t="t" r="r" b="b"/>
              <a:pathLst>
                <a:path w="737" h="1127" extrusionOk="0">
                  <a:moveTo>
                    <a:pt x="0" y="0"/>
                  </a:moveTo>
                  <a:lnTo>
                    <a:pt x="0" y="881"/>
                  </a:lnTo>
                  <a:cubicBezTo>
                    <a:pt x="0" y="1011"/>
                    <a:pt x="101" y="1126"/>
                    <a:pt x="246" y="1126"/>
                  </a:cubicBezTo>
                  <a:lnTo>
                    <a:pt x="736" y="1126"/>
                  </a:lnTo>
                  <a:cubicBezTo>
                    <a:pt x="592" y="1126"/>
                    <a:pt x="477" y="1011"/>
                    <a:pt x="491" y="881"/>
                  </a:cubicBezTo>
                  <a:lnTo>
                    <a:pt x="491"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2" name="Google Shape;17412;p62"/>
          <p:cNvGrpSpPr/>
          <p:nvPr/>
        </p:nvGrpSpPr>
        <p:grpSpPr>
          <a:xfrm>
            <a:off x="1424125" y="1515680"/>
            <a:ext cx="246762" cy="347139"/>
            <a:chOff x="1424125" y="1515680"/>
            <a:chExt cx="246762" cy="347139"/>
          </a:xfrm>
        </p:grpSpPr>
        <p:sp>
          <p:nvSpPr>
            <p:cNvPr id="17413" name="Google Shape;17413;p62"/>
            <p:cNvSpPr/>
            <p:nvPr/>
          </p:nvSpPr>
          <p:spPr>
            <a:xfrm>
              <a:off x="1424125" y="1537727"/>
              <a:ext cx="246762" cy="325092"/>
            </a:xfrm>
            <a:custGeom>
              <a:avLst/>
              <a:gdLst/>
              <a:ahLst/>
              <a:cxnLst/>
              <a:rect l="l" t="t" r="r" b="b"/>
              <a:pathLst>
                <a:path w="9413" h="12401" extrusionOk="0">
                  <a:moveTo>
                    <a:pt x="636" y="1"/>
                  </a:moveTo>
                  <a:cubicBezTo>
                    <a:pt x="289" y="1"/>
                    <a:pt x="1" y="289"/>
                    <a:pt x="1" y="636"/>
                  </a:cubicBezTo>
                  <a:lnTo>
                    <a:pt x="1" y="11751"/>
                  </a:lnTo>
                  <a:cubicBezTo>
                    <a:pt x="1" y="12112"/>
                    <a:pt x="289" y="12401"/>
                    <a:pt x="636" y="12401"/>
                  </a:cubicBezTo>
                  <a:lnTo>
                    <a:pt x="8763" y="12401"/>
                  </a:lnTo>
                  <a:cubicBezTo>
                    <a:pt x="9109" y="12401"/>
                    <a:pt x="9398" y="12112"/>
                    <a:pt x="9398" y="11751"/>
                  </a:cubicBezTo>
                  <a:lnTo>
                    <a:pt x="9398" y="650"/>
                  </a:lnTo>
                  <a:cubicBezTo>
                    <a:pt x="9413" y="289"/>
                    <a:pt x="9109" y="1"/>
                    <a:pt x="8749" y="1"/>
                  </a:cubicBezTo>
                  <a:lnTo>
                    <a:pt x="5342" y="1"/>
                  </a:lnTo>
                  <a:cubicBezTo>
                    <a:pt x="5342" y="426"/>
                    <a:pt x="5021" y="639"/>
                    <a:pt x="4699" y="639"/>
                  </a:cubicBezTo>
                  <a:cubicBezTo>
                    <a:pt x="4378" y="639"/>
                    <a:pt x="4057" y="426"/>
                    <a:pt x="405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4" name="Google Shape;17414;p62"/>
            <p:cNvSpPr/>
            <p:nvPr/>
          </p:nvSpPr>
          <p:spPr>
            <a:xfrm>
              <a:off x="1435109" y="1537727"/>
              <a:ext cx="224060" cy="302757"/>
            </a:xfrm>
            <a:custGeom>
              <a:avLst/>
              <a:gdLst/>
              <a:ahLst/>
              <a:cxnLst/>
              <a:rect l="l" t="t" r="r" b="b"/>
              <a:pathLst>
                <a:path w="8547" h="11549" extrusionOk="0">
                  <a:moveTo>
                    <a:pt x="1935" y="1"/>
                  </a:moveTo>
                  <a:lnTo>
                    <a:pt x="1935" y="217"/>
                  </a:lnTo>
                  <a:cubicBezTo>
                    <a:pt x="1935" y="347"/>
                    <a:pt x="1834" y="434"/>
                    <a:pt x="1718" y="434"/>
                  </a:cubicBezTo>
                  <a:lnTo>
                    <a:pt x="433" y="434"/>
                  </a:lnTo>
                  <a:cubicBezTo>
                    <a:pt x="202" y="434"/>
                    <a:pt x="15" y="621"/>
                    <a:pt x="15" y="867"/>
                  </a:cubicBezTo>
                  <a:lnTo>
                    <a:pt x="15" y="11116"/>
                  </a:lnTo>
                  <a:cubicBezTo>
                    <a:pt x="0" y="11347"/>
                    <a:pt x="202" y="11549"/>
                    <a:pt x="433" y="11549"/>
                  </a:cubicBezTo>
                  <a:lnTo>
                    <a:pt x="8127" y="11549"/>
                  </a:lnTo>
                  <a:cubicBezTo>
                    <a:pt x="8358" y="11549"/>
                    <a:pt x="8546" y="11361"/>
                    <a:pt x="8546" y="11116"/>
                  </a:cubicBezTo>
                  <a:lnTo>
                    <a:pt x="8546" y="867"/>
                  </a:lnTo>
                  <a:cubicBezTo>
                    <a:pt x="8546" y="621"/>
                    <a:pt x="8358" y="434"/>
                    <a:pt x="8127" y="434"/>
                  </a:cubicBezTo>
                  <a:lnTo>
                    <a:pt x="6843" y="434"/>
                  </a:lnTo>
                  <a:cubicBezTo>
                    <a:pt x="6727" y="434"/>
                    <a:pt x="6626" y="347"/>
                    <a:pt x="6626" y="217"/>
                  </a:cubicBezTo>
                  <a:lnTo>
                    <a:pt x="6626" y="1"/>
                  </a:lnTo>
                  <a:lnTo>
                    <a:pt x="4923" y="1"/>
                  </a:lnTo>
                  <a:cubicBezTo>
                    <a:pt x="4923" y="426"/>
                    <a:pt x="4602" y="639"/>
                    <a:pt x="4280" y="639"/>
                  </a:cubicBezTo>
                  <a:cubicBezTo>
                    <a:pt x="3959" y="639"/>
                    <a:pt x="3638" y="426"/>
                    <a:pt x="363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5" name="Google Shape;17415;p62"/>
            <p:cNvSpPr/>
            <p:nvPr/>
          </p:nvSpPr>
          <p:spPr>
            <a:xfrm>
              <a:off x="1446460" y="1560429"/>
              <a:ext cx="201724" cy="268704"/>
            </a:xfrm>
            <a:custGeom>
              <a:avLst/>
              <a:gdLst/>
              <a:ahLst/>
              <a:cxnLst/>
              <a:rect l="l" t="t" r="r" b="b"/>
              <a:pathLst>
                <a:path w="7695" h="10250" extrusionOk="0">
                  <a:moveTo>
                    <a:pt x="217" y="1"/>
                  </a:moveTo>
                  <a:cubicBezTo>
                    <a:pt x="101" y="1"/>
                    <a:pt x="0" y="102"/>
                    <a:pt x="0" y="217"/>
                  </a:cubicBezTo>
                  <a:lnTo>
                    <a:pt x="0" y="10033"/>
                  </a:lnTo>
                  <a:cubicBezTo>
                    <a:pt x="0" y="10149"/>
                    <a:pt x="101" y="10250"/>
                    <a:pt x="217" y="10250"/>
                  </a:cubicBezTo>
                  <a:lnTo>
                    <a:pt x="7478" y="10250"/>
                  </a:lnTo>
                  <a:cubicBezTo>
                    <a:pt x="7593" y="10250"/>
                    <a:pt x="7694" y="10149"/>
                    <a:pt x="7694" y="10033"/>
                  </a:cubicBezTo>
                  <a:lnTo>
                    <a:pt x="7694" y="217"/>
                  </a:lnTo>
                  <a:cubicBezTo>
                    <a:pt x="7694" y="102"/>
                    <a:pt x="7593" y="1"/>
                    <a:pt x="7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6" name="Google Shape;17416;p62"/>
            <p:cNvSpPr/>
            <p:nvPr/>
          </p:nvSpPr>
          <p:spPr>
            <a:xfrm>
              <a:off x="1496792" y="1515680"/>
              <a:ext cx="100692" cy="50464"/>
            </a:xfrm>
            <a:custGeom>
              <a:avLst/>
              <a:gdLst/>
              <a:ahLst/>
              <a:cxnLst/>
              <a:rect l="l" t="t" r="r" b="b"/>
              <a:pathLst>
                <a:path w="3841" h="1925" extrusionOk="0">
                  <a:moveTo>
                    <a:pt x="1922" y="527"/>
                  </a:moveTo>
                  <a:cubicBezTo>
                    <a:pt x="2085" y="527"/>
                    <a:pt x="2243" y="649"/>
                    <a:pt x="2252" y="842"/>
                  </a:cubicBezTo>
                  <a:cubicBezTo>
                    <a:pt x="2252" y="1013"/>
                    <a:pt x="2112" y="1170"/>
                    <a:pt x="1927" y="1173"/>
                  </a:cubicBezTo>
                  <a:lnTo>
                    <a:pt x="1927" y="1173"/>
                  </a:lnTo>
                  <a:cubicBezTo>
                    <a:pt x="1644" y="1168"/>
                    <a:pt x="1503" y="825"/>
                    <a:pt x="1689" y="625"/>
                  </a:cubicBezTo>
                  <a:cubicBezTo>
                    <a:pt x="1757" y="558"/>
                    <a:pt x="1840" y="527"/>
                    <a:pt x="1922" y="527"/>
                  </a:cubicBezTo>
                  <a:close/>
                  <a:moveTo>
                    <a:pt x="1926" y="1"/>
                  </a:moveTo>
                  <a:cubicBezTo>
                    <a:pt x="1639" y="1"/>
                    <a:pt x="1350" y="141"/>
                    <a:pt x="1184" y="423"/>
                  </a:cubicBezTo>
                  <a:lnTo>
                    <a:pt x="433" y="423"/>
                  </a:lnTo>
                  <a:cubicBezTo>
                    <a:pt x="202" y="423"/>
                    <a:pt x="15" y="611"/>
                    <a:pt x="0" y="842"/>
                  </a:cubicBezTo>
                  <a:lnTo>
                    <a:pt x="0" y="1693"/>
                  </a:lnTo>
                  <a:cubicBezTo>
                    <a:pt x="0" y="1823"/>
                    <a:pt x="87" y="1924"/>
                    <a:pt x="217" y="1924"/>
                  </a:cubicBezTo>
                  <a:lnTo>
                    <a:pt x="3638" y="1924"/>
                  </a:lnTo>
                  <a:cubicBezTo>
                    <a:pt x="3754" y="1924"/>
                    <a:pt x="3840" y="1823"/>
                    <a:pt x="3840" y="1708"/>
                  </a:cubicBezTo>
                  <a:lnTo>
                    <a:pt x="3840" y="842"/>
                  </a:lnTo>
                  <a:cubicBezTo>
                    <a:pt x="3840" y="611"/>
                    <a:pt x="3652" y="423"/>
                    <a:pt x="3422" y="423"/>
                  </a:cubicBezTo>
                  <a:lnTo>
                    <a:pt x="2656" y="423"/>
                  </a:lnTo>
                  <a:cubicBezTo>
                    <a:pt x="2498" y="141"/>
                    <a:pt x="2213" y="1"/>
                    <a:pt x="192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7" name="Google Shape;17417;p62"/>
            <p:cNvSpPr/>
            <p:nvPr/>
          </p:nvSpPr>
          <p:spPr>
            <a:xfrm>
              <a:off x="1477498" y="1669431"/>
              <a:ext cx="28024" cy="28024"/>
            </a:xfrm>
            <a:custGeom>
              <a:avLst/>
              <a:gdLst/>
              <a:ahLst/>
              <a:cxnLst/>
              <a:rect l="l" t="t" r="r" b="b"/>
              <a:pathLst>
                <a:path w="1069" h="1069" extrusionOk="0">
                  <a:moveTo>
                    <a:pt x="534" y="0"/>
                  </a:moveTo>
                  <a:cubicBezTo>
                    <a:pt x="231" y="0"/>
                    <a:pt x="0" y="245"/>
                    <a:pt x="0" y="534"/>
                  </a:cubicBezTo>
                  <a:cubicBezTo>
                    <a:pt x="0" y="837"/>
                    <a:pt x="231" y="1068"/>
                    <a:pt x="534" y="1068"/>
                  </a:cubicBezTo>
                  <a:cubicBezTo>
                    <a:pt x="823" y="1068"/>
                    <a:pt x="1068" y="837"/>
                    <a:pt x="1068" y="534"/>
                  </a:cubicBezTo>
                  <a:cubicBezTo>
                    <a:pt x="1068" y="245"/>
                    <a:pt x="823" y="0"/>
                    <a:pt x="534"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8" name="Google Shape;17418;p62"/>
            <p:cNvSpPr/>
            <p:nvPr/>
          </p:nvSpPr>
          <p:spPr>
            <a:xfrm>
              <a:off x="1477498" y="1719738"/>
              <a:ext cx="28024" cy="28050"/>
            </a:xfrm>
            <a:custGeom>
              <a:avLst/>
              <a:gdLst/>
              <a:ahLst/>
              <a:cxnLst/>
              <a:rect l="l" t="t" r="r" b="b"/>
              <a:pathLst>
                <a:path w="1069" h="1070" extrusionOk="0">
                  <a:moveTo>
                    <a:pt x="534" y="1"/>
                  </a:moveTo>
                  <a:cubicBezTo>
                    <a:pt x="231" y="1"/>
                    <a:pt x="0" y="246"/>
                    <a:pt x="0" y="535"/>
                  </a:cubicBezTo>
                  <a:cubicBezTo>
                    <a:pt x="0" y="838"/>
                    <a:pt x="231" y="1069"/>
                    <a:pt x="534" y="1069"/>
                  </a:cubicBezTo>
                  <a:cubicBezTo>
                    <a:pt x="823" y="1069"/>
                    <a:pt x="1068" y="838"/>
                    <a:pt x="1068" y="535"/>
                  </a:cubicBezTo>
                  <a:cubicBezTo>
                    <a:pt x="1068" y="246"/>
                    <a:pt x="823" y="1"/>
                    <a:pt x="5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9" name="Google Shape;17419;p62"/>
            <p:cNvSpPr/>
            <p:nvPr/>
          </p:nvSpPr>
          <p:spPr>
            <a:xfrm>
              <a:off x="1477498" y="1770071"/>
              <a:ext cx="28024" cy="28050"/>
            </a:xfrm>
            <a:custGeom>
              <a:avLst/>
              <a:gdLst/>
              <a:ahLst/>
              <a:cxnLst/>
              <a:rect l="l" t="t" r="r" b="b"/>
              <a:pathLst>
                <a:path w="1069" h="1070" extrusionOk="0">
                  <a:moveTo>
                    <a:pt x="534" y="1"/>
                  </a:moveTo>
                  <a:cubicBezTo>
                    <a:pt x="231" y="1"/>
                    <a:pt x="0" y="246"/>
                    <a:pt x="0" y="535"/>
                  </a:cubicBezTo>
                  <a:cubicBezTo>
                    <a:pt x="0" y="838"/>
                    <a:pt x="231" y="1069"/>
                    <a:pt x="534" y="1069"/>
                  </a:cubicBezTo>
                  <a:cubicBezTo>
                    <a:pt x="823" y="1069"/>
                    <a:pt x="1068" y="838"/>
                    <a:pt x="1068" y="535"/>
                  </a:cubicBezTo>
                  <a:cubicBezTo>
                    <a:pt x="1068" y="246"/>
                    <a:pt x="823" y="1"/>
                    <a:pt x="5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0" name="Google Shape;17420;p62"/>
            <p:cNvSpPr/>
            <p:nvPr/>
          </p:nvSpPr>
          <p:spPr>
            <a:xfrm>
              <a:off x="1517607" y="1666784"/>
              <a:ext cx="65118" cy="10984"/>
            </a:xfrm>
            <a:custGeom>
              <a:avLst/>
              <a:gdLst/>
              <a:ahLst/>
              <a:cxnLst/>
              <a:rect l="l" t="t" r="r" b="b"/>
              <a:pathLst>
                <a:path w="2484" h="419" extrusionOk="0">
                  <a:moveTo>
                    <a:pt x="275" y="0"/>
                  </a:moveTo>
                  <a:cubicBezTo>
                    <a:pt x="0" y="0"/>
                    <a:pt x="0" y="419"/>
                    <a:pt x="275" y="419"/>
                  </a:cubicBezTo>
                  <a:lnTo>
                    <a:pt x="2194" y="419"/>
                  </a:lnTo>
                  <a:cubicBezTo>
                    <a:pt x="2483" y="419"/>
                    <a:pt x="2483" y="0"/>
                    <a:pt x="2194"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1" name="Google Shape;17421;p62"/>
            <p:cNvSpPr/>
            <p:nvPr/>
          </p:nvSpPr>
          <p:spPr>
            <a:xfrm>
              <a:off x="1517607" y="1689093"/>
              <a:ext cx="104467" cy="11377"/>
            </a:xfrm>
            <a:custGeom>
              <a:avLst/>
              <a:gdLst/>
              <a:ahLst/>
              <a:cxnLst/>
              <a:rect l="l" t="t" r="r" b="b"/>
              <a:pathLst>
                <a:path w="3985" h="434" extrusionOk="0">
                  <a:moveTo>
                    <a:pt x="275" y="1"/>
                  </a:moveTo>
                  <a:cubicBezTo>
                    <a:pt x="0" y="1"/>
                    <a:pt x="0" y="434"/>
                    <a:pt x="275" y="434"/>
                  </a:cubicBezTo>
                  <a:lnTo>
                    <a:pt x="3696" y="434"/>
                  </a:lnTo>
                  <a:cubicBezTo>
                    <a:pt x="3984" y="434"/>
                    <a:pt x="3984" y="1"/>
                    <a:pt x="369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2" name="Google Shape;17422;p62"/>
            <p:cNvSpPr/>
            <p:nvPr/>
          </p:nvSpPr>
          <p:spPr>
            <a:xfrm>
              <a:off x="1517607" y="1717090"/>
              <a:ext cx="65118" cy="11377"/>
            </a:xfrm>
            <a:custGeom>
              <a:avLst/>
              <a:gdLst/>
              <a:ahLst/>
              <a:cxnLst/>
              <a:rect l="l" t="t" r="r" b="b"/>
              <a:pathLst>
                <a:path w="2484" h="434" extrusionOk="0">
                  <a:moveTo>
                    <a:pt x="275" y="1"/>
                  </a:moveTo>
                  <a:cubicBezTo>
                    <a:pt x="0" y="1"/>
                    <a:pt x="0" y="434"/>
                    <a:pt x="275" y="434"/>
                  </a:cubicBezTo>
                  <a:lnTo>
                    <a:pt x="2194" y="434"/>
                  </a:lnTo>
                  <a:cubicBezTo>
                    <a:pt x="2483" y="434"/>
                    <a:pt x="2483" y="1"/>
                    <a:pt x="2194"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3" name="Google Shape;17423;p62"/>
            <p:cNvSpPr/>
            <p:nvPr/>
          </p:nvSpPr>
          <p:spPr>
            <a:xfrm>
              <a:off x="1517607" y="1739425"/>
              <a:ext cx="104467" cy="11377"/>
            </a:xfrm>
            <a:custGeom>
              <a:avLst/>
              <a:gdLst/>
              <a:ahLst/>
              <a:cxnLst/>
              <a:rect l="l" t="t" r="r" b="b"/>
              <a:pathLst>
                <a:path w="3985" h="434" extrusionOk="0">
                  <a:moveTo>
                    <a:pt x="275" y="1"/>
                  </a:moveTo>
                  <a:cubicBezTo>
                    <a:pt x="0" y="1"/>
                    <a:pt x="0" y="434"/>
                    <a:pt x="275" y="434"/>
                  </a:cubicBezTo>
                  <a:lnTo>
                    <a:pt x="3696" y="434"/>
                  </a:lnTo>
                  <a:cubicBezTo>
                    <a:pt x="3984" y="434"/>
                    <a:pt x="3984" y="1"/>
                    <a:pt x="369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4" name="Google Shape;17424;p62"/>
            <p:cNvSpPr/>
            <p:nvPr/>
          </p:nvSpPr>
          <p:spPr>
            <a:xfrm>
              <a:off x="1517607" y="1767423"/>
              <a:ext cx="65118" cy="11377"/>
            </a:xfrm>
            <a:custGeom>
              <a:avLst/>
              <a:gdLst/>
              <a:ahLst/>
              <a:cxnLst/>
              <a:rect l="l" t="t" r="r" b="b"/>
              <a:pathLst>
                <a:path w="2484" h="434" extrusionOk="0">
                  <a:moveTo>
                    <a:pt x="275" y="1"/>
                  </a:moveTo>
                  <a:cubicBezTo>
                    <a:pt x="0" y="1"/>
                    <a:pt x="0" y="434"/>
                    <a:pt x="275" y="434"/>
                  </a:cubicBezTo>
                  <a:lnTo>
                    <a:pt x="2194" y="434"/>
                  </a:lnTo>
                  <a:cubicBezTo>
                    <a:pt x="2483" y="434"/>
                    <a:pt x="2483" y="1"/>
                    <a:pt x="2194"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5" name="Google Shape;17425;p62"/>
            <p:cNvSpPr/>
            <p:nvPr/>
          </p:nvSpPr>
          <p:spPr>
            <a:xfrm>
              <a:off x="1517607" y="1789758"/>
              <a:ext cx="104467" cy="11377"/>
            </a:xfrm>
            <a:custGeom>
              <a:avLst/>
              <a:gdLst/>
              <a:ahLst/>
              <a:cxnLst/>
              <a:rect l="l" t="t" r="r" b="b"/>
              <a:pathLst>
                <a:path w="3985" h="434" extrusionOk="0">
                  <a:moveTo>
                    <a:pt x="275" y="0"/>
                  </a:moveTo>
                  <a:cubicBezTo>
                    <a:pt x="0" y="0"/>
                    <a:pt x="0" y="434"/>
                    <a:pt x="275" y="434"/>
                  </a:cubicBezTo>
                  <a:lnTo>
                    <a:pt x="3696" y="434"/>
                  </a:lnTo>
                  <a:cubicBezTo>
                    <a:pt x="3984" y="434"/>
                    <a:pt x="3984" y="0"/>
                    <a:pt x="3696"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6" name="Google Shape;17426;p62"/>
            <p:cNvSpPr/>
            <p:nvPr/>
          </p:nvSpPr>
          <p:spPr>
            <a:xfrm>
              <a:off x="1517607" y="1582765"/>
              <a:ext cx="98778" cy="11377"/>
            </a:xfrm>
            <a:custGeom>
              <a:avLst/>
              <a:gdLst/>
              <a:ahLst/>
              <a:cxnLst/>
              <a:rect l="l" t="t" r="r" b="b"/>
              <a:pathLst>
                <a:path w="3768" h="434" extrusionOk="0">
                  <a:moveTo>
                    <a:pt x="275" y="0"/>
                  </a:moveTo>
                  <a:cubicBezTo>
                    <a:pt x="0" y="0"/>
                    <a:pt x="0" y="433"/>
                    <a:pt x="275" y="433"/>
                  </a:cubicBezTo>
                  <a:lnTo>
                    <a:pt x="3479" y="433"/>
                  </a:lnTo>
                  <a:cubicBezTo>
                    <a:pt x="3768" y="433"/>
                    <a:pt x="3768" y="0"/>
                    <a:pt x="347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7" name="Google Shape;17427;p62"/>
            <p:cNvSpPr/>
            <p:nvPr/>
          </p:nvSpPr>
          <p:spPr>
            <a:xfrm>
              <a:off x="1472570" y="1633097"/>
              <a:ext cx="149504" cy="11377"/>
            </a:xfrm>
            <a:custGeom>
              <a:avLst/>
              <a:gdLst/>
              <a:ahLst/>
              <a:cxnLst/>
              <a:rect l="l" t="t" r="r" b="b"/>
              <a:pathLst>
                <a:path w="5703" h="434" extrusionOk="0">
                  <a:moveTo>
                    <a:pt x="289" y="0"/>
                  </a:moveTo>
                  <a:cubicBezTo>
                    <a:pt x="0" y="0"/>
                    <a:pt x="0" y="433"/>
                    <a:pt x="289" y="433"/>
                  </a:cubicBezTo>
                  <a:lnTo>
                    <a:pt x="5414" y="433"/>
                  </a:lnTo>
                  <a:cubicBezTo>
                    <a:pt x="5702" y="433"/>
                    <a:pt x="5702" y="0"/>
                    <a:pt x="5414"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8" name="Google Shape;17428;p62"/>
            <p:cNvSpPr/>
            <p:nvPr/>
          </p:nvSpPr>
          <p:spPr>
            <a:xfrm>
              <a:off x="1517607" y="1605100"/>
              <a:ext cx="26136" cy="11377"/>
            </a:xfrm>
            <a:custGeom>
              <a:avLst/>
              <a:gdLst/>
              <a:ahLst/>
              <a:cxnLst/>
              <a:rect l="l" t="t" r="r" b="b"/>
              <a:pathLst>
                <a:path w="997" h="434" extrusionOk="0">
                  <a:moveTo>
                    <a:pt x="275" y="0"/>
                  </a:moveTo>
                  <a:cubicBezTo>
                    <a:pt x="0" y="0"/>
                    <a:pt x="0" y="433"/>
                    <a:pt x="275" y="433"/>
                  </a:cubicBezTo>
                  <a:lnTo>
                    <a:pt x="708" y="433"/>
                  </a:lnTo>
                  <a:cubicBezTo>
                    <a:pt x="996" y="433"/>
                    <a:pt x="996" y="0"/>
                    <a:pt x="708"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9" name="Google Shape;17429;p62"/>
            <p:cNvSpPr/>
            <p:nvPr/>
          </p:nvSpPr>
          <p:spPr>
            <a:xfrm>
              <a:off x="1550900" y="1605100"/>
              <a:ext cx="37487" cy="11377"/>
            </a:xfrm>
            <a:custGeom>
              <a:avLst/>
              <a:gdLst/>
              <a:ahLst/>
              <a:cxnLst/>
              <a:rect l="l" t="t" r="r" b="b"/>
              <a:pathLst>
                <a:path w="1430" h="434" extrusionOk="0">
                  <a:moveTo>
                    <a:pt x="289" y="0"/>
                  </a:moveTo>
                  <a:cubicBezTo>
                    <a:pt x="1" y="0"/>
                    <a:pt x="1" y="433"/>
                    <a:pt x="289" y="433"/>
                  </a:cubicBezTo>
                  <a:lnTo>
                    <a:pt x="1141" y="433"/>
                  </a:lnTo>
                  <a:cubicBezTo>
                    <a:pt x="1430" y="433"/>
                    <a:pt x="1430"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0" name="Google Shape;17430;p62"/>
            <p:cNvSpPr/>
            <p:nvPr/>
          </p:nvSpPr>
          <p:spPr>
            <a:xfrm>
              <a:off x="1474457" y="1582765"/>
              <a:ext cx="33712" cy="33712"/>
            </a:xfrm>
            <a:custGeom>
              <a:avLst/>
              <a:gdLst/>
              <a:ahLst/>
              <a:cxnLst/>
              <a:rect l="l" t="t" r="r" b="b"/>
              <a:pathLst>
                <a:path w="1286" h="1286" extrusionOk="0">
                  <a:moveTo>
                    <a:pt x="217" y="0"/>
                  </a:moveTo>
                  <a:cubicBezTo>
                    <a:pt x="102" y="0"/>
                    <a:pt x="1" y="101"/>
                    <a:pt x="1" y="217"/>
                  </a:cubicBezTo>
                  <a:lnTo>
                    <a:pt x="1" y="1069"/>
                  </a:lnTo>
                  <a:cubicBezTo>
                    <a:pt x="1" y="1184"/>
                    <a:pt x="102" y="1285"/>
                    <a:pt x="217" y="1285"/>
                  </a:cubicBezTo>
                  <a:lnTo>
                    <a:pt x="1069" y="1285"/>
                  </a:lnTo>
                  <a:cubicBezTo>
                    <a:pt x="1184" y="1285"/>
                    <a:pt x="1285" y="1184"/>
                    <a:pt x="1285" y="1069"/>
                  </a:cubicBezTo>
                  <a:lnTo>
                    <a:pt x="1285" y="217"/>
                  </a:lnTo>
                  <a:cubicBezTo>
                    <a:pt x="1285" y="101"/>
                    <a:pt x="1184" y="0"/>
                    <a:pt x="1069"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1" name="Google Shape;17431;p62"/>
            <p:cNvSpPr/>
            <p:nvPr/>
          </p:nvSpPr>
          <p:spPr>
            <a:xfrm>
              <a:off x="1496792" y="1555134"/>
              <a:ext cx="100692" cy="11010"/>
            </a:xfrm>
            <a:custGeom>
              <a:avLst/>
              <a:gdLst/>
              <a:ahLst/>
              <a:cxnLst/>
              <a:rect l="l" t="t" r="r" b="b"/>
              <a:pathLst>
                <a:path w="3841" h="420" extrusionOk="0">
                  <a:moveTo>
                    <a:pt x="217" y="1"/>
                  </a:moveTo>
                  <a:cubicBezTo>
                    <a:pt x="101" y="1"/>
                    <a:pt x="0" y="87"/>
                    <a:pt x="0" y="203"/>
                  </a:cubicBezTo>
                  <a:cubicBezTo>
                    <a:pt x="0" y="318"/>
                    <a:pt x="101" y="419"/>
                    <a:pt x="217" y="419"/>
                  </a:cubicBezTo>
                  <a:lnTo>
                    <a:pt x="3638" y="419"/>
                  </a:lnTo>
                  <a:cubicBezTo>
                    <a:pt x="3754" y="419"/>
                    <a:pt x="3840" y="318"/>
                    <a:pt x="3840" y="203"/>
                  </a:cubicBezTo>
                  <a:cubicBezTo>
                    <a:pt x="3840" y="87"/>
                    <a:pt x="3754" y="1"/>
                    <a:pt x="363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2" name="Google Shape;17432;p62"/>
            <p:cNvSpPr/>
            <p:nvPr/>
          </p:nvSpPr>
          <p:spPr>
            <a:xfrm>
              <a:off x="1482794" y="1591075"/>
              <a:ext cx="17040" cy="17066"/>
            </a:xfrm>
            <a:custGeom>
              <a:avLst/>
              <a:gdLst/>
              <a:ahLst/>
              <a:cxnLst/>
              <a:rect l="l" t="t" r="r" b="b"/>
              <a:pathLst>
                <a:path w="650" h="651" extrusionOk="0">
                  <a:moveTo>
                    <a:pt x="332" y="1"/>
                  </a:moveTo>
                  <a:cubicBezTo>
                    <a:pt x="145" y="1"/>
                    <a:pt x="0" y="145"/>
                    <a:pt x="0" y="319"/>
                  </a:cubicBezTo>
                  <a:cubicBezTo>
                    <a:pt x="0" y="506"/>
                    <a:pt x="145" y="651"/>
                    <a:pt x="332" y="651"/>
                  </a:cubicBezTo>
                  <a:cubicBezTo>
                    <a:pt x="505" y="651"/>
                    <a:pt x="650" y="506"/>
                    <a:pt x="650" y="319"/>
                  </a:cubicBezTo>
                  <a:cubicBezTo>
                    <a:pt x="650" y="145"/>
                    <a:pt x="505" y="1"/>
                    <a:pt x="332" y="1"/>
                  </a:cubicBezTo>
                  <a:close/>
                </a:path>
              </a:pathLst>
            </a:custGeom>
            <a:solidFill>
              <a:srgbClr val="A8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3" name="Google Shape;17433;p62"/>
          <p:cNvGrpSpPr/>
          <p:nvPr/>
        </p:nvGrpSpPr>
        <p:grpSpPr>
          <a:xfrm>
            <a:off x="2319498" y="1512744"/>
            <a:ext cx="352697" cy="352723"/>
            <a:chOff x="2319498" y="1512744"/>
            <a:chExt cx="352697" cy="352723"/>
          </a:xfrm>
        </p:grpSpPr>
        <p:sp>
          <p:nvSpPr>
            <p:cNvPr id="17434" name="Google Shape;17434;p62"/>
            <p:cNvSpPr/>
            <p:nvPr/>
          </p:nvSpPr>
          <p:spPr>
            <a:xfrm>
              <a:off x="2319498" y="1512744"/>
              <a:ext cx="352697" cy="352723"/>
            </a:xfrm>
            <a:custGeom>
              <a:avLst/>
              <a:gdLst/>
              <a:ahLst/>
              <a:cxnLst/>
              <a:rect l="l" t="t" r="r" b="b"/>
              <a:pathLst>
                <a:path w="13454" h="13455" extrusionOk="0">
                  <a:moveTo>
                    <a:pt x="6727" y="1"/>
                  </a:moveTo>
                  <a:cubicBezTo>
                    <a:pt x="3017" y="1"/>
                    <a:pt x="0" y="3018"/>
                    <a:pt x="0" y="6728"/>
                  </a:cubicBezTo>
                  <a:cubicBezTo>
                    <a:pt x="0" y="10438"/>
                    <a:pt x="3017" y="13455"/>
                    <a:pt x="6727" y="13455"/>
                  </a:cubicBezTo>
                  <a:cubicBezTo>
                    <a:pt x="10437" y="13455"/>
                    <a:pt x="13454" y="10438"/>
                    <a:pt x="13454" y="6728"/>
                  </a:cubicBezTo>
                  <a:cubicBezTo>
                    <a:pt x="13454" y="3018"/>
                    <a:pt x="10437" y="1"/>
                    <a:pt x="6727"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5" name="Google Shape;17435;p62"/>
            <p:cNvSpPr/>
            <p:nvPr/>
          </p:nvSpPr>
          <p:spPr>
            <a:xfrm>
              <a:off x="2345975" y="1539248"/>
              <a:ext cx="299742" cy="299742"/>
            </a:xfrm>
            <a:custGeom>
              <a:avLst/>
              <a:gdLst/>
              <a:ahLst/>
              <a:cxnLst/>
              <a:rect l="l" t="t" r="r" b="b"/>
              <a:pathLst>
                <a:path w="11434" h="11434" extrusionOk="0">
                  <a:moveTo>
                    <a:pt x="5717" y="0"/>
                  </a:moveTo>
                  <a:cubicBezTo>
                    <a:pt x="2556" y="0"/>
                    <a:pt x="0" y="2555"/>
                    <a:pt x="0" y="5717"/>
                  </a:cubicBezTo>
                  <a:cubicBezTo>
                    <a:pt x="0" y="8878"/>
                    <a:pt x="2556" y="11433"/>
                    <a:pt x="5717" y="11433"/>
                  </a:cubicBezTo>
                  <a:cubicBezTo>
                    <a:pt x="8878" y="11433"/>
                    <a:pt x="11433" y="8878"/>
                    <a:pt x="11433" y="5717"/>
                  </a:cubicBezTo>
                  <a:cubicBezTo>
                    <a:pt x="11433" y="2555"/>
                    <a:pt x="8878" y="0"/>
                    <a:pt x="5717" y="0"/>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6" name="Google Shape;17436;p62"/>
            <p:cNvSpPr/>
            <p:nvPr/>
          </p:nvSpPr>
          <p:spPr>
            <a:xfrm>
              <a:off x="2490524" y="1560534"/>
              <a:ext cx="11010" cy="133880"/>
            </a:xfrm>
            <a:custGeom>
              <a:avLst/>
              <a:gdLst/>
              <a:ahLst/>
              <a:cxnLst/>
              <a:rect l="l" t="t" r="r" b="b"/>
              <a:pathLst>
                <a:path w="420" h="5107" extrusionOk="0">
                  <a:moveTo>
                    <a:pt x="212" y="0"/>
                  </a:moveTo>
                  <a:cubicBezTo>
                    <a:pt x="116" y="0"/>
                    <a:pt x="22" y="62"/>
                    <a:pt x="15" y="184"/>
                  </a:cubicBezTo>
                  <a:lnTo>
                    <a:pt x="15" y="4905"/>
                  </a:lnTo>
                  <a:cubicBezTo>
                    <a:pt x="1" y="5020"/>
                    <a:pt x="102" y="5107"/>
                    <a:pt x="203" y="5107"/>
                  </a:cubicBezTo>
                  <a:cubicBezTo>
                    <a:pt x="318" y="5107"/>
                    <a:pt x="419" y="5020"/>
                    <a:pt x="419" y="4905"/>
                  </a:cubicBezTo>
                  <a:lnTo>
                    <a:pt x="419" y="184"/>
                  </a:lnTo>
                  <a:cubicBezTo>
                    <a:pt x="405" y="62"/>
                    <a:pt x="308" y="0"/>
                    <a:pt x="212"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7" name="Google Shape;17437;p62"/>
            <p:cNvSpPr/>
            <p:nvPr/>
          </p:nvSpPr>
          <p:spPr>
            <a:xfrm>
              <a:off x="2489397" y="1683771"/>
              <a:ext cx="137917" cy="10696"/>
            </a:xfrm>
            <a:custGeom>
              <a:avLst/>
              <a:gdLst/>
              <a:ahLst/>
              <a:cxnLst/>
              <a:rect l="l" t="t" r="r" b="b"/>
              <a:pathLst>
                <a:path w="5261" h="408" extrusionOk="0">
                  <a:moveTo>
                    <a:pt x="5006" y="0"/>
                  </a:moveTo>
                  <a:cubicBezTo>
                    <a:pt x="4998" y="0"/>
                    <a:pt x="4990" y="1"/>
                    <a:pt x="4981" y="2"/>
                  </a:cubicBezTo>
                  <a:lnTo>
                    <a:pt x="246" y="2"/>
                  </a:lnTo>
                  <a:cubicBezTo>
                    <a:pt x="1" y="30"/>
                    <a:pt x="1" y="391"/>
                    <a:pt x="246" y="406"/>
                  </a:cubicBezTo>
                  <a:lnTo>
                    <a:pt x="4981" y="406"/>
                  </a:lnTo>
                  <a:cubicBezTo>
                    <a:pt x="4990" y="407"/>
                    <a:pt x="4998" y="407"/>
                    <a:pt x="5006" y="407"/>
                  </a:cubicBezTo>
                  <a:cubicBezTo>
                    <a:pt x="5261" y="407"/>
                    <a:pt x="5261" y="0"/>
                    <a:pt x="5006"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8" name="Google Shape;17438;p62"/>
            <p:cNvSpPr/>
            <p:nvPr/>
          </p:nvSpPr>
          <p:spPr>
            <a:xfrm>
              <a:off x="2383069" y="1576316"/>
              <a:ext cx="280422" cy="262753"/>
            </a:xfrm>
            <a:custGeom>
              <a:avLst/>
              <a:gdLst/>
              <a:ahLst/>
              <a:cxnLst/>
              <a:rect l="l" t="t" r="r" b="b"/>
              <a:pathLst>
                <a:path w="10697" h="10023" extrusionOk="0">
                  <a:moveTo>
                    <a:pt x="8070" y="1"/>
                  </a:moveTo>
                  <a:lnTo>
                    <a:pt x="8070" y="1"/>
                  </a:lnTo>
                  <a:cubicBezTo>
                    <a:pt x="10033" y="2253"/>
                    <a:pt x="9917" y="5674"/>
                    <a:pt x="7795" y="7796"/>
                  </a:cubicBezTo>
                  <a:cubicBezTo>
                    <a:pt x="6686" y="8906"/>
                    <a:pt x="5225" y="9467"/>
                    <a:pt x="3760" y="9467"/>
                  </a:cubicBezTo>
                  <a:cubicBezTo>
                    <a:pt x="2422" y="9467"/>
                    <a:pt x="1082" y="8999"/>
                    <a:pt x="0" y="8056"/>
                  </a:cubicBezTo>
                  <a:lnTo>
                    <a:pt x="0" y="8056"/>
                  </a:lnTo>
                  <a:cubicBezTo>
                    <a:pt x="1131" y="9360"/>
                    <a:pt x="2719" y="10023"/>
                    <a:pt x="4311" y="10023"/>
                  </a:cubicBezTo>
                  <a:cubicBezTo>
                    <a:pt x="5767" y="10023"/>
                    <a:pt x="7227" y="9469"/>
                    <a:pt x="8344" y="8345"/>
                  </a:cubicBezTo>
                  <a:cubicBezTo>
                    <a:pt x="10697" y="6006"/>
                    <a:pt x="10567" y="2166"/>
                    <a:pt x="8070"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9" name="Google Shape;17439;p62"/>
            <p:cNvSpPr/>
            <p:nvPr/>
          </p:nvSpPr>
          <p:spPr>
            <a:xfrm>
              <a:off x="2365662" y="1683771"/>
              <a:ext cx="21732" cy="10696"/>
            </a:xfrm>
            <a:custGeom>
              <a:avLst/>
              <a:gdLst/>
              <a:ahLst/>
              <a:cxnLst/>
              <a:rect l="l" t="t" r="r" b="b"/>
              <a:pathLst>
                <a:path w="829" h="408" extrusionOk="0">
                  <a:moveTo>
                    <a:pt x="561" y="0"/>
                  </a:moveTo>
                  <a:cubicBezTo>
                    <a:pt x="552" y="0"/>
                    <a:pt x="543" y="1"/>
                    <a:pt x="534" y="2"/>
                  </a:cubicBezTo>
                  <a:lnTo>
                    <a:pt x="246" y="2"/>
                  </a:lnTo>
                  <a:cubicBezTo>
                    <a:pt x="0" y="30"/>
                    <a:pt x="0" y="391"/>
                    <a:pt x="246" y="406"/>
                  </a:cubicBezTo>
                  <a:lnTo>
                    <a:pt x="534" y="406"/>
                  </a:lnTo>
                  <a:cubicBezTo>
                    <a:pt x="543" y="407"/>
                    <a:pt x="552" y="407"/>
                    <a:pt x="561" y="407"/>
                  </a:cubicBezTo>
                  <a:cubicBezTo>
                    <a:pt x="828" y="407"/>
                    <a:pt x="828" y="0"/>
                    <a:pt x="561"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0" name="Google Shape;17440;p62"/>
            <p:cNvSpPr/>
            <p:nvPr/>
          </p:nvSpPr>
          <p:spPr>
            <a:xfrm>
              <a:off x="2490524" y="1799589"/>
              <a:ext cx="11377" cy="18613"/>
            </a:xfrm>
            <a:custGeom>
              <a:avLst/>
              <a:gdLst/>
              <a:ahLst/>
              <a:cxnLst/>
              <a:rect l="l" t="t" r="r" b="b"/>
              <a:pathLst>
                <a:path w="434" h="710" extrusionOk="0">
                  <a:moveTo>
                    <a:pt x="217" y="1"/>
                  </a:moveTo>
                  <a:cubicBezTo>
                    <a:pt x="109" y="1"/>
                    <a:pt x="1" y="73"/>
                    <a:pt x="15" y="217"/>
                  </a:cubicBezTo>
                  <a:lnTo>
                    <a:pt x="15" y="506"/>
                  </a:lnTo>
                  <a:cubicBezTo>
                    <a:pt x="1" y="622"/>
                    <a:pt x="102" y="708"/>
                    <a:pt x="203" y="708"/>
                  </a:cubicBezTo>
                  <a:cubicBezTo>
                    <a:pt x="210" y="709"/>
                    <a:pt x="218" y="710"/>
                    <a:pt x="225" y="710"/>
                  </a:cubicBezTo>
                  <a:cubicBezTo>
                    <a:pt x="331" y="710"/>
                    <a:pt x="419" y="615"/>
                    <a:pt x="419" y="520"/>
                  </a:cubicBezTo>
                  <a:lnTo>
                    <a:pt x="419" y="217"/>
                  </a:lnTo>
                  <a:cubicBezTo>
                    <a:pt x="434" y="73"/>
                    <a:pt x="326" y="1"/>
                    <a:pt x="217"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1" name="Google Shape;17441;p62"/>
            <p:cNvSpPr/>
            <p:nvPr/>
          </p:nvSpPr>
          <p:spPr>
            <a:xfrm>
              <a:off x="2401393" y="1596554"/>
              <a:ext cx="19163" cy="15755"/>
            </a:xfrm>
            <a:custGeom>
              <a:avLst/>
              <a:gdLst/>
              <a:ahLst/>
              <a:cxnLst/>
              <a:rect l="l" t="t" r="r" b="b"/>
              <a:pathLst>
                <a:path w="731" h="601" extrusionOk="0">
                  <a:moveTo>
                    <a:pt x="268" y="1"/>
                  </a:moveTo>
                  <a:cubicBezTo>
                    <a:pt x="121" y="1"/>
                    <a:pt x="1" y="184"/>
                    <a:pt x="124" y="340"/>
                  </a:cubicBezTo>
                  <a:lnTo>
                    <a:pt x="326" y="543"/>
                  </a:lnTo>
                  <a:cubicBezTo>
                    <a:pt x="369" y="571"/>
                    <a:pt x="413" y="600"/>
                    <a:pt x="470" y="600"/>
                  </a:cubicBezTo>
                  <a:cubicBezTo>
                    <a:pt x="644" y="600"/>
                    <a:pt x="730" y="384"/>
                    <a:pt x="615" y="254"/>
                  </a:cubicBezTo>
                  <a:lnTo>
                    <a:pt x="398" y="52"/>
                  </a:lnTo>
                  <a:cubicBezTo>
                    <a:pt x="356" y="16"/>
                    <a:pt x="311" y="1"/>
                    <a:pt x="268"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2" name="Google Shape;17442;p62"/>
            <p:cNvSpPr/>
            <p:nvPr/>
          </p:nvSpPr>
          <p:spPr>
            <a:xfrm>
              <a:off x="2569563" y="1765378"/>
              <a:ext cx="20893" cy="16830"/>
            </a:xfrm>
            <a:custGeom>
              <a:avLst/>
              <a:gdLst/>
              <a:ahLst/>
              <a:cxnLst/>
              <a:rect l="l" t="t" r="r" b="b"/>
              <a:pathLst>
                <a:path w="797" h="642" extrusionOk="0">
                  <a:moveTo>
                    <a:pt x="313" y="0"/>
                  </a:moveTo>
                  <a:cubicBezTo>
                    <a:pt x="149" y="0"/>
                    <a:pt x="1" y="225"/>
                    <a:pt x="176" y="368"/>
                  </a:cubicBezTo>
                  <a:lnTo>
                    <a:pt x="393" y="584"/>
                  </a:lnTo>
                  <a:cubicBezTo>
                    <a:pt x="421" y="613"/>
                    <a:pt x="479" y="642"/>
                    <a:pt x="537" y="642"/>
                  </a:cubicBezTo>
                  <a:cubicBezTo>
                    <a:pt x="710" y="642"/>
                    <a:pt x="797" y="425"/>
                    <a:pt x="681" y="295"/>
                  </a:cubicBezTo>
                  <a:lnTo>
                    <a:pt x="465" y="79"/>
                  </a:lnTo>
                  <a:cubicBezTo>
                    <a:pt x="419" y="23"/>
                    <a:pt x="366" y="0"/>
                    <a:pt x="313"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3" name="Google Shape;17443;p62"/>
            <p:cNvSpPr/>
            <p:nvPr/>
          </p:nvSpPr>
          <p:spPr>
            <a:xfrm>
              <a:off x="2571136" y="1595610"/>
              <a:ext cx="20841" cy="16699"/>
            </a:xfrm>
            <a:custGeom>
              <a:avLst/>
              <a:gdLst/>
              <a:ahLst/>
              <a:cxnLst/>
              <a:rect l="l" t="t" r="r" b="b"/>
              <a:pathLst>
                <a:path w="795" h="637" extrusionOk="0">
                  <a:moveTo>
                    <a:pt x="491" y="1"/>
                  </a:moveTo>
                  <a:cubicBezTo>
                    <a:pt x="436" y="1"/>
                    <a:pt x="380" y="26"/>
                    <a:pt x="333" y="88"/>
                  </a:cubicBezTo>
                  <a:lnTo>
                    <a:pt x="116" y="290"/>
                  </a:lnTo>
                  <a:cubicBezTo>
                    <a:pt x="1" y="420"/>
                    <a:pt x="87" y="636"/>
                    <a:pt x="260" y="636"/>
                  </a:cubicBezTo>
                  <a:cubicBezTo>
                    <a:pt x="318" y="636"/>
                    <a:pt x="376" y="607"/>
                    <a:pt x="405" y="579"/>
                  </a:cubicBezTo>
                  <a:lnTo>
                    <a:pt x="621" y="362"/>
                  </a:lnTo>
                  <a:cubicBezTo>
                    <a:pt x="794" y="222"/>
                    <a:pt x="652" y="1"/>
                    <a:pt x="491"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4" name="Google Shape;17444;p62"/>
            <p:cNvSpPr/>
            <p:nvPr/>
          </p:nvSpPr>
          <p:spPr>
            <a:xfrm>
              <a:off x="2401236" y="1766296"/>
              <a:ext cx="19583" cy="15913"/>
            </a:xfrm>
            <a:custGeom>
              <a:avLst/>
              <a:gdLst/>
              <a:ahLst/>
              <a:cxnLst/>
              <a:rect l="l" t="t" r="r" b="b"/>
              <a:pathLst>
                <a:path w="747" h="607" extrusionOk="0">
                  <a:moveTo>
                    <a:pt x="456" y="0"/>
                  </a:moveTo>
                  <a:cubicBezTo>
                    <a:pt x="414" y="0"/>
                    <a:pt x="372" y="13"/>
                    <a:pt x="332" y="44"/>
                  </a:cubicBezTo>
                  <a:lnTo>
                    <a:pt x="130" y="260"/>
                  </a:lnTo>
                  <a:cubicBezTo>
                    <a:pt x="0" y="390"/>
                    <a:pt x="87" y="607"/>
                    <a:pt x="274" y="607"/>
                  </a:cubicBezTo>
                  <a:cubicBezTo>
                    <a:pt x="318" y="607"/>
                    <a:pt x="375" y="578"/>
                    <a:pt x="404" y="549"/>
                  </a:cubicBezTo>
                  <a:lnTo>
                    <a:pt x="621" y="333"/>
                  </a:lnTo>
                  <a:cubicBezTo>
                    <a:pt x="746" y="184"/>
                    <a:pt x="611" y="0"/>
                    <a:pt x="456"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5" name="Google Shape;17445;p62"/>
            <p:cNvSpPr/>
            <p:nvPr/>
          </p:nvSpPr>
          <p:spPr>
            <a:xfrm>
              <a:off x="2373160" y="1634985"/>
              <a:ext cx="23174" cy="14025"/>
            </a:xfrm>
            <a:custGeom>
              <a:avLst/>
              <a:gdLst/>
              <a:ahLst/>
              <a:cxnLst/>
              <a:rect l="l" t="t" r="r" b="b"/>
              <a:pathLst>
                <a:path w="884" h="535" extrusionOk="0">
                  <a:moveTo>
                    <a:pt x="303" y="0"/>
                  </a:moveTo>
                  <a:cubicBezTo>
                    <a:pt x="104" y="0"/>
                    <a:pt x="0" y="330"/>
                    <a:pt x="248" y="405"/>
                  </a:cubicBezTo>
                  <a:lnTo>
                    <a:pt x="523" y="520"/>
                  </a:lnTo>
                  <a:cubicBezTo>
                    <a:pt x="551" y="520"/>
                    <a:pt x="566" y="535"/>
                    <a:pt x="595" y="535"/>
                  </a:cubicBezTo>
                  <a:cubicBezTo>
                    <a:pt x="811" y="535"/>
                    <a:pt x="883" y="231"/>
                    <a:pt x="681" y="145"/>
                  </a:cubicBezTo>
                  <a:lnTo>
                    <a:pt x="407" y="29"/>
                  </a:lnTo>
                  <a:cubicBezTo>
                    <a:pt x="370" y="9"/>
                    <a:pt x="335" y="0"/>
                    <a:pt x="303"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6" name="Google Shape;17446;p62"/>
            <p:cNvSpPr/>
            <p:nvPr/>
          </p:nvSpPr>
          <p:spPr>
            <a:xfrm>
              <a:off x="2595516" y="1729333"/>
              <a:ext cx="21811" cy="13527"/>
            </a:xfrm>
            <a:custGeom>
              <a:avLst/>
              <a:gdLst/>
              <a:ahLst/>
              <a:cxnLst/>
              <a:rect l="l" t="t" r="r" b="b"/>
              <a:pathLst>
                <a:path w="832" h="516" extrusionOk="0">
                  <a:moveTo>
                    <a:pt x="291" y="0"/>
                  </a:moveTo>
                  <a:cubicBezTo>
                    <a:pt x="100" y="0"/>
                    <a:pt x="1" y="281"/>
                    <a:pt x="197" y="386"/>
                  </a:cubicBezTo>
                  <a:lnTo>
                    <a:pt x="471" y="501"/>
                  </a:lnTo>
                  <a:cubicBezTo>
                    <a:pt x="500" y="516"/>
                    <a:pt x="529" y="516"/>
                    <a:pt x="557" y="516"/>
                  </a:cubicBezTo>
                  <a:cubicBezTo>
                    <a:pt x="774" y="516"/>
                    <a:pt x="832" y="212"/>
                    <a:pt x="630" y="126"/>
                  </a:cubicBezTo>
                  <a:lnTo>
                    <a:pt x="355" y="10"/>
                  </a:lnTo>
                  <a:cubicBezTo>
                    <a:pt x="333" y="3"/>
                    <a:pt x="312" y="0"/>
                    <a:pt x="291"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7" name="Google Shape;17447;p62"/>
            <p:cNvSpPr/>
            <p:nvPr/>
          </p:nvSpPr>
          <p:spPr>
            <a:xfrm>
              <a:off x="2535195" y="1570129"/>
              <a:ext cx="15650" cy="17197"/>
            </a:xfrm>
            <a:custGeom>
              <a:avLst/>
              <a:gdLst/>
              <a:ahLst/>
              <a:cxnLst/>
              <a:rect l="l" t="t" r="r" b="b"/>
              <a:pathLst>
                <a:path w="597" h="656" extrusionOk="0">
                  <a:moveTo>
                    <a:pt x="345" y="1"/>
                  </a:moveTo>
                  <a:cubicBezTo>
                    <a:pt x="279" y="1"/>
                    <a:pt x="213" y="32"/>
                    <a:pt x="173" y="107"/>
                  </a:cubicBezTo>
                  <a:lnTo>
                    <a:pt x="58" y="381"/>
                  </a:lnTo>
                  <a:cubicBezTo>
                    <a:pt x="0" y="511"/>
                    <a:pt x="87" y="656"/>
                    <a:pt x="231" y="656"/>
                  </a:cubicBezTo>
                  <a:lnTo>
                    <a:pt x="246" y="656"/>
                  </a:lnTo>
                  <a:cubicBezTo>
                    <a:pt x="332" y="656"/>
                    <a:pt x="390" y="612"/>
                    <a:pt x="433" y="540"/>
                  </a:cubicBezTo>
                  <a:lnTo>
                    <a:pt x="549" y="266"/>
                  </a:lnTo>
                  <a:cubicBezTo>
                    <a:pt x="596" y="115"/>
                    <a:pt x="470" y="1"/>
                    <a:pt x="345"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8" name="Google Shape;17448;p62"/>
            <p:cNvSpPr/>
            <p:nvPr/>
          </p:nvSpPr>
          <p:spPr>
            <a:xfrm>
              <a:off x="2441345" y="1790099"/>
              <a:ext cx="16463" cy="18219"/>
            </a:xfrm>
            <a:custGeom>
              <a:avLst/>
              <a:gdLst/>
              <a:ahLst/>
              <a:cxnLst/>
              <a:rect l="l" t="t" r="r" b="b"/>
              <a:pathLst>
                <a:path w="628" h="695" extrusionOk="0">
                  <a:moveTo>
                    <a:pt x="349" y="1"/>
                  </a:moveTo>
                  <a:cubicBezTo>
                    <a:pt x="272" y="1"/>
                    <a:pt x="195" y="43"/>
                    <a:pt x="159" y="146"/>
                  </a:cubicBezTo>
                  <a:lnTo>
                    <a:pt x="58" y="421"/>
                  </a:lnTo>
                  <a:cubicBezTo>
                    <a:pt x="0" y="550"/>
                    <a:pt x="87" y="695"/>
                    <a:pt x="231" y="695"/>
                  </a:cubicBezTo>
                  <a:lnTo>
                    <a:pt x="246" y="695"/>
                  </a:lnTo>
                  <a:cubicBezTo>
                    <a:pt x="318" y="695"/>
                    <a:pt x="390" y="652"/>
                    <a:pt x="419" y="579"/>
                  </a:cubicBezTo>
                  <a:lnTo>
                    <a:pt x="534" y="305"/>
                  </a:lnTo>
                  <a:cubicBezTo>
                    <a:pt x="627" y="138"/>
                    <a:pt x="487" y="1"/>
                    <a:pt x="349"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9" name="Google Shape;17449;p62"/>
            <p:cNvSpPr/>
            <p:nvPr/>
          </p:nvSpPr>
          <p:spPr>
            <a:xfrm>
              <a:off x="2443521" y="1569290"/>
              <a:ext cx="15624" cy="17276"/>
            </a:xfrm>
            <a:custGeom>
              <a:avLst/>
              <a:gdLst/>
              <a:ahLst/>
              <a:cxnLst/>
              <a:rect l="l" t="t" r="r" b="b"/>
              <a:pathLst>
                <a:path w="596" h="659" extrusionOk="0">
                  <a:moveTo>
                    <a:pt x="252" y="0"/>
                  </a:moveTo>
                  <a:cubicBezTo>
                    <a:pt x="128" y="0"/>
                    <a:pt x="1" y="111"/>
                    <a:pt x="47" y="269"/>
                  </a:cubicBezTo>
                  <a:lnTo>
                    <a:pt x="163" y="529"/>
                  </a:lnTo>
                  <a:cubicBezTo>
                    <a:pt x="191" y="601"/>
                    <a:pt x="264" y="659"/>
                    <a:pt x="336" y="659"/>
                  </a:cubicBezTo>
                  <a:lnTo>
                    <a:pt x="350" y="659"/>
                  </a:lnTo>
                  <a:cubicBezTo>
                    <a:pt x="495" y="659"/>
                    <a:pt x="596" y="514"/>
                    <a:pt x="538" y="384"/>
                  </a:cubicBezTo>
                  <a:lnTo>
                    <a:pt x="422" y="110"/>
                  </a:lnTo>
                  <a:cubicBezTo>
                    <a:pt x="387" y="33"/>
                    <a:pt x="320" y="0"/>
                    <a:pt x="252"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0" name="Google Shape;17450;p62"/>
            <p:cNvSpPr/>
            <p:nvPr/>
          </p:nvSpPr>
          <p:spPr>
            <a:xfrm>
              <a:off x="2532416" y="1791121"/>
              <a:ext cx="16411" cy="18351"/>
            </a:xfrm>
            <a:custGeom>
              <a:avLst/>
              <a:gdLst/>
              <a:ahLst/>
              <a:cxnLst/>
              <a:rect l="l" t="t" r="r" b="b"/>
              <a:pathLst>
                <a:path w="626" h="700" extrusionOk="0">
                  <a:moveTo>
                    <a:pt x="277" y="1"/>
                  </a:moveTo>
                  <a:cubicBezTo>
                    <a:pt x="140" y="1"/>
                    <a:pt x="0" y="131"/>
                    <a:pt x="92" y="295"/>
                  </a:cubicBezTo>
                  <a:lnTo>
                    <a:pt x="193" y="569"/>
                  </a:lnTo>
                  <a:cubicBezTo>
                    <a:pt x="222" y="641"/>
                    <a:pt x="294" y="699"/>
                    <a:pt x="380" y="699"/>
                  </a:cubicBezTo>
                  <a:lnTo>
                    <a:pt x="395" y="699"/>
                  </a:lnTo>
                  <a:cubicBezTo>
                    <a:pt x="525" y="685"/>
                    <a:pt x="626" y="555"/>
                    <a:pt x="568" y="425"/>
                  </a:cubicBezTo>
                  <a:lnTo>
                    <a:pt x="467" y="151"/>
                  </a:lnTo>
                  <a:cubicBezTo>
                    <a:pt x="435" y="45"/>
                    <a:pt x="357" y="1"/>
                    <a:pt x="277"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1" name="Google Shape;17451;p62"/>
            <p:cNvSpPr/>
            <p:nvPr/>
          </p:nvSpPr>
          <p:spPr>
            <a:xfrm>
              <a:off x="2596486" y="1637370"/>
              <a:ext cx="21785" cy="13527"/>
            </a:xfrm>
            <a:custGeom>
              <a:avLst/>
              <a:gdLst/>
              <a:ahLst/>
              <a:cxnLst/>
              <a:rect l="l" t="t" r="r" b="b"/>
              <a:pathLst>
                <a:path w="831" h="516" extrusionOk="0">
                  <a:moveTo>
                    <a:pt x="539" y="1"/>
                  </a:moveTo>
                  <a:cubicBezTo>
                    <a:pt x="519" y="1"/>
                    <a:pt x="499" y="4"/>
                    <a:pt x="477" y="10"/>
                  </a:cubicBezTo>
                  <a:lnTo>
                    <a:pt x="203" y="126"/>
                  </a:lnTo>
                  <a:cubicBezTo>
                    <a:pt x="1" y="213"/>
                    <a:pt x="59" y="516"/>
                    <a:pt x="275" y="516"/>
                  </a:cubicBezTo>
                  <a:cubicBezTo>
                    <a:pt x="304" y="516"/>
                    <a:pt x="333" y="516"/>
                    <a:pt x="347" y="501"/>
                  </a:cubicBezTo>
                  <a:lnTo>
                    <a:pt x="621" y="400"/>
                  </a:lnTo>
                  <a:cubicBezTo>
                    <a:pt x="831" y="295"/>
                    <a:pt x="732" y="1"/>
                    <a:pt x="539"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2" name="Google Shape;17452;p62"/>
            <p:cNvSpPr/>
            <p:nvPr/>
          </p:nvSpPr>
          <p:spPr>
            <a:xfrm>
              <a:off x="2373606" y="1727052"/>
              <a:ext cx="22859" cy="13920"/>
            </a:xfrm>
            <a:custGeom>
              <a:avLst/>
              <a:gdLst/>
              <a:ahLst/>
              <a:cxnLst/>
              <a:rect l="l" t="t" r="r" b="b"/>
              <a:pathLst>
                <a:path w="872" h="531" extrusionOk="0">
                  <a:moveTo>
                    <a:pt x="575" y="0"/>
                  </a:moveTo>
                  <a:cubicBezTo>
                    <a:pt x="544" y="0"/>
                    <a:pt x="511" y="8"/>
                    <a:pt x="477" y="25"/>
                  </a:cubicBezTo>
                  <a:lnTo>
                    <a:pt x="202" y="141"/>
                  </a:lnTo>
                  <a:cubicBezTo>
                    <a:pt x="0" y="213"/>
                    <a:pt x="58" y="516"/>
                    <a:pt x="289" y="530"/>
                  </a:cubicBezTo>
                  <a:cubicBezTo>
                    <a:pt x="303" y="530"/>
                    <a:pt x="332" y="516"/>
                    <a:pt x="361" y="516"/>
                  </a:cubicBezTo>
                  <a:lnTo>
                    <a:pt x="621" y="400"/>
                  </a:lnTo>
                  <a:cubicBezTo>
                    <a:pt x="871" y="325"/>
                    <a:pt x="774" y="0"/>
                    <a:pt x="575"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3" name="Google Shape;17453;p62"/>
          <p:cNvGrpSpPr/>
          <p:nvPr/>
        </p:nvGrpSpPr>
        <p:grpSpPr>
          <a:xfrm>
            <a:off x="4236601" y="1512666"/>
            <a:ext cx="312981" cy="352697"/>
            <a:chOff x="4236601" y="1512666"/>
            <a:chExt cx="312981" cy="352697"/>
          </a:xfrm>
        </p:grpSpPr>
        <p:sp>
          <p:nvSpPr>
            <p:cNvPr id="17454" name="Google Shape;17454;p62"/>
            <p:cNvSpPr/>
            <p:nvPr/>
          </p:nvSpPr>
          <p:spPr>
            <a:xfrm>
              <a:off x="4236601" y="1512666"/>
              <a:ext cx="312981" cy="352697"/>
            </a:xfrm>
            <a:custGeom>
              <a:avLst/>
              <a:gdLst/>
              <a:ahLst/>
              <a:cxnLst/>
              <a:rect l="l" t="t" r="r" b="b"/>
              <a:pathLst>
                <a:path w="11939" h="13454" extrusionOk="0">
                  <a:moveTo>
                    <a:pt x="5969" y="0"/>
                  </a:moveTo>
                  <a:cubicBezTo>
                    <a:pt x="5933" y="0"/>
                    <a:pt x="5897" y="11"/>
                    <a:pt x="5861" y="33"/>
                  </a:cubicBezTo>
                  <a:cubicBezTo>
                    <a:pt x="5832" y="47"/>
                    <a:pt x="2743" y="1895"/>
                    <a:pt x="404" y="1895"/>
                  </a:cubicBezTo>
                  <a:cubicBezTo>
                    <a:pt x="303" y="1895"/>
                    <a:pt x="217" y="1967"/>
                    <a:pt x="202" y="2068"/>
                  </a:cubicBezTo>
                  <a:cubicBezTo>
                    <a:pt x="0" y="3656"/>
                    <a:pt x="58" y="5273"/>
                    <a:pt x="390" y="6846"/>
                  </a:cubicBezTo>
                  <a:cubicBezTo>
                    <a:pt x="650" y="8218"/>
                    <a:pt x="1198" y="9517"/>
                    <a:pt x="2007" y="10657"/>
                  </a:cubicBezTo>
                  <a:cubicBezTo>
                    <a:pt x="2988" y="11971"/>
                    <a:pt x="4345" y="12952"/>
                    <a:pt x="5919" y="13443"/>
                  </a:cubicBezTo>
                  <a:cubicBezTo>
                    <a:pt x="5933" y="13450"/>
                    <a:pt x="5951" y="13454"/>
                    <a:pt x="5971" y="13454"/>
                  </a:cubicBezTo>
                  <a:cubicBezTo>
                    <a:pt x="5991" y="13454"/>
                    <a:pt x="6012" y="13450"/>
                    <a:pt x="6034" y="13443"/>
                  </a:cubicBezTo>
                  <a:cubicBezTo>
                    <a:pt x="7608" y="12952"/>
                    <a:pt x="8964" y="11971"/>
                    <a:pt x="9946" y="10657"/>
                  </a:cubicBezTo>
                  <a:cubicBezTo>
                    <a:pt x="10754" y="9517"/>
                    <a:pt x="11303" y="8218"/>
                    <a:pt x="11563" y="6846"/>
                  </a:cubicBezTo>
                  <a:cubicBezTo>
                    <a:pt x="11880" y="5273"/>
                    <a:pt x="11938" y="3656"/>
                    <a:pt x="11736" y="2068"/>
                  </a:cubicBezTo>
                  <a:cubicBezTo>
                    <a:pt x="11722" y="1967"/>
                    <a:pt x="11635" y="1895"/>
                    <a:pt x="11534" y="1895"/>
                  </a:cubicBezTo>
                  <a:cubicBezTo>
                    <a:pt x="9195" y="1895"/>
                    <a:pt x="6106" y="47"/>
                    <a:pt x="6077" y="33"/>
                  </a:cubicBezTo>
                  <a:cubicBezTo>
                    <a:pt x="6041" y="11"/>
                    <a:pt x="6005" y="0"/>
                    <a:pt x="59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5" name="Google Shape;17455;p62"/>
            <p:cNvSpPr/>
            <p:nvPr/>
          </p:nvSpPr>
          <p:spPr>
            <a:xfrm>
              <a:off x="4383798" y="1561557"/>
              <a:ext cx="165784" cy="303806"/>
            </a:xfrm>
            <a:custGeom>
              <a:avLst/>
              <a:gdLst/>
              <a:ahLst/>
              <a:cxnLst/>
              <a:rect l="l" t="t" r="r" b="b"/>
              <a:pathLst>
                <a:path w="6324" h="11589" extrusionOk="0">
                  <a:moveTo>
                    <a:pt x="5385" y="1"/>
                  </a:moveTo>
                  <a:cubicBezTo>
                    <a:pt x="5573" y="1618"/>
                    <a:pt x="5500" y="3249"/>
                    <a:pt x="5183" y="4837"/>
                  </a:cubicBezTo>
                  <a:cubicBezTo>
                    <a:pt x="4909" y="6251"/>
                    <a:pt x="4331" y="7608"/>
                    <a:pt x="3494" y="8792"/>
                  </a:cubicBezTo>
                  <a:cubicBezTo>
                    <a:pt x="2599" y="10005"/>
                    <a:pt x="1401" y="10929"/>
                    <a:pt x="0" y="11477"/>
                  </a:cubicBezTo>
                  <a:cubicBezTo>
                    <a:pt x="87" y="11520"/>
                    <a:pt x="188" y="11549"/>
                    <a:pt x="289" y="11578"/>
                  </a:cubicBezTo>
                  <a:cubicBezTo>
                    <a:pt x="311" y="11585"/>
                    <a:pt x="332" y="11589"/>
                    <a:pt x="354" y="11589"/>
                  </a:cubicBezTo>
                  <a:cubicBezTo>
                    <a:pt x="376" y="11589"/>
                    <a:pt x="397" y="11585"/>
                    <a:pt x="419" y="11578"/>
                  </a:cubicBezTo>
                  <a:cubicBezTo>
                    <a:pt x="1978" y="11087"/>
                    <a:pt x="3349" y="10106"/>
                    <a:pt x="4317" y="8792"/>
                  </a:cubicBezTo>
                  <a:cubicBezTo>
                    <a:pt x="5125" y="7652"/>
                    <a:pt x="5674" y="6353"/>
                    <a:pt x="5948" y="4981"/>
                  </a:cubicBezTo>
                  <a:cubicBezTo>
                    <a:pt x="6265" y="3408"/>
                    <a:pt x="6323" y="1791"/>
                    <a:pt x="6121" y="203"/>
                  </a:cubicBezTo>
                  <a:cubicBezTo>
                    <a:pt x="6107" y="102"/>
                    <a:pt x="6020" y="30"/>
                    <a:pt x="5919" y="30"/>
                  </a:cubicBezTo>
                  <a:cubicBezTo>
                    <a:pt x="5746" y="30"/>
                    <a:pt x="5558" y="15"/>
                    <a:pt x="5385" y="1"/>
                  </a:cubicBezTo>
                  <a:close/>
                </a:path>
              </a:pathLst>
            </a:custGeom>
            <a:solidFill>
              <a:srgbClr val="5E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6" name="Google Shape;17456;p62"/>
            <p:cNvSpPr/>
            <p:nvPr/>
          </p:nvSpPr>
          <p:spPr>
            <a:xfrm>
              <a:off x="4267246" y="1546326"/>
              <a:ext cx="251664" cy="283856"/>
            </a:xfrm>
            <a:custGeom>
              <a:avLst/>
              <a:gdLst/>
              <a:ahLst/>
              <a:cxnLst/>
              <a:rect l="l" t="t" r="r" b="b"/>
              <a:pathLst>
                <a:path w="9600" h="10828" extrusionOk="0">
                  <a:moveTo>
                    <a:pt x="4798" y="1"/>
                  </a:moveTo>
                  <a:cubicBezTo>
                    <a:pt x="4764" y="1"/>
                    <a:pt x="4728" y="12"/>
                    <a:pt x="4692" y="33"/>
                  </a:cubicBezTo>
                  <a:cubicBezTo>
                    <a:pt x="4677" y="48"/>
                    <a:pt x="2209" y="1520"/>
                    <a:pt x="347" y="1520"/>
                  </a:cubicBezTo>
                  <a:cubicBezTo>
                    <a:pt x="260" y="1520"/>
                    <a:pt x="174" y="1592"/>
                    <a:pt x="159" y="1679"/>
                  </a:cubicBezTo>
                  <a:cubicBezTo>
                    <a:pt x="0" y="2964"/>
                    <a:pt x="44" y="4263"/>
                    <a:pt x="303" y="5519"/>
                  </a:cubicBezTo>
                  <a:cubicBezTo>
                    <a:pt x="506" y="6616"/>
                    <a:pt x="953" y="7670"/>
                    <a:pt x="1603" y="8579"/>
                  </a:cubicBezTo>
                  <a:cubicBezTo>
                    <a:pt x="2382" y="9633"/>
                    <a:pt x="3479" y="10427"/>
                    <a:pt x="4735" y="10817"/>
                  </a:cubicBezTo>
                  <a:cubicBezTo>
                    <a:pt x="4757" y="10824"/>
                    <a:pt x="4778" y="10827"/>
                    <a:pt x="4800" y="10827"/>
                  </a:cubicBezTo>
                  <a:cubicBezTo>
                    <a:pt x="4822" y="10827"/>
                    <a:pt x="4843" y="10824"/>
                    <a:pt x="4865" y="10817"/>
                  </a:cubicBezTo>
                  <a:cubicBezTo>
                    <a:pt x="6121" y="10427"/>
                    <a:pt x="7218" y="9633"/>
                    <a:pt x="7998" y="8579"/>
                  </a:cubicBezTo>
                  <a:cubicBezTo>
                    <a:pt x="8647" y="7670"/>
                    <a:pt x="9095" y="6616"/>
                    <a:pt x="9297" y="5519"/>
                  </a:cubicBezTo>
                  <a:cubicBezTo>
                    <a:pt x="9557" y="4263"/>
                    <a:pt x="9600" y="2964"/>
                    <a:pt x="9441" y="1679"/>
                  </a:cubicBezTo>
                  <a:cubicBezTo>
                    <a:pt x="9427" y="1592"/>
                    <a:pt x="9340" y="1520"/>
                    <a:pt x="9253" y="1520"/>
                  </a:cubicBezTo>
                  <a:cubicBezTo>
                    <a:pt x="7391" y="1520"/>
                    <a:pt x="4923" y="48"/>
                    <a:pt x="4894" y="33"/>
                  </a:cubicBezTo>
                  <a:cubicBezTo>
                    <a:pt x="4865" y="12"/>
                    <a:pt x="4833" y="1"/>
                    <a:pt x="479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7" name="Google Shape;17457;p62"/>
            <p:cNvSpPr/>
            <p:nvPr/>
          </p:nvSpPr>
          <p:spPr>
            <a:xfrm>
              <a:off x="4388726" y="1585019"/>
              <a:ext cx="130184" cy="245163"/>
            </a:xfrm>
            <a:custGeom>
              <a:avLst/>
              <a:gdLst/>
              <a:ahLst/>
              <a:cxnLst/>
              <a:rect l="l" t="t" r="r" b="b"/>
              <a:pathLst>
                <a:path w="4966" h="9352" extrusionOk="0">
                  <a:moveTo>
                    <a:pt x="4071" y="1"/>
                  </a:moveTo>
                  <a:cubicBezTo>
                    <a:pt x="4215" y="1315"/>
                    <a:pt x="4143" y="2643"/>
                    <a:pt x="3898" y="3927"/>
                  </a:cubicBezTo>
                  <a:cubicBezTo>
                    <a:pt x="3667" y="5126"/>
                    <a:pt x="3190" y="6251"/>
                    <a:pt x="2483" y="7248"/>
                  </a:cubicBezTo>
                  <a:cubicBezTo>
                    <a:pt x="1833" y="8128"/>
                    <a:pt x="982" y="8835"/>
                    <a:pt x="0" y="9312"/>
                  </a:cubicBezTo>
                  <a:lnTo>
                    <a:pt x="116" y="9341"/>
                  </a:lnTo>
                  <a:cubicBezTo>
                    <a:pt x="130" y="9348"/>
                    <a:pt x="148" y="9351"/>
                    <a:pt x="168" y="9351"/>
                  </a:cubicBezTo>
                  <a:cubicBezTo>
                    <a:pt x="188" y="9351"/>
                    <a:pt x="209" y="9348"/>
                    <a:pt x="231" y="9341"/>
                  </a:cubicBezTo>
                  <a:cubicBezTo>
                    <a:pt x="1487" y="8951"/>
                    <a:pt x="2584" y="8157"/>
                    <a:pt x="3364" y="7103"/>
                  </a:cubicBezTo>
                  <a:cubicBezTo>
                    <a:pt x="4013" y="6194"/>
                    <a:pt x="4461" y="5140"/>
                    <a:pt x="4677" y="4043"/>
                  </a:cubicBezTo>
                  <a:cubicBezTo>
                    <a:pt x="4923" y="2787"/>
                    <a:pt x="4966" y="1488"/>
                    <a:pt x="4807" y="203"/>
                  </a:cubicBezTo>
                  <a:cubicBezTo>
                    <a:pt x="4793" y="116"/>
                    <a:pt x="4706" y="44"/>
                    <a:pt x="4619" y="44"/>
                  </a:cubicBezTo>
                  <a:cubicBezTo>
                    <a:pt x="4432" y="44"/>
                    <a:pt x="4244" y="30"/>
                    <a:pt x="4071"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8" name="Google Shape;17458;p62"/>
            <p:cNvSpPr/>
            <p:nvPr/>
          </p:nvSpPr>
          <p:spPr>
            <a:xfrm>
              <a:off x="4330817" y="1674727"/>
              <a:ext cx="124521" cy="84019"/>
            </a:xfrm>
            <a:custGeom>
              <a:avLst/>
              <a:gdLst/>
              <a:ahLst/>
              <a:cxnLst/>
              <a:rect l="l" t="t" r="r" b="b"/>
              <a:pathLst>
                <a:path w="4750" h="3205" extrusionOk="0">
                  <a:moveTo>
                    <a:pt x="2382" y="0"/>
                  </a:moveTo>
                  <a:cubicBezTo>
                    <a:pt x="1083" y="15"/>
                    <a:pt x="0" y="1068"/>
                    <a:pt x="0" y="2295"/>
                  </a:cubicBezTo>
                  <a:lnTo>
                    <a:pt x="0" y="3003"/>
                  </a:lnTo>
                  <a:cubicBezTo>
                    <a:pt x="0" y="3104"/>
                    <a:pt x="87" y="3205"/>
                    <a:pt x="203" y="3205"/>
                  </a:cubicBezTo>
                  <a:lnTo>
                    <a:pt x="4562" y="3205"/>
                  </a:lnTo>
                  <a:cubicBezTo>
                    <a:pt x="4663" y="3205"/>
                    <a:pt x="4750" y="3104"/>
                    <a:pt x="4750" y="3003"/>
                  </a:cubicBezTo>
                  <a:lnTo>
                    <a:pt x="4750" y="2295"/>
                  </a:lnTo>
                  <a:cubicBezTo>
                    <a:pt x="4750" y="1068"/>
                    <a:pt x="3667" y="15"/>
                    <a:pt x="2382" y="0"/>
                  </a:cubicBezTo>
                  <a:close/>
                </a:path>
              </a:pathLst>
            </a:custGeom>
            <a:solidFill>
              <a:srgbClr val="778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62"/>
            <p:cNvSpPr/>
            <p:nvPr/>
          </p:nvSpPr>
          <p:spPr>
            <a:xfrm>
              <a:off x="4383798" y="1674727"/>
              <a:ext cx="71934" cy="84019"/>
            </a:xfrm>
            <a:custGeom>
              <a:avLst/>
              <a:gdLst/>
              <a:ahLst/>
              <a:cxnLst/>
              <a:rect l="l" t="t" r="r" b="b"/>
              <a:pathLst>
                <a:path w="2744" h="3205" extrusionOk="0">
                  <a:moveTo>
                    <a:pt x="361" y="0"/>
                  </a:moveTo>
                  <a:cubicBezTo>
                    <a:pt x="231" y="0"/>
                    <a:pt x="116" y="15"/>
                    <a:pt x="0" y="29"/>
                  </a:cubicBezTo>
                  <a:cubicBezTo>
                    <a:pt x="1112" y="217"/>
                    <a:pt x="2007" y="1184"/>
                    <a:pt x="2007" y="2310"/>
                  </a:cubicBezTo>
                  <a:lnTo>
                    <a:pt x="2007" y="3003"/>
                  </a:lnTo>
                  <a:cubicBezTo>
                    <a:pt x="2007" y="3118"/>
                    <a:pt x="1920" y="3205"/>
                    <a:pt x="1805" y="3205"/>
                  </a:cubicBezTo>
                  <a:lnTo>
                    <a:pt x="2541" y="3205"/>
                  </a:lnTo>
                  <a:cubicBezTo>
                    <a:pt x="2657" y="3205"/>
                    <a:pt x="2743" y="3118"/>
                    <a:pt x="2743" y="3003"/>
                  </a:cubicBezTo>
                  <a:lnTo>
                    <a:pt x="2743" y="2295"/>
                  </a:lnTo>
                  <a:cubicBezTo>
                    <a:pt x="2729" y="1068"/>
                    <a:pt x="1646" y="15"/>
                    <a:pt x="361"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62"/>
            <p:cNvSpPr/>
            <p:nvPr/>
          </p:nvSpPr>
          <p:spPr>
            <a:xfrm>
              <a:off x="4379263" y="1679917"/>
              <a:ext cx="27657" cy="16017"/>
            </a:xfrm>
            <a:custGeom>
              <a:avLst/>
              <a:gdLst/>
              <a:ahLst/>
              <a:cxnLst/>
              <a:rect l="l" t="t" r="r" b="b"/>
              <a:pathLst>
                <a:path w="1055" h="611" extrusionOk="0">
                  <a:moveTo>
                    <a:pt x="527" y="1"/>
                  </a:moveTo>
                  <a:cubicBezTo>
                    <a:pt x="350" y="1"/>
                    <a:pt x="173" y="26"/>
                    <a:pt x="0" y="76"/>
                  </a:cubicBezTo>
                  <a:lnTo>
                    <a:pt x="275" y="611"/>
                  </a:lnTo>
                  <a:lnTo>
                    <a:pt x="780" y="611"/>
                  </a:lnTo>
                  <a:lnTo>
                    <a:pt x="1054" y="76"/>
                  </a:lnTo>
                  <a:cubicBezTo>
                    <a:pt x="881" y="26"/>
                    <a:pt x="704" y="1"/>
                    <a:pt x="527" y="1"/>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62"/>
            <p:cNvSpPr/>
            <p:nvPr/>
          </p:nvSpPr>
          <p:spPr>
            <a:xfrm>
              <a:off x="4372814" y="1689486"/>
              <a:ext cx="40528" cy="58564"/>
            </a:xfrm>
            <a:custGeom>
              <a:avLst/>
              <a:gdLst/>
              <a:ahLst/>
              <a:cxnLst/>
              <a:rect l="l" t="t" r="r" b="b"/>
              <a:pathLst>
                <a:path w="1546" h="2234" extrusionOk="0">
                  <a:moveTo>
                    <a:pt x="521" y="0"/>
                  </a:moveTo>
                  <a:cubicBezTo>
                    <a:pt x="419" y="15"/>
                    <a:pt x="333" y="72"/>
                    <a:pt x="318" y="173"/>
                  </a:cubicBezTo>
                  <a:lnTo>
                    <a:pt x="30" y="1473"/>
                  </a:lnTo>
                  <a:cubicBezTo>
                    <a:pt x="1" y="1545"/>
                    <a:pt x="30" y="1617"/>
                    <a:pt x="87" y="1675"/>
                  </a:cubicBezTo>
                  <a:lnTo>
                    <a:pt x="636" y="2180"/>
                  </a:lnTo>
                  <a:cubicBezTo>
                    <a:pt x="679" y="2216"/>
                    <a:pt x="730" y="2234"/>
                    <a:pt x="780" y="2234"/>
                  </a:cubicBezTo>
                  <a:cubicBezTo>
                    <a:pt x="831" y="2234"/>
                    <a:pt x="881" y="2216"/>
                    <a:pt x="925" y="2180"/>
                  </a:cubicBezTo>
                  <a:lnTo>
                    <a:pt x="1473" y="1675"/>
                  </a:lnTo>
                  <a:cubicBezTo>
                    <a:pt x="1517" y="1617"/>
                    <a:pt x="1545" y="1545"/>
                    <a:pt x="1531" y="1473"/>
                  </a:cubicBezTo>
                  <a:lnTo>
                    <a:pt x="1228" y="173"/>
                  </a:lnTo>
                  <a:cubicBezTo>
                    <a:pt x="1213" y="72"/>
                    <a:pt x="1127" y="15"/>
                    <a:pt x="1040"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62"/>
            <p:cNvSpPr/>
            <p:nvPr/>
          </p:nvSpPr>
          <p:spPr>
            <a:xfrm>
              <a:off x="4383431" y="1689486"/>
              <a:ext cx="29911" cy="58564"/>
            </a:xfrm>
            <a:custGeom>
              <a:avLst/>
              <a:gdLst/>
              <a:ahLst/>
              <a:cxnLst/>
              <a:rect l="l" t="t" r="r" b="b"/>
              <a:pathLst>
                <a:path w="1141" h="2234" extrusionOk="0">
                  <a:moveTo>
                    <a:pt x="346" y="0"/>
                  </a:moveTo>
                  <a:lnTo>
                    <a:pt x="217" y="246"/>
                  </a:lnTo>
                  <a:lnTo>
                    <a:pt x="505" y="1501"/>
                  </a:lnTo>
                  <a:lnTo>
                    <a:pt x="0" y="1978"/>
                  </a:lnTo>
                  <a:lnTo>
                    <a:pt x="231" y="2180"/>
                  </a:lnTo>
                  <a:cubicBezTo>
                    <a:pt x="274" y="2216"/>
                    <a:pt x="325" y="2234"/>
                    <a:pt x="374" y="2234"/>
                  </a:cubicBezTo>
                  <a:cubicBezTo>
                    <a:pt x="422" y="2234"/>
                    <a:pt x="469" y="2216"/>
                    <a:pt x="505" y="2180"/>
                  </a:cubicBezTo>
                  <a:lnTo>
                    <a:pt x="1068" y="1675"/>
                  </a:lnTo>
                  <a:cubicBezTo>
                    <a:pt x="1112" y="1617"/>
                    <a:pt x="1140" y="1545"/>
                    <a:pt x="1126" y="1473"/>
                  </a:cubicBezTo>
                  <a:lnTo>
                    <a:pt x="823" y="173"/>
                  </a:lnTo>
                  <a:cubicBezTo>
                    <a:pt x="808" y="72"/>
                    <a:pt x="722" y="15"/>
                    <a:pt x="635"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3" name="Google Shape;17463;p62"/>
            <p:cNvSpPr/>
            <p:nvPr/>
          </p:nvSpPr>
          <p:spPr>
            <a:xfrm>
              <a:off x="4372054" y="1674727"/>
              <a:ext cx="42416" cy="21208"/>
            </a:xfrm>
            <a:custGeom>
              <a:avLst/>
              <a:gdLst/>
              <a:ahLst/>
              <a:cxnLst/>
              <a:rect l="l" t="t" r="r" b="b"/>
              <a:pathLst>
                <a:path w="1618" h="809" extrusionOk="0">
                  <a:moveTo>
                    <a:pt x="809" y="0"/>
                  </a:moveTo>
                  <a:cubicBezTo>
                    <a:pt x="535" y="0"/>
                    <a:pt x="246" y="58"/>
                    <a:pt x="1" y="144"/>
                  </a:cubicBezTo>
                  <a:lnTo>
                    <a:pt x="333" y="809"/>
                  </a:lnTo>
                  <a:lnTo>
                    <a:pt x="1286" y="809"/>
                  </a:lnTo>
                  <a:lnTo>
                    <a:pt x="1618" y="144"/>
                  </a:lnTo>
                  <a:cubicBezTo>
                    <a:pt x="1358" y="43"/>
                    <a:pt x="1084" y="0"/>
                    <a:pt x="809"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4" name="Google Shape;17464;p62"/>
            <p:cNvSpPr/>
            <p:nvPr/>
          </p:nvSpPr>
          <p:spPr>
            <a:xfrm>
              <a:off x="4389460" y="1675094"/>
              <a:ext cx="24642" cy="20841"/>
            </a:xfrm>
            <a:custGeom>
              <a:avLst/>
              <a:gdLst/>
              <a:ahLst/>
              <a:cxnLst/>
              <a:rect l="l" t="t" r="r" b="b"/>
              <a:pathLst>
                <a:path w="940" h="795" extrusionOk="0">
                  <a:moveTo>
                    <a:pt x="405" y="1"/>
                  </a:moveTo>
                  <a:lnTo>
                    <a:pt x="1" y="795"/>
                  </a:lnTo>
                  <a:lnTo>
                    <a:pt x="607" y="795"/>
                  </a:lnTo>
                  <a:lnTo>
                    <a:pt x="939" y="130"/>
                  </a:lnTo>
                  <a:cubicBezTo>
                    <a:pt x="766" y="58"/>
                    <a:pt x="578" y="15"/>
                    <a:pt x="405" y="1"/>
                  </a:cubicBezTo>
                  <a:close/>
                </a:path>
              </a:pathLst>
            </a:custGeom>
            <a:solidFill>
              <a:srgbClr val="6B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62"/>
            <p:cNvSpPr/>
            <p:nvPr/>
          </p:nvSpPr>
          <p:spPr>
            <a:xfrm>
              <a:off x="4360703" y="1596396"/>
              <a:ext cx="64751" cy="88947"/>
            </a:xfrm>
            <a:custGeom>
              <a:avLst/>
              <a:gdLst/>
              <a:ahLst/>
              <a:cxnLst/>
              <a:rect l="l" t="t" r="r" b="b"/>
              <a:pathLst>
                <a:path w="2470" h="3393" extrusionOk="0">
                  <a:moveTo>
                    <a:pt x="1242" y="0"/>
                  </a:moveTo>
                  <a:cubicBezTo>
                    <a:pt x="549" y="0"/>
                    <a:pt x="1" y="563"/>
                    <a:pt x="1" y="1241"/>
                  </a:cubicBezTo>
                  <a:lnTo>
                    <a:pt x="1" y="2151"/>
                  </a:lnTo>
                  <a:cubicBezTo>
                    <a:pt x="1" y="2829"/>
                    <a:pt x="549" y="3392"/>
                    <a:pt x="1242" y="3392"/>
                  </a:cubicBezTo>
                  <a:cubicBezTo>
                    <a:pt x="1921" y="3378"/>
                    <a:pt x="2469" y="2829"/>
                    <a:pt x="2469" y="2136"/>
                  </a:cubicBezTo>
                  <a:lnTo>
                    <a:pt x="2469" y="1241"/>
                  </a:lnTo>
                  <a:cubicBezTo>
                    <a:pt x="2469" y="563"/>
                    <a:pt x="1921" y="14"/>
                    <a:pt x="1242"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62"/>
            <p:cNvSpPr/>
            <p:nvPr/>
          </p:nvSpPr>
          <p:spPr>
            <a:xfrm>
              <a:off x="4383431" y="1596396"/>
              <a:ext cx="42023" cy="88947"/>
            </a:xfrm>
            <a:custGeom>
              <a:avLst/>
              <a:gdLst/>
              <a:ahLst/>
              <a:cxnLst/>
              <a:rect l="l" t="t" r="r" b="b"/>
              <a:pathLst>
                <a:path w="1603" h="3393" extrusionOk="0">
                  <a:moveTo>
                    <a:pt x="375" y="0"/>
                  </a:moveTo>
                  <a:cubicBezTo>
                    <a:pt x="245" y="0"/>
                    <a:pt x="130" y="29"/>
                    <a:pt x="14" y="58"/>
                  </a:cubicBezTo>
                  <a:cubicBezTo>
                    <a:pt x="520" y="217"/>
                    <a:pt x="881" y="707"/>
                    <a:pt x="881" y="1241"/>
                  </a:cubicBezTo>
                  <a:lnTo>
                    <a:pt x="881" y="2151"/>
                  </a:lnTo>
                  <a:cubicBezTo>
                    <a:pt x="881" y="2685"/>
                    <a:pt x="520" y="3176"/>
                    <a:pt x="0" y="3335"/>
                  </a:cubicBezTo>
                  <a:cubicBezTo>
                    <a:pt x="116" y="3363"/>
                    <a:pt x="245" y="3392"/>
                    <a:pt x="361" y="3392"/>
                  </a:cubicBezTo>
                  <a:cubicBezTo>
                    <a:pt x="1054" y="3378"/>
                    <a:pt x="1602" y="2829"/>
                    <a:pt x="1602" y="2136"/>
                  </a:cubicBezTo>
                  <a:lnTo>
                    <a:pt x="1602" y="1241"/>
                  </a:lnTo>
                  <a:cubicBezTo>
                    <a:pt x="1602" y="563"/>
                    <a:pt x="1054" y="14"/>
                    <a:pt x="375"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62"/>
            <p:cNvSpPr/>
            <p:nvPr/>
          </p:nvSpPr>
          <p:spPr>
            <a:xfrm>
              <a:off x="4360336" y="1597891"/>
              <a:ext cx="65118" cy="42783"/>
            </a:xfrm>
            <a:custGeom>
              <a:avLst/>
              <a:gdLst/>
              <a:ahLst/>
              <a:cxnLst/>
              <a:rect l="l" t="t" r="r" b="b"/>
              <a:pathLst>
                <a:path w="2484" h="1632" extrusionOk="0">
                  <a:moveTo>
                    <a:pt x="1242" y="1"/>
                  </a:moveTo>
                  <a:cubicBezTo>
                    <a:pt x="578" y="1"/>
                    <a:pt x="29" y="520"/>
                    <a:pt x="0" y="1184"/>
                  </a:cubicBezTo>
                  <a:lnTo>
                    <a:pt x="0" y="1632"/>
                  </a:lnTo>
                  <a:lnTo>
                    <a:pt x="203" y="1632"/>
                  </a:lnTo>
                  <a:cubicBezTo>
                    <a:pt x="1112" y="1632"/>
                    <a:pt x="1444" y="1026"/>
                    <a:pt x="1444" y="1026"/>
                  </a:cubicBezTo>
                  <a:cubicBezTo>
                    <a:pt x="1444" y="1026"/>
                    <a:pt x="1675" y="1632"/>
                    <a:pt x="2281" y="1632"/>
                  </a:cubicBezTo>
                  <a:lnTo>
                    <a:pt x="2483" y="1632"/>
                  </a:lnTo>
                  <a:lnTo>
                    <a:pt x="2483" y="1184"/>
                  </a:lnTo>
                  <a:cubicBezTo>
                    <a:pt x="2454" y="520"/>
                    <a:pt x="1906" y="1"/>
                    <a:pt x="1242"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8" name="Google Shape;17468;p62"/>
          <p:cNvGrpSpPr/>
          <p:nvPr/>
        </p:nvGrpSpPr>
        <p:grpSpPr>
          <a:xfrm>
            <a:off x="849675" y="3347716"/>
            <a:ext cx="346300" cy="375818"/>
            <a:chOff x="849675" y="3347716"/>
            <a:chExt cx="346300" cy="375818"/>
          </a:xfrm>
        </p:grpSpPr>
        <p:sp>
          <p:nvSpPr>
            <p:cNvPr id="17469" name="Google Shape;17469;p62"/>
            <p:cNvSpPr/>
            <p:nvPr/>
          </p:nvSpPr>
          <p:spPr>
            <a:xfrm>
              <a:off x="880714" y="3347716"/>
              <a:ext cx="315262" cy="314895"/>
            </a:xfrm>
            <a:custGeom>
              <a:avLst/>
              <a:gdLst/>
              <a:ahLst/>
              <a:cxnLst/>
              <a:rect l="l" t="t" r="r" b="b"/>
              <a:pathLst>
                <a:path w="12026" h="12012" extrusionOk="0">
                  <a:moveTo>
                    <a:pt x="6006" y="1"/>
                  </a:moveTo>
                  <a:cubicBezTo>
                    <a:pt x="2685" y="1"/>
                    <a:pt x="0" y="2686"/>
                    <a:pt x="0" y="6006"/>
                  </a:cubicBezTo>
                  <a:cubicBezTo>
                    <a:pt x="0" y="9326"/>
                    <a:pt x="2685" y="12011"/>
                    <a:pt x="6006" y="12011"/>
                  </a:cubicBezTo>
                  <a:cubicBezTo>
                    <a:pt x="9326" y="12011"/>
                    <a:pt x="12025" y="9326"/>
                    <a:pt x="12025" y="6006"/>
                  </a:cubicBezTo>
                  <a:cubicBezTo>
                    <a:pt x="12025" y="2686"/>
                    <a:pt x="9326" y="1"/>
                    <a:pt x="6006"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0" name="Google Shape;17470;p62"/>
            <p:cNvSpPr/>
            <p:nvPr/>
          </p:nvSpPr>
          <p:spPr>
            <a:xfrm>
              <a:off x="849675" y="3351124"/>
              <a:ext cx="299742" cy="311801"/>
            </a:xfrm>
            <a:custGeom>
              <a:avLst/>
              <a:gdLst/>
              <a:ahLst/>
              <a:cxnLst/>
              <a:rect l="l" t="t" r="r" b="b"/>
              <a:pathLst>
                <a:path w="11434" h="11894" extrusionOk="0">
                  <a:moveTo>
                    <a:pt x="5963" y="1"/>
                  </a:moveTo>
                  <a:cubicBezTo>
                    <a:pt x="2036" y="809"/>
                    <a:pt x="1" y="5183"/>
                    <a:pt x="1906" y="8720"/>
                  </a:cubicBezTo>
                  <a:cubicBezTo>
                    <a:pt x="3009" y="10790"/>
                    <a:pt x="5092" y="11894"/>
                    <a:pt x="7205" y="11894"/>
                  </a:cubicBezTo>
                  <a:cubicBezTo>
                    <a:pt x="8716" y="11894"/>
                    <a:pt x="10242" y="11329"/>
                    <a:pt x="11434" y="10149"/>
                  </a:cubicBezTo>
                  <a:lnTo>
                    <a:pt x="11434" y="10149"/>
                  </a:lnTo>
                  <a:cubicBezTo>
                    <a:pt x="11029" y="10221"/>
                    <a:pt x="10611" y="10264"/>
                    <a:pt x="10207" y="10264"/>
                  </a:cubicBezTo>
                  <a:cubicBezTo>
                    <a:pt x="7767" y="10264"/>
                    <a:pt x="5573" y="8806"/>
                    <a:pt x="4649" y="6554"/>
                  </a:cubicBezTo>
                  <a:cubicBezTo>
                    <a:pt x="3711" y="4303"/>
                    <a:pt x="4245" y="1704"/>
                    <a:pt x="5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1" name="Google Shape;17471;p62"/>
            <p:cNvSpPr/>
            <p:nvPr/>
          </p:nvSpPr>
          <p:spPr>
            <a:xfrm>
              <a:off x="881081" y="3347716"/>
              <a:ext cx="314501" cy="314895"/>
            </a:xfrm>
            <a:custGeom>
              <a:avLst/>
              <a:gdLst/>
              <a:ahLst/>
              <a:cxnLst/>
              <a:rect l="l" t="t" r="r" b="b"/>
              <a:pathLst>
                <a:path w="11997" h="12012" extrusionOk="0">
                  <a:moveTo>
                    <a:pt x="5775" y="15"/>
                  </a:moveTo>
                  <a:lnTo>
                    <a:pt x="5775" y="2542"/>
                  </a:lnTo>
                  <a:lnTo>
                    <a:pt x="2975" y="2542"/>
                  </a:lnTo>
                  <a:cubicBezTo>
                    <a:pt x="3610" y="1098"/>
                    <a:pt x="4620" y="131"/>
                    <a:pt x="5761" y="15"/>
                  </a:cubicBezTo>
                  <a:close/>
                  <a:moveTo>
                    <a:pt x="6222" y="15"/>
                  </a:moveTo>
                  <a:cubicBezTo>
                    <a:pt x="7377" y="131"/>
                    <a:pt x="8388" y="1098"/>
                    <a:pt x="9023" y="2542"/>
                  </a:cubicBezTo>
                  <a:lnTo>
                    <a:pt x="6222" y="2542"/>
                  </a:lnTo>
                  <a:lnTo>
                    <a:pt x="6222" y="15"/>
                  </a:lnTo>
                  <a:close/>
                  <a:moveTo>
                    <a:pt x="5761" y="3003"/>
                  </a:moveTo>
                  <a:lnTo>
                    <a:pt x="5761" y="5775"/>
                  </a:lnTo>
                  <a:lnTo>
                    <a:pt x="2310" y="5775"/>
                  </a:lnTo>
                  <a:cubicBezTo>
                    <a:pt x="2325" y="4837"/>
                    <a:pt x="2484" y="3898"/>
                    <a:pt x="2801" y="3003"/>
                  </a:cubicBezTo>
                  <a:close/>
                  <a:moveTo>
                    <a:pt x="9196" y="3003"/>
                  </a:moveTo>
                  <a:cubicBezTo>
                    <a:pt x="9514" y="3898"/>
                    <a:pt x="9673" y="4837"/>
                    <a:pt x="9687" y="5775"/>
                  </a:cubicBezTo>
                  <a:lnTo>
                    <a:pt x="6222" y="5775"/>
                  </a:lnTo>
                  <a:lnTo>
                    <a:pt x="6222" y="3003"/>
                  </a:lnTo>
                  <a:close/>
                  <a:moveTo>
                    <a:pt x="5761" y="6237"/>
                  </a:moveTo>
                  <a:lnTo>
                    <a:pt x="5761" y="9009"/>
                  </a:lnTo>
                  <a:lnTo>
                    <a:pt x="2801" y="9009"/>
                  </a:lnTo>
                  <a:cubicBezTo>
                    <a:pt x="2484" y="8114"/>
                    <a:pt x="2325" y="7190"/>
                    <a:pt x="2310" y="6237"/>
                  </a:cubicBezTo>
                  <a:close/>
                  <a:moveTo>
                    <a:pt x="9687" y="6237"/>
                  </a:moveTo>
                  <a:cubicBezTo>
                    <a:pt x="9673" y="7190"/>
                    <a:pt x="9514" y="8114"/>
                    <a:pt x="9196" y="9009"/>
                  </a:cubicBezTo>
                  <a:lnTo>
                    <a:pt x="6222" y="9009"/>
                  </a:lnTo>
                  <a:lnTo>
                    <a:pt x="6222" y="6237"/>
                  </a:lnTo>
                  <a:close/>
                  <a:moveTo>
                    <a:pt x="5761" y="9470"/>
                  </a:moveTo>
                  <a:lnTo>
                    <a:pt x="5761" y="11997"/>
                  </a:lnTo>
                  <a:cubicBezTo>
                    <a:pt x="4620" y="11896"/>
                    <a:pt x="3610" y="10914"/>
                    <a:pt x="2975" y="9470"/>
                  </a:cubicBezTo>
                  <a:close/>
                  <a:moveTo>
                    <a:pt x="5761" y="1"/>
                  </a:moveTo>
                  <a:cubicBezTo>
                    <a:pt x="5154" y="30"/>
                    <a:pt x="4562" y="145"/>
                    <a:pt x="3985" y="347"/>
                  </a:cubicBezTo>
                  <a:cubicBezTo>
                    <a:pt x="3321" y="954"/>
                    <a:pt x="2816" y="1704"/>
                    <a:pt x="2484" y="2542"/>
                  </a:cubicBezTo>
                  <a:lnTo>
                    <a:pt x="1098" y="2542"/>
                  </a:lnTo>
                  <a:cubicBezTo>
                    <a:pt x="982" y="2686"/>
                    <a:pt x="881" y="2845"/>
                    <a:pt x="795" y="3003"/>
                  </a:cubicBezTo>
                  <a:lnTo>
                    <a:pt x="2310" y="3003"/>
                  </a:lnTo>
                  <a:cubicBezTo>
                    <a:pt x="2022" y="3898"/>
                    <a:pt x="1863" y="4837"/>
                    <a:pt x="1849" y="5775"/>
                  </a:cubicBezTo>
                  <a:lnTo>
                    <a:pt x="1" y="5775"/>
                  </a:lnTo>
                  <a:lnTo>
                    <a:pt x="1" y="6006"/>
                  </a:lnTo>
                  <a:lnTo>
                    <a:pt x="1" y="6237"/>
                  </a:lnTo>
                  <a:lnTo>
                    <a:pt x="1849" y="6237"/>
                  </a:lnTo>
                  <a:cubicBezTo>
                    <a:pt x="1863" y="7175"/>
                    <a:pt x="2022" y="8114"/>
                    <a:pt x="2310" y="9009"/>
                  </a:cubicBezTo>
                  <a:lnTo>
                    <a:pt x="795" y="9009"/>
                  </a:lnTo>
                  <a:cubicBezTo>
                    <a:pt x="881" y="9167"/>
                    <a:pt x="982" y="9326"/>
                    <a:pt x="1083" y="9470"/>
                  </a:cubicBezTo>
                  <a:lnTo>
                    <a:pt x="2484" y="9470"/>
                  </a:lnTo>
                  <a:cubicBezTo>
                    <a:pt x="2816" y="10308"/>
                    <a:pt x="3321" y="11058"/>
                    <a:pt x="3985" y="11665"/>
                  </a:cubicBezTo>
                  <a:cubicBezTo>
                    <a:pt x="4562" y="11867"/>
                    <a:pt x="5154" y="11982"/>
                    <a:pt x="5761" y="12011"/>
                  </a:cubicBezTo>
                  <a:lnTo>
                    <a:pt x="6222" y="12011"/>
                  </a:lnTo>
                  <a:lnTo>
                    <a:pt x="6222" y="11997"/>
                  </a:lnTo>
                  <a:lnTo>
                    <a:pt x="6222" y="9470"/>
                  </a:lnTo>
                  <a:lnTo>
                    <a:pt x="9023" y="9470"/>
                  </a:lnTo>
                  <a:cubicBezTo>
                    <a:pt x="8388" y="10914"/>
                    <a:pt x="7377" y="11896"/>
                    <a:pt x="6222" y="12011"/>
                  </a:cubicBezTo>
                  <a:cubicBezTo>
                    <a:pt x="6829" y="11982"/>
                    <a:pt x="7435" y="11867"/>
                    <a:pt x="8012" y="11665"/>
                  </a:cubicBezTo>
                  <a:cubicBezTo>
                    <a:pt x="8677" y="11058"/>
                    <a:pt x="9182" y="10308"/>
                    <a:pt x="9514" y="9470"/>
                  </a:cubicBezTo>
                  <a:lnTo>
                    <a:pt x="10900" y="9470"/>
                  </a:lnTo>
                  <a:cubicBezTo>
                    <a:pt x="11015" y="9326"/>
                    <a:pt x="11116" y="9167"/>
                    <a:pt x="11203" y="9009"/>
                  </a:cubicBezTo>
                  <a:lnTo>
                    <a:pt x="9687" y="9009"/>
                  </a:lnTo>
                  <a:cubicBezTo>
                    <a:pt x="9976" y="8114"/>
                    <a:pt x="10135" y="7175"/>
                    <a:pt x="10163" y="6237"/>
                  </a:cubicBezTo>
                  <a:lnTo>
                    <a:pt x="11997" y="6237"/>
                  </a:lnTo>
                  <a:lnTo>
                    <a:pt x="11997" y="6006"/>
                  </a:lnTo>
                  <a:lnTo>
                    <a:pt x="11997" y="5775"/>
                  </a:lnTo>
                  <a:lnTo>
                    <a:pt x="10163" y="5775"/>
                  </a:lnTo>
                  <a:cubicBezTo>
                    <a:pt x="10135" y="4837"/>
                    <a:pt x="9976" y="3898"/>
                    <a:pt x="9687" y="3003"/>
                  </a:cubicBezTo>
                  <a:lnTo>
                    <a:pt x="11203" y="3003"/>
                  </a:lnTo>
                  <a:cubicBezTo>
                    <a:pt x="11102" y="2845"/>
                    <a:pt x="11001" y="2700"/>
                    <a:pt x="10900" y="2542"/>
                  </a:cubicBezTo>
                  <a:lnTo>
                    <a:pt x="9514" y="2542"/>
                  </a:lnTo>
                  <a:cubicBezTo>
                    <a:pt x="9182" y="1704"/>
                    <a:pt x="8677" y="954"/>
                    <a:pt x="8012" y="347"/>
                  </a:cubicBezTo>
                  <a:cubicBezTo>
                    <a:pt x="7435" y="145"/>
                    <a:pt x="6829" y="30"/>
                    <a:pt x="6222"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62"/>
            <p:cNvSpPr/>
            <p:nvPr/>
          </p:nvSpPr>
          <p:spPr>
            <a:xfrm>
              <a:off x="881081" y="3351124"/>
              <a:ext cx="237298" cy="311487"/>
            </a:xfrm>
            <a:custGeom>
              <a:avLst/>
              <a:gdLst/>
              <a:ahLst/>
              <a:cxnLst/>
              <a:rect l="l" t="t" r="r" b="b"/>
              <a:pathLst>
                <a:path w="9052" h="11882" extrusionOk="0">
                  <a:moveTo>
                    <a:pt x="8532" y="10250"/>
                  </a:moveTo>
                  <a:cubicBezTo>
                    <a:pt x="7927" y="11187"/>
                    <a:pt x="7120" y="11778"/>
                    <a:pt x="6241" y="11881"/>
                  </a:cubicBezTo>
                  <a:lnTo>
                    <a:pt x="6241" y="11881"/>
                  </a:lnTo>
                  <a:cubicBezTo>
                    <a:pt x="6841" y="11864"/>
                    <a:pt x="7441" y="11749"/>
                    <a:pt x="8012" y="11549"/>
                  </a:cubicBezTo>
                  <a:cubicBezTo>
                    <a:pt x="8417" y="11174"/>
                    <a:pt x="8778" y="10755"/>
                    <a:pt x="9052" y="10279"/>
                  </a:cubicBezTo>
                  <a:lnTo>
                    <a:pt x="9009" y="10264"/>
                  </a:lnTo>
                  <a:cubicBezTo>
                    <a:pt x="8850" y="10264"/>
                    <a:pt x="8691" y="10264"/>
                    <a:pt x="8532" y="10250"/>
                  </a:cubicBezTo>
                  <a:close/>
                  <a:moveTo>
                    <a:pt x="4765" y="1"/>
                  </a:moveTo>
                  <a:cubicBezTo>
                    <a:pt x="4505" y="59"/>
                    <a:pt x="4245" y="131"/>
                    <a:pt x="3985" y="217"/>
                  </a:cubicBezTo>
                  <a:cubicBezTo>
                    <a:pt x="3321" y="824"/>
                    <a:pt x="2816" y="1574"/>
                    <a:pt x="2484" y="2412"/>
                  </a:cubicBezTo>
                  <a:lnTo>
                    <a:pt x="1098" y="2412"/>
                  </a:lnTo>
                  <a:cubicBezTo>
                    <a:pt x="982" y="2570"/>
                    <a:pt x="881" y="2715"/>
                    <a:pt x="795" y="2873"/>
                  </a:cubicBezTo>
                  <a:lnTo>
                    <a:pt x="2310" y="2873"/>
                  </a:lnTo>
                  <a:cubicBezTo>
                    <a:pt x="2022" y="3768"/>
                    <a:pt x="1863" y="4707"/>
                    <a:pt x="1849" y="5645"/>
                  </a:cubicBezTo>
                  <a:lnTo>
                    <a:pt x="1" y="5645"/>
                  </a:lnTo>
                  <a:lnTo>
                    <a:pt x="1" y="5876"/>
                  </a:lnTo>
                  <a:lnTo>
                    <a:pt x="1" y="6107"/>
                  </a:lnTo>
                  <a:lnTo>
                    <a:pt x="1849" y="6107"/>
                  </a:lnTo>
                  <a:cubicBezTo>
                    <a:pt x="1863" y="7060"/>
                    <a:pt x="2022" y="7984"/>
                    <a:pt x="2310" y="8893"/>
                  </a:cubicBezTo>
                  <a:lnTo>
                    <a:pt x="795" y="8893"/>
                  </a:lnTo>
                  <a:cubicBezTo>
                    <a:pt x="881" y="9037"/>
                    <a:pt x="982" y="9196"/>
                    <a:pt x="1083" y="9355"/>
                  </a:cubicBezTo>
                  <a:lnTo>
                    <a:pt x="2484" y="9355"/>
                  </a:lnTo>
                  <a:cubicBezTo>
                    <a:pt x="2816" y="10192"/>
                    <a:pt x="3321" y="10943"/>
                    <a:pt x="3985" y="11549"/>
                  </a:cubicBezTo>
                  <a:cubicBezTo>
                    <a:pt x="4562" y="11751"/>
                    <a:pt x="5154" y="11867"/>
                    <a:pt x="5761" y="11881"/>
                  </a:cubicBezTo>
                  <a:lnTo>
                    <a:pt x="5775" y="11881"/>
                  </a:lnTo>
                  <a:cubicBezTo>
                    <a:pt x="4620" y="11766"/>
                    <a:pt x="3610" y="10798"/>
                    <a:pt x="2989" y="9355"/>
                  </a:cubicBezTo>
                  <a:lnTo>
                    <a:pt x="5761" y="9355"/>
                  </a:lnTo>
                  <a:lnTo>
                    <a:pt x="5775" y="11881"/>
                  </a:lnTo>
                  <a:lnTo>
                    <a:pt x="6222" y="11881"/>
                  </a:lnTo>
                  <a:cubicBezTo>
                    <a:pt x="6227" y="11881"/>
                    <a:pt x="6232" y="11881"/>
                    <a:pt x="6237" y="11881"/>
                  </a:cubicBezTo>
                  <a:lnTo>
                    <a:pt x="6237" y="11881"/>
                  </a:lnTo>
                  <a:lnTo>
                    <a:pt x="6237" y="11881"/>
                  </a:lnTo>
                  <a:cubicBezTo>
                    <a:pt x="6238" y="11881"/>
                    <a:pt x="6240" y="11881"/>
                    <a:pt x="6241" y="11881"/>
                  </a:cubicBezTo>
                  <a:lnTo>
                    <a:pt x="6241" y="11881"/>
                  </a:lnTo>
                  <a:cubicBezTo>
                    <a:pt x="6240" y="11881"/>
                    <a:pt x="6238" y="11881"/>
                    <a:pt x="6237" y="11881"/>
                  </a:cubicBezTo>
                  <a:lnTo>
                    <a:pt x="6237" y="11881"/>
                  </a:lnTo>
                  <a:lnTo>
                    <a:pt x="6237" y="9586"/>
                  </a:lnTo>
                  <a:cubicBezTo>
                    <a:pt x="5847" y="9398"/>
                    <a:pt x="5486" y="9153"/>
                    <a:pt x="5169" y="8879"/>
                  </a:cubicBezTo>
                  <a:lnTo>
                    <a:pt x="2801" y="8879"/>
                  </a:lnTo>
                  <a:cubicBezTo>
                    <a:pt x="2484" y="7998"/>
                    <a:pt x="2325" y="7060"/>
                    <a:pt x="2296" y="6107"/>
                  </a:cubicBezTo>
                  <a:lnTo>
                    <a:pt x="3278" y="6107"/>
                  </a:lnTo>
                  <a:cubicBezTo>
                    <a:pt x="3234" y="5963"/>
                    <a:pt x="3191" y="5804"/>
                    <a:pt x="3162" y="5645"/>
                  </a:cubicBezTo>
                  <a:lnTo>
                    <a:pt x="2310" y="5645"/>
                  </a:lnTo>
                  <a:cubicBezTo>
                    <a:pt x="2325" y="4707"/>
                    <a:pt x="2484" y="3768"/>
                    <a:pt x="2801" y="2873"/>
                  </a:cubicBezTo>
                  <a:lnTo>
                    <a:pt x="3162" y="2873"/>
                  </a:lnTo>
                  <a:cubicBezTo>
                    <a:pt x="3191" y="2715"/>
                    <a:pt x="3234" y="2570"/>
                    <a:pt x="3292" y="2412"/>
                  </a:cubicBezTo>
                  <a:lnTo>
                    <a:pt x="2975" y="2412"/>
                  </a:lnTo>
                  <a:cubicBezTo>
                    <a:pt x="3263" y="1719"/>
                    <a:pt x="3696" y="1098"/>
                    <a:pt x="4245" y="593"/>
                  </a:cubicBezTo>
                  <a:cubicBezTo>
                    <a:pt x="4404" y="391"/>
                    <a:pt x="4577" y="188"/>
                    <a:pt x="476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62"/>
            <p:cNvSpPr/>
            <p:nvPr/>
          </p:nvSpPr>
          <p:spPr>
            <a:xfrm>
              <a:off x="935582" y="3650473"/>
              <a:ext cx="205893" cy="72668"/>
            </a:xfrm>
            <a:custGeom>
              <a:avLst/>
              <a:gdLst/>
              <a:ahLst/>
              <a:cxnLst/>
              <a:rect l="l" t="t" r="r" b="b"/>
              <a:pathLst>
                <a:path w="7854" h="2772" extrusionOk="0">
                  <a:moveTo>
                    <a:pt x="5313" y="0"/>
                  </a:moveTo>
                  <a:lnTo>
                    <a:pt x="3927" y="477"/>
                  </a:lnTo>
                  <a:lnTo>
                    <a:pt x="2541" y="15"/>
                  </a:lnTo>
                  <a:lnTo>
                    <a:pt x="607" y="708"/>
                  </a:lnTo>
                  <a:cubicBezTo>
                    <a:pt x="246" y="837"/>
                    <a:pt x="1" y="1198"/>
                    <a:pt x="1" y="1588"/>
                  </a:cubicBezTo>
                  <a:lnTo>
                    <a:pt x="1" y="2555"/>
                  </a:lnTo>
                  <a:cubicBezTo>
                    <a:pt x="1" y="2671"/>
                    <a:pt x="102" y="2772"/>
                    <a:pt x="217" y="2772"/>
                  </a:cubicBezTo>
                  <a:lnTo>
                    <a:pt x="7622" y="2772"/>
                  </a:lnTo>
                  <a:cubicBezTo>
                    <a:pt x="7752" y="2772"/>
                    <a:pt x="7853" y="2671"/>
                    <a:pt x="7853" y="2541"/>
                  </a:cubicBezTo>
                  <a:lnTo>
                    <a:pt x="7853" y="1574"/>
                  </a:lnTo>
                  <a:cubicBezTo>
                    <a:pt x="7853" y="1184"/>
                    <a:pt x="7608" y="837"/>
                    <a:pt x="7247" y="708"/>
                  </a:cubicBezTo>
                  <a:lnTo>
                    <a:pt x="531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4" name="Google Shape;17474;p62"/>
            <p:cNvSpPr/>
            <p:nvPr/>
          </p:nvSpPr>
          <p:spPr>
            <a:xfrm>
              <a:off x="1026024" y="3675062"/>
              <a:ext cx="24616" cy="48472"/>
            </a:xfrm>
            <a:custGeom>
              <a:avLst/>
              <a:gdLst/>
              <a:ahLst/>
              <a:cxnLst/>
              <a:rect l="l" t="t" r="r" b="b"/>
              <a:pathLst>
                <a:path w="939" h="1849" extrusionOk="0">
                  <a:moveTo>
                    <a:pt x="232" y="0"/>
                  </a:moveTo>
                  <a:lnTo>
                    <a:pt x="1" y="1848"/>
                  </a:lnTo>
                  <a:lnTo>
                    <a:pt x="939" y="1848"/>
                  </a:lnTo>
                  <a:lnTo>
                    <a:pt x="708"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5" name="Google Shape;17475;p62"/>
            <p:cNvSpPr/>
            <p:nvPr/>
          </p:nvSpPr>
          <p:spPr>
            <a:xfrm>
              <a:off x="1027544" y="3662584"/>
              <a:ext cx="21601" cy="20841"/>
            </a:xfrm>
            <a:custGeom>
              <a:avLst/>
              <a:gdLst/>
              <a:ahLst/>
              <a:cxnLst/>
              <a:rect l="l" t="t" r="r" b="b"/>
              <a:pathLst>
                <a:path w="824" h="795" extrusionOk="0">
                  <a:moveTo>
                    <a:pt x="0" y="0"/>
                  </a:moveTo>
                  <a:lnTo>
                    <a:pt x="0" y="621"/>
                  </a:lnTo>
                  <a:cubicBezTo>
                    <a:pt x="0" y="707"/>
                    <a:pt x="73" y="794"/>
                    <a:pt x="174" y="794"/>
                  </a:cubicBezTo>
                  <a:lnTo>
                    <a:pt x="650" y="794"/>
                  </a:lnTo>
                  <a:cubicBezTo>
                    <a:pt x="737" y="794"/>
                    <a:pt x="823" y="707"/>
                    <a:pt x="823" y="621"/>
                  </a:cubicBezTo>
                  <a:lnTo>
                    <a:pt x="823"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62"/>
            <p:cNvSpPr/>
            <p:nvPr/>
          </p:nvSpPr>
          <p:spPr>
            <a:xfrm>
              <a:off x="1104747" y="3675429"/>
              <a:ext cx="36727" cy="47711"/>
            </a:xfrm>
            <a:custGeom>
              <a:avLst/>
              <a:gdLst/>
              <a:ahLst/>
              <a:cxnLst/>
              <a:rect l="l" t="t" r="r" b="b"/>
              <a:pathLst>
                <a:path w="1401" h="1820" extrusionOk="0">
                  <a:moveTo>
                    <a:pt x="1141" y="1"/>
                  </a:moveTo>
                  <a:lnTo>
                    <a:pt x="274" y="853"/>
                  </a:lnTo>
                  <a:cubicBezTo>
                    <a:pt x="101" y="1026"/>
                    <a:pt x="0" y="1271"/>
                    <a:pt x="0" y="1517"/>
                  </a:cubicBezTo>
                  <a:lnTo>
                    <a:pt x="0" y="1820"/>
                  </a:lnTo>
                  <a:lnTo>
                    <a:pt x="1169" y="1820"/>
                  </a:lnTo>
                  <a:cubicBezTo>
                    <a:pt x="1285" y="1820"/>
                    <a:pt x="1386" y="1719"/>
                    <a:pt x="1400" y="1603"/>
                  </a:cubicBezTo>
                  <a:lnTo>
                    <a:pt x="1400" y="622"/>
                  </a:lnTo>
                  <a:cubicBezTo>
                    <a:pt x="1400" y="391"/>
                    <a:pt x="1299" y="174"/>
                    <a:pt x="1141"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62"/>
            <p:cNvSpPr/>
            <p:nvPr/>
          </p:nvSpPr>
          <p:spPr>
            <a:xfrm>
              <a:off x="971523" y="3463140"/>
              <a:ext cx="133251" cy="96524"/>
            </a:xfrm>
            <a:custGeom>
              <a:avLst/>
              <a:gdLst/>
              <a:ahLst/>
              <a:cxnLst/>
              <a:rect l="l" t="t" r="r" b="b"/>
              <a:pathLst>
                <a:path w="5083" h="3682" extrusionOk="0">
                  <a:moveTo>
                    <a:pt x="1849" y="1"/>
                  </a:moveTo>
                  <a:cubicBezTo>
                    <a:pt x="838" y="1"/>
                    <a:pt x="1" y="823"/>
                    <a:pt x="1" y="1848"/>
                  </a:cubicBezTo>
                  <a:lnTo>
                    <a:pt x="1" y="2383"/>
                  </a:lnTo>
                  <a:cubicBezTo>
                    <a:pt x="1" y="2628"/>
                    <a:pt x="44" y="2873"/>
                    <a:pt x="131" y="3119"/>
                  </a:cubicBezTo>
                  <a:lnTo>
                    <a:pt x="203" y="3350"/>
                  </a:lnTo>
                  <a:cubicBezTo>
                    <a:pt x="232" y="3422"/>
                    <a:pt x="232" y="3494"/>
                    <a:pt x="232" y="3566"/>
                  </a:cubicBezTo>
                  <a:lnTo>
                    <a:pt x="232" y="3682"/>
                  </a:lnTo>
                  <a:lnTo>
                    <a:pt x="4866" y="3682"/>
                  </a:lnTo>
                  <a:lnTo>
                    <a:pt x="4866" y="3566"/>
                  </a:lnTo>
                  <a:cubicBezTo>
                    <a:pt x="4866" y="3494"/>
                    <a:pt x="4866" y="3422"/>
                    <a:pt x="4895" y="3350"/>
                  </a:cubicBezTo>
                  <a:lnTo>
                    <a:pt x="4967" y="3119"/>
                  </a:lnTo>
                  <a:cubicBezTo>
                    <a:pt x="5053" y="2873"/>
                    <a:pt x="5082" y="2628"/>
                    <a:pt x="5082" y="2383"/>
                  </a:cubicBezTo>
                  <a:lnTo>
                    <a:pt x="5082" y="448"/>
                  </a:lnTo>
                  <a:cubicBezTo>
                    <a:pt x="5082" y="203"/>
                    <a:pt x="4880" y="1"/>
                    <a:pt x="4635"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8" name="Google Shape;17478;p62"/>
            <p:cNvSpPr/>
            <p:nvPr/>
          </p:nvSpPr>
          <p:spPr>
            <a:xfrm>
              <a:off x="1001801" y="3463140"/>
              <a:ext cx="103340" cy="96524"/>
            </a:xfrm>
            <a:custGeom>
              <a:avLst/>
              <a:gdLst/>
              <a:ahLst/>
              <a:cxnLst/>
              <a:rect l="l" t="t" r="r" b="b"/>
              <a:pathLst>
                <a:path w="3942" h="3682" extrusionOk="0">
                  <a:moveTo>
                    <a:pt x="3503" y="0"/>
                  </a:moveTo>
                  <a:cubicBezTo>
                    <a:pt x="3495" y="0"/>
                    <a:pt x="3487" y="0"/>
                    <a:pt x="3480" y="1"/>
                  </a:cubicBezTo>
                  <a:lnTo>
                    <a:pt x="939" y="1"/>
                  </a:lnTo>
                  <a:cubicBezTo>
                    <a:pt x="931" y="0"/>
                    <a:pt x="922" y="0"/>
                    <a:pt x="914" y="0"/>
                  </a:cubicBezTo>
                  <a:cubicBezTo>
                    <a:pt x="420" y="0"/>
                    <a:pt x="15" y="414"/>
                    <a:pt x="1" y="925"/>
                  </a:cubicBezTo>
                  <a:cubicBezTo>
                    <a:pt x="1" y="1444"/>
                    <a:pt x="419" y="1863"/>
                    <a:pt x="939" y="1863"/>
                  </a:cubicBezTo>
                  <a:lnTo>
                    <a:pt x="1069" y="1863"/>
                  </a:lnTo>
                  <a:lnTo>
                    <a:pt x="1141" y="3682"/>
                  </a:lnTo>
                  <a:lnTo>
                    <a:pt x="3711" y="3682"/>
                  </a:lnTo>
                  <a:lnTo>
                    <a:pt x="3711" y="3566"/>
                  </a:lnTo>
                  <a:cubicBezTo>
                    <a:pt x="3711" y="3494"/>
                    <a:pt x="3711" y="3422"/>
                    <a:pt x="3740" y="3350"/>
                  </a:cubicBezTo>
                  <a:lnTo>
                    <a:pt x="3812" y="3119"/>
                  </a:lnTo>
                  <a:cubicBezTo>
                    <a:pt x="3898" y="2873"/>
                    <a:pt x="3942" y="2628"/>
                    <a:pt x="3942" y="2383"/>
                  </a:cubicBezTo>
                  <a:lnTo>
                    <a:pt x="3942" y="448"/>
                  </a:lnTo>
                  <a:cubicBezTo>
                    <a:pt x="3928" y="211"/>
                    <a:pt x="3738" y="0"/>
                    <a:pt x="3503"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62"/>
            <p:cNvSpPr/>
            <p:nvPr/>
          </p:nvSpPr>
          <p:spPr>
            <a:xfrm>
              <a:off x="1001801" y="3608083"/>
              <a:ext cx="73061" cy="54527"/>
            </a:xfrm>
            <a:custGeom>
              <a:avLst/>
              <a:gdLst/>
              <a:ahLst/>
              <a:cxnLst/>
              <a:rect l="l" t="t" r="r" b="b"/>
              <a:pathLst>
                <a:path w="2787" h="2080" extrusionOk="0">
                  <a:moveTo>
                    <a:pt x="1" y="0"/>
                  </a:moveTo>
                  <a:lnTo>
                    <a:pt x="1" y="2079"/>
                  </a:lnTo>
                  <a:lnTo>
                    <a:pt x="2787" y="2079"/>
                  </a:lnTo>
                  <a:lnTo>
                    <a:pt x="2787"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62"/>
            <p:cNvSpPr/>
            <p:nvPr/>
          </p:nvSpPr>
          <p:spPr>
            <a:xfrm>
              <a:off x="1001801" y="3608083"/>
              <a:ext cx="73061" cy="30383"/>
            </a:xfrm>
            <a:custGeom>
              <a:avLst/>
              <a:gdLst/>
              <a:ahLst/>
              <a:cxnLst/>
              <a:rect l="l" t="t" r="r" b="b"/>
              <a:pathLst>
                <a:path w="2787" h="1159" extrusionOk="0">
                  <a:moveTo>
                    <a:pt x="1" y="0"/>
                  </a:moveTo>
                  <a:lnTo>
                    <a:pt x="1" y="780"/>
                  </a:lnTo>
                  <a:cubicBezTo>
                    <a:pt x="434" y="1033"/>
                    <a:pt x="914" y="1159"/>
                    <a:pt x="1394" y="1159"/>
                  </a:cubicBezTo>
                  <a:cubicBezTo>
                    <a:pt x="1874" y="1159"/>
                    <a:pt x="2354" y="1033"/>
                    <a:pt x="2787" y="780"/>
                  </a:cubicBezTo>
                  <a:lnTo>
                    <a:pt x="2787"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1" name="Google Shape;17481;p62"/>
            <p:cNvSpPr/>
            <p:nvPr/>
          </p:nvSpPr>
          <p:spPr>
            <a:xfrm>
              <a:off x="990083" y="3640459"/>
              <a:ext cx="48445" cy="43596"/>
            </a:xfrm>
            <a:custGeom>
              <a:avLst/>
              <a:gdLst/>
              <a:ahLst/>
              <a:cxnLst/>
              <a:rect l="l" t="t" r="r" b="b"/>
              <a:pathLst>
                <a:path w="1848" h="1663" extrusionOk="0">
                  <a:moveTo>
                    <a:pt x="406" y="1"/>
                  </a:moveTo>
                  <a:cubicBezTo>
                    <a:pt x="320" y="1"/>
                    <a:pt x="241" y="49"/>
                    <a:pt x="202" y="137"/>
                  </a:cubicBezTo>
                  <a:lnTo>
                    <a:pt x="0" y="555"/>
                  </a:lnTo>
                  <a:lnTo>
                    <a:pt x="765" y="1566"/>
                  </a:lnTo>
                  <a:cubicBezTo>
                    <a:pt x="813" y="1629"/>
                    <a:pt x="882" y="1662"/>
                    <a:pt x="952" y="1662"/>
                  </a:cubicBezTo>
                  <a:cubicBezTo>
                    <a:pt x="1009" y="1662"/>
                    <a:pt x="1066" y="1640"/>
                    <a:pt x="1112" y="1595"/>
                  </a:cubicBezTo>
                  <a:lnTo>
                    <a:pt x="1848" y="859"/>
                  </a:lnTo>
                  <a:lnTo>
                    <a:pt x="534" y="36"/>
                  </a:lnTo>
                  <a:cubicBezTo>
                    <a:pt x="492" y="12"/>
                    <a:pt x="448" y="1"/>
                    <a:pt x="40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2" name="Google Shape;17482;p62"/>
            <p:cNvSpPr/>
            <p:nvPr/>
          </p:nvSpPr>
          <p:spPr>
            <a:xfrm>
              <a:off x="1038502" y="3640459"/>
              <a:ext cx="48105" cy="43438"/>
            </a:xfrm>
            <a:custGeom>
              <a:avLst/>
              <a:gdLst/>
              <a:ahLst/>
              <a:cxnLst/>
              <a:rect l="l" t="t" r="r" b="b"/>
              <a:pathLst>
                <a:path w="1835" h="1657" extrusionOk="0">
                  <a:moveTo>
                    <a:pt x="1422" y="1"/>
                  </a:moveTo>
                  <a:cubicBezTo>
                    <a:pt x="1380" y="1"/>
                    <a:pt x="1338" y="12"/>
                    <a:pt x="1300" y="36"/>
                  </a:cubicBezTo>
                  <a:lnTo>
                    <a:pt x="1" y="859"/>
                  </a:lnTo>
                  <a:lnTo>
                    <a:pt x="723" y="1595"/>
                  </a:lnTo>
                  <a:cubicBezTo>
                    <a:pt x="770" y="1635"/>
                    <a:pt x="829" y="1656"/>
                    <a:pt x="888" y="1656"/>
                  </a:cubicBezTo>
                  <a:cubicBezTo>
                    <a:pt x="956" y="1656"/>
                    <a:pt x="1023" y="1628"/>
                    <a:pt x="1069" y="1566"/>
                  </a:cubicBezTo>
                  <a:lnTo>
                    <a:pt x="1834" y="555"/>
                  </a:lnTo>
                  <a:lnTo>
                    <a:pt x="1632" y="137"/>
                  </a:lnTo>
                  <a:cubicBezTo>
                    <a:pt x="1593" y="49"/>
                    <a:pt x="1508" y="1"/>
                    <a:pt x="1422"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3" name="Google Shape;17483;p62"/>
            <p:cNvSpPr/>
            <p:nvPr/>
          </p:nvSpPr>
          <p:spPr>
            <a:xfrm>
              <a:off x="977971" y="3511926"/>
              <a:ext cx="120746" cy="114350"/>
            </a:xfrm>
            <a:custGeom>
              <a:avLst/>
              <a:gdLst/>
              <a:ahLst/>
              <a:cxnLst/>
              <a:rect l="l" t="t" r="r" b="b"/>
              <a:pathLst>
                <a:path w="4606" h="4362" extrusionOk="0">
                  <a:moveTo>
                    <a:pt x="1995" y="1"/>
                  </a:moveTo>
                  <a:cubicBezTo>
                    <a:pt x="1405" y="1"/>
                    <a:pt x="893" y="100"/>
                    <a:pt x="635" y="161"/>
                  </a:cubicBezTo>
                  <a:cubicBezTo>
                    <a:pt x="534" y="190"/>
                    <a:pt x="462" y="276"/>
                    <a:pt x="462" y="392"/>
                  </a:cubicBezTo>
                  <a:lnTo>
                    <a:pt x="462" y="940"/>
                  </a:lnTo>
                  <a:cubicBezTo>
                    <a:pt x="462" y="1056"/>
                    <a:pt x="419" y="1186"/>
                    <a:pt x="332" y="1272"/>
                  </a:cubicBezTo>
                  <a:lnTo>
                    <a:pt x="130" y="1460"/>
                  </a:lnTo>
                  <a:cubicBezTo>
                    <a:pt x="44" y="1546"/>
                    <a:pt x="0" y="1662"/>
                    <a:pt x="0" y="1792"/>
                  </a:cubicBezTo>
                  <a:lnTo>
                    <a:pt x="0" y="2052"/>
                  </a:lnTo>
                  <a:cubicBezTo>
                    <a:pt x="0" y="3336"/>
                    <a:pt x="1040" y="4361"/>
                    <a:pt x="2310" y="4361"/>
                  </a:cubicBezTo>
                  <a:cubicBezTo>
                    <a:pt x="3580" y="4361"/>
                    <a:pt x="4605" y="3322"/>
                    <a:pt x="4605" y="2052"/>
                  </a:cubicBezTo>
                  <a:lnTo>
                    <a:pt x="4605" y="1792"/>
                  </a:lnTo>
                  <a:cubicBezTo>
                    <a:pt x="4605" y="1662"/>
                    <a:pt x="4562" y="1546"/>
                    <a:pt x="4475" y="1460"/>
                  </a:cubicBezTo>
                  <a:lnTo>
                    <a:pt x="4302" y="1272"/>
                  </a:lnTo>
                  <a:cubicBezTo>
                    <a:pt x="4215" y="1186"/>
                    <a:pt x="4158" y="1070"/>
                    <a:pt x="4158" y="940"/>
                  </a:cubicBezTo>
                  <a:lnTo>
                    <a:pt x="4158" y="825"/>
                  </a:lnTo>
                  <a:cubicBezTo>
                    <a:pt x="4158" y="724"/>
                    <a:pt x="4114" y="637"/>
                    <a:pt x="4042" y="579"/>
                  </a:cubicBezTo>
                  <a:cubicBezTo>
                    <a:pt x="3429" y="127"/>
                    <a:pt x="2662" y="1"/>
                    <a:pt x="199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4" name="Google Shape;17484;p62"/>
            <p:cNvSpPr/>
            <p:nvPr/>
          </p:nvSpPr>
          <p:spPr>
            <a:xfrm>
              <a:off x="977578" y="3511926"/>
              <a:ext cx="109028" cy="113957"/>
            </a:xfrm>
            <a:custGeom>
              <a:avLst/>
              <a:gdLst/>
              <a:ahLst/>
              <a:cxnLst/>
              <a:rect l="l" t="t" r="r" b="b"/>
              <a:pathLst>
                <a:path w="4159" h="4347" extrusionOk="0">
                  <a:moveTo>
                    <a:pt x="1994" y="1"/>
                  </a:moveTo>
                  <a:cubicBezTo>
                    <a:pt x="1778" y="1"/>
                    <a:pt x="1573" y="13"/>
                    <a:pt x="1387" y="31"/>
                  </a:cubicBezTo>
                  <a:cubicBezTo>
                    <a:pt x="1141" y="60"/>
                    <a:pt x="881" y="103"/>
                    <a:pt x="636" y="161"/>
                  </a:cubicBezTo>
                  <a:cubicBezTo>
                    <a:pt x="535" y="190"/>
                    <a:pt x="463" y="276"/>
                    <a:pt x="463" y="392"/>
                  </a:cubicBezTo>
                  <a:lnTo>
                    <a:pt x="463" y="940"/>
                  </a:lnTo>
                  <a:cubicBezTo>
                    <a:pt x="463" y="1056"/>
                    <a:pt x="419" y="1186"/>
                    <a:pt x="318" y="1272"/>
                  </a:cubicBezTo>
                  <a:lnTo>
                    <a:pt x="131" y="1460"/>
                  </a:lnTo>
                  <a:cubicBezTo>
                    <a:pt x="44" y="1546"/>
                    <a:pt x="1" y="1662"/>
                    <a:pt x="1" y="1792"/>
                  </a:cubicBezTo>
                  <a:lnTo>
                    <a:pt x="1" y="2052"/>
                  </a:lnTo>
                  <a:cubicBezTo>
                    <a:pt x="1" y="3221"/>
                    <a:pt x="867" y="4203"/>
                    <a:pt x="2036" y="4347"/>
                  </a:cubicBezTo>
                  <a:cubicBezTo>
                    <a:pt x="1618" y="3914"/>
                    <a:pt x="1387" y="3351"/>
                    <a:pt x="1387" y="2745"/>
                  </a:cubicBezTo>
                  <a:lnTo>
                    <a:pt x="1387" y="1056"/>
                  </a:lnTo>
                  <a:cubicBezTo>
                    <a:pt x="1387" y="825"/>
                    <a:pt x="1560" y="637"/>
                    <a:pt x="1791" y="608"/>
                  </a:cubicBezTo>
                  <a:cubicBezTo>
                    <a:pt x="1976" y="584"/>
                    <a:pt x="2216" y="563"/>
                    <a:pt x="2482" y="563"/>
                  </a:cubicBezTo>
                  <a:cubicBezTo>
                    <a:pt x="3005" y="563"/>
                    <a:pt x="3632" y="644"/>
                    <a:pt x="4158" y="940"/>
                  </a:cubicBezTo>
                  <a:lnTo>
                    <a:pt x="4158" y="825"/>
                  </a:lnTo>
                  <a:cubicBezTo>
                    <a:pt x="4158" y="724"/>
                    <a:pt x="4115" y="637"/>
                    <a:pt x="4043" y="579"/>
                  </a:cubicBezTo>
                  <a:cubicBezTo>
                    <a:pt x="3431" y="121"/>
                    <a:pt x="2663" y="1"/>
                    <a:pt x="1994"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5" name="Google Shape;17485;p62"/>
            <p:cNvSpPr/>
            <p:nvPr/>
          </p:nvSpPr>
          <p:spPr>
            <a:xfrm>
              <a:off x="935215" y="3675429"/>
              <a:ext cx="36334" cy="47711"/>
            </a:xfrm>
            <a:custGeom>
              <a:avLst/>
              <a:gdLst/>
              <a:ahLst/>
              <a:cxnLst/>
              <a:rect l="l" t="t" r="r" b="b"/>
              <a:pathLst>
                <a:path w="1386" h="1820" extrusionOk="0">
                  <a:moveTo>
                    <a:pt x="260" y="1"/>
                  </a:moveTo>
                  <a:cubicBezTo>
                    <a:pt x="87" y="174"/>
                    <a:pt x="0" y="391"/>
                    <a:pt x="0" y="622"/>
                  </a:cubicBezTo>
                  <a:lnTo>
                    <a:pt x="0" y="1603"/>
                  </a:lnTo>
                  <a:cubicBezTo>
                    <a:pt x="15" y="1719"/>
                    <a:pt x="116" y="1820"/>
                    <a:pt x="231" y="1820"/>
                  </a:cubicBezTo>
                  <a:lnTo>
                    <a:pt x="1386" y="1820"/>
                  </a:lnTo>
                  <a:lnTo>
                    <a:pt x="1386" y="1517"/>
                  </a:lnTo>
                  <a:cubicBezTo>
                    <a:pt x="1386" y="1271"/>
                    <a:pt x="1299" y="1026"/>
                    <a:pt x="1126" y="853"/>
                  </a:cubicBezTo>
                  <a:lnTo>
                    <a:pt x="260"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6" name="Google Shape;17486;p62"/>
          <p:cNvGrpSpPr/>
          <p:nvPr/>
        </p:nvGrpSpPr>
        <p:grpSpPr>
          <a:xfrm>
            <a:off x="1324219" y="3399202"/>
            <a:ext cx="376578" cy="272846"/>
            <a:chOff x="1324219" y="3399202"/>
            <a:chExt cx="376578" cy="272846"/>
          </a:xfrm>
        </p:grpSpPr>
        <p:sp>
          <p:nvSpPr>
            <p:cNvPr id="17487" name="Google Shape;17487;p62"/>
            <p:cNvSpPr/>
            <p:nvPr/>
          </p:nvSpPr>
          <p:spPr>
            <a:xfrm>
              <a:off x="1597458" y="3496066"/>
              <a:ext cx="30278" cy="66639"/>
            </a:xfrm>
            <a:custGeom>
              <a:avLst/>
              <a:gdLst/>
              <a:ahLst/>
              <a:cxnLst/>
              <a:rect l="l" t="t" r="r" b="b"/>
              <a:pathLst>
                <a:path w="1155" h="2542" extrusionOk="0">
                  <a:moveTo>
                    <a:pt x="693" y="1"/>
                  </a:moveTo>
                  <a:cubicBezTo>
                    <a:pt x="303" y="1"/>
                    <a:pt x="0" y="318"/>
                    <a:pt x="0" y="693"/>
                  </a:cubicBezTo>
                  <a:lnTo>
                    <a:pt x="0" y="852"/>
                  </a:lnTo>
                  <a:cubicBezTo>
                    <a:pt x="0" y="1054"/>
                    <a:pt x="29" y="1256"/>
                    <a:pt x="101" y="1444"/>
                  </a:cubicBezTo>
                  <a:lnTo>
                    <a:pt x="462" y="2541"/>
                  </a:lnTo>
                  <a:lnTo>
                    <a:pt x="1155" y="2541"/>
                  </a:lnTo>
                  <a:lnTo>
                    <a:pt x="1155"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8" name="Google Shape;17488;p62"/>
            <p:cNvSpPr/>
            <p:nvPr/>
          </p:nvSpPr>
          <p:spPr>
            <a:xfrm>
              <a:off x="1609569" y="3490011"/>
              <a:ext cx="72668" cy="72694"/>
            </a:xfrm>
            <a:custGeom>
              <a:avLst/>
              <a:gdLst/>
              <a:ahLst/>
              <a:cxnLst/>
              <a:rect l="l" t="t" r="r" b="b"/>
              <a:pathLst>
                <a:path w="2772" h="2773" extrusionOk="0">
                  <a:moveTo>
                    <a:pt x="693" y="1"/>
                  </a:moveTo>
                  <a:cubicBezTo>
                    <a:pt x="303" y="1"/>
                    <a:pt x="0" y="304"/>
                    <a:pt x="0" y="693"/>
                  </a:cubicBezTo>
                  <a:cubicBezTo>
                    <a:pt x="0" y="939"/>
                    <a:pt x="202" y="1155"/>
                    <a:pt x="462" y="1155"/>
                  </a:cubicBezTo>
                  <a:lnTo>
                    <a:pt x="2310" y="2772"/>
                  </a:lnTo>
                  <a:lnTo>
                    <a:pt x="2700" y="1401"/>
                  </a:lnTo>
                  <a:cubicBezTo>
                    <a:pt x="2757" y="1242"/>
                    <a:pt x="2772" y="1069"/>
                    <a:pt x="2772" y="896"/>
                  </a:cubicBezTo>
                  <a:lnTo>
                    <a:pt x="2772" y="463"/>
                  </a:lnTo>
                  <a:cubicBezTo>
                    <a:pt x="2772" y="203"/>
                    <a:pt x="2570" y="1"/>
                    <a:pt x="23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9" name="Google Shape;17489;p62"/>
            <p:cNvSpPr/>
            <p:nvPr/>
          </p:nvSpPr>
          <p:spPr>
            <a:xfrm>
              <a:off x="1621681" y="3580846"/>
              <a:ext cx="36334" cy="26870"/>
            </a:xfrm>
            <a:custGeom>
              <a:avLst/>
              <a:gdLst/>
              <a:ahLst/>
              <a:cxnLst/>
              <a:rect l="l" t="t" r="r" b="b"/>
              <a:pathLst>
                <a:path w="1386" h="1025" extrusionOk="0">
                  <a:moveTo>
                    <a:pt x="0" y="0"/>
                  </a:moveTo>
                  <a:lnTo>
                    <a:pt x="0" y="1025"/>
                  </a:lnTo>
                  <a:lnTo>
                    <a:pt x="1386" y="1025"/>
                  </a:lnTo>
                  <a:lnTo>
                    <a:pt x="1386"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0" name="Google Shape;17490;p62"/>
            <p:cNvSpPr/>
            <p:nvPr/>
          </p:nvSpPr>
          <p:spPr>
            <a:xfrm>
              <a:off x="1621681" y="3580846"/>
              <a:ext cx="36334" cy="14785"/>
            </a:xfrm>
            <a:custGeom>
              <a:avLst/>
              <a:gdLst/>
              <a:ahLst/>
              <a:cxnLst/>
              <a:rect l="l" t="t" r="r" b="b"/>
              <a:pathLst>
                <a:path w="1386" h="564" extrusionOk="0">
                  <a:moveTo>
                    <a:pt x="0" y="0"/>
                  </a:moveTo>
                  <a:lnTo>
                    <a:pt x="0" y="433"/>
                  </a:lnTo>
                  <a:cubicBezTo>
                    <a:pt x="224" y="520"/>
                    <a:pt x="458" y="563"/>
                    <a:pt x="693" y="563"/>
                  </a:cubicBezTo>
                  <a:cubicBezTo>
                    <a:pt x="927" y="563"/>
                    <a:pt x="1162" y="520"/>
                    <a:pt x="1386" y="433"/>
                  </a:cubicBezTo>
                  <a:lnTo>
                    <a:pt x="138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1" name="Google Shape;17491;p62"/>
            <p:cNvSpPr/>
            <p:nvPr/>
          </p:nvSpPr>
          <p:spPr>
            <a:xfrm>
              <a:off x="1579291" y="3595605"/>
              <a:ext cx="121507" cy="76443"/>
            </a:xfrm>
            <a:custGeom>
              <a:avLst/>
              <a:gdLst/>
              <a:ahLst/>
              <a:cxnLst/>
              <a:rect l="l" t="t" r="r" b="b"/>
              <a:pathLst>
                <a:path w="4635" h="2916" extrusionOk="0">
                  <a:moveTo>
                    <a:pt x="1631" y="0"/>
                  </a:moveTo>
                  <a:lnTo>
                    <a:pt x="505" y="318"/>
                  </a:lnTo>
                  <a:cubicBezTo>
                    <a:pt x="217" y="404"/>
                    <a:pt x="0" y="679"/>
                    <a:pt x="0" y="996"/>
                  </a:cubicBezTo>
                  <a:lnTo>
                    <a:pt x="0" y="2685"/>
                  </a:lnTo>
                  <a:cubicBezTo>
                    <a:pt x="0" y="2801"/>
                    <a:pt x="116" y="2916"/>
                    <a:pt x="231" y="2916"/>
                  </a:cubicBezTo>
                  <a:lnTo>
                    <a:pt x="4403" y="2916"/>
                  </a:lnTo>
                  <a:cubicBezTo>
                    <a:pt x="4519" y="2916"/>
                    <a:pt x="4634" y="2801"/>
                    <a:pt x="4634" y="2685"/>
                  </a:cubicBezTo>
                  <a:lnTo>
                    <a:pt x="4634" y="996"/>
                  </a:lnTo>
                  <a:cubicBezTo>
                    <a:pt x="4634" y="679"/>
                    <a:pt x="4417" y="404"/>
                    <a:pt x="4114" y="318"/>
                  </a:cubicBezTo>
                  <a:lnTo>
                    <a:pt x="3017" y="0"/>
                  </a:lnTo>
                  <a:lnTo>
                    <a:pt x="2324" y="462"/>
                  </a:lnTo>
                  <a:lnTo>
                    <a:pt x="1631"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2" name="Google Shape;17492;p62"/>
            <p:cNvSpPr/>
            <p:nvPr/>
          </p:nvSpPr>
          <p:spPr>
            <a:xfrm>
              <a:off x="1633766" y="3607690"/>
              <a:ext cx="12138" cy="64358"/>
            </a:xfrm>
            <a:custGeom>
              <a:avLst/>
              <a:gdLst/>
              <a:ahLst/>
              <a:cxnLst/>
              <a:rect l="l" t="t" r="r" b="b"/>
              <a:pathLst>
                <a:path w="463" h="2455" extrusionOk="0">
                  <a:moveTo>
                    <a:pt x="116" y="1"/>
                  </a:moveTo>
                  <a:lnTo>
                    <a:pt x="1" y="2455"/>
                  </a:lnTo>
                  <a:lnTo>
                    <a:pt x="463" y="2455"/>
                  </a:lnTo>
                  <a:lnTo>
                    <a:pt x="347"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3" name="Google Shape;17493;p62"/>
            <p:cNvSpPr/>
            <p:nvPr/>
          </p:nvSpPr>
          <p:spPr>
            <a:xfrm>
              <a:off x="1603514" y="3520289"/>
              <a:ext cx="72668" cy="66639"/>
            </a:xfrm>
            <a:custGeom>
              <a:avLst/>
              <a:gdLst/>
              <a:ahLst/>
              <a:cxnLst/>
              <a:rect l="l" t="t" r="r" b="b"/>
              <a:pathLst>
                <a:path w="2772" h="2542" extrusionOk="0">
                  <a:moveTo>
                    <a:pt x="895" y="0"/>
                  </a:moveTo>
                  <a:cubicBezTo>
                    <a:pt x="765" y="0"/>
                    <a:pt x="635" y="44"/>
                    <a:pt x="549" y="130"/>
                  </a:cubicBezTo>
                  <a:lnTo>
                    <a:pt x="130" y="549"/>
                  </a:lnTo>
                  <a:cubicBezTo>
                    <a:pt x="43" y="636"/>
                    <a:pt x="0" y="765"/>
                    <a:pt x="0" y="881"/>
                  </a:cubicBezTo>
                  <a:lnTo>
                    <a:pt x="0" y="1155"/>
                  </a:lnTo>
                  <a:cubicBezTo>
                    <a:pt x="0" y="1920"/>
                    <a:pt x="621" y="2541"/>
                    <a:pt x="1386" y="2541"/>
                  </a:cubicBezTo>
                  <a:cubicBezTo>
                    <a:pt x="2151" y="2541"/>
                    <a:pt x="2772" y="1920"/>
                    <a:pt x="2772" y="1155"/>
                  </a:cubicBezTo>
                  <a:lnTo>
                    <a:pt x="2772" y="852"/>
                  </a:lnTo>
                  <a:cubicBezTo>
                    <a:pt x="2772" y="737"/>
                    <a:pt x="2728" y="621"/>
                    <a:pt x="2642" y="535"/>
                  </a:cubicBezTo>
                  <a:cubicBezTo>
                    <a:pt x="2281" y="188"/>
                    <a:pt x="1631" y="29"/>
                    <a:pt x="89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4" name="Google Shape;17494;p62"/>
            <p:cNvSpPr/>
            <p:nvPr/>
          </p:nvSpPr>
          <p:spPr>
            <a:xfrm>
              <a:off x="1603514" y="3520289"/>
              <a:ext cx="72668" cy="65118"/>
            </a:xfrm>
            <a:custGeom>
              <a:avLst/>
              <a:gdLst/>
              <a:ahLst/>
              <a:cxnLst/>
              <a:rect l="l" t="t" r="r" b="b"/>
              <a:pathLst>
                <a:path w="2772" h="2484" extrusionOk="0">
                  <a:moveTo>
                    <a:pt x="895" y="0"/>
                  </a:moveTo>
                  <a:cubicBezTo>
                    <a:pt x="765" y="0"/>
                    <a:pt x="650" y="58"/>
                    <a:pt x="563" y="145"/>
                  </a:cubicBezTo>
                  <a:lnTo>
                    <a:pt x="144" y="563"/>
                  </a:lnTo>
                  <a:cubicBezTo>
                    <a:pt x="43" y="650"/>
                    <a:pt x="0" y="765"/>
                    <a:pt x="0" y="881"/>
                  </a:cubicBezTo>
                  <a:lnTo>
                    <a:pt x="0" y="1155"/>
                  </a:lnTo>
                  <a:cubicBezTo>
                    <a:pt x="0" y="1776"/>
                    <a:pt x="404" y="2325"/>
                    <a:pt x="1011" y="2483"/>
                  </a:cubicBezTo>
                  <a:cubicBezTo>
                    <a:pt x="808" y="2238"/>
                    <a:pt x="693" y="1935"/>
                    <a:pt x="693" y="1617"/>
                  </a:cubicBezTo>
                  <a:lnTo>
                    <a:pt x="693" y="939"/>
                  </a:lnTo>
                  <a:cubicBezTo>
                    <a:pt x="693" y="695"/>
                    <a:pt x="897" y="489"/>
                    <a:pt x="1137" y="489"/>
                  </a:cubicBezTo>
                  <a:cubicBezTo>
                    <a:pt x="1153" y="489"/>
                    <a:pt x="1168" y="489"/>
                    <a:pt x="1184" y="491"/>
                  </a:cubicBezTo>
                  <a:cubicBezTo>
                    <a:pt x="1646" y="520"/>
                    <a:pt x="2339" y="592"/>
                    <a:pt x="2772" y="794"/>
                  </a:cubicBezTo>
                  <a:cubicBezTo>
                    <a:pt x="2757" y="693"/>
                    <a:pt x="2714" y="607"/>
                    <a:pt x="2642" y="535"/>
                  </a:cubicBezTo>
                  <a:cubicBezTo>
                    <a:pt x="2281" y="188"/>
                    <a:pt x="1631" y="29"/>
                    <a:pt x="89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5" name="Google Shape;17495;p62"/>
            <p:cNvSpPr/>
            <p:nvPr/>
          </p:nvSpPr>
          <p:spPr>
            <a:xfrm>
              <a:off x="1676156" y="3611098"/>
              <a:ext cx="24249" cy="60583"/>
            </a:xfrm>
            <a:custGeom>
              <a:avLst/>
              <a:gdLst/>
              <a:ahLst/>
              <a:cxnLst/>
              <a:rect l="l" t="t" r="r" b="b"/>
              <a:pathLst>
                <a:path w="925" h="2311" extrusionOk="0">
                  <a:moveTo>
                    <a:pt x="809" y="1"/>
                  </a:moveTo>
                  <a:lnTo>
                    <a:pt x="203" y="593"/>
                  </a:lnTo>
                  <a:cubicBezTo>
                    <a:pt x="73" y="723"/>
                    <a:pt x="1" y="896"/>
                    <a:pt x="1" y="1084"/>
                  </a:cubicBezTo>
                  <a:lnTo>
                    <a:pt x="1" y="2311"/>
                  </a:lnTo>
                  <a:lnTo>
                    <a:pt x="694" y="2311"/>
                  </a:lnTo>
                  <a:cubicBezTo>
                    <a:pt x="824" y="2311"/>
                    <a:pt x="925" y="2210"/>
                    <a:pt x="925" y="2080"/>
                  </a:cubicBezTo>
                  <a:lnTo>
                    <a:pt x="925" y="391"/>
                  </a:lnTo>
                  <a:cubicBezTo>
                    <a:pt x="925" y="261"/>
                    <a:pt x="881" y="116"/>
                    <a:pt x="809"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6" name="Google Shape;17496;p62"/>
            <p:cNvSpPr/>
            <p:nvPr/>
          </p:nvSpPr>
          <p:spPr>
            <a:xfrm>
              <a:off x="1633766" y="3607690"/>
              <a:ext cx="12138" cy="12138"/>
            </a:xfrm>
            <a:custGeom>
              <a:avLst/>
              <a:gdLst/>
              <a:ahLst/>
              <a:cxnLst/>
              <a:rect l="l" t="t" r="r" b="b"/>
              <a:pathLst>
                <a:path w="463" h="463" extrusionOk="0">
                  <a:moveTo>
                    <a:pt x="1" y="1"/>
                  </a:moveTo>
                  <a:lnTo>
                    <a:pt x="1" y="347"/>
                  </a:lnTo>
                  <a:cubicBezTo>
                    <a:pt x="1" y="420"/>
                    <a:pt x="59" y="463"/>
                    <a:pt x="116" y="463"/>
                  </a:cubicBezTo>
                  <a:lnTo>
                    <a:pt x="347" y="463"/>
                  </a:lnTo>
                  <a:cubicBezTo>
                    <a:pt x="405" y="463"/>
                    <a:pt x="463" y="420"/>
                    <a:pt x="463" y="347"/>
                  </a:cubicBezTo>
                  <a:lnTo>
                    <a:pt x="463"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7" name="Google Shape;17497;p62"/>
            <p:cNvSpPr/>
            <p:nvPr/>
          </p:nvSpPr>
          <p:spPr>
            <a:xfrm>
              <a:off x="1614865" y="3590755"/>
              <a:ext cx="24983" cy="25560"/>
            </a:xfrm>
            <a:custGeom>
              <a:avLst/>
              <a:gdLst/>
              <a:ahLst/>
              <a:cxnLst/>
              <a:rect l="l" t="t" r="r" b="b"/>
              <a:pathLst>
                <a:path w="953" h="975" extrusionOk="0">
                  <a:moveTo>
                    <a:pt x="225" y="0"/>
                  </a:moveTo>
                  <a:cubicBezTo>
                    <a:pt x="193" y="0"/>
                    <a:pt x="161" y="16"/>
                    <a:pt x="145" y="41"/>
                  </a:cubicBezTo>
                  <a:lnTo>
                    <a:pt x="0" y="257"/>
                  </a:lnTo>
                  <a:lnTo>
                    <a:pt x="361" y="907"/>
                  </a:lnTo>
                  <a:cubicBezTo>
                    <a:pt x="379" y="952"/>
                    <a:pt x="425" y="974"/>
                    <a:pt x="475" y="974"/>
                  </a:cubicBezTo>
                  <a:cubicBezTo>
                    <a:pt x="505" y="974"/>
                    <a:pt x="536" y="966"/>
                    <a:pt x="563" y="950"/>
                  </a:cubicBezTo>
                  <a:lnTo>
                    <a:pt x="953" y="647"/>
                  </a:lnTo>
                  <a:lnTo>
                    <a:pt x="289" y="26"/>
                  </a:lnTo>
                  <a:cubicBezTo>
                    <a:pt x="271" y="8"/>
                    <a:pt x="248" y="0"/>
                    <a:pt x="225"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8" name="Google Shape;17498;p62"/>
            <p:cNvSpPr/>
            <p:nvPr/>
          </p:nvSpPr>
          <p:spPr>
            <a:xfrm>
              <a:off x="1639822" y="3590755"/>
              <a:ext cx="25009" cy="25560"/>
            </a:xfrm>
            <a:custGeom>
              <a:avLst/>
              <a:gdLst/>
              <a:ahLst/>
              <a:cxnLst/>
              <a:rect l="l" t="t" r="r" b="b"/>
              <a:pathLst>
                <a:path w="954" h="975" extrusionOk="0">
                  <a:moveTo>
                    <a:pt x="729" y="0"/>
                  </a:moveTo>
                  <a:cubicBezTo>
                    <a:pt x="706" y="0"/>
                    <a:pt x="683" y="8"/>
                    <a:pt x="665" y="26"/>
                  </a:cubicBezTo>
                  <a:lnTo>
                    <a:pt x="1" y="647"/>
                  </a:lnTo>
                  <a:lnTo>
                    <a:pt x="391" y="950"/>
                  </a:lnTo>
                  <a:cubicBezTo>
                    <a:pt x="418" y="966"/>
                    <a:pt x="449" y="974"/>
                    <a:pt x="479" y="974"/>
                  </a:cubicBezTo>
                  <a:cubicBezTo>
                    <a:pt x="528" y="974"/>
                    <a:pt x="575" y="952"/>
                    <a:pt x="593" y="907"/>
                  </a:cubicBezTo>
                  <a:lnTo>
                    <a:pt x="954" y="257"/>
                  </a:lnTo>
                  <a:lnTo>
                    <a:pt x="809" y="41"/>
                  </a:lnTo>
                  <a:cubicBezTo>
                    <a:pt x="793" y="16"/>
                    <a:pt x="761" y="0"/>
                    <a:pt x="72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9" name="Google Shape;17499;p62"/>
            <p:cNvSpPr/>
            <p:nvPr/>
          </p:nvSpPr>
          <p:spPr>
            <a:xfrm>
              <a:off x="1325373" y="3492291"/>
              <a:ext cx="109002" cy="109395"/>
            </a:xfrm>
            <a:custGeom>
              <a:avLst/>
              <a:gdLst/>
              <a:ahLst/>
              <a:cxnLst/>
              <a:rect l="l" t="t" r="r" b="b"/>
              <a:pathLst>
                <a:path w="4158" h="4173" extrusionOk="0">
                  <a:moveTo>
                    <a:pt x="2079" y="0"/>
                  </a:moveTo>
                  <a:cubicBezTo>
                    <a:pt x="1169" y="0"/>
                    <a:pt x="505" y="722"/>
                    <a:pt x="433" y="1631"/>
                  </a:cubicBezTo>
                  <a:cubicBezTo>
                    <a:pt x="390" y="2267"/>
                    <a:pt x="245" y="2902"/>
                    <a:pt x="43" y="3522"/>
                  </a:cubicBezTo>
                  <a:cubicBezTo>
                    <a:pt x="0" y="3638"/>
                    <a:pt x="58" y="3768"/>
                    <a:pt x="173" y="3811"/>
                  </a:cubicBezTo>
                  <a:cubicBezTo>
                    <a:pt x="549" y="3984"/>
                    <a:pt x="967" y="4114"/>
                    <a:pt x="1371" y="4172"/>
                  </a:cubicBezTo>
                  <a:lnTo>
                    <a:pt x="2786" y="4172"/>
                  </a:lnTo>
                  <a:cubicBezTo>
                    <a:pt x="3205" y="4114"/>
                    <a:pt x="3609" y="3984"/>
                    <a:pt x="3999" y="3811"/>
                  </a:cubicBezTo>
                  <a:cubicBezTo>
                    <a:pt x="4100" y="3753"/>
                    <a:pt x="4157" y="3638"/>
                    <a:pt x="4114" y="3522"/>
                  </a:cubicBezTo>
                  <a:cubicBezTo>
                    <a:pt x="3912" y="2902"/>
                    <a:pt x="3782" y="2267"/>
                    <a:pt x="3724" y="1631"/>
                  </a:cubicBezTo>
                  <a:cubicBezTo>
                    <a:pt x="3667" y="736"/>
                    <a:pt x="2988" y="0"/>
                    <a:pt x="207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0" name="Google Shape;17500;p62"/>
            <p:cNvSpPr/>
            <p:nvPr/>
          </p:nvSpPr>
          <p:spPr>
            <a:xfrm>
              <a:off x="1355258" y="3492291"/>
              <a:ext cx="79117" cy="109002"/>
            </a:xfrm>
            <a:custGeom>
              <a:avLst/>
              <a:gdLst/>
              <a:ahLst/>
              <a:cxnLst/>
              <a:rect l="l" t="t" r="r" b="b"/>
              <a:pathLst>
                <a:path w="3018" h="4158" extrusionOk="0">
                  <a:moveTo>
                    <a:pt x="939" y="0"/>
                  </a:moveTo>
                  <a:cubicBezTo>
                    <a:pt x="246" y="29"/>
                    <a:pt x="0" y="953"/>
                    <a:pt x="592" y="1314"/>
                  </a:cubicBezTo>
                  <a:cubicBezTo>
                    <a:pt x="621" y="1328"/>
                    <a:pt x="636" y="1328"/>
                    <a:pt x="664" y="1343"/>
                  </a:cubicBezTo>
                  <a:lnTo>
                    <a:pt x="1184" y="4158"/>
                  </a:lnTo>
                  <a:lnTo>
                    <a:pt x="1661" y="4158"/>
                  </a:lnTo>
                  <a:cubicBezTo>
                    <a:pt x="2065" y="4100"/>
                    <a:pt x="2469" y="3984"/>
                    <a:pt x="2859" y="3811"/>
                  </a:cubicBezTo>
                  <a:cubicBezTo>
                    <a:pt x="2960" y="3768"/>
                    <a:pt x="3017" y="3638"/>
                    <a:pt x="2974" y="3522"/>
                  </a:cubicBezTo>
                  <a:cubicBezTo>
                    <a:pt x="2772" y="2902"/>
                    <a:pt x="2642" y="2267"/>
                    <a:pt x="2584" y="1631"/>
                  </a:cubicBezTo>
                  <a:cubicBezTo>
                    <a:pt x="2527" y="736"/>
                    <a:pt x="1848" y="0"/>
                    <a:pt x="939"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1" name="Google Shape;17501;p62"/>
            <p:cNvSpPr/>
            <p:nvPr/>
          </p:nvSpPr>
          <p:spPr>
            <a:xfrm>
              <a:off x="1324612" y="3574790"/>
              <a:ext cx="109002" cy="97258"/>
            </a:xfrm>
            <a:custGeom>
              <a:avLst/>
              <a:gdLst/>
              <a:ahLst/>
              <a:cxnLst/>
              <a:rect l="l" t="t" r="r" b="b"/>
              <a:pathLst>
                <a:path w="4158" h="3710" extrusionOk="0">
                  <a:moveTo>
                    <a:pt x="1386" y="0"/>
                  </a:moveTo>
                  <a:lnTo>
                    <a:pt x="1386" y="693"/>
                  </a:lnTo>
                  <a:cubicBezTo>
                    <a:pt x="1386" y="881"/>
                    <a:pt x="1285" y="1039"/>
                    <a:pt x="1141" y="1112"/>
                  </a:cubicBezTo>
                  <a:lnTo>
                    <a:pt x="390" y="1487"/>
                  </a:lnTo>
                  <a:cubicBezTo>
                    <a:pt x="145" y="1602"/>
                    <a:pt x="0" y="1848"/>
                    <a:pt x="0" y="2108"/>
                  </a:cubicBezTo>
                  <a:lnTo>
                    <a:pt x="0" y="3479"/>
                  </a:lnTo>
                  <a:cubicBezTo>
                    <a:pt x="0" y="3595"/>
                    <a:pt x="101" y="3710"/>
                    <a:pt x="231" y="3710"/>
                  </a:cubicBezTo>
                  <a:lnTo>
                    <a:pt x="3927" y="3710"/>
                  </a:lnTo>
                  <a:cubicBezTo>
                    <a:pt x="4057" y="3710"/>
                    <a:pt x="4158" y="3595"/>
                    <a:pt x="4158" y="3479"/>
                  </a:cubicBezTo>
                  <a:lnTo>
                    <a:pt x="4158" y="2108"/>
                  </a:lnTo>
                  <a:cubicBezTo>
                    <a:pt x="4158" y="1848"/>
                    <a:pt x="4013" y="1602"/>
                    <a:pt x="3782" y="1487"/>
                  </a:cubicBezTo>
                  <a:lnTo>
                    <a:pt x="3032" y="1112"/>
                  </a:lnTo>
                  <a:cubicBezTo>
                    <a:pt x="2873" y="1039"/>
                    <a:pt x="2772" y="881"/>
                    <a:pt x="2772" y="693"/>
                  </a:cubicBezTo>
                  <a:lnTo>
                    <a:pt x="27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2" name="Google Shape;17502;p62"/>
            <p:cNvSpPr/>
            <p:nvPr/>
          </p:nvSpPr>
          <p:spPr>
            <a:xfrm>
              <a:off x="1360553" y="3574790"/>
              <a:ext cx="37120" cy="24223"/>
            </a:xfrm>
            <a:custGeom>
              <a:avLst/>
              <a:gdLst/>
              <a:ahLst/>
              <a:cxnLst/>
              <a:rect l="l" t="t" r="r" b="b"/>
              <a:pathLst>
                <a:path w="1416" h="924" extrusionOk="0">
                  <a:moveTo>
                    <a:pt x="15" y="0"/>
                  </a:moveTo>
                  <a:lnTo>
                    <a:pt x="15" y="693"/>
                  </a:lnTo>
                  <a:cubicBezTo>
                    <a:pt x="15" y="722"/>
                    <a:pt x="1" y="751"/>
                    <a:pt x="1" y="794"/>
                  </a:cubicBezTo>
                  <a:cubicBezTo>
                    <a:pt x="232" y="881"/>
                    <a:pt x="462" y="924"/>
                    <a:pt x="708" y="924"/>
                  </a:cubicBezTo>
                  <a:cubicBezTo>
                    <a:pt x="953" y="924"/>
                    <a:pt x="1184" y="881"/>
                    <a:pt x="1415" y="794"/>
                  </a:cubicBezTo>
                  <a:cubicBezTo>
                    <a:pt x="1401" y="751"/>
                    <a:pt x="1401" y="722"/>
                    <a:pt x="1401" y="693"/>
                  </a:cubicBezTo>
                  <a:lnTo>
                    <a:pt x="1401"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3" name="Google Shape;17503;p62"/>
            <p:cNvSpPr/>
            <p:nvPr/>
          </p:nvSpPr>
          <p:spPr>
            <a:xfrm>
              <a:off x="1324219" y="3606563"/>
              <a:ext cx="109395" cy="65485"/>
            </a:xfrm>
            <a:custGeom>
              <a:avLst/>
              <a:gdLst/>
              <a:ahLst/>
              <a:cxnLst/>
              <a:rect l="l" t="t" r="r" b="b"/>
              <a:pathLst>
                <a:path w="4173" h="2498" extrusionOk="0">
                  <a:moveTo>
                    <a:pt x="925" y="1"/>
                  </a:moveTo>
                  <a:lnTo>
                    <a:pt x="390" y="275"/>
                  </a:lnTo>
                  <a:cubicBezTo>
                    <a:pt x="145" y="390"/>
                    <a:pt x="1" y="636"/>
                    <a:pt x="1" y="896"/>
                  </a:cubicBezTo>
                  <a:lnTo>
                    <a:pt x="1" y="2267"/>
                  </a:lnTo>
                  <a:cubicBezTo>
                    <a:pt x="1" y="2383"/>
                    <a:pt x="102" y="2498"/>
                    <a:pt x="232" y="2498"/>
                  </a:cubicBezTo>
                  <a:lnTo>
                    <a:pt x="3927" y="2498"/>
                  </a:lnTo>
                  <a:cubicBezTo>
                    <a:pt x="4057" y="2498"/>
                    <a:pt x="4158" y="2383"/>
                    <a:pt x="4158" y="2267"/>
                  </a:cubicBezTo>
                  <a:lnTo>
                    <a:pt x="4158" y="896"/>
                  </a:lnTo>
                  <a:cubicBezTo>
                    <a:pt x="4173" y="636"/>
                    <a:pt x="4028" y="390"/>
                    <a:pt x="3797" y="275"/>
                  </a:cubicBezTo>
                  <a:lnTo>
                    <a:pt x="3263" y="1"/>
                  </a:lnTo>
                  <a:cubicBezTo>
                    <a:pt x="2989" y="427"/>
                    <a:pt x="2541" y="639"/>
                    <a:pt x="2094" y="639"/>
                  </a:cubicBezTo>
                  <a:cubicBezTo>
                    <a:pt x="1646" y="639"/>
                    <a:pt x="1199" y="427"/>
                    <a:pt x="92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4" name="Google Shape;17504;p62"/>
            <p:cNvSpPr/>
            <p:nvPr/>
          </p:nvSpPr>
          <p:spPr>
            <a:xfrm>
              <a:off x="1342779" y="3527393"/>
              <a:ext cx="72668" cy="59534"/>
            </a:xfrm>
            <a:custGeom>
              <a:avLst/>
              <a:gdLst/>
              <a:ahLst/>
              <a:cxnLst/>
              <a:rect l="l" t="t" r="r" b="b"/>
              <a:pathLst>
                <a:path w="2772" h="2271" extrusionOk="0">
                  <a:moveTo>
                    <a:pt x="1083" y="1"/>
                  </a:moveTo>
                  <a:cubicBezTo>
                    <a:pt x="986" y="1"/>
                    <a:pt x="904" y="45"/>
                    <a:pt x="866" y="134"/>
                  </a:cubicBezTo>
                  <a:cubicBezTo>
                    <a:pt x="780" y="292"/>
                    <a:pt x="679" y="437"/>
                    <a:pt x="549" y="552"/>
                  </a:cubicBezTo>
                  <a:cubicBezTo>
                    <a:pt x="419" y="653"/>
                    <a:pt x="274" y="754"/>
                    <a:pt x="130" y="827"/>
                  </a:cubicBezTo>
                  <a:cubicBezTo>
                    <a:pt x="43" y="870"/>
                    <a:pt x="0" y="971"/>
                    <a:pt x="15" y="1072"/>
                  </a:cubicBezTo>
                  <a:cubicBezTo>
                    <a:pt x="101" y="1750"/>
                    <a:pt x="693" y="2270"/>
                    <a:pt x="1386" y="2270"/>
                  </a:cubicBezTo>
                  <a:cubicBezTo>
                    <a:pt x="2108" y="2270"/>
                    <a:pt x="2714" y="1707"/>
                    <a:pt x="2772" y="985"/>
                  </a:cubicBezTo>
                  <a:cubicBezTo>
                    <a:pt x="2772" y="928"/>
                    <a:pt x="2743" y="855"/>
                    <a:pt x="2685" y="812"/>
                  </a:cubicBezTo>
                  <a:cubicBezTo>
                    <a:pt x="2238" y="422"/>
                    <a:pt x="1689" y="148"/>
                    <a:pt x="1126" y="4"/>
                  </a:cubicBezTo>
                  <a:cubicBezTo>
                    <a:pt x="1112" y="2"/>
                    <a:pt x="1097" y="1"/>
                    <a:pt x="108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5" name="Google Shape;17505;p62"/>
            <p:cNvSpPr/>
            <p:nvPr/>
          </p:nvSpPr>
          <p:spPr>
            <a:xfrm>
              <a:off x="1342779" y="3527393"/>
              <a:ext cx="73061" cy="59141"/>
            </a:xfrm>
            <a:custGeom>
              <a:avLst/>
              <a:gdLst/>
              <a:ahLst/>
              <a:cxnLst/>
              <a:rect l="l" t="t" r="r" b="b"/>
              <a:pathLst>
                <a:path w="2787" h="2256" extrusionOk="0">
                  <a:moveTo>
                    <a:pt x="1088" y="1"/>
                  </a:moveTo>
                  <a:cubicBezTo>
                    <a:pt x="997" y="1"/>
                    <a:pt x="904" y="45"/>
                    <a:pt x="866" y="134"/>
                  </a:cubicBezTo>
                  <a:cubicBezTo>
                    <a:pt x="808" y="249"/>
                    <a:pt x="736" y="350"/>
                    <a:pt x="650" y="451"/>
                  </a:cubicBezTo>
                  <a:cubicBezTo>
                    <a:pt x="621" y="480"/>
                    <a:pt x="592" y="523"/>
                    <a:pt x="549" y="552"/>
                  </a:cubicBezTo>
                  <a:cubicBezTo>
                    <a:pt x="433" y="653"/>
                    <a:pt x="289" y="754"/>
                    <a:pt x="144" y="827"/>
                  </a:cubicBezTo>
                  <a:cubicBezTo>
                    <a:pt x="58" y="870"/>
                    <a:pt x="0" y="971"/>
                    <a:pt x="15" y="1072"/>
                  </a:cubicBezTo>
                  <a:cubicBezTo>
                    <a:pt x="101" y="1678"/>
                    <a:pt x="577" y="2169"/>
                    <a:pt x="1184" y="2256"/>
                  </a:cubicBezTo>
                  <a:cubicBezTo>
                    <a:pt x="866" y="2068"/>
                    <a:pt x="693" y="1722"/>
                    <a:pt x="693" y="1361"/>
                  </a:cubicBezTo>
                  <a:lnTo>
                    <a:pt x="693" y="1029"/>
                  </a:lnTo>
                  <a:cubicBezTo>
                    <a:pt x="751" y="985"/>
                    <a:pt x="808" y="942"/>
                    <a:pt x="852" y="899"/>
                  </a:cubicBezTo>
                  <a:cubicBezTo>
                    <a:pt x="982" y="783"/>
                    <a:pt x="1097" y="653"/>
                    <a:pt x="1184" y="509"/>
                  </a:cubicBezTo>
                  <a:cubicBezTo>
                    <a:pt x="1631" y="653"/>
                    <a:pt x="2035" y="870"/>
                    <a:pt x="2396" y="1159"/>
                  </a:cubicBezTo>
                  <a:cubicBezTo>
                    <a:pt x="2440" y="1202"/>
                    <a:pt x="2541" y="1303"/>
                    <a:pt x="2671" y="1418"/>
                  </a:cubicBezTo>
                  <a:cubicBezTo>
                    <a:pt x="2728" y="1288"/>
                    <a:pt x="2772" y="1144"/>
                    <a:pt x="2772" y="1000"/>
                  </a:cubicBezTo>
                  <a:cubicBezTo>
                    <a:pt x="2786" y="928"/>
                    <a:pt x="2757" y="855"/>
                    <a:pt x="2700" y="812"/>
                  </a:cubicBezTo>
                  <a:cubicBezTo>
                    <a:pt x="2238" y="437"/>
                    <a:pt x="1703" y="162"/>
                    <a:pt x="1126" y="4"/>
                  </a:cubicBezTo>
                  <a:cubicBezTo>
                    <a:pt x="1113" y="2"/>
                    <a:pt x="1101" y="1"/>
                    <a:pt x="108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6" name="Google Shape;17506;p62"/>
            <p:cNvSpPr/>
            <p:nvPr/>
          </p:nvSpPr>
          <p:spPr>
            <a:xfrm>
              <a:off x="1324612" y="3619067"/>
              <a:ext cx="24249" cy="52981"/>
            </a:xfrm>
            <a:custGeom>
              <a:avLst/>
              <a:gdLst/>
              <a:ahLst/>
              <a:cxnLst/>
              <a:rect l="l" t="t" r="r" b="b"/>
              <a:pathLst>
                <a:path w="925" h="2021" extrusionOk="0">
                  <a:moveTo>
                    <a:pt x="145" y="0"/>
                  </a:moveTo>
                  <a:cubicBezTo>
                    <a:pt x="58" y="116"/>
                    <a:pt x="0" y="260"/>
                    <a:pt x="0" y="419"/>
                  </a:cubicBezTo>
                  <a:lnTo>
                    <a:pt x="0" y="1790"/>
                  </a:lnTo>
                  <a:cubicBezTo>
                    <a:pt x="0" y="1906"/>
                    <a:pt x="116" y="2021"/>
                    <a:pt x="231" y="2021"/>
                  </a:cubicBezTo>
                  <a:lnTo>
                    <a:pt x="924" y="2021"/>
                  </a:lnTo>
                  <a:lnTo>
                    <a:pt x="924" y="852"/>
                  </a:lnTo>
                  <a:cubicBezTo>
                    <a:pt x="924" y="707"/>
                    <a:pt x="866" y="577"/>
                    <a:pt x="751" y="491"/>
                  </a:cubicBezTo>
                  <a:lnTo>
                    <a:pt x="145"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7" name="Google Shape;17507;p62"/>
            <p:cNvSpPr/>
            <p:nvPr/>
          </p:nvSpPr>
          <p:spPr>
            <a:xfrm>
              <a:off x="1409365" y="3586901"/>
              <a:ext cx="206286" cy="85146"/>
            </a:xfrm>
            <a:custGeom>
              <a:avLst/>
              <a:gdLst/>
              <a:ahLst/>
              <a:cxnLst/>
              <a:rect l="l" t="t" r="r" b="b"/>
              <a:pathLst>
                <a:path w="7869" h="3248" extrusionOk="0">
                  <a:moveTo>
                    <a:pt x="2556" y="0"/>
                  </a:moveTo>
                  <a:lnTo>
                    <a:pt x="621" y="707"/>
                  </a:lnTo>
                  <a:cubicBezTo>
                    <a:pt x="246" y="837"/>
                    <a:pt x="1" y="1184"/>
                    <a:pt x="1" y="1574"/>
                  </a:cubicBezTo>
                  <a:lnTo>
                    <a:pt x="1" y="3017"/>
                  </a:lnTo>
                  <a:cubicBezTo>
                    <a:pt x="1" y="3133"/>
                    <a:pt x="116" y="3248"/>
                    <a:pt x="232" y="3248"/>
                  </a:cubicBezTo>
                  <a:lnTo>
                    <a:pt x="7637" y="3248"/>
                  </a:lnTo>
                  <a:cubicBezTo>
                    <a:pt x="7767" y="3248"/>
                    <a:pt x="7868" y="3133"/>
                    <a:pt x="7868" y="3017"/>
                  </a:cubicBezTo>
                  <a:lnTo>
                    <a:pt x="7868" y="1574"/>
                  </a:lnTo>
                  <a:cubicBezTo>
                    <a:pt x="7868" y="1184"/>
                    <a:pt x="7623" y="837"/>
                    <a:pt x="7262" y="707"/>
                  </a:cubicBezTo>
                  <a:lnTo>
                    <a:pt x="5327" y="0"/>
                  </a:lnTo>
                  <a:lnTo>
                    <a:pt x="3942" y="462"/>
                  </a:lnTo>
                  <a:lnTo>
                    <a:pt x="2556" y="0"/>
                  </a:ln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8" name="Google Shape;17508;p62"/>
            <p:cNvSpPr/>
            <p:nvPr/>
          </p:nvSpPr>
          <p:spPr>
            <a:xfrm>
              <a:off x="1500567" y="3611098"/>
              <a:ext cx="24249" cy="60950"/>
            </a:xfrm>
            <a:custGeom>
              <a:avLst/>
              <a:gdLst/>
              <a:ahLst/>
              <a:cxnLst/>
              <a:rect l="l" t="t" r="r" b="b"/>
              <a:pathLst>
                <a:path w="925" h="2325" extrusionOk="0">
                  <a:moveTo>
                    <a:pt x="217" y="1"/>
                  </a:moveTo>
                  <a:lnTo>
                    <a:pt x="1" y="2325"/>
                  </a:lnTo>
                  <a:lnTo>
                    <a:pt x="925" y="2325"/>
                  </a:lnTo>
                  <a:lnTo>
                    <a:pt x="708"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9" name="Google Shape;17509;p62"/>
            <p:cNvSpPr/>
            <p:nvPr/>
          </p:nvSpPr>
          <p:spPr>
            <a:xfrm>
              <a:off x="1502088" y="3598986"/>
              <a:ext cx="21208" cy="20474"/>
            </a:xfrm>
            <a:custGeom>
              <a:avLst/>
              <a:gdLst/>
              <a:ahLst/>
              <a:cxnLst/>
              <a:rect l="l" t="t" r="r" b="b"/>
              <a:pathLst>
                <a:path w="809" h="781" extrusionOk="0">
                  <a:moveTo>
                    <a:pt x="0" y="1"/>
                  </a:moveTo>
                  <a:lnTo>
                    <a:pt x="0" y="622"/>
                  </a:lnTo>
                  <a:cubicBezTo>
                    <a:pt x="0" y="708"/>
                    <a:pt x="73" y="780"/>
                    <a:pt x="159" y="780"/>
                  </a:cubicBezTo>
                  <a:lnTo>
                    <a:pt x="650" y="780"/>
                  </a:lnTo>
                  <a:cubicBezTo>
                    <a:pt x="737" y="780"/>
                    <a:pt x="809" y="708"/>
                    <a:pt x="809" y="622"/>
                  </a:cubicBezTo>
                  <a:lnTo>
                    <a:pt x="809"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0" name="Google Shape;17510;p62"/>
            <p:cNvSpPr/>
            <p:nvPr/>
          </p:nvSpPr>
          <p:spPr>
            <a:xfrm>
              <a:off x="1579291" y="3611858"/>
              <a:ext cx="36360" cy="60190"/>
            </a:xfrm>
            <a:custGeom>
              <a:avLst/>
              <a:gdLst/>
              <a:ahLst/>
              <a:cxnLst/>
              <a:rect l="l" t="t" r="r" b="b"/>
              <a:pathLst>
                <a:path w="1387" h="2296" extrusionOk="0">
                  <a:moveTo>
                    <a:pt x="1141" y="1"/>
                  </a:moveTo>
                  <a:lnTo>
                    <a:pt x="275" y="867"/>
                  </a:lnTo>
                  <a:cubicBezTo>
                    <a:pt x="101" y="1040"/>
                    <a:pt x="0" y="1271"/>
                    <a:pt x="0" y="1516"/>
                  </a:cubicBezTo>
                  <a:lnTo>
                    <a:pt x="0" y="2296"/>
                  </a:lnTo>
                  <a:lnTo>
                    <a:pt x="1155" y="2296"/>
                  </a:lnTo>
                  <a:cubicBezTo>
                    <a:pt x="1285" y="2296"/>
                    <a:pt x="1386" y="2181"/>
                    <a:pt x="1386" y="2065"/>
                  </a:cubicBezTo>
                  <a:lnTo>
                    <a:pt x="1386" y="622"/>
                  </a:lnTo>
                  <a:cubicBezTo>
                    <a:pt x="1386" y="391"/>
                    <a:pt x="1299" y="160"/>
                    <a:pt x="1141"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1" name="Google Shape;17511;p62"/>
            <p:cNvSpPr/>
            <p:nvPr/>
          </p:nvSpPr>
          <p:spPr>
            <a:xfrm>
              <a:off x="1446066" y="3399202"/>
              <a:ext cx="133251" cy="96891"/>
            </a:xfrm>
            <a:custGeom>
              <a:avLst/>
              <a:gdLst/>
              <a:ahLst/>
              <a:cxnLst/>
              <a:rect l="l" t="t" r="r" b="b"/>
              <a:pathLst>
                <a:path w="5083" h="3696" extrusionOk="0">
                  <a:moveTo>
                    <a:pt x="1849" y="0"/>
                  </a:moveTo>
                  <a:cubicBezTo>
                    <a:pt x="824" y="0"/>
                    <a:pt x="1" y="823"/>
                    <a:pt x="1" y="1848"/>
                  </a:cubicBezTo>
                  <a:lnTo>
                    <a:pt x="1" y="2396"/>
                  </a:lnTo>
                  <a:cubicBezTo>
                    <a:pt x="1" y="2642"/>
                    <a:pt x="30" y="2887"/>
                    <a:pt x="116" y="3118"/>
                  </a:cubicBezTo>
                  <a:lnTo>
                    <a:pt x="189" y="3349"/>
                  </a:lnTo>
                  <a:cubicBezTo>
                    <a:pt x="217" y="3421"/>
                    <a:pt x="232" y="3493"/>
                    <a:pt x="232" y="3566"/>
                  </a:cubicBezTo>
                  <a:lnTo>
                    <a:pt x="232" y="3696"/>
                  </a:lnTo>
                  <a:lnTo>
                    <a:pt x="4851" y="3696"/>
                  </a:lnTo>
                  <a:lnTo>
                    <a:pt x="4851" y="3580"/>
                  </a:lnTo>
                  <a:cubicBezTo>
                    <a:pt x="4851" y="3508"/>
                    <a:pt x="4851" y="3421"/>
                    <a:pt x="4880" y="3349"/>
                  </a:cubicBezTo>
                  <a:lnTo>
                    <a:pt x="4952" y="3133"/>
                  </a:lnTo>
                  <a:cubicBezTo>
                    <a:pt x="5039" y="2887"/>
                    <a:pt x="5082" y="2642"/>
                    <a:pt x="5082" y="2396"/>
                  </a:cubicBezTo>
                  <a:lnTo>
                    <a:pt x="5082" y="462"/>
                  </a:lnTo>
                  <a:cubicBezTo>
                    <a:pt x="5082" y="202"/>
                    <a:pt x="4880" y="0"/>
                    <a:pt x="4620"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2" name="Google Shape;17512;p62"/>
            <p:cNvSpPr/>
            <p:nvPr/>
          </p:nvSpPr>
          <p:spPr>
            <a:xfrm>
              <a:off x="1476345" y="3399202"/>
              <a:ext cx="102973" cy="96891"/>
            </a:xfrm>
            <a:custGeom>
              <a:avLst/>
              <a:gdLst/>
              <a:ahLst/>
              <a:cxnLst/>
              <a:rect l="l" t="t" r="r" b="b"/>
              <a:pathLst>
                <a:path w="3928" h="3696" extrusionOk="0">
                  <a:moveTo>
                    <a:pt x="939" y="0"/>
                  </a:moveTo>
                  <a:cubicBezTo>
                    <a:pt x="419" y="0"/>
                    <a:pt x="1" y="419"/>
                    <a:pt x="1" y="938"/>
                  </a:cubicBezTo>
                  <a:cubicBezTo>
                    <a:pt x="1" y="1458"/>
                    <a:pt x="419" y="1877"/>
                    <a:pt x="939" y="1877"/>
                  </a:cubicBezTo>
                  <a:lnTo>
                    <a:pt x="1069" y="1877"/>
                  </a:lnTo>
                  <a:lnTo>
                    <a:pt x="1127" y="3696"/>
                  </a:lnTo>
                  <a:lnTo>
                    <a:pt x="3696" y="3696"/>
                  </a:lnTo>
                  <a:lnTo>
                    <a:pt x="3696" y="3580"/>
                  </a:lnTo>
                  <a:cubicBezTo>
                    <a:pt x="3696" y="3508"/>
                    <a:pt x="3696" y="3421"/>
                    <a:pt x="3725" y="3349"/>
                  </a:cubicBezTo>
                  <a:lnTo>
                    <a:pt x="3797" y="3133"/>
                  </a:lnTo>
                  <a:cubicBezTo>
                    <a:pt x="3884" y="2887"/>
                    <a:pt x="3927" y="2642"/>
                    <a:pt x="3927" y="2396"/>
                  </a:cubicBezTo>
                  <a:lnTo>
                    <a:pt x="3927" y="462"/>
                  </a:lnTo>
                  <a:cubicBezTo>
                    <a:pt x="3927" y="202"/>
                    <a:pt x="3711" y="0"/>
                    <a:pt x="346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3" name="Google Shape;17513;p62"/>
            <p:cNvSpPr/>
            <p:nvPr/>
          </p:nvSpPr>
          <p:spPr>
            <a:xfrm>
              <a:off x="1476345" y="3544512"/>
              <a:ext cx="72694" cy="54501"/>
            </a:xfrm>
            <a:custGeom>
              <a:avLst/>
              <a:gdLst/>
              <a:ahLst/>
              <a:cxnLst/>
              <a:rect l="l" t="t" r="r" b="b"/>
              <a:pathLst>
                <a:path w="2773" h="2079" extrusionOk="0">
                  <a:moveTo>
                    <a:pt x="1" y="0"/>
                  </a:moveTo>
                  <a:lnTo>
                    <a:pt x="1" y="2079"/>
                  </a:lnTo>
                  <a:lnTo>
                    <a:pt x="2772" y="2079"/>
                  </a:lnTo>
                  <a:lnTo>
                    <a:pt x="27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4" name="Google Shape;17514;p62"/>
            <p:cNvSpPr/>
            <p:nvPr/>
          </p:nvSpPr>
          <p:spPr>
            <a:xfrm>
              <a:off x="1476345" y="3544512"/>
              <a:ext cx="72694" cy="30383"/>
            </a:xfrm>
            <a:custGeom>
              <a:avLst/>
              <a:gdLst/>
              <a:ahLst/>
              <a:cxnLst/>
              <a:rect l="l" t="t" r="r" b="b"/>
              <a:pathLst>
                <a:path w="2773" h="1159" extrusionOk="0">
                  <a:moveTo>
                    <a:pt x="1" y="0"/>
                  </a:moveTo>
                  <a:lnTo>
                    <a:pt x="1" y="780"/>
                  </a:lnTo>
                  <a:cubicBezTo>
                    <a:pt x="427" y="1032"/>
                    <a:pt x="903" y="1159"/>
                    <a:pt x="1381" y="1159"/>
                  </a:cubicBezTo>
                  <a:cubicBezTo>
                    <a:pt x="1859" y="1159"/>
                    <a:pt x="2339" y="1032"/>
                    <a:pt x="2772" y="780"/>
                  </a:cubicBezTo>
                  <a:lnTo>
                    <a:pt x="27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5" name="Google Shape;17515;p62"/>
            <p:cNvSpPr/>
            <p:nvPr/>
          </p:nvSpPr>
          <p:spPr>
            <a:xfrm>
              <a:off x="1464233" y="3576887"/>
              <a:ext cx="48472" cy="43438"/>
            </a:xfrm>
            <a:custGeom>
              <a:avLst/>
              <a:gdLst/>
              <a:ahLst/>
              <a:cxnLst/>
              <a:rect l="l" t="t" r="r" b="b"/>
              <a:pathLst>
                <a:path w="1849" h="1657" extrusionOk="0">
                  <a:moveTo>
                    <a:pt x="413" y="1"/>
                  </a:moveTo>
                  <a:cubicBezTo>
                    <a:pt x="327" y="1"/>
                    <a:pt x="242" y="49"/>
                    <a:pt x="203" y="137"/>
                  </a:cubicBezTo>
                  <a:lnTo>
                    <a:pt x="1" y="555"/>
                  </a:lnTo>
                  <a:lnTo>
                    <a:pt x="752" y="1566"/>
                  </a:lnTo>
                  <a:cubicBezTo>
                    <a:pt x="798" y="1628"/>
                    <a:pt x="869" y="1656"/>
                    <a:pt x="941" y="1656"/>
                  </a:cubicBezTo>
                  <a:cubicBezTo>
                    <a:pt x="1003" y="1656"/>
                    <a:pt x="1065" y="1635"/>
                    <a:pt x="1112" y="1595"/>
                  </a:cubicBezTo>
                  <a:lnTo>
                    <a:pt x="1849" y="844"/>
                  </a:lnTo>
                  <a:lnTo>
                    <a:pt x="535" y="36"/>
                  </a:lnTo>
                  <a:cubicBezTo>
                    <a:pt x="497" y="12"/>
                    <a:pt x="455" y="1"/>
                    <a:pt x="413"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6" name="Google Shape;17516;p62"/>
            <p:cNvSpPr/>
            <p:nvPr/>
          </p:nvSpPr>
          <p:spPr>
            <a:xfrm>
              <a:off x="1512679" y="3576887"/>
              <a:ext cx="48472" cy="43438"/>
            </a:xfrm>
            <a:custGeom>
              <a:avLst/>
              <a:gdLst/>
              <a:ahLst/>
              <a:cxnLst/>
              <a:rect l="l" t="t" r="r" b="b"/>
              <a:pathLst>
                <a:path w="1849" h="1657" extrusionOk="0">
                  <a:moveTo>
                    <a:pt x="1436" y="1"/>
                  </a:moveTo>
                  <a:cubicBezTo>
                    <a:pt x="1394" y="1"/>
                    <a:pt x="1352" y="12"/>
                    <a:pt x="1314" y="36"/>
                  </a:cubicBezTo>
                  <a:lnTo>
                    <a:pt x="1" y="844"/>
                  </a:lnTo>
                  <a:lnTo>
                    <a:pt x="737" y="1595"/>
                  </a:lnTo>
                  <a:cubicBezTo>
                    <a:pt x="784" y="1635"/>
                    <a:pt x="843" y="1656"/>
                    <a:pt x="902" y="1656"/>
                  </a:cubicBezTo>
                  <a:cubicBezTo>
                    <a:pt x="970" y="1656"/>
                    <a:pt x="1037" y="1628"/>
                    <a:pt x="1083" y="1566"/>
                  </a:cubicBezTo>
                  <a:lnTo>
                    <a:pt x="1848" y="555"/>
                  </a:lnTo>
                  <a:lnTo>
                    <a:pt x="1646" y="137"/>
                  </a:lnTo>
                  <a:cubicBezTo>
                    <a:pt x="1607" y="49"/>
                    <a:pt x="1522" y="1"/>
                    <a:pt x="143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7" name="Google Shape;17517;p62"/>
            <p:cNvSpPr/>
            <p:nvPr/>
          </p:nvSpPr>
          <p:spPr>
            <a:xfrm>
              <a:off x="1452122" y="3448171"/>
              <a:ext cx="121140" cy="114533"/>
            </a:xfrm>
            <a:custGeom>
              <a:avLst/>
              <a:gdLst/>
              <a:ahLst/>
              <a:cxnLst/>
              <a:rect l="l" t="t" r="r" b="b"/>
              <a:pathLst>
                <a:path w="4621" h="4369" extrusionOk="0">
                  <a:moveTo>
                    <a:pt x="2025" y="1"/>
                  </a:moveTo>
                  <a:cubicBezTo>
                    <a:pt x="1423" y="1"/>
                    <a:pt x="898" y="105"/>
                    <a:pt x="636" y="167"/>
                  </a:cubicBezTo>
                  <a:cubicBezTo>
                    <a:pt x="535" y="182"/>
                    <a:pt x="463" y="283"/>
                    <a:pt x="463" y="384"/>
                  </a:cubicBezTo>
                  <a:lnTo>
                    <a:pt x="463" y="947"/>
                  </a:lnTo>
                  <a:cubicBezTo>
                    <a:pt x="463" y="1062"/>
                    <a:pt x="405" y="1178"/>
                    <a:pt x="319" y="1279"/>
                  </a:cubicBezTo>
                  <a:lnTo>
                    <a:pt x="131" y="1467"/>
                  </a:lnTo>
                  <a:cubicBezTo>
                    <a:pt x="44" y="1553"/>
                    <a:pt x="1" y="1669"/>
                    <a:pt x="1" y="1784"/>
                  </a:cubicBezTo>
                  <a:lnTo>
                    <a:pt x="1" y="2059"/>
                  </a:lnTo>
                  <a:cubicBezTo>
                    <a:pt x="1" y="3343"/>
                    <a:pt x="1026" y="4368"/>
                    <a:pt x="2311" y="4368"/>
                  </a:cubicBezTo>
                  <a:cubicBezTo>
                    <a:pt x="3581" y="4368"/>
                    <a:pt x="4620" y="3329"/>
                    <a:pt x="4620" y="2059"/>
                  </a:cubicBezTo>
                  <a:lnTo>
                    <a:pt x="4620" y="1784"/>
                  </a:lnTo>
                  <a:cubicBezTo>
                    <a:pt x="4620" y="1669"/>
                    <a:pt x="4577" y="1539"/>
                    <a:pt x="4490" y="1452"/>
                  </a:cubicBezTo>
                  <a:lnTo>
                    <a:pt x="4303" y="1265"/>
                  </a:lnTo>
                  <a:cubicBezTo>
                    <a:pt x="4202" y="1178"/>
                    <a:pt x="4158" y="1062"/>
                    <a:pt x="4158" y="947"/>
                  </a:cubicBezTo>
                  <a:lnTo>
                    <a:pt x="4158" y="817"/>
                  </a:lnTo>
                  <a:cubicBezTo>
                    <a:pt x="4158" y="716"/>
                    <a:pt x="4115" y="629"/>
                    <a:pt x="4043" y="572"/>
                  </a:cubicBezTo>
                  <a:cubicBezTo>
                    <a:pt x="3439" y="126"/>
                    <a:pt x="2685" y="1"/>
                    <a:pt x="202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8" name="Google Shape;17518;p62"/>
            <p:cNvSpPr/>
            <p:nvPr/>
          </p:nvSpPr>
          <p:spPr>
            <a:xfrm>
              <a:off x="1452122" y="3448355"/>
              <a:ext cx="109028" cy="113957"/>
            </a:xfrm>
            <a:custGeom>
              <a:avLst/>
              <a:gdLst/>
              <a:ahLst/>
              <a:cxnLst/>
              <a:rect l="l" t="t" r="r" b="b"/>
              <a:pathLst>
                <a:path w="4159" h="4347" extrusionOk="0">
                  <a:moveTo>
                    <a:pt x="1986" y="1"/>
                  </a:moveTo>
                  <a:cubicBezTo>
                    <a:pt x="1772" y="1"/>
                    <a:pt x="1570" y="13"/>
                    <a:pt x="1387" y="31"/>
                  </a:cubicBezTo>
                  <a:cubicBezTo>
                    <a:pt x="1127" y="59"/>
                    <a:pt x="881" y="103"/>
                    <a:pt x="636" y="160"/>
                  </a:cubicBezTo>
                  <a:cubicBezTo>
                    <a:pt x="521" y="189"/>
                    <a:pt x="448" y="276"/>
                    <a:pt x="448" y="391"/>
                  </a:cubicBezTo>
                  <a:lnTo>
                    <a:pt x="448" y="940"/>
                  </a:lnTo>
                  <a:cubicBezTo>
                    <a:pt x="448" y="1055"/>
                    <a:pt x="405" y="1171"/>
                    <a:pt x="319" y="1272"/>
                  </a:cubicBezTo>
                  <a:lnTo>
                    <a:pt x="131" y="1460"/>
                  </a:lnTo>
                  <a:cubicBezTo>
                    <a:pt x="44" y="1546"/>
                    <a:pt x="1" y="1662"/>
                    <a:pt x="1" y="1792"/>
                  </a:cubicBezTo>
                  <a:lnTo>
                    <a:pt x="1" y="2052"/>
                  </a:lnTo>
                  <a:cubicBezTo>
                    <a:pt x="1" y="3221"/>
                    <a:pt x="867" y="4202"/>
                    <a:pt x="2022" y="4347"/>
                  </a:cubicBezTo>
                  <a:cubicBezTo>
                    <a:pt x="1618" y="3914"/>
                    <a:pt x="1387" y="3351"/>
                    <a:pt x="1387" y="2744"/>
                  </a:cubicBezTo>
                  <a:lnTo>
                    <a:pt x="1387" y="1055"/>
                  </a:lnTo>
                  <a:cubicBezTo>
                    <a:pt x="1387" y="825"/>
                    <a:pt x="1560" y="622"/>
                    <a:pt x="1791" y="594"/>
                  </a:cubicBezTo>
                  <a:cubicBezTo>
                    <a:pt x="1966" y="575"/>
                    <a:pt x="2188" y="558"/>
                    <a:pt x="2436" y="558"/>
                  </a:cubicBezTo>
                  <a:cubicBezTo>
                    <a:pt x="2964" y="558"/>
                    <a:pt x="3608" y="635"/>
                    <a:pt x="4158" y="940"/>
                  </a:cubicBezTo>
                  <a:lnTo>
                    <a:pt x="4158" y="810"/>
                  </a:lnTo>
                  <a:cubicBezTo>
                    <a:pt x="4158" y="723"/>
                    <a:pt x="4115" y="637"/>
                    <a:pt x="4043" y="579"/>
                  </a:cubicBezTo>
                  <a:cubicBezTo>
                    <a:pt x="3420" y="121"/>
                    <a:pt x="2649" y="1"/>
                    <a:pt x="198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9" name="Google Shape;17519;p62"/>
            <p:cNvSpPr/>
            <p:nvPr/>
          </p:nvSpPr>
          <p:spPr>
            <a:xfrm>
              <a:off x="1409759" y="3611858"/>
              <a:ext cx="36334" cy="60190"/>
            </a:xfrm>
            <a:custGeom>
              <a:avLst/>
              <a:gdLst/>
              <a:ahLst/>
              <a:cxnLst/>
              <a:rect l="l" t="t" r="r" b="b"/>
              <a:pathLst>
                <a:path w="1386" h="2296" extrusionOk="0">
                  <a:moveTo>
                    <a:pt x="246" y="1"/>
                  </a:moveTo>
                  <a:cubicBezTo>
                    <a:pt x="87" y="160"/>
                    <a:pt x="0" y="391"/>
                    <a:pt x="0" y="622"/>
                  </a:cubicBezTo>
                  <a:lnTo>
                    <a:pt x="0" y="2065"/>
                  </a:lnTo>
                  <a:cubicBezTo>
                    <a:pt x="0" y="2181"/>
                    <a:pt x="101" y="2296"/>
                    <a:pt x="231" y="2296"/>
                  </a:cubicBezTo>
                  <a:lnTo>
                    <a:pt x="1386" y="2296"/>
                  </a:lnTo>
                  <a:lnTo>
                    <a:pt x="1386" y="1516"/>
                  </a:lnTo>
                  <a:cubicBezTo>
                    <a:pt x="1386" y="1271"/>
                    <a:pt x="1285" y="1040"/>
                    <a:pt x="1112" y="867"/>
                  </a:cubicBezTo>
                  <a:lnTo>
                    <a:pt x="246"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0" name="Google Shape;17520;p62"/>
          <p:cNvGrpSpPr/>
          <p:nvPr/>
        </p:nvGrpSpPr>
        <p:grpSpPr>
          <a:xfrm>
            <a:off x="1798763" y="3395401"/>
            <a:ext cx="376185" cy="280448"/>
            <a:chOff x="1798763" y="3395401"/>
            <a:chExt cx="376185" cy="280448"/>
          </a:xfrm>
        </p:grpSpPr>
        <p:sp>
          <p:nvSpPr>
            <p:cNvPr id="17521" name="Google Shape;17521;p62"/>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2" name="Google Shape;17522;p62"/>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3" name="Google Shape;17523;p62"/>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4" name="Google Shape;17524;p62"/>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5" name="Google Shape;17525;p62"/>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6" name="Google Shape;17526;p62"/>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7" name="Google Shape;17527;p62"/>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8" name="Google Shape;17528;p62"/>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9" name="Google Shape;17529;p62"/>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0" name="Google Shape;17530;p62"/>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1" name="Google Shape;17531;p62"/>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2" name="Google Shape;17532;p62"/>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3" name="Google Shape;17533;p62"/>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4" name="Google Shape;17534;p62"/>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5" name="Google Shape;17535;p62"/>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6" name="Google Shape;17536;p62"/>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7" name="Google Shape;17537;p62"/>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8" name="Google Shape;17538;p62"/>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9" name="Google Shape;17539;p62"/>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0" name="Google Shape;17540;p62"/>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1" name="Google Shape;17541;p62"/>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2" name="Google Shape;17542;p62"/>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3" name="Google Shape;17543;p62"/>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4" name="Google Shape;17544;p62"/>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5" name="Google Shape;17545;p62"/>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6" name="Google Shape;17546;p62"/>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7" name="Google Shape;17547;p62"/>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8" name="Google Shape;17548;p62"/>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9" name="Google Shape;17549;p62"/>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0" name="Google Shape;17550;p62"/>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1" name="Google Shape;17551;p62"/>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2" name="Google Shape;17552;p62"/>
          <p:cNvGrpSpPr/>
          <p:nvPr/>
        </p:nvGrpSpPr>
        <p:grpSpPr>
          <a:xfrm>
            <a:off x="2273307" y="3378754"/>
            <a:ext cx="375818" cy="313374"/>
            <a:chOff x="2273307" y="3378754"/>
            <a:chExt cx="375818" cy="313374"/>
          </a:xfrm>
        </p:grpSpPr>
        <p:sp>
          <p:nvSpPr>
            <p:cNvPr id="17553" name="Google Shape;17553;p62"/>
            <p:cNvSpPr/>
            <p:nvPr/>
          </p:nvSpPr>
          <p:spPr>
            <a:xfrm>
              <a:off x="2448528" y="3429087"/>
              <a:ext cx="25009" cy="25009"/>
            </a:xfrm>
            <a:custGeom>
              <a:avLst/>
              <a:gdLst/>
              <a:ahLst/>
              <a:cxnLst/>
              <a:rect l="l" t="t" r="r" b="b"/>
              <a:pathLst>
                <a:path w="954" h="954" extrusionOk="0">
                  <a:moveTo>
                    <a:pt x="0" y="1"/>
                  </a:moveTo>
                  <a:lnTo>
                    <a:pt x="0" y="953"/>
                  </a:lnTo>
                  <a:lnTo>
                    <a:pt x="953" y="953"/>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4" name="Google Shape;17554;p62"/>
            <p:cNvSpPr/>
            <p:nvPr/>
          </p:nvSpPr>
          <p:spPr>
            <a:xfrm>
              <a:off x="2447401" y="3429087"/>
              <a:ext cx="27631" cy="18849"/>
            </a:xfrm>
            <a:custGeom>
              <a:avLst/>
              <a:gdLst/>
              <a:ahLst/>
              <a:cxnLst/>
              <a:rect l="l" t="t" r="r" b="b"/>
              <a:pathLst>
                <a:path w="1054" h="719" extrusionOk="0">
                  <a:moveTo>
                    <a:pt x="43" y="1"/>
                  </a:moveTo>
                  <a:lnTo>
                    <a:pt x="43" y="477"/>
                  </a:lnTo>
                  <a:cubicBezTo>
                    <a:pt x="43" y="520"/>
                    <a:pt x="29" y="578"/>
                    <a:pt x="0" y="621"/>
                  </a:cubicBezTo>
                  <a:cubicBezTo>
                    <a:pt x="166" y="686"/>
                    <a:pt x="343" y="719"/>
                    <a:pt x="522" y="719"/>
                  </a:cubicBezTo>
                  <a:cubicBezTo>
                    <a:pt x="700" y="719"/>
                    <a:pt x="881" y="686"/>
                    <a:pt x="1054" y="621"/>
                  </a:cubicBezTo>
                  <a:cubicBezTo>
                    <a:pt x="1025" y="578"/>
                    <a:pt x="996" y="520"/>
                    <a:pt x="996" y="477"/>
                  </a:cubicBezTo>
                  <a:lnTo>
                    <a:pt x="9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5" name="Google Shape;17555;p62"/>
            <p:cNvSpPr/>
            <p:nvPr/>
          </p:nvSpPr>
          <p:spPr>
            <a:xfrm>
              <a:off x="2423545" y="3448774"/>
              <a:ext cx="74949" cy="93116"/>
            </a:xfrm>
            <a:custGeom>
              <a:avLst/>
              <a:gdLst/>
              <a:ahLst/>
              <a:cxnLst/>
              <a:rect l="l" t="t" r="r" b="b"/>
              <a:pathLst>
                <a:path w="2859" h="3552" extrusionOk="0">
                  <a:moveTo>
                    <a:pt x="708" y="0"/>
                  </a:moveTo>
                  <a:lnTo>
                    <a:pt x="275" y="217"/>
                  </a:lnTo>
                  <a:cubicBezTo>
                    <a:pt x="102" y="303"/>
                    <a:pt x="1" y="462"/>
                    <a:pt x="1" y="650"/>
                  </a:cubicBezTo>
                  <a:lnTo>
                    <a:pt x="1" y="2036"/>
                  </a:lnTo>
                  <a:cubicBezTo>
                    <a:pt x="1" y="2555"/>
                    <a:pt x="160" y="3060"/>
                    <a:pt x="448" y="3493"/>
                  </a:cubicBezTo>
                  <a:lnTo>
                    <a:pt x="477" y="3551"/>
                  </a:lnTo>
                  <a:lnTo>
                    <a:pt x="2383" y="3551"/>
                  </a:lnTo>
                  <a:lnTo>
                    <a:pt x="2426" y="3493"/>
                  </a:lnTo>
                  <a:cubicBezTo>
                    <a:pt x="2700" y="3060"/>
                    <a:pt x="2859" y="2555"/>
                    <a:pt x="2859" y="2036"/>
                  </a:cubicBezTo>
                  <a:lnTo>
                    <a:pt x="2859" y="650"/>
                  </a:lnTo>
                  <a:cubicBezTo>
                    <a:pt x="2859" y="462"/>
                    <a:pt x="2758" y="303"/>
                    <a:pt x="2599" y="217"/>
                  </a:cubicBezTo>
                  <a:lnTo>
                    <a:pt x="2166" y="0"/>
                  </a:lnTo>
                  <a:cubicBezTo>
                    <a:pt x="2013" y="191"/>
                    <a:pt x="1557" y="202"/>
                    <a:pt x="1452" y="202"/>
                  </a:cubicBezTo>
                  <a:cubicBezTo>
                    <a:pt x="1438" y="202"/>
                    <a:pt x="1430" y="202"/>
                    <a:pt x="1430" y="202"/>
                  </a:cubicBezTo>
                  <a:cubicBezTo>
                    <a:pt x="1430" y="202"/>
                    <a:pt x="1422" y="202"/>
                    <a:pt x="1409" y="202"/>
                  </a:cubicBezTo>
                  <a:cubicBezTo>
                    <a:pt x="1306" y="202"/>
                    <a:pt x="861" y="191"/>
                    <a:pt x="70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6" name="Google Shape;17556;p62"/>
            <p:cNvSpPr/>
            <p:nvPr/>
          </p:nvSpPr>
          <p:spPr>
            <a:xfrm>
              <a:off x="2436050" y="3541864"/>
              <a:ext cx="50359" cy="106354"/>
            </a:xfrm>
            <a:custGeom>
              <a:avLst/>
              <a:gdLst/>
              <a:ahLst/>
              <a:cxnLst/>
              <a:rect l="l" t="t" r="r" b="b"/>
              <a:pathLst>
                <a:path w="1921" h="4057" extrusionOk="0">
                  <a:moveTo>
                    <a:pt x="0" y="0"/>
                  </a:moveTo>
                  <a:lnTo>
                    <a:pt x="0" y="4057"/>
                  </a:lnTo>
                  <a:lnTo>
                    <a:pt x="1920" y="4057"/>
                  </a:lnTo>
                  <a:lnTo>
                    <a:pt x="1920"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7" name="Google Shape;17557;p62"/>
            <p:cNvSpPr/>
            <p:nvPr/>
          </p:nvSpPr>
          <p:spPr>
            <a:xfrm>
              <a:off x="2423545" y="3458972"/>
              <a:ext cx="12531" cy="82918"/>
            </a:xfrm>
            <a:custGeom>
              <a:avLst/>
              <a:gdLst/>
              <a:ahLst/>
              <a:cxnLst/>
              <a:rect l="l" t="t" r="r" b="b"/>
              <a:pathLst>
                <a:path w="478" h="3163" extrusionOk="0">
                  <a:moveTo>
                    <a:pt x="73" y="1"/>
                  </a:moveTo>
                  <a:cubicBezTo>
                    <a:pt x="30" y="73"/>
                    <a:pt x="1" y="174"/>
                    <a:pt x="1" y="261"/>
                  </a:cubicBezTo>
                  <a:lnTo>
                    <a:pt x="1" y="1647"/>
                  </a:lnTo>
                  <a:cubicBezTo>
                    <a:pt x="1" y="2166"/>
                    <a:pt x="160" y="2671"/>
                    <a:pt x="448" y="3104"/>
                  </a:cubicBezTo>
                  <a:lnTo>
                    <a:pt x="477" y="3162"/>
                  </a:lnTo>
                  <a:lnTo>
                    <a:pt x="477" y="549"/>
                  </a:lnTo>
                  <a:cubicBezTo>
                    <a:pt x="477" y="391"/>
                    <a:pt x="405" y="261"/>
                    <a:pt x="289" y="160"/>
                  </a:cubicBezTo>
                  <a:lnTo>
                    <a:pt x="73"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8" name="Google Shape;17558;p62"/>
            <p:cNvSpPr/>
            <p:nvPr/>
          </p:nvSpPr>
          <p:spPr>
            <a:xfrm>
              <a:off x="2485989" y="3458972"/>
              <a:ext cx="12505" cy="82918"/>
            </a:xfrm>
            <a:custGeom>
              <a:avLst/>
              <a:gdLst/>
              <a:ahLst/>
              <a:cxnLst/>
              <a:rect l="l" t="t" r="r" b="b"/>
              <a:pathLst>
                <a:path w="477" h="3163" extrusionOk="0">
                  <a:moveTo>
                    <a:pt x="405" y="1"/>
                  </a:moveTo>
                  <a:lnTo>
                    <a:pt x="188" y="160"/>
                  </a:lnTo>
                  <a:cubicBezTo>
                    <a:pt x="73" y="261"/>
                    <a:pt x="1" y="391"/>
                    <a:pt x="1" y="549"/>
                  </a:cubicBezTo>
                  <a:lnTo>
                    <a:pt x="1" y="3162"/>
                  </a:lnTo>
                  <a:lnTo>
                    <a:pt x="44" y="3104"/>
                  </a:lnTo>
                  <a:cubicBezTo>
                    <a:pt x="318" y="2671"/>
                    <a:pt x="477" y="2166"/>
                    <a:pt x="477" y="1647"/>
                  </a:cubicBezTo>
                  <a:lnTo>
                    <a:pt x="477" y="261"/>
                  </a:lnTo>
                  <a:cubicBezTo>
                    <a:pt x="477" y="174"/>
                    <a:pt x="448" y="73"/>
                    <a:pt x="405"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9" name="Google Shape;17559;p62"/>
            <p:cNvSpPr/>
            <p:nvPr/>
          </p:nvSpPr>
          <p:spPr>
            <a:xfrm>
              <a:off x="2442105" y="3441670"/>
              <a:ext cx="38248" cy="100220"/>
            </a:xfrm>
            <a:custGeom>
              <a:avLst/>
              <a:gdLst/>
              <a:ahLst/>
              <a:cxnLst/>
              <a:rect l="l" t="t" r="r" b="b"/>
              <a:pathLst>
                <a:path w="1459" h="3823" extrusionOk="0">
                  <a:moveTo>
                    <a:pt x="231" y="0"/>
                  </a:moveTo>
                  <a:cubicBezTo>
                    <a:pt x="220" y="0"/>
                    <a:pt x="209" y="4"/>
                    <a:pt x="202" y="11"/>
                  </a:cubicBezTo>
                  <a:lnTo>
                    <a:pt x="0" y="271"/>
                  </a:lnTo>
                  <a:lnTo>
                    <a:pt x="318" y="675"/>
                  </a:lnTo>
                  <a:cubicBezTo>
                    <a:pt x="334" y="700"/>
                    <a:pt x="366" y="716"/>
                    <a:pt x="398" y="716"/>
                  </a:cubicBezTo>
                  <a:cubicBezTo>
                    <a:pt x="421" y="716"/>
                    <a:pt x="444" y="708"/>
                    <a:pt x="462" y="690"/>
                  </a:cubicBezTo>
                  <a:lnTo>
                    <a:pt x="606" y="574"/>
                  </a:lnTo>
                  <a:lnTo>
                    <a:pt x="606" y="3822"/>
                  </a:lnTo>
                  <a:lnTo>
                    <a:pt x="852" y="3822"/>
                  </a:lnTo>
                  <a:lnTo>
                    <a:pt x="852" y="574"/>
                  </a:lnTo>
                  <a:lnTo>
                    <a:pt x="982" y="690"/>
                  </a:lnTo>
                  <a:cubicBezTo>
                    <a:pt x="1000" y="708"/>
                    <a:pt x="1023" y="716"/>
                    <a:pt x="1047" y="716"/>
                  </a:cubicBezTo>
                  <a:cubicBezTo>
                    <a:pt x="1080" y="716"/>
                    <a:pt x="1115" y="700"/>
                    <a:pt x="1140" y="675"/>
                  </a:cubicBezTo>
                  <a:lnTo>
                    <a:pt x="1458" y="271"/>
                  </a:lnTo>
                  <a:lnTo>
                    <a:pt x="1256" y="11"/>
                  </a:lnTo>
                  <a:cubicBezTo>
                    <a:pt x="1249" y="4"/>
                    <a:pt x="1238" y="0"/>
                    <a:pt x="1227" y="0"/>
                  </a:cubicBezTo>
                  <a:cubicBezTo>
                    <a:pt x="1216" y="0"/>
                    <a:pt x="1205" y="4"/>
                    <a:pt x="1198" y="11"/>
                  </a:cubicBezTo>
                  <a:lnTo>
                    <a:pt x="722" y="473"/>
                  </a:lnTo>
                  <a:lnTo>
                    <a:pt x="260" y="11"/>
                  </a:lnTo>
                  <a:cubicBezTo>
                    <a:pt x="253" y="4"/>
                    <a:pt x="242" y="0"/>
                    <a:pt x="231"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0" name="Google Shape;17560;p62"/>
            <p:cNvSpPr/>
            <p:nvPr/>
          </p:nvSpPr>
          <p:spPr>
            <a:xfrm>
              <a:off x="2457992" y="3554342"/>
              <a:ext cx="6449" cy="93876"/>
            </a:xfrm>
            <a:custGeom>
              <a:avLst/>
              <a:gdLst/>
              <a:ahLst/>
              <a:cxnLst/>
              <a:rect l="l" t="t" r="r" b="b"/>
              <a:pathLst>
                <a:path w="246" h="3581" extrusionOk="0">
                  <a:moveTo>
                    <a:pt x="116" y="1"/>
                  </a:moveTo>
                  <a:cubicBezTo>
                    <a:pt x="58" y="1"/>
                    <a:pt x="0" y="58"/>
                    <a:pt x="0" y="116"/>
                  </a:cubicBezTo>
                  <a:lnTo>
                    <a:pt x="0" y="3581"/>
                  </a:lnTo>
                  <a:lnTo>
                    <a:pt x="246" y="3581"/>
                  </a:lnTo>
                  <a:lnTo>
                    <a:pt x="246" y="131"/>
                  </a:lnTo>
                  <a:cubicBezTo>
                    <a:pt x="246" y="58"/>
                    <a:pt x="188" y="1"/>
                    <a:pt x="116"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1" name="Google Shape;17561;p62"/>
            <p:cNvSpPr/>
            <p:nvPr/>
          </p:nvSpPr>
          <p:spPr>
            <a:xfrm>
              <a:off x="2436050" y="3378754"/>
              <a:ext cx="50359" cy="56782"/>
            </a:xfrm>
            <a:custGeom>
              <a:avLst/>
              <a:gdLst/>
              <a:ahLst/>
              <a:cxnLst/>
              <a:rect l="l" t="t" r="r" b="b"/>
              <a:pathLst>
                <a:path w="1921" h="2166" extrusionOk="0">
                  <a:moveTo>
                    <a:pt x="722" y="1"/>
                  </a:moveTo>
                  <a:cubicBezTo>
                    <a:pt x="332" y="1"/>
                    <a:pt x="0" y="333"/>
                    <a:pt x="0" y="722"/>
                  </a:cubicBezTo>
                  <a:lnTo>
                    <a:pt x="0" y="1199"/>
                  </a:lnTo>
                  <a:cubicBezTo>
                    <a:pt x="0" y="1733"/>
                    <a:pt x="433" y="2166"/>
                    <a:pt x="953" y="2166"/>
                  </a:cubicBezTo>
                  <a:cubicBezTo>
                    <a:pt x="1487" y="2166"/>
                    <a:pt x="1920" y="1733"/>
                    <a:pt x="1920" y="1199"/>
                  </a:cubicBezTo>
                  <a:lnTo>
                    <a:pt x="1920" y="722"/>
                  </a:lnTo>
                  <a:cubicBezTo>
                    <a:pt x="1920" y="333"/>
                    <a:pt x="1602" y="1"/>
                    <a:pt x="119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2" name="Google Shape;17562;p62"/>
            <p:cNvSpPr/>
            <p:nvPr/>
          </p:nvSpPr>
          <p:spPr>
            <a:xfrm>
              <a:off x="2436050" y="3379147"/>
              <a:ext cx="34447" cy="56441"/>
            </a:xfrm>
            <a:custGeom>
              <a:avLst/>
              <a:gdLst/>
              <a:ahLst/>
              <a:cxnLst/>
              <a:rect l="l" t="t" r="r" b="b"/>
              <a:pathLst>
                <a:path w="1314" h="2153" extrusionOk="0">
                  <a:moveTo>
                    <a:pt x="722" y="0"/>
                  </a:moveTo>
                  <a:cubicBezTo>
                    <a:pt x="318" y="0"/>
                    <a:pt x="0" y="318"/>
                    <a:pt x="0" y="722"/>
                  </a:cubicBezTo>
                  <a:lnTo>
                    <a:pt x="0" y="1198"/>
                  </a:lnTo>
                  <a:cubicBezTo>
                    <a:pt x="0" y="1746"/>
                    <a:pt x="442" y="2152"/>
                    <a:pt x="946" y="2152"/>
                  </a:cubicBezTo>
                  <a:cubicBezTo>
                    <a:pt x="1067" y="2152"/>
                    <a:pt x="1191" y="2129"/>
                    <a:pt x="1314" y="2079"/>
                  </a:cubicBezTo>
                  <a:cubicBezTo>
                    <a:pt x="953" y="1934"/>
                    <a:pt x="722" y="1573"/>
                    <a:pt x="722" y="1184"/>
                  </a:cubicBezTo>
                  <a:lnTo>
                    <a:pt x="722" y="707"/>
                  </a:lnTo>
                  <a:cubicBezTo>
                    <a:pt x="722" y="361"/>
                    <a:pt x="967" y="72"/>
                    <a:pt x="13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3" name="Google Shape;17563;p62"/>
            <p:cNvSpPr/>
            <p:nvPr/>
          </p:nvSpPr>
          <p:spPr>
            <a:xfrm>
              <a:off x="2435656" y="3378754"/>
              <a:ext cx="50359" cy="25429"/>
            </a:xfrm>
            <a:custGeom>
              <a:avLst/>
              <a:gdLst/>
              <a:ahLst/>
              <a:cxnLst/>
              <a:rect l="l" t="t" r="r" b="b"/>
              <a:pathLst>
                <a:path w="1921" h="970" extrusionOk="0">
                  <a:moveTo>
                    <a:pt x="722" y="1"/>
                  </a:moveTo>
                  <a:cubicBezTo>
                    <a:pt x="318" y="1"/>
                    <a:pt x="1" y="333"/>
                    <a:pt x="1" y="722"/>
                  </a:cubicBezTo>
                  <a:lnTo>
                    <a:pt x="15" y="722"/>
                  </a:lnTo>
                  <a:cubicBezTo>
                    <a:pt x="591" y="883"/>
                    <a:pt x="1180" y="969"/>
                    <a:pt x="1781" y="969"/>
                  </a:cubicBezTo>
                  <a:cubicBezTo>
                    <a:pt x="1827" y="969"/>
                    <a:pt x="1874" y="969"/>
                    <a:pt x="1921" y="968"/>
                  </a:cubicBezTo>
                  <a:lnTo>
                    <a:pt x="1921" y="722"/>
                  </a:lnTo>
                  <a:cubicBezTo>
                    <a:pt x="1921" y="333"/>
                    <a:pt x="1603"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4" name="Google Shape;17564;p62"/>
            <p:cNvSpPr/>
            <p:nvPr/>
          </p:nvSpPr>
          <p:spPr>
            <a:xfrm>
              <a:off x="2436050" y="3379147"/>
              <a:ext cx="34447" cy="22728"/>
            </a:xfrm>
            <a:custGeom>
              <a:avLst/>
              <a:gdLst/>
              <a:ahLst/>
              <a:cxnLst/>
              <a:rect l="l" t="t" r="r" b="b"/>
              <a:pathLst>
                <a:path w="1314" h="867" extrusionOk="0">
                  <a:moveTo>
                    <a:pt x="722" y="0"/>
                  </a:moveTo>
                  <a:cubicBezTo>
                    <a:pt x="318" y="0"/>
                    <a:pt x="0" y="318"/>
                    <a:pt x="0" y="722"/>
                  </a:cubicBezTo>
                  <a:cubicBezTo>
                    <a:pt x="231" y="780"/>
                    <a:pt x="476" y="837"/>
                    <a:pt x="722" y="866"/>
                  </a:cubicBezTo>
                  <a:lnTo>
                    <a:pt x="722" y="722"/>
                  </a:lnTo>
                  <a:lnTo>
                    <a:pt x="722" y="707"/>
                  </a:lnTo>
                  <a:cubicBezTo>
                    <a:pt x="722" y="361"/>
                    <a:pt x="967"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5" name="Google Shape;17565;p62"/>
            <p:cNvSpPr/>
            <p:nvPr/>
          </p:nvSpPr>
          <p:spPr>
            <a:xfrm>
              <a:off x="2548800" y="3429087"/>
              <a:ext cx="25009" cy="25009"/>
            </a:xfrm>
            <a:custGeom>
              <a:avLst/>
              <a:gdLst/>
              <a:ahLst/>
              <a:cxnLst/>
              <a:rect l="l" t="t" r="r" b="b"/>
              <a:pathLst>
                <a:path w="954" h="954" extrusionOk="0">
                  <a:moveTo>
                    <a:pt x="1" y="1"/>
                  </a:moveTo>
                  <a:lnTo>
                    <a:pt x="1" y="953"/>
                  </a:lnTo>
                  <a:lnTo>
                    <a:pt x="954" y="953"/>
                  </a:lnTo>
                  <a:lnTo>
                    <a:pt x="954"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6" name="Google Shape;17566;p62"/>
            <p:cNvSpPr/>
            <p:nvPr/>
          </p:nvSpPr>
          <p:spPr>
            <a:xfrm>
              <a:off x="2547673" y="3429087"/>
              <a:ext cx="27264" cy="18849"/>
            </a:xfrm>
            <a:custGeom>
              <a:avLst/>
              <a:gdLst/>
              <a:ahLst/>
              <a:cxnLst/>
              <a:rect l="l" t="t" r="r" b="b"/>
              <a:pathLst>
                <a:path w="1040" h="719" extrusionOk="0">
                  <a:moveTo>
                    <a:pt x="44" y="1"/>
                  </a:moveTo>
                  <a:lnTo>
                    <a:pt x="44" y="477"/>
                  </a:lnTo>
                  <a:cubicBezTo>
                    <a:pt x="44" y="520"/>
                    <a:pt x="29" y="578"/>
                    <a:pt x="1" y="621"/>
                  </a:cubicBezTo>
                  <a:cubicBezTo>
                    <a:pt x="167" y="686"/>
                    <a:pt x="343" y="719"/>
                    <a:pt x="520" y="719"/>
                  </a:cubicBezTo>
                  <a:cubicBezTo>
                    <a:pt x="697" y="719"/>
                    <a:pt x="874" y="686"/>
                    <a:pt x="1040" y="621"/>
                  </a:cubicBezTo>
                  <a:cubicBezTo>
                    <a:pt x="1011" y="578"/>
                    <a:pt x="997" y="520"/>
                    <a:pt x="997" y="477"/>
                  </a:cubicBezTo>
                  <a:lnTo>
                    <a:pt x="997"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7" name="Google Shape;17567;p62"/>
            <p:cNvSpPr/>
            <p:nvPr/>
          </p:nvSpPr>
          <p:spPr>
            <a:xfrm>
              <a:off x="2523844" y="3448774"/>
              <a:ext cx="75316" cy="93116"/>
            </a:xfrm>
            <a:custGeom>
              <a:avLst/>
              <a:gdLst/>
              <a:ahLst/>
              <a:cxnLst/>
              <a:rect l="l" t="t" r="r" b="b"/>
              <a:pathLst>
                <a:path w="2873" h="3552" extrusionOk="0">
                  <a:moveTo>
                    <a:pt x="707" y="0"/>
                  </a:moveTo>
                  <a:lnTo>
                    <a:pt x="260" y="217"/>
                  </a:lnTo>
                  <a:cubicBezTo>
                    <a:pt x="101" y="303"/>
                    <a:pt x="0" y="462"/>
                    <a:pt x="0" y="650"/>
                  </a:cubicBezTo>
                  <a:lnTo>
                    <a:pt x="0" y="2036"/>
                  </a:lnTo>
                  <a:cubicBezTo>
                    <a:pt x="0" y="2555"/>
                    <a:pt x="159" y="3060"/>
                    <a:pt x="448" y="3493"/>
                  </a:cubicBezTo>
                  <a:lnTo>
                    <a:pt x="477" y="3551"/>
                  </a:lnTo>
                  <a:lnTo>
                    <a:pt x="2396" y="3551"/>
                  </a:lnTo>
                  <a:lnTo>
                    <a:pt x="2425" y="3493"/>
                  </a:lnTo>
                  <a:cubicBezTo>
                    <a:pt x="2714" y="3060"/>
                    <a:pt x="2873" y="2555"/>
                    <a:pt x="2873" y="2036"/>
                  </a:cubicBezTo>
                  <a:lnTo>
                    <a:pt x="2873" y="650"/>
                  </a:lnTo>
                  <a:cubicBezTo>
                    <a:pt x="2873" y="462"/>
                    <a:pt x="2757" y="303"/>
                    <a:pt x="2599" y="217"/>
                  </a:cubicBezTo>
                  <a:lnTo>
                    <a:pt x="2165" y="0"/>
                  </a:lnTo>
                  <a:cubicBezTo>
                    <a:pt x="2013" y="191"/>
                    <a:pt x="1556" y="202"/>
                    <a:pt x="1451" y="202"/>
                  </a:cubicBezTo>
                  <a:cubicBezTo>
                    <a:pt x="1437" y="202"/>
                    <a:pt x="1429" y="202"/>
                    <a:pt x="1429" y="202"/>
                  </a:cubicBezTo>
                  <a:cubicBezTo>
                    <a:pt x="1429" y="202"/>
                    <a:pt x="1422" y="202"/>
                    <a:pt x="1408" y="202"/>
                  </a:cubicBezTo>
                  <a:cubicBezTo>
                    <a:pt x="1305" y="202"/>
                    <a:pt x="860" y="191"/>
                    <a:pt x="707"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8" name="Google Shape;17568;p62"/>
            <p:cNvSpPr/>
            <p:nvPr/>
          </p:nvSpPr>
          <p:spPr>
            <a:xfrm>
              <a:off x="2536322" y="3541864"/>
              <a:ext cx="49992" cy="106354"/>
            </a:xfrm>
            <a:custGeom>
              <a:avLst/>
              <a:gdLst/>
              <a:ahLst/>
              <a:cxnLst/>
              <a:rect l="l" t="t" r="r" b="b"/>
              <a:pathLst>
                <a:path w="1907" h="4057" extrusionOk="0">
                  <a:moveTo>
                    <a:pt x="1" y="0"/>
                  </a:moveTo>
                  <a:lnTo>
                    <a:pt x="1" y="4057"/>
                  </a:lnTo>
                  <a:lnTo>
                    <a:pt x="1906" y="4057"/>
                  </a:lnTo>
                  <a:lnTo>
                    <a:pt x="1906"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9" name="Google Shape;17569;p62"/>
            <p:cNvSpPr/>
            <p:nvPr/>
          </p:nvSpPr>
          <p:spPr>
            <a:xfrm>
              <a:off x="2523844" y="3458972"/>
              <a:ext cx="12505" cy="82918"/>
            </a:xfrm>
            <a:custGeom>
              <a:avLst/>
              <a:gdLst/>
              <a:ahLst/>
              <a:cxnLst/>
              <a:rect l="l" t="t" r="r" b="b"/>
              <a:pathLst>
                <a:path w="477" h="3163" extrusionOk="0">
                  <a:moveTo>
                    <a:pt x="72" y="1"/>
                  </a:moveTo>
                  <a:cubicBezTo>
                    <a:pt x="15" y="73"/>
                    <a:pt x="0" y="174"/>
                    <a:pt x="0" y="261"/>
                  </a:cubicBezTo>
                  <a:lnTo>
                    <a:pt x="0" y="1647"/>
                  </a:lnTo>
                  <a:cubicBezTo>
                    <a:pt x="0" y="2166"/>
                    <a:pt x="145" y="2671"/>
                    <a:pt x="433" y="3104"/>
                  </a:cubicBezTo>
                  <a:lnTo>
                    <a:pt x="477" y="3162"/>
                  </a:lnTo>
                  <a:lnTo>
                    <a:pt x="477" y="549"/>
                  </a:lnTo>
                  <a:cubicBezTo>
                    <a:pt x="477" y="391"/>
                    <a:pt x="404" y="261"/>
                    <a:pt x="289" y="160"/>
                  </a:cubicBezTo>
                  <a:lnTo>
                    <a:pt x="7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0" name="Google Shape;17570;p62"/>
            <p:cNvSpPr/>
            <p:nvPr/>
          </p:nvSpPr>
          <p:spPr>
            <a:xfrm>
              <a:off x="2586288" y="3458972"/>
              <a:ext cx="12505" cy="82918"/>
            </a:xfrm>
            <a:custGeom>
              <a:avLst/>
              <a:gdLst/>
              <a:ahLst/>
              <a:cxnLst/>
              <a:rect l="l" t="t" r="r" b="b"/>
              <a:pathLst>
                <a:path w="477" h="3163" extrusionOk="0">
                  <a:moveTo>
                    <a:pt x="404" y="1"/>
                  </a:moveTo>
                  <a:lnTo>
                    <a:pt x="202" y="160"/>
                  </a:lnTo>
                  <a:cubicBezTo>
                    <a:pt x="72" y="261"/>
                    <a:pt x="0" y="391"/>
                    <a:pt x="0" y="549"/>
                  </a:cubicBezTo>
                  <a:lnTo>
                    <a:pt x="0" y="3162"/>
                  </a:lnTo>
                  <a:lnTo>
                    <a:pt x="43" y="3104"/>
                  </a:lnTo>
                  <a:cubicBezTo>
                    <a:pt x="332" y="2671"/>
                    <a:pt x="476" y="2166"/>
                    <a:pt x="476" y="1647"/>
                  </a:cubicBezTo>
                  <a:lnTo>
                    <a:pt x="476" y="261"/>
                  </a:lnTo>
                  <a:cubicBezTo>
                    <a:pt x="476" y="174"/>
                    <a:pt x="462" y="73"/>
                    <a:pt x="404"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1" name="Google Shape;17571;p62"/>
            <p:cNvSpPr/>
            <p:nvPr/>
          </p:nvSpPr>
          <p:spPr>
            <a:xfrm>
              <a:off x="2542011" y="3441670"/>
              <a:ext cx="38615" cy="100220"/>
            </a:xfrm>
            <a:custGeom>
              <a:avLst/>
              <a:gdLst/>
              <a:ahLst/>
              <a:cxnLst/>
              <a:rect l="l" t="t" r="r" b="b"/>
              <a:pathLst>
                <a:path w="1473" h="3823" extrusionOk="0">
                  <a:moveTo>
                    <a:pt x="245" y="0"/>
                  </a:moveTo>
                  <a:cubicBezTo>
                    <a:pt x="235" y="0"/>
                    <a:pt x="224" y="4"/>
                    <a:pt x="217" y="11"/>
                  </a:cubicBezTo>
                  <a:lnTo>
                    <a:pt x="0" y="271"/>
                  </a:lnTo>
                  <a:lnTo>
                    <a:pt x="332" y="675"/>
                  </a:lnTo>
                  <a:cubicBezTo>
                    <a:pt x="349" y="700"/>
                    <a:pt x="380" y="716"/>
                    <a:pt x="412" y="716"/>
                  </a:cubicBezTo>
                  <a:cubicBezTo>
                    <a:pt x="435" y="716"/>
                    <a:pt x="458" y="708"/>
                    <a:pt x="476" y="690"/>
                  </a:cubicBezTo>
                  <a:lnTo>
                    <a:pt x="621" y="574"/>
                  </a:lnTo>
                  <a:lnTo>
                    <a:pt x="621" y="3822"/>
                  </a:lnTo>
                  <a:lnTo>
                    <a:pt x="852" y="3822"/>
                  </a:lnTo>
                  <a:lnTo>
                    <a:pt x="852" y="574"/>
                  </a:lnTo>
                  <a:lnTo>
                    <a:pt x="996" y="690"/>
                  </a:lnTo>
                  <a:cubicBezTo>
                    <a:pt x="1014" y="708"/>
                    <a:pt x="1037" y="716"/>
                    <a:pt x="1060" y="716"/>
                  </a:cubicBezTo>
                  <a:cubicBezTo>
                    <a:pt x="1092" y="716"/>
                    <a:pt x="1124" y="700"/>
                    <a:pt x="1140" y="675"/>
                  </a:cubicBezTo>
                  <a:lnTo>
                    <a:pt x="1472" y="271"/>
                  </a:lnTo>
                  <a:lnTo>
                    <a:pt x="1270" y="11"/>
                  </a:lnTo>
                  <a:cubicBezTo>
                    <a:pt x="1263" y="4"/>
                    <a:pt x="1252" y="0"/>
                    <a:pt x="1240" y="0"/>
                  </a:cubicBezTo>
                  <a:cubicBezTo>
                    <a:pt x="1227" y="0"/>
                    <a:pt x="1213" y="4"/>
                    <a:pt x="1198" y="11"/>
                  </a:cubicBezTo>
                  <a:lnTo>
                    <a:pt x="736" y="473"/>
                  </a:lnTo>
                  <a:lnTo>
                    <a:pt x="274" y="11"/>
                  </a:lnTo>
                  <a:cubicBezTo>
                    <a:pt x="267" y="4"/>
                    <a:pt x="256" y="0"/>
                    <a:pt x="245"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2" name="Google Shape;17572;p62"/>
            <p:cNvSpPr/>
            <p:nvPr/>
          </p:nvSpPr>
          <p:spPr>
            <a:xfrm>
              <a:off x="2558264" y="3554342"/>
              <a:ext cx="6475" cy="93876"/>
            </a:xfrm>
            <a:custGeom>
              <a:avLst/>
              <a:gdLst/>
              <a:ahLst/>
              <a:cxnLst/>
              <a:rect l="l" t="t" r="r" b="b"/>
              <a:pathLst>
                <a:path w="247" h="3581" extrusionOk="0">
                  <a:moveTo>
                    <a:pt x="116" y="1"/>
                  </a:moveTo>
                  <a:cubicBezTo>
                    <a:pt x="59" y="1"/>
                    <a:pt x="1" y="58"/>
                    <a:pt x="1" y="116"/>
                  </a:cubicBezTo>
                  <a:lnTo>
                    <a:pt x="1" y="3581"/>
                  </a:lnTo>
                  <a:lnTo>
                    <a:pt x="232" y="3581"/>
                  </a:lnTo>
                  <a:lnTo>
                    <a:pt x="232" y="131"/>
                  </a:lnTo>
                  <a:cubicBezTo>
                    <a:pt x="246" y="58"/>
                    <a:pt x="188" y="1"/>
                    <a:pt x="1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3" name="Google Shape;17573;p62"/>
            <p:cNvSpPr/>
            <p:nvPr/>
          </p:nvSpPr>
          <p:spPr>
            <a:xfrm>
              <a:off x="2536322" y="3378754"/>
              <a:ext cx="50359" cy="56782"/>
            </a:xfrm>
            <a:custGeom>
              <a:avLst/>
              <a:gdLst/>
              <a:ahLst/>
              <a:cxnLst/>
              <a:rect l="l" t="t" r="r" b="b"/>
              <a:pathLst>
                <a:path w="1921" h="2166" extrusionOk="0">
                  <a:moveTo>
                    <a:pt x="722" y="1"/>
                  </a:moveTo>
                  <a:cubicBezTo>
                    <a:pt x="318" y="1"/>
                    <a:pt x="1" y="333"/>
                    <a:pt x="1" y="722"/>
                  </a:cubicBezTo>
                  <a:lnTo>
                    <a:pt x="1" y="1199"/>
                  </a:lnTo>
                  <a:cubicBezTo>
                    <a:pt x="1" y="1733"/>
                    <a:pt x="434" y="2166"/>
                    <a:pt x="953" y="2166"/>
                  </a:cubicBezTo>
                  <a:cubicBezTo>
                    <a:pt x="1487" y="2166"/>
                    <a:pt x="1920" y="1733"/>
                    <a:pt x="1920" y="1199"/>
                  </a:cubicBezTo>
                  <a:lnTo>
                    <a:pt x="1920" y="722"/>
                  </a:lnTo>
                  <a:cubicBezTo>
                    <a:pt x="1920" y="333"/>
                    <a:pt x="1603" y="1"/>
                    <a:pt x="119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4" name="Google Shape;17574;p62"/>
            <p:cNvSpPr/>
            <p:nvPr/>
          </p:nvSpPr>
          <p:spPr>
            <a:xfrm>
              <a:off x="2536008" y="3379147"/>
              <a:ext cx="34787" cy="56441"/>
            </a:xfrm>
            <a:custGeom>
              <a:avLst/>
              <a:gdLst/>
              <a:ahLst/>
              <a:cxnLst/>
              <a:rect l="l" t="t" r="r" b="b"/>
              <a:pathLst>
                <a:path w="1327" h="2153" extrusionOk="0">
                  <a:moveTo>
                    <a:pt x="734" y="0"/>
                  </a:moveTo>
                  <a:cubicBezTo>
                    <a:pt x="330" y="0"/>
                    <a:pt x="13" y="318"/>
                    <a:pt x="13" y="722"/>
                  </a:cubicBezTo>
                  <a:lnTo>
                    <a:pt x="13" y="1198"/>
                  </a:lnTo>
                  <a:cubicBezTo>
                    <a:pt x="1" y="1746"/>
                    <a:pt x="450" y="2152"/>
                    <a:pt x="957" y="2152"/>
                  </a:cubicBezTo>
                  <a:cubicBezTo>
                    <a:pt x="1079" y="2152"/>
                    <a:pt x="1204" y="2129"/>
                    <a:pt x="1326" y="2079"/>
                  </a:cubicBezTo>
                  <a:cubicBezTo>
                    <a:pt x="965" y="1934"/>
                    <a:pt x="720" y="1573"/>
                    <a:pt x="734" y="1184"/>
                  </a:cubicBezTo>
                  <a:lnTo>
                    <a:pt x="734" y="707"/>
                  </a:lnTo>
                  <a:cubicBezTo>
                    <a:pt x="734" y="361"/>
                    <a:pt x="980" y="72"/>
                    <a:pt x="1326"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5" name="Google Shape;17575;p62"/>
            <p:cNvSpPr/>
            <p:nvPr/>
          </p:nvSpPr>
          <p:spPr>
            <a:xfrm>
              <a:off x="2536322" y="3378754"/>
              <a:ext cx="49992" cy="25429"/>
            </a:xfrm>
            <a:custGeom>
              <a:avLst/>
              <a:gdLst/>
              <a:ahLst/>
              <a:cxnLst/>
              <a:rect l="l" t="t" r="r" b="b"/>
              <a:pathLst>
                <a:path w="1907" h="970" extrusionOk="0">
                  <a:moveTo>
                    <a:pt x="722" y="1"/>
                  </a:moveTo>
                  <a:cubicBezTo>
                    <a:pt x="318" y="1"/>
                    <a:pt x="1" y="333"/>
                    <a:pt x="1" y="722"/>
                  </a:cubicBezTo>
                  <a:cubicBezTo>
                    <a:pt x="577" y="883"/>
                    <a:pt x="1178" y="969"/>
                    <a:pt x="1769" y="969"/>
                  </a:cubicBezTo>
                  <a:cubicBezTo>
                    <a:pt x="1815" y="969"/>
                    <a:pt x="1860" y="969"/>
                    <a:pt x="1906" y="968"/>
                  </a:cubicBezTo>
                  <a:lnTo>
                    <a:pt x="1906" y="722"/>
                  </a:lnTo>
                  <a:cubicBezTo>
                    <a:pt x="1906" y="333"/>
                    <a:pt x="1588" y="1"/>
                    <a:pt x="118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6" name="Google Shape;17576;p62"/>
            <p:cNvSpPr/>
            <p:nvPr/>
          </p:nvSpPr>
          <p:spPr>
            <a:xfrm>
              <a:off x="2536322" y="3379147"/>
              <a:ext cx="34473" cy="22728"/>
            </a:xfrm>
            <a:custGeom>
              <a:avLst/>
              <a:gdLst/>
              <a:ahLst/>
              <a:cxnLst/>
              <a:rect l="l" t="t" r="r" b="b"/>
              <a:pathLst>
                <a:path w="1315" h="867" extrusionOk="0">
                  <a:moveTo>
                    <a:pt x="722" y="0"/>
                  </a:moveTo>
                  <a:cubicBezTo>
                    <a:pt x="318" y="0"/>
                    <a:pt x="1" y="318"/>
                    <a:pt x="1" y="722"/>
                  </a:cubicBezTo>
                  <a:cubicBezTo>
                    <a:pt x="231" y="780"/>
                    <a:pt x="477" y="837"/>
                    <a:pt x="722" y="866"/>
                  </a:cubicBezTo>
                  <a:lnTo>
                    <a:pt x="722" y="707"/>
                  </a:lnTo>
                  <a:cubicBezTo>
                    <a:pt x="722" y="361"/>
                    <a:pt x="968"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7" name="Google Shape;17577;p62"/>
            <p:cNvSpPr/>
            <p:nvPr/>
          </p:nvSpPr>
          <p:spPr>
            <a:xfrm>
              <a:off x="2348623" y="3429087"/>
              <a:ext cx="25009" cy="25009"/>
            </a:xfrm>
            <a:custGeom>
              <a:avLst/>
              <a:gdLst/>
              <a:ahLst/>
              <a:cxnLst/>
              <a:rect l="l" t="t" r="r" b="b"/>
              <a:pathLst>
                <a:path w="954" h="954" extrusionOk="0">
                  <a:moveTo>
                    <a:pt x="1" y="1"/>
                  </a:moveTo>
                  <a:lnTo>
                    <a:pt x="1" y="953"/>
                  </a:lnTo>
                  <a:lnTo>
                    <a:pt x="953" y="953"/>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8" name="Google Shape;17578;p62"/>
            <p:cNvSpPr/>
            <p:nvPr/>
          </p:nvSpPr>
          <p:spPr>
            <a:xfrm>
              <a:off x="2347102" y="3429087"/>
              <a:ext cx="27657" cy="18849"/>
            </a:xfrm>
            <a:custGeom>
              <a:avLst/>
              <a:gdLst/>
              <a:ahLst/>
              <a:cxnLst/>
              <a:rect l="l" t="t" r="r" b="b"/>
              <a:pathLst>
                <a:path w="1055" h="719" extrusionOk="0">
                  <a:moveTo>
                    <a:pt x="59" y="1"/>
                  </a:moveTo>
                  <a:lnTo>
                    <a:pt x="59" y="477"/>
                  </a:lnTo>
                  <a:cubicBezTo>
                    <a:pt x="44" y="520"/>
                    <a:pt x="30" y="578"/>
                    <a:pt x="1" y="621"/>
                  </a:cubicBezTo>
                  <a:cubicBezTo>
                    <a:pt x="174" y="686"/>
                    <a:pt x="354" y="719"/>
                    <a:pt x="533" y="719"/>
                  </a:cubicBezTo>
                  <a:cubicBezTo>
                    <a:pt x="712" y="719"/>
                    <a:pt x="889" y="686"/>
                    <a:pt x="1055" y="621"/>
                  </a:cubicBezTo>
                  <a:cubicBezTo>
                    <a:pt x="1026" y="578"/>
                    <a:pt x="1011" y="520"/>
                    <a:pt x="1011" y="477"/>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9" name="Google Shape;17579;p62"/>
            <p:cNvSpPr/>
            <p:nvPr/>
          </p:nvSpPr>
          <p:spPr>
            <a:xfrm>
              <a:off x="2323273" y="3448774"/>
              <a:ext cx="75342" cy="93116"/>
            </a:xfrm>
            <a:custGeom>
              <a:avLst/>
              <a:gdLst/>
              <a:ahLst/>
              <a:cxnLst/>
              <a:rect l="l" t="t" r="r" b="b"/>
              <a:pathLst>
                <a:path w="2874" h="3552" extrusionOk="0">
                  <a:moveTo>
                    <a:pt x="708" y="0"/>
                  </a:moveTo>
                  <a:lnTo>
                    <a:pt x="275" y="217"/>
                  </a:lnTo>
                  <a:cubicBezTo>
                    <a:pt x="116" y="303"/>
                    <a:pt x="0" y="462"/>
                    <a:pt x="15" y="650"/>
                  </a:cubicBezTo>
                  <a:lnTo>
                    <a:pt x="15" y="2036"/>
                  </a:lnTo>
                  <a:cubicBezTo>
                    <a:pt x="15" y="2555"/>
                    <a:pt x="159" y="3060"/>
                    <a:pt x="448" y="3493"/>
                  </a:cubicBezTo>
                  <a:lnTo>
                    <a:pt x="491" y="3551"/>
                  </a:lnTo>
                  <a:lnTo>
                    <a:pt x="2397" y="3551"/>
                  </a:lnTo>
                  <a:lnTo>
                    <a:pt x="2426" y="3493"/>
                  </a:lnTo>
                  <a:cubicBezTo>
                    <a:pt x="2714" y="3060"/>
                    <a:pt x="2873" y="2555"/>
                    <a:pt x="2873" y="2036"/>
                  </a:cubicBezTo>
                  <a:lnTo>
                    <a:pt x="2873" y="650"/>
                  </a:lnTo>
                  <a:cubicBezTo>
                    <a:pt x="2873" y="462"/>
                    <a:pt x="2758" y="303"/>
                    <a:pt x="2599" y="217"/>
                  </a:cubicBezTo>
                  <a:lnTo>
                    <a:pt x="2166" y="0"/>
                  </a:lnTo>
                  <a:cubicBezTo>
                    <a:pt x="2013" y="191"/>
                    <a:pt x="1568" y="202"/>
                    <a:pt x="1465" y="202"/>
                  </a:cubicBezTo>
                  <a:cubicBezTo>
                    <a:pt x="1451" y="202"/>
                    <a:pt x="1444" y="202"/>
                    <a:pt x="1444" y="202"/>
                  </a:cubicBezTo>
                  <a:cubicBezTo>
                    <a:pt x="1444" y="202"/>
                    <a:pt x="1436" y="202"/>
                    <a:pt x="1422" y="202"/>
                  </a:cubicBezTo>
                  <a:cubicBezTo>
                    <a:pt x="1317" y="202"/>
                    <a:pt x="861" y="191"/>
                    <a:pt x="70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0" name="Google Shape;17580;p62"/>
            <p:cNvSpPr/>
            <p:nvPr/>
          </p:nvSpPr>
          <p:spPr>
            <a:xfrm>
              <a:off x="2335751" y="3541864"/>
              <a:ext cx="50359" cy="106354"/>
            </a:xfrm>
            <a:custGeom>
              <a:avLst/>
              <a:gdLst/>
              <a:ahLst/>
              <a:cxnLst/>
              <a:rect l="l" t="t" r="r" b="b"/>
              <a:pathLst>
                <a:path w="1921" h="4057" extrusionOk="0">
                  <a:moveTo>
                    <a:pt x="1" y="0"/>
                  </a:moveTo>
                  <a:lnTo>
                    <a:pt x="1" y="4057"/>
                  </a:lnTo>
                  <a:lnTo>
                    <a:pt x="1921" y="4057"/>
                  </a:lnTo>
                  <a:lnTo>
                    <a:pt x="1921"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1" name="Google Shape;17581;p62"/>
            <p:cNvSpPr/>
            <p:nvPr/>
          </p:nvSpPr>
          <p:spPr>
            <a:xfrm>
              <a:off x="2323273" y="3458972"/>
              <a:ext cx="12505" cy="82918"/>
            </a:xfrm>
            <a:custGeom>
              <a:avLst/>
              <a:gdLst/>
              <a:ahLst/>
              <a:cxnLst/>
              <a:rect l="l" t="t" r="r" b="b"/>
              <a:pathLst>
                <a:path w="477" h="3163" extrusionOk="0">
                  <a:moveTo>
                    <a:pt x="73" y="1"/>
                  </a:moveTo>
                  <a:cubicBezTo>
                    <a:pt x="29" y="73"/>
                    <a:pt x="0" y="174"/>
                    <a:pt x="0" y="261"/>
                  </a:cubicBezTo>
                  <a:lnTo>
                    <a:pt x="0" y="1647"/>
                  </a:lnTo>
                  <a:cubicBezTo>
                    <a:pt x="0" y="2166"/>
                    <a:pt x="159" y="2671"/>
                    <a:pt x="448" y="3104"/>
                  </a:cubicBezTo>
                  <a:lnTo>
                    <a:pt x="477" y="3162"/>
                  </a:lnTo>
                  <a:lnTo>
                    <a:pt x="477" y="549"/>
                  </a:lnTo>
                  <a:cubicBezTo>
                    <a:pt x="477" y="391"/>
                    <a:pt x="405" y="261"/>
                    <a:pt x="289" y="160"/>
                  </a:cubicBezTo>
                  <a:lnTo>
                    <a:pt x="73"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2" name="Google Shape;17582;p62"/>
            <p:cNvSpPr/>
            <p:nvPr/>
          </p:nvSpPr>
          <p:spPr>
            <a:xfrm>
              <a:off x="2386084" y="3458972"/>
              <a:ext cx="12531" cy="82918"/>
            </a:xfrm>
            <a:custGeom>
              <a:avLst/>
              <a:gdLst/>
              <a:ahLst/>
              <a:cxnLst/>
              <a:rect l="l" t="t" r="r" b="b"/>
              <a:pathLst>
                <a:path w="478" h="3163" extrusionOk="0">
                  <a:moveTo>
                    <a:pt x="405" y="1"/>
                  </a:moveTo>
                  <a:lnTo>
                    <a:pt x="188" y="160"/>
                  </a:lnTo>
                  <a:cubicBezTo>
                    <a:pt x="73" y="261"/>
                    <a:pt x="1" y="391"/>
                    <a:pt x="1" y="549"/>
                  </a:cubicBezTo>
                  <a:lnTo>
                    <a:pt x="1" y="3162"/>
                  </a:lnTo>
                  <a:lnTo>
                    <a:pt x="30" y="3104"/>
                  </a:lnTo>
                  <a:cubicBezTo>
                    <a:pt x="318" y="2671"/>
                    <a:pt x="477" y="2166"/>
                    <a:pt x="477" y="1647"/>
                  </a:cubicBezTo>
                  <a:lnTo>
                    <a:pt x="477" y="261"/>
                  </a:lnTo>
                  <a:cubicBezTo>
                    <a:pt x="477" y="174"/>
                    <a:pt x="448" y="73"/>
                    <a:pt x="405"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3" name="Google Shape;17583;p62"/>
            <p:cNvSpPr/>
            <p:nvPr/>
          </p:nvSpPr>
          <p:spPr>
            <a:xfrm>
              <a:off x="2341807" y="3441670"/>
              <a:ext cx="38248" cy="100220"/>
            </a:xfrm>
            <a:custGeom>
              <a:avLst/>
              <a:gdLst/>
              <a:ahLst/>
              <a:cxnLst/>
              <a:rect l="l" t="t" r="r" b="b"/>
              <a:pathLst>
                <a:path w="1459" h="3823" extrusionOk="0">
                  <a:moveTo>
                    <a:pt x="233" y="0"/>
                  </a:moveTo>
                  <a:cubicBezTo>
                    <a:pt x="221" y="0"/>
                    <a:pt x="210" y="4"/>
                    <a:pt x="203" y="11"/>
                  </a:cubicBezTo>
                  <a:lnTo>
                    <a:pt x="1" y="271"/>
                  </a:lnTo>
                  <a:lnTo>
                    <a:pt x="318" y="675"/>
                  </a:lnTo>
                  <a:cubicBezTo>
                    <a:pt x="343" y="700"/>
                    <a:pt x="373" y="716"/>
                    <a:pt x="406" y="716"/>
                  </a:cubicBezTo>
                  <a:cubicBezTo>
                    <a:pt x="429" y="716"/>
                    <a:pt x="453" y="708"/>
                    <a:pt x="477" y="690"/>
                  </a:cubicBezTo>
                  <a:lnTo>
                    <a:pt x="607" y="574"/>
                  </a:lnTo>
                  <a:lnTo>
                    <a:pt x="607" y="3822"/>
                  </a:lnTo>
                  <a:lnTo>
                    <a:pt x="852" y="3822"/>
                  </a:lnTo>
                  <a:lnTo>
                    <a:pt x="852" y="574"/>
                  </a:lnTo>
                  <a:lnTo>
                    <a:pt x="982" y="690"/>
                  </a:lnTo>
                  <a:cubicBezTo>
                    <a:pt x="1006" y="708"/>
                    <a:pt x="1031" y="716"/>
                    <a:pt x="1054" y="716"/>
                  </a:cubicBezTo>
                  <a:cubicBezTo>
                    <a:pt x="1086" y="716"/>
                    <a:pt x="1116" y="700"/>
                    <a:pt x="1141" y="675"/>
                  </a:cubicBezTo>
                  <a:lnTo>
                    <a:pt x="1459" y="271"/>
                  </a:lnTo>
                  <a:lnTo>
                    <a:pt x="1257" y="11"/>
                  </a:lnTo>
                  <a:cubicBezTo>
                    <a:pt x="1249" y="4"/>
                    <a:pt x="1239" y="0"/>
                    <a:pt x="1228" y="0"/>
                  </a:cubicBezTo>
                  <a:cubicBezTo>
                    <a:pt x="1217" y="0"/>
                    <a:pt x="1206" y="4"/>
                    <a:pt x="1199" y="11"/>
                  </a:cubicBezTo>
                  <a:lnTo>
                    <a:pt x="737" y="473"/>
                  </a:lnTo>
                  <a:lnTo>
                    <a:pt x="275" y="11"/>
                  </a:lnTo>
                  <a:cubicBezTo>
                    <a:pt x="261" y="4"/>
                    <a:pt x="246" y="0"/>
                    <a:pt x="233"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4" name="Google Shape;17584;p62"/>
            <p:cNvSpPr/>
            <p:nvPr/>
          </p:nvSpPr>
          <p:spPr>
            <a:xfrm>
              <a:off x="2357693" y="3554342"/>
              <a:ext cx="6475" cy="93876"/>
            </a:xfrm>
            <a:custGeom>
              <a:avLst/>
              <a:gdLst/>
              <a:ahLst/>
              <a:cxnLst/>
              <a:rect l="l" t="t" r="r" b="b"/>
              <a:pathLst>
                <a:path w="247" h="3581" extrusionOk="0">
                  <a:moveTo>
                    <a:pt x="131" y="1"/>
                  </a:moveTo>
                  <a:cubicBezTo>
                    <a:pt x="59" y="1"/>
                    <a:pt x="1" y="58"/>
                    <a:pt x="1" y="116"/>
                  </a:cubicBezTo>
                  <a:lnTo>
                    <a:pt x="1" y="3581"/>
                  </a:lnTo>
                  <a:lnTo>
                    <a:pt x="246" y="3581"/>
                  </a:lnTo>
                  <a:lnTo>
                    <a:pt x="246" y="131"/>
                  </a:lnTo>
                  <a:cubicBezTo>
                    <a:pt x="246" y="58"/>
                    <a:pt x="189" y="1"/>
                    <a:pt x="13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5" name="Google Shape;17585;p62"/>
            <p:cNvSpPr/>
            <p:nvPr/>
          </p:nvSpPr>
          <p:spPr>
            <a:xfrm>
              <a:off x="2335751" y="3378754"/>
              <a:ext cx="50752" cy="56782"/>
            </a:xfrm>
            <a:custGeom>
              <a:avLst/>
              <a:gdLst/>
              <a:ahLst/>
              <a:cxnLst/>
              <a:rect l="l" t="t" r="r" b="b"/>
              <a:pathLst>
                <a:path w="1936" h="2166" extrusionOk="0">
                  <a:moveTo>
                    <a:pt x="723" y="1"/>
                  </a:moveTo>
                  <a:cubicBezTo>
                    <a:pt x="333" y="1"/>
                    <a:pt x="1" y="333"/>
                    <a:pt x="1" y="722"/>
                  </a:cubicBezTo>
                  <a:lnTo>
                    <a:pt x="1" y="1199"/>
                  </a:lnTo>
                  <a:cubicBezTo>
                    <a:pt x="1" y="1733"/>
                    <a:pt x="434" y="2166"/>
                    <a:pt x="968" y="2166"/>
                  </a:cubicBezTo>
                  <a:cubicBezTo>
                    <a:pt x="1488" y="2166"/>
                    <a:pt x="1935" y="1733"/>
                    <a:pt x="1935" y="1199"/>
                  </a:cubicBezTo>
                  <a:lnTo>
                    <a:pt x="1935" y="722"/>
                  </a:lnTo>
                  <a:cubicBezTo>
                    <a:pt x="1935" y="333"/>
                    <a:pt x="1603" y="1"/>
                    <a:pt x="121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6" name="Google Shape;17586;p62"/>
            <p:cNvSpPr/>
            <p:nvPr/>
          </p:nvSpPr>
          <p:spPr>
            <a:xfrm>
              <a:off x="2335751" y="3379147"/>
              <a:ext cx="34473" cy="56441"/>
            </a:xfrm>
            <a:custGeom>
              <a:avLst/>
              <a:gdLst/>
              <a:ahLst/>
              <a:cxnLst/>
              <a:rect l="l" t="t" r="r" b="b"/>
              <a:pathLst>
                <a:path w="1315" h="2153" extrusionOk="0">
                  <a:moveTo>
                    <a:pt x="723" y="0"/>
                  </a:moveTo>
                  <a:cubicBezTo>
                    <a:pt x="318" y="0"/>
                    <a:pt x="1" y="318"/>
                    <a:pt x="1" y="722"/>
                  </a:cubicBezTo>
                  <a:lnTo>
                    <a:pt x="1" y="1198"/>
                  </a:lnTo>
                  <a:cubicBezTo>
                    <a:pt x="1" y="1746"/>
                    <a:pt x="452" y="2152"/>
                    <a:pt x="952" y="2152"/>
                  </a:cubicBezTo>
                  <a:cubicBezTo>
                    <a:pt x="1072" y="2152"/>
                    <a:pt x="1195" y="2129"/>
                    <a:pt x="1314" y="2079"/>
                  </a:cubicBezTo>
                  <a:cubicBezTo>
                    <a:pt x="953" y="1934"/>
                    <a:pt x="723" y="1573"/>
                    <a:pt x="723" y="1184"/>
                  </a:cubicBezTo>
                  <a:lnTo>
                    <a:pt x="723" y="707"/>
                  </a:lnTo>
                  <a:cubicBezTo>
                    <a:pt x="723" y="361"/>
                    <a:pt x="982" y="72"/>
                    <a:pt x="13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7" name="Google Shape;17587;p62"/>
            <p:cNvSpPr/>
            <p:nvPr/>
          </p:nvSpPr>
          <p:spPr>
            <a:xfrm>
              <a:off x="2335751" y="3378754"/>
              <a:ext cx="50359" cy="25429"/>
            </a:xfrm>
            <a:custGeom>
              <a:avLst/>
              <a:gdLst/>
              <a:ahLst/>
              <a:cxnLst/>
              <a:rect l="l" t="t" r="r" b="b"/>
              <a:pathLst>
                <a:path w="1921" h="970" extrusionOk="0">
                  <a:moveTo>
                    <a:pt x="723" y="1"/>
                  </a:moveTo>
                  <a:cubicBezTo>
                    <a:pt x="318" y="1"/>
                    <a:pt x="1" y="333"/>
                    <a:pt x="1" y="722"/>
                  </a:cubicBezTo>
                  <a:cubicBezTo>
                    <a:pt x="577" y="883"/>
                    <a:pt x="1178" y="969"/>
                    <a:pt x="1781" y="969"/>
                  </a:cubicBezTo>
                  <a:cubicBezTo>
                    <a:pt x="1827" y="969"/>
                    <a:pt x="1874" y="969"/>
                    <a:pt x="1921" y="968"/>
                  </a:cubicBezTo>
                  <a:lnTo>
                    <a:pt x="1921" y="722"/>
                  </a:lnTo>
                  <a:cubicBezTo>
                    <a:pt x="1921" y="333"/>
                    <a:pt x="1589"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8" name="Google Shape;17588;p62"/>
            <p:cNvSpPr/>
            <p:nvPr/>
          </p:nvSpPr>
          <p:spPr>
            <a:xfrm>
              <a:off x="2335751" y="3379147"/>
              <a:ext cx="34473" cy="22728"/>
            </a:xfrm>
            <a:custGeom>
              <a:avLst/>
              <a:gdLst/>
              <a:ahLst/>
              <a:cxnLst/>
              <a:rect l="l" t="t" r="r" b="b"/>
              <a:pathLst>
                <a:path w="1315" h="867" extrusionOk="0">
                  <a:moveTo>
                    <a:pt x="723" y="0"/>
                  </a:moveTo>
                  <a:cubicBezTo>
                    <a:pt x="318" y="0"/>
                    <a:pt x="1" y="318"/>
                    <a:pt x="1" y="722"/>
                  </a:cubicBezTo>
                  <a:cubicBezTo>
                    <a:pt x="232" y="780"/>
                    <a:pt x="477" y="837"/>
                    <a:pt x="723" y="866"/>
                  </a:cubicBezTo>
                  <a:lnTo>
                    <a:pt x="723" y="722"/>
                  </a:lnTo>
                  <a:lnTo>
                    <a:pt x="723" y="707"/>
                  </a:lnTo>
                  <a:cubicBezTo>
                    <a:pt x="723" y="361"/>
                    <a:pt x="982"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9" name="Google Shape;17589;p62"/>
            <p:cNvSpPr/>
            <p:nvPr/>
          </p:nvSpPr>
          <p:spPr>
            <a:xfrm>
              <a:off x="2298290" y="3535415"/>
              <a:ext cx="25009" cy="25009"/>
            </a:xfrm>
            <a:custGeom>
              <a:avLst/>
              <a:gdLst/>
              <a:ahLst/>
              <a:cxnLst/>
              <a:rect l="l" t="t" r="r" b="b"/>
              <a:pathLst>
                <a:path w="954" h="954" extrusionOk="0">
                  <a:moveTo>
                    <a:pt x="1" y="1"/>
                  </a:moveTo>
                  <a:lnTo>
                    <a:pt x="1"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0" name="Google Shape;17590;p62"/>
            <p:cNvSpPr/>
            <p:nvPr/>
          </p:nvSpPr>
          <p:spPr>
            <a:xfrm>
              <a:off x="2297163" y="3535415"/>
              <a:ext cx="27657" cy="18849"/>
            </a:xfrm>
            <a:custGeom>
              <a:avLst/>
              <a:gdLst/>
              <a:ahLst/>
              <a:cxnLst/>
              <a:rect l="l" t="t" r="r" b="b"/>
              <a:pathLst>
                <a:path w="1055" h="719" extrusionOk="0">
                  <a:moveTo>
                    <a:pt x="44" y="1"/>
                  </a:moveTo>
                  <a:lnTo>
                    <a:pt x="44" y="492"/>
                  </a:lnTo>
                  <a:cubicBezTo>
                    <a:pt x="44" y="535"/>
                    <a:pt x="29" y="578"/>
                    <a:pt x="0" y="622"/>
                  </a:cubicBezTo>
                  <a:cubicBezTo>
                    <a:pt x="166" y="687"/>
                    <a:pt x="343" y="719"/>
                    <a:pt x="522" y="719"/>
                  </a:cubicBezTo>
                  <a:cubicBezTo>
                    <a:pt x="700" y="719"/>
                    <a:pt x="881" y="687"/>
                    <a:pt x="1054" y="622"/>
                  </a:cubicBezTo>
                  <a:cubicBezTo>
                    <a:pt x="1011" y="578"/>
                    <a:pt x="996" y="535"/>
                    <a:pt x="996" y="492"/>
                  </a:cubicBezTo>
                  <a:lnTo>
                    <a:pt x="9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1" name="Google Shape;17591;p62"/>
            <p:cNvSpPr/>
            <p:nvPr/>
          </p:nvSpPr>
          <p:spPr>
            <a:xfrm>
              <a:off x="2273307" y="3555102"/>
              <a:ext cx="74975" cy="93116"/>
            </a:xfrm>
            <a:custGeom>
              <a:avLst/>
              <a:gdLst/>
              <a:ahLst/>
              <a:cxnLst/>
              <a:rect l="l" t="t" r="r" b="b"/>
              <a:pathLst>
                <a:path w="2860" h="3552" extrusionOk="0">
                  <a:moveTo>
                    <a:pt x="694" y="0"/>
                  </a:moveTo>
                  <a:lnTo>
                    <a:pt x="261" y="231"/>
                  </a:lnTo>
                  <a:cubicBezTo>
                    <a:pt x="102" y="304"/>
                    <a:pt x="1" y="477"/>
                    <a:pt x="1" y="650"/>
                  </a:cubicBezTo>
                  <a:lnTo>
                    <a:pt x="1" y="2036"/>
                  </a:lnTo>
                  <a:cubicBezTo>
                    <a:pt x="1" y="2556"/>
                    <a:pt x="145" y="3061"/>
                    <a:pt x="434" y="3494"/>
                  </a:cubicBezTo>
                  <a:lnTo>
                    <a:pt x="477" y="3552"/>
                  </a:lnTo>
                  <a:lnTo>
                    <a:pt x="2383" y="3552"/>
                  </a:lnTo>
                  <a:lnTo>
                    <a:pt x="2426" y="3494"/>
                  </a:lnTo>
                  <a:cubicBezTo>
                    <a:pt x="2715" y="3061"/>
                    <a:pt x="2859" y="2556"/>
                    <a:pt x="2859" y="2036"/>
                  </a:cubicBezTo>
                  <a:lnTo>
                    <a:pt x="2859" y="650"/>
                  </a:lnTo>
                  <a:cubicBezTo>
                    <a:pt x="2859" y="477"/>
                    <a:pt x="2758" y="304"/>
                    <a:pt x="2599" y="231"/>
                  </a:cubicBezTo>
                  <a:lnTo>
                    <a:pt x="2166" y="0"/>
                  </a:lnTo>
                  <a:cubicBezTo>
                    <a:pt x="2001" y="192"/>
                    <a:pt x="1554" y="203"/>
                    <a:pt x="1451" y="203"/>
                  </a:cubicBezTo>
                  <a:cubicBezTo>
                    <a:pt x="1438" y="203"/>
                    <a:pt x="1430" y="203"/>
                    <a:pt x="1430" y="203"/>
                  </a:cubicBezTo>
                  <a:cubicBezTo>
                    <a:pt x="1430" y="203"/>
                    <a:pt x="1422" y="203"/>
                    <a:pt x="1408" y="203"/>
                  </a:cubicBezTo>
                  <a:cubicBezTo>
                    <a:pt x="1303" y="203"/>
                    <a:pt x="847" y="192"/>
                    <a:pt x="694"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2" name="Google Shape;17592;p62"/>
            <p:cNvSpPr/>
            <p:nvPr/>
          </p:nvSpPr>
          <p:spPr>
            <a:xfrm>
              <a:off x="2285812" y="3648192"/>
              <a:ext cx="49966" cy="43936"/>
            </a:xfrm>
            <a:custGeom>
              <a:avLst/>
              <a:gdLst/>
              <a:ahLst/>
              <a:cxnLst/>
              <a:rect l="l" t="t" r="r" b="b"/>
              <a:pathLst>
                <a:path w="1906" h="1676" extrusionOk="0">
                  <a:moveTo>
                    <a:pt x="0" y="1"/>
                  </a:moveTo>
                  <a:lnTo>
                    <a:pt x="0" y="1430"/>
                  </a:lnTo>
                  <a:cubicBezTo>
                    <a:pt x="0" y="1560"/>
                    <a:pt x="101" y="1675"/>
                    <a:pt x="246" y="1675"/>
                  </a:cubicBezTo>
                  <a:lnTo>
                    <a:pt x="1675" y="1675"/>
                  </a:lnTo>
                  <a:cubicBezTo>
                    <a:pt x="1805" y="1675"/>
                    <a:pt x="1906" y="1560"/>
                    <a:pt x="1906" y="1430"/>
                  </a:cubicBezTo>
                  <a:lnTo>
                    <a:pt x="1906"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3" name="Google Shape;17593;p62"/>
            <p:cNvSpPr/>
            <p:nvPr/>
          </p:nvSpPr>
          <p:spPr>
            <a:xfrm>
              <a:off x="2273307" y="3565693"/>
              <a:ext cx="12531" cy="82525"/>
            </a:xfrm>
            <a:custGeom>
              <a:avLst/>
              <a:gdLst/>
              <a:ahLst/>
              <a:cxnLst/>
              <a:rect l="l" t="t" r="r" b="b"/>
              <a:pathLst>
                <a:path w="478" h="3148" extrusionOk="0">
                  <a:moveTo>
                    <a:pt x="73" y="1"/>
                  </a:moveTo>
                  <a:cubicBezTo>
                    <a:pt x="30" y="73"/>
                    <a:pt x="1" y="159"/>
                    <a:pt x="1" y="246"/>
                  </a:cubicBezTo>
                  <a:lnTo>
                    <a:pt x="1" y="1632"/>
                  </a:lnTo>
                  <a:cubicBezTo>
                    <a:pt x="1" y="2152"/>
                    <a:pt x="160" y="2657"/>
                    <a:pt x="448" y="3090"/>
                  </a:cubicBezTo>
                  <a:lnTo>
                    <a:pt x="477" y="3148"/>
                  </a:lnTo>
                  <a:lnTo>
                    <a:pt x="477" y="535"/>
                  </a:lnTo>
                  <a:cubicBezTo>
                    <a:pt x="477" y="390"/>
                    <a:pt x="405" y="246"/>
                    <a:pt x="290" y="159"/>
                  </a:cubicBezTo>
                  <a:lnTo>
                    <a:pt x="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4" name="Google Shape;17594;p62"/>
            <p:cNvSpPr/>
            <p:nvPr/>
          </p:nvSpPr>
          <p:spPr>
            <a:xfrm>
              <a:off x="2335751" y="3565693"/>
              <a:ext cx="12898" cy="82525"/>
            </a:xfrm>
            <a:custGeom>
              <a:avLst/>
              <a:gdLst/>
              <a:ahLst/>
              <a:cxnLst/>
              <a:rect l="l" t="t" r="r" b="b"/>
              <a:pathLst>
                <a:path w="492" h="3148" extrusionOk="0">
                  <a:moveTo>
                    <a:pt x="419" y="1"/>
                  </a:moveTo>
                  <a:lnTo>
                    <a:pt x="203" y="159"/>
                  </a:lnTo>
                  <a:cubicBezTo>
                    <a:pt x="73" y="246"/>
                    <a:pt x="1" y="390"/>
                    <a:pt x="1" y="535"/>
                  </a:cubicBezTo>
                  <a:lnTo>
                    <a:pt x="1" y="3148"/>
                  </a:lnTo>
                  <a:lnTo>
                    <a:pt x="44" y="3090"/>
                  </a:lnTo>
                  <a:cubicBezTo>
                    <a:pt x="333" y="2657"/>
                    <a:pt x="477" y="2152"/>
                    <a:pt x="477" y="1632"/>
                  </a:cubicBezTo>
                  <a:lnTo>
                    <a:pt x="477" y="246"/>
                  </a:lnTo>
                  <a:cubicBezTo>
                    <a:pt x="492" y="159"/>
                    <a:pt x="463" y="73"/>
                    <a:pt x="41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5" name="Google Shape;17595;p62"/>
            <p:cNvSpPr/>
            <p:nvPr/>
          </p:nvSpPr>
          <p:spPr>
            <a:xfrm>
              <a:off x="2291867" y="3547998"/>
              <a:ext cx="38248" cy="100220"/>
            </a:xfrm>
            <a:custGeom>
              <a:avLst/>
              <a:gdLst/>
              <a:ahLst/>
              <a:cxnLst/>
              <a:rect l="l" t="t" r="r" b="b"/>
              <a:pathLst>
                <a:path w="1459" h="3823" extrusionOk="0">
                  <a:moveTo>
                    <a:pt x="231" y="1"/>
                  </a:moveTo>
                  <a:cubicBezTo>
                    <a:pt x="220" y="1"/>
                    <a:pt x="210" y="4"/>
                    <a:pt x="202" y="12"/>
                  </a:cubicBezTo>
                  <a:lnTo>
                    <a:pt x="0" y="271"/>
                  </a:lnTo>
                  <a:lnTo>
                    <a:pt x="318" y="676"/>
                  </a:lnTo>
                  <a:cubicBezTo>
                    <a:pt x="343" y="701"/>
                    <a:pt x="373" y="716"/>
                    <a:pt x="405" y="716"/>
                  </a:cubicBezTo>
                  <a:cubicBezTo>
                    <a:pt x="428" y="716"/>
                    <a:pt x="452" y="708"/>
                    <a:pt x="477" y="690"/>
                  </a:cubicBezTo>
                  <a:lnTo>
                    <a:pt x="607" y="575"/>
                  </a:lnTo>
                  <a:lnTo>
                    <a:pt x="607" y="3823"/>
                  </a:lnTo>
                  <a:lnTo>
                    <a:pt x="852" y="3823"/>
                  </a:lnTo>
                  <a:lnTo>
                    <a:pt x="852" y="575"/>
                  </a:lnTo>
                  <a:lnTo>
                    <a:pt x="982" y="690"/>
                  </a:lnTo>
                  <a:cubicBezTo>
                    <a:pt x="1006" y="708"/>
                    <a:pt x="1030" y="716"/>
                    <a:pt x="1053" y="716"/>
                  </a:cubicBezTo>
                  <a:cubicBezTo>
                    <a:pt x="1085" y="716"/>
                    <a:pt x="1115" y="701"/>
                    <a:pt x="1141" y="676"/>
                  </a:cubicBezTo>
                  <a:lnTo>
                    <a:pt x="1458" y="271"/>
                  </a:lnTo>
                  <a:lnTo>
                    <a:pt x="1256" y="26"/>
                  </a:lnTo>
                  <a:cubicBezTo>
                    <a:pt x="1249" y="12"/>
                    <a:pt x="1238" y="4"/>
                    <a:pt x="1227" y="4"/>
                  </a:cubicBezTo>
                  <a:cubicBezTo>
                    <a:pt x="1216" y="4"/>
                    <a:pt x="1206" y="12"/>
                    <a:pt x="1198" y="26"/>
                  </a:cubicBezTo>
                  <a:lnTo>
                    <a:pt x="736" y="474"/>
                  </a:lnTo>
                  <a:lnTo>
                    <a:pt x="260" y="12"/>
                  </a:lnTo>
                  <a:cubicBezTo>
                    <a:pt x="253" y="4"/>
                    <a:pt x="242" y="1"/>
                    <a:pt x="2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6" name="Google Shape;17596;p62"/>
            <p:cNvSpPr/>
            <p:nvPr/>
          </p:nvSpPr>
          <p:spPr>
            <a:xfrm>
              <a:off x="2307754" y="3660670"/>
              <a:ext cx="6449" cy="31458"/>
            </a:xfrm>
            <a:custGeom>
              <a:avLst/>
              <a:gdLst/>
              <a:ahLst/>
              <a:cxnLst/>
              <a:rect l="l" t="t" r="r" b="b"/>
              <a:pathLst>
                <a:path w="246" h="1200" extrusionOk="0">
                  <a:moveTo>
                    <a:pt x="130" y="1"/>
                  </a:moveTo>
                  <a:cubicBezTo>
                    <a:pt x="58" y="1"/>
                    <a:pt x="1" y="59"/>
                    <a:pt x="1" y="116"/>
                  </a:cubicBezTo>
                  <a:lnTo>
                    <a:pt x="1" y="1199"/>
                  </a:lnTo>
                  <a:lnTo>
                    <a:pt x="246" y="1199"/>
                  </a:lnTo>
                  <a:lnTo>
                    <a:pt x="246" y="116"/>
                  </a:lnTo>
                  <a:cubicBezTo>
                    <a:pt x="246" y="59"/>
                    <a:pt x="188" y="1"/>
                    <a:pt x="13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7" name="Google Shape;17597;p62"/>
            <p:cNvSpPr/>
            <p:nvPr/>
          </p:nvSpPr>
          <p:spPr>
            <a:xfrm>
              <a:off x="2285812" y="3485475"/>
              <a:ext cx="50359" cy="56415"/>
            </a:xfrm>
            <a:custGeom>
              <a:avLst/>
              <a:gdLst/>
              <a:ahLst/>
              <a:cxnLst/>
              <a:rect l="l" t="t" r="r" b="b"/>
              <a:pathLst>
                <a:path w="1921" h="2152" extrusionOk="0">
                  <a:moveTo>
                    <a:pt x="722" y="0"/>
                  </a:moveTo>
                  <a:cubicBezTo>
                    <a:pt x="332" y="0"/>
                    <a:pt x="0" y="318"/>
                    <a:pt x="0" y="722"/>
                  </a:cubicBezTo>
                  <a:lnTo>
                    <a:pt x="0" y="1199"/>
                  </a:lnTo>
                  <a:cubicBezTo>
                    <a:pt x="0" y="1718"/>
                    <a:pt x="433" y="2151"/>
                    <a:pt x="967" y="2151"/>
                  </a:cubicBezTo>
                  <a:cubicBezTo>
                    <a:pt x="1487" y="2151"/>
                    <a:pt x="1920" y="1718"/>
                    <a:pt x="1920" y="1199"/>
                  </a:cubicBezTo>
                  <a:lnTo>
                    <a:pt x="1920" y="722"/>
                  </a:lnTo>
                  <a:cubicBezTo>
                    <a:pt x="1920" y="318"/>
                    <a:pt x="1603"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8" name="Google Shape;17598;p62"/>
            <p:cNvSpPr/>
            <p:nvPr/>
          </p:nvSpPr>
          <p:spPr>
            <a:xfrm>
              <a:off x="2285812" y="3485475"/>
              <a:ext cx="34447" cy="56441"/>
            </a:xfrm>
            <a:custGeom>
              <a:avLst/>
              <a:gdLst/>
              <a:ahLst/>
              <a:cxnLst/>
              <a:rect l="l" t="t" r="r" b="b"/>
              <a:pathLst>
                <a:path w="1314" h="2153" extrusionOk="0">
                  <a:moveTo>
                    <a:pt x="722" y="0"/>
                  </a:moveTo>
                  <a:cubicBezTo>
                    <a:pt x="318" y="0"/>
                    <a:pt x="0" y="318"/>
                    <a:pt x="0" y="722"/>
                  </a:cubicBezTo>
                  <a:lnTo>
                    <a:pt x="0" y="1199"/>
                  </a:lnTo>
                  <a:cubicBezTo>
                    <a:pt x="0" y="1746"/>
                    <a:pt x="442" y="2152"/>
                    <a:pt x="946" y="2152"/>
                  </a:cubicBezTo>
                  <a:cubicBezTo>
                    <a:pt x="1067" y="2152"/>
                    <a:pt x="1191" y="2129"/>
                    <a:pt x="1314" y="2079"/>
                  </a:cubicBezTo>
                  <a:cubicBezTo>
                    <a:pt x="953" y="1935"/>
                    <a:pt x="708" y="1574"/>
                    <a:pt x="722" y="1199"/>
                  </a:cubicBezTo>
                  <a:lnTo>
                    <a:pt x="722" y="708"/>
                  </a:lnTo>
                  <a:cubicBezTo>
                    <a:pt x="722" y="361"/>
                    <a:pt x="967" y="73"/>
                    <a:pt x="1314" y="15"/>
                  </a:cubicBezTo>
                  <a:cubicBezTo>
                    <a:pt x="1271" y="0"/>
                    <a:pt x="1242"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9" name="Google Shape;17599;p62"/>
            <p:cNvSpPr/>
            <p:nvPr/>
          </p:nvSpPr>
          <p:spPr>
            <a:xfrm>
              <a:off x="2285418" y="3485082"/>
              <a:ext cx="50359" cy="25429"/>
            </a:xfrm>
            <a:custGeom>
              <a:avLst/>
              <a:gdLst/>
              <a:ahLst/>
              <a:cxnLst/>
              <a:rect l="l" t="t" r="r" b="b"/>
              <a:pathLst>
                <a:path w="1921" h="970" extrusionOk="0">
                  <a:moveTo>
                    <a:pt x="723" y="1"/>
                  </a:moveTo>
                  <a:cubicBezTo>
                    <a:pt x="333" y="1"/>
                    <a:pt x="1" y="319"/>
                    <a:pt x="1" y="723"/>
                  </a:cubicBezTo>
                  <a:lnTo>
                    <a:pt x="15" y="737"/>
                  </a:lnTo>
                  <a:cubicBezTo>
                    <a:pt x="591" y="884"/>
                    <a:pt x="1192" y="970"/>
                    <a:pt x="1783" y="970"/>
                  </a:cubicBezTo>
                  <a:cubicBezTo>
                    <a:pt x="1829" y="970"/>
                    <a:pt x="1875" y="969"/>
                    <a:pt x="1921" y="968"/>
                  </a:cubicBezTo>
                  <a:lnTo>
                    <a:pt x="1921" y="723"/>
                  </a:lnTo>
                  <a:cubicBezTo>
                    <a:pt x="1921" y="319"/>
                    <a:pt x="1603"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0" name="Google Shape;17600;p62"/>
            <p:cNvSpPr/>
            <p:nvPr/>
          </p:nvSpPr>
          <p:spPr>
            <a:xfrm>
              <a:off x="2285812" y="3485475"/>
              <a:ext cx="34447" cy="23095"/>
            </a:xfrm>
            <a:custGeom>
              <a:avLst/>
              <a:gdLst/>
              <a:ahLst/>
              <a:cxnLst/>
              <a:rect l="l" t="t" r="r" b="b"/>
              <a:pathLst>
                <a:path w="1314" h="881" extrusionOk="0">
                  <a:moveTo>
                    <a:pt x="722" y="0"/>
                  </a:moveTo>
                  <a:cubicBezTo>
                    <a:pt x="318" y="0"/>
                    <a:pt x="0" y="318"/>
                    <a:pt x="0" y="722"/>
                  </a:cubicBezTo>
                  <a:cubicBezTo>
                    <a:pt x="231" y="794"/>
                    <a:pt x="477" y="838"/>
                    <a:pt x="722" y="881"/>
                  </a:cubicBezTo>
                  <a:lnTo>
                    <a:pt x="722" y="722"/>
                  </a:lnTo>
                  <a:cubicBezTo>
                    <a:pt x="722" y="361"/>
                    <a:pt x="967" y="73"/>
                    <a:pt x="1314" y="15"/>
                  </a:cubicBezTo>
                  <a:cubicBezTo>
                    <a:pt x="1271" y="0"/>
                    <a:pt x="1242"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1" name="Google Shape;17601;p62"/>
            <p:cNvSpPr/>
            <p:nvPr/>
          </p:nvSpPr>
          <p:spPr>
            <a:xfrm>
              <a:off x="2398588" y="3535415"/>
              <a:ext cx="24983" cy="25009"/>
            </a:xfrm>
            <a:custGeom>
              <a:avLst/>
              <a:gdLst/>
              <a:ahLst/>
              <a:cxnLst/>
              <a:rect l="l" t="t" r="r" b="b"/>
              <a:pathLst>
                <a:path w="953"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2" name="Google Shape;17602;p62"/>
            <p:cNvSpPr/>
            <p:nvPr/>
          </p:nvSpPr>
          <p:spPr>
            <a:xfrm>
              <a:off x="2397435" y="3535415"/>
              <a:ext cx="27290" cy="18849"/>
            </a:xfrm>
            <a:custGeom>
              <a:avLst/>
              <a:gdLst/>
              <a:ahLst/>
              <a:cxnLst/>
              <a:rect l="l" t="t" r="r" b="b"/>
              <a:pathLst>
                <a:path w="1041" h="719" extrusionOk="0">
                  <a:moveTo>
                    <a:pt x="44" y="1"/>
                  </a:moveTo>
                  <a:lnTo>
                    <a:pt x="44" y="492"/>
                  </a:lnTo>
                  <a:cubicBezTo>
                    <a:pt x="44" y="535"/>
                    <a:pt x="30" y="578"/>
                    <a:pt x="1" y="622"/>
                  </a:cubicBezTo>
                  <a:cubicBezTo>
                    <a:pt x="167" y="687"/>
                    <a:pt x="344" y="719"/>
                    <a:pt x="520" y="719"/>
                  </a:cubicBezTo>
                  <a:cubicBezTo>
                    <a:pt x="697" y="719"/>
                    <a:pt x="874" y="687"/>
                    <a:pt x="1040" y="622"/>
                  </a:cubicBezTo>
                  <a:cubicBezTo>
                    <a:pt x="1011" y="578"/>
                    <a:pt x="997" y="535"/>
                    <a:pt x="997" y="492"/>
                  </a:cubicBezTo>
                  <a:lnTo>
                    <a:pt x="997"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3" name="Google Shape;17603;p62"/>
            <p:cNvSpPr/>
            <p:nvPr/>
          </p:nvSpPr>
          <p:spPr>
            <a:xfrm>
              <a:off x="2373606" y="3555102"/>
              <a:ext cx="75316" cy="93116"/>
            </a:xfrm>
            <a:custGeom>
              <a:avLst/>
              <a:gdLst/>
              <a:ahLst/>
              <a:cxnLst/>
              <a:rect l="l" t="t" r="r" b="b"/>
              <a:pathLst>
                <a:path w="2873" h="3552" extrusionOk="0">
                  <a:moveTo>
                    <a:pt x="693" y="0"/>
                  </a:moveTo>
                  <a:lnTo>
                    <a:pt x="260" y="231"/>
                  </a:lnTo>
                  <a:cubicBezTo>
                    <a:pt x="101" y="304"/>
                    <a:pt x="0" y="477"/>
                    <a:pt x="0" y="650"/>
                  </a:cubicBezTo>
                  <a:lnTo>
                    <a:pt x="0" y="2036"/>
                  </a:lnTo>
                  <a:cubicBezTo>
                    <a:pt x="0" y="2556"/>
                    <a:pt x="159" y="3061"/>
                    <a:pt x="448" y="3494"/>
                  </a:cubicBezTo>
                  <a:lnTo>
                    <a:pt x="477" y="3552"/>
                  </a:lnTo>
                  <a:lnTo>
                    <a:pt x="2382" y="3552"/>
                  </a:lnTo>
                  <a:lnTo>
                    <a:pt x="2425" y="3494"/>
                  </a:lnTo>
                  <a:cubicBezTo>
                    <a:pt x="2714" y="3061"/>
                    <a:pt x="2873" y="2556"/>
                    <a:pt x="2858" y="2036"/>
                  </a:cubicBezTo>
                  <a:lnTo>
                    <a:pt x="2858" y="650"/>
                  </a:lnTo>
                  <a:cubicBezTo>
                    <a:pt x="2858" y="477"/>
                    <a:pt x="2757" y="304"/>
                    <a:pt x="2599" y="231"/>
                  </a:cubicBezTo>
                  <a:lnTo>
                    <a:pt x="2166" y="0"/>
                  </a:lnTo>
                  <a:cubicBezTo>
                    <a:pt x="2000" y="192"/>
                    <a:pt x="1553" y="203"/>
                    <a:pt x="1451" y="203"/>
                  </a:cubicBezTo>
                  <a:cubicBezTo>
                    <a:pt x="1437" y="203"/>
                    <a:pt x="1429" y="203"/>
                    <a:pt x="1429" y="203"/>
                  </a:cubicBezTo>
                  <a:cubicBezTo>
                    <a:pt x="1429" y="203"/>
                    <a:pt x="1422" y="203"/>
                    <a:pt x="1408" y="203"/>
                  </a:cubicBezTo>
                  <a:cubicBezTo>
                    <a:pt x="1305" y="203"/>
                    <a:pt x="859" y="192"/>
                    <a:pt x="693"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4" name="Google Shape;17604;p62"/>
            <p:cNvSpPr/>
            <p:nvPr/>
          </p:nvSpPr>
          <p:spPr>
            <a:xfrm>
              <a:off x="2386084" y="3485475"/>
              <a:ext cx="50359" cy="56415"/>
            </a:xfrm>
            <a:custGeom>
              <a:avLst/>
              <a:gdLst/>
              <a:ahLst/>
              <a:cxnLst/>
              <a:rect l="l" t="t" r="r" b="b"/>
              <a:pathLst>
                <a:path w="1921" h="2152" extrusionOk="0">
                  <a:moveTo>
                    <a:pt x="722" y="0"/>
                  </a:moveTo>
                  <a:cubicBezTo>
                    <a:pt x="318" y="0"/>
                    <a:pt x="1" y="318"/>
                    <a:pt x="1" y="722"/>
                  </a:cubicBezTo>
                  <a:lnTo>
                    <a:pt x="1" y="1199"/>
                  </a:lnTo>
                  <a:cubicBezTo>
                    <a:pt x="1" y="1718"/>
                    <a:pt x="419" y="2151"/>
                    <a:pt x="953" y="2151"/>
                  </a:cubicBezTo>
                  <a:cubicBezTo>
                    <a:pt x="1488" y="2151"/>
                    <a:pt x="1921" y="1718"/>
                    <a:pt x="1921" y="1199"/>
                  </a:cubicBezTo>
                  <a:lnTo>
                    <a:pt x="1921" y="722"/>
                  </a:lnTo>
                  <a:cubicBezTo>
                    <a:pt x="1921" y="318"/>
                    <a:pt x="1603" y="0"/>
                    <a:pt x="1199"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5" name="Google Shape;17605;p62"/>
            <p:cNvSpPr/>
            <p:nvPr/>
          </p:nvSpPr>
          <p:spPr>
            <a:xfrm>
              <a:off x="2385717" y="3485475"/>
              <a:ext cx="34840" cy="56441"/>
            </a:xfrm>
            <a:custGeom>
              <a:avLst/>
              <a:gdLst/>
              <a:ahLst/>
              <a:cxnLst/>
              <a:rect l="l" t="t" r="r" b="b"/>
              <a:pathLst>
                <a:path w="1329" h="2153" extrusionOk="0">
                  <a:moveTo>
                    <a:pt x="722" y="0"/>
                  </a:moveTo>
                  <a:cubicBezTo>
                    <a:pt x="332" y="0"/>
                    <a:pt x="0" y="318"/>
                    <a:pt x="0" y="722"/>
                  </a:cubicBezTo>
                  <a:lnTo>
                    <a:pt x="0" y="1199"/>
                  </a:lnTo>
                  <a:cubicBezTo>
                    <a:pt x="0" y="1746"/>
                    <a:pt x="451" y="2152"/>
                    <a:pt x="952" y="2152"/>
                  </a:cubicBezTo>
                  <a:cubicBezTo>
                    <a:pt x="1071" y="2152"/>
                    <a:pt x="1194" y="2129"/>
                    <a:pt x="1314" y="2079"/>
                  </a:cubicBezTo>
                  <a:cubicBezTo>
                    <a:pt x="953" y="1935"/>
                    <a:pt x="722" y="1574"/>
                    <a:pt x="722" y="1199"/>
                  </a:cubicBezTo>
                  <a:lnTo>
                    <a:pt x="722" y="708"/>
                  </a:lnTo>
                  <a:cubicBezTo>
                    <a:pt x="736" y="361"/>
                    <a:pt x="982" y="73"/>
                    <a:pt x="1328" y="15"/>
                  </a:cubicBezTo>
                  <a:cubicBezTo>
                    <a:pt x="1285" y="0"/>
                    <a:pt x="1242"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6" name="Google Shape;17606;p62"/>
            <p:cNvSpPr/>
            <p:nvPr/>
          </p:nvSpPr>
          <p:spPr>
            <a:xfrm>
              <a:off x="2386084" y="3648192"/>
              <a:ext cx="49992" cy="43936"/>
            </a:xfrm>
            <a:custGeom>
              <a:avLst/>
              <a:gdLst/>
              <a:ahLst/>
              <a:cxnLst/>
              <a:rect l="l" t="t" r="r" b="b"/>
              <a:pathLst>
                <a:path w="1907" h="1676" extrusionOk="0">
                  <a:moveTo>
                    <a:pt x="1" y="1"/>
                  </a:moveTo>
                  <a:lnTo>
                    <a:pt x="1" y="1430"/>
                  </a:lnTo>
                  <a:cubicBezTo>
                    <a:pt x="1" y="1560"/>
                    <a:pt x="102" y="1675"/>
                    <a:pt x="232" y="1675"/>
                  </a:cubicBezTo>
                  <a:lnTo>
                    <a:pt x="1675" y="1675"/>
                  </a:lnTo>
                  <a:cubicBezTo>
                    <a:pt x="1805" y="1675"/>
                    <a:pt x="1906" y="1560"/>
                    <a:pt x="1906" y="1430"/>
                  </a:cubicBezTo>
                  <a:lnTo>
                    <a:pt x="1906"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7" name="Google Shape;17607;p62"/>
            <p:cNvSpPr/>
            <p:nvPr/>
          </p:nvSpPr>
          <p:spPr>
            <a:xfrm>
              <a:off x="2373606" y="3565693"/>
              <a:ext cx="12505" cy="82525"/>
            </a:xfrm>
            <a:custGeom>
              <a:avLst/>
              <a:gdLst/>
              <a:ahLst/>
              <a:cxnLst/>
              <a:rect l="l" t="t" r="r" b="b"/>
              <a:pathLst>
                <a:path w="477" h="3148" extrusionOk="0">
                  <a:moveTo>
                    <a:pt x="72" y="1"/>
                  </a:moveTo>
                  <a:cubicBezTo>
                    <a:pt x="15" y="73"/>
                    <a:pt x="0" y="159"/>
                    <a:pt x="0" y="246"/>
                  </a:cubicBezTo>
                  <a:lnTo>
                    <a:pt x="0" y="1632"/>
                  </a:lnTo>
                  <a:cubicBezTo>
                    <a:pt x="0" y="2152"/>
                    <a:pt x="145" y="2657"/>
                    <a:pt x="433" y="3090"/>
                  </a:cubicBezTo>
                  <a:lnTo>
                    <a:pt x="477" y="3148"/>
                  </a:lnTo>
                  <a:lnTo>
                    <a:pt x="477" y="535"/>
                  </a:lnTo>
                  <a:cubicBezTo>
                    <a:pt x="477" y="390"/>
                    <a:pt x="404" y="246"/>
                    <a:pt x="289" y="159"/>
                  </a:cubicBezTo>
                  <a:lnTo>
                    <a:pt x="72"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8" name="Google Shape;17608;p62"/>
            <p:cNvSpPr/>
            <p:nvPr/>
          </p:nvSpPr>
          <p:spPr>
            <a:xfrm>
              <a:off x="2436050" y="3565693"/>
              <a:ext cx="12505" cy="82525"/>
            </a:xfrm>
            <a:custGeom>
              <a:avLst/>
              <a:gdLst/>
              <a:ahLst/>
              <a:cxnLst/>
              <a:rect l="l" t="t" r="r" b="b"/>
              <a:pathLst>
                <a:path w="477" h="3148" extrusionOk="0">
                  <a:moveTo>
                    <a:pt x="404" y="1"/>
                  </a:moveTo>
                  <a:lnTo>
                    <a:pt x="188" y="159"/>
                  </a:lnTo>
                  <a:cubicBezTo>
                    <a:pt x="72" y="246"/>
                    <a:pt x="0" y="390"/>
                    <a:pt x="0" y="535"/>
                  </a:cubicBezTo>
                  <a:lnTo>
                    <a:pt x="0" y="3148"/>
                  </a:lnTo>
                  <a:lnTo>
                    <a:pt x="43" y="3090"/>
                  </a:lnTo>
                  <a:cubicBezTo>
                    <a:pt x="332" y="2657"/>
                    <a:pt x="476" y="2152"/>
                    <a:pt x="476" y="1632"/>
                  </a:cubicBezTo>
                  <a:lnTo>
                    <a:pt x="476" y="246"/>
                  </a:lnTo>
                  <a:cubicBezTo>
                    <a:pt x="476" y="159"/>
                    <a:pt x="462" y="73"/>
                    <a:pt x="404"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9" name="Google Shape;17609;p62"/>
            <p:cNvSpPr/>
            <p:nvPr/>
          </p:nvSpPr>
          <p:spPr>
            <a:xfrm>
              <a:off x="2391773" y="3548103"/>
              <a:ext cx="38615" cy="100115"/>
            </a:xfrm>
            <a:custGeom>
              <a:avLst/>
              <a:gdLst/>
              <a:ahLst/>
              <a:cxnLst/>
              <a:rect l="l" t="t" r="r" b="b"/>
              <a:pathLst>
                <a:path w="1473" h="3819" extrusionOk="0">
                  <a:moveTo>
                    <a:pt x="244" y="0"/>
                  </a:moveTo>
                  <a:cubicBezTo>
                    <a:pt x="231" y="0"/>
                    <a:pt x="217" y="8"/>
                    <a:pt x="202" y="22"/>
                  </a:cubicBezTo>
                  <a:lnTo>
                    <a:pt x="0" y="267"/>
                  </a:lnTo>
                  <a:lnTo>
                    <a:pt x="332" y="672"/>
                  </a:lnTo>
                  <a:cubicBezTo>
                    <a:pt x="349" y="697"/>
                    <a:pt x="380" y="712"/>
                    <a:pt x="412" y="712"/>
                  </a:cubicBezTo>
                  <a:cubicBezTo>
                    <a:pt x="435" y="712"/>
                    <a:pt x="458" y="704"/>
                    <a:pt x="477" y="686"/>
                  </a:cubicBezTo>
                  <a:lnTo>
                    <a:pt x="621" y="571"/>
                  </a:lnTo>
                  <a:lnTo>
                    <a:pt x="621" y="3819"/>
                  </a:lnTo>
                  <a:lnTo>
                    <a:pt x="852" y="3819"/>
                  </a:lnTo>
                  <a:lnTo>
                    <a:pt x="852" y="571"/>
                  </a:lnTo>
                  <a:lnTo>
                    <a:pt x="996" y="686"/>
                  </a:lnTo>
                  <a:cubicBezTo>
                    <a:pt x="1014" y="704"/>
                    <a:pt x="1038" y="712"/>
                    <a:pt x="1061" y="712"/>
                  </a:cubicBezTo>
                  <a:cubicBezTo>
                    <a:pt x="1092" y="712"/>
                    <a:pt x="1124" y="697"/>
                    <a:pt x="1141" y="672"/>
                  </a:cubicBezTo>
                  <a:lnTo>
                    <a:pt x="1473" y="267"/>
                  </a:lnTo>
                  <a:lnTo>
                    <a:pt x="1271" y="22"/>
                  </a:lnTo>
                  <a:cubicBezTo>
                    <a:pt x="1256" y="8"/>
                    <a:pt x="1242" y="0"/>
                    <a:pt x="1229" y="0"/>
                  </a:cubicBezTo>
                  <a:cubicBezTo>
                    <a:pt x="1216" y="0"/>
                    <a:pt x="1206" y="8"/>
                    <a:pt x="1198" y="22"/>
                  </a:cubicBezTo>
                  <a:lnTo>
                    <a:pt x="736" y="484"/>
                  </a:lnTo>
                  <a:lnTo>
                    <a:pt x="274" y="22"/>
                  </a:lnTo>
                  <a:cubicBezTo>
                    <a:pt x="267" y="8"/>
                    <a:pt x="256" y="0"/>
                    <a:pt x="244"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0" name="Google Shape;17610;p62"/>
            <p:cNvSpPr/>
            <p:nvPr/>
          </p:nvSpPr>
          <p:spPr>
            <a:xfrm>
              <a:off x="2408026" y="3660670"/>
              <a:ext cx="6082" cy="31458"/>
            </a:xfrm>
            <a:custGeom>
              <a:avLst/>
              <a:gdLst/>
              <a:ahLst/>
              <a:cxnLst/>
              <a:rect l="l" t="t" r="r" b="b"/>
              <a:pathLst>
                <a:path w="232" h="1200" extrusionOk="0">
                  <a:moveTo>
                    <a:pt x="116" y="1"/>
                  </a:moveTo>
                  <a:cubicBezTo>
                    <a:pt x="44" y="1"/>
                    <a:pt x="1" y="59"/>
                    <a:pt x="1" y="116"/>
                  </a:cubicBezTo>
                  <a:lnTo>
                    <a:pt x="1" y="1199"/>
                  </a:lnTo>
                  <a:lnTo>
                    <a:pt x="232" y="1199"/>
                  </a:lnTo>
                  <a:lnTo>
                    <a:pt x="232" y="116"/>
                  </a:lnTo>
                  <a:cubicBezTo>
                    <a:pt x="232" y="59"/>
                    <a:pt x="189" y="1"/>
                    <a:pt x="1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1" name="Google Shape;17611;p62"/>
            <p:cNvSpPr/>
            <p:nvPr/>
          </p:nvSpPr>
          <p:spPr>
            <a:xfrm>
              <a:off x="2385717" y="3485082"/>
              <a:ext cx="50359" cy="25429"/>
            </a:xfrm>
            <a:custGeom>
              <a:avLst/>
              <a:gdLst/>
              <a:ahLst/>
              <a:cxnLst/>
              <a:rect l="l" t="t" r="r" b="b"/>
              <a:pathLst>
                <a:path w="1921" h="970" extrusionOk="0">
                  <a:moveTo>
                    <a:pt x="722" y="1"/>
                  </a:moveTo>
                  <a:cubicBezTo>
                    <a:pt x="318" y="1"/>
                    <a:pt x="0" y="319"/>
                    <a:pt x="0" y="723"/>
                  </a:cubicBezTo>
                  <a:lnTo>
                    <a:pt x="15" y="737"/>
                  </a:lnTo>
                  <a:cubicBezTo>
                    <a:pt x="591" y="884"/>
                    <a:pt x="1179" y="970"/>
                    <a:pt x="1780" y="970"/>
                  </a:cubicBezTo>
                  <a:cubicBezTo>
                    <a:pt x="1826" y="970"/>
                    <a:pt x="1873" y="969"/>
                    <a:pt x="1920" y="968"/>
                  </a:cubicBezTo>
                  <a:lnTo>
                    <a:pt x="1920" y="723"/>
                  </a:lnTo>
                  <a:cubicBezTo>
                    <a:pt x="1920" y="319"/>
                    <a:pt x="1603" y="1"/>
                    <a:pt x="119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2" name="Google Shape;17612;p62"/>
            <p:cNvSpPr/>
            <p:nvPr/>
          </p:nvSpPr>
          <p:spPr>
            <a:xfrm>
              <a:off x="2385717" y="3485475"/>
              <a:ext cx="34840" cy="23095"/>
            </a:xfrm>
            <a:custGeom>
              <a:avLst/>
              <a:gdLst/>
              <a:ahLst/>
              <a:cxnLst/>
              <a:rect l="l" t="t" r="r" b="b"/>
              <a:pathLst>
                <a:path w="1329" h="881" extrusionOk="0">
                  <a:moveTo>
                    <a:pt x="722" y="0"/>
                  </a:moveTo>
                  <a:cubicBezTo>
                    <a:pt x="332" y="0"/>
                    <a:pt x="0" y="318"/>
                    <a:pt x="0" y="722"/>
                  </a:cubicBezTo>
                  <a:cubicBezTo>
                    <a:pt x="246" y="794"/>
                    <a:pt x="477" y="838"/>
                    <a:pt x="722" y="881"/>
                  </a:cubicBezTo>
                  <a:lnTo>
                    <a:pt x="722" y="722"/>
                  </a:lnTo>
                  <a:cubicBezTo>
                    <a:pt x="736" y="361"/>
                    <a:pt x="982" y="73"/>
                    <a:pt x="1328" y="15"/>
                  </a:cubicBezTo>
                  <a:cubicBezTo>
                    <a:pt x="1285" y="0"/>
                    <a:pt x="1242"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3" name="Google Shape;17613;p62"/>
            <p:cNvSpPr/>
            <p:nvPr/>
          </p:nvSpPr>
          <p:spPr>
            <a:xfrm>
              <a:off x="2498861" y="3535415"/>
              <a:ext cx="25009" cy="25009"/>
            </a:xfrm>
            <a:custGeom>
              <a:avLst/>
              <a:gdLst/>
              <a:ahLst/>
              <a:cxnLst/>
              <a:rect l="l" t="t" r="r" b="b"/>
              <a:pathLst>
                <a:path w="954"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4" name="Google Shape;17614;p62"/>
            <p:cNvSpPr/>
            <p:nvPr/>
          </p:nvSpPr>
          <p:spPr>
            <a:xfrm>
              <a:off x="2497340" y="3535415"/>
              <a:ext cx="27657" cy="18849"/>
            </a:xfrm>
            <a:custGeom>
              <a:avLst/>
              <a:gdLst/>
              <a:ahLst/>
              <a:cxnLst/>
              <a:rect l="l" t="t" r="r" b="b"/>
              <a:pathLst>
                <a:path w="1055" h="719" extrusionOk="0">
                  <a:moveTo>
                    <a:pt x="58" y="1"/>
                  </a:moveTo>
                  <a:lnTo>
                    <a:pt x="58" y="492"/>
                  </a:lnTo>
                  <a:cubicBezTo>
                    <a:pt x="58" y="535"/>
                    <a:pt x="30" y="578"/>
                    <a:pt x="1" y="622"/>
                  </a:cubicBezTo>
                  <a:cubicBezTo>
                    <a:pt x="174" y="687"/>
                    <a:pt x="354" y="719"/>
                    <a:pt x="533" y="719"/>
                  </a:cubicBezTo>
                  <a:cubicBezTo>
                    <a:pt x="712" y="719"/>
                    <a:pt x="888" y="687"/>
                    <a:pt x="1054" y="622"/>
                  </a:cubicBezTo>
                  <a:cubicBezTo>
                    <a:pt x="1026" y="578"/>
                    <a:pt x="1011" y="535"/>
                    <a:pt x="1011" y="492"/>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5" name="Google Shape;17615;p62"/>
            <p:cNvSpPr/>
            <p:nvPr/>
          </p:nvSpPr>
          <p:spPr>
            <a:xfrm>
              <a:off x="2473878" y="3555102"/>
              <a:ext cx="74949" cy="93116"/>
            </a:xfrm>
            <a:custGeom>
              <a:avLst/>
              <a:gdLst/>
              <a:ahLst/>
              <a:cxnLst/>
              <a:rect l="l" t="t" r="r" b="b"/>
              <a:pathLst>
                <a:path w="2859" h="3552" extrusionOk="0">
                  <a:moveTo>
                    <a:pt x="694" y="0"/>
                  </a:moveTo>
                  <a:lnTo>
                    <a:pt x="261" y="231"/>
                  </a:lnTo>
                  <a:cubicBezTo>
                    <a:pt x="102" y="304"/>
                    <a:pt x="1" y="477"/>
                    <a:pt x="1" y="650"/>
                  </a:cubicBezTo>
                  <a:lnTo>
                    <a:pt x="1" y="2036"/>
                  </a:lnTo>
                  <a:cubicBezTo>
                    <a:pt x="1" y="2556"/>
                    <a:pt x="145" y="3061"/>
                    <a:pt x="434" y="3494"/>
                  </a:cubicBezTo>
                  <a:lnTo>
                    <a:pt x="477" y="3552"/>
                  </a:lnTo>
                  <a:lnTo>
                    <a:pt x="2383" y="3552"/>
                  </a:lnTo>
                  <a:lnTo>
                    <a:pt x="2426" y="3494"/>
                  </a:lnTo>
                  <a:cubicBezTo>
                    <a:pt x="2715" y="3061"/>
                    <a:pt x="2859" y="2556"/>
                    <a:pt x="2859" y="2036"/>
                  </a:cubicBezTo>
                  <a:lnTo>
                    <a:pt x="2859" y="650"/>
                  </a:lnTo>
                  <a:cubicBezTo>
                    <a:pt x="2859" y="477"/>
                    <a:pt x="2758" y="304"/>
                    <a:pt x="2599" y="231"/>
                  </a:cubicBezTo>
                  <a:lnTo>
                    <a:pt x="2166" y="0"/>
                  </a:lnTo>
                  <a:cubicBezTo>
                    <a:pt x="2000" y="192"/>
                    <a:pt x="1554" y="203"/>
                    <a:pt x="1451" y="203"/>
                  </a:cubicBezTo>
                  <a:cubicBezTo>
                    <a:pt x="1437" y="203"/>
                    <a:pt x="1430" y="203"/>
                    <a:pt x="1430" y="203"/>
                  </a:cubicBezTo>
                  <a:cubicBezTo>
                    <a:pt x="1430" y="203"/>
                    <a:pt x="1422" y="203"/>
                    <a:pt x="1408" y="203"/>
                  </a:cubicBezTo>
                  <a:cubicBezTo>
                    <a:pt x="1303" y="203"/>
                    <a:pt x="846" y="192"/>
                    <a:pt x="694"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6" name="Google Shape;17616;p62"/>
            <p:cNvSpPr/>
            <p:nvPr/>
          </p:nvSpPr>
          <p:spPr>
            <a:xfrm>
              <a:off x="2485989" y="3648192"/>
              <a:ext cx="49992" cy="43936"/>
            </a:xfrm>
            <a:custGeom>
              <a:avLst/>
              <a:gdLst/>
              <a:ahLst/>
              <a:cxnLst/>
              <a:rect l="l" t="t" r="r" b="b"/>
              <a:pathLst>
                <a:path w="1907" h="1676" extrusionOk="0">
                  <a:moveTo>
                    <a:pt x="1" y="1"/>
                  </a:moveTo>
                  <a:lnTo>
                    <a:pt x="1" y="1430"/>
                  </a:lnTo>
                  <a:cubicBezTo>
                    <a:pt x="1" y="1560"/>
                    <a:pt x="102" y="1675"/>
                    <a:pt x="246" y="1675"/>
                  </a:cubicBezTo>
                  <a:lnTo>
                    <a:pt x="1675" y="1675"/>
                  </a:lnTo>
                  <a:cubicBezTo>
                    <a:pt x="1805" y="1675"/>
                    <a:pt x="1906" y="1560"/>
                    <a:pt x="1906" y="1430"/>
                  </a:cubicBezTo>
                  <a:lnTo>
                    <a:pt x="1906"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7" name="Google Shape;17617;p62"/>
            <p:cNvSpPr/>
            <p:nvPr/>
          </p:nvSpPr>
          <p:spPr>
            <a:xfrm>
              <a:off x="2473511" y="3565693"/>
              <a:ext cx="12505" cy="82525"/>
            </a:xfrm>
            <a:custGeom>
              <a:avLst/>
              <a:gdLst/>
              <a:ahLst/>
              <a:cxnLst/>
              <a:rect l="l" t="t" r="r" b="b"/>
              <a:pathLst>
                <a:path w="477" h="3148" extrusionOk="0">
                  <a:moveTo>
                    <a:pt x="72" y="1"/>
                  </a:moveTo>
                  <a:cubicBezTo>
                    <a:pt x="29" y="73"/>
                    <a:pt x="0" y="159"/>
                    <a:pt x="0" y="246"/>
                  </a:cubicBezTo>
                  <a:lnTo>
                    <a:pt x="0" y="1632"/>
                  </a:lnTo>
                  <a:cubicBezTo>
                    <a:pt x="0" y="2152"/>
                    <a:pt x="159" y="2657"/>
                    <a:pt x="448" y="3090"/>
                  </a:cubicBezTo>
                  <a:lnTo>
                    <a:pt x="477" y="3148"/>
                  </a:lnTo>
                  <a:lnTo>
                    <a:pt x="477" y="535"/>
                  </a:lnTo>
                  <a:cubicBezTo>
                    <a:pt x="477" y="390"/>
                    <a:pt x="404" y="246"/>
                    <a:pt x="289" y="159"/>
                  </a:cubicBezTo>
                  <a:lnTo>
                    <a:pt x="72"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8" name="Google Shape;17618;p62"/>
            <p:cNvSpPr/>
            <p:nvPr/>
          </p:nvSpPr>
          <p:spPr>
            <a:xfrm>
              <a:off x="2536322" y="3565693"/>
              <a:ext cx="12505" cy="82525"/>
            </a:xfrm>
            <a:custGeom>
              <a:avLst/>
              <a:gdLst/>
              <a:ahLst/>
              <a:cxnLst/>
              <a:rect l="l" t="t" r="r" b="b"/>
              <a:pathLst>
                <a:path w="477" h="3148" extrusionOk="0">
                  <a:moveTo>
                    <a:pt x="405" y="1"/>
                  </a:moveTo>
                  <a:lnTo>
                    <a:pt x="188" y="159"/>
                  </a:lnTo>
                  <a:cubicBezTo>
                    <a:pt x="73" y="246"/>
                    <a:pt x="1" y="390"/>
                    <a:pt x="1" y="535"/>
                  </a:cubicBezTo>
                  <a:lnTo>
                    <a:pt x="1" y="3148"/>
                  </a:lnTo>
                  <a:lnTo>
                    <a:pt x="29" y="3090"/>
                  </a:lnTo>
                  <a:cubicBezTo>
                    <a:pt x="318" y="2657"/>
                    <a:pt x="477" y="2152"/>
                    <a:pt x="477" y="1632"/>
                  </a:cubicBezTo>
                  <a:lnTo>
                    <a:pt x="477" y="246"/>
                  </a:lnTo>
                  <a:cubicBezTo>
                    <a:pt x="477" y="159"/>
                    <a:pt x="448" y="73"/>
                    <a:pt x="40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9" name="Google Shape;17619;p62"/>
            <p:cNvSpPr/>
            <p:nvPr/>
          </p:nvSpPr>
          <p:spPr>
            <a:xfrm>
              <a:off x="2492045" y="3548103"/>
              <a:ext cx="38615" cy="100115"/>
            </a:xfrm>
            <a:custGeom>
              <a:avLst/>
              <a:gdLst/>
              <a:ahLst/>
              <a:cxnLst/>
              <a:rect l="l" t="t" r="r" b="b"/>
              <a:pathLst>
                <a:path w="1473" h="3819" extrusionOk="0">
                  <a:moveTo>
                    <a:pt x="233" y="0"/>
                  </a:moveTo>
                  <a:cubicBezTo>
                    <a:pt x="221" y="0"/>
                    <a:pt x="210" y="8"/>
                    <a:pt x="203" y="22"/>
                  </a:cubicBezTo>
                  <a:lnTo>
                    <a:pt x="1" y="267"/>
                  </a:lnTo>
                  <a:lnTo>
                    <a:pt x="318" y="672"/>
                  </a:lnTo>
                  <a:cubicBezTo>
                    <a:pt x="343" y="697"/>
                    <a:pt x="378" y="712"/>
                    <a:pt x="412" y="712"/>
                  </a:cubicBezTo>
                  <a:cubicBezTo>
                    <a:pt x="436" y="712"/>
                    <a:pt x="459" y="704"/>
                    <a:pt x="477" y="686"/>
                  </a:cubicBezTo>
                  <a:lnTo>
                    <a:pt x="607" y="571"/>
                  </a:lnTo>
                  <a:lnTo>
                    <a:pt x="607" y="3819"/>
                  </a:lnTo>
                  <a:lnTo>
                    <a:pt x="852" y="3819"/>
                  </a:lnTo>
                  <a:lnTo>
                    <a:pt x="852" y="571"/>
                  </a:lnTo>
                  <a:lnTo>
                    <a:pt x="997" y="686"/>
                  </a:lnTo>
                  <a:cubicBezTo>
                    <a:pt x="1015" y="704"/>
                    <a:pt x="1038" y="712"/>
                    <a:pt x="1061" y="712"/>
                  </a:cubicBezTo>
                  <a:cubicBezTo>
                    <a:pt x="1093" y="712"/>
                    <a:pt x="1124" y="697"/>
                    <a:pt x="1141" y="672"/>
                  </a:cubicBezTo>
                  <a:lnTo>
                    <a:pt x="1473" y="267"/>
                  </a:lnTo>
                  <a:lnTo>
                    <a:pt x="1256" y="22"/>
                  </a:lnTo>
                  <a:cubicBezTo>
                    <a:pt x="1249" y="8"/>
                    <a:pt x="1238" y="0"/>
                    <a:pt x="1228" y="0"/>
                  </a:cubicBezTo>
                  <a:cubicBezTo>
                    <a:pt x="1217" y="0"/>
                    <a:pt x="1206" y="8"/>
                    <a:pt x="1199" y="22"/>
                  </a:cubicBezTo>
                  <a:lnTo>
                    <a:pt x="737" y="484"/>
                  </a:lnTo>
                  <a:lnTo>
                    <a:pt x="275" y="22"/>
                  </a:lnTo>
                  <a:cubicBezTo>
                    <a:pt x="260" y="8"/>
                    <a:pt x="246" y="0"/>
                    <a:pt x="233"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0" name="Google Shape;17620;p62"/>
            <p:cNvSpPr/>
            <p:nvPr/>
          </p:nvSpPr>
          <p:spPr>
            <a:xfrm>
              <a:off x="2507931" y="3660670"/>
              <a:ext cx="6475" cy="31458"/>
            </a:xfrm>
            <a:custGeom>
              <a:avLst/>
              <a:gdLst/>
              <a:ahLst/>
              <a:cxnLst/>
              <a:rect l="l" t="t" r="r" b="b"/>
              <a:pathLst>
                <a:path w="247" h="1200" extrusionOk="0">
                  <a:moveTo>
                    <a:pt x="131" y="1"/>
                  </a:moveTo>
                  <a:cubicBezTo>
                    <a:pt x="59" y="1"/>
                    <a:pt x="15" y="59"/>
                    <a:pt x="1" y="116"/>
                  </a:cubicBezTo>
                  <a:lnTo>
                    <a:pt x="1" y="1199"/>
                  </a:lnTo>
                  <a:lnTo>
                    <a:pt x="246" y="1199"/>
                  </a:lnTo>
                  <a:lnTo>
                    <a:pt x="246" y="116"/>
                  </a:lnTo>
                  <a:cubicBezTo>
                    <a:pt x="246" y="59"/>
                    <a:pt x="189" y="1"/>
                    <a:pt x="13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1" name="Google Shape;17621;p62"/>
            <p:cNvSpPr/>
            <p:nvPr/>
          </p:nvSpPr>
          <p:spPr>
            <a:xfrm>
              <a:off x="2486383" y="3485475"/>
              <a:ext cx="50333" cy="56415"/>
            </a:xfrm>
            <a:custGeom>
              <a:avLst/>
              <a:gdLst/>
              <a:ahLst/>
              <a:cxnLst/>
              <a:rect l="l" t="t" r="r" b="b"/>
              <a:pathLst>
                <a:path w="1920" h="2152" extrusionOk="0">
                  <a:moveTo>
                    <a:pt x="722" y="0"/>
                  </a:moveTo>
                  <a:cubicBezTo>
                    <a:pt x="318" y="0"/>
                    <a:pt x="0" y="318"/>
                    <a:pt x="0" y="722"/>
                  </a:cubicBezTo>
                  <a:lnTo>
                    <a:pt x="0" y="1199"/>
                  </a:lnTo>
                  <a:cubicBezTo>
                    <a:pt x="0" y="1718"/>
                    <a:pt x="419" y="2151"/>
                    <a:pt x="953" y="2151"/>
                  </a:cubicBezTo>
                  <a:cubicBezTo>
                    <a:pt x="1487" y="2151"/>
                    <a:pt x="1920" y="1718"/>
                    <a:pt x="1920" y="1199"/>
                  </a:cubicBezTo>
                  <a:lnTo>
                    <a:pt x="1920" y="722"/>
                  </a:lnTo>
                  <a:cubicBezTo>
                    <a:pt x="1920" y="318"/>
                    <a:pt x="1588"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2" name="Google Shape;17622;p62"/>
            <p:cNvSpPr/>
            <p:nvPr/>
          </p:nvSpPr>
          <p:spPr>
            <a:xfrm>
              <a:off x="2485989" y="3485475"/>
              <a:ext cx="34473" cy="56441"/>
            </a:xfrm>
            <a:custGeom>
              <a:avLst/>
              <a:gdLst/>
              <a:ahLst/>
              <a:cxnLst/>
              <a:rect l="l" t="t" r="r" b="b"/>
              <a:pathLst>
                <a:path w="1315" h="2153" extrusionOk="0">
                  <a:moveTo>
                    <a:pt x="722" y="0"/>
                  </a:moveTo>
                  <a:cubicBezTo>
                    <a:pt x="318" y="0"/>
                    <a:pt x="1" y="318"/>
                    <a:pt x="1" y="722"/>
                  </a:cubicBezTo>
                  <a:lnTo>
                    <a:pt x="1" y="1199"/>
                  </a:lnTo>
                  <a:cubicBezTo>
                    <a:pt x="1" y="1746"/>
                    <a:pt x="452" y="2152"/>
                    <a:pt x="952" y="2152"/>
                  </a:cubicBezTo>
                  <a:cubicBezTo>
                    <a:pt x="1072" y="2152"/>
                    <a:pt x="1194" y="2129"/>
                    <a:pt x="1314" y="2079"/>
                  </a:cubicBezTo>
                  <a:cubicBezTo>
                    <a:pt x="953" y="1935"/>
                    <a:pt x="722" y="1574"/>
                    <a:pt x="722" y="1199"/>
                  </a:cubicBezTo>
                  <a:lnTo>
                    <a:pt x="722" y="708"/>
                  </a:lnTo>
                  <a:cubicBezTo>
                    <a:pt x="722" y="361"/>
                    <a:pt x="982" y="73"/>
                    <a:pt x="1314" y="15"/>
                  </a:cubicBezTo>
                  <a:cubicBezTo>
                    <a:pt x="1285" y="0"/>
                    <a:pt x="1242" y="0"/>
                    <a:pt x="1199"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3" name="Google Shape;17623;p62"/>
            <p:cNvSpPr/>
            <p:nvPr/>
          </p:nvSpPr>
          <p:spPr>
            <a:xfrm>
              <a:off x="2485989" y="3485082"/>
              <a:ext cx="50359" cy="25429"/>
            </a:xfrm>
            <a:custGeom>
              <a:avLst/>
              <a:gdLst/>
              <a:ahLst/>
              <a:cxnLst/>
              <a:rect l="l" t="t" r="r" b="b"/>
              <a:pathLst>
                <a:path w="1921" h="970" extrusionOk="0">
                  <a:moveTo>
                    <a:pt x="722" y="1"/>
                  </a:moveTo>
                  <a:cubicBezTo>
                    <a:pt x="318" y="1"/>
                    <a:pt x="1" y="319"/>
                    <a:pt x="1" y="723"/>
                  </a:cubicBezTo>
                  <a:lnTo>
                    <a:pt x="1" y="737"/>
                  </a:lnTo>
                  <a:cubicBezTo>
                    <a:pt x="577" y="884"/>
                    <a:pt x="1177" y="970"/>
                    <a:pt x="1780" y="970"/>
                  </a:cubicBezTo>
                  <a:cubicBezTo>
                    <a:pt x="1827" y="970"/>
                    <a:pt x="1874" y="969"/>
                    <a:pt x="1921" y="968"/>
                  </a:cubicBezTo>
                  <a:lnTo>
                    <a:pt x="1921" y="723"/>
                  </a:lnTo>
                  <a:cubicBezTo>
                    <a:pt x="1921" y="319"/>
                    <a:pt x="1589"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4" name="Google Shape;17624;p62"/>
            <p:cNvSpPr/>
            <p:nvPr/>
          </p:nvSpPr>
          <p:spPr>
            <a:xfrm>
              <a:off x="2485989" y="3485475"/>
              <a:ext cx="34473" cy="23095"/>
            </a:xfrm>
            <a:custGeom>
              <a:avLst/>
              <a:gdLst/>
              <a:ahLst/>
              <a:cxnLst/>
              <a:rect l="l" t="t" r="r" b="b"/>
              <a:pathLst>
                <a:path w="1315" h="881" extrusionOk="0">
                  <a:moveTo>
                    <a:pt x="722" y="0"/>
                  </a:moveTo>
                  <a:cubicBezTo>
                    <a:pt x="318" y="0"/>
                    <a:pt x="1" y="318"/>
                    <a:pt x="1" y="722"/>
                  </a:cubicBezTo>
                  <a:cubicBezTo>
                    <a:pt x="232" y="794"/>
                    <a:pt x="477" y="838"/>
                    <a:pt x="722" y="881"/>
                  </a:cubicBezTo>
                  <a:lnTo>
                    <a:pt x="722" y="722"/>
                  </a:lnTo>
                  <a:cubicBezTo>
                    <a:pt x="722" y="361"/>
                    <a:pt x="982" y="73"/>
                    <a:pt x="1314" y="15"/>
                  </a:cubicBezTo>
                  <a:cubicBezTo>
                    <a:pt x="1285" y="0"/>
                    <a:pt x="1242" y="0"/>
                    <a:pt x="119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5" name="Google Shape;17625;p62"/>
            <p:cNvSpPr/>
            <p:nvPr/>
          </p:nvSpPr>
          <p:spPr>
            <a:xfrm>
              <a:off x="2598766" y="3535415"/>
              <a:ext cx="25009" cy="25009"/>
            </a:xfrm>
            <a:custGeom>
              <a:avLst/>
              <a:gdLst/>
              <a:ahLst/>
              <a:cxnLst/>
              <a:rect l="l" t="t" r="r" b="b"/>
              <a:pathLst>
                <a:path w="954"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6" name="Google Shape;17626;p62"/>
            <p:cNvSpPr/>
            <p:nvPr/>
          </p:nvSpPr>
          <p:spPr>
            <a:xfrm>
              <a:off x="2597639" y="3535415"/>
              <a:ext cx="27631" cy="18849"/>
            </a:xfrm>
            <a:custGeom>
              <a:avLst/>
              <a:gdLst/>
              <a:ahLst/>
              <a:cxnLst/>
              <a:rect l="l" t="t" r="r" b="b"/>
              <a:pathLst>
                <a:path w="1054" h="719" extrusionOk="0">
                  <a:moveTo>
                    <a:pt x="43" y="1"/>
                  </a:moveTo>
                  <a:lnTo>
                    <a:pt x="43" y="492"/>
                  </a:lnTo>
                  <a:cubicBezTo>
                    <a:pt x="43" y="535"/>
                    <a:pt x="29" y="578"/>
                    <a:pt x="0" y="622"/>
                  </a:cubicBezTo>
                  <a:cubicBezTo>
                    <a:pt x="166" y="687"/>
                    <a:pt x="343" y="719"/>
                    <a:pt x="522" y="719"/>
                  </a:cubicBezTo>
                  <a:cubicBezTo>
                    <a:pt x="700" y="719"/>
                    <a:pt x="881" y="687"/>
                    <a:pt x="1054" y="622"/>
                  </a:cubicBezTo>
                  <a:cubicBezTo>
                    <a:pt x="1025" y="578"/>
                    <a:pt x="1011" y="535"/>
                    <a:pt x="1011" y="492"/>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7" name="Google Shape;17627;p62"/>
            <p:cNvSpPr/>
            <p:nvPr/>
          </p:nvSpPr>
          <p:spPr>
            <a:xfrm>
              <a:off x="2573783" y="3555102"/>
              <a:ext cx="74949" cy="93116"/>
            </a:xfrm>
            <a:custGeom>
              <a:avLst/>
              <a:gdLst/>
              <a:ahLst/>
              <a:cxnLst/>
              <a:rect l="l" t="t" r="r" b="b"/>
              <a:pathLst>
                <a:path w="2859" h="3552" extrusionOk="0">
                  <a:moveTo>
                    <a:pt x="708" y="0"/>
                  </a:moveTo>
                  <a:lnTo>
                    <a:pt x="260" y="231"/>
                  </a:lnTo>
                  <a:cubicBezTo>
                    <a:pt x="102" y="304"/>
                    <a:pt x="1" y="477"/>
                    <a:pt x="1" y="650"/>
                  </a:cubicBezTo>
                  <a:lnTo>
                    <a:pt x="1" y="2036"/>
                  </a:lnTo>
                  <a:cubicBezTo>
                    <a:pt x="1" y="2556"/>
                    <a:pt x="145" y="3061"/>
                    <a:pt x="434" y="3494"/>
                  </a:cubicBezTo>
                  <a:lnTo>
                    <a:pt x="477" y="3552"/>
                  </a:lnTo>
                  <a:lnTo>
                    <a:pt x="2382" y="3552"/>
                  </a:lnTo>
                  <a:lnTo>
                    <a:pt x="2426" y="3494"/>
                  </a:lnTo>
                  <a:cubicBezTo>
                    <a:pt x="2715" y="3061"/>
                    <a:pt x="2859" y="2556"/>
                    <a:pt x="2859" y="2036"/>
                  </a:cubicBezTo>
                  <a:lnTo>
                    <a:pt x="2859" y="650"/>
                  </a:lnTo>
                  <a:cubicBezTo>
                    <a:pt x="2859" y="477"/>
                    <a:pt x="2772" y="304"/>
                    <a:pt x="2613" y="231"/>
                  </a:cubicBezTo>
                  <a:lnTo>
                    <a:pt x="2166" y="0"/>
                  </a:lnTo>
                  <a:cubicBezTo>
                    <a:pt x="2013" y="192"/>
                    <a:pt x="1568" y="203"/>
                    <a:pt x="1465" y="203"/>
                  </a:cubicBezTo>
                  <a:cubicBezTo>
                    <a:pt x="1452" y="203"/>
                    <a:pt x="1444" y="203"/>
                    <a:pt x="1444" y="203"/>
                  </a:cubicBezTo>
                  <a:cubicBezTo>
                    <a:pt x="1444" y="203"/>
                    <a:pt x="1436" y="203"/>
                    <a:pt x="1422" y="203"/>
                  </a:cubicBezTo>
                  <a:cubicBezTo>
                    <a:pt x="1317" y="203"/>
                    <a:pt x="861" y="192"/>
                    <a:pt x="708"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8" name="Google Shape;17628;p62"/>
            <p:cNvSpPr/>
            <p:nvPr/>
          </p:nvSpPr>
          <p:spPr>
            <a:xfrm>
              <a:off x="2586288" y="3648192"/>
              <a:ext cx="50333" cy="43936"/>
            </a:xfrm>
            <a:custGeom>
              <a:avLst/>
              <a:gdLst/>
              <a:ahLst/>
              <a:cxnLst/>
              <a:rect l="l" t="t" r="r" b="b"/>
              <a:pathLst>
                <a:path w="1920" h="1676" extrusionOk="0">
                  <a:moveTo>
                    <a:pt x="0" y="1"/>
                  </a:moveTo>
                  <a:lnTo>
                    <a:pt x="0" y="1430"/>
                  </a:lnTo>
                  <a:cubicBezTo>
                    <a:pt x="0" y="1560"/>
                    <a:pt x="115" y="1675"/>
                    <a:pt x="245" y="1675"/>
                  </a:cubicBezTo>
                  <a:lnTo>
                    <a:pt x="1675" y="1675"/>
                  </a:lnTo>
                  <a:cubicBezTo>
                    <a:pt x="1804" y="1675"/>
                    <a:pt x="1920" y="1560"/>
                    <a:pt x="1920" y="1430"/>
                  </a:cubicBezTo>
                  <a:lnTo>
                    <a:pt x="1920"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9" name="Google Shape;17629;p62"/>
            <p:cNvSpPr/>
            <p:nvPr/>
          </p:nvSpPr>
          <p:spPr>
            <a:xfrm>
              <a:off x="2573783" y="3565693"/>
              <a:ext cx="12531" cy="82525"/>
            </a:xfrm>
            <a:custGeom>
              <a:avLst/>
              <a:gdLst/>
              <a:ahLst/>
              <a:cxnLst/>
              <a:rect l="l" t="t" r="r" b="b"/>
              <a:pathLst>
                <a:path w="478" h="3148" extrusionOk="0">
                  <a:moveTo>
                    <a:pt x="73" y="1"/>
                  </a:moveTo>
                  <a:cubicBezTo>
                    <a:pt x="30" y="73"/>
                    <a:pt x="1" y="159"/>
                    <a:pt x="1" y="246"/>
                  </a:cubicBezTo>
                  <a:lnTo>
                    <a:pt x="1" y="1632"/>
                  </a:lnTo>
                  <a:cubicBezTo>
                    <a:pt x="1" y="2152"/>
                    <a:pt x="159" y="2657"/>
                    <a:pt x="448" y="3090"/>
                  </a:cubicBezTo>
                  <a:lnTo>
                    <a:pt x="477" y="3148"/>
                  </a:lnTo>
                  <a:lnTo>
                    <a:pt x="477" y="535"/>
                  </a:lnTo>
                  <a:cubicBezTo>
                    <a:pt x="477" y="390"/>
                    <a:pt x="405" y="246"/>
                    <a:pt x="289" y="159"/>
                  </a:cubicBezTo>
                  <a:lnTo>
                    <a:pt x="73"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0" name="Google Shape;17630;p62"/>
            <p:cNvSpPr/>
            <p:nvPr/>
          </p:nvSpPr>
          <p:spPr>
            <a:xfrm>
              <a:off x="2636594" y="3565693"/>
              <a:ext cx="12531" cy="82525"/>
            </a:xfrm>
            <a:custGeom>
              <a:avLst/>
              <a:gdLst/>
              <a:ahLst/>
              <a:cxnLst/>
              <a:rect l="l" t="t" r="r" b="b"/>
              <a:pathLst>
                <a:path w="478" h="3148" extrusionOk="0">
                  <a:moveTo>
                    <a:pt x="405" y="1"/>
                  </a:moveTo>
                  <a:lnTo>
                    <a:pt x="189" y="159"/>
                  </a:lnTo>
                  <a:cubicBezTo>
                    <a:pt x="73" y="246"/>
                    <a:pt x="1" y="390"/>
                    <a:pt x="1" y="535"/>
                  </a:cubicBezTo>
                  <a:lnTo>
                    <a:pt x="1" y="3148"/>
                  </a:lnTo>
                  <a:lnTo>
                    <a:pt x="30" y="3090"/>
                  </a:lnTo>
                  <a:cubicBezTo>
                    <a:pt x="319" y="2657"/>
                    <a:pt x="477" y="2152"/>
                    <a:pt x="477" y="1632"/>
                  </a:cubicBezTo>
                  <a:lnTo>
                    <a:pt x="477" y="246"/>
                  </a:lnTo>
                  <a:cubicBezTo>
                    <a:pt x="477" y="159"/>
                    <a:pt x="448" y="73"/>
                    <a:pt x="40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a:off x="2592317" y="3548103"/>
              <a:ext cx="38248" cy="100115"/>
            </a:xfrm>
            <a:custGeom>
              <a:avLst/>
              <a:gdLst/>
              <a:ahLst/>
              <a:cxnLst/>
              <a:rect l="l" t="t" r="r" b="b"/>
              <a:pathLst>
                <a:path w="1459" h="3819" extrusionOk="0">
                  <a:moveTo>
                    <a:pt x="232" y="0"/>
                  </a:moveTo>
                  <a:cubicBezTo>
                    <a:pt x="221" y="0"/>
                    <a:pt x="210" y="8"/>
                    <a:pt x="203" y="22"/>
                  </a:cubicBezTo>
                  <a:lnTo>
                    <a:pt x="1" y="267"/>
                  </a:lnTo>
                  <a:lnTo>
                    <a:pt x="319" y="672"/>
                  </a:lnTo>
                  <a:cubicBezTo>
                    <a:pt x="344" y="697"/>
                    <a:pt x="374" y="712"/>
                    <a:pt x="406" y="712"/>
                  </a:cubicBezTo>
                  <a:cubicBezTo>
                    <a:pt x="429" y="712"/>
                    <a:pt x="453" y="704"/>
                    <a:pt x="477" y="686"/>
                  </a:cubicBezTo>
                  <a:lnTo>
                    <a:pt x="607" y="571"/>
                  </a:lnTo>
                  <a:lnTo>
                    <a:pt x="607" y="3819"/>
                  </a:lnTo>
                  <a:lnTo>
                    <a:pt x="853" y="3819"/>
                  </a:lnTo>
                  <a:lnTo>
                    <a:pt x="853" y="571"/>
                  </a:lnTo>
                  <a:lnTo>
                    <a:pt x="983" y="686"/>
                  </a:lnTo>
                  <a:cubicBezTo>
                    <a:pt x="1007" y="704"/>
                    <a:pt x="1031" y="712"/>
                    <a:pt x="1054" y="712"/>
                  </a:cubicBezTo>
                  <a:cubicBezTo>
                    <a:pt x="1086" y="712"/>
                    <a:pt x="1116" y="697"/>
                    <a:pt x="1141" y="672"/>
                  </a:cubicBezTo>
                  <a:lnTo>
                    <a:pt x="1459" y="267"/>
                  </a:lnTo>
                  <a:lnTo>
                    <a:pt x="1257" y="22"/>
                  </a:lnTo>
                  <a:cubicBezTo>
                    <a:pt x="1250" y="8"/>
                    <a:pt x="1239" y="0"/>
                    <a:pt x="1228" y="0"/>
                  </a:cubicBezTo>
                  <a:cubicBezTo>
                    <a:pt x="1217" y="0"/>
                    <a:pt x="1206" y="8"/>
                    <a:pt x="1199" y="22"/>
                  </a:cubicBezTo>
                  <a:lnTo>
                    <a:pt x="737" y="484"/>
                  </a:lnTo>
                  <a:lnTo>
                    <a:pt x="261" y="22"/>
                  </a:lnTo>
                  <a:cubicBezTo>
                    <a:pt x="254" y="8"/>
                    <a:pt x="243" y="0"/>
                    <a:pt x="23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2" name="Google Shape;17632;p62"/>
            <p:cNvSpPr/>
            <p:nvPr/>
          </p:nvSpPr>
          <p:spPr>
            <a:xfrm>
              <a:off x="2608230" y="3660670"/>
              <a:ext cx="6449" cy="31458"/>
            </a:xfrm>
            <a:custGeom>
              <a:avLst/>
              <a:gdLst/>
              <a:ahLst/>
              <a:cxnLst/>
              <a:rect l="l" t="t" r="r" b="b"/>
              <a:pathLst>
                <a:path w="246" h="1200" extrusionOk="0">
                  <a:moveTo>
                    <a:pt x="130" y="1"/>
                  </a:moveTo>
                  <a:cubicBezTo>
                    <a:pt x="58" y="1"/>
                    <a:pt x="0" y="59"/>
                    <a:pt x="0" y="116"/>
                  </a:cubicBezTo>
                  <a:lnTo>
                    <a:pt x="0" y="1199"/>
                  </a:lnTo>
                  <a:lnTo>
                    <a:pt x="246" y="1199"/>
                  </a:lnTo>
                  <a:lnTo>
                    <a:pt x="246" y="116"/>
                  </a:lnTo>
                  <a:cubicBezTo>
                    <a:pt x="246" y="59"/>
                    <a:pt x="188" y="1"/>
                    <a:pt x="13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a:off x="2586288" y="3485475"/>
              <a:ext cx="50333" cy="56415"/>
            </a:xfrm>
            <a:custGeom>
              <a:avLst/>
              <a:gdLst/>
              <a:ahLst/>
              <a:cxnLst/>
              <a:rect l="l" t="t" r="r" b="b"/>
              <a:pathLst>
                <a:path w="1920" h="2152" extrusionOk="0">
                  <a:moveTo>
                    <a:pt x="722" y="0"/>
                  </a:moveTo>
                  <a:cubicBezTo>
                    <a:pt x="332" y="0"/>
                    <a:pt x="0" y="318"/>
                    <a:pt x="0" y="722"/>
                  </a:cubicBezTo>
                  <a:lnTo>
                    <a:pt x="0" y="1199"/>
                  </a:lnTo>
                  <a:cubicBezTo>
                    <a:pt x="0" y="1718"/>
                    <a:pt x="433" y="2151"/>
                    <a:pt x="967" y="2151"/>
                  </a:cubicBezTo>
                  <a:cubicBezTo>
                    <a:pt x="1487" y="2151"/>
                    <a:pt x="1920" y="1718"/>
                    <a:pt x="1920" y="1199"/>
                  </a:cubicBezTo>
                  <a:lnTo>
                    <a:pt x="1920" y="722"/>
                  </a:lnTo>
                  <a:cubicBezTo>
                    <a:pt x="1920" y="318"/>
                    <a:pt x="1602"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4" name="Google Shape;17634;p62"/>
            <p:cNvSpPr/>
            <p:nvPr/>
          </p:nvSpPr>
          <p:spPr>
            <a:xfrm>
              <a:off x="2586288" y="3485475"/>
              <a:ext cx="34447" cy="56441"/>
            </a:xfrm>
            <a:custGeom>
              <a:avLst/>
              <a:gdLst/>
              <a:ahLst/>
              <a:cxnLst/>
              <a:rect l="l" t="t" r="r" b="b"/>
              <a:pathLst>
                <a:path w="1314" h="2153" extrusionOk="0">
                  <a:moveTo>
                    <a:pt x="722" y="0"/>
                  </a:moveTo>
                  <a:cubicBezTo>
                    <a:pt x="318" y="0"/>
                    <a:pt x="0" y="318"/>
                    <a:pt x="0" y="722"/>
                  </a:cubicBezTo>
                  <a:lnTo>
                    <a:pt x="0" y="1199"/>
                  </a:lnTo>
                  <a:cubicBezTo>
                    <a:pt x="0" y="1746"/>
                    <a:pt x="442" y="2152"/>
                    <a:pt x="946" y="2152"/>
                  </a:cubicBezTo>
                  <a:cubicBezTo>
                    <a:pt x="1067" y="2152"/>
                    <a:pt x="1191" y="2129"/>
                    <a:pt x="1314" y="2079"/>
                  </a:cubicBezTo>
                  <a:cubicBezTo>
                    <a:pt x="953" y="1935"/>
                    <a:pt x="722" y="1574"/>
                    <a:pt x="722" y="1199"/>
                  </a:cubicBezTo>
                  <a:lnTo>
                    <a:pt x="722" y="708"/>
                  </a:lnTo>
                  <a:cubicBezTo>
                    <a:pt x="722" y="361"/>
                    <a:pt x="982" y="73"/>
                    <a:pt x="1314" y="15"/>
                  </a:cubicBezTo>
                  <a:cubicBezTo>
                    <a:pt x="1285" y="0"/>
                    <a:pt x="1241"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a:off x="2586288" y="3485082"/>
              <a:ext cx="50333" cy="25429"/>
            </a:xfrm>
            <a:custGeom>
              <a:avLst/>
              <a:gdLst/>
              <a:ahLst/>
              <a:cxnLst/>
              <a:rect l="l" t="t" r="r" b="b"/>
              <a:pathLst>
                <a:path w="1920" h="970" extrusionOk="0">
                  <a:moveTo>
                    <a:pt x="722" y="1"/>
                  </a:moveTo>
                  <a:cubicBezTo>
                    <a:pt x="318" y="1"/>
                    <a:pt x="0" y="319"/>
                    <a:pt x="0" y="723"/>
                  </a:cubicBezTo>
                  <a:lnTo>
                    <a:pt x="0" y="737"/>
                  </a:lnTo>
                  <a:cubicBezTo>
                    <a:pt x="576" y="884"/>
                    <a:pt x="1177" y="970"/>
                    <a:pt x="1779" y="970"/>
                  </a:cubicBezTo>
                  <a:cubicBezTo>
                    <a:pt x="1826" y="970"/>
                    <a:pt x="1873" y="969"/>
                    <a:pt x="1920" y="968"/>
                  </a:cubicBezTo>
                  <a:lnTo>
                    <a:pt x="1920" y="723"/>
                  </a:lnTo>
                  <a:cubicBezTo>
                    <a:pt x="1920" y="319"/>
                    <a:pt x="1588" y="1"/>
                    <a:pt x="119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6" name="Google Shape;17636;p62"/>
            <p:cNvSpPr/>
            <p:nvPr/>
          </p:nvSpPr>
          <p:spPr>
            <a:xfrm>
              <a:off x="2586288" y="3485475"/>
              <a:ext cx="34447" cy="23095"/>
            </a:xfrm>
            <a:custGeom>
              <a:avLst/>
              <a:gdLst/>
              <a:ahLst/>
              <a:cxnLst/>
              <a:rect l="l" t="t" r="r" b="b"/>
              <a:pathLst>
                <a:path w="1314" h="881" extrusionOk="0">
                  <a:moveTo>
                    <a:pt x="722" y="0"/>
                  </a:moveTo>
                  <a:cubicBezTo>
                    <a:pt x="318" y="0"/>
                    <a:pt x="0" y="318"/>
                    <a:pt x="0" y="722"/>
                  </a:cubicBezTo>
                  <a:cubicBezTo>
                    <a:pt x="231" y="794"/>
                    <a:pt x="476" y="838"/>
                    <a:pt x="722" y="881"/>
                  </a:cubicBezTo>
                  <a:lnTo>
                    <a:pt x="722" y="722"/>
                  </a:lnTo>
                  <a:cubicBezTo>
                    <a:pt x="722" y="361"/>
                    <a:pt x="982" y="73"/>
                    <a:pt x="1314" y="15"/>
                  </a:cubicBezTo>
                  <a:cubicBezTo>
                    <a:pt x="1285" y="0"/>
                    <a:pt x="1241"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7" name="Google Shape;17637;p62"/>
          <p:cNvGrpSpPr/>
          <p:nvPr/>
        </p:nvGrpSpPr>
        <p:grpSpPr>
          <a:xfrm>
            <a:off x="2747484" y="3359460"/>
            <a:ext cx="377706" cy="352330"/>
            <a:chOff x="2747484" y="3359460"/>
            <a:chExt cx="377706" cy="352330"/>
          </a:xfrm>
        </p:grpSpPr>
        <p:sp>
          <p:nvSpPr>
            <p:cNvPr id="17638" name="Google Shape;17638;p62"/>
            <p:cNvSpPr/>
            <p:nvPr/>
          </p:nvSpPr>
          <p:spPr>
            <a:xfrm>
              <a:off x="2806520" y="3611858"/>
              <a:ext cx="46951" cy="46951"/>
            </a:xfrm>
            <a:custGeom>
              <a:avLst/>
              <a:gdLst/>
              <a:ahLst/>
              <a:cxnLst/>
              <a:rect l="l" t="t" r="r" b="b"/>
              <a:pathLst>
                <a:path w="1791" h="1791" extrusionOk="0">
                  <a:moveTo>
                    <a:pt x="231" y="1"/>
                  </a:moveTo>
                  <a:cubicBezTo>
                    <a:pt x="101" y="1"/>
                    <a:pt x="0" y="102"/>
                    <a:pt x="0" y="217"/>
                  </a:cubicBezTo>
                  <a:lnTo>
                    <a:pt x="0" y="1574"/>
                  </a:lnTo>
                  <a:cubicBezTo>
                    <a:pt x="0" y="1690"/>
                    <a:pt x="101" y="1791"/>
                    <a:pt x="231" y="1791"/>
                  </a:cubicBezTo>
                  <a:lnTo>
                    <a:pt x="1574" y="1791"/>
                  </a:lnTo>
                  <a:cubicBezTo>
                    <a:pt x="1689" y="1791"/>
                    <a:pt x="1790" y="1690"/>
                    <a:pt x="1790" y="1574"/>
                  </a:cubicBezTo>
                  <a:lnTo>
                    <a:pt x="1790" y="217"/>
                  </a:lnTo>
                  <a:cubicBezTo>
                    <a:pt x="1790" y="102"/>
                    <a:pt x="1689" y="1"/>
                    <a:pt x="1559" y="1"/>
                  </a:cubicBezTo>
                  <a:close/>
                </a:path>
              </a:pathLst>
            </a:custGeom>
            <a:solidFill>
              <a:srgbClr val="AE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9" name="Google Shape;17639;p62"/>
            <p:cNvSpPr/>
            <p:nvPr/>
          </p:nvSpPr>
          <p:spPr>
            <a:xfrm>
              <a:off x="2960533" y="3488490"/>
              <a:ext cx="110155" cy="94086"/>
            </a:xfrm>
            <a:custGeom>
              <a:avLst/>
              <a:gdLst/>
              <a:ahLst/>
              <a:cxnLst/>
              <a:rect l="l" t="t" r="r" b="b"/>
              <a:pathLst>
                <a:path w="4202" h="3589" extrusionOk="0">
                  <a:moveTo>
                    <a:pt x="2397" y="1"/>
                  </a:moveTo>
                  <a:cubicBezTo>
                    <a:pt x="809" y="1"/>
                    <a:pt x="1" y="1935"/>
                    <a:pt x="1141" y="3061"/>
                  </a:cubicBezTo>
                  <a:cubicBezTo>
                    <a:pt x="1505" y="3425"/>
                    <a:pt x="1954" y="3589"/>
                    <a:pt x="2395" y="3589"/>
                  </a:cubicBezTo>
                  <a:cubicBezTo>
                    <a:pt x="3316" y="3589"/>
                    <a:pt x="4201" y="2875"/>
                    <a:pt x="4201" y="1791"/>
                  </a:cubicBezTo>
                  <a:cubicBezTo>
                    <a:pt x="4187" y="809"/>
                    <a:pt x="3393" y="1"/>
                    <a:pt x="2397" y="1"/>
                  </a:cubicBezTo>
                  <a:close/>
                </a:path>
              </a:pathLst>
            </a:custGeom>
            <a:solidFill>
              <a:srgbClr val="869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971884" y="3526712"/>
              <a:ext cx="103340" cy="56048"/>
            </a:xfrm>
            <a:custGeom>
              <a:avLst/>
              <a:gdLst/>
              <a:ahLst/>
              <a:cxnLst/>
              <a:rect l="l" t="t" r="r" b="b"/>
              <a:pathLst>
                <a:path w="3942" h="2138" extrusionOk="0">
                  <a:moveTo>
                    <a:pt x="217" y="1"/>
                  </a:moveTo>
                  <a:lnTo>
                    <a:pt x="217" y="1"/>
                  </a:lnTo>
                  <a:cubicBezTo>
                    <a:pt x="1" y="1098"/>
                    <a:pt x="838" y="2137"/>
                    <a:pt x="1964" y="2137"/>
                  </a:cubicBezTo>
                  <a:cubicBezTo>
                    <a:pt x="3090" y="2137"/>
                    <a:pt x="3942" y="1098"/>
                    <a:pt x="3725" y="1"/>
                  </a:cubicBezTo>
                  <a:lnTo>
                    <a:pt x="3725" y="1"/>
                  </a:lnTo>
                  <a:cubicBezTo>
                    <a:pt x="3566" y="838"/>
                    <a:pt x="2830" y="1459"/>
                    <a:pt x="1964" y="1459"/>
                  </a:cubicBezTo>
                  <a:cubicBezTo>
                    <a:pt x="1112" y="1459"/>
                    <a:pt x="376" y="838"/>
                    <a:pt x="217"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1" name="Google Shape;17641;p62"/>
            <p:cNvSpPr/>
            <p:nvPr/>
          </p:nvSpPr>
          <p:spPr>
            <a:xfrm>
              <a:off x="2835645" y="3382817"/>
              <a:ext cx="158601" cy="305457"/>
            </a:xfrm>
            <a:custGeom>
              <a:avLst/>
              <a:gdLst/>
              <a:ahLst/>
              <a:cxnLst/>
              <a:rect l="l" t="t" r="r" b="b"/>
              <a:pathLst>
                <a:path w="6050" h="11652" extrusionOk="0">
                  <a:moveTo>
                    <a:pt x="5833" y="1"/>
                  </a:moveTo>
                  <a:cubicBezTo>
                    <a:pt x="5755" y="1"/>
                    <a:pt x="5667" y="35"/>
                    <a:pt x="5631" y="120"/>
                  </a:cubicBezTo>
                  <a:cubicBezTo>
                    <a:pt x="5198" y="798"/>
                    <a:pt x="4693" y="1419"/>
                    <a:pt x="4115" y="1982"/>
                  </a:cubicBezTo>
                  <a:cubicBezTo>
                    <a:pt x="3263" y="2805"/>
                    <a:pt x="1878" y="3801"/>
                    <a:pt x="232" y="3801"/>
                  </a:cubicBezTo>
                  <a:cubicBezTo>
                    <a:pt x="102" y="3801"/>
                    <a:pt x="1" y="3902"/>
                    <a:pt x="1" y="4032"/>
                  </a:cubicBezTo>
                  <a:lnTo>
                    <a:pt x="1" y="7612"/>
                  </a:lnTo>
                  <a:cubicBezTo>
                    <a:pt x="1" y="7742"/>
                    <a:pt x="102" y="7843"/>
                    <a:pt x="232" y="7843"/>
                  </a:cubicBezTo>
                  <a:cubicBezTo>
                    <a:pt x="1878" y="7843"/>
                    <a:pt x="3263" y="8839"/>
                    <a:pt x="4115" y="9676"/>
                  </a:cubicBezTo>
                  <a:cubicBezTo>
                    <a:pt x="4693" y="10225"/>
                    <a:pt x="5198" y="10860"/>
                    <a:pt x="5631" y="11538"/>
                  </a:cubicBezTo>
                  <a:cubicBezTo>
                    <a:pt x="5676" y="11617"/>
                    <a:pt x="5749" y="11652"/>
                    <a:pt x="5821" y="11652"/>
                  </a:cubicBezTo>
                  <a:cubicBezTo>
                    <a:pt x="5936" y="11652"/>
                    <a:pt x="6049" y="11564"/>
                    <a:pt x="6049" y="11423"/>
                  </a:cubicBezTo>
                  <a:lnTo>
                    <a:pt x="6049" y="235"/>
                  </a:lnTo>
                  <a:cubicBezTo>
                    <a:pt x="6049" y="134"/>
                    <a:pt x="5977" y="33"/>
                    <a:pt x="5876" y="4"/>
                  </a:cubicBezTo>
                  <a:cubicBezTo>
                    <a:pt x="5863" y="2"/>
                    <a:pt x="5848" y="1"/>
                    <a:pt x="5833"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2" name="Google Shape;17642;p62"/>
            <p:cNvSpPr/>
            <p:nvPr/>
          </p:nvSpPr>
          <p:spPr>
            <a:xfrm>
              <a:off x="2835645" y="3564933"/>
              <a:ext cx="158601" cy="123342"/>
            </a:xfrm>
            <a:custGeom>
              <a:avLst/>
              <a:gdLst/>
              <a:ahLst/>
              <a:cxnLst/>
              <a:rect l="l" t="t" r="r" b="b"/>
              <a:pathLst>
                <a:path w="6050" h="4705" extrusionOk="0">
                  <a:moveTo>
                    <a:pt x="1" y="1"/>
                  </a:moveTo>
                  <a:lnTo>
                    <a:pt x="1" y="665"/>
                  </a:lnTo>
                  <a:cubicBezTo>
                    <a:pt x="1" y="795"/>
                    <a:pt x="102" y="896"/>
                    <a:pt x="232" y="896"/>
                  </a:cubicBezTo>
                  <a:cubicBezTo>
                    <a:pt x="1878" y="896"/>
                    <a:pt x="3263" y="1892"/>
                    <a:pt x="4115" y="2729"/>
                  </a:cubicBezTo>
                  <a:cubicBezTo>
                    <a:pt x="4693" y="3278"/>
                    <a:pt x="5198" y="3913"/>
                    <a:pt x="5631" y="4591"/>
                  </a:cubicBezTo>
                  <a:cubicBezTo>
                    <a:pt x="5676" y="4670"/>
                    <a:pt x="5749" y="4705"/>
                    <a:pt x="5821" y="4705"/>
                  </a:cubicBezTo>
                  <a:cubicBezTo>
                    <a:pt x="5936" y="4705"/>
                    <a:pt x="6049" y="4617"/>
                    <a:pt x="6049" y="4476"/>
                  </a:cubicBezTo>
                  <a:lnTo>
                    <a:pt x="6049" y="3364"/>
                  </a:lnTo>
                  <a:cubicBezTo>
                    <a:pt x="6049" y="3451"/>
                    <a:pt x="5992" y="3537"/>
                    <a:pt x="5891" y="3566"/>
                  </a:cubicBezTo>
                  <a:cubicBezTo>
                    <a:pt x="5864" y="3578"/>
                    <a:pt x="5838" y="3583"/>
                    <a:pt x="5812" y="3583"/>
                  </a:cubicBezTo>
                  <a:cubicBezTo>
                    <a:pt x="5740" y="3583"/>
                    <a:pt x="5673" y="3540"/>
                    <a:pt x="5631" y="3465"/>
                  </a:cubicBezTo>
                  <a:cubicBezTo>
                    <a:pt x="5631" y="3465"/>
                    <a:pt x="5068" y="2974"/>
                    <a:pt x="4115" y="2051"/>
                  </a:cubicBezTo>
                  <a:cubicBezTo>
                    <a:pt x="3263" y="1213"/>
                    <a:pt x="1878" y="217"/>
                    <a:pt x="232" y="217"/>
                  </a:cubicBezTo>
                  <a:cubicBezTo>
                    <a:pt x="102" y="217"/>
                    <a:pt x="1" y="116"/>
                    <a:pt x="1" y="1"/>
                  </a:cubicBez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3" name="Google Shape;17643;p62"/>
            <p:cNvSpPr/>
            <p:nvPr/>
          </p:nvSpPr>
          <p:spPr>
            <a:xfrm>
              <a:off x="2982475" y="3359460"/>
              <a:ext cx="46951" cy="352330"/>
            </a:xfrm>
            <a:custGeom>
              <a:avLst/>
              <a:gdLst/>
              <a:ahLst/>
              <a:cxnLst/>
              <a:rect l="l" t="t" r="r" b="b"/>
              <a:pathLst>
                <a:path w="1791" h="13440" extrusionOk="0">
                  <a:moveTo>
                    <a:pt x="217" y="0"/>
                  </a:moveTo>
                  <a:cubicBezTo>
                    <a:pt x="102" y="0"/>
                    <a:pt x="1" y="101"/>
                    <a:pt x="1" y="217"/>
                  </a:cubicBezTo>
                  <a:lnTo>
                    <a:pt x="1" y="13209"/>
                  </a:lnTo>
                  <a:cubicBezTo>
                    <a:pt x="1" y="13339"/>
                    <a:pt x="102" y="13440"/>
                    <a:pt x="217" y="13440"/>
                  </a:cubicBezTo>
                  <a:lnTo>
                    <a:pt x="1560" y="13440"/>
                  </a:lnTo>
                  <a:cubicBezTo>
                    <a:pt x="1690" y="13440"/>
                    <a:pt x="1791" y="13339"/>
                    <a:pt x="1791" y="13209"/>
                  </a:cubicBezTo>
                  <a:lnTo>
                    <a:pt x="1791" y="217"/>
                  </a:lnTo>
                  <a:cubicBezTo>
                    <a:pt x="1791" y="101"/>
                    <a:pt x="1690" y="0"/>
                    <a:pt x="1560"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4" name="Google Shape;17644;p62"/>
            <p:cNvSpPr/>
            <p:nvPr/>
          </p:nvSpPr>
          <p:spPr>
            <a:xfrm>
              <a:off x="2982475" y="3682245"/>
              <a:ext cx="46951" cy="29544"/>
            </a:xfrm>
            <a:custGeom>
              <a:avLst/>
              <a:gdLst/>
              <a:ahLst/>
              <a:cxnLst/>
              <a:rect l="l" t="t" r="r" b="b"/>
              <a:pathLst>
                <a:path w="1791" h="1127" extrusionOk="0">
                  <a:moveTo>
                    <a:pt x="1" y="1"/>
                  </a:moveTo>
                  <a:lnTo>
                    <a:pt x="1" y="910"/>
                  </a:lnTo>
                  <a:cubicBezTo>
                    <a:pt x="1" y="1026"/>
                    <a:pt x="102" y="1127"/>
                    <a:pt x="217" y="1127"/>
                  </a:cubicBezTo>
                  <a:lnTo>
                    <a:pt x="1560" y="1127"/>
                  </a:lnTo>
                  <a:cubicBezTo>
                    <a:pt x="1690" y="1127"/>
                    <a:pt x="1791" y="1026"/>
                    <a:pt x="1791" y="910"/>
                  </a:cubicBezTo>
                  <a:lnTo>
                    <a:pt x="1791" y="1"/>
                  </a:lnTo>
                  <a:cubicBezTo>
                    <a:pt x="1791" y="131"/>
                    <a:pt x="1690" y="232"/>
                    <a:pt x="1560" y="232"/>
                  </a:cubicBezTo>
                  <a:lnTo>
                    <a:pt x="217" y="232"/>
                  </a:lnTo>
                  <a:cubicBezTo>
                    <a:pt x="102" y="232"/>
                    <a:pt x="1" y="131"/>
                    <a:pt x="1"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5" name="Google Shape;17645;p62"/>
            <p:cNvSpPr/>
            <p:nvPr/>
          </p:nvSpPr>
          <p:spPr>
            <a:xfrm>
              <a:off x="2747851" y="3482828"/>
              <a:ext cx="46951" cy="105594"/>
            </a:xfrm>
            <a:custGeom>
              <a:avLst/>
              <a:gdLst/>
              <a:ahLst/>
              <a:cxnLst/>
              <a:rect l="l" t="t" r="r" b="b"/>
              <a:pathLst>
                <a:path w="1791" h="4028" extrusionOk="0">
                  <a:moveTo>
                    <a:pt x="1112" y="0"/>
                  </a:moveTo>
                  <a:cubicBezTo>
                    <a:pt x="492" y="0"/>
                    <a:pt x="1" y="491"/>
                    <a:pt x="1" y="1112"/>
                  </a:cubicBezTo>
                  <a:lnTo>
                    <a:pt x="1" y="2902"/>
                  </a:lnTo>
                  <a:cubicBezTo>
                    <a:pt x="1" y="3523"/>
                    <a:pt x="492" y="4028"/>
                    <a:pt x="1112" y="4028"/>
                  </a:cubicBezTo>
                  <a:lnTo>
                    <a:pt x="1560" y="4028"/>
                  </a:lnTo>
                  <a:cubicBezTo>
                    <a:pt x="1690" y="4028"/>
                    <a:pt x="1791" y="3927"/>
                    <a:pt x="1791" y="3797"/>
                  </a:cubicBezTo>
                  <a:lnTo>
                    <a:pt x="1791" y="217"/>
                  </a:lnTo>
                  <a:cubicBezTo>
                    <a:pt x="1791" y="101"/>
                    <a:pt x="1690" y="0"/>
                    <a:pt x="1560" y="0"/>
                  </a:cubicBezTo>
                  <a:close/>
                </a:path>
              </a:pathLst>
            </a:custGeom>
            <a:solidFill>
              <a:srgbClr val="AE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6" name="Google Shape;17646;p62"/>
            <p:cNvSpPr/>
            <p:nvPr/>
          </p:nvSpPr>
          <p:spPr>
            <a:xfrm>
              <a:off x="2747484" y="3488123"/>
              <a:ext cx="47318" cy="100299"/>
            </a:xfrm>
            <a:custGeom>
              <a:avLst/>
              <a:gdLst/>
              <a:ahLst/>
              <a:cxnLst/>
              <a:rect l="l" t="t" r="r" b="b"/>
              <a:pathLst>
                <a:path w="1805" h="3826" extrusionOk="0">
                  <a:moveTo>
                    <a:pt x="477" y="0"/>
                  </a:moveTo>
                  <a:lnTo>
                    <a:pt x="477" y="0"/>
                  </a:lnTo>
                  <a:cubicBezTo>
                    <a:pt x="188" y="203"/>
                    <a:pt x="1" y="549"/>
                    <a:pt x="1" y="910"/>
                  </a:cubicBezTo>
                  <a:lnTo>
                    <a:pt x="1" y="2700"/>
                  </a:lnTo>
                  <a:cubicBezTo>
                    <a:pt x="1" y="3321"/>
                    <a:pt x="506" y="3826"/>
                    <a:pt x="1126" y="3826"/>
                  </a:cubicBezTo>
                  <a:lnTo>
                    <a:pt x="1574" y="3826"/>
                  </a:lnTo>
                  <a:cubicBezTo>
                    <a:pt x="1704" y="3826"/>
                    <a:pt x="1805" y="3725"/>
                    <a:pt x="1805" y="3595"/>
                  </a:cubicBezTo>
                  <a:lnTo>
                    <a:pt x="1805" y="3147"/>
                  </a:lnTo>
                  <a:lnTo>
                    <a:pt x="1126" y="3147"/>
                  </a:lnTo>
                  <a:cubicBezTo>
                    <a:pt x="751" y="3147"/>
                    <a:pt x="448" y="2844"/>
                    <a:pt x="448" y="2483"/>
                  </a:cubicBezTo>
                  <a:lnTo>
                    <a:pt x="448" y="246"/>
                  </a:lnTo>
                  <a:cubicBezTo>
                    <a:pt x="448" y="159"/>
                    <a:pt x="462" y="73"/>
                    <a:pt x="477"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7" name="Google Shape;17647;p62"/>
            <p:cNvSpPr/>
            <p:nvPr/>
          </p:nvSpPr>
          <p:spPr>
            <a:xfrm>
              <a:off x="2788720" y="3482828"/>
              <a:ext cx="58695" cy="105594"/>
            </a:xfrm>
            <a:custGeom>
              <a:avLst/>
              <a:gdLst/>
              <a:ahLst/>
              <a:cxnLst/>
              <a:rect l="l" t="t" r="r" b="b"/>
              <a:pathLst>
                <a:path w="2239" h="4028" extrusionOk="0">
                  <a:moveTo>
                    <a:pt x="1" y="0"/>
                  </a:moveTo>
                  <a:lnTo>
                    <a:pt x="1" y="4028"/>
                  </a:lnTo>
                  <a:lnTo>
                    <a:pt x="2238" y="4028"/>
                  </a:lnTo>
                  <a:lnTo>
                    <a:pt x="2238" y="0"/>
                  </a:ln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8" name="Google Shape;17648;p62"/>
            <p:cNvSpPr/>
            <p:nvPr/>
          </p:nvSpPr>
          <p:spPr>
            <a:xfrm>
              <a:off x="2788720" y="3570622"/>
              <a:ext cx="58695" cy="17800"/>
            </a:xfrm>
            <a:custGeom>
              <a:avLst/>
              <a:gdLst/>
              <a:ahLst/>
              <a:cxnLst/>
              <a:rect l="l" t="t" r="r" b="b"/>
              <a:pathLst>
                <a:path w="2239" h="679" extrusionOk="0">
                  <a:moveTo>
                    <a:pt x="1" y="0"/>
                  </a:moveTo>
                  <a:lnTo>
                    <a:pt x="1" y="679"/>
                  </a:lnTo>
                  <a:lnTo>
                    <a:pt x="2238" y="679"/>
                  </a:lnTo>
                  <a:lnTo>
                    <a:pt x="2238"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9" name="Google Shape;17649;p62"/>
            <p:cNvSpPr/>
            <p:nvPr/>
          </p:nvSpPr>
          <p:spPr>
            <a:xfrm>
              <a:off x="2788720" y="3588396"/>
              <a:ext cx="59062" cy="93876"/>
            </a:xfrm>
            <a:custGeom>
              <a:avLst/>
              <a:gdLst/>
              <a:ahLst/>
              <a:cxnLst/>
              <a:rect l="l" t="t" r="r" b="b"/>
              <a:pathLst>
                <a:path w="2253" h="3581" extrusionOk="0">
                  <a:moveTo>
                    <a:pt x="1" y="1"/>
                  </a:moveTo>
                  <a:lnTo>
                    <a:pt x="1" y="3364"/>
                  </a:lnTo>
                  <a:cubicBezTo>
                    <a:pt x="1" y="3480"/>
                    <a:pt x="102" y="3581"/>
                    <a:pt x="232" y="3581"/>
                  </a:cubicBezTo>
                  <a:lnTo>
                    <a:pt x="1127" y="3581"/>
                  </a:lnTo>
                  <a:cubicBezTo>
                    <a:pt x="1228" y="3581"/>
                    <a:pt x="1315" y="3509"/>
                    <a:pt x="1343" y="3422"/>
                  </a:cubicBezTo>
                  <a:lnTo>
                    <a:pt x="2253" y="1"/>
                  </a:lnTo>
                  <a:close/>
                </a:path>
              </a:pathLst>
            </a:custGeom>
            <a:solidFill>
              <a:srgbClr val="7A8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0" name="Google Shape;17650;p62"/>
            <p:cNvSpPr/>
            <p:nvPr/>
          </p:nvSpPr>
          <p:spPr>
            <a:xfrm>
              <a:off x="3091844" y="3529753"/>
              <a:ext cx="33345" cy="11744"/>
            </a:xfrm>
            <a:custGeom>
              <a:avLst/>
              <a:gdLst/>
              <a:ahLst/>
              <a:cxnLst/>
              <a:rect l="l" t="t" r="r" b="b"/>
              <a:pathLst>
                <a:path w="1272" h="448" extrusionOk="0">
                  <a:moveTo>
                    <a:pt x="304" y="0"/>
                  </a:moveTo>
                  <a:cubicBezTo>
                    <a:pt x="1" y="0"/>
                    <a:pt x="1" y="448"/>
                    <a:pt x="304" y="448"/>
                  </a:cubicBezTo>
                  <a:lnTo>
                    <a:pt x="982" y="448"/>
                  </a:lnTo>
                  <a:cubicBezTo>
                    <a:pt x="1271" y="448"/>
                    <a:pt x="1271" y="0"/>
                    <a:pt x="982"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1" name="Google Shape;17651;p62"/>
            <p:cNvSpPr/>
            <p:nvPr/>
          </p:nvSpPr>
          <p:spPr>
            <a:xfrm>
              <a:off x="3069535" y="3463140"/>
              <a:ext cx="28574" cy="24249"/>
            </a:xfrm>
            <a:custGeom>
              <a:avLst/>
              <a:gdLst/>
              <a:ahLst/>
              <a:cxnLst/>
              <a:rect l="l" t="t" r="r" b="b"/>
              <a:pathLst>
                <a:path w="1090" h="925" extrusionOk="0">
                  <a:moveTo>
                    <a:pt x="768" y="0"/>
                  </a:moveTo>
                  <a:cubicBezTo>
                    <a:pt x="714" y="0"/>
                    <a:pt x="657" y="22"/>
                    <a:pt x="606" y="73"/>
                  </a:cubicBezTo>
                  <a:lnTo>
                    <a:pt x="144" y="549"/>
                  </a:lnTo>
                  <a:cubicBezTo>
                    <a:pt x="0" y="679"/>
                    <a:pt x="101" y="925"/>
                    <a:pt x="303" y="925"/>
                  </a:cubicBezTo>
                  <a:cubicBezTo>
                    <a:pt x="361" y="925"/>
                    <a:pt x="419" y="910"/>
                    <a:pt x="462" y="867"/>
                  </a:cubicBezTo>
                  <a:lnTo>
                    <a:pt x="924" y="390"/>
                  </a:lnTo>
                  <a:cubicBezTo>
                    <a:pt x="1089" y="225"/>
                    <a:pt x="943" y="0"/>
                    <a:pt x="768"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2" name="Google Shape;17652;p62"/>
            <p:cNvSpPr/>
            <p:nvPr/>
          </p:nvSpPr>
          <p:spPr>
            <a:xfrm>
              <a:off x="3068958" y="3583467"/>
              <a:ext cx="28601" cy="24249"/>
            </a:xfrm>
            <a:custGeom>
              <a:avLst/>
              <a:gdLst/>
              <a:ahLst/>
              <a:cxnLst/>
              <a:rect l="l" t="t" r="r" b="b"/>
              <a:pathLst>
                <a:path w="1091" h="925" extrusionOk="0">
                  <a:moveTo>
                    <a:pt x="322" y="1"/>
                  </a:moveTo>
                  <a:cubicBezTo>
                    <a:pt x="147" y="1"/>
                    <a:pt x="1" y="225"/>
                    <a:pt x="166" y="391"/>
                  </a:cubicBezTo>
                  <a:lnTo>
                    <a:pt x="643" y="867"/>
                  </a:lnTo>
                  <a:cubicBezTo>
                    <a:pt x="686" y="911"/>
                    <a:pt x="744" y="925"/>
                    <a:pt x="802" y="925"/>
                  </a:cubicBezTo>
                  <a:cubicBezTo>
                    <a:pt x="1004" y="925"/>
                    <a:pt x="1090" y="694"/>
                    <a:pt x="960" y="550"/>
                  </a:cubicBezTo>
                  <a:lnTo>
                    <a:pt x="484" y="73"/>
                  </a:lnTo>
                  <a:cubicBezTo>
                    <a:pt x="433" y="22"/>
                    <a:pt x="376" y="1"/>
                    <a:pt x="322"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3" name="Google Shape;17653;p62"/>
          <p:cNvGrpSpPr/>
          <p:nvPr/>
        </p:nvGrpSpPr>
        <p:grpSpPr>
          <a:xfrm>
            <a:off x="3696205" y="3371938"/>
            <a:ext cx="375792" cy="327373"/>
            <a:chOff x="3696205" y="3371938"/>
            <a:chExt cx="375792" cy="327373"/>
          </a:xfrm>
        </p:grpSpPr>
        <p:sp>
          <p:nvSpPr>
            <p:cNvPr id="17654" name="Google Shape;17654;p62"/>
            <p:cNvSpPr/>
            <p:nvPr/>
          </p:nvSpPr>
          <p:spPr>
            <a:xfrm>
              <a:off x="3696205" y="3456718"/>
              <a:ext cx="375792" cy="242594"/>
            </a:xfrm>
            <a:custGeom>
              <a:avLst/>
              <a:gdLst/>
              <a:ahLst/>
              <a:cxnLst/>
              <a:rect l="l" t="t" r="r" b="b"/>
              <a:pathLst>
                <a:path w="14335" h="9254" extrusionOk="0">
                  <a:moveTo>
                    <a:pt x="462" y="0"/>
                  </a:moveTo>
                  <a:cubicBezTo>
                    <a:pt x="202" y="0"/>
                    <a:pt x="0" y="202"/>
                    <a:pt x="0" y="462"/>
                  </a:cubicBezTo>
                  <a:lnTo>
                    <a:pt x="0" y="8791"/>
                  </a:lnTo>
                  <a:cubicBezTo>
                    <a:pt x="0" y="9037"/>
                    <a:pt x="202" y="9253"/>
                    <a:pt x="462" y="9253"/>
                  </a:cubicBezTo>
                  <a:lnTo>
                    <a:pt x="13873" y="9253"/>
                  </a:lnTo>
                  <a:cubicBezTo>
                    <a:pt x="14118" y="9253"/>
                    <a:pt x="14335" y="9037"/>
                    <a:pt x="14335" y="8791"/>
                  </a:cubicBezTo>
                  <a:lnTo>
                    <a:pt x="14335" y="462"/>
                  </a:lnTo>
                  <a:cubicBezTo>
                    <a:pt x="14335" y="202"/>
                    <a:pt x="14118" y="0"/>
                    <a:pt x="1387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5" name="Google Shape;17655;p62"/>
            <p:cNvSpPr/>
            <p:nvPr/>
          </p:nvSpPr>
          <p:spPr>
            <a:xfrm>
              <a:off x="3696205" y="3456718"/>
              <a:ext cx="375792" cy="18193"/>
            </a:xfrm>
            <a:custGeom>
              <a:avLst/>
              <a:gdLst/>
              <a:ahLst/>
              <a:cxnLst/>
              <a:rect l="l" t="t" r="r" b="b"/>
              <a:pathLst>
                <a:path w="14335" h="694" extrusionOk="0">
                  <a:moveTo>
                    <a:pt x="462" y="0"/>
                  </a:moveTo>
                  <a:cubicBezTo>
                    <a:pt x="202" y="0"/>
                    <a:pt x="0" y="202"/>
                    <a:pt x="0" y="462"/>
                  </a:cubicBezTo>
                  <a:lnTo>
                    <a:pt x="0" y="693"/>
                  </a:lnTo>
                  <a:lnTo>
                    <a:pt x="14335" y="693"/>
                  </a:lnTo>
                  <a:lnTo>
                    <a:pt x="14335" y="462"/>
                  </a:lnTo>
                  <a:cubicBezTo>
                    <a:pt x="14335" y="202"/>
                    <a:pt x="14118" y="0"/>
                    <a:pt x="13873"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6" name="Google Shape;17656;p62"/>
            <p:cNvSpPr/>
            <p:nvPr/>
          </p:nvSpPr>
          <p:spPr>
            <a:xfrm>
              <a:off x="3732539" y="3505163"/>
              <a:ext cx="121113" cy="157814"/>
            </a:xfrm>
            <a:custGeom>
              <a:avLst/>
              <a:gdLst/>
              <a:ahLst/>
              <a:cxnLst/>
              <a:rect l="l" t="t" r="r" b="b"/>
              <a:pathLst>
                <a:path w="4620" h="6020" extrusionOk="0">
                  <a:moveTo>
                    <a:pt x="231" y="0"/>
                  </a:moveTo>
                  <a:cubicBezTo>
                    <a:pt x="101" y="0"/>
                    <a:pt x="0" y="101"/>
                    <a:pt x="0" y="231"/>
                  </a:cubicBezTo>
                  <a:lnTo>
                    <a:pt x="0" y="5789"/>
                  </a:lnTo>
                  <a:cubicBezTo>
                    <a:pt x="0" y="5904"/>
                    <a:pt x="101" y="6020"/>
                    <a:pt x="231" y="6020"/>
                  </a:cubicBezTo>
                  <a:lnTo>
                    <a:pt x="4388" y="6020"/>
                  </a:lnTo>
                  <a:cubicBezTo>
                    <a:pt x="4518" y="6020"/>
                    <a:pt x="4619" y="5919"/>
                    <a:pt x="4619" y="5789"/>
                  </a:cubicBezTo>
                  <a:lnTo>
                    <a:pt x="4619" y="231"/>
                  </a:lnTo>
                  <a:cubicBezTo>
                    <a:pt x="4619" y="101"/>
                    <a:pt x="4518" y="0"/>
                    <a:pt x="4388"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7" name="Google Shape;17657;p62"/>
            <p:cNvSpPr/>
            <p:nvPr/>
          </p:nvSpPr>
          <p:spPr>
            <a:xfrm>
              <a:off x="3883904" y="3505163"/>
              <a:ext cx="151759" cy="30278"/>
            </a:xfrm>
            <a:custGeom>
              <a:avLst/>
              <a:gdLst/>
              <a:ahLst/>
              <a:cxnLst/>
              <a:rect l="l" t="t" r="r" b="b"/>
              <a:pathLst>
                <a:path w="5789" h="1155" extrusionOk="0">
                  <a:moveTo>
                    <a:pt x="231" y="0"/>
                  </a:moveTo>
                  <a:cubicBezTo>
                    <a:pt x="101" y="0"/>
                    <a:pt x="0" y="101"/>
                    <a:pt x="0" y="231"/>
                  </a:cubicBezTo>
                  <a:lnTo>
                    <a:pt x="0" y="924"/>
                  </a:lnTo>
                  <a:cubicBezTo>
                    <a:pt x="0" y="1054"/>
                    <a:pt x="101" y="1155"/>
                    <a:pt x="231" y="1155"/>
                  </a:cubicBezTo>
                  <a:lnTo>
                    <a:pt x="5558" y="1155"/>
                  </a:lnTo>
                  <a:cubicBezTo>
                    <a:pt x="5673" y="1155"/>
                    <a:pt x="5789" y="1054"/>
                    <a:pt x="5789" y="924"/>
                  </a:cubicBezTo>
                  <a:lnTo>
                    <a:pt x="5789" y="231"/>
                  </a:lnTo>
                  <a:cubicBezTo>
                    <a:pt x="5789" y="101"/>
                    <a:pt x="5673" y="0"/>
                    <a:pt x="5558"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8" name="Google Shape;17658;p62"/>
            <p:cNvSpPr/>
            <p:nvPr/>
          </p:nvSpPr>
          <p:spPr>
            <a:xfrm>
              <a:off x="3883904" y="3553582"/>
              <a:ext cx="115451" cy="24249"/>
            </a:xfrm>
            <a:custGeom>
              <a:avLst/>
              <a:gdLst/>
              <a:ahLst/>
              <a:cxnLst/>
              <a:rect l="l" t="t" r="r" b="b"/>
              <a:pathLst>
                <a:path w="4404" h="925" extrusionOk="0">
                  <a:moveTo>
                    <a:pt x="231" y="1"/>
                  </a:moveTo>
                  <a:cubicBezTo>
                    <a:pt x="101" y="1"/>
                    <a:pt x="0" y="102"/>
                    <a:pt x="0" y="232"/>
                  </a:cubicBezTo>
                  <a:lnTo>
                    <a:pt x="0" y="694"/>
                  </a:lnTo>
                  <a:cubicBezTo>
                    <a:pt x="0" y="824"/>
                    <a:pt x="101" y="925"/>
                    <a:pt x="231" y="925"/>
                  </a:cubicBezTo>
                  <a:lnTo>
                    <a:pt x="4172" y="925"/>
                  </a:lnTo>
                  <a:cubicBezTo>
                    <a:pt x="4288" y="925"/>
                    <a:pt x="4403" y="824"/>
                    <a:pt x="4403" y="694"/>
                  </a:cubicBezTo>
                  <a:lnTo>
                    <a:pt x="4403" y="232"/>
                  </a:lnTo>
                  <a:cubicBezTo>
                    <a:pt x="4403" y="102"/>
                    <a:pt x="4288" y="1"/>
                    <a:pt x="417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9" name="Google Shape;17659;p62"/>
            <p:cNvSpPr/>
            <p:nvPr/>
          </p:nvSpPr>
          <p:spPr>
            <a:xfrm>
              <a:off x="3882017" y="3595972"/>
              <a:ext cx="76836" cy="12138"/>
            </a:xfrm>
            <a:custGeom>
              <a:avLst/>
              <a:gdLst/>
              <a:ahLst/>
              <a:cxnLst/>
              <a:rect l="l" t="t" r="r" b="b"/>
              <a:pathLst>
                <a:path w="2931" h="463" extrusionOk="0">
                  <a:moveTo>
                    <a:pt x="303" y="0"/>
                  </a:moveTo>
                  <a:cubicBezTo>
                    <a:pt x="0" y="0"/>
                    <a:pt x="0" y="462"/>
                    <a:pt x="303" y="462"/>
                  </a:cubicBezTo>
                  <a:lnTo>
                    <a:pt x="2613" y="462"/>
                  </a:lnTo>
                  <a:cubicBezTo>
                    <a:pt x="2930" y="462"/>
                    <a:pt x="2930" y="0"/>
                    <a:pt x="2613"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0" name="Google Shape;17660;p62"/>
            <p:cNvSpPr/>
            <p:nvPr/>
          </p:nvSpPr>
          <p:spPr>
            <a:xfrm>
              <a:off x="3966770" y="3595972"/>
              <a:ext cx="40528" cy="12138"/>
            </a:xfrm>
            <a:custGeom>
              <a:avLst/>
              <a:gdLst/>
              <a:ahLst/>
              <a:cxnLst/>
              <a:rect l="l" t="t" r="r" b="b"/>
              <a:pathLst>
                <a:path w="1546" h="463" extrusionOk="0">
                  <a:moveTo>
                    <a:pt x="318" y="0"/>
                  </a:moveTo>
                  <a:cubicBezTo>
                    <a:pt x="1" y="0"/>
                    <a:pt x="1" y="462"/>
                    <a:pt x="318" y="462"/>
                  </a:cubicBezTo>
                  <a:lnTo>
                    <a:pt x="1242" y="462"/>
                  </a:lnTo>
                  <a:cubicBezTo>
                    <a:pt x="1545" y="462"/>
                    <a:pt x="1545" y="0"/>
                    <a:pt x="124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1" name="Google Shape;17661;p62"/>
            <p:cNvSpPr/>
            <p:nvPr/>
          </p:nvSpPr>
          <p:spPr>
            <a:xfrm>
              <a:off x="3882017" y="3632306"/>
              <a:ext cx="28391" cy="12138"/>
            </a:xfrm>
            <a:custGeom>
              <a:avLst/>
              <a:gdLst/>
              <a:ahLst/>
              <a:cxnLst/>
              <a:rect l="l" t="t" r="r" b="b"/>
              <a:pathLst>
                <a:path w="1083" h="463" extrusionOk="0">
                  <a:moveTo>
                    <a:pt x="303" y="0"/>
                  </a:moveTo>
                  <a:cubicBezTo>
                    <a:pt x="0" y="0"/>
                    <a:pt x="0" y="462"/>
                    <a:pt x="303" y="462"/>
                  </a:cubicBezTo>
                  <a:lnTo>
                    <a:pt x="765" y="462"/>
                  </a:lnTo>
                  <a:cubicBezTo>
                    <a:pt x="1083" y="462"/>
                    <a:pt x="1083" y="0"/>
                    <a:pt x="765"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2" name="Google Shape;17662;p62"/>
            <p:cNvSpPr/>
            <p:nvPr/>
          </p:nvSpPr>
          <p:spPr>
            <a:xfrm>
              <a:off x="3918324" y="3632306"/>
              <a:ext cx="64751" cy="12138"/>
            </a:xfrm>
            <a:custGeom>
              <a:avLst/>
              <a:gdLst/>
              <a:ahLst/>
              <a:cxnLst/>
              <a:rect l="l" t="t" r="r" b="b"/>
              <a:pathLst>
                <a:path w="2470" h="463" extrusionOk="0">
                  <a:moveTo>
                    <a:pt x="304" y="0"/>
                  </a:moveTo>
                  <a:cubicBezTo>
                    <a:pt x="1" y="0"/>
                    <a:pt x="1" y="462"/>
                    <a:pt x="304" y="462"/>
                  </a:cubicBezTo>
                  <a:lnTo>
                    <a:pt x="2166" y="462"/>
                  </a:lnTo>
                  <a:cubicBezTo>
                    <a:pt x="2469" y="462"/>
                    <a:pt x="2469" y="0"/>
                    <a:pt x="216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3" name="Google Shape;17663;p62"/>
            <p:cNvSpPr/>
            <p:nvPr/>
          </p:nvSpPr>
          <p:spPr>
            <a:xfrm>
              <a:off x="3882017" y="3656895"/>
              <a:ext cx="28391" cy="12138"/>
            </a:xfrm>
            <a:custGeom>
              <a:avLst/>
              <a:gdLst/>
              <a:ahLst/>
              <a:cxnLst/>
              <a:rect l="l" t="t" r="r" b="b"/>
              <a:pathLst>
                <a:path w="1083" h="463" extrusionOk="0">
                  <a:moveTo>
                    <a:pt x="303" y="1"/>
                  </a:moveTo>
                  <a:cubicBezTo>
                    <a:pt x="0" y="1"/>
                    <a:pt x="0" y="463"/>
                    <a:pt x="303" y="463"/>
                  </a:cubicBezTo>
                  <a:lnTo>
                    <a:pt x="765" y="463"/>
                  </a:lnTo>
                  <a:cubicBezTo>
                    <a:pt x="1083" y="463"/>
                    <a:pt x="1083" y="1"/>
                    <a:pt x="765"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4" name="Google Shape;17664;p62"/>
            <p:cNvSpPr/>
            <p:nvPr/>
          </p:nvSpPr>
          <p:spPr>
            <a:xfrm>
              <a:off x="3918324" y="3656895"/>
              <a:ext cx="64751" cy="12138"/>
            </a:xfrm>
            <a:custGeom>
              <a:avLst/>
              <a:gdLst/>
              <a:ahLst/>
              <a:cxnLst/>
              <a:rect l="l" t="t" r="r" b="b"/>
              <a:pathLst>
                <a:path w="2470" h="463" extrusionOk="0">
                  <a:moveTo>
                    <a:pt x="304" y="1"/>
                  </a:moveTo>
                  <a:cubicBezTo>
                    <a:pt x="1" y="1"/>
                    <a:pt x="1" y="463"/>
                    <a:pt x="304" y="463"/>
                  </a:cubicBezTo>
                  <a:lnTo>
                    <a:pt x="2166" y="463"/>
                  </a:lnTo>
                  <a:cubicBezTo>
                    <a:pt x="2469" y="463"/>
                    <a:pt x="2469" y="1"/>
                    <a:pt x="216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5" name="Google Shape;17665;p62"/>
            <p:cNvSpPr/>
            <p:nvPr/>
          </p:nvSpPr>
          <p:spPr>
            <a:xfrm>
              <a:off x="3853993" y="3371938"/>
              <a:ext cx="59823" cy="109028"/>
            </a:xfrm>
            <a:custGeom>
              <a:avLst/>
              <a:gdLst/>
              <a:ahLst/>
              <a:cxnLst/>
              <a:rect l="l" t="t" r="r" b="b"/>
              <a:pathLst>
                <a:path w="2282" h="4159" extrusionOk="0">
                  <a:moveTo>
                    <a:pt x="246" y="1"/>
                  </a:moveTo>
                  <a:cubicBezTo>
                    <a:pt x="116" y="1"/>
                    <a:pt x="1" y="116"/>
                    <a:pt x="15" y="261"/>
                  </a:cubicBezTo>
                  <a:lnTo>
                    <a:pt x="434" y="3956"/>
                  </a:lnTo>
                  <a:cubicBezTo>
                    <a:pt x="448" y="4072"/>
                    <a:pt x="535" y="4158"/>
                    <a:pt x="665" y="4158"/>
                  </a:cubicBezTo>
                  <a:lnTo>
                    <a:pt x="1632" y="4158"/>
                  </a:lnTo>
                  <a:cubicBezTo>
                    <a:pt x="1748" y="4158"/>
                    <a:pt x="1849" y="4072"/>
                    <a:pt x="1863" y="3956"/>
                  </a:cubicBezTo>
                  <a:lnTo>
                    <a:pt x="2267" y="261"/>
                  </a:lnTo>
                  <a:cubicBezTo>
                    <a:pt x="2282" y="116"/>
                    <a:pt x="2181" y="1"/>
                    <a:pt x="2051"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6" name="Google Shape;17666;p62"/>
            <p:cNvSpPr/>
            <p:nvPr/>
          </p:nvSpPr>
          <p:spPr>
            <a:xfrm>
              <a:off x="3756735" y="3583860"/>
              <a:ext cx="72694" cy="78750"/>
            </a:xfrm>
            <a:custGeom>
              <a:avLst/>
              <a:gdLst/>
              <a:ahLst/>
              <a:cxnLst/>
              <a:rect l="l" t="t" r="r" b="b"/>
              <a:pathLst>
                <a:path w="2773" h="3004" extrusionOk="0">
                  <a:moveTo>
                    <a:pt x="925" y="1"/>
                  </a:moveTo>
                  <a:lnTo>
                    <a:pt x="925" y="462"/>
                  </a:lnTo>
                  <a:cubicBezTo>
                    <a:pt x="925" y="549"/>
                    <a:pt x="881" y="636"/>
                    <a:pt x="795" y="679"/>
                  </a:cubicBezTo>
                  <a:lnTo>
                    <a:pt x="261" y="939"/>
                  </a:lnTo>
                  <a:cubicBezTo>
                    <a:pt x="102" y="1025"/>
                    <a:pt x="1" y="1184"/>
                    <a:pt x="1" y="1357"/>
                  </a:cubicBezTo>
                  <a:lnTo>
                    <a:pt x="1" y="3003"/>
                  </a:lnTo>
                  <a:lnTo>
                    <a:pt x="2773" y="3003"/>
                  </a:lnTo>
                  <a:lnTo>
                    <a:pt x="2773" y="1357"/>
                  </a:lnTo>
                  <a:cubicBezTo>
                    <a:pt x="2773" y="1184"/>
                    <a:pt x="2671" y="1025"/>
                    <a:pt x="2527" y="939"/>
                  </a:cubicBezTo>
                  <a:lnTo>
                    <a:pt x="1979" y="679"/>
                  </a:lnTo>
                  <a:cubicBezTo>
                    <a:pt x="1906" y="636"/>
                    <a:pt x="1849" y="549"/>
                    <a:pt x="1849" y="462"/>
                  </a:cubicBezTo>
                  <a:lnTo>
                    <a:pt x="184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7" name="Google Shape;17667;p62"/>
            <p:cNvSpPr/>
            <p:nvPr/>
          </p:nvSpPr>
          <p:spPr>
            <a:xfrm>
              <a:off x="3779831" y="3583860"/>
              <a:ext cx="26503" cy="18193"/>
            </a:xfrm>
            <a:custGeom>
              <a:avLst/>
              <a:gdLst/>
              <a:ahLst/>
              <a:cxnLst/>
              <a:rect l="l" t="t" r="r" b="b"/>
              <a:pathLst>
                <a:path w="1011" h="694" extrusionOk="0">
                  <a:moveTo>
                    <a:pt x="44" y="1"/>
                  </a:moveTo>
                  <a:lnTo>
                    <a:pt x="44" y="462"/>
                  </a:lnTo>
                  <a:cubicBezTo>
                    <a:pt x="44" y="520"/>
                    <a:pt x="29" y="564"/>
                    <a:pt x="0" y="607"/>
                  </a:cubicBezTo>
                  <a:cubicBezTo>
                    <a:pt x="159" y="665"/>
                    <a:pt x="332" y="693"/>
                    <a:pt x="506" y="693"/>
                  </a:cubicBezTo>
                  <a:cubicBezTo>
                    <a:pt x="679" y="693"/>
                    <a:pt x="852" y="665"/>
                    <a:pt x="1011" y="607"/>
                  </a:cubicBezTo>
                  <a:cubicBezTo>
                    <a:pt x="982" y="564"/>
                    <a:pt x="968" y="520"/>
                    <a:pt x="968" y="462"/>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8" name="Google Shape;17668;p62"/>
            <p:cNvSpPr/>
            <p:nvPr/>
          </p:nvSpPr>
          <p:spPr>
            <a:xfrm>
              <a:off x="3756735" y="3603155"/>
              <a:ext cx="72694" cy="59456"/>
            </a:xfrm>
            <a:custGeom>
              <a:avLst/>
              <a:gdLst/>
              <a:ahLst/>
              <a:cxnLst/>
              <a:rect l="l" t="t" r="r" b="b"/>
              <a:pathLst>
                <a:path w="2773" h="2268" extrusionOk="0">
                  <a:moveTo>
                    <a:pt x="679" y="1"/>
                  </a:moveTo>
                  <a:lnTo>
                    <a:pt x="261" y="203"/>
                  </a:lnTo>
                  <a:cubicBezTo>
                    <a:pt x="102" y="289"/>
                    <a:pt x="1" y="448"/>
                    <a:pt x="1" y="621"/>
                  </a:cubicBezTo>
                  <a:lnTo>
                    <a:pt x="1" y="2267"/>
                  </a:lnTo>
                  <a:lnTo>
                    <a:pt x="2773" y="2267"/>
                  </a:lnTo>
                  <a:lnTo>
                    <a:pt x="2773" y="621"/>
                  </a:lnTo>
                  <a:cubicBezTo>
                    <a:pt x="2773" y="448"/>
                    <a:pt x="2671" y="289"/>
                    <a:pt x="2527" y="203"/>
                  </a:cubicBezTo>
                  <a:lnTo>
                    <a:pt x="2094" y="1"/>
                  </a:lnTo>
                  <a:cubicBezTo>
                    <a:pt x="1914" y="225"/>
                    <a:pt x="1650" y="336"/>
                    <a:pt x="1387" y="336"/>
                  </a:cubicBezTo>
                  <a:cubicBezTo>
                    <a:pt x="1123" y="336"/>
                    <a:pt x="860" y="225"/>
                    <a:pt x="67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9" name="Google Shape;17669;p62"/>
            <p:cNvSpPr/>
            <p:nvPr/>
          </p:nvSpPr>
          <p:spPr>
            <a:xfrm>
              <a:off x="3756735" y="3614139"/>
              <a:ext cx="18193" cy="48839"/>
            </a:xfrm>
            <a:custGeom>
              <a:avLst/>
              <a:gdLst/>
              <a:ahLst/>
              <a:cxnLst/>
              <a:rect l="l" t="t" r="r" b="b"/>
              <a:pathLst>
                <a:path w="694" h="1863" extrusionOk="0">
                  <a:moveTo>
                    <a:pt x="59" y="0"/>
                  </a:moveTo>
                  <a:cubicBezTo>
                    <a:pt x="30" y="58"/>
                    <a:pt x="1" y="130"/>
                    <a:pt x="1" y="217"/>
                  </a:cubicBezTo>
                  <a:lnTo>
                    <a:pt x="1" y="1863"/>
                  </a:lnTo>
                  <a:lnTo>
                    <a:pt x="694" y="1863"/>
                  </a:lnTo>
                  <a:lnTo>
                    <a:pt x="694" y="708"/>
                  </a:lnTo>
                  <a:lnTo>
                    <a:pt x="694" y="693"/>
                  </a:lnTo>
                  <a:cubicBezTo>
                    <a:pt x="694" y="563"/>
                    <a:pt x="622" y="419"/>
                    <a:pt x="521" y="332"/>
                  </a:cubicBezTo>
                  <a:lnTo>
                    <a:pt x="59"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0" name="Google Shape;17670;p62"/>
            <p:cNvSpPr/>
            <p:nvPr/>
          </p:nvSpPr>
          <p:spPr>
            <a:xfrm>
              <a:off x="3811236" y="3614139"/>
              <a:ext cx="18193" cy="48839"/>
            </a:xfrm>
            <a:custGeom>
              <a:avLst/>
              <a:gdLst/>
              <a:ahLst/>
              <a:cxnLst/>
              <a:rect l="l" t="t" r="r" b="b"/>
              <a:pathLst>
                <a:path w="694" h="1863" extrusionOk="0">
                  <a:moveTo>
                    <a:pt x="636" y="0"/>
                  </a:moveTo>
                  <a:lnTo>
                    <a:pt x="188" y="332"/>
                  </a:lnTo>
                  <a:cubicBezTo>
                    <a:pt x="73" y="419"/>
                    <a:pt x="1" y="563"/>
                    <a:pt x="1" y="693"/>
                  </a:cubicBezTo>
                  <a:lnTo>
                    <a:pt x="1" y="708"/>
                  </a:lnTo>
                  <a:lnTo>
                    <a:pt x="1" y="1863"/>
                  </a:lnTo>
                  <a:lnTo>
                    <a:pt x="694" y="1863"/>
                  </a:lnTo>
                  <a:lnTo>
                    <a:pt x="694" y="217"/>
                  </a:lnTo>
                  <a:cubicBezTo>
                    <a:pt x="694" y="130"/>
                    <a:pt x="665" y="58"/>
                    <a:pt x="636"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1" name="Google Shape;17671;p62"/>
            <p:cNvSpPr/>
            <p:nvPr/>
          </p:nvSpPr>
          <p:spPr>
            <a:xfrm>
              <a:off x="3768847" y="3535415"/>
              <a:ext cx="48472" cy="54527"/>
            </a:xfrm>
            <a:custGeom>
              <a:avLst/>
              <a:gdLst/>
              <a:ahLst/>
              <a:cxnLst/>
              <a:rect l="l" t="t" r="r" b="b"/>
              <a:pathLst>
                <a:path w="1849" h="2080" extrusionOk="0">
                  <a:moveTo>
                    <a:pt x="694" y="1"/>
                  </a:moveTo>
                  <a:cubicBezTo>
                    <a:pt x="318" y="1"/>
                    <a:pt x="1" y="318"/>
                    <a:pt x="1" y="694"/>
                  </a:cubicBezTo>
                  <a:lnTo>
                    <a:pt x="1" y="1156"/>
                  </a:lnTo>
                  <a:cubicBezTo>
                    <a:pt x="1" y="1675"/>
                    <a:pt x="419" y="2080"/>
                    <a:pt x="925" y="2080"/>
                  </a:cubicBezTo>
                  <a:cubicBezTo>
                    <a:pt x="1430" y="2080"/>
                    <a:pt x="1849" y="1675"/>
                    <a:pt x="1849" y="1156"/>
                  </a:cubicBezTo>
                  <a:lnTo>
                    <a:pt x="1849" y="694"/>
                  </a:lnTo>
                  <a:cubicBezTo>
                    <a:pt x="1849" y="318"/>
                    <a:pt x="1545" y="1"/>
                    <a:pt x="115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2" name="Google Shape;17672;p62"/>
            <p:cNvSpPr/>
            <p:nvPr/>
          </p:nvSpPr>
          <p:spPr>
            <a:xfrm>
              <a:off x="3768847" y="3535415"/>
              <a:ext cx="33345" cy="54632"/>
            </a:xfrm>
            <a:custGeom>
              <a:avLst/>
              <a:gdLst/>
              <a:ahLst/>
              <a:cxnLst/>
              <a:rect l="l" t="t" r="r" b="b"/>
              <a:pathLst>
                <a:path w="1272" h="2084" extrusionOk="0">
                  <a:moveTo>
                    <a:pt x="694" y="1"/>
                  </a:moveTo>
                  <a:cubicBezTo>
                    <a:pt x="304" y="1"/>
                    <a:pt x="1" y="318"/>
                    <a:pt x="1" y="694"/>
                  </a:cubicBezTo>
                  <a:lnTo>
                    <a:pt x="1" y="1156"/>
                  </a:lnTo>
                  <a:cubicBezTo>
                    <a:pt x="1" y="1687"/>
                    <a:pt x="436" y="2083"/>
                    <a:pt x="926" y="2083"/>
                  </a:cubicBezTo>
                  <a:cubicBezTo>
                    <a:pt x="1035" y="2083"/>
                    <a:pt x="1146" y="2064"/>
                    <a:pt x="1257" y="2022"/>
                  </a:cubicBezTo>
                  <a:cubicBezTo>
                    <a:pt x="910" y="1877"/>
                    <a:pt x="679" y="1531"/>
                    <a:pt x="694" y="1156"/>
                  </a:cubicBezTo>
                  <a:lnTo>
                    <a:pt x="694" y="694"/>
                  </a:lnTo>
                  <a:cubicBezTo>
                    <a:pt x="694" y="362"/>
                    <a:pt x="925" y="73"/>
                    <a:pt x="1271" y="15"/>
                  </a:cubicBezTo>
                  <a:cubicBezTo>
                    <a:pt x="1228" y="15"/>
                    <a:pt x="1185" y="1"/>
                    <a:pt x="115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3" name="Google Shape;17673;p62"/>
            <p:cNvSpPr/>
            <p:nvPr/>
          </p:nvSpPr>
          <p:spPr>
            <a:xfrm>
              <a:off x="3768847" y="3535415"/>
              <a:ext cx="48472" cy="24301"/>
            </a:xfrm>
            <a:custGeom>
              <a:avLst/>
              <a:gdLst/>
              <a:ahLst/>
              <a:cxnLst/>
              <a:rect l="l" t="t" r="r" b="b"/>
              <a:pathLst>
                <a:path w="1849" h="927" extrusionOk="0">
                  <a:moveTo>
                    <a:pt x="694" y="1"/>
                  </a:moveTo>
                  <a:cubicBezTo>
                    <a:pt x="304" y="1"/>
                    <a:pt x="1" y="318"/>
                    <a:pt x="1" y="694"/>
                  </a:cubicBezTo>
                  <a:cubicBezTo>
                    <a:pt x="557" y="853"/>
                    <a:pt x="1125" y="926"/>
                    <a:pt x="1694" y="926"/>
                  </a:cubicBezTo>
                  <a:cubicBezTo>
                    <a:pt x="1746" y="926"/>
                    <a:pt x="1797" y="926"/>
                    <a:pt x="1849" y="925"/>
                  </a:cubicBezTo>
                  <a:lnTo>
                    <a:pt x="1849" y="694"/>
                  </a:lnTo>
                  <a:cubicBezTo>
                    <a:pt x="1849" y="318"/>
                    <a:pt x="1545"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4" name="Google Shape;17674;p62"/>
            <p:cNvSpPr/>
            <p:nvPr/>
          </p:nvSpPr>
          <p:spPr>
            <a:xfrm>
              <a:off x="3768847" y="3535415"/>
              <a:ext cx="33345" cy="22361"/>
            </a:xfrm>
            <a:custGeom>
              <a:avLst/>
              <a:gdLst/>
              <a:ahLst/>
              <a:cxnLst/>
              <a:rect l="l" t="t" r="r" b="b"/>
              <a:pathLst>
                <a:path w="1272" h="853" extrusionOk="0">
                  <a:moveTo>
                    <a:pt x="694" y="1"/>
                  </a:moveTo>
                  <a:cubicBezTo>
                    <a:pt x="304" y="1"/>
                    <a:pt x="1" y="318"/>
                    <a:pt x="1" y="694"/>
                  </a:cubicBezTo>
                  <a:cubicBezTo>
                    <a:pt x="217" y="766"/>
                    <a:pt x="448" y="809"/>
                    <a:pt x="694" y="853"/>
                  </a:cubicBezTo>
                  <a:lnTo>
                    <a:pt x="694" y="694"/>
                  </a:lnTo>
                  <a:cubicBezTo>
                    <a:pt x="694" y="362"/>
                    <a:pt x="925" y="73"/>
                    <a:pt x="1271" y="15"/>
                  </a:cubicBezTo>
                  <a:cubicBezTo>
                    <a:pt x="1228" y="15"/>
                    <a:pt x="1185" y="1"/>
                    <a:pt x="115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5" name="Google Shape;17675;p62"/>
            <p:cNvSpPr/>
            <p:nvPr/>
          </p:nvSpPr>
          <p:spPr>
            <a:xfrm>
              <a:off x="3871793" y="3451029"/>
              <a:ext cx="24249" cy="12138"/>
            </a:xfrm>
            <a:custGeom>
              <a:avLst/>
              <a:gdLst/>
              <a:ahLst/>
              <a:cxnLst/>
              <a:rect l="l" t="t" r="r" b="b"/>
              <a:pathLst>
                <a:path w="925" h="463" extrusionOk="0">
                  <a:moveTo>
                    <a:pt x="231" y="1"/>
                  </a:moveTo>
                  <a:cubicBezTo>
                    <a:pt x="101" y="1"/>
                    <a:pt x="0" y="102"/>
                    <a:pt x="0" y="232"/>
                  </a:cubicBezTo>
                  <a:cubicBezTo>
                    <a:pt x="0" y="347"/>
                    <a:pt x="101" y="463"/>
                    <a:pt x="231" y="463"/>
                  </a:cubicBezTo>
                  <a:lnTo>
                    <a:pt x="693" y="463"/>
                  </a:lnTo>
                  <a:cubicBezTo>
                    <a:pt x="823" y="463"/>
                    <a:pt x="924" y="347"/>
                    <a:pt x="924" y="232"/>
                  </a:cubicBezTo>
                  <a:cubicBezTo>
                    <a:pt x="924" y="102"/>
                    <a:pt x="823" y="1"/>
                    <a:pt x="69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6" name="Google Shape;17676;p62"/>
            <p:cNvSpPr/>
            <p:nvPr/>
          </p:nvSpPr>
          <p:spPr>
            <a:xfrm>
              <a:off x="3854386" y="3371938"/>
              <a:ext cx="59429" cy="12138"/>
            </a:xfrm>
            <a:custGeom>
              <a:avLst/>
              <a:gdLst/>
              <a:ahLst/>
              <a:cxnLst/>
              <a:rect l="l" t="t" r="r" b="b"/>
              <a:pathLst>
                <a:path w="2267" h="463" extrusionOk="0">
                  <a:moveTo>
                    <a:pt x="231" y="1"/>
                  </a:moveTo>
                  <a:cubicBezTo>
                    <a:pt x="101" y="1"/>
                    <a:pt x="0" y="102"/>
                    <a:pt x="0" y="232"/>
                  </a:cubicBezTo>
                  <a:cubicBezTo>
                    <a:pt x="0" y="362"/>
                    <a:pt x="101" y="463"/>
                    <a:pt x="231" y="463"/>
                  </a:cubicBezTo>
                  <a:lnTo>
                    <a:pt x="2021" y="463"/>
                  </a:lnTo>
                  <a:cubicBezTo>
                    <a:pt x="2151" y="463"/>
                    <a:pt x="2267" y="362"/>
                    <a:pt x="2252" y="232"/>
                  </a:cubicBezTo>
                  <a:cubicBezTo>
                    <a:pt x="2252" y="102"/>
                    <a:pt x="2151" y="1"/>
                    <a:pt x="202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7" name="Google Shape;17677;p62"/>
          <p:cNvGrpSpPr/>
          <p:nvPr/>
        </p:nvGrpSpPr>
        <p:grpSpPr>
          <a:xfrm>
            <a:off x="6567324" y="2436849"/>
            <a:ext cx="366722" cy="342892"/>
            <a:chOff x="6567324" y="2436849"/>
            <a:chExt cx="366722" cy="342892"/>
          </a:xfrm>
        </p:grpSpPr>
        <p:sp>
          <p:nvSpPr>
            <p:cNvPr id="17678" name="Google Shape;17678;p62"/>
            <p:cNvSpPr/>
            <p:nvPr/>
          </p:nvSpPr>
          <p:spPr>
            <a:xfrm>
              <a:off x="6567324" y="2508390"/>
              <a:ext cx="366722" cy="271351"/>
            </a:xfrm>
            <a:custGeom>
              <a:avLst/>
              <a:gdLst/>
              <a:ahLst/>
              <a:cxnLst/>
              <a:rect l="l" t="t" r="r" b="b"/>
              <a:pathLst>
                <a:path w="13989" h="10351" extrusionOk="0">
                  <a:moveTo>
                    <a:pt x="1054" y="0"/>
                  </a:moveTo>
                  <a:cubicBezTo>
                    <a:pt x="476" y="0"/>
                    <a:pt x="0" y="477"/>
                    <a:pt x="0" y="1068"/>
                  </a:cubicBezTo>
                  <a:lnTo>
                    <a:pt x="0" y="9297"/>
                  </a:lnTo>
                  <a:cubicBezTo>
                    <a:pt x="0" y="9874"/>
                    <a:pt x="476" y="10350"/>
                    <a:pt x="1054" y="10350"/>
                  </a:cubicBezTo>
                  <a:lnTo>
                    <a:pt x="12934" y="10350"/>
                  </a:lnTo>
                  <a:cubicBezTo>
                    <a:pt x="13512" y="10350"/>
                    <a:pt x="13988" y="9874"/>
                    <a:pt x="13988" y="9297"/>
                  </a:cubicBezTo>
                  <a:lnTo>
                    <a:pt x="13988" y="1068"/>
                  </a:lnTo>
                  <a:cubicBezTo>
                    <a:pt x="13988" y="477"/>
                    <a:pt x="13512" y="0"/>
                    <a:pt x="12934" y="0"/>
                  </a:cubicBez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9" name="Google Shape;17679;p62"/>
            <p:cNvSpPr/>
            <p:nvPr/>
          </p:nvSpPr>
          <p:spPr>
            <a:xfrm>
              <a:off x="6567324" y="2508390"/>
              <a:ext cx="183164" cy="271351"/>
            </a:xfrm>
            <a:custGeom>
              <a:avLst/>
              <a:gdLst/>
              <a:ahLst/>
              <a:cxnLst/>
              <a:rect l="l" t="t" r="r" b="b"/>
              <a:pathLst>
                <a:path w="6987" h="10351" extrusionOk="0">
                  <a:moveTo>
                    <a:pt x="1039" y="0"/>
                  </a:moveTo>
                  <a:cubicBezTo>
                    <a:pt x="462" y="15"/>
                    <a:pt x="0" y="491"/>
                    <a:pt x="0" y="1068"/>
                  </a:cubicBezTo>
                  <a:lnTo>
                    <a:pt x="0" y="9297"/>
                  </a:lnTo>
                  <a:cubicBezTo>
                    <a:pt x="0" y="9874"/>
                    <a:pt x="462" y="10350"/>
                    <a:pt x="1039" y="10350"/>
                  </a:cubicBezTo>
                  <a:lnTo>
                    <a:pt x="6987" y="10350"/>
                  </a:lnTo>
                  <a:lnTo>
                    <a:pt x="698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0" name="Google Shape;17680;p62"/>
            <p:cNvSpPr/>
            <p:nvPr/>
          </p:nvSpPr>
          <p:spPr>
            <a:xfrm>
              <a:off x="6599097" y="2540163"/>
              <a:ext cx="303150" cy="207780"/>
            </a:xfrm>
            <a:custGeom>
              <a:avLst/>
              <a:gdLst/>
              <a:ahLst/>
              <a:cxnLst/>
              <a:rect l="l" t="t" r="r" b="b"/>
              <a:pathLst>
                <a:path w="11564" h="7926" extrusionOk="0">
                  <a:moveTo>
                    <a:pt x="275" y="1"/>
                  </a:moveTo>
                  <a:cubicBezTo>
                    <a:pt x="131" y="1"/>
                    <a:pt x="1" y="131"/>
                    <a:pt x="1" y="290"/>
                  </a:cubicBezTo>
                  <a:lnTo>
                    <a:pt x="1" y="7652"/>
                  </a:lnTo>
                  <a:cubicBezTo>
                    <a:pt x="1" y="7796"/>
                    <a:pt x="131" y="7926"/>
                    <a:pt x="275" y="7926"/>
                  </a:cubicBezTo>
                  <a:lnTo>
                    <a:pt x="11289" y="7926"/>
                  </a:lnTo>
                  <a:cubicBezTo>
                    <a:pt x="11448" y="7926"/>
                    <a:pt x="11563" y="7796"/>
                    <a:pt x="11563" y="7652"/>
                  </a:cubicBezTo>
                  <a:lnTo>
                    <a:pt x="11563" y="290"/>
                  </a:lnTo>
                  <a:cubicBezTo>
                    <a:pt x="11563" y="131"/>
                    <a:pt x="11448" y="15"/>
                    <a:pt x="11289"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1" name="Google Shape;17681;p62"/>
            <p:cNvSpPr/>
            <p:nvPr/>
          </p:nvSpPr>
          <p:spPr>
            <a:xfrm>
              <a:off x="6598730" y="2540556"/>
              <a:ext cx="151759" cy="207780"/>
            </a:xfrm>
            <a:custGeom>
              <a:avLst/>
              <a:gdLst/>
              <a:ahLst/>
              <a:cxnLst/>
              <a:rect l="l" t="t" r="r" b="b"/>
              <a:pathLst>
                <a:path w="5789" h="7926" extrusionOk="0">
                  <a:moveTo>
                    <a:pt x="289" y="0"/>
                  </a:moveTo>
                  <a:cubicBezTo>
                    <a:pt x="130" y="0"/>
                    <a:pt x="0" y="130"/>
                    <a:pt x="15" y="275"/>
                  </a:cubicBezTo>
                  <a:lnTo>
                    <a:pt x="15" y="7637"/>
                  </a:lnTo>
                  <a:cubicBezTo>
                    <a:pt x="0" y="7795"/>
                    <a:pt x="130" y="7911"/>
                    <a:pt x="289" y="7925"/>
                  </a:cubicBezTo>
                  <a:lnTo>
                    <a:pt x="5789" y="7925"/>
                  </a:lnTo>
                  <a:lnTo>
                    <a:pt x="5789"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2" name="Google Shape;17682;p62"/>
            <p:cNvSpPr/>
            <p:nvPr/>
          </p:nvSpPr>
          <p:spPr>
            <a:xfrm>
              <a:off x="6678580" y="2436849"/>
              <a:ext cx="144209" cy="120379"/>
            </a:xfrm>
            <a:custGeom>
              <a:avLst/>
              <a:gdLst/>
              <a:ahLst/>
              <a:cxnLst/>
              <a:rect l="l" t="t" r="r" b="b"/>
              <a:pathLst>
                <a:path w="5501" h="4592" extrusionOk="0">
                  <a:moveTo>
                    <a:pt x="2339" y="1"/>
                  </a:moveTo>
                  <a:cubicBezTo>
                    <a:pt x="1718" y="1"/>
                    <a:pt x="1213" y="506"/>
                    <a:pt x="1213" y="1127"/>
                  </a:cubicBezTo>
                  <a:lnTo>
                    <a:pt x="1213" y="1647"/>
                  </a:lnTo>
                  <a:cubicBezTo>
                    <a:pt x="1213" y="1906"/>
                    <a:pt x="996" y="2123"/>
                    <a:pt x="736" y="2123"/>
                  </a:cubicBezTo>
                  <a:lnTo>
                    <a:pt x="520" y="2123"/>
                  </a:lnTo>
                  <a:cubicBezTo>
                    <a:pt x="231" y="2123"/>
                    <a:pt x="0" y="2354"/>
                    <a:pt x="0" y="2643"/>
                  </a:cubicBezTo>
                  <a:lnTo>
                    <a:pt x="0" y="4072"/>
                  </a:lnTo>
                  <a:cubicBezTo>
                    <a:pt x="0" y="4360"/>
                    <a:pt x="231" y="4591"/>
                    <a:pt x="520" y="4591"/>
                  </a:cubicBezTo>
                  <a:lnTo>
                    <a:pt x="4980" y="4591"/>
                  </a:lnTo>
                  <a:cubicBezTo>
                    <a:pt x="5269" y="4591"/>
                    <a:pt x="5500" y="4360"/>
                    <a:pt x="5500" y="4072"/>
                  </a:cubicBezTo>
                  <a:lnTo>
                    <a:pt x="5500" y="2643"/>
                  </a:lnTo>
                  <a:cubicBezTo>
                    <a:pt x="5500" y="2354"/>
                    <a:pt x="5269" y="2123"/>
                    <a:pt x="4980" y="2123"/>
                  </a:cubicBezTo>
                  <a:lnTo>
                    <a:pt x="4764" y="2123"/>
                  </a:lnTo>
                  <a:cubicBezTo>
                    <a:pt x="4504" y="2123"/>
                    <a:pt x="4287" y="1906"/>
                    <a:pt x="4287" y="1647"/>
                  </a:cubicBezTo>
                  <a:lnTo>
                    <a:pt x="4287" y="1127"/>
                  </a:lnTo>
                  <a:cubicBezTo>
                    <a:pt x="4287" y="506"/>
                    <a:pt x="3782" y="1"/>
                    <a:pt x="3161"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3" name="Google Shape;17683;p62"/>
            <p:cNvSpPr/>
            <p:nvPr/>
          </p:nvSpPr>
          <p:spPr>
            <a:xfrm>
              <a:off x="6711480" y="2591256"/>
              <a:ext cx="141954" cy="101452"/>
            </a:xfrm>
            <a:custGeom>
              <a:avLst/>
              <a:gdLst/>
              <a:ahLst/>
              <a:cxnLst/>
              <a:rect l="l" t="t" r="r" b="b"/>
              <a:pathLst>
                <a:path w="5415" h="3870" extrusionOk="0">
                  <a:moveTo>
                    <a:pt x="4794" y="1"/>
                  </a:moveTo>
                  <a:lnTo>
                    <a:pt x="4765" y="15"/>
                  </a:lnTo>
                  <a:lnTo>
                    <a:pt x="4173" y="318"/>
                  </a:lnTo>
                  <a:cubicBezTo>
                    <a:pt x="4057" y="376"/>
                    <a:pt x="4000" y="506"/>
                    <a:pt x="4057" y="621"/>
                  </a:cubicBezTo>
                  <a:cubicBezTo>
                    <a:pt x="4098" y="702"/>
                    <a:pt x="4174" y="748"/>
                    <a:pt x="4256" y="748"/>
                  </a:cubicBezTo>
                  <a:cubicBezTo>
                    <a:pt x="4290" y="748"/>
                    <a:pt x="4326" y="740"/>
                    <a:pt x="4361" y="722"/>
                  </a:cubicBezTo>
                  <a:lnTo>
                    <a:pt x="4519" y="650"/>
                  </a:lnTo>
                  <a:lnTo>
                    <a:pt x="4519" y="650"/>
                  </a:lnTo>
                  <a:cubicBezTo>
                    <a:pt x="4231" y="1646"/>
                    <a:pt x="3711" y="2382"/>
                    <a:pt x="2989" y="2844"/>
                  </a:cubicBezTo>
                  <a:cubicBezTo>
                    <a:pt x="2257" y="3316"/>
                    <a:pt x="1238" y="3414"/>
                    <a:pt x="544" y="3414"/>
                  </a:cubicBezTo>
                  <a:cubicBezTo>
                    <a:pt x="430" y="3414"/>
                    <a:pt x="325" y="3411"/>
                    <a:pt x="232" y="3407"/>
                  </a:cubicBezTo>
                  <a:cubicBezTo>
                    <a:pt x="224" y="3406"/>
                    <a:pt x="215" y="3406"/>
                    <a:pt x="207" y="3406"/>
                  </a:cubicBezTo>
                  <a:cubicBezTo>
                    <a:pt x="90" y="3406"/>
                    <a:pt x="1" y="3502"/>
                    <a:pt x="1" y="3624"/>
                  </a:cubicBezTo>
                  <a:cubicBezTo>
                    <a:pt x="1" y="3754"/>
                    <a:pt x="88" y="3855"/>
                    <a:pt x="218" y="3855"/>
                  </a:cubicBezTo>
                  <a:cubicBezTo>
                    <a:pt x="434" y="3855"/>
                    <a:pt x="752" y="3869"/>
                    <a:pt x="896" y="3869"/>
                  </a:cubicBezTo>
                  <a:cubicBezTo>
                    <a:pt x="922" y="3870"/>
                    <a:pt x="947" y="3870"/>
                    <a:pt x="973" y="3870"/>
                  </a:cubicBezTo>
                  <a:cubicBezTo>
                    <a:pt x="1769" y="3870"/>
                    <a:pt x="2549" y="3654"/>
                    <a:pt x="3220" y="3234"/>
                  </a:cubicBezTo>
                  <a:cubicBezTo>
                    <a:pt x="4028" y="2729"/>
                    <a:pt x="4606" y="1921"/>
                    <a:pt x="4938" y="867"/>
                  </a:cubicBezTo>
                  <a:lnTo>
                    <a:pt x="4967" y="924"/>
                  </a:lnTo>
                  <a:cubicBezTo>
                    <a:pt x="5006" y="1012"/>
                    <a:pt x="5084" y="1060"/>
                    <a:pt x="5166" y="1060"/>
                  </a:cubicBezTo>
                  <a:cubicBezTo>
                    <a:pt x="5206" y="1060"/>
                    <a:pt x="5247" y="1049"/>
                    <a:pt x="5284" y="1026"/>
                  </a:cubicBezTo>
                  <a:cubicBezTo>
                    <a:pt x="5385" y="953"/>
                    <a:pt x="5414" y="795"/>
                    <a:pt x="5328" y="693"/>
                  </a:cubicBezTo>
                  <a:lnTo>
                    <a:pt x="5039" y="102"/>
                  </a:lnTo>
                  <a:lnTo>
                    <a:pt x="5025" y="73"/>
                  </a:lnTo>
                  <a:cubicBezTo>
                    <a:pt x="5010" y="58"/>
                    <a:pt x="4996" y="44"/>
                    <a:pt x="4981" y="29"/>
                  </a:cubicBezTo>
                  <a:lnTo>
                    <a:pt x="4952" y="15"/>
                  </a:lnTo>
                  <a:lnTo>
                    <a:pt x="4923" y="1"/>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4" name="Google Shape;17684;p62"/>
            <p:cNvSpPr/>
            <p:nvPr/>
          </p:nvSpPr>
          <p:spPr>
            <a:xfrm>
              <a:off x="6669117" y="2666178"/>
              <a:ext cx="41656" cy="35652"/>
            </a:xfrm>
            <a:custGeom>
              <a:avLst/>
              <a:gdLst/>
              <a:ahLst/>
              <a:cxnLst/>
              <a:rect l="l" t="t" r="r" b="b"/>
              <a:pathLst>
                <a:path w="1589" h="1360" extrusionOk="0">
                  <a:moveTo>
                    <a:pt x="679" y="1"/>
                  </a:moveTo>
                  <a:cubicBezTo>
                    <a:pt x="303" y="1"/>
                    <a:pt x="0" y="304"/>
                    <a:pt x="0" y="679"/>
                  </a:cubicBezTo>
                  <a:cubicBezTo>
                    <a:pt x="0" y="1088"/>
                    <a:pt x="335" y="1359"/>
                    <a:pt x="687" y="1359"/>
                  </a:cubicBezTo>
                  <a:cubicBezTo>
                    <a:pt x="856" y="1359"/>
                    <a:pt x="1029" y="1296"/>
                    <a:pt x="1170" y="1156"/>
                  </a:cubicBezTo>
                  <a:cubicBezTo>
                    <a:pt x="1588" y="737"/>
                    <a:pt x="1285" y="1"/>
                    <a:pt x="679" y="1"/>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5" name="Google Shape;17685;p62"/>
            <p:cNvSpPr/>
            <p:nvPr/>
          </p:nvSpPr>
          <p:spPr>
            <a:xfrm>
              <a:off x="6630476" y="2582238"/>
              <a:ext cx="41682" cy="36413"/>
            </a:xfrm>
            <a:custGeom>
              <a:avLst/>
              <a:gdLst/>
              <a:ahLst/>
              <a:cxnLst/>
              <a:rect l="l" t="t" r="r" b="b"/>
              <a:pathLst>
                <a:path w="1590" h="1389" extrusionOk="0">
                  <a:moveTo>
                    <a:pt x="324" y="0"/>
                  </a:moveTo>
                  <a:cubicBezTo>
                    <a:pt x="148" y="0"/>
                    <a:pt x="0" y="239"/>
                    <a:pt x="175" y="402"/>
                  </a:cubicBezTo>
                  <a:lnTo>
                    <a:pt x="464" y="691"/>
                  </a:lnTo>
                  <a:lnTo>
                    <a:pt x="175" y="994"/>
                  </a:lnTo>
                  <a:cubicBezTo>
                    <a:pt x="88" y="1081"/>
                    <a:pt x="88" y="1225"/>
                    <a:pt x="175" y="1312"/>
                  </a:cubicBezTo>
                  <a:cubicBezTo>
                    <a:pt x="218" y="1355"/>
                    <a:pt x="276" y="1377"/>
                    <a:pt x="334" y="1377"/>
                  </a:cubicBezTo>
                  <a:cubicBezTo>
                    <a:pt x="392" y="1377"/>
                    <a:pt x="449" y="1355"/>
                    <a:pt x="493" y="1312"/>
                  </a:cubicBezTo>
                  <a:lnTo>
                    <a:pt x="796" y="1023"/>
                  </a:lnTo>
                  <a:lnTo>
                    <a:pt x="1084" y="1312"/>
                  </a:lnTo>
                  <a:cubicBezTo>
                    <a:pt x="1135" y="1366"/>
                    <a:pt x="1193" y="1388"/>
                    <a:pt x="1249" y="1388"/>
                  </a:cubicBezTo>
                  <a:cubicBezTo>
                    <a:pt x="1431" y="1388"/>
                    <a:pt x="1590" y="1149"/>
                    <a:pt x="1402" y="994"/>
                  </a:cubicBezTo>
                  <a:lnTo>
                    <a:pt x="1113" y="691"/>
                  </a:lnTo>
                  <a:lnTo>
                    <a:pt x="1402" y="402"/>
                  </a:lnTo>
                  <a:cubicBezTo>
                    <a:pt x="1588" y="239"/>
                    <a:pt x="1435" y="0"/>
                    <a:pt x="1255" y="0"/>
                  </a:cubicBezTo>
                  <a:cubicBezTo>
                    <a:pt x="1198" y="0"/>
                    <a:pt x="1137" y="25"/>
                    <a:pt x="1084" y="85"/>
                  </a:cubicBezTo>
                  <a:lnTo>
                    <a:pt x="796" y="373"/>
                  </a:lnTo>
                  <a:lnTo>
                    <a:pt x="493" y="85"/>
                  </a:lnTo>
                  <a:cubicBezTo>
                    <a:pt x="440" y="25"/>
                    <a:pt x="380" y="0"/>
                    <a:pt x="324"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6" name="Google Shape;17686;p62"/>
            <p:cNvSpPr/>
            <p:nvPr/>
          </p:nvSpPr>
          <p:spPr>
            <a:xfrm>
              <a:off x="6837889" y="2678080"/>
              <a:ext cx="40948" cy="35967"/>
            </a:xfrm>
            <a:custGeom>
              <a:avLst/>
              <a:gdLst/>
              <a:ahLst/>
              <a:cxnLst/>
              <a:rect l="l" t="t" r="r" b="b"/>
              <a:pathLst>
                <a:path w="1562" h="1372" extrusionOk="0">
                  <a:moveTo>
                    <a:pt x="320" y="0"/>
                  </a:moveTo>
                  <a:cubicBezTo>
                    <a:pt x="146" y="0"/>
                    <a:pt x="1" y="218"/>
                    <a:pt x="145" y="384"/>
                  </a:cubicBezTo>
                  <a:lnTo>
                    <a:pt x="448" y="673"/>
                  </a:lnTo>
                  <a:lnTo>
                    <a:pt x="145" y="976"/>
                  </a:lnTo>
                  <a:cubicBezTo>
                    <a:pt x="1" y="1142"/>
                    <a:pt x="146" y="1360"/>
                    <a:pt x="320" y="1360"/>
                  </a:cubicBezTo>
                  <a:cubicBezTo>
                    <a:pt x="372" y="1360"/>
                    <a:pt x="427" y="1340"/>
                    <a:pt x="477" y="1293"/>
                  </a:cubicBezTo>
                  <a:lnTo>
                    <a:pt x="766" y="1005"/>
                  </a:lnTo>
                  <a:lnTo>
                    <a:pt x="1069" y="1293"/>
                  </a:lnTo>
                  <a:cubicBezTo>
                    <a:pt x="1117" y="1349"/>
                    <a:pt x="1174" y="1372"/>
                    <a:pt x="1229" y="1372"/>
                  </a:cubicBezTo>
                  <a:cubicBezTo>
                    <a:pt x="1404" y="1372"/>
                    <a:pt x="1562" y="1141"/>
                    <a:pt x="1386" y="976"/>
                  </a:cubicBezTo>
                  <a:lnTo>
                    <a:pt x="1083" y="673"/>
                  </a:lnTo>
                  <a:lnTo>
                    <a:pt x="1386" y="384"/>
                  </a:lnTo>
                  <a:cubicBezTo>
                    <a:pt x="1530" y="218"/>
                    <a:pt x="1385" y="0"/>
                    <a:pt x="1218" y="0"/>
                  </a:cubicBezTo>
                  <a:cubicBezTo>
                    <a:pt x="1168" y="0"/>
                    <a:pt x="1115" y="20"/>
                    <a:pt x="1069" y="66"/>
                  </a:cubicBezTo>
                  <a:lnTo>
                    <a:pt x="766" y="355"/>
                  </a:lnTo>
                  <a:lnTo>
                    <a:pt x="477" y="66"/>
                  </a:lnTo>
                  <a:cubicBezTo>
                    <a:pt x="427" y="20"/>
                    <a:pt x="372" y="0"/>
                    <a:pt x="320"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7" name="Google Shape;17687;p62"/>
            <p:cNvSpPr/>
            <p:nvPr/>
          </p:nvSpPr>
          <p:spPr>
            <a:xfrm>
              <a:off x="6733868" y="2598124"/>
              <a:ext cx="40895" cy="36124"/>
            </a:xfrm>
            <a:custGeom>
              <a:avLst/>
              <a:gdLst/>
              <a:ahLst/>
              <a:cxnLst/>
              <a:rect l="l" t="t" r="r" b="b"/>
              <a:pathLst>
                <a:path w="1560" h="1378" extrusionOk="0">
                  <a:moveTo>
                    <a:pt x="333" y="1"/>
                  </a:moveTo>
                  <a:cubicBezTo>
                    <a:pt x="154" y="1"/>
                    <a:pt x="1" y="239"/>
                    <a:pt x="186" y="403"/>
                  </a:cubicBezTo>
                  <a:lnTo>
                    <a:pt x="475" y="691"/>
                  </a:lnTo>
                  <a:lnTo>
                    <a:pt x="186" y="994"/>
                  </a:lnTo>
                  <a:cubicBezTo>
                    <a:pt x="85" y="1081"/>
                    <a:pt x="85" y="1225"/>
                    <a:pt x="186" y="1312"/>
                  </a:cubicBezTo>
                  <a:cubicBezTo>
                    <a:pt x="230" y="1355"/>
                    <a:pt x="287" y="1377"/>
                    <a:pt x="345" y="1377"/>
                  </a:cubicBezTo>
                  <a:cubicBezTo>
                    <a:pt x="403" y="1377"/>
                    <a:pt x="461" y="1355"/>
                    <a:pt x="504" y="1312"/>
                  </a:cubicBezTo>
                  <a:lnTo>
                    <a:pt x="793" y="1023"/>
                  </a:lnTo>
                  <a:lnTo>
                    <a:pt x="1096" y="1312"/>
                  </a:lnTo>
                  <a:cubicBezTo>
                    <a:pt x="1140" y="1353"/>
                    <a:pt x="1190" y="1371"/>
                    <a:pt x="1238" y="1371"/>
                  </a:cubicBezTo>
                  <a:cubicBezTo>
                    <a:pt x="1408" y="1371"/>
                    <a:pt x="1560" y="1152"/>
                    <a:pt x="1413" y="994"/>
                  </a:cubicBezTo>
                  <a:lnTo>
                    <a:pt x="1110" y="691"/>
                  </a:lnTo>
                  <a:lnTo>
                    <a:pt x="1413" y="403"/>
                  </a:lnTo>
                  <a:cubicBezTo>
                    <a:pt x="1558" y="236"/>
                    <a:pt x="1412" y="19"/>
                    <a:pt x="1245" y="19"/>
                  </a:cubicBezTo>
                  <a:cubicBezTo>
                    <a:pt x="1195" y="19"/>
                    <a:pt x="1143" y="38"/>
                    <a:pt x="1096" y="85"/>
                  </a:cubicBezTo>
                  <a:lnTo>
                    <a:pt x="793" y="374"/>
                  </a:lnTo>
                  <a:lnTo>
                    <a:pt x="504" y="85"/>
                  </a:lnTo>
                  <a:cubicBezTo>
                    <a:pt x="451" y="25"/>
                    <a:pt x="391" y="1"/>
                    <a:pt x="333" y="1"/>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8" name="Google Shape;17688;p62"/>
            <p:cNvSpPr/>
            <p:nvPr/>
          </p:nvSpPr>
          <p:spPr>
            <a:xfrm>
              <a:off x="6678580" y="2436849"/>
              <a:ext cx="71908" cy="120379"/>
            </a:xfrm>
            <a:custGeom>
              <a:avLst/>
              <a:gdLst/>
              <a:ahLst/>
              <a:cxnLst/>
              <a:rect l="l" t="t" r="r" b="b"/>
              <a:pathLst>
                <a:path w="2743" h="4592" extrusionOk="0">
                  <a:moveTo>
                    <a:pt x="2339" y="1"/>
                  </a:moveTo>
                  <a:cubicBezTo>
                    <a:pt x="1718" y="1"/>
                    <a:pt x="1213" y="506"/>
                    <a:pt x="1213" y="1127"/>
                  </a:cubicBezTo>
                  <a:lnTo>
                    <a:pt x="1213" y="1647"/>
                  </a:lnTo>
                  <a:cubicBezTo>
                    <a:pt x="1213" y="1906"/>
                    <a:pt x="996" y="2123"/>
                    <a:pt x="736" y="2123"/>
                  </a:cubicBezTo>
                  <a:lnTo>
                    <a:pt x="520" y="2123"/>
                  </a:lnTo>
                  <a:cubicBezTo>
                    <a:pt x="231" y="2123"/>
                    <a:pt x="0" y="2354"/>
                    <a:pt x="0" y="2643"/>
                  </a:cubicBezTo>
                  <a:lnTo>
                    <a:pt x="0" y="4072"/>
                  </a:lnTo>
                  <a:cubicBezTo>
                    <a:pt x="0" y="4360"/>
                    <a:pt x="231" y="4591"/>
                    <a:pt x="520" y="4591"/>
                  </a:cubicBezTo>
                  <a:lnTo>
                    <a:pt x="2743" y="4591"/>
                  </a:lnTo>
                  <a:lnTo>
                    <a:pt x="2743" y="1"/>
                  </a:lnTo>
                  <a:close/>
                </a:path>
              </a:pathLst>
            </a:custGeom>
            <a:solidFill>
              <a:srgbClr val="8BA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9" name="Google Shape;17689;p62"/>
            <p:cNvSpPr/>
            <p:nvPr/>
          </p:nvSpPr>
          <p:spPr>
            <a:xfrm>
              <a:off x="6728913" y="2500578"/>
              <a:ext cx="38221" cy="32795"/>
            </a:xfrm>
            <a:custGeom>
              <a:avLst/>
              <a:gdLst/>
              <a:ahLst/>
              <a:cxnLst/>
              <a:rect l="l" t="t" r="r" b="b"/>
              <a:pathLst>
                <a:path w="1458" h="1251" extrusionOk="0">
                  <a:moveTo>
                    <a:pt x="825" y="0"/>
                  </a:moveTo>
                  <a:cubicBezTo>
                    <a:pt x="672" y="0"/>
                    <a:pt x="516" y="57"/>
                    <a:pt x="390" y="183"/>
                  </a:cubicBezTo>
                  <a:cubicBezTo>
                    <a:pt x="0" y="573"/>
                    <a:pt x="274" y="1251"/>
                    <a:pt x="823" y="1251"/>
                  </a:cubicBezTo>
                  <a:cubicBezTo>
                    <a:pt x="1169" y="1251"/>
                    <a:pt x="1458" y="962"/>
                    <a:pt x="1458" y="630"/>
                  </a:cubicBezTo>
                  <a:cubicBezTo>
                    <a:pt x="1458" y="249"/>
                    <a:pt x="1147" y="0"/>
                    <a:pt x="825"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0" name="Google Shape;17690;p62"/>
          <p:cNvGrpSpPr/>
          <p:nvPr/>
        </p:nvGrpSpPr>
        <p:grpSpPr>
          <a:xfrm>
            <a:off x="4208970" y="3361347"/>
            <a:ext cx="299349" cy="348188"/>
            <a:chOff x="4208970" y="3361347"/>
            <a:chExt cx="299349" cy="348188"/>
          </a:xfrm>
        </p:grpSpPr>
        <p:sp>
          <p:nvSpPr>
            <p:cNvPr id="17691" name="Google Shape;17691;p62"/>
            <p:cNvSpPr/>
            <p:nvPr/>
          </p:nvSpPr>
          <p:spPr>
            <a:xfrm>
              <a:off x="4208970" y="3374979"/>
              <a:ext cx="252817" cy="334556"/>
            </a:xfrm>
            <a:custGeom>
              <a:avLst/>
              <a:gdLst/>
              <a:ahLst/>
              <a:cxnLst/>
              <a:rect l="l" t="t" r="r" b="b"/>
              <a:pathLst>
                <a:path w="9644" h="12762" extrusionOk="0">
                  <a:moveTo>
                    <a:pt x="217" y="0"/>
                  </a:moveTo>
                  <a:cubicBezTo>
                    <a:pt x="87" y="0"/>
                    <a:pt x="0" y="101"/>
                    <a:pt x="0" y="217"/>
                  </a:cubicBezTo>
                  <a:lnTo>
                    <a:pt x="0" y="12545"/>
                  </a:lnTo>
                  <a:cubicBezTo>
                    <a:pt x="0" y="12660"/>
                    <a:pt x="87" y="12761"/>
                    <a:pt x="217" y="12761"/>
                  </a:cubicBezTo>
                  <a:lnTo>
                    <a:pt x="9427" y="12761"/>
                  </a:lnTo>
                  <a:cubicBezTo>
                    <a:pt x="9542" y="12761"/>
                    <a:pt x="9643" y="12660"/>
                    <a:pt x="9643" y="12545"/>
                  </a:cubicBezTo>
                  <a:lnTo>
                    <a:pt x="9643" y="2238"/>
                  </a:lnTo>
                  <a:lnTo>
                    <a:pt x="7406" y="0"/>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2" name="Google Shape;17692;p62"/>
            <p:cNvSpPr/>
            <p:nvPr/>
          </p:nvSpPr>
          <p:spPr>
            <a:xfrm>
              <a:off x="4439059" y="3410920"/>
              <a:ext cx="22728" cy="298615"/>
            </a:xfrm>
            <a:custGeom>
              <a:avLst/>
              <a:gdLst/>
              <a:ahLst/>
              <a:cxnLst/>
              <a:rect l="l" t="t" r="r" b="b"/>
              <a:pathLst>
                <a:path w="867" h="11391" extrusionOk="0">
                  <a:moveTo>
                    <a:pt x="0" y="1"/>
                  </a:moveTo>
                  <a:lnTo>
                    <a:pt x="0" y="11390"/>
                  </a:lnTo>
                  <a:lnTo>
                    <a:pt x="650" y="11390"/>
                  </a:lnTo>
                  <a:cubicBezTo>
                    <a:pt x="765" y="11390"/>
                    <a:pt x="866" y="11289"/>
                    <a:pt x="866" y="11174"/>
                  </a:cubicBezTo>
                  <a:lnTo>
                    <a:pt x="866" y="867"/>
                  </a:lnTo>
                  <a:lnTo>
                    <a:pt x="0"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3" name="Google Shape;17693;p62"/>
            <p:cNvSpPr/>
            <p:nvPr/>
          </p:nvSpPr>
          <p:spPr>
            <a:xfrm>
              <a:off x="4403092" y="3374979"/>
              <a:ext cx="58695" cy="58669"/>
            </a:xfrm>
            <a:custGeom>
              <a:avLst/>
              <a:gdLst/>
              <a:ahLst/>
              <a:cxnLst/>
              <a:rect l="l" t="t" r="r" b="b"/>
              <a:pathLst>
                <a:path w="2239" h="2238" extrusionOk="0">
                  <a:moveTo>
                    <a:pt x="1" y="0"/>
                  </a:moveTo>
                  <a:lnTo>
                    <a:pt x="15" y="2007"/>
                  </a:lnTo>
                  <a:cubicBezTo>
                    <a:pt x="15" y="2122"/>
                    <a:pt x="116" y="2223"/>
                    <a:pt x="232" y="2223"/>
                  </a:cubicBezTo>
                  <a:lnTo>
                    <a:pt x="2238" y="2238"/>
                  </a:ln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4" name="Google Shape;17694;p62"/>
            <p:cNvSpPr/>
            <p:nvPr/>
          </p:nvSpPr>
          <p:spPr>
            <a:xfrm>
              <a:off x="4289188" y="3457478"/>
              <a:ext cx="141194" cy="10617"/>
            </a:xfrm>
            <a:custGeom>
              <a:avLst/>
              <a:gdLst/>
              <a:ahLst/>
              <a:cxnLst/>
              <a:rect l="l" t="t" r="r" b="b"/>
              <a:pathLst>
                <a:path w="5386" h="405" extrusionOk="0">
                  <a:moveTo>
                    <a:pt x="275" y="0"/>
                  </a:moveTo>
                  <a:cubicBezTo>
                    <a:pt x="1" y="0"/>
                    <a:pt x="1" y="404"/>
                    <a:pt x="275" y="404"/>
                  </a:cubicBezTo>
                  <a:lnTo>
                    <a:pt x="5111" y="404"/>
                  </a:lnTo>
                  <a:cubicBezTo>
                    <a:pt x="5385" y="404"/>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5" name="Google Shape;17695;p62"/>
            <p:cNvSpPr/>
            <p:nvPr/>
          </p:nvSpPr>
          <p:spPr>
            <a:xfrm>
              <a:off x="4289188" y="3478293"/>
              <a:ext cx="141194" cy="10224"/>
            </a:xfrm>
            <a:custGeom>
              <a:avLst/>
              <a:gdLst/>
              <a:ahLst/>
              <a:cxnLst/>
              <a:rect l="l" t="t" r="r" b="b"/>
              <a:pathLst>
                <a:path w="5386" h="390" extrusionOk="0">
                  <a:moveTo>
                    <a:pt x="275" y="0"/>
                  </a:moveTo>
                  <a:cubicBezTo>
                    <a:pt x="1" y="0"/>
                    <a:pt x="1" y="390"/>
                    <a:pt x="275" y="390"/>
                  </a:cubicBezTo>
                  <a:lnTo>
                    <a:pt x="5111" y="390"/>
                  </a:lnTo>
                  <a:cubicBezTo>
                    <a:pt x="5385" y="390"/>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6" name="Google Shape;17696;p62"/>
            <p:cNvSpPr/>
            <p:nvPr/>
          </p:nvSpPr>
          <p:spPr>
            <a:xfrm>
              <a:off x="4240743" y="3457845"/>
              <a:ext cx="31065" cy="30672"/>
            </a:xfrm>
            <a:custGeom>
              <a:avLst/>
              <a:gdLst/>
              <a:ahLst/>
              <a:cxnLst/>
              <a:rect l="l" t="t" r="r" b="b"/>
              <a:pathLst>
                <a:path w="1185" h="1170" extrusionOk="0">
                  <a:moveTo>
                    <a:pt x="217" y="1"/>
                  </a:moveTo>
                  <a:cubicBezTo>
                    <a:pt x="102" y="1"/>
                    <a:pt x="15" y="102"/>
                    <a:pt x="15" y="217"/>
                  </a:cubicBezTo>
                  <a:lnTo>
                    <a:pt x="15" y="953"/>
                  </a:lnTo>
                  <a:cubicBezTo>
                    <a:pt x="1" y="1069"/>
                    <a:pt x="102" y="1170"/>
                    <a:pt x="217" y="1170"/>
                  </a:cubicBezTo>
                  <a:lnTo>
                    <a:pt x="954" y="1170"/>
                  </a:lnTo>
                  <a:cubicBezTo>
                    <a:pt x="1084" y="1170"/>
                    <a:pt x="1185" y="1069"/>
                    <a:pt x="1185" y="953"/>
                  </a:cubicBezTo>
                  <a:lnTo>
                    <a:pt x="1185" y="217"/>
                  </a:lnTo>
                  <a:cubicBezTo>
                    <a:pt x="1185" y="102"/>
                    <a:pt x="1084" y="1"/>
                    <a:pt x="968"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7" name="Google Shape;17697;p62"/>
            <p:cNvSpPr/>
            <p:nvPr/>
          </p:nvSpPr>
          <p:spPr>
            <a:xfrm>
              <a:off x="4289188" y="3544512"/>
              <a:ext cx="141194" cy="10617"/>
            </a:xfrm>
            <a:custGeom>
              <a:avLst/>
              <a:gdLst/>
              <a:ahLst/>
              <a:cxnLst/>
              <a:rect l="l" t="t" r="r" b="b"/>
              <a:pathLst>
                <a:path w="5386" h="405" extrusionOk="0">
                  <a:moveTo>
                    <a:pt x="275" y="0"/>
                  </a:moveTo>
                  <a:cubicBezTo>
                    <a:pt x="1" y="0"/>
                    <a:pt x="1" y="404"/>
                    <a:pt x="275" y="404"/>
                  </a:cubicBezTo>
                  <a:lnTo>
                    <a:pt x="5111" y="404"/>
                  </a:lnTo>
                  <a:cubicBezTo>
                    <a:pt x="5385" y="404"/>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8" name="Google Shape;17698;p62"/>
            <p:cNvSpPr/>
            <p:nvPr/>
          </p:nvSpPr>
          <p:spPr>
            <a:xfrm>
              <a:off x="4289188" y="3565326"/>
              <a:ext cx="141194" cy="10224"/>
            </a:xfrm>
            <a:custGeom>
              <a:avLst/>
              <a:gdLst/>
              <a:ahLst/>
              <a:cxnLst/>
              <a:rect l="l" t="t" r="r" b="b"/>
              <a:pathLst>
                <a:path w="5386" h="390" extrusionOk="0">
                  <a:moveTo>
                    <a:pt x="275" y="0"/>
                  </a:moveTo>
                  <a:cubicBezTo>
                    <a:pt x="1" y="0"/>
                    <a:pt x="1" y="390"/>
                    <a:pt x="275" y="390"/>
                  </a:cubicBezTo>
                  <a:lnTo>
                    <a:pt x="5111" y="390"/>
                  </a:lnTo>
                  <a:cubicBezTo>
                    <a:pt x="5385" y="390"/>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9" name="Google Shape;17699;p62"/>
            <p:cNvSpPr/>
            <p:nvPr/>
          </p:nvSpPr>
          <p:spPr>
            <a:xfrm>
              <a:off x="4240743" y="3544879"/>
              <a:ext cx="31065" cy="30672"/>
            </a:xfrm>
            <a:custGeom>
              <a:avLst/>
              <a:gdLst/>
              <a:ahLst/>
              <a:cxnLst/>
              <a:rect l="l" t="t" r="r" b="b"/>
              <a:pathLst>
                <a:path w="1185" h="1170" extrusionOk="0">
                  <a:moveTo>
                    <a:pt x="217" y="1"/>
                  </a:moveTo>
                  <a:cubicBezTo>
                    <a:pt x="102" y="1"/>
                    <a:pt x="15" y="102"/>
                    <a:pt x="15" y="217"/>
                  </a:cubicBezTo>
                  <a:lnTo>
                    <a:pt x="15" y="953"/>
                  </a:lnTo>
                  <a:cubicBezTo>
                    <a:pt x="1" y="1069"/>
                    <a:pt x="102" y="1170"/>
                    <a:pt x="217" y="1170"/>
                  </a:cubicBezTo>
                  <a:lnTo>
                    <a:pt x="954" y="1170"/>
                  </a:lnTo>
                  <a:cubicBezTo>
                    <a:pt x="1084" y="1170"/>
                    <a:pt x="1185" y="1069"/>
                    <a:pt x="1185" y="953"/>
                  </a:cubicBezTo>
                  <a:lnTo>
                    <a:pt x="1185" y="217"/>
                  </a:lnTo>
                  <a:cubicBezTo>
                    <a:pt x="1185" y="102"/>
                    <a:pt x="1084" y="1"/>
                    <a:pt x="968"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0" name="Google Shape;17700;p62"/>
            <p:cNvSpPr/>
            <p:nvPr/>
          </p:nvSpPr>
          <p:spPr>
            <a:xfrm>
              <a:off x="4289188" y="3631545"/>
              <a:ext cx="141194" cy="10617"/>
            </a:xfrm>
            <a:custGeom>
              <a:avLst/>
              <a:gdLst/>
              <a:ahLst/>
              <a:cxnLst/>
              <a:rect l="l" t="t" r="r" b="b"/>
              <a:pathLst>
                <a:path w="5386" h="405" extrusionOk="0">
                  <a:moveTo>
                    <a:pt x="275" y="0"/>
                  </a:moveTo>
                  <a:cubicBezTo>
                    <a:pt x="1" y="0"/>
                    <a:pt x="1" y="405"/>
                    <a:pt x="275" y="405"/>
                  </a:cubicBezTo>
                  <a:lnTo>
                    <a:pt x="5111" y="405"/>
                  </a:lnTo>
                  <a:cubicBezTo>
                    <a:pt x="5385" y="405"/>
                    <a:pt x="5385" y="15"/>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1" name="Google Shape;17701;p62"/>
            <p:cNvSpPr/>
            <p:nvPr/>
          </p:nvSpPr>
          <p:spPr>
            <a:xfrm>
              <a:off x="4289188" y="3652360"/>
              <a:ext cx="141194" cy="10250"/>
            </a:xfrm>
            <a:custGeom>
              <a:avLst/>
              <a:gdLst/>
              <a:ahLst/>
              <a:cxnLst/>
              <a:rect l="l" t="t" r="r" b="b"/>
              <a:pathLst>
                <a:path w="5386" h="391" extrusionOk="0">
                  <a:moveTo>
                    <a:pt x="275" y="0"/>
                  </a:moveTo>
                  <a:cubicBezTo>
                    <a:pt x="1" y="0"/>
                    <a:pt x="1" y="390"/>
                    <a:pt x="275" y="390"/>
                  </a:cubicBezTo>
                  <a:lnTo>
                    <a:pt x="5111" y="390"/>
                  </a:lnTo>
                  <a:cubicBezTo>
                    <a:pt x="5385" y="390"/>
                    <a:pt x="5385" y="0"/>
                    <a:pt x="5111"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2" name="Google Shape;17702;p62"/>
            <p:cNvSpPr/>
            <p:nvPr/>
          </p:nvSpPr>
          <p:spPr>
            <a:xfrm>
              <a:off x="4240743" y="3631912"/>
              <a:ext cx="31065" cy="30698"/>
            </a:xfrm>
            <a:custGeom>
              <a:avLst/>
              <a:gdLst/>
              <a:ahLst/>
              <a:cxnLst/>
              <a:rect l="l" t="t" r="r" b="b"/>
              <a:pathLst>
                <a:path w="1185" h="1171" extrusionOk="0">
                  <a:moveTo>
                    <a:pt x="217" y="1"/>
                  </a:moveTo>
                  <a:cubicBezTo>
                    <a:pt x="102" y="1"/>
                    <a:pt x="15" y="102"/>
                    <a:pt x="15" y="217"/>
                  </a:cubicBezTo>
                  <a:lnTo>
                    <a:pt x="15" y="954"/>
                  </a:lnTo>
                  <a:cubicBezTo>
                    <a:pt x="1" y="1069"/>
                    <a:pt x="102" y="1170"/>
                    <a:pt x="217" y="1170"/>
                  </a:cubicBezTo>
                  <a:lnTo>
                    <a:pt x="954" y="1170"/>
                  </a:lnTo>
                  <a:cubicBezTo>
                    <a:pt x="1084" y="1170"/>
                    <a:pt x="1185" y="1069"/>
                    <a:pt x="1185" y="954"/>
                  </a:cubicBezTo>
                  <a:lnTo>
                    <a:pt x="1185" y="217"/>
                  </a:lnTo>
                  <a:cubicBezTo>
                    <a:pt x="1185" y="102"/>
                    <a:pt x="1084" y="1"/>
                    <a:pt x="968"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3" name="Google Shape;17703;p62"/>
            <p:cNvSpPr/>
            <p:nvPr/>
          </p:nvSpPr>
          <p:spPr>
            <a:xfrm>
              <a:off x="4320227" y="3361347"/>
              <a:ext cx="38248" cy="35967"/>
            </a:xfrm>
            <a:custGeom>
              <a:avLst/>
              <a:gdLst/>
              <a:ahLst/>
              <a:cxnLst/>
              <a:rect l="l" t="t" r="r" b="b"/>
              <a:pathLst>
                <a:path w="1459" h="1372" extrusionOk="0">
                  <a:moveTo>
                    <a:pt x="202" y="1"/>
                  </a:moveTo>
                  <a:cubicBezTo>
                    <a:pt x="87" y="1"/>
                    <a:pt x="0" y="102"/>
                    <a:pt x="15" y="232"/>
                  </a:cubicBezTo>
                  <a:lnTo>
                    <a:pt x="116" y="1199"/>
                  </a:lnTo>
                  <a:cubicBezTo>
                    <a:pt x="130" y="1300"/>
                    <a:pt x="217" y="1372"/>
                    <a:pt x="318" y="1372"/>
                  </a:cubicBezTo>
                  <a:lnTo>
                    <a:pt x="1141" y="1372"/>
                  </a:lnTo>
                  <a:cubicBezTo>
                    <a:pt x="1242" y="1372"/>
                    <a:pt x="1328" y="1300"/>
                    <a:pt x="1343" y="1199"/>
                  </a:cubicBezTo>
                  <a:lnTo>
                    <a:pt x="1444" y="232"/>
                  </a:lnTo>
                  <a:cubicBezTo>
                    <a:pt x="1458" y="102"/>
                    <a:pt x="1372" y="1"/>
                    <a:pt x="1256"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4" name="Google Shape;17704;p62"/>
            <p:cNvSpPr/>
            <p:nvPr/>
          </p:nvSpPr>
          <p:spPr>
            <a:xfrm>
              <a:off x="4405609" y="3596653"/>
              <a:ext cx="102710" cy="101033"/>
            </a:xfrm>
            <a:custGeom>
              <a:avLst/>
              <a:gdLst/>
              <a:ahLst/>
              <a:cxnLst/>
              <a:rect l="l" t="t" r="r" b="b"/>
              <a:pathLst>
                <a:path w="3918" h="3854" extrusionOk="0">
                  <a:moveTo>
                    <a:pt x="233" y="1"/>
                  </a:moveTo>
                  <a:cubicBezTo>
                    <a:pt x="105" y="1"/>
                    <a:pt x="1" y="144"/>
                    <a:pt x="49" y="278"/>
                  </a:cubicBezTo>
                  <a:lnTo>
                    <a:pt x="1161" y="3396"/>
                  </a:lnTo>
                  <a:cubicBezTo>
                    <a:pt x="1198" y="3486"/>
                    <a:pt x="1279" y="3533"/>
                    <a:pt x="1360" y="3533"/>
                  </a:cubicBezTo>
                  <a:cubicBezTo>
                    <a:pt x="1434" y="3533"/>
                    <a:pt x="1509" y="3493"/>
                    <a:pt x="1550" y="3410"/>
                  </a:cubicBezTo>
                  <a:lnTo>
                    <a:pt x="1926" y="2616"/>
                  </a:lnTo>
                  <a:lnTo>
                    <a:pt x="3095" y="3800"/>
                  </a:lnTo>
                  <a:cubicBezTo>
                    <a:pt x="3138" y="3836"/>
                    <a:pt x="3192" y="3854"/>
                    <a:pt x="3246" y="3854"/>
                  </a:cubicBezTo>
                  <a:cubicBezTo>
                    <a:pt x="3301" y="3854"/>
                    <a:pt x="3355" y="3836"/>
                    <a:pt x="3398" y="3800"/>
                  </a:cubicBezTo>
                  <a:lnTo>
                    <a:pt x="3831" y="3352"/>
                  </a:lnTo>
                  <a:cubicBezTo>
                    <a:pt x="3918" y="3266"/>
                    <a:pt x="3918" y="3136"/>
                    <a:pt x="3831" y="3064"/>
                  </a:cubicBezTo>
                  <a:lnTo>
                    <a:pt x="2662" y="1880"/>
                  </a:lnTo>
                  <a:lnTo>
                    <a:pt x="3456" y="1519"/>
                  </a:lnTo>
                  <a:cubicBezTo>
                    <a:pt x="3615" y="1432"/>
                    <a:pt x="3600" y="1187"/>
                    <a:pt x="3427" y="1129"/>
                  </a:cubicBezTo>
                  <a:lnTo>
                    <a:pt x="309" y="18"/>
                  </a:lnTo>
                  <a:cubicBezTo>
                    <a:pt x="283" y="6"/>
                    <a:pt x="258" y="1"/>
                    <a:pt x="23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5" name="Google Shape;17705;p62"/>
          <p:cNvGrpSpPr/>
          <p:nvPr/>
        </p:nvGrpSpPr>
        <p:grpSpPr>
          <a:xfrm>
            <a:off x="2786833" y="1512351"/>
            <a:ext cx="366722" cy="353667"/>
            <a:chOff x="2786833" y="1512351"/>
            <a:chExt cx="366722" cy="353667"/>
          </a:xfrm>
        </p:grpSpPr>
        <p:sp>
          <p:nvSpPr>
            <p:cNvPr id="17706" name="Google Shape;17706;p62"/>
            <p:cNvSpPr/>
            <p:nvPr/>
          </p:nvSpPr>
          <p:spPr>
            <a:xfrm>
              <a:off x="2987797" y="1713315"/>
              <a:ext cx="165757" cy="75106"/>
            </a:xfrm>
            <a:custGeom>
              <a:avLst/>
              <a:gdLst/>
              <a:ahLst/>
              <a:cxnLst/>
              <a:rect l="l" t="t" r="r" b="b"/>
              <a:pathLst>
                <a:path w="6323" h="2865" extrusionOk="0">
                  <a:moveTo>
                    <a:pt x="5669" y="0"/>
                  </a:moveTo>
                  <a:cubicBezTo>
                    <a:pt x="5661" y="0"/>
                    <a:pt x="5653" y="0"/>
                    <a:pt x="5644" y="1"/>
                  </a:cubicBezTo>
                  <a:lnTo>
                    <a:pt x="679" y="1"/>
                  </a:lnTo>
                  <a:cubicBezTo>
                    <a:pt x="303" y="1"/>
                    <a:pt x="0" y="304"/>
                    <a:pt x="0" y="679"/>
                  </a:cubicBezTo>
                  <a:lnTo>
                    <a:pt x="0" y="1127"/>
                  </a:lnTo>
                  <a:cubicBezTo>
                    <a:pt x="0" y="1502"/>
                    <a:pt x="303" y="1805"/>
                    <a:pt x="679" y="1805"/>
                  </a:cubicBezTo>
                  <a:lnTo>
                    <a:pt x="3392" y="1805"/>
                  </a:lnTo>
                  <a:lnTo>
                    <a:pt x="4749" y="2815"/>
                  </a:lnTo>
                  <a:cubicBezTo>
                    <a:pt x="4791" y="2850"/>
                    <a:pt x="4838" y="2865"/>
                    <a:pt x="4884" y="2865"/>
                  </a:cubicBezTo>
                  <a:cubicBezTo>
                    <a:pt x="5012" y="2865"/>
                    <a:pt x="5131" y="2748"/>
                    <a:pt x="5110" y="2599"/>
                  </a:cubicBezTo>
                  <a:lnTo>
                    <a:pt x="4966" y="1805"/>
                  </a:lnTo>
                  <a:lnTo>
                    <a:pt x="5644" y="1805"/>
                  </a:lnTo>
                  <a:cubicBezTo>
                    <a:pt x="6020" y="1805"/>
                    <a:pt x="6323" y="1502"/>
                    <a:pt x="6323" y="1127"/>
                  </a:cubicBezTo>
                  <a:lnTo>
                    <a:pt x="6323" y="679"/>
                  </a:lnTo>
                  <a:cubicBezTo>
                    <a:pt x="6323" y="312"/>
                    <a:pt x="6033" y="0"/>
                    <a:pt x="5669"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7" name="Google Shape;17707;p62"/>
            <p:cNvSpPr/>
            <p:nvPr/>
          </p:nvSpPr>
          <p:spPr>
            <a:xfrm>
              <a:off x="2786833" y="1767423"/>
              <a:ext cx="177528" cy="98595"/>
            </a:xfrm>
            <a:custGeom>
              <a:avLst/>
              <a:gdLst/>
              <a:ahLst/>
              <a:cxnLst/>
              <a:rect l="l" t="t" r="r" b="b"/>
              <a:pathLst>
                <a:path w="6772" h="3761" extrusionOk="0">
                  <a:moveTo>
                    <a:pt x="654" y="0"/>
                  </a:moveTo>
                  <a:cubicBezTo>
                    <a:pt x="290" y="0"/>
                    <a:pt x="1" y="298"/>
                    <a:pt x="1" y="665"/>
                  </a:cubicBezTo>
                  <a:lnTo>
                    <a:pt x="1" y="2022"/>
                  </a:lnTo>
                  <a:cubicBezTo>
                    <a:pt x="1" y="2397"/>
                    <a:pt x="304" y="2700"/>
                    <a:pt x="679" y="2700"/>
                  </a:cubicBezTo>
                  <a:lnTo>
                    <a:pt x="1358" y="2700"/>
                  </a:lnTo>
                  <a:lnTo>
                    <a:pt x="1228" y="3494"/>
                  </a:lnTo>
                  <a:cubicBezTo>
                    <a:pt x="1196" y="3643"/>
                    <a:pt x="1313" y="3760"/>
                    <a:pt x="1445" y="3760"/>
                  </a:cubicBezTo>
                  <a:cubicBezTo>
                    <a:pt x="1493" y="3760"/>
                    <a:pt x="1543" y="3745"/>
                    <a:pt x="1589" y="3711"/>
                  </a:cubicBezTo>
                  <a:lnTo>
                    <a:pt x="2931" y="2700"/>
                  </a:lnTo>
                  <a:lnTo>
                    <a:pt x="6093" y="2700"/>
                  </a:lnTo>
                  <a:cubicBezTo>
                    <a:pt x="6468" y="2700"/>
                    <a:pt x="6771" y="2397"/>
                    <a:pt x="6771" y="2022"/>
                  </a:cubicBezTo>
                  <a:lnTo>
                    <a:pt x="6771" y="665"/>
                  </a:lnTo>
                  <a:cubicBezTo>
                    <a:pt x="6771" y="290"/>
                    <a:pt x="6468" y="1"/>
                    <a:pt x="6093" y="1"/>
                  </a:cubicBezTo>
                  <a:lnTo>
                    <a:pt x="679" y="1"/>
                  </a:lnTo>
                  <a:cubicBezTo>
                    <a:pt x="671" y="0"/>
                    <a:pt x="662" y="0"/>
                    <a:pt x="65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8" name="Google Shape;17708;p62"/>
            <p:cNvSpPr/>
            <p:nvPr/>
          </p:nvSpPr>
          <p:spPr>
            <a:xfrm>
              <a:off x="2786833" y="1607747"/>
              <a:ext cx="189246" cy="122398"/>
            </a:xfrm>
            <a:custGeom>
              <a:avLst/>
              <a:gdLst/>
              <a:ahLst/>
              <a:cxnLst/>
              <a:rect l="l" t="t" r="r" b="b"/>
              <a:pathLst>
                <a:path w="7219" h="4669" extrusionOk="0">
                  <a:moveTo>
                    <a:pt x="679" y="0"/>
                  </a:moveTo>
                  <a:cubicBezTo>
                    <a:pt x="304" y="0"/>
                    <a:pt x="1" y="303"/>
                    <a:pt x="1" y="679"/>
                  </a:cubicBezTo>
                  <a:lnTo>
                    <a:pt x="1" y="2930"/>
                  </a:lnTo>
                  <a:cubicBezTo>
                    <a:pt x="1" y="3291"/>
                    <a:pt x="304" y="3594"/>
                    <a:pt x="679" y="3594"/>
                  </a:cubicBezTo>
                  <a:lnTo>
                    <a:pt x="1358" y="3594"/>
                  </a:lnTo>
                  <a:lnTo>
                    <a:pt x="1228" y="4403"/>
                  </a:lnTo>
                  <a:cubicBezTo>
                    <a:pt x="1196" y="4552"/>
                    <a:pt x="1313" y="4669"/>
                    <a:pt x="1445" y="4669"/>
                  </a:cubicBezTo>
                  <a:cubicBezTo>
                    <a:pt x="1493" y="4669"/>
                    <a:pt x="1543" y="4654"/>
                    <a:pt x="1589" y="4619"/>
                  </a:cubicBezTo>
                  <a:lnTo>
                    <a:pt x="2931" y="3594"/>
                  </a:lnTo>
                  <a:lnTo>
                    <a:pt x="6540" y="3594"/>
                  </a:lnTo>
                  <a:cubicBezTo>
                    <a:pt x="6915" y="3594"/>
                    <a:pt x="7219" y="3291"/>
                    <a:pt x="7219" y="2930"/>
                  </a:cubicBezTo>
                  <a:lnTo>
                    <a:pt x="7219" y="679"/>
                  </a:lnTo>
                  <a:cubicBezTo>
                    <a:pt x="7219" y="303"/>
                    <a:pt x="6915" y="0"/>
                    <a:pt x="654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9" name="Google Shape;17709;p62"/>
            <p:cNvSpPr/>
            <p:nvPr/>
          </p:nvSpPr>
          <p:spPr>
            <a:xfrm>
              <a:off x="2964334" y="1512351"/>
              <a:ext cx="189220" cy="98595"/>
            </a:xfrm>
            <a:custGeom>
              <a:avLst/>
              <a:gdLst/>
              <a:ahLst/>
              <a:cxnLst/>
              <a:rect l="l" t="t" r="r" b="b"/>
              <a:pathLst>
                <a:path w="7218" h="3761" extrusionOk="0">
                  <a:moveTo>
                    <a:pt x="6565" y="1"/>
                  </a:moveTo>
                  <a:cubicBezTo>
                    <a:pt x="6556" y="1"/>
                    <a:pt x="6548" y="1"/>
                    <a:pt x="6539" y="1"/>
                  </a:cubicBezTo>
                  <a:lnTo>
                    <a:pt x="679" y="1"/>
                  </a:lnTo>
                  <a:cubicBezTo>
                    <a:pt x="303" y="1"/>
                    <a:pt x="0" y="290"/>
                    <a:pt x="0" y="665"/>
                  </a:cubicBezTo>
                  <a:lnTo>
                    <a:pt x="0" y="2022"/>
                  </a:lnTo>
                  <a:cubicBezTo>
                    <a:pt x="0" y="2398"/>
                    <a:pt x="303" y="2701"/>
                    <a:pt x="679" y="2701"/>
                  </a:cubicBezTo>
                  <a:lnTo>
                    <a:pt x="4287" y="2701"/>
                  </a:lnTo>
                  <a:lnTo>
                    <a:pt x="5644" y="3711"/>
                  </a:lnTo>
                  <a:cubicBezTo>
                    <a:pt x="5686" y="3746"/>
                    <a:pt x="5733" y="3761"/>
                    <a:pt x="5779" y="3761"/>
                  </a:cubicBezTo>
                  <a:cubicBezTo>
                    <a:pt x="5907" y="3761"/>
                    <a:pt x="6026" y="3643"/>
                    <a:pt x="6005" y="3495"/>
                  </a:cubicBezTo>
                  <a:lnTo>
                    <a:pt x="5861" y="2701"/>
                  </a:lnTo>
                  <a:lnTo>
                    <a:pt x="6539" y="2701"/>
                  </a:lnTo>
                  <a:cubicBezTo>
                    <a:pt x="6915" y="2701"/>
                    <a:pt x="7218" y="2398"/>
                    <a:pt x="7218" y="2022"/>
                  </a:cubicBezTo>
                  <a:lnTo>
                    <a:pt x="7218" y="665"/>
                  </a:lnTo>
                  <a:cubicBezTo>
                    <a:pt x="7218" y="299"/>
                    <a:pt x="6928" y="1"/>
                    <a:pt x="6565"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0" name="Google Shape;17710;p62"/>
            <p:cNvSpPr/>
            <p:nvPr/>
          </p:nvSpPr>
          <p:spPr>
            <a:xfrm>
              <a:off x="2991939" y="1529784"/>
              <a:ext cx="39401" cy="12138"/>
            </a:xfrm>
            <a:custGeom>
              <a:avLst/>
              <a:gdLst/>
              <a:ahLst/>
              <a:cxnLst/>
              <a:rect l="l" t="t" r="r" b="b"/>
              <a:pathLst>
                <a:path w="1503" h="463" extrusionOk="0">
                  <a:moveTo>
                    <a:pt x="304" y="0"/>
                  </a:moveTo>
                  <a:cubicBezTo>
                    <a:pt x="1" y="0"/>
                    <a:pt x="1" y="462"/>
                    <a:pt x="304" y="462"/>
                  </a:cubicBezTo>
                  <a:lnTo>
                    <a:pt x="1199" y="462"/>
                  </a:lnTo>
                  <a:cubicBezTo>
                    <a:pt x="1502" y="462"/>
                    <a:pt x="1502" y="0"/>
                    <a:pt x="119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1" name="Google Shape;17711;p62"/>
            <p:cNvSpPr/>
            <p:nvPr/>
          </p:nvSpPr>
          <p:spPr>
            <a:xfrm>
              <a:off x="3098293" y="1553613"/>
              <a:ext cx="27631" cy="11771"/>
            </a:xfrm>
            <a:custGeom>
              <a:avLst/>
              <a:gdLst/>
              <a:ahLst/>
              <a:cxnLst/>
              <a:rect l="l" t="t" r="r" b="b"/>
              <a:pathLst>
                <a:path w="1054" h="449" extrusionOk="0">
                  <a:moveTo>
                    <a:pt x="303" y="1"/>
                  </a:moveTo>
                  <a:cubicBezTo>
                    <a:pt x="0" y="1"/>
                    <a:pt x="0" y="448"/>
                    <a:pt x="303" y="448"/>
                  </a:cubicBezTo>
                  <a:lnTo>
                    <a:pt x="751" y="448"/>
                  </a:lnTo>
                  <a:cubicBezTo>
                    <a:pt x="1054" y="448"/>
                    <a:pt x="1054" y="1"/>
                    <a:pt x="75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2" name="Google Shape;17712;p62"/>
            <p:cNvSpPr/>
            <p:nvPr/>
          </p:nvSpPr>
          <p:spPr>
            <a:xfrm>
              <a:off x="3039257" y="1529784"/>
              <a:ext cx="84779" cy="12138"/>
            </a:xfrm>
            <a:custGeom>
              <a:avLst/>
              <a:gdLst/>
              <a:ahLst/>
              <a:cxnLst/>
              <a:rect l="l" t="t" r="r" b="b"/>
              <a:pathLst>
                <a:path w="3234" h="463" extrusionOk="0">
                  <a:moveTo>
                    <a:pt x="303" y="0"/>
                  </a:moveTo>
                  <a:cubicBezTo>
                    <a:pt x="0" y="0"/>
                    <a:pt x="0" y="462"/>
                    <a:pt x="303" y="462"/>
                  </a:cubicBezTo>
                  <a:lnTo>
                    <a:pt x="3003" y="462"/>
                  </a:lnTo>
                  <a:cubicBezTo>
                    <a:pt x="3133" y="462"/>
                    <a:pt x="3234" y="361"/>
                    <a:pt x="3234" y="231"/>
                  </a:cubicBezTo>
                  <a:cubicBezTo>
                    <a:pt x="3234" y="101"/>
                    <a:pt x="3133" y="0"/>
                    <a:pt x="3003"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3" name="Google Shape;17713;p62"/>
            <p:cNvSpPr/>
            <p:nvPr/>
          </p:nvSpPr>
          <p:spPr>
            <a:xfrm>
              <a:off x="2991939" y="1553613"/>
              <a:ext cx="98437" cy="11771"/>
            </a:xfrm>
            <a:custGeom>
              <a:avLst/>
              <a:gdLst/>
              <a:ahLst/>
              <a:cxnLst/>
              <a:rect l="l" t="t" r="r" b="b"/>
              <a:pathLst>
                <a:path w="3755" h="449" extrusionOk="0">
                  <a:moveTo>
                    <a:pt x="304" y="1"/>
                  </a:moveTo>
                  <a:cubicBezTo>
                    <a:pt x="1" y="1"/>
                    <a:pt x="1" y="448"/>
                    <a:pt x="304" y="448"/>
                  </a:cubicBezTo>
                  <a:lnTo>
                    <a:pt x="3451" y="448"/>
                  </a:lnTo>
                  <a:cubicBezTo>
                    <a:pt x="3754" y="448"/>
                    <a:pt x="3754" y="1"/>
                    <a:pt x="345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4" name="Google Shape;17714;p62"/>
            <p:cNvSpPr/>
            <p:nvPr/>
          </p:nvSpPr>
          <p:spPr>
            <a:xfrm>
              <a:off x="2814463" y="1784070"/>
              <a:ext cx="86693" cy="11771"/>
            </a:xfrm>
            <a:custGeom>
              <a:avLst/>
              <a:gdLst/>
              <a:ahLst/>
              <a:cxnLst/>
              <a:rect l="l" t="t" r="r" b="b"/>
              <a:pathLst>
                <a:path w="3307" h="449" extrusionOk="0">
                  <a:moveTo>
                    <a:pt x="304" y="1"/>
                  </a:moveTo>
                  <a:cubicBezTo>
                    <a:pt x="1" y="1"/>
                    <a:pt x="1" y="448"/>
                    <a:pt x="304" y="448"/>
                  </a:cubicBezTo>
                  <a:lnTo>
                    <a:pt x="3003" y="448"/>
                  </a:lnTo>
                  <a:cubicBezTo>
                    <a:pt x="3306" y="448"/>
                    <a:pt x="3306" y="1"/>
                    <a:pt x="300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5" name="Google Shape;17715;p62"/>
            <p:cNvSpPr/>
            <p:nvPr/>
          </p:nvSpPr>
          <p:spPr>
            <a:xfrm>
              <a:off x="2909073" y="1784070"/>
              <a:ext cx="27657" cy="11771"/>
            </a:xfrm>
            <a:custGeom>
              <a:avLst/>
              <a:gdLst/>
              <a:ahLst/>
              <a:cxnLst/>
              <a:rect l="l" t="t" r="r" b="b"/>
              <a:pathLst>
                <a:path w="1055" h="449" extrusionOk="0">
                  <a:moveTo>
                    <a:pt x="304" y="1"/>
                  </a:moveTo>
                  <a:cubicBezTo>
                    <a:pt x="0" y="1"/>
                    <a:pt x="0" y="448"/>
                    <a:pt x="304" y="448"/>
                  </a:cubicBezTo>
                  <a:lnTo>
                    <a:pt x="751" y="448"/>
                  </a:lnTo>
                  <a:cubicBezTo>
                    <a:pt x="1054" y="448"/>
                    <a:pt x="1054" y="1"/>
                    <a:pt x="75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6" name="Google Shape;17716;p62"/>
            <p:cNvSpPr/>
            <p:nvPr/>
          </p:nvSpPr>
          <p:spPr>
            <a:xfrm>
              <a:off x="2814463" y="1807925"/>
              <a:ext cx="27657" cy="11744"/>
            </a:xfrm>
            <a:custGeom>
              <a:avLst/>
              <a:gdLst/>
              <a:ahLst/>
              <a:cxnLst/>
              <a:rect l="l" t="t" r="r" b="b"/>
              <a:pathLst>
                <a:path w="1055" h="448" extrusionOk="0">
                  <a:moveTo>
                    <a:pt x="304" y="0"/>
                  </a:moveTo>
                  <a:cubicBezTo>
                    <a:pt x="1" y="0"/>
                    <a:pt x="1" y="448"/>
                    <a:pt x="304" y="448"/>
                  </a:cubicBezTo>
                  <a:lnTo>
                    <a:pt x="751" y="448"/>
                  </a:lnTo>
                  <a:cubicBezTo>
                    <a:pt x="1054" y="448"/>
                    <a:pt x="1054" y="0"/>
                    <a:pt x="751"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7" name="Google Shape;17717;p62"/>
            <p:cNvSpPr/>
            <p:nvPr/>
          </p:nvSpPr>
          <p:spPr>
            <a:xfrm>
              <a:off x="2850037" y="1807925"/>
              <a:ext cx="86693" cy="11744"/>
            </a:xfrm>
            <a:custGeom>
              <a:avLst/>
              <a:gdLst/>
              <a:ahLst/>
              <a:cxnLst/>
              <a:rect l="l" t="t" r="r" b="b"/>
              <a:pathLst>
                <a:path w="3307" h="448" extrusionOk="0">
                  <a:moveTo>
                    <a:pt x="304" y="0"/>
                  </a:moveTo>
                  <a:cubicBezTo>
                    <a:pt x="1" y="0"/>
                    <a:pt x="1" y="448"/>
                    <a:pt x="304" y="448"/>
                  </a:cubicBezTo>
                  <a:lnTo>
                    <a:pt x="3003" y="448"/>
                  </a:lnTo>
                  <a:cubicBezTo>
                    <a:pt x="3306" y="448"/>
                    <a:pt x="3306" y="0"/>
                    <a:pt x="300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8" name="Google Shape;17718;p62"/>
            <p:cNvSpPr/>
            <p:nvPr/>
          </p:nvSpPr>
          <p:spPr>
            <a:xfrm>
              <a:off x="3050975" y="1731115"/>
              <a:ext cx="74949" cy="11744"/>
            </a:xfrm>
            <a:custGeom>
              <a:avLst/>
              <a:gdLst/>
              <a:ahLst/>
              <a:cxnLst/>
              <a:rect l="l" t="t" r="r" b="b"/>
              <a:pathLst>
                <a:path w="2859" h="448" extrusionOk="0">
                  <a:moveTo>
                    <a:pt x="304" y="0"/>
                  </a:moveTo>
                  <a:cubicBezTo>
                    <a:pt x="1" y="0"/>
                    <a:pt x="1" y="448"/>
                    <a:pt x="304" y="448"/>
                  </a:cubicBezTo>
                  <a:lnTo>
                    <a:pt x="2556" y="448"/>
                  </a:lnTo>
                  <a:cubicBezTo>
                    <a:pt x="2859" y="448"/>
                    <a:pt x="2859" y="0"/>
                    <a:pt x="2556"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9" name="Google Shape;17719;p62"/>
            <p:cNvSpPr/>
            <p:nvPr/>
          </p:nvSpPr>
          <p:spPr>
            <a:xfrm>
              <a:off x="3015401" y="1731115"/>
              <a:ext cx="27657" cy="11744"/>
            </a:xfrm>
            <a:custGeom>
              <a:avLst/>
              <a:gdLst/>
              <a:ahLst/>
              <a:cxnLst/>
              <a:rect l="l" t="t" r="r" b="b"/>
              <a:pathLst>
                <a:path w="1055" h="448" extrusionOk="0">
                  <a:moveTo>
                    <a:pt x="304" y="0"/>
                  </a:moveTo>
                  <a:cubicBezTo>
                    <a:pt x="1" y="0"/>
                    <a:pt x="1" y="448"/>
                    <a:pt x="304" y="448"/>
                  </a:cubicBezTo>
                  <a:lnTo>
                    <a:pt x="751" y="448"/>
                  </a:lnTo>
                  <a:cubicBezTo>
                    <a:pt x="1055" y="448"/>
                    <a:pt x="1055" y="0"/>
                    <a:pt x="75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0" name="Google Shape;17720;p62"/>
            <p:cNvSpPr/>
            <p:nvPr/>
          </p:nvSpPr>
          <p:spPr>
            <a:xfrm>
              <a:off x="2814463" y="1624394"/>
              <a:ext cx="86693" cy="12138"/>
            </a:xfrm>
            <a:custGeom>
              <a:avLst/>
              <a:gdLst/>
              <a:ahLst/>
              <a:cxnLst/>
              <a:rect l="l" t="t" r="r" b="b"/>
              <a:pathLst>
                <a:path w="3307" h="463" extrusionOk="0">
                  <a:moveTo>
                    <a:pt x="304" y="0"/>
                  </a:moveTo>
                  <a:cubicBezTo>
                    <a:pt x="1" y="0"/>
                    <a:pt x="1" y="462"/>
                    <a:pt x="304" y="462"/>
                  </a:cubicBezTo>
                  <a:lnTo>
                    <a:pt x="3003" y="462"/>
                  </a:lnTo>
                  <a:cubicBezTo>
                    <a:pt x="3306" y="462"/>
                    <a:pt x="3306" y="0"/>
                    <a:pt x="300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1" name="Google Shape;17721;p62"/>
            <p:cNvSpPr/>
            <p:nvPr/>
          </p:nvSpPr>
          <p:spPr>
            <a:xfrm>
              <a:off x="2909073" y="1624394"/>
              <a:ext cx="39375" cy="12138"/>
            </a:xfrm>
            <a:custGeom>
              <a:avLst/>
              <a:gdLst/>
              <a:ahLst/>
              <a:cxnLst/>
              <a:rect l="l" t="t" r="r" b="b"/>
              <a:pathLst>
                <a:path w="1502" h="463" extrusionOk="0">
                  <a:moveTo>
                    <a:pt x="304" y="0"/>
                  </a:moveTo>
                  <a:cubicBezTo>
                    <a:pt x="0" y="0"/>
                    <a:pt x="0" y="462"/>
                    <a:pt x="304" y="462"/>
                  </a:cubicBezTo>
                  <a:lnTo>
                    <a:pt x="1199" y="462"/>
                  </a:lnTo>
                  <a:cubicBezTo>
                    <a:pt x="1502" y="462"/>
                    <a:pt x="1502" y="0"/>
                    <a:pt x="1199"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2" name="Google Shape;17722;p62"/>
            <p:cNvSpPr/>
            <p:nvPr/>
          </p:nvSpPr>
          <p:spPr>
            <a:xfrm>
              <a:off x="2814463" y="1671686"/>
              <a:ext cx="86693" cy="12138"/>
            </a:xfrm>
            <a:custGeom>
              <a:avLst/>
              <a:gdLst/>
              <a:ahLst/>
              <a:cxnLst/>
              <a:rect l="l" t="t" r="r" b="b"/>
              <a:pathLst>
                <a:path w="3307" h="463" extrusionOk="0">
                  <a:moveTo>
                    <a:pt x="304" y="1"/>
                  </a:moveTo>
                  <a:cubicBezTo>
                    <a:pt x="1" y="1"/>
                    <a:pt x="1" y="463"/>
                    <a:pt x="304" y="463"/>
                  </a:cubicBezTo>
                  <a:lnTo>
                    <a:pt x="3003" y="463"/>
                  </a:lnTo>
                  <a:cubicBezTo>
                    <a:pt x="3306" y="463"/>
                    <a:pt x="3306" y="1"/>
                    <a:pt x="300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3" name="Google Shape;17723;p62"/>
            <p:cNvSpPr/>
            <p:nvPr/>
          </p:nvSpPr>
          <p:spPr>
            <a:xfrm>
              <a:off x="2909073" y="1671686"/>
              <a:ext cx="39375" cy="12138"/>
            </a:xfrm>
            <a:custGeom>
              <a:avLst/>
              <a:gdLst/>
              <a:ahLst/>
              <a:cxnLst/>
              <a:rect l="l" t="t" r="r" b="b"/>
              <a:pathLst>
                <a:path w="1502" h="463" extrusionOk="0">
                  <a:moveTo>
                    <a:pt x="304" y="1"/>
                  </a:moveTo>
                  <a:cubicBezTo>
                    <a:pt x="0" y="1"/>
                    <a:pt x="0" y="463"/>
                    <a:pt x="304" y="463"/>
                  </a:cubicBezTo>
                  <a:lnTo>
                    <a:pt x="1199" y="463"/>
                  </a:lnTo>
                  <a:cubicBezTo>
                    <a:pt x="1502" y="463"/>
                    <a:pt x="1502" y="1"/>
                    <a:pt x="1199"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4" name="Google Shape;17724;p62"/>
            <p:cNvSpPr/>
            <p:nvPr/>
          </p:nvSpPr>
          <p:spPr>
            <a:xfrm>
              <a:off x="2814463" y="1648223"/>
              <a:ext cx="27657" cy="11771"/>
            </a:xfrm>
            <a:custGeom>
              <a:avLst/>
              <a:gdLst/>
              <a:ahLst/>
              <a:cxnLst/>
              <a:rect l="l" t="t" r="r" b="b"/>
              <a:pathLst>
                <a:path w="1055" h="449" extrusionOk="0">
                  <a:moveTo>
                    <a:pt x="304" y="1"/>
                  </a:moveTo>
                  <a:cubicBezTo>
                    <a:pt x="1" y="1"/>
                    <a:pt x="1" y="448"/>
                    <a:pt x="304" y="448"/>
                  </a:cubicBezTo>
                  <a:lnTo>
                    <a:pt x="751" y="448"/>
                  </a:lnTo>
                  <a:cubicBezTo>
                    <a:pt x="1054" y="448"/>
                    <a:pt x="1054" y="1"/>
                    <a:pt x="75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5" name="Google Shape;17725;p62"/>
            <p:cNvSpPr/>
            <p:nvPr/>
          </p:nvSpPr>
          <p:spPr>
            <a:xfrm>
              <a:off x="2850037" y="1648223"/>
              <a:ext cx="98411" cy="11771"/>
            </a:xfrm>
            <a:custGeom>
              <a:avLst/>
              <a:gdLst/>
              <a:ahLst/>
              <a:cxnLst/>
              <a:rect l="l" t="t" r="r" b="b"/>
              <a:pathLst>
                <a:path w="3754" h="449" extrusionOk="0">
                  <a:moveTo>
                    <a:pt x="304" y="1"/>
                  </a:moveTo>
                  <a:cubicBezTo>
                    <a:pt x="1" y="1"/>
                    <a:pt x="1" y="448"/>
                    <a:pt x="304" y="448"/>
                  </a:cubicBezTo>
                  <a:lnTo>
                    <a:pt x="3451" y="448"/>
                  </a:lnTo>
                  <a:cubicBezTo>
                    <a:pt x="3754" y="448"/>
                    <a:pt x="3754" y="1"/>
                    <a:pt x="3451"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6" name="Google Shape;17726;p62"/>
          <p:cNvGrpSpPr/>
          <p:nvPr/>
        </p:nvGrpSpPr>
        <p:grpSpPr>
          <a:xfrm>
            <a:off x="1845321" y="1512744"/>
            <a:ext cx="352723" cy="353090"/>
            <a:chOff x="1845321" y="1512744"/>
            <a:chExt cx="352723" cy="353090"/>
          </a:xfrm>
        </p:grpSpPr>
        <p:sp>
          <p:nvSpPr>
            <p:cNvPr id="17727" name="Google Shape;17727;p62"/>
            <p:cNvSpPr/>
            <p:nvPr/>
          </p:nvSpPr>
          <p:spPr>
            <a:xfrm>
              <a:off x="1964888" y="1700444"/>
              <a:ext cx="113563" cy="96917"/>
            </a:xfrm>
            <a:custGeom>
              <a:avLst/>
              <a:gdLst/>
              <a:ahLst/>
              <a:cxnLst/>
              <a:rect l="l" t="t" r="r" b="b"/>
              <a:pathLst>
                <a:path w="4332" h="3697" extrusionOk="0">
                  <a:moveTo>
                    <a:pt x="1517" y="1"/>
                  </a:moveTo>
                  <a:lnTo>
                    <a:pt x="1517" y="289"/>
                  </a:lnTo>
                  <a:cubicBezTo>
                    <a:pt x="1517" y="376"/>
                    <a:pt x="1459" y="463"/>
                    <a:pt x="1387" y="492"/>
                  </a:cubicBezTo>
                  <a:lnTo>
                    <a:pt x="391" y="925"/>
                  </a:lnTo>
                  <a:cubicBezTo>
                    <a:pt x="145" y="1026"/>
                    <a:pt x="1" y="1257"/>
                    <a:pt x="1" y="1516"/>
                  </a:cubicBezTo>
                  <a:lnTo>
                    <a:pt x="1" y="3696"/>
                  </a:lnTo>
                  <a:lnTo>
                    <a:pt x="4332" y="3696"/>
                  </a:lnTo>
                  <a:lnTo>
                    <a:pt x="4332" y="1516"/>
                  </a:lnTo>
                  <a:cubicBezTo>
                    <a:pt x="4332" y="1257"/>
                    <a:pt x="4173" y="1026"/>
                    <a:pt x="3942" y="925"/>
                  </a:cubicBezTo>
                  <a:lnTo>
                    <a:pt x="2946" y="492"/>
                  </a:lnTo>
                  <a:cubicBezTo>
                    <a:pt x="2859" y="463"/>
                    <a:pt x="2816" y="376"/>
                    <a:pt x="2816" y="289"/>
                  </a:cubicBezTo>
                  <a:lnTo>
                    <a:pt x="2816"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8" name="Google Shape;17728;p62"/>
            <p:cNvSpPr/>
            <p:nvPr/>
          </p:nvSpPr>
          <p:spPr>
            <a:xfrm>
              <a:off x="2001615" y="1700444"/>
              <a:ext cx="39742" cy="17066"/>
            </a:xfrm>
            <a:custGeom>
              <a:avLst/>
              <a:gdLst/>
              <a:ahLst/>
              <a:cxnLst/>
              <a:rect l="l" t="t" r="r" b="b"/>
              <a:pathLst>
                <a:path w="1516" h="651" extrusionOk="0">
                  <a:moveTo>
                    <a:pt x="116" y="1"/>
                  </a:moveTo>
                  <a:lnTo>
                    <a:pt x="116" y="289"/>
                  </a:lnTo>
                  <a:cubicBezTo>
                    <a:pt x="116" y="362"/>
                    <a:pt x="72" y="434"/>
                    <a:pt x="0" y="477"/>
                  </a:cubicBezTo>
                  <a:cubicBezTo>
                    <a:pt x="246" y="593"/>
                    <a:pt x="505" y="650"/>
                    <a:pt x="765" y="650"/>
                  </a:cubicBezTo>
                  <a:cubicBezTo>
                    <a:pt x="1025" y="650"/>
                    <a:pt x="1285" y="593"/>
                    <a:pt x="1516" y="477"/>
                  </a:cubicBezTo>
                  <a:cubicBezTo>
                    <a:pt x="1458" y="434"/>
                    <a:pt x="1415" y="362"/>
                    <a:pt x="1415" y="289"/>
                  </a:cubicBezTo>
                  <a:lnTo>
                    <a:pt x="1415"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9" name="Google Shape;17729;p62"/>
            <p:cNvSpPr/>
            <p:nvPr/>
          </p:nvSpPr>
          <p:spPr>
            <a:xfrm>
              <a:off x="1964521" y="1715203"/>
              <a:ext cx="113930" cy="82158"/>
            </a:xfrm>
            <a:custGeom>
              <a:avLst/>
              <a:gdLst/>
              <a:ahLst/>
              <a:cxnLst/>
              <a:rect l="l" t="t" r="r" b="b"/>
              <a:pathLst>
                <a:path w="4346" h="3134" extrusionOk="0">
                  <a:moveTo>
                    <a:pt x="1256" y="1"/>
                  </a:moveTo>
                  <a:lnTo>
                    <a:pt x="405" y="362"/>
                  </a:lnTo>
                  <a:cubicBezTo>
                    <a:pt x="159" y="463"/>
                    <a:pt x="1" y="694"/>
                    <a:pt x="15" y="953"/>
                  </a:cubicBezTo>
                  <a:lnTo>
                    <a:pt x="15" y="3133"/>
                  </a:lnTo>
                  <a:lnTo>
                    <a:pt x="4346" y="3133"/>
                  </a:lnTo>
                  <a:lnTo>
                    <a:pt x="4346" y="953"/>
                  </a:lnTo>
                  <a:cubicBezTo>
                    <a:pt x="4346" y="694"/>
                    <a:pt x="4187" y="463"/>
                    <a:pt x="3956" y="362"/>
                  </a:cubicBezTo>
                  <a:lnTo>
                    <a:pt x="3104" y="1"/>
                  </a:lnTo>
                  <a:cubicBezTo>
                    <a:pt x="2895" y="347"/>
                    <a:pt x="2538" y="520"/>
                    <a:pt x="2180" y="520"/>
                  </a:cubicBezTo>
                  <a:cubicBezTo>
                    <a:pt x="1823" y="520"/>
                    <a:pt x="1466" y="347"/>
                    <a:pt x="125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0" name="Google Shape;17730;p62"/>
            <p:cNvSpPr/>
            <p:nvPr/>
          </p:nvSpPr>
          <p:spPr>
            <a:xfrm>
              <a:off x="1981560" y="1620986"/>
              <a:ext cx="28784" cy="62077"/>
            </a:xfrm>
            <a:custGeom>
              <a:avLst/>
              <a:gdLst/>
              <a:ahLst/>
              <a:cxnLst/>
              <a:rect l="l" t="t" r="r" b="b"/>
              <a:pathLst>
                <a:path w="1098" h="2368" extrusionOk="0">
                  <a:moveTo>
                    <a:pt x="664" y="0"/>
                  </a:moveTo>
                  <a:cubicBezTo>
                    <a:pt x="303" y="0"/>
                    <a:pt x="0" y="289"/>
                    <a:pt x="15" y="650"/>
                  </a:cubicBezTo>
                  <a:lnTo>
                    <a:pt x="15" y="794"/>
                  </a:lnTo>
                  <a:cubicBezTo>
                    <a:pt x="15" y="982"/>
                    <a:pt x="43" y="1155"/>
                    <a:pt x="101" y="1343"/>
                  </a:cubicBezTo>
                  <a:lnTo>
                    <a:pt x="448" y="2368"/>
                  </a:lnTo>
                  <a:lnTo>
                    <a:pt x="1097" y="2368"/>
                  </a:lnTo>
                  <a:lnTo>
                    <a:pt x="1097"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1" name="Google Shape;17731;p62"/>
            <p:cNvSpPr/>
            <p:nvPr/>
          </p:nvSpPr>
          <p:spPr>
            <a:xfrm>
              <a:off x="1993278" y="1615297"/>
              <a:ext cx="68159" cy="68159"/>
            </a:xfrm>
            <a:custGeom>
              <a:avLst/>
              <a:gdLst/>
              <a:ahLst/>
              <a:cxnLst/>
              <a:rect l="l" t="t" r="r" b="b"/>
              <a:pathLst>
                <a:path w="2600" h="2600" extrusionOk="0">
                  <a:moveTo>
                    <a:pt x="650" y="1"/>
                  </a:moveTo>
                  <a:cubicBezTo>
                    <a:pt x="289" y="1"/>
                    <a:pt x="1" y="289"/>
                    <a:pt x="1" y="650"/>
                  </a:cubicBezTo>
                  <a:cubicBezTo>
                    <a:pt x="1" y="896"/>
                    <a:pt x="188" y="1083"/>
                    <a:pt x="434" y="1083"/>
                  </a:cubicBezTo>
                  <a:lnTo>
                    <a:pt x="2166" y="2599"/>
                  </a:lnTo>
                  <a:lnTo>
                    <a:pt x="2527" y="1314"/>
                  </a:lnTo>
                  <a:cubicBezTo>
                    <a:pt x="2585" y="1156"/>
                    <a:pt x="2599" y="997"/>
                    <a:pt x="2599" y="838"/>
                  </a:cubicBezTo>
                  <a:lnTo>
                    <a:pt x="2599" y="434"/>
                  </a:lnTo>
                  <a:cubicBezTo>
                    <a:pt x="2599" y="188"/>
                    <a:pt x="2411" y="1"/>
                    <a:pt x="216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2" name="Google Shape;17732;p62"/>
            <p:cNvSpPr/>
            <p:nvPr/>
          </p:nvSpPr>
          <p:spPr>
            <a:xfrm>
              <a:off x="1987223" y="1643688"/>
              <a:ext cx="68526" cy="62470"/>
            </a:xfrm>
            <a:custGeom>
              <a:avLst/>
              <a:gdLst/>
              <a:ahLst/>
              <a:cxnLst/>
              <a:rect l="l" t="t" r="r" b="b"/>
              <a:pathLst>
                <a:path w="2614" h="2383" extrusionOk="0">
                  <a:moveTo>
                    <a:pt x="838" y="0"/>
                  </a:moveTo>
                  <a:cubicBezTo>
                    <a:pt x="722" y="0"/>
                    <a:pt x="607" y="44"/>
                    <a:pt x="535" y="130"/>
                  </a:cubicBezTo>
                  <a:lnTo>
                    <a:pt x="131" y="520"/>
                  </a:lnTo>
                  <a:cubicBezTo>
                    <a:pt x="58" y="607"/>
                    <a:pt x="1" y="722"/>
                    <a:pt x="15" y="838"/>
                  </a:cubicBezTo>
                  <a:lnTo>
                    <a:pt x="15" y="1083"/>
                  </a:lnTo>
                  <a:cubicBezTo>
                    <a:pt x="15" y="1805"/>
                    <a:pt x="593" y="2382"/>
                    <a:pt x="1314" y="2382"/>
                  </a:cubicBezTo>
                  <a:cubicBezTo>
                    <a:pt x="2022" y="2382"/>
                    <a:pt x="2613" y="1805"/>
                    <a:pt x="2613" y="1083"/>
                  </a:cubicBezTo>
                  <a:lnTo>
                    <a:pt x="2613" y="809"/>
                  </a:lnTo>
                  <a:cubicBezTo>
                    <a:pt x="2613" y="693"/>
                    <a:pt x="2570" y="578"/>
                    <a:pt x="2484" y="506"/>
                  </a:cubicBezTo>
                  <a:cubicBezTo>
                    <a:pt x="2152" y="174"/>
                    <a:pt x="1531" y="29"/>
                    <a:pt x="83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3" name="Google Shape;17733;p62"/>
            <p:cNvSpPr/>
            <p:nvPr/>
          </p:nvSpPr>
          <p:spPr>
            <a:xfrm>
              <a:off x="1987223" y="1643688"/>
              <a:ext cx="68526" cy="61317"/>
            </a:xfrm>
            <a:custGeom>
              <a:avLst/>
              <a:gdLst/>
              <a:ahLst/>
              <a:cxnLst/>
              <a:rect l="l" t="t" r="r" b="b"/>
              <a:pathLst>
                <a:path w="2614" h="2339" extrusionOk="0">
                  <a:moveTo>
                    <a:pt x="838" y="0"/>
                  </a:moveTo>
                  <a:cubicBezTo>
                    <a:pt x="722" y="0"/>
                    <a:pt x="607" y="44"/>
                    <a:pt x="535" y="130"/>
                  </a:cubicBezTo>
                  <a:lnTo>
                    <a:pt x="131" y="520"/>
                  </a:lnTo>
                  <a:cubicBezTo>
                    <a:pt x="58" y="607"/>
                    <a:pt x="1" y="708"/>
                    <a:pt x="15" y="823"/>
                  </a:cubicBezTo>
                  <a:lnTo>
                    <a:pt x="15" y="1083"/>
                  </a:lnTo>
                  <a:cubicBezTo>
                    <a:pt x="1" y="1661"/>
                    <a:pt x="390" y="2166"/>
                    <a:pt x="953" y="2339"/>
                  </a:cubicBezTo>
                  <a:cubicBezTo>
                    <a:pt x="766" y="2108"/>
                    <a:pt x="665" y="1819"/>
                    <a:pt x="665" y="1516"/>
                  </a:cubicBezTo>
                  <a:lnTo>
                    <a:pt x="665" y="881"/>
                  </a:lnTo>
                  <a:cubicBezTo>
                    <a:pt x="665" y="644"/>
                    <a:pt x="853" y="447"/>
                    <a:pt x="1100" y="447"/>
                  </a:cubicBezTo>
                  <a:cubicBezTo>
                    <a:pt x="1109" y="447"/>
                    <a:pt x="1118" y="447"/>
                    <a:pt x="1127" y="448"/>
                  </a:cubicBezTo>
                  <a:cubicBezTo>
                    <a:pt x="1560" y="477"/>
                    <a:pt x="2209" y="549"/>
                    <a:pt x="2613" y="737"/>
                  </a:cubicBezTo>
                  <a:cubicBezTo>
                    <a:pt x="2599" y="650"/>
                    <a:pt x="2556" y="563"/>
                    <a:pt x="2484" y="491"/>
                  </a:cubicBezTo>
                  <a:cubicBezTo>
                    <a:pt x="2152" y="174"/>
                    <a:pt x="1545" y="15"/>
                    <a:pt x="83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4" name="Google Shape;17734;p62"/>
            <p:cNvSpPr/>
            <p:nvPr/>
          </p:nvSpPr>
          <p:spPr>
            <a:xfrm>
              <a:off x="1964521" y="1729595"/>
              <a:ext cx="23122" cy="67766"/>
            </a:xfrm>
            <a:custGeom>
              <a:avLst/>
              <a:gdLst/>
              <a:ahLst/>
              <a:cxnLst/>
              <a:rect l="l" t="t" r="r" b="b"/>
              <a:pathLst>
                <a:path w="882" h="2585" extrusionOk="0">
                  <a:moveTo>
                    <a:pt x="159" y="0"/>
                  </a:moveTo>
                  <a:cubicBezTo>
                    <a:pt x="58" y="116"/>
                    <a:pt x="1" y="260"/>
                    <a:pt x="1" y="404"/>
                  </a:cubicBezTo>
                  <a:lnTo>
                    <a:pt x="1" y="2584"/>
                  </a:lnTo>
                  <a:lnTo>
                    <a:pt x="881" y="2584"/>
                  </a:lnTo>
                  <a:lnTo>
                    <a:pt x="881" y="982"/>
                  </a:lnTo>
                  <a:cubicBezTo>
                    <a:pt x="867" y="809"/>
                    <a:pt x="809" y="650"/>
                    <a:pt x="679" y="534"/>
                  </a:cubicBezTo>
                  <a:lnTo>
                    <a:pt x="159"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5" name="Google Shape;17735;p62"/>
            <p:cNvSpPr/>
            <p:nvPr/>
          </p:nvSpPr>
          <p:spPr>
            <a:xfrm>
              <a:off x="2055723" y="1729595"/>
              <a:ext cx="22728" cy="67766"/>
            </a:xfrm>
            <a:custGeom>
              <a:avLst/>
              <a:gdLst/>
              <a:ahLst/>
              <a:cxnLst/>
              <a:rect l="l" t="t" r="r" b="b"/>
              <a:pathLst>
                <a:path w="867" h="2585" extrusionOk="0">
                  <a:moveTo>
                    <a:pt x="722" y="0"/>
                  </a:moveTo>
                  <a:lnTo>
                    <a:pt x="188" y="534"/>
                  </a:lnTo>
                  <a:cubicBezTo>
                    <a:pt x="73" y="650"/>
                    <a:pt x="0" y="809"/>
                    <a:pt x="0" y="982"/>
                  </a:cubicBezTo>
                  <a:lnTo>
                    <a:pt x="0" y="2584"/>
                  </a:lnTo>
                  <a:lnTo>
                    <a:pt x="867" y="2584"/>
                  </a:lnTo>
                  <a:lnTo>
                    <a:pt x="867" y="404"/>
                  </a:lnTo>
                  <a:cubicBezTo>
                    <a:pt x="867" y="260"/>
                    <a:pt x="809" y="116"/>
                    <a:pt x="722"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6" name="Google Shape;17736;p62"/>
            <p:cNvSpPr/>
            <p:nvPr/>
          </p:nvSpPr>
          <p:spPr>
            <a:xfrm>
              <a:off x="1845321" y="1512744"/>
              <a:ext cx="352723" cy="353090"/>
            </a:xfrm>
            <a:custGeom>
              <a:avLst/>
              <a:gdLst/>
              <a:ahLst/>
              <a:cxnLst/>
              <a:rect l="l" t="t" r="r" b="b"/>
              <a:pathLst>
                <a:path w="13455" h="13469" extrusionOk="0">
                  <a:moveTo>
                    <a:pt x="6692" y="2597"/>
                  </a:moveTo>
                  <a:cubicBezTo>
                    <a:pt x="8810" y="2597"/>
                    <a:pt x="10841" y="4246"/>
                    <a:pt x="10841" y="6728"/>
                  </a:cubicBezTo>
                  <a:cubicBezTo>
                    <a:pt x="10841" y="9008"/>
                    <a:pt x="8994" y="10856"/>
                    <a:pt x="6727" y="10856"/>
                  </a:cubicBezTo>
                  <a:cubicBezTo>
                    <a:pt x="3046" y="10856"/>
                    <a:pt x="1213" y="6410"/>
                    <a:pt x="3811" y="3812"/>
                  </a:cubicBezTo>
                  <a:cubicBezTo>
                    <a:pt x="4651" y="2972"/>
                    <a:pt x="5681" y="2597"/>
                    <a:pt x="6692" y="2597"/>
                  </a:cubicBezTo>
                  <a:close/>
                  <a:moveTo>
                    <a:pt x="5861" y="1"/>
                  </a:moveTo>
                  <a:cubicBezTo>
                    <a:pt x="5731" y="1"/>
                    <a:pt x="5645" y="102"/>
                    <a:pt x="5645" y="217"/>
                  </a:cubicBezTo>
                  <a:lnTo>
                    <a:pt x="5645" y="795"/>
                  </a:lnTo>
                  <a:cubicBezTo>
                    <a:pt x="5630" y="896"/>
                    <a:pt x="5558" y="982"/>
                    <a:pt x="5457" y="1011"/>
                  </a:cubicBezTo>
                  <a:cubicBezTo>
                    <a:pt x="4779" y="1156"/>
                    <a:pt x="4143" y="1415"/>
                    <a:pt x="3551" y="1791"/>
                  </a:cubicBezTo>
                  <a:cubicBezTo>
                    <a:pt x="3515" y="1815"/>
                    <a:pt x="3477" y="1826"/>
                    <a:pt x="3439" y="1826"/>
                  </a:cubicBezTo>
                  <a:cubicBezTo>
                    <a:pt x="3386" y="1826"/>
                    <a:pt x="3334" y="1804"/>
                    <a:pt x="3292" y="1762"/>
                  </a:cubicBezTo>
                  <a:lnTo>
                    <a:pt x="2873" y="1358"/>
                  </a:lnTo>
                  <a:cubicBezTo>
                    <a:pt x="2837" y="1314"/>
                    <a:pt x="2783" y="1293"/>
                    <a:pt x="2727" y="1293"/>
                  </a:cubicBezTo>
                  <a:cubicBezTo>
                    <a:pt x="2671" y="1293"/>
                    <a:pt x="2613" y="1314"/>
                    <a:pt x="2570" y="1358"/>
                  </a:cubicBezTo>
                  <a:lnTo>
                    <a:pt x="1343" y="2585"/>
                  </a:lnTo>
                  <a:cubicBezTo>
                    <a:pt x="1256" y="2671"/>
                    <a:pt x="1256" y="2801"/>
                    <a:pt x="1343" y="2888"/>
                  </a:cubicBezTo>
                  <a:lnTo>
                    <a:pt x="1761" y="3307"/>
                  </a:lnTo>
                  <a:cubicBezTo>
                    <a:pt x="1834" y="3379"/>
                    <a:pt x="1848" y="3480"/>
                    <a:pt x="1790" y="3566"/>
                  </a:cubicBezTo>
                  <a:cubicBezTo>
                    <a:pt x="1415" y="4144"/>
                    <a:pt x="1155" y="4793"/>
                    <a:pt x="996" y="5472"/>
                  </a:cubicBezTo>
                  <a:cubicBezTo>
                    <a:pt x="982" y="5573"/>
                    <a:pt x="895" y="5645"/>
                    <a:pt x="794" y="5645"/>
                  </a:cubicBezTo>
                  <a:lnTo>
                    <a:pt x="217" y="5645"/>
                  </a:lnTo>
                  <a:cubicBezTo>
                    <a:pt x="87" y="5645"/>
                    <a:pt x="0" y="5746"/>
                    <a:pt x="0" y="5862"/>
                  </a:cubicBezTo>
                  <a:lnTo>
                    <a:pt x="0" y="7594"/>
                  </a:lnTo>
                  <a:cubicBezTo>
                    <a:pt x="0" y="7724"/>
                    <a:pt x="87" y="7810"/>
                    <a:pt x="217" y="7810"/>
                  </a:cubicBezTo>
                  <a:lnTo>
                    <a:pt x="794" y="7810"/>
                  </a:lnTo>
                  <a:cubicBezTo>
                    <a:pt x="895" y="7810"/>
                    <a:pt x="982" y="7897"/>
                    <a:pt x="996" y="7998"/>
                  </a:cubicBezTo>
                  <a:cubicBezTo>
                    <a:pt x="1155" y="8676"/>
                    <a:pt x="1415" y="9312"/>
                    <a:pt x="1790" y="9889"/>
                  </a:cubicBezTo>
                  <a:cubicBezTo>
                    <a:pt x="1848" y="9976"/>
                    <a:pt x="1834" y="10091"/>
                    <a:pt x="1761" y="10163"/>
                  </a:cubicBezTo>
                  <a:lnTo>
                    <a:pt x="1357" y="10567"/>
                  </a:lnTo>
                  <a:cubicBezTo>
                    <a:pt x="1271" y="10654"/>
                    <a:pt x="1271" y="10798"/>
                    <a:pt x="1357" y="10885"/>
                  </a:cubicBezTo>
                  <a:lnTo>
                    <a:pt x="2584" y="12112"/>
                  </a:lnTo>
                  <a:cubicBezTo>
                    <a:pt x="2628" y="12155"/>
                    <a:pt x="2682" y="12177"/>
                    <a:pt x="2736" y="12177"/>
                  </a:cubicBezTo>
                  <a:cubicBezTo>
                    <a:pt x="2790" y="12177"/>
                    <a:pt x="2844" y="12155"/>
                    <a:pt x="2887" y="12112"/>
                  </a:cubicBezTo>
                  <a:lnTo>
                    <a:pt x="3292" y="11693"/>
                  </a:lnTo>
                  <a:cubicBezTo>
                    <a:pt x="3332" y="11653"/>
                    <a:pt x="3387" y="11635"/>
                    <a:pt x="3442" y="11635"/>
                  </a:cubicBezTo>
                  <a:cubicBezTo>
                    <a:pt x="3485" y="11635"/>
                    <a:pt x="3528" y="11646"/>
                    <a:pt x="3566" y="11665"/>
                  </a:cubicBezTo>
                  <a:cubicBezTo>
                    <a:pt x="4143" y="12040"/>
                    <a:pt x="4793" y="12314"/>
                    <a:pt x="5471" y="12459"/>
                  </a:cubicBezTo>
                  <a:cubicBezTo>
                    <a:pt x="5572" y="12473"/>
                    <a:pt x="5645" y="12560"/>
                    <a:pt x="5645" y="12675"/>
                  </a:cubicBezTo>
                  <a:lnTo>
                    <a:pt x="5645" y="13252"/>
                  </a:lnTo>
                  <a:cubicBezTo>
                    <a:pt x="5645" y="13368"/>
                    <a:pt x="5746" y="13469"/>
                    <a:pt x="5861" y="13469"/>
                  </a:cubicBezTo>
                  <a:lnTo>
                    <a:pt x="7593" y="13469"/>
                  </a:lnTo>
                  <a:cubicBezTo>
                    <a:pt x="7723" y="13469"/>
                    <a:pt x="7810" y="13368"/>
                    <a:pt x="7810" y="13252"/>
                  </a:cubicBezTo>
                  <a:lnTo>
                    <a:pt x="7810" y="12675"/>
                  </a:lnTo>
                  <a:cubicBezTo>
                    <a:pt x="7810" y="12560"/>
                    <a:pt x="7897" y="12473"/>
                    <a:pt x="7998" y="12459"/>
                  </a:cubicBezTo>
                  <a:cubicBezTo>
                    <a:pt x="8676" y="12314"/>
                    <a:pt x="9311" y="12040"/>
                    <a:pt x="9889" y="11665"/>
                  </a:cubicBezTo>
                  <a:cubicBezTo>
                    <a:pt x="9926" y="11646"/>
                    <a:pt x="9970" y="11635"/>
                    <a:pt x="10013" y="11635"/>
                  </a:cubicBezTo>
                  <a:cubicBezTo>
                    <a:pt x="10068" y="11635"/>
                    <a:pt x="10122" y="11653"/>
                    <a:pt x="10163" y="11693"/>
                  </a:cubicBezTo>
                  <a:lnTo>
                    <a:pt x="10567" y="12112"/>
                  </a:lnTo>
                  <a:cubicBezTo>
                    <a:pt x="10610" y="12155"/>
                    <a:pt x="10668" y="12177"/>
                    <a:pt x="10726" y="12177"/>
                  </a:cubicBezTo>
                  <a:cubicBezTo>
                    <a:pt x="10784" y="12177"/>
                    <a:pt x="10841" y="12155"/>
                    <a:pt x="10885" y="12112"/>
                  </a:cubicBezTo>
                  <a:lnTo>
                    <a:pt x="12112" y="10885"/>
                  </a:lnTo>
                  <a:cubicBezTo>
                    <a:pt x="12198" y="10798"/>
                    <a:pt x="12198" y="10654"/>
                    <a:pt x="12112" y="10567"/>
                  </a:cubicBezTo>
                  <a:lnTo>
                    <a:pt x="11693" y="10163"/>
                  </a:lnTo>
                  <a:cubicBezTo>
                    <a:pt x="11621" y="10077"/>
                    <a:pt x="11606" y="9976"/>
                    <a:pt x="11664" y="9889"/>
                  </a:cubicBezTo>
                  <a:cubicBezTo>
                    <a:pt x="12025" y="9312"/>
                    <a:pt x="12299" y="8662"/>
                    <a:pt x="12444" y="7998"/>
                  </a:cubicBezTo>
                  <a:cubicBezTo>
                    <a:pt x="12458" y="7883"/>
                    <a:pt x="12545" y="7810"/>
                    <a:pt x="12660" y="7810"/>
                  </a:cubicBezTo>
                  <a:lnTo>
                    <a:pt x="13238" y="7810"/>
                  </a:lnTo>
                  <a:cubicBezTo>
                    <a:pt x="13353" y="7810"/>
                    <a:pt x="13454" y="7709"/>
                    <a:pt x="13454" y="7594"/>
                  </a:cubicBezTo>
                  <a:lnTo>
                    <a:pt x="13454" y="5862"/>
                  </a:lnTo>
                  <a:cubicBezTo>
                    <a:pt x="13454" y="5746"/>
                    <a:pt x="13353" y="5645"/>
                    <a:pt x="13238" y="5645"/>
                  </a:cubicBezTo>
                  <a:lnTo>
                    <a:pt x="12660" y="5645"/>
                  </a:lnTo>
                  <a:cubicBezTo>
                    <a:pt x="12545" y="5645"/>
                    <a:pt x="12458" y="5573"/>
                    <a:pt x="12444" y="5472"/>
                  </a:cubicBezTo>
                  <a:cubicBezTo>
                    <a:pt x="12299" y="4793"/>
                    <a:pt x="12025" y="4144"/>
                    <a:pt x="11664" y="3566"/>
                  </a:cubicBezTo>
                  <a:cubicBezTo>
                    <a:pt x="11606" y="3480"/>
                    <a:pt x="11621" y="3364"/>
                    <a:pt x="11679" y="3292"/>
                  </a:cubicBezTo>
                  <a:lnTo>
                    <a:pt x="12097" y="2888"/>
                  </a:lnTo>
                  <a:cubicBezTo>
                    <a:pt x="12184" y="2801"/>
                    <a:pt x="12184" y="2657"/>
                    <a:pt x="12097" y="2585"/>
                  </a:cubicBezTo>
                  <a:lnTo>
                    <a:pt x="10870" y="1358"/>
                  </a:lnTo>
                  <a:cubicBezTo>
                    <a:pt x="10827" y="1314"/>
                    <a:pt x="10769" y="1293"/>
                    <a:pt x="10711" y="1293"/>
                  </a:cubicBezTo>
                  <a:cubicBezTo>
                    <a:pt x="10654" y="1293"/>
                    <a:pt x="10596" y="1314"/>
                    <a:pt x="10553" y="1358"/>
                  </a:cubicBezTo>
                  <a:lnTo>
                    <a:pt x="10148" y="1762"/>
                  </a:lnTo>
                  <a:cubicBezTo>
                    <a:pt x="10106" y="1804"/>
                    <a:pt x="10050" y="1826"/>
                    <a:pt x="9993" y="1826"/>
                  </a:cubicBezTo>
                  <a:cubicBezTo>
                    <a:pt x="9952" y="1826"/>
                    <a:pt x="9910" y="1815"/>
                    <a:pt x="9874" y="1791"/>
                  </a:cubicBezTo>
                  <a:cubicBezTo>
                    <a:pt x="9297" y="1415"/>
                    <a:pt x="8662" y="1141"/>
                    <a:pt x="7983" y="997"/>
                  </a:cubicBezTo>
                  <a:cubicBezTo>
                    <a:pt x="7882" y="982"/>
                    <a:pt x="7796" y="896"/>
                    <a:pt x="7796" y="795"/>
                  </a:cubicBezTo>
                  <a:lnTo>
                    <a:pt x="7796" y="217"/>
                  </a:lnTo>
                  <a:cubicBezTo>
                    <a:pt x="7796" y="102"/>
                    <a:pt x="7709" y="1"/>
                    <a:pt x="757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7" name="Google Shape;17737;p62"/>
            <p:cNvSpPr/>
            <p:nvPr/>
          </p:nvSpPr>
          <p:spPr>
            <a:xfrm>
              <a:off x="1854391" y="1563837"/>
              <a:ext cx="292166" cy="250511"/>
            </a:xfrm>
            <a:custGeom>
              <a:avLst/>
              <a:gdLst/>
              <a:ahLst/>
              <a:cxnLst/>
              <a:rect l="l" t="t" r="r" b="b"/>
              <a:pathLst>
                <a:path w="11145" h="9556" extrusionOk="0">
                  <a:moveTo>
                    <a:pt x="6341" y="861"/>
                  </a:moveTo>
                  <a:cubicBezTo>
                    <a:pt x="8352" y="861"/>
                    <a:pt x="10279" y="2422"/>
                    <a:pt x="10279" y="4779"/>
                  </a:cubicBezTo>
                  <a:cubicBezTo>
                    <a:pt x="10279" y="6930"/>
                    <a:pt x="8532" y="8691"/>
                    <a:pt x="6381" y="8691"/>
                  </a:cubicBezTo>
                  <a:cubicBezTo>
                    <a:pt x="2902" y="8676"/>
                    <a:pt x="1156" y="4476"/>
                    <a:pt x="3610" y="2007"/>
                  </a:cubicBezTo>
                  <a:cubicBezTo>
                    <a:pt x="4406" y="1215"/>
                    <a:pt x="5383" y="861"/>
                    <a:pt x="6341" y="861"/>
                  </a:cubicBezTo>
                  <a:close/>
                  <a:moveTo>
                    <a:pt x="6381" y="1"/>
                  </a:moveTo>
                  <a:cubicBezTo>
                    <a:pt x="2123" y="1"/>
                    <a:pt x="1" y="5154"/>
                    <a:pt x="3003" y="8157"/>
                  </a:cubicBezTo>
                  <a:cubicBezTo>
                    <a:pt x="3914" y="9067"/>
                    <a:pt x="5143" y="9555"/>
                    <a:pt x="6390" y="9555"/>
                  </a:cubicBezTo>
                  <a:cubicBezTo>
                    <a:pt x="7001" y="9555"/>
                    <a:pt x="7616" y="9438"/>
                    <a:pt x="8200" y="9196"/>
                  </a:cubicBezTo>
                  <a:cubicBezTo>
                    <a:pt x="9990" y="8445"/>
                    <a:pt x="11145" y="6713"/>
                    <a:pt x="11145" y="4779"/>
                  </a:cubicBezTo>
                  <a:cubicBezTo>
                    <a:pt x="11145" y="2137"/>
                    <a:pt x="9009" y="1"/>
                    <a:pt x="6381"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38" name="Google Shape;17738;p62"/>
          <p:cNvGrpSpPr/>
          <p:nvPr/>
        </p:nvGrpSpPr>
        <p:grpSpPr>
          <a:xfrm>
            <a:off x="3214452" y="3340533"/>
            <a:ext cx="392465" cy="389896"/>
            <a:chOff x="3214452" y="3340533"/>
            <a:chExt cx="392465" cy="389896"/>
          </a:xfrm>
        </p:grpSpPr>
        <p:sp>
          <p:nvSpPr>
            <p:cNvPr id="17739" name="Google Shape;17739;p62"/>
            <p:cNvSpPr/>
            <p:nvPr/>
          </p:nvSpPr>
          <p:spPr>
            <a:xfrm>
              <a:off x="3214452" y="3340533"/>
              <a:ext cx="289912" cy="97651"/>
            </a:xfrm>
            <a:custGeom>
              <a:avLst/>
              <a:gdLst/>
              <a:ahLst/>
              <a:cxnLst/>
              <a:rect l="l" t="t" r="r" b="b"/>
              <a:pathLst>
                <a:path w="11059" h="3725" extrusionOk="0">
                  <a:moveTo>
                    <a:pt x="59" y="1"/>
                  </a:moveTo>
                  <a:cubicBezTo>
                    <a:pt x="30" y="1"/>
                    <a:pt x="1" y="29"/>
                    <a:pt x="1" y="44"/>
                  </a:cubicBezTo>
                  <a:lnTo>
                    <a:pt x="1" y="3682"/>
                  </a:lnTo>
                  <a:cubicBezTo>
                    <a:pt x="1" y="3711"/>
                    <a:pt x="30" y="3725"/>
                    <a:pt x="59" y="3725"/>
                  </a:cubicBezTo>
                  <a:lnTo>
                    <a:pt x="11015" y="3725"/>
                  </a:lnTo>
                  <a:cubicBezTo>
                    <a:pt x="11030" y="3725"/>
                    <a:pt x="11058" y="3711"/>
                    <a:pt x="11058" y="3682"/>
                  </a:cubicBezTo>
                  <a:lnTo>
                    <a:pt x="11058" y="44"/>
                  </a:lnTo>
                  <a:cubicBezTo>
                    <a:pt x="11058" y="29"/>
                    <a:pt x="11030" y="1"/>
                    <a:pt x="11015"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0" name="Google Shape;17740;p62"/>
            <p:cNvSpPr/>
            <p:nvPr/>
          </p:nvSpPr>
          <p:spPr>
            <a:xfrm>
              <a:off x="3214452" y="3571749"/>
              <a:ext cx="302783" cy="98411"/>
            </a:xfrm>
            <a:custGeom>
              <a:avLst/>
              <a:gdLst/>
              <a:ahLst/>
              <a:cxnLst/>
              <a:rect l="l" t="t" r="r" b="b"/>
              <a:pathLst>
                <a:path w="11550" h="3754" extrusionOk="0">
                  <a:moveTo>
                    <a:pt x="59" y="1"/>
                  </a:moveTo>
                  <a:cubicBezTo>
                    <a:pt x="30" y="1"/>
                    <a:pt x="1" y="30"/>
                    <a:pt x="1" y="58"/>
                  </a:cubicBezTo>
                  <a:lnTo>
                    <a:pt x="1" y="3682"/>
                  </a:lnTo>
                  <a:cubicBezTo>
                    <a:pt x="1" y="3711"/>
                    <a:pt x="30" y="3739"/>
                    <a:pt x="59" y="3739"/>
                  </a:cubicBezTo>
                  <a:lnTo>
                    <a:pt x="9413" y="3739"/>
                  </a:lnTo>
                  <a:lnTo>
                    <a:pt x="9528" y="3754"/>
                  </a:lnTo>
                  <a:lnTo>
                    <a:pt x="9543" y="3754"/>
                  </a:lnTo>
                  <a:lnTo>
                    <a:pt x="9644" y="3696"/>
                  </a:lnTo>
                  <a:cubicBezTo>
                    <a:pt x="9716" y="3653"/>
                    <a:pt x="9774" y="3624"/>
                    <a:pt x="9846" y="3595"/>
                  </a:cubicBezTo>
                  <a:lnTo>
                    <a:pt x="11520" y="2931"/>
                  </a:lnTo>
                  <a:cubicBezTo>
                    <a:pt x="11535" y="2931"/>
                    <a:pt x="11549" y="2917"/>
                    <a:pt x="11549" y="2888"/>
                  </a:cubicBezTo>
                  <a:lnTo>
                    <a:pt x="11549" y="2166"/>
                  </a:lnTo>
                  <a:cubicBezTo>
                    <a:pt x="11549" y="2152"/>
                    <a:pt x="11549" y="2137"/>
                    <a:pt x="11535" y="2123"/>
                  </a:cubicBezTo>
                  <a:lnTo>
                    <a:pt x="11362" y="2036"/>
                  </a:lnTo>
                  <a:cubicBezTo>
                    <a:pt x="11058" y="1863"/>
                    <a:pt x="10827" y="1589"/>
                    <a:pt x="10741" y="1257"/>
                  </a:cubicBezTo>
                  <a:lnTo>
                    <a:pt x="10669" y="1011"/>
                  </a:lnTo>
                  <a:cubicBezTo>
                    <a:pt x="10669" y="982"/>
                    <a:pt x="10640" y="968"/>
                    <a:pt x="10625" y="968"/>
                  </a:cubicBezTo>
                  <a:lnTo>
                    <a:pt x="10366" y="968"/>
                  </a:lnTo>
                  <a:cubicBezTo>
                    <a:pt x="10106" y="968"/>
                    <a:pt x="9889" y="751"/>
                    <a:pt x="9889" y="491"/>
                  </a:cubicBezTo>
                  <a:cubicBezTo>
                    <a:pt x="9889" y="463"/>
                    <a:pt x="9889" y="448"/>
                    <a:pt x="9889" y="419"/>
                  </a:cubicBezTo>
                  <a:lnTo>
                    <a:pt x="9932" y="58"/>
                  </a:lnTo>
                  <a:cubicBezTo>
                    <a:pt x="9932" y="30"/>
                    <a:pt x="9918" y="1"/>
                    <a:pt x="9889"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1" name="Google Shape;17741;p62"/>
            <p:cNvSpPr/>
            <p:nvPr/>
          </p:nvSpPr>
          <p:spPr>
            <a:xfrm>
              <a:off x="3214452" y="3456246"/>
              <a:ext cx="289912" cy="97756"/>
            </a:xfrm>
            <a:custGeom>
              <a:avLst/>
              <a:gdLst/>
              <a:ahLst/>
              <a:cxnLst/>
              <a:rect l="l" t="t" r="r" b="b"/>
              <a:pathLst>
                <a:path w="11059" h="3729" extrusionOk="0">
                  <a:moveTo>
                    <a:pt x="11030" y="0"/>
                  </a:moveTo>
                  <a:cubicBezTo>
                    <a:pt x="11025" y="0"/>
                    <a:pt x="11020" y="1"/>
                    <a:pt x="11015" y="4"/>
                  </a:cubicBezTo>
                  <a:lnTo>
                    <a:pt x="59" y="4"/>
                  </a:lnTo>
                  <a:cubicBezTo>
                    <a:pt x="30" y="4"/>
                    <a:pt x="1" y="18"/>
                    <a:pt x="1" y="47"/>
                  </a:cubicBezTo>
                  <a:lnTo>
                    <a:pt x="1" y="3685"/>
                  </a:lnTo>
                  <a:cubicBezTo>
                    <a:pt x="1" y="3714"/>
                    <a:pt x="30" y="3728"/>
                    <a:pt x="59" y="3728"/>
                  </a:cubicBezTo>
                  <a:lnTo>
                    <a:pt x="9817" y="3728"/>
                  </a:lnTo>
                  <a:cubicBezTo>
                    <a:pt x="9846" y="3728"/>
                    <a:pt x="9860" y="3714"/>
                    <a:pt x="9875" y="3685"/>
                  </a:cubicBezTo>
                  <a:lnTo>
                    <a:pt x="9889" y="3396"/>
                  </a:lnTo>
                  <a:cubicBezTo>
                    <a:pt x="9947" y="2804"/>
                    <a:pt x="10279" y="2530"/>
                    <a:pt x="10856" y="2227"/>
                  </a:cubicBezTo>
                  <a:lnTo>
                    <a:pt x="11044" y="2140"/>
                  </a:lnTo>
                  <a:cubicBezTo>
                    <a:pt x="11058" y="2126"/>
                    <a:pt x="11058" y="2111"/>
                    <a:pt x="11058" y="2097"/>
                  </a:cubicBezTo>
                  <a:lnTo>
                    <a:pt x="11058" y="47"/>
                  </a:lnTo>
                  <a:cubicBezTo>
                    <a:pt x="11058" y="24"/>
                    <a:pt x="11049" y="0"/>
                    <a:pt x="11030" y="0"/>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2" name="Google Shape;17742;p62"/>
            <p:cNvSpPr/>
            <p:nvPr/>
          </p:nvSpPr>
          <p:spPr>
            <a:xfrm>
              <a:off x="3307410" y="3371912"/>
              <a:ext cx="88476" cy="12950"/>
            </a:xfrm>
            <a:custGeom>
              <a:avLst/>
              <a:gdLst/>
              <a:ahLst/>
              <a:cxnLst/>
              <a:rect l="l" t="t" r="r" b="b"/>
              <a:pathLst>
                <a:path w="3375" h="494" extrusionOk="0">
                  <a:moveTo>
                    <a:pt x="325" y="1"/>
                  </a:moveTo>
                  <a:cubicBezTo>
                    <a:pt x="1" y="1"/>
                    <a:pt x="1" y="494"/>
                    <a:pt x="325" y="494"/>
                  </a:cubicBezTo>
                  <a:cubicBezTo>
                    <a:pt x="334" y="494"/>
                    <a:pt x="343" y="493"/>
                    <a:pt x="352" y="493"/>
                  </a:cubicBezTo>
                  <a:lnTo>
                    <a:pt x="3023" y="493"/>
                  </a:lnTo>
                  <a:cubicBezTo>
                    <a:pt x="3032" y="493"/>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3" name="Google Shape;17743;p62"/>
            <p:cNvSpPr/>
            <p:nvPr/>
          </p:nvSpPr>
          <p:spPr>
            <a:xfrm>
              <a:off x="3307410" y="3400303"/>
              <a:ext cx="157605" cy="12557"/>
            </a:xfrm>
            <a:custGeom>
              <a:avLst/>
              <a:gdLst/>
              <a:ahLst/>
              <a:cxnLst/>
              <a:rect l="l" t="t" r="r" b="b"/>
              <a:pathLst>
                <a:path w="6012" h="479" extrusionOk="0">
                  <a:moveTo>
                    <a:pt x="325" y="0"/>
                  </a:moveTo>
                  <a:cubicBezTo>
                    <a:pt x="1" y="0"/>
                    <a:pt x="1" y="479"/>
                    <a:pt x="325" y="479"/>
                  </a:cubicBezTo>
                  <a:cubicBezTo>
                    <a:pt x="334" y="479"/>
                    <a:pt x="343" y="479"/>
                    <a:pt x="352" y="478"/>
                  </a:cubicBezTo>
                  <a:lnTo>
                    <a:pt x="5708" y="478"/>
                  </a:lnTo>
                  <a:cubicBezTo>
                    <a:pt x="6011" y="449"/>
                    <a:pt x="6011" y="16"/>
                    <a:pt x="5708" y="1"/>
                  </a:cubicBezTo>
                  <a:lnTo>
                    <a:pt x="352" y="1"/>
                  </a:lnTo>
                  <a:cubicBezTo>
                    <a:pt x="343" y="1"/>
                    <a:pt x="334" y="0"/>
                    <a:pt x="32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4" name="Google Shape;17744;p62"/>
            <p:cNvSpPr/>
            <p:nvPr/>
          </p:nvSpPr>
          <p:spPr>
            <a:xfrm>
              <a:off x="3307410" y="3487704"/>
              <a:ext cx="88476" cy="12950"/>
            </a:xfrm>
            <a:custGeom>
              <a:avLst/>
              <a:gdLst/>
              <a:ahLst/>
              <a:cxnLst/>
              <a:rect l="l" t="t" r="r" b="b"/>
              <a:pathLst>
                <a:path w="3375" h="494" extrusionOk="0">
                  <a:moveTo>
                    <a:pt x="325" y="1"/>
                  </a:moveTo>
                  <a:cubicBezTo>
                    <a:pt x="1" y="1"/>
                    <a:pt x="1" y="494"/>
                    <a:pt x="325" y="494"/>
                  </a:cubicBezTo>
                  <a:cubicBezTo>
                    <a:pt x="334" y="494"/>
                    <a:pt x="343" y="494"/>
                    <a:pt x="352" y="493"/>
                  </a:cubicBezTo>
                  <a:lnTo>
                    <a:pt x="3023" y="493"/>
                  </a:lnTo>
                  <a:cubicBezTo>
                    <a:pt x="3032" y="494"/>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5" name="Google Shape;17745;p62"/>
            <p:cNvSpPr/>
            <p:nvPr/>
          </p:nvSpPr>
          <p:spPr>
            <a:xfrm>
              <a:off x="3307410" y="3516068"/>
              <a:ext cx="155691" cy="12609"/>
            </a:xfrm>
            <a:custGeom>
              <a:avLst/>
              <a:gdLst/>
              <a:ahLst/>
              <a:cxnLst/>
              <a:rect l="l" t="t" r="r" b="b"/>
              <a:pathLst>
                <a:path w="5939" h="481" extrusionOk="0">
                  <a:moveTo>
                    <a:pt x="313" y="0"/>
                  </a:moveTo>
                  <a:cubicBezTo>
                    <a:pt x="1" y="0"/>
                    <a:pt x="5" y="480"/>
                    <a:pt x="325" y="480"/>
                  </a:cubicBezTo>
                  <a:cubicBezTo>
                    <a:pt x="334" y="480"/>
                    <a:pt x="343" y="480"/>
                    <a:pt x="352" y="479"/>
                  </a:cubicBezTo>
                  <a:lnTo>
                    <a:pt x="5650" y="479"/>
                  </a:lnTo>
                  <a:cubicBezTo>
                    <a:pt x="5939" y="450"/>
                    <a:pt x="5939" y="17"/>
                    <a:pt x="5650" y="3"/>
                  </a:cubicBezTo>
                  <a:lnTo>
                    <a:pt x="352" y="3"/>
                  </a:lnTo>
                  <a:cubicBezTo>
                    <a:pt x="339" y="1"/>
                    <a:pt x="326" y="0"/>
                    <a:pt x="313"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6" name="Google Shape;17746;p62"/>
            <p:cNvSpPr/>
            <p:nvPr/>
          </p:nvSpPr>
          <p:spPr>
            <a:xfrm>
              <a:off x="3307410" y="3603522"/>
              <a:ext cx="88476" cy="12950"/>
            </a:xfrm>
            <a:custGeom>
              <a:avLst/>
              <a:gdLst/>
              <a:ahLst/>
              <a:cxnLst/>
              <a:rect l="l" t="t" r="r" b="b"/>
              <a:pathLst>
                <a:path w="3375" h="494" extrusionOk="0">
                  <a:moveTo>
                    <a:pt x="325" y="0"/>
                  </a:moveTo>
                  <a:cubicBezTo>
                    <a:pt x="1" y="0"/>
                    <a:pt x="1" y="493"/>
                    <a:pt x="325" y="493"/>
                  </a:cubicBezTo>
                  <a:cubicBezTo>
                    <a:pt x="334" y="493"/>
                    <a:pt x="343" y="493"/>
                    <a:pt x="352" y="492"/>
                  </a:cubicBezTo>
                  <a:lnTo>
                    <a:pt x="3023" y="492"/>
                  </a:lnTo>
                  <a:cubicBezTo>
                    <a:pt x="3032" y="493"/>
                    <a:pt x="3041" y="493"/>
                    <a:pt x="3050" y="493"/>
                  </a:cubicBezTo>
                  <a:cubicBezTo>
                    <a:pt x="3375" y="493"/>
                    <a:pt x="3375" y="0"/>
                    <a:pt x="3050" y="0"/>
                  </a:cubicBezTo>
                  <a:cubicBezTo>
                    <a:pt x="3041" y="0"/>
                    <a:pt x="3032" y="0"/>
                    <a:pt x="3023" y="1"/>
                  </a:cubicBezTo>
                  <a:lnTo>
                    <a:pt x="352" y="1"/>
                  </a:lnTo>
                  <a:cubicBezTo>
                    <a:pt x="343" y="0"/>
                    <a:pt x="334" y="0"/>
                    <a:pt x="32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7" name="Google Shape;17747;p62"/>
            <p:cNvSpPr/>
            <p:nvPr/>
          </p:nvSpPr>
          <p:spPr>
            <a:xfrm>
              <a:off x="3307410" y="3631519"/>
              <a:ext cx="156215" cy="12950"/>
            </a:xfrm>
            <a:custGeom>
              <a:avLst/>
              <a:gdLst/>
              <a:ahLst/>
              <a:cxnLst/>
              <a:rect l="l" t="t" r="r" b="b"/>
              <a:pathLst>
                <a:path w="5959" h="494" extrusionOk="0">
                  <a:moveTo>
                    <a:pt x="325" y="0"/>
                  </a:moveTo>
                  <a:cubicBezTo>
                    <a:pt x="1" y="0"/>
                    <a:pt x="1" y="493"/>
                    <a:pt x="325" y="493"/>
                  </a:cubicBezTo>
                  <a:cubicBezTo>
                    <a:pt x="334" y="493"/>
                    <a:pt x="343" y="493"/>
                    <a:pt x="352" y="492"/>
                  </a:cubicBezTo>
                  <a:lnTo>
                    <a:pt x="5607" y="492"/>
                  </a:lnTo>
                  <a:cubicBezTo>
                    <a:pt x="5616" y="493"/>
                    <a:pt x="5625" y="493"/>
                    <a:pt x="5634" y="493"/>
                  </a:cubicBezTo>
                  <a:cubicBezTo>
                    <a:pt x="5959" y="493"/>
                    <a:pt x="5959" y="0"/>
                    <a:pt x="5634" y="0"/>
                  </a:cubicBezTo>
                  <a:cubicBezTo>
                    <a:pt x="5625" y="0"/>
                    <a:pt x="5616" y="1"/>
                    <a:pt x="5607" y="1"/>
                  </a:cubicBezTo>
                  <a:lnTo>
                    <a:pt x="352" y="1"/>
                  </a:lnTo>
                  <a:cubicBezTo>
                    <a:pt x="343" y="1"/>
                    <a:pt x="334" y="0"/>
                    <a:pt x="325"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8" name="Google Shape;17748;p62"/>
            <p:cNvSpPr/>
            <p:nvPr/>
          </p:nvSpPr>
          <p:spPr>
            <a:xfrm>
              <a:off x="3235660" y="3365070"/>
              <a:ext cx="57175" cy="54973"/>
            </a:xfrm>
            <a:custGeom>
              <a:avLst/>
              <a:gdLst/>
              <a:ahLst/>
              <a:cxnLst/>
              <a:rect l="l" t="t" r="r" b="b"/>
              <a:pathLst>
                <a:path w="2181" h="2097" extrusionOk="0">
                  <a:moveTo>
                    <a:pt x="1498" y="0"/>
                  </a:moveTo>
                  <a:cubicBezTo>
                    <a:pt x="1485" y="0"/>
                    <a:pt x="1472" y="1"/>
                    <a:pt x="1458" y="3"/>
                  </a:cubicBezTo>
                  <a:lnTo>
                    <a:pt x="246" y="3"/>
                  </a:lnTo>
                  <a:cubicBezTo>
                    <a:pt x="101" y="3"/>
                    <a:pt x="0" y="104"/>
                    <a:pt x="0" y="234"/>
                  </a:cubicBezTo>
                  <a:lnTo>
                    <a:pt x="0" y="1851"/>
                  </a:lnTo>
                  <a:cubicBezTo>
                    <a:pt x="0" y="1981"/>
                    <a:pt x="101" y="2096"/>
                    <a:pt x="246" y="2096"/>
                  </a:cubicBezTo>
                  <a:lnTo>
                    <a:pt x="1935" y="2096"/>
                  </a:lnTo>
                  <a:cubicBezTo>
                    <a:pt x="2065" y="2096"/>
                    <a:pt x="2166" y="1981"/>
                    <a:pt x="2166" y="1851"/>
                  </a:cubicBezTo>
                  <a:lnTo>
                    <a:pt x="2166" y="1418"/>
                  </a:lnTo>
                  <a:cubicBezTo>
                    <a:pt x="2180" y="1237"/>
                    <a:pt x="2054" y="1147"/>
                    <a:pt x="1927" y="1147"/>
                  </a:cubicBezTo>
                  <a:cubicBezTo>
                    <a:pt x="1801" y="1147"/>
                    <a:pt x="1675" y="1237"/>
                    <a:pt x="1689" y="1418"/>
                  </a:cubicBezTo>
                  <a:lnTo>
                    <a:pt x="1689" y="1605"/>
                  </a:lnTo>
                  <a:lnTo>
                    <a:pt x="477" y="1605"/>
                  </a:lnTo>
                  <a:lnTo>
                    <a:pt x="477" y="479"/>
                  </a:lnTo>
                  <a:lnTo>
                    <a:pt x="1458" y="479"/>
                  </a:lnTo>
                  <a:cubicBezTo>
                    <a:pt x="1468" y="480"/>
                    <a:pt x="1477" y="480"/>
                    <a:pt x="1485" y="480"/>
                  </a:cubicBezTo>
                  <a:cubicBezTo>
                    <a:pt x="1806" y="480"/>
                    <a:pt x="1810" y="0"/>
                    <a:pt x="1498"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9" name="Google Shape;17749;p62"/>
            <p:cNvSpPr/>
            <p:nvPr/>
          </p:nvSpPr>
          <p:spPr>
            <a:xfrm>
              <a:off x="3248426" y="3364755"/>
              <a:ext cx="55104" cy="40528"/>
            </a:xfrm>
            <a:custGeom>
              <a:avLst/>
              <a:gdLst/>
              <a:ahLst/>
              <a:cxnLst/>
              <a:rect l="l" t="t" r="r" b="b"/>
              <a:pathLst>
                <a:path w="2102" h="1546" extrusionOk="0">
                  <a:moveTo>
                    <a:pt x="1754" y="1"/>
                  </a:moveTo>
                  <a:cubicBezTo>
                    <a:pt x="1694" y="1"/>
                    <a:pt x="1631" y="26"/>
                    <a:pt x="1578" y="87"/>
                  </a:cubicBezTo>
                  <a:lnTo>
                    <a:pt x="769" y="939"/>
                  </a:lnTo>
                  <a:lnTo>
                    <a:pt x="524" y="679"/>
                  </a:lnTo>
                  <a:cubicBezTo>
                    <a:pt x="470" y="618"/>
                    <a:pt x="407" y="593"/>
                    <a:pt x="346" y="593"/>
                  </a:cubicBezTo>
                  <a:cubicBezTo>
                    <a:pt x="163" y="593"/>
                    <a:pt x="0" y="823"/>
                    <a:pt x="163" y="997"/>
                  </a:cubicBezTo>
                  <a:lnTo>
                    <a:pt x="581" y="1458"/>
                  </a:lnTo>
                  <a:cubicBezTo>
                    <a:pt x="625" y="1516"/>
                    <a:pt x="697" y="1545"/>
                    <a:pt x="769" y="1545"/>
                  </a:cubicBezTo>
                  <a:cubicBezTo>
                    <a:pt x="841" y="1545"/>
                    <a:pt x="899" y="1516"/>
                    <a:pt x="957" y="1473"/>
                  </a:cubicBezTo>
                  <a:lnTo>
                    <a:pt x="1938" y="419"/>
                  </a:lnTo>
                  <a:cubicBezTo>
                    <a:pt x="2101" y="235"/>
                    <a:pt x="1937" y="1"/>
                    <a:pt x="1754" y="1"/>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0" name="Google Shape;17750;p62"/>
            <p:cNvSpPr/>
            <p:nvPr/>
          </p:nvSpPr>
          <p:spPr>
            <a:xfrm>
              <a:off x="3235660" y="3480547"/>
              <a:ext cx="56782" cy="55287"/>
            </a:xfrm>
            <a:custGeom>
              <a:avLst/>
              <a:gdLst/>
              <a:ahLst/>
              <a:cxnLst/>
              <a:rect l="l" t="t" r="r" b="b"/>
              <a:pathLst>
                <a:path w="2166" h="2109" extrusionOk="0">
                  <a:moveTo>
                    <a:pt x="246" y="1"/>
                  </a:moveTo>
                  <a:cubicBezTo>
                    <a:pt x="101" y="1"/>
                    <a:pt x="0" y="116"/>
                    <a:pt x="0" y="246"/>
                  </a:cubicBezTo>
                  <a:lnTo>
                    <a:pt x="0" y="1863"/>
                  </a:lnTo>
                  <a:cubicBezTo>
                    <a:pt x="0" y="1993"/>
                    <a:pt x="101" y="2108"/>
                    <a:pt x="246" y="2108"/>
                  </a:cubicBezTo>
                  <a:lnTo>
                    <a:pt x="1935" y="2108"/>
                  </a:lnTo>
                  <a:cubicBezTo>
                    <a:pt x="2065" y="2108"/>
                    <a:pt x="2166" y="1993"/>
                    <a:pt x="2166" y="1863"/>
                  </a:cubicBezTo>
                  <a:lnTo>
                    <a:pt x="2166" y="1430"/>
                  </a:lnTo>
                  <a:cubicBezTo>
                    <a:pt x="2151" y="1278"/>
                    <a:pt x="2036" y="1202"/>
                    <a:pt x="1922" y="1202"/>
                  </a:cubicBezTo>
                  <a:cubicBezTo>
                    <a:pt x="1808" y="1202"/>
                    <a:pt x="1696" y="1278"/>
                    <a:pt x="1689" y="1430"/>
                  </a:cubicBezTo>
                  <a:lnTo>
                    <a:pt x="1689" y="1617"/>
                  </a:lnTo>
                  <a:lnTo>
                    <a:pt x="477" y="1617"/>
                  </a:lnTo>
                  <a:lnTo>
                    <a:pt x="477" y="492"/>
                  </a:lnTo>
                  <a:lnTo>
                    <a:pt x="1458" y="492"/>
                  </a:lnTo>
                  <a:cubicBezTo>
                    <a:pt x="1761" y="463"/>
                    <a:pt x="1761" y="30"/>
                    <a:pt x="1458"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1" name="Google Shape;17751;p62"/>
            <p:cNvSpPr/>
            <p:nvPr/>
          </p:nvSpPr>
          <p:spPr>
            <a:xfrm>
              <a:off x="3248400" y="3480573"/>
              <a:ext cx="55130" cy="40502"/>
            </a:xfrm>
            <a:custGeom>
              <a:avLst/>
              <a:gdLst/>
              <a:ahLst/>
              <a:cxnLst/>
              <a:rect l="l" t="t" r="r" b="b"/>
              <a:pathLst>
                <a:path w="2103" h="1545" extrusionOk="0">
                  <a:moveTo>
                    <a:pt x="1755" y="0"/>
                  </a:moveTo>
                  <a:cubicBezTo>
                    <a:pt x="1695" y="0"/>
                    <a:pt x="1632" y="26"/>
                    <a:pt x="1579" y="86"/>
                  </a:cubicBezTo>
                  <a:lnTo>
                    <a:pt x="770" y="938"/>
                  </a:lnTo>
                  <a:lnTo>
                    <a:pt x="525" y="664"/>
                  </a:lnTo>
                  <a:cubicBezTo>
                    <a:pt x="472" y="607"/>
                    <a:pt x="410" y="584"/>
                    <a:pt x="351" y="584"/>
                  </a:cubicBezTo>
                  <a:cubicBezTo>
                    <a:pt x="166" y="584"/>
                    <a:pt x="0" y="810"/>
                    <a:pt x="164" y="996"/>
                  </a:cubicBezTo>
                  <a:lnTo>
                    <a:pt x="582" y="1458"/>
                  </a:lnTo>
                  <a:cubicBezTo>
                    <a:pt x="626" y="1515"/>
                    <a:pt x="698" y="1544"/>
                    <a:pt x="770" y="1544"/>
                  </a:cubicBezTo>
                  <a:cubicBezTo>
                    <a:pt x="842" y="1544"/>
                    <a:pt x="900" y="1515"/>
                    <a:pt x="958" y="1458"/>
                  </a:cubicBezTo>
                  <a:lnTo>
                    <a:pt x="1939" y="418"/>
                  </a:lnTo>
                  <a:cubicBezTo>
                    <a:pt x="2102" y="234"/>
                    <a:pt x="1938" y="0"/>
                    <a:pt x="1755" y="0"/>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2" name="Google Shape;17752;p62"/>
            <p:cNvSpPr/>
            <p:nvPr/>
          </p:nvSpPr>
          <p:spPr>
            <a:xfrm>
              <a:off x="3235660" y="3596312"/>
              <a:ext cx="56782" cy="55314"/>
            </a:xfrm>
            <a:custGeom>
              <a:avLst/>
              <a:gdLst/>
              <a:ahLst/>
              <a:cxnLst/>
              <a:rect l="l" t="t" r="r" b="b"/>
              <a:pathLst>
                <a:path w="2166" h="2110" extrusionOk="0">
                  <a:moveTo>
                    <a:pt x="1485" y="1"/>
                  </a:moveTo>
                  <a:cubicBezTo>
                    <a:pt x="1477" y="1"/>
                    <a:pt x="1468" y="1"/>
                    <a:pt x="1458" y="2"/>
                  </a:cubicBezTo>
                  <a:lnTo>
                    <a:pt x="246" y="2"/>
                  </a:lnTo>
                  <a:cubicBezTo>
                    <a:pt x="101" y="2"/>
                    <a:pt x="0" y="117"/>
                    <a:pt x="0" y="247"/>
                  </a:cubicBezTo>
                  <a:lnTo>
                    <a:pt x="0" y="1864"/>
                  </a:lnTo>
                  <a:cubicBezTo>
                    <a:pt x="0" y="1994"/>
                    <a:pt x="101" y="2109"/>
                    <a:pt x="246" y="2109"/>
                  </a:cubicBezTo>
                  <a:lnTo>
                    <a:pt x="1935" y="2109"/>
                  </a:lnTo>
                  <a:cubicBezTo>
                    <a:pt x="2065" y="2095"/>
                    <a:pt x="2166" y="1994"/>
                    <a:pt x="2166" y="1850"/>
                  </a:cubicBezTo>
                  <a:lnTo>
                    <a:pt x="2166" y="1417"/>
                  </a:lnTo>
                  <a:cubicBezTo>
                    <a:pt x="2151" y="1272"/>
                    <a:pt x="2036" y="1200"/>
                    <a:pt x="1922" y="1200"/>
                  </a:cubicBezTo>
                  <a:cubicBezTo>
                    <a:pt x="1808" y="1200"/>
                    <a:pt x="1696" y="1272"/>
                    <a:pt x="1689" y="1417"/>
                  </a:cubicBezTo>
                  <a:lnTo>
                    <a:pt x="1689" y="1619"/>
                  </a:lnTo>
                  <a:lnTo>
                    <a:pt x="477" y="1619"/>
                  </a:lnTo>
                  <a:lnTo>
                    <a:pt x="477" y="493"/>
                  </a:lnTo>
                  <a:lnTo>
                    <a:pt x="1458" y="493"/>
                  </a:lnTo>
                  <a:cubicBezTo>
                    <a:pt x="1468" y="493"/>
                    <a:pt x="1477" y="494"/>
                    <a:pt x="1485" y="494"/>
                  </a:cubicBezTo>
                  <a:cubicBezTo>
                    <a:pt x="1810" y="494"/>
                    <a:pt x="1810" y="1"/>
                    <a:pt x="1485"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3" name="Google Shape;17753;p62"/>
            <p:cNvSpPr/>
            <p:nvPr/>
          </p:nvSpPr>
          <p:spPr>
            <a:xfrm>
              <a:off x="3248400" y="3596365"/>
              <a:ext cx="55130" cy="40214"/>
            </a:xfrm>
            <a:custGeom>
              <a:avLst/>
              <a:gdLst/>
              <a:ahLst/>
              <a:cxnLst/>
              <a:rect l="l" t="t" r="r" b="b"/>
              <a:pathLst>
                <a:path w="2103" h="1534" extrusionOk="0">
                  <a:moveTo>
                    <a:pt x="1755" y="0"/>
                  </a:moveTo>
                  <a:cubicBezTo>
                    <a:pt x="1695" y="0"/>
                    <a:pt x="1632" y="26"/>
                    <a:pt x="1579" y="87"/>
                  </a:cubicBezTo>
                  <a:lnTo>
                    <a:pt x="770" y="938"/>
                  </a:lnTo>
                  <a:lnTo>
                    <a:pt x="525" y="664"/>
                  </a:lnTo>
                  <a:cubicBezTo>
                    <a:pt x="471" y="603"/>
                    <a:pt x="409" y="578"/>
                    <a:pt x="348" y="578"/>
                  </a:cubicBezTo>
                  <a:cubicBezTo>
                    <a:pt x="165" y="578"/>
                    <a:pt x="1" y="811"/>
                    <a:pt x="164" y="996"/>
                  </a:cubicBezTo>
                  <a:lnTo>
                    <a:pt x="582" y="1458"/>
                  </a:lnTo>
                  <a:cubicBezTo>
                    <a:pt x="626" y="1501"/>
                    <a:pt x="698" y="1530"/>
                    <a:pt x="770" y="1530"/>
                  </a:cubicBezTo>
                  <a:cubicBezTo>
                    <a:pt x="783" y="1533"/>
                    <a:pt x="794" y="1534"/>
                    <a:pt x="806" y="1534"/>
                  </a:cubicBezTo>
                  <a:cubicBezTo>
                    <a:pt x="862" y="1534"/>
                    <a:pt x="910" y="1506"/>
                    <a:pt x="958" y="1458"/>
                  </a:cubicBezTo>
                  <a:lnTo>
                    <a:pt x="1939" y="419"/>
                  </a:lnTo>
                  <a:cubicBezTo>
                    <a:pt x="2102" y="234"/>
                    <a:pt x="1938" y="0"/>
                    <a:pt x="1755" y="0"/>
                  </a:cubicBez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4" name="Google Shape;17754;p62"/>
            <p:cNvSpPr/>
            <p:nvPr/>
          </p:nvSpPr>
          <p:spPr>
            <a:xfrm>
              <a:off x="3438878" y="3642136"/>
              <a:ext cx="168038" cy="88292"/>
            </a:xfrm>
            <a:custGeom>
              <a:avLst/>
              <a:gdLst/>
              <a:ahLst/>
              <a:cxnLst/>
              <a:rect l="l" t="t" r="r" b="b"/>
              <a:pathLst>
                <a:path w="6410" h="3368" extrusionOk="0">
                  <a:moveTo>
                    <a:pt x="2440" y="1"/>
                  </a:moveTo>
                  <a:lnTo>
                    <a:pt x="982" y="592"/>
                  </a:lnTo>
                  <a:cubicBezTo>
                    <a:pt x="837" y="636"/>
                    <a:pt x="707" y="722"/>
                    <a:pt x="592" y="809"/>
                  </a:cubicBezTo>
                  <a:lnTo>
                    <a:pt x="549" y="838"/>
                  </a:lnTo>
                  <a:lnTo>
                    <a:pt x="534" y="867"/>
                  </a:lnTo>
                  <a:lnTo>
                    <a:pt x="520" y="881"/>
                  </a:lnTo>
                  <a:lnTo>
                    <a:pt x="476" y="910"/>
                  </a:lnTo>
                  <a:cubicBezTo>
                    <a:pt x="217" y="1170"/>
                    <a:pt x="58" y="1502"/>
                    <a:pt x="0" y="1877"/>
                  </a:cubicBezTo>
                  <a:lnTo>
                    <a:pt x="0" y="1935"/>
                  </a:lnTo>
                  <a:lnTo>
                    <a:pt x="0" y="1949"/>
                  </a:lnTo>
                  <a:lnTo>
                    <a:pt x="0" y="2007"/>
                  </a:lnTo>
                  <a:lnTo>
                    <a:pt x="0" y="2036"/>
                  </a:lnTo>
                  <a:lnTo>
                    <a:pt x="0" y="2050"/>
                  </a:lnTo>
                  <a:lnTo>
                    <a:pt x="0" y="2123"/>
                  </a:lnTo>
                  <a:lnTo>
                    <a:pt x="0" y="2354"/>
                  </a:lnTo>
                  <a:lnTo>
                    <a:pt x="0" y="3061"/>
                  </a:lnTo>
                  <a:cubicBezTo>
                    <a:pt x="13" y="3232"/>
                    <a:pt x="147" y="3368"/>
                    <a:pt x="313" y="3368"/>
                  </a:cubicBezTo>
                  <a:cubicBezTo>
                    <a:pt x="329" y="3368"/>
                    <a:pt x="345" y="3367"/>
                    <a:pt x="361" y="3364"/>
                  </a:cubicBezTo>
                  <a:lnTo>
                    <a:pt x="6049" y="3364"/>
                  </a:lnTo>
                  <a:cubicBezTo>
                    <a:pt x="6065" y="3367"/>
                    <a:pt x="6081" y="3368"/>
                    <a:pt x="6097" y="3368"/>
                  </a:cubicBezTo>
                  <a:cubicBezTo>
                    <a:pt x="6265" y="3368"/>
                    <a:pt x="6409" y="3232"/>
                    <a:pt x="6409" y="3061"/>
                  </a:cubicBezTo>
                  <a:lnTo>
                    <a:pt x="6409" y="2354"/>
                  </a:lnTo>
                  <a:lnTo>
                    <a:pt x="6409" y="2123"/>
                  </a:lnTo>
                  <a:lnTo>
                    <a:pt x="6337" y="2123"/>
                  </a:lnTo>
                  <a:lnTo>
                    <a:pt x="6337" y="2050"/>
                  </a:lnTo>
                  <a:lnTo>
                    <a:pt x="6337" y="2036"/>
                  </a:lnTo>
                  <a:lnTo>
                    <a:pt x="6337" y="2007"/>
                  </a:lnTo>
                  <a:lnTo>
                    <a:pt x="6337" y="1949"/>
                  </a:lnTo>
                  <a:lnTo>
                    <a:pt x="6337" y="1935"/>
                  </a:lnTo>
                  <a:lnTo>
                    <a:pt x="6337" y="1877"/>
                  </a:lnTo>
                  <a:cubicBezTo>
                    <a:pt x="6294" y="1502"/>
                    <a:pt x="6121" y="1170"/>
                    <a:pt x="5861" y="910"/>
                  </a:cubicBezTo>
                  <a:lnTo>
                    <a:pt x="5818" y="881"/>
                  </a:lnTo>
                  <a:lnTo>
                    <a:pt x="5803" y="867"/>
                  </a:lnTo>
                  <a:lnTo>
                    <a:pt x="5789" y="838"/>
                  </a:lnTo>
                  <a:lnTo>
                    <a:pt x="5745" y="809"/>
                  </a:lnTo>
                  <a:cubicBezTo>
                    <a:pt x="5630" y="722"/>
                    <a:pt x="5500" y="636"/>
                    <a:pt x="5356" y="592"/>
                  </a:cubicBezTo>
                  <a:lnTo>
                    <a:pt x="3898" y="1"/>
                  </a:lnTo>
                  <a:lnTo>
                    <a:pt x="3537" y="376"/>
                  </a:lnTo>
                  <a:lnTo>
                    <a:pt x="3176" y="737"/>
                  </a:lnTo>
                  <a:lnTo>
                    <a:pt x="2801" y="376"/>
                  </a:lnTo>
                  <a:lnTo>
                    <a:pt x="2440"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5" name="Google Shape;17755;p62"/>
            <p:cNvSpPr/>
            <p:nvPr/>
          </p:nvSpPr>
          <p:spPr>
            <a:xfrm>
              <a:off x="3436965" y="3642529"/>
              <a:ext cx="68526" cy="87899"/>
            </a:xfrm>
            <a:custGeom>
              <a:avLst/>
              <a:gdLst/>
              <a:ahLst/>
              <a:cxnLst/>
              <a:rect l="l" t="t" r="r" b="b"/>
              <a:pathLst>
                <a:path w="2614" h="3353" extrusionOk="0">
                  <a:moveTo>
                    <a:pt x="2469" y="0"/>
                  </a:moveTo>
                  <a:lnTo>
                    <a:pt x="1026" y="563"/>
                  </a:lnTo>
                  <a:cubicBezTo>
                    <a:pt x="405" y="808"/>
                    <a:pt x="1" y="1429"/>
                    <a:pt x="30" y="2108"/>
                  </a:cubicBezTo>
                  <a:lnTo>
                    <a:pt x="30" y="3046"/>
                  </a:lnTo>
                  <a:cubicBezTo>
                    <a:pt x="30" y="3217"/>
                    <a:pt x="174" y="3353"/>
                    <a:pt x="343" y="3353"/>
                  </a:cubicBezTo>
                  <a:cubicBezTo>
                    <a:pt x="358" y="3353"/>
                    <a:pt x="375" y="3352"/>
                    <a:pt x="391" y="3349"/>
                  </a:cubicBezTo>
                  <a:lnTo>
                    <a:pt x="463" y="3349"/>
                  </a:lnTo>
                  <a:lnTo>
                    <a:pt x="463" y="2108"/>
                  </a:lnTo>
                  <a:cubicBezTo>
                    <a:pt x="434" y="1429"/>
                    <a:pt x="838" y="808"/>
                    <a:pt x="1459" y="563"/>
                  </a:cubicBezTo>
                  <a:lnTo>
                    <a:pt x="2614" y="116"/>
                  </a:lnTo>
                  <a:lnTo>
                    <a:pt x="2469"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6" name="Google Shape;17756;p62"/>
            <p:cNvSpPr/>
            <p:nvPr/>
          </p:nvSpPr>
          <p:spPr>
            <a:xfrm>
              <a:off x="3468003" y="3503249"/>
              <a:ext cx="106354" cy="74975"/>
            </a:xfrm>
            <a:custGeom>
              <a:avLst/>
              <a:gdLst/>
              <a:ahLst/>
              <a:cxnLst/>
              <a:rect l="l" t="t" r="r" b="b"/>
              <a:pathLst>
                <a:path w="4057" h="2860" extrusionOk="0">
                  <a:moveTo>
                    <a:pt x="3581" y="2440"/>
                  </a:moveTo>
                  <a:lnTo>
                    <a:pt x="3564" y="2457"/>
                  </a:lnTo>
                  <a:lnTo>
                    <a:pt x="3564" y="2457"/>
                  </a:lnTo>
                  <a:lnTo>
                    <a:pt x="3566" y="2455"/>
                  </a:lnTo>
                  <a:lnTo>
                    <a:pt x="3581" y="2440"/>
                  </a:lnTo>
                  <a:close/>
                  <a:moveTo>
                    <a:pt x="3552" y="2455"/>
                  </a:moveTo>
                  <a:lnTo>
                    <a:pt x="3552" y="2469"/>
                  </a:lnTo>
                  <a:lnTo>
                    <a:pt x="3552" y="2484"/>
                  </a:lnTo>
                  <a:lnTo>
                    <a:pt x="3537" y="2513"/>
                  </a:lnTo>
                  <a:lnTo>
                    <a:pt x="3552" y="2469"/>
                  </a:lnTo>
                  <a:lnTo>
                    <a:pt x="3508" y="2498"/>
                  </a:lnTo>
                  <a:lnTo>
                    <a:pt x="3508" y="2498"/>
                  </a:lnTo>
                  <a:lnTo>
                    <a:pt x="3552" y="2455"/>
                  </a:lnTo>
                  <a:close/>
                  <a:moveTo>
                    <a:pt x="1949" y="1"/>
                  </a:moveTo>
                  <a:cubicBezTo>
                    <a:pt x="867" y="1"/>
                    <a:pt x="1" y="867"/>
                    <a:pt x="1" y="1935"/>
                  </a:cubicBezTo>
                  <a:lnTo>
                    <a:pt x="1" y="2859"/>
                  </a:lnTo>
                  <a:cubicBezTo>
                    <a:pt x="1" y="2859"/>
                    <a:pt x="448" y="2816"/>
                    <a:pt x="506" y="2599"/>
                  </a:cubicBezTo>
                  <a:cubicBezTo>
                    <a:pt x="520" y="2570"/>
                    <a:pt x="535" y="2556"/>
                    <a:pt x="549" y="2527"/>
                  </a:cubicBezTo>
                  <a:cubicBezTo>
                    <a:pt x="795" y="2527"/>
                    <a:pt x="1964" y="2513"/>
                    <a:pt x="2642" y="1704"/>
                  </a:cubicBezTo>
                  <a:cubicBezTo>
                    <a:pt x="2787" y="2094"/>
                    <a:pt x="3104" y="2397"/>
                    <a:pt x="3508" y="2513"/>
                  </a:cubicBezTo>
                  <a:cubicBezTo>
                    <a:pt x="3523" y="2541"/>
                    <a:pt x="3537" y="2570"/>
                    <a:pt x="3552" y="2585"/>
                  </a:cubicBezTo>
                  <a:cubicBezTo>
                    <a:pt x="3610" y="2801"/>
                    <a:pt x="4057" y="2845"/>
                    <a:pt x="4057" y="2845"/>
                  </a:cubicBezTo>
                  <a:lnTo>
                    <a:pt x="4057" y="1935"/>
                  </a:lnTo>
                  <a:cubicBezTo>
                    <a:pt x="4043" y="867"/>
                    <a:pt x="3176" y="1"/>
                    <a:pt x="210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7" name="Google Shape;17757;p62"/>
            <p:cNvSpPr/>
            <p:nvPr/>
          </p:nvSpPr>
          <p:spPr>
            <a:xfrm>
              <a:off x="3468003" y="3502882"/>
              <a:ext cx="57542" cy="74949"/>
            </a:xfrm>
            <a:custGeom>
              <a:avLst/>
              <a:gdLst/>
              <a:ahLst/>
              <a:cxnLst/>
              <a:rect l="l" t="t" r="r" b="b"/>
              <a:pathLst>
                <a:path w="2195" h="2859" extrusionOk="0">
                  <a:moveTo>
                    <a:pt x="1949" y="0"/>
                  </a:moveTo>
                  <a:cubicBezTo>
                    <a:pt x="881" y="0"/>
                    <a:pt x="1" y="881"/>
                    <a:pt x="1" y="1949"/>
                  </a:cubicBezTo>
                  <a:lnTo>
                    <a:pt x="1" y="2859"/>
                  </a:lnTo>
                  <a:cubicBezTo>
                    <a:pt x="116" y="2844"/>
                    <a:pt x="232" y="2815"/>
                    <a:pt x="347" y="2772"/>
                  </a:cubicBezTo>
                  <a:lnTo>
                    <a:pt x="347" y="2454"/>
                  </a:lnTo>
                  <a:lnTo>
                    <a:pt x="347" y="1949"/>
                  </a:lnTo>
                  <a:cubicBezTo>
                    <a:pt x="347" y="910"/>
                    <a:pt x="1155" y="58"/>
                    <a:pt x="2195" y="0"/>
                  </a:cubicBezTo>
                  <a:close/>
                </a:path>
              </a:pathLst>
            </a:custGeom>
            <a:solidFill>
              <a:srgbClr val="6075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8" name="Google Shape;17758;p62"/>
            <p:cNvSpPr/>
            <p:nvPr/>
          </p:nvSpPr>
          <p:spPr>
            <a:xfrm>
              <a:off x="3559598" y="3570386"/>
              <a:ext cx="23489" cy="31143"/>
            </a:xfrm>
            <a:custGeom>
              <a:avLst/>
              <a:gdLst/>
              <a:ahLst/>
              <a:cxnLst/>
              <a:rect l="l" t="t" r="r" b="b"/>
              <a:pathLst>
                <a:path w="896" h="1188" extrusionOk="0">
                  <a:moveTo>
                    <a:pt x="250" y="0"/>
                  </a:moveTo>
                  <a:cubicBezTo>
                    <a:pt x="116" y="0"/>
                    <a:pt x="0" y="104"/>
                    <a:pt x="0" y="240"/>
                  </a:cubicBezTo>
                  <a:lnTo>
                    <a:pt x="0" y="948"/>
                  </a:lnTo>
                  <a:cubicBezTo>
                    <a:pt x="0" y="1084"/>
                    <a:pt x="116" y="1188"/>
                    <a:pt x="250" y="1188"/>
                  </a:cubicBezTo>
                  <a:cubicBezTo>
                    <a:pt x="272" y="1188"/>
                    <a:pt x="295" y="1185"/>
                    <a:pt x="318" y="1179"/>
                  </a:cubicBezTo>
                  <a:cubicBezTo>
                    <a:pt x="361" y="1164"/>
                    <a:pt x="419" y="1135"/>
                    <a:pt x="462" y="1121"/>
                  </a:cubicBezTo>
                  <a:cubicBezTo>
                    <a:pt x="505" y="1078"/>
                    <a:pt x="549" y="1034"/>
                    <a:pt x="592" y="1005"/>
                  </a:cubicBezTo>
                  <a:cubicBezTo>
                    <a:pt x="895" y="673"/>
                    <a:pt x="751" y="139"/>
                    <a:pt x="318" y="9"/>
                  </a:cubicBezTo>
                  <a:cubicBezTo>
                    <a:pt x="295" y="3"/>
                    <a:pt x="272" y="0"/>
                    <a:pt x="250" y="0"/>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9" name="Google Shape;17759;p62"/>
            <p:cNvSpPr/>
            <p:nvPr/>
          </p:nvSpPr>
          <p:spPr>
            <a:xfrm>
              <a:off x="3459300" y="3570596"/>
              <a:ext cx="23489" cy="31065"/>
            </a:xfrm>
            <a:custGeom>
              <a:avLst/>
              <a:gdLst/>
              <a:ahLst/>
              <a:cxnLst/>
              <a:rect l="l" t="t" r="r" b="b"/>
              <a:pathLst>
                <a:path w="896" h="1185" extrusionOk="0">
                  <a:moveTo>
                    <a:pt x="658" y="1"/>
                  </a:moveTo>
                  <a:cubicBezTo>
                    <a:pt x="631" y="1"/>
                    <a:pt x="604" y="6"/>
                    <a:pt x="578" y="16"/>
                  </a:cubicBezTo>
                  <a:cubicBezTo>
                    <a:pt x="1" y="189"/>
                    <a:pt x="1" y="997"/>
                    <a:pt x="578" y="1171"/>
                  </a:cubicBezTo>
                  <a:cubicBezTo>
                    <a:pt x="604" y="1180"/>
                    <a:pt x="631" y="1185"/>
                    <a:pt x="656" y="1185"/>
                  </a:cubicBezTo>
                  <a:cubicBezTo>
                    <a:pt x="785" y="1185"/>
                    <a:pt x="896" y="1072"/>
                    <a:pt x="896" y="940"/>
                  </a:cubicBezTo>
                  <a:lnTo>
                    <a:pt x="896" y="247"/>
                  </a:lnTo>
                  <a:cubicBezTo>
                    <a:pt x="896" y="160"/>
                    <a:pt x="852" y="88"/>
                    <a:pt x="795" y="45"/>
                  </a:cubicBezTo>
                  <a:cubicBezTo>
                    <a:pt x="757" y="17"/>
                    <a:pt x="708" y="1"/>
                    <a:pt x="658"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0" name="Google Shape;17760;p62"/>
            <p:cNvSpPr/>
            <p:nvPr/>
          </p:nvSpPr>
          <p:spPr>
            <a:xfrm>
              <a:off x="3501689" y="3624887"/>
              <a:ext cx="39008" cy="44146"/>
            </a:xfrm>
            <a:custGeom>
              <a:avLst/>
              <a:gdLst/>
              <a:ahLst/>
              <a:cxnLst/>
              <a:rect l="l" t="t" r="r" b="b"/>
              <a:pathLst>
                <a:path w="1488" h="1684" extrusionOk="0">
                  <a:moveTo>
                    <a:pt x="241" y="1"/>
                  </a:moveTo>
                  <a:cubicBezTo>
                    <a:pt x="109" y="1"/>
                    <a:pt x="0" y="115"/>
                    <a:pt x="0" y="240"/>
                  </a:cubicBezTo>
                  <a:lnTo>
                    <a:pt x="0" y="962"/>
                  </a:lnTo>
                  <a:cubicBezTo>
                    <a:pt x="0" y="1019"/>
                    <a:pt x="29" y="1092"/>
                    <a:pt x="73" y="1135"/>
                  </a:cubicBezTo>
                  <a:lnTo>
                    <a:pt x="563" y="1611"/>
                  </a:lnTo>
                  <a:cubicBezTo>
                    <a:pt x="607" y="1655"/>
                    <a:pt x="679" y="1684"/>
                    <a:pt x="737" y="1684"/>
                  </a:cubicBezTo>
                  <a:cubicBezTo>
                    <a:pt x="809" y="1684"/>
                    <a:pt x="867" y="1655"/>
                    <a:pt x="924" y="1611"/>
                  </a:cubicBezTo>
                  <a:lnTo>
                    <a:pt x="1430" y="1077"/>
                  </a:lnTo>
                  <a:cubicBezTo>
                    <a:pt x="1473" y="1034"/>
                    <a:pt x="1487" y="976"/>
                    <a:pt x="1487" y="918"/>
                  </a:cubicBezTo>
                  <a:lnTo>
                    <a:pt x="1487" y="240"/>
                  </a:lnTo>
                  <a:cubicBezTo>
                    <a:pt x="1487" y="168"/>
                    <a:pt x="1458" y="125"/>
                    <a:pt x="1415" y="81"/>
                  </a:cubicBezTo>
                  <a:cubicBezTo>
                    <a:pt x="1357" y="38"/>
                    <a:pt x="1300" y="9"/>
                    <a:pt x="1227" y="9"/>
                  </a:cubicBezTo>
                  <a:lnTo>
                    <a:pt x="1184" y="9"/>
                  </a:lnTo>
                  <a:cubicBezTo>
                    <a:pt x="1097" y="23"/>
                    <a:pt x="996" y="38"/>
                    <a:pt x="895" y="38"/>
                  </a:cubicBezTo>
                  <a:lnTo>
                    <a:pt x="592" y="38"/>
                  </a:lnTo>
                  <a:cubicBezTo>
                    <a:pt x="491" y="38"/>
                    <a:pt x="390" y="23"/>
                    <a:pt x="304" y="9"/>
                  </a:cubicBezTo>
                  <a:cubicBezTo>
                    <a:pt x="282" y="3"/>
                    <a:pt x="262" y="1"/>
                    <a:pt x="241"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1" name="Google Shape;17761;p62"/>
            <p:cNvSpPr/>
            <p:nvPr/>
          </p:nvSpPr>
          <p:spPr>
            <a:xfrm>
              <a:off x="3501689" y="3625385"/>
              <a:ext cx="24249" cy="44015"/>
            </a:xfrm>
            <a:custGeom>
              <a:avLst/>
              <a:gdLst/>
              <a:ahLst/>
              <a:cxnLst/>
              <a:rect l="l" t="t" r="r" b="b"/>
              <a:pathLst>
                <a:path w="925" h="1679" extrusionOk="0">
                  <a:moveTo>
                    <a:pt x="241" y="0"/>
                  </a:moveTo>
                  <a:cubicBezTo>
                    <a:pt x="105" y="0"/>
                    <a:pt x="0" y="108"/>
                    <a:pt x="0" y="250"/>
                  </a:cubicBezTo>
                  <a:lnTo>
                    <a:pt x="0" y="957"/>
                  </a:lnTo>
                  <a:cubicBezTo>
                    <a:pt x="0" y="1029"/>
                    <a:pt x="29" y="1087"/>
                    <a:pt x="73" y="1130"/>
                  </a:cubicBezTo>
                  <a:lnTo>
                    <a:pt x="563" y="1621"/>
                  </a:lnTo>
                  <a:cubicBezTo>
                    <a:pt x="607" y="1665"/>
                    <a:pt x="679" y="1679"/>
                    <a:pt x="737" y="1679"/>
                  </a:cubicBezTo>
                  <a:cubicBezTo>
                    <a:pt x="809" y="1679"/>
                    <a:pt x="867" y="1650"/>
                    <a:pt x="924" y="1607"/>
                  </a:cubicBezTo>
                  <a:cubicBezTo>
                    <a:pt x="867" y="1592"/>
                    <a:pt x="823" y="1578"/>
                    <a:pt x="780" y="1549"/>
                  </a:cubicBezTo>
                  <a:lnTo>
                    <a:pt x="289" y="1058"/>
                  </a:lnTo>
                  <a:cubicBezTo>
                    <a:pt x="246" y="1015"/>
                    <a:pt x="217" y="957"/>
                    <a:pt x="217" y="885"/>
                  </a:cubicBezTo>
                  <a:lnTo>
                    <a:pt x="217" y="178"/>
                  </a:lnTo>
                  <a:cubicBezTo>
                    <a:pt x="217" y="106"/>
                    <a:pt x="246" y="48"/>
                    <a:pt x="289" y="4"/>
                  </a:cubicBezTo>
                  <a:cubicBezTo>
                    <a:pt x="273" y="1"/>
                    <a:pt x="256" y="0"/>
                    <a:pt x="241"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2" name="Google Shape;17762;p62"/>
            <p:cNvSpPr/>
            <p:nvPr/>
          </p:nvSpPr>
          <p:spPr>
            <a:xfrm>
              <a:off x="3479354" y="3547133"/>
              <a:ext cx="83652" cy="89367"/>
            </a:xfrm>
            <a:custGeom>
              <a:avLst/>
              <a:gdLst/>
              <a:ahLst/>
              <a:cxnLst/>
              <a:rect l="l" t="t" r="r" b="b"/>
              <a:pathLst>
                <a:path w="3191" h="3409" extrusionOk="0">
                  <a:moveTo>
                    <a:pt x="2201" y="1"/>
                  </a:moveTo>
                  <a:cubicBezTo>
                    <a:pt x="2184" y="1"/>
                    <a:pt x="2167" y="6"/>
                    <a:pt x="2152" y="16"/>
                  </a:cubicBezTo>
                  <a:cubicBezTo>
                    <a:pt x="1805" y="276"/>
                    <a:pt x="1415" y="463"/>
                    <a:pt x="997" y="579"/>
                  </a:cubicBezTo>
                  <a:cubicBezTo>
                    <a:pt x="867" y="622"/>
                    <a:pt x="737" y="651"/>
                    <a:pt x="607" y="680"/>
                  </a:cubicBezTo>
                  <a:cubicBezTo>
                    <a:pt x="492" y="694"/>
                    <a:pt x="362" y="709"/>
                    <a:pt x="232" y="723"/>
                  </a:cubicBezTo>
                  <a:cubicBezTo>
                    <a:pt x="102" y="738"/>
                    <a:pt x="1" y="839"/>
                    <a:pt x="1" y="969"/>
                  </a:cubicBezTo>
                  <a:lnTo>
                    <a:pt x="1" y="1965"/>
                  </a:lnTo>
                  <a:cubicBezTo>
                    <a:pt x="1" y="2758"/>
                    <a:pt x="650" y="3408"/>
                    <a:pt x="1444" y="3408"/>
                  </a:cubicBezTo>
                  <a:lnTo>
                    <a:pt x="1747" y="3408"/>
                  </a:lnTo>
                  <a:cubicBezTo>
                    <a:pt x="2541" y="3408"/>
                    <a:pt x="3191" y="2758"/>
                    <a:pt x="3191" y="1965"/>
                  </a:cubicBezTo>
                  <a:lnTo>
                    <a:pt x="3191" y="925"/>
                  </a:lnTo>
                  <a:cubicBezTo>
                    <a:pt x="3191" y="824"/>
                    <a:pt x="3119" y="738"/>
                    <a:pt x="3032" y="694"/>
                  </a:cubicBezTo>
                  <a:cubicBezTo>
                    <a:pt x="3003" y="680"/>
                    <a:pt x="2974" y="665"/>
                    <a:pt x="2946" y="665"/>
                  </a:cubicBezTo>
                  <a:cubicBezTo>
                    <a:pt x="2657" y="550"/>
                    <a:pt x="2426" y="333"/>
                    <a:pt x="2296" y="74"/>
                  </a:cubicBezTo>
                  <a:lnTo>
                    <a:pt x="2282" y="45"/>
                  </a:lnTo>
                  <a:cubicBezTo>
                    <a:pt x="2263" y="17"/>
                    <a:pt x="2232" y="1"/>
                    <a:pt x="2201"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3" name="Google Shape;17763;p62"/>
            <p:cNvSpPr/>
            <p:nvPr/>
          </p:nvSpPr>
          <p:spPr>
            <a:xfrm>
              <a:off x="3479354" y="3547133"/>
              <a:ext cx="60583" cy="89367"/>
            </a:xfrm>
            <a:custGeom>
              <a:avLst/>
              <a:gdLst/>
              <a:ahLst/>
              <a:cxnLst/>
              <a:rect l="l" t="t" r="r" b="b"/>
              <a:pathLst>
                <a:path w="2311" h="3409" extrusionOk="0">
                  <a:moveTo>
                    <a:pt x="2201" y="1"/>
                  </a:moveTo>
                  <a:cubicBezTo>
                    <a:pt x="2184" y="1"/>
                    <a:pt x="2167" y="6"/>
                    <a:pt x="2152" y="16"/>
                  </a:cubicBezTo>
                  <a:cubicBezTo>
                    <a:pt x="1805" y="276"/>
                    <a:pt x="1415" y="463"/>
                    <a:pt x="997" y="579"/>
                  </a:cubicBezTo>
                  <a:cubicBezTo>
                    <a:pt x="867" y="622"/>
                    <a:pt x="737" y="651"/>
                    <a:pt x="607" y="665"/>
                  </a:cubicBezTo>
                  <a:cubicBezTo>
                    <a:pt x="492" y="694"/>
                    <a:pt x="362" y="709"/>
                    <a:pt x="232" y="723"/>
                  </a:cubicBezTo>
                  <a:cubicBezTo>
                    <a:pt x="102" y="738"/>
                    <a:pt x="1" y="839"/>
                    <a:pt x="1" y="969"/>
                  </a:cubicBezTo>
                  <a:lnTo>
                    <a:pt x="1" y="1965"/>
                  </a:lnTo>
                  <a:cubicBezTo>
                    <a:pt x="1" y="2758"/>
                    <a:pt x="650" y="3408"/>
                    <a:pt x="1444" y="3408"/>
                  </a:cubicBezTo>
                  <a:lnTo>
                    <a:pt x="1733" y="3408"/>
                  </a:lnTo>
                  <a:cubicBezTo>
                    <a:pt x="939" y="3408"/>
                    <a:pt x="304" y="2758"/>
                    <a:pt x="304" y="1965"/>
                  </a:cubicBezTo>
                  <a:lnTo>
                    <a:pt x="304" y="969"/>
                  </a:lnTo>
                  <a:cubicBezTo>
                    <a:pt x="304" y="839"/>
                    <a:pt x="405" y="738"/>
                    <a:pt x="520" y="723"/>
                  </a:cubicBezTo>
                  <a:cubicBezTo>
                    <a:pt x="650" y="709"/>
                    <a:pt x="780" y="694"/>
                    <a:pt x="910" y="680"/>
                  </a:cubicBezTo>
                  <a:cubicBezTo>
                    <a:pt x="1415" y="579"/>
                    <a:pt x="1892" y="391"/>
                    <a:pt x="2310" y="117"/>
                  </a:cubicBezTo>
                  <a:lnTo>
                    <a:pt x="2296" y="74"/>
                  </a:lnTo>
                  <a:lnTo>
                    <a:pt x="2282" y="45"/>
                  </a:lnTo>
                  <a:cubicBezTo>
                    <a:pt x="2263" y="17"/>
                    <a:pt x="2232" y="1"/>
                    <a:pt x="2201"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4" name="Google Shape;17764;p62"/>
          <p:cNvGrpSpPr/>
          <p:nvPr/>
        </p:nvGrpSpPr>
        <p:grpSpPr>
          <a:xfrm>
            <a:off x="3327229" y="1499899"/>
            <a:ext cx="234650" cy="378440"/>
            <a:chOff x="3327229" y="1499899"/>
            <a:chExt cx="234650" cy="378440"/>
          </a:xfrm>
        </p:grpSpPr>
        <p:sp>
          <p:nvSpPr>
            <p:cNvPr id="17765" name="Google Shape;17765;p62"/>
            <p:cNvSpPr/>
            <p:nvPr/>
          </p:nvSpPr>
          <p:spPr>
            <a:xfrm>
              <a:off x="3327229" y="1553613"/>
              <a:ext cx="180543" cy="324725"/>
            </a:xfrm>
            <a:custGeom>
              <a:avLst/>
              <a:gdLst/>
              <a:ahLst/>
              <a:cxnLst/>
              <a:rect l="l" t="t" r="r" b="b"/>
              <a:pathLst>
                <a:path w="6887" h="12387" extrusionOk="0">
                  <a:moveTo>
                    <a:pt x="694" y="1"/>
                  </a:moveTo>
                  <a:cubicBezTo>
                    <a:pt x="318" y="1"/>
                    <a:pt x="1" y="318"/>
                    <a:pt x="1" y="694"/>
                  </a:cubicBezTo>
                  <a:lnTo>
                    <a:pt x="1" y="11693"/>
                  </a:lnTo>
                  <a:cubicBezTo>
                    <a:pt x="1" y="12083"/>
                    <a:pt x="318" y="12386"/>
                    <a:pt x="694" y="12386"/>
                  </a:cubicBezTo>
                  <a:lnTo>
                    <a:pt x="6193" y="12386"/>
                  </a:lnTo>
                  <a:cubicBezTo>
                    <a:pt x="6569" y="12386"/>
                    <a:pt x="6886" y="12083"/>
                    <a:pt x="6886" y="11708"/>
                  </a:cubicBezTo>
                  <a:lnTo>
                    <a:pt x="6886" y="708"/>
                  </a:lnTo>
                  <a:cubicBezTo>
                    <a:pt x="6886" y="318"/>
                    <a:pt x="6583" y="1"/>
                    <a:pt x="6193"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6" name="Google Shape;17766;p62"/>
            <p:cNvSpPr/>
            <p:nvPr/>
          </p:nvSpPr>
          <p:spPr>
            <a:xfrm>
              <a:off x="3327229" y="1553613"/>
              <a:ext cx="42023" cy="324725"/>
            </a:xfrm>
            <a:custGeom>
              <a:avLst/>
              <a:gdLst/>
              <a:ahLst/>
              <a:cxnLst/>
              <a:rect l="l" t="t" r="r" b="b"/>
              <a:pathLst>
                <a:path w="1603" h="12387" extrusionOk="0">
                  <a:moveTo>
                    <a:pt x="694" y="1"/>
                  </a:moveTo>
                  <a:cubicBezTo>
                    <a:pt x="318" y="1"/>
                    <a:pt x="1" y="318"/>
                    <a:pt x="1" y="694"/>
                  </a:cubicBezTo>
                  <a:lnTo>
                    <a:pt x="1" y="11693"/>
                  </a:lnTo>
                  <a:cubicBezTo>
                    <a:pt x="1" y="12083"/>
                    <a:pt x="318" y="12386"/>
                    <a:pt x="694" y="12386"/>
                  </a:cubicBezTo>
                  <a:lnTo>
                    <a:pt x="1603" y="12386"/>
                  </a:lnTo>
                  <a:cubicBezTo>
                    <a:pt x="1228" y="12386"/>
                    <a:pt x="925" y="12083"/>
                    <a:pt x="925" y="11693"/>
                  </a:cubicBezTo>
                  <a:lnTo>
                    <a:pt x="925" y="694"/>
                  </a:lnTo>
                  <a:cubicBezTo>
                    <a:pt x="925" y="318"/>
                    <a:pt x="1228" y="1"/>
                    <a:pt x="1603" y="1"/>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7" name="Google Shape;17767;p62"/>
            <p:cNvSpPr/>
            <p:nvPr/>
          </p:nvSpPr>
          <p:spPr>
            <a:xfrm>
              <a:off x="3339340" y="1577836"/>
              <a:ext cx="156320" cy="252450"/>
            </a:xfrm>
            <a:custGeom>
              <a:avLst/>
              <a:gdLst/>
              <a:ahLst/>
              <a:cxnLst/>
              <a:rect l="l" t="t" r="r" b="b"/>
              <a:pathLst>
                <a:path w="5963" h="9630" extrusionOk="0">
                  <a:moveTo>
                    <a:pt x="232" y="1"/>
                  </a:moveTo>
                  <a:cubicBezTo>
                    <a:pt x="102" y="1"/>
                    <a:pt x="1" y="102"/>
                    <a:pt x="1" y="232"/>
                  </a:cubicBezTo>
                  <a:lnTo>
                    <a:pt x="1" y="9398"/>
                  </a:lnTo>
                  <a:cubicBezTo>
                    <a:pt x="1" y="9528"/>
                    <a:pt x="102" y="9629"/>
                    <a:pt x="232" y="9629"/>
                  </a:cubicBezTo>
                  <a:lnTo>
                    <a:pt x="5731" y="9629"/>
                  </a:lnTo>
                  <a:cubicBezTo>
                    <a:pt x="5861" y="9629"/>
                    <a:pt x="5962" y="9528"/>
                    <a:pt x="5962" y="9398"/>
                  </a:cubicBezTo>
                  <a:lnTo>
                    <a:pt x="5962" y="232"/>
                  </a:lnTo>
                  <a:cubicBezTo>
                    <a:pt x="5962" y="102"/>
                    <a:pt x="5861" y="1"/>
                    <a:pt x="5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8" name="Google Shape;17768;p62"/>
            <p:cNvSpPr/>
            <p:nvPr/>
          </p:nvSpPr>
          <p:spPr>
            <a:xfrm>
              <a:off x="3339340" y="1596187"/>
              <a:ext cx="156320" cy="167960"/>
            </a:xfrm>
            <a:custGeom>
              <a:avLst/>
              <a:gdLst/>
              <a:ahLst/>
              <a:cxnLst/>
              <a:rect l="l" t="t" r="r" b="b"/>
              <a:pathLst>
                <a:path w="5963" h="6407" extrusionOk="0">
                  <a:moveTo>
                    <a:pt x="2982" y="1"/>
                  </a:moveTo>
                  <a:cubicBezTo>
                    <a:pt x="1762" y="1"/>
                    <a:pt x="542" y="672"/>
                    <a:pt x="1" y="2015"/>
                  </a:cubicBezTo>
                  <a:lnTo>
                    <a:pt x="1" y="4382"/>
                  </a:lnTo>
                  <a:cubicBezTo>
                    <a:pt x="542" y="5732"/>
                    <a:pt x="1762" y="6406"/>
                    <a:pt x="2982" y="6406"/>
                  </a:cubicBezTo>
                  <a:cubicBezTo>
                    <a:pt x="4201" y="6406"/>
                    <a:pt x="5421" y="5732"/>
                    <a:pt x="5962" y="4382"/>
                  </a:cubicBezTo>
                  <a:lnTo>
                    <a:pt x="5962" y="2015"/>
                  </a:lnTo>
                  <a:cubicBezTo>
                    <a:pt x="5421" y="672"/>
                    <a:pt x="4201" y="1"/>
                    <a:pt x="2982"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9" name="Google Shape;17769;p62"/>
            <p:cNvSpPr/>
            <p:nvPr/>
          </p:nvSpPr>
          <p:spPr>
            <a:xfrm>
              <a:off x="3441526" y="1776126"/>
              <a:ext cx="35967" cy="35993"/>
            </a:xfrm>
            <a:custGeom>
              <a:avLst/>
              <a:gdLst/>
              <a:ahLst/>
              <a:cxnLst/>
              <a:rect l="l" t="t" r="r" b="b"/>
              <a:pathLst>
                <a:path w="1372" h="1373" extrusionOk="0">
                  <a:moveTo>
                    <a:pt x="679" y="1"/>
                  </a:moveTo>
                  <a:cubicBezTo>
                    <a:pt x="303" y="1"/>
                    <a:pt x="0" y="304"/>
                    <a:pt x="0" y="694"/>
                  </a:cubicBezTo>
                  <a:cubicBezTo>
                    <a:pt x="0" y="1069"/>
                    <a:pt x="303" y="1372"/>
                    <a:pt x="679" y="1372"/>
                  </a:cubicBezTo>
                  <a:cubicBezTo>
                    <a:pt x="1068" y="1372"/>
                    <a:pt x="1372" y="1069"/>
                    <a:pt x="1372" y="694"/>
                  </a:cubicBezTo>
                  <a:cubicBezTo>
                    <a:pt x="1372" y="304"/>
                    <a:pt x="1068" y="1"/>
                    <a:pt x="679"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0" name="Google Shape;17770;p62"/>
            <p:cNvSpPr/>
            <p:nvPr/>
          </p:nvSpPr>
          <p:spPr>
            <a:xfrm>
              <a:off x="3357507" y="1776126"/>
              <a:ext cx="35967" cy="35993"/>
            </a:xfrm>
            <a:custGeom>
              <a:avLst/>
              <a:gdLst/>
              <a:ahLst/>
              <a:cxnLst/>
              <a:rect l="l" t="t" r="r" b="b"/>
              <a:pathLst>
                <a:path w="1372" h="1373" extrusionOk="0">
                  <a:moveTo>
                    <a:pt x="679" y="1"/>
                  </a:moveTo>
                  <a:cubicBezTo>
                    <a:pt x="304" y="1"/>
                    <a:pt x="0" y="304"/>
                    <a:pt x="0" y="694"/>
                  </a:cubicBezTo>
                  <a:cubicBezTo>
                    <a:pt x="0" y="1069"/>
                    <a:pt x="304" y="1372"/>
                    <a:pt x="679" y="1372"/>
                  </a:cubicBezTo>
                  <a:cubicBezTo>
                    <a:pt x="1069" y="1372"/>
                    <a:pt x="1372" y="1069"/>
                    <a:pt x="1372" y="694"/>
                  </a:cubicBezTo>
                  <a:cubicBezTo>
                    <a:pt x="1372" y="304"/>
                    <a:pt x="1069" y="1"/>
                    <a:pt x="679"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1" name="Google Shape;17771;p62"/>
            <p:cNvSpPr/>
            <p:nvPr/>
          </p:nvSpPr>
          <p:spPr>
            <a:xfrm>
              <a:off x="3357507" y="1619859"/>
              <a:ext cx="119986" cy="120353"/>
            </a:xfrm>
            <a:custGeom>
              <a:avLst/>
              <a:gdLst/>
              <a:ahLst/>
              <a:cxnLst/>
              <a:rect l="l" t="t" r="r" b="b"/>
              <a:pathLst>
                <a:path w="4577" h="4591" extrusionOk="0">
                  <a:moveTo>
                    <a:pt x="2281" y="0"/>
                  </a:moveTo>
                  <a:cubicBezTo>
                    <a:pt x="1025" y="0"/>
                    <a:pt x="0" y="1039"/>
                    <a:pt x="0" y="2295"/>
                  </a:cubicBezTo>
                  <a:cubicBezTo>
                    <a:pt x="0" y="3566"/>
                    <a:pt x="1025" y="4590"/>
                    <a:pt x="2281" y="4590"/>
                  </a:cubicBezTo>
                  <a:cubicBezTo>
                    <a:pt x="3552" y="4590"/>
                    <a:pt x="4577" y="3566"/>
                    <a:pt x="4577" y="2295"/>
                  </a:cubicBezTo>
                  <a:cubicBezTo>
                    <a:pt x="4577" y="1039"/>
                    <a:pt x="3552" y="0"/>
                    <a:pt x="2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2" name="Google Shape;17772;p62"/>
            <p:cNvSpPr/>
            <p:nvPr/>
          </p:nvSpPr>
          <p:spPr>
            <a:xfrm>
              <a:off x="3366210" y="1846907"/>
              <a:ext cx="24249" cy="14785"/>
            </a:xfrm>
            <a:custGeom>
              <a:avLst/>
              <a:gdLst/>
              <a:ahLst/>
              <a:cxnLst/>
              <a:rect l="l" t="t" r="r" b="b"/>
              <a:pathLst>
                <a:path w="925" h="564" extrusionOk="0">
                  <a:moveTo>
                    <a:pt x="347" y="0"/>
                  </a:moveTo>
                  <a:cubicBezTo>
                    <a:pt x="0" y="29"/>
                    <a:pt x="0" y="534"/>
                    <a:pt x="347" y="563"/>
                  </a:cubicBezTo>
                  <a:lnTo>
                    <a:pt x="578" y="563"/>
                  </a:lnTo>
                  <a:cubicBezTo>
                    <a:pt x="924" y="534"/>
                    <a:pt x="924" y="29"/>
                    <a:pt x="578"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3" name="Google Shape;17773;p62"/>
            <p:cNvSpPr/>
            <p:nvPr/>
          </p:nvSpPr>
          <p:spPr>
            <a:xfrm>
              <a:off x="3444174" y="1846907"/>
              <a:ext cx="24616" cy="14785"/>
            </a:xfrm>
            <a:custGeom>
              <a:avLst/>
              <a:gdLst/>
              <a:ahLst/>
              <a:cxnLst/>
              <a:rect l="l" t="t" r="r" b="b"/>
              <a:pathLst>
                <a:path w="939" h="564" extrusionOk="0">
                  <a:moveTo>
                    <a:pt x="361" y="0"/>
                  </a:moveTo>
                  <a:cubicBezTo>
                    <a:pt x="0" y="29"/>
                    <a:pt x="0" y="534"/>
                    <a:pt x="361" y="563"/>
                  </a:cubicBezTo>
                  <a:lnTo>
                    <a:pt x="578" y="563"/>
                  </a:lnTo>
                  <a:cubicBezTo>
                    <a:pt x="939" y="534"/>
                    <a:pt x="939" y="29"/>
                    <a:pt x="578"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4" name="Google Shape;17774;p62"/>
            <p:cNvSpPr/>
            <p:nvPr/>
          </p:nvSpPr>
          <p:spPr>
            <a:xfrm>
              <a:off x="3396095" y="1846907"/>
              <a:ext cx="42809" cy="14785"/>
            </a:xfrm>
            <a:custGeom>
              <a:avLst/>
              <a:gdLst/>
              <a:ahLst/>
              <a:cxnLst/>
              <a:rect l="l" t="t" r="r" b="b"/>
              <a:pathLst>
                <a:path w="1633" h="564" extrusionOk="0">
                  <a:moveTo>
                    <a:pt x="362" y="0"/>
                  </a:moveTo>
                  <a:cubicBezTo>
                    <a:pt x="1" y="29"/>
                    <a:pt x="1" y="534"/>
                    <a:pt x="362" y="563"/>
                  </a:cubicBezTo>
                  <a:lnTo>
                    <a:pt x="1271" y="563"/>
                  </a:lnTo>
                  <a:cubicBezTo>
                    <a:pt x="1632" y="534"/>
                    <a:pt x="1632" y="29"/>
                    <a:pt x="1271"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5" name="Google Shape;17775;p62"/>
            <p:cNvSpPr/>
            <p:nvPr/>
          </p:nvSpPr>
          <p:spPr>
            <a:xfrm>
              <a:off x="3487691" y="1524095"/>
              <a:ext cx="49966" cy="48105"/>
            </a:xfrm>
            <a:custGeom>
              <a:avLst/>
              <a:gdLst/>
              <a:ahLst/>
              <a:cxnLst/>
              <a:rect l="l" t="t" r="r" b="b"/>
              <a:pathLst>
                <a:path w="1906" h="1835" extrusionOk="0">
                  <a:moveTo>
                    <a:pt x="303" y="1"/>
                  </a:moveTo>
                  <a:cubicBezTo>
                    <a:pt x="0" y="1"/>
                    <a:pt x="0" y="463"/>
                    <a:pt x="303" y="463"/>
                  </a:cubicBezTo>
                  <a:cubicBezTo>
                    <a:pt x="939" y="463"/>
                    <a:pt x="1444" y="968"/>
                    <a:pt x="1444" y="1603"/>
                  </a:cubicBezTo>
                  <a:cubicBezTo>
                    <a:pt x="1444" y="1719"/>
                    <a:pt x="1545" y="1820"/>
                    <a:pt x="1675" y="1834"/>
                  </a:cubicBezTo>
                  <a:cubicBezTo>
                    <a:pt x="1790" y="1834"/>
                    <a:pt x="1906" y="1733"/>
                    <a:pt x="1906" y="1603"/>
                  </a:cubicBezTo>
                  <a:cubicBezTo>
                    <a:pt x="1906" y="723"/>
                    <a:pt x="1184" y="1"/>
                    <a:pt x="303"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6" name="Google Shape;17776;p62"/>
            <p:cNvSpPr/>
            <p:nvPr/>
          </p:nvSpPr>
          <p:spPr>
            <a:xfrm>
              <a:off x="3487691" y="1499899"/>
              <a:ext cx="74188" cy="72301"/>
            </a:xfrm>
            <a:custGeom>
              <a:avLst/>
              <a:gdLst/>
              <a:ahLst/>
              <a:cxnLst/>
              <a:rect l="l" t="t" r="r" b="b"/>
              <a:pathLst>
                <a:path w="2830" h="2758" extrusionOk="0">
                  <a:moveTo>
                    <a:pt x="303" y="0"/>
                  </a:moveTo>
                  <a:cubicBezTo>
                    <a:pt x="0" y="0"/>
                    <a:pt x="0" y="462"/>
                    <a:pt x="303" y="462"/>
                  </a:cubicBezTo>
                  <a:cubicBezTo>
                    <a:pt x="1444" y="462"/>
                    <a:pt x="2368" y="1386"/>
                    <a:pt x="2368" y="2526"/>
                  </a:cubicBezTo>
                  <a:cubicBezTo>
                    <a:pt x="2368" y="2656"/>
                    <a:pt x="2469" y="2757"/>
                    <a:pt x="2599" y="2757"/>
                  </a:cubicBezTo>
                  <a:cubicBezTo>
                    <a:pt x="2714" y="2757"/>
                    <a:pt x="2830" y="2656"/>
                    <a:pt x="2830" y="2526"/>
                  </a:cubicBezTo>
                  <a:cubicBezTo>
                    <a:pt x="2830" y="1126"/>
                    <a:pt x="1689" y="0"/>
                    <a:pt x="30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7" name="Google Shape;17777;p62"/>
            <p:cNvSpPr/>
            <p:nvPr/>
          </p:nvSpPr>
          <p:spPr>
            <a:xfrm>
              <a:off x="3381336" y="1686078"/>
              <a:ext cx="71934" cy="54239"/>
            </a:xfrm>
            <a:custGeom>
              <a:avLst/>
              <a:gdLst/>
              <a:ahLst/>
              <a:cxnLst/>
              <a:rect l="l" t="t" r="r" b="b"/>
              <a:pathLst>
                <a:path w="2744" h="2069" extrusionOk="0">
                  <a:moveTo>
                    <a:pt x="910" y="0"/>
                  </a:moveTo>
                  <a:lnTo>
                    <a:pt x="910" y="462"/>
                  </a:lnTo>
                  <a:cubicBezTo>
                    <a:pt x="910" y="549"/>
                    <a:pt x="867" y="621"/>
                    <a:pt x="795" y="664"/>
                  </a:cubicBezTo>
                  <a:lnTo>
                    <a:pt x="246" y="939"/>
                  </a:lnTo>
                  <a:cubicBezTo>
                    <a:pt x="88" y="1011"/>
                    <a:pt x="1" y="1169"/>
                    <a:pt x="1" y="1343"/>
                  </a:cubicBezTo>
                  <a:lnTo>
                    <a:pt x="1" y="1603"/>
                  </a:lnTo>
                  <a:cubicBezTo>
                    <a:pt x="405" y="1913"/>
                    <a:pt x="889" y="2068"/>
                    <a:pt x="1372" y="2068"/>
                  </a:cubicBezTo>
                  <a:cubicBezTo>
                    <a:pt x="1856" y="2068"/>
                    <a:pt x="2339" y="1913"/>
                    <a:pt x="2744" y="1603"/>
                  </a:cubicBezTo>
                  <a:lnTo>
                    <a:pt x="2744" y="1343"/>
                  </a:lnTo>
                  <a:cubicBezTo>
                    <a:pt x="2744" y="1169"/>
                    <a:pt x="2657" y="1011"/>
                    <a:pt x="2498" y="939"/>
                  </a:cubicBezTo>
                  <a:lnTo>
                    <a:pt x="1964" y="664"/>
                  </a:lnTo>
                  <a:cubicBezTo>
                    <a:pt x="1878" y="621"/>
                    <a:pt x="1834" y="549"/>
                    <a:pt x="1834" y="462"/>
                  </a:cubicBezTo>
                  <a:lnTo>
                    <a:pt x="1834"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8" name="Google Shape;17778;p62"/>
            <p:cNvSpPr/>
            <p:nvPr/>
          </p:nvSpPr>
          <p:spPr>
            <a:xfrm>
              <a:off x="3381336" y="1704979"/>
              <a:ext cx="72327" cy="35338"/>
            </a:xfrm>
            <a:custGeom>
              <a:avLst/>
              <a:gdLst/>
              <a:ahLst/>
              <a:cxnLst/>
              <a:rect l="l" t="t" r="r" b="b"/>
              <a:pathLst>
                <a:path w="2759" h="1348" extrusionOk="0">
                  <a:moveTo>
                    <a:pt x="679" y="1"/>
                  </a:moveTo>
                  <a:lnTo>
                    <a:pt x="261" y="218"/>
                  </a:lnTo>
                  <a:cubicBezTo>
                    <a:pt x="102" y="290"/>
                    <a:pt x="1" y="448"/>
                    <a:pt x="1" y="622"/>
                  </a:cubicBezTo>
                  <a:lnTo>
                    <a:pt x="1" y="882"/>
                  </a:lnTo>
                  <a:cubicBezTo>
                    <a:pt x="405" y="1192"/>
                    <a:pt x="889" y="1347"/>
                    <a:pt x="1374" y="1347"/>
                  </a:cubicBezTo>
                  <a:cubicBezTo>
                    <a:pt x="1859" y="1347"/>
                    <a:pt x="2347" y="1192"/>
                    <a:pt x="2758" y="882"/>
                  </a:cubicBezTo>
                  <a:lnTo>
                    <a:pt x="2758" y="622"/>
                  </a:lnTo>
                  <a:cubicBezTo>
                    <a:pt x="2758" y="448"/>
                    <a:pt x="2657" y="290"/>
                    <a:pt x="2498" y="218"/>
                  </a:cubicBezTo>
                  <a:lnTo>
                    <a:pt x="2080" y="1"/>
                  </a:lnTo>
                  <a:cubicBezTo>
                    <a:pt x="1899" y="225"/>
                    <a:pt x="1639" y="337"/>
                    <a:pt x="1380" y="337"/>
                  </a:cubicBezTo>
                  <a:cubicBezTo>
                    <a:pt x="1120" y="337"/>
                    <a:pt x="860" y="225"/>
                    <a:pt x="67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9" name="Google Shape;17779;p62"/>
            <p:cNvSpPr/>
            <p:nvPr/>
          </p:nvSpPr>
          <p:spPr>
            <a:xfrm>
              <a:off x="3404432" y="1686078"/>
              <a:ext cx="26136" cy="18088"/>
            </a:xfrm>
            <a:custGeom>
              <a:avLst/>
              <a:gdLst/>
              <a:ahLst/>
              <a:cxnLst/>
              <a:rect l="l" t="t" r="r" b="b"/>
              <a:pathLst>
                <a:path w="997" h="690" extrusionOk="0">
                  <a:moveTo>
                    <a:pt x="44" y="0"/>
                  </a:moveTo>
                  <a:lnTo>
                    <a:pt x="44" y="462"/>
                  </a:lnTo>
                  <a:cubicBezTo>
                    <a:pt x="44" y="505"/>
                    <a:pt x="15" y="549"/>
                    <a:pt x="0" y="592"/>
                  </a:cubicBezTo>
                  <a:cubicBezTo>
                    <a:pt x="159" y="657"/>
                    <a:pt x="329" y="689"/>
                    <a:pt x="499" y="689"/>
                  </a:cubicBezTo>
                  <a:cubicBezTo>
                    <a:pt x="668" y="689"/>
                    <a:pt x="838" y="657"/>
                    <a:pt x="997" y="592"/>
                  </a:cubicBezTo>
                  <a:cubicBezTo>
                    <a:pt x="968" y="549"/>
                    <a:pt x="953" y="505"/>
                    <a:pt x="953" y="462"/>
                  </a:cubicBezTo>
                  <a:lnTo>
                    <a:pt x="95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0" name="Google Shape;17780;p62"/>
            <p:cNvSpPr/>
            <p:nvPr/>
          </p:nvSpPr>
          <p:spPr>
            <a:xfrm>
              <a:off x="3393448" y="1638000"/>
              <a:ext cx="48105" cy="54160"/>
            </a:xfrm>
            <a:custGeom>
              <a:avLst/>
              <a:gdLst/>
              <a:ahLst/>
              <a:cxnLst/>
              <a:rect l="l" t="t" r="r" b="b"/>
              <a:pathLst>
                <a:path w="1835" h="2066" extrusionOk="0">
                  <a:moveTo>
                    <a:pt x="679" y="1"/>
                  </a:moveTo>
                  <a:cubicBezTo>
                    <a:pt x="304" y="1"/>
                    <a:pt x="1" y="304"/>
                    <a:pt x="1" y="694"/>
                  </a:cubicBezTo>
                  <a:lnTo>
                    <a:pt x="1" y="1141"/>
                  </a:lnTo>
                  <a:cubicBezTo>
                    <a:pt x="1" y="1647"/>
                    <a:pt x="405" y="2065"/>
                    <a:pt x="910" y="2065"/>
                  </a:cubicBezTo>
                  <a:cubicBezTo>
                    <a:pt x="1430" y="2065"/>
                    <a:pt x="1834" y="1647"/>
                    <a:pt x="1834" y="1141"/>
                  </a:cubicBezTo>
                  <a:lnTo>
                    <a:pt x="1834" y="694"/>
                  </a:lnTo>
                  <a:cubicBezTo>
                    <a:pt x="1834" y="304"/>
                    <a:pt x="1531" y="1"/>
                    <a:pt x="114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1" name="Google Shape;17781;p62"/>
            <p:cNvSpPr/>
            <p:nvPr/>
          </p:nvSpPr>
          <p:spPr>
            <a:xfrm>
              <a:off x="3393448" y="1638000"/>
              <a:ext cx="32952" cy="54055"/>
            </a:xfrm>
            <a:custGeom>
              <a:avLst/>
              <a:gdLst/>
              <a:ahLst/>
              <a:cxnLst/>
              <a:rect l="l" t="t" r="r" b="b"/>
              <a:pathLst>
                <a:path w="1257" h="2062" extrusionOk="0">
                  <a:moveTo>
                    <a:pt x="694" y="1"/>
                  </a:moveTo>
                  <a:cubicBezTo>
                    <a:pt x="304" y="1"/>
                    <a:pt x="1" y="304"/>
                    <a:pt x="1" y="694"/>
                  </a:cubicBezTo>
                  <a:lnTo>
                    <a:pt x="1" y="1141"/>
                  </a:lnTo>
                  <a:cubicBezTo>
                    <a:pt x="1" y="1668"/>
                    <a:pt x="437" y="2061"/>
                    <a:pt x="917" y="2061"/>
                  </a:cubicBezTo>
                  <a:cubicBezTo>
                    <a:pt x="1029" y="2061"/>
                    <a:pt x="1144" y="2040"/>
                    <a:pt x="1257" y="1993"/>
                  </a:cubicBezTo>
                  <a:cubicBezTo>
                    <a:pt x="910" y="1849"/>
                    <a:pt x="694" y="1517"/>
                    <a:pt x="694" y="1156"/>
                  </a:cubicBezTo>
                  <a:lnTo>
                    <a:pt x="694" y="694"/>
                  </a:lnTo>
                  <a:cubicBezTo>
                    <a:pt x="679" y="347"/>
                    <a:pt x="925" y="59"/>
                    <a:pt x="1257" y="15"/>
                  </a:cubicBezTo>
                  <a:cubicBezTo>
                    <a:pt x="1228" y="1"/>
                    <a:pt x="1185" y="1"/>
                    <a:pt x="114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2" name="Google Shape;17782;p62"/>
            <p:cNvSpPr/>
            <p:nvPr/>
          </p:nvSpPr>
          <p:spPr>
            <a:xfrm>
              <a:off x="3393448" y="1638000"/>
              <a:ext cx="48105" cy="24249"/>
            </a:xfrm>
            <a:custGeom>
              <a:avLst/>
              <a:gdLst/>
              <a:ahLst/>
              <a:cxnLst/>
              <a:rect l="l" t="t" r="r" b="b"/>
              <a:pathLst>
                <a:path w="1835" h="925" extrusionOk="0">
                  <a:moveTo>
                    <a:pt x="694" y="1"/>
                  </a:moveTo>
                  <a:cubicBezTo>
                    <a:pt x="304" y="1"/>
                    <a:pt x="1" y="304"/>
                    <a:pt x="1" y="694"/>
                  </a:cubicBezTo>
                  <a:cubicBezTo>
                    <a:pt x="593" y="853"/>
                    <a:pt x="1213" y="925"/>
                    <a:pt x="1834" y="925"/>
                  </a:cubicBezTo>
                  <a:lnTo>
                    <a:pt x="1834" y="694"/>
                  </a:lnTo>
                  <a:cubicBezTo>
                    <a:pt x="1834" y="304"/>
                    <a:pt x="1531" y="1"/>
                    <a:pt x="114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3" name="Google Shape;17783;p62"/>
            <p:cNvSpPr/>
            <p:nvPr/>
          </p:nvSpPr>
          <p:spPr>
            <a:xfrm>
              <a:off x="3393448" y="1638000"/>
              <a:ext cx="32952" cy="21994"/>
            </a:xfrm>
            <a:custGeom>
              <a:avLst/>
              <a:gdLst/>
              <a:ahLst/>
              <a:cxnLst/>
              <a:rect l="l" t="t" r="r" b="b"/>
              <a:pathLst>
                <a:path w="1257" h="839" extrusionOk="0">
                  <a:moveTo>
                    <a:pt x="694" y="1"/>
                  </a:moveTo>
                  <a:cubicBezTo>
                    <a:pt x="304" y="1"/>
                    <a:pt x="1" y="304"/>
                    <a:pt x="1" y="694"/>
                  </a:cubicBezTo>
                  <a:cubicBezTo>
                    <a:pt x="217" y="752"/>
                    <a:pt x="448" y="809"/>
                    <a:pt x="694" y="838"/>
                  </a:cubicBezTo>
                  <a:lnTo>
                    <a:pt x="694" y="694"/>
                  </a:lnTo>
                  <a:cubicBezTo>
                    <a:pt x="679" y="347"/>
                    <a:pt x="925" y="59"/>
                    <a:pt x="1257" y="15"/>
                  </a:cubicBezTo>
                  <a:cubicBezTo>
                    <a:pt x="1228" y="1"/>
                    <a:pt x="1185" y="1"/>
                    <a:pt x="114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4" name="Google Shape;17784;p62"/>
            <p:cNvSpPr/>
            <p:nvPr/>
          </p:nvSpPr>
          <p:spPr>
            <a:xfrm>
              <a:off x="3435470" y="1715596"/>
              <a:ext cx="18193" cy="21575"/>
            </a:xfrm>
            <a:custGeom>
              <a:avLst/>
              <a:gdLst/>
              <a:ahLst/>
              <a:cxnLst/>
              <a:rect l="l" t="t" r="r" b="b"/>
              <a:pathLst>
                <a:path w="694" h="823" extrusionOk="0">
                  <a:moveTo>
                    <a:pt x="635" y="0"/>
                  </a:moveTo>
                  <a:lnTo>
                    <a:pt x="188" y="347"/>
                  </a:lnTo>
                  <a:cubicBezTo>
                    <a:pt x="72" y="433"/>
                    <a:pt x="0" y="563"/>
                    <a:pt x="0" y="707"/>
                  </a:cubicBezTo>
                  <a:lnTo>
                    <a:pt x="0" y="823"/>
                  </a:lnTo>
                  <a:cubicBezTo>
                    <a:pt x="246" y="751"/>
                    <a:pt x="491" y="621"/>
                    <a:pt x="693" y="462"/>
                  </a:cubicBezTo>
                  <a:lnTo>
                    <a:pt x="693" y="217"/>
                  </a:lnTo>
                  <a:cubicBezTo>
                    <a:pt x="693" y="145"/>
                    <a:pt x="664" y="72"/>
                    <a:pt x="635" y="0"/>
                  </a:cubicBez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5" name="Google Shape;17785;p62"/>
            <p:cNvSpPr/>
            <p:nvPr/>
          </p:nvSpPr>
          <p:spPr>
            <a:xfrm>
              <a:off x="3381336" y="1715596"/>
              <a:ext cx="18193" cy="21968"/>
            </a:xfrm>
            <a:custGeom>
              <a:avLst/>
              <a:gdLst/>
              <a:ahLst/>
              <a:cxnLst/>
              <a:rect l="l" t="t" r="r" b="b"/>
              <a:pathLst>
                <a:path w="694" h="838" extrusionOk="0">
                  <a:moveTo>
                    <a:pt x="59" y="0"/>
                  </a:moveTo>
                  <a:cubicBezTo>
                    <a:pt x="30" y="72"/>
                    <a:pt x="1" y="145"/>
                    <a:pt x="1" y="217"/>
                  </a:cubicBezTo>
                  <a:lnTo>
                    <a:pt x="1" y="477"/>
                  </a:lnTo>
                  <a:cubicBezTo>
                    <a:pt x="203" y="635"/>
                    <a:pt x="448" y="751"/>
                    <a:pt x="694" y="837"/>
                  </a:cubicBezTo>
                  <a:lnTo>
                    <a:pt x="694" y="707"/>
                  </a:lnTo>
                  <a:cubicBezTo>
                    <a:pt x="694" y="563"/>
                    <a:pt x="622" y="433"/>
                    <a:pt x="506" y="347"/>
                  </a:cubicBezTo>
                  <a:lnTo>
                    <a:pt x="59" y="0"/>
                  </a:lnTo>
                  <a:close/>
                </a:path>
              </a:pathLst>
            </a:custGeom>
            <a:solidFill>
              <a:srgbClr val="51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6" name="Google Shape;17786;p62"/>
          <p:cNvGrpSpPr/>
          <p:nvPr/>
        </p:nvGrpSpPr>
        <p:grpSpPr>
          <a:xfrm>
            <a:off x="3735553" y="1530151"/>
            <a:ext cx="366722" cy="317962"/>
            <a:chOff x="3735553" y="1530151"/>
            <a:chExt cx="366722" cy="317962"/>
          </a:xfrm>
        </p:grpSpPr>
        <p:sp>
          <p:nvSpPr>
            <p:cNvPr id="17787" name="Google Shape;17787;p62"/>
            <p:cNvSpPr/>
            <p:nvPr/>
          </p:nvSpPr>
          <p:spPr>
            <a:xfrm>
              <a:off x="3770760" y="1565725"/>
              <a:ext cx="331515" cy="282388"/>
            </a:xfrm>
            <a:custGeom>
              <a:avLst/>
              <a:gdLst/>
              <a:ahLst/>
              <a:cxnLst/>
              <a:rect l="l" t="t" r="r" b="b"/>
              <a:pathLst>
                <a:path w="12646" h="10772" extrusionOk="0">
                  <a:moveTo>
                    <a:pt x="909" y="1"/>
                  </a:moveTo>
                  <a:cubicBezTo>
                    <a:pt x="404" y="1"/>
                    <a:pt x="0" y="405"/>
                    <a:pt x="0" y="910"/>
                  </a:cubicBezTo>
                  <a:lnTo>
                    <a:pt x="0" y="7218"/>
                  </a:lnTo>
                  <a:cubicBezTo>
                    <a:pt x="0" y="7724"/>
                    <a:pt x="404" y="8128"/>
                    <a:pt x="909" y="8128"/>
                  </a:cubicBezTo>
                  <a:lnTo>
                    <a:pt x="4518" y="8128"/>
                  </a:lnTo>
                  <a:lnTo>
                    <a:pt x="8329" y="10726"/>
                  </a:lnTo>
                  <a:cubicBezTo>
                    <a:pt x="8371" y="10757"/>
                    <a:pt x="8416" y="10771"/>
                    <a:pt x="8459" y="10771"/>
                  </a:cubicBezTo>
                  <a:cubicBezTo>
                    <a:pt x="8597" y="10771"/>
                    <a:pt x="8720" y="10634"/>
                    <a:pt x="8676" y="10481"/>
                  </a:cubicBezTo>
                  <a:lnTo>
                    <a:pt x="8127" y="8113"/>
                  </a:lnTo>
                  <a:lnTo>
                    <a:pt x="11736" y="8113"/>
                  </a:lnTo>
                  <a:cubicBezTo>
                    <a:pt x="12241" y="8113"/>
                    <a:pt x="12645" y="7709"/>
                    <a:pt x="12645" y="7218"/>
                  </a:cubicBezTo>
                  <a:lnTo>
                    <a:pt x="12645" y="896"/>
                  </a:lnTo>
                  <a:cubicBezTo>
                    <a:pt x="12645" y="405"/>
                    <a:pt x="12227" y="1"/>
                    <a:pt x="11736"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8" name="Google Shape;17788;p62"/>
            <p:cNvSpPr/>
            <p:nvPr/>
          </p:nvSpPr>
          <p:spPr>
            <a:xfrm>
              <a:off x="3770760" y="1565725"/>
              <a:ext cx="307685" cy="189246"/>
            </a:xfrm>
            <a:custGeom>
              <a:avLst/>
              <a:gdLst/>
              <a:ahLst/>
              <a:cxnLst/>
              <a:rect l="l" t="t" r="r" b="b"/>
              <a:pathLst>
                <a:path w="11737" h="7219" extrusionOk="0">
                  <a:moveTo>
                    <a:pt x="909" y="1"/>
                  </a:moveTo>
                  <a:cubicBezTo>
                    <a:pt x="404" y="1"/>
                    <a:pt x="0" y="405"/>
                    <a:pt x="0" y="910"/>
                  </a:cubicBezTo>
                  <a:lnTo>
                    <a:pt x="0" y="7218"/>
                  </a:lnTo>
                  <a:lnTo>
                    <a:pt x="10379" y="7218"/>
                  </a:lnTo>
                  <a:cubicBezTo>
                    <a:pt x="11130" y="7218"/>
                    <a:pt x="11736" y="6612"/>
                    <a:pt x="11736" y="5862"/>
                  </a:cubicBezTo>
                  <a:lnTo>
                    <a:pt x="11736"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9" name="Google Shape;17789;p62"/>
            <p:cNvSpPr/>
            <p:nvPr/>
          </p:nvSpPr>
          <p:spPr>
            <a:xfrm>
              <a:off x="3735553" y="1530151"/>
              <a:ext cx="330781" cy="282073"/>
            </a:xfrm>
            <a:custGeom>
              <a:avLst/>
              <a:gdLst/>
              <a:ahLst/>
              <a:cxnLst/>
              <a:rect l="l" t="t" r="r" b="b"/>
              <a:pathLst>
                <a:path w="12618" h="10760" extrusionOk="0">
                  <a:moveTo>
                    <a:pt x="896" y="1"/>
                  </a:moveTo>
                  <a:cubicBezTo>
                    <a:pt x="405" y="1"/>
                    <a:pt x="1" y="405"/>
                    <a:pt x="1" y="910"/>
                  </a:cubicBezTo>
                  <a:lnTo>
                    <a:pt x="1" y="7219"/>
                  </a:lnTo>
                  <a:cubicBezTo>
                    <a:pt x="1" y="7724"/>
                    <a:pt x="405" y="8128"/>
                    <a:pt x="896" y="8128"/>
                  </a:cubicBezTo>
                  <a:lnTo>
                    <a:pt x="4504" y="8128"/>
                  </a:lnTo>
                  <a:lnTo>
                    <a:pt x="3970" y="10495"/>
                  </a:lnTo>
                  <a:cubicBezTo>
                    <a:pt x="3937" y="10640"/>
                    <a:pt x="4050" y="10760"/>
                    <a:pt x="4183" y="10760"/>
                  </a:cubicBezTo>
                  <a:cubicBezTo>
                    <a:pt x="4222" y="10760"/>
                    <a:pt x="4263" y="10749"/>
                    <a:pt x="4302" y="10726"/>
                  </a:cubicBezTo>
                  <a:lnTo>
                    <a:pt x="8113" y="8128"/>
                  </a:lnTo>
                  <a:lnTo>
                    <a:pt x="11722" y="8128"/>
                  </a:lnTo>
                  <a:cubicBezTo>
                    <a:pt x="12213" y="8128"/>
                    <a:pt x="12617" y="7724"/>
                    <a:pt x="12617" y="7219"/>
                  </a:cubicBezTo>
                  <a:lnTo>
                    <a:pt x="12617" y="910"/>
                  </a:lnTo>
                  <a:cubicBezTo>
                    <a:pt x="12617" y="405"/>
                    <a:pt x="12213" y="15"/>
                    <a:pt x="11722"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0" name="Google Shape;17790;p62"/>
            <p:cNvSpPr/>
            <p:nvPr/>
          </p:nvSpPr>
          <p:spPr>
            <a:xfrm>
              <a:off x="3779070" y="1629296"/>
              <a:ext cx="250170" cy="14785"/>
            </a:xfrm>
            <a:custGeom>
              <a:avLst/>
              <a:gdLst/>
              <a:ahLst/>
              <a:cxnLst/>
              <a:rect l="l" t="t" r="r" b="b"/>
              <a:pathLst>
                <a:path w="9543" h="564" extrusionOk="0">
                  <a:moveTo>
                    <a:pt x="376" y="1"/>
                  </a:moveTo>
                  <a:cubicBezTo>
                    <a:pt x="1" y="1"/>
                    <a:pt x="1" y="564"/>
                    <a:pt x="376" y="564"/>
                  </a:cubicBezTo>
                  <a:lnTo>
                    <a:pt x="9167" y="564"/>
                  </a:lnTo>
                  <a:cubicBezTo>
                    <a:pt x="9542" y="564"/>
                    <a:pt x="9542" y="1"/>
                    <a:pt x="9167"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1" name="Google Shape;17791;p62"/>
            <p:cNvSpPr/>
            <p:nvPr/>
          </p:nvSpPr>
          <p:spPr>
            <a:xfrm>
              <a:off x="3779070" y="1599778"/>
              <a:ext cx="167304" cy="14785"/>
            </a:xfrm>
            <a:custGeom>
              <a:avLst/>
              <a:gdLst/>
              <a:ahLst/>
              <a:cxnLst/>
              <a:rect l="l" t="t" r="r" b="b"/>
              <a:pathLst>
                <a:path w="6382" h="564" extrusionOk="0">
                  <a:moveTo>
                    <a:pt x="376" y="1"/>
                  </a:moveTo>
                  <a:cubicBezTo>
                    <a:pt x="1" y="1"/>
                    <a:pt x="1" y="564"/>
                    <a:pt x="376" y="564"/>
                  </a:cubicBezTo>
                  <a:lnTo>
                    <a:pt x="6006" y="564"/>
                  </a:lnTo>
                  <a:cubicBezTo>
                    <a:pt x="6381" y="564"/>
                    <a:pt x="6381" y="1"/>
                    <a:pt x="600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2" name="Google Shape;17792;p62"/>
            <p:cNvSpPr/>
            <p:nvPr/>
          </p:nvSpPr>
          <p:spPr>
            <a:xfrm>
              <a:off x="3950490" y="1599778"/>
              <a:ext cx="78750" cy="14785"/>
            </a:xfrm>
            <a:custGeom>
              <a:avLst/>
              <a:gdLst/>
              <a:ahLst/>
              <a:cxnLst/>
              <a:rect l="l" t="t" r="r" b="b"/>
              <a:pathLst>
                <a:path w="3004" h="564" extrusionOk="0">
                  <a:moveTo>
                    <a:pt x="376" y="1"/>
                  </a:moveTo>
                  <a:cubicBezTo>
                    <a:pt x="1" y="1"/>
                    <a:pt x="1" y="564"/>
                    <a:pt x="376" y="564"/>
                  </a:cubicBezTo>
                  <a:lnTo>
                    <a:pt x="2628" y="564"/>
                  </a:lnTo>
                  <a:cubicBezTo>
                    <a:pt x="3003" y="564"/>
                    <a:pt x="3003" y="1"/>
                    <a:pt x="2628"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3" name="Google Shape;17793;p62"/>
            <p:cNvSpPr/>
            <p:nvPr/>
          </p:nvSpPr>
          <p:spPr>
            <a:xfrm>
              <a:off x="3779070" y="1658814"/>
              <a:ext cx="96524" cy="14785"/>
            </a:xfrm>
            <a:custGeom>
              <a:avLst/>
              <a:gdLst/>
              <a:ahLst/>
              <a:cxnLst/>
              <a:rect l="l" t="t" r="r" b="b"/>
              <a:pathLst>
                <a:path w="3682" h="564" extrusionOk="0">
                  <a:moveTo>
                    <a:pt x="376" y="1"/>
                  </a:moveTo>
                  <a:cubicBezTo>
                    <a:pt x="1" y="1"/>
                    <a:pt x="1" y="564"/>
                    <a:pt x="376" y="564"/>
                  </a:cubicBezTo>
                  <a:lnTo>
                    <a:pt x="3306" y="564"/>
                  </a:lnTo>
                  <a:cubicBezTo>
                    <a:pt x="3682" y="564"/>
                    <a:pt x="3682" y="1"/>
                    <a:pt x="3306"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4" name="Google Shape;17794;p62"/>
            <p:cNvSpPr/>
            <p:nvPr/>
          </p:nvSpPr>
          <p:spPr>
            <a:xfrm>
              <a:off x="3891087" y="1658814"/>
              <a:ext cx="138153" cy="14785"/>
            </a:xfrm>
            <a:custGeom>
              <a:avLst/>
              <a:gdLst/>
              <a:ahLst/>
              <a:cxnLst/>
              <a:rect l="l" t="t" r="r" b="b"/>
              <a:pathLst>
                <a:path w="5270" h="564" extrusionOk="0">
                  <a:moveTo>
                    <a:pt x="376" y="1"/>
                  </a:moveTo>
                  <a:cubicBezTo>
                    <a:pt x="0" y="1"/>
                    <a:pt x="0" y="564"/>
                    <a:pt x="376" y="564"/>
                  </a:cubicBezTo>
                  <a:lnTo>
                    <a:pt x="4894" y="564"/>
                  </a:lnTo>
                  <a:cubicBezTo>
                    <a:pt x="5269" y="564"/>
                    <a:pt x="5269" y="1"/>
                    <a:pt x="4894"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5" name="Google Shape;17795;p62"/>
            <p:cNvSpPr/>
            <p:nvPr/>
          </p:nvSpPr>
          <p:spPr>
            <a:xfrm>
              <a:off x="3779070" y="1570260"/>
              <a:ext cx="49232" cy="14785"/>
            </a:xfrm>
            <a:custGeom>
              <a:avLst/>
              <a:gdLst/>
              <a:ahLst/>
              <a:cxnLst/>
              <a:rect l="l" t="t" r="r" b="b"/>
              <a:pathLst>
                <a:path w="1878" h="564" extrusionOk="0">
                  <a:moveTo>
                    <a:pt x="376" y="1"/>
                  </a:moveTo>
                  <a:cubicBezTo>
                    <a:pt x="1" y="1"/>
                    <a:pt x="1" y="564"/>
                    <a:pt x="376" y="564"/>
                  </a:cubicBezTo>
                  <a:lnTo>
                    <a:pt x="1502" y="564"/>
                  </a:lnTo>
                  <a:cubicBezTo>
                    <a:pt x="1877" y="564"/>
                    <a:pt x="1877" y="1"/>
                    <a:pt x="1502"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6" name="Google Shape;17796;p62"/>
            <p:cNvSpPr/>
            <p:nvPr/>
          </p:nvSpPr>
          <p:spPr>
            <a:xfrm>
              <a:off x="3832051" y="1570260"/>
              <a:ext cx="197189" cy="14785"/>
            </a:xfrm>
            <a:custGeom>
              <a:avLst/>
              <a:gdLst/>
              <a:ahLst/>
              <a:cxnLst/>
              <a:rect l="l" t="t" r="r" b="b"/>
              <a:pathLst>
                <a:path w="7522" h="564" extrusionOk="0">
                  <a:moveTo>
                    <a:pt x="376" y="1"/>
                  </a:moveTo>
                  <a:cubicBezTo>
                    <a:pt x="1" y="1"/>
                    <a:pt x="1" y="564"/>
                    <a:pt x="376" y="564"/>
                  </a:cubicBezTo>
                  <a:lnTo>
                    <a:pt x="7146" y="564"/>
                  </a:lnTo>
                  <a:cubicBezTo>
                    <a:pt x="7521" y="564"/>
                    <a:pt x="7521" y="1"/>
                    <a:pt x="714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7" name="Google Shape;17797;p62"/>
            <p:cNvSpPr/>
            <p:nvPr/>
          </p:nvSpPr>
          <p:spPr>
            <a:xfrm>
              <a:off x="3779070" y="1688699"/>
              <a:ext cx="190740" cy="14811"/>
            </a:xfrm>
            <a:custGeom>
              <a:avLst/>
              <a:gdLst/>
              <a:ahLst/>
              <a:cxnLst/>
              <a:rect l="l" t="t" r="r" b="b"/>
              <a:pathLst>
                <a:path w="7276" h="565" extrusionOk="0">
                  <a:moveTo>
                    <a:pt x="6929" y="1"/>
                  </a:moveTo>
                  <a:cubicBezTo>
                    <a:pt x="6924" y="1"/>
                    <a:pt x="6920" y="1"/>
                    <a:pt x="6915" y="1"/>
                  </a:cubicBezTo>
                  <a:lnTo>
                    <a:pt x="376" y="1"/>
                  </a:lnTo>
                  <a:cubicBezTo>
                    <a:pt x="1" y="1"/>
                    <a:pt x="1" y="564"/>
                    <a:pt x="376" y="564"/>
                  </a:cubicBezTo>
                  <a:lnTo>
                    <a:pt x="6915" y="564"/>
                  </a:lnTo>
                  <a:cubicBezTo>
                    <a:pt x="7271" y="550"/>
                    <a:pt x="7276" y="1"/>
                    <a:pt x="6929"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8" name="Google Shape;17798;p62"/>
            <p:cNvSpPr/>
            <p:nvPr/>
          </p:nvSpPr>
          <p:spPr>
            <a:xfrm>
              <a:off x="3973953" y="1688699"/>
              <a:ext cx="55287" cy="14811"/>
            </a:xfrm>
            <a:custGeom>
              <a:avLst/>
              <a:gdLst/>
              <a:ahLst/>
              <a:cxnLst/>
              <a:rect l="l" t="t" r="r" b="b"/>
              <a:pathLst>
                <a:path w="2109" h="565" extrusionOk="0">
                  <a:moveTo>
                    <a:pt x="1747" y="1"/>
                  </a:moveTo>
                  <a:cubicBezTo>
                    <a:pt x="1743" y="1"/>
                    <a:pt x="1738" y="1"/>
                    <a:pt x="1733" y="1"/>
                  </a:cubicBezTo>
                  <a:lnTo>
                    <a:pt x="376" y="1"/>
                  </a:lnTo>
                  <a:cubicBezTo>
                    <a:pt x="1" y="1"/>
                    <a:pt x="1" y="564"/>
                    <a:pt x="376" y="564"/>
                  </a:cubicBezTo>
                  <a:lnTo>
                    <a:pt x="1733" y="564"/>
                  </a:lnTo>
                  <a:cubicBezTo>
                    <a:pt x="2104" y="550"/>
                    <a:pt x="2108" y="1"/>
                    <a:pt x="1747"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9" name="Google Shape;17799;p62"/>
          <p:cNvGrpSpPr/>
          <p:nvPr/>
        </p:nvGrpSpPr>
        <p:grpSpPr>
          <a:xfrm>
            <a:off x="866322" y="2469775"/>
            <a:ext cx="379226" cy="322733"/>
            <a:chOff x="866322" y="2469775"/>
            <a:chExt cx="379226" cy="322733"/>
          </a:xfrm>
        </p:grpSpPr>
        <p:sp>
          <p:nvSpPr>
            <p:cNvPr id="17800" name="Google Shape;17800;p62"/>
            <p:cNvSpPr/>
            <p:nvPr/>
          </p:nvSpPr>
          <p:spPr>
            <a:xfrm>
              <a:off x="1050246" y="2469775"/>
              <a:ext cx="175981" cy="171787"/>
            </a:xfrm>
            <a:custGeom>
              <a:avLst/>
              <a:gdLst/>
              <a:ahLst/>
              <a:cxnLst/>
              <a:rect l="l" t="t" r="r" b="b"/>
              <a:pathLst>
                <a:path w="6713" h="6553" extrusionOk="0">
                  <a:moveTo>
                    <a:pt x="664" y="1"/>
                  </a:moveTo>
                  <a:cubicBezTo>
                    <a:pt x="289" y="1"/>
                    <a:pt x="0" y="290"/>
                    <a:pt x="0" y="665"/>
                  </a:cubicBezTo>
                  <a:lnTo>
                    <a:pt x="0" y="4245"/>
                  </a:lnTo>
                  <a:cubicBezTo>
                    <a:pt x="0" y="4620"/>
                    <a:pt x="289" y="4923"/>
                    <a:pt x="664" y="4923"/>
                  </a:cubicBezTo>
                  <a:lnTo>
                    <a:pt x="1343" y="4923"/>
                  </a:lnTo>
                  <a:lnTo>
                    <a:pt x="968" y="6410"/>
                  </a:lnTo>
                  <a:cubicBezTo>
                    <a:pt x="935" y="6485"/>
                    <a:pt x="999" y="6552"/>
                    <a:pt x="1069" y="6552"/>
                  </a:cubicBezTo>
                  <a:cubicBezTo>
                    <a:pt x="1093" y="6552"/>
                    <a:pt x="1119" y="6544"/>
                    <a:pt x="1141" y="6526"/>
                  </a:cubicBezTo>
                  <a:lnTo>
                    <a:pt x="3349" y="4923"/>
                  </a:lnTo>
                  <a:lnTo>
                    <a:pt x="6034" y="4923"/>
                  </a:lnTo>
                  <a:cubicBezTo>
                    <a:pt x="6410" y="4923"/>
                    <a:pt x="6713" y="4620"/>
                    <a:pt x="6713" y="4245"/>
                  </a:cubicBezTo>
                  <a:lnTo>
                    <a:pt x="6713" y="665"/>
                  </a:lnTo>
                  <a:cubicBezTo>
                    <a:pt x="6713" y="290"/>
                    <a:pt x="6410" y="1"/>
                    <a:pt x="603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1" name="Google Shape;17801;p62"/>
            <p:cNvSpPr/>
            <p:nvPr/>
          </p:nvSpPr>
          <p:spPr>
            <a:xfrm>
              <a:off x="1077484" y="2498926"/>
              <a:ext cx="33345" cy="11744"/>
            </a:xfrm>
            <a:custGeom>
              <a:avLst/>
              <a:gdLst/>
              <a:ahLst/>
              <a:cxnLst/>
              <a:rect l="l" t="t" r="r" b="b"/>
              <a:pathLst>
                <a:path w="1272" h="448" extrusionOk="0">
                  <a:moveTo>
                    <a:pt x="304" y="0"/>
                  </a:moveTo>
                  <a:cubicBezTo>
                    <a:pt x="1" y="0"/>
                    <a:pt x="1" y="448"/>
                    <a:pt x="304" y="448"/>
                  </a:cubicBezTo>
                  <a:lnTo>
                    <a:pt x="968" y="448"/>
                  </a:lnTo>
                  <a:cubicBezTo>
                    <a:pt x="1271" y="448"/>
                    <a:pt x="1271" y="0"/>
                    <a:pt x="968"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2" name="Google Shape;17802;p62"/>
            <p:cNvSpPr/>
            <p:nvPr/>
          </p:nvSpPr>
          <p:spPr>
            <a:xfrm>
              <a:off x="1118353" y="2498926"/>
              <a:ext cx="80270" cy="11744"/>
            </a:xfrm>
            <a:custGeom>
              <a:avLst/>
              <a:gdLst/>
              <a:ahLst/>
              <a:cxnLst/>
              <a:rect l="l" t="t" r="r" b="b"/>
              <a:pathLst>
                <a:path w="3062" h="448" extrusionOk="0">
                  <a:moveTo>
                    <a:pt x="304" y="0"/>
                  </a:moveTo>
                  <a:cubicBezTo>
                    <a:pt x="1" y="0"/>
                    <a:pt x="1" y="448"/>
                    <a:pt x="304" y="448"/>
                  </a:cubicBezTo>
                  <a:lnTo>
                    <a:pt x="2772" y="448"/>
                  </a:lnTo>
                  <a:cubicBezTo>
                    <a:pt x="3061" y="448"/>
                    <a:pt x="3061" y="0"/>
                    <a:pt x="277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3" name="Google Shape;17803;p62"/>
            <p:cNvSpPr/>
            <p:nvPr/>
          </p:nvSpPr>
          <p:spPr>
            <a:xfrm>
              <a:off x="1077484" y="2528418"/>
              <a:ext cx="121140" cy="11771"/>
            </a:xfrm>
            <a:custGeom>
              <a:avLst/>
              <a:gdLst/>
              <a:ahLst/>
              <a:cxnLst/>
              <a:rect l="l" t="t" r="r" b="b"/>
              <a:pathLst>
                <a:path w="4621" h="449" extrusionOk="0">
                  <a:moveTo>
                    <a:pt x="4345" y="1"/>
                  </a:moveTo>
                  <a:cubicBezTo>
                    <a:pt x="4341" y="1"/>
                    <a:pt x="4336" y="1"/>
                    <a:pt x="4331" y="1"/>
                  </a:cubicBezTo>
                  <a:lnTo>
                    <a:pt x="304" y="1"/>
                  </a:lnTo>
                  <a:cubicBezTo>
                    <a:pt x="1" y="1"/>
                    <a:pt x="1" y="449"/>
                    <a:pt x="304" y="449"/>
                  </a:cubicBezTo>
                  <a:lnTo>
                    <a:pt x="4331" y="449"/>
                  </a:lnTo>
                  <a:cubicBezTo>
                    <a:pt x="4616" y="435"/>
                    <a:pt x="4620" y="1"/>
                    <a:pt x="4345"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4" name="Google Shape;17804;p62"/>
            <p:cNvSpPr/>
            <p:nvPr/>
          </p:nvSpPr>
          <p:spPr>
            <a:xfrm>
              <a:off x="1077484" y="2557569"/>
              <a:ext cx="80270" cy="11771"/>
            </a:xfrm>
            <a:custGeom>
              <a:avLst/>
              <a:gdLst/>
              <a:ahLst/>
              <a:cxnLst/>
              <a:rect l="l" t="t" r="r" b="b"/>
              <a:pathLst>
                <a:path w="3062" h="449" extrusionOk="0">
                  <a:moveTo>
                    <a:pt x="304" y="1"/>
                  </a:moveTo>
                  <a:cubicBezTo>
                    <a:pt x="1" y="1"/>
                    <a:pt x="1" y="448"/>
                    <a:pt x="304" y="448"/>
                  </a:cubicBezTo>
                  <a:lnTo>
                    <a:pt x="2758" y="448"/>
                  </a:lnTo>
                  <a:cubicBezTo>
                    <a:pt x="3061" y="448"/>
                    <a:pt x="3061" y="1"/>
                    <a:pt x="2758"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5" name="Google Shape;17805;p62"/>
            <p:cNvSpPr/>
            <p:nvPr/>
          </p:nvSpPr>
          <p:spPr>
            <a:xfrm>
              <a:off x="1165278" y="2557569"/>
              <a:ext cx="33345" cy="11771"/>
            </a:xfrm>
            <a:custGeom>
              <a:avLst/>
              <a:gdLst/>
              <a:ahLst/>
              <a:cxnLst/>
              <a:rect l="l" t="t" r="r" b="b"/>
              <a:pathLst>
                <a:path w="1272" h="449" extrusionOk="0">
                  <a:moveTo>
                    <a:pt x="304" y="1"/>
                  </a:moveTo>
                  <a:cubicBezTo>
                    <a:pt x="1" y="1"/>
                    <a:pt x="1" y="448"/>
                    <a:pt x="304" y="448"/>
                  </a:cubicBezTo>
                  <a:lnTo>
                    <a:pt x="982" y="448"/>
                  </a:lnTo>
                  <a:cubicBezTo>
                    <a:pt x="1271" y="448"/>
                    <a:pt x="1271" y="1"/>
                    <a:pt x="982"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6" name="Google Shape;17806;p62"/>
            <p:cNvSpPr/>
            <p:nvPr/>
          </p:nvSpPr>
          <p:spPr>
            <a:xfrm>
              <a:off x="886009" y="2733551"/>
              <a:ext cx="340218" cy="17433"/>
            </a:xfrm>
            <a:custGeom>
              <a:avLst/>
              <a:gdLst/>
              <a:ahLst/>
              <a:cxnLst/>
              <a:rect l="l" t="t" r="r" b="b"/>
              <a:pathLst>
                <a:path w="12978" h="665" extrusionOk="0">
                  <a:moveTo>
                    <a:pt x="0" y="0"/>
                  </a:moveTo>
                  <a:lnTo>
                    <a:pt x="0" y="664"/>
                  </a:lnTo>
                  <a:lnTo>
                    <a:pt x="12978" y="664"/>
                  </a:lnTo>
                  <a:lnTo>
                    <a:pt x="1297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7" name="Google Shape;17807;p62"/>
            <p:cNvSpPr/>
            <p:nvPr/>
          </p:nvSpPr>
          <p:spPr>
            <a:xfrm>
              <a:off x="879954" y="2733551"/>
              <a:ext cx="12138" cy="58958"/>
            </a:xfrm>
            <a:custGeom>
              <a:avLst/>
              <a:gdLst/>
              <a:ahLst/>
              <a:cxnLst/>
              <a:rect l="l" t="t" r="r" b="b"/>
              <a:pathLst>
                <a:path w="463" h="2249" extrusionOk="0">
                  <a:moveTo>
                    <a:pt x="0" y="0"/>
                  </a:moveTo>
                  <a:lnTo>
                    <a:pt x="0" y="2021"/>
                  </a:lnTo>
                  <a:cubicBezTo>
                    <a:pt x="0" y="2173"/>
                    <a:pt x="116" y="2249"/>
                    <a:pt x="231" y="2249"/>
                  </a:cubicBezTo>
                  <a:cubicBezTo>
                    <a:pt x="347" y="2249"/>
                    <a:pt x="462" y="2173"/>
                    <a:pt x="462" y="2021"/>
                  </a:cubicBezTo>
                  <a:lnTo>
                    <a:pt x="46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8" name="Google Shape;17808;p62"/>
            <p:cNvSpPr/>
            <p:nvPr/>
          </p:nvSpPr>
          <p:spPr>
            <a:xfrm>
              <a:off x="1220146" y="2733551"/>
              <a:ext cx="11771" cy="58958"/>
            </a:xfrm>
            <a:custGeom>
              <a:avLst/>
              <a:gdLst/>
              <a:ahLst/>
              <a:cxnLst/>
              <a:rect l="l" t="t" r="r" b="b"/>
              <a:pathLst>
                <a:path w="449" h="2249" extrusionOk="0">
                  <a:moveTo>
                    <a:pt x="1" y="0"/>
                  </a:moveTo>
                  <a:lnTo>
                    <a:pt x="1" y="2021"/>
                  </a:lnTo>
                  <a:cubicBezTo>
                    <a:pt x="1" y="2173"/>
                    <a:pt x="113" y="2249"/>
                    <a:pt x="225" y="2249"/>
                  </a:cubicBezTo>
                  <a:cubicBezTo>
                    <a:pt x="337" y="2249"/>
                    <a:pt x="448" y="2173"/>
                    <a:pt x="448" y="2021"/>
                  </a:cubicBezTo>
                  <a:lnTo>
                    <a:pt x="44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9" name="Google Shape;17809;p62"/>
            <p:cNvSpPr/>
            <p:nvPr/>
          </p:nvSpPr>
          <p:spPr>
            <a:xfrm>
              <a:off x="921190" y="2608295"/>
              <a:ext cx="105620" cy="119593"/>
            </a:xfrm>
            <a:custGeom>
              <a:avLst/>
              <a:gdLst/>
              <a:ahLst/>
              <a:cxnLst/>
              <a:rect l="l" t="t" r="r" b="b"/>
              <a:pathLst>
                <a:path w="4029" h="4562" extrusionOk="0">
                  <a:moveTo>
                    <a:pt x="1343" y="0"/>
                  </a:moveTo>
                  <a:lnTo>
                    <a:pt x="1343" y="664"/>
                  </a:lnTo>
                  <a:cubicBezTo>
                    <a:pt x="1343" y="837"/>
                    <a:pt x="1242" y="982"/>
                    <a:pt x="1084" y="1068"/>
                  </a:cubicBezTo>
                  <a:lnTo>
                    <a:pt x="362" y="1429"/>
                  </a:lnTo>
                  <a:cubicBezTo>
                    <a:pt x="145" y="1545"/>
                    <a:pt x="1" y="1776"/>
                    <a:pt x="1" y="2021"/>
                  </a:cubicBezTo>
                  <a:lnTo>
                    <a:pt x="1" y="3883"/>
                  </a:lnTo>
                  <a:cubicBezTo>
                    <a:pt x="1" y="4259"/>
                    <a:pt x="290" y="4562"/>
                    <a:pt x="665" y="4562"/>
                  </a:cubicBezTo>
                  <a:lnTo>
                    <a:pt x="4028" y="4562"/>
                  </a:lnTo>
                  <a:lnTo>
                    <a:pt x="4028" y="2036"/>
                  </a:lnTo>
                  <a:cubicBezTo>
                    <a:pt x="4028" y="1776"/>
                    <a:pt x="3884" y="1545"/>
                    <a:pt x="3653" y="1429"/>
                  </a:cubicBezTo>
                  <a:lnTo>
                    <a:pt x="2931" y="1068"/>
                  </a:lnTo>
                  <a:cubicBezTo>
                    <a:pt x="2773" y="996"/>
                    <a:pt x="2672" y="837"/>
                    <a:pt x="2672" y="664"/>
                  </a:cubicBezTo>
                  <a:lnTo>
                    <a:pt x="26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0" name="Google Shape;17810;p62"/>
            <p:cNvSpPr/>
            <p:nvPr/>
          </p:nvSpPr>
          <p:spPr>
            <a:xfrm>
              <a:off x="956029" y="2608295"/>
              <a:ext cx="35574" cy="23095"/>
            </a:xfrm>
            <a:custGeom>
              <a:avLst/>
              <a:gdLst/>
              <a:ahLst/>
              <a:cxnLst/>
              <a:rect l="l" t="t" r="r" b="b"/>
              <a:pathLst>
                <a:path w="1357" h="881" extrusionOk="0">
                  <a:moveTo>
                    <a:pt x="14" y="0"/>
                  </a:moveTo>
                  <a:lnTo>
                    <a:pt x="14" y="664"/>
                  </a:lnTo>
                  <a:cubicBezTo>
                    <a:pt x="0" y="693"/>
                    <a:pt x="0" y="722"/>
                    <a:pt x="0" y="751"/>
                  </a:cubicBezTo>
                  <a:cubicBezTo>
                    <a:pt x="217" y="837"/>
                    <a:pt x="448" y="881"/>
                    <a:pt x="678" y="881"/>
                  </a:cubicBezTo>
                  <a:cubicBezTo>
                    <a:pt x="909" y="881"/>
                    <a:pt x="1140" y="837"/>
                    <a:pt x="1357" y="751"/>
                  </a:cubicBezTo>
                  <a:cubicBezTo>
                    <a:pt x="1357" y="722"/>
                    <a:pt x="1343" y="693"/>
                    <a:pt x="1343" y="664"/>
                  </a:cubicBezTo>
                  <a:lnTo>
                    <a:pt x="1343"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1" name="Google Shape;17811;p62"/>
            <p:cNvSpPr/>
            <p:nvPr/>
          </p:nvSpPr>
          <p:spPr>
            <a:xfrm>
              <a:off x="920823" y="2638941"/>
              <a:ext cx="105987" cy="88947"/>
            </a:xfrm>
            <a:custGeom>
              <a:avLst/>
              <a:gdLst/>
              <a:ahLst/>
              <a:cxnLst/>
              <a:rect l="l" t="t" r="r" b="b"/>
              <a:pathLst>
                <a:path w="4043" h="3393" extrusionOk="0">
                  <a:moveTo>
                    <a:pt x="896" y="0"/>
                  </a:moveTo>
                  <a:lnTo>
                    <a:pt x="376" y="260"/>
                  </a:lnTo>
                  <a:cubicBezTo>
                    <a:pt x="145" y="361"/>
                    <a:pt x="1" y="607"/>
                    <a:pt x="1" y="852"/>
                  </a:cubicBezTo>
                  <a:lnTo>
                    <a:pt x="1" y="2714"/>
                  </a:lnTo>
                  <a:cubicBezTo>
                    <a:pt x="1" y="3090"/>
                    <a:pt x="304" y="3393"/>
                    <a:pt x="679" y="3393"/>
                  </a:cubicBezTo>
                  <a:lnTo>
                    <a:pt x="4042" y="3393"/>
                  </a:lnTo>
                  <a:lnTo>
                    <a:pt x="4042" y="867"/>
                  </a:lnTo>
                  <a:cubicBezTo>
                    <a:pt x="4042" y="607"/>
                    <a:pt x="3898" y="376"/>
                    <a:pt x="3667" y="260"/>
                  </a:cubicBezTo>
                  <a:lnTo>
                    <a:pt x="3147" y="0"/>
                  </a:lnTo>
                  <a:cubicBezTo>
                    <a:pt x="2888" y="405"/>
                    <a:pt x="2458" y="607"/>
                    <a:pt x="2027" y="607"/>
                  </a:cubicBezTo>
                  <a:cubicBezTo>
                    <a:pt x="1596" y="607"/>
                    <a:pt x="1163" y="405"/>
                    <a:pt x="896"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2" name="Google Shape;17812;p62"/>
            <p:cNvSpPr/>
            <p:nvPr/>
          </p:nvSpPr>
          <p:spPr>
            <a:xfrm>
              <a:off x="1002954" y="2650659"/>
              <a:ext cx="23856" cy="76862"/>
            </a:xfrm>
            <a:custGeom>
              <a:avLst/>
              <a:gdLst/>
              <a:ahLst/>
              <a:cxnLst/>
              <a:rect l="l" t="t" r="r" b="b"/>
              <a:pathLst>
                <a:path w="910" h="2932" extrusionOk="0">
                  <a:moveTo>
                    <a:pt x="765" y="1"/>
                  </a:moveTo>
                  <a:lnTo>
                    <a:pt x="173" y="477"/>
                  </a:lnTo>
                  <a:cubicBezTo>
                    <a:pt x="58" y="564"/>
                    <a:pt x="0" y="694"/>
                    <a:pt x="0" y="824"/>
                  </a:cubicBezTo>
                  <a:lnTo>
                    <a:pt x="0" y="2931"/>
                  </a:lnTo>
                  <a:lnTo>
                    <a:pt x="909" y="2931"/>
                  </a:lnTo>
                  <a:lnTo>
                    <a:pt x="909" y="405"/>
                  </a:lnTo>
                  <a:cubicBezTo>
                    <a:pt x="909" y="261"/>
                    <a:pt x="852" y="116"/>
                    <a:pt x="76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3" name="Google Shape;17813;p62"/>
            <p:cNvSpPr/>
            <p:nvPr/>
          </p:nvSpPr>
          <p:spPr>
            <a:xfrm>
              <a:off x="921190" y="2650659"/>
              <a:ext cx="52640" cy="77229"/>
            </a:xfrm>
            <a:custGeom>
              <a:avLst/>
              <a:gdLst/>
              <a:ahLst/>
              <a:cxnLst/>
              <a:rect l="l" t="t" r="r" b="b"/>
              <a:pathLst>
                <a:path w="2008" h="2946" extrusionOk="0">
                  <a:moveTo>
                    <a:pt x="131" y="1"/>
                  </a:moveTo>
                  <a:cubicBezTo>
                    <a:pt x="44" y="116"/>
                    <a:pt x="1" y="261"/>
                    <a:pt x="1" y="405"/>
                  </a:cubicBezTo>
                  <a:lnTo>
                    <a:pt x="1" y="2267"/>
                  </a:lnTo>
                  <a:cubicBezTo>
                    <a:pt x="1" y="2643"/>
                    <a:pt x="290" y="2946"/>
                    <a:pt x="665" y="2946"/>
                  </a:cubicBezTo>
                  <a:lnTo>
                    <a:pt x="2007" y="2946"/>
                  </a:lnTo>
                  <a:lnTo>
                    <a:pt x="2007" y="2036"/>
                  </a:lnTo>
                  <a:lnTo>
                    <a:pt x="1112" y="2036"/>
                  </a:lnTo>
                  <a:cubicBezTo>
                    <a:pt x="983" y="2036"/>
                    <a:pt x="896" y="1935"/>
                    <a:pt x="896" y="1820"/>
                  </a:cubicBezTo>
                  <a:lnTo>
                    <a:pt x="896" y="824"/>
                  </a:lnTo>
                  <a:cubicBezTo>
                    <a:pt x="896" y="694"/>
                    <a:pt x="824" y="564"/>
                    <a:pt x="723" y="477"/>
                  </a:cubicBezTo>
                  <a:lnTo>
                    <a:pt x="131"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4" name="Google Shape;17814;p62"/>
            <p:cNvSpPr/>
            <p:nvPr/>
          </p:nvSpPr>
          <p:spPr>
            <a:xfrm>
              <a:off x="950341" y="2510644"/>
              <a:ext cx="46951" cy="41289"/>
            </a:xfrm>
            <a:custGeom>
              <a:avLst/>
              <a:gdLst/>
              <a:ahLst/>
              <a:cxnLst/>
              <a:rect l="l" t="t" r="r" b="b"/>
              <a:pathLst>
                <a:path w="1791" h="1575" extrusionOk="0">
                  <a:moveTo>
                    <a:pt x="895" y="1"/>
                  </a:moveTo>
                  <a:cubicBezTo>
                    <a:pt x="405" y="1"/>
                    <a:pt x="0" y="347"/>
                    <a:pt x="0" y="780"/>
                  </a:cubicBezTo>
                  <a:cubicBezTo>
                    <a:pt x="0" y="1213"/>
                    <a:pt x="405" y="1574"/>
                    <a:pt x="895" y="1574"/>
                  </a:cubicBezTo>
                  <a:cubicBezTo>
                    <a:pt x="1386" y="1574"/>
                    <a:pt x="1790" y="1213"/>
                    <a:pt x="1790" y="780"/>
                  </a:cubicBezTo>
                  <a:cubicBezTo>
                    <a:pt x="1790" y="347"/>
                    <a:pt x="1386" y="1"/>
                    <a:pt x="895"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5" name="Google Shape;17815;p62"/>
            <p:cNvSpPr/>
            <p:nvPr/>
          </p:nvSpPr>
          <p:spPr>
            <a:xfrm>
              <a:off x="950341" y="2510644"/>
              <a:ext cx="32192" cy="41289"/>
            </a:xfrm>
            <a:custGeom>
              <a:avLst/>
              <a:gdLst/>
              <a:ahLst/>
              <a:cxnLst/>
              <a:rect l="l" t="t" r="r" b="b"/>
              <a:pathLst>
                <a:path w="1228" h="1575" extrusionOk="0">
                  <a:moveTo>
                    <a:pt x="895" y="1"/>
                  </a:moveTo>
                  <a:cubicBezTo>
                    <a:pt x="405" y="1"/>
                    <a:pt x="0" y="347"/>
                    <a:pt x="0" y="780"/>
                  </a:cubicBezTo>
                  <a:cubicBezTo>
                    <a:pt x="0" y="1213"/>
                    <a:pt x="390" y="1574"/>
                    <a:pt x="895" y="1574"/>
                  </a:cubicBezTo>
                  <a:cubicBezTo>
                    <a:pt x="1011" y="1574"/>
                    <a:pt x="1126" y="1545"/>
                    <a:pt x="1228" y="1517"/>
                  </a:cubicBezTo>
                  <a:cubicBezTo>
                    <a:pt x="910" y="1416"/>
                    <a:pt x="679" y="1112"/>
                    <a:pt x="679" y="780"/>
                  </a:cubicBezTo>
                  <a:cubicBezTo>
                    <a:pt x="693" y="448"/>
                    <a:pt x="910" y="160"/>
                    <a:pt x="1228" y="59"/>
                  </a:cubicBezTo>
                  <a:cubicBezTo>
                    <a:pt x="1126" y="15"/>
                    <a:pt x="1011" y="1"/>
                    <a:pt x="895"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6" name="Google Shape;17816;p62"/>
            <p:cNvSpPr/>
            <p:nvPr/>
          </p:nvSpPr>
          <p:spPr>
            <a:xfrm>
              <a:off x="932567" y="2528444"/>
              <a:ext cx="82499" cy="82132"/>
            </a:xfrm>
            <a:custGeom>
              <a:avLst/>
              <a:gdLst/>
              <a:ahLst/>
              <a:cxnLst/>
              <a:rect l="l" t="t" r="r" b="b"/>
              <a:pathLst>
                <a:path w="3147" h="3133" extrusionOk="0">
                  <a:moveTo>
                    <a:pt x="1573" y="0"/>
                  </a:moveTo>
                  <a:cubicBezTo>
                    <a:pt x="707" y="0"/>
                    <a:pt x="0" y="693"/>
                    <a:pt x="0" y="1559"/>
                  </a:cubicBezTo>
                  <a:cubicBezTo>
                    <a:pt x="0" y="2425"/>
                    <a:pt x="707" y="3133"/>
                    <a:pt x="1573" y="3133"/>
                  </a:cubicBezTo>
                  <a:cubicBezTo>
                    <a:pt x="2440" y="3133"/>
                    <a:pt x="3147" y="2425"/>
                    <a:pt x="3147" y="1559"/>
                  </a:cubicBezTo>
                  <a:cubicBezTo>
                    <a:pt x="3147" y="693"/>
                    <a:pt x="2440" y="0"/>
                    <a:pt x="157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7" name="Google Shape;17817;p62"/>
            <p:cNvSpPr/>
            <p:nvPr/>
          </p:nvSpPr>
          <p:spPr>
            <a:xfrm>
              <a:off x="948060" y="2528051"/>
              <a:ext cx="68526" cy="74215"/>
            </a:xfrm>
            <a:custGeom>
              <a:avLst/>
              <a:gdLst/>
              <a:ahLst/>
              <a:cxnLst/>
              <a:rect l="l" t="t" r="r" b="b"/>
              <a:pathLst>
                <a:path w="2614" h="2831" extrusionOk="0">
                  <a:moveTo>
                    <a:pt x="997" y="1"/>
                  </a:moveTo>
                  <a:cubicBezTo>
                    <a:pt x="246" y="15"/>
                    <a:pt x="1" y="1026"/>
                    <a:pt x="665" y="1372"/>
                  </a:cubicBezTo>
                  <a:cubicBezTo>
                    <a:pt x="679" y="1372"/>
                    <a:pt x="708" y="1387"/>
                    <a:pt x="723" y="1387"/>
                  </a:cubicBezTo>
                  <a:lnTo>
                    <a:pt x="1502" y="2801"/>
                  </a:lnTo>
                  <a:cubicBezTo>
                    <a:pt x="1502" y="2801"/>
                    <a:pt x="1719" y="2816"/>
                    <a:pt x="1921" y="2830"/>
                  </a:cubicBezTo>
                  <a:cubicBezTo>
                    <a:pt x="2383" y="2484"/>
                    <a:pt x="2614" y="1921"/>
                    <a:pt x="2542" y="1358"/>
                  </a:cubicBezTo>
                  <a:cubicBezTo>
                    <a:pt x="2440" y="708"/>
                    <a:pt x="1964" y="189"/>
                    <a:pt x="1329" y="44"/>
                  </a:cubicBezTo>
                  <a:cubicBezTo>
                    <a:pt x="1213" y="15"/>
                    <a:pt x="1112" y="15"/>
                    <a:pt x="997"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8" name="Google Shape;17818;p62"/>
            <p:cNvSpPr/>
            <p:nvPr/>
          </p:nvSpPr>
          <p:spPr>
            <a:xfrm>
              <a:off x="938596" y="2564542"/>
              <a:ext cx="70413" cy="57778"/>
            </a:xfrm>
            <a:custGeom>
              <a:avLst/>
              <a:gdLst/>
              <a:ahLst/>
              <a:cxnLst/>
              <a:rect l="l" t="t" r="r" b="b"/>
              <a:pathLst>
                <a:path w="2686" h="2204" extrusionOk="0">
                  <a:moveTo>
                    <a:pt x="1022" y="0"/>
                  </a:moveTo>
                  <a:cubicBezTo>
                    <a:pt x="944" y="0"/>
                    <a:pt x="873" y="44"/>
                    <a:pt x="838" y="125"/>
                  </a:cubicBezTo>
                  <a:cubicBezTo>
                    <a:pt x="766" y="283"/>
                    <a:pt x="651" y="413"/>
                    <a:pt x="535" y="529"/>
                  </a:cubicBezTo>
                  <a:cubicBezTo>
                    <a:pt x="405" y="630"/>
                    <a:pt x="275" y="716"/>
                    <a:pt x="131" y="789"/>
                  </a:cubicBezTo>
                  <a:cubicBezTo>
                    <a:pt x="44" y="832"/>
                    <a:pt x="1" y="933"/>
                    <a:pt x="15" y="1034"/>
                  </a:cubicBezTo>
                  <a:cubicBezTo>
                    <a:pt x="102" y="1698"/>
                    <a:pt x="665" y="2203"/>
                    <a:pt x="1343" y="2203"/>
                  </a:cubicBezTo>
                  <a:cubicBezTo>
                    <a:pt x="2051" y="2203"/>
                    <a:pt x="2628" y="1655"/>
                    <a:pt x="2686" y="962"/>
                  </a:cubicBezTo>
                  <a:cubicBezTo>
                    <a:pt x="2686" y="890"/>
                    <a:pt x="2657" y="832"/>
                    <a:pt x="2614" y="789"/>
                  </a:cubicBezTo>
                  <a:cubicBezTo>
                    <a:pt x="2166" y="413"/>
                    <a:pt x="1647" y="139"/>
                    <a:pt x="1084" y="9"/>
                  </a:cubicBezTo>
                  <a:cubicBezTo>
                    <a:pt x="1063" y="3"/>
                    <a:pt x="1042" y="0"/>
                    <a:pt x="102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9" name="Google Shape;17819;p62"/>
            <p:cNvSpPr/>
            <p:nvPr/>
          </p:nvSpPr>
          <p:spPr>
            <a:xfrm>
              <a:off x="938596" y="2564542"/>
              <a:ext cx="70413" cy="57018"/>
            </a:xfrm>
            <a:custGeom>
              <a:avLst/>
              <a:gdLst/>
              <a:ahLst/>
              <a:cxnLst/>
              <a:rect l="l" t="t" r="r" b="b"/>
              <a:pathLst>
                <a:path w="2686" h="2175" extrusionOk="0">
                  <a:moveTo>
                    <a:pt x="1022" y="0"/>
                  </a:moveTo>
                  <a:cubicBezTo>
                    <a:pt x="944" y="0"/>
                    <a:pt x="873" y="44"/>
                    <a:pt x="838" y="125"/>
                  </a:cubicBezTo>
                  <a:cubicBezTo>
                    <a:pt x="781" y="240"/>
                    <a:pt x="708" y="327"/>
                    <a:pt x="636" y="428"/>
                  </a:cubicBezTo>
                  <a:cubicBezTo>
                    <a:pt x="593" y="457"/>
                    <a:pt x="564" y="500"/>
                    <a:pt x="535" y="529"/>
                  </a:cubicBezTo>
                  <a:cubicBezTo>
                    <a:pt x="405" y="630"/>
                    <a:pt x="275" y="716"/>
                    <a:pt x="131" y="789"/>
                  </a:cubicBezTo>
                  <a:cubicBezTo>
                    <a:pt x="44" y="832"/>
                    <a:pt x="1" y="933"/>
                    <a:pt x="15" y="1020"/>
                  </a:cubicBezTo>
                  <a:cubicBezTo>
                    <a:pt x="88" y="1611"/>
                    <a:pt x="550" y="2088"/>
                    <a:pt x="1141" y="2174"/>
                  </a:cubicBezTo>
                  <a:cubicBezTo>
                    <a:pt x="838" y="1987"/>
                    <a:pt x="665" y="1655"/>
                    <a:pt x="679" y="1294"/>
                  </a:cubicBezTo>
                  <a:lnTo>
                    <a:pt x="679" y="976"/>
                  </a:lnTo>
                  <a:cubicBezTo>
                    <a:pt x="723" y="933"/>
                    <a:pt x="781" y="904"/>
                    <a:pt x="824" y="861"/>
                  </a:cubicBezTo>
                  <a:cubicBezTo>
                    <a:pt x="954" y="745"/>
                    <a:pt x="1055" y="615"/>
                    <a:pt x="1141" y="485"/>
                  </a:cubicBezTo>
                  <a:cubicBezTo>
                    <a:pt x="1574" y="615"/>
                    <a:pt x="1964" y="832"/>
                    <a:pt x="2311" y="1121"/>
                  </a:cubicBezTo>
                  <a:cubicBezTo>
                    <a:pt x="2354" y="1150"/>
                    <a:pt x="2455" y="1251"/>
                    <a:pt x="2585" y="1366"/>
                  </a:cubicBezTo>
                  <a:cubicBezTo>
                    <a:pt x="2643" y="1236"/>
                    <a:pt x="2672" y="1092"/>
                    <a:pt x="2686" y="962"/>
                  </a:cubicBezTo>
                  <a:cubicBezTo>
                    <a:pt x="2686" y="890"/>
                    <a:pt x="2657" y="818"/>
                    <a:pt x="2614" y="774"/>
                  </a:cubicBezTo>
                  <a:cubicBezTo>
                    <a:pt x="2166" y="413"/>
                    <a:pt x="1647" y="139"/>
                    <a:pt x="1084" y="9"/>
                  </a:cubicBezTo>
                  <a:cubicBezTo>
                    <a:pt x="1063" y="3"/>
                    <a:pt x="1042" y="0"/>
                    <a:pt x="1022"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0" name="Google Shape;17820;p62"/>
            <p:cNvSpPr/>
            <p:nvPr/>
          </p:nvSpPr>
          <p:spPr>
            <a:xfrm>
              <a:off x="879954" y="2733551"/>
              <a:ext cx="11744" cy="17433"/>
            </a:xfrm>
            <a:custGeom>
              <a:avLst/>
              <a:gdLst/>
              <a:ahLst/>
              <a:cxnLst/>
              <a:rect l="l" t="t" r="r" b="b"/>
              <a:pathLst>
                <a:path w="448" h="665" extrusionOk="0">
                  <a:moveTo>
                    <a:pt x="0" y="0"/>
                  </a:moveTo>
                  <a:lnTo>
                    <a:pt x="0" y="664"/>
                  </a:lnTo>
                  <a:lnTo>
                    <a:pt x="448" y="664"/>
                  </a:lnTo>
                  <a:lnTo>
                    <a:pt x="448"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1" name="Google Shape;17821;p62"/>
            <p:cNvSpPr/>
            <p:nvPr/>
          </p:nvSpPr>
          <p:spPr>
            <a:xfrm>
              <a:off x="1220146" y="2733551"/>
              <a:ext cx="11771" cy="17433"/>
            </a:xfrm>
            <a:custGeom>
              <a:avLst/>
              <a:gdLst/>
              <a:ahLst/>
              <a:cxnLst/>
              <a:rect l="l" t="t" r="r" b="b"/>
              <a:pathLst>
                <a:path w="449" h="665" extrusionOk="0">
                  <a:moveTo>
                    <a:pt x="1" y="0"/>
                  </a:moveTo>
                  <a:lnTo>
                    <a:pt x="1" y="664"/>
                  </a:lnTo>
                  <a:lnTo>
                    <a:pt x="448" y="664"/>
                  </a:lnTo>
                  <a:lnTo>
                    <a:pt x="448"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2" name="Google Shape;17822;p62"/>
            <p:cNvSpPr/>
            <p:nvPr/>
          </p:nvSpPr>
          <p:spPr>
            <a:xfrm>
              <a:off x="866322" y="2727495"/>
              <a:ext cx="379226" cy="11744"/>
            </a:xfrm>
            <a:custGeom>
              <a:avLst/>
              <a:gdLst/>
              <a:ahLst/>
              <a:cxnLst/>
              <a:rect l="l" t="t" r="r" b="b"/>
              <a:pathLst>
                <a:path w="14466" h="448" extrusionOk="0">
                  <a:moveTo>
                    <a:pt x="304" y="0"/>
                  </a:moveTo>
                  <a:cubicBezTo>
                    <a:pt x="1" y="0"/>
                    <a:pt x="1" y="448"/>
                    <a:pt x="304" y="448"/>
                  </a:cubicBezTo>
                  <a:lnTo>
                    <a:pt x="14176" y="448"/>
                  </a:lnTo>
                  <a:cubicBezTo>
                    <a:pt x="14465" y="448"/>
                    <a:pt x="14465" y="0"/>
                    <a:pt x="1417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3" name="Google Shape;17823;p62"/>
            <p:cNvSpPr/>
            <p:nvPr/>
          </p:nvSpPr>
          <p:spPr>
            <a:xfrm>
              <a:off x="944652" y="2716144"/>
              <a:ext cx="35233" cy="11744"/>
            </a:xfrm>
            <a:custGeom>
              <a:avLst/>
              <a:gdLst/>
              <a:ahLst/>
              <a:cxnLst/>
              <a:rect l="l" t="t" r="r" b="b"/>
              <a:pathLst>
                <a:path w="1344" h="448" extrusionOk="0">
                  <a:moveTo>
                    <a:pt x="217" y="0"/>
                  </a:moveTo>
                  <a:cubicBezTo>
                    <a:pt x="88" y="0"/>
                    <a:pt x="1" y="87"/>
                    <a:pt x="1" y="217"/>
                  </a:cubicBezTo>
                  <a:cubicBezTo>
                    <a:pt x="1" y="347"/>
                    <a:pt x="88" y="448"/>
                    <a:pt x="217" y="448"/>
                  </a:cubicBezTo>
                  <a:lnTo>
                    <a:pt x="1343" y="448"/>
                  </a:lnTo>
                  <a:lnTo>
                    <a:pt x="1343" y="0"/>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4" name="Google Shape;17824;p62"/>
            <p:cNvSpPr/>
            <p:nvPr/>
          </p:nvSpPr>
          <p:spPr>
            <a:xfrm>
              <a:off x="968115" y="2669219"/>
              <a:ext cx="82158" cy="58669"/>
            </a:xfrm>
            <a:custGeom>
              <a:avLst/>
              <a:gdLst/>
              <a:ahLst/>
              <a:cxnLst/>
              <a:rect l="l" t="t" r="r" b="b"/>
              <a:pathLst>
                <a:path w="3134" h="2238" extrusionOk="0">
                  <a:moveTo>
                    <a:pt x="217" y="0"/>
                  </a:moveTo>
                  <a:cubicBezTo>
                    <a:pt x="88" y="0"/>
                    <a:pt x="1" y="87"/>
                    <a:pt x="1" y="217"/>
                  </a:cubicBezTo>
                  <a:lnTo>
                    <a:pt x="1" y="2007"/>
                  </a:lnTo>
                  <a:cubicBezTo>
                    <a:pt x="1" y="2137"/>
                    <a:pt x="88" y="2238"/>
                    <a:pt x="217" y="2238"/>
                  </a:cubicBezTo>
                  <a:lnTo>
                    <a:pt x="2902" y="2238"/>
                  </a:lnTo>
                  <a:cubicBezTo>
                    <a:pt x="3032" y="2238"/>
                    <a:pt x="3133" y="2137"/>
                    <a:pt x="3133" y="2007"/>
                  </a:cubicBezTo>
                  <a:lnTo>
                    <a:pt x="3133" y="217"/>
                  </a:lnTo>
                  <a:cubicBezTo>
                    <a:pt x="3133" y="87"/>
                    <a:pt x="3032" y="0"/>
                    <a:pt x="2902"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5" name="Google Shape;17825;p62"/>
            <p:cNvSpPr/>
            <p:nvPr/>
          </p:nvSpPr>
          <p:spPr>
            <a:xfrm>
              <a:off x="995378" y="2692681"/>
              <a:ext cx="27264" cy="11744"/>
            </a:xfrm>
            <a:custGeom>
              <a:avLst/>
              <a:gdLst/>
              <a:ahLst/>
              <a:cxnLst/>
              <a:rect l="l" t="t" r="r" b="b"/>
              <a:pathLst>
                <a:path w="1040" h="448" extrusionOk="0">
                  <a:moveTo>
                    <a:pt x="303" y="0"/>
                  </a:moveTo>
                  <a:cubicBezTo>
                    <a:pt x="0" y="0"/>
                    <a:pt x="0" y="448"/>
                    <a:pt x="303" y="448"/>
                  </a:cubicBezTo>
                  <a:lnTo>
                    <a:pt x="751" y="448"/>
                  </a:lnTo>
                  <a:cubicBezTo>
                    <a:pt x="1040" y="448"/>
                    <a:pt x="1040"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26" name="Google Shape;17826;p62"/>
          <p:cNvGrpSpPr/>
          <p:nvPr/>
        </p:nvGrpSpPr>
        <p:grpSpPr>
          <a:xfrm>
            <a:off x="1328387" y="2500814"/>
            <a:ext cx="404183" cy="289151"/>
            <a:chOff x="1328387" y="2500814"/>
            <a:chExt cx="404183" cy="289151"/>
          </a:xfrm>
        </p:grpSpPr>
        <p:sp>
          <p:nvSpPr>
            <p:cNvPr id="17827" name="Google Shape;17827;p62"/>
            <p:cNvSpPr/>
            <p:nvPr/>
          </p:nvSpPr>
          <p:spPr>
            <a:xfrm>
              <a:off x="1561491" y="2601479"/>
              <a:ext cx="125281" cy="118859"/>
            </a:xfrm>
            <a:custGeom>
              <a:avLst/>
              <a:gdLst/>
              <a:ahLst/>
              <a:cxnLst/>
              <a:rect l="l" t="t" r="r" b="b"/>
              <a:pathLst>
                <a:path w="4779" h="4534" extrusionOk="0">
                  <a:moveTo>
                    <a:pt x="1675" y="0"/>
                  </a:moveTo>
                  <a:lnTo>
                    <a:pt x="1675" y="405"/>
                  </a:lnTo>
                  <a:cubicBezTo>
                    <a:pt x="1675" y="506"/>
                    <a:pt x="1603" y="607"/>
                    <a:pt x="1502" y="621"/>
                  </a:cubicBezTo>
                  <a:lnTo>
                    <a:pt x="520" y="910"/>
                  </a:lnTo>
                  <a:cubicBezTo>
                    <a:pt x="203" y="996"/>
                    <a:pt x="1" y="1271"/>
                    <a:pt x="1" y="1603"/>
                  </a:cubicBezTo>
                  <a:lnTo>
                    <a:pt x="1" y="4533"/>
                  </a:lnTo>
                  <a:lnTo>
                    <a:pt x="3826" y="4533"/>
                  </a:lnTo>
                  <a:cubicBezTo>
                    <a:pt x="4346" y="4533"/>
                    <a:pt x="4779" y="4100"/>
                    <a:pt x="4779" y="3580"/>
                  </a:cubicBezTo>
                  <a:lnTo>
                    <a:pt x="4779" y="1588"/>
                  </a:lnTo>
                  <a:cubicBezTo>
                    <a:pt x="4779" y="1285"/>
                    <a:pt x="4577" y="996"/>
                    <a:pt x="4274" y="910"/>
                  </a:cubicBezTo>
                  <a:lnTo>
                    <a:pt x="3306" y="621"/>
                  </a:lnTo>
                  <a:cubicBezTo>
                    <a:pt x="3191" y="607"/>
                    <a:pt x="3119" y="506"/>
                    <a:pt x="3119" y="405"/>
                  </a:cubicBezTo>
                  <a:lnTo>
                    <a:pt x="3119"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8" name="Google Shape;17828;p62"/>
            <p:cNvSpPr/>
            <p:nvPr/>
          </p:nvSpPr>
          <p:spPr>
            <a:xfrm>
              <a:off x="1561884" y="2620407"/>
              <a:ext cx="125281" cy="99932"/>
            </a:xfrm>
            <a:custGeom>
              <a:avLst/>
              <a:gdLst/>
              <a:ahLst/>
              <a:cxnLst/>
              <a:rect l="l" t="t" r="r" b="b"/>
              <a:pathLst>
                <a:path w="4779" h="3812" extrusionOk="0">
                  <a:moveTo>
                    <a:pt x="1155" y="0"/>
                  </a:moveTo>
                  <a:lnTo>
                    <a:pt x="520" y="188"/>
                  </a:lnTo>
                  <a:cubicBezTo>
                    <a:pt x="217" y="274"/>
                    <a:pt x="0" y="549"/>
                    <a:pt x="0" y="881"/>
                  </a:cubicBezTo>
                  <a:lnTo>
                    <a:pt x="0" y="3811"/>
                  </a:lnTo>
                  <a:lnTo>
                    <a:pt x="3826" y="3811"/>
                  </a:lnTo>
                  <a:cubicBezTo>
                    <a:pt x="4360" y="3811"/>
                    <a:pt x="4778" y="3378"/>
                    <a:pt x="4778" y="2858"/>
                  </a:cubicBezTo>
                  <a:lnTo>
                    <a:pt x="4778" y="866"/>
                  </a:lnTo>
                  <a:cubicBezTo>
                    <a:pt x="4778" y="549"/>
                    <a:pt x="4576" y="274"/>
                    <a:pt x="4259" y="188"/>
                  </a:cubicBezTo>
                  <a:lnTo>
                    <a:pt x="3624" y="0"/>
                  </a:lnTo>
                  <a:cubicBezTo>
                    <a:pt x="3349" y="476"/>
                    <a:pt x="2869" y="715"/>
                    <a:pt x="2389" y="715"/>
                  </a:cubicBezTo>
                  <a:cubicBezTo>
                    <a:pt x="1909" y="715"/>
                    <a:pt x="1429" y="476"/>
                    <a:pt x="115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9" name="Google Shape;17829;p62"/>
            <p:cNvSpPr/>
            <p:nvPr/>
          </p:nvSpPr>
          <p:spPr>
            <a:xfrm>
              <a:off x="1603881" y="2601479"/>
              <a:ext cx="40895" cy="18953"/>
            </a:xfrm>
            <a:custGeom>
              <a:avLst/>
              <a:gdLst/>
              <a:ahLst/>
              <a:cxnLst/>
              <a:rect l="l" t="t" r="r" b="b"/>
              <a:pathLst>
                <a:path w="1560" h="723" extrusionOk="0">
                  <a:moveTo>
                    <a:pt x="58" y="0"/>
                  </a:moveTo>
                  <a:lnTo>
                    <a:pt x="58" y="405"/>
                  </a:lnTo>
                  <a:cubicBezTo>
                    <a:pt x="58" y="448"/>
                    <a:pt x="44" y="506"/>
                    <a:pt x="1" y="549"/>
                  </a:cubicBezTo>
                  <a:cubicBezTo>
                    <a:pt x="246" y="664"/>
                    <a:pt x="520" y="722"/>
                    <a:pt x="794" y="722"/>
                  </a:cubicBezTo>
                  <a:cubicBezTo>
                    <a:pt x="1054" y="722"/>
                    <a:pt x="1314" y="664"/>
                    <a:pt x="1560" y="549"/>
                  </a:cubicBezTo>
                  <a:cubicBezTo>
                    <a:pt x="1531" y="506"/>
                    <a:pt x="1502" y="448"/>
                    <a:pt x="1502" y="405"/>
                  </a:cubicBezTo>
                  <a:lnTo>
                    <a:pt x="150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0" name="Google Shape;17830;p62"/>
            <p:cNvSpPr/>
            <p:nvPr/>
          </p:nvSpPr>
          <p:spPr>
            <a:xfrm>
              <a:off x="1580785" y="2513685"/>
              <a:ext cx="31458" cy="68893"/>
            </a:xfrm>
            <a:custGeom>
              <a:avLst/>
              <a:gdLst/>
              <a:ahLst/>
              <a:cxnLst/>
              <a:rect l="l" t="t" r="r" b="b"/>
              <a:pathLst>
                <a:path w="1200" h="2628" extrusionOk="0">
                  <a:moveTo>
                    <a:pt x="723" y="0"/>
                  </a:moveTo>
                  <a:cubicBezTo>
                    <a:pt x="319" y="0"/>
                    <a:pt x="1" y="318"/>
                    <a:pt x="1" y="722"/>
                  </a:cubicBezTo>
                  <a:lnTo>
                    <a:pt x="1" y="881"/>
                  </a:lnTo>
                  <a:cubicBezTo>
                    <a:pt x="1" y="1083"/>
                    <a:pt x="30" y="1285"/>
                    <a:pt x="88" y="1487"/>
                  </a:cubicBezTo>
                  <a:lnTo>
                    <a:pt x="477" y="2628"/>
                  </a:lnTo>
                  <a:lnTo>
                    <a:pt x="1199" y="2628"/>
                  </a:lnTo>
                  <a:lnTo>
                    <a:pt x="119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1" name="Google Shape;17831;p62"/>
            <p:cNvSpPr/>
            <p:nvPr/>
          </p:nvSpPr>
          <p:spPr>
            <a:xfrm>
              <a:off x="1593290" y="2507236"/>
              <a:ext cx="75342" cy="75342"/>
            </a:xfrm>
            <a:custGeom>
              <a:avLst/>
              <a:gdLst/>
              <a:ahLst/>
              <a:cxnLst/>
              <a:rect l="l" t="t" r="r" b="b"/>
              <a:pathLst>
                <a:path w="2874" h="2874" extrusionOk="0">
                  <a:moveTo>
                    <a:pt x="722" y="1"/>
                  </a:moveTo>
                  <a:cubicBezTo>
                    <a:pt x="318" y="1"/>
                    <a:pt x="0" y="319"/>
                    <a:pt x="0" y="723"/>
                  </a:cubicBezTo>
                  <a:cubicBezTo>
                    <a:pt x="0" y="983"/>
                    <a:pt x="217" y="1199"/>
                    <a:pt x="477" y="1199"/>
                  </a:cubicBezTo>
                  <a:lnTo>
                    <a:pt x="2397" y="2874"/>
                  </a:lnTo>
                  <a:lnTo>
                    <a:pt x="2801" y="1459"/>
                  </a:lnTo>
                  <a:cubicBezTo>
                    <a:pt x="2844" y="1286"/>
                    <a:pt x="2873" y="1098"/>
                    <a:pt x="2873" y="925"/>
                  </a:cubicBezTo>
                  <a:lnTo>
                    <a:pt x="2873" y="477"/>
                  </a:lnTo>
                  <a:cubicBezTo>
                    <a:pt x="2873" y="203"/>
                    <a:pt x="2656" y="1"/>
                    <a:pt x="2397"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2" name="Google Shape;17832;p62"/>
            <p:cNvSpPr/>
            <p:nvPr/>
          </p:nvSpPr>
          <p:spPr>
            <a:xfrm>
              <a:off x="1586841" y="2538668"/>
              <a:ext cx="74975" cy="68893"/>
            </a:xfrm>
            <a:custGeom>
              <a:avLst/>
              <a:gdLst/>
              <a:ahLst/>
              <a:cxnLst/>
              <a:rect l="l" t="t" r="r" b="b"/>
              <a:pathLst>
                <a:path w="2860" h="2628" extrusionOk="0">
                  <a:moveTo>
                    <a:pt x="910" y="0"/>
                  </a:moveTo>
                  <a:cubicBezTo>
                    <a:pt x="780" y="0"/>
                    <a:pt x="665" y="43"/>
                    <a:pt x="564" y="144"/>
                  </a:cubicBezTo>
                  <a:lnTo>
                    <a:pt x="131" y="577"/>
                  </a:lnTo>
                  <a:cubicBezTo>
                    <a:pt x="44" y="664"/>
                    <a:pt x="1" y="780"/>
                    <a:pt x="1" y="910"/>
                  </a:cubicBezTo>
                  <a:lnTo>
                    <a:pt x="1" y="1184"/>
                  </a:lnTo>
                  <a:cubicBezTo>
                    <a:pt x="1" y="1992"/>
                    <a:pt x="636" y="2627"/>
                    <a:pt x="1444" y="2627"/>
                  </a:cubicBezTo>
                  <a:cubicBezTo>
                    <a:pt x="2224" y="2613"/>
                    <a:pt x="2859" y="1978"/>
                    <a:pt x="2859" y="1184"/>
                  </a:cubicBezTo>
                  <a:lnTo>
                    <a:pt x="2859" y="881"/>
                  </a:lnTo>
                  <a:cubicBezTo>
                    <a:pt x="2859" y="751"/>
                    <a:pt x="2816" y="635"/>
                    <a:pt x="2715" y="534"/>
                  </a:cubicBezTo>
                  <a:cubicBezTo>
                    <a:pt x="2354" y="173"/>
                    <a:pt x="1675" y="15"/>
                    <a:pt x="910"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3" name="Google Shape;17833;p62"/>
            <p:cNvSpPr/>
            <p:nvPr/>
          </p:nvSpPr>
          <p:spPr>
            <a:xfrm>
              <a:off x="1587234" y="2538983"/>
              <a:ext cx="74949" cy="67451"/>
            </a:xfrm>
            <a:custGeom>
              <a:avLst/>
              <a:gdLst/>
              <a:ahLst/>
              <a:cxnLst/>
              <a:rect l="l" t="t" r="r" b="b"/>
              <a:pathLst>
                <a:path w="2859" h="2573" extrusionOk="0">
                  <a:moveTo>
                    <a:pt x="884" y="0"/>
                  </a:moveTo>
                  <a:cubicBezTo>
                    <a:pt x="768" y="0"/>
                    <a:pt x="655" y="55"/>
                    <a:pt x="578" y="132"/>
                  </a:cubicBezTo>
                  <a:lnTo>
                    <a:pt x="145" y="565"/>
                  </a:lnTo>
                  <a:cubicBezTo>
                    <a:pt x="44" y="667"/>
                    <a:pt x="0" y="782"/>
                    <a:pt x="0" y="912"/>
                  </a:cubicBezTo>
                  <a:lnTo>
                    <a:pt x="0" y="1186"/>
                  </a:lnTo>
                  <a:cubicBezTo>
                    <a:pt x="0" y="1821"/>
                    <a:pt x="419" y="2384"/>
                    <a:pt x="1040" y="2572"/>
                  </a:cubicBezTo>
                  <a:cubicBezTo>
                    <a:pt x="823" y="2312"/>
                    <a:pt x="708" y="1995"/>
                    <a:pt x="722" y="1663"/>
                  </a:cubicBezTo>
                  <a:lnTo>
                    <a:pt x="708" y="970"/>
                  </a:lnTo>
                  <a:cubicBezTo>
                    <a:pt x="708" y="690"/>
                    <a:pt x="924" y="478"/>
                    <a:pt x="1187" y="478"/>
                  </a:cubicBezTo>
                  <a:cubicBezTo>
                    <a:pt x="1196" y="478"/>
                    <a:pt x="1204" y="478"/>
                    <a:pt x="1213" y="479"/>
                  </a:cubicBezTo>
                  <a:cubicBezTo>
                    <a:pt x="1704" y="522"/>
                    <a:pt x="2411" y="594"/>
                    <a:pt x="2859" y="811"/>
                  </a:cubicBezTo>
                  <a:cubicBezTo>
                    <a:pt x="2844" y="710"/>
                    <a:pt x="2801" y="609"/>
                    <a:pt x="2729" y="537"/>
                  </a:cubicBezTo>
                  <a:cubicBezTo>
                    <a:pt x="2353" y="176"/>
                    <a:pt x="1675" y="17"/>
                    <a:pt x="924" y="3"/>
                  </a:cubicBezTo>
                  <a:cubicBezTo>
                    <a:pt x="911" y="1"/>
                    <a:pt x="897" y="0"/>
                    <a:pt x="88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4" name="Google Shape;17834;p62"/>
            <p:cNvSpPr/>
            <p:nvPr/>
          </p:nvSpPr>
          <p:spPr>
            <a:xfrm>
              <a:off x="1561884" y="2632518"/>
              <a:ext cx="24983" cy="87820"/>
            </a:xfrm>
            <a:custGeom>
              <a:avLst/>
              <a:gdLst/>
              <a:ahLst/>
              <a:cxnLst/>
              <a:rect l="l" t="t" r="r" b="b"/>
              <a:pathLst>
                <a:path w="953" h="3350" extrusionOk="0">
                  <a:moveTo>
                    <a:pt x="130" y="0"/>
                  </a:moveTo>
                  <a:cubicBezTo>
                    <a:pt x="44" y="130"/>
                    <a:pt x="0" y="260"/>
                    <a:pt x="0" y="419"/>
                  </a:cubicBezTo>
                  <a:lnTo>
                    <a:pt x="0" y="3349"/>
                  </a:lnTo>
                  <a:lnTo>
                    <a:pt x="953" y="3349"/>
                  </a:lnTo>
                  <a:lnTo>
                    <a:pt x="953" y="1126"/>
                  </a:lnTo>
                  <a:cubicBezTo>
                    <a:pt x="953" y="938"/>
                    <a:pt x="881" y="751"/>
                    <a:pt x="751" y="621"/>
                  </a:cubicBezTo>
                  <a:lnTo>
                    <a:pt x="130"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5" name="Google Shape;17835;p62"/>
            <p:cNvSpPr/>
            <p:nvPr/>
          </p:nvSpPr>
          <p:spPr>
            <a:xfrm>
              <a:off x="1630751" y="2632518"/>
              <a:ext cx="56415" cy="87820"/>
            </a:xfrm>
            <a:custGeom>
              <a:avLst/>
              <a:gdLst/>
              <a:ahLst/>
              <a:cxnLst/>
              <a:rect l="l" t="t" r="r" b="b"/>
              <a:pathLst>
                <a:path w="2152" h="3350" extrusionOk="0">
                  <a:moveTo>
                    <a:pt x="2021" y="0"/>
                  </a:moveTo>
                  <a:lnTo>
                    <a:pt x="1415" y="621"/>
                  </a:lnTo>
                  <a:cubicBezTo>
                    <a:pt x="1271" y="751"/>
                    <a:pt x="1199" y="938"/>
                    <a:pt x="1199" y="1126"/>
                  </a:cubicBezTo>
                  <a:lnTo>
                    <a:pt x="1199" y="2165"/>
                  </a:lnTo>
                  <a:cubicBezTo>
                    <a:pt x="1199" y="2295"/>
                    <a:pt x="1098" y="2396"/>
                    <a:pt x="953" y="2396"/>
                  </a:cubicBezTo>
                  <a:lnTo>
                    <a:pt x="0" y="2396"/>
                  </a:lnTo>
                  <a:lnTo>
                    <a:pt x="0" y="3349"/>
                  </a:lnTo>
                  <a:lnTo>
                    <a:pt x="1199" y="3349"/>
                  </a:lnTo>
                  <a:cubicBezTo>
                    <a:pt x="1733" y="3349"/>
                    <a:pt x="2151" y="2916"/>
                    <a:pt x="2151" y="2396"/>
                  </a:cubicBezTo>
                  <a:lnTo>
                    <a:pt x="2151" y="404"/>
                  </a:lnTo>
                  <a:cubicBezTo>
                    <a:pt x="2151" y="260"/>
                    <a:pt x="2108" y="116"/>
                    <a:pt x="202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6" name="Google Shape;17836;p62"/>
            <p:cNvSpPr/>
            <p:nvPr/>
          </p:nvSpPr>
          <p:spPr>
            <a:xfrm>
              <a:off x="1348442" y="2726735"/>
              <a:ext cx="364074" cy="18953"/>
            </a:xfrm>
            <a:custGeom>
              <a:avLst/>
              <a:gdLst/>
              <a:ahLst/>
              <a:cxnLst/>
              <a:rect l="l" t="t" r="r" b="b"/>
              <a:pathLst>
                <a:path w="13888" h="723" extrusionOk="0">
                  <a:moveTo>
                    <a:pt x="1" y="0"/>
                  </a:moveTo>
                  <a:lnTo>
                    <a:pt x="1" y="722"/>
                  </a:lnTo>
                  <a:lnTo>
                    <a:pt x="13888" y="722"/>
                  </a:lnTo>
                  <a:lnTo>
                    <a:pt x="1388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7" name="Google Shape;17837;p62"/>
            <p:cNvSpPr/>
            <p:nvPr/>
          </p:nvSpPr>
          <p:spPr>
            <a:xfrm>
              <a:off x="1342019" y="2726735"/>
              <a:ext cx="13265" cy="63231"/>
            </a:xfrm>
            <a:custGeom>
              <a:avLst/>
              <a:gdLst/>
              <a:ahLst/>
              <a:cxnLst/>
              <a:rect l="l" t="t" r="r" b="b"/>
              <a:pathLst>
                <a:path w="506" h="2412" extrusionOk="0">
                  <a:moveTo>
                    <a:pt x="15" y="0"/>
                  </a:moveTo>
                  <a:lnTo>
                    <a:pt x="15" y="2151"/>
                  </a:lnTo>
                  <a:cubicBezTo>
                    <a:pt x="0" y="2325"/>
                    <a:pt x="127" y="2411"/>
                    <a:pt x="253" y="2411"/>
                  </a:cubicBezTo>
                  <a:cubicBezTo>
                    <a:pt x="379" y="2411"/>
                    <a:pt x="505" y="2325"/>
                    <a:pt x="491" y="2151"/>
                  </a:cubicBezTo>
                  <a:lnTo>
                    <a:pt x="491"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8" name="Google Shape;17838;p62"/>
            <p:cNvSpPr/>
            <p:nvPr/>
          </p:nvSpPr>
          <p:spPr>
            <a:xfrm>
              <a:off x="1705674" y="2726735"/>
              <a:ext cx="13265" cy="63231"/>
            </a:xfrm>
            <a:custGeom>
              <a:avLst/>
              <a:gdLst/>
              <a:ahLst/>
              <a:cxnLst/>
              <a:rect l="l" t="t" r="r" b="b"/>
              <a:pathLst>
                <a:path w="506" h="2412" extrusionOk="0">
                  <a:moveTo>
                    <a:pt x="15" y="0"/>
                  </a:moveTo>
                  <a:lnTo>
                    <a:pt x="15" y="2151"/>
                  </a:lnTo>
                  <a:cubicBezTo>
                    <a:pt x="1" y="2325"/>
                    <a:pt x="127" y="2411"/>
                    <a:pt x="253" y="2411"/>
                  </a:cubicBezTo>
                  <a:cubicBezTo>
                    <a:pt x="380" y="2411"/>
                    <a:pt x="506" y="2325"/>
                    <a:pt x="491" y="2151"/>
                  </a:cubicBezTo>
                  <a:lnTo>
                    <a:pt x="491"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9" name="Google Shape;17839;p62"/>
            <p:cNvSpPr/>
            <p:nvPr/>
          </p:nvSpPr>
          <p:spPr>
            <a:xfrm>
              <a:off x="1342386" y="2726735"/>
              <a:ext cx="12531" cy="18953"/>
            </a:xfrm>
            <a:custGeom>
              <a:avLst/>
              <a:gdLst/>
              <a:ahLst/>
              <a:cxnLst/>
              <a:rect l="l" t="t" r="r" b="b"/>
              <a:pathLst>
                <a:path w="478" h="723" extrusionOk="0">
                  <a:moveTo>
                    <a:pt x="1" y="0"/>
                  </a:moveTo>
                  <a:lnTo>
                    <a:pt x="1" y="722"/>
                  </a:lnTo>
                  <a:lnTo>
                    <a:pt x="477" y="722"/>
                  </a:lnTo>
                  <a:lnTo>
                    <a:pt x="477"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0" name="Google Shape;17840;p62"/>
            <p:cNvSpPr/>
            <p:nvPr/>
          </p:nvSpPr>
          <p:spPr>
            <a:xfrm>
              <a:off x="1706067" y="2726735"/>
              <a:ext cx="12505" cy="18953"/>
            </a:xfrm>
            <a:custGeom>
              <a:avLst/>
              <a:gdLst/>
              <a:ahLst/>
              <a:cxnLst/>
              <a:rect l="l" t="t" r="r" b="b"/>
              <a:pathLst>
                <a:path w="477" h="723" extrusionOk="0">
                  <a:moveTo>
                    <a:pt x="0" y="0"/>
                  </a:moveTo>
                  <a:lnTo>
                    <a:pt x="0" y="722"/>
                  </a:lnTo>
                  <a:lnTo>
                    <a:pt x="476" y="722"/>
                  </a:lnTo>
                  <a:lnTo>
                    <a:pt x="47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1" name="Google Shape;17841;p62"/>
            <p:cNvSpPr/>
            <p:nvPr/>
          </p:nvSpPr>
          <p:spPr>
            <a:xfrm>
              <a:off x="1328387" y="2720679"/>
              <a:ext cx="404183" cy="12505"/>
            </a:xfrm>
            <a:custGeom>
              <a:avLst/>
              <a:gdLst/>
              <a:ahLst/>
              <a:cxnLst/>
              <a:rect l="l" t="t" r="r" b="b"/>
              <a:pathLst>
                <a:path w="15418" h="477" extrusionOk="0">
                  <a:moveTo>
                    <a:pt x="289" y="0"/>
                  </a:moveTo>
                  <a:cubicBezTo>
                    <a:pt x="1" y="15"/>
                    <a:pt x="1" y="448"/>
                    <a:pt x="289" y="477"/>
                  </a:cubicBezTo>
                  <a:lnTo>
                    <a:pt x="15129" y="477"/>
                  </a:lnTo>
                  <a:cubicBezTo>
                    <a:pt x="15418" y="448"/>
                    <a:pt x="15418" y="15"/>
                    <a:pt x="15129"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2" name="Google Shape;17842;p62"/>
            <p:cNvSpPr/>
            <p:nvPr/>
          </p:nvSpPr>
          <p:spPr>
            <a:xfrm>
              <a:off x="1624695" y="2708148"/>
              <a:ext cx="37487" cy="12557"/>
            </a:xfrm>
            <a:custGeom>
              <a:avLst/>
              <a:gdLst/>
              <a:ahLst/>
              <a:cxnLst/>
              <a:rect l="l" t="t" r="r" b="b"/>
              <a:pathLst>
                <a:path w="1430" h="479" extrusionOk="0">
                  <a:moveTo>
                    <a:pt x="1221" y="1"/>
                  </a:moveTo>
                  <a:cubicBezTo>
                    <a:pt x="1213" y="1"/>
                    <a:pt x="1206" y="1"/>
                    <a:pt x="1199" y="2"/>
                  </a:cubicBezTo>
                  <a:lnTo>
                    <a:pt x="0" y="2"/>
                  </a:lnTo>
                  <a:lnTo>
                    <a:pt x="0" y="478"/>
                  </a:lnTo>
                  <a:lnTo>
                    <a:pt x="1199" y="478"/>
                  </a:lnTo>
                  <a:cubicBezTo>
                    <a:pt x="1329" y="478"/>
                    <a:pt x="1430" y="363"/>
                    <a:pt x="1430" y="233"/>
                  </a:cubicBezTo>
                  <a:cubicBezTo>
                    <a:pt x="1430" y="111"/>
                    <a:pt x="1340" y="1"/>
                    <a:pt x="122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3" name="Google Shape;17843;p62"/>
            <p:cNvSpPr/>
            <p:nvPr/>
          </p:nvSpPr>
          <p:spPr>
            <a:xfrm>
              <a:off x="1549380" y="2657868"/>
              <a:ext cx="87820" cy="62837"/>
            </a:xfrm>
            <a:custGeom>
              <a:avLst/>
              <a:gdLst/>
              <a:ahLst/>
              <a:cxnLst/>
              <a:rect l="l" t="t" r="r" b="b"/>
              <a:pathLst>
                <a:path w="3350" h="2397" extrusionOk="0">
                  <a:moveTo>
                    <a:pt x="232" y="0"/>
                  </a:moveTo>
                  <a:cubicBezTo>
                    <a:pt x="102" y="0"/>
                    <a:pt x="1" y="101"/>
                    <a:pt x="1" y="246"/>
                  </a:cubicBezTo>
                  <a:lnTo>
                    <a:pt x="1" y="2151"/>
                  </a:lnTo>
                  <a:cubicBezTo>
                    <a:pt x="1" y="2281"/>
                    <a:pt x="102" y="2396"/>
                    <a:pt x="232" y="2396"/>
                  </a:cubicBezTo>
                  <a:lnTo>
                    <a:pt x="3104" y="2396"/>
                  </a:lnTo>
                  <a:cubicBezTo>
                    <a:pt x="3234" y="2396"/>
                    <a:pt x="3350" y="2281"/>
                    <a:pt x="3350" y="2151"/>
                  </a:cubicBezTo>
                  <a:lnTo>
                    <a:pt x="3350" y="246"/>
                  </a:lnTo>
                  <a:cubicBezTo>
                    <a:pt x="3350" y="101"/>
                    <a:pt x="3234" y="0"/>
                    <a:pt x="3104"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4" name="Google Shape;17844;p62"/>
            <p:cNvSpPr/>
            <p:nvPr/>
          </p:nvSpPr>
          <p:spPr>
            <a:xfrm>
              <a:off x="1585714" y="2682825"/>
              <a:ext cx="15178" cy="12531"/>
            </a:xfrm>
            <a:custGeom>
              <a:avLst/>
              <a:gdLst/>
              <a:ahLst/>
              <a:cxnLst/>
              <a:rect l="l" t="t" r="r" b="b"/>
              <a:pathLst>
                <a:path w="579" h="478" extrusionOk="0">
                  <a:moveTo>
                    <a:pt x="289" y="1"/>
                  </a:moveTo>
                  <a:cubicBezTo>
                    <a:pt x="1" y="30"/>
                    <a:pt x="1" y="463"/>
                    <a:pt x="289" y="477"/>
                  </a:cubicBezTo>
                  <a:cubicBezTo>
                    <a:pt x="578" y="463"/>
                    <a:pt x="578" y="30"/>
                    <a:pt x="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5" name="Google Shape;17845;p62"/>
            <p:cNvSpPr/>
            <p:nvPr/>
          </p:nvSpPr>
          <p:spPr>
            <a:xfrm>
              <a:off x="1386296" y="2607535"/>
              <a:ext cx="125648" cy="113170"/>
            </a:xfrm>
            <a:custGeom>
              <a:avLst/>
              <a:gdLst/>
              <a:ahLst/>
              <a:cxnLst/>
              <a:rect l="l" t="t" r="r" b="b"/>
              <a:pathLst>
                <a:path w="4793" h="4317" extrusionOk="0">
                  <a:moveTo>
                    <a:pt x="1675" y="0"/>
                  </a:moveTo>
                  <a:lnTo>
                    <a:pt x="1675" y="116"/>
                  </a:lnTo>
                  <a:cubicBezTo>
                    <a:pt x="1675" y="332"/>
                    <a:pt x="1530" y="520"/>
                    <a:pt x="1328" y="578"/>
                  </a:cubicBezTo>
                  <a:lnTo>
                    <a:pt x="520" y="809"/>
                  </a:lnTo>
                  <a:cubicBezTo>
                    <a:pt x="217" y="910"/>
                    <a:pt x="0" y="1184"/>
                    <a:pt x="0" y="1502"/>
                  </a:cubicBezTo>
                  <a:lnTo>
                    <a:pt x="0" y="3595"/>
                  </a:lnTo>
                  <a:cubicBezTo>
                    <a:pt x="0" y="3984"/>
                    <a:pt x="318" y="4316"/>
                    <a:pt x="722" y="4316"/>
                  </a:cubicBezTo>
                  <a:lnTo>
                    <a:pt x="4071" y="4316"/>
                  </a:lnTo>
                  <a:cubicBezTo>
                    <a:pt x="4461" y="4316"/>
                    <a:pt x="4793" y="3984"/>
                    <a:pt x="4793" y="3595"/>
                  </a:cubicBezTo>
                  <a:lnTo>
                    <a:pt x="4793" y="1502"/>
                  </a:lnTo>
                  <a:cubicBezTo>
                    <a:pt x="4793" y="1184"/>
                    <a:pt x="4576" y="895"/>
                    <a:pt x="4259" y="809"/>
                  </a:cubicBezTo>
                  <a:lnTo>
                    <a:pt x="3465" y="578"/>
                  </a:lnTo>
                  <a:cubicBezTo>
                    <a:pt x="3248" y="520"/>
                    <a:pt x="3118" y="332"/>
                    <a:pt x="3118" y="116"/>
                  </a:cubicBezTo>
                  <a:lnTo>
                    <a:pt x="3118"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6" name="Google Shape;17846;p62"/>
            <p:cNvSpPr/>
            <p:nvPr/>
          </p:nvSpPr>
          <p:spPr>
            <a:xfrm>
              <a:off x="1386296" y="2636293"/>
              <a:ext cx="24983" cy="84412"/>
            </a:xfrm>
            <a:custGeom>
              <a:avLst/>
              <a:gdLst/>
              <a:ahLst/>
              <a:cxnLst/>
              <a:rect l="l" t="t" r="r" b="b"/>
              <a:pathLst>
                <a:path w="953" h="3220" extrusionOk="0">
                  <a:moveTo>
                    <a:pt x="130" y="0"/>
                  </a:moveTo>
                  <a:cubicBezTo>
                    <a:pt x="43" y="116"/>
                    <a:pt x="0" y="260"/>
                    <a:pt x="0" y="405"/>
                  </a:cubicBezTo>
                  <a:lnTo>
                    <a:pt x="0" y="2498"/>
                  </a:lnTo>
                  <a:cubicBezTo>
                    <a:pt x="0" y="2887"/>
                    <a:pt x="318" y="3219"/>
                    <a:pt x="722" y="3219"/>
                  </a:cubicBezTo>
                  <a:lnTo>
                    <a:pt x="953" y="3219"/>
                  </a:lnTo>
                  <a:lnTo>
                    <a:pt x="953" y="823"/>
                  </a:lnTo>
                  <a:lnTo>
                    <a:pt x="13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7" name="Google Shape;17847;p62"/>
            <p:cNvSpPr/>
            <p:nvPr/>
          </p:nvSpPr>
          <p:spPr>
            <a:xfrm>
              <a:off x="1486569" y="2636293"/>
              <a:ext cx="25376" cy="84412"/>
            </a:xfrm>
            <a:custGeom>
              <a:avLst/>
              <a:gdLst/>
              <a:ahLst/>
              <a:cxnLst/>
              <a:rect l="l" t="t" r="r" b="b"/>
              <a:pathLst>
                <a:path w="968" h="3220" extrusionOk="0">
                  <a:moveTo>
                    <a:pt x="823" y="0"/>
                  </a:moveTo>
                  <a:lnTo>
                    <a:pt x="1" y="823"/>
                  </a:lnTo>
                  <a:lnTo>
                    <a:pt x="1" y="3219"/>
                  </a:lnTo>
                  <a:lnTo>
                    <a:pt x="246" y="3219"/>
                  </a:lnTo>
                  <a:cubicBezTo>
                    <a:pt x="636" y="3219"/>
                    <a:pt x="968" y="2887"/>
                    <a:pt x="968" y="2498"/>
                  </a:cubicBezTo>
                  <a:lnTo>
                    <a:pt x="968" y="405"/>
                  </a:lnTo>
                  <a:cubicBezTo>
                    <a:pt x="953" y="260"/>
                    <a:pt x="910" y="116"/>
                    <a:pt x="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8" name="Google Shape;17848;p62"/>
            <p:cNvSpPr/>
            <p:nvPr/>
          </p:nvSpPr>
          <p:spPr>
            <a:xfrm>
              <a:off x="1418829" y="2607535"/>
              <a:ext cx="60190" cy="18953"/>
            </a:xfrm>
            <a:custGeom>
              <a:avLst/>
              <a:gdLst/>
              <a:ahLst/>
              <a:cxnLst/>
              <a:rect l="l" t="t" r="r" b="b"/>
              <a:pathLst>
                <a:path w="2296" h="723" extrusionOk="0">
                  <a:moveTo>
                    <a:pt x="434" y="0"/>
                  </a:moveTo>
                  <a:lnTo>
                    <a:pt x="434" y="116"/>
                  </a:lnTo>
                  <a:cubicBezTo>
                    <a:pt x="434" y="332"/>
                    <a:pt x="289" y="520"/>
                    <a:pt x="87" y="578"/>
                  </a:cubicBezTo>
                  <a:lnTo>
                    <a:pt x="1" y="607"/>
                  </a:lnTo>
                  <a:cubicBezTo>
                    <a:pt x="376" y="679"/>
                    <a:pt x="766" y="722"/>
                    <a:pt x="1155" y="722"/>
                  </a:cubicBezTo>
                  <a:cubicBezTo>
                    <a:pt x="1531" y="722"/>
                    <a:pt x="1921" y="679"/>
                    <a:pt x="2296" y="607"/>
                  </a:cubicBezTo>
                  <a:lnTo>
                    <a:pt x="2224" y="578"/>
                  </a:lnTo>
                  <a:cubicBezTo>
                    <a:pt x="2007" y="520"/>
                    <a:pt x="1877" y="332"/>
                    <a:pt x="1877" y="116"/>
                  </a:cubicBezTo>
                  <a:lnTo>
                    <a:pt x="187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9" name="Google Shape;17849;p62"/>
            <p:cNvSpPr/>
            <p:nvPr/>
          </p:nvSpPr>
          <p:spPr>
            <a:xfrm>
              <a:off x="1393846" y="2500814"/>
              <a:ext cx="110549" cy="113170"/>
            </a:xfrm>
            <a:custGeom>
              <a:avLst/>
              <a:gdLst/>
              <a:ahLst/>
              <a:cxnLst/>
              <a:rect l="l" t="t" r="r" b="b"/>
              <a:pathLst>
                <a:path w="4217" h="4317" extrusionOk="0">
                  <a:moveTo>
                    <a:pt x="2108" y="1"/>
                  </a:moveTo>
                  <a:cubicBezTo>
                    <a:pt x="1185" y="1"/>
                    <a:pt x="492" y="766"/>
                    <a:pt x="434" y="1704"/>
                  </a:cubicBezTo>
                  <a:cubicBezTo>
                    <a:pt x="376" y="2368"/>
                    <a:pt x="246" y="3032"/>
                    <a:pt x="44" y="3682"/>
                  </a:cubicBezTo>
                  <a:cubicBezTo>
                    <a:pt x="1" y="3811"/>
                    <a:pt x="59" y="3941"/>
                    <a:pt x="189" y="3985"/>
                  </a:cubicBezTo>
                  <a:cubicBezTo>
                    <a:pt x="795" y="4201"/>
                    <a:pt x="1444" y="4317"/>
                    <a:pt x="2108" y="4317"/>
                  </a:cubicBezTo>
                  <a:cubicBezTo>
                    <a:pt x="2758" y="4302"/>
                    <a:pt x="3408" y="4187"/>
                    <a:pt x="4028" y="3970"/>
                  </a:cubicBezTo>
                  <a:cubicBezTo>
                    <a:pt x="4144" y="3927"/>
                    <a:pt x="4216" y="3797"/>
                    <a:pt x="4173" y="3667"/>
                  </a:cubicBezTo>
                  <a:cubicBezTo>
                    <a:pt x="3971" y="3032"/>
                    <a:pt x="3841" y="2368"/>
                    <a:pt x="3783" y="1704"/>
                  </a:cubicBezTo>
                  <a:cubicBezTo>
                    <a:pt x="3711" y="766"/>
                    <a:pt x="3032" y="1"/>
                    <a:pt x="210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0" name="Google Shape;17850;p62"/>
            <p:cNvSpPr/>
            <p:nvPr/>
          </p:nvSpPr>
          <p:spPr>
            <a:xfrm>
              <a:off x="1405197" y="2751718"/>
              <a:ext cx="12531" cy="37854"/>
            </a:xfrm>
            <a:custGeom>
              <a:avLst/>
              <a:gdLst/>
              <a:ahLst/>
              <a:cxnLst/>
              <a:rect l="l" t="t" r="r" b="b"/>
              <a:pathLst>
                <a:path w="478" h="1444" extrusionOk="0">
                  <a:moveTo>
                    <a:pt x="1" y="0"/>
                  </a:moveTo>
                  <a:lnTo>
                    <a:pt x="1" y="1198"/>
                  </a:lnTo>
                  <a:cubicBezTo>
                    <a:pt x="1" y="1328"/>
                    <a:pt x="102" y="1444"/>
                    <a:pt x="232" y="1444"/>
                  </a:cubicBezTo>
                  <a:cubicBezTo>
                    <a:pt x="362" y="1444"/>
                    <a:pt x="477" y="1328"/>
                    <a:pt x="477" y="1198"/>
                  </a:cubicBezTo>
                  <a:lnTo>
                    <a:pt x="477"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1" name="Google Shape;17851;p62"/>
            <p:cNvSpPr/>
            <p:nvPr/>
          </p:nvSpPr>
          <p:spPr>
            <a:xfrm>
              <a:off x="1405197" y="2745662"/>
              <a:ext cx="12531" cy="24983"/>
            </a:xfrm>
            <a:custGeom>
              <a:avLst/>
              <a:gdLst/>
              <a:ahLst/>
              <a:cxnLst/>
              <a:rect l="l" t="t" r="r" b="b"/>
              <a:pathLst>
                <a:path w="478" h="953" extrusionOk="0">
                  <a:moveTo>
                    <a:pt x="1" y="0"/>
                  </a:moveTo>
                  <a:lnTo>
                    <a:pt x="1" y="953"/>
                  </a:lnTo>
                  <a:lnTo>
                    <a:pt x="477" y="953"/>
                  </a:lnTo>
                  <a:lnTo>
                    <a:pt x="477"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2" name="Google Shape;17852;p62"/>
            <p:cNvSpPr/>
            <p:nvPr/>
          </p:nvSpPr>
          <p:spPr>
            <a:xfrm>
              <a:off x="1480146" y="2751718"/>
              <a:ext cx="12872" cy="37854"/>
            </a:xfrm>
            <a:custGeom>
              <a:avLst/>
              <a:gdLst/>
              <a:ahLst/>
              <a:cxnLst/>
              <a:rect l="l" t="t" r="r" b="b"/>
              <a:pathLst>
                <a:path w="491" h="1444" extrusionOk="0">
                  <a:moveTo>
                    <a:pt x="0" y="0"/>
                  </a:moveTo>
                  <a:lnTo>
                    <a:pt x="0" y="1198"/>
                  </a:lnTo>
                  <a:cubicBezTo>
                    <a:pt x="15" y="1328"/>
                    <a:pt x="116" y="1444"/>
                    <a:pt x="246" y="1444"/>
                  </a:cubicBezTo>
                  <a:cubicBezTo>
                    <a:pt x="375" y="1444"/>
                    <a:pt x="491" y="1328"/>
                    <a:pt x="491" y="1198"/>
                  </a:cubicBezTo>
                  <a:lnTo>
                    <a:pt x="491"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3" name="Google Shape;17853;p62"/>
            <p:cNvSpPr/>
            <p:nvPr/>
          </p:nvSpPr>
          <p:spPr>
            <a:xfrm>
              <a:off x="1480146" y="2745662"/>
              <a:ext cx="12872" cy="24983"/>
            </a:xfrm>
            <a:custGeom>
              <a:avLst/>
              <a:gdLst/>
              <a:ahLst/>
              <a:cxnLst/>
              <a:rect l="l" t="t" r="r" b="b"/>
              <a:pathLst>
                <a:path w="491" h="953" extrusionOk="0">
                  <a:moveTo>
                    <a:pt x="0" y="0"/>
                  </a:moveTo>
                  <a:lnTo>
                    <a:pt x="0" y="953"/>
                  </a:lnTo>
                  <a:lnTo>
                    <a:pt x="491" y="953"/>
                  </a:lnTo>
                  <a:lnTo>
                    <a:pt x="491"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4" name="Google Shape;17854;p62"/>
            <p:cNvSpPr/>
            <p:nvPr/>
          </p:nvSpPr>
          <p:spPr>
            <a:xfrm>
              <a:off x="1404830" y="2651419"/>
              <a:ext cx="88187" cy="106747"/>
            </a:xfrm>
            <a:custGeom>
              <a:avLst/>
              <a:gdLst/>
              <a:ahLst/>
              <a:cxnLst/>
              <a:rect l="l" t="t" r="r" b="b"/>
              <a:pathLst>
                <a:path w="3364" h="4072" extrusionOk="0">
                  <a:moveTo>
                    <a:pt x="722" y="1"/>
                  </a:moveTo>
                  <a:cubicBezTo>
                    <a:pt x="333" y="1"/>
                    <a:pt x="0" y="333"/>
                    <a:pt x="0" y="723"/>
                  </a:cubicBezTo>
                  <a:lnTo>
                    <a:pt x="0" y="3841"/>
                  </a:lnTo>
                  <a:cubicBezTo>
                    <a:pt x="0" y="3971"/>
                    <a:pt x="116" y="4072"/>
                    <a:pt x="246" y="4072"/>
                  </a:cubicBezTo>
                  <a:lnTo>
                    <a:pt x="3119" y="4072"/>
                  </a:lnTo>
                  <a:cubicBezTo>
                    <a:pt x="3248" y="4072"/>
                    <a:pt x="3364" y="3971"/>
                    <a:pt x="3364" y="3841"/>
                  </a:cubicBezTo>
                  <a:lnTo>
                    <a:pt x="3364" y="723"/>
                  </a:lnTo>
                  <a:cubicBezTo>
                    <a:pt x="3350" y="333"/>
                    <a:pt x="3032" y="15"/>
                    <a:pt x="2642"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5" name="Google Shape;17855;p62"/>
            <p:cNvSpPr/>
            <p:nvPr/>
          </p:nvSpPr>
          <p:spPr>
            <a:xfrm>
              <a:off x="1393846" y="2501181"/>
              <a:ext cx="67399" cy="110916"/>
            </a:xfrm>
            <a:custGeom>
              <a:avLst/>
              <a:gdLst/>
              <a:ahLst/>
              <a:cxnLst/>
              <a:rect l="l" t="t" r="r" b="b"/>
              <a:pathLst>
                <a:path w="2571" h="4231" extrusionOk="0">
                  <a:moveTo>
                    <a:pt x="2108" y="1"/>
                  </a:moveTo>
                  <a:cubicBezTo>
                    <a:pt x="1185" y="1"/>
                    <a:pt x="492" y="752"/>
                    <a:pt x="434" y="1690"/>
                  </a:cubicBezTo>
                  <a:cubicBezTo>
                    <a:pt x="376" y="2368"/>
                    <a:pt x="246" y="3018"/>
                    <a:pt x="44" y="3668"/>
                  </a:cubicBezTo>
                  <a:cubicBezTo>
                    <a:pt x="1" y="3797"/>
                    <a:pt x="59" y="3927"/>
                    <a:pt x="189" y="3971"/>
                  </a:cubicBezTo>
                  <a:cubicBezTo>
                    <a:pt x="506" y="4086"/>
                    <a:pt x="824" y="4158"/>
                    <a:pt x="1156" y="4231"/>
                  </a:cubicBezTo>
                  <a:cubicBezTo>
                    <a:pt x="1141" y="4173"/>
                    <a:pt x="1141" y="4115"/>
                    <a:pt x="1156" y="4072"/>
                  </a:cubicBezTo>
                  <a:cubicBezTo>
                    <a:pt x="1329" y="3350"/>
                    <a:pt x="1444" y="2614"/>
                    <a:pt x="1502" y="1878"/>
                  </a:cubicBezTo>
                  <a:cubicBezTo>
                    <a:pt x="1545" y="1011"/>
                    <a:pt x="1964" y="290"/>
                    <a:pt x="2570" y="59"/>
                  </a:cubicBezTo>
                  <a:cubicBezTo>
                    <a:pt x="2412" y="15"/>
                    <a:pt x="2267" y="1"/>
                    <a:pt x="2108"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6" name="Google Shape;17856;p62"/>
          <p:cNvGrpSpPr/>
          <p:nvPr/>
        </p:nvGrpSpPr>
        <p:grpSpPr>
          <a:xfrm>
            <a:off x="1821465" y="2495702"/>
            <a:ext cx="365988" cy="270801"/>
            <a:chOff x="1821465" y="2495702"/>
            <a:chExt cx="365988" cy="270801"/>
          </a:xfrm>
        </p:grpSpPr>
        <p:sp>
          <p:nvSpPr>
            <p:cNvPr id="17857" name="Google Shape;17857;p62"/>
            <p:cNvSpPr/>
            <p:nvPr/>
          </p:nvSpPr>
          <p:spPr>
            <a:xfrm>
              <a:off x="1822619" y="2495702"/>
              <a:ext cx="364834" cy="194725"/>
            </a:xfrm>
            <a:custGeom>
              <a:avLst/>
              <a:gdLst/>
              <a:ahLst/>
              <a:cxnLst/>
              <a:rect l="l" t="t" r="r" b="b"/>
              <a:pathLst>
                <a:path w="13917" h="7428" extrusionOk="0">
                  <a:moveTo>
                    <a:pt x="5620" y="0"/>
                  </a:moveTo>
                  <a:cubicBezTo>
                    <a:pt x="4319" y="0"/>
                    <a:pt x="3029" y="789"/>
                    <a:pt x="2599" y="2260"/>
                  </a:cubicBezTo>
                  <a:lnTo>
                    <a:pt x="2584" y="2260"/>
                  </a:lnTo>
                  <a:cubicBezTo>
                    <a:pt x="1155" y="2260"/>
                    <a:pt x="0" y="3415"/>
                    <a:pt x="0" y="4844"/>
                  </a:cubicBezTo>
                  <a:cubicBezTo>
                    <a:pt x="0" y="6258"/>
                    <a:pt x="1155" y="7413"/>
                    <a:pt x="2584" y="7428"/>
                  </a:cubicBezTo>
                  <a:lnTo>
                    <a:pt x="11780" y="7428"/>
                  </a:lnTo>
                  <a:cubicBezTo>
                    <a:pt x="12963" y="7428"/>
                    <a:pt x="13916" y="6460"/>
                    <a:pt x="13916" y="5291"/>
                  </a:cubicBezTo>
                  <a:cubicBezTo>
                    <a:pt x="13916" y="4108"/>
                    <a:pt x="12963" y="3155"/>
                    <a:pt x="11780" y="3155"/>
                  </a:cubicBezTo>
                  <a:lnTo>
                    <a:pt x="11794" y="3140"/>
                  </a:lnTo>
                  <a:cubicBezTo>
                    <a:pt x="11707" y="3140"/>
                    <a:pt x="11635" y="3155"/>
                    <a:pt x="11563" y="3155"/>
                  </a:cubicBezTo>
                  <a:cubicBezTo>
                    <a:pt x="11216" y="2055"/>
                    <a:pt x="10191" y="1345"/>
                    <a:pt x="9092" y="1345"/>
                  </a:cubicBezTo>
                  <a:cubicBezTo>
                    <a:pt x="8820" y="1345"/>
                    <a:pt x="8544" y="1389"/>
                    <a:pt x="8272" y="1480"/>
                  </a:cubicBezTo>
                  <a:cubicBezTo>
                    <a:pt x="7647" y="477"/>
                    <a:pt x="6630" y="0"/>
                    <a:pt x="562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8" name="Google Shape;17858;p62"/>
            <p:cNvSpPr/>
            <p:nvPr/>
          </p:nvSpPr>
          <p:spPr>
            <a:xfrm>
              <a:off x="1821465" y="2554922"/>
              <a:ext cx="333062" cy="135138"/>
            </a:xfrm>
            <a:custGeom>
              <a:avLst/>
              <a:gdLst/>
              <a:ahLst/>
              <a:cxnLst/>
              <a:rect l="l" t="t" r="r" b="b"/>
              <a:pathLst>
                <a:path w="12705" h="5155" extrusionOk="0">
                  <a:moveTo>
                    <a:pt x="2513" y="1"/>
                  </a:moveTo>
                  <a:lnTo>
                    <a:pt x="2513" y="1"/>
                  </a:lnTo>
                  <a:cubicBezTo>
                    <a:pt x="1098" y="59"/>
                    <a:pt x="1" y="1242"/>
                    <a:pt x="44" y="2657"/>
                  </a:cubicBezTo>
                  <a:cubicBezTo>
                    <a:pt x="88" y="4072"/>
                    <a:pt x="1300" y="5154"/>
                    <a:pt x="2715" y="5154"/>
                  </a:cubicBezTo>
                  <a:lnTo>
                    <a:pt x="12011" y="5154"/>
                  </a:lnTo>
                  <a:cubicBezTo>
                    <a:pt x="12704" y="5096"/>
                    <a:pt x="12646" y="4028"/>
                    <a:pt x="11939" y="4028"/>
                  </a:cubicBezTo>
                  <a:lnTo>
                    <a:pt x="10149" y="4028"/>
                  </a:lnTo>
                  <a:cubicBezTo>
                    <a:pt x="10019" y="4028"/>
                    <a:pt x="9918" y="3927"/>
                    <a:pt x="9918" y="3812"/>
                  </a:cubicBezTo>
                  <a:lnTo>
                    <a:pt x="9918" y="3090"/>
                  </a:lnTo>
                  <a:cubicBezTo>
                    <a:pt x="9918" y="2859"/>
                    <a:pt x="9831" y="2628"/>
                    <a:pt x="9658" y="2455"/>
                  </a:cubicBezTo>
                  <a:lnTo>
                    <a:pt x="8345" y="1141"/>
                  </a:lnTo>
                  <a:cubicBezTo>
                    <a:pt x="8186" y="982"/>
                    <a:pt x="7955" y="881"/>
                    <a:pt x="7709" y="881"/>
                  </a:cubicBezTo>
                  <a:lnTo>
                    <a:pt x="4750" y="881"/>
                  </a:lnTo>
                  <a:cubicBezTo>
                    <a:pt x="4389" y="881"/>
                    <a:pt x="4086" y="1185"/>
                    <a:pt x="4086" y="1560"/>
                  </a:cubicBezTo>
                  <a:lnTo>
                    <a:pt x="4086" y="3653"/>
                  </a:lnTo>
                  <a:cubicBezTo>
                    <a:pt x="4086" y="3771"/>
                    <a:pt x="3979" y="3870"/>
                    <a:pt x="3861" y="3870"/>
                  </a:cubicBezTo>
                  <a:cubicBezTo>
                    <a:pt x="3836" y="3870"/>
                    <a:pt x="3809" y="3865"/>
                    <a:pt x="3783" y="3855"/>
                  </a:cubicBezTo>
                  <a:cubicBezTo>
                    <a:pt x="2181" y="3307"/>
                    <a:pt x="1560" y="1387"/>
                    <a:pt x="2513"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9" name="Google Shape;17859;p62"/>
            <p:cNvSpPr/>
            <p:nvPr/>
          </p:nvSpPr>
          <p:spPr>
            <a:xfrm>
              <a:off x="1940298" y="2589735"/>
              <a:ext cx="129450" cy="176768"/>
            </a:xfrm>
            <a:custGeom>
              <a:avLst/>
              <a:gdLst/>
              <a:ahLst/>
              <a:cxnLst/>
              <a:rect l="l" t="t" r="r" b="b"/>
              <a:pathLst>
                <a:path w="4938" h="6743" extrusionOk="0">
                  <a:moveTo>
                    <a:pt x="232" y="1"/>
                  </a:moveTo>
                  <a:cubicBezTo>
                    <a:pt x="102" y="1"/>
                    <a:pt x="1" y="102"/>
                    <a:pt x="1" y="232"/>
                  </a:cubicBezTo>
                  <a:lnTo>
                    <a:pt x="1" y="6526"/>
                  </a:lnTo>
                  <a:cubicBezTo>
                    <a:pt x="1" y="6641"/>
                    <a:pt x="102" y="6742"/>
                    <a:pt x="232" y="6742"/>
                  </a:cubicBezTo>
                  <a:lnTo>
                    <a:pt x="4721" y="6742"/>
                  </a:lnTo>
                  <a:cubicBezTo>
                    <a:pt x="4837" y="6742"/>
                    <a:pt x="4938" y="6641"/>
                    <a:pt x="4938" y="6526"/>
                  </a:cubicBezTo>
                  <a:lnTo>
                    <a:pt x="4938" y="1762"/>
                  </a:lnTo>
                  <a:cubicBezTo>
                    <a:pt x="4938" y="1646"/>
                    <a:pt x="4894" y="1531"/>
                    <a:pt x="4808" y="1444"/>
                  </a:cubicBezTo>
                  <a:lnTo>
                    <a:pt x="3508" y="131"/>
                  </a:lnTo>
                  <a:cubicBezTo>
                    <a:pt x="3422" y="59"/>
                    <a:pt x="3306" y="1"/>
                    <a:pt x="3191"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0" name="Google Shape;17860;p62"/>
            <p:cNvSpPr/>
            <p:nvPr/>
          </p:nvSpPr>
          <p:spPr>
            <a:xfrm>
              <a:off x="1971546" y="2659100"/>
              <a:ext cx="67608" cy="79012"/>
            </a:xfrm>
            <a:custGeom>
              <a:avLst/>
              <a:gdLst/>
              <a:ahLst/>
              <a:cxnLst/>
              <a:rect l="l" t="t" r="r" b="b"/>
              <a:pathLst>
                <a:path w="2579" h="3014" extrusionOk="0">
                  <a:moveTo>
                    <a:pt x="1277" y="0"/>
                  </a:moveTo>
                  <a:cubicBezTo>
                    <a:pt x="1198" y="0"/>
                    <a:pt x="1118" y="33"/>
                    <a:pt x="1061" y="98"/>
                  </a:cubicBezTo>
                  <a:lnTo>
                    <a:pt x="151" y="1224"/>
                  </a:lnTo>
                  <a:cubicBezTo>
                    <a:pt x="0" y="1439"/>
                    <a:pt x="187" y="1678"/>
                    <a:pt x="393" y="1678"/>
                  </a:cubicBezTo>
                  <a:cubicBezTo>
                    <a:pt x="464" y="1678"/>
                    <a:pt x="536" y="1650"/>
                    <a:pt x="599" y="1584"/>
                  </a:cubicBezTo>
                  <a:lnTo>
                    <a:pt x="988" y="1079"/>
                  </a:lnTo>
                  <a:lnTo>
                    <a:pt x="988" y="2754"/>
                  </a:lnTo>
                  <a:cubicBezTo>
                    <a:pt x="1003" y="2927"/>
                    <a:pt x="1136" y="3014"/>
                    <a:pt x="1270" y="3014"/>
                  </a:cubicBezTo>
                  <a:cubicBezTo>
                    <a:pt x="1403" y="3014"/>
                    <a:pt x="1537" y="2927"/>
                    <a:pt x="1551" y="2754"/>
                  </a:cubicBezTo>
                  <a:lnTo>
                    <a:pt x="1551" y="1079"/>
                  </a:lnTo>
                  <a:lnTo>
                    <a:pt x="1956" y="1570"/>
                  </a:lnTo>
                  <a:cubicBezTo>
                    <a:pt x="2018" y="1656"/>
                    <a:pt x="2097" y="1691"/>
                    <a:pt x="2175" y="1691"/>
                  </a:cubicBezTo>
                  <a:cubicBezTo>
                    <a:pt x="2384" y="1691"/>
                    <a:pt x="2578" y="1434"/>
                    <a:pt x="2389" y="1224"/>
                  </a:cubicBezTo>
                  <a:lnTo>
                    <a:pt x="2403" y="1224"/>
                  </a:lnTo>
                  <a:lnTo>
                    <a:pt x="1494" y="98"/>
                  </a:lnTo>
                  <a:cubicBezTo>
                    <a:pt x="1436" y="33"/>
                    <a:pt x="1357"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1" name="Google Shape;17861;p62"/>
            <p:cNvSpPr/>
            <p:nvPr/>
          </p:nvSpPr>
          <p:spPr>
            <a:xfrm>
              <a:off x="1972464" y="2513292"/>
              <a:ext cx="53767" cy="37120"/>
            </a:xfrm>
            <a:custGeom>
              <a:avLst/>
              <a:gdLst/>
              <a:ahLst/>
              <a:cxnLst/>
              <a:rect l="l" t="t" r="r" b="b"/>
              <a:pathLst>
                <a:path w="2051" h="1416" extrusionOk="0">
                  <a:moveTo>
                    <a:pt x="405" y="1"/>
                  </a:moveTo>
                  <a:cubicBezTo>
                    <a:pt x="87" y="1"/>
                    <a:pt x="1" y="420"/>
                    <a:pt x="289" y="549"/>
                  </a:cubicBezTo>
                  <a:cubicBezTo>
                    <a:pt x="766" y="636"/>
                    <a:pt x="1184" y="910"/>
                    <a:pt x="1473" y="1286"/>
                  </a:cubicBezTo>
                  <a:cubicBezTo>
                    <a:pt x="1516" y="1358"/>
                    <a:pt x="1603" y="1401"/>
                    <a:pt x="1690" y="1401"/>
                  </a:cubicBezTo>
                  <a:lnTo>
                    <a:pt x="1690" y="1416"/>
                  </a:lnTo>
                  <a:cubicBezTo>
                    <a:pt x="1921" y="1401"/>
                    <a:pt x="2051" y="1141"/>
                    <a:pt x="1921" y="968"/>
                  </a:cubicBezTo>
                  <a:cubicBezTo>
                    <a:pt x="1545" y="463"/>
                    <a:pt x="1011" y="13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2" name="Google Shape;17862;p62"/>
            <p:cNvSpPr/>
            <p:nvPr/>
          </p:nvSpPr>
          <p:spPr>
            <a:xfrm>
              <a:off x="2065973" y="2549521"/>
              <a:ext cx="43124" cy="36098"/>
            </a:xfrm>
            <a:custGeom>
              <a:avLst/>
              <a:gdLst/>
              <a:ahLst/>
              <a:cxnLst/>
              <a:rect l="l" t="t" r="r" b="b"/>
              <a:pathLst>
                <a:path w="1645" h="1377" extrusionOk="0">
                  <a:moveTo>
                    <a:pt x="379" y="1"/>
                  </a:moveTo>
                  <a:cubicBezTo>
                    <a:pt x="138" y="1"/>
                    <a:pt x="0" y="488"/>
                    <a:pt x="274" y="553"/>
                  </a:cubicBezTo>
                  <a:cubicBezTo>
                    <a:pt x="606" y="669"/>
                    <a:pt x="894" y="914"/>
                    <a:pt x="1053" y="1217"/>
                  </a:cubicBezTo>
                  <a:cubicBezTo>
                    <a:pt x="1096" y="1318"/>
                    <a:pt x="1197" y="1376"/>
                    <a:pt x="1298" y="1376"/>
                  </a:cubicBezTo>
                  <a:cubicBezTo>
                    <a:pt x="1501" y="1376"/>
                    <a:pt x="1645" y="1145"/>
                    <a:pt x="1544" y="957"/>
                  </a:cubicBezTo>
                  <a:cubicBezTo>
                    <a:pt x="1313" y="524"/>
                    <a:pt x="923" y="192"/>
                    <a:pt x="461" y="19"/>
                  </a:cubicBezTo>
                  <a:cubicBezTo>
                    <a:pt x="433" y="6"/>
                    <a:pt x="40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3" name="Google Shape;17863;p62"/>
            <p:cNvSpPr/>
            <p:nvPr/>
          </p:nvSpPr>
          <p:spPr>
            <a:xfrm>
              <a:off x="2017134" y="2589735"/>
              <a:ext cx="52614" cy="53400"/>
            </a:xfrm>
            <a:custGeom>
              <a:avLst/>
              <a:gdLst/>
              <a:ahLst/>
              <a:cxnLst/>
              <a:rect l="l" t="t" r="r" b="b"/>
              <a:pathLst>
                <a:path w="2007" h="2037" extrusionOk="0">
                  <a:moveTo>
                    <a:pt x="0" y="1"/>
                  </a:moveTo>
                  <a:lnTo>
                    <a:pt x="0" y="1574"/>
                  </a:lnTo>
                  <a:cubicBezTo>
                    <a:pt x="0" y="1834"/>
                    <a:pt x="202" y="2036"/>
                    <a:pt x="448" y="2036"/>
                  </a:cubicBezTo>
                  <a:lnTo>
                    <a:pt x="2007" y="2036"/>
                  </a:lnTo>
                  <a:lnTo>
                    <a:pt x="2007" y="1762"/>
                  </a:lnTo>
                  <a:cubicBezTo>
                    <a:pt x="2007" y="1704"/>
                    <a:pt x="1992" y="1646"/>
                    <a:pt x="1963" y="1589"/>
                  </a:cubicBezTo>
                  <a:lnTo>
                    <a:pt x="433" y="1589"/>
                  </a:lnTo>
                  <a:lnTo>
                    <a:pt x="433" y="59"/>
                  </a:lnTo>
                  <a:lnTo>
                    <a:pt x="433" y="44"/>
                  </a:lnTo>
                  <a:cubicBezTo>
                    <a:pt x="375" y="15"/>
                    <a:pt x="318" y="1"/>
                    <a:pt x="260"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64" name="Google Shape;17864;p62"/>
          <p:cNvGrpSpPr/>
          <p:nvPr/>
        </p:nvGrpSpPr>
        <p:grpSpPr>
          <a:xfrm>
            <a:off x="3725723" y="2455776"/>
            <a:ext cx="354977" cy="351202"/>
            <a:chOff x="3725723" y="2455776"/>
            <a:chExt cx="354977" cy="351202"/>
          </a:xfrm>
        </p:grpSpPr>
        <p:sp>
          <p:nvSpPr>
            <p:cNvPr id="17865" name="Google Shape;17865;p62"/>
            <p:cNvSpPr/>
            <p:nvPr/>
          </p:nvSpPr>
          <p:spPr>
            <a:xfrm>
              <a:off x="3979248" y="2643109"/>
              <a:ext cx="40895" cy="40895"/>
            </a:xfrm>
            <a:custGeom>
              <a:avLst/>
              <a:gdLst/>
              <a:ahLst/>
              <a:cxnLst/>
              <a:rect l="l" t="t" r="r" b="b"/>
              <a:pathLst>
                <a:path w="1560" h="1560" extrusionOk="0">
                  <a:moveTo>
                    <a:pt x="1" y="0"/>
                  </a:moveTo>
                  <a:lnTo>
                    <a:pt x="997" y="1559"/>
                  </a:lnTo>
                  <a:lnTo>
                    <a:pt x="1560" y="1559"/>
                  </a:lnTo>
                  <a:cubicBezTo>
                    <a:pt x="1560" y="693"/>
                    <a:pt x="853" y="0"/>
                    <a:pt x="1" y="0"/>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6" name="Google Shape;17866;p62"/>
            <p:cNvSpPr/>
            <p:nvPr/>
          </p:nvSpPr>
          <p:spPr>
            <a:xfrm>
              <a:off x="3938012" y="2643109"/>
              <a:ext cx="67373" cy="40502"/>
            </a:xfrm>
            <a:custGeom>
              <a:avLst/>
              <a:gdLst/>
              <a:ahLst/>
              <a:cxnLst/>
              <a:rect l="l" t="t" r="r" b="b"/>
              <a:pathLst>
                <a:path w="2570" h="1545" extrusionOk="0">
                  <a:moveTo>
                    <a:pt x="1574" y="0"/>
                  </a:moveTo>
                  <a:cubicBezTo>
                    <a:pt x="708" y="0"/>
                    <a:pt x="15" y="693"/>
                    <a:pt x="0" y="1545"/>
                  </a:cubicBezTo>
                  <a:lnTo>
                    <a:pt x="2570" y="1545"/>
                  </a:lnTo>
                  <a:cubicBezTo>
                    <a:pt x="2570" y="693"/>
                    <a:pt x="2122" y="0"/>
                    <a:pt x="1574"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7" name="Google Shape;17867;p62"/>
            <p:cNvSpPr/>
            <p:nvPr/>
          </p:nvSpPr>
          <p:spPr>
            <a:xfrm>
              <a:off x="3978514" y="2575736"/>
              <a:ext cx="22728" cy="45064"/>
            </a:xfrm>
            <a:custGeom>
              <a:avLst/>
              <a:gdLst/>
              <a:ahLst/>
              <a:cxnLst/>
              <a:rect l="l" t="t" r="r" b="b"/>
              <a:pathLst>
                <a:path w="867" h="1719" extrusionOk="0">
                  <a:moveTo>
                    <a:pt x="0" y="1"/>
                  </a:moveTo>
                  <a:lnTo>
                    <a:pt x="0" y="1719"/>
                  </a:lnTo>
                  <a:cubicBezTo>
                    <a:pt x="476" y="1719"/>
                    <a:pt x="866" y="1329"/>
                    <a:pt x="866" y="867"/>
                  </a:cubicBezTo>
                  <a:cubicBezTo>
                    <a:pt x="866" y="391"/>
                    <a:pt x="476" y="1"/>
                    <a:pt x="0"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8" name="Google Shape;17868;p62"/>
            <p:cNvSpPr/>
            <p:nvPr/>
          </p:nvSpPr>
          <p:spPr>
            <a:xfrm>
              <a:off x="3827516" y="2643109"/>
              <a:ext cx="41262" cy="40895"/>
            </a:xfrm>
            <a:custGeom>
              <a:avLst/>
              <a:gdLst/>
              <a:ahLst/>
              <a:cxnLst/>
              <a:rect l="l" t="t" r="r" b="b"/>
              <a:pathLst>
                <a:path w="1574" h="1560" extrusionOk="0">
                  <a:moveTo>
                    <a:pt x="0" y="0"/>
                  </a:moveTo>
                  <a:lnTo>
                    <a:pt x="996" y="1559"/>
                  </a:lnTo>
                  <a:lnTo>
                    <a:pt x="1574" y="1559"/>
                  </a:lnTo>
                  <a:cubicBezTo>
                    <a:pt x="1559" y="693"/>
                    <a:pt x="852" y="0"/>
                    <a:pt x="0" y="0"/>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9" name="Google Shape;17869;p62"/>
            <p:cNvSpPr/>
            <p:nvPr/>
          </p:nvSpPr>
          <p:spPr>
            <a:xfrm>
              <a:off x="3786253" y="2643109"/>
              <a:ext cx="67399" cy="40502"/>
            </a:xfrm>
            <a:custGeom>
              <a:avLst/>
              <a:gdLst/>
              <a:ahLst/>
              <a:cxnLst/>
              <a:rect l="l" t="t" r="r" b="b"/>
              <a:pathLst>
                <a:path w="2571" h="1545" extrusionOk="0">
                  <a:moveTo>
                    <a:pt x="1574" y="0"/>
                  </a:moveTo>
                  <a:cubicBezTo>
                    <a:pt x="708" y="0"/>
                    <a:pt x="15" y="693"/>
                    <a:pt x="1" y="1545"/>
                  </a:cubicBezTo>
                  <a:lnTo>
                    <a:pt x="2570" y="1545"/>
                  </a:lnTo>
                  <a:cubicBezTo>
                    <a:pt x="2570" y="693"/>
                    <a:pt x="2123" y="0"/>
                    <a:pt x="1574"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0" name="Google Shape;17870;p62"/>
            <p:cNvSpPr/>
            <p:nvPr/>
          </p:nvSpPr>
          <p:spPr>
            <a:xfrm>
              <a:off x="3827122" y="2575736"/>
              <a:ext cx="22361" cy="45064"/>
            </a:xfrm>
            <a:custGeom>
              <a:avLst/>
              <a:gdLst/>
              <a:ahLst/>
              <a:cxnLst/>
              <a:rect l="l" t="t" r="r" b="b"/>
              <a:pathLst>
                <a:path w="853" h="1719" extrusionOk="0">
                  <a:moveTo>
                    <a:pt x="1" y="1"/>
                  </a:moveTo>
                  <a:lnTo>
                    <a:pt x="1" y="1719"/>
                  </a:lnTo>
                  <a:cubicBezTo>
                    <a:pt x="463" y="1719"/>
                    <a:pt x="853" y="1329"/>
                    <a:pt x="853" y="867"/>
                  </a:cubicBezTo>
                  <a:cubicBezTo>
                    <a:pt x="853" y="391"/>
                    <a:pt x="463" y="1"/>
                    <a:pt x="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1" name="Google Shape;17871;p62"/>
            <p:cNvSpPr/>
            <p:nvPr/>
          </p:nvSpPr>
          <p:spPr>
            <a:xfrm>
              <a:off x="3903198" y="2644996"/>
              <a:ext cx="55261" cy="55261"/>
            </a:xfrm>
            <a:custGeom>
              <a:avLst/>
              <a:gdLst/>
              <a:ahLst/>
              <a:cxnLst/>
              <a:rect l="l" t="t" r="r" b="b"/>
              <a:pathLst>
                <a:path w="2108" h="2108" extrusionOk="0">
                  <a:moveTo>
                    <a:pt x="0" y="0"/>
                  </a:moveTo>
                  <a:lnTo>
                    <a:pt x="1256" y="2108"/>
                  </a:lnTo>
                  <a:lnTo>
                    <a:pt x="2108" y="2108"/>
                  </a:lnTo>
                  <a:cubicBezTo>
                    <a:pt x="2108" y="953"/>
                    <a:pt x="1170" y="0"/>
                    <a:pt x="0"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2" name="Google Shape;17872;p62"/>
            <p:cNvSpPr/>
            <p:nvPr/>
          </p:nvSpPr>
          <p:spPr>
            <a:xfrm>
              <a:off x="3847937" y="2644996"/>
              <a:ext cx="88213" cy="55261"/>
            </a:xfrm>
            <a:custGeom>
              <a:avLst/>
              <a:gdLst/>
              <a:ahLst/>
              <a:cxnLst/>
              <a:rect l="l" t="t" r="r" b="b"/>
              <a:pathLst>
                <a:path w="3365" h="2108" extrusionOk="0">
                  <a:moveTo>
                    <a:pt x="2108" y="0"/>
                  </a:moveTo>
                  <a:cubicBezTo>
                    <a:pt x="954" y="0"/>
                    <a:pt x="1" y="953"/>
                    <a:pt x="1" y="2108"/>
                  </a:cubicBezTo>
                  <a:lnTo>
                    <a:pt x="3364" y="2108"/>
                  </a:lnTo>
                  <a:cubicBezTo>
                    <a:pt x="3364" y="953"/>
                    <a:pt x="2801" y="0"/>
                    <a:pt x="2108" y="0"/>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3" name="Google Shape;17873;p62"/>
            <p:cNvSpPr/>
            <p:nvPr/>
          </p:nvSpPr>
          <p:spPr>
            <a:xfrm>
              <a:off x="3903565" y="2561737"/>
              <a:ext cx="30698" cy="60950"/>
            </a:xfrm>
            <a:custGeom>
              <a:avLst/>
              <a:gdLst/>
              <a:ahLst/>
              <a:cxnLst/>
              <a:rect l="l" t="t" r="r" b="b"/>
              <a:pathLst>
                <a:path w="1171" h="2325" extrusionOk="0">
                  <a:moveTo>
                    <a:pt x="1" y="1"/>
                  </a:moveTo>
                  <a:lnTo>
                    <a:pt x="1" y="2325"/>
                  </a:lnTo>
                  <a:cubicBezTo>
                    <a:pt x="650" y="2325"/>
                    <a:pt x="1170" y="1805"/>
                    <a:pt x="1170" y="1170"/>
                  </a:cubicBezTo>
                  <a:cubicBezTo>
                    <a:pt x="1170" y="520"/>
                    <a:pt x="650" y="1"/>
                    <a:pt x="1"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4" name="Google Shape;17874;p62"/>
            <p:cNvSpPr/>
            <p:nvPr/>
          </p:nvSpPr>
          <p:spPr>
            <a:xfrm>
              <a:off x="3872553" y="2561737"/>
              <a:ext cx="46191" cy="60950"/>
            </a:xfrm>
            <a:custGeom>
              <a:avLst/>
              <a:gdLst/>
              <a:ahLst/>
              <a:cxnLst/>
              <a:rect l="l" t="t" r="r" b="b"/>
              <a:pathLst>
                <a:path w="1762" h="2325" extrusionOk="0">
                  <a:moveTo>
                    <a:pt x="1155" y="1"/>
                  </a:moveTo>
                  <a:cubicBezTo>
                    <a:pt x="520" y="1"/>
                    <a:pt x="0" y="520"/>
                    <a:pt x="0" y="1170"/>
                  </a:cubicBezTo>
                  <a:cubicBezTo>
                    <a:pt x="0" y="1805"/>
                    <a:pt x="520" y="2325"/>
                    <a:pt x="1155" y="2325"/>
                  </a:cubicBezTo>
                  <a:lnTo>
                    <a:pt x="1184" y="2325"/>
                  </a:lnTo>
                  <a:cubicBezTo>
                    <a:pt x="1501" y="2310"/>
                    <a:pt x="1761" y="1805"/>
                    <a:pt x="1761" y="1170"/>
                  </a:cubicBezTo>
                  <a:cubicBezTo>
                    <a:pt x="1761" y="535"/>
                    <a:pt x="1516" y="15"/>
                    <a:pt x="1184"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5" name="Google Shape;17875;p62"/>
            <p:cNvSpPr/>
            <p:nvPr/>
          </p:nvSpPr>
          <p:spPr>
            <a:xfrm>
              <a:off x="3797237" y="2575736"/>
              <a:ext cx="37120" cy="45064"/>
            </a:xfrm>
            <a:custGeom>
              <a:avLst/>
              <a:gdLst/>
              <a:ahLst/>
              <a:cxnLst/>
              <a:rect l="l" t="t" r="r" b="b"/>
              <a:pathLst>
                <a:path w="1416" h="1719" extrusionOk="0">
                  <a:moveTo>
                    <a:pt x="1141" y="1"/>
                  </a:moveTo>
                  <a:cubicBezTo>
                    <a:pt x="0" y="1"/>
                    <a:pt x="0" y="1719"/>
                    <a:pt x="1141" y="1719"/>
                  </a:cubicBezTo>
                  <a:cubicBezTo>
                    <a:pt x="1285" y="1719"/>
                    <a:pt x="1415" y="1329"/>
                    <a:pt x="1415" y="867"/>
                  </a:cubicBezTo>
                  <a:cubicBezTo>
                    <a:pt x="1415" y="391"/>
                    <a:pt x="1285" y="1"/>
                    <a:pt x="114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6" name="Google Shape;17876;p62"/>
            <p:cNvSpPr/>
            <p:nvPr/>
          </p:nvSpPr>
          <p:spPr>
            <a:xfrm>
              <a:off x="3948603" y="2575736"/>
              <a:ext cx="37487" cy="45064"/>
            </a:xfrm>
            <a:custGeom>
              <a:avLst/>
              <a:gdLst/>
              <a:ahLst/>
              <a:cxnLst/>
              <a:rect l="l" t="t" r="r" b="b"/>
              <a:pathLst>
                <a:path w="1430" h="1719" extrusionOk="0">
                  <a:moveTo>
                    <a:pt x="1141" y="1"/>
                  </a:moveTo>
                  <a:cubicBezTo>
                    <a:pt x="1" y="1"/>
                    <a:pt x="1" y="1719"/>
                    <a:pt x="1141" y="1719"/>
                  </a:cubicBezTo>
                  <a:cubicBezTo>
                    <a:pt x="1300" y="1719"/>
                    <a:pt x="1430" y="1329"/>
                    <a:pt x="1430" y="867"/>
                  </a:cubicBezTo>
                  <a:cubicBezTo>
                    <a:pt x="1430" y="391"/>
                    <a:pt x="1300" y="1"/>
                    <a:pt x="114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7" name="Google Shape;17877;p62"/>
            <p:cNvSpPr/>
            <p:nvPr/>
          </p:nvSpPr>
          <p:spPr>
            <a:xfrm>
              <a:off x="3725723" y="2455776"/>
              <a:ext cx="354977" cy="351202"/>
            </a:xfrm>
            <a:custGeom>
              <a:avLst/>
              <a:gdLst/>
              <a:ahLst/>
              <a:cxnLst/>
              <a:rect l="l" t="t" r="r" b="b"/>
              <a:pathLst>
                <a:path w="13541" h="13397" extrusionOk="0">
                  <a:moveTo>
                    <a:pt x="6987" y="1156"/>
                  </a:moveTo>
                  <a:cubicBezTo>
                    <a:pt x="9874" y="1271"/>
                    <a:pt x="12198" y="3595"/>
                    <a:pt x="12314" y="6482"/>
                  </a:cubicBezTo>
                  <a:lnTo>
                    <a:pt x="11794" y="6482"/>
                  </a:lnTo>
                  <a:cubicBezTo>
                    <a:pt x="11520" y="6482"/>
                    <a:pt x="11520" y="6915"/>
                    <a:pt x="11794" y="6915"/>
                  </a:cubicBezTo>
                  <a:lnTo>
                    <a:pt x="12314" y="6915"/>
                  </a:lnTo>
                  <a:cubicBezTo>
                    <a:pt x="12198" y="9802"/>
                    <a:pt x="9874" y="12112"/>
                    <a:pt x="6987" y="12227"/>
                  </a:cubicBezTo>
                  <a:lnTo>
                    <a:pt x="6987" y="11722"/>
                  </a:lnTo>
                  <a:cubicBezTo>
                    <a:pt x="6987" y="11578"/>
                    <a:pt x="6879" y="11506"/>
                    <a:pt x="6770" y="11506"/>
                  </a:cubicBezTo>
                  <a:cubicBezTo>
                    <a:pt x="6662" y="11506"/>
                    <a:pt x="6554" y="11578"/>
                    <a:pt x="6554" y="11722"/>
                  </a:cubicBezTo>
                  <a:lnTo>
                    <a:pt x="6554" y="12227"/>
                  </a:lnTo>
                  <a:cubicBezTo>
                    <a:pt x="3667" y="12112"/>
                    <a:pt x="1357" y="9788"/>
                    <a:pt x="1242" y="6901"/>
                  </a:cubicBezTo>
                  <a:lnTo>
                    <a:pt x="1747" y="6901"/>
                  </a:lnTo>
                  <a:cubicBezTo>
                    <a:pt x="2036" y="6901"/>
                    <a:pt x="2036" y="6482"/>
                    <a:pt x="1747" y="6482"/>
                  </a:cubicBezTo>
                  <a:lnTo>
                    <a:pt x="1242" y="6482"/>
                  </a:lnTo>
                  <a:cubicBezTo>
                    <a:pt x="1357" y="3581"/>
                    <a:pt x="3667" y="1271"/>
                    <a:pt x="6554" y="1156"/>
                  </a:cubicBezTo>
                  <a:lnTo>
                    <a:pt x="6554" y="1661"/>
                  </a:lnTo>
                  <a:cubicBezTo>
                    <a:pt x="6554" y="1805"/>
                    <a:pt x="6662" y="1877"/>
                    <a:pt x="6770" y="1877"/>
                  </a:cubicBezTo>
                  <a:cubicBezTo>
                    <a:pt x="6879" y="1877"/>
                    <a:pt x="6987" y="1805"/>
                    <a:pt x="6987" y="1661"/>
                  </a:cubicBezTo>
                  <a:lnTo>
                    <a:pt x="6987" y="1156"/>
                  </a:lnTo>
                  <a:close/>
                  <a:moveTo>
                    <a:pt x="6770" y="1"/>
                  </a:moveTo>
                  <a:cubicBezTo>
                    <a:pt x="6662" y="1"/>
                    <a:pt x="6554" y="73"/>
                    <a:pt x="6554" y="217"/>
                  </a:cubicBezTo>
                  <a:lnTo>
                    <a:pt x="6554" y="737"/>
                  </a:lnTo>
                  <a:cubicBezTo>
                    <a:pt x="3436" y="852"/>
                    <a:pt x="924" y="3350"/>
                    <a:pt x="809" y="6482"/>
                  </a:cubicBezTo>
                  <a:lnTo>
                    <a:pt x="289" y="6482"/>
                  </a:lnTo>
                  <a:cubicBezTo>
                    <a:pt x="0" y="6482"/>
                    <a:pt x="0" y="6915"/>
                    <a:pt x="289" y="6915"/>
                  </a:cubicBezTo>
                  <a:lnTo>
                    <a:pt x="809" y="6915"/>
                  </a:lnTo>
                  <a:cubicBezTo>
                    <a:pt x="924" y="10033"/>
                    <a:pt x="3436" y="12545"/>
                    <a:pt x="6554" y="12661"/>
                  </a:cubicBezTo>
                  <a:lnTo>
                    <a:pt x="6554" y="13180"/>
                  </a:lnTo>
                  <a:cubicBezTo>
                    <a:pt x="6554" y="13325"/>
                    <a:pt x="6662" y="13397"/>
                    <a:pt x="6770" y="13397"/>
                  </a:cubicBezTo>
                  <a:cubicBezTo>
                    <a:pt x="6879" y="13397"/>
                    <a:pt x="6987" y="13325"/>
                    <a:pt x="6987" y="13180"/>
                  </a:cubicBezTo>
                  <a:lnTo>
                    <a:pt x="6987" y="12661"/>
                  </a:lnTo>
                  <a:cubicBezTo>
                    <a:pt x="10119" y="12545"/>
                    <a:pt x="12617" y="10033"/>
                    <a:pt x="12732" y="6915"/>
                  </a:cubicBezTo>
                  <a:lnTo>
                    <a:pt x="13252" y="6915"/>
                  </a:lnTo>
                  <a:cubicBezTo>
                    <a:pt x="13541" y="6915"/>
                    <a:pt x="13541" y="6482"/>
                    <a:pt x="13252" y="6482"/>
                  </a:cubicBezTo>
                  <a:lnTo>
                    <a:pt x="12732" y="6482"/>
                  </a:lnTo>
                  <a:cubicBezTo>
                    <a:pt x="12617" y="3350"/>
                    <a:pt x="10119" y="852"/>
                    <a:pt x="6987" y="737"/>
                  </a:cubicBezTo>
                  <a:lnTo>
                    <a:pt x="6987" y="217"/>
                  </a:lnTo>
                  <a:cubicBezTo>
                    <a:pt x="6987" y="73"/>
                    <a:pt x="6879" y="1"/>
                    <a:pt x="6770"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8" name="Google Shape;17878;p62"/>
          <p:cNvGrpSpPr/>
          <p:nvPr/>
        </p:nvGrpSpPr>
        <p:grpSpPr>
          <a:xfrm>
            <a:off x="5226165" y="1977641"/>
            <a:ext cx="230482" cy="388847"/>
            <a:chOff x="5226165" y="1977641"/>
            <a:chExt cx="230482" cy="388847"/>
          </a:xfrm>
        </p:grpSpPr>
        <p:sp>
          <p:nvSpPr>
            <p:cNvPr id="17879" name="Google Shape;17879;p62"/>
            <p:cNvSpPr/>
            <p:nvPr/>
          </p:nvSpPr>
          <p:spPr>
            <a:xfrm>
              <a:off x="5256443" y="2329761"/>
              <a:ext cx="169952" cy="12138"/>
            </a:xfrm>
            <a:custGeom>
              <a:avLst/>
              <a:gdLst/>
              <a:ahLst/>
              <a:cxnLst/>
              <a:rect l="l" t="t" r="r" b="b"/>
              <a:pathLst>
                <a:path w="6483" h="463" extrusionOk="0">
                  <a:moveTo>
                    <a:pt x="1" y="1"/>
                  </a:moveTo>
                  <a:lnTo>
                    <a:pt x="1" y="463"/>
                  </a:lnTo>
                  <a:lnTo>
                    <a:pt x="6482" y="463"/>
                  </a:lnTo>
                  <a:lnTo>
                    <a:pt x="648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0" name="Google Shape;17880;p62"/>
            <p:cNvSpPr/>
            <p:nvPr/>
          </p:nvSpPr>
          <p:spPr>
            <a:xfrm>
              <a:off x="5335167" y="1977641"/>
              <a:ext cx="12138" cy="388480"/>
            </a:xfrm>
            <a:custGeom>
              <a:avLst/>
              <a:gdLst/>
              <a:ahLst/>
              <a:cxnLst/>
              <a:rect l="l" t="t" r="r" b="b"/>
              <a:pathLst>
                <a:path w="463" h="14819" extrusionOk="0">
                  <a:moveTo>
                    <a:pt x="231" y="1"/>
                  </a:moveTo>
                  <a:cubicBezTo>
                    <a:pt x="116" y="1"/>
                    <a:pt x="0" y="80"/>
                    <a:pt x="0" y="239"/>
                  </a:cubicBezTo>
                  <a:lnTo>
                    <a:pt x="0" y="14588"/>
                  </a:lnTo>
                  <a:cubicBezTo>
                    <a:pt x="0" y="14718"/>
                    <a:pt x="101" y="14819"/>
                    <a:pt x="231" y="14819"/>
                  </a:cubicBezTo>
                  <a:cubicBezTo>
                    <a:pt x="361" y="14819"/>
                    <a:pt x="462" y="14718"/>
                    <a:pt x="462" y="14588"/>
                  </a:cubicBezTo>
                  <a:lnTo>
                    <a:pt x="462" y="239"/>
                  </a:lnTo>
                  <a:cubicBezTo>
                    <a:pt x="462" y="80"/>
                    <a:pt x="347" y="1"/>
                    <a:pt x="23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1" name="Google Shape;17881;p62"/>
            <p:cNvSpPr/>
            <p:nvPr/>
          </p:nvSpPr>
          <p:spPr>
            <a:xfrm>
              <a:off x="5243571" y="2226421"/>
              <a:ext cx="37986" cy="139700"/>
            </a:xfrm>
            <a:custGeom>
              <a:avLst/>
              <a:gdLst/>
              <a:ahLst/>
              <a:cxnLst/>
              <a:rect l="l" t="t" r="r" b="b"/>
              <a:pathLst>
                <a:path w="1449" h="5329" extrusionOk="0">
                  <a:moveTo>
                    <a:pt x="1179" y="1"/>
                  </a:moveTo>
                  <a:cubicBezTo>
                    <a:pt x="1078" y="1"/>
                    <a:pt x="978" y="59"/>
                    <a:pt x="954" y="190"/>
                  </a:cubicBezTo>
                  <a:lnTo>
                    <a:pt x="30" y="5069"/>
                  </a:lnTo>
                  <a:cubicBezTo>
                    <a:pt x="1" y="5184"/>
                    <a:pt x="87" y="5300"/>
                    <a:pt x="217" y="5329"/>
                  </a:cubicBezTo>
                  <a:lnTo>
                    <a:pt x="261" y="5329"/>
                  </a:lnTo>
                  <a:cubicBezTo>
                    <a:pt x="362" y="5329"/>
                    <a:pt x="463" y="5256"/>
                    <a:pt x="492" y="5141"/>
                  </a:cubicBezTo>
                  <a:lnTo>
                    <a:pt x="1416" y="276"/>
                  </a:lnTo>
                  <a:cubicBezTo>
                    <a:pt x="1448" y="103"/>
                    <a:pt x="1312" y="1"/>
                    <a:pt x="117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2" name="Google Shape;17882;p62"/>
            <p:cNvSpPr/>
            <p:nvPr/>
          </p:nvSpPr>
          <p:spPr>
            <a:xfrm>
              <a:off x="5401281" y="2226421"/>
              <a:ext cx="37592" cy="140067"/>
            </a:xfrm>
            <a:custGeom>
              <a:avLst/>
              <a:gdLst/>
              <a:ahLst/>
              <a:cxnLst/>
              <a:rect l="l" t="t" r="r" b="b"/>
              <a:pathLst>
                <a:path w="1434" h="5343" extrusionOk="0">
                  <a:moveTo>
                    <a:pt x="270" y="1"/>
                  </a:moveTo>
                  <a:cubicBezTo>
                    <a:pt x="136" y="1"/>
                    <a:pt x="0" y="103"/>
                    <a:pt x="33" y="276"/>
                  </a:cubicBezTo>
                  <a:lnTo>
                    <a:pt x="957" y="5155"/>
                  </a:lnTo>
                  <a:cubicBezTo>
                    <a:pt x="986" y="5256"/>
                    <a:pt x="1073" y="5329"/>
                    <a:pt x="1188" y="5329"/>
                  </a:cubicBezTo>
                  <a:lnTo>
                    <a:pt x="1231" y="5343"/>
                  </a:lnTo>
                  <a:cubicBezTo>
                    <a:pt x="1361" y="5314"/>
                    <a:pt x="1434" y="5184"/>
                    <a:pt x="1419" y="5069"/>
                  </a:cubicBezTo>
                  <a:lnTo>
                    <a:pt x="495" y="190"/>
                  </a:lnTo>
                  <a:cubicBezTo>
                    <a:pt x="470" y="59"/>
                    <a:pt x="371" y="1"/>
                    <a:pt x="27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3" name="Google Shape;17883;p62"/>
            <p:cNvSpPr/>
            <p:nvPr/>
          </p:nvSpPr>
          <p:spPr>
            <a:xfrm>
              <a:off x="5335167" y="2226448"/>
              <a:ext cx="12138" cy="24249"/>
            </a:xfrm>
            <a:custGeom>
              <a:avLst/>
              <a:gdLst/>
              <a:ahLst/>
              <a:cxnLst/>
              <a:rect l="l" t="t" r="r" b="b"/>
              <a:pathLst>
                <a:path w="463" h="925" extrusionOk="0">
                  <a:moveTo>
                    <a:pt x="0" y="1"/>
                  </a:moveTo>
                  <a:lnTo>
                    <a:pt x="0" y="925"/>
                  </a:lnTo>
                  <a:lnTo>
                    <a:pt x="462" y="925"/>
                  </a:lnTo>
                  <a:lnTo>
                    <a:pt x="46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4" name="Google Shape;17884;p62"/>
            <p:cNvSpPr/>
            <p:nvPr/>
          </p:nvSpPr>
          <p:spPr>
            <a:xfrm>
              <a:off x="5264779" y="2226421"/>
              <a:ext cx="16280" cy="24275"/>
            </a:xfrm>
            <a:custGeom>
              <a:avLst/>
              <a:gdLst/>
              <a:ahLst/>
              <a:cxnLst/>
              <a:rect l="l" t="t" r="r" b="b"/>
              <a:pathLst>
                <a:path w="621" h="926" extrusionOk="0">
                  <a:moveTo>
                    <a:pt x="386" y="0"/>
                  </a:moveTo>
                  <a:cubicBezTo>
                    <a:pt x="270" y="0"/>
                    <a:pt x="171" y="71"/>
                    <a:pt x="145" y="190"/>
                  </a:cubicBezTo>
                  <a:lnTo>
                    <a:pt x="0" y="926"/>
                  </a:lnTo>
                  <a:lnTo>
                    <a:pt x="477" y="926"/>
                  </a:lnTo>
                  <a:lnTo>
                    <a:pt x="607" y="276"/>
                  </a:lnTo>
                  <a:cubicBezTo>
                    <a:pt x="621" y="146"/>
                    <a:pt x="534" y="31"/>
                    <a:pt x="419" y="2"/>
                  </a:cubicBezTo>
                  <a:cubicBezTo>
                    <a:pt x="408" y="1"/>
                    <a:pt x="397" y="0"/>
                    <a:pt x="386"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5" name="Google Shape;17885;p62"/>
            <p:cNvSpPr/>
            <p:nvPr/>
          </p:nvSpPr>
          <p:spPr>
            <a:xfrm>
              <a:off x="5401281" y="2226421"/>
              <a:ext cx="16411" cy="24275"/>
            </a:xfrm>
            <a:custGeom>
              <a:avLst/>
              <a:gdLst/>
              <a:ahLst/>
              <a:cxnLst/>
              <a:rect l="l" t="t" r="r" b="b"/>
              <a:pathLst>
                <a:path w="626" h="926" extrusionOk="0">
                  <a:moveTo>
                    <a:pt x="270" y="1"/>
                  </a:moveTo>
                  <a:cubicBezTo>
                    <a:pt x="136" y="1"/>
                    <a:pt x="0" y="103"/>
                    <a:pt x="33" y="276"/>
                  </a:cubicBezTo>
                  <a:lnTo>
                    <a:pt x="163" y="926"/>
                  </a:lnTo>
                  <a:lnTo>
                    <a:pt x="625" y="926"/>
                  </a:lnTo>
                  <a:lnTo>
                    <a:pt x="495" y="190"/>
                  </a:lnTo>
                  <a:cubicBezTo>
                    <a:pt x="470" y="59"/>
                    <a:pt x="371" y="1"/>
                    <a:pt x="270"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6" name="Google Shape;17886;p62"/>
            <p:cNvSpPr/>
            <p:nvPr/>
          </p:nvSpPr>
          <p:spPr>
            <a:xfrm>
              <a:off x="5238276" y="2020214"/>
              <a:ext cx="206286" cy="218371"/>
            </a:xfrm>
            <a:custGeom>
              <a:avLst/>
              <a:gdLst/>
              <a:ahLst/>
              <a:cxnLst/>
              <a:rect l="l" t="t" r="r" b="b"/>
              <a:pathLst>
                <a:path w="7869" h="8330" extrusionOk="0">
                  <a:moveTo>
                    <a:pt x="1" y="1"/>
                  </a:moveTo>
                  <a:lnTo>
                    <a:pt x="1" y="8099"/>
                  </a:lnTo>
                  <a:cubicBezTo>
                    <a:pt x="1" y="8229"/>
                    <a:pt x="102" y="8330"/>
                    <a:pt x="232" y="8330"/>
                  </a:cubicBezTo>
                  <a:lnTo>
                    <a:pt x="7637" y="8330"/>
                  </a:lnTo>
                  <a:cubicBezTo>
                    <a:pt x="7767" y="8330"/>
                    <a:pt x="7868" y="8229"/>
                    <a:pt x="7868" y="8099"/>
                  </a:cubicBezTo>
                  <a:lnTo>
                    <a:pt x="7868"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7" name="Google Shape;17887;p62"/>
            <p:cNvSpPr/>
            <p:nvPr/>
          </p:nvSpPr>
          <p:spPr>
            <a:xfrm>
              <a:off x="5237909" y="2020214"/>
              <a:ext cx="206653" cy="18193"/>
            </a:xfrm>
            <a:custGeom>
              <a:avLst/>
              <a:gdLst/>
              <a:ahLst/>
              <a:cxnLst/>
              <a:rect l="l" t="t" r="r" b="b"/>
              <a:pathLst>
                <a:path w="7883" h="694" extrusionOk="0">
                  <a:moveTo>
                    <a:pt x="0" y="1"/>
                  </a:moveTo>
                  <a:lnTo>
                    <a:pt x="0" y="694"/>
                  </a:lnTo>
                  <a:lnTo>
                    <a:pt x="7882" y="694"/>
                  </a:lnTo>
                  <a:lnTo>
                    <a:pt x="7882"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8" name="Google Shape;17888;p62"/>
            <p:cNvSpPr/>
            <p:nvPr/>
          </p:nvSpPr>
          <p:spPr>
            <a:xfrm>
              <a:off x="5226165" y="2002047"/>
              <a:ext cx="230482" cy="24249"/>
            </a:xfrm>
            <a:custGeom>
              <a:avLst/>
              <a:gdLst/>
              <a:ahLst/>
              <a:cxnLst/>
              <a:rect l="l" t="t" r="r" b="b"/>
              <a:pathLst>
                <a:path w="8792" h="925" extrusionOk="0">
                  <a:moveTo>
                    <a:pt x="232" y="1"/>
                  </a:moveTo>
                  <a:cubicBezTo>
                    <a:pt x="102" y="1"/>
                    <a:pt x="1" y="102"/>
                    <a:pt x="1" y="232"/>
                  </a:cubicBezTo>
                  <a:lnTo>
                    <a:pt x="1" y="694"/>
                  </a:lnTo>
                  <a:cubicBezTo>
                    <a:pt x="1" y="824"/>
                    <a:pt x="102" y="925"/>
                    <a:pt x="232" y="925"/>
                  </a:cubicBezTo>
                  <a:lnTo>
                    <a:pt x="8561" y="925"/>
                  </a:lnTo>
                  <a:cubicBezTo>
                    <a:pt x="8691" y="925"/>
                    <a:pt x="8792" y="824"/>
                    <a:pt x="8792" y="694"/>
                  </a:cubicBezTo>
                  <a:lnTo>
                    <a:pt x="8792" y="232"/>
                  </a:lnTo>
                  <a:cubicBezTo>
                    <a:pt x="8792" y="102"/>
                    <a:pt x="8691" y="1"/>
                    <a:pt x="856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9" name="Google Shape;17889;p62"/>
            <p:cNvSpPr/>
            <p:nvPr/>
          </p:nvSpPr>
          <p:spPr>
            <a:xfrm>
              <a:off x="5257754" y="2073195"/>
              <a:ext cx="164080" cy="118597"/>
            </a:xfrm>
            <a:custGeom>
              <a:avLst/>
              <a:gdLst/>
              <a:ahLst/>
              <a:cxnLst/>
              <a:rect l="l" t="t" r="r" b="b"/>
              <a:pathLst>
                <a:path w="6259" h="4524" extrusionOk="0">
                  <a:moveTo>
                    <a:pt x="4801" y="1"/>
                  </a:moveTo>
                  <a:cubicBezTo>
                    <a:pt x="4426" y="1"/>
                    <a:pt x="4426" y="578"/>
                    <a:pt x="4801" y="578"/>
                  </a:cubicBezTo>
                  <a:lnTo>
                    <a:pt x="5263" y="578"/>
                  </a:lnTo>
                  <a:lnTo>
                    <a:pt x="3300" y="2541"/>
                  </a:lnTo>
                  <a:lnTo>
                    <a:pt x="2852" y="2108"/>
                  </a:lnTo>
                  <a:cubicBezTo>
                    <a:pt x="2751" y="2007"/>
                    <a:pt x="2618" y="1957"/>
                    <a:pt x="2484" y="1957"/>
                  </a:cubicBezTo>
                  <a:cubicBezTo>
                    <a:pt x="2351" y="1957"/>
                    <a:pt x="2217" y="2007"/>
                    <a:pt x="2116" y="2108"/>
                  </a:cubicBezTo>
                  <a:lnTo>
                    <a:pt x="210" y="4028"/>
                  </a:lnTo>
                  <a:cubicBezTo>
                    <a:pt x="1" y="4238"/>
                    <a:pt x="188" y="4524"/>
                    <a:pt x="410" y="4524"/>
                  </a:cubicBezTo>
                  <a:cubicBezTo>
                    <a:pt x="479" y="4524"/>
                    <a:pt x="550" y="4497"/>
                    <a:pt x="615" y="4432"/>
                  </a:cubicBezTo>
                  <a:lnTo>
                    <a:pt x="2491" y="2556"/>
                  </a:lnTo>
                  <a:lnTo>
                    <a:pt x="2939" y="3003"/>
                  </a:lnTo>
                  <a:cubicBezTo>
                    <a:pt x="3040" y="3104"/>
                    <a:pt x="3173" y="3155"/>
                    <a:pt x="3307" y="3155"/>
                  </a:cubicBezTo>
                  <a:cubicBezTo>
                    <a:pt x="3440" y="3155"/>
                    <a:pt x="3574" y="3104"/>
                    <a:pt x="3675" y="3003"/>
                  </a:cubicBezTo>
                  <a:lnTo>
                    <a:pt x="5682" y="997"/>
                  </a:lnTo>
                  <a:lnTo>
                    <a:pt x="5682" y="1444"/>
                  </a:lnTo>
                  <a:cubicBezTo>
                    <a:pt x="5682" y="1639"/>
                    <a:pt x="5826" y="1736"/>
                    <a:pt x="5970" y="1736"/>
                  </a:cubicBezTo>
                  <a:cubicBezTo>
                    <a:pt x="6115" y="1736"/>
                    <a:pt x="6259" y="1639"/>
                    <a:pt x="6259" y="1444"/>
                  </a:cubicBezTo>
                  <a:lnTo>
                    <a:pt x="6259" y="289"/>
                  </a:lnTo>
                  <a:cubicBezTo>
                    <a:pt x="6259" y="131"/>
                    <a:pt x="6129" y="1"/>
                    <a:pt x="5970"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0" name="Google Shape;17890;p62"/>
            <p:cNvSpPr/>
            <p:nvPr/>
          </p:nvSpPr>
          <p:spPr>
            <a:xfrm>
              <a:off x="5226165" y="2014159"/>
              <a:ext cx="230482" cy="12138"/>
            </a:xfrm>
            <a:custGeom>
              <a:avLst/>
              <a:gdLst/>
              <a:ahLst/>
              <a:cxnLst/>
              <a:rect l="l" t="t" r="r" b="b"/>
              <a:pathLst>
                <a:path w="8792" h="463" extrusionOk="0">
                  <a:moveTo>
                    <a:pt x="232" y="1"/>
                  </a:moveTo>
                  <a:cubicBezTo>
                    <a:pt x="102" y="1"/>
                    <a:pt x="1" y="102"/>
                    <a:pt x="1" y="232"/>
                  </a:cubicBezTo>
                  <a:cubicBezTo>
                    <a:pt x="1" y="362"/>
                    <a:pt x="102" y="463"/>
                    <a:pt x="232" y="463"/>
                  </a:cubicBezTo>
                  <a:lnTo>
                    <a:pt x="8561" y="463"/>
                  </a:lnTo>
                  <a:cubicBezTo>
                    <a:pt x="8691" y="463"/>
                    <a:pt x="8792" y="362"/>
                    <a:pt x="8792" y="232"/>
                  </a:cubicBezTo>
                  <a:cubicBezTo>
                    <a:pt x="8792" y="102"/>
                    <a:pt x="8691" y="1"/>
                    <a:pt x="8561"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1" name="Google Shape;17891;p62"/>
          <p:cNvGrpSpPr/>
          <p:nvPr/>
        </p:nvGrpSpPr>
        <p:grpSpPr>
          <a:xfrm>
            <a:off x="5632602" y="2025510"/>
            <a:ext cx="370130" cy="287264"/>
            <a:chOff x="5632602" y="2025510"/>
            <a:chExt cx="370130" cy="287264"/>
          </a:xfrm>
        </p:grpSpPr>
        <p:sp>
          <p:nvSpPr>
            <p:cNvPr id="17892" name="Google Shape;17892;p62"/>
            <p:cNvSpPr/>
            <p:nvPr/>
          </p:nvSpPr>
          <p:spPr>
            <a:xfrm>
              <a:off x="5695046" y="2050493"/>
              <a:ext cx="296701" cy="191501"/>
            </a:xfrm>
            <a:custGeom>
              <a:avLst/>
              <a:gdLst/>
              <a:ahLst/>
              <a:cxnLst/>
              <a:rect l="l" t="t" r="r" b="b"/>
              <a:pathLst>
                <a:path w="11318" h="7305" extrusionOk="0">
                  <a:moveTo>
                    <a:pt x="0" y="0"/>
                  </a:moveTo>
                  <a:lnTo>
                    <a:pt x="0" y="4649"/>
                  </a:lnTo>
                  <a:lnTo>
                    <a:pt x="780" y="4649"/>
                  </a:lnTo>
                  <a:lnTo>
                    <a:pt x="780" y="5168"/>
                  </a:lnTo>
                  <a:lnTo>
                    <a:pt x="996" y="5240"/>
                  </a:lnTo>
                  <a:cubicBezTo>
                    <a:pt x="1126" y="5284"/>
                    <a:pt x="1242" y="5327"/>
                    <a:pt x="1357" y="5399"/>
                  </a:cubicBezTo>
                  <a:lnTo>
                    <a:pt x="1559" y="5500"/>
                  </a:lnTo>
                  <a:lnTo>
                    <a:pt x="1920" y="5139"/>
                  </a:lnTo>
                  <a:lnTo>
                    <a:pt x="2498" y="5717"/>
                  </a:lnTo>
                  <a:lnTo>
                    <a:pt x="2137" y="6078"/>
                  </a:lnTo>
                  <a:lnTo>
                    <a:pt x="2238" y="6280"/>
                  </a:lnTo>
                  <a:cubicBezTo>
                    <a:pt x="2310" y="6395"/>
                    <a:pt x="2353" y="6511"/>
                    <a:pt x="2397" y="6641"/>
                  </a:cubicBezTo>
                  <a:lnTo>
                    <a:pt x="2454" y="6857"/>
                  </a:lnTo>
                  <a:lnTo>
                    <a:pt x="2974" y="6857"/>
                  </a:lnTo>
                  <a:lnTo>
                    <a:pt x="2974" y="7305"/>
                  </a:lnTo>
                  <a:lnTo>
                    <a:pt x="11318" y="7305"/>
                  </a:lnTo>
                  <a:lnTo>
                    <a:pt x="11318" y="0"/>
                  </a:ln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3" name="Google Shape;17893;p62"/>
            <p:cNvSpPr/>
            <p:nvPr/>
          </p:nvSpPr>
          <p:spPr>
            <a:xfrm>
              <a:off x="5735522" y="2241967"/>
              <a:ext cx="50359" cy="23882"/>
            </a:xfrm>
            <a:custGeom>
              <a:avLst/>
              <a:gdLst/>
              <a:ahLst/>
              <a:cxnLst/>
              <a:rect l="l" t="t" r="r" b="b"/>
              <a:pathLst>
                <a:path w="1921" h="911" extrusionOk="0">
                  <a:moveTo>
                    <a:pt x="1098" y="1"/>
                  </a:moveTo>
                  <a:lnTo>
                    <a:pt x="1098" y="30"/>
                  </a:lnTo>
                  <a:lnTo>
                    <a:pt x="434" y="30"/>
                  </a:lnTo>
                  <a:lnTo>
                    <a:pt x="434" y="44"/>
                  </a:lnTo>
                  <a:cubicBezTo>
                    <a:pt x="405" y="376"/>
                    <a:pt x="261" y="679"/>
                    <a:pt x="1" y="910"/>
                  </a:cubicBezTo>
                  <a:lnTo>
                    <a:pt x="1228" y="910"/>
                  </a:lnTo>
                  <a:cubicBezTo>
                    <a:pt x="1271" y="780"/>
                    <a:pt x="1329" y="650"/>
                    <a:pt x="1358" y="520"/>
                  </a:cubicBezTo>
                  <a:lnTo>
                    <a:pt x="1921" y="520"/>
                  </a:lnTo>
                  <a:lnTo>
                    <a:pt x="1921" y="1"/>
                  </a:ln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4" name="Google Shape;17894;p62"/>
            <p:cNvSpPr/>
            <p:nvPr/>
          </p:nvSpPr>
          <p:spPr>
            <a:xfrm>
              <a:off x="5746899" y="2179156"/>
              <a:ext cx="38982" cy="62470"/>
            </a:xfrm>
            <a:custGeom>
              <a:avLst/>
              <a:gdLst/>
              <a:ahLst/>
              <a:cxnLst/>
              <a:rect l="l" t="t" r="r" b="b"/>
              <a:pathLst>
                <a:path w="1487" h="2383" extrusionOk="0">
                  <a:moveTo>
                    <a:pt x="274" y="0"/>
                  </a:moveTo>
                  <a:lnTo>
                    <a:pt x="0" y="275"/>
                  </a:lnTo>
                  <a:lnTo>
                    <a:pt x="534" y="809"/>
                  </a:lnTo>
                  <a:lnTo>
                    <a:pt x="173" y="1170"/>
                  </a:lnTo>
                  <a:lnTo>
                    <a:pt x="274" y="1357"/>
                  </a:lnTo>
                  <a:cubicBezTo>
                    <a:pt x="332" y="1473"/>
                    <a:pt x="390" y="1603"/>
                    <a:pt x="419" y="1718"/>
                  </a:cubicBezTo>
                  <a:lnTo>
                    <a:pt x="491" y="1935"/>
                  </a:lnTo>
                  <a:lnTo>
                    <a:pt x="1010" y="1935"/>
                  </a:lnTo>
                  <a:lnTo>
                    <a:pt x="1010" y="2382"/>
                  </a:lnTo>
                  <a:lnTo>
                    <a:pt x="1487" y="2382"/>
                  </a:lnTo>
                  <a:lnTo>
                    <a:pt x="1487" y="1790"/>
                  </a:lnTo>
                  <a:lnTo>
                    <a:pt x="924" y="1790"/>
                  </a:lnTo>
                  <a:cubicBezTo>
                    <a:pt x="881" y="1574"/>
                    <a:pt x="794" y="1386"/>
                    <a:pt x="678" y="1199"/>
                  </a:cubicBezTo>
                  <a:lnTo>
                    <a:pt x="1083" y="809"/>
                  </a:lnTo>
                  <a:lnTo>
                    <a:pt x="274"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5" name="Google Shape;17895;p62"/>
            <p:cNvSpPr/>
            <p:nvPr/>
          </p:nvSpPr>
          <p:spPr>
            <a:xfrm>
              <a:off x="5698821" y="2168565"/>
              <a:ext cx="42783" cy="26136"/>
            </a:xfrm>
            <a:custGeom>
              <a:avLst/>
              <a:gdLst/>
              <a:ahLst/>
              <a:cxnLst/>
              <a:rect l="l" t="t" r="r" b="b"/>
              <a:pathLst>
                <a:path w="1632" h="997" extrusionOk="0">
                  <a:moveTo>
                    <a:pt x="1" y="0"/>
                  </a:moveTo>
                  <a:lnTo>
                    <a:pt x="1" y="159"/>
                  </a:lnTo>
                  <a:lnTo>
                    <a:pt x="636" y="159"/>
                  </a:lnTo>
                  <a:lnTo>
                    <a:pt x="636" y="679"/>
                  </a:lnTo>
                  <a:lnTo>
                    <a:pt x="852" y="736"/>
                  </a:lnTo>
                  <a:cubicBezTo>
                    <a:pt x="982" y="780"/>
                    <a:pt x="1098" y="823"/>
                    <a:pt x="1213" y="895"/>
                  </a:cubicBezTo>
                  <a:lnTo>
                    <a:pt x="1415" y="996"/>
                  </a:lnTo>
                  <a:lnTo>
                    <a:pt x="1632" y="765"/>
                  </a:lnTo>
                  <a:cubicBezTo>
                    <a:pt x="1473" y="679"/>
                    <a:pt x="1300" y="607"/>
                    <a:pt x="1127" y="563"/>
                  </a:cubicBezTo>
                  <a:lnTo>
                    <a:pt x="1127"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6" name="Google Shape;17896;p62"/>
            <p:cNvSpPr/>
            <p:nvPr/>
          </p:nvSpPr>
          <p:spPr>
            <a:xfrm>
              <a:off x="5695046" y="2050493"/>
              <a:ext cx="9857" cy="118099"/>
            </a:xfrm>
            <a:custGeom>
              <a:avLst/>
              <a:gdLst/>
              <a:ahLst/>
              <a:cxnLst/>
              <a:rect l="l" t="t" r="r" b="b"/>
              <a:pathLst>
                <a:path w="376" h="4505" extrusionOk="0">
                  <a:moveTo>
                    <a:pt x="0" y="0"/>
                  </a:moveTo>
                  <a:lnTo>
                    <a:pt x="0" y="4504"/>
                  </a:lnTo>
                  <a:lnTo>
                    <a:pt x="376" y="4504"/>
                  </a:lnTo>
                  <a:lnTo>
                    <a:pt x="376"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7" name="Google Shape;17897;p62"/>
            <p:cNvSpPr/>
            <p:nvPr/>
          </p:nvSpPr>
          <p:spPr>
            <a:xfrm>
              <a:off x="5695046" y="2049732"/>
              <a:ext cx="296701" cy="9857"/>
            </a:xfrm>
            <a:custGeom>
              <a:avLst/>
              <a:gdLst/>
              <a:ahLst/>
              <a:cxnLst/>
              <a:rect l="l" t="t" r="r" b="b"/>
              <a:pathLst>
                <a:path w="11318" h="376" extrusionOk="0">
                  <a:moveTo>
                    <a:pt x="0" y="1"/>
                  </a:moveTo>
                  <a:lnTo>
                    <a:pt x="0" y="376"/>
                  </a:lnTo>
                  <a:lnTo>
                    <a:pt x="11318" y="376"/>
                  </a:lnTo>
                  <a:lnTo>
                    <a:pt x="11318" y="1"/>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8" name="Google Shape;17898;p62"/>
            <p:cNvSpPr/>
            <p:nvPr/>
          </p:nvSpPr>
          <p:spPr>
            <a:xfrm>
              <a:off x="5725324" y="2240473"/>
              <a:ext cx="277014" cy="26503"/>
            </a:xfrm>
            <a:custGeom>
              <a:avLst/>
              <a:gdLst/>
              <a:ahLst/>
              <a:cxnLst/>
              <a:rect l="l" t="t" r="r" b="b"/>
              <a:pathLst>
                <a:path w="10567" h="1011" extrusionOk="0">
                  <a:moveTo>
                    <a:pt x="1487" y="0"/>
                  </a:moveTo>
                  <a:cubicBezTo>
                    <a:pt x="1458" y="0"/>
                    <a:pt x="1444" y="14"/>
                    <a:pt x="1429" y="43"/>
                  </a:cubicBezTo>
                  <a:lnTo>
                    <a:pt x="477" y="43"/>
                  </a:lnTo>
                  <a:cubicBezTo>
                    <a:pt x="462" y="43"/>
                    <a:pt x="433" y="58"/>
                    <a:pt x="433" y="87"/>
                  </a:cubicBezTo>
                  <a:lnTo>
                    <a:pt x="433" y="159"/>
                  </a:lnTo>
                  <a:lnTo>
                    <a:pt x="433" y="188"/>
                  </a:lnTo>
                  <a:lnTo>
                    <a:pt x="433" y="202"/>
                  </a:lnTo>
                  <a:lnTo>
                    <a:pt x="433" y="217"/>
                  </a:lnTo>
                  <a:cubicBezTo>
                    <a:pt x="404" y="505"/>
                    <a:pt x="260" y="765"/>
                    <a:pt x="29" y="924"/>
                  </a:cubicBezTo>
                  <a:cubicBezTo>
                    <a:pt x="0" y="953"/>
                    <a:pt x="15" y="1010"/>
                    <a:pt x="58" y="1010"/>
                  </a:cubicBezTo>
                  <a:lnTo>
                    <a:pt x="10524" y="1010"/>
                  </a:lnTo>
                  <a:cubicBezTo>
                    <a:pt x="10553" y="1010"/>
                    <a:pt x="10567" y="996"/>
                    <a:pt x="10567" y="967"/>
                  </a:cubicBezTo>
                  <a:lnTo>
                    <a:pt x="10567" y="58"/>
                  </a:lnTo>
                  <a:cubicBezTo>
                    <a:pt x="10567" y="29"/>
                    <a:pt x="10553" y="14"/>
                    <a:pt x="10538"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9" name="Google Shape;17899;p62"/>
            <p:cNvSpPr/>
            <p:nvPr/>
          </p:nvSpPr>
          <p:spPr>
            <a:xfrm>
              <a:off x="5684062" y="2025510"/>
              <a:ext cx="318670" cy="26136"/>
            </a:xfrm>
            <a:custGeom>
              <a:avLst/>
              <a:gdLst/>
              <a:ahLst/>
              <a:cxnLst/>
              <a:rect l="l" t="t" r="r" b="b"/>
              <a:pathLst>
                <a:path w="12156" h="997" extrusionOk="0">
                  <a:moveTo>
                    <a:pt x="44" y="1"/>
                  </a:moveTo>
                  <a:cubicBezTo>
                    <a:pt x="15" y="1"/>
                    <a:pt x="1" y="15"/>
                    <a:pt x="1" y="44"/>
                  </a:cubicBezTo>
                  <a:lnTo>
                    <a:pt x="1" y="953"/>
                  </a:lnTo>
                  <a:cubicBezTo>
                    <a:pt x="1" y="982"/>
                    <a:pt x="15" y="997"/>
                    <a:pt x="44" y="997"/>
                  </a:cubicBezTo>
                  <a:lnTo>
                    <a:pt x="12112" y="997"/>
                  </a:lnTo>
                  <a:cubicBezTo>
                    <a:pt x="12127" y="997"/>
                    <a:pt x="12155" y="982"/>
                    <a:pt x="12155" y="953"/>
                  </a:cubicBezTo>
                  <a:lnTo>
                    <a:pt x="12155" y="44"/>
                  </a:lnTo>
                  <a:cubicBezTo>
                    <a:pt x="12155" y="15"/>
                    <a:pt x="12127" y="1"/>
                    <a:pt x="12112"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0" name="Google Shape;17900;p62"/>
            <p:cNvSpPr/>
            <p:nvPr/>
          </p:nvSpPr>
          <p:spPr>
            <a:xfrm>
              <a:off x="5804022" y="2150005"/>
              <a:ext cx="25009" cy="58328"/>
            </a:xfrm>
            <a:custGeom>
              <a:avLst/>
              <a:gdLst/>
              <a:ahLst/>
              <a:cxnLst/>
              <a:rect l="l" t="t" r="r" b="b"/>
              <a:pathLst>
                <a:path w="954" h="2225" extrusionOk="0">
                  <a:moveTo>
                    <a:pt x="1" y="1"/>
                  </a:moveTo>
                  <a:lnTo>
                    <a:pt x="1" y="2224"/>
                  </a:lnTo>
                  <a:lnTo>
                    <a:pt x="953" y="2224"/>
                  </a:lnTo>
                  <a:lnTo>
                    <a:pt x="953"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1" name="Google Shape;17901;p62"/>
            <p:cNvSpPr/>
            <p:nvPr/>
          </p:nvSpPr>
          <p:spPr>
            <a:xfrm>
              <a:off x="5846779" y="2125048"/>
              <a:ext cx="25009" cy="83285"/>
            </a:xfrm>
            <a:custGeom>
              <a:avLst/>
              <a:gdLst/>
              <a:ahLst/>
              <a:cxnLst/>
              <a:rect l="l" t="t" r="r" b="b"/>
              <a:pathLst>
                <a:path w="954" h="3177" extrusionOk="0">
                  <a:moveTo>
                    <a:pt x="1" y="0"/>
                  </a:moveTo>
                  <a:lnTo>
                    <a:pt x="1" y="3176"/>
                  </a:lnTo>
                  <a:lnTo>
                    <a:pt x="954" y="3176"/>
                  </a:lnTo>
                  <a:lnTo>
                    <a:pt x="95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2" name="Google Shape;17902;p62"/>
            <p:cNvSpPr/>
            <p:nvPr/>
          </p:nvSpPr>
          <p:spPr>
            <a:xfrm>
              <a:off x="5888408" y="2140174"/>
              <a:ext cx="25009" cy="68159"/>
            </a:xfrm>
            <a:custGeom>
              <a:avLst/>
              <a:gdLst/>
              <a:ahLst/>
              <a:cxnLst/>
              <a:rect l="l" t="t" r="r" b="b"/>
              <a:pathLst>
                <a:path w="954" h="2600" extrusionOk="0">
                  <a:moveTo>
                    <a:pt x="1" y="1"/>
                  </a:moveTo>
                  <a:lnTo>
                    <a:pt x="1" y="2599"/>
                  </a:lnTo>
                  <a:lnTo>
                    <a:pt x="954" y="2599"/>
                  </a:lnTo>
                  <a:lnTo>
                    <a:pt x="954"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3" name="Google Shape;17903;p62"/>
            <p:cNvSpPr/>
            <p:nvPr/>
          </p:nvSpPr>
          <p:spPr>
            <a:xfrm>
              <a:off x="5932318" y="2090995"/>
              <a:ext cx="25009" cy="117338"/>
            </a:xfrm>
            <a:custGeom>
              <a:avLst/>
              <a:gdLst/>
              <a:ahLst/>
              <a:cxnLst/>
              <a:rect l="l" t="t" r="r" b="b"/>
              <a:pathLst>
                <a:path w="954" h="4476" extrusionOk="0">
                  <a:moveTo>
                    <a:pt x="0" y="0"/>
                  </a:moveTo>
                  <a:lnTo>
                    <a:pt x="0" y="4475"/>
                  </a:lnTo>
                  <a:lnTo>
                    <a:pt x="953" y="4475"/>
                  </a:lnTo>
                  <a:lnTo>
                    <a:pt x="953"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4" name="Google Shape;17904;p62"/>
            <p:cNvSpPr/>
            <p:nvPr/>
          </p:nvSpPr>
          <p:spPr>
            <a:xfrm>
              <a:off x="5719636" y="2082658"/>
              <a:ext cx="47711" cy="11744"/>
            </a:xfrm>
            <a:custGeom>
              <a:avLst/>
              <a:gdLst/>
              <a:ahLst/>
              <a:cxnLst/>
              <a:rect l="l" t="t" r="r" b="b"/>
              <a:pathLst>
                <a:path w="1820" h="448" extrusionOk="0">
                  <a:moveTo>
                    <a:pt x="304" y="0"/>
                  </a:moveTo>
                  <a:cubicBezTo>
                    <a:pt x="1" y="0"/>
                    <a:pt x="1" y="448"/>
                    <a:pt x="304" y="448"/>
                  </a:cubicBezTo>
                  <a:lnTo>
                    <a:pt x="1516" y="448"/>
                  </a:lnTo>
                  <a:cubicBezTo>
                    <a:pt x="1820" y="448"/>
                    <a:pt x="1820" y="0"/>
                    <a:pt x="1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5" name="Google Shape;17905;p62"/>
            <p:cNvSpPr/>
            <p:nvPr/>
          </p:nvSpPr>
          <p:spPr>
            <a:xfrm>
              <a:off x="5719636" y="2102346"/>
              <a:ext cx="65118" cy="12138"/>
            </a:xfrm>
            <a:custGeom>
              <a:avLst/>
              <a:gdLst/>
              <a:ahLst/>
              <a:cxnLst/>
              <a:rect l="l" t="t" r="r" b="b"/>
              <a:pathLst>
                <a:path w="2484" h="463" extrusionOk="0">
                  <a:moveTo>
                    <a:pt x="304" y="0"/>
                  </a:moveTo>
                  <a:cubicBezTo>
                    <a:pt x="1" y="0"/>
                    <a:pt x="1" y="462"/>
                    <a:pt x="304" y="462"/>
                  </a:cubicBezTo>
                  <a:lnTo>
                    <a:pt x="2180" y="462"/>
                  </a:lnTo>
                  <a:cubicBezTo>
                    <a:pt x="2484" y="462"/>
                    <a:pt x="2484" y="0"/>
                    <a:pt x="2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6" name="Google Shape;17906;p62"/>
            <p:cNvSpPr/>
            <p:nvPr/>
          </p:nvSpPr>
          <p:spPr>
            <a:xfrm>
              <a:off x="5719636" y="2122374"/>
              <a:ext cx="65118" cy="11771"/>
            </a:xfrm>
            <a:custGeom>
              <a:avLst/>
              <a:gdLst/>
              <a:ahLst/>
              <a:cxnLst/>
              <a:rect l="l" t="t" r="r" b="b"/>
              <a:pathLst>
                <a:path w="2484" h="449" extrusionOk="0">
                  <a:moveTo>
                    <a:pt x="2194" y="1"/>
                  </a:moveTo>
                  <a:cubicBezTo>
                    <a:pt x="2190" y="1"/>
                    <a:pt x="2185" y="1"/>
                    <a:pt x="2180" y="1"/>
                  </a:cubicBezTo>
                  <a:lnTo>
                    <a:pt x="304" y="1"/>
                  </a:lnTo>
                  <a:cubicBezTo>
                    <a:pt x="1" y="1"/>
                    <a:pt x="1" y="449"/>
                    <a:pt x="304" y="449"/>
                  </a:cubicBezTo>
                  <a:lnTo>
                    <a:pt x="2180" y="449"/>
                  </a:lnTo>
                  <a:cubicBezTo>
                    <a:pt x="2479" y="449"/>
                    <a:pt x="2483" y="1"/>
                    <a:pt x="2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7" name="Google Shape;17907;p62"/>
            <p:cNvSpPr/>
            <p:nvPr/>
          </p:nvSpPr>
          <p:spPr>
            <a:xfrm>
              <a:off x="5719636" y="2142062"/>
              <a:ext cx="65118" cy="12138"/>
            </a:xfrm>
            <a:custGeom>
              <a:avLst/>
              <a:gdLst/>
              <a:ahLst/>
              <a:cxnLst/>
              <a:rect l="l" t="t" r="r" b="b"/>
              <a:pathLst>
                <a:path w="2484" h="463" extrusionOk="0">
                  <a:moveTo>
                    <a:pt x="304" y="1"/>
                  </a:moveTo>
                  <a:cubicBezTo>
                    <a:pt x="1" y="1"/>
                    <a:pt x="1" y="463"/>
                    <a:pt x="304" y="463"/>
                  </a:cubicBezTo>
                  <a:lnTo>
                    <a:pt x="2180" y="463"/>
                  </a:lnTo>
                  <a:cubicBezTo>
                    <a:pt x="2484" y="448"/>
                    <a:pt x="2484"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8" name="Google Shape;17908;p62"/>
            <p:cNvSpPr/>
            <p:nvPr/>
          </p:nvSpPr>
          <p:spPr>
            <a:xfrm>
              <a:off x="5632602" y="2168172"/>
              <a:ext cx="144576" cy="144602"/>
            </a:xfrm>
            <a:custGeom>
              <a:avLst/>
              <a:gdLst/>
              <a:ahLst/>
              <a:cxnLst/>
              <a:rect l="l" t="t" r="r" b="b"/>
              <a:pathLst>
                <a:path w="5515" h="5516" extrusionOk="0">
                  <a:moveTo>
                    <a:pt x="3133" y="1748"/>
                  </a:moveTo>
                  <a:lnTo>
                    <a:pt x="3162" y="1762"/>
                  </a:lnTo>
                  <a:lnTo>
                    <a:pt x="3191" y="1776"/>
                  </a:lnTo>
                  <a:lnTo>
                    <a:pt x="3220" y="1776"/>
                  </a:lnTo>
                  <a:lnTo>
                    <a:pt x="3248" y="1791"/>
                  </a:lnTo>
                  <a:lnTo>
                    <a:pt x="3263" y="1805"/>
                  </a:lnTo>
                  <a:lnTo>
                    <a:pt x="3292" y="1820"/>
                  </a:lnTo>
                  <a:lnTo>
                    <a:pt x="3321" y="1834"/>
                  </a:lnTo>
                  <a:lnTo>
                    <a:pt x="3335" y="1849"/>
                  </a:lnTo>
                  <a:lnTo>
                    <a:pt x="3364" y="1863"/>
                  </a:lnTo>
                  <a:lnTo>
                    <a:pt x="3378" y="1863"/>
                  </a:lnTo>
                  <a:lnTo>
                    <a:pt x="3407" y="1877"/>
                  </a:lnTo>
                  <a:lnTo>
                    <a:pt x="3422" y="1892"/>
                  </a:lnTo>
                  <a:lnTo>
                    <a:pt x="3451" y="1906"/>
                  </a:lnTo>
                  <a:lnTo>
                    <a:pt x="3465" y="1921"/>
                  </a:lnTo>
                  <a:lnTo>
                    <a:pt x="3479" y="1935"/>
                  </a:lnTo>
                  <a:lnTo>
                    <a:pt x="3494" y="1950"/>
                  </a:lnTo>
                  <a:lnTo>
                    <a:pt x="3523" y="1979"/>
                  </a:lnTo>
                  <a:lnTo>
                    <a:pt x="3552" y="1993"/>
                  </a:lnTo>
                  <a:lnTo>
                    <a:pt x="3580" y="2022"/>
                  </a:lnTo>
                  <a:lnTo>
                    <a:pt x="3580" y="2036"/>
                  </a:lnTo>
                  <a:lnTo>
                    <a:pt x="3609" y="2051"/>
                  </a:lnTo>
                  <a:lnTo>
                    <a:pt x="3609" y="2065"/>
                  </a:lnTo>
                  <a:lnTo>
                    <a:pt x="3638" y="2080"/>
                  </a:lnTo>
                  <a:lnTo>
                    <a:pt x="3638" y="2094"/>
                  </a:lnTo>
                  <a:lnTo>
                    <a:pt x="3653" y="2123"/>
                  </a:lnTo>
                  <a:lnTo>
                    <a:pt x="3667" y="2137"/>
                  </a:lnTo>
                  <a:lnTo>
                    <a:pt x="3696" y="2152"/>
                  </a:lnTo>
                  <a:lnTo>
                    <a:pt x="3710" y="2181"/>
                  </a:lnTo>
                  <a:lnTo>
                    <a:pt x="3725" y="2195"/>
                  </a:lnTo>
                  <a:lnTo>
                    <a:pt x="3739" y="2224"/>
                  </a:lnTo>
                  <a:lnTo>
                    <a:pt x="3754" y="2253"/>
                  </a:lnTo>
                  <a:lnTo>
                    <a:pt x="3768" y="2267"/>
                  </a:lnTo>
                  <a:lnTo>
                    <a:pt x="3768" y="2296"/>
                  </a:lnTo>
                  <a:lnTo>
                    <a:pt x="3783" y="2325"/>
                  </a:lnTo>
                  <a:lnTo>
                    <a:pt x="3797" y="2339"/>
                  </a:lnTo>
                  <a:lnTo>
                    <a:pt x="3811" y="2368"/>
                  </a:lnTo>
                  <a:lnTo>
                    <a:pt x="3811" y="2397"/>
                  </a:lnTo>
                  <a:lnTo>
                    <a:pt x="3826" y="2412"/>
                  </a:lnTo>
                  <a:lnTo>
                    <a:pt x="3826" y="2440"/>
                  </a:lnTo>
                  <a:lnTo>
                    <a:pt x="3826" y="2469"/>
                  </a:lnTo>
                  <a:lnTo>
                    <a:pt x="3826" y="2498"/>
                  </a:lnTo>
                  <a:lnTo>
                    <a:pt x="3826" y="2513"/>
                  </a:lnTo>
                  <a:lnTo>
                    <a:pt x="3826" y="2541"/>
                  </a:lnTo>
                  <a:lnTo>
                    <a:pt x="3826" y="2556"/>
                  </a:lnTo>
                  <a:lnTo>
                    <a:pt x="3826" y="2570"/>
                  </a:lnTo>
                  <a:lnTo>
                    <a:pt x="3826" y="2599"/>
                  </a:lnTo>
                  <a:lnTo>
                    <a:pt x="3826" y="2628"/>
                  </a:lnTo>
                  <a:lnTo>
                    <a:pt x="3826" y="2671"/>
                  </a:lnTo>
                  <a:lnTo>
                    <a:pt x="3826" y="2700"/>
                  </a:lnTo>
                  <a:cubicBezTo>
                    <a:pt x="3898" y="2715"/>
                    <a:pt x="3898" y="2744"/>
                    <a:pt x="3898" y="2758"/>
                  </a:cubicBezTo>
                  <a:lnTo>
                    <a:pt x="3898" y="2830"/>
                  </a:lnTo>
                  <a:lnTo>
                    <a:pt x="3898" y="2859"/>
                  </a:lnTo>
                  <a:lnTo>
                    <a:pt x="3898" y="2902"/>
                  </a:lnTo>
                  <a:lnTo>
                    <a:pt x="3898" y="2917"/>
                  </a:lnTo>
                  <a:lnTo>
                    <a:pt x="3898" y="2975"/>
                  </a:lnTo>
                  <a:lnTo>
                    <a:pt x="3898" y="2989"/>
                  </a:lnTo>
                  <a:cubicBezTo>
                    <a:pt x="3898" y="3018"/>
                    <a:pt x="3898" y="3032"/>
                    <a:pt x="3884" y="3061"/>
                  </a:cubicBezTo>
                  <a:lnTo>
                    <a:pt x="3869" y="3119"/>
                  </a:lnTo>
                  <a:lnTo>
                    <a:pt x="3869" y="3133"/>
                  </a:lnTo>
                  <a:lnTo>
                    <a:pt x="3855" y="3191"/>
                  </a:lnTo>
                  <a:lnTo>
                    <a:pt x="3855" y="3206"/>
                  </a:lnTo>
                  <a:cubicBezTo>
                    <a:pt x="3826" y="3234"/>
                    <a:pt x="3811" y="3278"/>
                    <a:pt x="3797" y="3321"/>
                  </a:cubicBezTo>
                  <a:lnTo>
                    <a:pt x="3754" y="3379"/>
                  </a:lnTo>
                  <a:cubicBezTo>
                    <a:pt x="3725" y="3436"/>
                    <a:pt x="3682" y="3494"/>
                    <a:pt x="3638" y="3538"/>
                  </a:cubicBezTo>
                  <a:cubicBezTo>
                    <a:pt x="3580" y="3595"/>
                    <a:pt x="3537" y="3639"/>
                    <a:pt x="3479" y="3682"/>
                  </a:cubicBezTo>
                  <a:lnTo>
                    <a:pt x="3451" y="3696"/>
                  </a:lnTo>
                  <a:lnTo>
                    <a:pt x="3422" y="3725"/>
                  </a:lnTo>
                  <a:lnTo>
                    <a:pt x="3407" y="3725"/>
                  </a:lnTo>
                  <a:lnTo>
                    <a:pt x="3378" y="3740"/>
                  </a:lnTo>
                  <a:lnTo>
                    <a:pt x="3364" y="3740"/>
                  </a:lnTo>
                  <a:lnTo>
                    <a:pt x="3350" y="3754"/>
                  </a:lnTo>
                  <a:lnTo>
                    <a:pt x="3292" y="3783"/>
                  </a:lnTo>
                  <a:lnTo>
                    <a:pt x="3263" y="3797"/>
                  </a:lnTo>
                  <a:lnTo>
                    <a:pt x="3234" y="3797"/>
                  </a:lnTo>
                  <a:lnTo>
                    <a:pt x="3191" y="3826"/>
                  </a:lnTo>
                  <a:lnTo>
                    <a:pt x="3075" y="3826"/>
                  </a:lnTo>
                  <a:lnTo>
                    <a:pt x="3003" y="3841"/>
                  </a:lnTo>
                  <a:lnTo>
                    <a:pt x="2657" y="3841"/>
                  </a:lnTo>
                  <a:lnTo>
                    <a:pt x="2599" y="3826"/>
                  </a:lnTo>
                  <a:lnTo>
                    <a:pt x="2527" y="3826"/>
                  </a:lnTo>
                  <a:lnTo>
                    <a:pt x="2498" y="3812"/>
                  </a:lnTo>
                  <a:lnTo>
                    <a:pt x="2455" y="3797"/>
                  </a:lnTo>
                  <a:lnTo>
                    <a:pt x="2411" y="3783"/>
                  </a:lnTo>
                  <a:lnTo>
                    <a:pt x="2382" y="3768"/>
                  </a:lnTo>
                  <a:lnTo>
                    <a:pt x="2325" y="3740"/>
                  </a:lnTo>
                  <a:lnTo>
                    <a:pt x="2310" y="3740"/>
                  </a:lnTo>
                  <a:lnTo>
                    <a:pt x="2267" y="3711"/>
                  </a:lnTo>
                  <a:cubicBezTo>
                    <a:pt x="1978" y="3538"/>
                    <a:pt x="1790" y="3234"/>
                    <a:pt x="1747" y="2902"/>
                  </a:cubicBezTo>
                  <a:lnTo>
                    <a:pt x="1747" y="2888"/>
                  </a:lnTo>
                  <a:lnTo>
                    <a:pt x="1747" y="2845"/>
                  </a:lnTo>
                  <a:lnTo>
                    <a:pt x="1747" y="2772"/>
                  </a:lnTo>
                  <a:lnTo>
                    <a:pt x="1747" y="2686"/>
                  </a:lnTo>
                  <a:lnTo>
                    <a:pt x="1747" y="2657"/>
                  </a:lnTo>
                  <a:lnTo>
                    <a:pt x="1747" y="2614"/>
                  </a:lnTo>
                  <a:lnTo>
                    <a:pt x="1747" y="2585"/>
                  </a:lnTo>
                  <a:lnTo>
                    <a:pt x="1747" y="2556"/>
                  </a:lnTo>
                  <a:lnTo>
                    <a:pt x="1747" y="2541"/>
                  </a:lnTo>
                  <a:lnTo>
                    <a:pt x="1747" y="2513"/>
                  </a:lnTo>
                  <a:lnTo>
                    <a:pt x="1747" y="2484"/>
                  </a:lnTo>
                  <a:lnTo>
                    <a:pt x="1747" y="2469"/>
                  </a:lnTo>
                  <a:lnTo>
                    <a:pt x="1747" y="2440"/>
                  </a:lnTo>
                  <a:lnTo>
                    <a:pt x="1747" y="2412"/>
                  </a:lnTo>
                  <a:lnTo>
                    <a:pt x="1762" y="2397"/>
                  </a:lnTo>
                  <a:lnTo>
                    <a:pt x="1776" y="2368"/>
                  </a:lnTo>
                  <a:lnTo>
                    <a:pt x="1776" y="2339"/>
                  </a:lnTo>
                  <a:lnTo>
                    <a:pt x="1790" y="2325"/>
                  </a:lnTo>
                  <a:lnTo>
                    <a:pt x="1805" y="2296"/>
                  </a:lnTo>
                  <a:lnTo>
                    <a:pt x="1819" y="2267"/>
                  </a:lnTo>
                  <a:lnTo>
                    <a:pt x="1834" y="2253"/>
                  </a:lnTo>
                  <a:lnTo>
                    <a:pt x="1848" y="2224"/>
                  </a:lnTo>
                  <a:lnTo>
                    <a:pt x="1863" y="2195"/>
                  </a:lnTo>
                  <a:lnTo>
                    <a:pt x="1877" y="2181"/>
                  </a:lnTo>
                  <a:lnTo>
                    <a:pt x="1892" y="2152"/>
                  </a:lnTo>
                  <a:lnTo>
                    <a:pt x="1906" y="2137"/>
                  </a:lnTo>
                  <a:lnTo>
                    <a:pt x="1920" y="2108"/>
                  </a:lnTo>
                  <a:lnTo>
                    <a:pt x="1935" y="2094"/>
                  </a:lnTo>
                  <a:lnTo>
                    <a:pt x="1949" y="2080"/>
                  </a:lnTo>
                  <a:lnTo>
                    <a:pt x="1964" y="2051"/>
                  </a:lnTo>
                  <a:lnTo>
                    <a:pt x="1978" y="2036"/>
                  </a:lnTo>
                  <a:lnTo>
                    <a:pt x="1993" y="2022"/>
                  </a:lnTo>
                  <a:lnTo>
                    <a:pt x="2007" y="2007"/>
                  </a:lnTo>
                  <a:lnTo>
                    <a:pt x="2050" y="1979"/>
                  </a:lnTo>
                  <a:lnTo>
                    <a:pt x="2079" y="1935"/>
                  </a:lnTo>
                  <a:lnTo>
                    <a:pt x="2094" y="1935"/>
                  </a:lnTo>
                  <a:lnTo>
                    <a:pt x="2123" y="1906"/>
                  </a:lnTo>
                  <a:lnTo>
                    <a:pt x="2137" y="1892"/>
                  </a:lnTo>
                  <a:lnTo>
                    <a:pt x="2166" y="1877"/>
                  </a:lnTo>
                  <a:lnTo>
                    <a:pt x="2180" y="1863"/>
                  </a:lnTo>
                  <a:lnTo>
                    <a:pt x="2209" y="1849"/>
                  </a:lnTo>
                  <a:lnTo>
                    <a:pt x="2224" y="1849"/>
                  </a:lnTo>
                  <a:lnTo>
                    <a:pt x="2252" y="1834"/>
                  </a:lnTo>
                  <a:lnTo>
                    <a:pt x="2267" y="1820"/>
                  </a:lnTo>
                  <a:lnTo>
                    <a:pt x="2296" y="1805"/>
                  </a:lnTo>
                  <a:lnTo>
                    <a:pt x="2310" y="1791"/>
                  </a:lnTo>
                  <a:lnTo>
                    <a:pt x="2339" y="1776"/>
                  </a:lnTo>
                  <a:lnTo>
                    <a:pt x="2368" y="1776"/>
                  </a:lnTo>
                  <a:lnTo>
                    <a:pt x="2397" y="1762"/>
                  </a:lnTo>
                  <a:lnTo>
                    <a:pt x="2411" y="1762"/>
                  </a:lnTo>
                  <a:lnTo>
                    <a:pt x="2440" y="1748"/>
                  </a:lnTo>
                  <a:close/>
                  <a:moveTo>
                    <a:pt x="2209" y="1"/>
                  </a:moveTo>
                  <a:cubicBezTo>
                    <a:pt x="2166" y="1"/>
                    <a:pt x="2137" y="44"/>
                    <a:pt x="2137" y="87"/>
                  </a:cubicBezTo>
                  <a:lnTo>
                    <a:pt x="2137" y="578"/>
                  </a:lnTo>
                  <a:cubicBezTo>
                    <a:pt x="1964" y="622"/>
                    <a:pt x="1805" y="679"/>
                    <a:pt x="1646" y="766"/>
                  </a:cubicBezTo>
                  <a:lnTo>
                    <a:pt x="1300" y="434"/>
                  </a:lnTo>
                  <a:cubicBezTo>
                    <a:pt x="1285" y="419"/>
                    <a:pt x="1267" y="412"/>
                    <a:pt x="1247" y="412"/>
                  </a:cubicBezTo>
                  <a:cubicBezTo>
                    <a:pt x="1228" y="412"/>
                    <a:pt x="1206" y="419"/>
                    <a:pt x="1184" y="434"/>
                  </a:cubicBezTo>
                  <a:lnTo>
                    <a:pt x="419" y="1199"/>
                  </a:lnTo>
                  <a:cubicBezTo>
                    <a:pt x="390" y="1228"/>
                    <a:pt x="390" y="1286"/>
                    <a:pt x="419" y="1314"/>
                  </a:cubicBezTo>
                  <a:lnTo>
                    <a:pt x="766" y="1661"/>
                  </a:lnTo>
                  <a:cubicBezTo>
                    <a:pt x="679" y="1805"/>
                    <a:pt x="607" y="1964"/>
                    <a:pt x="563" y="2137"/>
                  </a:cubicBezTo>
                  <a:lnTo>
                    <a:pt x="73" y="2137"/>
                  </a:lnTo>
                  <a:cubicBezTo>
                    <a:pt x="29" y="2137"/>
                    <a:pt x="0" y="2181"/>
                    <a:pt x="0" y="2224"/>
                  </a:cubicBezTo>
                  <a:lnTo>
                    <a:pt x="0" y="3307"/>
                  </a:lnTo>
                  <a:cubicBezTo>
                    <a:pt x="0" y="3350"/>
                    <a:pt x="29" y="3393"/>
                    <a:pt x="73" y="3393"/>
                  </a:cubicBezTo>
                  <a:lnTo>
                    <a:pt x="563" y="3393"/>
                  </a:lnTo>
                  <a:cubicBezTo>
                    <a:pt x="607" y="3552"/>
                    <a:pt x="679" y="3725"/>
                    <a:pt x="766" y="3870"/>
                  </a:cubicBezTo>
                  <a:lnTo>
                    <a:pt x="419" y="4216"/>
                  </a:lnTo>
                  <a:cubicBezTo>
                    <a:pt x="390" y="4245"/>
                    <a:pt x="390" y="4303"/>
                    <a:pt x="419" y="4331"/>
                  </a:cubicBezTo>
                  <a:lnTo>
                    <a:pt x="1184" y="5097"/>
                  </a:lnTo>
                  <a:cubicBezTo>
                    <a:pt x="1206" y="5111"/>
                    <a:pt x="1228" y="5118"/>
                    <a:pt x="1247" y="5118"/>
                  </a:cubicBezTo>
                  <a:cubicBezTo>
                    <a:pt x="1267" y="5118"/>
                    <a:pt x="1285" y="5111"/>
                    <a:pt x="1300" y="5097"/>
                  </a:cubicBezTo>
                  <a:lnTo>
                    <a:pt x="1646" y="4750"/>
                  </a:lnTo>
                  <a:cubicBezTo>
                    <a:pt x="1805" y="4837"/>
                    <a:pt x="1964" y="4909"/>
                    <a:pt x="2123" y="4952"/>
                  </a:cubicBezTo>
                  <a:lnTo>
                    <a:pt x="2123" y="5443"/>
                  </a:lnTo>
                  <a:cubicBezTo>
                    <a:pt x="2123" y="5486"/>
                    <a:pt x="2166" y="5515"/>
                    <a:pt x="2209" y="5515"/>
                  </a:cubicBezTo>
                  <a:lnTo>
                    <a:pt x="3292" y="5515"/>
                  </a:lnTo>
                  <a:cubicBezTo>
                    <a:pt x="3335" y="5515"/>
                    <a:pt x="3378" y="5486"/>
                    <a:pt x="3378" y="5443"/>
                  </a:cubicBezTo>
                  <a:lnTo>
                    <a:pt x="3378" y="4952"/>
                  </a:lnTo>
                  <a:cubicBezTo>
                    <a:pt x="3552" y="4909"/>
                    <a:pt x="3710" y="4837"/>
                    <a:pt x="3855" y="4750"/>
                  </a:cubicBezTo>
                  <a:lnTo>
                    <a:pt x="4201" y="5097"/>
                  </a:lnTo>
                  <a:cubicBezTo>
                    <a:pt x="4216" y="5111"/>
                    <a:pt x="4237" y="5118"/>
                    <a:pt x="4259" y="5118"/>
                  </a:cubicBezTo>
                  <a:cubicBezTo>
                    <a:pt x="4281" y="5118"/>
                    <a:pt x="4302" y="5111"/>
                    <a:pt x="4317" y="5097"/>
                  </a:cubicBezTo>
                  <a:lnTo>
                    <a:pt x="5082" y="4331"/>
                  </a:lnTo>
                  <a:cubicBezTo>
                    <a:pt x="5125" y="4303"/>
                    <a:pt x="5125" y="4245"/>
                    <a:pt x="5082" y="4216"/>
                  </a:cubicBezTo>
                  <a:lnTo>
                    <a:pt x="4750" y="3870"/>
                  </a:lnTo>
                  <a:cubicBezTo>
                    <a:pt x="4836" y="3725"/>
                    <a:pt x="4894" y="3552"/>
                    <a:pt x="4952" y="3393"/>
                  </a:cubicBezTo>
                  <a:lnTo>
                    <a:pt x="5428" y="3393"/>
                  </a:lnTo>
                  <a:cubicBezTo>
                    <a:pt x="5472" y="3393"/>
                    <a:pt x="5515" y="3350"/>
                    <a:pt x="5515" y="3307"/>
                  </a:cubicBezTo>
                  <a:lnTo>
                    <a:pt x="5515" y="2224"/>
                  </a:lnTo>
                  <a:cubicBezTo>
                    <a:pt x="5515" y="2181"/>
                    <a:pt x="5472" y="2137"/>
                    <a:pt x="5428" y="2137"/>
                  </a:cubicBezTo>
                  <a:lnTo>
                    <a:pt x="4952" y="2137"/>
                  </a:lnTo>
                  <a:cubicBezTo>
                    <a:pt x="4894" y="1964"/>
                    <a:pt x="4836" y="1805"/>
                    <a:pt x="4750" y="1661"/>
                  </a:cubicBezTo>
                  <a:lnTo>
                    <a:pt x="5096" y="1314"/>
                  </a:lnTo>
                  <a:cubicBezTo>
                    <a:pt x="5125" y="1286"/>
                    <a:pt x="5125" y="1228"/>
                    <a:pt x="5096" y="1199"/>
                  </a:cubicBezTo>
                  <a:lnTo>
                    <a:pt x="4317" y="434"/>
                  </a:lnTo>
                  <a:cubicBezTo>
                    <a:pt x="4302" y="412"/>
                    <a:pt x="4281" y="401"/>
                    <a:pt x="4259" y="401"/>
                  </a:cubicBezTo>
                  <a:cubicBezTo>
                    <a:pt x="4237" y="401"/>
                    <a:pt x="4216" y="412"/>
                    <a:pt x="4201" y="434"/>
                  </a:cubicBezTo>
                  <a:lnTo>
                    <a:pt x="3869" y="766"/>
                  </a:lnTo>
                  <a:cubicBezTo>
                    <a:pt x="3710" y="679"/>
                    <a:pt x="3552" y="622"/>
                    <a:pt x="3378" y="564"/>
                  </a:cubicBezTo>
                  <a:lnTo>
                    <a:pt x="3378" y="87"/>
                  </a:lnTo>
                  <a:cubicBezTo>
                    <a:pt x="3378" y="44"/>
                    <a:pt x="3350" y="1"/>
                    <a:pt x="3292"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9" name="Google Shape;17909;p62"/>
            <p:cNvSpPr/>
            <p:nvPr/>
          </p:nvSpPr>
          <p:spPr>
            <a:xfrm>
              <a:off x="5669696" y="2213602"/>
              <a:ext cx="29151" cy="54894"/>
            </a:xfrm>
            <a:custGeom>
              <a:avLst/>
              <a:gdLst/>
              <a:ahLst/>
              <a:cxnLst/>
              <a:rect l="l" t="t" r="r" b="b"/>
              <a:pathLst>
                <a:path w="1112" h="2094" extrusionOk="0">
                  <a:moveTo>
                    <a:pt x="708" y="0"/>
                  </a:moveTo>
                  <a:lnTo>
                    <a:pt x="679" y="15"/>
                  </a:lnTo>
                  <a:lnTo>
                    <a:pt x="664" y="15"/>
                  </a:lnTo>
                  <a:lnTo>
                    <a:pt x="635" y="29"/>
                  </a:lnTo>
                  <a:lnTo>
                    <a:pt x="606" y="29"/>
                  </a:lnTo>
                  <a:lnTo>
                    <a:pt x="578" y="43"/>
                  </a:lnTo>
                  <a:lnTo>
                    <a:pt x="563" y="58"/>
                  </a:lnTo>
                  <a:lnTo>
                    <a:pt x="534" y="72"/>
                  </a:lnTo>
                  <a:lnTo>
                    <a:pt x="520" y="87"/>
                  </a:lnTo>
                  <a:lnTo>
                    <a:pt x="491" y="101"/>
                  </a:lnTo>
                  <a:lnTo>
                    <a:pt x="477" y="101"/>
                  </a:lnTo>
                  <a:lnTo>
                    <a:pt x="448" y="130"/>
                  </a:lnTo>
                  <a:lnTo>
                    <a:pt x="433" y="130"/>
                  </a:lnTo>
                  <a:lnTo>
                    <a:pt x="404" y="159"/>
                  </a:lnTo>
                  <a:lnTo>
                    <a:pt x="390" y="159"/>
                  </a:lnTo>
                  <a:lnTo>
                    <a:pt x="361" y="188"/>
                  </a:lnTo>
                  <a:lnTo>
                    <a:pt x="347" y="202"/>
                  </a:lnTo>
                  <a:lnTo>
                    <a:pt x="318" y="231"/>
                  </a:lnTo>
                  <a:lnTo>
                    <a:pt x="274" y="260"/>
                  </a:lnTo>
                  <a:lnTo>
                    <a:pt x="260" y="274"/>
                  </a:lnTo>
                  <a:lnTo>
                    <a:pt x="246" y="289"/>
                  </a:lnTo>
                  <a:lnTo>
                    <a:pt x="231" y="303"/>
                  </a:lnTo>
                  <a:lnTo>
                    <a:pt x="217" y="332"/>
                  </a:lnTo>
                  <a:lnTo>
                    <a:pt x="202" y="303"/>
                  </a:lnTo>
                  <a:lnTo>
                    <a:pt x="188" y="332"/>
                  </a:lnTo>
                  <a:lnTo>
                    <a:pt x="159" y="347"/>
                  </a:lnTo>
                  <a:lnTo>
                    <a:pt x="145" y="375"/>
                  </a:lnTo>
                  <a:lnTo>
                    <a:pt x="130" y="390"/>
                  </a:lnTo>
                  <a:lnTo>
                    <a:pt x="116" y="419"/>
                  </a:lnTo>
                  <a:lnTo>
                    <a:pt x="101" y="448"/>
                  </a:lnTo>
                  <a:lnTo>
                    <a:pt x="87" y="462"/>
                  </a:lnTo>
                  <a:lnTo>
                    <a:pt x="72" y="491"/>
                  </a:lnTo>
                  <a:lnTo>
                    <a:pt x="58" y="520"/>
                  </a:lnTo>
                  <a:lnTo>
                    <a:pt x="58" y="534"/>
                  </a:lnTo>
                  <a:lnTo>
                    <a:pt x="43" y="563"/>
                  </a:lnTo>
                  <a:lnTo>
                    <a:pt x="29" y="592"/>
                  </a:lnTo>
                  <a:lnTo>
                    <a:pt x="15" y="621"/>
                  </a:lnTo>
                  <a:lnTo>
                    <a:pt x="15" y="635"/>
                  </a:lnTo>
                  <a:lnTo>
                    <a:pt x="0" y="664"/>
                  </a:lnTo>
                  <a:lnTo>
                    <a:pt x="0" y="693"/>
                  </a:lnTo>
                  <a:lnTo>
                    <a:pt x="0" y="707"/>
                  </a:lnTo>
                  <a:lnTo>
                    <a:pt x="0" y="736"/>
                  </a:lnTo>
                  <a:lnTo>
                    <a:pt x="0" y="765"/>
                  </a:lnTo>
                  <a:lnTo>
                    <a:pt x="0" y="780"/>
                  </a:lnTo>
                  <a:lnTo>
                    <a:pt x="0" y="823"/>
                  </a:lnTo>
                  <a:lnTo>
                    <a:pt x="0" y="837"/>
                  </a:lnTo>
                  <a:lnTo>
                    <a:pt x="0" y="881"/>
                  </a:lnTo>
                  <a:lnTo>
                    <a:pt x="0" y="910"/>
                  </a:lnTo>
                  <a:lnTo>
                    <a:pt x="0" y="996"/>
                  </a:lnTo>
                  <a:lnTo>
                    <a:pt x="0" y="1068"/>
                  </a:lnTo>
                  <a:lnTo>
                    <a:pt x="0" y="1083"/>
                  </a:lnTo>
                  <a:lnTo>
                    <a:pt x="0" y="1140"/>
                  </a:lnTo>
                  <a:lnTo>
                    <a:pt x="0" y="1155"/>
                  </a:lnTo>
                  <a:cubicBezTo>
                    <a:pt x="43" y="1487"/>
                    <a:pt x="231" y="1790"/>
                    <a:pt x="520" y="1963"/>
                  </a:cubicBezTo>
                  <a:lnTo>
                    <a:pt x="549" y="1963"/>
                  </a:lnTo>
                  <a:lnTo>
                    <a:pt x="578" y="1992"/>
                  </a:lnTo>
                  <a:lnTo>
                    <a:pt x="606" y="1992"/>
                  </a:lnTo>
                  <a:lnTo>
                    <a:pt x="664" y="2021"/>
                  </a:lnTo>
                  <a:lnTo>
                    <a:pt x="693" y="2035"/>
                  </a:lnTo>
                  <a:lnTo>
                    <a:pt x="722" y="2050"/>
                  </a:lnTo>
                  <a:lnTo>
                    <a:pt x="736" y="2050"/>
                  </a:lnTo>
                  <a:lnTo>
                    <a:pt x="780" y="2064"/>
                  </a:lnTo>
                  <a:lnTo>
                    <a:pt x="809" y="2079"/>
                  </a:lnTo>
                  <a:lnTo>
                    <a:pt x="852" y="2093"/>
                  </a:lnTo>
                  <a:lnTo>
                    <a:pt x="1112" y="2093"/>
                  </a:lnTo>
                  <a:lnTo>
                    <a:pt x="1068" y="2079"/>
                  </a:lnTo>
                  <a:lnTo>
                    <a:pt x="1040" y="2064"/>
                  </a:lnTo>
                  <a:lnTo>
                    <a:pt x="996" y="2050"/>
                  </a:lnTo>
                  <a:lnTo>
                    <a:pt x="982" y="2050"/>
                  </a:lnTo>
                  <a:lnTo>
                    <a:pt x="953" y="2035"/>
                  </a:lnTo>
                  <a:lnTo>
                    <a:pt x="924" y="2021"/>
                  </a:lnTo>
                  <a:lnTo>
                    <a:pt x="852" y="1992"/>
                  </a:lnTo>
                  <a:lnTo>
                    <a:pt x="837" y="1992"/>
                  </a:lnTo>
                  <a:lnTo>
                    <a:pt x="809" y="1963"/>
                  </a:lnTo>
                  <a:lnTo>
                    <a:pt x="780" y="1963"/>
                  </a:lnTo>
                  <a:cubicBezTo>
                    <a:pt x="491" y="1790"/>
                    <a:pt x="303" y="1487"/>
                    <a:pt x="260" y="1155"/>
                  </a:cubicBezTo>
                  <a:lnTo>
                    <a:pt x="260" y="1140"/>
                  </a:lnTo>
                  <a:lnTo>
                    <a:pt x="260" y="1112"/>
                  </a:lnTo>
                  <a:lnTo>
                    <a:pt x="260" y="1039"/>
                  </a:lnTo>
                  <a:lnTo>
                    <a:pt x="260" y="953"/>
                  </a:lnTo>
                  <a:lnTo>
                    <a:pt x="260" y="924"/>
                  </a:lnTo>
                  <a:lnTo>
                    <a:pt x="260" y="866"/>
                  </a:lnTo>
                  <a:lnTo>
                    <a:pt x="260" y="852"/>
                  </a:lnTo>
                  <a:lnTo>
                    <a:pt x="260" y="823"/>
                  </a:lnTo>
                  <a:lnTo>
                    <a:pt x="260" y="794"/>
                  </a:lnTo>
                  <a:lnTo>
                    <a:pt x="260" y="765"/>
                  </a:lnTo>
                  <a:lnTo>
                    <a:pt x="260" y="751"/>
                  </a:lnTo>
                  <a:lnTo>
                    <a:pt x="260" y="722"/>
                  </a:lnTo>
                  <a:lnTo>
                    <a:pt x="260" y="707"/>
                  </a:lnTo>
                  <a:lnTo>
                    <a:pt x="260" y="679"/>
                  </a:lnTo>
                  <a:lnTo>
                    <a:pt x="274" y="650"/>
                  </a:lnTo>
                  <a:lnTo>
                    <a:pt x="289" y="621"/>
                  </a:lnTo>
                  <a:lnTo>
                    <a:pt x="303" y="606"/>
                  </a:lnTo>
                  <a:lnTo>
                    <a:pt x="303" y="578"/>
                  </a:lnTo>
                  <a:lnTo>
                    <a:pt x="318" y="549"/>
                  </a:lnTo>
                  <a:lnTo>
                    <a:pt x="332" y="520"/>
                  </a:lnTo>
                  <a:lnTo>
                    <a:pt x="347" y="505"/>
                  </a:lnTo>
                  <a:lnTo>
                    <a:pt x="361" y="476"/>
                  </a:lnTo>
                  <a:lnTo>
                    <a:pt x="375" y="462"/>
                  </a:lnTo>
                  <a:lnTo>
                    <a:pt x="390" y="433"/>
                  </a:lnTo>
                  <a:lnTo>
                    <a:pt x="404" y="419"/>
                  </a:lnTo>
                  <a:lnTo>
                    <a:pt x="419" y="390"/>
                  </a:lnTo>
                  <a:lnTo>
                    <a:pt x="433" y="375"/>
                  </a:lnTo>
                  <a:lnTo>
                    <a:pt x="462" y="347"/>
                  </a:lnTo>
                  <a:lnTo>
                    <a:pt x="477" y="332"/>
                  </a:lnTo>
                  <a:lnTo>
                    <a:pt x="491" y="303"/>
                  </a:lnTo>
                  <a:lnTo>
                    <a:pt x="505" y="289"/>
                  </a:lnTo>
                  <a:lnTo>
                    <a:pt x="520" y="274"/>
                  </a:lnTo>
                  <a:lnTo>
                    <a:pt x="534" y="260"/>
                  </a:lnTo>
                  <a:lnTo>
                    <a:pt x="563" y="231"/>
                  </a:lnTo>
                  <a:lnTo>
                    <a:pt x="606" y="202"/>
                  </a:lnTo>
                  <a:lnTo>
                    <a:pt x="621" y="188"/>
                  </a:lnTo>
                  <a:lnTo>
                    <a:pt x="650" y="159"/>
                  </a:lnTo>
                  <a:lnTo>
                    <a:pt x="664" y="159"/>
                  </a:lnTo>
                  <a:lnTo>
                    <a:pt x="693" y="130"/>
                  </a:lnTo>
                  <a:lnTo>
                    <a:pt x="708" y="130"/>
                  </a:lnTo>
                  <a:lnTo>
                    <a:pt x="736" y="101"/>
                  </a:lnTo>
                  <a:lnTo>
                    <a:pt x="751" y="101"/>
                  </a:lnTo>
                  <a:lnTo>
                    <a:pt x="780" y="87"/>
                  </a:lnTo>
                  <a:lnTo>
                    <a:pt x="794" y="72"/>
                  </a:lnTo>
                  <a:lnTo>
                    <a:pt x="823" y="58"/>
                  </a:lnTo>
                  <a:lnTo>
                    <a:pt x="837" y="43"/>
                  </a:lnTo>
                  <a:lnTo>
                    <a:pt x="866" y="29"/>
                  </a:lnTo>
                  <a:lnTo>
                    <a:pt x="895" y="29"/>
                  </a:lnTo>
                  <a:lnTo>
                    <a:pt x="924" y="15"/>
                  </a:lnTo>
                  <a:lnTo>
                    <a:pt x="938" y="15"/>
                  </a:lnTo>
                  <a:lnTo>
                    <a:pt x="967" y="0"/>
                  </a:ln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0" name="Google Shape;17910;p62"/>
          <p:cNvGrpSpPr/>
          <p:nvPr/>
        </p:nvGrpSpPr>
        <p:grpSpPr>
          <a:xfrm>
            <a:off x="4212378" y="2456537"/>
            <a:ext cx="331515" cy="330021"/>
            <a:chOff x="4212378" y="2456537"/>
            <a:chExt cx="331515" cy="330021"/>
          </a:xfrm>
        </p:grpSpPr>
        <p:sp>
          <p:nvSpPr>
            <p:cNvPr id="17911" name="Google Shape;17911;p62"/>
            <p:cNvSpPr/>
            <p:nvPr/>
          </p:nvSpPr>
          <p:spPr>
            <a:xfrm>
              <a:off x="4212378" y="2651026"/>
              <a:ext cx="59796" cy="135532"/>
            </a:xfrm>
            <a:custGeom>
              <a:avLst/>
              <a:gdLst/>
              <a:ahLst/>
              <a:cxnLst/>
              <a:rect l="l" t="t" r="r" b="b"/>
              <a:pathLst>
                <a:path w="2281" h="5170" extrusionOk="0">
                  <a:moveTo>
                    <a:pt x="1973" y="0"/>
                  </a:moveTo>
                  <a:cubicBezTo>
                    <a:pt x="1965" y="0"/>
                    <a:pt x="1957" y="1"/>
                    <a:pt x="1949" y="1"/>
                  </a:cubicBezTo>
                  <a:lnTo>
                    <a:pt x="332" y="1"/>
                  </a:lnTo>
                  <a:cubicBezTo>
                    <a:pt x="145" y="1"/>
                    <a:pt x="0" y="146"/>
                    <a:pt x="0" y="319"/>
                  </a:cubicBezTo>
                  <a:lnTo>
                    <a:pt x="0" y="5169"/>
                  </a:lnTo>
                  <a:lnTo>
                    <a:pt x="2281" y="5169"/>
                  </a:lnTo>
                  <a:lnTo>
                    <a:pt x="2281" y="319"/>
                  </a:lnTo>
                  <a:cubicBezTo>
                    <a:pt x="2281" y="153"/>
                    <a:pt x="2149" y="0"/>
                    <a:pt x="1973" y="0"/>
                  </a:cubicBezTo>
                  <a:close/>
                </a:path>
              </a:pathLst>
            </a:custGeom>
            <a:solidFill>
              <a:srgbClr val="7187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2" name="Google Shape;17912;p62"/>
            <p:cNvSpPr/>
            <p:nvPr/>
          </p:nvSpPr>
          <p:spPr>
            <a:xfrm>
              <a:off x="4212378" y="2651052"/>
              <a:ext cx="28784" cy="135505"/>
            </a:xfrm>
            <a:custGeom>
              <a:avLst/>
              <a:gdLst/>
              <a:ahLst/>
              <a:cxnLst/>
              <a:rect l="l" t="t" r="r" b="b"/>
              <a:pathLst>
                <a:path w="1098" h="5169" extrusionOk="0">
                  <a:moveTo>
                    <a:pt x="332" y="0"/>
                  </a:moveTo>
                  <a:cubicBezTo>
                    <a:pt x="145" y="0"/>
                    <a:pt x="0" y="145"/>
                    <a:pt x="0" y="318"/>
                  </a:cubicBezTo>
                  <a:lnTo>
                    <a:pt x="0" y="5168"/>
                  </a:lnTo>
                  <a:lnTo>
                    <a:pt x="765" y="5168"/>
                  </a:lnTo>
                  <a:lnTo>
                    <a:pt x="765" y="318"/>
                  </a:lnTo>
                  <a:cubicBezTo>
                    <a:pt x="765" y="145"/>
                    <a:pt x="910" y="0"/>
                    <a:pt x="1097" y="0"/>
                  </a:cubicBezTo>
                  <a:close/>
                </a:path>
              </a:pathLst>
            </a:custGeom>
            <a:solidFill>
              <a:srgbClr val="8DA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3" name="Google Shape;17913;p62"/>
            <p:cNvSpPr/>
            <p:nvPr/>
          </p:nvSpPr>
          <p:spPr>
            <a:xfrm>
              <a:off x="4302820" y="2617366"/>
              <a:ext cx="59823" cy="169192"/>
            </a:xfrm>
            <a:custGeom>
              <a:avLst/>
              <a:gdLst/>
              <a:ahLst/>
              <a:cxnLst/>
              <a:rect l="l" t="t" r="r" b="b"/>
              <a:pathLst>
                <a:path w="2282" h="6454" extrusionOk="0">
                  <a:moveTo>
                    <a:pt x="332" y="1"/>
                  </a:moveTo>
                  <a:cubicBezTo>
                    <a:pt x="145" y="1"/>
                    <a:pt x="0" y="145"/>
                    <a:pt x="0" y="333"/>
                  </a:cubicBezTo>
                  <a:lnTo>
                    <a:pt x="0" y="6453"/>
                  </a:lnTo>
                  <a:lnTo>
                    <a:pt x="2281" y="6453"/>
                  </a:lnTo>
                  <a:lnTo>
                    <a:pt x="2281" y="318"/>
                  </a:lnTo>
                  <a:cubicBezTo>
                    <a:pt x="2281" y="145"/>
                    <a:pt x="2137" y="1"/>
                    <a:pt x="1949" y="1"/>
                  </a:cubicBezTo>
                  <a:close/>
                </a:path>
              </a:pathLst>
            </a:custGeom>
            <a:solidFill>
              <a:srgbClr val="687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4" name="Google Shape;17914;p62"/>
            <p:cNvSpPr/>
            <p:nvPr/>
          </p:nvSpPr>
          <p:spPr>
            <a:xfrm>
              <a:off x="4302820" y="2617366"/>
              <a:ext cx="28391" cy="169192"/>
            </a:xfrm>
            <a:custGeom>
              <a:avLst/>
              <a:gdLst/>
              <a:ahLst/>
              <a:cxnLst/>
              <a:rect l="l" t="t" r="r" b="b"/>
              <a:pathLst>
                <a:path w="1083" h="6454" extrusionOk="0">
                  <a:moveTo>
                    <a:pt x="318" y="1"/>
                  </a:moveTo>
                  <a:cubicBezTo>
                    <a:pt x="145" y="1"/>
                    <a:pt x="0" y="145"/>
                    <a:pt x="0" y="333"/>
                  </a:cubicBezTo>
                  <a:lnTo>
                    <a:pt x="0" y="6453"/>
                  </a:lnTo>
                  <a:lnTo>
                    <a:pt x="765" y="6453"/>
                  </a:lnTo>
                  <a:lnTo>
                    <a:pt x="765" y="318"/>
                  </a:lnTo>
                  <a:cubicBezTo>
                    <a:pt x="765" y="145"/>
                    <a:pt x="910" y="1"/>
                    <a:pt x="1083" y="1"/>
                  </a:cubicBezTo>
                  <a:close/>
                </a:path>
              </a:pathLst>
            </a:custGeom>
            <a:solidFill>
              <a:srgbClr val="8DA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5" name="Google Shape;17915;p62"/>
            <p:cNvSpPr/>
            <p:nvPr/>
          </p:nvSpPr>
          <p:spPr>
            <a:xfrm>
              <a:off x="4393262" y="2583679"/>
              <a:ext cx="59823" cy="202878"/>
            </a:xfrm>
            <a:custGeom>
              <a:avLst/>
              <a:gdLst/>
              <a:ahLst/>
              <a:cxnLst/>
              <a:rect l="l" t="t" r="r" b="b"/>
              <a:pathLst>
                <a:path w="2282" h="7739" extrusionOk="0">
                  <a:moveTo>
                    <a:pt x="332" y="1"/>
                  </a:moveTo>
                  <a:cubicBezTo>
                    <a:pt x="145" y="1"/>
                    <a:pt x="0" y="160"/>
                    <a:pt x="0" y="333"/>
                  </a:cubicBezTo>
                  <a:lnTo>
                    <a:pt x="0" y="7738"/>
                  </a:lnTo>
                  <a:lnTo>
                    <a:pt x="2281" y="7738"/>
                  </a:lnTo>
                  <a:lnTo>
                    <a:pt x="2281" y="347"/>
                  </a:lnTo>
                  <a:cubicBezTo>
                    <a:pt x="2281" y="160"/>
                    <a:pt x="2137" y="1"/>
                    <a:pt x="1949"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6" name="Google Shape;17916;p62"/>
            <p:cNvSpPr/>
            <p:nvPr/>
          </p:nvSpPr>
          <p:spPr>
            <a:xfrm>
              <a:off x="4393262" y="2583679"/>
              <a:ext cx="28391" cy="202878"/>
            </a:xfrm>
            <a:custGeom>
              <a:avLst/>
              <a:gdLst/>
              <a:ahLst/>
              <a:cxnLst/>
              <a:rect l="l" t="t" r="r" b="b"/>
              <a:pathLst>
                <a:path w="1083" h="7739" extrusionOk="0">
                  <a:moveTo>
                    <a:pt x="332" y="1"/>
                  </a:moveTo>
                  <a:cubicBezTo>
                    <a:pt x="145" y="1"/>
                    <a:pt x="0" y="160"/>
                    <a:pt x="0" y="333"/>
                  </a:cubicBezTo>
                  <a:lnTo>
                    <a:pt x="0" y="7738"/>
                  </a:lnTo>
                  <a:lnTo>
                    <a:pt x="765" y="7738"/>
                  </a:lnTo>
                  <a:lnTo>
                    <a:pt x="765" y="347"/>
                  </a:lnTo>
                  <a:cubicBezTo>
                    <a:pt x="751" y="160"/>
                    <a:pt x="910" y="15"/>
                    <a:pt x="1083" y="1"/>
                  </a:cubicBez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7" name="Google Shape;17917;p62"/>
            <p:cNvSpPr/>
            <p:nvPr/>
          </p:nvSpPr>
          <p:spPr>
            <a:xfrm>
              <a:off x="4483703" y="2550386"/>
              <a:ext cx="60190" cy="236171"/>
            </a:xfrm>
            <a:custGeom>
              <a:avLst/>
              <a:gdLst/>
              <a:ahLst/>
              <a:cxnLst/>
              <a:rect l="l" t="t" r="r" b="b"/>
              <a:pathLst>
                <a:path w="2296" h="9009" extrusionOk="0">
                  <a:moveTo>
                    <a:pt x="332" y="1"/>
                  </a:moveTo>
                  <a:cubicBezTo>
                    <a:pt x="145" y="1"/>
                    <a:pt x="0" y="145"/>
                    <a:pt x="0" y="333"/>
                  </a:cubicBezTo>
                  <a:lnTo>
                    <a:pt x="0" y="9008"/>
                  </a:lnTo>
                  <a:lnTo>
                    <a:pt x="2296" y="9008"/>
                  </a:lnTo>
                  <a:lnTo>
                    <a:pt x="2296" y="333"/>
                  </a:lnTo>
                  <a:cubicBezTo>
                    <a:pt x="2296" y="145"/>
                    <a:pt x="2137" y="1"/>
                    <a:pt x="1949"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8" name="Google Shape;17918;p62"/>
            <p:cNvSpPr/>
            <p:nvPr/>
          </p:nvSpPr>
          <p:spPr>
            <a:xfrm>
              <a:off x="4483703" y="2550386"/>
              <a:ext cx="28417" cy="236171"/>
            </a:xfrm>
            <a:custGeom>
              <a:avLst/>
              <a:gdLst/>
              <a:ahLst/>
              <a:cxnLst/>
              <a:rect l="l" t="t" r="r" b="b"/>
              <a:pathLst>
                <a:path w="1084" h="9009" extrusionOk="0">
                  <a:moveTo>
                    <a:pt x="318" y="1"/>
                  </a:moveTo>
                  <a:cubicBezTo>
                    <a:pt x="145" y="1"/>
                    <a:pt x="0" y="145"/>
                    <a:pt x="0" y="333"/>
                  </a:cubicBezTo>
                  <a:lnTo>
                    <a:pt x="0" y="9008"/>
                  </a:lnTo>
                  <a:lnTo>
                    <a:pt x="766" y="9008"/>
                  </a:lnTo>
                  <a:lnTo>
                    <a:pt x="766" y="333"/>
                  </a:lnTo>
                  <a:cubicBezTo>
                    <a:pt x="766" y="145"/>
                    <a:pt x="910" y="1"/>
                    <a:pt x="1083" y="1"/>
                  </a:cubicBezTo>
                  <a:close/>
                </a:path>
              </a:pathLst>
            </a:custGeom>
            <a:solidFill>
              <a:srgbClr val="7187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9" name="Google Shape;17919;p62"/>
            <p:cNvSpPr/>
            <p:nvPr/>
          </p:nvSpPr>
          <p:spPr>
            <a:xfrm>
              <a:off x="4226744" y="2456537"/>
              <a:ext cx="307318" cy="124154"/>
            </a:xfrm>
            <a:custGeom>
              <a:avLst/>
              <a:gdLst/>
              <a:ahLst/>
              <a:cxnLst/>
              <a:rect l="l" t="t" r="r" b="b"/>
              <a:pathLst>
                <a:path w="11723" h="4736" extrusionOk="0">
                  <a:moveTo>
                    <a:pt x="9427" y="1"/>
                  </a:moveTo>
                  <a:cubicBezTo>
                    <a:pt x="9268" y="1"/>
                    <a:pt x="9153" y="188"/>
                    <a:pt x="9254" y="333"/>
                  </a:cubicBezTo>
                  <a:lnTo>
                    <a:pt x="9586" y="809"/>
                  </a:lnTo>
                  <a:cubicBezTo>
                    <a:pt x="6670" y="2483"/>
                    <a:pt x="3364" y="3364"/>
                    <a:pt x="1" y="3364"/>
                  </a:cubicBezTo>
                  <a:lnTo>
                    <a:pt x="1" y="4735"/>
                  </a:lnTo>
                  <a:cubicBezTo>
                    <a:pt x="2657" y="4735"/>
                    <a:pt x="5299" y="4216"/>
                    <a:pt x="7767" y="3234"/>
                  </a:cubicBezTo>
                  <a:cubicBezTo>
                    <a:pt x="8662" y="2873"/>
                    <a:pt x="9543" y="2440"/>
                    <a:pt x="10365" y="1949"/>
                  </a:cubicBezTo>
                  <a:lnTo>
                    <a:pt x="10669" y="2368"/>
                  </a:lnTo>
                  <a:cubicBezTo>
                    <a:pt x="10712" y="2423"/>
                    <a:pt x="10773" y="2450"/>
                    <a:pt x="10834" y="2450"/>
                  </a:cubicBezTo>
                  <a:cubicBezTo>
                    <a:pt x="10915" y="2450"/>
                    <a:pt x="10996" y="2401"/>
                    <a:pt x="11029" y="2310"/>
                  </a:cubicBezTo>
                  <a:lnTo>
                    <a:pt x="11679" y="361"/>
                  </a:lnTo>
                  <a:cubicBezTo>
                    <a:pt x="11722" y="232"/>
                    <a:pt x="11636" y="87"/>
                    <a:pt x="11491" y="73"/>
                  </a:cubicBezTo>
                  <a:lnTo>
                    <a:pt x="942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0" name="Google Shape;17920;p62"/>
          <p:cNvGrpSpPr/>
          <p:nvPr/>
        </p:nvGrpSpPr>
        <p:grpSpPr>
          <a:xfrm>
            <a:off x="6176013" y="1977825"/>
            <a:ext cx="235411" cy="347427"/>
            <a:chOff x="6176013" y="1977825"/>
            <a:chExt cx="235411" cy="347427"/>
          </a:xfrm>
        </p:grpSpPr>
        <p:sp>
          <p:nvSpPr>
            <p:cNvPr id="17921" name="Google Shape;17921;p62"/>
            <p:cNvSpPr/>
            <p:nvPr/>
          </p:nvSpPr>
          <p:spPr>
            <a:xfrm>
              <a:off x="6268368" y="2084179"/>
              <a:ext cx="50726" cy="50726"/>
            </a:xfrm>
            <a:custGeom>
              <a:avLst/>
              <a:gdLst/>
              <a:ahLst/>
              <a:cxnLst/>
              <a:rect l="l" t="t" r="r" b="b"/>
              <a:pathLst>
                <a:path w="1935" h="1935" extrusionOk="0">
                  <a:moveTo>
                    <a:pt x="0" y="0"/>
                  </a:moveTo>
                  <a:lnTo>
                    <a:pt x="0" y="1935"/>
                  </a:lnTo>
                  <a:lnTo>
                    <a:pt x="1934" y="1935"/>
                  </a:lnTo>
                  <a:lnTo>
                    <a:pt x="1934"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2" name="Google Shape;17922;p62"/>
            <p:cNvSpPr/>
            <p:nvPr/>
          </p:nvSpPr>
          <p:spPr>
            <a:xfrm>
              <a:off x="6268368" y="2084179"/>
              <a:ext cx="50726" cy="28024"/>
            </a:xfrm>
            <a:custGeom>
              <a:avLst/>
              <a:gdLst/>
              <a:ahLst/>
              <a:cxnLst/>
              <a:rect l="l" t="t" r="r" b="b"/>
              <a:pathLst>
                <a:path w="1935" h="1069" extrusionOk="0">
                  <a:moveTo>
                    <a:pt x="0" y="0"/>
                  </a:moveTo>
                  <a:lnTo>
                    <a:pt x="0" y="895"/>
                  </a:lnTo>
                  <a:cubicBezTo>
                    <a:pt x="310" y="1011"/>
                    <a:pt x="639" y="1068"/>
                    <a:pt x="967" y="1068"/>
                  </a:cubicBezTo>
                  <a:cubicBezTo>
                    <a:pt x="1296" y="1068"/>
                    <a:pt x="1624" y="1011"/>
                    <a:pt x="1934" y="895"/>
                  </a:cubicBezTo>
                  <a:lnTo>
                    <a:pt x="1934"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3" name="Google Shape;17923;p62"/>
            <p:cNvSpPr/>
            <p:nvPr/>
          </p:nvSpPr>
          <p:spPr>
            <a:xfrm>
              <a:off x="6243385" y="1977825"/>
              <a:ext cx="101059" cy="78357"/>
            </a:xfrm>
            <a:custGeom>
              <a:avLst/>
              <a:gdLst/>
              <a:ahLst/>
              <a:cxnLst/>
              <a:rect l="l" t="t" r="r" b="b"/>
              <a:pathLst>
                <a:path w="3855" h="2989" extrusionOk="0">
                  <a:moveTo>
                    <a:pt x="1259" y="1"/>
                  </a:moveTo>
                  <a:cubicBezTo>
                    <a:pt x="564" y="1"/>
                    <a:pt x="0" y="573"/>
                    <a:pt x="0" y="1271"/>
                  </a:cubicBezTo>
                  <a:lnTo>
                    <a:pt x="0" y="1849"/>
                  </a:lnTo>
                  <a:cubicBezTo>
                    <a:pt x="0" y="2036"/>
                    <a:pt x="29" y="2224"/>
                    <a:pt x="87" y="2397"/>
                  </a:cubicBezTo>
                  <a:lnTo>
                    <a:pt x="174" y="2671"/>
                  </a:lnTo>
                  <a:cubicBezTo>
                    <a:pt x="202" y="2744"/>
                    <a:pt x="217" y="2801"/>
                    <a:pt x="217" y="2874"/>
                  </a:cubicBezTo>
                  <a:lnTo>
                    <a:pt x="217" y="2989"/>
                  </a:lnTo>
                  <a:lnTo>
                    <a:pt x="3638" y="2989"/>
                  </a:lnTo>
                  <a:lnTo>
                    <a:pt x="3638" y="2888"/>
                  </a:lnTo>
                  <a:cubicBezTo>
                    <a:pt x="3638" y="2816"/>
                    <a:pt x="3653" y="2744"/>
                    <a:pt x="3667" y="2686"/>
                  </a:cubicBezTo>
                  <a:lnTo>
                    <a:pt x="3768" y="2397"/>
                  </a:lnTo>
                  <a:cubicBezTo>
                    <a:pt x="3826" y="2224"/>
                    <a:pt x="3855" y="2036"/>
                    <a:pt x="3855" y="1863"/>
                  </a:cubicBezTo>
                  <a:lnTo>
                    <a:pt x="3855" y="419"/>
                  </a:lnTo>
                  <a:cubicBezTo>
                    <a:pt x="3855" y="189"/>
                    <a:pt x="3667" y="1"/>
                    <a:pt x="3422" y="1"/>
                  </a:cubicBezTo>
                  <a:lnTo>
                    <a:pt x="1285" y="1"/>
                  </a:lnTo>
                  <a:cubicBezTo>
                    <a:pt x="1276" y="1"/>
                    <a:pt x="1268" y="1"/>
                    <a:pt x="125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4" name="Google Shape;17924;p62"/>
            <p:cNvSpPr/>
            <p:nvPr/>
          </p:nvSpPr>
          <p:spPr>
            <a:xfrm>
              <a:off x="6243385" y="1977825"/>
              <a:ext cx="42416" cy="78357"/>
            </a:xfrm>
            <a:custGeom>
              <a:avLst/>
              <a:gdLst/>
              <a:ahLst/>
              <a:cxnLst/>
              <a:rect l="l" t="t" r="r" b="b"/>
              <a:pathLst>
                <a:path w="1618" h="2989" extrusionOk="0">
                  <a:moveTo>
                    <a:pt x="1259" y="1"/>
                  </a:moveTo>
                  <a:cubicBezTo>
                    <a:pt x="564" y="1"/>
                    <a:pt x="0" y="573"/>
                    <a:pt x="0" y="1271"/>
                  </a:cubicBezTo>
                  <a:lnTo>
                    <a:pt x="0" y="1849"/>
                  </a:lnTo>
                  <a:cubicBezTo>
                    <a:pt x="0" y="2036"/>
                    <a:pt x="29" y="2224"/>
                    <a:pt x="87" y="2397"/>
                  </a:cubicBezTo>
                  <a:lnTo>
                    <a:pt x="174" y="2671"/>
                  </a:lnTo>
                  <a:cubicBezTo>
                    <a:pt x="202" y="2744"/>
                    <a:pt x="217" y="2801"/>
                    <a:pt x="217" y="2874"/>
                  </a:cubicBezTo>
                  <a:lnTo>
                    <a:pt x="217" y="2989"/>
                  </a:lnTo>
                  <a:lnTo>
                    <a:pt x="1487" y="2989"/>
                  </a:lnTo>
                  <a:lnTo>
                    <a:pt x="1487" y="1488"/>
                  </a:lnTo>
                  <a:cubicBezTo>
                    <a:pt x="1112" y="1488"/>
                    <a:pt x="809" y="1185"/>
                    <a:pt x="809" y="809"/>
                  </a:cubicBezTo>
                  <a:cubicBezTo>
                    <a:pt x="809" y="362"/>
                    <a:pt x="1170" y="1"/>
                    <a:pt x="1617" y="1"/>
                  </a:cubicBezTo>
                  <a:lnTo>
                    <a:pt x="1285" y="1"/>
                  </a:lnTo>
                  <a:cubicBezTo>
                    <a:pt x="1276" y="1"/>
                    <a:pt x="1268" y="1"/>
                    <a:pt x="125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5" name="Google Shape;17925;p62"/>
            <p:cNvSpPr/>
            <p:nvPr/>
          </p:nvSpPr>
          <p:spPr>
            <a:xfrm>
              <a:off x="6215388" y="2117839"/>
              <a:ext cx="156687" cy="73061"/>
            </a:xfrm>
            <a:custGeom>
              <a:avLst/>
              <a:gdLst/>
              <a:ahLst/>
              <a:cxnLst/>
              <a:rect l="l" t="t" r="r" b="b"/>
              <a:pathLst>
                <a:path w="5977" h="2787" extrusionOk="0">
                  <a:moveTo>
                    <a:pt x="2137" y="1"/>
                  </a:moveTo>
                  <a:lnTo>
                    <a:pt x="606" y="463"/>
                  </a:lnTo>
                  <a:cubicBezTo>
                    <a:pt x="246" y="564"/>
                    <a:pt x="0" y="896"/>
                    <a:pt x="0" y="1271"/>
                  </a:cubicBezTo>
                  <a:lnTo>
                    <a:pt x="0" y="2570"/>
                  </a:lnTo>
                  <a:cubicBezTo>
                    <a:pt x="0" y="2686"/>
                    <a:pt x="87" y="2773"/>
                    <a:pt x="202" y="2787"/>
                  </a:cubicBezTo>
                  <a:lnTo>
                    <a:pt x="5774" y="2787"/>
                  </a:lnTo>
                  <a:cubicBezTo>
                    <a:pt x="5890" y="2787"/>
                    <a:pt x="5976" y="2686"/>
                    <a:pt x="5976" y="2570"/>
                  </a:cubicBezTo>
                  <a:lnTo>
                    <a:pt x="5976" y="1271"/>
                  </a:lnTo>
                  <a:cubicBezTo>
                    <a:pt x="5976" y="896"/>
                    <a:pt x="5731" y="564"/>
                    <a:pt x="5370" y="463"/>
                  </a:cubicBezTo>
                  <a:lnTo>
                    <a:pt x="3840" y="1"/>
                  </a:lnTo>
                  <a:lnTo>
                    <a:pt x="2988" y="651"/>
                  </a:lnTo>
                  <a:lnTo>
                    <a:pt x="2137"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6" name="Google Shape;17926;p62"/>
            <p:cNvSpPr/>
            <p:nvPr/>
          </p:nvSpPr>
          <p:spPr>
            <a:xfrm>
              <a:off x="6285382" y="2140174"/>
              <a:ext cx="16673" cy="50726"/>
            </a:xfrm>
            <a:custGeom>
              <a:avLst/>
              <a:gdLst/>
              <a:ahLst/>
              <a:cxnLst/>
              <a:rect l="l" t="t" r="r" b="b"/>
              <a:pathLst>
                <a:path w="636" h="1935" extrusionOk="0">
                  <a:moveTo>
                    <a:pt x="159" y="1"/>
                  </a:moveTo>
                  <a:lnTo>
                    <a:pt x="1" y="1935"/>
                  </a:lnTo>
                  <a:lnTo>
                    <a:pt x="636" y="1935"/>
                  </a:lnTo>
                  <a:lnTo>
                    <a:pt x="477" y="1"/>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7" name="Google Shape;17927;p62"/>
            <p:cNvSpPr/>
            <p:nvPr/>
          </p:nvSpPr>
          <p:spPr>
            <a:xfrm>
              <a:off x="6215388" y="2138654"/>
              <a:ext cx="28024" cy="51879"/>
            </a:xfrm>
            <a:custGeom>
              <a:avLst/>
              <a:gdLst/>
              <a:ahLst/>
              <a:cxnLst/>
              <a:rect l="l" t="t" r="r" b="b"/>
              <a:pathLst>
                <a:path w="1069" h="1979" extrusionOk="0">
                  <a:moveTo>
                    <a:pt x="144" y="1"/>
                  </a:moveTo>
                  <a:cubicBezTo>
                    <a:pt x="43" y="131"/>
                    <a:pt x="0" y="304"/>
                    <a:pt x="0" y="477"/>
                  </a:cubicBezTo>
                  <a:lnTo>
                    <a:pt x="0" y="1762"/>
                  </a:lnTo>
                  <a:cubicBezTo>
                    <a:pt x="0" y="1877"/>
                    <a:pt x="87" y="1979"/>
                    <a:pt x="217" y="1979"/>
                  </a:cubicBezTo>
                  <a:lnTo>
                    <a:pt x="1068" y="1979"/>
                  </a:lnTo>
                  <a:lnTo>
                    <a:pt x="1068" y="1185"/>
                  </a:lnTo>
                  <a:cubicBezTo>
                    <a:pt x="1068" y="1011"/>
                    <a:pt x="1011" y="853"/>
                    <a:pt x="881" y="723"/>
                  </a:cubicBezTo>
                  <a:lnTo>
                    <a:pt x="144"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8" name="Google Shape;17928;p62"/>
            <p:cNvSpPr/>
            <p:nvPr/>
          </p:nvSpPr>
          <p:spPr>
            <a:xfrm>
              <a:off x="6344051" y="2138654"/>
              <a:ext cx="28391" cy="51879"/>
            </a:xfrm>
            <a:custGeom>
              <a:avLst/>
              <a:gdLst/>
              <a:ahLst/>
              <a:cxnLst/>
              <a:rect l="l" t="t" r="r" b="b"/>
              <a:pathLst>
                <a:path w="1083" h="1979" extrusionOk="0">
                  <a:moveTo>
                    <a:pt x="924" y="1"/>
                  </a:moveTo>
                  <a:lnTo>
                    <a:pt x="188" y="723"/>
                  </a:lnTo>
                  <a:cubicBezTo>
                    <a:pt x="72" y="853"/>
                    <a:pt x="0" y="1011"/>
                    <a:pt x="0" y="1185"/>
                  </a:cubicBezTo>
                  <a:lnTo>
                    <a:pt x="0" y="1979"/>
                  </a:lnTo>
                  <a:lnTo>
                    <a:pt x="866" y="1979"/>
                  </a:lnTo>
                  <a:cubicBezTo>
                    <a:pt x="982" y="1979"/>
                    <a:pt x="1083" y="1877"/>
                    <a:pt x="1083" y="1762"/>
                  </a:cubicBezTo>
                  <a:lnTo>
                    <a:pt x="1083" y="477"/>
                  </a:lnTo>
                  <a:cubicBezTo>
                    <a:pt x="1068" y="304"/>
                    <a:pt x="1025" y="131"/>
                    <a:pt x="92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9" name="Google Shape;17929;p62"/>
            <p:cNvSpPr/>
            <p:nvPr/>
          </p:nvSpPr>
          <p:spPr>
            <a:xfrm>
              <a:off x="6285015" y="2134879"/>
              <a:ext cx="17040" cy="13658"/>
            </a:xfrm>
            <a:custGeom>
              <a:avLst/>
              <a:gdLst/>
              <a:ahLst/>
              <a:cxnLst/>
              <a:rect l="l" t="t" r="r" b="b"/>
              <a:pathLst>
                <a:path w="650" h="521" extrusionOk="0">
                  <a:moveTo>
                    <a:pt x="0" y="1"/>
                  </a:moveTo>
                  <a:lnTo>
                    <a:pt x="0" y="405"/>
                  </a:lnTo>
                  <a:cubicBezTo>
                    <a:pt x="0" y="462"/>
                    <a:pt x="58" y="520"/>
                    <a:pt x="130" y="520"/>
                  </a:cubicBezTo>
                  <a:lnTo>
                    <a:pt x="520" y="520"/>
                  </a:lnTo>
                  <a:cubicBezTo>
                    <a:pt x="592" y="520"/>
                    <a:pt x="650" y="462"/>
                    <a:pt x="650" y="405"/>
                  </a:cubicBezTo>
                  <a:lnTo>
                    <a:pt x="650" y="1"/>
                  </a:lnTo>
                  <a:close/>
                </a:path>
              </a:pathLst>
            </a:custGeom>
            <a:solidFill>
              <a:srgbClr val="8EA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0" name="Google Shape;17930;p62"/>
            <p:cNvSpPr/>
            <p:nvPr/>
          </p:nvSpPr>
          <p:spPr>
            <a:xfrm>
              <a:off x="6258905" y="2112334"/>
              <a:ext cx="34840" cy="31301"/>
            </a:xfrm>
            <a:custGeom>
              <a:avLst/>
              <a:gdLst/>
              <a:ahLst/>
              <a:cxnLst/>
              <a:rect l="l" t="t" r="r" b="b"/>
              <a:pathLst>
                <a:path w="1329" h="1194" extrusionOk="0">
                  <a:moveTo>
                    <a:pt x="334" y="1"/>
                  </a:moveTo>
                  <a:cubicBezTo>
                    <a:pt x="291" y="1"/>
                    <a:pt x="249" y="20"/>
                    <a:pt x="217" y="52"/>
                  </a:cubicBezTo>
                  <a:lnTo>
                    <a:pt x="0" y="355"/>
                  </a:lnTo>
                  <a:lnTo>
                    <a:pt x="505" y="1092"/>
                  </a:lnTo>
                  <a:cubicBezTo>
                    <a:pt x="562" y="1158"/>
                    <a:pt x="638" y="1193"/>
                    <a:pt x="716" y="1193"/>
                  </a:cubicBezTo>
                  <a:cubicBezTo>
                    <a:pt x="756" y="1193"/>
                    <a:pt x="798" y="1184"/>
                    <a:pt x="837" y="1164"/>
                  </a:cubicBezTo>
                  <a:lnTo>
                    <a:pt x="1328" y="861"/>
                  </a:lnTo>
                  <a:lnTo>
                    <a:pt x="433" y="38"/>
                  </a:lnTo>
                  <a:cubicBezTo>
                    <a:pt x="402" y="12"/>
                    <a:pt x="367" y="1"/>
                    <a:pt x="334"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1" name="Google Shape;17931;p62"/>
            <p:cNvSpPr/>
            <p:nvPr/>
          </p:nvSpPr>
          <p:spPr>
            <a:xfrm>
              <a:off x="6293718" y="2112334"/>
              <a:ext cx="34840" cy="31301"/>
            </a:xfrm>
            <a:custGeom>
              <a:avLst/>
              <a:gdLst/>
              <a:ahLst/>
              <a:cxnLst/>
              <a:rect l="l" t="t" r="r" b="b"/>
              <a:pathLst>
                <a:path w="1329" h="1194" extrusionOk="0">
                  <a:moveTo>
                    <a:pt x="997" y="1"/>
                  </a:moveTo>
                  <a:cubicBezTo>
                    <a:pt x="966" y="1"/>
                    <a:pt x="935" y="12"/>
                    <a:pt x="910" y="38"/>
                  </a:cubicBezTo>
                  <a:lnTo>
                    <a:pt x="0" y="861"/>
                  </a:lnTo>
                  <a:lnTo>
                    <a:pt x="491" y="1164"/>
                  </a:lnTo>
                  <a:cubicBezTo>
                    <a:pt x="531" y="1184"/>
                    <a:pt x="572" y="1193"/>
                    <a:pt x="613" y="1193"/>
                  </a:cubicBezTo>
                  <a:cubicBezTo>
                    <a:pt x="691" y="1193"/>
                    <a:pt x="766" y="1158"/>
                    <a:pt x="823" y="1092"/>
                  </a:cubicBezTo>
                  <a:lnTo>
                    <a:pt x="1328" y="355"/>
                  </a:lnTo>
                  <a:lnTo>
                    <a:pt x="1112" y="52"/>
                  </a:lnTo>
                  <a:cubicBezTo>
                    <a:pt x="1079" y="20"/>
                    <a:pt x="1038" y="1"/>
                    <a:pt x="99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2" name="Google Shape;17932;p62"/>
            <p:cNvSpPr/>
            <p:nvPr/>
          </p:nvSpPr>
          <p:spPr>
            <a:xfrm>
              <a:off x="6248681" y="2016859"/>
              <a:ext cx="90075" cy="84045"/>
            </a:xfrm>
            <a:custGeom>
              <a:avLst/>
              <a:gdLst/>
              <a:ahLst/>
              <a:cxnLst/>
              <a:rect l="l" t="t" r="r" b="b"/>
              <a:pathLst>
                <a:path w="3436" h="3206" extrusionOk="0">
                  <a:moveTo>
                    <a:pt x="1307" y="1"/>
                  </a:moveTo>
                  <a:cubicBezTo>
                    <a:pt x="1010" y="1"/>
                    <a:pt x="760" y="38"/>
                    <a:pt x="607" y="71"/>
                  </a:cubicBezTo>
                  <a:cubicBezTo>
                    <a:pt x="506" y="85"/>
                    <a:pt x="433" y="172"/>
                    <a:pt x="433" y="273"/>
                  </a:cubicBezTo>
                  <a:lnTo>
                    <a:pt x="433" y="937"/>
                  </a:lnTo>
                  <a:cubicBezTo>
                    <a:pt x="433" y="1024"/>
                    <a:pt x="390" y="1096"/>
                    <a:pt x="318" y="1125"/>
                  </a:cubicBezTo>
                  <a:lnTo>
                    <a:pt x="130" y="1226"/>
                  </a:lnTo>
                  <a:cubicBezTo>
                    <a:pt x="58" y="1269"/>
                    <a:pt x="0" y="1341"/>
                    <a:pt x="0" y="1413"/>
                  </a:cubicBezTo>
                  <a:lnTo>
                    <a:pt x="0" y="1442"/>
                  </a:lnTo>
                  <a:cubicBezTo>
                    <a:pt x="15" y="2366"/>
                    <a:pt x="722" y="3131"/>
                    <a:pt x="1661" y="3203"/>
                  </a:cubicBezTo>
                  <a:cubicBezTo>
                    <a:pt x="1686" y="3205"/>
                    <a:pt x="1712" y="3205"/>
                    <a:pt x="1737" y="3205"/>
                  </a:cubicBezTo>
                  <a:cubicBezTo>
                    <a:pt x="2670" y="3205"/>
                    <a:pt x="3436" y="2441"/>
                    <a:pt x="3422" y="1500"/>
                  </a:cubicBezTo>
                  <a:lnTo>
                    <a:pt x="3422" y="1413"/>
                  </a:lnTo>
                  <a:cubicBezTo>
                    <a:pt x="3422" y="1341"/>
                    <a:pt x="3378" y="1269"/>
                    <a:pt x="3306" y="1226"/>
                  </a:cubicBezTo>
                  <a:lnTo>
                    <a:pt x="3118" y="1125"/>
                  </a:lnTo>
                  <a:cubicBezTo>
                    <a:pt x="3046" y="1096"/>
                    <a:pt x="3003" y="1024"/>
                    <a:pt x="3003" y="937"/>
                  </a:cubicBezTo>
                  <a:lnTo>
                    <a:pt x="3003" y="677"/>
                  </a:lnTo>
                  <a:cubicBezTo>
                    <a:pt x="3003" y="591"/>
                    <a:pt x="2974" y="518"/>
                    <a:pt x="2916" y="475"/>
                  </a:cubicBezTo>
                  <a:cubicBezTo>
                    <a:pt x="2398" y="99"/>
                    <a:pt x="1790" y="1"/>
                    <a:pt x="1307"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3" name="Google Shape;17933;p62"/>
            <p:cNvSpPr/>
            <p:nvPr/>
          </p:nvSpPr>
          <p:spPr>
            <a:xfrm>
              <a:off x="6248681" y="2016911"/>
              <a:ext cx="78724" cy="83180"/>
            </a:xfrm>
            <a:custGeom>
              <a:avLst/>
              <a:gdLst/>
              <a:ahLst/>
              <a:cxnLst/>
              <a:rect l="l" t="t" r="r" b="b"/>
              <a:pathLst>
                <a:path w="3003" h="3173" extrusionOk="0">
                  <a:moveTo>
                    <a:pt x="1308" y="0"/>
                  </a:moveTo>
                  <a:cubicBezTo>
                    <a:pt x="1144" y="0"/>
                    <a:pt x="994" y="11"/>
                    <a:pt x="867" y="26"/>
                  </a:cubicBezTo>
                  <a:cubicBezTo>
                    <a:pt x="766" y="40"/>
                    <a:pt x="679" y="54"/>
                    <a:pt x="607" y="69"/>
                  </a:cubicBezTo>
                  <a:cubicBezTo>
                    <a:pt x="506" y="83"/>
                    <a:pt x="433" y="184"/>
                    <a:pt x="433" y="285"/>
                  </a:cubicBezTo>
                  <a:lnTo>
                    <a:pt x="433" y="935"/>
                  </a:lnTo>
                  <a:cubicBezTo>
                    <a:pt x="433" y="1022"/>
                    <a:pt x="390" y="1094"/>
                    <a:pt x="318" y="1137"/>
                  </a:cubicBezTo>
                  <a:lnTo>
                    <a:pt x="130" y="1224"/>
                  </a:lnTo>
                  <a:cubicBezTo>
                    <a:pt x="58" y="1267"/>
                    <a:pt x="15" y="1339"/>
                    <a:pt x="0" y="1426"/>
                  </a:cubicBezTo>
                  <a:lnTo>
                    <a:pt x="0" y="1440"/>
                  </a:lnTo>
                  <a:cubicBezTo>
                    <a:pt x="15" y="2278"/>
                    <a:pt x="592" y="2985"/>
                    <a:pt x="1401" y="3172"/>
                  </a:cubicBezTo>
                  <a:cubicBezTo>
                    <a:pt x="1069" y="2855"/>
                    <a:pt x="867" y="2407"/>
                    <a:pt x="867" y="1931"/>
                  </a:cubicBezTo>
                  <a:lnTo>
                    <a:pt x="867" y="733"/>
                  </a:lnTo>
                  <a:cubicBezTo>
                    <a:pt x="867" y="545"/>
                    <a:pt x="1011" y="401"/>
                    <a:pt x="1199" y="401"/>
                  </a:cubicBezTo>
                  <a:cubicBezTo>
                    <a:pt x="1264" y="399"/>
                    <a:pt x="1335" y="398"/>
                    <a:pt x="1408" y="398"/>
                  </a:cubicBezTo>
                  <a:cubicBezTo>
                    <a:pt x="1902" y="398"/>
                    <a:pt x="2551" y="449"/>
                    <a:pt x="3003" y="675"/>
                  </a:cubicBezTo>
                  <a:cubicBezTo>
                    <a:pt x="3003" y="589"/>
                    <a:pt x="2974" y="516"/>
                    <a:pt x="2916" y="473"/>
                  </a:cubicBezTo>
                  <a:cubicBezTo>
                    <a:pt x="2399" y="95"/>
                    <a:pt x="1792" y="0"/>
                    <a:pt x="130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4" name="Google Shape;17934;p62"/>
            <p:cNvSpPr/>
            <p:nvPr/>
          </p:nvSpPr>
          <p:spPr>
            <a:xfrm>
              <a:off x="6282367" y="2302891"/>
              <a:ext cx="22728" cy="22361"/>
            </a:xfrm>
            <a:custGeom>
              <a:avLst/>
              <a:gdLst/>
              <a:ahLst/>
              <a:cxnLst/>
              <a:rect l="l" t="t" r="r" b="b"/>
              <a:pathLst>
                <a:path w="867" h="853" extrusionOk="0">
                  <a:moveTo>
                    <a:pt x="433" y="1"/>
                  </a:moveTo>
                  <a:cubicBezTo>
                    <a:pt x="202" y="1"/>
                    <a:pt x="0" y="189"/>
                    <a:pt x="0" y="419"/>
                  </a:cubicBezTo>
                  <a:cubicBezTo>
                    <a:pt x="0" y="665"/>
                    <a:pt x="202" y="853"/>
                    <a:pt x="433" y="853"/>
                  </a:cubicBezTo>
                  <a:cubicBezTo>
                    <a:pt x="664" y="853"/>
                    <a:pt x="866" y="665"/>
                    <a:pt x="866" y="419"/>
                  </a:cubicBezTo>
                  <a:cubicBezTo>
                    <a:pt x="866" y="189"/>
                    <a:pt x="664" y="1"/>
                    <a:pt x="433"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5" name="Google Shape;17935;p62"/>
            <p:cNvSpPr/>
            <p:nvPr/>
          </p:nvSpPr>
          <p:spPr>
            <a:xfrm>
              <a:off x="6176013" y="2302891"/>
              <a:ext cx="22361" cy="22361"/>
            </a:xfrm>
            <a:custGeom>
              <a:avLst/>
              <a:gdLst/>
              <a:ahLst/>
              <a:cxnLst/>
              <a:rect l="l" t="t" r="r" b="b"/>
              <a:pathLst>
                <a:path w="853" h="853" extrusionOk="0">
                  <a:moveTo>
                    <a:pt x="434" y="1"/>
                  </a:moveTo>
                  <a:cubicBezTo>
                    <a:pt x="188" y="1"/>
                    <a:pt x="1" y="189"/>
                    <a:pt x="1" y="419"/>
                  </a:cubicBezTo>
                  <a:cubicBezTo>
                    <a:pt x="1" y="665"/>
                    <a:pt x="188" y="853"/>
                    <a:pt x="434" y="853"/>
                  </a:cubicBezTo>
                  <a:cubicBezTo>
                    <a:pt x="665" y="853"/>
                    <a:pt x="853" y="665"/>
                    <a:pt x="853" y="419"/>
                  </a:cubicBezTo>
                  <a:cubicBezTo>
                    <a:pt x="853" y="189"/>
                    <a:pt x="665" y="1"/>
                    <a:pt x="434"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6" name="Google Shape;17936;p62"/>
            <p:cNvSpPr/>
            <p:nvPr/>
          </p:nvSpPr>
          <p:spPr>
            <a:xfrm>
              <a:off x="6389062" y="2302891"/>
              <a:ext cx="22361" cy="22361"/>
            </a:xfrm>
            <a:custGeom>
              <a:avLst/>
              <a:gdLst/>
              <a:ahLst/>
              <a:cxnLst/>
              <a:rect l="l" t="t" r="r" b="b"/>
              <a:pathLst>
                <a:path w="853" h="853" extrusionOk="0">
                  <a:moveTo>
                    <a:pt x="434" y="1"/>
                  </a:moveTo>
                  <a:cubicBezTo>
                    <a:pt x="189" y="1"/>
                    <a:pt x="1" y="189"/>
                    <a:pt x="1" y="419"/>
                  </a:cubicBezTo>
                  <a:cubicBezTo>
                    <a:pt x="1" y="665"/>
                    <a:pt x="189" y="853"/>
                    <a:pt x="434" y="853"/>
                  </a:cubicBezTo>
                  <a:cubicBezTo>
                    <a:pt x="665" y="853"/>
                    <a:pt x="853" y="665"/>
                    <a:pt x="853" y="419"/>
                  </a:cubicBezTo>
                  <a:cubicBezTo>
                    <a:pt x="853" y="189"/>
                    <a:pt x="665" y="1"/>
                    <a:pt x="4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7" name="Google Shape;17937;p62"/>
            <p:cNvSpPr/>
            <p:nvPr/>
          </p:nvSpPr>
          <p:spPr>
            <a:xfrm>
              <a:off x="6199528" y="2217954"/>
              <a:ext cx="188381" cy="73769"/>
            </a:xfrm>
            <a:custGeom>
              <a:avLst/>
              <a:gdLst/>
              <a:ahLst/>
              <a:cxnLst/>
              <a:rect l="l" t="t" r="r" b="b"/>
              <a:pathLst>
                <a:path w="7186" h="2814" extrusionOk="0">
                  <a:moveTo>
                    <a:pt x="3593" y="0"/>
                  </a:moveTo>
                  <a:cubicBezTo>
                    <a:pt x="3478" y="0"/>
                    <a:pt x="3362" y="80"/>
                    <a:pt x="3377" y="238"/>
                  </a:cubicBezTo>
                  <a:lnTo>
                    <a:pt x="3377" y="455"/>
                  </a:lnTo>
                  <a:lnTo>
                    <a:pt x="2005" y="455"/>
                  </a:lnTo>
                  <a:cubicBezTo>
                    <a:pt x="1717" y="455"/>
                    <a:pt x="1457" y="585"/>
                    <a:pt x="1298" y="816"/>
                  </a:cubicBezTo>
                  <a:lnTo>
                    <a:pt x="114" y="2476"/>
                  </a:lnTo>
                  <a:cubicBezTo>
                    <a:pt x="1" y="2641"/>
                    <a:pt x="146" y="2814"/>
                    <a:pt x="301" y="2814"/>
                  </a:cubicBezTo>
                  <a:cubicBezTo>
                    <a:pt x="363" y="2814"/>
                    <a:pt x="426" y="2787"/>
                    <a:pt x="475" y="2721"/>
                  </a:cubicBezTo>
                  <a:lnTo>
                    <a:pt x="1659" y="1061"/>
                  </a:lnTo>
                  <a:cubicBezTo>
                    <a:pt x="1731" y="946"/>
                    <a:pt x="1861" y="888"/>
                    <a:pt x="2005" y="888"/>
                  </a:cubicBezTo>
                  <a:lnTo>
                    <a:pt x="3377" y="888"/>
                  </a:lnTo>
                  <a:lnTo>
                    <a:pt x="3377" y="2389"/>
                  </a:lnTo>
                  <a:cubicBezTo>
                    <a:pt x="3362" y="2541"/>
                    <a:pt x="3478" y="2617"/>
                    <a:pt x="3593" y="2617"/>
                  </a:cubicBezTo>
                  <a:cubicBezTo>
                    <a:pt x="3709" y="2617"/>
                    <a:pt x="3824" y="2541"/>
                    <a:pt x="3810" y="2389"/>
                  </a:cubicBezTo>
                  <a:lnTo>
                    <a:pt x="3810" y="888"/>
                  </a:lnTo>
                  <a:lnTo>
                    <a:pt x="5196" y="888"/>
                  </a:lnTo>
                  <a:cubicBezTo>
                    <a:pt x="5326" y="888"/>
                    <a:pt x="5455" y="946"/>
                    <a:pt x="5542" y="1061"/>
                  </a:cubicBezTo>
                  <a:lnTo>
                    <a:pt x="6726" y="2721"/>
                  </a:lnTo>
                  <a:cubicBezTo>
                    <a:pt x="6771" y="2787"/>
                    <a:pt x="6831" y="2814"/>
                    <a:pt x="6891" y="2814"/>
                  </a:cubicBezTo>
                  <a:cubicBezTo>
                    <a:pt x="7041" y="2814"/>
                    <a:pt x="7186" y="2641"/>
                    <a:pt x="7072" y="2476"/>
                  </a:cubicBezTo>
                  <a:lnTo>
                    <a:pt x="5888" y="816"/>
                  </a:lnTo>
                  <a:cubicBezTo>
                    <a:pt x="5730" y="585"/>
                    <a:pt x="5470" y="455"/>
                    <a:pt x="5196" y="455"/>
                  </a:cubicBezTo>
                  <a:lnTo>
                    <a:pt x="3810" y="455"/>
                  </a:lnTo>
                  <a:lnTo>
                    <a:pt x="3810" y="238"/>
                  </a:lnTo>
                  <a:cubicBezTo>
                    <a:pt x="3824" y="80"/>
                    <a:pt x="3709" y="0"/>
                    <a:pt x="3593"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8" name="Google Shape;17938;p62"/>
          <p:cNvGrpSpPr/>
          <p:nvPr/>
        </p:nvGrpSpPr>
        <p:grpSpPr>
          <a:xfrm>
            <a:off x="6652077" y="1977458"/>
            <a:ext cx="235778" cy="347794"/>
            <a:chOff x="6652077" y="1977458"/>
            <a:chExt cx="235778" cy="347794"/>
          </a:xfrm>
        </p:grpSpPr>
        <p:sp>
          <p:nvSpPr>
            <p:cNvPr id="17939" name="Google Shape;17939;p62"/>
            <p:cNvSpPr/>
            <p:nvPr/>
          </p:nvSpPr>
          <p:spPr>
            <a:xfrm>
              <a:off x="6758798" y="2302891"/>
              <a:ext cx="22361" cy="22361"/>
            </a:xfrm>
            <a:custGeom>
              <a:avLst/>
              <a:gdLst/>
              <a:ahLst/>
              <a:cxnLst/>
              <a:rect l="l" t="t" r="r" b="b"/>
              <a:pathLst>
                <a:path w="853" h="853" extrusionOk="0">
                  <a:moveTo>
                    <a:pt x="433" y="1"/>
                  </a:moveTo>
                  <a:cubicBezTo>
                    <a:pt x="188" y="1"/>
                    <a:pt x="0" y="189"/>
                    <a:pt x="0" y="419"/>
                  </a:cubicBezTo>
                  <a:cubicBezTo>
                    <a:pt x="0" y="665"/>
                    <a:pt x="188" y="853"/>
                    <a:pt x="433" y="853"/>
                  </a:cubicBezTo>
                  <a:cubicBezTo>
                    <a:pt x="664" y="853"/>
                    <a:pt x="852" y="665"/>
                    <a:pt x="852" y="419"/>
                  </a:cubicBezTo>
                  <a:cubicBezTo>
                    <a:pt x="852" y="189"/>
                    <a:pt x="664" y="1"/>
                    <a:pt x="433"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0" name="Google Shape;17940;p62"/>
            <p:cNvSpPr/>
            <p:nvPr/>
          </p:nvSpPr>
          <p:spPr>
            <a:xfrm>
              <a:off x="6652077" y="2302891"/>
              <a:ext cx="22728" cy="22361"/>
            </a:xfrm>
            <a:custGeom>
              <a:avLst/>
              <a:gdLst/>
              <a:ahLst/>
              <a:cxnLst/>
              <a:rect l="l" t="t" r="r" b="b"/>
              <a:pathLst>
                <a:path w="867" h="853" extrusionOk="0">
                  <a:moveTo>
                    <a:pt x="434" y="1"/>
                  </a:moveTo>
                  <a:cubicBezTo>
                    <a:pt x="203" y="1"/>
                    <a:pt x="1" y="189"/>
                    <a:pt x="1" y="419"/>
                  </a:cubicBezTo>
                  <a:cubicBezTo>
                    <a:pt x="1" y="665"/>
                    <a:pt x="203" y="853"/>
                    <a:pt x="434" y="853"/>
                  </a:cubicBezTo>
                  <a:cubicBezTo>
                    <a:pt x="665" y="853"/>
                    <a:pt x="867" y="665"/>
                    <a:pt x="867" y="419"/>
                  </a:cubicBezTo>
                  <a:cubicBezTo>
                    <a:pt x="867" y="189"/>
                    <a:pt x="665" y="1"/>
                    <a:pt x="434"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1" name="Google Shape;17941;p62"/>
            <p:cNvSpPr/>
            <p:nvPr/>
          </p:nvSpPr>
          <p:spPr>
            <a:xfrm>
              <a:off x="6865126" y="2302891"/>
              <a:ext cx="22728" cy="22361"/>
            </a:xfrm>
            <a:custGeom>
              <a:avLst/>
              <a:gdLst/>
              <a:ahLst/>
              <a:cxnLst/>
              <a:rect l="l" t="t" r="r" b="b"/>
              <a:pathLst>
                <a:path w="867" h="853" extrusionOk="0">
                  <a:moveTo>
                    <a:pt x="434" y="1"/>
                  </a:moveTo>
                  <a:cubicBezTo>
                    <a:pt x="203" y="1"/>
                    <a:pt x="1" y="189"/>
                    <a:pt x="1" y="419"/>
                  </a:cubicBezTo>
                  <a:cubicBezTo>
                    <a:pt x="1" y="665"/>
                    <a:pt x="203" y="853"/>
                    <a:pt x="434" y="853"/>
                  </a:cubicBezTo>
                  <a:cubicBezTo>
                    <a:pt x="665" y="853"/>
                    <a:pt x="867" y="665"/>
                    <a:pt x="867" y="419"/>
                  </a:cubicBezTo>
                  <a:cubicBezTo>
                    <a:pt x="867" y="189"/>
                    <a:pt x="665" y="1"/>
                    <a:pt x="434" y="1"/>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2" name="Google Shape;17942;p62"/>
            <p:cNvSpPr/>
            <p:nvPr/>
          </p:nvSpPr>
          <p:spPr>
            <a:xfrm>
              <a:off x="6675697" y="2219081"/>
              <a:ext cx="188564" cy="72642"/>
            </a:xfrm>
            <a:custGeom>
              <a:avLst/>
              <a:gdLst/>
              <a:ahLst/>
              <a:cxnLst/>
              <a:rect l="l" t="t" r="r" b="b"/>
              <a:pathLst>
                <a:path w="7193" h="2771" extrusionOk="0">
                  <a:moveTo>
                    <a:pt x="3596" y="0"/>
                  </a:moveTo>
                  <a:cubicBezTo>
                    <a:pt x="3495" y="0"/>
                    <a:pt x="3394" y="65"/>
                    <a:pt x="3387" y="195"/>
                  </a:cubicBezTo>
                  <a:lnTo>
                    <a:pt x="3387" y="412"/>
                  </a:lnTo>
                  <a:lnTo>
                    <a:pt x="2001" y="412"/>
                  </a:lnTo>
                  <a:cubicBezTo>
                    <a:pt x="1727" y="412"/>
                    <a:pt x="1467" y="542"/>
                    <a:pt x="1308" y="773"/>
                  </a:cubicBezTo>
                  <a:lnTo>
                    <a:pt x="125" y="2433"/>
                  </a:lnTo>
                  <a:cubicBezTo>
                    <a:pt x="1" y="2598"/>
                    <a:pt x="143" y="2771"/>
                    <a:pt x="297" y="2771"/>
                  </a:cubicBezTo>
                  <a:cubicBezTo>
                    <a:pt x="359" y="2771"/>
                    <a:pt x="422" y="2744"/>
                    <a:pt x="471" y="2678"/>
                  </a:cubicBezTo>
                  <a:lnTo>
                    <a:pt x="1655" y="1018"/>
                  </a:lnTo>
                  <a:cubicBezTo>
                    <a:pt x="1727" y="903"/>
                    <a:pt x="1857" y="845"/>
                    <a:pt x="2001" y="845"/>
                  </a:cubicBezTo>
                  <a:lnTo>
                    <a:pt x="3387" y="845"/>
                  </a:lnTo>
                  <a:lnTo>
                    <a:pt x="3387" y="2346"/>
                  </a:lnTo>
                  <a:cubicBezTo>
                    <a:pt x="3394" y="2476"/>
                    <a:pt x="3495" y="2541"/>
                    <a:pt x="3596" y="2541"/>
                  </a:cubicBezTo>
                  <a:cubicBezTo>
                    <a:pt x="3697" y="2541"/>
                    <a:pt x="3798" y="2476"/>
                    <a:pt x="3806" y="2346"/>
                  </a:cubicBezTo>
                  <a:lnTo>
                    <a:pt x="3806" y="845"/>
                  </a:lnTo>
                  <a:lnTo>
                    <a:pt x="5191" y="845"/>
                  </a:lnTo>
                  <a:cubicBezTo>
                    <a:pt x="5321" y="845"/>
                    <a:pt x="5451" y="903"/>
                    <a:pt x="5538" y="1018"/>
                  </a:cubicBezTo>
                  <a:lnTo>
                    <a:pt x="6722" y="2678"/>
                  </a:lnTo>
                  <a:cubicBezTo>
                    <a:pt x="6767" y="2744"/>
                    <a:pt x="6828" y="2771"/>
                    <a:pt x="6889" y="2771"/>
                  </a:cubicBezTo>
                  <a:cubicBezTo>
                    <a:pt x="7042" y="2771"/>
                    <a:pt x="7192" y="2598"/>
                    <a:pt x="7068" y="2433"/>
                  </a:cubicBezTo>
                  <a:lnTo>
                    <a:pt x="5884" y="773"/>
                  </a:lnTo>
                  <a:cubicBezTo>
                    <a:pt x="5726" y="542"/>
                    <a:pt x="5466" y="412"/>
                    <a:pt x="5191" y="412"/>
                  </a:cubicBezTo>
                  <a:lnTo>
                    <a:pt x="3806" y="412"/>
                  </a:lnTo>
                  <a:lnTo>
                    <a:pt x="3806" y="195"/>
                  </a:lnTo>
                  <a:cubicBezTo>
                    <a:pt x="3798" y="65"/>
                    <a:pt x="3697" y="0"/>
                    <a:pt x="3596"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3" name="Google Shape;17943;p62"/>
            <p:cNvSpPr/>
            <p:nvPr/>
          </p:nvSpPr>
          <p:spPr>
            <a:xfrm>
              <a:off x="6747447" y="2112176"/>
              <a:ext cx="45064" cy="45064"/>
            </a:xfrm>
            <a:custGeom>
              <a:avLst/>
              <a:gdLst/>
              <a:ahLst/>
              <a:cxnLst/>
              <a:rect l="l" t="t" r="r" b="b"/>
              <a:pathLst>
                <a:path w="1719" h="1719" extrusionOk="0">
                  <a:moveTo>
                    <a:pt x="0" y="0"/>
                  </a:moveTo>
                  <a:lnTo>
                    <a:pt x="0" y="1718"/>
                  </a:lnTo>
                  <a:lnTo>
                    <a:pt x="1718" y="1718"/>
                  </a:lnTo>
                  <a:lnTo>
                    <a:pt x="1718"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4" name="Google Shape;17944;p62"/>
            <p:cNvSpPr/>
            <p:nvPr/>
          </p:nvSpPr>
          <p:spPr>
            <a:xfrm>
              <a:off x="6747447" y="2112176"/>
              <a:ext cx="45064" cy="22361"/>
            </a:xfrm>
            <a:custGeom>
              <a:avLst/>
              <a:gdLst/>
              <a:ahLst/>
              <a:cxnLst/>
              <a:rect l="l" t="t" r="r" b="b"/>
              <a:pathLst>
                <a:path w="1719" h="853" extrusionOk="0">
                  <a:moveTo>
                    <a:pt x="0" y="0"/>
                  </a:moveTo>
                  <a:lnTo>
                    <a:pt x="0" y="679"/>
                  </a:lnTo>
                  <a:cubicBezTo>
                    <a:pt x="275" y="794"/>
                    <a:pt x="567" y="852"/>
                    <a:pt x="859" y="852"/>
                  </a:cubicBezTo>
                  <a:cubicBezTo>
                    <a:pt x="1152" y="852"/>
                    <a:pt x="1444" y="794"/>
                    <a:pt x="1718" y="679"/>
                  </a:cubicBezTo>
                  <a:lnTo>
                    <a:pt x="1718"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5" name="Google Shape;17945;p62"/>
            <p:cNvSpPr/>
            <p:nvPr/>
          </p:nvSpPr>
          <p:spPr>
            <a:xfrm>
              <a:off x="6741759" y="1977458"/>
              <a:ext cx="56415" cy="45064"/>
            </a:xfrm>
            <a:custGeom>
              <a:avLst/>
              <a:gdLst/>
              <a:ahLst/>
              <a:cxnLst/>
              <a:rect l="l" t="t" r="r" b="b"/>
              <a:pathLst>
                <a:path w="2152" h="1719" extrusionOk="0">
                  <a:moveTo>
                    <a:pt x="1083" y="0"/>
                  </a:moveTo>
                  <a:cubicBezTo>
                    <a:pt x="492" y="0"/>
                    <a:pt x="1" y="390"/>
                    <a:pt x="1" y="867"/>
                  </a:cubicBezTo>
                  <a:cubicBezTo>
                    <a:pt x="1" y="1328"/>
                    <a:pt x="492" y="1718"/>
                    <a:pt x="1083" y="1718"/>
                  </a:cubicBezTo>
                  <a:cubicBezTo>
                    <a:pt x="1661" y="1718"/>
                    <a:pt x="2152" y="1328"/>
                    <a:pt x="2152" y="867"/>
                  </a:cubicBezTo>
                  <a:cubicBezTo>
                    <a:pt x="2152" y="390"/>
                    <a:pt x="1661" y="0"/>
                    <a:pt x="108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6" name="Google Shape;17946;p62"/>
            <p:cNvSpPr/>
            <p:nvPr/>
          </p:nvSpPr>
          <p:spPr>
            <a:xfrm>
              <a:off x="6741759" y="1977825"/>
              <a:ext cx="38248" cy="44697"/>
            </a:xfrm>
            <a:custGeom>
              <a:avLst/>
              <a:gdLst/>
              <a:ahLst/>
              <a:cxnLst/>
              <a:rect l="l" t="t" r="r" b="b"/>
              <a:pathLst>
                <a:path w="1459" h="1705" extrusionOk="0">
                  <a:moveTo>
                    <a:pt x="1083" y="1"/>
                  </a:moveTo>
                  <a:cubicBezTo>
                    <a:pt x="492" y="1"/>
                    <a:pt x="1" y="376"/>
                    <a:pt x="1" y="853"/>
                  </a:cubicBezTo>
                  <a:cubicBezTo>
                    <a:pt x="1" y="1314"/>
                    <a:pt x="492" y="1704"/>
                    <a:pt x="1083" y="1704"/>
                  </a:cubicBezTo>
                  <a:cubicBezTo>
                    <a:pt x="1199" y="1704"/>
                    <a:pt x="1329" y="1690"/>
                    <a:pt x="1459" y="1647"/>
                  </a:cubicBezTo>
                  <a:cubicBezTo>
                    <a:pt x="1083" y="1545"/>
                    <a:pt x="809" y="1213"/>
                    <a:pt x="795" y="824"/>
                  </a:cubicBezTo>
                  <a:cubicBezTo>
                    <a:pt x="809" y="463"/>
                    <a:pt x="1040" y="160"/>
                    <a:pt x="1372" y="30"/>
                  </a:cubicBezTo>
                  <a:cubicBezTo>
                    <a:pt x="1271" y="1"/>
                    <a:pt x="1170" y="1"/>
                    <a:pt x="108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7" name="Google Shape;17947;p62"/>
            <p:cNvSpPr/>
            <p:nvPr/>
          </p:nvSpPr>
          <p:spPr>
            <a:xfrm>
              <a:off x="6713761" y="2000160"/>
              <a:ext cx="112410" cy="112043"/>
            </a:xfrm>
            <a:custGeom>
              <a:avLst/>
              <a:gdLst/>
              <a:ahLst/>
              <a:cxnLst/>
              <a:rect l="l" t="t" r="r" b="b"/>
              <a:pathLst>
                <a:path w="4288" h="4274" extrusionOk="0">
                  <a:moveTo>
                    <a:pt x="2151" y="1"/>
                  </a:moveTo>
                  <a:cubicBezTo>
                    <a:pt x="968" y="1"/>
                    <a:pt x="1" y="953"/>
                    <a:pt x="1" y="2137"/>
                  </a:cubicBezTo>
                  <a:cubicBezTo>
                    <a:pt x="1" y="3321"/>
                    <a:pt x="968" y="4273"/>
                    <a:pt x="2151" y="4273"/>
                  </a:cubicBezTo>
                  <a:cubicBezTo>
                    <a:pt x="3321" y="4273"/>
                    <a:pt x="4288" y="3321"/>
                    <a:pt x="4288" y="2137"/>
                  </a:cubicBezTo>
                  <a:cubicBezTo>
                    <a:pt x="4288" y="953"/>
                    <a:pt x="3321" y="1"/>
                    <a:pt x="215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8" name="Google Shape;17948;p62"/>
            <p:cNvSpPr/>
            <p:nvPr/>
          </p:nvSpPr>
          <p:spPr>
            <a:xfrm>
              <a:off x="6740605" y="2000134"/>
              <a:ext cx="88974" cy="110942"/>
            </a:xfrm>
            <a:custGeom>
              <a:avLst/>
              <a:gdLst/>
              <a:ahLst/>
              <a:cxnLst/>
              <a:rect l="l" t="t" r="r" b="b"/>
              <a:pathLst>
                <a:path w="3394" h="4232" extrusionOk="0">
                  <a:moveTo>
                    <a:pt x="1164" y="0"/>
                  </a:moveTo>
                  <a:cubicBezTo>
                    <a:pt x="375" y="0"/>
                    <a:pt x="0" y="994"/>
                    <a:pt x="622" y="1517"/>
                  </a:cubicBezTo>
                  <a:cubicBezTo>
                    <a:pt x="622" y="1517"/>
                    <a:pt x="1229" y="3596"/>
                    <a:pt x="1546" y="4231"/>
                  </a:cubicBezTo>
                  <a:cubicBezTo>
                    <a:pt x="2658" y="4000"/>
                    <a:pt x="3394" y="2946"/>
                    <a:pt x="3235" y="1835"/>
                  </a:cubicBezTo>
                  <a:cubicBezTo>
                    <a:pt x="3105" y="969"/>
                    <a:pt x="2484" y="276"/>
                    <a:pt x="1633" y="59"/>
                  </a:cubicBezTo>
                  <a:cubicBezTo>
                    <a:pt x="1503" y="30"/>
                    <a:pt x="1358" y="2"/>
                    <a:pt x="1214" y="2"/>
                  </a:cubicBezTo>
                  <a:cubicBezTo>
                    <a:pt x="1197" y="1"/>
                    <a:pt x="1180" y="0"/>
                    <a:pt x="1164"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9" name="Google Shape;17949;p62"/>
            <p:cNvSpPr/>
            <p:nvPr/>
          </p:nvSpPr>
          <p:spPr>
            <a:xfrm>
              <a:off x="6725112" y="2040033"/>
              <a:ext cx="89708" cy="83521"/>
            </a:xfrm>
            <a:custGeom>
              <a:avLst/>
              <a:gdLst/>
              <a:ahLst/>
              <a:cxnLst/>
              <a:rect l="l" t="t" r="r" b="b"/>
              <a:pathLst>
                <a:path w="3422" h="3186" extrusionOk="0">
                  <a:moveTo>
                    <a:pt x="1158" y="1"/>
                  </a:moveTo>
                  <a:cubicBezTo>
                    <a:pt x="1091" y="1"/>
                    <a:pt x="1028" y="40"/>
                    <a:pt x="982" y="96"/>
                  </a:cubicBezTo>
                  <a:cubicBezTo>
                    <a:pt x="823" y="356"/>
                    <a:pt x="419" y="977"/>
                    <a:pt x="87" y="1208"/>
                  </a:cubicBezTo>
                  <a:cubicBezTo>
                    <a:pt x="30" y="1237"/>
                    <a:pt x="1" y="1309"/>
                    <a:pt x="1" y="1381"/>
                  </a:cubicBezTo>
                  <a:lnTo>
                    <a:pt x="1" y="1468"/>
                  </a:lnTo>
                  <a:cubicBezTo>
                    <a:pt x="1" y="2420"/>
                    <a:pt x="766" y="3185"/>
                    <a:pt x="1718" y="3185"/>
                  </a:cubicBezTo>
                  <a:cubicBezTo>
                    <a:pt x="2657" y="3171"/>
                    <a:pt x="3422" y="2420"/>
                    <a:pt x="3422" y="1468"/>
                  </a:cubicBezTo>
                  <a:lnTo>
                    <a:pt x="3422" y="1251"/>
                  </a:lnTo>
                  <a:cubicBezTo>
                    <a:pt x="3422" y="529"/>
                    <a:pt x="1733" y="111"/>
                    <a:pt x="1213" y="10"/>
                  </a:cubicBezTo>
                  <a:cubicBezTo>
                    <a:pt x="1195" y="4"/>
                    <a:pt x="1176" y="1"/>
                    <a:pt x="115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0" name="Google Shape;17950;p62"/>
            <p:cNvSpPr/>
            <p:nvPr/>
          </p:nvSpPr>
          <p:spPr>
            <a:xfrm>
              <a:off x="6697481" y="2142822"/>
              <a:ext cx="145362" cy="59062"/>
            </a:xfrm>
            <a:custGeom>
              <a:avLst/>
              <a:gdLst/>
              <a:ahLst/>
              <a:cxnLst/>
              <a:rect l="l" t="t" r="r" b="b"/>
              <a:pathLst>
                <a:path w="5545" h="2253" extrusionOk="0">
                  <a:moveTo>
                    <a:pt x="1690" y="1"/>
                  </a:moveTo>
                  <a:lnTo>
                    <a:pt x="1675" y="15"/>
                  </a:lnTo>
                  <a:lnTo>
                    <a:pt x="376" y="593"/>
                  </a:lnTo>
                  <a:cubicBezTo>
                    <a:pt x="145" y="694"/>
                    <a:pt x="1" y="925"/>
                    <a:pt x="1" y="1170"/>
                  </a:cubicBezTo>
                  <a:lnTo>
                    <a:pt x="1" y="2036"/>
                  </a:lnTo>
                  <a:cubicBezTo>
                    <a:pt x="1" y="2152"/>
                    <a:pt x="88" y="2253"/>
                    <a:pt x="203" y="2253"/>
                  </a:cubicBezTo>
                  <a:lnTo>
                    <a:pt x="5328" y="2253"/>
                  </a:lnTo>
                  <a:cubicBezTo>
                    <a:pt x="5457" y="2253"/>
                    <a:pt x="5544" y="2152"/>
                    <a:pt x="5544" y="2036"/>
                  </a:cubicBezTo>
                  <a:lnTo>
                    <a:pt x="5544" y="1170"/>
                  </a:lnTo>
                  <a:cubicBezTo>
                    <a:pt x="5544" y="925"/>
                    <a:pt x="5400" y="694"/>
                    <a:pt x="5169" y="593"/>
                  </a:cubicBezTo>
                  <a:lnTo>
                    <a:pt x="3884" y="15"/>
                  </a:lnTo>
                  <a:lnTo>
                    <a:pt x="3855" y="1"/>
                  </a:lnTo>
                  <a:lnTo>
                    <a:pt x="2772" y="564"/>
                  </a:lnTo>
                  <a:lnTo>
                    <a:pt x="1690"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1" name="Google Shape;17951;p62"/>
            <p:cNvSpPr/>
            <p:nvPr/>
          </p:nvSpPr>
          <p:spPr>
            <a:xfrm>
              <a:off x="6697114" y="2161749"/>
              <a:ext cx="28024" cy="40135"/>
            </a:xfrm>
            <a:custGeom>
              <a:avLst/>
              <a:gdLst/>
              <a:ahLst/>
              <a:cxnLst/>
              <a:rect l="l" t="t" r="r" b="b"/>
              <a:pathLst>
                <a:path w="1069" h="1531" extrusionOk="0">
                  <a:moveTo>
                    <a:pt x="188" y="0"/>
                  </a:moveTo>
                  <a:cubicBezTo>
                    <a:pt x="73" y="130"/>
                    <a:pt x="0" y="289"/>
                    <a:pt x="0" y="448"/>
                  </a:cubicBezTo>
                  <a:lnTo>
                    <a:pt x="0" y="1314"/>
                  </a:lnTo>
                  <a:cubicBezTo>
                    <a:pt x="0" y="1430"/>
                    <a:pt x="102" y="1531"/>
                    <a:pt x="217" y="1531"/>
                  </a:cubicBezTo>
                  <a:lnTo>
                    <a:pt x="1069" y="1531"/>
                  </a:lnTo>
                  <a:lnTo>
                    <a:pt x="1069" y="1069"/>
                  </a:lnTo>
                  <a:cubicBezTo>
                    <a:pt x="1069" y="953"/>
                    <a:pt x="1025" y="852"/>
                    <a:pt x="953" y="766"/>
                  </a:cubicBezTo>
                  <a:lnTo>
                    <a:pt x="188"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2" name="Google Shape;17952;p62"/>
            <p:cNvSpPr/>
            <p:nvPr/>
          </p:nvSpPr>
          <p:spPr>
            <a:xfrm>
              <a:off x="6814427" y="2161749"/>
              <a:ext cx="28417" cy="40135"/>
            </a:xfrm>
            <a:custGeom>
              <a:avLst/>
              <a:gdLst/>
              <a:ahLst/>
              <a:cxnLst/>
              <a:rect l="l" t="t" r="r" b="b"/>
              <a:pathLst>
                <a:path w="1084" h="1531" extrusionOk="0">
                  <a:moveTo>
                    <a:pt x="895" y="0"/>
                  </a:moveTo>
                  <a:lnTo>
                    <a:pt x="130" y="766"/>
                  </a:lnTo>
                  <a:cubicBezTo>
                    <a:pt x="44" y="852"/>
                    <a:pt x="0" y="953"/>
                    <a:pt x="0" y="1069"/>
                  </a:cubicBezTo>
                  <a:lnTo>
                    <a:pt x="0" y="1531"/>
                  </a:lnTo>
                  <a:lnTo>
                    <a:pt x="867" y="1531"/>
                  </a:lnTo>
                  <a:cubicBezTo>
                    <a:pt x="982" y="1531"/>
                    <a:pt x="1083" y="1430"/>
                    <a:pt x="1083" y="1314"/>
                  </a:cubicBezTo>
                  <a:lnTo>
                    <a:pt x="1083" y="448"/>
                  </a:lnTo>
                  <a:cubicBezTo>
                    <a:pt x="1083" y="289"/>
                    <a:pt x="1011" y="130"/>
                    <a:pt x="895"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3" name="Google Shape;17953;p62"/>
            <p:cNvSpPr/>
            <p:nvPr/>
          </p:nvSpPr>
          <p:spPr>
            <a:xfrm>
              <a:off x="6737617" y="2135849"/>
              <a:ext cx="64358" cy="66036"/>
            </a:xfrm>
            <a:custGeom>
              <a:avLst/>
              <a:gdLst/>
              <a:ahLst/>
              <a:cxnLst/>
              <a:rect l="l" t="t" r="r" b="b"/>
              <a:pathLst>
                <a:path w="2455" h="2519" extrusionOk="0">
                  <a:moveTo>
                    <a:pt x="293" y="0"/>
                  </a:moveTo>
                  <a:cubicBezTo>
                    <a:pt x="253" y="0"/>
                    <a:pt x="213" y="23"/>
                    <a:pt x="188" y="65"/>
                  </a:cubicBezTo>
                  <a:lnTo>
                    <a:pt x="0" y="339"/>
                  </a:lnTo>
                  <a:lnTo>
                    <a:pt x="433" y="1118"/>
                  </a:lnTo>
                  <a:cubicBezTo>
                    <a:pt x="479" y="1192"/>
                    <a:pt x="553" y="1230"/>
                    <a:pt x="628" y="1230"/>
                  </a:cubicBezTo>
                  <a:cubicBezTo>
                    <a:pt x="671" y="1230"/>
                    <a:pt x="714" y="1217"/>
                    <a:pt x="751" y="1191"/>
                  </a:cubicBezTo>
                  <a:lnTo>
                    <a:pt x="1011" y="974"/>
                  </a:lnTo>
                  <a:lnTo>
                    <a:pt x="1011" y="2519"/>
                  </a:lnTo>
                  <a:lnTo>
                    <a:pt x="1444" y="2519"/>
                  </a:lnTo>
                  <a:lnTo>
                    <a:pt x="1444" y="974"/>
                  </a:lnTo>
                  <a:lnTo>
                    <a:pt x="1703" y="1191"/>
                  </a:lnTo>
                  <a:cubicBezTo>
                    <a:pt x="1740" y="1217"/>
                    <a:pt x="1785" y="1230"/>
                    <a:pt x="1830" y="1230"/>
                  </a:cubicBezTo>
                  <a:cubicBezTo>
                    <a:pt x="1907" y="1230"/>
                    <a:pt x="1984" y="1192"/>
                    <a:pt x="2021" y="1118"/>
                  </a:cubicBezTo>
                  <a:lnTo>
                    <a:pt x="2454" y="339"/>
                  </a:lnTo>
                  <a:lnTo>
                    <a:pt x="2281" y="65"/>
                  </a:lnTo>
                  <a:cubicBezTo>
                    <a:pt x="2256" y="23"/>
                    <a:pt x="2216" y="0"/>
                    <a:pt x="2175" y="0"/>
                  </a:cubicBezTo>
                  <a:cubicBezTo>
                    <a:pt x="2146" y="0"/>
                    <a:pt x="2117" y="12"/>
                    <a:pt x="2093" y="36"/>
                  </a:cubicBezTo>
                  <a:lnTo>
                    <a:pt x="1371" y="685"/>
                  </a:lnTo>
                  <a:cubicBezTo>
                    <a:pt x="1335" y="721"/>
                    <a:pt x="1285" y="739"/>
                    <a:pt x="1232" y="739"/>
                  </a:cubicBezTo>
                  <a:cubicBezTo>
                    <a:pt x="1180" y="739"/>
                    <a:pt x="1126" y="721"/>
                    <a:pt x="1083" y="685"/>
                  </a:cubicBezTo>
                  <a:lnTo>
                    <a:pt x="375" y="36"/>
                  </a:lnTo>
                  <a:cubicBezTo>
                    <a:pt x="351" y="12"/>
                    <a:pt x="322" y="0"/>
                    <a:pt x="293"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4" name="Google Shape;17954;p62"/>
            <p:cNvSpPr/>
            <p:nvPr/>
          </p:nvSpPr>
          <p:spPr>
            <a:xfrm>
              <a:off x="6725112" y="2040033"/>
              <a:ext cx="90101" cy="82761"/>
            </a:xfrm>
            <a:custGeom>
              <a:avLst/>
              <a:gdLst/>
              <a:ahLst/>
              <a:cxnLst/>
              <a:rect l="l" t="t" r="r" b="b"/>
              <a:pathLst>
                <a:path w="3437" h="3157" extrusionOk="0">
                  <a:moveTo>
                    <a:pt x="1158" y="1"/>
                  </a:moveTo>
                  <a:cubicBezTo>
                    <a:pt x="1092" y="1"/>
                    <a:pt x="1031" y="40"/>
                    <a:pt x="997" y="96"/>
                  </a:cubicBezTo>
                  <a:cubicBezTo>
                    <a:pt x="823" y="356"/>
                    <a:pt x="419" y="977"/>
                    <a:pt x="87" y="1208"/>
                  </a:cubicBezTo>
                  <a:cubicBezTo>
                    <a:pt x="30" y="1237"/>
                    <a:pt x="1" y="1309"/>
                    <a:pt x="1" y="1381"/>
                  </a:cubicBezTo>
                  <a:lnTo>
                    <a:pt x="1" y="1468"/>
                  </a:lnTo>
                  <a:cubicBezTo>
                    <a:pt x="1" y="2290"/>
                    <a:pt x="593" y="3012"/>
                    <a:pt x="1415" y="3157"/>
                  </a:cubicBezTo>
                  <a:cubicBezTo>
                    <a:pt x="1069" y="2825"/>
                    <a:pt x="867" y="2363"/>
                    <a:pt x="867" y="1886"/>
                  </a:cubicBezTo>
                  <a:lnTo>
                    <a:pt x="867" y="1237"/>
                  </a:lnTo>
                  <a:cubicBezTo>
                    <a:pt x="867" y="1092"/>
                    <a:pt x="925" y="962"/>
                    <a:pt x="1011" y="847"/>
                  </a:cubicBezTo>
                  <a:cubicBezTo>
                    <a:pt x="1083" y="746"/>
                    <a:pt x="1170" y="630"/>
                    <a:pt x="1242" y="515"/>
                  </a:cubicBezTo>
                  <a:cubicBezTo>
                    <a:pt x="1264" y="482"/>
                    <a:pt x="1294" y="466"/>
                    <a:pt x="1331" y="466"/>
                  </a:cubicBezTo>
                  <a:cubicBezTo>
                    <a:pt x="1344" y="466"/>
                    <a:pt x="1358" y="468"/>
                    <a:pt x="1372" y="472"/>
                  </a:cubicBezTo>
                  <a:cubicBezTo>
                    <a:pt x="2281" y="688"/>
                    <a:pt x="3205" y="1078"/>
                    <a:pt x="3436" y="1338"/>
                  </a:cubicBezTo>
                  <a:lnTo>
                    <a:pt x="3436" y="1251"/>
                  </a:lnTo>
                  <a:cubicBezTo>
                    <a:pt x="3422" y="529"/>
                    <a:pt x="1733" y="111"/>
                    <a:pt x="1213" y="10"/>
                  </a:cubicBezTo>
                  <a:cubicBezTo>
                    <a:pt x="1195" y="4"/>
                    <a:pt x="1176" y="1"/>
                    <a:pt x="115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5" name="Google Shape;17955;p62"/>
          <p:cNvGrpSpPr/>
          <p:nvPr/>
        </p:nvGrpSpPr>
        <p:grpSpPr>
          <a:xfrm>
            <a:off x="7072513" y="1997512"/>
            <a:ext cx="394352" cy="308052"/>
            <a:chOff x="7072513" y="1997512"/>
            <a:chExt cx="394352" cy="308052"/>
          </a:xfrm>
        </p:grpSpPr>
        <p:sp>
          <p:nvSpPr>
            <p:cNvPr id="17956" name="Google Shape;17956;p62"/>
            <p:cNvSpPr/>
            <p:nvPr/>
          </p:nvSpPr>
          <p:spPr>
            <a:xfrm>
              <a:off x="7111862" y="2025903"/>
              <a:ext cx="279321" cy="279662"/>
            </a:xfrm>
            <a:custGeom>
              <a:avLst/>
              <a:gdLst/>
              <a:ahLst/>
              <a:cxnLst/>
              <a:rect l="l" t="t" r="r" b="b"/>
              <a:pathLst>
                <a:path w="10655" h="10668" extrusionOk="0">
                  <a:moveTo>
                    <a:pt x="5327" y="0"/>
                  </a:moveTo>
                  <a:cubicBezTo>
                    <a:pt x="2383" y="0"/>
                    <a:pt x="1" y="2396"/>
                    <a:pt x="1" y="5327"/>
                  </a:cubicBezTo>
                  <a:cubicBezTo>
                    <a:pt x="1" y="8272"/>
                    <a:pt x="2383" y="10668"/>
                    <a:pt x="5327" y="10668"/>
                  </a:cubicBezTo>
                  <a:cubicBezTo>
                    <a:pt x="8272" y="10668"/>
                    <a:pt x="10654" y="8272"/>
                    <a:pt x="10654" y="5327"/>
                  </a:cubicBezTo>
                  <a:cubicBezTo>
                    <a:pt x="10654" y="2396"/>
                    <a:pt x="8272" y="0"/>
                    <a:pt x="5327" y="0"/>
                  </a:cubicBez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7" name="Google Shape;17957;p62"/>
            <p:cNvSpPr/>
            <p:nvPr/>
          </p:nvSpPr>
          <p:spPr>
            <a:xfrm>
              <a:off x="7250749" y="2106488"/>
              <a:ext cx="74582" cy="97677"/>
            </a:xfrm>
            <a:custGeom>
              <a:avLst/>
              <a:gdLst/>
              <a:ahLst/>
              <a:cxnLst/>
              <a:rect l="l" t="t" r="r" b="b"/>
              <a:pathLst>
                <a:path w="2845" h="3726" extrusionOk="0">
                  <a:moveTo>
                    <a:pt x="1" y="1"/>
                  </a:moveTo>
                  <a:lnTo>
                    <a:pt x="44" y="2282"/>
                  </a:lnTo>
                  <a:lnTo>
                    <a:pt x="1747" y="3725"/>
                  </a:lnTo>
                  <a:lnTo>
                    <a:pt x="1892" y="3523"/>
                  </a:lnTo>
                  <a:cubicBezTo>
                    <a:pt x="2844" y="2108"/>
                    <a:pt x="1949" y="189"/>
                    <a:pt x="246" y="30"/>
                  </a:cubicBezTo>
                  <a:lnTo>
                    <a:pt x="1" y="1"/>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8" name="Google Shape;17958;p62"/>
            <p:cNvSpPr/>
            <p:nvPr/>
          </p:nvSpPr>
          <p:spPr>
            <a:xfrm>
              <a:off x="7250749" y="2048212"/>
              <a:ext cx="148744" cy="193021"/>
            </a:xfrm>
            <a:custGeom>
              <a:avLst/>
              <a:gdLst/>
              <a:ahLst/>
              <a:cxnLst/>
              <a:rect l="l" t="t" r="r" b="b"/>
              <a:pathLst>
                <a:path w="5674" h="7363" extrusionOk="0">
                  <a:moveTo>
                    <a:pt x="1" y="1"/>
                  </a:moveTo>
                  <a:lnTo>
                    <a:pt x="1" y="2253"/>
                  </a:lnTo>
                  <a:lnTo>
                    <a:pt x="203" y="2267"/>
                  </a:lnTo>
                  <a:cubicBezTo>
                    <a:pt x="1357" y="2368"/>
                    <a:pt x="2238" y="3335"/>
                    <a:pt x="2252" y="4476"/>
                  </a:cubicBezTo>
                  <a:cubicBezTo>
                    <a:pt x="2252" y="4938"/>
                    <a:pt x="2108" y="5385"/>
                    <a:pt x="1834" y="5761"/>
                  </a:cubicBezTo>
                  <a:lnTo>
                    <a:pt x="1718" y="5934"/>
                  </a:lnTo>
                  <a:lnTo>
                    <a:pt x="3451" y="7363"/>
                  </a:lnTo>
                  <a:lnTo>
                    <a:pt x="3595" y="7175"/>
                  </a:lnTo>
                  <a:lnTo>
                    <a:pt x="3609" y="7161"/>
                  </a:lnTo>
                  <a:lnTo>
                    <a:pt x="3667" y="7089"/>
                  </a:lnTo>
                  <a:cubicBezTo>
                    <a:pt x="5674" y="4303"/>
                    <a:pt x="3913" y="376"/>
                    <a:pt x="491" y="15"/>
                  </a:cubicBezTo>
                  <a:lnTo>
                    <a:pt x="246" y="15"/>
                  </a:lnTo>
                  <a:lnTo>
                    <a:pt x="1" y="1"/>
                  </a:lnTo>
                  <a:close/>
                </a:path>
              </a:pathLst>
            </a:custGeom>
            <a:solidFill>
              <a:srgbClr val="96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9" name="Google Shape;17959;p62"/>
            <p:cNvSpPr/>
            <p:nvPr/>
          </p:nvSpPr>
          <p:spPr>
            <a:xfrm>
              <a:off x="7250382" y="1997512"/>
              <a:ext cx="216483" cy="272872"/>
            </a:xfrm>
            <a:custGeom>
              <a:avLst/>
              <a:gdLst/>
              <a:ahLst/>
              <a:cxnLst/>
              <a:rect l="l" t="t" r="r" b="b"/>
              <a:pathLst>
                <a:path w="8258" h="10409" extrusionOk="0">
                  <a:moveTo>
                    <a:pt x="404" y="1"/>
                  </a:moveTo>
                  <a:cubicBezTo>
                    <a:pt x="188" y="1"/>
                    <a:pt x="0" y="188"/>
                    <a:pt x="0" y="405"/>
                  </a:cubicBezTo>
                  <a:lnTo>
                    <a:pt x="0" y="1978"/>
                  </a:lnTo>
                  <a:lnTo>
                    <a:pt x="217" y="1978"/>
                  </a:lnTo>
                  <a:cubicBezTo>
                    <a:pt x="3825" y="2123"/>
                    <a:pt x="5760" y="6265"/>
                    <a:pt x="3566" y="9124"/>
                  </a:cubicBezTo>
                  <a:lnTo>
                    <a:pt x="3436" y="9297"/>
                  </a:lnTo>
                  <a:lnTo>
                    <a:pt x="4634" y="10307"/>
                  </a:lnTo>
                  <a:cubicBezTo>
                    <a:pt x="4706" y="10365"/>
                    <a:pt x="4793" y="10394"/>
                    <a:pt x="4894" y="10394"/>
                  </a:cubicBezTo>
                  <a:lnTo>
                    <a:pt x="4951" y="10408"/>
                  </a:lnTo>
                  <a:cubicBezTo>
                    <a:pt x="5053" y="10394"/>
                    <a:pt x="5154" y="10336"/>
                    <a:pt x="5226" y="10250"/>
                  </a:cubicBezTo>
                  <a:cubicBezTo>
                    <a:pt x="8257" y="6136"/>
                    <a:pt x="5529" y="304"/>
                    <a:pt x="433"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0" name="Google Shape;17960;p62"/>
            <p:cNvSpPr/>
            <p:nvPr/>
          </p:nvSpPr>
          <p:spPr>
            <a:xfrm>
              <a:off x="7114903" y="2025903"/>
              <a:ext cx="137000" cy="140408"/>
            </a:xfrm>
            <a:custGeom>
              <a:avLst/>
              <a:gdLst/>
              <a:ahLst/>
              <a:cxnLst/>
              <a:rect l="l" t="t" r="r" b="b"/>
              <a:pathLst>
                <a:path w="5226" h="5356" extrusionOk="0">
                  <a:moveTo>
                    <a:pt x="5197" y="0"/>
                  </a:moveTo>
                  <a:cubicBezTo>
                    <a:pt x="2700" y="15"/>
                    <a:pt x="534" y="1747"/>
                    <a:pt x="0" y="4201"/>
                  </a:cubicBezTo>
                  <a:lnTo>
                    <a:pt x="5226" y="5356"/>
                  </a:lnTo>
                  <a:lnTo>
                    <a:pt x="5197"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1" name="Google Shape;17961;p62"/>
            <p:cNvSpPr/>
            <p:nvPr/>
          </p:nvSpPr>
          <p:spPr>
            <a:xfrm>
              <a:off x="7111862" y="2135639"/>
              <a:ext cx="140041" cy="164630"/>
            </a:xfrm>
            <a:custGeom>
              <a:avLst/>
              <a:gdLst/>
              <a:ahLst/>
              <a:cxnLst/>
              <a:rect l="l" t="t" r="r" b="b"/>
              <a:pathLst>
                <a:path w="5342" h="6280" extrusionOk="0">
                  <a:moveTo>
                    <a:pt x="131" y="0"/>
                  </a:moveTo>
                  <a:cubicBezTo>
                    <a:pt x="44" y="376"/>
                    <a:pt x="1" y="765"/>
                    <a:pt x="1" y="1155"/>
                  </a:cubicBezTo>
                  <a:cubicBezTo>
                    <a:pt x="1" y="3537"/>
                    <a:pt x="1603" y="5645"/>
                    <a:pt x="3913" y="6280"/>
                  </a:cubicBezTo>
                  <a:lnTo>
                    <a:pt x="5342" y="1170"/>
                  </a:lnTo>
                  <a:lnTo>
                    <a:pt x="131" y="0"/>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2" name="Google Shape;17962;p62"/>
            <p:cNvSpPr/>
            <p:nvPr/>
          </p:nvSpPr>
          <p:spPr>
            <a:xfrm>
              <a:off x="7198529" y="2280188"/>
              <a:ext cx="73821" cy="25376"/>
            </a:xfrm>
            <a:custGeom>
              <a:avLst/>
              <a:gdLst/>
              <a:ahLst/>
              <a:cxnLst/>
              <a:rect l="l" t="t" r="r" b="b"/>
              <a:pathLst>
                <a:path w="2816" h="968" extrusionOk="0">
                  <a:moveTo>
                    <a:pt x="563" y="1"/>
                  </a:moveTo>
                  <a:lnTo>
                    <a:pt x="0" y="564"/>
                  </a:lnTo>
                  <a:cubicBezTo>
                    <a:pt x="636" y="824"/>
                    <a:pt x="1329" y="968"/>
                    <a:pt x="2021" y="968"/>
                  </a:cubicBezTo>
                  <a:cubicBezTo>
                    <a:pt x="2281" y="968"/>
                    <a:pt x="2556" y="939"/>
                    <a:pt x="2815" y="896"/>
                  </a:cubicBezTo>
                  <a:cubicBezTo>
                    <a:pt x="2007" y="780"/>
                    <a:pt x="1242" y="477"/>
                    <a:pt x="56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3" name="Google Shape;17963;p62"/>
            <p:cNvSpPr/>
            <p:nvPr/>
          </p:nvSpPr>
          <p:spPr>
            <a:xfrm>
              <a:off x="7114903" y="2025903"/>
              <a:ext cx="136239" cy="118833"/>
            </a:xfrm>
            <a:custGeom>
              <a:avLst/>
              <a:gdLst/>
              <a:ahLst/>
              <a:cxnLst/>
              <a:rect l="l" t="t" r="r" b="b"/>
              <a:pathLst>
                <a:path w="5197" h="4533" extrusionOk="0">
                  <a:moveTo>
                    <a:pt x="5197" y="0"/>
                  </a:moveTo>
                  <a:cubicBezTo>
                    <a:pt x="2700" y="15"/>
                    <a:pt x="534" y="1747"/>
                    <a:pt x="0" y="4201"/>
                  </a:cubicBezTo>
                  <a:lnTo>
                    <a:pt x="1545" y="4533"/>
                  </a:lnTo>
                  <a:cubicBezTo>
                    <a:pt x="1848" y="2526"/>
                    <a:pt x="3263" y="866"/>
                    <a:pt x="5197" y="260"/>
                  </a:cubicBezTo>
                  <a:lnTo>
                    <a:pt x="5197" y="0"/>
                  </a:lnTo>
                  <a:close/>
                </a:path>
              </a:pathLst>
            </a:custGeom>
            <a:solidFill>
              <a:srgbClr val="8BA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4" name="Google Shape;17964;p62"/>
            <p:cNvSpPr/>
            <p:nvPr/>
          </p:nvSpPr>
          <p:spPr>
            <a:xfrm>
              <a:off x="7072513" y="2004223"/>
              <a:ext cx="136947" cy="105515"/>
            </a:xfrm>
            <a:custGeom>
              <a:avLst/>
              <a:gdLst/>
              <a:ahLst/>
              <a:cxnLst/>
              <a:rect l="l" t="t" r="r" b="b"/>
              <a:pathLst>
                <a:path w="5224" h="4025" extrusionOk="0">
                  <a:moveTo>
                    <a:pt x="210" y="1"/>
                  </a:moveTo>
                  <a:cubicBezTo>
                    <a:pt x="105" y="1"/>
                    <a:pt x="0" y="69"/>
                    <a:pt x="0" y="206"/>
                  </a:cubicBezTo>
                  <a:lnTo>
                    <a:pt x="0" y="1332"/>
                  </a:lnTo>
                  <a:cubicBezTo>
                    <a:pt x="0" y="1470"/>
                    <a:pt x="105" y="1538"/>
                    <a:pt x="210" y="1538"/>
                  </a:cubicBezTo>
                  <a:cubicBezTo>
                    <a:pt x="314" y="1538"/>
                    <a:pt x="419" y="1470"/>
                    <a:pt x="419" y="1332"/>
                  </a:cubicBezTo>
                  <a:lnTo>
                    <a:pt x="419" y="972"/>
                  </a:lnTo>
                  <a:lnTo>
                    <a:pt x="3147" y="972"/>
                  </a:lnTo>
                  <a:lnTo>
                    <a:pt x="4750" y="3931"/>
                  </a:lnTo>
                  <a:cubicBezTo>
                    <a:pt x="4775" y="3998"/>
                    <a:pt x="4829" y="4025"/>
                    <a:pt x="4889" y="4025"/>
                  </a:cubicBezTo>
                  <a:cubicBezTo>
                    <a:pt x="5037" y="4025"/>
                    <a:pt x="5223" y="3862"/>
                    <a:pt x="5111" y="3729"/>
                  </a:cubicBezTo>
                  <a:lnTo>
                    <a:pt x="5125" y="3729"/>
                  </a:lnTo>
                  <a:lnTo>
                    <a:pt x="3451" y="668"/>
                  </a:lnTo>
                  <a:cubicBezTo>
                    <a:pt x="3422" y="596"/>
                    <a:pt x="3349" y="553"/>
                    <a:pt x="3277" y="553"/>
                  </a:cubicBezTo>
                  <a:lnTo>
                    <a:pt x="419" y="553"/>
                  </a:lnTo>
                  <a:lnTo>
                    <a:pt x="419" y="206"/>
                  </a:lnTo>
                  <a:cubicBezTo>
                    <a:pt x="419" y="69"/>
                    <a:pt x="314" y="1"/>
                    <a:pt x="2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5" name="Google Shape;17965;p62"/>
            <p:cNvSpPr/>
            <p:nvPr/>
          </p:nvSpPr>
          <p:spPr>
            <a:xfrm>
              <a:off x="7187545" y="2099436"/>
              <a:ext cx="35233" cy="30173"/>
            </a:xfrm>
            <a:custGeom>
              <a:avLst/>
              <a:gdLst/>
              <a:ahLst/>
              <a:cxnLst/>
              <a:rect l="l" t="t" r="r" b="b"/>
              <a:pathLst>
                <a:path w="1344" h="1151" extrusionOk="0">
                  <a:moveTo>
                    <a:pt x="762" y="1"/>
                  </a:moveTo>
                  <a:cubicBezTo>
                    <a:pt x="621" y="1"/>
                    <a:pt x="478" y="53"/>
                    <a:pt x="362" y="169"/>
                  </a:cubicBezTo>
                  <a:cubicBezTo>
                    <a:pt x="1" y="530"/>
                    <a:pt x="261" y="1150"/>
                    <a:pt x="766" y="1150"/>
                  </a:cubicBezTo>
                  <a:cubicBezTo>
                    <a:pt x="1083" y="1150"/>
                    <a:pt x="1343" y="891"/>
                    <a:pt x="1343" y="573"/>
                  </a:cubicBezTo>
                  <a:cubicBezTo>
                    <a:pt x="1343" y="231"/>
                    <a:pt x="1058" y="1"/>
                    <a:pt x="762" y="1"/>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6" name="Google Shape;17966;p62"/>
            <p:cNvSpPr/>
            <p:nvPr/>
          </p:nvSpPr>
          <p:spPr>
            <a:xfrm>
              <a:off x="7098990" y="2135246"/>
              <a:ext cx="120379" cy="165023"/>
            </a:xfrm>
            <a:custGeom>
              <a:avLst/>
              <a:gdLst/>
              <a:ahLst/>
              <a:cxnLst/>
              <a:rect l="l" t="t" r="r" b="b"/>
              <a:pathLst>
                <a:path w="4592" h="6295" extrusionOk="0">
                  <a:moveTo>
                    <a:pt x="622" y="1"/>
                  </a:moveTo>
                  <a:lnTo>
                    <a:pt x="622" y="1"/>
                  </a:lnTo>
                  <a:cubicBezTo>
                    <a:pt x="1" y="2773"/>
                    <a:pt x="1675" y="5544"/>
                    <a:pt x="4404" y="6295"/>
                  </a:cubicBezTo>
                  <a:lnTo>
                    <a:pt x="4591" y="5660"/>
                  </a:lnTo>
                  <a:cubicBezTo>
                    <a:pt x="3032" y="4692"/>
                    <a:pt x="2094" y="2989"/>
                    <a:pt x="2094" y="1170"/>
                  </a:cubicBezTo>
                  <a:cubicBezTo>
                    <a:pt x="2094" y="896"/>
                    <a:pt x="2108" y="622"/>
                    <a:pt x="2152" y="362"/>
                  </a:cubicBezTo>
                  <a:lnTo>
                    <a:pt x="622" y="1"/>
                  </a:ln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7" name="Google Shape;17967;p62"/>
          <p:cNvGrpSpPr/>
          <p:nvPr/>
        </p:nvGrpSpPr>
        <p:grpSpPr>
          <a:xfrm>
            <a:off x="7576208" y="1977825"/>
            <a:ext cx="292533" cy="347454"/>
            <a:chOff x="7576208" y="1977825"/>
            <a:chExt cx="292533" cy="347454"/>
          </a:xfrm>
        </p:grpSpPr>
        <p:sp>
          <p:nvSpPr>
            <p:cNvPr id="17968" name="Google Shape;17968;p62"/>
            <p:cNvSpPr/>
            <p:nvPr/>
          </p:nvSpPr>
          <p:spPr>
            <a:xfrm>
              <a:off x="7576208" y="1999032"/>
              <a:ext cx="89315" cy="148351"/>
            </a:xfrm>
            <a:custGeom>
              <a:avLst/>
              <a:gdLst/>
              <a:ahLst/>
              <a:cxnLst/>
              <a:rect l="l" t="t" r="r" b="b"/>
              <a:pathLst>
                <a:path w="3407" h="5659" extrusionOk="0">
                  <a:moveTo>
                    <a:pt x="592" y="0"/>
                  </a:moveTo>
                  <a:cubicBezTo>
                    <a:pt x="260" y="0"/>
                    <a:pt x="0" y="260"/>
                    <a:pt x="0" y="592"/>
                  </a:cubicBezTo>
                  <a:lnTo>
                    <a:pt x="0" y="1415"/>
                  </a:lnTo>
                  <a:cubicBezTo>
                    <a:pt x="0" y="3378"/>
                    <a:pt x="1011" y="3797"/>
                    <a:pt x="1819" y="4129"/>
                  </a:cubicBezTo>
                  <a:cubicBezTo>
                    <a:pt x="2281" y="4316"/>
                    <a:pt x="2671" y="4475"/>
                    <a:pt x="2858" y="4865"/>
                  </a:cubicBezTo>
                  <a:cubicBezTo>
                    <a:pt x="2916" y="4952"/>
                    <a:pt x="2902" y="5067"/>
                    <a:pt x="2829" y="5154"/>
                  </a:cubicBezTo>
                  <a:cubicBezTo>
                    <a:pt x="2759" y="5224"/>
                    <a:pt x="2661" y="5266"/>
                    <a:pt x="2560" y="5266"/>
                  </a:cubicBezTo>
                  <a:cubicBezTo>
                    <a:pt x="2515" y="5266"/>
                    <a:pt x="2469" y="5258"/>
                    <a:pt x="2425" y="5240"/>
                  </a:cubicBezTo>
                  <a:cubicBezTo>
                    <a:pt x="2295" y="5183"/>
                    <a:pt x="2266" y="5009"/>
                    <a:pt x="2266" y="4865"/>
                  </a:cubicBezTo>
                  <a:cubicBezTo>
                    <a:pt x="2274" y="4731"/>
                    <a:pt x="2175" y="4663"/>
                    <a:pt x="2074" y="4663"/>
                  </a:cubicBezTo>
                  <a:cubicBezTo>
                    <a:pt x="1979" y="4663"/>
                    <a:pt x="1884" y="4724"/>
                    <a:pt x="1877" y="4851"/>
                  </a:cubicBezTo>
                  <a:cubicBezTo>
                    <a:pt x="1877" y="5024"/>
                    <a:pt x="1891" y="5442"/>
                    <a:pt x="2281" y="5616"/>
                  </a:cubicBezTo>
                  <a:cubicBezTo>
                    <a:pt x="2353" y="5644"/>
                    <a:pt x="2454" y="5659"/>
                    <a:pt x="2541" y="5659"/>
                  </a:cubicBezTo>
                  <a:cubicBezTo>
                    <a:pt x="2757" y="5659"/>
                    <a:pt x="2959" y="5572"/>
                    <a:pt x="3104" y="5428"/>
                  </a:cubicBezTo>
                  <a:cubicBezTo>
                    <a:pt x="3306" y="5226"/>
                    <a:pt x="3349" y="4937"/>
                    <a:pt x="3219" y="4692"/>
                  </a:cubicBezTo>
                  <a:cubicBezTo>
                    <a:pt x="2959" y="4158"/>
                    <a:pt x="2454" y="3956"/>
                    <a:pt x="1963" y="3768"/>
                  </a:cubicBezTo>
                  <a:cubicBezTo>
                    <a:pt x="1588" y="3609"/>
                    <a:pt x="1184" y="3436"/>
                    <a:pt x="881" y="3118"/>
                  </a:cubicBezTo>
                  <a:cubicBezTo>
                    <a:pt x="549" y="2743"/>
                    <a:pt x="390" y="2180"/>
                    <a:pt x="390" y="1415"/>
                  </a:cubicBezTo>
                  <a:lnTo>
                    <a:pt x="390" y="592"/>
                  </a:lnTo>
                  <a:cubicBezTo>
                    <a:pt x="390" y="477"/>
                    <a:pt x="476" y="390"/>
                    <a:pt x="592" y="390"/>
                  </a:cubicBezTo>
                  <a:cubicBezTo>
                    <a:pt x="895" y="390"/>
                    <a:pt x="1198" y="549"/>
                    <a:pt x="1371" y="809"/>
                  </a:cubicBezTo>
                  <a:lnTo>
                    <a:pt x="1516" y="1025"/>
                  </a:lnTo>
                  <a:cubicBezTo>
                    <a:pt x="1689" y="1256"/>
                    <a:pt x="1949" y="1400"/>
                    <a:pt x="2223" y="1400"/>
                  </a:cubicBezTo>
                  <a:lnTo>
                    <a:pt x="3147" y="1400"/>
                  </a:lnTo>
                  <a:cubicBezTo>
                    <a:pt x="3407" y="1400"/>
                    <a:pt x="3407" y="996"/>
                    <a:pt x="3147" y="996"/>
                  </a:cubicBezTo>
                  <a:lnTo>
                    <a:pt x="2223" y="996"/>
                  </a:lnTo>
                  <a:cubicBezTo>
                    <a:pt x="2079" y="996"/>
                    <a:pt x="1934" y="924"/>
                    <a:pt x="1848" y="809"/>
                  </a:cubicBezTo>
                  <a:lnTo>
                    <a:pt x="1689" y="578"/>
                  </a:lnTo>
                  <a:cubicBezTo>
                    <a:pt x="1444" y="217"/>
                    <a:pt x="1025" y="0"/>
                    <a:pt x="59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9" name="Google Shape;17969;p62"/>
            <p:cNvSpPr/>
            <p:nvPr/>
          </p:nvSpPr>
          <p:spPr>
            <a:xfrm>
              <a:off x="7779034" y="1999032"/>
              <a:ext cx="89708" cy="148351"/>
            </a:xfrm>
            <a:custGeom>
              <a:avLst/>
              <a:gdLst/>
              <a:ahLst/>
              <a:cxnLst/>
              <a:rect l="l" t="t" r="r" b="b"/>
              <a:pathLst>
                <a:path w="3422" h="5659" extrusionOk="0">
                  <a:moveTo>
                    <a:pt x="2830" y="0"/>
                  </a:moveTo>
                  <a:cubicBezTo>
                    <a:pt x="2382" y="0"/>
                    <a:pt x="1964" y="217"/>
                    <a:pt x="1718" y="578"/>
                  </a:cubicBezTo>
                  <a:lnTo>
                    <a:pt x="1574" y="794"/>
                  </a:lnTo>
                  <a:cubicBezTo>
                    <a:pt x="1487" y="924"/>
                    <a:pt x="1343" y="996"/>
                    <a:pt x="1184" y="996"/>
                  </a:cubicBezTo>
                  <a:lnTo>
                    <a:pt x="260" y="996"/>
                  </a:lnTo>
                  <a:cubicBezTo>
                    <a:pt x="0" y="996"/>
                    <a:pt x="0" y="1386"/>
                    <a:pt x="260" y="1386"/>
                  </a:cubicBezTo>
                  <a:lnTo>
                    <a:pt x="1184" y="1386"/>
                  </a:lnTo>
                  <a:cubicBezTo>
                    <a:pt x="1197" y="1387"/>
                    <a:pt x="1211" y="1387"/>
                    <a:pt x="1224" y="1387"/>
                  </a:cubicBezTo>
                  <a:cubicBezTo>
                    <a:pt x="1497" y="1387"/>
                    <a:pt x="1740" y="1246"/>
                    <a:pt x="1891" y="1025"/>
                  </a:cubicBezTo>
                  <a:lnTo>
                    <a:pt x="2050" y="794"/>
                  </a:lnTo>
                  <a:cubicBezTo>
                    <a:pt x="2224" y="549"/>
                    <a:pt x="2512" y="390"/>
                    <a:pt x="2830" y="390"/>
                  </a:cubicBezTo>
                  <a:cubicBezTo>
                    <a:pt x="2931" y="390"/>
                    <a:pt x="3032" y="477"/>
                    <a:pt x="3032" y="592"/>
                  </a:cubicBezTo>
                  <a:lnTo>
                    <a:pt x="3032" y="1415"/>
                  </a:lnTo>
                  <a:cubicBezTo>
                    <a:pt x="3032" y="2180"/>
                    <a:pt x="2859" y="2743"/>
                    <a:pt x="2527" y="3104"/>
                  </a:cubicBezTo>
                  <a:cubicBezTo>
                    <a:pt x="2238" y="3436"/>
                    <a:pt x="1834" y="3595"/>
                    <a:pt x="1444" y="3753"/>
                  </a:cubicBezTo>
                  <a:cubicBezTo>
                    <a:pt x="968" y="3970"/>
                    <a:pt x="462" y="4158"/>
                    <a:pt x="203" y="4692"/>
                  </a:cubicBezTo>
                  <a:cubicBezTo>
                    <a:pt x="73" y="4923"/>
                    <a:pt x="116" y="5226"/>
                    <a:pt x="304" y="5414"/>
                  </a:cubicBezTo>
                  <a:cubicBezTo>
                    <a:pt x="462" y="5572"/>
                    <a:pt x="664" y="5659"/>
                    <a:pt x="881" y="5659"/>
                  </a:cubicBezTo>
                  <a:cubicBezTo>
                    <a:pt x="968" y="5659"/>
                    <a:pt x="1054" y="5644"/>
                    <a:pt x="1141" y="5601"/>
                  </a:cubicBezTo>
                  <a:cubicBezTo>
                    <a:pt x="1516" y="5442"/>
                    <a:pt x="1531" y="5038"/>
                    <a:pt x="1531" y="4851"/>
                  </a:cubicBezTo>
                  <a:cubicBezTo>
                    <a:pt x="1524" y="4724"/>
                    <a:pt x="1428" y="4663"/>
                    <a:pt x="1333" y="4663"/>
                  </a:cubicBezTo>
                  <a:cubicBezTo>
                    <a:pt x="1233" y="4663"/>
                    <a:pt x="1133" y="4731"/>
                    <a:pt x="1141" y="4865"/>
                  </a:cubicBezTo>
                  <a:cubicBezTo>
                    <a:pt x="1141" y="5009"/>
                    <a:pt x="1126" y="5183"/>
                    <a:pt x="982" y="5240"/>
                  </a:cubicBezTo>
                  <a:cubicBezTo>
                    <a:pt x="939" y="5253"/>
                    <a:pt x="895" y="5260"/>
                    <a:pt x="853" y="5260"/>
                  </a:cubicBezTo>
                  <a:cubicBezTo>
                    <a:pt x="755" y="5260"/>
                    <a:pt x="663" y="5224"/>
                    <a:pt x="592" y="5154"/>
                  </a:cubicBezTo>
                  <a:cubicBezTo>
                    <a:pt x="506" y="5067"/>
                    <a:pt x="491" y="4952"/>
                    <a:pt x="549" y="4851"/>
                  </a:cubicBezTo>
                  <a:cubicBezTo>
                    <a:pt x="751" y="4461"/>
                    <a:pt x="1141" y="4302"/>
                    <a:pt x="1588" y="4114"/>
                  </a:cubicBezTo>
                  <a:cubicBezTo>
                    <a:pt x="2411" y="3797"/>
                    <a:pt x="3422" y="3378"/>
                    <a:pt x="3422" y="1415"/>
                  </a:cubicBezTo>
                  <a:lnTo>
                    <a:pt x="3422" y="592"/>
                  </a:lnTo>
                  <a:cubicBezTo>
                    <a:pt x="3422" y="260"/>
                    <a:pt x="3147" y="0"/>
                    <a:pt x="2830"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0" name="Google Shape;17970;p62"/>
            <p:cNvSpPr/>
            <p:nvPr/>
          </p:nvSpPr>
          <p:spPr>
            <a:xfrm>
              <a:off x="7710927" y="2175381"/>
              <a:ext cx="22728" cy="103707"/>
            </a:xfrm>
            <a:custGeom>
              <a:avLst/>
              <a:gdLst/>
              <a:ahLst/>
              <a:cxnLst/>
              <a:rect l="l" t="t" r="r" b="b"/>
              <a:pathLst>
                <a:path w="867" h="3956" extrusionOk="0">
                  <a:moveTo>
                    <a:pt x="0" y="0"/>
                  </a:moveTo>
                  <a:lnTo>
                    <a:pt x="0" y="3955"/>
                  </a:lnTo>
                  <a:lnTo>
                    <a:pt x="866" y="3955"/>
                  </a:lnTo>
                  <a:lnTo>
                    <a:pt x="866" y="0"/>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1" name="Google Shape;17971;p62"/>
            <p:cNvSpPr/>
            <p:nvPr/>
          </p:nvSpPr>
          <p:spPr>
            <a:xfrm>
              <a:off x="7638626" y="1989176"/>
              <a:ext cx="167671" cy="204765"/>
            </a:xfrm>
            <a:custGeom>
              <a:avLst/>
              <a:gdLst/>
              <a:ahLst/>
              <a:cxnLst/>
              <a:rect l="l" t="t" r="r" b="b"/>
              <a:pathLst>
                <a:path w="6396" h="7811" extrusionOk="0">
                  <a:moveTo>
                    <a:pt x="1" y="1"/>
                  </a:moveTo>
                  <a:lnTo>
                    <a:pt x="1" y="2570"/>
                  </a:lnTo>
                  <a:cubicBezTo>
                    <a:pt x="1" y="4375"/>
                    <a:pt x="867" y="6093"/>
                    <a:pt x="2325" y="7175"/>
                  </a:cubicBezTo>
                  <a:lnTo>
                    <a:pt x="3191" y="7810"/>
                  </a:lnTo>
                  <a:lnTo>
                    <a:pt x="4072" y="7175"/>
                  </a:lnTo>
                  <a:cubicBezTo>
                    <a:pt x="5530" y="6093"/>
                    <a:pt x="6396" y="4375"/>
                    <a:pt x="6396" y="2570"/>
                  </a:cubicBezTo>
                  <a:lnTo>
                    <a:pt x="6396" y="1"/>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2" name="Google Shape;17972;p62"/>
            <p:cNvSpPr/>
            <p:nvPr/>
          </p:nvSpPr>
          <p:spPr>
            <a:xfrm>
              <a:off x="7706759" y="1989176"/>
              <a:ext cx="99538" cy="204765"/>
            </a:xfrm>
            <a:custGeom>
              <a:avLst/>
              <a:gdLst/>
              <a:ahLst/>
              <a:cxnLst/>
              <a:rect l="l" t="t" r="r" b="b"/>
              <a:pathLst>
                <a:path w="3797" h="7811" extrusionOk="0">
                  <a:moveTo>
                    <a:pt x="2584" y="1"/>
                  </a:moveTo>
                  <a:lnTo>
                    <a:pt x="2584" y="2570"/>
                  </a:lnTo>
                  <a:cubicBezTo>
                    <a:pt x="2584" y="4375"/>
                    <a:pt x="1718" y="6093"/>
                    <a:pt x="260" y="7175"/>
                  </a:cubicBezTo>
                  <a:lnTo>
                    <a:pt x="0" y="7363"/>
                  </a:lnTo>
                  <a:lnTo>
                    <a:pt x="592" y="7810"/>
                  </a:lnTo>
                  <a:lnTo>
                    <a:pt x="1458" y="7175"/>
                  </a:lnTo>
                  <a:cubicBezTo>
                    <a:pt x="2931" y="6093"/>
                    <a:pt x="3797" y="4389"/>
                    <a:pt x="3797" y="2570"/>
                  </a:cubicBezTo>
                  <a:lnTo>
                    <a:pt x="3797" y="1"/>
                  </a:lnTo>
                  <a:close/>
                </a:path>
              </a:pathLst>
            </a:custGeom>
            <a:solidFill>
              <a:srgbClr val="698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3" name="Google Shape;17973;p62"/>
            <p:cNvSpPr/>
            <p:nvPr/>
          </p:nvSpPr>
          <p:spPr>
            <a:xfrm>
              <a:off x="7628035" y="1977825"/>
              <a:ext cx="189246" cy="22728"/>
            </a:xfrm>
            <a:custGeom>
              <a:avLst/>
              <a:gdLst/>
              <a:ahLst/>
              <a:cxnLst/>
              <a:rect l="l" t="t" r="r" b="b"/>
              <a:pathLst>
                <a:path w="7219" h="867" extrusionOk="0">
                  <a:moveTo>
                    <a:pt x="174" y="1"/>
                  </a:moveTo>
                  <a:cubicBezTo>
                    <a:pt x="73" y="1"/>
                    <a:pt x="1" y="73"/>
                    <a:pt x="1" y="174"/>
                  </a:cubicBezTo>
                  <a:lnTo>
                    <a:pt x="1" y="694"/>
                  </a:lnTo>
                  <a:cubicBezTo>
                    <a:pt x="1" y="795"/>
                    <a:pt x="73" y="867"/>
                    <a:pt x="174" y="867"/>
                  </a:cubicBezTo>
                  <a:lnTo>
                    <a:pt x="7031" y="867"/>
                  </a:lnTo>
                  <a:cubicBezTo>
                    <a:pt x="7132" y="867"/>
                    <a:pt x="7218" y="795"/>
                    <a:pt x="7218" y="694"/>
                  </a:cubicBezTo>
                  <a:lnTo>
                    <a:pt x="7218" y="174"/>
                  </a:lnTo>
                  <a:cubicBezTo>
                    <a:pt x="7218" y="73"/>
                    <a:pt x="7132" y="1"/>
                    <a:pt x="703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4" name="Google Shape;17974;p62"/>
            <p:cNvSpPr/>
            <p:nvPr/>
          </p:nvSpPr>
          <p:spPr>
            <a:xfrm>
              <a:off x="7785456" y="1977825"/>
              <a:ext cx="31825" cy="22728"/>
            </a:xfrm>
            <a:custGeom>
              <a:avLst/>
              <a:gdLst/>
              <a:ahLst/>
              <a:cxnLst/>
              <a:rect l="l" t="t" r="r" b="b"/>
              <a:pathLst>
                <a:path w="1214" h="867" extrusionOk="0">
                  <a:moveTo>
                    <a:pt x="1" y="1"/>
                  </a:moveTo>
                  <a:lnTo>
                    <a:pt x="1" y="867"/>
                  </a:lnTo>
                  <a:lnTo>
                    <a:pt x="1026" y="867"/>
                  </a:lnTo>
                  <a:cubicBezTo>
                    <a:pt x="1127" y="867"/>
                    <a:pt x="1213" y="795"/>
                    <a:pt x="1213" y="694"/>
                  </a:cubicBezTo>
                  <a:lnTo>
                    <a:pt x="1213" y="174"/>
                  </a:lnTo>
                  <a:cubicBezTo>
                    <a:pt x="1213" y="73"/>
                    <a:pt x="1127" y="1"/>
                    <a:pt x="1026" y="1"/>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5" name="Google Shape;17975;p62"/>
            <p:cNvSpPr/>
            <p:nvPr/>
          </p:nvSpPr>
          <p:spPr>
            <a:xfrm>
              <a:off x="7681776" y="2039980"/>
              <a:ext cx="82158" cy="78042"/>
            </a:xfrm>
            <a:custGeom>
              <a:avLst/>
              <a:gdLst/>
              <a:ahLst/>
              <a:cxnLst/>
              <a:rect l="l" t="t" r="r" b="b"/>
              <a:pathLst>
                <a:path w="3134" h="2977" extrusionOk="0">
                  <a:moveTo>
                    <a:pt x="1567" y="1"/>
                  </a:moveTo>
                  <a:cubicBezTo>
                    <a:pt x="1560" y="1"/>
                    <a:pt x="1552" y="4"/>
                    <a:pt x="1545" y="12"/>
                  </a:cubicBezTo>
                  <a:lnTo>
                    <a:pt x="1083" y="921"/>
                  </a:lnTo>
                  <a:cubicBezTo>
                    <a:pt x="1083" y="936"/>
                    <a:pt x="1069" y="950"/>
                    <a:pt x="1054" y="950"/>
                  </a:cubicBezTo>
                  <a:lnTo>
                    <a:pt x="44" y="1094"/>
                  </a:lnTo>
                  <a:cubicBezTo>
                    <a:pt x="15" y="1094"/>
                    <a:pt x="1" y="1138"/>
                    <a:pt x="15" y="1167"/>
                  </a:cubicBezTo>
                  <a:lnTo>
                    <a:pt x="751" y="1888"/>
                  </a:lnTo>
                  <a:cubicBezTo>
                    <a:pt x="766" y="1903"/>
                    <a:pt x="766" y="1903"/>
                    <a:pt x="766" y="1917"/>
                  </a:cubicBezTo>
                  <a:lnTo>
                    <a:pt x="592" y="2928"/>
                  </a:lnTo>
                  <a:cubicBezTo>
                    <a:pt x="582" y="2960"/>
                    <a:pt x="595" y="2976"/>
                    <a:pt x="621" y="2976"/>
                  </a:cubicBezTo>
                  <a:cubicBezTo>
                    <a:pt x="629" y="2976"/>
                    <a:pt x="639" y="2975"/>
                    <a:pt x="650" y="2971"/>
                  </a:cubicBezTo>
                  <a:lnTo>
                    <a:pt x="1545" y="2495"/>
                  </a:lnTo>
                  <a:lnTo>
                    <a:pt x="1588" y="2495"/>
                  </a:lnTo>
                  <a:lnTo>
                    <a:pt x="2483" y="2971"/>
                  </a:lnTo>
                  <a:cubicBezTo>
                    <a:pt x="2491" y="2975"/>
                    <a:pt x="2498" y="2976"/>
                    <a:pt x="2505" y="2976"/>
                  </a:cubicBezTo>
                  <a:cubicBezTo>
                    <a:pt x="2525" y="2976"/>
                    <a:pt x="2541" y="2960"/>
                    <a:pt x="2541" y="2928"/>
                  </a:cubicBezTo>
                  <a:lnTo>
                    <a:pt x="2368" y="1917"/>
                  </a:lnTo>
                  <a:cubicBezTo>
                    <a:pt x="2354" y="1903"/>
                    <a:pt x="2368" y="1903"/>
                    <a:pt x="2368" y="1888"/>
                  </a:cubicBezTo>
                  <a:lnTo>
                    <a:pt x="3104" y="1167"/>
                  </a:lnTo>
                  <a:cubicBezTo>
                    <a:pt x="3133" y="1138"/>
                    <a:pt x="3119" y="1094"/>
                    <a:pt x="3090" y="1094"/>
                  </a:cubicBezTo>
                  <a:lnTo>
                    <a:pt x="2065" y="950"/>
                  </a:lnTo>
                  <a:cubicBezTo>
                    <a:pt x="2050" y="950"/>
                    <a:pt x="2050" y="936"/>
                    <a:pt x="2036" y="921"/>
                  </a:cubicBezTo>
                  <a:lnTo>
                    <a:pt x="1588" y="12"/>
                  </a:lnTo>
                  <a:cubicBezTo>
                    <a:pt x="1581" y="4"/>
                    <a:pt x="1574" y="1"/>
                    <a:pt x="1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6" name="Google Shape;17976;p62"/>
            <p:cNvSpPr/>
            <p:nvPr/>
          </p:nvSpPr>
          <p:spPr>
            <a:xfrm>
              <a:off x="7700703" y="2180676"/>
              <a:ext cx="43543" cy="21208"/>
            </a:xfrm>
            <a:custGeom>
              <a:avLst/>
              <a:gdLst/>
              <a:ahLst/>
              <a:cxnLst/>
              <a:rect l="l" t="t" r="r" b="b"/>
              <a:pathLst>
                <a:path w="1661" h="809" extrusionOk="0">
                  <a:moveTo>
                    <a:pt x="332" y="0"/>
                  </a:moveTo>
                  <a:cubicBezTo>
                    <a:pt x="145" y="0"/>
                    <a:pt x="0" y="145"/>
                    <a:pt x="0" y="332"/>
                  </a:cubicBezTo>
                  <a:lnTo>
                    <a:pt x="0" y="477"/>
                  </a:lnTo>
                  <a:cubicBezTo>
                    <a:pt x="0" y="664"/>
                    <a:pt x="145" y="809"/>
                    <a:pt x="332" y="809"/>
                  </a:cubicBezTo>
                  <a:lnTo>
                    <a:pt x="1328" y="809"/>
                  </a:lnTo>
                  <a:cubicBezTo>
                    <a:pt x="1502" y="809"/>
                    <a:pt x="1660" y="664"/>
                    <a:pt x="1660" y="477"/>
                  </a:cubicBezTo>
                  <a:lnTo>
                    <a:pt x="1660" y="332"/>
                  </a:lnTo>
                  <a:cubicBezTo>
                    <a:pt x="1660" y="145"/>
                    <a:pt x="1502" y="0"/>
                    <a:pt x="1328"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7" name="Google Shape;17977;p62"/>
            <p:cNvSpPr/>
            <p:nvPr/>
          </p:nvSpPr>
          <p:spPr>
            <a:xfrm>
              <a:off x="7678001" y="2263542"/>
              <a:ext cx="88947" cy="30672"/>
            </a:xfrm>
            <a:custGeom>
              <a:avLst/>
              <a:gdLst/>
              <a:ahLst/>
              <a:cxnLst/>
              <a:rect l="l" t="t" r="r" b="b"/>
              <a:pathLst>
                <a:path w="3393" h="1170" extrusionOk="0">
                  <a:moveTo>
                    <a:pt x="448" y="1"/>
                  </a:moveTo>
                  <a:cubicBezTo>
                    <a:pt x="202" y="1"/>
                    <a:pt x="0" y="203"/>
                    <a:pt x="0" y="448"/>
                  </a:cubicBezTo>
                  <a:lnTo>
                    <a:pt x="0" y="1170"/>
                  </a:lnTo>
                  <a:lnTo>
                    <a:pt x="3393" y="1170"/>
                  </a:lnTo>
                  <a:lnTo>
                    <a:pt x="3393" y="448"/>
                  </a:lnTo>
                  <a:cubicBezTo>
                    <a:pt x="3393" y="203"/>
                    <a:pt x="3190" y="1"/>
                    <a:pt x="2945"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8" name="Google Shape;17978;p62"/>
            <p:cNvSpPr/>
            <p:nvPr/>
          </p:nvSpPr>
          <p:spPr>
            <a:xfrm>
              <a:off x="7735517" y="2263542"/>
              <a:ext cx="31432" cy="30672"/>
            </a:xfrm>
            <a:custGeom>
              <a:avLst/>
              <a:gdLst/>
              <a:ahLst/>
              <a:cxnLst/>
              <a:rect l="l" t="t" r="r" b="b"/>
              <a:pathLst>
                <a:path w="1199" h="1170" extrusionOk="0">
                  <a:moveTo>
                    <a:pt x="0" y="1"/>
                  </a:moveTo>
                  <a:lnTo>
                    <a:pt x="0" y="1170"/>
                  </a:lnTo>
                  <a:lnTo>
                    <a:pt x="1199" y="1170"/>
                  </a:lnTo>
                  <a:lnTo>
                    <a:pt x="1199" y="448"/>
                  </a:lnTo>
                  <a:cubicBezTo>
                    <a:pt x="1199" y="203"/>
                    <a:pt x="996" y="1"/>
                    <a:pt x="751" y="1"/>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9" name="Google Shape;17979;p62"/>
            <p:cNvSpPr/>
            <p:nvPr/>
          </p:nvSpPr>
          <p:spPr>
            <a:xfrm>
              <a:off x="7645835" y="2286637"/>
              <a:ext cx="152519" cy="38615"/>
            </a:xfrm>
            <a:custGeom>
              <a:avLst/>
              <a:gdLst/>
              <a:ahLst/>
              <a:cxnLst/>
              <a:rect l="l" t="t" r="r" b="b"/>
              <a:pathLst>
                <a:path w="5818" h="1473" extrusionOk="0">
                  <a:moveTo>
                    <a:pt x="462" y="0"/>
                  </a:moveTo>
                  <a:cubicBezTo>
                    <a:pt x="332" y="0"/>
                    <a:pt x="231" y="87"/>
                    <a:pt x="217" y="202"/>
                  </a:cubicBezTo>
                  <a:lnTo>
                    <a:pt x="29" y="1169"/>
                  </a:lnTo>
                  <a:cubicBezTo>
                    <a:pt x="0" y="1328"/>
                    <a:pt x="116" y="1473"/>
                    <a:pt x="274" y="1473"/>
                  </a:cubicBezTo>
                  <a:lnTo>
                    <a:pt x="5558" y="1473"/>
                  </a:lnTo>
                  <a:cubicBezTo>
                    <a:pt x="5717" y="1458"/>
                    <a:pt x="5818" y="1328"/>
                    <a:pt x="5789" y="1169"/>
                  </a:cubicBezTo>
                  <a:lnTo>
                    <a:pt x="5616" y="202"/>
                  </a:lnTo>
                  <a:cubicBezTo>
                    <a:pt x="5587" y="87"/>
                    <a:pt x="5486" y="0"/>
                    <a:pt x="5370" y="0"/>
                  </a:cubicBez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0" name="Google Shape;17980;p62"/>
            <p:cNvSpPr/>
            <p:nvPr/>
          </p:nvSpPr>
          <p:spPr>
            <a:xfrm>
              <a:off x="7760500" y="2286637"/>
              <a:ext cx="38588" cy="38641"/>
            </a:xfrm>
            <a:custGeom>
              <a:avLst/>
              <a:gdLst/>
              <a:ahLst/>
              <a:cxnLst/>
              <a:rect l="l" t="t" r="r" b="b"/>
              <a:pathLst>
                <a:path w="1472" h="1474" extrusionOk="0">
                  <a:moveTo>
                    <a:pt x="0" y="0"/>
                  </a:moveTo>
                  <a:lnTo>
                    <a:pt x="274" y="1473"/>
                  </a:lnTo>
                  <a:lnTo>
                    <a:pt x="1184" y="1473"/>
                  </a:lnTo>
                  <a:cubicBezTo>
                    <a:pt x="1191" y="1473"/>
                    <a:pt x="1197" y="1473"/>
                    <a:pt x="1204" y="1473"/>
                  </a:cubicBezTo>
                  <a:cubicBezTo>
                    <a:pt x="1353" y="1473"/>
                    <a:pt x="1471" y="1321"/>
                    <a:pt x="1444" y="1169"/>
                  </a:cubicBezTo>
                  <a:lnTo>
                    <a:pt x="1256" y="202"/>
                  </a:lnTo>
                  <a:cubicBezTo>
                    <a:pt x="1227" y="87"/>
                    <a:pt x="1126" y="0"/>
                    <a:pt x="1011" y="0"/>
                  </a:cubicBezTo>
                  <a:close/>
                </a:path>
              </a:pathLst>
            </a:custGeom>
            <a:solidFill>
              <a:srgbClr val="7B9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1" name="Google Shape;17981;p62"/>
          <p:cNvGrpSpPr/>
          <p:nvPr/>
        </p:nvGrpSpPr>
        <p:grpSpPr>
          <a:xfrm>
            <a:off x="8023882" y="1977458"/>
            <a:ext cx="320557" cy="347794"/>
            <a:chOff x="8023882" y="1977458"/>
            <a:chExt cx="320557" cy="347794"/>
          </a:xfrm>
        </p:grpSpPr>
        <p:sp>
          <p:nvSpPr>
            <p:cNvPr id="17982" name="Google Shape;17982;p62"/>
            <p:cNvSpPr/>
            <p:nvPr/>
          </p:nvSpPr>
          <p:spPr>
            <a:xfrm>
              <a:off x="8053007" y="1977458"/>
              <a:ext cx="291432" cy="291799"/>
            </a:xfrm>
            <a:custGeom>
              <a:avLst/>
              <a:gdLst/>
              <a:ahLst/>
              <a:cxnLst/>
              <a:rect l="l" t="t" r="r" b="b"/>
              <a:pathLst>
                <a:path w="11117" h="11131" extrusionOk="0">
                  <a:moveTo>
                    <a:pt x="5558" y="0"/>
                  </a:moveTo>
                  <a:cubicBezTo>
                    <a:pt x="2484" y="0"/>
                    <a:pt x="1" y="2498"/>
                    <a:pt x="1" y="5572"/>
                  </a:cubicBezTo>
                  <a:cubicBezTo>
                    <a:pt x="1" y="8633"/>
                    <a:pt x="2484" y="11130"/>
                    <a:pt x="5558" y="11130"/>
                  </a:cubicBezTo>
                  <a:cubicBezTo>
                    <a:pt x="8633" y="11130"/>
                    <a:pt x="11116" y="8633"/>
                    <a:pt x="11116" y="5572"/>
                  </a:cubicBezTo>
                  <a:cubicBezTo>
                    <a:pt x="11116" y="2498"/>
                    <a:pt x="8633" y="0"/>
                    <a:pt x="5558"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3" name="Google Shape;17983;p62"/>
            <p:cNvSpPr/>
            <p:nvPr/>
          </p:nvSpPr>
          <p:spPr>
            <a:xfrm>
              <a:off x="8023882" y="1980866"/>
              <a:ext cx="277407" cy="288549"/>
            </a:xfrm>
            <a:custGeom>
              <a:avLst/>
              <a:gdLst/>
              <a:ahLst/>
              <a:cxnLst/>
              <a:rect l="l" t="t" r="r" b="b"/>
              <a:pathLst>
                <a:path w="10582" h="11007" extrusionOk="0">
                  <a:moveTo>
                    <a:pt x="5529" y="0"/>
                  </a:moveTo>
                  <a:cubicBezTo>
                    <a:pt x="1891" y="751"/>
                    <a:pt x="0" y="4793"/>
                    <a:pt x="1761" y="8070"/>
                  </a:cubicBezTo>
                  <a:cubicBezTo>
                    <a:pt x="2787" y="9986"/>
                    <a:pt x="4717" y="11007"/>
                    <a:pt x="6670" y="11007"/>
                  </a:cubicBezTo>
                  <a:cubicBezTo>
                    <a:pt x="8071" y="11007"/>
                    <a:pt x="9484" y="10481"/>
                    <a:pt x="10581" y="9383"/>
                  </a:cubicBezTo>
                  <a:lnTo>
                    <a:pt x="10581" y="9383"/>
                  </a:lnTo>
                  <a:cubicBezTo>
                    <a:pt x="10206" y="9456"/>
                    <a:pt x="9831" y="9499"/>
                    <a:pt x="9441" y="9499"/>
                  </a:cubicBezTo>
                  <a:cubicBezTo>
                    <a:pt x="7189" y="9499"/>
                    <a:pt x="5168" y="8142"/>
                    <a:pt x="4302" y="6063"/>
                  </a:cubicBezTo>
                  <a:cubicBezTo>
                    <a:pt x="3450" y="3970"/>
                    <a:pt x="3927" y="1574"/>
                    <a:pt x="552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4" name="Google Shape;17984;p62"/>
            <p:cNvSpPr/>
            <p:nvPr/>
          </p:nvSpPr>
          <p:spPr>
            <a:xfrm>
              <a:off x="8053007" y="1977825"/>
              <a:ext cx="291432" cy="291039"/>
            </a:xfrm>
            <a:custGeom>
              <a:avLst/>
              <a:gdLst/>
              <a:ahLst/>
              <a:cxnLst/>
              <a:rect l="l" t="t" r="r" b="b"/>
              <a:pathLst>
                <a:path w="11117" h="11102" extrusionOk="0">
                  <a:moveTo>
                    <a:pt x="5342" y="2758"/>
                  </a:moveTo>
                  <a:lnTo>
                    <a:pt x="5342" y="5328"/>
                  </a:lnTo>
                  <a:lnTo>
                    <a:pt x="2137" y="5328"/>
                  </a:lnTo>
                  <a:cubicBezTo>
                    <a:pt x="2152" y="4461"/>
                    <a:pt x="2310" y="3595"/>
                    <a:pt x="2599" y="2772"/>
                  </a:cubicBezTo>
                  <a:lnTo>
                    <a:pt x="2599" y="2758"/>
                  </a:lnTo>
                  <a:close/>
                  <a:moveTo>
                    <a:pt x="8518" y="2772"/>
                  </a:moveTo>
                  <a:cubicBezTo>
                    <a:pt x="8806" y="3595"/>
                    <a:pt x="8951" y="4461"/>
                    <a:pt x="8980" y="5342"/>
                  </a:cubicBezTo>
                  <a:lnTo>
                    <a:pt x="5775" y="5342"/>
                  </a:lnTo>
                  <a:lnTo>
                    <a:pt x="5775" y="2772"/>
                  </a:lnTo>
                  <a:close/>
                  <a:moveTo>
                    <a:pt x="5342" y="5775"/>
                  </a:moveTo>
                  <a:lnTo>
                    <a:pt x="5342" y="8330"/>
                  </a:lnTo>
                  <a:lnTo>
                    <a:pt x="2599" y="8330"/>
                  </a:lnTo>
                  <a:cubicBezTo>
                    <a:pt x="2310" y="7507"/>
                    <a:pt x="2152" y="6641"/>
                    <a:pt x="2137" y="5775"/>
                  </a:cubicBezTo>
                  <a:close/>
                  <a:moveTo>
                    <a:pt x="8980" y="5775"/>
                  </a:moveTo>
                  <a:cubicBezTo>
                    <a:pt x="8951" y="6641"/>
                    <a:pt x="8806" y="7507"/>
                    <a:pt x="8518" y="8330"/>
                  </a:cubicBezTo>
                  <a:lnTo>
                    <a:pt x="8518" y="8345"/>
                  </a:lnTo>
                  <a:lnTo>
                    <a:pt x="5775" y="8345"/>
                  </a:lnTo>
                  <a:lnTo>
                    <a:pt x="5775" y="5775"/>
                  </a:lnTo>
                  <a:close/>
                  <a:moveTo>
                    <a:pt x="5342" y="1"/>
                  </a:moveTo>
                  <a:lnTo>
                    <a:pt x="5342" y="2339"/>
                  </a:lnTo>
                  <a:lnTo>
                    <a:pt x="2758" y="2339"/>
                  </a:lnTo>
                  <a:cubicBezTo>
                    <a:pt x="3350" y="1011"/>
                    <a:pt x="4274" y="116"/>
                    <a:pt x="5342" y="1"/>
                  </a:cubicBezTo>
                  <a:lnTo>
                    <a:pt x="5342" y="1"/>
                  </a:lnTo>
                  <a:cubicBezTo>
                    <a:pt x="4779" y="15"/>
                    <a:pt x="4230" y="131"/>
                    <a:pt x="3696" y="318"/>
                  </a:cubicBezTo>
                  <a:cubicBezTo>
                    <a:pt x="3090" y="867"/>
                    <a:pt x="2614" y="1574"/>
                    <a:pt x="2310" y="2339"/>
                  </a:cubicBezTo>
                  <a:lnTo>
                    <a:pt x="1011" y="2339"/>
                  </a:lnTo>
                  <a:cubicBezTo>
                    <a:pt x="925" y="2484"/>
                    <a:pt x="824" y="2628"/>
                    <a:pt x="737" y="2772"/>
                  </a:cubicBezTo>
                  <a:lnTo>
                    <a:pt x="2152" y="2772"/>
                  </a:lnTo>
                  <a:cubicBezTo>
                    <a:pt x="1877" y="3595"/>
                    <a:pt x="1733" y="4461"/>
                    <a:pt x="1719" y="5342"/>
                  </a:cubicBezTo>
                  <a:lnTo>
                    <a:pt x="1" y="5342"/>
                  </a:lnTo>
                  <a:lnTo>
                    <a:pt x="1" y="5558"/>
                  </a:lnTo>
                  <a:lnTo>
                    <a:pt x="1" y="5775"/>
                  </a:lnTo>
                  <a:lnTo>
                    <a:pt x="1719" y="5775"/>
                  </a:lnTo>
                  <a:cubicBezTo>
                    <a:pt x="1733" y="6641"/>
                    <a:pt x="1877" y="7507"/>
                    <a:pt x="2152" y="8330"/>
                  </a:cubicBezTo>
                  <a:lnTo>
                    <a:pt x="751" y="8330"/>
                  </a:lnTo>
                  <a:cubicBezTo>
                    <a:pt x="824" y="8474"/>
                    <a:pt x="925" y="8619"/>
                    <a:pt x="1026" y="8763"/>
                  </a:cubicBezTo>
                  <a:lnTo>
                    <a:pt x="2310" y="8763"/>
                  </a:lnTo>
                  <a:cubicBezTo>
                    <a:pt x="2614" y="9543"/>
                    <a:pt x="3090" y="10236"/>
                    <a:pt x="3696" y="10799"/>
                  </a:cubicBezTo>
                  <a:cubicBezTo>
                    <a:pt x="4230" y="10986"/>
                    <a:pt x="4779" y="11087"/>
                    <a:pt x="5342" y="11102"/>
                  </a:cubicBezTo>
                  <a:cubicBezTo>
                    <a:pt x="4274" y="11001"/>
                    <a:pt x="3350" y="10106"/>
                    <a:pt x="2758" y="8763"/>
                  </a:cubicBezTo>
                  <a:lnTo>
                    <a:pt x="5342" y="8763"/>
                  </a:lnTo>
                  <a:lnTo>
                    <a:pt x="5342" y="11102"/>
                  </a:lnTo>
                  <a:lnTo>
                    <a:pt x="5775" y="11102"/>
                  </a:lnTo>
                  <a:lnTo>
                    <a:pt x="5775" y="8763"/>
                  </a:lnTo>
                  <a:lnTo>
                    <a:pt x="8344" y="8763"/>
                  </a:lnTo>
                  <a:cubicBezTo>
                    <a:pt x="7767" y="10106"/>
                    <a:pt x="6829" y="11001"/>
                    <a:pt x="5775" y="11102"/>
                  </a:cubicBezTo>
                  <a:cubicBezTo>
                    <a:pt x="6338" y="11087"/>
                    <a:pt x="6886" y="10986"/>
                    <a:pt x="7421" y="10799"/>
                  </a:cubicBezTo>
                  <a:cubicBezTo>
                    <a:pt x="8041" y="10236"/>
                    <a:pt x="8503" y="9543"/>
                    <a:pt x="8806" y="8763"/>
                  </a:cubicBezTo>
                  <a:lnTo>
                    <a:pt x="10106" y="8763"/>
                  </a:lnTo>
                  <a:cubicBezTo>
                    <a:pt x="10207" y="8619"/>
                    <a:pt x="10293" y="8474"/>
                    <a:pt x="10380" y="8330"/>
                  </a:cubicBezTo>
                  <a:lnTo>
                    <a:pt x="8965" y="8330"/>
                  </a:lnTo>
                  <a:cubicBezTo>
                    <a:pt x="9239" y="7507"/>
                    <a:pt x="9384" y="6641"/>
                    <a:pt x="9413" y="5775"/>
                  </a:cubicBezTo>
                  <a:lnTo>
                    <a:pt x="11116" y="5775"/>
                  </a:lnTo>
                  <a:lnTo>
                    <a:pt x="11116" y="5558"/>
                  </a:lnTo>
                  <a:lnTo>
                    <a:pt x="11116" y="5342"/>
                  </a:lnTo>
                  <a:lnTo>
                    <a:pt x="9413" y="5342"/>
                  </a:lnTo>
                  <a:cubicBezTo>
                    <a:pt x="9384" y="4461"/>
                    <a:pt x="9239" y="3595"/>
                    <a:pt x="8965" y="2772"/>
                  </a:cubicBezTo>
                  <a:lnTo>
                    <a:pt x="10380" y="2772"/>
                  </a:lnTo>
                  <a:cubicBezTo>
                    <a:pt x="10293" y="2628"/>
                    <a:pt x="10192" y="2484"/>
                    <a:pt x="10106" y="2339"/>
                  </a:cubicBezTo>
                  <a:lnTo>
                    <a:pt x="8806" y="2339"/>
                  </a:lnTo>
                  <a:cubicBezTo>
                    <a:pt x="8503" y="1574"/>
                    <a:pt x="8041" y="867"/>
                    <a:pt x="7421" y="318"/>
                  </a:cubicBezTo>
                  <a:cubicBezTo>
                    <a:pt x="6886" y="131"/>
                    <a:pt x="6338" y="15"/>
                    <a:pt x="5775" y="1"/>
                  </a:cubicBezTo>
                  <a:lnTo>
                    <a:pt x="5775" y="1"/>
                  </a:lnTo>
                  <a:cubicBezTo>
                    <a:pt x="6829" y="116"/>
                    <a:pt x="7767" y="1011"/>
                    <a:pt x="8344" y="2339"/>
                  </a:cubicBezTo>
                  <a:lnTo>
                    <a:pt x="5775" y="2339"/>
                  </a:lnTo>
                  <a:lnTo>
                    <a:pt x="5775" y="1"/>
                  </a:ln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5" name="Google Shape;17985;p62"/>
            <p:cNvSpPr/>
            <p:nvPr/>
          </p:nvSpPr>
          <p:spPr>
            <a:xfrm>
              <a:off x="8052640" y="1981233"/>
              <a:ext cx="220258" cy="288024"/>
            </a:xfrm>
            <a:custGeom>
              <a:avLst/>
              <a:gdLst/>
              <a:ahLst/>
              <a:cxnLst/>
              <a:rect l="l" t="t" r="r" b="b"/>
              <a:pathLst>
                <a:path w="8402" h="10987" extrusionOk="0">
                  <a:moveTo>
                    <a:pt x="5356" y="8633"/>
                  </a:moveTo>
                  <a:lnTo>
                    <a:pt x="5356" y="10972"/>
                  </a:lnTo>
                  <a:cubicBezTo>
                    <a:pt x="4288" y="10871"/>
                    <a:pt x="3364" y="9961"/>
                    <a:pt x="2772" y="8633"/>
                  </a:cubicBezTo>
                  <a:close/>
                  <a:moveTo>
                    <a:pt x="4418" y="1"/>
                  </a:moveTo>
                  <a:lnTo>
                    <a:pt x="4418" y="1"/>
                  </a:lnTo>
                  <a:cubicBezTo>
                    <a:pt x="4172" y="44"/>
                    <a:pt x="3941" y="102"/>
                    <a:pt x="3696" y="188"/>
                  </a:cubicBezTo>
                  <a:cubicBezTo>
                    <a:pt x="3089" y="751"/>
                    <a:pt x="2613" y="1444"/>
                    <a:pt x="2310" y="2224"/>
                  </a:cubicBezTo>
                  <a:lnTo>
                    <a:pt x="1025" y="2224"/>
                  </a:lnTo>
                  <a:cubicBezTo>
                    <a:pt x="924" y="2368"/>
                    <a:pt x="838" y="2498"/>
                    <a:pt x="751" y="2657"/>
                  </a:cubicBezTo>
                  <a:lnTo>
                    <a:pt x="2151" y="2657"/>
                  </a:lnTo>
                  <a:cubicBezTo>
                    <a:pt x="1877" y="3480"/>
                    <a:pt x="1733" y="4346"/>
                    <a:pt x="1718" y="5212"/>
                  </a:cubicBezTo>
                  <a:lnTo>
                    <a:pt x="0" y="5212"/>
                  </a:lnTo>
                  <a:lnTo>
                    <a:pt x="0" y="5428"/>
                  </a:lnTo>
                  <a:lnTo>
                    <a:pt x="0" y="5645"/>
                  </a:lnTo>
                  <a:lnTo>
                    <a:pt x="1718" y="5645"/>
                  </a:lnTo>
                  <a:cubicBezTo>
                    <a:pt x="1733" y="6526"/>
                    <a:pt x="1877" y="7377"/>
                    <a:pt x="2151" y="8215"/>
                  </a:cubicBezTo>
                  <a:lnTo>
                    <a:pt x="765" y="8215"/>
                  </a:lnTo>
                  <a:cubicBezTo>
                    <a:pt x="838" y="8359"/>
                    <a:pt x="939" y="8503"/>
                    <a:pt x="1040" y="8648"/>
                  </a:cubicBezTo>
                  <a:lnTo>
                    <a:pt x="2324" y="8648"/>
                  </a:lnTo>
                  <a:cubicBezTo>
                    <a:pt x="2628" y="9413"/>
                    <a:pt x="3104" y="10120"/>
                    <a:pt x="3710" y="10669"/>
                  </a:cubicBezTo>
                  <a:cubicBezTo>
                    <a:pt x="4244" y="10856"/>
                    <a:pt x="4793" y="10972"/>
                    <a:pt x="5356" y="10986"/>
                  </a:cubicBezTo>
                  <a:lnTo>
                    <a:pt x="5789" y="10986"/>
                  </a:lnTo>
                  <a:cubicBezTo>
                    <a:pt x="6352" y="10972"/>
                    <a:pt x="6900" y="10856"/>
                    <a:pt x="7435" y="10669"/>
                  </a:cubicBezTo>
                  <a:cubicBezTo>
                    <a:pt x="7810" y="10337"/>
                    <a:pt x="8142" y="9932"/>
                    <a:pt x="8402" y="9499"/>
                  </a:cubicBezTo>
                  <a:lnTo>
                    <a:pt x="8344" y="9485"/>
                  </a:lnTo>
                  <a:cubicBezTo>
                    <a:pt x="8200" y="9485"/>
                    <a:pt x="8055" y="9485"/>
                    <a:pt x="7911" y="9470"/>
                  </a:cubicBezTo>
                  <a:cubicBezTo>
                    <a:pt x="7348" y="10337"/>
                    <a:pt x="6612" y="10885"/>
                    <a:pt x="5789" y="10972"/>
                  </a:cubicBezTo>
                  <a:lnTo>
                    <a:pt x="5789" y="8864"/>
                  </a:lnTo>
                  <a:cubicBezTo>
                    <a:pt x="5428" y="8676"/>
                    <a:pt x="5096" y="8460"/>
                    <a:pt x="4793" y="8200"/>
                  </a:cubicBezTo>
                  <a:lnTo>
                    <a:pt x="2613" y="8200"/>
                  </a:lnTo>
                  <a:cubicBezTo>
                    <a:pt x="2324" y="7377"/>
                    <a:pt x="2166" y="6511"/>
                    <a:pt x="2151" y="5645"/>
                  </a:cubicBezTo>
                  <a:lnTo>
                    <a:pt x="3046" y="5645"/>
                  </a:lnTo>
                  <a:cubicBezTo>
                    <a:pt x="3003" y="5501"/>
                    <a:pt x="2974" y="5356"/>
                    <a:pt x="2931" y="5212"/>
                  </a:cubicBezTo>
                  <a:lnTo>
                    <a:pt x="2151" y="5212"/>
                  </a:lnTo>
                  <a:cubicBezTo>
                    <a:pt x="2166" y="4331"/>
                    <a:pt x="2310" y="3465"/>
                    <a:pt x="2599" y="2642"/>
                  </a:cubicBezTo>
                  <a:lnTo>
                    <a:pt x="2931" y="2642"/>
                  </a:lnTo>
                  <a:cubicBezTo>
                    <a:pt x="2974" y="2498"/>
                    <a:pt x="3003" y="2354"/>
                    <a:pt x="3046" y="2224"/>
                  </a:cubicBezTo>
                  <a:lnTo>
                    <a:pt x="2772" y="2224"/>
                  </a:lnTo>
                  <a:cubicBezTo>
                    <a:pt x="3032" y="1574"/>
                    <a:pt x="3436" y="1011"/>
                    <a:pt x="3941" y="535"/>
                  </a:cubicBezTo>
                  <a:cubicBezTo>
                    <a:pt x="4086" y="347"/>
                    <a:pt x="4244" y="160"/>
                    <a:pt x="4418"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6" name="Google Shape;17986;p62"/>
            <p:cNvSpPr/>
            <p:nvPr/>
          </p:nvSpPr>
          <p:spPr>
            <a:xfrm>
              <a:off x="8097677" y="2201858"/>
              <a:ext cx="22335" cy="22361"/>
            </a:xfrm>
            <a:custGeom>
              <a:avLst/>
              <a:gdLst/>
              <a:ahLst/>
              <a:cxnLst/>
              <a:rect l="l" t="t" r="r" b="b"/>
              <a:pathLst>
                <a:path w="852" h="853" extrusionOk="0">
                  <a:moveTo>
                    <a:pt x="0" y="1"/>
                  </a:moveTo>
                  <a:lnTo>
                    <a:pt x="0" y="852"/>
                  </a:lnTo>
                  <a:lnTo>
                    <a:pt x="852" y="852"/>
                  </a:lnTo>
                  <a:lnTo>
                    <a:pt x="852"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7" name="Google Shape;17987;p62"/>
            <p:cNvSpPr/>
            <p:nvPr/>
          </p:nvSpPr>
          <p:spPr>
            <a:xfrm>
              <a:off x="8096524" y="2201858"/>
              <a:ext cx="24642" cy="16961"/>
            </a:xfrm>
            <a:custGeom>
              <a:avLst/>
              <a:gdLst/>
              <a:ahLst/>
              <a:cxnLst/>
              <a:rect l="l" t="t" r="r" b="b"/>
              <a:pathLst>
                <a:path w="940" h="647" extrusionOk="0">
                  <a:moveTo>
                    <a:pt x="44" y="1"/>
                  </a:moveTo>
                  <a:lnTo>
                    <a:pt x="44" y="434"/>
                  </a:lnTo>
                  <a:cubicBezTo>
                    <a:pt x="44" y="477"/>
                    <a:pt x="30" y="520"/>
                    <a:pt x="1" y="549"/>
                  </a:cubicBezTo>
                  <a:cubicBezTo>
                    <a:pt x="152" y="614"/>
                    <a:pt x="311" y="647"/>
                    <a:pt x="470" y="647"/>
                  </a:cubicBezTo>
                  <a:cubicBezTo>
                    <a:pt x="629" y="647"/>
                    <a:pt x="788" y="614"/>
                    <a:pt x="939" y="549"/>
                  </a:cubicBezTo>
                  <a:cubicBezTo>
                    <a:pt x="910" y="520"/>
                    <a:pt x="896" y="477"/>
                    <a:pt x="896" y="434"/>
                  </a:cubicBezTo>
                  <a:lnTo>
                    <a:pt x="8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8" name="Google Shape;17988;p62"/>
            <p:cNvSpPr/>
            <p:nvPr/>
          </p:nvSpPr>
          <p:spPr>
            <a:xfrm>
              <a:off x="8075342" y="2219658"/>
              <a:ext cx="67373" cy="83259"/>
            </a:xfrm>
            <a:custGeom>
              <a:avLst/>
              <a:gdLst/>
              <a:ahLst/>
              <a:cxnLst/>
              <a:rect l="l" t="t" r="r" b="b"/>
              <a:pathLst>
                <a:path w="2570" h="3176" extrusionOk="0">
                  <a:moveTo>
                    <a:pt x="621" y="0"/>
                  </a:moveTo>
                  <a:lnTo>
                    <a:pt x="231" y="188"/>
                  </a:lnTo>
                  <a:cubicBezTo>
                    <a:pt x="87" y="260"/>
                    <a:pt x="0" y="419"/>
                    <a:pt x="0" y="577"/>
                  </a:cubicBezTo>
                  <a:lnTo>
                    <a:pt x="0" y="1819"/>
                  </a:lnTo>
                  <a:cubicBezTo>
                    <a:pt x="0" y="2281"/>
                    <a:pt x="130" y="2743"/>
                    <a:pt x="390" y="3118"/>
                  </a:cubicBezTo>
                  <a:lnTo>
                    <a:pt x="419" y="3176"/>
                  </a:lnTo>
                  <a:lnTo>
                    <a:pt x="2137" y="3176"/>
                  </a:lnTo>
                  <a:lnTo>
                    <a:pt x="2166" y="3118"/>
                  </a:lnTo>
                  <a:cubicBezTo>
                    <a:pt x="2426" y="2743"/>
                    <a:pt x="2570" y="2281"/>
                    <a:pt x="2570" y="1819"/>
                  </a:cubicBezTo>
                  <a:lnTo>
                    <a:pt x="2570" y="577"/>
                  </a:lnTo>
                  <a:cubicBezTo>
                    <a:pt x="2570" y="419"/>
                    <a:pt x="2469" y="260"/>
                    <a:pt x="2325" y="188"/>
                  </a:cubicBezTo>
                  <a:lnTo>
                    <a:pt x="1935" y="0"/>
                  </a:lnTo>
                  <a:cubicBezTo>
                    <a:pt x="1797" y="163"/>
                    <a:pt x="1410" y="174"/>
                    <a:pt x="1309" y="174"/>
                  </a:cubicBezTo>
                  <a:cubicBezTo>
                    <a:pt x="1294" y="174"/>
                    <a:pt x="1285" y="173"/>
                    <a:pt x="1285" y="173"/>
                  </a:cubicBezTo>
                  <a:cubicBezTo>
                    <a:pt x="1285" y="173"/>
                    <a:pt x="780" y="173"/>
                    <a:pt x="621"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9" name="Google Shape;17989;p62"/>
            <p:cNvSpPr/>
            <p:nvPr/>
          </p:nvSpPr>
          <p:spPr>
            <a:xfrm>
              <a:off x="8086693" y="2302891"/>
              <a:ext cx="45064" cy="22361"/>
            </a:xfrm>
            <a:custGeom>
              <a:avLst/>
              <a:gdLst/>
              <a:ahLst/>
              <a:cxnLst/>
              <a:rect l="l" t="t" r="r" b="b"/>
              <a:pathLst>
                <a:path w="1719" h="853" extrusionOk="0">
                  <a:moveTo>
                    <a:pt x="0" y="1"/>
                  </a:moveTo>
                  <a:lnTo>
                    <a:pt x="0" y="636"/>
                  </a:lnTo>
                  <a:cubicBezTo>
                    <a:pt x="0" y="751"/>
                    <a:pt x="102" y="853"/>
                    <a:pt x="217" y="853"/>
                  </a:cubicBezTo>
                  <a:lnTo>
                    <a:pt x="1502" y="853"/>
                  </a:lnTo>
                  <a:cubicBezTo>
                    <a:pt x="1617" y="853"/>
                    <a:pt x="1718" y="751"/>
                    <a:pt x="1718" y="636"/>
                  </a:cubicBezTo>
                  <a:lnTo>
                    <a:pt x="1704"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0" name="Google Shape;17990;p62"/>
            <p:cNvSpPr/>
            <p:nvPr/>
          </p:nvSpPr>
          <p:spPr>
            <a:xfrm>
              <a:off x="8075342" y="2228728"/>
              <a:ext cx="11377" cy="74188"/>
            </a:xfrm>
            <a:custGeom>
              <a:avLst/>
              <a:gdLst/>
              <a:ahLst/>
              <a:cxnLst/>
              <a:rect l="l" t="t" r="r" b="b"/>
              <a:pathLst>
                <a:path w="434" h="2830" extrusionOk="0">
                  <a:moveTo>
                    <a:pt x="73" y="1"/>
                  </a:moveTo>
                  <a:cubicBezTo>
                    <a:pt x="29" y="58"/>
                    <a:pt x="0" y="145"/>
                    <a:pt x="0" y="217"/>
                  </a:cubicBezTo>
                  <a:lnTo>
                    <a:pt x="0" y="1458"/>
                  </a:lnTo>
                  <a:cubicBezTo>
                    <a:pt x="0" y="1920"/>
                    <a:pt x="145" y="2382"/>
                    <a:pt x="405" y="2772"/>
                  </a:cubicBezTo>
                  <a:lnTo>
                    <a:pt x="433" y="2830"/>
                  </a:lnTo>
                  <a:lnTo>
                    <a:pt x="433" y="477"/>
                  </a:lnTo>
                  <a:cubicBezTo>
                    <a:pt x="433" y="347"/>
                    <a:pt x="376" y="217"/>
                    <a:pt x="260" y="145"/>
                  </a:cubicBezTo>
                  <a:lnTo>
                    <a:pt x="73"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1" name="Google Shape;17991;p62"/>
            <p:cNvSpPr/>
            <p:nvPr/>
          </p:nvSpPr>
          <p:spPr>
            <a:xfrm>
              <a:off x="8131337" y="2228728"/>
              <a:ext cx="11377" cy="74188"/>
            </a:xfrm>
            <a:custGeom>
              <a:avLst/>
              <a:gdLst/>
              <a:ahLst/>
              <a:cxnLst/>
              <a:rect l="l" t="t" r="r" b="b"/>
              <a:pathLst>
                <a:path w="434" h="2830" extrusionOk="0">
                  <a:moveTo>
                    <a:pt x="362" y="1"/>
                  </a:moveTo>
                  <a:lnTo>
                    <a:pt x="174" y="145"/>
                  </a:lnTo>
                  <a:cubicBezTo>
                    <a:pt x="59" y="217"/>
                    <a:pt x="1" y="347"/>
                    <a:pt x="1" y="477"/>
                  </a:cubicBezTo>
                  <a:lnTo>
                    <a:pt x="1" y="2830"/>
                  </a:lnTo>
                  <a:lnTo>
                    <a:pt x="30" y="2772"/>
                  </a:lnTo>
                  <a:cubicBezTo>
                    <a:pt x="290" y="2382"/>
                    <a:pt x="434" y="1920"/>
                    <a:pt x="434" y="1458"/>
                  </a:cubicBezTo>
                  <a:lnTo>
                    <a:pt x="434" y="217"/>
                  </a:lnTo>
                  <a:cubicBezTo>
                    <a:pt x="419" y="145"/>
                    <a:pt x="405" y="58"/>
                    <a:pt x="362"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2" name="Google Shape;17992;p62"/>
            <p:cNvSpPr/>
            <p:nvPr/>
          </p:nvSpPr>
          <p:spPr>
            <a:xfrm>
              <a:off x="8091621" y="2213314"/>
              <a:ext cx="34447" cy="89603"/>
            </a:xfrm>
            <a:custGeom>
              <a:avLst/>
              <a:gdLst/>
              <a:ahLst/>
              <a:cxnLst/>
              <a:rect l="l" t="t" r="r" b="b"/>
              <a:pathLst>
                <a:path w="1314" h="3418" extrusionOk="0">
                  <a:moveTo>
                    <a:pt x="217" y="0"/>
                  </a:moveTo>
                  <a:cubicBezTo>
                    <a:pt x="206" y="0"/>
                    <a:pt x="195" y="4"/>
                    <a:pt x="188" y="11"/>
                  </a:cubicBezTo>
                  <a:lnTo>
                    <a:pt x="0" y="242"/>
                  </a:lnTo>
                  <a:lnTo>
                    <a:pt x="289" y="603"/>
                  </a:lnTo>
                  <a:cubicBezTo>
                    <a:pt x="313" y="627"/>
                    <a:pt x="341" y="638"/>
                    <a:pt x="369" y="638"/>
                  </a:cubicBezTo>
                  <a:cubicBezTo>
                    <a:pt x="391" y="638"/>
                    <a:pt x="414" y="630"/>
                    <a:pt x="433" y="617"/>
                  </a:cubicBezTo>
                  <a:lnTo>
                    <a:pt x="549" y="516"/>
                  </a:lnTo>
                  <a:lnTo>
                    <a:pt x="549" y="3418"/>
                  </a:lnTo>
                  <a:lnTo>
                    <a:pt x="765" y="3418"/>
                  </a:lnTo>
                  <a:lnTo>
                    <a:pt x="765" y="516"/>
                  </a:lnTo>
                  <a:lnTo>
                    <a:pt x="895" y="617"/>
                  </a:lnTo>
                  <a:cubicBezTo>
                    <a:pt x="915" y="630"/>
                    <a:pt x="937" y="638"/>
                    <a:pt x="958" y="638"/>
                  </a:cubicBezTo>
                  <a:cubicBezTo>
                    <a:pt x="985" y="638"/>
                    <a:pt x="1009" y="627"/>
                    <a:pt x="1025" y="603"/>
                  </a:cubicBezTo>
                  <a:lnTo>
                    <a:pt x="1314" y="242"/>
                  </a:lnTo>
                  <a:lnTo>
                    <a:pt x="1141" y="11"/>
                  </a:lnTo>
                  <a:cubicBezTo>
                    <a:pt x="1126" y="4"/>
                    <a:pt x="1115" y="0"/>
                    <a:pt x="1106" y="0"/>
                  </a:cubicBezTo>
                  <a:cubicBezTo>
                    <a:pt x="1097" y="0"/>
                    <a:pt x="1090" y="4"/>
                    <a:pt x="1083" y="11"/>
                  </a:cubicBezTo>
                  <a:lnTo>
                    <a:pt x="664" y="430"/>
                  </a:lnTo>
                  <a:lnTo>
                    <a:pt x="246" y="11"/>
                  </a:lnTo>
                  <a:cubicBezTo>
                    <a:pt x="238" y="4"/>
                    <a:pt x="228" y="0"/>
                    <a:pt x="217"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3" name="Google Shape;17993;p62"/>
            <p:cNvSpPr/>
            <p:nvPr/>
          </p:nvSpPr>
          <p:spPr>
            <a:xfrm>
              <a:off x="8105987" y="2313875"/>
              <a:ext cx="5715" cy="11377"/>
            </a:xfrm>
            <a:custGeom>
              <a:avLst/>
              <a:gdLst/>
              <a:ahLst/>
              <a:cxnLst/>
              <a:rect l="l" t="t" r="r" b="b"/>
              <a:pathLst>
                <a:path w="218" h="434" extrusionOk="0">
                  <a:moveTo>
                    <a:pt x="116" y="0"/>
                  </a:moveTo>
                  <a:cubicBezTo>
                    <a:pt x="58" y="0"/>
                    <a:pt x="1" y="58"/>
                    <a:pt x="1" y="116"/>
                  </a:cubicBezTo>
                  <a:lnTo>
                    <a:pt x="1" y="434"/>
                  </a:lnTo>
                  <a:lnTo>
                    <a:pt x="217" y="434"/>
                  </a:lnTo>
                  <a:lnTo>
                    <a:pt x="217" y="116"/>
                  </a:lnTo>
                  <a:cubicBezTo>
                    <a:pt x="217" y="58"/>
                    <a:pt x="174" y="0"/>
                    <a:pt x="116"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4" name="Google Shape;17994;p62"/>
            <p:cNvSpPr/>
            <p:nvPr/>
          </p:nvSpPr>
          <p:spPr>
            <a:xfrm>
              <a:off x="8086326" y="2156821"/>
              <a:ext cx="45037" cy="50752"/>
            </a:xfrm>
            <a:custGeom>
              <a:avLst/>
              <a:gdLst/>
              <a:ahLst/>
              <a:cxnLst/>
              <a:rect l="l" t="t" r="r" b="b"/>
              <a:pathLst>
                <a:path w="1718" h="1936" extrusionOk="0">
                  <a:moveTo>
                    <a:pt x="650" y="1"/>
                  </a:moveTo>
                  <a:cubicBezTo>
                    <a:pt x="289" y="1"/>
                    <a:pt x="0" y="290"/>
                    <a:pt x="0" y="650"/>
                  </a:cubicBezTo>
                  <a:lnTo>
                    <a:pt x="0" y="1083"/>
                  </a:lnTo>
                  <a:cubicBezTo>
                    <a:pt x="0" y="1545"/>
                    <a:pt x="390" y="1935"/>
                    <a:pt x="866" y="1935"/>
                  </a:cubicBezTo>
                  <a:cubicBezTo>
                    <a:pt x="1328" y="1935"/>
                    <a:pt x="1718" y="1545"/>
                    <a:pt x="1718" y="1083"/>
                  </a:cubicBezTo>
                  <a:lnTo>
                    <a:pt x="1718" y="650"/>
                  </a:lnTo>
                  <a:cubicBezTo>
                    <a:pt x="1718" y="290"/>
                    <a:pt x="1429" y="1"/>
                    <a:pt x="108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5" name="Google Shape;17995;p62"/>
            <p:cNvSpPr/>
            <p:nvPr/>
          </p:nvSpPr>
          <p:spPr>
            <a:xfrm>
              <a:off x="8086693" y="2156821"/>
              <a:ext cx="30672" cy="50569"/>
            </a:xfrm>
            <a:custGeom>
              <a:avLst/>
              <a:gdLst/>
              <a:ahLst/>
              <a:cxnLst/>
              <a:rect l="l" t="t" r="r" b="b"/>
              <a:pathLst>
                <a:path w="1170" h="1929" extrusionOk="0">
                  <a:moveTo>
                    <a:pt x="636" y="1"/>
                  </a:moveTo>
                  <a:cubicBezTo>
                    <a:pt x="289" y="1"/>
                    <a:pt x="0" y="290"/>
                    <a:pt x="0" y="650"/>
                  </a:cubicBezTo>
                  <a:lnTo>
                    <a:pt x="0" y="1083"/>
                  </a:lnTo>
                  <a:cubicBezTo>
                    <a:pt x="0" y="1572"/>
                    <a:pt x="394" y="1929"/>
                    <a:pt x="841" y="1929"/>
                  </a:cubicBezTo>
                  <a:cubicBezTo>
                    <a:pt x="949" y="1929"/>
                    <a:pt x="1060" y="1908"/>
                    <a:pt x="1170" y="1863"/>
                  </a:cubicBezTo>
                  <a:cubicBezTo>
                    <a:pt x="852" y="1747"/>
                    <a:pt x="636" y="1430"/>
                    <a:pt x="636" y="1083"/>
                  </a:cubicBezTo>
                  <a:lnTo>
                    <a:pt x="636" y="650"/>
                  </a:lnTo>
                  <a:cubicBezTo>
                    <a:pt x="636" y="333"/>
                    <a:pt x="867" y="73"/>
                    <a:pt x="1170" y="15"/>
                  </a:cubicBezTo>
                  <a:cubicBezTo>
                    <a:pt x="1141" y="15"/>
                    <a:pt x="1098" y="15"/>
                    <a:pt x="106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6" name="Google Shape;17996;p62"/>
            <p:cNvSpPr/>
            <p:nvPr/>
          </p:nvSpPr>
          <p:spPr>
            <a:xfrm>
              <a:off x="8086693" y="2156821"/>
              <a:ext cx="45064" cy="22781"/>
            </a:xfrm>
            <a:custGeom>
              <a:avLst/>
              <a:gdLst/>
              <a:ahLst/>
              <a:cxnLst/>
              <a:rect l="l" t="t" r="r" b="b"/>
              <a:pathLst>
                <a:path w="1719" h="869" extrusionOk="0">
                  <a:moveTo>
                    <a:pt x="636" y="1"/>
                  </a:moveTo>
                  <a:cubicBezTo>
                    <a:pt x="289" y="1"/>
                    <a:pt x="0" y="290"/>
                    <a:pt x="0" y="650"/>
                  </a:cubicBezTo>
                  <a:cubicBezTo>
                    <a:pt x="517" y="796"/>
                    <a:pt x="1033" y="869"/>
                    <a:pt x="1571" y="869"/>
                  </a:cubicBezTo>
                  <a:cubicBezTo>
                    <a:pt x="1620" y="869"/>
                    <a:pt x="1669" y="868"/>
                    <a:pt x="1718" y="867"/>
                  </a:cubicBezTo>
                  <a:lnTo>
                    <a:pt x="1718" y="650"/>
                  </a:lnTo>
                  <a:cubicBezTo>
                    <a:pt x="1718" y="290"/>
                    <a:pt x="1430" y="1"/>
                    <a:pt x="106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7" name="Google Shape;17997;p62"/>
            <p:cNvSpPr/>
            <p:nvPr/>
          </p:nvSpPr>
          <p:spPr>
            <a:xfrm>
              <a:off x="8086693" y="2156821"/>
              <a:ext cx="30672" cy="20474"/>
            </a:xfrm>
            <a:custGeom>
              <a:avLst/>
              <a:gdLst/>
              <a:ahLst/>
              <a:cxnLst/>
              <a:rect l="l" t="t" r="r" b="b"/>
              <a:pathLst>
                <a:path w="1170" h="781" extrusionOk="0">
                  <a:moveTo>
                    <a:pt x="636" y="1"/>
                  </a:moveTo>
                  <a:cubicBezTo>
                    <a:pt x="289" y="1"/>
                    <a:pt x="0" y="290"/>
                    <a:pt x="0" y="650"/>
                  </a:cubicBezTo>
                  <a:cubicBezTo>
                    <a:pt x="203" y="708"/>
                    <a:pt x="419" y="751"/>
                    <a:pt x="636" y="780"/>
                  </a:cubicBezTo>
                  <a:lnTo>
                    <a:pt x="636" y="650"/>
                  </a:lnTo>
                  <a:cubicBezTo>
                    <a:pt x="636" y="333"/>
                    <a:pt x="867" y="73"/>
                    <a:pt x="1170" y="15"/>
                  </a:cubicBezTo>
                  <a:cubicBezTo>
                    <a:pt x="1141" y="15"/>
                    <a:pt x="1098" y="15"/>
                    <a:pt x="106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8" name="Google Shape;17998;p62"/>
            <p:cNvSpPr/>
            <p:nvPr/>
          </p:nvSpPr>
          <p:spPr>
            <a:xfrm>
              <a:off x="8187359" y="2201858"/>
              <a:ext cx="22335" cy="22361"/>
            </a:xfrm>
            <a:custGeom>
              <a:avLst/>
              <a:gdLst/>
              <a:ahLst/>
              <a:cxnLst/>
              <a:rect l="l" t="t" r="r" b="b"/>
              <a:pathLst>
                <a:path w="852" h="853" extrusionOk="0">
                  <a:moveTo>
                    <a:pt x="0" y="1"/>
                  </a:moveTo>
                  <a:lnTo>
                    <a:pt x="0" y="852"/>
                  </a:lnTo>
                  <a:lnTo>
                    <a:pt x="852" y="852"/>
                  </a:lnTo>
                  <a:lnTo>
                    <a:pt x="852"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9" name="Google Shape;17999;p62"/>
            <p:cNvSpPr/>
            <p:nvPr/>
          </p:nvSpPr>
          <p:spPr>
            <a:xfrm>
              <a:off x="8186231" y="2201858"/>
              <a:ext cx="24616" cy="16961"/>
            </a:xfrm>
            <a:custGeom>
              <a:avLst/>
              <a:gdLst/>
              <a:ahLst/>
              <a:cxnLst/>
              <a:rect l="l" t="t" r="r" b="b"/>
              <a:pathLst>
                <a:path w="939" h="647" extrusionOk="0">
                  <a:moveTo>
                    <a:pt x="43" y="1"/>
                  </a:moveTo>
                  <a:lnTo>
                    <a:pt x="43" y="434"/>
                  </a:lnTo>
                  <a:cubicBezTo>
                    <a:pt x="43" y="477"/>
                    <a:pt x="29" y="520"/>
                    <a:pt x="0" y="549"/>
                  </a:cubicBezTo>
                  <a:cubicBezTo>
                    <a:pt x="152" y="614"/>
                    <a:pt x="310" y="647"/>
                    <a:pt x="469" y="647"/>
                  </a:cubicBezTo>
                  <a:cubicBezTo>
                    <a:pt x="628" y="647"/>
                    <a:pt x="787" y="614"/>
                    <a:pt x="938" y="549"/>
                  </a:cubicBezTo>
                  <a:cubicBezTo>
                    <a:pt x="909" y="520"/>
                    <a:pt x="895" y="477"/>
                    <a:pt x="895" y="434"/>
                  </a:cubicBezTo>
                  <a:lnTo>
                    <a:pt x="895"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0" name="Google Shape;18000;p62"/>
            <p:cNvSpPr/>
            <p:nvPr/>
          </p:nvSpPr>
          <p:spPr>
            <a:xfrm>
              <a:off x="8165023" y="2219658"/>
              <a:ext cx="67399" cy="83259"/>
            </a:xfrm>
            <a:custGeom>
              <a:avLst/>
              <a:gdLst/>
              <a:ahLst/>
              <a:cxnLst/>
              <a:rect l="l" t="t" r="r" b="b"/>
              <a:pathLst>
                <a:path w="2571" h="3176" extrusionOk="0">
                  <a:moveTo>
                    <a:pt x="621" y="0"/>
                  </a:moveTo>
                  <a:lnTo>
                    <a:pt x="232" y="188"/>
                  </a:lnTo>
                  <a:cubicBezTo>
                    <a:pt x="87" y="260"/>
                    <a:pt x="1" y="419"/>
                    <a:pt x="1" y="577"/>
                  </a:cubicBezTo>
                  <a:lnTo>
                    <a:pt x="1" y="1819"/>
                  </a:lnTo>
                  <a:cubicBezTo>
                    <a:pt x="1" y="2281"/>
                    <a:pt x="131" y="2743"/>
                    <a:pt x="390" y="3118"/>
                  </a:cubicBezTo>
                  <a:lnTo>
                    <a:pt x="419" y="3176"/>
                  </a:lnTo>
                  <a:lnTo>
                    <a:pt x="2137" y="3176"/>
                  </a:lnTo>
                  <a:lnTo>
                    <a:pt x="2166" y="3118"/>
                  </a:lnTo>
                  <a:cubicBezTo>
                    <a:pt x="2426" y="2743"/>
                    <a:pt x="2570" y="2281"/>
                    <a:pt x="2570" y="1819"/>
                  </a:cubicBezTo>
                  <a:lnTo>
                    <a:pt x="2570" y="577"/>
                  </a:lnTo>
                  <a:cubicBezTo>
                    <a:pt x="2570" y="419"/>
                    <a:pt x="2469" y="260"/>
                    <a:pt x="2325" y="188"/>
                  </a:cubicBezTo>
                  <a:lnTo>
                    <a:pt x="1935" y="0"/>
                  </a:lnTo>
                  <a:cubicBezTo>
                    <a:pt x="1797" y="163"/>
                    <a:pt x="1410" y="174"/>
                    <a:pt x="1310" y="174"/>
                  </a:cubicBezTo>
                  <a:cubicBezTo>
                    <a:pt x="1294" y="174"/>
                    <a:pt x="1285" y="173"/>
                    <a:pt x="1285" y="173"/>
                  </a:cubicBezTo>
                  <a:cubicBezTo>
                    <a:pt x="1285" y="173"/>
                    <a:pt x="780" y="173"/>
                    <a:pt x="621"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1" name="Google Shape;18001;p62"/>
            <p:cNvSpPr/>
            <p:nvPr/>
          </p:nvSpPr>
          <p:spPr>
            <a:xfrm>
              <a:off x="8176374" y="2302891"/>
              <a:ext cx="44697" cy="22361"/>
            </a:xfrm>
            <a:custGeom>
              <a:avLst/>
              <a:gdLst/>
              <a:ahLst/>
              <a:cxnLst/>
              <a:rect l="l" t="t" r="r" b="b"/>
              <a:pathLst>
                <a:path w="1705" h="853" extrusionOk="0">
                  <a:moveTo>
                    <a:pt x="1" y="1"/>
                  </a:moveTo>
                  <a:lnTo>
                    <a:pt x="1" y="636"/>
                  </a:lnTo>
                  <a:cubicBezTo>
                    <a:pt x="1" y="751"/>
                    <a:pt x="87" y="853"/>
                    <a:pt x="203" y="853"/>
                  </a:cubicBezTo>
                  <a:lnTo>
                    <a:pt x="1488" y="853"/>
                  </a:lnTo>
                  <a:cubicBezTo>
                    <a:pt x="1603" y="853"/>
                    <a:pt x="1704" y="751"/>
                    <a:pt x="1704" y="636"/>
                  </a:cubicBezTo>
                  <a:lnTo>
                    <a:pt x="1704"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2" name="Google Shape;18002;p62"/>
            <p:cNvSpPr/>
            <p:nvPr/>
          </p:nvSpPr>
          <p:spPr>
            <a:xfrm>
              <a:off x="8165023" y="2228728"/>
              <a:ext cx="11377" cy="74188"/>
            </a:xfrm>
            <a:custGeom>
              <a:avLst/>
              <a:gdLst/>
              <a:ahLst/>
              <a:cxnLst/>
              <a:rect l="l" t="t" r="r" b="b"/>
              <a:pathLst>
                <a:path w="434" h="2830" extrusionOk="0">
                  <a:moveTo>
                    <a:pt x="58" y="1"/>
                  </a:moveTo>
                  <a:cubicBezTo>
                    <a:pt x="15" y="58"/>
                    <a:pt x="1" y="145"/>
                    <a:pt x="1" y="217"/>
                  </a:cubicBezTo>
                  <a:lnTo>
                    <a:pt x="1" y="1458"/>
                  </a:lnTo>
                  <a:cubicBezTo>
                    <a:pt x="1" y="1920"/>
                    <a:pt x="131" y="2382"/>
                    <a:pt x="390" y="2772"/>
                  </a:cubicBezTo>
                  <a:lnTo>
                    <a:pt x="434" y="2830"/>
                  </a:lnTo>
                  <a:lnTo>
                    <a:pt x="434" y="477"/>
                  </a:lnTo>
                  <a:cubicBezTo>
                    <a:pt x="434" y="347"/>
                    <a:pt x="362" y="217"/>
                    <a:pt x="260" y="145"/>
                  </a:cubicBezTo>
                  <a:lnTo>
                    <a:pt x="58"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3" name="Google Shape;18003;p62"/>
            <p:cNvSpPr/>
            <p:nvPr/>
          </p:nvSpPr>
          <p:spPr>
            <a:xfrm>
              <a:off x="8221045" y="2228728"/>
              <a:ext cx="11377" cy="74188"/>
            </a:xfrm>
            <a:custGeom>
              <a:avLst/>
              <a:gdLst/>
              <a:ahLst/>
              <a:cxnLst/>
              <a:rect l="l" t="t" r="r" b="b"/>
              <a:pathLst>
                <a:path w="434" h="2830" extrusionOk="0">
                  <a:moveTo>
                    <a:pt x="361" y="1"/>
                  </a:moveTo>
                  <a:lnTo>
                    <a:pt x="173" y="145"/>
                  </a:lnTo>
                  <a:cubicBezTo>
                    <a:pt x="58" y="217"/>
                    <a:pt x="0" y="347"/>
                    <a:pt x="0" y="477"/>
                  </a:cubicBezTo>
                  <a:lnTo>
                    <a:pt x="0" y="2830"/>
                  </a:lnTo>
                  <a:lnTo>
                    <a:pt x="29" y="2772"/>
                  </a:lnTo>
                  <a:cubicBezTo>
                    <a:pt x="289" y="2382"/>
                    <a:pt x="433" y="1920"/>
                    <a:pt x="433" y="1458"/>
                  </a:cubicBezTo>
                  <a:lnTo>
                    <a:pt x="433" y="217"/>
                  </a:lnTo>
                  <a:cubicBezTo>
                    <a:pt x="433" y="145"/>
                    <a:pt x="404" y="58"/>
                    <a:pt x="361"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4" name="Google Shape;18004;p62"/>
            <p:cNvSpPr/>
            <p:nvPr/>
          </p:nvSpPr>
          <p:spPr>
            <a:xfrm>
              <a:off x="8181303" y="2213314"/>
              <a:ext cx="34447" cy="89603"/>
            </a:xfrm>
            <a:custGeom>
              <a:avLst/>
              <a:gdLst/>
              <a:ahLst/>
              <a:cxnLst/>
              <a:rect l="l" t="t" r="r" b="b"/>
              <a:pathLst>
                <a:path w="1314" h="3418" extrusionOk="0">
                  <a:moveTo>
                    <a:pt x="217" y="0"/>
                  </a:moveTo>
                  <a:cubicBezTo>
                    <a:pt x="206" y="0"/>
                    <a:pt x="195" y="4"/>
                    <a:pt x="188" y="11"/>
                  </a:cubicBezTo>
                  <a:lnTo>
                    <a:pt x="0" y="242"/>
                  </a:lnTo>
                  <a:lnTo>
                    <a:pt x="289" y="603"/>
                  </a:lnTo>
                  <a:cubicBezTo>
                    <a:pt x="313" y="627"/>
                    <a:pt x="341" y="638"/>
                    <a:pt x="369" y="638"/>
                  </a:cubicBezTo>
                  <a:cubicBezTo>
                    <a:pt x="392" y="638"/>
                    <a:pt x="414" y="630"/>
                    <a:pt x="433" y="617"/>
                  </a:cubicBezTo>
                  <a:lnTo>
                    <a:pt x="549" y="516"/>
                  </a:lnTo>
                  <a:lnTo>
                    <a:pt x="549" y="3418"/>
                  </a:lnTo>
                  <a:lnTo>
                    <a:pt x="765" y="3418"/>
                  </a:lnTo>
                  <a:lnTo>
                    <a:pt x="765" y="516"/>
                  </a:lnTo>
                  <a:lnTo>
                    <a:pt x="895" y="617"/>
                  </a:lnTo>
                  <a:cubicBezTo>
                    <a:pt x="915" y="630"/>
                    <a:pt x="937" y="638"/>
                    <a:pt x="959" y="638"/>
                  </a:cubicBezTo>
                  <a:cubicBezTo>
                    <a:pt x="985" y="638"/>
                    <a:pt x="1009" y="627"/>
                    <a:pt x="1025" y="603"/>
                  </a:cubicBezTo>
                  <a:lnTo>
                    <a:pt x="1314" y="242"/>
                  </a:lnTo>
                  <a:lnTo>
                    <a:pt x="1141" y="11"/>
                  </a:lnTo>
                  <a:cubicBezTo>
                    <a:pt x="1134" y="4"/>
                    <a:pt x="1123" y="0"/>
                    <a:pt x="1112" y="0"/>
                  </a:cubicBezTo>
                  <a:cubicBezTo>
                    <a:pt x="1101" y="0"/>
                    <a:pt x="1090" y="4"/>
                    <a:pt x="1083" y="11"/>
                  </a:cubicBezTo>
                  <a:lnTo>
                    <a:pt x="664" y="430"/>
                  </a:lnTo>
                  <a:lnTo>
                    <a:pt x="246" y="11"/>
                  </a:lnTo>
                  <a:cubicBezTo>
                    <a:pt x="239" y="4"/>
                    <a:pt x="228" y="0"/>
                    <a:pt x="2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5" name="Google Shape;18005;p62"/>
            <p:cNvSpPr/>
            <p:nvPr/>
          </p:nvSpPr>
          <p:spPr>
            <a:xfrm>
              <a:off x="8195669" y="2313875"/>
              <a:ext cx="5715" cy="11377"/>
            </a:xfrm>
            <a:custGeom>
              <a:avLst/>
              <a:gdLst/>
              <a:ahLst/>
              <a:cxnLst/>
              <a:rect l="l" t="t" r="r" b="b"/>
              <a:pathLst>
                <a:path w="218" h="434" extrusionOk="0">
                  <a:moveTo>
                    <a:pt x="116" y="0"/>
                  </a:moveTo>
                  <a:cubicBezTo>
                    <a:pt x="59" y="0"/>
                    <a:pt x="1" y="58"/>
                    <a:pt x="1" y="116"/>
                  </a:cubicBezTo>
                  <a:lnTo>
                    <a:pt x="1" y="434"/>
                  </a:lnTo>
                  <a:lnTo>
                    <a:pt x="217" y="434"/>
                  </a:lnTo>
                  <a:lnTo>
                    <a:pt x="217" y="116"/>
                  </a:lnTo>
                  <a:cubicBezTo>
                    <a:pt x="217" y="58"/>
                    <a:pt x="174" y="0"/>
                    <a:pt x="116"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6" name="Google Shape;18006;p62"/>
            <p:cNvSpPr/>
            <p:nvPr/>
          </p:nvSpPr>
          <p:spPr>
            <a:xfrm>
              <a:off x="8176374" y="2156821"/>
              <a:ext cx="44697" cy="50752"/>
            </a:xfrm>
            <a:custGeom>
              <a:avLst/>
              <a:gdLst/>
              <a:ahLst/>
              <a:cxnLst/>
              <a:rect l="l" t="t" r="r" b="b"/>
              <a:pathLst>
                <a:path w="1705" h="1936" extrusionOk="0">
                  <a:moveTo>
                    <a:pt x="636" y="1"/>
                  </a:moveTo>
                  <a:cubicBezTo>
                    <a:pt x="275" y="1"/>
                    <a:pt x="1" y="290"/>
                    <a:pt x="1" y="650"/>
                  </a:cubicBezTo>
                  <a:lnTo>
                    <a:pt x="1" y="1083"/>
                  </a:lnTo>
                  <a:cubicBezTo>
                    <a:pt x="1" y="1545"/>
                    <a:pt x="376" y="1935"/>
                    <a:pt x="852" y="1935"/>
                  </a:cubicBezTo>
                  <a:cubicBezTo>
                    <a:pt x="1329" y="1935"/>
                    <a:pt x="1704" y="1545"/>
                    <a:pt x="1704" y="1083"/>
                  </a:cubicBezTo>
                  <a:lnTo>
                    <a:pt x="1704" y="650"/>
                  </a:lnTo>
                  <a:cubicBezTo>
                    <a:pt x="1704" y="290"/>
                    <a:pt x="1415" y="1"/>
                    <a:pt x="106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7" name="Google Shape;18007;p62"/>
            <p:cNvSpPr/>
            <p:nvPr/>
          </p:nvSpPr>
          <p:spPr>
            <a:xfrm>
              <a:off x="8176374" y="2156821"/>
              <a:ext cx="30672" cy="50569"/>
            </a:xfrm>
            <a:custGeom>
              <a:avLst/>
              <a:gdLst/>
              <a:ahLst/>
              <a:cxnLst/>
              <a:rect l="l" t="t" r="r" b="b"/>
              <a:pathLst>
                <a:path w="1170" h="1929" extrusionOk="0">
                  <a:moveTo>
                    <a:pt x="636" y="1"/>
                  </a:moveTo>
                  <a:cubicBezTo>
                    <a:pt x="289" y="1"/>
                    <a:pt x="1" y="290"/>
                    <a:pt x="1" y="650"/>
                  </a:cubicBezTo>
                  <a:lnTo>
                    <a:pt x="1" y="1083"/>
                  </a:lnTo>
                  <a:cubicBezTo>
                    <a:pt x="1" y="1572"/>
                    <a:pt x="394" y="1929"/>
                    <a:pt x="841" y="1929"/>
                  </a:cubicBezTo>
                  <a:cubicBezTo>
                    <a:pt x="949" y="1929"/>
                    <a:pt x="1060" y="1908"/>
                    <a:pt x="1170" y="1863"/>
                  </a:cubicBezTo>
                  <a:cubicBezTo>
                    <a:pt x="852" y="1747"/>
                    <a:pt x="636" y="1430"/>
                    <a:pt x="636" y="1083"/>
                  </a:cubicBezTo>
                  <a:lnTo>
                    <a:pt x="636" y="650"/>
                  </a:lnTo>
                  <a:cubicBezTo>
                    <a:pt x="636" y="333"/>
                    <a:pt x="867" y="73"/>
                    <a:pt x="1170" y="15"/>
                  </a:cubicBezTo>
                  <a:cubicBezTo>
                    <a:pt x="1141" y="15"/>
                    <a:pt x="1098" y="15"/>
                    <a:pt x="106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8" name="Google Shape;18008;p62"/>
            <p:cNvSpPr/>
            <p:nvPr/>
          </p:nvSpPr>
          <p:spPr>
            <a:xfrm>
              <a:off x="8176007" y="2156821"/>
              <a:ext cx="45064" cy="22781"/>
            </a:xfrm>
            <a:custGeom>
              <a:avLst/>
              <a:gdLst/>
              <a:ahLst/>
              <a:cxnLst/>
              <a:rect l="l" t="t" r="r" b="b"/>
              <a:pathLst>
                <a:path w="1719" h="869" extrusionOk="0">
                  <a:moveTo>
                    <a:pt x="650" y="1"/>
                  </a:moveTo>
                  <a:cubicBezTo>
                    <a:pt x="289" y="1"/>
                    <a:pt x="0" y="290"/>
                    <a:pt x="0" y="650"/>
                  </a:cubicBezTo>
                  <a:lnTo>
                    <a:pt x="15" y="650"/>
                  </a:lnTo>
                  <a:cubicBezTo>
                    <a:pt x="518" y="796"/>
                    <a:pt x="1045" y="869"/>
                    <a:pt x="1574" y="869"/>
                  </a:cubicBezTo>
                  <a:cubicBezTo>
                    <a:pt x="1622" y="869"/>
                    <a:pt x="1670" y="868"/>
                    <a:pt x="1718" y="867"/>
                  </a:cubicBezTo>
                  <a:lnTo>
                    <a:pt x="1718" y="650"/>
                  </a:lnTo>
                  <a:cubicBezTo>
                    <a:pt x="1718" y="290"/>
                    <a:pt x="1429" y="1"/>
                    <a:pt x="108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9" name="Google Shape;18009;p62"/>
            <p:cNvSpPr/>
            <p:nvPr/>
          </p:nvSpPr>
          <p:spPr>
            <a:xfrm>
              <a:off x="8176374" y="2156821"/>
              <a:ext cx="30672" cy="20474"/>
            </a:xfrm>
            <a:custGeom>
              <a:avLst/>
              <a:gdLst/>
              <a:ahLst/>
              <a:cxnLst/>
              <a:rect l="l" t="t" r="r" b="b"/>
              <a:pathLst>
                <a:path w="1170" h="781" extrusionOk="0">
                  <a:moveTo>
                    <a:pt x="636" y="1"/>
                  </a:moveTo>
                  <a:cubicBezTo>
                    <a:pt x="289" y="1"/>
                    <a:pt x="1" y="290"/>
                    <a:pt x="1" y="650"/>
                  </a:cubicBezTo>
                  <a:cubicBezTo>
                    <a:pt x="203" y="708"/>
                    <a:pt x="419" y="751"/>
                    <a:pt x="636" y="780"/>
                  </a:cubicBezTo>
                  <a:lnTo>
                    <a:pt x="636" y="650"/>
                  </a:lnTo>
                  <a:cubicBezTo>
                    <a:pt x="636" y="333"/>
                    <a:pt x="867" y="73"/>
                    <a:pt x="1170" y="15"/>
                  </a:cubicBezTo>
                  <a:cubicBezTo>
                    <a:pt x="1141" y="15"/>
                    <a:pt x="1098" y="15"/>
                    <a:pt x="106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0" name="Google Shape;18010;p62"/>
            <p:cNvSpPr/>
            <p:nvPr/>
          </p:nvSpPr>
          <p:spPr>
            <a:xfrm>
              <a:off x="8277040" y="2201858"/>
              <a:ext cx="22361" cy="22361"/>
            </a:xfrm>
            <a:custGeom>
              <a:avLst/>
              <a:gdLst/>
              <a:ahLst/>
              <a:cxnLst/>
              <a:rect l="l" t="t" r="r" b="b"/>
              <a:pathLst>
                <a:path w="853" h="853" extrusionOk="0">
                  <a:moveTo>
                    <a:pt x="1" y="1"/>
                  </a:moveTo>
                  <a:lnTo>
                    <a:pt x="1" y="852"/>
                  </a:lnTo>
                  <a:lnTo>
                    <a:pt x="852" y="852"/>
                  </a:lnTo>
                  <a:lnTo>
                    <a:pt x="852"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1" name="Google Shape;18011;p62"/>
            <p:cNvSpPr/>
            <p:nvPr/>
          </p:nvSpPr>
          <p:spPr>
            <a:xfrm>
              <a:off x="8275913" y="2201858"/>
              <a:ext cx="24616" cy="16961"/>
            </a:xfrm>
            <a:custGeom>
              <a:avLst/>
              <a:gdLst/>
              <a:ahLst/>
              <a:cxnLst/>
              <a:rect l="l" t="t" r="r" b="b"/>
              <a:pathLst>
                <a:path w="939" h="647" extrusionOk="0">
                  <a:moveTo>
                    <a:pt x="44" y="1"/>
                  </a:moveTo>
                  <a:lnTo>
                    <a:pt x="44" y="434"/>
                  </a:lnTo>
                  <a:cubicBezTo>
                    <a:pt x="44" y="477"/>
                    <a:pt x="29" y="520"/>
                    <a:pt x="0" y="549"/>
                  </a:cubicBezTo>
                  <a:cubicBezTo>
                    <a:pt x="152" y="614"/>
                    <a:pt x="311" y="647"/>
                    <a:pt x="469" y="647"/>
                  </a:cubicBezTo>
                  <a:cubicBezTo>
                    <a:pt x="628" y="647"/>
                    <a:pt x="787" y="614"/>
                    <a:pt x="939" y="549"/>
                  </a:cubicBezTo>
                  <a:cubicBezTo>
                    <a:pt x="910" y="520"/>
                    <a:pt x="895" y="477"/>
                    <a:pt x="895" y="434"/>
                  </a:cubicBezTo>
                  <a:lnTo>
                    <a:pt x="895"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2" name="Google Shape;18012;p62"/>
            <p:cNvSpPr/>
            <p:nvPr/>
          </p:nvSpPr>
          <p:spPr>
            <a:xfrm>
              <a:off x="8254705" y="2219658"/>
              <a:ext cx="67399" cy="83259"/>
            </a:xfrm>
            <a:custGeom>
              <a:avLst/>
              <a:gdLst/>
              <a:ahLst/>
              <a:cxnLst/>
              <a:rect l="l" t="t" r="r" b="b"/>
              <a:pathLst>
                <a:path w="2571" h="3176" extrusionOk="0">
                  <a:moveTo>
                    <a:pt x="622" y="0"/>
                  </a:moveTo>
                  <a:lnTo>
                    <a:pt x="232" y="188"/>
                  </a:lnTo>
                  <a:cubicBezTo>
                    <a:pt x="87" y="260"/>
                    <a:pt x="1" y="419"/>
                    <a:pt x="1" y="577"/>
                  </a:cubicBezTo>
                  <a:lnTo>
                    <a:pt x="1" y="1819"/>
                  </a:lnTo>
                  <a:cubicBezTo>
                    <a:pt x="1" y="2281"/>
                    <a:pt x="131" y="2743"/>
                    <a:pt x="391" y="3118"/>
                  </a:cubicBezTo>
                  <a:lnTo>
                    <a:pt x="434" y="3176"/>
                  </a:lnTo>
                  <a:lnTo>
                    <a:pt x="2137" y="3176"/>
                  </a:lnTo>
                  <a:lnTo>
                    <a:pt x="2166" y="3118"/>
                  </a:lnTo>
                  <a:cubicBezTo>
                    <a:pt x="2426" y="2743"/>
                    <a:pt x="2570" y="2281"/>
                    <a:pt x="2570" y="1819"/>
                  </a:cubicBezTo>
                  <a:lnTo>
                    <a:pt x="2570" y="577"/>
                  </a:lnTo>
                  <a:cubicBezTo>
                    <a:pt x="2570" y="419"/>
                    <a:pt x="2469" y="260"/>
                    <a:pt x="2325" y="188"/>
                  </a:cubicBezTo>
                  <a:lnTo>
                    <a:pt x="1935" y="0"/>
                  </a:lnTo>
                  <a:cubicBezTo>
                    <a:pt x="1798" y="163"/>
                    <a:pt x="1411" y="174"/>
                    <a:pt x="1310" y="174"/>
                  </a:cubicBezTo>
                  <a:cubicBezTo>
                    <a:pt x="1294" y="174"/>
                    <a:pt x="1286" y="173"/>
                    <a:pt x="1286" y="173"/>
                  </a:cubicBezTo>
                  <a:cubicBezTo>
                    <a:pt x="1286" y="173"/>
                    <a:pt x="780" y="173"/>
                    <a:pt x="622"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3" name="Google Shape;18013;p62"/>
            <p:cNvSpPr/>
            <p:nvPr/>
          </p:nvSpPr>
          <p:spPr>
            <a:xfrm>
              <a:off x="8266056" y="2302891"/>
              <a:ext cx="44697" cy="22361"/>
            </a:xfrm>
            <a:custGeom>
              <a:avLst/>
              <a:gdLst/>
              <a:ahLst/>
              <a:cxnLst/>
              <a:rect l="l" t="t" r="r" b="b"/>
              <a:pathLst>
                <a:path w="1705" h="853" extrusionOk="0">
                  <a:moveTo>
                    <a:pt x="1" y="1"/>
                  </a:moveTo>
                  <a:lnTo>
                    <a:pt x="1" y="636"/>
                  </a:lnTo>
                  <a:cubicBezTo>
                    <a:pt x="1" y="751"/>
                    <a:pt x="88" y="853"/>
                    <a:pt x="203" y="853"/>
                  </a:cubicBezTo>
                  <a:lnTo>
                    <a:pt x="1488" y="853"/>
                  </a:lnTo>
                  <a:cubicBezTo>
                    <a:pt x="1603" y="853"/>
                    <a:pt x="1704" y="751"/>
                    <a:pt x="1704" y="636"/>
                  </a:cubicBezTo>
                  <a:lnTo>
                    <a:pt x="1704"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4" name="Google Shape;18014;p62"/>
            <p:cNvSpPr/>
            <p:nvPr/>
          </p:nvSpPr>
          <p:spPr>
            <a:xfrm>
              <a:off x="8254705" y="2228728"/>
              <a:ext cx="11377" cy="74188"/>
            </a:xfrm>
            <a:custGeom>
              <a:avLst/>
              <a:gdLst/>
              <a:ahLst/>
              <a:cxnLst/>
              <a:rect l="l" t="t" r="r" b="b"/>
              <a:pathLst>
                <a:path w="434" h="2830" extrusionOk="0">
                  <a:moveTo>
                    <a:pt x="59" y="1"/>
                  </a:moveTo>
                  <a:cubicBezTo>
                    <a:pt x="15" y="58"/>
                    <a:pt x="1" y="145"/>
                    <a:pt x="1" y="217"/>
                  </a:cubicBezTo>
                  <a:lnTo>
                    <a:pt x="1" y="1458"/>
                  </a:lnTo>
                  <a:cubicBezTo>
                    <a:pt x="1" y="1920"/>
                    <a:pt x="131" y="2382"/>
                    <a:pt x="391" y="2772"/>
                  </a:cubicBezTo>
                  <a:lnTo>
                    <a:pt x="434" y="2830"/>
                  </a:lnTo>
                  <a:lnTo>
                    <a:pt x="434" y="477"/>
                  </a:lnTo>
                  <a:cubicBezTo>
                    <a:pt x="434" y="347"/>
                    <a:pt x="362" y="217"/>
                    <a:pt x="261" y="145"/>
                  </a:cubicBezTo>
                  <a:lnTo>
                    <a:pt x="59"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5" name="Google Shape;18015;p62"/>
            <p:cNvSpPr/>
            <p:nvPr/>
          </p:nvSpPr>
          <p:spPr>
            <a:xfrm>
              <a:off x="8310726" y="2228728"/>
              <a:ext cx="11377" cy="74188"/>
            </a:xfrm>
            <a:custGeom>
              <a:avLst/>
              <a:gdLst/>
              <a:ahLst/>
              <a:cxnLst/>
              <a:rect l="l" t="t" r="r" b="b"/>
              <a:pathLst>
                <a:path w="434" h="2830" extrusionOk="0">
                  <a:moveTo>
                    <a:pt x="361" y="1"/>
                  </a:moveTo>
                  <a:lnTo>
                    <a:pt x="174" y="145"/>
                  </a:lnTo>
                  <a:cubicBezTo>
                    <a:pt x="58" y="217"/>
                    <a:pt x="0" y="347"/>
                    <a:pt x="0" y="477"/>
                  </a:cubicBezTo>
                  <a:lnTo>
                    <a:pt x="0" y="2830"/>
                  </a:lnTo>
                  <a:lnTo>
                    <a:pt x="29" y="2772"/>
                  </a:lnTo>
                  <a:cubicBezTo>
                    <a:pt x="289" y="2382"/>
                    <a:pt x="433" y="1920"/>
                    <a:pt x="433" y="1458"/>
                  </a:cubicBezTo>
                  <a:lnTo>
                    <a:pt x="433" y="217"/>
                  </a:lnTo>
                  <a:cubicBezTo>
                    <a:pt x="433" y="145"/>
                    <a:pt x="404" y="58"/>
                    <a:pt x="361"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6" name="Google Shape;18016;p62"/>
            <p:cNvSpPr/>
            <p:nvPr/>
          </p:nvSpPr>
          <p:spPr>
            <a:xfrm>
              <a:off x="8270984" y="2213314"/>
              <a:ext cx="34473" cy="89603"/>
            </a:xfrm>
            <a:custGeom>
              <a:avLst/>
              <a:gdLst/>
              <a:ahLst/>
              <a:cxnLst/>
              <a:rect l="l" t="t" r="r" b="b"/>
              <a:pathLst>
                <a:path w="1315" h="3418" extrusionOk="0">
                  <a:moveTo>
                    <a:pt x="217" y="0"/>
                  </a:moveTo>
                  <a:cubicBezTo>
                    <a:pt x="206" y="0"/>
                    <a:pt x="195" y="4"/>
                    <a:pt x="188" y="11"/>
                  </a:cubicBezTo>
                  <a:lnTo>
                    <a:pt x="1" y="242"/>
                  </a:lnTo>
                  <a:lnTo>
                    <a:pt x="289" y="603"/>
                  </a:lnTo>
                  <a:cubicBezTo>
                    <a:pt x="313" y="627"/>
                    <a:pt x="341" y="638"/>
                    <a:pt x="369" y="638"/>
                  </a:cubicBezTo>
                  <a:cubicBezTo>
                    <a:pt x="392" y="638"/>
                    <a:pt x="414" y="630"/>
                    <a:pt x="434" y="617"/>
                  </a:cubicBezTo>
                  <a:lnTo>
                    <a:pt x="549" y="516"/>
                  </a:lnTo>
                  <a:lnTo>
                    <a:pt x="549" y="3418"/>
                  </a:lnTo>
                  <a:lnTo>
                    <a:pt x="766" y="3418"/>
                  </a:lnTo>
                  <a:lnTo>
                    <a:pt x="766" y="516"/>
                  </a:lnTo>
                  <a:lnTo>
                    <a:pt x="896" y="617"/>
                  </a:lnTo>
                  <a:cubicBezTo>
                    <a:pt x="915" y="630"/>
                    <a:pt x="937" y="638"/>
                    <a:pt x="959" y="638"/>
                  </a:cubicBezTo>
                  <a:cubicBezTo>
                    <a:pt x="985" y="638"/>
                    <a:pt x="1010" y="627"/>
                    <a:pt x="1025" y="603"/>
                  </a:cubicBezTo>
                  <a:lnTo>
                    <a:pt x="1314" y="242"/>
                  </a:lnTo>
                  <a:lnTo>
                    <a:pt x="1141" y="11"/>
                  </a:lnTo>
                  <a:cubicBezTo>
                    <a:pt x="1134" y="4"/>
                    <a:pt x="1123" y="0"/>
                    <a:pt x="1112" y="0"/>
                  </a:cubicBezTo>
                  <a:cubicBezTo>
                    <a:pt x="1101" y="0"/>
                    <a:pt x="1090" y="4"/>
                    <a:pt x="1083" y="11"/>
                  </a:cubicBezTo>
                  <a:lnTo>
                    <a:pt x="665" y="430"/>
                  </a:lnTo>
                  <a:lnTo>
                    <a:pt x="246" y="11"/>
                  </a:lnTo>
                  <a:cubicBezTo>
                    <a:pt x="239" y="4"/>
                    <a:pt x="228" y="0"/>
                    <a:pt x="217"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7" name="Google Shape;18017;p62"/>
            <p:cNvSpPr/>
            <p:nvPr/>
          </p:nvSpPr>
          <p:spPr>
            <a:xfrm>
              <a:off x="8285376" y="2313875"/>
              <a:ext cx="5689" cy="11377"/>
            </a:xfrm>
            <a:custGeom>
              <a:avLst/>
              <a:gdLst/>
              <a:ahLst/>
              <a:cxnLst/>
              <a:rect l="l" t="t" r="r" b="b"/>
              <a:pathLst>
                <a:path w="217" h="434" extrusionOk="0">
                  <a:moveTo>
                    <a:pt x="116" y="0"/>
                  </a:moveTo>
                  <a:cubicBezTo>
                    <a:pt x="58" y="0"/>
                    <a:pt x="0" y="58"/>
                    <a:pt x="0" y="116"/>
                  </a:cubicBezTo>
                  <a:lnTo>
                    <a:pt x="0" y="434"/>
                  </a:lnTo>
                  <a:lnTo>
                    <a:pt x="217" y="434"/>
                  </a:lnTo>
                  <a:lnTo>
                    <a:pt x="217" y="116"/>
                  </a:lnTo>
                  <a:cubicBezTo>
                    <a:pt x="217" y="58"/>
                    <a:pt x="173" y="0"/>
                    <a:pt x="116"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8" name="Google Shape;18018;p62"/>
            <p:cNvSpPr/>
            <p:nvPr/>
          </p:nvSpPr>
          <p:spPr>
            <a:xfrm>
              <a:off x="8266056" y="2156821"/>
              <a:ext cx="44697" cy="50752"/>
            </a:xfrm>
            <a:custGeom>
              <a:avLst/>
              <a:gdLst/>
              <a:ahLst/>
              <a:cxnLst/>
              <a:rect l="l" t="t" r="r" b="b"/>
              <a:pathLst>
                <a:path w="1705" h="1936" extrusionOk="0">
                  <a:moveTo>
                    <a:pt x="636" y="1"/>
                  </a:moveTo>
                  <a:cubicBezTo>
                    <a:pt x="275" y="1"/>
                    <a:pt x="1" y="290"/>
                    <a:pt x="1" y="650"/>
                  </a:cubicBezTo>
                  <a:lnTo>
                    <a:pt x="1" y="1083"/>
                  </a:lnTo>
                  <a:cubicBezTo>
                    <a:pt x="1" y="1545"/>
                    <a:pt x="376" y="1935"/>
                    <a:pt x="853" y="1935"/>
                  </a:cubicBezTo>
                  <a:cubicBezTo>
                    <a:pt x="1329" y="1935"/>
                    <a:pt x="1704" y="1545"/>
                    <a:pt x="1704" y="1083"/>
                  </a:cubicBezTo>
                  <a:lnTo>
                    <a:pt x="1704" y="650"/>
                  </a:lnTo>
                  <a:cubicBezTo>
                    <a:pt x="1704" y="290"/>
                    <a:pt x="1416" y="1"/>
                    <a:pt x="106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9" name="Google Shape;18019;p62"/>
            <p:cNvSpPr/>
            <p:nvPr/>
          </p:nvSpPr>
          <p:spPr>
            <a:xfrm>
              <a:off x="8266056" y="2156821"/>
              <a:ext cx="31065" cy="50569"/>
            </a:xfrm>
            <a:custGeom>
              <a:avLst/>
              <a:gdLst/>
              <a:ahLst/>
              <a:cxnLst/>
              <a:rect l="l" t="t" r="r" b="b"/>
              <a:pathLst>
                <a:path w="1185" h="1929" extrusionOk="0">
                  <a:moveTo>
                    <a:pt x="650" y="1"/>
                  </a:moveTo>
                  <a:cubicBezTo>
                    <a:pt x="290" y="1"/>
                    <a:pt x="1" y="290"/>
                    <a:pt x="1" y="650"/>
                  </a:cubicBezTo>
                  <a:lnTo>
                    <a:pt x="1" y="1083"/>
                  </a:lnTo>
                  <a:cubicBezTo>
                    <a:pt x="1" y="1572"/>
                    <a:pt x="403" y="1929"/>
                    <a:pt x="854" y="1929"/>
                  </a:cubicBezTo>
                  <a:cubicBezTo>
                    <a:pt x="963" y="1929"/>
                    <a:pt x="1075" y="1908"/>
                    <a:pt x="1185" y="1863"/>
                  </a:cubicBezTo>
                  <a:cubicBezTo>
                    <a:pt x="853" y="1747"/>
                    <a:pt x="636" y="1430"/>
                    <a:pt x="636" y="1083"/>
                  </a:cubicBezTo>
                  <a:lnTo>
                    <a:pt x="636" y="650"/>
                  </a:lnTo>
                  <a:cubicBezTo>
                    <a:pt x="636" y="333"/>
                    <a:pt x="867" y="73"/>
                    <a:pt x="1185" y="15"/>
                  </a:cubicBezTo>
                  <a:cubicBezTo>
                    <a:pt x="1141" y="15"/>
                    <a:pt x="1112" y="15"/>
                    <a:pt x="1069"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0" name="Google Shape;18020;p62"/>
            <p:cNvSpPr/>
            <p:nvPr/>
          </p:nvSpPr>
          <p:spPr>
            <a:xfrm>
              <a:off x="8265689" y="2156821"/>
              <a:ext cx="45064" cy="22781"/>
            </a:xfrm>
            <a:custGeom>
              <a:avLst/>
              <a:gdLst/>
              <a:ahLst/>
              <a:cxnLst/>
              <a:rect l="l" t="t" r="r" b="b"/>
              <a:pathLst>
                <a:path w="1719" h="869" extrusionOk="0">
                  <a:moveTo>
                    <a:pt x="650" y="1"/>
                  </a:moveTo>
                  <a:cubicBezTo>
                    <a:pt x="289" y="1"/>
                    <a:pt x="0" y="290"/>
                    <a:pt x="0" y="650"/>
                  </a:cubicBezTo>
                  <a:lnTo>
                    <a:pt x="15" y="650"/>
                  </a:lnTo>
                  <a:cubicBezTo>
                    <a:pt x="518" y="796"/>
                    <a:pt x="1045" y="869"/>
                    <a:pt x="1574" y="869"/>
                  </a:cubicBezTo>
                  <a:cubicBezTo>
                    <a:pt x="1622" y="869"/>
                    <a:pt x="1670" y="868"/>
                    <a:pt x="1718" y="867"/>
                  </a:cubicBezTo>
                  <a:lnTo>
                    <a:pt x="1718" y="650"/>
                  </a:lnTo>
                  <a:cubicBezTo>
                    <a:pt x="1718" y="290"/>
                    <a:pt x="1430" y="1"/>
                    <a:pt x="1083"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1" name="Google Shape;18021;p62"/>
            <p:cNvSpPr/>
            <p:nvPr/>
          </p:nvSpPr>
          <p:spPr>
            <a:xfrm>
              <a:off x="8266056" y="2156821"/>
              <a:ext cx="31065" cy="20474"/>
            </a:xfrm>
            <a:custGeom>
              <a:avLst/>
              <a:gdLst/>
              <a:ahLst/>
              <a:cxnLst/>
              <a:rect l="l" t="t" r="r" b="b"/>
              <a:pathLst>
                <a:path w="1185" h="781" extrusionOk="0">
                  <a:moveTo>
                    <a:pt x="650" y="1"/>
                  </a:moveTo>
                  <a:cubicBezTo>
                    <a:pt x="290" y="1"/>
                    <a:pt x="1" y="290"/>
                    <a:pt x="1" y="650"/>
                  </a:cubicBezTo>
                  <a:cubicBezTo>
                    <a:pt x="217" y="708"/>
                    <a:pt x="420" y="751"/>
                    <a:pt x="650" y="780"/>
                  </a:cubicBezTo>
                  <a:lnTo>
                    <a:pt x="636" y="650"/>
                  </a:lnTo>
                  <a:cubicBezTo>
                    <a:pt x="636" y="333"/>
                    <a:pt x="867" y="73"/>
                    <a:pt x="1185" y="15"/>
                  </a:cubicBezTo>
                  <a:cubicBezTo>
                    <a:pt x="1141" y="15"/>
                    <a:pt x="1112" y="15"/>
                    <a:pt x="1069"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2" name="Google Shape;18022;p62"/>
          <p:cNvGrpSpPr/>
          <p:nvPr/>
        </p:nvGrpSpPr>
        <p:grpSpPr>
          <a:xfrm>
            <a:off x="5627674" y="2444819"/>
            <a:ext cx="345147" cy="342630"/>
            <a:chOff x="5627674" y="2444819"/>
            <a:chExt cx="345147" cy="342630"/>
          </a:xfrm>
        </p:grpSpPr>
        <p:sp>
          <p:nvSpPr>
            <p:cNvPr id="18023" name="Google Shape;18023;p62"/>
            <p:cNvSpPr/>
            <p:nvPr/>
          </p:nvSpPr>
          <p:spPr>
            <a:xfrm>
              <a:off x="5755210" y="2444819"/>
              <a:ext cx="217611" cy="217978"/>
            </a:xfrm>
            <a:custGeom>
              <a:avLst/>
              <a:gdLst/>
              <a:ahLst/>
              <a:cxnLst/>
              <a:rect l="l" t="t" r="r" b="b"/>
              <a:pathLst>
                <a:path w="8301" h="8315" extrusionOk="0">
                  <a:moveTo>
                    <a:pt x="4144" y="0"/>
                  </a:moveTo>
                  <a:cubicBezTo>
                    <a:pt x="1848" y="0"/>
                    <a:pt x="1" y="1473"/>
                    <a:pt x="1" y="3291"/>
                  </a:cubicBezTo>
                  <a:cubicBezTo>
                    <a:pt x="1" y="4923"/>
                    <a:pt x="1473" y="6265"/>
                    <a:pt x="3422" y="6539"/>
                  </a:cubicBezTo>
                  <a:cubicBezTo>
                    <a:pt x="3537" y="7189"/>
                    <a:pt x="3321" y="7853"/>
                    <a:pt x="2859" y="8315"/>
                  </a:cubicBezTo>
                  <a:cubicBezTo>
                    <a:pt x="3884" y="8315"/>
                    <a:pt x="4735" y="7550"/>
                    <a:pt x="4865" y="6539"/>
                  </a:cubicBezTo>
                  <a:cubicBezTo>
                    <a:pt x="6814" y="6265"/>
                    <a:pt x="8301" y="4923"/>
                    <a:pt x="8301" y="3291"/>
                  </a:cubicBezTo>
                  <a:cubicBezTo>
                    <a:pt x="8301" y="1473"/>
                    <a:pt x="6439" y="0"/>
                    <a:pt x="4144"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4" name="Google Shape;18024;p62"/>
            <p:cNvSpPr/>
            <p:nvPr/>
          </p:nvSpPr>
          <p:spPr>
            <a:xfrm>
              <a:off x="5818021" y="2523516"/>
              <a:ext cx="15545" cy="15178"/>
            </a:xfrm>
            <a:custGeom>
              <a:avLst/>
              <a:gdLst/>
              <a:ahLst/>
              <a:cxnLst/>
              <a:rect l="l" t="t" r="r" b="b"/>
              <a:pathLst>
                <a:path w="593" h="579" extrusionOk="0">
                  <a:moveTo>
                    <a:pt x="290" y="1"/>
                  </a:moveTo>
                  <a:cubicBezTo>
                    <a:pt x="131" y="1"/>
                    <a:pt x="1" y="131"/>
                    <a:pt x="1" y="289"/>
                  </a:cubicBezTo>
                  <a:cubicBezTo>
                    <a:pt x="1" y="448"/>
                    <a:pt x="131" y="578"/>
                    <a:pt x="290" y="578"/>
                  </a:cubicBezTo>
                  <a:cubicBezTo>
                    <a:pt x="448" y="578"/>
                    <a:pt x="593" y="448"/>
                    <a:pt x="593" y="289"/>
                  </a:cubicBezTo>
                  <a:cubicBezTo>
                    <a:pt x="593" y="131"/>
                    <a:pt x="448" y="1"/>
                    <a:pt x="290"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5" name="Google Shape;18025;p62"/>
            <p:cNvSpPr/>
            <p:nvPr/>
          </p:nvSpPr>
          <p:spPr>
            <a:xfrm>
              <a:off x="5894857" y="2523516"/>
              <a:ext cx="15152" cy="15178"/>
            </a:xfrm>
            <a:custGeom>
              <a:avLst/>
              <a:gdLst/>
              <a:ahLst/>
              <a:cxnLst/>
              <a:rect l="l" t="t" r="r" b="b"/>
              <a:pathLst>
                <a:path w="578" h="579" extrusionOk="0">
                  <a:moveTo>
                    <a:pt x="289" y="1"/>
                  </a:moveTo>
                  <a:cubicBezTo>
                    <a:pt x="130" y="1"/>
                    <a:pt x="0" y="131"/>
                    <a:pt x="0" y="289"/>
                  </a:cubicBezTo>
                  <a:cubicBezTo>
                    <a:pt x="0" y="448"/>
                    <a:pt x="130" y="578"/>
                    <a:pt x="289" y="578"/>
                  </a:cubicBezTo>
                  <a:cubicBezTo>
                    <a:pt x="448" y="578"/>
                    <a:pt x="578" y="448"/>
                    <a:pt x="578" y="289"/>
                  </a:cubicBezTo>
                  <a:cubicBezTo>
                    <a:pt x="578" y="131"/>
                    <a:pt x="448" y="1"/>
                    <a:pt x="28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6" name="Google Shape;18026;p62"/>
            <p:cNvSpPr/>
            <p:nvPr/>
          </p:nvSpPr>
          <p:spPr>
            <a:xfrm>
              <a:off x="5856635" y="2523516"/>
              <a:ext cx="15152" cy="15178"/>
            </a:xfrm>
            <a:custGeom>
              <a:avLst/>
              <a:gdLst/>
              <a:ahLst/>
              <a:cxnLst/>
              <a:rect l="l" t="t" r="r" b="b"/>
              <a:pathLst>
                <a:path w="578" h="579" extrusionOk="0">
                  <a:moveTo>
                    <a:pt x="289" y="1"/>
                  </a:moveTo>
                  <a:cubicBezTo>
                    <a:pt x="130" y="1"/>
                    <a:pt x="0" y="131"/>
                    <a:pt x="0" y="289"/>
                  </a:cubicBezTo>
                  <a:cubicBezTo>
                    <a:pt x="0" y="448"/>
                    <a:pt x="130" y="578"/>
                    <a:pt x="289" y="578"/>
                  </a:cubicBezTo>
                  <a:cubicBezTo>
                    <a:pt x="448" y="578"/>
                    <a:pt x="578" y="448"/>
                    <a:pt x="578" y="289"/>
                  </a:cubicBezTo>
                  <a:cubicBezTo>
                    <a:pt x="578" y="131"/>
                    <a:pt x="448" y="1"/>
                    <a:pt x="28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7" name="Google Shape;18027;p62"/>
            <p:cNvSpPr/>
            <p:nvPr/>
          </p:nvSpPr>
          <p:spPr>
            <a:xfrm>
              <a:off x="5627674" y="2523149"/>
              <a:ext cx="266816" cy="264300"/>
            </a:xfrm>
            <a:custGeom>
              <a:avLst/>
              <a:gdLst/>
              <a:ahLst/>
              <a:cxnLst/>
              <a:rect l="l" t="t" r="r" b="b"/>
              <a:pathLst>
                <a:path w="10178" h="10082" extrusionOk="0">
                  <a:moveTo>
                    <a:pt x="1358" y="0"/>
                  </a:moveTo>
                  <a:cubicBezTo>
                    <a:pt x="1358" y="0"/>
                    <a:pt x="188" y="1083"/>
                    <a:pt x="102" y="1935"/>
                  </a:cubicBezTo>
                  <a:cubicBezTo>
                    <a:pt x="1" y="3075"/>
                    <a:pt x="1213" y="5154"/>
                    <a:pt x="3119" y="7059"/>
                  </a:cubicBezTo>
                  <a:cubicBezTo>
                    <a:pt x="4950" y="8891"/>
                    <a:pt x="6942" y="10082"/>
                    <a:pt x="8107" y="10082"/>
                  </a:cubicBezTo>
                  <a:cubicBezTo>
                    <a:pt x="8154" y="10082"/>
                    <a:pt x="8199" y="10080"/>
                    <a:pt x="8243" y="10076"/>
                  </a:cubicBezTo>
                  <a:cubicBezTo>
                    <a:pt x="9110" y="9990"/>
                    <a:pt x="10178" y="8820"/>
                    <a:pt x="10178" y="8820"/>
                  </a:cubicBezTo>
                  <a:cubicBezTo>
                    <a:pt x="9817" y="8373"/>
                    <a:pt x="9442" y="7940"/>
                    <a:pt x="9037" y="7521"/>
                  </a:cubicBezTo>
                  <a:cubicBezTo>
                    <a:pt x="8619" y="7117"/>
                    <a:pt x="8186" y="6727"/>
                    <a:pt x="7738" y="6366"/>
                  </a:cubicBezTo>
                  <a:lnTo>
                    <a:pt x="6757" y="7348"/>
                  </a:lnTo>
                  <a:lnTo>
                    <a:pt x="2830" y="3421"/>
                  </a:lnTo>
                  <a:lnTo>
                    <a:pt x="3812" y="2454"/>
                  </a:lnTo>
                  <a:cubicBezTo>
                    <a:pt x="3090" y="1545"/>
                    <a:pt x="2267" y="708"/>
                    <a:pt x="1358"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8" name="Google Shape;18028;p62"/>
          <p:cNvGrpSpPr/>
          <p:nvPr/>
        </p:nvGrpSpPr>
        <p:grpSpPr>
          <a:xfrm>
            <a:off x="4653996" y="2440257"/>
            <a:ext cx="396607" cy="348555"/>
            <a:chOff x="4653996" y="2440257"/>
            <a:chExt cx="396607" cy="348555"/>
          </a:xfrm>
        </p:grpSpPr>
        <p:sp>
          <p:nvSpPr>
            <p:cNvPr id="18029" name="Google Shape;18029;p62"/>
            <p:cNvSpPr/>
            <p:nvPr/>
          </p:nvSpPr>
          <p:spPr>
            <a:xfrm>
              <a:off x="4670643" y="2520108"/>
              <a:ext cx="363707" cy="250930"/>
            </a:xfrm>
            <a:custGeom>
              <a:avLst/>
              <a:gdLst/>
              <a:ahLst/>
              <a:cxnLst/>
              <a:rect l="l" t="t" r="r" b="b"/>
              <a:pathLst>
                <a:path w="13874" h="9572" extrusionOk="0">
                  <a:moveTo>
                    <a:pt x="1314" y="1"/>
                  </a:moveTo>
                  <a:cubicBezTo>
                    <a:pt x="592" y="1"/>
                    <a:pt x="1" y="593"/>
                    <a:pt x="1" y="1314"/>
                  </a:cubicBezTo>
                  <a:lnTo>
                    <a:pt x="1" y="9326"/>
                  </a:lnTo>
                  <a:lnTo>
                    <a:pt x="1" y="9355"/>
                  </a:lnTo>
                  <a:cubicBezTo>
                    <a:pt x="1" y="9470"/>
                    <a:pt x="102" y="9571"/>
                    <a:pt x="217" y="9571"/>
                  </a:cubicBezTo>
                  <a:lnTo>
                    <a:pt x="13642" y="9571"/>
                  </a:lnTo>
                  <a:cubicBezTo>
                    <a:pt x="13772" y="9571"/>
                    <a:pt x="13859" y="9470"/>
                    <a:pt x="13873" y="9355"/>
                  </a:cubicBezTo>
                  <a:lnTo>
                    <a:pt x="13873" y="9326"/>
                  </a:lnTo>
                  <a:lnTo>
                    <a:pt x="13873" y="1329"/>
                  </a:lnTo>
                  <a:cubicBezTo>
                    <a:pt x="13873" y="593"/>
                    <a:pt x="13281" y="1"/>
                    <a:pt x="12545"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0" name="Google Shape;18030;p62"/>
            <p:cNvSpPr/>
            <p:nvPr/>
          </p:nvSpPr>
          <p:spPr>
            <a:xfrm>
              <a:off x="4981710" y="2520108"/>
              <a:ext cx="52640" cy="250930"/>
            </a:xfrm>
            <a:custGeom>
              <a:avLst/>
              <a:gdLst/>
              <a:ahLst/>
              <a:cxnLst/>
              <a:rect l="l" t="t" r="r" b="b"/>
              <a:pathLst>
                <a:path w="2008" h="9572" extrusionOk="0">
                  <a:moveTo>
                    <a:pt x="0" y="1"/>
                  </a:moveTo>
                  <a:cubicBezTo>
                    <a:pt x="737" y="1"/>
                    <a:pt x="1314" y="593"/>
                    <a:pt x="1329" y="1314"/>
                  </a:cubicBezTo>
                  <a:lnTo>
                    <a:pt x="1329" y="9326"/>
                  </a:lnTo>
                  <a:lnTo>
                    <a:pt x="1329" y="9355"/>
                  </a:lnTo>
                  <a:cubicBezTo>
                    <a:pt x="1314" y="9470"/>
                    <a:pt x="1213" y="9571"/>
                    <a:pt x="1098" y="9571"/>
                  </a:cubicBezTo>
                  <a:lnTo>
                    <a:pt x="1776" y="9571"/>
                  </a:lnTo>
                  <a:cubicBezTo>
                    <a:pt x="1906" y="9571"/>
                    <a:pt x="1993" y="9470"/>
                    <a:pt x="2007" y="9355"/>
                  </a:cubicBezTo>
                  <a:lnTo>
                    <a:pt x="2007" y="9326"/>
                  </a:lnTo>
                  <a:lnTo>
                    <a:pt x="2007" y="1329"/>
                  </a:lnTo>
                  <a:cubicBezTo>
                    <a:pt x="2007" y="593"/>
                    <a:pt x="1415" y="1"/>
                    <a:pt x="679"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1" name="Google Shape;18031;p62"/>
            <p:cNvSpPr/>
            <p:nvPr/>
          </p:nvSpPr>
          <p:spPr>
            <a:xfrm>
              <a:off x="4694865" y="2544724"/>
              <a:ext cx="314108" cy="226681"/>
            </a:xfrm>
            <a:custGeom>
              <a:avLst/>
              <a:gdLst/>
              <a:ahLst/>
              <a:cxnLst/>
              <a:rect l="l" t="t" r="r" b="b"/>
              <a:pathLst>
                <a:path w="11982" h="8647" extrusionOk="0">
                  <a:moveTo>
                    <a:pt x="390" y="0"/>
                  </a:moveTo>
                  <a:cubicBezTo>
                    <a:pt x="188" y="0"/>
                    <a:pt x="15" y="173"/>
                    <a:pt x="15" y="390"/>
                  </a:cubicBezTo>
                  <a:lnTo>
                    <a:pt x="15" y="8387"/>
                  </a:lnTo>
                  <a:cubicBezTo>
                    <a:pt x="0" y="8416"/>
                    <a:pt x="0" y="8430"/>
                    <a:pt x="15" y="8459"/>
                  </a:cubicBezTo>
                  <a:cubicBezTo>
                    <a:pt x="29" y="8560"/>
                    <a:pt x="116" y="8647"/>
                    <a:pt x="231" y="8647"/>
                  </a:cubicBezTo>
                  <a:lnTo>
                    <a:pt x="11765" y="8647"/>
                  </a:lnTo>
                  <a:cubicBezTo>
                    <a:pt x="11866" y="8647"/>
                    <a:pt x="11967" y="8560"/>
                    <a:pt x="11982" y="8459"/>
                  </a:cubicBezTo>
                  <a:cubicBezTo>
                    <a:pt x="11982" y="8430"/>
                    <a:pt x="11982" y="8416"/>
                    <a:pt x="11982" y="8387"/>
                  </a:cubicBezTo>
                  <a:lnTo>
                    <a:pt x="11982" y="390"/>
                  </a:lnTo>
                  <a:cubicBezTo>
                    <a:pt x="11982" y="188"/>
                    <a:pt x="11823" y="14"/>
                    <a:pt x="11621"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2" name="Google Shape;18032;p62"/>
            <p:cNvSpPr/>
            <p:nvPr/>
          </p:nvSpPr>
          <p:spPr>
            <a:xfrm>
              <a:off x="4981710" y="2544724"/>
              <a:ext cx="28024" cy="226314"/>
            </a:xfrm>
            <a:custGeom>
              <a:avLst/>
              <a:gdLst/>
              <a:ahLst/>
              <a:cxnLst/>
              <a:rect l="l" t="t" r="r" b="b"/>
              <a:pathLst>
                <a:path w="1069" h="8633" extrusionOk="0">
                  <a:moveTo>
                    <a:pt x="0" y="0"/>
                  </a:moveTo>
                  <a:cubicBezTo>
                    <a:pt x="217" y="0"/>
                    <a:pt x="376" y="173"/>
                    <a:pt x="376" y="375"/>
                  </a:cubicBezTo>
                  <a:lnTo>
                    <a:pt x="376" y="8387"/>
                  </a:lnTo>
                  <a:cubicBezTo>
                    <a:pt x="390" y="8416"/>
                    <a:pt x="390" y="8430"/>
                    <a:pt x="376" y="8459"/>
                  </a:cubicBezTo>
                  <a:cubicBezTo>
                    <a:pt x="361" y="8560"/>
                    <a:pt x="275" y="8632"/>
                    <a:pt x="159" y="8632"/>
                  </a:cubicBezTo>
                  <a:lnTo>
                    <a:pt x="838" y="8632"/>
                  </a:lnTo>
                  <a:cubicBezTo>
                    <a:pt x="953" y="8632"/>
                    <a:pt x="1040" y="8560"/>
                    <a:pt x="1069" y="8459"/>
                  </a:cubicBezTo>
                  <a:cubicBezTo>
                    <a:pt x="1069" y="8430"/>
                    <a:pt x="1069" y="8416"/>
                    <a:pt x="1069" y="8387"/>
                  </a:cubicBezTo>
                  <a:lnTo>
                    <a:pt x="1069" y="390"/>
                  </a:lnTo>
                  <a:cubicBezTo>
                    <a:pt x="1054" y="173"/>
                    <a:pt x="895" y="0"/>
                    <a:pt x="679"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3" name="Google Shape;18033;p62"/>
            <p:cNvSpPr/>
            <p:nvPr/>
          </p:nvSpPr>
          <p:spPr>
            <a:xfrm>
              <a:off x="4775476" y="2618493"/>
              <a:ext cx="69260" cy="30409"/>
            </a:xfrm>
            <a:custGeom>
              <a:avLst/>
              <a:gdLst/>
              <a:ahLst/>
              <a:cxnLst/>
              <a:rect l="l" t="t" r="r" b="b"/>
              <a:pathLst>
                <a:path w="2642" h="1160" extrusionOk="0">
                  <a:moveTo>
                    <a:pt x="996" y="1"/>
                  </a:moveTo>
                  <a:cubicBezTo>
                    <a:pt x="938" y="1"/>
                    <a:pt x="881" y="15"/>
                    <a:pt x="837" y="59"/>
                  </a:cubicBezTo>
                  <a:lnTo>
                    <a:pt x="145" y="780"/>
                  </a:lnTo>
                  <a:cubicBezTo>
                    <a:pt x="0" y="925"/>
                    <a:pt x="101" y="1156"/>
                    <a:pt x="303" y="1156"/>
                  </a:cubicBezTo>
                  <a:cubicBezTo>
                    <a:pt x="314" y="1158"/>
                    <a:pt x="324" y="1160"/>
                    <a:pt x="334" y="1160"/>
                  </a:cubicBezTo>
                  <a:cubicBezTo>
                    <a:pt x="381" y="1160"/>
                    <a:pt x="426" y="1134"/>
                    <a:pt x="462" y="1098"/>
                  </a:cubicBezTo>
                  <a:lnTo>
                    <a:pt x="1097" y="434"/>
                  </a:lnTo>
                  <a:lnTo>
                    <a:pt x="2339" y="448"/>
                  </a:lnTo>
                  <a:cubicBezTo>
                    <a:pt x="2642" y="448"/>
                    <a:pt x="2642" y="1"/>
                    <a:pt x="2339"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4" name="Google Shape;18034;p62"/>
            <p:cNvSpPr/>
            <p:nvPr/>
          </p:nvSpPr>
          <p:spPr>
            <a:xfrm>
              <a:off x="4775476" y="2643476"/>
              <a:ext cx="69260" cy="30672"/>
            </a:xfrm>
            <a:custGeom>
              <a:avLst/>
              <a:gdLst/>
              <a:ahLst/>
              <a:cxnLst/>
              <a:rect l="l" t="t" r="r" b="b"/>
              <a:pathLst>
                <a:path w="2642" h="1170" extrusionOk="0">
                  <a:moveTo>
                    <a:pt x="996" y="1"/>
                  </a:moveTo>
                  <a:cubicBezTo>
                    <a:pt x="938" y="1"/>
                    <a:pt x="881" y="30"/>
                    <a:pt x="837" y="73"/>
                  </a:cubicBezTo>
                  <a:lnTo>
                    <a:pt x="145" y="795"/>
                  </a:lnTo>
                  <a:cubicBezTo>
                    <a:pt x="0" y="939"/>
                    <a:pt x="101" y="1170"/>
                    <a:pt x="303" y="1170"/>
                  </a:cubicBezTo>
                  <a:cubicBezTo>
                    <a:pt x="361" y="1170"/>
                    <a:pt x="419" y="1141"/>
                    <a:pt x="448" y="1098"/>
                  </a:cubicBezTo>
                  <a:lnTo>
                    <a:pt x="1083" y="448"/>
                  </a:lnTo>
                  <a:lnTo>
                    <a:pt x="2339" y="463"/>
                  </a:lnTo>
                  <a:cubicBezTo>
                    <a:pt x="2642" y="463"/>
                    <a:pt x="2642" y="15"/>
                    <a:pt x="2339" y="15"/>
                  </a:cubicBezTo>
                  <a:lnTo>
                    <a:pt x="996" y="1"/>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5" name="Google Shape;18035;p62"/>
            <p:cNvSpPr/>
            <p:nvPr/>
          </p:nvSpPr>
          <p:spPr>
            <a:xfrm>
              <a:off x="4775476" y="2668459"/>
              <a:ext cx="69260" cy="30672"/>
            </a:xfrm>
            <a:custGeom>
              <a:avLst/>
              <a:gdLst/>
              <a:ahLst/>
              <a:cxnLst/>
              <a:rect l="l" t="t" r="r" b="b"/>
              <a:pathLst>
                <a:path w="2642" h="1170" extrusionOk="0">
                  <a:moveTo>
                    <a:pt x="996" y="0"/>
                  </a:moveTo>
                  <a:cubicBezTo>
                    <a:pt x="938" y="0"/>
                    <a:pt x="881" y="29"/>
                    <a:pt x="837" y="73"/>
                  </a:cubicBezTo>
                  <a:lnTo>
                    <a:pt x="145" y="794"/>
                  </a:lnTo>
                  <a:cubicBezTo>
                    <a:pt x="0" y="939"/>
                    <a:pt x="101" y="1170"/>
                    <a:pt x="303" y="1170"/>
                  </a:cubicBezTo>
                  <a:cubicBezTo>
                    <a:pt x="361" y="1170"/>
                    <a:pt x="419" y="1141"/>
                    <a:pt x="448" y="1098"/>
                  </a:cubicBezTo>
                  <a:lnTo>
                    <a:pt x="1083" y="448"/>
                  </a:lnTo>
                  <a:lnTo>
                    <a:pt x="2339" y="462"/>
                  </a:lnTo>
                  <a:cubicBezTo>
                    <a:pt x="2642" y="462"/>
                    <a:pt x="2642" y="15"/>
                    <a:pt x="2339" y="15"/>
                  </a:cubicBezTo>
                  <a:lnTo>
                    <a:pt x="996" y="0"/>
                  </a:ln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6" name="Google Shape;18036;p62"/>
            <p:cNvSpPr/>
            <p:nvPr/>
          </p:nvSpPr>
          <p:spPr>
            <a:xfrm>
              <a:off x="4860229" y="2618126"/>
              <a:ext cx="68893" cy="30672"/>
            </a:xfrm>
            <a:custGeom>
              <a:avLst/>
              <a:gdLst/>
              <a:ahLst/>
              <a:cxnLst/>
              <a:rect l="l" t="t" r="r" b="b"/>
              <a:pathLst>
                <a:path w="2628" h="1170" extrusionOk="0">
                  <a:moveTo>
                    <a:pt x="1646" y="1"/>
                  </a:moveTo>
                  <a:lnTo>
                    <a:pt x="304" y="15"/>
                  </a:lnTo>
                  <a:cubicBezTo>
                    <a:pt x="1" y="15"/>
                    <a:pt x="1" y="462"/>
                    <a:pt x="304" y="462"/>
                  </a:cubicBezTo>
                  <a:lnTo>
                    <a:pt x="1545" y="448"/>
                  </a:lnTo>
                  <a:lnTo>
                    <a:pt x="2180" y="1112"/>
                  </a:lnTo>
                  <a:cubicBezTo>
                    <a:pt x="2224" y="1155"/>
                    <a:pt x="2282" y="1170"/>
                    <a:pt x="2339" y="1170"/>
                  </a:cubicBezTo>
                  <a:cubicBezTo>
                    <a:pt x="2541" y="1170"/>
                    <a:pt x="2628" y="939"/>
                    <a:pt x="2498" y="794"/>
                  </a:cubicBezTo>
                  <a:lnTo>
                    <a:pt x="1805" y="73"/>
                  </a:lnTo>
                  <a:cubicBezTo>
                    <a:pt x="1762" y="29"/>
                    <a:pt x="1704" y="1"/>
                    <a:pt x="1646"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7" name="Google Shape;18037;p62"/>
            <p:cNvSpPr/>
            <p:nvPr/>
          </p:nvSpPr>
          <p:spPr>
            <a:xfrm>
              <a:off x="4860229" y="2643476"/>
              <a:ext cx="68893" cy="30672"/>
            </a:xfrm>
            <a:custGeom>
              <a:avLst/>
              <a:gdLst/>
              <a:ahLst/>
              <a:cxnLst/>
              <a:rect l="l" t="t" r="r" b="b"/>
              <a:pathLst>
                <a:path w="2628" h="1170" extrusionOk="0">
                  <a:moveTo>
                    <a:pt x="1646" y="1"/>
                  </a:moveTo>
                  <a:lnTo>
                    <a:pt x="304" y="15"/>
                  </a:lnTo>
                  <a:cubicBezTo>
                    <a:pt x="1" y="15"/>
                    <a:pt x="1" y="448"/>
                    <a:pt x="304" y="448"/>
                  </a:cubicBezTo>
                  <a:lnTo>
                    <a:pt x="1545" y="448"/>
                  </a:lnTo>
                  <a:lnTo>
                    <a:pt x="2180" y="1098"/>
                  </a:lnTo>
                  <a:cubicBezTo>
                    <a:pt x="2224" y="1141"/>
                    <a:pt x="2282" y="1170"/>
                    <a:pt x="2339" y="1170"/>
                  </a:cubicBezTo>
                  <a:cubicBezTo>
                    <a:pt x="2541" y="1170"/>
                    <a:pt x="2628" y="925"/>
                    <a:pt x="2498" y="795"/>
                  </a:cubicBezTo>
                  <a:lnTo>
                    <a:pt x="1805" y="73"/>
                  </a:lnTo>
                  <a:cubicBezTo>
                    <a:pt x="1762" y="15"/>
                    <a:pt x="1704" y="1"/>
                    <a:pt x="1646"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8" name="Google Shape;18038;p62"/>
            <p:cNvSpPr/>
            <p:nvPr/>
          </p:nvSpPr>
          <p:spPr>
            <a:xfrm>
              <a:off x="4860229" y="2668354"/>
              <a:ext cx="68893" cy="30776"/>
            </a:xfrm>
            <a:custGeom>
              <a:avLst/>
              <a:gdLst/>
              <a:ahLst/>
              <a:cxnLst/>
              <a:rect l="l" t="t" r="r" b="b"/>
              <a:pathLst>
                <a:path w="2628" h="1174" extrusionOk="0">
                  <a:moveTo>
                    <a:pt x="1677" y="1"/>
                  </a:moveTo>
                  <a:cubicBezTo>
                    <a:pt x="1667" y="1"/>
                    <a:pt x="1657" y="2"/>
                    <a:pt x="1646" y="4"/>
                  </a:cubicBezTo>
                  <a:lnTo>
                    <a:pt x="304" y="19"/>
                  </a:lnTo>
                  <a:cubicBezTo>
                    <a:pt x="1" y="19"/>
                    <a:pt x="1" y="466"/>
                    <a:pt x="304" y="466"/>
                  </a:cubicBezTo>
                  <a:lnTo>
                    <a:pt x="1545" y="452"/>
                  </a:lnTo>
                  <a:lnTo>
                    <a:pt x="2180" y="1102"/>
                  </a:lnTo>
                  <a:cubicBezTo>
                    <a:pt x="2224" y="1145"/>
                    <a:pt x="2282" y="1174"/>
                    <a:pt x="2339" y="1174"/>
                  </a:cubicBezTo>
                  <a:lnTo>
                    <a:pt x="2339" y="1159"/>
                  </a:lnTo>
                  <a:cubicBezTo>
                    <a:pt x="2527" y="1159"/>
                    <a:pt x="2628" y="928"/>
                    <a:pt x="2498" y="784"/>
                  </a:cubicBezTo>
                  <a:lnTo>
                    <a:pt x="1805" y="62"/>
                  </a:lnTo>
                  <a:cubicBezTo>
                    <a:pt x="1770" y="27"/>
                    <a:pt x="1724" y="1"/>
                    <a:pt x="1677" y="1"/>
                  </a:cubicBezTo>
                  <a:close/>
                </a:path>
              </a:pathLst>
            </a:custGeom>
            <a:solidFill>
              <a:srgbClr val="F4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9" name="Google Shape;18039;p62"/>
            <p:cNvSpPr/>
            <p:nvPr/>
          </p:nvSpPr>
          <p:spPr>
            <a:xfrm>
              <a:off x="4825049" y="2584440"/>
              <a:ext cx="54894" cy="33712"/>
            </a:xfrm>
            <a:custGeom>
              <a:avLst/>
              <a:gdLst/>
              <a:ahLst/>
              <a:cxnLst/>
              <a:rect l="l" t="t" r="r" b="b"/>
              <a:pathLst>
                <a:path w="2094" h="1286" extrusionOk="0">
                  <a:moveTo>
                    <a:pt x="1054" y="1"/>
                  </a:moveTo>
                  <a:cubicBezTo>
                    <a:pt x="477" y="1"/>
                    <a:pt x="0" y="477"/>
                    <a:pt x="0" y="1055"/>
                  </a:cubicBezTo>
                  <a:cubicBezTo>
                    <a:pt x="0" y="1184"/>
                    <a:pt x="101" y="1286"/>
                    <a:pt x="231" y="1286"/>
                  </a:cubicBezTo>
                  <a:lnTo>
                    <a:pt x="1877" y="1286"/>
                  </a:lnTo>
                  <a:cubicBezTo>
                    <a:pt x="1992" y="1286"/>
                    <a:pt x="2093" y="1184"/>
                    <a:pt x="2093" y="1069"/>
                  </a:cubicBezTo>
                  <a:lnTo>
                    <a:pt x="2093" y="1055"/>
                  </a:lnTo>
                  <a:cubicBezTo>
                    <a:pt x="2093" y="477"/>
                    <a:pt x="1617" y="1"/>
                    <a:pt x="1054" y="1"/>
                  </a:cubicBezTo>
                  <a:close/>
                </a:path>
              </a:pathLst>
            </a:custGeom>
            <a:solidFill>
              <a:srgbClr val="6B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0" name="Google Shape;18040;p62"/>
            <p:cNvSpPr/>
            <p:nvPr/>
          </p:nvSpPr>
          <p:spPr>
            <a:xfrm>
              <a:off x="4843216" y="2584440"/>
              <a:ext cx="36727" cy="33712"/>
            </a:xfrm>
            <a:custGeom>
              <a:avLst/>
              <a:gdLst/>
              <a:ahLst/>
              <a:cxnLst/>
              <a:rect l="l" t="t" r="r" b="b"/>
              <a:pathLst>
                <a:path w="1401" h="1286" extrusionOk="0">
                  <a:moveTo>
                    <a:pt x="361" y="1"/>
                  </a:moveTo>
                  <a:cubicBezTo>
                    <a:pt x="231" y="1"/>
                    <a:pt x="116" y="30"/>
                    <a:pt x="0" y="73"/>
                  </a:cubicBezTo>
                  <a:cubicBezTo>
                    <a:pt x="404" y="217"/>
                    <a:pt x="679" y="607"/>
                    <a:pt x="679" y="1055"/>
                  </a:cubicBezTo>
                  <a:lnTo>
                    <a:pt x="679" y="1069"/>
                  </a:lnTo>
                  <a:cubicBezTo>
                    <a:pt x="679" y="1184"/>
                    <a:pt x="578" y="1286"/>
                    <a:pt x="462" y="1286"/>
                  </a:cubicBezTo>
                  <a:lnTo>
                    <a:pt x="1169" y="1286"/>
                  </a:lnTo>
                  <a:cubicBezTo>
                    <a:pt x="1285" y="1286"/>
                    <a:pt x="1386" y="1184"/>
                    <a:pt x="1400" y="1069"/>
                  </a:cubicBezTo>
                  <a:lnTo>
                    <a:pt x="1400" y="1055"/>
                  </a:lnTo>
                  <a:cubicBezTo>
                    <a:pt x="1386" y="477"/>
                    <a:pt x="924" y="15"/>
                    <a:pt x="361"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1" name="Google Shape;18041;p62"/>
            <p:cNvSpPr/>
            <p:nvPr/>
          </p:nvSpPr>
          <p:spPr>
            <a:xfrm>
              <a:off x="4809897" y="2606775"/>
              <a:ext cx="85173" cy="95763"/>
            </a:xfrm>
            <a:custGeom>
              <a:avLst/>
              <a:gdLst/>
              <a:ahLst/>
              <a:cxnLst/>
              <a:rect l="l" t="t" r="r" b="b"/>
              <a:pathLst>
                <a:path w="3249" h="3653" extrusionOk="0">
                  <a:moveTo>
                    <a:pt x="766" y="0"/>
                  </a:moveTo>
                  <a:cubicBezTo>
                    <a:pt x="362" y="0"/>
                    <a:pt x="44" y="318"/>
                    <a:pt x="44" y="722"/>
                  </a:cubicBezTo>
                  <a:lnTo>
                    <a:pt x="44" y="2007"/>
                  </a:lnTo>
                  <a:cubicBezTo>
                    <a:pt x="1" y="2902"/>
                    <a:pt x="723" y="3653"/>
                    <a:pt x="1632" y="3653"/>
                  </a:cubicBezTo>
                  <a:cubicBezTo>
                    <a:pt x="2527" y="3653"/>
                    <a:pt x="3249" y="2902"/>
                    <a:pt x="3220" y="2007"/>
                  </a:cubicBezTo>
                  <a:lnTo>
                    <a:pt x="3220" y="722"/>
                  </a:lnTo>
                  <a:cubicBezTo>
                    <a:pt x="3220" y="318"/>
                    <a:pt x="2902" y="0"/>
                    <a:pt x="2498" y="0"/>
                  </a:cubicBezTo>
                  <a:close/>
                </a:path>
              </a:pathLst>
            </a:custGeom>
            <a:solidFill>
              <a:srgbClr val="6B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2" name="Google Shape;18042;p62"/>
            <p:cNvSpPr/>
            <p:nvPr/>
          </p:nvSpPr>
          <p:spPr>
            <a:xfrm>
              <a:off x="4843216" y="2606775"/>
              <a:ext cx="51093" cy="94217"/>
            </a:xfrm>
            <a:custGeom>
              <a:avLst/>
              <a:gdLst/>
              <a:ahLst/>
              <a:cxnLst/>
              <a:rect l="l" t="t" r="r" b="b"/>
              <a:pathLst>
                <a:path w="1949" h="3594" extrusionOk="0">
                  <a:moveTo>
                    <a:pt x="520" y="0"/>
                  </a:moveTo>
                  <a:cubicBezTo>
                    <a:pt x="924" y="0"/>
                    <a:pt x="1242" y="318"/>
                    <a:pt x="1242" y="722"/>
                  </a:cubicBezTo>
                  <a:lnTo>
                    <a:pt x="1242" y="2007"/>
                  </a:lnTo>
                  <a:cubicBezTo>
                    <a:pt x="1242" y="2743"/>
                    <a:pt x="722" y="3393"/>
                    <a:pt x="0" y="3552"/>
                  </a:cubicBezTo>
                  <a:cubicBezTo>
                    <a:pt x="123" y="3580"/>
                    <a:pt x="245" y="3594"/>
                    <a:pt x="364" y="3594"/>
                  </a:cubicBezTo>
                  <a:cubicBezTo>
                    <a:pt x="1216" y="3594"/>
                    <a:pt x="1949" y="2906"/>
                    <a:pt x="1949" y="2007"/>
                  </a:cubicBezTo>
                  <a:lnTo>
                    <a:pt x="1949" y="722"/>
                  </a:lnTo>
                  <a:cubicBezTo>
                    <a:pt x="1949" y="318"/>
                    <a:pt x="1631" y="0"/>
                    <a:pt x="1227"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3" name="Google Shape;18043;p62"/>
            <p:cNvSpPr/>
            <p:nvPr/>
          </p:nvSpPr>
          <p:spPr>
            <a:xfrm>
              <a:off x="4801953" y="2440257"/>
              <a:ext cx="101452" cy="56415"/>
            </a:xfrm>
            <a:custGeom>
              <a:avLst/>
              <a:gdLst/>
              <a:ahLst/>
              <a:cxnLst/>
              <a:rect l="l" t="t" r="r" b="b"/>
              <a:pathLst>
                <a:path w="3870" h="2152" extrusionOk="0">
                  <a:moveTo>
                    <a:pt x="1935" y="1"/>
                  </a:moveTo>
                  <a:cubicBezTo>
                    <a:pt x="867" y="1"/>
                    <a:pt x="1" y="867"/>
                    <a:pt x="1" y="1935"/>
                  </a:cubicBezTo>
                  <a:cubicBezTo>
                    <a:pt x="1" y="2080"/>
                    <a:pt x="113" y="2152"/>
                    <a:pt x="224" y="2152"/>
                  </a:cubicBezTo>
                  <a:cubicBezTo>
                    <a:pt x="336" y="2152"/>
                    <a:pt x="448" y="2080"/>
                    <a:pt x="448" y="1935"/>
                  </a:cubicBezTo>
                  <a:cubicBezTo>
                    <a:pt x="448" y="1112"/>
                    <a:pt x="1112" y="448"/>
                    <a:pt x="1935" y="448"/>
                  </a:cubicBezTo>
                  <a:cubicBezTo>
                    <a:pt x="2758" y="448"/>
                    <a:pt x="3422" y="1112"/>
                    <a:pt x="3422" y="1935"/>
                  </a:cubicBezTo>
                  <a:cubicBezTo>
                    <a:pt x="3422" y="2051"/>
                    <a:pt x="3523" y="2152"/>
                    <a:pt x="3638" y="2152"/>
                  </a:cubicBezTo>
                  <a:cubicBezTo>
                    <a:pt x="3768" y="2152"/>
                    <a:pt x="3869" y="2051"/>
                    <a:pt x="3855" y="1935"/>
                  </a:cubicBezTo>
                  <a:cubicBezTo>
                    <a:pt x="3855" y="867"/>
                    <a:pt x="3003" y="1"/>
                    <a:pt x="1935"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4" name="Google Shape;18044;p62"/>
            <p:cNvSpPr/>
            <p:nvPr/>
          </p:nvSpPr>
          <p:spPr>
            <a:xfrm>
              <a:off x="4824656" y="2459945"/>
              <a:ext cx="56048" cy="34079"/>
            </a:xfrm>
            <a:custGeom>
              <a:avLst/>
              <a:gdLst/>
              <a:ahLst/>
              <a:cxnLst/>
              <a:rect l="l" t="t" r="r" b="b"/>
              <a:pathLst>
                <a:path w="2138" h="1300" extrusionOk="0">
                  <a:moveTo>
                    <a:pt x="1069" y="1"/>
                  </a:moveTo>
                  <a:cubicBezTo>
                    <a:pt x="477" y="1"/>
                    <a:pt x="1" y="477"/>
                    <a:pt x="1" y="1069"/>
                  </a:cubicBezTo>
                  <a:cubicBezTo>
                    <a:pt x="1" y="1220"/>
                    <a:pt x="113" y="1296"/>
                    <a:pt x="225" y="1296"/>
                  </a:cubicBezTo>
                  <a:cubicBezTo>
                    <a:pt x="336" y="1296"/>
                    <a:pt x="448" y="1220"/>
                    <a:pt x="448" y="1069"/>
                  </a:cubicBezTo>
                  <a:cubicBezTo>
                    <a:pt x="448" y="657"/>
                    <a:pt x="759" y="452"/>
                    <a:pt x="1069" y="452"/>
                  </a:cubicBezTo>
                  <a:cubicBezTo>
                    <a:pt x="1379" y="452"/>
                    <a:pt x="1690" y="657"/>
                    <a:pt x="1690" y="1069"/>
                  </a:cubicBezTo>
                  <a:cubicBezTo>
                    <a:pt x="1690" y="1199"/>
                    <a:pt x="1791" y="1300"/>
                    <a:pt x="1921" y="1300"/>
                  </a:cubicBezTo>
                  <a:cubicBezTo>
                    <a:pt x="2036" y="1285"/>
                    <a:pt x="2137" y="1199"/>
                    <a:pt x="2137" y="1069"/>
                  </a:cubicBezTo>
                  <a:cubicBezTo>
                    <a:pt x="2137" y="477"/>
                    <a:pt x="1661" y="1"/>
                    <a:pt x="1069"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5" name="Google Shape;18045;p62"/>
            <p:cNvSpPr/>
            <p:nvPr/>
          </p:nvSpPr>
          <p:spPr>
            <a:xfrm>
              <a:off x="4653996" y="2737326"/>
              <a:ext cx="396607" cy="51486"/>
            </a:xfrm>
            <a:custGeom>
              <a:avLst/>
              <a:gdLst/>
              <a:ahLst/>
              <a:cxnLst/>
              <a:rect l="l" t="t" r="r" b="b"/>
              <a:pathLst>
                <a:path w="15129" h="1964" extrusionOk="0">
                  <a:moveTo>
                    <a:pt x="217" y="1"/>
                  </a:moveTo>
                  <a:cubicBezTo>
                    <a:pt x="101" y="1"/>
                    <a:pt x="0" y="102"/>
                    <a:pt x="0" y="217"/>
                  </a:cubicBezTo>
                  <a:lnTo>
                    <a:pt x="0" y="708"/>
                  </a:lnTo>
                  <a:cubicBezTo>
                    <a:pt x="0" y="1401"/>
                    <a:pt x="563" y="1964"/>
                    <a:pt x="1271" y="1964"/>
                  </a:cubicBezTo>
                  <a:lnTo>
                    <a:pt x="13858" y="1964"/>
                  </a:lnTo>
                  <a:cubicBezTo>
                    <a:pt x="14551" y="1964"/>
                    <a:pt x="15114" y="1401"/>
                    <a:pt x="15114" y="708"/>
                  </a:cubicBezTo>
                  <a:lnTo>
                    <a:pt x="15114" y="217"/>
                  </a:lnTo>
                  <a:cubicBezTo>
                    <a:pt x="15129" y="102"/>
                    <a:pt x="15028" y="15"/>
                    <a:pt x="14927" y="1"/>
                  </a:cubicBezTo>
                  <a:lnTo>
                    <a:pt x="9326" y="1"/>
                  </a:lnTo>
                  <a:cubicBezTo>
                    <a:pt x="9282" y="1"/>
                    <a:pt x="9239" y="15"/>
                    <a:pt x="9196" y="44"/>
                  </a:cubicBezTo>
                  <a:lnTo>
                    <a:pt x="8950" y="217"/>
                  </a:lnTo>
                  <a:lnTo>
                    <a:pt x="6208" y="217"/>
                  </a:lnTo>
                  <a:lnTo>
                    <a:pt x="5977" y="44"/>
                  </a:lnTo>
                  <a:cubicBezTo>
                    <a:pt x="5933" y="15"/>
                    <a:pt x="5890" y="1"/>
                    <a:pt x="5847" y="1"/>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6" name="Google Shape;18046;p62"/>
            <p:cNvSpPr/>
            <p:nvPr/>
          </p:nvSpPr>
          <p:spPr>
            <a:xfrm>
              <a:off x="4998749" y="2737326"/>
              <a:ext cx="51853" cy="51486"/>
            </a:xfrm>
            <a:custGeom>
              <a:avLst/>
              <a:gdLst/>
              <a:ahLst/>
              <a:cxnLst/>
              <a:rect l="l" t="t" r="r" b="b"/>
              <a:pathLst>
                <a:path w="1978" h="1964" extrusionOk="0">
                  <a:moveTo>
                    <a:pt x="1054" y="1"/>
                  </a:moveTo>
                  <a:cubicBezTo>
                    <a:pt x="1169" y="1"/>
                    <a:pt x="1270" y="102"/>
                    <a:pt x="1270" y="217"/>
                  </a:cubicBezTo>
                  <a:lnTo>
                    <a:pt x="1270" y="708"/>
                  </a:lnTo>
                  <a:cubicBezTo>
                    <a:pt x="1270" y="1401"/>
                    <a:pt x="707" y="1964"/>
                    <a:pt x="0" y="1964"/>
                  </a:cubicBezTo>
                  <a:lnTo>
                    <a:pt x="722" y="1964"/>
                  </a:lnTo>
                  <a:cubicBezTo>
                    <a:pt x="1415" y="1964"/>
                    <a:pt x="1978" y="1401"/>
                    <a:pt x="1978" y="708"/>
                  </a:cubicBezTo>
                  <a:lnTo>
                    <a:pt x="1978" y="217"/>
                  </a:lnTo>
                  <a:cubicBezTo>
                    <a:pt x="1978" y="102"/>
                    <a:pt x="1891" y="1"/>
                    <a:pt x="1776"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7" name="Google Shape;18047;p62"/>
          <p:cNvGrpSpPr/>
          <p:nvPr/>
        </p:nvGrpSpPr>
        <p:grpSpPr>
          <a:xfrm>
            <a:off x="1854391" y="2895140"/>
            <a:ext cx="301630" cy="374272"/>
            <a:chOff x="1854391" y="2895140"/>
            <a:chExt cx="301630" cy="374272"/>
          </a:xfrm>
        </p:grpSpPr>
        <p:sp>
          <p:nvSpPr>
            <p:cNvPr id="18048" name="Google Shape;18048;p62"/>
            <p:cNvSpPr/>
            <p:nvPr/>
          </p:nvSpPr>
          <p:spPr>
            <a:xfrm>
              <a:off x="1968689" y="2943559"/>
              <a:ext cx="72668" cy="60216"/>
            </a:xfrm>
            <a:custGeom>
              <a:avLst/>
              <a:gdLst/>
              <a:ahLst/>
              <a:cxnLst/>
              <a:rect l="l" t="t" r="r" b="b"/>
              <a:pathLst>
                <a:path w="2772" h="2297" extrusionOk="0">
                  <a:moveTo>
                    <a:pt x="924" y="1"/>
                  </a:moveTo>
                  <a:lnTo>
                    <a:pt x="924" y="463"/>
                  </a:lnTo>
                  <a:cubicBezTo>
                    <a:pt x="924" y="549"/>
                    <a:pt x="881" y="622"/>
                    <a:pt x="794" y="665"/>
                  </a:cubicBezTo>
                  <a:lnTo>
                    <a:pt x="260" y="939"/>
                  </a:lnTo>
                  <a:cubicBezTo>
                    <a:pt x="101" y="1011"/>
                    <a:pt x="0" y="1170"/>
                    <a:pt x="0" y="1343"/>
                  </a:cubicBezTo>
                  <a:lnTo>
                    <a:pt x="0" y="2296"/>
                  </a:lnTo>
                  <a:lnTo>
                    <a:pt x="2772" y="2296"/>
                  </a:lnTo>
                  <a:lnTo>
                    <a:pt x="2772" y="1343"/>
                  </a:lnTo>
                  <a:cubicBezTo>
                    <a:pt x="2772" y="1170"/>
                    <a:pt x="2671" y="1011"/>
                    <a:pt x="2512" y="939"/>
                  </a:cubicBezTo>
                  <a:lnTo>
                    <a:pt x="1978" y="665"/>
                  </a:lnTo>
                  <a:cubicBezTo>
                    <a:pt x="1891" y="622"/>
                    <a:pt x="1848" y="549"/>
                    <a:pt x="1848" y="463"/>
                  </a:cubicBezTo>
                  <a:lnTo>
                    <a:pt x="1848"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9" name="Google Shape;18049;p62"/>
            <p:cNvSpPr/>
            <p:nvPr/>
          </p:nvSpPr>
          <p:spPr>
            <a:xfrm>
              <a:off x="1991758" y="2943559"/>
              <a:ext cx="26530" cy="18115"/>
            </a:xfrm>
            <a:custGeom>
              <a:avLst/>
              <a:gdLst/>
              <a:ahLst/>
              <a:cxnLst/>
              <a:rect l="l" t="t" r="r" b="b"/>
              <a:pathLst>
                <a:path w="1012" h="691" extrusionOk="0">
                  <a:moveTo>
                    <a:pt x="44" y="1"/>
                  </a:moveTo>
                  <a:lnTo>
                    <a:pt x="44" y="463"/>
                  </a:lnTo>
                  <a:cubicBezTo>
                    <a:pt x="44" y="506"/>
                    <a:pt x="30" y="549"/>
                    <a:pt x="1" y="593"/>
                  </a:cubicBezTo>
                  <a:cubicBezTo>
                    <a:pt x="167" y="658"/>
                    <a:pt x="340" y="690"/>
                    <a:pt x="512" y="690"/>
                  </a:cubicBezTo>
                  <a:cubicBezTo>
                    <a:pt x="683" y="690"/>
                    <a:pt x="853" y="658"/>
                    <a:pt x="1011" y="593"/>
                  </a:cubicBezTo>
                  <a:cubicBezTo>
                    <a:pt x="983" y="549"/>
                    <a:pt x="968" y="506"/>
                    <a:pt x="968" y="463"/>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0" name="Google Shape;18050;p62"/>
            <p:cNvSpPr/>
            <p:nvPr/>
          </p:nvSpPr>
          <p:spPr>
            <a:xfrm>
              <a:off x="1969056" y="2962486"/>
              <a:ext cx="72301" cy="41289"/>
            </a:xfrm>
            <a:custGeom>
              <a:avLst/>
              <a:gdLst/>
              <a:ahLst/>
              <a:cxnLst/>
              <a:rect l="l" t="t" r="r" b="b"/>
              <a:pathLst>
                <a:path w="2758" h="1575" extrusionOk="0">
                  <a:moveTo>
                    <a:pt x="665" y="1"/>
                  </a:moveTo>
                  <a:lnTo>
                    <a:pt x="246" y="217"/>
                  </a:lnTo>
                  <a:cubicBezTo>
                    <a:pt x="102" y="289"/>
                    <a:pt x="1" y="448"/>
                    <a:pt x="1" y="621"/>
                  </a:cubicBezTo>
                  <a:lnTo>
                    <a:pt x="1" y="1574"/>
                  </a:lnTo>
                  <a:lnTo>
                    <a:pt x="2758" y="1574"/>
                  </a:lnTo>
                  <a:lnTo>
                    <a:pt x="2758" y="621"/>
                  </a:lnTo>
                  <a:cubicBezTo>
                    <a:pt x="2758" y="448"/>
                    <a:pt x="2657" y="289"/>
                    <a:pt x="2498" y="217"/>
                  </a:cubicBezTo>
                  <a:lnTo>
                    <a:pt x="2079" y="1"/>
                  </a:lnTo>
                  <a:cubicBezTo>
                    <a:pt x="1899" y="232"/>
                    <a:pt x="1636" y="347"/>
                    <a:pt x="1372" y="347"/>
                  </a:cubicBezTo>
                  <a:cubicBezTo>
                    <a:pt x="1109" y="347"/>
                    <a:pt x="845" y="232"/>
                    <a:pt x="665"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1" name="Google Shape;18051;p62"/>
            <p:cNvSpPr/>
            <p:nvPr/>
          </p:nvSpPr>
          <p:spPr>
            <a:xfrm>
              <a:off x="1969056" y="2973470"/>
              <a:ext cx="18193" cy="30672"/>
            </a:xfrm>
            <a:custGeom>
              <a:avLst/>
              <a:gdLst/>
              <a:ahLst/>
              <a:cxnLst/>
              <a:rect l="l" t="t" r="r" b="b"/>
              <a:pathLst>
                <a:path w="694" h="1170" extrusionOk="0">
                  <a:moveTo>
                    <a:pt x="59" y="0"/>
                  </a:moveTo>
                  <a:cubicBezTo>
                    <a:pt x="15" y="58"/>
                    <a:pt x="1" y="130"/>
                    <a:pt x="1" y="217"/>
                  </a:cubicBezTo>
                  <a:lnTo>
                    <a:pt x="1" y="1170"/>
                  </a:lnTo>
                  <a:lnTo>
                    <a:pt x="694" y="1170"/>
                  </a:lnTo>
                  <a:lnTo>
                    <a:pt x="679" y="693"/>
                  </a:lnTo>
                  <a:cubicBezTo>
                    <a:pt x="679" y="549"/>
                    <a:pt x="621" y="419"/>
                    <a:pt x="506" y="332"/>
                  </a:cubicBezTo>
                  <a:lnTo>
                    <a:pt x="59" y="0"/>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2" name="Google Shape;18052;p62"/>
            <p:cNvSpPr/>
            <p:nvPr/>
          </p:nvSpPr>
          <p:spPr>
            <a:xfrm>
              <a:off x="2023190" y="2973470"/>
              <a:ext cx="18167" cy="30672"/>
            </a:xfrm>
            <a:custGeom>
              <a:avLst/>
              <a:gdLst/>
              <a:ahLst/>
              <a:cxnLst/>
              <a:rect l="l" t="t" r="r" b="b"/>
              <a:pathLst>
                <a:path w="693" h="1170" extrusionOk="0">
                  <a:moveTo>
                    <a:pt x="635" y="0"/>
                  </a:moveTo>
                  <a:lnTo>
                    <a:pt x="188" y="332"/>
                  </a:lnTo>
                  <a:cubicBezTo>
                    <a:pt x="72" y="419"/>
                    <a:pt x="0" y="549"/>
                    <a:pt x="0" y="693"/>
                  </a:cubicBezTo>
                  <a:lnTo>
                    <a:pt x="0" y="1170"/>
                  </a:lnTo>
                  <a:lnTo>
                    <a:pt x="693" y="1170"/>
                  </a:lnTo>
                  <a:lnTo>
                    <a:pt x="693" y="217"/>
                  </a:lnTo>
                  <a:cubicBezTo>
                    <a:pt x="693" y="130"/>
                    <a:pt x="664" y="58"/>
                    <a:pt x="635"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3" name="Google Shape;18053;p62"/>
            <p:cNvSpPr/>
            <p:nvPr/>
          </p:nvSpPr>
          <p:spPr>
            <a:xfrm>
              <a:off x="1980800" y="2895140"/>
              <a:ext cx="48472" cy="54501"/>
            </a:xfrm>
            <a:custGeom>
              <a:avLst/>
              <a:gdLst/>
              <a:ahLst/>
              <a:cxnLst/>
              <a:rect l="l" t="t" r="r" b="b"/>
              <a:pathLst>
                <a:path w="1849" h="2079" extrusionOk="0">
                  <a:moveTo>
                    <a:pt x="693" y="0"/>
                  </a:moveTo>
                  <a:cubicBezTo>
                    <a:pt x="318" y="0"/>
                    <a:pt x="0" y="318"/>
                    <a:pt x="0" y="693"/>
                  </a:cubicBezTo>
                  <a:lnTo>
                    <a:pt x="0" y="1155"/>
                  </a:lnTo>
                  <a:cubicBezTo>
                    <a:pt x="0" y="1660"/>
                    <a:pt x="419" y="2079"/>
                    <a:pt x="924" y="2079"/>
                  </a:cubicBezTo>
                  <a:cubicBezTo>
                    <a:pt x="1429" y="2079"/>
                    <a:pt x="1848" y="1660"/>
                    <a:pt x="1848" y="1155"/>
                  </a:cubicBezTo>
                  <a:lnTo>
                    <a:pt x="1848" y="693"/>
                  </a:lnTo>
                  <a:cubicBezTo>
                    <a:pt x="1848" y="318"/>
                    <a:pt x="1530" y="0"/>
                    <a:pt x="115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4" name="Google Shape;18054;p62"/>
            <p:cNvSpPr/>
            <p:nvPr/>
          </p:nvSpPr>
          <p:spPr>
            <a:xfrm>
              <a:off x="1980879" y="2895507"/>
              <a:ext cx="33241" cy="54029"/>
            </a:xfrm>
            <a:custGeom>
              <a:avLst/>
              <a:gdLst/>
              <a:ahLst/>
              <a:cxnLst/>
              <a:rect l="l" t="t" r="r" b="b"/>
              <a:pathLst>
                <a:path w="1268" h="2061" extrusionOk="0">
                  <a:moveTo>
                    <a:pt x="690" y="1"/>
                  </a:moveTo>
                  <a:cubicBezTo>
                    <a:pt x="315" y="1"/>
                    <a:pt x="12" y="304"/>
                    <a:pt x="12" y="679"/>
                  </a:cubicBezTo>
                  <a:lnTo>
                    <a:pt x="12" y="1141"/>
                  </a:lnTo>
                  <a:cubicBezTo>
                    <a:pt x="0" y="1667"/>
                    <a:pt x="434" y="2061"/>
                    <a:pt x="921" y="2061"/>
                  </a:cubicBezTo>
                  <a:cubicBezTo>
                    <a:pt x="1035" y="2061"/>
                    <a:pt x="1152" y="2039"/>
                    <a:pt x="1268" y="1993"/>
                  </a:cubicBezTo>
                  <a:cubicBezTo>
                    <a:pt x="921" y="1848"/>
                    <a:pt x="690" y="1516"/>
                    <a:pt x="690" y="1141"/>
                  </a:cubicBezTo>
                  <a:lnTo>
                    <a:pt x="690" y="679"/>
                  </a:lnTo>
                  <a:cubicBezTo>
                    <a:pt x="690" y="347"/>
                    <a:pt x="936" y="58"/>
                    <a:pt x="126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5" name="Google Shape;18055;p62"/>
            <p:cNvSpPr/>
            <p:nvPr/>
          </p:nvSpPr>
          <p:spPr>
            <a:xfrm>
              <a:off x="1981167" y="2895507"/>
              <a:ext cx="48105" cy="23908"/>
            </a:xfrm>
            <a:custGeom>
              <a:avLst/>
              <a:gdLst/>
              <a:ahLst/>
              <a:cxnLst/>
              <a:rect l="l" t="t" r="r" b="b"/>
              <a:pathLst>
                <a:path w="1835" h="912" extrusionOk="0">
                  <a:moveTo>
                    <a:pt x="679" y="1"/>
                  </a:moveTo>
                  <a:cubicBezTo>
                    <a:pt x="304" y="1"/>
                    <a:pt x="1" y="304"/>
                    <a:pt x="1" y="679"/>
                  </a:cubicBezTo>
                  <a:cubicBezTo>
                    <a:pt x="544" y="838"/>
                    <a:pt x="1111" y="912"/>
                    <a:pt x="1680" y="912"/>
                  </a:cubicBezTo>
                  <a:cubicBezTo>
                    <a:pt x="1731" y="912"/>
                    <a:pt x="1783" y="911"/>
                    <a:pt x="1834" y="910"/>
                  </a:cubicBezTo>
                  <a:lnTo>
                    <a:pt x="1834" y="679"/>
                  </a:lnTo>
                  <a:cubicBezTo>
                    <a:pt x="1834" y="304"/>
                    <a:pt x="1516" y="1"/>
                    <a:pt x="114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6" name="Google Shape;18056;p62"/>
            <p:cNvSpPr/>
            <p:nvPr/>
          </p:nvSpPr>
          <p:spPr>
            <a:xfrm>
              <a:off x="1981167" y="2895507"/>
              <a:ext cx="32952" cy="21968"/>
            </a:xfrm>
            <a:custGeom>
              <a:avLst/>
              <a:gdLst/>
              <a:ahLst/>
              <a:cxnLst/>
              <a:rect l="l" t="t" r="r" b="b"/>
              <a:pathLst>
                <a:path w="1257" h="838" extrusionOk="0">
                  <a:moveTo>
                    <a:pt x="679" y="1"/>
                  </a:moveTo>
                  <a:cubicBezTo>
                    <a:pt x="304" y="1"/>
                    <a:pt x="1" y="304"/>
                    <a:pt x="1" y="679"/>
                  </a:cubicBezTo>
                  <a:cubicBezTo>
                    <a:pt x="217" y="751"/>
                    <a:pt x="448" y="795"/>
                    <a:pt x="679" y="838"/>
                  </a:cubicBezTo>
                  <a:lnTo>
                    <a:pt x="679" y="679"/>
                  </a:lnTo>
                  <a:cubicBezTo>
                    <a:pt x="679" y="347"/>
                    <a:pt x="925" y="58"/>
                    <a:pt x="125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7" name="Google Shape;18057;p62"/>
            <p:cNvSpPr/>
            <p:nvPr/>
          </p:nvSpPr>
          <p:spPr>
            <a:xfrm>
              <a:off x="1963000" y="3015860"/>
              <a:ext cx="84412" cy="144576"/>
            </a:xfrm>
            <a:custGeom>
              <a:avLst/>
              <a:gdLst/>
              <a:ahLst/>
              <a:cxnLst/>
              <a:rect l="l" t="t" r="r" b="b"/>
              <a:pathLst>
                <a:path w="3220" h="5515" extrusionOk="0">
                  <a:moveTo>
                    <a:pt x="1" y="0"/>
                  </a:moveTo>
                  <a:lnTo>
                    <a:pt x="1" y="5514"/>
                  </a:lnTo>
                  <a:lnTo>
                    <a:pt x="3220" y="5514"/>
                  </a:lnTo>
                  <a:lnTo>
                    <a:pt x="3220"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8" name="Google Shape;18058;p62"/>
            <p:cNvSpPr/>
            <p:nvPr/>
          </p:nvSpPr>
          <p:spPr>
            <a:xfrm>
              <a:off x="1963000" y="3100246"/>
              <a:ext cx="84412" cy="60190"/>
            </a:xfrm>
            <a:custGeom>
              <a:avLst/>
              <a:gdLst/>
              <a:ahLst/>
              <a:cxnLst/>
              <a:rect l="l" t="t" r="r" b="b"/>
              <a:pathLst>
                <a:path w="3220" h="2296" extrusionOk="0">
                  <a:moveTo>
                    <a:pt x="1" y="0"/>
                  </a:moveTo>
                  <a:lnTo>
                    <a:pt x="1" y="2295"/>
                  </a:lnTo>
                  <a:lnTo>
                    <a:pt x="3220" y="2295"/>
                  </a:lnTo>
                  <a:lnTo>
                    <a:pt x="3220"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9" name="Google Shape;18059;p62"/>
            <p:cNvSpPr/>
            <p:nvPr/>
          </p:nvSpPr>
          <p:spPr>
            <a:xfrm>
              <a:off x="2034908" y="3082079"/>
              <a:ext cx="48472" cy="72668"/>
            </a:xfrm>
            <a:custGeom>
              <a:avLst/>
              <a:gdLst/>
              <a:ahLst/>
              <a:cxnLst/>
              <a:rect l="l" t="t" r="r" b="b"/>
              <a:pathLst>
                <a:path w="1849" h="2772" extrusionOk="0">
                  <a:moveTo>
                    <a:pt x="693" y="0"/>
                  </a:moveTo>
                  <a:cubicBezTo>
                    <a:pt x="318" y="0"/>
                    <a:pt x="1" y="318"/>
                    <a:pt x="15" y="693"/>
                  </a:cubicBezTo>
                  <a:lnTo>
                    <a:pt x="15" y="1458"/>
                  </a:lnTo>
                  <a:cubicBezTo>
                    <a:pt x="29" y="1675"/>
                    <a:pt x="102" y="1906"/>
                    <a:pt x="246" y="2079"/>
                  </a:cubicBezTo>
                  <a:cubicBezTo>
                    <a:pt x="390" y="2252"/>
                    <a:pt x="477" y="2469"/>
                    <a:pt x="477" y="2700"/>
                  </a:cubicBezTo>
                  <a:lnTo>
                    <a:pt x="477" y="2772"/>
                  </a:lnTo>
                  <a:lnTo>
                    <a:pt x="1401" y="2772"/>
                  </a:lnTo>
                  <a:lnTo>
                    <a:pt x="1401" y="2628"/>
                  </a:lnTo>
                  <a:cubicBezTo>
                    <a:pt x="1401" y="2440"/>
                    <a:pt x="1459" y="2252"/>
                    <a:pt x="1574" y="2122"/>
                  </a:cubicBezTo>
                  <a:lnTo>
                    <a:pt x="1661" y="2021"/>
                  </a:lnTo>
                  <a:cubicBezTo>
                    <a:pt x="1776" y="1862"/>
                    <a:pt x="1834" y="1689"/>
                    <a:pt x="1848" y="1516"/>
                  </a:cubicBezTo>
                  <a:lnTo>
                    <a:pt x="1848" y="693"/>
                  </a:lnTo>
                  <a:cubicBezTo>
                    <a:pt x="1848" y="303"/>
                    <a:pt x="1531" y="0"/>
                    <a:pt x="115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0" name="Google Shape;18060;p62"/>
            <p:cNvSpPr/>
            <p:nvPr/>
          </p:nvSpPr>
          <p:spPr>
            <a:xfrm>
              <a:off x="2035275" y="3082446"/>
              <a:ext cx="26897" cy="72301"/>
            </a:xfrm>
            <a:custGeom>
              <a:avLst/>
              <a:gdLst/>
              <a:ahLst/>
              <a:cxnLst/>
              <a:rect l="l" t="t" r="r" b="b"/>
              <a:pathLst>
                <a:path w="1026" h="2758" extrusionOk="0">
                  <a:moveTo>
                    <a:pt x="694" y="1"/>
                  </a:moveTo>
                  <a:cubicBezTo>
                    <a:pt x="304" y="1"/>
                    <a:pt x="1" y="304"/>
                    <a:pt x="1" y="694"/>
                  </a:cubicBezTo>
                  <a:lnTo>
                    <a:pt x="1" y="1444"/>
                  </a:lnTo>
                  <a:cubicBezTo>
                    <a:pt x="15" y="1675"/>
                    <a:pt x="88" y="1892"/>
                    <a:pt x="232" y="2065"/>
                  </a:cubicBezTo>
                  <a:cubicBezTo>
                    <a:pt x="376" y="2238"/>
                    <a:pt x="463" y="2455"/>
                    <a:pt x="463" y="2686"/>
                  </a:cubicBezTo>
                  <a:lnTo>
                    <a:pt x="463" y="2758"/>
                  </a:lnTo>
                  <a:lnTo>
                    <a:pt x="925" y="2758"/>
                  </a:lnTo>
                  <a:lnTo>
                    <a:pt x="925" y="2686"/>
                  </a:lnTo>
                  <a:cubicBezTo>
                    <a:pt x="925" y="2469"/>
                    <a:pt x="882" y="2267"/>
                    <a:pt x="809" y="2065"/>
                  </a:cubicBezTo>
                  <a:cubicBezTo>
                    <a:pt x="723" y="1863"/>
                    <a:pt x="694" y="1661"/>
                    <a:pt x="694" y="1444"/>
                  </a:cubicBezTo>
                  <a:lnTo>
                    <a:pt x="694" y="694"/>
                  </a:lnTo>
                  <a:cubicBezTo>
                    <a:pt x="694" y="304"/>
                    <a:pt x="838" y="1"/>
                    <a:pt x="102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1" name="Google Shape;18061;p62"/>
            <p:cNvSpPr/>
            <p:nvPr/>
          </p:nvSpPr>
          <p:spPr>
            <a:xfrm>
              <a:off x="2035275" y="3082446"/>
              <a:ext cx="48105" cy="54134"/>
            </a:xfrm>
            <a:custGeom>
              <a:avLst/>
              <a:gdLst/>
              <a:ahLst/>
              <a:cxnLst/>
              <a:rect l="l" t="t" r="r" b="b"/>
              <a:pathLst>
                <a:path w="1835" h="2065" extrusionOk="0">
                  <a:moveTo>
                    <a:pt x="694" y="1"/>
                  </a:moveTo>
                  <a:cubicBezTo>
                    <a:pt x="304" y="1"/>
                    <a:pt x="1" y="304"/>
                    <a:pt x="1" y="679"/>
                  </a:cubicBezTo>
                  <a:lnTo>
                    <a:pt x="1" y="1141"/>
                  </a:lnTo>
                  <a:cubicBezTo>
                    <a:pt x="1" y="1646"/>
                    <a:pt x="405" y="2065"/>
                    <a:pt x="925" y="2065"/>
                  </a:cubicBezTo>
                  <a:cubicBezTo>
                    <a:pt x="1430" y="2065"/>
                    <a:pt x="1834" y="1646"/>
                    <a:pt x="1834" y="1141"/>
                  </a:cubicBezTo>
                  <a:lnTo>
                    <a:pt x="1834" y="679"/>
                  </a:lnTo>
                  <a:cubicBezTo>
                    <a:pt x="1834" y="304"/>
                    <a:pt x="1531" y="1"/>
                    <a:pt x="1141"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2" name="Google Shape;18062;p62"/>
            <p:cNvSpPr/>
            <p:nvPr/>
          </p:nvSpPr>
          <p:spPr>
            <a:xfrm>
              <a:off x="2035275" y="3082079"/>
              <a:ext cx="26897" cy="54134"/>
            </a:xfrm>
            <a:custGeom>
              <a:avLst/>
              <a:gdLst/>
              <a:ahLst/>
              <a:cxnLst/>
              <a:rect l="l" t="t" r="r" b="b"/>
              <a:pathLst>
                <a:path w="1026" h="2065" extrusionOk="0">
                  <a:moveTo>
                    <a:pt x="694" y="0"/>
                  </a:moveTo>
                  <a:cubicBezTo>
                    <a:pt x="304" y="0"/>
                    <a:pt x="1" y="318"/>
                    <a:pt x="1" y="693"/>
                  </a:cubicBezTo>
                  <a:lnTo>
                    <a:pt x="1" y="1155"/>
                  </a:lnTo>
                  <a:cubicBezTo>
                    <a:pt x="1" y="1617"/>
                    <a:pt x="347" y="2007"/>
                    <a:pt x="795" y="2065"/>
                  </a:cubicBezTo>
                  <a:cubicBezTo>
                    <a:pt x="723" y="1862"/>
                    <a:pt x="694" y="1660"/>
                    <a:pt x="694" y="1458"/>
                  </a:cubicBezTo>
                  <a:lnTo>
                    <a:pt x="694" y="693"/>
                  </a:lnTo>
                  <a:cubicBezTo>
                    <a:pt x="694" y="318"/>
                    <a:pt x="838" y="0"/>
                    <a:pt x="1026"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3" name="Google Shape;18063;p62"/>
            <p:cNvSpPr/>
            <p:nvPr/>
          </p:nvSpPr>
          <p:spPr>
            <a:xfrm>
              <a:off x="2017134" y="3148665"/>
              <a:ext cx="84412" cy="96524"/>
            </a:xfrm>
            <a:custGeom>
              <a:avLst/>
              <a:gdLst/>
              <a:ahLst/>
              <a:cxnLst/>
              <a:rect l="l" t="t" r="r" b="b"/>
              <a:pathLst>
                <a:path w="3220" h="3682" extrusionOk="0">
                  <a:moveTo>
                    <a:pt x="1371" y="1"/>
                  </a:moveTo>
                  <a:cubicBezTo>
                    <a:pt x="1227" y="1"/>
                    <a:pt x="1083" y="30"/>
                    <a:pt x="938" y="88"/>
                  </a:cubicBezTo>
                  <a:lnTo>
                    <a:pt x="433" y="290"/>
                  </a:lnTo>
                  <a:cubicBezTo>
                    <a:pt x="173" y="391"/>
                    <a:pt x="0" y="636"/>
                    <a:pt x="0" y="925"/>
                  </a:cubicBezTo>
                  <a:lnTo>
                    <a:pt x="0" y="3451"/>
                  </a:lnTo>
                  <a:cubicBezTo>
                    <a:pt x="0" y="3581"/>
                    <a:pt x="101" y="3682"/>
                    <a:pt x="231" y="3682"/>
                  </a:cubicBezTo>
                  <a:lnTo>
                    <a:pt x="2988" y="3682"/>
                  </a:lnTo>
                  <a:cubicBezTo>
                    <a:pt x="3118" y="3682"/>
                    <a:pt x="3219" y="3581"/>
                    <a:pt x="3219" y="3451"/>
                  </a:cubicBezTo>
                  <a:lnTo>
                    <a:pt x="3219" y="925"/>
                  </a:lnTo>
                  <a:cubicBezTo>
                    <a:pt x="3219" y="636"/>
                    <a:pt x="3046" y="391"/>
                    <a:pt x="2786" y="275"/>
                  </a:cubicBezTo>
                  <a:lnTo>
                    <a:pt x="2281" y="88"/>
                  </a:lnTo>
                  <a:cubicBezTo>
                    <a:pt x="2137" y="30"/>
                    <a:pt x="1992" y="1"/>
                    <a:pt x="184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4" name="Google Shape;18064;p62"/>
            <p:cNvSpPr/>
            <p:nvPr/>
          </p:nvSpPr>
          <p:spPr>
            <a:xfrm>
              <a:off x="2017134" y="3162297"/>
              <a:ext cx="18167" cy="82892"/>
            </a:xfrm>
            <a:custGeom>
              <a:avLst/>
              <a:gdLst/>
              <a:ahLst/>
              <a:cxnLst/>
              <a:rect l="l" t="t" r="r" b="b"/>
              <a:pathLst>
                <a:path w="693" h="3162" extrusionOk="0">
                  <a:moveTo>
                    <a:pt x="144" y="1"/>
                  </a:moveTo>
                  <a:cubicBezTo>
                    <a:pt x="43" y="116"/>
                    <a:pt x="0" y="260"/>
                    <a:pt x="0" y="419"/>
                  </a:cubicBezTo>
                  <a:lnTo>
                    <a:pt x="0" y="2945"/>
                  </a:lnTo>
                  <a:cubicBezTo>
                    <a:pt x="0" y="3061"/>
                    <a:pt x="101" y="3162"/>
                    <a:pt x="231" y="3162"/>
                  </a:cubicBezTo>
                  <a:lnTo>
                    <a:pt x="693" y="3147"/>
                  </a:lnTo>
                  <a:lnTo>
                    <a:pt x="693" y="650"/>
                  </a:lnTo>
                  <a:cubicBezTo>
                    <a:pt x="693" y="506"/>
                    <a:pt x="621" y="361"/>
                    <a:pt x="505" y="289"/>
                  </a:cubicBezTo>
                  <a:lnTo>
                    <a:pt x="144"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5" name="Google Shape;18065;p62"/>
            <p:cNvSpPr/>
            <p:nvPr/>
          </p:nvSpPr>
          <p:spPr>
            <a:xfrm>
              <a:off x="2083353" y="3162297"/>
              <a:ext cx="18193" cy="82892"/>
            </a:xfrm>
            <a:custGeom>
              <a:avLst/>
              <a:gdLst/>
              <a:ahLst/>
              <a:cxnLst/>
              <a:rect l="l" t="t" r="r" b="b"/>
              <a:pathLst>
                <a:path w="694" h="3162" extrusionOk="0">
                  <a:moveTo>
                    <a:pt x="549" y="1"/>
                  </a:moveTo>
                  <a:lnTo>
                    <a:pt x="188" y="289"/>
                  </a:lnTo>
                  <a:cubicBezTo>
                    <a:pt x="72" y="361"/>
                    <a:pt x="0" y="506"/>
                    <a:pt x="0" y="650"/>
                  </a:cubicBezTo>
                  <a:lnTo>
                    <a:pt x="0" y="3147"/>
                  </a:lnTo>
                  <a:lnTo>
                    <a:pt x="462" y="3162"/>
                  </a:lnTo>
                  <a:cubicBezTo>
                    <a:pt x="592" y="3162"/>
                    <a:pt x="693" y="3061"/>
                    <a:pt x="693" y="2945"/>
                  </a:cubicBezTo>
                  <a:lnTo>
                    <a:pt x="693" y="419"/>
                  </a:lnTo>
                  <a:cubicBezTo>
                    <a:pt x="693" y="260"/>
                    <a:pt x="650" y="116"/>
                    <a:pt x="54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6" name="Google Shape;18066;p62"/>
            <p:cNvSpPr/>
            <p:nvPr/>
          </p:nvSpPr>
          <p:spPr>
            <a:xfrm>
              <a:off x="1926666" y="3082079"/>
              <a:ext cx="47711" cy="72668"/>
            </a:xfrm>
            <a:custGeom>
              <a:avLst/>
              <a:gdLst/>
              <a:ahLst/>
              <a:cxnLst/>
              <a:rect l="l" t="t" r="r" b="b"/>
              <a:pathLst>
                <a:path w="1820" h="2772" extrusionOk="0">
                  <a:moveTo>
                    <a:pt x="679" y="0"/>
                  </a:moveTo>
                  <a:cubicBezTo>
                    <a:pt x="290" y="0"/>
                    <a:pt x="1" y="318"/>
                    <a:pt x="1" y="693"/>
                  </a:cubicBezTo>
                  <a:lnTo>
                    <a:pt x="1" y="1458"/>
                  </a:lnTo>
                  <a:cubicBezTo>
                    <a:pt x="15" y="1675"/>
                    <a:pt x="88" y="1891"/>
                    <a:pt x="232" y="2079"/>
                  </a:cubicBezTo>
                  <a:cubicBezTo>
                    <a:pt x="376" y="2252"/>
                    <a:pt x="448" y="2469"/>
                    <a:pt x="448" y="2700"/>
                  </a:cubicBezTo>
                  <a:lnTo>
                    <a:pt x="448" y="2772"/>
                  </a:lnTo>
                  <a:lnTo>
                    <a:pt x="1372" y="2772"/>
                  </a:lnTo>
                  <a:lnTo>
                    <a:pt x="1372" y="2628"/>
                  </a:lnTo>
                  <a:cubicBezTo>
                    <a:pt x="1372" y="2440"/>
                    <a:pt x="1430" y="2252"/>
                    <a:pt x="1560" y="2122"/>
                  </a:cubicBezTo>
                  <a:lnTo>
                    <a:pt x="1647" y="2021"/>
                  </a:lnTo>
                  <a:cubicBezTo>
                    <a:pt x="1748" y="1862"/>
                    <a:pt x="1820" y="1689"/>
                    <a:pt x="1820" y="1516"/>
                  </a:cubicBezTo>
                  <a:lnTo>
                    <a:pt x="1820" y="693"/>
                  </a:lnTo>
                  <a:cubicBezTo>
                    <a:pt x="1820" y="303"/>
                    <a:pt x="1517" y="0"/>
                    <a:pt x="1127"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7" name="Google Shape;18067;p62"/>
            <p:cNvSpPr/>
            <p:nvPr/>
          </p:nvSpPr>
          <p:spPr>
            <a:xfrm>
              <a:off x="1926666" y="3082446"/>
              <a:ext cx="27290" cy="72301"/>
            </a:xfrm>
            <a:custGeom>
              <a:avLst/>
              <a:gdLst/>
              <a:ahLst/>
              <a:cxnLst/>
              <a:rect l="l" t="t" r="r" b="b"/>
              <a:pathLst>
                <a:path w="1041" h="2758" extrusionOk="0">
                  <a:moveTo>
                    <a:pt x="694" y="1"/>
                  </a:moveTo>
                  <a:cubicBezTo>
                    <a:pt x="319" y="1"/>
                    <a:pt x="1" y="304"/>
                    <a:pt x="1" y="694"/>
                  </a:cubicBezTo>
                  <a:lnTo>
                    <a:pt x="1" y="1444"/>
                  </a:lnTo>
                  <a:cubicBezTo>
                    <a:pt x="15" y="1675"/>
                    <a:pt x="88" y="1892"/>
                    <a:pt x="232" y="2065"/>
                  </a:cubicBezTo>
                  <a:cubicBezTo>
                    <a:pt x="376" y="2238"/>
                    <a:pt x="448" y="2455"/>
                    <a:pt x="448" y="2686"/>
                  </a:cubicBezTo>
                  <a:lnTo>
                    <a:pt x="448" y="2758"/>
                  </a:lnTo>
                  <a:lnTo>
                    <a:pt x="910" y="2758"/>
                  </a:lnTo>
                  <a:lnTo>
                    <a:pt x="910" y="2686"/>
                  </a:lnTo>
                  <a:cubicBezTo>
                    <a:pt x="925" y="2469"/>
                    <a:pt x="882" y="2267"/>
                    <a:pt x="809" y="2065"/>
                  </a:cubicBezTo>
                  <a:cubicBezTo>
                    <a:pt x="737" y="1863"/>
                    <a:pt x="694" y="1661"/>
                    <a:pt x="694" y="1444"/>
                  </a:cubicBezTo>
                  <a:lnTo>
                    <a:pt x="694" y="694"/>
                  </a:lnTo>
                  <a:cubicBezTo>
                    <a:pt x="694" y="304"/>
                    <a:pt x="853" y="1"/>
                    <a:pt x="104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8" name="Google Shape;18068;p62"/>
            <p:cNvSpPr/>
            <p:nvPr/>
          </p:nvSpPr>
          <p:spPr>
            <a:xfrm>
              <a:off x="1926666" y="3082446"/>
              <a:ext cx="48472" cy="54134"/>
            </a:xfrm>
            <a:custGeom>
              <a:avLst/>
              <a:gdLst/>
              <a:ahLst/>
              <a:cxnLst/>
              <a:rect l="l" t="t" r="r" b="b"/>
              <a:pathLst>
                <a:path w="1849" h="2065" extrusionOk="0">
                  <a:moveTo>
                    <a:pt x="694" y="1"/>
                  </a:moveTo>
                  <a:cubicBezTo>
                    <a:pt x="319" y="1"/>
                    <a:pt x="1" y="304"/>
                    <a:pt x="1" y="679"/>
                  </a:cubicBezTo>
                  <a:lnTo>
                    <a:pt x="1" y="1141"/>
                  </a:lnTo>
                  <a:cubicBezTo>
                    <a:pt x="1" y="1646"/>
                    <a:pt x="420" y="2065"/>
                    <a:pt x="925" y="2065"/>
                  </a:cubicBezTo>
                  <a:cubicBezTo>
                    <a:pt x="1430" y="2065"/>
                    <a:pt x="1849" y="1646"/>
                    <a:pt x="1849" y="1141"/>
                  </a:cubicBezTo>
                  <a:lnTo>
                    <a:pt x="1849" y="679"/>
                  </a:lnTo>
                  <a:cubicBezTo>
                    <a:pt x="1849" y="304"/>
                    <a:pt x="1531"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9" name="Google Shape;18069;p62"/>
            <p:cNvSpPr/>
            <p:nvPr/>
          </p:nvSpPr>
          <p:spPr>
            <a:xfrm>
              <a:off x="1926666" y="3082079"/>
              <a:ext cx="27290" cy="54134"/>
            </a:xfrm>
            <a:custGeom>
              <a:avLst/>
              <a:gdLst/>
              <a:ahLst/>
              <a:cxnLst/>
              <a:rect l="l" t="t" r="r" b="b"/>
              <a:pathLst>
                <a:path w="1041" h="2065" extrusionOk="0">
                  <a:moveTo>
                    <a:pt x="694" y="0"/>
                  </a:moveTo>
                  <a:cubicBezTo>
                    <a:pt x="319" y="0"/>
                    <a:pt x="1" y="318"/>
                    <a:pt x="1" y="693"/>
                  </a:cubicBezTo>
                  <a:lnTo>
                    <a:pt x="1" y="1155"/>
                  </a:lnTo>
                  <a:cubicBezTo>
                    <a:pt x="1" y="1617"/>
                    <a:pt x="347" y="2007"/>
                    <a:pt x="809" y="2065"/>
                  </a:cubicBezTo>
                  <a:cubicBezTo>
                    <a:pt x="737" y="1862"/>
                    <a:pt x="694" y="1660"/>
                    <a:pt x="694" y="1458"/>
                  </a:cubicBezTo>
                  <a:lnTo>
                    <a:pt x="694" y="693"/>
                  </a:lnTo>
                  <a:cubicBezTo>
                    <a:pt x="694" y="318"/>
                    <a:pt x="853" y="0"/>
                    <a:pt x="1040"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0" name="Google Shape;18070;p62"/>
            <p:cNvSpPr/>
            <p:nvPr/>
          </p:nvSpPr>
          <p:spPr>
            <a:xfrm>
              <a:off x="1908525" y="3148665"/>
              <a:ext cx="84412" cy="96524"/>
            </a:xfrm>
            <a:custGeom>
              <a:avLst/>
              <a:gdLst/>
              <a:ahLst/>
              <a:cxnLst/>
              <a:rect l="l" t="t" r="r" b="b"/>
              <a:pathLst>
                <a:path w="3220" h="3682" extrusionOk="0">
                  <a:moveTo>
                    <a:pt x="1371" y="1"/>
                  </a:moveTo>
                  <a:cubicBezTo>
                    <a:pt x="1227" y="1"/>
                    <a:pt x="1083" y="30"/>
                    <a:pt x="953" y="88"/>
                  </a:cubicBezTo>
                  <a:lnTo>
                    <a:pt x="433" y="290"/>
                  </a:lnTo>
                  <a:cubicBezTo>
                    <a:pt x="173" y="391"/>
                    <a:pt x="0" y="636"/>
                    <a:pt x="0" y="925"/>
                  </a:cubicBezTo>
                  <a:lnTo>
                    <a:pt x="0" y="3451"/>
                  </a:lnTo>
                  <a:cubicBezTo>
                    <a:pt x="0" y="3581"/>
                    <a:pt x="101" y="3682"/>
                    <a:pt x="231" y="3682"/>
                  </a:cubicBezTo>
                  <a:lnTo>
                    <a:pt x="2988" y="3682"/>
                  </a:lnTo>
                  <a:cubicBezTo>
                    <a:pt x="3118" y="3682"/>
                    <a:pt x="3219" y="3581"/>
                    <a:pt x="3219" y="3451"/>
                  </a:cubicBezTo>
                  <a:lnTo>
                    <a:pt x="3219" y="925"/>
                  </a:lnTo>
                  <a:cubicBezTo>
                    <a:pt x="3219" y="636"/>
                    <a:pt x="3046" y="391"/>
                    <a:pt x="2786" y="275"/>
                  </a:cubicBezTo>
                  <a:lnTo>
                    <a:pt x="2281" y="88"/>
                  </a:lnTo>
                  <a:cubicBezTo>
                    <a:pt x="2137" y="30"/>
                    <a:pt x="1992" y="1"/>
                    <a:pt x="184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1" name="Google Shape;18071;p62"/>
            <p:cNvSpPr/>
            <p:nvPr/>
          </p:nvSpPr>
          <p:spPr>
            <a:xfrm>
              <a:off x="1908892" y="3162297"/>
              <a:ext cx="17800" cy="82892"/>
            </a:xfrm>
            <a:custGeom>
              <a:avLst/>
              <a:gdLst/>
              <a:ahLst/>
              <a:cxnLst/>
              <a:rect l="l" t="t" r="r" b="b"/>
              <a:pathLst>
                <a:path w="679" h="3162" extrusionOk="0">
                  <a:moveTo>
                    <a:pt x="130" y="1"/>
                  </a:moveTo>
                  <a:cubicBezTo>
                    <a:pt x="44" y="116"/>
                    <a:pt x="1" y="260"/>
                    <a:pt x="1" y="419"/>
                  </a:cubicBezTo>
                  <a:lnTo>
                    <a:pt x="1" y="2945"/>
                  </a:lnTo>
                  <a:cubicBezTo>
                    <a:pt x="1" y="3061"/>
                    <a:pt x="102" y="3162"/>
                    <a:pt x="217" y="3162"/>
                  </a:cubicBezTo>
                  <a:lnTo>
                    <a:pt x="679" y="3147"/>
                  </a:lnTo>
                  <a:lnTo>
                    <a:pt x="679" y="650"/>
                  </a:lnTo>
                  <a:cubicBezTo>
                    <a:pt x="679" y="506"/>
                    <a:pt x="607" y="361"/>
                    <a:pt x="506" y="289"/>
                  </a:cubicBezTo>
                  <a:lnTo>
                    <a:pt x="130"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2" name="Google Shape;18072;p62"/>
            <p:cNvSpPr/>
            <p:nvPr/>
          </p:nvSpPr>
          <p:spPr>
            <a:xfrm>
              <a:off x="1975111" y="3162297"/>
              <a:ext cx="18193" cy="82892"/>
            </a:xfrm>
            <a:custGeom>
              <a:avLst/>
              <a:gdLst/>
              <a:ahLst/>
              <a:cxnLst/>
              <a:rect l="l" t="t" r="r" b="b"/>
              <a:pathLst>
                <a:path w="694" h="3162" extrusionOk="0">
                  <a:moveTo>
                    <a:pt x="549" y="1"/>
                  </a:moveTo>
                  <a:lnTo>
                    <a:pt x="188" y="289"/>
                  </a:lnTo>
                  <a:cubicBezTo>
                    <a:pt x="73" y="361"/>
                    <a:pt x="1" y="506"/>
                    <a:pt x="1" y="650"/>
                  </a:cubicBezTo>
                  <a:lnTo>
                    <a:pt x="1" y="3147"/>
                  </a:lnTo>
                  <a:lnTo>
                    <a:pt x="463" y="3162"/>
                  </a:lnTo>
                  <a:cubicBezTo>
                    <a:pt x="593" y="3162"/>
                    <a:pt x="694" y="3061"/>
                    <a:pt x="694" y="2945"/>
                  </a:cubicBezTo>
                  <a:lnTo>
                    <a:pt x="694" y="419"/>
                  </a:lnTo>
                  <a:cubicBezTo>
                    <a:pt x="694" y="260"/>
                    <a:pt x="636" y="116"/>
                    <a:pt x="54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3" name="Google Shape;18073;p62"/>
            <p:cNvSpPr/>
            <p:nvPr/>
          </p:nvSpPr>
          <p:spPr>
            <a:xfrm>
              <a:off x="2089409" y="3142242"/>
              <a:ext cx="48078" cy="72694"/>
            </a:xfrm>
            <a:custGeom>
              <a:avLst/>
              <a:gdLst/>
              <a:ahLst/>
              <a:cxnLst/>
              <a:rect l="l" t="t" r="r" b="b"/>
              <a:pathLst>
                <a:path w="1834" h="2773" extrusionOk="0">
                  <a:moveTo>
                    <a:pt x="693" y="0"/>
                  </a:moveTo>
                  <a:cubicBezTo>
                    <a:pt x="318" y="0"/>
                    <a:pt x="0" y="318"/>
                    <a:pt x="0" y="693"/>
                  </a:cubicBezTo>
                  <a:lnTo>
                    <a:pt x="0" y="1458"/>
                  </a:lnTo>
                  <a:cubicBezTo>
                    <a:pt x="15" y="1675"/>
                    <a:pt x="87" y="1892"/>
                    <a:pt x="231" y="2079"/>
                  </a:cubicBezTo>
                  <a:cubicBezTo>
                    <a:pt x="376" y="2252"/>
                    <a:pt x="462" y="2469"/>
                    <a:pt x="462" y="2700"/>
                  </a:cubicBezTo>
                  <a:lnTo>
                    <a:pt x="462" y="2772"/>
                  </a:lnTo>
                  <a:lnTo>
                    <a:pt x="1386" y="2772"/>
                  </a:lnTo>
                  <a:lnTo>
                    <a:pt x="1386" y="2628"/>
                  </a:lnTo>
                  <a:cubicBezTo>
                    <a:pt x="1386" y="2440"/>
                    <a:pt x="1444" y="2267"/>
                    <a:pt x="1559" y="2122"/>
                  </a:cubicBezTo>
                  <a:lnTo>
                    <a:pt x="1646" y="2021"/>
                  </a:lnTo>
                  <a:cubicBezTo>
                    <a:pt x="1761" y="1877"/>
                    <a:pt x="1819" y="1704"/>
                    <a:pt x="1834" y="1516"/>
                  </a:cubicBezTo>
                  <a:lnTo>
                    <a:pt x="1834" y="693"/>
                  </a:lnTo>
                  <a:cubicBezTo>
                    <a:pt x="1834" y="318"/>
                    <a:pt x="1516"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4" name="Google Shape;18074;p62"/>
            <p:cNvSpPr/>
            <p:nvPr/>
          </p:nvSpPr>
          <p:spPr>
            <a:xfrm>
              <a:off x="2089409" y="3142609"/>
              <a:ext cx="27264" cy="72327"/>
            </a:xfrm>
            <a:custGeom>
              <a:avLst/>
              <a:gdLst/>
              <a:ahLst/>
              <a:cxnLst/>
              <a:rect l="l" t="t" r="r" b="b"/>
              <a:pathLst>
                <a:path w="1040" h="2759" extrusionOk="0">
                  <a:moveTo>
                    <a:pt x="693" y="1"/>
                  </a:moveTo>
                  <a:cubicBezTo>
                    <a:pt x="318" y="1"/>
                    <a:pt x="0" y="304"/>
                    <a:pt x="0" y="679"/>
                  </a:cubicBezTo>
                  <a:lnTo>
                    <a:pt x="0" y="1444"/>
                  </a:lnTo>
                  <a:cubicBezTo>
                    <a:pt x="15" y="1661"/>
                    <a:pt x="101" y="1878"/>
                    <a:pt x="231" y="2065"/>
                  </a:cubicBezTo>
                  <a:cubicBezTo>
                    <a:pt x="376" y="2238"/>
                    <a:pt x="462" y="2455"/>
                    <a:pt x="462" y="2686"/>
                  </a:cubicBezTo>
                  <a:lnTo>
                    <a:pt x="462" y="2758"/>
                  </a:lnTo>
                  <a:lnTo>
                    <a:pt x="924" y="2758"/>
                  </a:lnTo>
                  <a:lnTo>
                    <a:pt x="924" y="2686"/>
                  </a:lnTo>
                  <a:cubicBezTo>
                    <a:pt x="924" y="2469"/>
                    <a:pt x="881" y="2267"/>
                    <a:pt x="809" y="2065"/>
                  </a:cubicBezTo>
                  <a:cubicBezTo>
                    <a:pt x="736" y="1863"/>
                    <a:pt x="693" y="1661"/>
                    <a:pt x="693" y="1444"/>
                  </a:cubicBezTo>
                  <a:lnTo>
                    <a:pt x="693" y="679"/>
                  </a:lnTo>
                  <a:cubicBezTo>
                    <a:pt x="693" y="304"/>
                    <a:pt x="852" y="1"/>
                    <a:pt x="1040"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5" name="Google Shape;18075;p62"/>
            <p:cNvSpPr/>
            <p:nvPr/>
          </p:nvSpPr>
          <p:spPr>
            <a:xfrm>
              <a:off x="2089409" y="3142242"/>
              <a:ext cx="48445" cy="54527"/>
            </a:xfrm>
            <a:custGeom>
              <a:avLst/>
              <a:gdLst/>
              <a:ahLst/>
              <a:cxnLst/>
              <a:rect l="l" t="t" r="r" b="b"/>
              <a:pathLst>
                <a:path w="1848" h="2080" extrusionOk="0">
                  <a:moveTo>
                    <a:pt x="693" y="0"/>
                  </a:moveTo>
                  <a:cubicBezTo>
                    <a:pt x="318" y="0"/>
                    <a:pt x="0" y="318"/>
                    <a:pt x="0" y="693"/>
                  </a:cubicBezTo>
                  <a:lnTo>
                    <a:pt x="0" y="1155"/>
                  </a:lnTo>
                  <a:cubicBezTo>
                    <a:pt x="0" y="1661"/>
                    <a:pt x="419" y="2079"/>
                    <a:pt x="924" y="2079"/>
                  </a:cubicBezTo>
                  <a:cubicBezTo>
                    <a:pt x="1429" y="2079"/>
                    <a:pt x="1848" y="1661"/>
                    <a:pt x="1834" y="1155"/>
                  </a:cubicBezTo>
                  <a:lnTo>
                    <a:pt x="1834" y="693"/>
                  </a:lnTo>
                  <a:cubicBezTo>
                    <a:pt x="1834" y="318"/>
                    <a:pt x="1530" y="0"/>
                    <a:pt x="115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6" name="Google Shape;18076;p62"/>
            <p:cNvSpPr/>
            <p:nvPr/>
          </p:nvSpPr>
          <p:spPr>
            <a:xfrm>
              <a:off x="2089409" y="3142609"/>
              <a:ext cx="27264" cy="53767"/>
            </a:xfrm>
            <a:custGeom>
              <a:avLst/>
              <a:gdLst/>
              <a:ahLst/>
              <a:cxnLst/>
              <a:rect l="l" t="t" r="r" b="b"/>
              <a:pathLst>
                <a:path w="1040" h="2051" extrusionOk="0">
                  <a:moveTo>
                    <a:pt x="693" y="1"/>
                  </a:moveTo>
                  <a:cubicBezTo>
                    <a:pt x="318" y="1"/>
                    <a:pt x="0" y="304"/>
                    <a:pt x="0" y="679"/>
                  </a:cubicBezTo>
                  <a:lnTo>
                    <a:pt x="0" y="1141"/>
                  </a:lnTo>
                  <a:cubicBezTo>
                    <a:pt x="0" y="1603"/>
                    <a:pt x="347" y="1993"/>
                    <a:pt x="809" y="2051"/>
                  </a:cubicBezTo>
                  <a:cubicBezTo>
                    <a:pt x="736" y="1849"/>
                    <a:pt x="693" y="1647"/>
                    <a:pt x="693" y="1444"/>
                  </a:cubicBezTo>
                  <a:lnTo>
                    <a:pt x="693" y="679"/>
                  </a:lnTo>
                  <a:cubicBezTo>
                    <a:pt x="693" y="304"/>
                    <a:pt x="852" y="1"/>
                    <a:pt x="104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7" name="Google Shape;18077;p62"/>
            <p:cNvSpPr/>
            <p:nvPr/>
          </p:nvSpPr>
          <p:spPr>
            <a:xfrm>
              <a:off x="2071609" y="3208855"/>
              <a:ext cx="84412" cy="60190"/>
            </a:xfrm>
            <a:custGeom>
              <a:avLst/>
              <a:gdLst/>
              <a:ahLst/>
              <a:cxnLst/>
              <a:rect l="l" t="t" r="r" b="b"/>
              <a:pathLst>
                <a:path w="3220" h="2296" extrusionOk="0">
                  <a:moveTo>
                    <a:pt x="1372" y="0"/>
                  </a:moveTo>
                  <a:cubicBezTo>
                    <a:pt x="1228" y="0"/>
                    <a:pt x="1083" y="29"/>
                    <a:pt x="939" y="72"/>
                  </a:cubicBezTo>
                  <a:lnTo>
                    <a:pt x="434" y="289"/>
                  </a:lnTo>
                  <a:cubicBezTo>
                    <a:pt x="174" y="390"/>
                    <a:pt x="1" y="635"/>
                    <a:pt x="1" y="924"/>
                  </a:cubicBezTo>
                  <a:lnTo>
                    <a:pt x="1" y="2064"/>
                  </a:lnTo>
                  <a:cubicBezTo>
                    <a:pt x="1" y="2194"/>
                    <a:pt x="102" y="2295"/>
                    <a:pt x="232" y="2295"/>
                  </a:cubicBezTo>
                  <a:lnTo>
                    <a:pt x="2989" y="2295"/>
                  </a:lnTo>
                  <a:cubicBezTo>
                    <a:pt x="3119" y="2295"/>
                    <a:pt x="3220" y="2194"/>
                    <a:pt x="3220" y="2064"/>
                  </a:cubicBezTo>
                  <a:lnTo>
                    <a:pt x="3220" y="924"/>
                  </a:lnTo>
                  <a:cubicBezTo>
                    <a:pt x="3220" y="635"/>
                    <a:pt x="3047" y="390"/>
                    <a:pt x="2772" y="289"/>
                  </a:cubicBezTo>
                  <a:lnTo>
                    <a:pt x="2282" y="72"/>
                  </a:lnTo>
                  <a:cubicBezTo>
                    <a:pt x="2137" y="29"/>
                    <a:pt x="1993" y="0"/>
                    <a:pt x="1849"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8" name="Google Shape;18078;p62"/>
            <p:cNvSpPr/>
            <p:nvPr/>
          </p:nvSpPr>
          <p:spPr>
            <a:xfrm>
              <a:off x="2071609" y="3222460"/>
              <a:ext cx="17826" cy="46951"/>
            </a:xfrm>
            <a:custGeom>
              <a:avLst/>
              <a:gdLst/>
              <a:ahLst/>
              <a:cxnLst/>
              <a:rect l="l" t="t" r="r" b="b"/>
              <a:pathLst>
                <a:path w="680" h="1791" extrusionOk="0">
                  <a:moveTo>
                    <a:pt x="131" y="1"/>
                  </a:moveTo>
                  <a:cubicBezTo>
                    <a:pt x="44" y="116"/>
                    <a:pt x="1" y="261"/>
                    <a:pt x="1" y="419"/>
                  </a:cubicBezTo>
                  <a:lnTo>
                    <a:pt x="1" y="1560"/>
                  </a:lnTo>
                  <a:cubicBezTo>
                    <a:pt x="1" y="1675"/>
                    <a:pt x="102" y="1791"/>
                    <a:pt x="217" y="1791"/>
                  </a:cubicBezTo>
                  <a:lnTo>
                    <a:pt x="679" y="1776"/>
                  </a:lnTo>
                  <a:lnTo>
                    <a:pt x="679" y="650"/>
                  </a:lnTo>
                  <a:cubicBezTo>
                    <a:pt x="679" y="506"/>
                    <a:pt x="607" y="362"/>
                    <a:pt x="506" y="289"/>
                  </a:cubicBezTo>
                  <a:lnTo>
                    <a:pt x="131"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9" name="Google Shape;18079;p62"/>
            <p:cNvSpPr/>
            <p:nvPr/>
          </p:nvSpPr>
          <p:spPr>
            <a:xfrm>
              <a:off x="2137828" y="3222460"/>
              <a:ext cx="17826" cy="46951"/>
            </a:xfrm>
            <a:custGeom>
              <a:avLst/>
              <a:gdLst/>
              <a:ahLst/>
              <a:cxnLst/>
              <a:rect l="l" t="t" r="r" b="b"/>
              <a:pathLst>
                <a:path w="680" h="1791" extrusionOk="0">
                  <a:moveTo>
                    <a:pt x="550" y="1"/>
                  </a:moveTo>
                  <a:lnTo>
                    <a:pt x="174" y="289"/>
                  </a:lnTo>
                  <a:cubicBezTo>
                    <a:pt x="59" y="362"/>
                    <a:pt x="1" y="506"/>
                    <a:pt x="1" y="650"/>
                  </a:cubicBezTo>
                  <a:lnTo>
                    <a:pt x="1" y="1776"/>
                  </a:lnTo>
                  <a:lnTo>
                    <a:pt x="448" y="1791"/>
                  </a:lnTo>
                  <a:cubicBezTo>
                    <a:pt x="578" y="1791"/>
                    <a:pt x="679" y="1675"/>
                    <a:pt x="679" y="1560"/>
                  </a:cubicBezTo>
                  <a:lnTo>
                    <a:pt x="679" y="419"/>
                  </a:lnTo>
                  <a:cubicBezTo>
                    <a:pt x="679" y="261"/>
                    <a:pt x="636" y="116"/>
                    <a:pt x="550"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0" name="Google Shape;18080;p62"/>
            <p:cNvSpPr/>
            <p:nvPr/>
          </p:nvSpPr>
          <p:spPr>
            <a:xfrm>
              <a:off x="1980800" y="3142242"/>
              <a:ext cx="48078" cy="72694"/>
            </a:xfrm>
            <a:custGeom>
              <a:avLst/>
              <a:gdLst/>
              <a:ahLst/>
              <a:cxnLst/>
              <a:rect l="l" t="t" r="r" b="b"/>
              <a:pathLst>
                <a:path w="1834" h="2773" extrusionOk="0">
                  <a:moveTo>
                    <a:pt x="679" y="0"/>
                  </a:moveTo>
                  <a:cubicBezTo>
                    <a:pt x="303" y="15"/>
                    <a:pt x="0" y="318"/>
                    <a:pt x="15" y="693"/>
                  </a:cubicBezTo>
                  <a:lnTo>
                    <a:pt x="15" y="1458"/>
                  </a:lnTo>
                  <a:cubicBezTo>
                    <a:pt x="15" y="1675"/>
                    <a:pt x="101" y="1892"/>
                    <a:pt x="231" y="2079"/>
                  </a:cubicBezTo>
                  <a:cubicBezTo>
                    <a:pt x="390" y="2252"/>
                    <a:pt x="462" y="2469"/>
                    <a:pt x="462" y="2700"/>
                  </a:cubicBezTo>
                  <a:lnTo>
                    <a:pt x="462" y="2772"/>
                  </a:lnTo>
                  <a:lnTo>
                    <a:pt x="1386" y="2772"/>
                  </a:lnTo>
                  <a:lnTo>
                    <a:pt x="1386" y="2628"/>
                  </a:lnTo>
                  <a:cubicBezTo>
                    <a:pt x="1386" y="2440"/>
                    <a:pt x="1444" y="2267"/>
                    <a:pt x="1574" y="2122"/>
                  </a:cubicBezTo>
                  <a:lnTo>
                    <a:pt x="1660" y="2021"/>
                  </a:lnTo>
                  <a:cubicBezTo>
                    <a:pt x="1761" y="1877"/>
                    <a:pt x="1819" y="1704"/>
                    <a:pt x="1834" y="1516"/>
                  </a:cubicBezTo>
                  <a:lnTo>
                    <a:pt x="1834" y="693"/>
                  </a:lnTo>
                  <a:cubicBezTo>
                    <a:pt x="1834" y="318"/>
                    <a:pt x="1530"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1" name="Google Shape;18081;p62"/>
            <p:cNvSpPr/>
            <p:nvPr/>
          </p:nvSpPr>
          <p:spPr>
            <a:xfrm>
              <a:off x="1981167" y="3142609"/>
              <a:ext cx="26897" cy="72327"/>
            </a:xfrm>
            <a:custGeom>
              <a:avLst/>
              <a:gdLst/>
              <a:ahLst/>
              <a:cxnLst/>
              <a:rect l="l" t="t" r="r" b="b"/>
              <a:pathLst>
                <a:path w="1026" h="2759" extrusionOk="0">
                  <a:moveTo>
                    <a:pt x="679" y="1"/>
                  </a:moveTo>
                  <a:cubicBezTo>
                    <a:pt x="304" y="1"/>
                    <a:pt x="1" y="304"/>
                    <a:pt x="1" y="679"/>
                  </a:cubicBezTo>
                  <a:lnTo>
                    <a:pt x="1" y="1444"/>
                  </a:lnTo>
                  <a:cubicBezTo>
                    <a:pt x="1" y="1661"/>
                    <a:pt x="87" y="1878"/>
                    <a:pt x="217" y="2065"/>
                  </a:cubicBezTo>
                  <a:cubicBezTo>
                    <a:pt x="376" y="2238"/>
                    <a:pt x="448" y="2455"/>
                    <a:pt x="448" y="2686"/>
                  </a:cubicBezTo>
                  <a:lnTo>
                    <a:pt x="448" y="2758"/>
                  </a:lnTo>
                  <a:lnTo>
                    <a:pt x="910" y="2758"/>
                  </a:lnTo>
                  <a:lnTo>
                    <a:pt x="910" y="2686"/>
                  </a:lnTo>
                  <a:cubicBezTo>
                    <a:pt x="910" y="2469"/>
                    <a:pt x="881" y="2267"/>
                    <a:pt x="795" y="2065"/>
                  </a:cubicBezTo>
                  <a:cubicBezTo>
                    <a:pt x="722" y="1863"/>
                    <a:pt x="679" y="1661"/>
                    <a:pt x="679" y="1444"/>
                  </a:cubicBezTo>
                  <a:lnTo>
                    <a:pt x="679" y="679"/>
                  </a:lnTo>
                  <a:cubicBezTo>
                    <a:pt x="679" y="304"/>
                    <a:pt x="838" y="1"/>
                    <a:pt x="102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2" name="Google Shape;18082;p62"/>
            <p:cNvSpPr/>
            <p:nvPr/>
          </p:nvSpPr>
          <p:spPr>
            <a:xfrm>
              <a:off x="1980800" y="3142242"/>
              <a:ext cx="48472" cy="54527"/>
            </a:xfrm>
            <a:custGeom>
              <a:avLst/>
              <a:gdLst/>
              <a:ahLst/>
              <a:cxnLst/>
              <a:rect l="l" t="t" r="r" b="b"/>
              <a:pathLst>
                <a:path w="1849" h="2080" extrusionOk="0">
                  <a:moveTo>
                    <a:pt x="693" y="0"/>
                  </a:moveTo>
                  <a:cubicBezTo>
                    <a:pt x="318" y="0"/>
                    <a:pt x="0" y="318"/>
                    <a:pt x="0" y="693"/>
                  </a:cubicBezTo>
                  <a:lnTo>
                    <a:pt x="0" y="1155"/>
                  </a:lnTo>
                  <a:cubicBezTo>
                    <a:pt x="0" y="1661"/>
                    <a:pt x="419" y="2079"/>
                    <a:pt x="924" y="2079"/>
                  </a:cubicBezTo>
                  <a:cubicBezTo>
                    <a:pt x="1429" y="2079"/>
                    <a:pt x="1848" y="1661"/>
                    <a:pt x="1848" y="1155"/>
                  </a:cubicBezTo>
                  <a:lnTo>
                    <a:pt x="1848" y="693"/>
                  </a:lnTo>
                  <a:cubicBezTo>
                    <a:pt x="1848" y="318"/>
                    <a:pt x="1530" y="0"/>
                    <a:pt x="115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3" name="Google Shape;18083;p62"/>
            <p:cNvSpPr/>
            <p:nvPr/>
          </p:nvSpPr>
          <p:spPr>
            <a:xfrm>
              <a:off x="1980800" y="3142609"/>
              <a:ext cx="27264" cy="53767"/>
            </a:xfrm>
            <a:custGeom>
              <a:avLst/>
              <a:gdLst/>
              <a:ahLst/>
              <a:cxnLst/>
              <a:rect l="l" t="t" r="r" b="b"/>
              <a:pathLst>
                <a:path w="1040" h="2051" extrusionOk="0">
                  <a:moveTo>
                    <a:pt x="693" y="1"/>
                  </a:moveTo>
                  <a:cubicBezTo>
                    <a:pt x="318" y="1"/>
                    <a:pt x="0" y="304"/>
                    <a:pt x="0" y="679"/>
                  </a:cubicBezTo>
                  <a:lnTo>
                    <a:pt x="0" y="1141"/>
                  </a:lnTo>
                  <a:cubicBezTo>
                    <a:pt x="15" y="1603"/>
                    <a:pt x="347" y="1993"/>
                    <a:pt x="809" y="2051"/>
                  </a:cubicBezTo>
                  <a:cubicBezTo>
                    <a:pt x="736" y="1849"/>
                    <a:pt x="693" y="1647"/>
                    <a:pt x="693" y="1444"/>
                  </a:cubicBezTo>
                  <a:lnTo>
                    <a:pt x="693" y="679"/>
                  </a:lnTo>
                  <a:cubicBezTo>
                    <a:pt x="693" y="304"/>
                    <a:pt x="852" y="1"/>
                    <a:pt x="104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4" name="Google Shape;18084;p62"/>
            <p:cNvSpPr/>
            <p:nvPr/>
          </p:nvSpPr>
          <p:spPr>
            <a:xfrm>
              <a:off x="1962633" y="3208855"/>
              <a:ext cx="84779" cy="60190"/>
            </a:xfrm>
            <a:custGeom>
              <a:avLst/>
              <a:gdLst/>
              <a:ahLst/>
              <a:cxnLst/>
              <a:rect l="l" t="t" r="r" b="b"/>
              <a:pathLst>
                <a:path w="3234" h="2296" extrusionOk="0">
                  <a:moveTo>
                    <a:pt x="1386" y="0"/>
                  </a:moveTo>
                  <a:cubicBezTo>
                    <a:pt x="1227" y="0"/>
                    <a:pt x="1083" y="29"/>
                    <a:pt x="953" y="72"/>
                  </a:cubicBezTo>
                  <a:lnTo>
                    <a:pt x="448" y="289"/>
                  </a:lnTo>
                  <a:cubicBezTo>
                    <a:pt x="174" y="390"/>
                    <a:pt x="0" y="635"/>
                    <a:pt x="0" y="924"/>
                  </a:cubicBezTo>
                  <a:lnTo>
                    <a:pt x="0" y="2064"/>
                  </a:lnTo>
                  <a:cubicBezTo>
                    <a:pt x="0" y="2194"/>
                    <a:pt x="116" y="2295"/>
                    <a:pt x="231" y="2295"/>
                  </a:cubicBezTo>
                  <a:lnTo>
                    <a:pt x="3003" y="2295"/>
                  </a:lnTo>
                  <a:cubicBezTo>
                    <a:pt x="3133" y="2295"/>
                    <a:pt x="3234" y="2194"/>
                    <a:pt x="3234" y="2064"/>
                  </a:cubicBezTo>
                  <a:lnTo>
                    <a:pt x="3234" y="924"/>
                  </a:lnTo>
                  <a:cubicBezTo>
                    <a:pt x="3234" y="635"/>
                    <a:pt x="3061" y="390"/>
                    <a:pt x="2801" y="289"/>
                  </a:cubicBezTo>
                  <a:lnTo>
                    <a:pt x="2281" y="72"/>
                  </a:lnTo>
                  <a:cubicBezTo>
                    <a:pt x="2151" y="29"/>
                    <a:pt x="2007" y="0"/>
                    <a:pt x="1848"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5" name="Google Shape;18085;p62"/>
            <p:cNvSpPr/>
            <p:nvPr/>
          </p:nvSpPr>
          <p:spPr>
            <a:xfrm>
              <a:off x="1963000" y="3222460"/>
              <a:ext cx="18193" cy="46951"/>
            </a:xfrm>
            <a:custGeom>
              <a:avLst/>
              <a:gdLst/>
              <a:ahLst/>
              <a:cxnLst/>
              <a:rect l="l" t="t" r="r" b="b"/>
              <a:pathLst>
                <a:path w="694" h="1791" extrusionOk="0">
                  <a:moveTo>
                    <a:pt x="131" y="1"/>
                  </a:moveTo>
                  <a:cubicBezTo>
                    <a:pt x="44" y="116"/>
                    <a:pt x="1" y="261"/>
                    <a:pt x="1" y="419"/>
                  </a:cubicBezTo>
                  <a:lnTo>
                    <a:pt x="1" y="1560"/>
                  </a:lnTo>
                  <a:cubicBezTo>
                    <a:pt x="1" y="1675"/>
                    <a:pt x="102" y="1791"/>
                    <a:pt x="232" y="1791"/>
                  </a:cubicBezTo>
                  <a:lnTo>
                    <a:pt x="694" y="1776"/>
                  </a:lnTo>
                  <a:lnTo>
                    <a:pt x="694" y="650"/>
                  </a:lnTo>
                  <a:cubicBezTo>
                    <a:pt x="679" y="506"/>
                    <a:pt x="622" y="362"/>
                    <a:pt x="506" y="289"/>
                  </a:cubicBezTo>
                  <a:lnTo>
                    <a:pt x="131"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6" name="Google Shape;18086;p62"/>
            <p:cNvSpPr/>
            <p:nvPr/>
          </p:nvSpPr>
          <p:spPr>
            <a:xfrm>
              <a:off x="2029245" y="3222460"/>
              <a:ext cx="18167" cy="46584"/>
            </a:xfrm>
            <a:custGeom>
              <a:avLst/>
              <a:gdLst/>
              <a:ahLst/>
              <a:cxnLst/>
              <a:rect l="l" t="t" r="r" b="b"/>
              <a:pathLst>
                <a:path w="693" h="1777" extrusionOk="0">
                  <a:moveTo>
                    <a:pt x="549" y="1"/>
                  </a:moveTo>
                  <a:lnTo>
                    <a:pt x="173" y="289"/>
                  </a:lnTo>
                  <a:cubicBezTo>
                    <a:pt x="72" y="362"/>
                    <a:pt x="0" y="506"/>
                    <a:pt x="0" y="650"/>
                  </a:cubicBezTo>
                  <a:lnTo>
                    <a:pt x="0" y="1776"/>
                  </a:lnTo>
                  <a:lnTo>
                    <a:pt x="462" y="1776"/>
                  </a:lnTo>
                  <a:cubicBezTo>
                    <a:pt x="577" y="1776"/>
                    <a:pt x="678" y="1675"/>
                    <a:pt x="693" y="1560"/>
                  </a:cubicBezTo>
                  <a:lnTo>
                    <a:pt x="693" y="419"/>
                  </a:lnTo>
                  <a:cubicBezTo>
                    <a:pt x="678" y="261"/>
                    <a:pt x="635" y="116"/>
                    <a:pt x="549"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7" name="Google Shape;18087;p62"/>
            <p:cNvSpPr/>
            <p:nvPr/>
          </p:nvSpPr>
          <p:spPr>
            <a:xfrm>
              <a:off x="1872558" y="3142242"/>
              <a:ext cx="47711" cy="72694"/>
            </a:xfrm>
            <a:custGeom>
              <a:avLst/>
              <a:gdLst/>
              <a:ahLst/>
              <a:cxnLst/>
              <a:rect l="l" t="t" r="r" b="b"/>
              <a:pathLst>
                <a:path w="1820" h="2773" extrusionOk="0">
                  <a:moveTo>
                    <a:pt x="679" y="0"/>
                  </a:moveTo>
                  <a:cubicBezTo>
                    <a:pt x="304" y="15"/>
                    <a:pt x="1" y="318"/>
                    <a:pt x="1" y="693"/>
                  </a:cubicBezTo>
                  <a:lnTo>
                    <a:pt x="1" y="1458"/>
                  </a:lnTo>
                  <a:cubicBezTo>
                    <a:pt x="15" y="1675"/>
                    <a:pt x="87" y="1892"/>
                    <a:pt x="232" y="2079"/>
                  </a:cubicBezTo>
                  <a:cubicBezTo>
                    <a:pt x="376" y="2252"/>
                    <a:pt x="463" y="2469"/>
                    <a:pt x="463" y="2700"/>
                  </a:cubicBezTo>
                  <a:lnTo>
                    <a:pt x="463" y="2772"/>
                  </a:lnTo>
                  <a:lnTo>
                    <a:pt x="1372" y="2772"/>
                  </a:lnTo>
                  <a:lnTo>
                    <a:pt x="1372" y="2628"/>
                  </a:lnTo>
                  <a:cubicBezTo>
                    <a:pt x="1372" y="2440"/>
                    <a:pt x="1444" y="2267"/>
                    <a:pt x="1560" y="2122"/>
                  </a:cubicBezTo>
                  <a:lnTo>
                    <a:pt x="1646" y="2021"/>
                  </a:lnTo>
                  <a:cubicBezTo>
                    <a:pt x="1747" y="1877"/>
                    <a:pt x="1820" y="1704"/>
                    <a:pt x="1820" y="1516"/>
                  </a:cubicBezTo>
                  <a:lnTo>
                    <a:pt x="1820" y="693"/>
                  </a:lnTo>
                  <a:cubicBezTo>
                    <a:pt x="1820" y="318"/>
                    <a:pt x="1516" y="0"/>
                    <a:pt x="1141"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8" name="Google Shape;18088;p62"/>
            <p:cNvSpPr/>
            <p:nvPr/>
          </p:nvSpPr>
          <p:spPr>
            <a:xfrm>
              <a:off x="1872558" y="3142609"/>
              <a:ext cx="26897" cy="72327"/>
            </a:xfrm>
            <a:custGeom>
              <a:avLst/>
              <a:gdLst/>
              <a:ahLst/>
              <a:cxnLst/>
              <a:rect l="l" t="t" r="r" b="b"/>
              <a:pathLst>
                <a:path w="1026" h="2759" extrusionOk="0">
                  <a:moveTo>
                    <a:pt x="694" y="1"/>
                  </a:moveTo>
                  <a:cubicBezTo>
                    <a:pt x="304" y="1"/>
                    <a:pt x="1" y="304"/>
                    <a:pt x="1" y="679"/>
                  </a:cubicBezTo>
                  <a:lnTo>
                    <a:pt x="1" y="1444"/>
                  </a:lnTo>
                  <a:cubicBezTo>
                    <a:pt x="15" y="1661"/>
                    <a:pt x="87" y="1878"/>
                    <a:pt x="232" y="2065"/>
                  </a:cubicBezTo>
                  <a:cubicBezTo>
                    <a:pt x="376" y="2238"/>
                    <a:pt x="463" y="2455"/>
                    <a:pt x="463" y="2686"/>
                  </a:cubicBezTo>
                  <a:lnTo>
                    <a:pt x="463" y="2758"/>
                  </a:lnTo>
                  <a:lnTo>
                    <a:pt x="910" y="2758"/>
                  </a:lnTo>
                  <a:lnTo>
                    <a:pt x="910" y="2686"/>
                  </a:lnTo>
                  <a:cubicBezTo>
                    <a:pt x="925" y="2469"/>
                    <a:pt x="881" y="2267"/>
                    <a:pt x="809" y="2065"/>
                  </a:cubicBezTo>
                  <a:cubicBezTo>
                    <a:pt x="722" y="1863"/>
                    <a:pt x="694" y="1661"/>
                    <a:pt x="694" y="1444"/>
                  </a:cubicBezTo>
                  <a:lnTo>
                    <a:pt x="694" y="679"/>
                  </a:lnTo>
                  <a:cubicBezTo>
                    <a:pt x="694" y="304"/>
                    <a:pt x="838" y="1"/>
                    <a:pt x="102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9" name="Google Shape;18089;p62"/>
            <p:cNvSpPr/>
            <p:nvPr/>
          </p:nvSpPr>
          <p:spPr>
            <a:xfrm>
              <a:off x="1872558" y="3142242"/>
              <a:ext cx="48105" cy="54527"/>
            </a:xfrm>
            <a:custGeom>
              <a:avLst/>
              <a:gdLst/>
              <a:ahLst/>
              <a:cxnLst/>
              <a:rect l="l" t="t" r="r" b="b"/>
              <a:pathLst>
                <a:path w="1835" h="2080" extrusionOk="0">
                  <a:moveTo>
                    <a:pt x="694" y="0"/>
                  </a:moveTo>
                  <a:cubicBezTo>
                    <a:pt x="304" y="0"/>
                    <a:pt x="1" y="318"/>
                    <a:pt x="1" y="693"/>
                  </a:cubicBezTo>
                  <a:lnTo>
                    <a:pt x="1" y="1155"/>
                  </a:lnTo>
                  <a:cubicBezTo>
                    <a:pt x="1" y="1661"/>
                    <a:pt x="405" y="2079"/>
                    <a:pt x="925" y="2079"/>
                  </a:cubicBezTo>
                  <a:cubicBezTo>
                    <a:pt x="1430" y="2079"/>
                    <a:pt x="1834" y="1661"/>
                    <a:pt x="1834" y="1155"/>
                  </a:cubicBezTo>
                  <a:lnTo>
                    <a:pt x="1834" y="693"/>
                  </a:lnTo>
                  <a:cubicBezTo>
                    <a:pt x="1834" y="318"/>
                    <a:pt x="1531" y="0"/>
                    <a:pt x="1141"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0" name="Google Shape;18090;p62"/>
            <p:cNvSpPr/>
            <p:nvPr/>
          </p:nvSpPr>
          <p:spPr>
            <a:xfrm>
              <a:off x="1872558" y="3142609"/>
              <a:ext cx="27290" cy="53767"/>
            </a:xfrm>
            <a:custGeom>
              <a:avLst/>
              <a:gdLst/>
              <a:ahLst/>
              <a:cxnLst/>
              <a:rect l="l" t="t" r="r" b="b"/>
              <a:pathLst>
                <a:path w="1041" h="2051" extrusionOk="0">
                  <a:moveTo>
                    <a:pt x="694" y="1"/>
                  </a:moveTo>
                  <a:cubicBezTo>
                    <a:pt x="304" y="1"/>
                    <a:pt x="1" y="304"/>
                    <a:pt x="1" y="679"/>
                  </a:cubicBezTo>
                  <a:lnTo>
                    <a:pt x="1" y="1141"/>
                  </a:lnTo>
                  <a:cubicBezTo>
                    <a:pt x="1" y="1603"/>
                    <a:pt x="347" y="1993"/>
                    <a:pt x="795" y="2051"/>
                  </a:cubicBezTo>
                  <a:cubicBezTo>
                    <a:pt x="722" y="1849"/>
                    <a:pt x="694" y="1647"/>
                    <a:pt x="694" y="1444"/>
                  </a:cubicBezTo>
                  <a:lnTo>
                    <a:pt x="694" y="679"/>
                  </a:lnTo>
                  <a:cubicBezTo>
                    <a:pt x="694" y="304"/>
                    <a:pt x="838" y="1"/>
                    <a:pt x="1040"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1" name="Google Shape;18091;p62"/>
            <p:cNvSpPr/>
            <p:nvPr/>
          </p:nvSpPr>
          <p:spPr>
            <a:xfrm>
              <a:off x="1854391" y="3208855"/>
              <a:ext cx="84045" cy="60190"/>
            </a:xfrm>
            <a:custGeom>
              <a:avLst/>
              <a:gdLst/>
              <a:ahLst/>
              <a:cxnLst/>
              <a:rect l="l" t="t" r="r" b="b"/>
              <a:pathLst>
                <a:path w="3206" h="2296" extrusionOk="0">
                  <a:moveTo>
                    <a:pt x="1372" y="0"/>
                  </a:moveTo>
                  <a:cubicBezTo>
                    <a:pt x="1228" y="0"/>
                    <a:pt x="1083" y="29"/>
                    <a:pt x="939" y="72"/>
                  </a:cubicBezTo>
                  <a:lnTo>
                    <a:pt x="434" y="289"/>
                  </a:lnTo>
                  <a:cubicBezTo>
                    <a:pt x="174" y="390"/>
                    <a:pt x="1" y="635"/>
                    <a:pt x="1" y="924"/>
                  </a:cubicBezTo>
                  <a:lnTo>
                    <a:pt x="1" y="2064"/>
                  </a:lnTo>
                  <a:cubicBezTo>
                    <a:pt x="1" y="2194"/>
                    <a:pt x="102" y="2295"/>
                    <a:pt x="232" y="2295"/>
                  </a:cubicBezTo>
                  <a:lnTo>
                    <a:pt x="2989" y="2295"/>
                  </a:lnTo>
                  <a:cubicBezTo>
                    <a:pt x="3104" y="2295"/>
                    <a:pt x="3205" y="2194"/>
                    <a:pt x="3205" y="2064"/>
                  </a:cubicBezTo>
                  <a:lnTo>
                    <a:pt x="3205" y="924"/>
                  </a:lnTo>
                  <a:cubicBezTo>
                    <a:pt x="3205" y="635"/>
                    <a:pt x="3047" y="390"/>
                    <a:pt x="2787" y="289"/>
                  </a:cubicBezTo>
                  <a:lnTo>
                    <a:pt x="2282" y="72"/>
                  </a:lnTo>
                  <a:cubicBezTo>
                    <a:pt x="2137" y="29"/>
                    <a:pt x="1993" y="0"/>
                    <a:pt x="1849"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2" name="Google Shape;18092;p62"/>
            <p:cNvSpPr/>
            <p:nvPr/>
          </p:nvSpPr>
          <p:spPr>
            <a:xfrm>
              <a:off x="1854391" y="3222460"/>
              <a:ext cx="18193" cy="46951"/>
            </a:xfrm>
            <a:custGeom>
              <a:avLst/>
              <a:gdLst/>
              <a:ahLst/>
              <a:cxnLst/>
              <a:rect l="l" t="t" r="r" b="b"/>
              <a:pathLst>
                <a:path w="694" h="1791" extrusionOk="0">
                  <a:moveTo>
                    <a:pt x="145" y="1"/>
                  </a:moveTo>
                  <a:cubicBezTo>
                    <a:pt x="44" y="116"/>
                    <a:pt x="1" y="261"/>
                    <a:pt x="1" y="419"/>
                  </a:cubicBezTo>
                  <a:lnTo>
                    <a:pt x="1" y="1560"/>
                  </a:lnTo>
                  <a:cubicBezTo>
                    <a:pt x="1" y="1675"/>
                    <a:pt x="102" y="1791"/>
                    <a:pt x="232" y="1791"/>
                  </a:cubicBezTo>
                  <a:lnTo>
                    <a:pt x="694" y="1776"/>
                  </a:lnTo>
                  <a:lnTo>
                    <a:pt x="694" y="650"/>
                  </a:lnTo>
                  <a:cubicBezTo>
                    <a:pt x="694" y="506"/>
                    <a:pt x="622" y="362"/>
                    <a:pt x="506" y="289"/>
                  </a:cubicBezTo>
                  <a:lnTo>
                    <a:pt x="145"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3" name="Google Shape;18093;p62"/>
            <p:cNvSpPr/>
            <p:nvPr/>
          </p:nvSpPr>
          <p:spPr>
            <a:xfrm>
              <a:off x="1920637" y="3222460"/>
              <a:ext cx="18167" cy="46584"/>
            </a:xfrm>
            <a:custGeom>
              <a:avLst/>
              <a:gdLst/>
              <a:ahLst/>
              <a:cxnLst/>
              <a:rect l="l" t="t" r="r" b="b"/>
              <a:pathLst>
                <a:path w="693" h="1777" extrusionOk="0">
                  <a:moveTo>
                    <a:pt x="549" y="1"/>
                  </a:moveTo>
                  <a:lnTo>
                    <a:pt x="188" y="289"/>
                  </a:lnTo>
                  <a:cubicBezTo>
                    <a:pt x="72" y="362"/>
                    <a:pt x="0" y="506"/>
                    <a:pt x="0" y="650"/>
                  </a:cubicBezTo>
                  <a:lnTo>
                    <a:pt x="0" y="1776"/>
                  </a:lnTo>
                  <a:lnTo>
                    <a:pt x="462" y="1776"/>
                  </a:lnTo>
                  <a:cubicBezTo>
                    <a:pt x="577" y="1776"/>
                    <a:pt x="678" y="1675"/>
                    <a:pt x="693" y="1560"/>
                  </a:cubicBezTo>
                  <a:lnTo>
                    <a:pt x="693" y="419"/>
                  </a:lnTo>
                  <a:cubicBezTo>
                    <a:pt x="693" y="261"/>
                    <a:pt x="635" y="116"/>
                    <a:pt x="549"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4" name="Google Shape;18094;p62"/>
            <p:cNvSpPr/>
            <p:nvPr/>
          </p:nvSpPr>
          <p:spPr>
            <a:xfrm>
              <a:off x="1946354" y="2997693"/>
              <a:ext cx="117338" cy="24249"/>
            </a:xfrm>
            <a:custGeom>
              <a:avLst/>
              <a:gdLst/>
              <a:ahLst/>
              <a:cxnLst/>
              <a:rect l="l" t="t" r="r" b="b"/>
              <a:pathLst>
                <a:path w="4476" h="925" extrusionOk="0">
                  <a:moveTo>
                    <a:pt x="246" y="0"/>
                  </a:moveTo>
                  <a:cubicBezTo>
                    <a:pt x="102" y="0"/>
                    <a:pt x="1" y="145"/>
                    <a:pt x="73" y="274"/>
                  </a:cubicBezTo>
                  <a:lnTo>
                    <a:pt x="333" y="794"/>
                  </a:lnTo>
                  <a:cubicBezTo>
                    <a:pt x="376" y="881"/>
                    <a:pt x="463" y="924"/>
                    <a:pt x="549" y="924"/>
                  </a:cubicBezTo>
                  <a:lnTo>
                    <a:pt x="3942" y="924"/>
                  </a:lnTo>
                  <a:cubicBezTo>
                    <a:pt x="4028" y="924"/>
                    <a:pt x="4100" y="866"/>
                    <a:pt x="4144" y="794"/>
                  </a:cubicBezTo>
                  <a:lnTo>
                    <a:pt x="4403" y="274"/>
                  </a:lnTo>
                  <a:cubicBezTo>
                    <a:pt x="4476" y="145"/>
                    <a:pt x="4389" y="0"/>
                    <a:pt x="424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5" name="Google Shape;18095;p62"/>
            <p:cNvSpPr/>
            <p:nvPr/>
          </p:nvSpPr>
          <p:spPr>
            <a:xfrm>
              <a:off x="1986856" y="3040056"/>
              <a:ext cx="36360" cy="18193"/>
            </a:xfrm>
            <a:custGeom>
              <a:avLst/>
              <a:gdLst/>
              <a:ahLst/>
              <a:cxnLst/>
              <a:rect l="l" t="t" r="r" b="b"/>
              <a:pathLst>
                <a:path w="1387" h="694" extrusionOk="0">
                  <a:moveTo>
                    <a:pt x="231" y="1"/>
                  </a:moveTo>
                  <a:cubicBezTo>
                    <a:pt x="101" y="1"/>
                    <a:pt x="0" y="102"/>
                    <a:pt x="0" y="232"/>
                  </a:cubicBezTo>
                  <a:lnTo>
                    <a:pt x="0" y="463"/>
                  </a:lnTo>
                  <a:cubicBezTo>
                    <a:pt x="0" y="578"/>
                    <a:pt x="101" y="694"/>
                    <a:pt x="231" y="694"/>
                  </a:cubicBezTo>
                  <a:lnTo>
                    <a:pt x="1155" y="694"/>
                  </a:lnTo>
                  <a:cubicBezTo>
                    <a:pt x="1285" y="694"/>
                    <a:pt x="1386" y="578"/>
                    <a:pt x="1386" y="463"/>
                  </a:cubicBezTo>
                  <a:lnTo>
                    <a:pt x="1386" y="232"/>
                  </a:lnTo>
                  <a:cubicBezTo>
                    <a:pt x="1386" y="102"/>
                    <a:pt x="1285" y="1"/>
                    <a:pt x="1155"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6" name="Google Shape;18096;p62"/>
            <p:cNvSpPr/>
            <p:nvPr/>
          </p:nvSpPr>
          <p:spPr>
            <a:xfrm>
              <a:off x="1963000" y="3009804"/>
              <a:ext cx="84412" cy="12138"/>
            </a:xfrm>
            <a:custGeom>
              <a:avLst/>
              <a:gdLst/>
              <a:ahLst/>
              <a:cxnLst/>
              <a:rect l="l" t="t" r="r" b="b"/>
              <a:pathLst>
                <a:path w="3220" h="463" extrusionOk="0">
                  <a:moveTo>
                    <a:pt x="232" y="0"/>
                  </a:moveTo>
                  <a:cubicBezTo>
                    <a:pt x="102" y="0"/>
                    <a:pt x="1" y="101"/>
                    <a:pt x="1" y="231"/>
                  </a:cubicBezTo>
                  <a:lnTo>
                    <a:pt x="1" y="462"/>
                  </a:lnTo>
                  <a:lnTo>
                    <a:pt x="3220" y="462"/>
                  </a:lnTo>
                  <a:lnTo>
                    <a:pt x="3220" y="231"/>
                  </a:lnTo>
                  <a:cubicBezTo>
                    <a:pt x="3220" y="101"/>
                    <a:pt x="3119" y="0"/>
                    <a:pt x="2989"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97" name="Google Shape;18097;p62"/>
          <p:cNvGrpSpPr/>
          <p:nvPr/>
        </p:nvGrpSpPr>
        <p:grpSpPr>
          <a:xfrm>
            <a:off x="5172817" y="2438370"/>
            <a:ext cx="289518" cy="357651"/>
            <a:chOff x="5172817" y="2438370"/>
            <a:chExt cx="289518" cy="357651"/>
          </a:xfrm>
        </p:grpSpPr>
        <p:sp>
          <p:nvSpPr>
            <p:cNvPr id="18098" name="Google Shape;18098;p62"/>
            <p:cNvSpPr/>
            <p:nvPr/>
          </p:nvSpPr>
          <p:spPr>
            <a:xfrm>
              <a:off x="5267427" y="2438370"/>
              <a:ext cx="119593" cy="30672"/>
            </a:xfrm>
            <a:custGeom>
              <a:avLst/>
              <a:gdLst/>
              <a:ahLst/>
              <a:cxnLst/>
              <a:rect l="l" t="t" r="r" b="b"/>
              <a:pathLst>
                <a:path w="4562" h="1170" extrusionOk="0">
                  <a:moveTo>
                    <a:pt x="332" y="1"/>
                  </a:moveTo>
                  <a:cubicBezTo>
                    <a:pt x="145" y="1"/>
                    <a:pt x="0" y="145"/>
                    <a:pt x="0" y="333"/>
                  </a:cubicBezTo>
                  <a:lnTo>
                    <a:pt x="0" y="838"/>
                  </a:lnTo>
                  <a:cubicBezTo>
                    <a:pt x="0" y="1011"/>
                    <a:pt x="145" y="1156"/>
                    <a:pt x="332" y="1170"/>
                  </a:cubicBezTo>
                  <a:lnTo>
                    <a:pt x="4215" y="1170"/>
                  </a:lnTo>
                  <a:cubicBezTo>
                    <a:pt x="4403" y="1170"/>
                    <a:pt x="4562" y="1011"/>
                    <a:pt x="4562" y="838"/>
                  </a:cubicBezTo>
                  <a:lnTo>
                    <a:pt x="4562" y="333"/>
                  </a:lnTo>
                  <a:cubicBezTo>
                    <a:pt x="4562" y="145"/>
                    <a:pt x="4418" y="1"/>
                    <a:pt x="4230"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9" name="Google Shape;18099;p62"/>
            <p:cNvSpPr/>
            <p:nvPr/>
          </p:nvSpPr>
          <p:spPr>
            <a:xfrm>
              <a:off x="5352940" y="2438370"/>
              <a:ext cx="33712" cy="30672"/>
            </a:xfrm>
            <a:custGeom>
              <a:avLst/>
              <a:gdLst/>
              <a:ahLst/>
              <a:cxnLst/>
              <a:rect l="l" t="t" r="r" b="b"/>
              <a:pathLst>
                <a:path w="1286" h="1170" extrusionOk="0">
                  <a:moveTo>
                    <a:pt x="1" y="1"/>
                  </a:moveTo>
                  <a:cubicBezTo>
                    <a:pt x="188" y="1"/>
                    <a:pt x="347" y="145"/>
                    <a:pt x="347" y="333"/>
                  </a:cubicBezTo>
                  <a:lnTo>
                    <a:pt x="347" y="838"/>
                  </a:lnTo>
                  <a:cubicBezTo>
                    <a:pt x="347" y="1026"/>
                    <a:pt x="188" y="1170"/>
                    <a:pt x="1" y="1170"/>
                  </a:cubicBezTo>
                  <a:lnTo>
                    <a:pt x="953" y="1170"/>
                  </a:lnTo>
                  <a:cubicBezTo>
                    <a:pt x="1141" y="1170"/>
                    <a:pt x="1285" y="1026"/>
                    <a:pt x="1285" y="838"/>
                  </a:cubicBezTo>
                  <a:lnTo>
                    <a:pt x="1285" y="347"/>
                  </a:lnTo>
                  <a:cubicBezTo>
                    <a:pt x="1285" y="159"/>
                    <a:pt x="1141" y="1"/>
                    <a:pt x="953" y="1"/>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0" name="Google Shape;18100;p62"/>
            <p:cNvSpPr/>
            <p:nvPr/>
          </p:nvSpPr>
          <p:spPr>
            <a:xfrm>
              <a:off x="5172817" y="2469015"/>
              <a:ext cx="281942" cy="327006"/>
            </a:xfrm>
            <a:custGeom>
              <a:avLst/>
              <a:gdLst/>
              <a:ahLst/>
              <a:cxnLst/>
              <a:rect l="l" t="t" r="r" b="b"/>
              <a:pathLst>
                <a:path w="10755" h="12474" extrusionOk="0">
                  <a:moveTo>
                    <a:pt x="4432" y="1"/>
                  </a:moveTo>
                  <a:lnTo>
                    <a:pt x="4432" y="3639"/>
                  </a:lnTo>
                  <a:cubicBezTo>
                    <a:pt x="4432" y="3855"/>
                    <a:pt x="4302" y="4043"/>
                    <a:pt x="4100" y="4129"/>
                  </a:cubicBezTo>
                  <a:cubicBezTo>
                    <a:pt x="881" y="5400"/>
                    <a:pt x="0" y="9543"/>
                    <a:pt x="2426" y="12026"/>
                  </a:cubicBezTo>
                  <a:cubicBezTo>
                    <a:pt x="2700" y="12314"/>
                    <a:pt x="3090" y="12473"/>
                    <a:pt x="3508" y="12473"/>
                  </a:cubicBezTo>
                  <a:lnTo>
                    <a:pt x="8243" y="12473"/>
                  </a:lnTo>
                  <a:cubicBezTo>
                    <a:pt x="8647" y="12473"/>
                    <a:pt x="9037" y="12300"/>
                    <a:pt x="9326" y="12011"/>
                  </a:cubicBezTo>
                  <a:cubicBezTo>
                    <a:pt x="10250" y="11087"/>
                    <a:pt x="10755" y="9831"/>
                    <a:pt x="10726" y="8518"/>
                  </a:cubicBezTo>
                  <a:cubicBezTo>
                    <a:pt x="10668" y="6569"/>
                    <a:pt x="9470" y="4851"/>
                    <a:pt x="7666" y="4129"/>
                  </a:cubicBezTo>
                  <a:cubicBezTo>
                    <a:pt x="7464" y="4043"/>
                    <a:pt x="7319" y="3855"/>
                    <a:pt x="7319" y="3639"/>
                  </a:cubicBezTo>
                  <a:lnTo>
                    <a:pt x="7319" y="1"/>
                  </a:ln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1" name="Google Shape;18101;p62"/>
            <p:cNvSpPr/>
            <p:nvPr/>
          </p:nvSpPr>
          <p:spPr>
            <a:xfrm>
              <a:off x="5289002" y="2469015"/>
              <a:ext cx="172967" cy="325092"/>
            </a:xfrm>
            <a:custGeom>
              <a:avLst/>
              <a:gdLst/>
              <a:ahLst/>
              <a:cxnLst/>
              <a:rect l="l" t="t" r="r" b="b"/>
              <a:pathLst>
                <a:path w="6598" h="12401" extrusionOk="0">
                  <a:moveTo>
                    <a:pt x="0" y="1"/>
                  </a:moveTo>
                  <a:lnTo>
                    <a:pt x="0" y="477"/>
                  </a:lnTo>
                  <a:lnTo>
                    <a:pt x="1487" y="477"/>
                  </a:lnTo>
                  <a:cubicBezTo>
                    <a:pt x="1862" y="477"/>
                    <a:pt x="2165" y="780"/>
                    <a:pt x="2165" y="1170"/>
                  </a:cubicBezTo>
                  <a:lnTo>
                    <a:pt x="2165" y="4115"/>
                  </a:lnTo>
                  <a:cubicBezTo>
                    <a:pt x="2180" y="4332"/>
                    <a:pt x="2310" y="4534"/>
                    <a:pt x="2512" y="4620"/>
                  </a:cubicBezTo>
                  <a:cubicBezTo>
                    <a:pt x="5673" y="5862"/>
                    <a:pt x="6597" y="9904"/>
                    <a:pt x="4287" y="12401"/>
                  </a:cubicBezTo>
                  <a:cubicBezTo>
                    <a:pt x="4518" y="12314"/>
                    <a:pt x="4735" y="12184"/>
                    <a:pt x="4908" y="12011"/>
                  </a:cubicBezTo>
                  <a:cubicBezTo>
                    <a:pt x="5818" y="11087"/>
                    <a:pt x="6323" y="9817"/>
                    <a:pt x="6294" y="8518"/>
                  </a:cubicBezTo>
                  <a:cubicBezTo>
                    <a:pt x="6236" y="6569"/>
                    <a:pt x="5038" y="4851"/>
                    <a:pt x="3234" y="4129"/>
                  </a:cubicBezTo>
                  <a:cubicBezTo>
                    <a:pt x="3032" y="4043"/>
                    <a:pt x="2887" y="3855"/>
                    <a:pt x="2887" y="3639"/>
                  </a:cubicBezTo>
                  <a:lnTo>
                    <a:pt x="2887" y="1"/>
                  </a:lnTo>
                  <a:close/>
                </a:path>
              </a:pathLst>
            </a:custGeom>
            <a:solidFill>
              <a:srgbClr val="E9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2" name="Google Shape;18102;p62"/>
            <p:cNvSpPr/>
            <p:nvPr/>
          </p:nvSpPr>
          <p:spPr>
            <a:xfrm>
              <a:off x="5192505" y="2645285"/>
              <a:ext cx="269831" cy="150736"/>
            </a:xfrm>
            <a:custGeom>
              <a:avLst/>
              <a:gdLst/>
              <a:ahLst/>
              <a:cxnLst/>
              <a:rect l="l" t="t" r="r" b="b"/>
              <a:pathLst>
                <a:path w="10293" h="5750" extrusionOk="0">
                  <a:moveTo>
                    <a:pt x="2851" y="1"/>
                  </a:moveTo>
                  <a:cubicBezTo>
                    <a:pt x="1469" y="1"/>
                    <a:pt x="462" y="610"/>
                    <a:pt x="462" y="610"/>
                  </a:cubicBezTo>
                  <a:cubicBezTo>
                    <a:pt x="0" y="2270"/>
                    <a:pt x="462" y="4060"/>
                    <a:pt x="1675" y="5302"/>
                  </a:cubicBezTo>
                  <a:cubicBezTo>
                    <a:pt x="1963" y="5590"/>
                    <a:pt x="2353" y="5749"/>
                    <a:pt x="2757" y="5749"/>
                  </a:cubicBezTo>
                  <a:lnTo>
                    <a:pt x="7492" y="5749"/>
                  </a:lnTo>
                  <a:cubicBezTo>
                    <a:pt x="7911" y="5749"/>
                    <a:pt x="8300" y="5590"/>
                    <a:pt x="8575" y="5302"/>
                  </a:cubicBezTo>
                  <a:cubicBezTo>
                    <a:pt x="9874" y="3988"/>
                    <a:pt x="10293" y="2054"/>
                    <a:pt x="9686" y="307"/>
                  </a:cubicBezTo>
                  <a:lnTo>
                    <a:pt x="9686" y="307"/>
                  </a:lnTo>
                  <a:cubicBezTo>
                    <a:pt x="9686" y="307"/>
                    <a:pt x="8605" y="1156"/>
                    <a:pt x="7116" y="1156"/>
                  </a:cubicBezTo>
                  <a:cubicBezTo>
                    <a:pt x="6505" y="1156"/>
                    <a:pt x="5826" y="1013"/>
                    <a:pt x="5125" y="610"/>
                  </a:cubicBezTo>
                  <a:cubicBezTo>
                    <a:pt x="4326" y="153"/>
                    <a:pt x="3542" y="1"/>
                    <a:pt x="285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3" name="Google Shape;18103;p62"/>
            <p:cNvSpPr/>
            <p:nvPr/>
          </p:nvSpPr>
          <p:spPr>
            <a:xfrm>
              <a:off x="5404400" y="2653700"/>
              <a:ext cx="51119" cy="140801"/>
            </a:xfrm>
            <a:custGeom>
              <a:avLst/>
              <a:gdLst/>
              <a:ahLst/>
              <a:cxnLst/>
              <a:rect l="l" t="t" r="r" b="b"/>
              <a:pathLst>
                <a:path w="1950" h="5371" extrusionOk="0">
                  <a:moveTo>
                    <a:pt x="1719" y="0"/>
                  </a:moveTo>
                  <a:cubicBezTo>
                    <a:pt x="1488" y="159"/>
                    <a:pt x="1242" y="304"/>
                    <a:pt x="983" y="419"/>
                  </a:cubicBezTo>
                  <a:cubicBezTo>
                    <a:pt x="1603" y="2122"/>
                    <a:pt x="1228" y="4028"/>
                    <a:pt x="1" y="5370"/>
                  </a:cubicBezTo>
                  <a:cubicBezTo>
                    <a:pt x="30" y="5356"/>
                    <a:pt x="59" y="5342"/>
                    <a:pt x="73" y="5342"/>
                  </a:cubicBezTo>
                  <a:cubicBezTo>
                    <a:pt x="160" y="5298"/>
                    <a:pt x="246" y="5255"/>
                    <a:pt x="318" y="5212"/>
                  </a:cubicBezTo>
                  <a:lnTo>
                    <a:pt x="376" y="5168"/>
                  </a:lnTo>
                  <a:lnTo>
                    <a:pt x="405" y="5154"/>
                  </a:lnTo>
                  <a:lnTo>
                    <a:pt x="448" y="5125"/>
                  </a:lnTo>
                  <a:lnTo>
                    <a:pt x="463" y="5111"/>
                  </a:lnTo>
                  <a:cubicBezTo>
                    <a:pt x="477" y="5096"/>
                    <a:pt x="506" y="5082"/>
                    <a:pt x="521" y="5067"/>
                  </a:cubicBezTo>
                  <a:lnTo>
                    <a:pt x="535" y="5053"/>
                  </a:lnTo>
                  <a:lnTo>
                    <a:pt x="593" y="4995"/>
                  </a:lnTo>
                  <a:cubicBezTo>
                    <a:pt x="1488" y="4042"/>
                    <a:pt x="1950" y="2772"/>
                    <a:pt x="1892" y="1473"/>
                  </a:cubicBezTo>
                  <a:lnTo>
                    <a:pt x="1892" y="1372"/>
                  </a:lnTo>
                  <a:lnTo>
                    <a:pt x="1892" y="1343"/>
                  </a:lnTo>
                  <a:cubicBezTo>
                    <a:pt x="1892" y="1328"/>
                    <a:pt x="1892" y="1300"/>
                    <a:pt x="1892" y="1285"/>
                  </a:cubicBezTo>
                  <a:lnTo>
                    <a:pt x="1892" y="1242"/>
                  </a:lnTo>
                  <a:lnTo>
                    <a:pt x="1892" y="1184"/>
                  </a:lnTo>
                  <a:cubicBezTo>
                    <a:pt x="1892" y="1170"/>
                    <a:pt x="1892" y="1155"/>
                    <a:pt x="1892" y="1155"/>
                  </a:cubicBezTo>
                  <a:lnTo>
                    <a:pt x="1892" y="1098"/>
                  </a:lnTo>
                  <a:cubicBezTo>
                    <a:pt x="1892" y="1083"/>
                    <a:pt x="1892" y="1069"/>
                    <a:pt x="1892" y="1054"/>
                  </a:cubicBezTo>
                  <a:lnTo>
                    <a:pt x="1892" y="996"/>
                  </a:lnTo>
                  <a:cubicBezTo>
                    <a:pt x="1892" y="982"/>
                    <a:pt x="1892" y="982"/>
                    <a:pt x="1892" y="968"/>
                  </a:cubicBezTo>
                  <a:lnTo>
                    <a:pt x="1892" y="910"/>
                  </a:lnTo>
                  <a:lnTo>
                    <a:pt x="1892" y="867"/>
                  </a:lnTo>
                  <a:lnTo>
                    <a:pt x="1892" y="809"/>
                  </a:lnTo>
                  <a:lnTo>
                    <a:pt x="1892" y="780"/>
                  </a:lnTo>
                  <a:cubicBezTo>
                    <a:pt x="1878" y="751"/>
                    <a:pt x="1878" y="737"/>
                    <a:pt x="1878" y="722"/>
                  </a:cubicBezTo>
                  <a:lnTo>
                    <a:pt x="1878" y="693"/>
                  </a:lnTo>
                  <a:cubicBezTo>
                    <a:pt x="1878" y="679"/>
                    <a:pt x="1878" y="650"/>
                    <a:pt x="1863" y="621"/>
                  </a:cubicBezTo>
                  <a:cubicBezTo>
                    <a:pt x="1849" y="592"/>
                    <a:pt x="1863" y="607"/>
                    <a:pt x="1863" y="592"/>
                  </a:cubicBezTo>
                  <a:cubicBezTo>
                    <a:pt x="1863" y="592"/>
                    <a:pt x="1863" y="549"/>
                    <a:pt x="1849" y="535"/>
                  </a:cubicBezTo>
                  <a:cubicBezTo>
                    <a:pt x="1834" y="506"/>
                    <a:pt x="1849" y="520"/>
                    <a:pt x="1849" y="506"/>
                  </a:cubicBezTo>
                  <a:lnTo>
                    <a:pt x="1834" y="433"/>
                  </a:lnTo>
                  <a:lnTo>
                    <a:pt x="1834" y="419"/>
                  </a:lnTo>
                  <a:cubicBezTo>
                    <a:pt x="1834" y="405"/>
                    <a:pt x="1820" y="376"/>
                    <a:pt x="1820" y="347"/>
                  </a:cubicBezTo>
                  <a:cubicBezTo>
                    <a:pt x="1820" y="347"/>
                    <a:pt x="1820" y="332"/>
                    <a:pt x="1820" y="332"/>
                  </a:cubicBezTo>
                  <a:cubicBezTo>
                    <a:pt x="1820" y="304"/>
                    <a:pt x="1805" y="289"/>
                    <a:pt x="1791" y="260"/>
                  </a:cubicBezTo>
                  <a:cubicBezTo>
                    <a:pt x="1791" y="246"/>
                    <a:pt x="1791" y="246"/>
                    <a:pt x="1791" y="246"/>
                  </a:cubicBezTo>
                  <a:cubicBezTo>
                    <a:pt x="1791" y="217"/>
                    <a:pt x="1776" y="188"/>
                    <a:pt x="1776" y="159"/>
                  </a:cubicBezTo>
                  <a:lnTo>
                    <a:pt x="1748" y="87"/>
                  </a:lnTo>
                  <a:cubicBezTo>
                    <a:pt x="1748" y="87"/>
                    <a:pt x="1733" y="29"/>
                    <a:pt x="1719"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4" name="Google Shape;18104;p62"/>
            <p:cNvSpPr/>
            <p:nvPr/>
          </p:nvSpPr>
          <p:spPr>
            <a:xfrm>
              <a:off x="5403273" y="2692288"/>
              <a:ext cx="19320" cy="16515"/>
            </a:xfrm>
            <a:custGeom>
              <a:avLst/>
              <a:gdLst/>
              <a:ahLst/>
              <a:cxnLst/>
              <a:rect l="l" t="t" r="r" b="b"/>
              <a:pathLst>
                <a:path w="737" h="630" extrusionOk="0">
                  <a:moveTo>
                    <a:pt x="419" y="1"/>
                  </a:moveTo>
                  <a:cubicBezTo>
                    <a:pt x="145" y="1"/>
                    <a:pt x="1" y="347"/>
                    <a:pt x="203" y="535"/>
                  </a:cubicBezTo>
                  <a:cubicBezTo>
                    <a:pt x="268" y="601"/>
                    <a:pt x="348" y="630"/>
                    <a:pt x="425" y="630"/>
                  </a:cubicBezTo>
                  <a:cubicBezTo>
                    <a:pt x="585" y="630"/>
                    <a:pt x="737" y="504"/>
                    <a:pt x="737" y="318"/>
                  </a:cubicBezTo>
                  <a:cubicBezTo>
                    <a:pt x="737" y="145"/>
                    <a:pt x="592" y="15"/>
                    <a:pt x="419" y="1"/>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5" name="Google Shape;18105;p62"/>
            <p:cNvSpPr/>
            <p:nvPr/>
          </p:nvSpPr>
          <p:spPr>
            <a:xfrm>
              <a:off x="5363531" y="2752478"/>
              <a:ext cx="16699" cy="14287"/>
            </a:xfrm>
            <a:custGeom>
              <a:avLst/>
              <a:gdLst/>
              <a:ahLst/>
              <a:cxnLst/>
              <a:rect l="l" t="t" r="r" b="b"/>
              <a:pathLst>
                <a:path w="637" h="545" extrusionOk="0">
                  <a:moveTo>
                    <a:pt x="376" y="0"/>
                  </a:moveTo>
                  <a:cubicBezTo>
                    <a:pt x="131" y="0"/>
                    <a:pt x="1" y="303"/>
                    <a:pt x="174" y="462"/>
                  </a:cubicBezTo>
                  <a:cubicBezTo>
                    <a:pt x="231" y="519"/>
                    <a:pt x="301" y="545"/>
                    <a:pt x="369" y="545"/>
                  </a:cubicBezTo>
                  <a:cubicBezTo>
                    <a:pt x="506" y="545"/>
                    <a:pt x="636" y="439"/>
                    <a:pt x="636" y="274"/>
                  </a:cubicBezTo>
                  <a:cubicBezTo>
                    <a:pt x="636" y="130"/>
                    <a:pt x="521" y="0"/>
                    <a:pt x="376" y="0"/>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6" name="Google Shape;18106;p62"/>
            <p:cNvSpPr/>
            <p:nvPr/>
          </p:nvSpPr>
          <p:spPr>
            <a:xfrm>
              <a:off x="5248133" y="2682458"/>
              <a:ext cx="16673" cy="14313"/>
            </a:xfrm>
            <a:custGeom>
              <a:avLst/>
              <a:gdLst/>
              <a:ahLst/>
              <a:cxnLst/>
              <a:rect l="l" t="t" r="r" b="b"/>
              <a:pathLst>
                <a:path w="636" h="546" extrusionOk="0">
                  <a:moveTo>
                    <a:pt x="361" y="1"/>
                  </a:moveTo>
                  <a:cubicBezTo>
                    <a:pt x="116" y="1"/>
                    <a:pt x="0" y="289"/>
                    <a:pt x="159" y="462"/>
                  </a:cubicBezTo>
                  <a:cubicBezTo>
                    <a:pt x="216" y="520"/>
                    <a:pt x="287" y="545"/>
                    <a:pt x="357" y="545"/>
                  </a:cubicBezTo>
                  <a:cubicBezTo>
                    <a:pt x="499" y="545"/>
                    <a:pt x="635" y="439"/>
                    <a:pt x="635" y="275"/>
                  </a:cubicBezTo>
                  <a:cubicBezTo>
                    <a:pt x="635" y="130"/>
                    <a:pt x="505" y="1"/>
                    <a:pt x="361" y="1"/>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7" name="Google Shape;18107;p62"/>
            <p:cNvSpPr/>
            <p:nvPr/>
          </p:nvSpPr>
          <p:spPr>
            <a:xfrm>
              <a:off x="5271202" y="2752478"/>
              <a:ext cx="16673" cy="14287"/>
            </a:xfrm>
            <a:custGeom>
              <a:avLst/>
              <a:gdLst/>
              <a:ahLst/>
              <a:cxnLst/>
              <a:rect l="l" t="t" r="r" b="b"/>
              <a:pathLst>
                <a:path w="636" h="545" extrusionOk="0">
                  <a:moveTo>
                    <a:pt x="376" y="0"/>
                  </a:moveTo>
                  <a:cubicBezTo>
                    <a:pt x="131" y="0"/>
                    <a:pt x="1" y="303"/>
                    <a:pt x="174" y="462"/>
                  </a:cubicBezTo>
                  <a:cubicBezTo>
                    <a:pt x="231" y="519"/>
                    <a:pt x="301" y="545"/>
                    <a:pt x="369" y="545"/>
                  </a:cubicBezTo>
                  <a:cubicBezTo>
                    <a:pt x="506" y="545"/>
                    <a:pt x="636" y="439"/>
                    <a:pt x="636" y="274"/>
                  </a:cubicBezTo>
                  <a:cubicBezTo>
                    <a:pt x="636" y="130"/>
                    <a:pt x="520" y="0"/>
                    <a:pt x="376" y="0"/>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8" name="Google Shape;18108;p62"/>
            <p:cNvSpPr/>
            <p:nvPr/>
          </p:nvSpPr>
          <p:spPr>
            <a:xfrm>
              <a:off x="5312831" y="2697584"/>
              <a:ext cx="20081" cy="17145"/>
            </a:xfrm>
            <a:custGeom>
              <a:avLst/>
              <a:gdLst/>
              <a:ahLst/>
              <a:cxnLst/>
              <a:rect l="l" t="t" r="r" b="b"/>
              <a:pathLst>
                <a:path w="766" h="654" extrusionOk="0">
                  <a:moveTo>
                    <a:pt x="434" y="1"/>
                  </a:moveTo>
                  <a:cubicBezTo>
                    <a:pt x="145" y="1"/>
                    <a:pt x="1" y="347"/>
                    <a:pt x="203" y="549"/>
                  </a:cubicBezTo>
                  <a:cubicBezTo>
                    <a:pt x="270" y="622"/>
                    <a:pt x="355" y="654"/>
                    <a:pt x="438" y="654"/>
                  </a:cubicBezTo>
                  <a:cubicBezTo>
                    <a:pt x="605" y="654"/>
                    <a:pt x="766" y="525"/>
                    <a:pt x="766" y="333"/>
                  </a:cubicBezTo>
                  <a:cubicBezTo>
                    <a:pt x="766" y="145"/>
                    <a:pt x="621" y="1"/>
                    <a:pt x="434" y="1"/>
                  </a:cubicBezTo>
                  <a:close/>
                </a:path>
              </a:pathLst>
            </a:custGeom>
            <a:solidFill>
              <a:srgbClr val="596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9" name="Google Shape;18109;p62"/>
          <p:cNvGrpSpPr/>
          <p:nvPr/>
        </p:nvGrpSpPr>
        <p:grpSpPr>
          <a:xfrm>
            <a:off x="3234506" y="2484534"/>
            <a:ext cx="388297" cy="293320"/>
            <a:chOff x="3234506" y="2484534"/>
            <a:chExt cx="388297" cy="293320"/>
          </a:xfrm>
        </p:grpSpPr>
        <p:sp>
          <p:nvSpPr>
            <p:cNvPr id="18110" name="Google Shape;18110;p62"/>
            <p:cNvSpPr/>
            <p:nvPr/>
          </p:nvSpPr>
          <p:spPr>
            <a:xfrm>
              <a:off x="3531208" y="2527684"/>
              <a:ext cx="91595" cy="250170"/>
            </a:xfrm>
            <a:custGeom>
              <a:avLst/>
              <a:gdLst/>
              <a:ahLst/>
              <a:cxnLst/>
              <a:rect l="l" t="t" r="r" b="b"/>
              <a:pathLst>
                <a:path w="3494" h="9543" extrusionOk="0">
                  <a:moveTo>
                    <a:pt x="246" y="0"/>
                  </a:moveTo>
                  <a:cubicBezTo>
                    <a:pt x="116" y="0"/>
                    <a:pt x="15" y="116"/>
                    <a:pt x="15" y="246"/>
                  </a:cubicBezTo>
                  <a:lnTo>
                    <a:pt x="15" y="7767"/>
                  </a:lnTo>
                  <a:cubicBezTo>
                    <a:pt x="0" y="8719"/>
                    <a:pt x="765" y="9513"/>
                    <a:pt x="1718" y="9542"/>
                  </a:cubicBezTo>
                  <a:lnTo>
                    <a:pt x="1747" y="9542"/>
                  </a:lnTo>
                  <a:cubicBezTo>
                    <a:pt x="2714" y="9542"/>
                    <a:pt x="3494" y="8748"/>
                    <a:pt x="3494" y="7796"/>
                  </a:cubicBezTo>
                  <a:lnTo>
                    <a:pt x="3494" y="1242"/>
                  </a:lnTo>
                  <a:cubicBezTo>
                    <a:pt x="3494" y="563"/>
                    <a:pt x="2945" y="0"/>
                    <a:pt x="2252"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1" name="Google Shape;18111;p62"/>
            <p:cNvSpPr/>
            <p:nvPr/>
          </p:nvSpPr>
          <p:spPr>
            <a:xfrm>
              <a:off x="3520984" y="2527684"/>
              <a:ext cx="70413" cy="157814"/>
            </a:xfrm>
            <a:custGeom>
              <a:avLst/>
              <a:gdLst/>
              <a:ahLst/>
              <a:cxnLst/>
              <a:rect l="l" t="t" r="r" b="b"/>
              <a:pathLst>
                <a:path w="2686" h="6020" extrusionOk="0">
                  <a:moveTo>
                    <a:pt x="1" y="0"/>
                  </a:moveTo>
                  <a:lnTo>
                    <a:pt x="1" y="6020"/>
                  </a:lnTo>
                  <a:lnTo>
                    <a:pt x="1285" y="6020"/>
                  </a:lnTo>
                  <a:cubicBezTo>
                    <a:pt x="1415" y="6020"/>
                    <a:pt x="1516" y="5905"/>
                    <a:pt x="1516" y="5775"/>
                  </a:cubicBezTo>
                  <a:lnTo>
                    <a:pt x="1516" y="1256"/>
                  </a:lnTo>
                  <a:cubicBezTo>
                    <a:pt x="1516" y="592"/>
                    <a:pt x="2022" y="44"/>
                    <a:pt x="2686" y="15"/>
                  </a:cubicBezTo>
                  <a:lnTo>
                    <a:pt x="2642"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2" name="Google Shape;18112;p62"/>
            <p:cNvSpPr/>
            <p:nvPr/>
          </p:nvSpPr>
          <p:spPr>
            <a:xfrm>
              <a:off x="3234506" y="2576130"/>
              <a:ext cx="340244" cy="201724"/>
            </a:xfrm>
            <a:custGeom>
              <a:avLst/>
              <a:gdLst/>
              <a:ahLst/>
              <a:cxnLst/>
              <a:rect l="l" t="t" r="r" b="b"/>
              <a:pathLst>
                <a:path w="12979" h="7695" extrusionOk="0">
                  <a:moveTo>
                    <a:pt x="1" y="0"/>
                  </a:moveTo>
                  <a:lnTo>
                    <a:pt x="1" y="5948"/>
                  </a:lnTo>
                  <a:cubicBezTo>
                    <a:pt x="1" y="6900"/>
                    <a:pt x="780" y="7680"/>
                    <a:pt x="1748" y="7694"/>
                  </a:cubicBezTo>
                  <a:lnTo>
                    <a:pt x="12978" y="7694"/>
                  </a:lnTo>
                  <a:cubicBezTo>
                    <a:pt x="12040" y="7622"/>
                    <a:pt x="11318" y="6857"/>
                    <a:pt x="11333" y="5919"/>
                  </a:cubicBezTo>
                  <a:lnTo>
                    <a:pt x="11333"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3" name="Google Shape;18113;p62"/>
            <p:cNvSpPr/>
            <p:nvPr/>
          </p:nvSpPr>
          <p:spPr>
            <a:xfrm>
              <a:off x="3234506" y="2484534"/>
              <a:ext cx="297095" cy="105227"/>
            </a:xfrm>
            <a:custGeom>
              <a:avLst/>
              <a:gdLst/>
              <a:ahLst/>
              <a:cxnLst/>
              <a:rect l="l" t="t" r="r" b="b"/>
              <a:pathLst>
                <a:path w="11333" h="4014" extrusionOk="0">
                  <a:moveTo>
                    <a:pt x="232" y="1"/>
                  </a:moveTo>
                  <a:cubicBezTo>
                    <a:pt x="102" y="1"/>
                    <a:pt x="1" y="102"/>
                    <a:pt x="1" y="232"/>
                  </a:cubicBezTo>
                  <a:lnTo>
                    <a:pt x="1" y="4014"/>
                  </a:lnTo>
                  <a:lnTo>
                    <a:pt x="11333" y="4014"/>
                  </a:lnTo>
                  <a:lnTo>
                    <a:pt x="11333" y="232"/>
                  </a:lnTo>
                  <a:cubicBezTo>
                    <a:pt x="11333" y="102"/>
                    <a:pt x="11217" y="1"/>
                    <a:pt x="11087" y="1"/>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4" name="Google Shape;18114;p62"/>
            <p:cNvSpPr/>
            <p:nvPr/>
          </p:nvSpPr>
          <p:spPr>
            <a:xfrm>
              <a:off x="3268192" y="2507971"/>
              <a:ext cx="51879" cy="58486"/>
            </a:xfrm>
            <a:custGeom>
              <a:avLst/>
              <a:gdLst/>
              <a:ahLst/>
              <a:cxnLst/>
              <a:rect l="l" t="t" r="r" b="b"/>
              <a:pathLst>
                <a:path w="1979" h="2231" extrusionOk="0">
                  <a:moveTo>
                    <a:pt x="226" y="1"/>
                  </a:moveTo>
                  <a:cubicBezTo>
                    <a:pt x="110" y="1"/>
                    <a:pt x="1" y="92"/>
                    <a:pt x="1" y="233"/>
                  </a:cubicBezTo>
                  <a:lnTo>
                    <a:pt x="1" y="1994"/>
                  </a:lnTo>
                  <a:cubicBezTo>
                    <a:pt x="8" y="2138"/>
                    <a:pt x="116" y="2210"/>
                    <a:pt x="226" y="2210"/>
                  </a:cubicBezTo>
                  <a:cubicBezTo>
                    <a:pt x="336" y="2210"/>
                    <a:pt x="448" y="2138"/>
                    <a:pt x="463" y="1994"/>
                  </a:cubicBezTo>
                  <a:lnTo>
                    <a:pt x="463" y="882"/>
                  </a:lnTo>
                  <a:lnTo>
                    <a:pt x="1560" y="2153"/>
                  </a:lnTo>
                  <a:cubicBezTo>
                    <a:pt x="1608" y="2206"/>
                    <a:pt x="1672" y="2230"/>
                    <a:pt x="1735" y="2230"/>
                  </a:cubicBezTo>
                  <a:cubicBezTo>
                    <a:pt x="1858" y="2230"/>
                    <a:pt x="1978" y="2137"/>
                    <a:pt x="1978" y="1994"/>
                  </a:cubicBezTo>
                  <a:lnTo>
                    <a:pt x="1978" y="233"/>
                  </a:lnTo>
                  <a:cubicBezTo>
                    <a:pt x="1964" y="103"/>
                    <a:pt x="1863" y="2"/>
                    <a:pt x="1747" y="2"/>
                  </a:cubicBezTo>
                  <a:cubicBezTo>
                    <a:pt x="1603" y="2"/>
                    <a:pt x="1502" y="103"/>
                    <a:pt x="1502" y="233"/>
                  </a:cubicBezTo>
                  <a:lnTo>
                    <a:pt x="1502" y="1359"/>
                  </a:lnTo>
                  <a:lnTo>
                    <a:pt x="405" y="88"/>
                  </a:lnTo>
                  <a:cubicBezTo>
                    <a:pt x="354" y="28"/>
                    <a:pt x="289" y="1"/>
                    <a:pt x="226"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5" name="Google Shape;18115;p62"/>
            <p:cNvSpPr/>
            <p:nvPr/>
          </p:nvSpPr>
          <p:spPr>
            <a:xfrm>
              <a:off x="3327229" y="2507997"/>
              <a:ext cx="46951" cy="58695"/>
            </a:xfrm>
            <a:custGeom>
              <a:avLst/>
              <a:gdLst/>
              <a:ahLst/>
              <a:cxnLst/>
              <a:rect l="l" t="t" r="r" b="b"/>
              <a:pathLst>
                <a:path w="1791" h="2239" extrusionOk="0">
                  <a:moveTo>
                    <a:pt x="232" y="1"/>
                  </a:moveTo>
                  <a:cubicBezTo>
                    <a:pt x="102" y="1"/>
                    <a:pt x="1" y="102"/>
                    <a:pt x="1" y="246"/>
                  </a:cubicBezTo>
                  <a:lnTo>
                    <a:pt x="1" y="2007"/>
                  </a:lnTo>
                  <a:cubicBezTo>
                    <a:pt x="1" y="2137"/>
                    <a:pt x="102" y="2238"/>
                    <a:pt x="232" y="2238"/>
                  </a:cubicBezTo>
                  <a:lnTo>
                    <a:pt x="1502" y="2238"/>
                  </a:lnTo>
                  <a:cubicBezTo>
                    <a:pt x="1791" y="2209"/>
                    <a:pt x="1791" y="1791"/>
                    <a:pt x="1502" y="1762"/>
                  </a:cubicBezTo>
                  <a:lnTo>
                    <a:pt x="477" y="1762"/>
                  </a:lnTo>
                  <a:lnTo>
                    <a:pt x="477" y="1228"/>
                  </a:lnTo>
                  <a:lnTo>
                    <a:pt x="997" y="1228"/>
                  </a:lnTo>
                  <a:cubicBezTo>
                    <a:pt x="1285" y="1199"/>
                    <a:pt x="1285" y="780"/>
                    <a:pt x="997" y="751"/>
                  </a:cubicBezTo>
                  <a:lnTo>
                    <a:pt x="477" y="751"/>
                  </a:lnTo>
                  <a:lnTo>
                    <a:pt x="477" y="463"/>
                  </a:lnTo>
                  <a:lnTo>
                    <a:pt x="1502" y="463"/>
                  </a:lnTo>
                  <a:lnTo>
                    <a:pt x="1502" y="477"/>
                  </a:lnTo>
                  <a:cubicBezTo>
                    <a:pt x="1791" y="448"/>
                    <a:pt x="1791" y="30"/>
                    <a:pt x="1502"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6" name="Google Shape;18116;p62"/>
            <p:cNvSpPr/>
            <p:nvPr/>
          </p:nvSpPr>
          <p:spPr>
            <a:xfrm>
              <a:off x="3379292" y="2508049"/>
              <a:ext cx="66796" cy="58643"/>
            </a:xfrm>
            <a:custGeom>
              <a:avLst/>
              <a:gdLst/>
              <a:ahLst/>
              <a:cxnLst/>
              <a:rect l="l" t="t" r="r" b="b"/>
              <a:pathLst>
                <a:path w="2548" h="2237" extrusionOk="0">
                  <a:moveTo>
                    <a:pt x="2269" y="1"/>
                  </a:moveTo>
                  <a:cubicBezTo>
                    <a:pt x="2168" y="1"/>
                    <a:pt x="2080" y="68"/>
                    <a:pt x="2057" y="172"/>
                  </a:cubicBezTo>
                  <a:lnTo>
                    <a:pt x="1739" y="1269"/>
                  </a:lnTo>
                  <a:lnTo>
                    <a:pt x="1494" y="648"/>
                  </a:lnTo>
                  <a:cubicBezTo>
                    <a:pt x="1450" y="547"/>
                    <a:pt x="1360" y="497"/>
                    <a:pt x="1272" y="497"/>
                  </a:cubicBezTo>
                  <a:cubicBezTo>
                    <a:pt x="1183" y="497"/>
                    <a:pt x="1097" y="547"/>
                    <a:pt x="1061" y="648"/>
                  </a:cubicBezTo>
                  <a:lnTo>
                    <a:pt x="801" y="1269"/>
                  </a:lnTo>
                  <a:lnTo>
                    <a:pt x="498" y="172"/>
                  </a:lnTo>
                  <a:cubicBezTo>
                    <a:pt x="458" y="64"/>
                    <a:pt x="368" y="16"/>
                    <a:pt x="278" y="16"/>
                  </a:cubicBezTo>
                  <a:cubicBezTo>
                    <a:pt x="140" y="16"/>
                    <a:pt x="1" y="127"/>
                    <a:pt x="36" y="302"/>
                  </a:cubicBezTo>
                  <a:lnTo>
                    <a:pt x="541" y="2063"/>
                  </a:lnTo>
                  <a:cubicBezTo>
                    <a:pt x="571" y="2175"/>
                    <a:pt x="666" y="2233"/>
                    <a:pt x="763" y="2233"/>
                  </a:cubicBezTo>
                  <a:cubicBezTo>
                    <a:pt x="854" y="2233"/>
                    <a:pt x="946" y="2182"/>
                    <a:pt x="988" y="2078"/>
                  </a:cubicBezTo>
                  <a:lnTo>
                    <a:pt x="1277" y="1370"/>
                  </a:lnTo>
                  <a:lnTo>
                    <a:pt x="1566" y="2078"/>
                  </a:lnTo>
                  <a:cubicBezTo>
                    <a:pt x="1595" y="2179"/>
                    <a:pt x="1681" y="2236"/>
                    <a:pt x="1782" y="2236"/>
                  </a:cubicBezTo>
                  <a:lnTo>
                    <a:pt x="1797" y="2236"/>
                  </a:lnTo>
                  <a:cubicBezTo>
                    <a:pt x="1883" y="2222"/>
                    <a:pt x="1970" y="2164"/>
                    <a:pt x="1999" y="2063"/>
                  </a:cubicBezTo>
                  <a:lnTo>
                    <a:pt x="2504" y="302"/>
                  </a:lnTo>
                  <a:cubicBezTo>
                    <a:pt x="2547" y="172"/>
                    <a:pt x="2475" y="42"/>
                    <a:pt x="2345" y="13"/>
                  </a:cubicBezTo>
                  <a:cubicBezTo>
                    <a:pt x="2320" y="5"/>
                    <a:pt x="2294" y="1"/>
                    <a:pt x="2269"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7" name="Google Shape;18117;p62"/>
            <p:cNvSpPr/>
            <p:nvPr/>
          </p:nvSpPr>
          <p:spPr>
            <a:xfrm>
              <a:off x="3450072" y="2507971"/>
              <a:ext cx="50647" cy="58748"/>
            </a:xfrm>
            <a:custGeom>
              <a:avLst/>
              <a:gdLst/>
              <a:ahLst/>
              <a:cxnLst/>
              <a:rect l="l" t="t" r="r" b="b"/>
              <a:pathLst>
                <a:path w="1932" h="2241" extrusionOk="0">
                  <a:moveTo>
                    <a:pt x="1621" y="1"/>
                  </a:moveTo>
                  <a:cubicBezTo>
                    <a:pt x="1613" y="1"/>
                    <a:pt x="1603" y="1"/>
                    <a:pt x="1594" y="2"/>
                  </a:cubicBezTo>
                  <a:lnTo>
                    <a:pt x="338" y="2"/>
                  </a:lnTo>
                  <a:cubicBezTo>
                    <a:pt x="208" y="2"/>
                    <a:pt x="107" y="103"/>
                    <a:pt x="107" y="233"/>
                  </a:cubicBezTo>
                  <a:lnTo>
                    <a:pt x="107" y="1243"/>
                  </a:lnTo>
                  <a:cubicBezTo>
                    <a:pt x="107" y="1373"/>
                    <a:pt x="208" y="1474"/>
                    <a:pt x="338" y="1474"/>
                  </a:cubicBezTo>
                  <a:lnTo>
                    <a:pt x="1363" y="1474"/>
                  </a:lnTo>
                  <a:lnTo>
                    <a:pt x="1363" y="1763"/>
                  </a:lnTo>
                  <a:lnTo>
                    <a:pt x="338" y="1763"/>
                  </a:lnTo>
                  <a:cubicBezTo>
                    <a:pt x="329" y="1762"/>
                    <a:pt x="320" y="1762"/>
                    <a:pt x="312" y="1762"/>
                  </a:cubicBezTo>
                  <a:cubicBezTo>
                    <a:pt x="1" y="1762"/>
                    <a:pt x="1" y="2240"/>
                    <a:pt x="312" y="2240"/>
                  </a:cubicBezTo>
                  <a:cubicBezTo>
                    <a:pt x="320" y="2240"/>
                    <a:pt x="329" y="2240"/>
                    <a:pt x="338" y="2239"/>
                  </a:cubicBezTo>
                  <a:lnTo>
                    <a:pt x="1594" y="2239"/>
                  </a:lnTo>
                  <a:cubicBezTo>
                    <a:pt x="1724" y="2239"/>
                    <a:pt x="1839" y="2124"/>
                    <a:pt x="1839" y="1994"/>
                  </a:cubicBezTo>
                  <a:lnTo>
                    <a:pt x="1839" y="1243"/>
                  </a:lnTo>
                  <a:cubicBezTo>
                    <a:pt x="1839" y="1121"/>
                    <a:pt x="1737" y="1011"/>
                    <a:pt x="1616" y="1011"/>
                  </a:cubicBezTo>
                  <a:cubicBezTo>
                    <a:pt x="1609" y="1011"/>
                    <a:pt x="1601" y="1011"/>
                    <a:pt x="1594" y="1012"/>
                  </a:cubicBezTo>
                  <a:lnTo>
                    <a:pt x="584" y="1012"/>
                  </a:lnTo>
                  <a:lnTo>
                    <a:pt x="584" y="464"/>
                  </a:lnTo>
                  <a:lnTo>
                    <a:pt x="1594" y="464"/>
                  </a:lnTo>
                  <a:cubicBezTo>
                    <a:pt x="1603" y="465"/>
                    <a:pt x="1613" y="465"/>
                    <a:pt x="1621" y="465"/>
                  </a:cubicBezTo>
                  <a:cubicBezTo>
                    <a:pt x="1931" y="465"/>
                    <a:pt x="1931" y="1"/>
                    <a:pt x="1621"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8" name="Google Shape;18118;p62"/>
            <p:cNvSpPr/>
            <p:nvPr/>
          </p:nvSpPr>
          <p:spPr>
            <a:xfrm>
              <a:off x="3271233" y="2606775"/>
              <a:ext cx="91595" cy="78724"/>
            </a:xfrm>
            <a:custGeom>
              <a:avLst/>
              <a:gdLst/>
              <a:ahLst/>
              <a:cxnLst/>
              <a:rect l="l" t="t" r="r" b="b"/>
              <a:pathLst>
                <a:path w="3494" h="3003" extrusionOk="0">
                  <a:moveTo>
                    <a:pt x="231" y="0"/>
                  </a:moveTo>
                  <a:cubicBezTo>
                    <a:pt x="101" y="0"/>
                    <a:pt x="0" y="101"/>
                    <a:pt x="0" y="231"/>
                  </a:cubicBezTo>
                  <a:lnTo>
                    <a:pt x="0" y="2758"/>
                  </a:lnTo>
                  <a:cubicBezTo>
                    <a:pt x="0" y="2888"/>
                    <a:pt x="101" y="3003"/>
                    <a:pt x="231" y="3003"/>
                  </a:cubicBezTo>
                  <a:lnTo>
                    <a:pt x="3248" y="3003"/>
                  </a:lnTo>
                  <a:cubicBezTo>
                    <a:pt x="3378" y="3003"/>
                    <a:pt x="3479" y="2888"/>
                    <a:pt x="3479" y="2758"/>
                  </a:cubicBezTo>
                  <a:lnTo>
                    <a:pt x="3479" y="246"/>
                  </a:lnTo>
                  <a:cubicBezTo>
                    <a:pt x="3494" y="116"/>
                    <a:pt x="3378" y="0"/>
                    <a:pt x="3248"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9" name="Google Shape;18119;p62"/>
            <p:cNvSpPr/>
            <p:nvPr/>
          </p:nvSpPr>
          <p:spPr>
            <a:xfrm>
              <a:off x="3395361" y="2640068"/>
              <a:ext cx="107482" cy="12138"/>
            </a:xfrm>
            <a:custGeom>
              <a:avLst/>
              <a:gdLst/>
              <a:ahLst/>
              <a:cxnLst/>
              <a:rect l="l" t="t" r="r" b="b"/>
              <a:pathLst>
                <a:path w="4100" h="463" extrusionOk="0">
                  <a:moveTo>
                    <a:pt x="289" y="1"/>
                  </a:moveTo>
                  <a:cubicBezTo>
                    <a:pt x="0" y="15"/>
                    <a:pt x="0" y="448"/>
                    <a:pt x="289" y="463"/>
                  </a:cubicBezTo>
                  <a:lnTo>
                    <a:pt x="3811" y="463"/>
                  </a:lnTo>
                  <a:cubicBezTo>
                    <a:pt x="4100" y="448"/>
                    <a:pt x="4100" y="15"/>
                    <a:pt x="38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0" name="Google Shape;18120;p62"/>
            <p:cNvSpPr/>
            <p:nvPr/>
          </p:nvSpPr>
          <p:spPr>
            <a:xfrm>
              <a:off x="3395361" y="2607142"/>
              <a:ext cx="107482" cy="12138"/>
            </a:xfrm>
            <a:custGeom>
              <a:avLst/>
              <a:gdLst/>
              <a:ahLst/>
              <a:cxnLst/>
              <a:rect l="l" t="t" r="r" b="b"/>
              <a:pathLst>
                <a:path w="4100" h="463" extrusionOk="0">
                  <a:moveTo>
                    <a:pt x="289" y="1"/>
                  </a:moveTo>
                  <a:cubicBezTo>
                    <a:pt x="0" y="15"/>
                    <a:pt x="0" y="448"/>
                    <a:pt x="289" y="463"/>
                  </a:cubicBezTo>
                  <a:lnTo>
                    <a:pt x="3811" y="463"/>
                  </a:lnTo>
                  <a:cubicBezTo>
                    <a:pt x="4100" y="448"/>
                    <a:pt x="4100" y="15"/>
                    <a:pt x="38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1" name="Google Shape;18121;p62"/>
            <p:cNvSpPr/>
            <p:nvPr/>
          </p:nvSpPr>
          <p:spPr>
            <a:xfrm>
              <a:off x="3394077" y="2672968"/>
              <a:ext cx="108766" cy="12583"/>
            </a:xfrm>
            <a:custGeom>
              <a:avLst/>
              <a:gdLst/>
              <a:ahLst/>
              <a:cxnLst/>
              <a:rect l="l" t="t" r="r" b="b"/>
              <a:pathLst>
                <a:path w="4149" h="480" extrusionOk="0">
                  <a:moveTo>
                    <a:pt x="311" y="1"/>
                  </a:moveTo>
                  <a:cubicBezTo>
                    <a:pt x="0" y="1"/>
                    <a:pt x="0" y="479"/>
                    <a:pt x="311" y="479"/>
                  </a:cubicBezTo>
                  <a:cubicBezTo>
                    <a:pt x="320" y="479"/>
                    <a:pt x="329" y="479"/>
                    <a:pt x="338" y="478"/>
                  </a:cubicBezTo>
                  <a:lnTo>
                    <a:pt x="3860" y="478"/>
                  </a:lnTo>
                  <a:cubicBezTo>
                    <a:pt x="4149" y="449"/>
                    <a:pt x="4149" y="31"/>
                    <a:pt x="3860" y="2"/>
                  </a:cubicBezTo>
                  <a:lnTo>
                    <a:pt x="338" y="2"/>
                  </a:lnTo>
                  <a:cubicBezTo>
                    <a:pt x="329" y="1"/>
                    <a:pt x="320" y="1"/>
                    <a:pt x="3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2" name="Google Shape;18122;p62"/>
            <p:cNvSpPr/>
            <p:nvPr/>
          </p:nvSpPr>
          <p:spPr>
            <a:xfrm>
              <a:off x="3395361" y="2705920"/>
              <a:ext cx="107482" cy="12505"/>
            </a:xfrm>
            <a:custGeom>
              <a:avLst/>
              <a:gdLst/>
              <a:ahLst/>
              <a:cxnLst/>
              <a:rect l="l" t="t" r="r" b="b"/>
              <a:pathLst>
                <a:path w="4100" h="477" extrusionOk="0">
                  <a:moveTo>
                    <a:pt x="289" y="1"/>
                  </a:moveTo>
                  <a:cubicBezTo>
                    <a:pt x="0" y="29"/>
                    <a:pt x="0" y="448"/>
                    <a:pt x="289" y="477"/>
                  </a:cubicBezTo>
                  <a:lnTo>
                    <a:pt x="3811" y="477"/>
                  </a:lnTo>
                  <a:cubicBezTo>
                    <a:pt x="4100" y="448"/>
                    <a:pt x="4100" y="29"/>
                    <a:pt x="3811"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3" name="Google Shape;18123;p62"/>
            <p:cNvSpPr/>
            <p:nvPr/>
          </p:nvSpPr>
          <p:spPr>
            <a:xfrm>
              <a:off x="3262006" y="2705894"/>
              <a:ext cx="110051" cy="12583"/>
            </a:xfrm>
            <a:custGeom>
              <a:avLst/>
              <a:gdLst/>
              <a:ahLst/>
              <a:cxnLst/>
              <a:rect l="l" t="t" r="r" b="b"/>
              <a:pathLst>
                <a:path w="4198" h="480" extrusionOk="0">
                  <a:moveTo>
                    <a:pt x="311" y="0"/>
                  </a:moveTo>
                  <a:cubicBezTo>
                    <a:pt x="0" y="0"/>
                    <a:pt x="0" y="479"/>
                    <a:pt x="311" y="479"/>
                  </a:cubicBezTo>
                  <a:cubicBezTo>
                    <a:pt x="320" y="479"/>
                    <a:pt x="329" y="479"/>
                    <a:pt x="338" y="478"/>
                  </a:cubicBezTo>
                  <a:lnTo>
                    <a:pt x="3860" y="478"/>
                  </a:lnTo>
                  <a:cubicBezTo>
                    <a:pt x="3869" y="479"/>
                    <a:pt x="3878" y="479"/>
                    <a:pt x="3887" y="479"/>
                  </a:cubicBezTo>
                  <a:cubicBezTo>
                    <a:pt x="4198" y="479"/>
                    <a:pt x="4198" y="0"/>
                    <a:pt x="3887" y="0"/>
                  </a:cubicBezTo>
                  <a:cubicBezTo>
                    <a:pt x="3878" y="0"/>
                    <a:pt x="3869" y="1"/>
                    <a:pt x="3860" y="2"/>
                  </a:cubicBezTo>
                  <a:lnTo>
                    <a:pt x="338" y="2"/>
                  </a:lnTo>
                  <a:cubicBezTo>
                    <a:pt x="329" y="1"/>
                    <a:pt x="320" y="0"/>
                    <a:pt x="311"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4" name="Google Shape;18124;p62"/>
            <p:cNvSpPr/>
            <p:nvPr/>
          </p:nvSpPr>
          <p:spPr>
            <a:xfrm>
              <a:off x="3263290" y="2738846"/>
              <a:ext cx="107481" cy="12505"/>
            </a:xfrm>
            <a:custGeom>
              <a:avLst/>
              <a:gdLst/>
              <a:ahLst/>
              <a:cxnLst/>
              <a:rect l="l" t="t" r="r" b="b"/>
              <a:pathLst>
                <a:path w="4100" h="477" extrusionOk="0">
                  <a:moveTo>
                    <a:pt x="289" y="0"/>
                  </a:moveTo>
                  <a:cubicBezTo>
                    <a:pt x="0" y="29"/>
                    <a:pt x="0" y="448"/>
                    <a:pt x="289" y="477"/>
                  </a:cubicBezTo>
                  <a:lnTo>
                    <a:pt x="3811" y="477"/>
                  </a:lnTo>
                  <a:cubicBezTo>
                    <a:pt x="4100" y="448"/>
                    <a:pt x="4100" y="29"/>
                    <a:pt x="3811"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5" name="Google Shape;18125;p62"/>
            <p:cNvSpPr/>
            <p:nvPr/>
          </p:nvSpPr>
          <p:spPr>
            <a:xfrm>
              <a:off x="3395361" y="2738846"/>
              <a:ext cx="107482" cy="12505"/>
            </a:xfrm>
            <a:custGeom>
              <a:avLst/>
              <a:gdLst/>
              <a:ahLst/>
              <a:cxnLst/>
              <a:rect l="l" t="t" r="r" b="b"/>
              <a:pathLst>
                <a:path w="4100" h="477" extrusionOk="0">
                  <a:moveTo>
                    <a:pt x="289" y="0"/>
                  </a:moveTo>
                  <a:cubicBezTo>
                    <a:pt x="0" y="29"/>
                    <a:pt x="0" y="448"/>
                    <a:pt x="289" y="477"/>
                  </a:cubicBezTo>
                  <a:lnTo>
                    <a:pt x="3811" y="477"/>
                  </a:lnTo>
                  <a:cubicBezTo>
                    <a:pt x="4100" y="448"/>
                    <a:pt x="4100" y="29"/>
                    <a:pt x="3811"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26" name="Google Shape;18126;p62"/>
          <p:cNvGrpSpPr/>
          <p:nvPr/>
        </p:nvGrpSpPr>
        <p:grpSpPr>
          <a:xfrm>
            <a:off x="6065149" y="3367036"/>
            <a:ext cx="362553" cy="356498"/>
            <a:chOff x="6065149" y="3367036"/>
            <a:chExt cx="362553" cy="356498"/>
          </a:xfrm>
        </p:grpSpPr>
        <p:sp>
          <p:nvSpPr>
            <p:cNvPr id="18127" name="Google Shape;18127;p62"/>
            <p:cNvSpPr/>
            <p:nvPr/>
          </p:nvSpPr>
          <p:spPr>
            <a:xfrm>
              <a:off x="6065149" y="3367036"/>
              <a:ext cx="356498" cy="356498"/>
            </a:xfrm>
            <a:custGeom>
              <a:avLst/>
              <a:gdLst/>
              <a:ahLst/>
              <a:cxnLst/>
              <a:rect l="l" t="t" r="r" b="b"/>
              <a:pathLst>
                <a:path w="13599" h="13599" extrusionOk="0">
                  <a:moveTo>
                    <a:pt x="6799" y="0"/>
                  </a:moveTo>
                  <a:cubicBezTo>
                    <a:pt x="3046" y="0"/>
                    <a:pt x="0" y="3046"/>
                    <a:pt x="0" y="6799"/>
                  </a:cubicBezTo>
                  <a:cubicBezTo>
                    <a:pt x="0" y="10552"/>
                    <a:pt x="3046" y="13598"/>
                    <a:pt x="6799" y="13598"/>
                  </a:cubicBezTo>
                  <a:cubicBezTo>
                    <a:pt x="10553" y="13598"/>
                    <a:pt x="13598" y="10552"/>
                    <a:pt x="13598" y="6799"/>
                  </a:cubicBezTo>
                  <a:cubicBezTo>
                    <a:pt x="13598" y="3046"/>
                    <a:pt x="10553" y="0"/>
                    <a:pt x="679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8" name="Google Shape;18128;p62"/>
            <p:cNvSpPr/>
            <p:nvPr/>
          </p:nvSpPr>
          <p:spPr>
            <a:xfrm>
              <a:off x="6219923" y="3367036"/>
              <a:ext cx="207780" cy="356472"/>
            </a:xfrm>
            <a:custGeom>
              <a:avLst/>
              <a:gdLst/>
              <a:ahLst/>
              <a:cxnLst/>
              <a:rect l="l" t="t" r="r" b="b"/>
              <a:pathLst>
                <a:path w="7926" h="13598" extrusionOk="0">
                  <a:moveTo>
                    <a:pt x="895" y="0"/>
                  </a:moveTo>
                  <a:cubicBezTo>
                    <a:pt x="592" y="0"/>
                    <a:pt x="303" y="15"/>
                    <a:pt x="0" y="58"/>
                  </a:cubicBezTo>
                  <a:cubicBezTo>
                    <a:pt x="3393" y="505"/>
                    <a:pt x="5919" y="3392"/>
                    <a:pt x="5919" y="6799"/>
                  </a:cubicBezTo>
                  <a:cubicBezTo>
                    <a:pt x="5919" y="10206"/>
                    <a:pt x="3393" y="13093"/>
                    <a:pt x="0" y="13540"/>
                  </a:cubicBezTo>
                  <a:cubicBezTo>
                    <a:pt x="299" y="13579"/>
                    <a:pt x="595" y="13598"/>
                    <a:pt x="887" y="13598"/>
                  </a:cubicBezTo>
                  <a:cubicBezTo>
                    <a:pt x="4418" y="13598"/>
                    <a:pt x="7439" y="10859"/>
                    <a:pt x="7666" y="7247"/>
                  </a:cubicBezTo>
                  <a:cubicBezTo>
                    <a:pt x="7925" y="3320"/>
                    <a:pt x="4822" y="0"/>
                    <a:pt x="895"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9" name="Google Shape;18129;p62"/>
            <p:cNvSpPr/>
            <p:nvPr/>
          </p:nvSpPr>
          <p:spPr>
            <a:xfrm>
              <a:off x="6119257" y="3421144"/>
              <a:ext cx="247889" cy="247889"/>
            </a:xfrm>
            <a:custGeom>
              <a:avLst/>
              <a:gdLst/>
              <a:ahLst/>
              <a:cxnLst/>
              <a:rect l="l" t="t" r="r" b="b"/>
              <a:pathLst>
                <a:path w="9456" h="9456" extrusionOk="0">
                  <a:moveTo>
                    <a:pt x="4735" y="0"/>
                  </a:moveTo>
                  <a:cubicBezTo>
                    <a:pt x="2123" y="0"/>
                    <a:pt x="0" y="2122"/>
                    <a:pt x="0" y="4735"/>
                  </a:cubicBezTo>
                  <a:cubicBezTo>
                    <a:pt x="0" y="7348"/>
                    <a:pt x="2123" y="9456"/>
                    <a:pt x="4735" y="9456"/>
                  </a:cubicBezTo>
                  <a:cubicBezTo>
                    <a:pt x="7348" y="9456"/>
                    <a:pt x="9456" y="7348"/>
                    <a:pt x="9456" y="4735"/>
                  </a:cubicBezTo>
                  <a:cubicBezTo>
                    <a:pt x="9456" y="2122"/>
                    <a:pt x="7348" y="0"/>
                    <a:pt x="4735" y="0"/>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0" name="Google Shape;18130;p62"/>
            <p:cNvSpPr/>
            <p:nvPr/>
          </p:nvSpPr>
          <p:spPr>
            <a:xfrm>
              <a:off x="6224091" y="3421144"/>
              <a:ext cx="148744" cy="248020"/>
            </a:xfrm>
            <a:custGeom>
              <a:avLst/>
              <a:gdLst/>
              <a:ahLst/>
              <a:cxnLst/>
              <a:rect l="l" t="t" r="r" b="b"/>
              <a:pathLst>
                <a:path w="5674" h="9461" extrusionOk="0">
                  <a:moveTo>
                    <a:pt x="736" y="0"/>
                  </a:moveTo>
                  <a:cubicBezTo>
                    <a:pt x="491" y="0"/>
                    <a:pt x="246" y="29"/>
                    <a:pt x="0" y="58"/>
                  </a:cubicBezTo>
                  <a:cubicBezTo>
                    <a:pt x="2295" y="433"/>
                    <a:pt x="3984" y="2411"/>
                    <a:pt x="3984" y="4735"/>
                  </a:cubicBezTo>
                  <a:cubicBezTo>
                    <a:pt x="3984" y="7059"/>
                    <a:pt x="2295" y="9037"/>
                    <a:pt x="0" y="9398"/>
                  </a:cubicBezTo>
                  <a:cubicBezTo>
                    <a:pt x="257" y="9440"/>
                    <a:pt x="513" y="9461"/>
                    <a:pt x="765" y="9461"/>
                  </a:cubicBezTo>
                  <a:cubicBezTo>
                    <a:pt x="3172" y="9461"/>
                    <a:pt x="5261" y="7593"/>
                    <a:pt x="5457" y="5110"/>
                  </a:cubicBezTo>
                  <a:cubicBezTo>
                    <a:pt x="5673" y="2353"/>
                    <a:pt x="3494" y="0"/>
                    <a:pt x="736"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1" name="Google Shape;18131;p62"/>
            <p:cNvSpPr/>
            <p:nvPr/>
          </p:nvSpPr>
          <p:spPr>
            <a:xfrm>
              <a:off x="6069685" y="3415848"/>
              <a:ext cx="303517" cy="259293"/>
            </a:xfrm>
            <a:custGeom>
              <a:avLst/>
              <a:gdLst/>
              <a:ahLst/>
              <a:cxnLst/>
              <a:rect l="l" t="t" r="r" b="b"/>
              <a:pathLst>
                <a:path w="11578" h="9891" extrusionOk="0">
                  <a:moveTo>
                    <a:pt x="6626" y="433"/>
                  </a:moveTo>
                  <a:cubicBezTo>
                    <a:pt x="6727" y="433"/>
                    <a:pt x="6843" y="433"/>
                    <a:pt x="6944" y="448"/>
                  </a:cubicBezTo>
                  <a:cubicBezTo>
                    <a:pt x="6973" y="664"/>
                    <a:pt x="6987" y="881"/>
                    <a:pt x="6987" y="1097"/>
                  </a:cubicBezTo>
                  <a:cubicBezTo>
                    <a:pt x="6987" y="1920"/>
                    <a:pt x="6771" y="2729"/>
                    <a:pt x="6338" y="3421"/>
                  </a:cubicBezTo>
                  <a:cubicBezTo>
                    <a:pt x="5356" y="2772"/>
                    <a:pt x="4230" y="2353"/>
                    <a:pt x="3061" y="2194"/>
                  </a:cubicBezTo>
                  <a:cubicBezTo>
                    <a:pt x="3912" y="1083"/>
                    <a:pt x="5226" y="433"/>
                    <a:pt x="6626" y="433"/>
                  </a:cubicBezTo>
                  <a:close/>
                  <a:moveTo>
                    <a:pt x="7391" y="506"/>
                  </a:moveTo>
                  <a:lnTo>
                    <a:pt x="7391" y="506"/>
                  </a:lnTo>
                  <a:cubicBezTo>
                    <a:pt x="9355" y="852"/>
                    <a:pt x="10870" y="2440"/>
                    <a:pt x="11101" y="4417"/>
                  </a:cubicBezTo>
                  <a:lnTo>
                    <a:pt x="11101" y="4432"/>
                  </a:lnTo>
                  <a:lnTo>
                    <a:pt x="11058" y="4432"/>
                  </a:lnTo>
                  <a:cubicBezTo>
                    <a:pt x="11035" y="4432"/>
                    <a:pt x="11012" y="4431"/>
                    <a:pt x="10989" y="4431"/>
                  </a:cubicBezTo>
                  <a:cubicBezTo>
                    <a:pt x="10045" y="4431"/>
                    <a:pt x="9119" y="4719"/>
                    <a:pt x="8330" y="5255"/>
                  </a:cubicBezTo>
                  <a:cubicBezTo>
                    <a:pt x="8027" y="4865"/>
                    <a:pt x="7695" y="4504"/>
                    <a:pt x="7334" y="4187"/>
                  </a:cubicBezTo>
                  <a:cubicBezTo>
                    <a:pt x="7132" y="3999"/>
                    <a:pt x="6915" y="3840"/>
                    <a:pt x="6713" y="3681"/>
                  </a:cubicBezTo>
                  <a:cubicBezTo>
                    <a:pt x="7175" y="2902"/>
                    <a:pt x="7435" y="2007"/>
                    <a:pt x="7435" y="1097"/>
                  </a:cubicBezTo>
                  <a:cubicBezTo>
                    <a:pt x="7435" y="895"/>
                    <a:pt x="7420" y="708"/>
                    <a:pt x="7391" y="506"/>
                  </a:cubicBezTo>
                  <a:close/>
                  <a:moveTo>
                    <a:pt x="2786" y="2600"/>
                  </a:moveTo>
                  <a:lnTo>
                    <a:pt x="2786" y="2600"/>
                  </a:lnTo>
                  <a:cubicBezTo>
                    <a:pt x="3964" y="2732"/>
                    <a:pt x="5100" y="3135"/>
                    <a:pt x="6107" y="3782"/>
                  </a:cubicBezTo>
                  <a:cubicBezTo>
                    <a:pt x="5255" y="4923"/>
                    <a:pt x="3912" y="5601"/>
                    <a:pt x="2498" y="5601"/>
                  </a:cubicBezTo>
                  <a:lnTo>
                    <a:pt x="2166" y="5601"/>
                  </a:lnTo>
                  <a:cubicBezTo>
                    <a:pt x="2137" y="5385"/>
                    <a:pt x="2122" y="5168"/>
                    <a:pt x="2122" y="4937"/>
                  </a:cubicBezTo>
                  <a:cubicBezTo>
                    <a:pt x="2122" y="4115"/>
                    <a:pt x="2353" y="3307"/>
                    <a:pt x="2786" y="2600"/>
                  </a:cubicBezTo>
                  <a:close/>
                  <a:moveTo>
                    <a:pt x="11130" y="4865"/>
                  </a:moveTo>
                  <a:lnTo>
                    <a:pt x="11130" y="4937"/>
                  </a:lnTo>
                  <a:cubicBezTo>
                    <a:pt x="11130" y="6150"/>
                    <a:pt x="10639" y="7305"/>
                    <a:pt x="9773" y="8156"/>
                  </a:cubicBezTo>
                  <a:cubicBezTo>
                    <a:pt x="9528" y="7247"/>
                    <a:pt x="9138" y="6381"/>
                    <a:pt x="8590" y="5601"/>
                  </a:cubicBezTo>
                  <a:cubicBezTo>
                    <a:pt x="9326" y="5125"/>
                    <a:pt x="10177" y="4865"/>
                    <a:pt x="11058" y="4865"/>
                  </a:cubicBezTo>
                  <a:close/>
                  <a:moveTo>
                    <a:pt x="6468" y="4028"/>
                  </a:moveTo>
                  <a:cubicBezTo>
                    <a:pt x="7031" y="4446"/>
                    <a:pt x="7536" y="4937"/>
                    <a:pt x="7969" y="5500"/>
                  </a:cubicBezTo>
                  <a:cubicBezTo>
                    <a:pt x="6785" y="6438"/>
                    <a:pt x="6107" y="7853"/>
                    <a:pt x="6107" y="9369"/>
                  </a:cubicBezTo>
                  <a:lnTo>
                    <a:pt x="6107" y="9412"/>
                  </a:lnTo>
                  <a:cubicBezTo>
                    <a:pt x="4249" y="9196"/>
                    <a:pt x="2722" y="7860"/>
                    <a:pt x="2256" y="6049"/>
                  </a:cubicBezTo>
                  <a:lnTo>
                    <a:pt x="2483" y="6049"/>
                  </a:lnTo>
                  <a:cubicBezTo>
                    <a:pt x="4057" y="6049"/>
                    <a:pt x="5529" y="5298"/>
                    <a:pt x="6468" y="4028"/>
                  </a:cubicBezTo>
                  <a:close/>
                  <a:moveTo>
                    <a:pt x="8229" y="5861"/>
                  </a:moveTo>
                  <a:cubicBezTo>
                    <a:pt x="8792" y="6655"/>
                    <a:pt x="9181" y="7550"/>
                    <a:pt x="9398" y="8488"/>
                  </a:cubicBezTo>
                  <a:cubicBezTo>
                    <a:pt x="8604" y="9109"/>
                    <a:pt x="7637" y="9455"/>
                    <a:pt x="6626" y="9455"/>
                  </a:cubicBezTo>
                  <a:lnTo>
                    <a:pt x="6554" y="9441"/>
                  </a:lnTo>
                  <a:lnTo>
                    <a:pt x="6554" y="9369"/>
                  </a:lnTo>
                  <a:cubicBezTo>
                    <a:pt x="6554" y="8012"/>
                    <a:pt x="7175" y="6713"/>
                    <a:pt x="8229" y="5861"/>
                  </a:cubicBezTo>
                  <a:close/>
                  <a:moveTo>
                    <a:pt x="6626" y="0"/>
                  </a:moveTo>
                  <a:cubicBezTo>
                    <a:pt x="2209" y="0"/>
                    <a:pt x="0" y="5327"/>
                    <a:pt x="3119" y="8445"/>
                  </a:cubicBezTo>
                  <a:cubicBezTo>
                    <a:pt x="4064" y="9390"/>
                    <a:pt x="5331" y="9891"/>
                    <a:pt x="6619" y="9891"/>
                  </a:cubicBezTo>
                  <a:cubicBezTo>
                    <a:pt x="7259" y="9891"/>
                    <a:pt x="7904" y="9767"/>
                    <a:pt x="8517" y="9513"/>
                  </a:cubicBezTo>
                  <a:cubicBezTo>
                    <a:pt x="10365" y="8748"/>
                    <a:pt x="11578" y="6944"/>
                    <a:pt x="11578" y="4937"/>
                  </a:cubicBezTo>
                  <a:cubicBezTo>
                    <a:pt x="11563" y="2209"/>
                    <a:pt x="9355" y="0"/>
                    <a:pt x="6626"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2" name="Google Shape;18132;p62"/>
          <p:cNvGrpSpPr/>
          <p:nvPr/>
        </p:nvGrpSpPr>
        <p:grpSpPr>
          <a:xfrm>
            <a:off x="2866317" y="3817357"/>
            <a:ext cx="362920" cy="356865"/>
            <a:chOff x="2866317" y="3817357"/>
            <a:chExt cx="362920" cy="356865"/>
          </a:xfrm>
        </p:grpSpPr>
        <p:sp>
          <p:nvSpPr>
            <p:cNvPr id="18133" name="Google Shape;18133;p62"/>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4" name="Google Shape;18134;p62"/>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62"/>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6" name="Google Shape;18136;p62"/>
          <p:cNvGrpSpPr/>
          <p:nvPr/>
        </p:nvGrpSpPr>
        <p:grpSpPr>
          <a:xfrm>
            <a:off x="6540821" y="3367036"/>
            <a:ext cx="362553" cy="356498"/>
            <a:chOff x="6540821" y="3367036"/>
            <a:chExt cx="362553" cy="356498"/>
          </a:xfrm>
        </p:grpSpPr>
        <p:sp>
          <p:nvSpPr>
            <p:cNvPr id="18137" name="Google Shape;18137;p62"/>
            <p:cNvSpPr/>
            <p:nvPr/>
          </p:nvSpPr>
          <p:spPr>
            <a:xfrm>
              <a:off x="6540821" y="3367036"/>
              <a:ext cx="356498" cy="356498"/>
            </a:xfrm>
            <a:custGeom>
              <a:avLst/>
              <a:gdLst/>
              <a:ahLst/>
              <a:cxnLst/>
              <a:rect l="l" t="t" r="r" b="b"/>
              <a:pathLst>
                <a:path w="13599" h="13599" extrusionOk="0">
                  <a:moveTo>
                    <a:pt x="6800" y="0"/>
                  </a:moveTo>
                  <a:cubicBezTo>
                    <a:pt x="3046" y="0"/>
                    <a:pt x="1" y="3046"/>
                    <a:pt x="1" y="6799"/>
                  </a:cubicBezTo>
                  <a:cubicBezTo>
                    <a:pt x="1" y="10552"/>
                    <a:pt x="3046" y="13598"/>
                    <a:pt x="6800" y="13598"/>
                  </a:cubicBezTo>
                  <a:cubicBezTo>
                    <a:pt x="10553" y="13598"/>
                    <a:pt x="13599" y="10552"/>
                    <a:pt x="13599" y="6799"/>
                  </a:cubicBezTo>
                  <a:cubicBezTo>
                    <a:pt x="13599" y="3046"/>
                    <a:pt x="10553" y="0"/>
                    <a:pt x="680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8" name="Google Shape;18138;p62"/>
            <p:cNvSpPr/>
            <p:nvPr/>
          </p:nvSpPr>
          <p:spPr>
            <a:xfrm>
              <a:off x="6695987" y="3367036"/>
              <a:ext cx="207387" cy="356472"/>
            </a:xfrm>
            <a:custGeom>
              <a:avLst/>
              <a:gdLst/>
              <a:ahLst/>
              <a:cxnLst/>
              <a:rect l="l" t="t" r="r" b="b"/>
              <a:pathLst>
                <a:path w="7911" h="13598" extrusionOk="0">
                  <a:moveTo>
                    <a:pt x="881" y="0"/>
                  </a:moveTo>
                  <a:cubicBezTo>
                    <a:pt x="578" y="0"/>
                    <a:pt x="289" y="15"/>
                    <a:pt x="0" y="58"/>
                  </a:cubicBezTo>
                  <a:cubicBezTo>
                    <a:pt x="3378" y="505"/>
                    <a:pt x="5904" y="3392"/>
                    <a:pt x="5904" y="6799"/>
                  </a:cubicBezTo>
                  <a:cubicBezTo>
                    <a:pt x="5904" y="10206"/>
                    <a:pt x="3378" y="13093"/>
                    <a:pt x="0" y="13540"/>
                  </a:cubicBezTo>
                  <a:cubicBezTo>
                    <a:pt x="297" y="13579"/>
                    <a:pt x="592" y="13598"/>
                    <a:pt x="884" y="13598"/>
                  </a:cubicBezTo>
                  <a:cubicBezTo>
                    <a:pt x="4403" y="13598"/>
                    <a:pt x="7425" y="10859"/>
                    <a:pt x="7665" y="7247"/>
                  </a:cubicBezTo>
                  <a:cubicBezTo>
                    <a:pt x="7911" y="3320"/>
                    <a:pt x="4807" y="0"/>
                    <a:pt x="881"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9" name="Google Shape;18139;p62"/>
            <p:cNvSpPr/>
            <p:nvPr/>
          </p:nvSpPr>
          <p:spPr>
            <a:xfrm>
              <a:off x="6579802" y="3405992"/>
              <a:ext cx="278534" cy="278561"/>
            </a:xfrm>
            <a:custGeom>
              <a:avLst/>
              <a:gdLst/>
              <a:ahLst/>
              <a:cxnLst/>
              <a:rect l="l" t="t" r="r" b="b"/>
              <a:pathLst>
                <a:path w="10625" h="10626" extrusionOk="0">
                  <a:moveTo>
                    <a:pt x="5313" y="1"/>
                  </a:moveTo>
                  <a:cubicBezTo>
                    <a:pt x="2382" y="1"/>
                    <a:pt x="0" y="2383"/>
                    <a:pt x="0" y="5313"/>
                  </a:cubicBezTo>
                  <a:cubicBezTo>
                    <a:pt x="0" y="8244"/>
                    <a:pt x="2382" y="10625"/>
                    <a:pt x="5313" y="10625"/>
                  </a:cubicBezTo>
                  <a:cubicBezTo>
                    <a:pt x="8243" y="10625"/>
                    <a:pt x="10625" y="8244"/>
                    <a:pt x="10625" y="5313"/>
                  </a:cubicBezTo>
                  <a:cubicBezTo>
                    <a:pt x="10625" y="2383"/>
                    <a:pt x="8243" y="1"/>
                    <a:pt x="5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0" name="Google Shape;18140;p62"/>
            <p:cNvSpPr/>
            <p:nvPr/>
          </p:nvSpPr>
          <p:spPr>
            <a:xfrm>
              <a:off x="6672892" y="3510563"/>
              <a:ext cx="80637" cy="69155"/>
            </a:xfrm>
            <a:custGeom>
              <a:avLst/>
              <a:gdLst/>
              <a:ahLst/>
              <a:cxnLst/>
              <a:rect l="l" t="t" r="r" b="b"/>
              <a:pathLst>
                <a:path w="3076" h="2638" extrusionOk="0">
                  <a:moveTo>
                    <a:pt x="1750" y="0"/>
                  </a:moveTo>
                  <a:cubicBezTo>
                    <a:pt x="1425" y="0"/>
                    <a:pt x="1094" y="120"/>
                    <a:pt x="823" y="386"/>
                  </a:cubicBezTo>
                  <a:cubicBezTo>
                    <a:pt x="1" y="1223"/>
                    <a:pt x="592" y="2638"/>
                    <a:pt x="1762" y="2638"/>
                  </a:cubicBezTo>
                  <a:cubicBezTo>
                    <a:pt x="2483" y="2638"/>
                    <a:pt x="3075" y="2046"/>
                    <a:pt x="3075" y="1324"/>
                  </a:cubicBezTo>
                  <a:cubicBezTo>
                    <a:pt x="3075" y="523"/>
                    <a:pt x="2428" y="0"/>
                    <a:pt x="1750" y="0"/>
                  </a:cubicBez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1" name="Google Shape;18141;p62"/>
            <p:cNvSpPr/>
            <p:nvPr/>
          </p:nvSpPr>
          <p:spPr>
            <a:xfrm>
              <a:off x="6541581" y="3458605"/>
              <a:ext cx="213469" cy="225187"/>
            </a:xfrm>
            <a:custGeom>
              <a:avLst/>
              <a:gdLst/>
              <a:ahLst/>
              <a:cxnLst/>
              <a:rect l="l" t="t" r="r" b="b"/>
              <a:pathLst>
                <a:path w="8143" h="8590" extrusionOk="0">
                  <a:moveTo>
                    <a:pt x="2613" y="0"/>
                  </a:moveTo>
                  <a:cubicBezTo>
                    <a:pt x="0" y="3277"/>
                    <a:pt x="2036" y="8156"/>
                    <a:pt x="6222" y="8590"/>
                  </a:cubicBezTo>
                  <a:lnTo>
                    <a:pt x="8142" y="4952"/>
                  </a:lnTo>
                  <a:lnTo>
                    <a:pt x="8142" y="4952"/>
                  </a:lnTo>
                  <a:cubicBezTo>
                    <a:pt x="7767" y="5269"/>
                    <a:pt x="7276" y="5443"/>
                    <a:pt x="6771" y="5443"/>
                  </a:cubicBezTo>
                  <a:cubicBezTo>
                    <a:pt x="5645" y="5443"/>
                    <a:pt x="4721" y="4576"/>
                    <a:pt x="4634" y="3465"/>
                  </a:cubicBezTo>
                  <a:lnTo>
                    <a:pt x="2613" y="0"/>
                  </a:ln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2" name="Google Shape;18142;p62"/>
            <p:cNvSpPr/>
            <p:nvPr/>
          </p:nvSpPr>
          <p:spPr>
            <a:xfrm>
              <a:off x="6609687" y="3405965"/>
              <a:ext cx="237691" cy="143475"/>
            </a:xfrm>
            <a:custGeom>
              <a:avLst/>
              <a:gdLst/>
              <a:ahLst/>
              <a:cxnLst/>
              <a:rect l="l" t="t" r="r" b="b"/>
              <a:pathLst>
                <a:path w="9067" h="5473" extrusionOk="0">
                  <a:moveTo>
                    <a:pt x="4154" y="1"/>
                  </a:moveTo>
                  <a:cubicBezTo>
                    <a:pt x="2621" y="1"/>
                    <a:pt x="1078" y="654"/>
                    <a:pt x="1" y="2023"/>
                  </a:cubicBezTo>
                  <a:lnTo>
                    <a:pt x="2036" y="5473"/>
                  </a:lnTo>
                  <a:cubicBezTo>
                    <a:pt x="2036" y="5430"/>
                    <a:pt x="2036" y="5372"/>
                    <a:pt x="2036" y="5314"/>
                  </a:cubicBezTo>
                  <a:cubicBezTo>
                    <a:pt x="2024" y="4102"/>
                    <a:pt x="3019" y="3171"/>
                    <a:pt x="4157" y="3171"/>
                  </a:cubicBezTo>
                  <a:cubicBezTo>
                    <a:pt x="4362" y="3171"/>
                    <a:pt x="4571" y="3201"/>
                    <a:pt x="4779" y="3264"/>
                  </a:cubicBezTo>
                  <a:lnTo>
                    <a:pt x="9066" y="3264"/>
                  </a:lnTo>
                  <a:cubicBezTo>
                    <a:pt x="8179" y="1137"/>
                    <a:pt x="6176" y="1"/>
                    <a:pt x="4154" y="1"/>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3" name="Google Shape;18143;p62"/>
            <p:cNvSpPr/>
            <p:nvPr/>
          </p:nvSpPr>
          <p:spPr>
            <a:xfrm>
              <a:off x="6703537" y="3490771"/>
              <a:ext cx="154800" cy="193860"/>
            </a:xfrm>
            <a:custGeom>
              <a:avLst/>
              <a:gdLst/>
              <a:ahLst/>
              <a:cxnLst/>
              <a:rect l="l" t="t" r="r" b="b"/>
              <a:pathLst>
                <a:path w="5905" h="7395" extrusionOk="0">
                  <a:moveTo>
                    <a:pt x="5486" y="0"/>
                  </a:moveTo>
                  <a:lnTo>
                    <a:pt x="1228" y="29"/>
                  </a:lnTo>
                  <a:lnTo>
                    <a:pt x="1242" y="29"/>
                  </a:lnTo>
                  <a:cubicBezTo>
                    <a:pt x="2859" y="549"/>
                    <a:pt x="3263" y="2642"/>
                    <a:pt x="1964" y="3725"/>
                  </a:cubicBezTo>
                  <a:lnTo>
                    <a:pt x="1" y="7363"/>
                  </a:lnTo>
                  <a:cubicBezTo>
                    <a:pt x="199" y="7384"/>
                    <a:pt x="396" y="7395"/>
                    <a:pt x="591" y="7395"/>
                  </a:cubicBezTo>
                  <a:cubicBezTo>
                    <a:pt x="3484" y="7395"/>
                    <a:pt x="5905" y="5041"/>
                    <a:pt x="5905" y="2079"/>
                  </a:cubicBezTo>
                  <a:cubicBezTo>
                    <a:pt x="5905" y="1357"/>
                    <a:pt x="5761" y="650"/>
                    <a:pt x="5486"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4" name="Google Shape;18144;p62"/>
          <p:cNvGrpSpPr/>
          <p:nvPr/>
        </p:nvGrpSpPr>
        <p:grpSpPr>
          <a:xfrm>
            <a:off x="2302458" y="2474704"/>
            <a:ext cx="354479" cy="312561"/>
            <a:chOff x="2302458" y="2474704"/>
            <a:chExt cx="354479" cy="312561"/>
          </a:xfrm>
        </p:grpSpPr>
        <p:sp>
          <p:nvSpPr>
            <p:cNvPr id="18145" name="Google Shape;18145;p62"/>
            <p:cNvSpPr/>
            <p:nvPr/>
          </p:nvSpPr>
          <p:spPr>
            <a:xfrm>
              <a:off x="2388732" y="2515756"/>
              <a:ext cx="238058" cy="136266"/>
            </a:xfrm>
            <a:custGeom>
              <a:avLst/>
              <a:gdLst/>
              <a:ahLst/>
              <a:cxnLst/>
              <a:rect l="l" t="t" r="r" b="b"/>
              <a:pathLst>
                <a:path w="9081" h="5198" extrusionOk="0">
                  <a:moveTo>
                    <a:pt x="3003" y="2159"/>
                  </a:moveTo>
                  <a:lnTo>
                    <a:pt x="3003" y="3371"/>
                  </a:lnTo>
                  <a:lnTo>
                    <a:pt x="1791" y="3371"/>
                  </a:lnTo>
                  <a:lnTo>
                    <a:pt x="1791" y="2159"/>
                  </a:lnTo>
                  <a:close/>
                  <a:moveTo>
                    <a:pt x="4620" y="2159"/>
                  </a:moveTo>
                  <a:lnTo>
                    <a:pt x="4620" y="3371"/>
                  </a:lnTo>
                  <a:lnTo>
                    <a:pt x="3393" y="3371"/>
                  </a:lnTo>
                  <a:lnTo>
                    <a:pt x="3393" y="2159"/>
                  </a:lnTo>
                  <a:close/>
                  <a:moveTo>
                    <a:pt x="6208" y="2159"/>
                  </a:moveTo>
                  <a:lnTo>
                    <a:pt x="6208" y="3371"/>
                  </a:lnTo>
                  <a:lnTo>
                    <a:pt x="4995" y="3371"/>
                  </a:lnTo>
                  <a:lnTo>
                    <a:pt x="4995" y="2159"/>
                  </a:lnTo>
                  <a:close/>
                  <a:moveTo>
                    <a:pt x="7810" y="2159"/>
                  </a:moveTo>
                  <a:lnTo>
                    <a:pt x="7810" y="3371"/>
                  </a:lnTo>
                  <a:lnTo>
                    <a:pt x="6598" y="3371"/>
                  </a:lnTo>
                  <a:lnTo>
                    <a:pt x="6598" y="2159"/>
                  </a:lnTo>
                  <a:close/>
                  <a:moveTo>
                    <a:pt x="1603" y="1"/>
                  </a:moveTo>
                  <a:cubicBezTo>
                    <a:pt x="1502" y="1"/>
                    <a:pt x="1401" y="66"/>
                    <a:pt x="1401" y="196"/>
                  </a:cubicBezTo>
                  <a:lnTo>
                    <a:pt x="1401" y="1769"/>
                  </a:lnTo>
                  <a:lnTo>
                    <a:pt x="261" y="1769"/>
                  </a:lnTo>
                  <a:cubicBezTo>
                    <a:pt x="1" y="1769"/>
                    <a:pt x="1" y="2159"/>
                    <a:pt x="261" y="2159"/>
                  </a:cubicBezTo>
                  <a:lnTo>
                    <a:pt x="1401" y="2159"/>
                  </a:lnTo>
                  <a:lnTo>
                    <a:pt x="1401" y="3371"/>
                  </a:lnTo>
                  <a:lnTo>
                    <a:pt x="766" y="3371"/>
                  </a:lnTo>
                  <a:cubicBezTo>
                    <a:pt x="492" y="3371"/>
                    <a:pt x="492" y="3761"/>
                    <a:pt x="766" y="3761"/>
                  </a:cubicBezTo>
                  <a:lnTo>
                    <a:pt x="1401" y="3761"/>
                  </a:lnTo>
                  <a:lnTo>
                    <a:pt x="1401" y="4902"/>
                  </a:lnTo>
                  <a:cubicBezTo>
                    <a:pt x="1401" y="5031"/>
                    <a:pt x="1498" y="5096"/>
                    <a:pt x="1598" y="5096"/>
                  </a:cubicBezTo>
                  <a:cubicBezTo>
                    <a:pt x="1697" y="5096"/>
                    <a:pt x="1798" y="5031"/>
                    <a:pt x="1805" y="4902"/>
                  </a:cubicBezTo>
                  <a:lnTo>
                    <a:pt x="1805" y="3761"/>
                  </a:lnTo>
                  <a:lnTo>
                    <a:pt x="3003" y="3761"/>
                  </a:lnTo>
                  <a:lnTo>
                    <a:pt x="3003" y="5003"/>
                  </a:lnTo>
                  <a:cubicBezTo>
                    <a:pt x="3003" y="5133"/>
                    <a:pt x="3104" y="5197"/>
                    <a:pt x="3205" y="5197"/>
                  </a:cubicBezTo>
                  <a:cubicBezTo>
                    <a:pt x="3306" y="5197"/>
                    <a:pt x="3407" y="5133"/>
                    <a:pt x="3407" y="5003"/>
                  </a:cubicBezTo>
                  <a:lnTo>
                    <a:pt x="3407" y="3761"/>
                  </a:lnTo>
                  <a:lnTo>
                    <a:pt x="4620" y="3761"/>
                  </a:lnTo>
                  <a:lnTo>
                    <a:pt x="4620" y="5003"/>
                  </a:lnTo>
                  <a:cubicBezTo>
                    <a:pt x="4620" y="5133"/>
                    <a:pt x="4717" y="5197"/>
                    <a:pt x="4815" y="5197"/>
                  </a:cubicBezTo>
                  <a:cubicBezTo>
                    <a:pt x="4912" y="5197"/>
                    <a:pt x="5010" y="5133"/>
                    <a:pt x="5010" y="5003"/>
                  </a:cubicBezTo>
                  <a:lnTo>
                    <a:pt x="5010" y="3761"/>
                  </a:lnTo>
                  <a:lnTo>
                    <a:pt x="6222" y="3761"/>
                  </a:lnTo>
                  <a:lnTo>
                    <a:pt x="6222" y="5003"/>
                  </a:lnTo>
                  <a:cubicBezTo>
                    <a:pt x="6222" y="5133"/>
                    <a:pt x="6320" y="5197"/>
                    <a:pt x="6417" y="5197"/>
                  </a:cubicBezTo>
                  <a:cubicBezTo>
                    <a:pt x="6515" y="5197"/>
                    <a:pt x="6612" y="5133"/>
                    <a:pt x="6612" y="5003"/>
                  </a:cubicBezTo>
                  <a:lnTo>
                    <a:pt x="6612" y="3761"/>
                  </a:lnTo>
                  <a:lnTo>
                    <a:pt x="7825" y="3761"/>
                  </a:lnTo>
                  <a:lnTo>
                    <a:pt x="7825" y="5003"/>
                  </a:lnTo>
                  <a:cubicBezTo>
                    <a:pt x="7825" y="5133"/>
                    <a:pt x="7922" y="5197"/>
                    <a:pt x="8020" y="5197"/>
                  </a:cubicBezTo>
                  <a:cubicBezTo>
                    <a:pt x="8117" y="5197"/>
                    <a:pt x="8214" y="5133"/>
                    <a:pt x="8214" y="5003"/>
                  </a:cubicBezTo>
                  <a:lnTo>
                    <a:pt x="8214" y="3761"/>
                  </a:lnTo>
                  <a:lnTo>
                    <a:pt x="8388" y="3761"/>
                  </a:lnTo>
                  <a:cubicBezTo>
                    <a:pt x="8648" y="3761"/>
                    <a:pt x="8648" y="3371"/>
                    <a:pt x="8388" y="3371"/>
                  </a:cubicBezTo>
                  <a:lnTo>
                    <a:pt x="8214" y="3371"/>
                  </a:lnTo>
                  <a:lnTo>
                    <a:pt x="8214" y="2159"/>
                  </a:lnTo>
                  <a:lnTo>
                    <a:pt x="8821" y="2159"/>
                  </a:lnTo>
                  <a:cubicBezTo>
                    <a:pt x="9081" y="2159"/>
                    <a:pt x="9081" y="1769"/>
                    <a:pt x="8821" y="1769"/>
                  </a:cubicBezTo>
                  <a:lnTo>
                    <a:pt x="8200" y="1769"/>
                  </a:lnTo>
                  <a:lnTo>
                    <a:pt x="8200" y="196"/>
                  </a:lnTo>
                  <a:cubicBezTo>
                    <a:pt x="8200" y="66"/>
                    <a:pt x="8103" y="1"/>
                    <a:pt x="8005" y="1"/>
                  </a:cubicBezTo>
                  <a:cubicBezTo>
                    <a:pt x="7908" y="1"/>
                    <a:pt x="7810" y="66"/>
                    <a:pt x="7810" y="196"/>
                  </a:cubicBezTo>
                  <a:lnTo>
                    <a:pt x="7810" y="1769"/>
                  </a:lnTo>
                  <a:lnTo>
                    <a:pt x="6598" y="1769"/>
                  </a:lnTo>
                  <a:lnTo>
                    <a:pt x="6598" y="196"/>
                  </a:lnTo>
                  <a:cubicBezTo>
                    <a:pt x="6598" y="66"/>
                    <a:pt x="6500" y="1"/>
                    <a:pt x="6403" y="1"/>
                  </a:cubicBezTo>
                  <a:cubicBezTo>
                    <a:pt x="6305" y="1"/>
                    <a:pt x="6208" y="66"/>
                    <a:pt x="6208" y="196"/>
                  </a:cubicBezTo>
                  <a:lnTo>
                    <a:pt x="6208" y="1769"/>
                  </a:lnTo>
                  <a:lnTo>
                    <a:pt x="4995" y="1769"/>
                  </a:lnTo>
                  <a:lnTo>
                    <a:pt x="4995" y="196"/>
                  </a:lnTo>
                  <a:cubicBezTo>
                    <a:pt x="4995" y="66"/>
                    <a:pt x="4898" y="1"/>
                    <a:pt x="4800" y="1"/>
                  </a:cubicBezTo>
                  <a:cubicBezTo>
                    <a:pt x="4703" y="1"/>
                    <a:pt x="4606" y="66"/>
                    <a:pt x="4606" y="196"/>
                  </a:cubicBezTo>
                  <a:lnTo>
                    <a:pt x="4606" y="1769"/>
                  </a:lnTo>
                  <a:lnTo>
                    <a:pt x="3393" y="1769"/>
                  </a:lnTo>
                  <a:lnTo>
                    <a:pt x="3393" y="196"/>
                  </a:lnTo>
                  <a:cubicBezTo>
                    <a:pt x="3393" y="66"/>
                    <a:pt x="3296" y="1"/>
                    <a:pt x="3198" y="1"/>
                  </a:cubicBezTo>
                  <a:cubicBezTo>
                    <a:pt x="3101" y="1"/>
                    <a:pt x="3003" y="66"/>
                    <a:pt x="3003" y="196"/>
                  </a:cubicBezTo>
                  <a:lnTo>
                    <a:pt x="3003" y="1769"/>
                  </a:lnTo>
                  <a:lnTo>
                    <a:pt x="1805" y="1769"/>
                  </a:lnTo>
                  <a:lnTo>
                    <a:pt x="1805" y="196"/>
                  </a:lnTo>
                  <a:cubicBezTo>
                    <a:pt x="1805" y="66"/>
                    <a:pt x="1704" y="1"/>
                    <a:pt x="1603"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6" name="Google Shape;18146;p62"/>
            <p:cNvSpPr/>
            <p:nvPr/>
          </p:nvSpPr>
          <p:spPr>
            <a:xfrm>
              <a:off x="2398195" y="2723327"/>
              <a:ext cx="74949" cy="63938"/>
            </a:xfrm>
            <a:custGeom>
              <a:avLst/>
              <a:gdLst/>
              <a:ahLst/>
              <a:cxnLst/>
              <a:rect l="l" t="t" r="r" b="b"/>
              <a:pathLst>
                <a:path w="2859" h="2439" extrusionOk="0">
                  <a:moveTo>
                    <a:pt x="1632" y="1"/>
                  </a:moveTo>
                  <a:cubicBezTo>
                    <a:pt x="549" y="1"/>
                    <a:pt x="1" y="1314"/>
                    <a:pt x="780" y="2079"/>
                  </a:cubicBezTo>
                  <a:cubicBezTo>
                    <a:pt x="1028" y="2327"/>
                    <a:pt x="1334" y="2439"/>
                    <a:pt x="1634" y="2439"/>
                  </a:cubicBezTo>
                  <a:cubicBezTo>
                    <a:pt x="2259" y="2439"/>
                    <a:pt x="2859" y="1954"/>
                    <a:pt x="2859" y="1213"/>
                  </a:cubicBezTo>
                  <a:cubicBezTo>
                    <a:pt x="2859" y="549"/>
                    <a:pt x="2310" y="1"/>
                    <a:pt x="1632"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7" name="Google Shape;18147;p62"/>
            <p:cNvSpPr/>
            <p:nvPr/>
          </p:nvSpPr>
          <p:spPr>
            <a:xfrm>
              <a:off x="2421658" y="2740733"/>
              <a:ext cx="34079" cy="29230"/>
            </a:xfrm>
            <a:custGeom>
              <a:avLst/>
              <a:gdLst/>
              <a:ahLst/>
              <a:cxnLst/>
              <a:rect l="l" t="t" r="r" b="b"/>
              <a:pathLst>
                <a:path w="1300" h="1115" extrusionOk="0">
                  <a:moveTo>
                    <a:pt x="737" y="1"/>
                  </a:moveTo>
                  <a:cubicBezTo>
                    <a:pt x="246" y="1"/>
                    <a:pt x="1" y="592"/>
                    <a:pt x="347" y="953"/>
                  </a:cubicBezTo>
                  <a:cubicBezTo>
                    <a:pt x="458" y="1065"/>
                    <a:pt x="597" y="1115"/>
                    <a:pt x="733" y="1115"/>
                  </a:cubicBezTo>
                  <a:cubicBezTo>
                    <a:pt x="1021" y="1115"/>
                    <a:pt x="1300" y="892"/>
                    <a:pt x="1300" y="549"/>
                  </a:cubicBezTo>
                  <a:cubicBezTo>
                    <a:pt x="1300" y="246"/>
                    <a:pt x="1040" y="1"/>
                    <a:pt x="737" y="1"/>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8" name="Google Shape;18148;p62"/>
            <p:cNvSpPr/>
            <p:nvPr/>
          </p:nvSpPr>
          <p:spPr>
            <a:xfrm>
              <a:off x="2525338" y="2723327"/>
              <a:ext cx="74975" cy="63938"/>
            </a:xfrm>
            <a:custGeom>
              <a:avLst/>
              <a:gdLst/>
              <a:ahLst/>
              <a:cxnLst/>
              <a:rect l="l" t="t" r="r" b="b"/>
              <a:pathLst>
                <a:path w="2860" h="2439" extrusionOk="0">
                  <a:moveTo>
                    <a:pt x="1632" y="1"/>
                  </a:moveTo>
                  <a:cubicBezTo>
                    <a:pt x="549" y="1"/>
                    <a:pt x="1" y="1314"/>
                    <a:pt x="766" y="2079"/>
                  </a:cubicBezTo>
                  <a:cubicBezTo>
                    <a:pt x="1014" y="2327"/>
                    <a:pt x="1321" y="2439"/>
                    <a:pt x="1623" y="2439"/>
                  </a:cubicBezTo>
                  <a:cubicBezTo>
                    <a:pt x="2253" y="2439"/>
                    <a:pt x="2859" y="1954"/>
                    <a:pt x="2859" y="1213"/>
                  </a:cubicBezTo>
                  <a:cubicBezTo>
                    <a:pt x="2859" y="549"/>
                    <a:pt x="2311" y="1"/>
                    <a:pt x="1632"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9" name="Google Shape;18149;p62"/>
            <p:cNvSpPr/>
            <p:nvPr/>
          </p:nvSpPr>
          <p:spPr>
            <a:xfrm>
              <a:off x="2548800" y="2740733"/>
              <a:ext cx="33712" cy="29230"/>
            </a:xfrm>
            <a:custGeom>
              <a:avLst/>
              <a:gdLst/>
              <a:ahLst/>
              <a:cxnLst/>
              <a:rect l="l" t="t" r="r" b="b"/>
              <a:pathLst>
                <a:path w="1286" h="1115" extrusionOk="0">
                  <a:moveTo>
                    <a:pt x="737" y="1"/>
                  </a:moveTo>
                  <a:cubicBezTo>
                    <a:pt x="246" y="1"/>
                    <a:pt x="1" y="592"/>
                    <a:pt x="347" y="953"/>
                  </a:cubicBezTo>
                  <a:cubicBezTo>
                    <a:pt x="459" y="1065"/>
                    <a:pt x="596" y="1115"/>
                    <a:pt x="730" y="1115"/>
                  </a:cubicBezTo>
                  <a:cubicBezTo>
                    <a:pt x="1013" y="1115"/>
                    <a:pt x="1286" y="892"/>
                    <a:pt x="1286" y="549"/>
                  </a:cubicBezTo>
                  <a:cubicBezTo>
                    <a:pt x="1286" y="246"/>
                    <a:pt x="1040" y="1"/>
                    <a:pt x="737" y="1"/>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0" name="Google Shape;18150;p62"/>
            <p:cNvSpPr/>
            <p:nvPr/>
          </p:nvSpPr>
          <p:spPr>
            <a:xfrm>
              <a:off x="2375860" y="2498166"/>
              <a:ext cx="279662" cy="145729"/>
            </a:xfrm>
            <a:custGeom>
              <a:avLst/>
              <a:gdLst/>
              <a:ahLst/>
              <a:cxnLst/>
              <a:rect l="l" t="t" r="r" b="b"/>
              <a:pathLst>
                <a:path w="10668" h="5559" extrusionOk="0">
                  <a:moveTo>
                    <a:pt x="9537" y="0"/>
                  </a:moveTo>
                  <a:cubicBezTo>
                    <a:pt x="9529" y="0"/>
                    <a:pt x="9521" y="0"/>
                    <a:pt x="9514" y="0"/>
                  </a:cubicBezTo>
                  <a:lnTo>
                    <a:pt x="1" y="0"/>
                  </a:lnTo>
                  <a:lnTo>
                    <a:pt x="376" y="1054"/>
                  </a:lnTo>
                  <a:lnTo>
                    <a:pt x="9471" y="1054"/>
                  </a:lnTo>
                  <a:lnTo>
                    <a:pt x="8431" y="5558"/>
                  </a:lnTo>
                  <a:lnTo>
                    <a:pt x="9514" y="5558"/>
                  </a:lnTo>
                  <a:lnTo>
                    <a:pt x="10524" y="1256"/>
                  </a:lnTo>
                  <a:cubicBezTo>
                    <a:pt x="10667" y="614"/>
                    <a:pt x="10189" y="0"/>
                    <a:pt x="9537" y="0"/>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1" name="Google Shape;18151;p62"/>
            <p:cNvSpPr/>
            <p:nvPr/>
          </p:nvSpPr>
          <p:spPr>
            <a:xfrm>
              <a:off x="2608230" y="2498166"/>
              <a:ext cx="47292" cy="146096"/>
            </a:xfrm>
            <a:custGeom>
              <a:avLst/>
              <a:gdLst/>
              <a:ahLst/>
              <a:cxnLst/>
              <a:rect l="l" t="t" r="r" b="b"/>
              <a:pathLst>
                <a:path w="1804" h="5573" extrusionOk="0">
                  <a:moveTo>
                    <a:pt x="23" y="0"/>
                  </a:moveTo>
                  <a:cubicBezTo>
                    <a:pt x="15" y="0"/>
                    <a:pt x="8" y="0"/>
                    <a:pt x="0" y="0"/>
                  </a:cubicBezTo>
                  <a:lnTo>
                    <a:pt x="46" y="0"/>
                  </a:lnTo>
                  <a:cubicBezTo>
                    <a:pt x="38" y="0"/>
                    <a:pt x="31" y="0"/>
                    <a:pt x="23" y="0"/>
                  </a:cubicBezTo>
                  <a:close/>
                  <a:moveTo>
                    <a:pt x="673" y="0"/>
                  </a:moveTo>
                  <a:cubicBezTo>
                    <a:pt x="665" y="0"/>
                    <a:pt x="657" y="0"/>
                    <a:pt x="650" y="0"/>
                  </a:cubicBezTo>
                  <a:lnTo>
                    <a:pt x="46" y="0"/>
                  </a:lnTo>
                  <a:cubicBezTo>
                    <a:pt x="686" y="14"/>
                    <a:pt x="1151" y="622"/>
                    <a:pt x="996" y="1256"/>
                  </a:cubicBezTo>
                  <a:lnTo>
                    <a:pt x="0" y="5573"/>
                  </a:lnTo>
                  <a:lnTo>
                    <a:pt x="664" y="5573"/>
                  </a:lnTo>
                  <a:lnTo>
                    <a:pt x="1660" y="1256"/>
                  </a:lnTo>
                  <a:cubicBezTo>
                    <a:pt x="1803" y="614"/>
                    <a:pt x="1325" y="0"/>
                    <a:pt x="67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2" name="Google Shape;18152;p62"/>
            <p:cNvSpPr/>
            <p:nvPr/>
          </p:nvSpPr>
          <p:spPr>
            <a:xfrm>
              <a:off x="2302458" y="2474704"/>
              <a:ext cx="353850" cy="196796"/>
            </a:xfrm>
            <a:custGeom>
              <a:avLst/>
              <a:gdLst/>
              <a:ahLst/>
              <a:cxnLst/>
              <a:rect l="l" t="t" r="r" b="b"/>
              <a:pathLst>
                <a:path w="13498" h="7507" extrusionOk="0">
                  <a:moveTo>
                    <a:pt x="708" y="1"/>
                  </a:moveTo>
                  <a:cubicBezTo>
                    <a:pt x="0" y="1"/>
                    <a:pt x="0" y="1054"/>
                    <a:pt x="708" y="1054"/>
                  </a:cubicBezTo>
                  <a:lnTo>
                    <a:pt x="1660" y="1054"/>
                  </a:lnTo>
                  <a:cubicBezTo>
                    <a:pt x="1704" y="1054"/>
                    <a:pt x="1747" y="1083"/>
                    <a:pt x="1762" y="1126"/>
                  </a:cubicBezTo>
                  <a:lnTo>
                    <a:pt x="3566" y="6193"/>
                  </a:lnTo>
                  <a:cubicBezTo>
                    <a:pt x="3898" y="6987"/>
                    <a:pt x="4678" y="7507"/>
                    <a:pt x="5544" y="7507"/>
                  </a:cubicBezTo>
                  <a:lnTo>
                    <a:pt x="12790" y="7507"/>
                  </a:lnTo>
                  <a:cubicBezTo>
                    <a:pt x="13498" y="7507"/>
                    <a:pt x="13498" y="6453"/>
                    <a:pt x="12790" y="6453"/>
                  </a:cubicBezTo>
                  <a:lnTo>
                    <a:pt x="12790" y="6468"/>
                  </a:lnTo>
                  <a:lnTo>
                    <a:pt x="5544" y="6468"/>
                  </a:lnTo>
                  <a:cubicBezTo>
                    <a:pt x="5111" y="6468"/>
                    <a:pt x="4706" y="6193"/>
                    <a:pt x="4533" y="5789"/>
                  </a:cubicBezTo>
                  <a:lnTo>
                    <a:pt x="2743" y="722"/>
                  </a:lnTo>
                  <a:cubicBezTo>
                    <a:pt x="2555" y="289"/>
                    <a:pt x="2137" y="1"/>
                    <a:pt x="1660"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3" name="Google Shape;18153;p62"/>
            <p:cNvSpPr/>
            <p:nvPr/>
          </p:nvSpPr>
          <p:spPr>
            <a:xfrm>
              <a:off x="2402363" y="2644236"/>
              <a:ext cx="254574" cy="27657"/>
            </a:xfrm>
            <a:custGeom>
              <a:avLst/>
              <a:gdLst/>
              <a:ahLst/>
              <a:cxnLst/>
              <a:rect l="l" t="t" r="r" b="b"/>
              <a:pathLst>
                <a:path w="9711" h="1055" extrusionOk="0">
                  <a:moveTo>
                    <a:pt x="9037" y="1"/>
                  </a:moveTo>
                  <a:cubicBezTo>
                    <a:pt x="9037" y="15"/>
                    <a:pt x="9037" y="29"/>
                    <a:pt x="9037" y="44"/>
                  </a:cubicBezTo>
                  <a:cubicBezTo>
                    <a:pt x="9037" y="333"/>
                    <a:pt x="8792" y="578"/>
                    <a:pt x="8503" y="578"/>
                  </a:cubicBezTo>
                  <a:lnTo>
                    <a:pt x="1256" y="578"/>
                  </a:lnTo>
                  <a:cubicBezTo>
                    <a:pt x="809" y="578"/>
                    <a:pt x="361" y="434"/>
                    <a:pt x="0" y="159"/>
                  </a:cubicBezTo>
                  <a:lnTo>
                    <a:pt x="0" y="159"/>
                  </a:lnTo>
                  <a:cubicBezTo>
                    <a:pt x="405" y="722"/>
                    <a:pt x="1054" y="1054"/>
                    <a:pt x="1747" y="1054"/>
                  </a:cubicBezTo>
                  <a:lnTo>
                    <a:pt x="8979" y="1054"/>
                  </a:lnTo>
                  <a:cubicBezTo>
                    <a:pt x="8984" y="1054"/>
                    <a:pt x="8989" y="1054"/>
                    <a:pt x="8994" y="1054"/>
                  </a:cubicBezTo>
                  <a:cubicBezTo>
                    <a:pt x="9673" y="1054"/>
                    <a:pt x="9711" y="44"/>
                    <a:pt x="9037"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4" name="Google Shape;18154;p62"/>
            <p:cNvSpPr/>
            <p:nvPr/>
          </p:nvSpPr>
          <p:spPr>
            <a:xfrm>
              <a:off x="2375126" y="2653306"/>
              <a:ext cx="243721" cy="76862"/>
            </a:xfrm>
            <a:custGeom>
              <a:avLst/>
              <a:gdLst/>
              <a:ahLst/>
              <a:cxnLst/>
              <a:rect l="l" t="t" r="r" b="b"/>
              <a:pathLst>
                <a:path w="9297" h="2932" extrusionOk="0">
                  <a:moveTo>
                    <a:pt x="1169" y="1"/>
                  </a:moveTo>
                  <a:lnTo>
                    <a:pt x="621" y="766"/>
                  </a:lnTo>
                  <a:cubicBezTo>
                    <a:pt x="0" y="1676"/>
                    <a:pt x="650" y="2931"/>
                    <a:pt x="1761" y="2931"/>
                  </a:cubicBezTo>
                  <a:lnTo>
                    <a:pt x="8604" y="2931"/>
                  </a:lnTo>
                  <a:cubicBezTo>
                    <a:pt x="9296" y="2931"/>
                    <a:pt x="9296" y="1878"/>
                    <a:pt x="8604" y="1878"/>
                  </a:cubicBezTo>
                  <a:lnTo>
                    <a:pt x="1776" y="1878"/>
                  </a:lnTo>
                  <a:cubicBezTo>
                    <a:pt x="1516" y="1878"/>
                    <a:pt x="1357" y="1589"/>
                    <a:pt x="1501" y="1372"/>
                  </a:cubicBezTo>
                  <a:lnTo>
                    <a:pt x="2050" y="578"/>
                  </a:lnTo>
                  <a:cubicBezTo>
                    <a:pt x="1703" y="463"/>
                    <a:pt x="1400" y="261"/>
                    <a:pt x="1169"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5" name="Google Shape;18155;p62"/>
            <p:cNvSpPr/>
            <p:nvPr/>
          </p:nvSpPr>
          <p:spPr>
            <a:xfrm>
              <a:off x="2382676" y="2688880"/>
              <a:ext cx="232003" cy="41289"/>
            </a:xfrm>
            <a:custGeom>
              <a:avLst/>
              <a:gdLst/>
              <a:ahLst/>
              <a:cxnLst/>
              <a:rect l="l" t="t" r="r" b="b"/>
              <a:pathLst>
                <a:path w="8850" h="1575" extrusionOk="0">
                  <a:moveTo>
                    <a:pt x="116" y="1"/>
                  </a:moveTo>
                  <a:lnTo>
                    <a:pt x="116" y="1"/>
                  </a:lnTo>
                  <a:cubicBezTo>
                    <a:pt x="1" y="795"/>
                    <a:pt x="593" y="1517"/>
                    <a:pt x="1401" y="1574"/>
                  </a:cubicBezTo>
                  <a:lnTo>
                    <a:pt x="7911" y="1574"/>
                  </a:lnTo>
                  <a:cubicBezTo>
                    <a:pt x="8099" y="1574"/>
                    <a:pt x="8301" y="1560"/>
                    <a:pt x="8489" y="1546"/>
                  </a:cubicBezTo>
                  <a:cubicBezTo>
                    <a:pt x="8518" y="1531"/>
                    <a:pt x="8547" y="1517"/>
                    <a:pt x="8561" y="1502"/>
                  </a:cubicBezTo>
                  <a:lnTo>
                    <a:pt x="8575" y="1502"/>
                  </a:lnTo>
                  <a:lnTo>
                    <a:pt x="8633" y="1473"/>
                  </a:lnTo>
                  <a:lnTo>
                    <a:pt x="8662" y="1444"/>
                  </a:lnTo>
                  <a:lnTo>
                    <a:pt x="8691" y="1416"/>
                  </a:lnTo>
                  <a:lnTo>
                    <a:pt x="8705" y="1401"/>
                  </a:lnTo>
                  <a:lnTo>
                    <a:pt x="8720" y="1387"/>
                  </a:lnTo>
                  <a:lnTo>
                    <a:pt x="8734" y="1372"/>
                  </a:lnTo>
                  <a:lnTo>
                    <a:pt x="8749" y="1343"/>
                  </a:lnTo>
                  <a:lnTo>
                    <a:pt x="8763" y="1315"/>
                  </a:lnTo>
                  <a:lnTo>
                    <a:pt x="8777" y="1300"/>
                  </a:lnTo>
                  <a:lnTo>
                    <a:pt x="8792" y="1271"/>
                  </a:lnTo>
                  <a:lnTo>
                    <a:pt x="8792" y="1257"/>
                  </a:lnTo>
                  <a:lnTo>
                    <a:pt x="8806" y="1228"/>
                  </a:lnTo>
                  <a:lnTo>
                    <a:pt x="8806" y="1213"/>
                  </a:lnTo>
                  <a:lnTo>
                    <a:pt x="8806" y="1170"/>
                  </a:lnTo>
                  <a:lnTo>
                    <a:pt x="8806" y="1112"/>
                  </a:lnTo>
                  <a:lnTo>
                    <a:pt x="8806" y="1055"/>
                  </a:lnTo>
                  <a:cubicBezTo>
                    <a:pt x="8821" y="1040"/>
                    <a:pt x="8835" y="1011"/>
                    <a:pt x="8850" y="997"/>
                  </a:cubicBezTo>
                  <a:lnTo>
                    <a:pt x="8850" y="954"/>
                  </a:lnTo>
                  <a:cubicBezTo>
                    <a:pt x="8835" y="910"/>
                    <a:pt x="8821" y="867"/>
                    <a:pt x="8821" y="838"/>
                  </a:cubicBezTo>
                  <a:cubicBezTo>
                    <a:pt x="8705" y="997"/>
                    <a:pt x="8518" y="1098"/>
                    <a:pt x="8330" y="1112"/>
                  </a:cubicBezTo>
                  <a:lnTo>
                    <a:pt x="1488" y="1112"/>
                  </a:lnTo>
                  <a:cubicBezTo>
                    <a:pt x="824" y="1098"/>
                    <a:pt x="261" y="636"/>
                    <a:pt x="116"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6" name="Google Shape;18156;p62"/>
            <p:cNvSpPr/>
            <p:nvPr/>
          </p:nvSpPr>
          <p:spPr>
            <a:xfrm>
              <a:off x="2396675" y="2652939"/>
              <a:ext cx="32192" cy="27657"/>
            </a:xfrm>
            <a:custGeom>
              <a:avLst/>
              <a:gdLst/>
              <a:ahLst/>
              <a:cxnLst/>
              <a:rect l="l" t="t" r="r" b="b"/>
              <a:pathLst>
                <a:path w="1228" h="1055" extrusionOk="0">
                  <a:moveTo>
                    <a:pt x="347" y="1"/>
                  </a:moveTo>
                  <a:lnTo>
                    <a:pt x="1" y="506"/>
                  </a:lnTo>
                  <a:cubicBezTo>
                    <a:pt x="261" y="766"/>
                    <a:pt x="564" y="953"/>
                    <a:pt x="910" y="1054"/>
                  </a:cubicBezTo>
                  <a:lnTo>
                    <a:pt x="1228" y="592"/>
                  </a:lnTo>
                  <a:cubicBezTo>
                    <a:pt x="896" y="477"/>
                    <a:pt x="593" y="275"/>
                    <a:pt x="347"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7" name="Google Shape;18157;p62"/>
          <p:cNvGrpSpPr/>
          <p:nvPr/>
        </p:nvGrpSpPr>
        <p:grpSpPr>
          <a:xfrm>
            <a:off x="2831110" y="2442538"/>
            <a:ext cx="246002" cy="348922"/>
            <a:chOff x="2831110" y="2442538"/>
            <a:chExt cx="246002" cy="348922"/>
          </a:xfrm>
        </p:grpSpPr>
        <p:sp>
          <p:nvSpPr>
            <p:cNvPr id="18158" name="Google Shape;18158;p62"/>
            <p:cNvSpPr/>
            <p:nvPr/>
          </p:nvSpPr>
          <p:spPr>
            <a:xfrm>
              <a:off x="2831110" y="2442538"/>
              <a:ext cx="194542" cy="348922"/>
            </a:xfrm>
            <a:custGeom>
              <a:avLst/>
              <a:gdLst/>
              <a:ahLst/>
              <a:cxnLst/>
              <a:rect l="l" t="t" r="r" b="b"/>
              <a:pathLst>
                <a:path w="7421" h="13310" extrusionOk="0">
                  <a:moveTo>
                    <a:pt x="925" y="0"/>
                  </a:moveTo>
                  <a:cubicBezTo>
                    <a:pt x="419" y="0"/>
                    <a:pt x="1" y="419"/>
                    <a:pt x="1" y="924"/>
                  </a:cubicBezTo>
                  <a:lnTo>
                    <a:pt x="1" y="12372"/>
                  </a:lnTo>
                  <a:cubicBezTo>
                    <a:pt x="1" y="12891"/>
                    <a:pt x="419" y="13310"/>
                    <a:pt x="925" y="13310"/>
                  </a:cubicBezTo>
                  <a:lnTo>
                    <a:pt x="6497" y="13310"/>
                  </a:lnTo>
                  <a:cubicBezTo>
                    <a:pt x="7002" y="13310"/>
                    <a:pt x="7421" y="12891"/>
                    <a:pt x="7421" y="12372"/>
                  </a:cubicBezTo>
                  <a:lnTo>
                    <a:pt x="7421" y="924"/>
                  </a:lnTo>
                  <a:cubicBezTo>
                    <a:pt x="7421" y="419"/>
                    <a:pt x="7002" y="0"/>
                    <a:pt x="6497" y="0"/>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9" name="Google Shape;18159;p62"/>
            <p:cNvSpPr/>
            <p:nvPr/>
          </p:nvSpPr>
          <p:spPr>
            <a:xfrm>
              <a:off x="2831110" y="2476591"/>
              <a:ext cx="194542" cy="276647"/>
            </a:xfrm>
            <a:custGeom>
              <a:avLst/>
              <a:gdLst/>
              <a:ahLst/>
              <a:cxnLst/>
              <a:rect l="l" t="t" r="r" b="b"/>
              <a:pathLst>
                <a:path w="7421" h="10553" extrusionOk="0">
                  <a:moveTo>
                    <a:pt x="1" y="1"/>
                  </a:moveTo>
                  <a:lnTo>
                    <a:pt x="1" y="10553"/>
                  </a:lnTo>
                  <a:lnTo>
                    <a:pt x="7421" y="10553"/>
                  </a:lnTo>
                  <a:lnTo>
                    <a:pt x="7421" y="1"/>
                  </a:lnTo>
                  <a:close/>
                </a:path>
              </a:pathLst>
            </a:custGeom>
            <a:solidFill>
              <a:srgbClr val="91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0" name="Google Shape;18160;p62"/>
            <p:cNvSpPr/>
            <p:nvPr/>
          </p:nvSpPr>
          <p:spPr>
            <a:xfrm>
              <a:off x="2926480" y="2542181"/>
              <a:ext cx="99171" cy="158732"/>
            </a:xfrm>
            <a:custGeom>
              <a:avLst/>
              <a:gdLst/>
              <a:ahLst/>
              <a:cxnLst/>
              <a:rect l="l" t="t" r="r" b="b"/>
              <a:pathLst>
                <a:path w="3783" h="6055" extrusionOk="0">
                  <a:moveTo>
                    <a:pt x="3022" y="1"/>
                  </a:moveTo>
                  <a:cubicBezTo>
                    <a:pt x="1399" y="1"/>
                    <a:pt x="0" y="1313"/>
                    <a:pt x="0" y="3027"/>
                  </a:cubicBezTo>
                  <a:cubicBezTo>
                    <a:pt x="0" y="4741"/>
                    <a:pt x="1399" y="6054"/>
                    <a:pt x="3022" y="6054"/>
                  </a:cubicBezTo>
                  <a:cubicBezTo>
                    <a:pt x="3272" y="6054"/>
                    <a:pt x="3527" y="6023"/>
                    <a:pt x="3783" y="5958"/>
                  </a:cubicBezTo>
                  <a:lnTo>
                    <a:pt x="3783" y="97"/>
                  </a:lnTo>
                  <a:cubicBezTo>
                    <a:pt x="3527" y="32"/>
                    <a:pt x="3272" y="1"/>
                    <a:pt x="3022"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1" name="Google Shape;18161;p62"/>
            <p:cNvSpPr/>
            <p:nvPr/>
          </p:nvSpPr>
          <p:spPr>
            <a:xfrm>
              <a:off x="3008979" y="2476591"/>
              <a:ext cx="16673" cy="276647"/>
            </a:xfrm>
            <a:custGeom>
              <a:avLst/>
              <a:gdLst/>
              <a:ahLst/>
              <a:cxnLst/>
              <a:rect l="l" t="t" r="r" b="b"/>
              <a:pathLst>
                <a:path w="636" h="10553" extrusionOk="0">
                  <a:moveTo>
                    <a:pt x="0" y="1"/>
                  </a:moveTo>
                  <a:lnTo>
                    <a:pt x="0" y="10553"/>
                  </a:lnTo>
                  <a:lnTo>
                    <a:pt x="636" y="10553"/>
                  </a:lnTo>
                  <a:lnTo>
                    <a:pt x="636" y="1"/>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2" name="Google Shape;18162;p62"/>
            <p:cNvSpPr/>
            <p:nvPr/>
          </p:nvSpPr>
          <p:spPr>
            <a:xfrm>
              <a:off x="2877668" y="2587481"/>
              <a:ext cx="77229" cy="10617"/>
            </a:xfrm>
            <a:custGeom>
              <a:avLst/>
              <a:gdLst/>
              <a:ahLst/>
              <a:cxnLst/>
              <a:rect l="l" t="t" r="r" b="b"/>
              <a:pathLst>
                <a:path w="2946" h="405" extrusionOk="0">
                  <a:moveTo>
                    <a:pt x="260" y="0"/>
                  </a:moveTo>
                  <a:cubicBezTo>
                    <a:pt x="0" y="0"/>
                    <a:pt x="0" y="404"/>
                    <a:pt x="260" y="404"/>
                  </a:cubicBezTo>
                  <a:lnTo>
                    <a:pt x="2671" y="404"/>
                  </a:lnTo>
                  <a:cubicBezTo>
                    <a:pt x="2945" y="404"/>
                    <a:pt x="2945" y="0"/>
                    <a:pt x="2671"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3" name="Google Shape;18163;p62"/>
            <p:cNvSpPr/>
            <p:nvPr/>
          </p:nvSpPr>
          <p:spPr>
            <a:xfrm>
              <a:off x="2851164" y="2567426"/>
              <a:ext cx="117338" cy="10617"/>
            </a:xfrm>
            <a:custGeom>
              <a:avLst/>
              <a:gdLst/>
              <a:ahLst/>
              <a:cxnLst/>
              <a:rect l="l" t="t" r="r" b="b"/>
              <a:pathLst>
                <a:path w="4476" h="405" extrusionOk="0">
                  <a:moveTo>
                    <a:pt x="275" y="0"/>
                  </a:moveTo>
                  <a:cubicBezTo>
                    <a:pt x="1" y="0"/>
                    <a:pt x="1" y="404"/>
                    <a:pt x="275" y="404"/>
                  </a:cubicBezTo>
                  <a:lnTo>
                    <a:pt x="4202" y="404"/>
                  </a:lnTo>
                  <a:cubicBezTo>
                    <a:pt x="4476" y="404"/>
                    <a:pt x="4476" y="0"/>
                    <a:pt x="4202"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4" name="Google Shape;18164;p62"/>
            <p:cNvSpPr/>
            <p:nvPr/>
          </p:nvSpPr>
          <p:spPr>
            <a:xfrm>
              <a:off x="2897329" y="2643109"/>
              <a:ext cx="55287" cy="10617"/>
            </a:xfrm>
            <a:custGeom>
              <a:avLst/>
              <a:gdLst/>
              <a:ahLst/>
              <a:cxnLst/>
              <a:rect l="l" t="t" r="r" b="b"/>
              <a:pathLst>
                <a:path w="2109" h="405" extrusionOk="0">
                  <a:moveTo>
                    <a:pt x="275" y="0"/>
                  </a:moveTo>
                  <a:cubicBezTo>
                    <a:pt x="1" y="0"/>
                    <a:pt x="1" y="404"/>
                    <a:pt x="275" y="404"/>
                  </a:cubicBezTo>
                  <a:lnTo>
                    <a:pt x="1849" y="404"/>
                  </a:lnTo>
                  <a:cubicBezTo>
                    <a:pt x="2109" y="404"/>
                    <a:pt x="2109" y="0"/>
                    <a:pt x="1849"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5" name="Google Shape;18165;p62"/>
            <p:cNvSpPr/>
            <p:nvPr/>
          </p:nvSpPr>
          <p:spPr>
            <a:xfrm>
              <a:off x="2865556" y="2627196"/>
              <a:ext cx="79117" cy="10643"/>
            </a:xfrm>
            <a:custGeom>
              <a:avLst/>
              <a:gdLst/>
              <a:ahLst/>
              <a:cxnLst/>
              <a:rect l="l" t="t" r="r" b="b"/>
              <a:pathLst>
                <a:path w="3018" h="406" extrusionOk="0">
                  <a:moveTo>
                    <a:pt x="275" y="1"/>
                  </a:moveTo>
                  <a:cubicBezTo>
                    <a:pt x="0" y="1"/>
                    <a:pt x="0" y="405"/>
                    <a:pt x="275" y="405"/>
                  </a:cubicBezTo>
                  <a:lnTo>
                    <a:pt x="2758" y="405"/>
                  </a:lnTo>
                  <a:cubicBezTo>
                    <a:pt x="3017" y="405"/>
                    <a:pt x="3017" y="1"/>
                    <a:pt x="2758" y="1"/>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62"/>
            <p:cNvSpPr/>
            <p:nvPr/>
          </p:nvSpPr>
          <p:spPr>
            <a:xfrm>
              <a:off x="2934056" y="2550019"/>
              <a:ext cx="143055" cy="143055"/>
            </a:xfrm>
            <a:custGeom>
              <a:avLst/>
              <a:gdLst/>
              <a:ahLst/>
              <a:cxnLst/>
              <a:rect l="l" t="t" r="r" b="b"/>
              <a:pathLst>
                <a:path w="5457" h="5457" extrusionOk="0">
                  <a:moveTo>
                    <a:pt x="2729" y="0"/>
                  </a:moveTo>
                  <a:cubicBezTo>
                    <a:pt x="1227" y="0"/>
                    <a:pt x="0" y="1227"/>
                    <a:pt x="0" y="2728"/>
                  </a:cubicBezTo>
                  <a:cubicBezTo>
                    <a:pt x="0" y="4230"/>
                    <a:pt x="1227" y="5457"/>
                    <a:pt x="2729" y="5457"/>
                  </a:cubicBezTo>
                  <a:cubicBezTo>
                    <a:pt x="4244" y="5457"/>
                    <a:pt x="5457" y="4230"/>
                    <a:pt x="5457" y="2728"/>
                  </a:cubicBezTo>
                  <a:cubicBezTo>
                    <a:pt x="5457" y="1227"/>
                    <a:pt x="4244" y="0"/>
                    <a:pt x="2729"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7" name="Google Shape;18167;p62"/>
            <p:cNvSpPr/>
            <p:nvPr/>
          </p:nvSpPr>
          <p:spPr>
            <a:xfrm>
              <a:off x="2957125" y="2572722"/>
              <a:ext cx="97284" cy="97651"/>
            </a:xfrm>
            <a:custGeom>
              <a:avLst/>
              <a:gdLst/>
              <a:ahLst/>
              <a:cxnLst/>
              <a:rect l="l" t="t" r="r" b="b"/>
              <a:pathLst>
                <a:path w="3711" h="3725" extrusionOk="0">
                  <a:moveTo>
                    <a:pt x="1849" y="0"/>
                  </a:moveTo>
                  <a:cubicBezTo>
                    <a:pt x="824" y="0"/>
                    <a:pt x="1" y="838"/>
                    <a:pt x="1" y="1862"/>
                  </a:cubicBezTo>
                  <a:cubicBezTo>
                    <a:pt x="1" y="2887"/>
                    <a:pt x="824" y="3725"/>
                    <a:pt x="1849" y="3725"/>
                  </a:cubicBezTo>
                  <a:cubicBezTo>
                    <a:pt x="2873" y="3725"/>
                    <a:pt x="3711" y="2887"/>
                    <a:pt x="3711" y="1862"/>
                  </a:cubicBezTo>
                  <a:cubicBezTo>
                    <a:pt x="3711" y="838"/>
                    <a:pt x="2873" y="0"/>
                    <a:pt x="1849" y="0"/>
                  </a:cubicBez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8" name="Google Shape;18168;p62"/>
            <p:cNvSpPr/>
            <p:nvPr/>
          </p:nvSpPr>
          <p:spPr>
            <a:xfrm>
              <a:off x="2951463" y="2568082"/>
              <a:ext cx="108242" cy="107219"/>
            </a:xfrm>
            <a:custGeom>
              <a:avLst/>
              <a:gdLst/>
              <a:ahLst/>
              <a:cxnLst/>
              <a:rect l="l" t="t" r="r" b="b"/>
              <a:pathLst>
                <a:path w="4129" h="4090" extrusionOk="0">
                  <a:moveTo>
                    <a:pt x="1828" y="1"/>
                  </a:moveTo>
                  <a:cubicBezTo>
                    <a:pt x="1816" y="1"/>
                    <a:pt x="1803" y="2"/>
                    <a:pt x="1790" y="4"/>
                  </a:cubicBezTo>
                  <a:cubicBezTo>
                    <a:pt x="1660" y="18"/>
                    <a:pt x="1545" y="47"/>
                    <a:pt x="1429" y="91"/>
                  </a:cubicBezTo>
                  <a:cubicBezTo>
                    <a:pt x="1203" y="147"/>
                    <a:pt x="1254" y="481"/>
                    <a:pt x="1473" y="481"/>
                  </a:cubicBezTo>
                  <a:cubicBezTo>
                    <a:pt x="1478" y="481"/>
                    <a:pt x="1482" y="481"/>
                    <a:pt x="1487" y="480"/>
                  </a:cubicBezTo>
                  <a:cubicBezTo>
                    <a:pt x="1516" y="480"/>
                    <a:pt x="1530" y="480"/>
                    <a:pt x="1545" y="466"/>
                  </a:cubicBezTo>
                  <a:cubicBezTo>
                    <a:pt x="1646" y="437"/>
                    <a:pt x="1747" y="423"/>
                    <a:pt x="1848" y="408"/>
                  </a:cubicBezTo>
                  <a:cubicBezTo>
                    <a:pt x="2095" y="367"/>
                    <a:pt x="2055" y="1"/>
                    <a:pt x="1828" y="1"/>
                  </a:cubicBezTo>
                  <a:close/>
                  <a:moveTo>
                    <a:pt x="2637" y="81"/>
                  </a:moveTo>
                  <a:cubicBezTo>
                    <a:pt x="2436" y="81"/>
                    <a:pt x="2361" y="388"/>
                    <a:pt x="2584" y="480"/>
                  </a:cubicBezTo>
                  <a:cubicBezTo>
                    <a:pt x="2671" y="509"/>
                    <a:pt x="2757" y="538"/>
                    <a:pt x="2844" y="596"/>
                  </a:cubicBezTo>
                  <a:cubicBezTo>
                    <a:pt x="2873" y="610"/>
                    <a:pt x="2916" y="610"/>
                    <a:pt x="2945" y="610"/>
                  </a:cubicBezTo>
                  <a:cubicBezTo>
                    <a:pt x="3162" y="610"/>
                    <a:pt x="3234" y="336"/>
                    <a:pt x="3046" y="235"/>
                  </a:cubicBezTo>
                  <a:cubicBezTo>
                    <a:pt x="2931" y="177"/>
                    <a:pt x="2815" y="120"/>
                    <a:pt x="2700" y="91"/>
                  </a:cubicBezTo>
                  <a:cubicBezTo>
                    <a:pt x="2678" y="84"/>
                    <a:pt x="2657" y="81"/>
                    <a:pt x="2637" y="81"/>
                  </a:cubicBezTo>
                  <a:close/>
                  <a:moveTo>
                    <a:pt x="781" y="492"/>
                  </a:moveTo>
                  <a:cubicBezTo>
                    <a:pt x="732" y="492"/>
                    <a:pt x="682" y="510"/>
                    <a:pt x="635" y="553"/>
                  </a:cubicBezTo>
                  <a:cubicBezTo>
                    <a:pt x="549" y="639"/>
                    <a:pt x="477" y="726"/>
                    <a:pt x="404" y="827"/>
                  </a:cubicBezTo>
                  <a:cubicBezTo>
                    <a:pt x="303" y="971"/>
                    <a:pt x="390" y="1159"/>
                    <a:pt x="563" y="1159"/>
                  </a:cubicBezTo>
                  <a:cubicBezTo>
                    <a:pt x="635" y="1159"/>
                    <a:pt x="693" y="1116"/>
                    <a:pt x="736" y="1072"/>
                  </a:cubicBezTo>
                  <a:cubicBezTo>
                    <a:pt x="794" y="986"/>
                    <a:pt x="852" y="913"/>
                    <a:pt x="924" y="841"/>
                  </a:cubicBezTo>
                  <a:cubicBezTo>
                    <a:pt x="1080" y="697"/>
                    <a:pt x="944" y="492"/>
                    <a:pt x="781" y="492"/>
                  </a:cubicBezTo>
                  <a:close/>
                  <a:moveTo>
                    <a:pt x="3577" y="740"/>
                  </a:moveTo>
                  <a:cubicBezTo>
                    <a:pt x="3431" y="740"/>
                    <a:pt x="3293" y="903"/>
                    <a:pt x="3407" y="1058"/>
                  </a:cubicBezTo>
                  <a:cubicBezTo>
                    <a:pt x="3465" y="1144"/>
                    <a:pt x="3522" y="1231"/>
                    <a:pt x="3566" y="1318"/>
                  </a:cubicBezTo>
                  <a:cubicBezTo>
                    <a:pt x="3595" y="1390"/>
                    <a:pt x="3667" y="1433"/>
                    <a:pt x="3739" y="1433"/>
                  </a:cubicBezTo>
                  <a:lnTo>
                    <a:pt x="3753" y="1433"/>
                  </a:lnTo>
                  <a:cubicBezTo>
                    <a:pt x="3898" y="1433"/>
                    <a:pt x="3999" y="1274"/>
                    <a:pt x="3927" y="1144"/>
                  </a:cubicBezTo>
                  <a:cubicBezTo>
                    <a:pt x="3869" y="1029"/>
                    <a:pt x="3811" y="928"/>
                    <a:pt x="3739" y="827"/>
                  </a:cubicBezTo>
                  <a:cubicBezTo>
                    <a:pt x="3694" y="765"/>
                    <a:pt x="3635" y="740"/>
                    <a:pt x="3577" y="740"/>
                  </a:cubicBezTo>
                  <a:close/>
                  <a:moveTo>
                    <a:pt x="235" y="1516"/>
                  </a:moveTo>
                  <a:cubicBezTo>
                    <a:pt x="148" y="1516"/>
                    <a:pt x="62" y="1566"/>
                    <a:pt x="44" y="1679"/>
                  </a:cubicBezTo>
                  <a:cubicBezTo>
                    <a:pt x="15" y="1794"/>
                    <a:pt x="0" y="1924"/>
                    <a:pt x="0" y="2039"/>
                  </a:cubicBezTo>
                  <a:cubicBezTo>
                    <a:pt x="0" y="2155"/>
                    <a:pt x="101" y="2242"/>
                    <a:pt x="202" y="2242"/>
                  </a:cubicBezTo>
                  <a:lnTo>
                    <a:pt x="217" y="2242"/>
                  </a:lnTo>
                  <a:cubicBezTo>
                    <a:pt x="318" y="2242"/>
                    <a:pt x="404" y="2155"/>
                    <a:pt x="419" y="2054"/>
                  </a:cubicBezTo>
                  <a:cubicBezTo>
                    <a:pt x="419" y="1953"/>
                    <a:pt x="419" y="1852"/>
                    <a:pt x="433" y="1751"/>
                  </a:cubicBezTo>
                  <a:cubicBezTo>
                    <a:pt x="466" y="1603"/>
                    <a:pt x="350" y="1516"/>
                    <a:pt x="235" y="1516"/>
                  </a:cubicBezTo>
                  <a:close/>
                  <a:moveTo>
                    <a:pt x="3927" y="1834"/>
                  </a:moveTo>
                  <a:cubicBezTo>
                    <a:pt x="3826" y="1834"/>
                    <a:pt x="3725" y="1902"/>
                    <a:pt x="3725" y="2039"/>
                  </a:cubicBezTo>
                  <a:cubicBezTo>
                    <a:pt x="3725" y="2140"/>
                    <a:pt x="3710" y="2242"/>
                    <a:pt x="3696" y="2343"/>
                  </a:cubicBezTo>
                  <a:cubicBezTo>
                    <a:pt x="3681" y="2444"/>
                    <a:pt x="3753" y="2559"/>
                    <a:pt x="3869" y="2574"/>
                  </a:cubicBezTo>
                  <a:lnTo>
                    <a:pt x="3898" y="2574"/>
                  </a:lnTo>
                  <a:cubicBezTo>
                    <a:pt x="3999" y="2574"/>
                    <a:pt x="4085" y="2501"/>
                    <a:pt x="4100" y="2400"/>
                  </a:cubicBezTo>
                  <a:cubicBezTo>
                    <a:pt x="4114" y="2285"/>
                    <a:pt x="4129" y="2169"/>
                    <a:pt x="4129" y="2039"/>
                  </a:cubicBezTo>
                  <a:cubicBezTo>
                    <a:pt x="4129" y="1902"/>
                    <a:pt x="4028" y="1834"/>
                    <a:pt x="3927" y="1834"/>
                  </a:cubicBezTo>
                  <a:close/>
                  <a:moveTo>
                    <a:pt x="409" y="2668"/>
                  </a:moveTo>
                  <a:cubicBezTo>
                    <a:pt x="284" y="2668"/>
                    <a:pt x="168" y="2788"/>
                    <a:pt x="217" y="2934"/>
                  </a:cubicBezTo>
                  <a:cubicBezTo>
                    <a:pt x="260" y="3050"/>
                    <a:pt x="332" y="3151"/>
                    <a:pt x="404" y="3252"/>
                  </a:cubicBezTo>
                  <a:cubicBezTo>
                    <a:pt x="448" y="3310"/>
                    <a:pt x="505" y="3339"/>
                    <a:pt x="563" y="3339"/>
                  </a:cubicBezTo>
                  <a:cubicBezTo>
                    <a:pt x="736" y="3339"/>
                    <a:pt x="823" y="3151"/>
                    <a:pt x="722" y="3007"/>
                  </a:cubicBezTo>
                  <a:cubicBezTo>
                    <a:pt x="664" y="2934"/>
                    <a:pt x="621" y="2848"/>
                    <a:pt x="578" y="2761"/>
                  </a:cubicBezTo>
                  <a:cubicBezTo>
                    <a:pt x="531" y="2696"/>
                    <a:pt x="469" y="2668"/>
                    <a:pt x="409" y="2668"/>
                  </a:cubicBezTo>
                  <a:close/>
                  <a:moveTo>
                    <a:pt x="3563" y="2923"/>
                  </a:moveTo>
                  <a:cubicBezTo>
                    <a:pt x="3507" y="2923"/>
                    <a:pt x="3451" y="2947"/>
                    <a:pt x="3407" y="3007"/>
                  </a:cubicBezTo>
                  <a:cubicBezTo>
                    <a:pt x="3349" y="3093"/>
                    <a:pt x="3292" y="3165"/>
                    <a:pt x="3219" y="3238"/>
                  </a:cubicBezTo>
                  <a:cubicBezTo>
                    <a:pt x="3075" y="3367"/>
                    <a:pt x="3176" y="3584"/>
                    <a:pt x="3349" y="3584"/>
                  </a:cubicBezTo>
                  <a:lnTo>
                    <a:pt x="3364" y="3584"/>
                  </a:lnTo>
                  <a:cubicBezTo>
                    <a:pt x="3407" y="3584"/>
                    <a:pt x="3465" y="3570"/>
                    <a:pt x="3494" y="3526"/>
                  </a:cubicBezTo>
                  <a:cubicBezTo>
                    <a:pt x="3580" y="3440"/>
                    <a:pt x="3667" y="3353"/>
                    <a:pt x="3739" y="3252"/>
                  </a:cubicBezTo>
                  <a:cubicBezTo>
                    <a:pt x="3854" y="3095"/>
                    <a:pt x="3711" y="2923"/>
                    <a:pt x="3563" y="2923"/>
                  </a:cubicBezTo>
                  <a:close/>
                  <a:moveTo>
                    <a:pt x="1181" y="3470"/>
                  </a:moveTo>
                  <a:cubicBezTo>
                    <a:pt x="993" y="3470"/>
                    <a:pt x="888" y="3748"/>
                    <a:pt x="1097" y="3858"/>
                  </a:cubicBezTo>
                  <a:cubicBezTo>
                    <a:pt x="1198" y="3916"/>
                    <a:pt x="1314" y="3959"/>
                    <a:pt x="1429" y="4003"/>
                  </a:cubicBezTo>
                  <a:cubicBezTo>
                    <a:pt x="1456" y="4003"/>
                    <a:pt x="1471" y="4015"/>
                    <a:pt x="1496" y="4017"/>
                  </a:cubicBezTo>
                  <a:lnTo>
                    <a:pt x="1496" y="4017"/>
                  </a:lnTo>
                  <a:cubicBezTo>
                    <a:pt x="1734" y="4009"/>
                    <a:pt x="1787" y="3684"/>
                    <a:pt x="1559" y="3613"/>
                  </a:cubicBezTo>
                  <a:cubicBezTo>
                    <a:pt x="1458" y="3584"/>
                    <a:pt x="1372" y="3541"/>
                    <a:pt x="1285" y="3497"/>
                  </a:cubicBezTo>
                  <a:cubicBezTo>
                    <a:pt x="1249" y="3478"/>
                    <a:pt x="1213" y="3470"/>
                    <a:pt x="1181" y="3470"/>
                  </a:cubicBezTo>
                  <a:close/>
                  <a:moveTo>
                    <a:pt x="1496" y="4017"/>
                  </a:moveTo>
                  <a:cubicBezTo>
                    <a:pt x="1493" y="4017"/>
                    <a:pt x="1490" y="4017"/>
                    <a:pt x="1487" y="4017"/>
                  </a:cubicBezTo>
                  <a:lnTo>
                    <a:pt x="1502" y="4017"/>
                  </a:lnTo>
                  <a:cubicBezTo>
                    <a:pt x="1500" y="4017"/>
                    <a:pt x="1498" y="4017"/>
                    <a:pt x="1496" y="4017"/>
                  </a:cubicBezTo>
                  <a:close/>
                  <a:moveTo>
                    <a:pt x="2657" y="3600"/>
                  </a:moveTo>
                  <a:cubicBezTo>
                    <a:pt x="2634" y="3600"/>
                    <a:pt x="2610" y="3604"/>
                    <a:pt x="2584" y="3613"/>
                  </a:cubicBezTo>
                  <a:cubicBezTo>
                    <a:pt x="2483" y="3642"/>
                    <a:pt x="2397" y="3671"/>
                    <a:pt x="2295" y="3685"/>
                  </a:cubicBezTo>
                  <a:cubicBezTo>
                    <a:pt x="2036" y="3714"/>
                    <a:pt x="2065" y="4089"/>
                    <a:pt x="2324" y="4089"/>
                  </a:cubicBezTo>
                  <a:lnTo>
                    <a:pt x="2353" y="4089"/>
                  </a:lnTo>
                  <a:cubicBezTo>
                    <a:pt x="2469" y="4075"/>
                    <a:pt x="2584" y="4046"/>
                    <a:pt x="2714" y="4003"/>
                  </a:cubicBezTo>
                  <a:cubicBezTo>
                    <a:pt x="2948" y="3925"/>
                    <a:pt x="2866" y="3600"/>
                    <a:pt x="2657" y="3600"/>
                  </a:cubicBezTo>
                  <a:close/>
                </a:path>
              </a:pathLst>
            </a:custGeom>
            <a:solidFill>
              <a:srgbClr val="C1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9" name="Google Shape;18169;p62"/>
            <p:cNvSpPr/>
            <p:nvPr/>
          </p:nvSpPr>
          <p:spPr>
            <a:xfrm>
              <a:off x="2985123" y="2600719"/>
              <a:ext cx="42049" cy="43543"/>
            </a:xfrm>
            <a:custGeom>
              <a:avLst/>
              <a:gdLst/>
              <a:ahLst/>
              <a:cxnLst/>
              <a:rect l="l" t="t" r="r" b="b"/>
              <a:pathLst>
                <a:path w="1604" h="1661" extrusionOk="0">
                  <a:moveTo>
                    <a:pt x="694" y="0"/>
                  </a:moveTo>
                  <a:cubicBezTo>
                    <a:pt x="1" y="0"/>
                    <a:pt x="1" y="1040"/>
                    <a:pt x="694" y="1040"/>
                  </a:cubicBezTo>
                  <a:lnTo>
                    <a:pt x="939" y="1040"/>
                  </a:lnTo>
                  <a:cubicBezTo>
                    <a:pt x="1084" y="1040"/>
                    <a:pt x="1084" y="1256"/>
                    <a:pt x="939" y="1256"/>
                  </a:cubicBezTo>
                  <a:lnTo>
                    <a:pt x="578" y="1256"/>
                  </a:lnTo>
                  <a:cubicBezTo>
                    <a:pt x="552" y="1144"/>
                    <a:pt x="466" y="1093"/>
                    <a:pt x="379" y="1093"/>
                  </a:cubicBezTo>
                  <a:cubicBezTo>
                    <a:pt x="277" y="1093"/>
                    <a:pt x="174" y="1166"/>
                    <a:pt x="174" y="1300"/>
                  </a:cubicBezTo>
                  <a:cubicBezTo>
                    <a:pt x="174" y="1487"/>
                    <a:pt x="333" y="1646"/>
                    <a:pt x="535" y="1661"/>
                  </a:cubicBezTo>
                  <a:lnTo>
                    <a:pt x="925" y="1661"/>
                  </a:lnTo>
                  <a:cubicBezTo>
                    <a:pt x="1603" y="1661"/>
                    <a:pt x="1603" y="621"/>
                    <a:pt x="925" y="621"/>
                  </a:cubicBezTo>
                  <a:lnTo>
                    <a:pt x="679" y="621"/>
                  </a:lnTo>
                  <a:cubicBezTo>
                    <a:pt x="535" y="621"/>
                    <a:pt x="535" y="405"/>
                    <a:pt x="679" y="405"/>
                  </a:cubicBezTo>
                  <a:lnTo>
                    <a:pt x="1040" y="405"/>
                  </a:lnTo>
                  <a:cubicBezTo>
                    <a:pt x="1060" y="511"/>
                    <a:pt x="1148" y="563"/>
                    <a:pt x="1237" y="563"/>
                  </a:cubicBezTo>
                  <a:cubicBezTo>
                    <a:pt x="1340" y="563"/>
                    <a:pt x="1445" y="493"/>
                    <a:pt x="1445" y="361"/>
                  </a:cubicBezTo>
                  <a:cubicBezTo>
                    <a:pt x="1445" y="159"/>
                    <a:pt x="1286" y="0"/>
                    <a:pt x="1084"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0" name="Google Shape;18170;p62"/>
            <p:cNvSpPr/>
            <p:nvPr/>
          </p:nvSpPr>
          <p:spPr>
            <a:xfrm>
              <a:off x="3000642" y="2590784"/>
              <a:ext cx="10643" cy="20553"/>
            </a:xfrm>
            <a:custGeom>
              <a:avLst/>
              <a:gdLst/>
              <a:ahLst/>
              <a:cxnLst/>
              <a:rect l="l" t="t" r="r" b="b"/>
              <a:pathLst>
                <a:path w="406" h="784" extrusionOk="0">
                  <a:moveTo>
                    <a:pt x="203" y="1"/>
                  </a:moveTo>
                  <a:cubicBezTo>
                    <a:pt x="102" y="1"/>
                    <a:pt x="1" y="69"/>
                    <a:pt x="1" y="206"/>
                  </a:cubicBezTo>
                  <a:lnTo>
                    <a:pt x="1" y="582"/>
                  </a:lnTo>
                  <a:cubicBezTo>
                    <a:pt x="1" y="683"/>
                    <a:pt x="87" y="784"/>
                    <a:pt x="203" y="784"/>
                  </a:cubicBezTo>
                  <a:cubicBezTo>
                    <a:pt x="318" y="784"/>
                    <a:pt x="405" y="683"/>
                    <a:pt x="405" y="582"/>
                  </a:cubicBezTo>
                  <a:lnTo>
                    <a:pt x="405" y="206"/>
                  </a:lnTo>
                  <a:cubicBezTo>
                    <a:pt x="405" y="69"/>
                    <a:pt x="304" y="1"/>
                    <a:pt x="203"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1" name="Google Shape;18171;p62"/>
            <p:cNvSpPr/>
            <p:nvPr/>
          </p:nvSpPr>
          <p:spPr>
            <a:xfrm>
              <a:off x="3000642" y="2633540"/>
              <a:ext cx="10643" cy="20553"/>
            </a:xfrm>
            <a:custGeom>
              <a:avLst/>
              <a:gdLst/>
              <a:ahLst/>
              <a:cxnLst/>
              <a:rect l="l" t="t" r="r" b="b"/>
              <a:pathLst>
                <a:path w="406" h="784" extrusionOk="0">
                  <a:moveTo>
                    <a:pt x="203" y="1"/>
                  </a:moveTo>
                  <a:cubicBezTo>
                    <a:pt x="102" y="1"/>
                    <a:pt x="1" y="69"/>
                    <a:pt x="1" y="206"/>
                  </a:cubicBezTo>
                  <a:lnTo>
                    <a:pt x="1" y="582"/>
                  </a:lnTo>
                  <a:cubicBezTo>
                    <a:pt x="1" y="697"/>
                    <a:pt x="87" y="784"/>
                    <a:pt x="203" y="784"/>
                  </a:cubicBezTo>
                  <a:cubicBezTo>
                    <a:pt x="318" y="784"/>
                    <a:pt x="405" y="697"/>
                    <a:pt x="405" y="582"/>
                  </a:cubicBezTo>
                  <a:lnTo>
                    <a:pt x="405" y="206"/>
                  </a:lnTo>
                  <a:cubicBezTo>
                    <a:pt x="405" y="69"/>
                    <a:pt x="304" y="1"/>
                    <a:pt x="203"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2" name="Google Shape;18172;p62"/>
          <p:cNvGrpSpPr/>
          <p:nvPr/>
        </p:nvGrpSpPr>
        <p:grpSpPr>
          <a:xfrm>
            <a:off x="3314750" y="3817357"/>
            <a:ext cx="362920" cy="356865"/>
            <a:chOff x="3314750" y="3817357"/>
            <a:chExt cx="362920" cy="356865"/>
          </a:xfrm>
        </p:grpSpPr>
        <p:sp>
          <p:nvSpPr>
            <p:cNvPr id="18173" name="Google Shape;18173;p62"/>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4" name="Google Shape;18174;p62"/>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5" name="Google Shape;18175;p62"/>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6" name="Google Shape;18176;p62"/>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7" name="Google Shape;18177;p62"/>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8" name="Google Shape;18178;p62"/>
          <p:cNvGrpSpPr/>
          <p:nvPr/>
        </p:nvGrpSpPr>
        <p:grpSpPr>
          <a:xfrm>
            <a:off x="7016492" y="3367036"/>
            <a:ext cx="362947" cy="356498"/>
            <a:chOff x="7016492" y="3367036"/>
            <a:chExt cx="362947" cy="356498"/>
          </a:xfrm>
        </p:grpSpPr>
        <p:sp>
          <p:nvSpPr>
            <p:cNvPr id="18179" name="Google Shape;18179;p62"/>
            <p:cNvSpPr/>
            <p:nvPr/>
          </p:nvSpPr>
          <p:spPr>
            <a:xfrm>
              <a:off x="7016492" y="3367036"/>
              <a:ext cx="356524" cy="356498"/>
            </a:xfrm>
            <a:custGeom>
              <a:avLst/>
              <a:gdLst/>
              <a:ahLst/>
              <a:cxnLst/>
              <a:rect l="l" t="t" r="r" b="b"/>
              <a:pathLst>
                <a:path w="13600"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0" name="Google Shape;18180;p62"/>
            <p:cNvSpPr/>
            <p:nvPr/>
          </p:nvSpPr>
          <p:spPr>
            <a:xfrm>
              <a:off x="7171658" y="3367036"/>
              <a:ext cx="207780" cy="356472"/>
            </a:xfrm>
            <a:custGeom>
              <a:avLst/>
              <a:gdLst/>
              <a:ahLst/>
              <a:cxnLst/>
              <a:rect l="l" t="t" r="r" b="b"/>
              <a:pathLst>
                <a:path w="7926" h="13598" extrusionOk="0">
                  <a:moveTo>
                    <a:pt x="881" y="0"/>
                  </a:moveTo>
                  <a:cubicBezTo>
                    <a:pt x="592" y="0"/>
                    <a:pt x="289" y="15"/>
                    <a:pt x="1" y="58"/>
                  </a:cubicBezTo>
                  <a:cubicBezTo>
                    <a:pt x="3378" y="505"/>
                    <a:pt x="5905" y="3392"/>
                    <a:pt x="5905" y="6799"/>
                  </a:cubicBezTo>
                  <a:cubicBezTo>
                    <a:pt x="5905" y="10206"/>
                    <a:pt x="3378" y="13093"/>
                    <a:pt x="1" y="13540"/>
                  </a:cubicBezTo>
                  <a:cubicBezTo>
                    <a:pt x="299" y="13579"/>
                    <a:pt x="595" y="13598"/>
                    <a:pt x="887" y="13598"/>
                  </a:cubicBezTo>
                  <a:cubicBezTo>
                    <a:pt x="4416" y="13598"/>
                    <a:pt x="7426" y="10859"/>
                    <a:pt x="7666" y="7247"/>
                  </a:cubicBezTo>
                  <a:cubicBezTo>
                    <a:pt x="7926" y="3320"/>
                    <a:pt x="4808" y="0"/>
                    <a:pt x="881"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1" name="Google Shape;18181;p62"/>
            <p:cNvSpPr/>
            <p:nvPr/>
          </p:nvSpPr>
          <p:spPr>
            <a:xfrm>
              <a:off x="7070049" y="3475252"/>
              <a:ext cx="73245" cy="116971"/>
            </a:xfrm>
            <a:custGeom>
              <a:avLst/>
              <a:gdLst/>
              <a:ahLst/>
              <a:cxnLst/>
              <a:rect l="l" t="t" r="r" b="b"/>
              <a:pathLst>
                <a:path w="2794" h="4462" extrusionOk="0">
                  <a:moveTo>
                    <a:pt x="435" y="1"/>
                  </a:moveTo>
                  <a:cubicBezTo>
                    <a:pt x="217" y="1"/>
                    <a:pt x="1" y="145"/>
                    <a:pt x="8" y="434"/>
                  </a:cubicBezTo>
                  <a:lnTo>
                    <a:pt x="8" y="4028"/>
                  </a:lnTo>
                  <a:cubicBezTo>
                    <a:pt x="8" y="4259"/>
                    <a:pt x="195" y="4461"/>
                    <a:pt x="441" y="4461"/>
                  </a:cubicBezTo>
                  <a:cubicBezTo>
                    <a:pt x="686" y="4461"/>
                    <a:pt x="888" y="4259"/>
                    <a:pt x="888" y="4014"/>
                  </a:cubicBezTo>
                  <a:lnTo>
                    <a:pt x="888" y="3422"/>
                  </a:lnTo>
                  <a:lnTo>
                    <a:pt x="1192" y="3119"/>
                  </a:lnTo>
                  <a:lnTo>
                    <a:pt x="1884" y="4043"/>
                  </a:lnTo>
                  <a:cubicBezTo>
                    <a:pt x="1942" y="4144"/>
                    <a:pt x="2043" y="4201"/>
                    <a:pt x="2159" y="4216"/>
                  </a:cubicBezTo>
                  <a:lnTo>
                    <a:pt x="2231" y="4216"/>
                  </a:lnTo>
                  <a:cubicBezTo>
                    <a:pt x="2592" y="4216"/>
                    <a:pt x="2794" y="3812"/>
                    <a:pt x="2577" y="3523"/>
                  </a:cubicBezTo>
                  <a:lnTo>
                    <a:pt x="1812" y="2498"/>
                  </a:lnTo>
                  <a:lnTo>
                    <a:pt x="2390" y="1921"/>
                  </a:lnTo>
                  <a:cubicBezTo>
                    <a:pt x="2690" y="1598"/>
                    <a:pt x="2408" y="1173"/>
                    <a:pt x="2071" y="1173"/>
                  </a:cubicBezTo>
                  <a:cubicBezTo>
                    <a:pt x="1970" y="1173"/>
                    <a:pt x="1865" y="1210"/>
                    <a:pt x="1769" y="1300"/>
                  </a:cubicBezTo>
                  <a:lnTo>
                    <a:pt x="874" y="2195"/>
                  </a:lnTo>
                  <a:lnTo>
                    <a:pt x="874" y="434"/>
                  </a:lnTo>
                  <a:cubicBezTo>
                    <a:pt x="874" y="145"/>
                    <a:pt x="654" y="1"/>
                    <a:pt x="435"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2" name="Google Shape;18182;p62"/>
            <p:cNvSpPr/>
            <p:nvPr/>
          </p:nvSpPr>
          <p:spPr>
            <a:xfrm>
              <a:off x="7217063" y="3475252"/>
              <a:ext cx="73454" cy="116971"/>
            </a:xfrm>
            <a:custGeom>
              <a:avLst/>
              <a:gdLst/>
              <a:ahLst/>
              <a:cxnLst/>
              <a:rect l="l" t="t" r="r" b="b"/>
              <a:pathLst>
                <a:path w="2802" h="4462" extrusionOk="0">
                  <a:moveTo>
                    <a:pt x="441" y="1"/>
                  </a:moveTo>
                  <a:cubicBezTo>
                    <a:pt x="221" y="1"/>
                    <a:pt x="1" y="145"/>
                    <a:pt x="1" y="434"/>
                  </a:cubicBezTo>
                  <a:lnTo>
                    <a:pt x="1" y="4028"/>
                  </a:lnTo>
                  <a:cubicBezTo>
                    <a:pt x="1" y="4259"/>
                    <a:pt x="203" y="4461"/>
                    <a:pt x="448" y="4461"/>
                  </a:cubicBezTo>
                  <a:cubicBezTo>
                    <a:pt x="694" y="4461"/>
                    <a:pt x="896" y="4259"/>
                    <a:pt x="881" y="4014"/>
                  </a:cubicBezTo>
                  <a:lnTo>
                    <a:pt x="881" y="3422"/>
                  </a:lnTo>
                  <a:lnTo>
                    <a:pt x="1199" y="3119"/>
                  </a:lnTo>
                  <a:lnTo>
                    <a:pt x="1877" y="4043"/>
                  </a:lnTo>
                  <a:cubicBezTo>
                    <a:pt x="1950" y="4144"/>
                    <a:pt x="2051" y="4201"/>
                    <a:pt x="2166" y="4216"/>
                  </a:cubicBezTo>
                  <a:lnTo>
                    <a:pt x="2238" y="4216"/>
                  </a:lnTo>
                  <a:cubicBezTo>
                    <a:pt x="2599" y="4216"/>
                    <a:pt x="2801" y="3812"/>
                    <a:pt x="2585" y="3523"/>
                  </a:cubicBezTo>
                  <a:lnTo>
                    <a:pt x="1820" y="2498"/>
                  </a:lnTo>
                  <a:lnTo>
                    <a:pt x="2397" y="1921"/>
                  </a:lnTo>
                  <a:cubicBezTo>
                    <a:pt x="2697" y="1598"/>
                    <a:pt x="2415" y="1173"/>
                    <a:pt x="2078" y="1173"/>
                  </a:cubicBezTo>
                  <a:cubicBezTo>
                    <a:pt x="1978" y="1173"/>
                    <a:pt x="1872" y="1210"/>
                    <a:pt x="1776" y="1300"/>
                  </a:cubicBezTo>
                  <a:lnTo>
                    <a:pt x="881" y="2195"/>
                  </a:lnTo>
                  <a:lnTo>
                    <a:pt x="881" y="434"/>
                  </a:lnTo>
                  <a:cubicBezTo>
                    <a:pt x="881" y="145"/>
                    <a:pt x="661" y="1"/>
                    <a:pt x="441"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3" name="Google Shape;18183;p62"/>
            <p:cNvSpPr/>
            <p:nvPr/>
          </p:nvSpPr>
          <p:spPr>
            <a:xfrm>
              <a:off x="7162955" y="3498242"/>
              <a:ext cx="24249" cy="93981"/>
            </a:xfrm>
            <a:custGeom>
              <a:avLst/>
              <a:gdLst/>
              <a:ahLst/>
              <a:cxnLst/>
              <a:rect l="l" t="t" r="r" b="b"/>
              <a:pathLst>
                <a:path w="925" h="3585" extrusionOk="0">
                  <a:moveTo>
                    <a:pt x="457" y="1"/>
                  </a:moveTo>
                  <a:cubicBezTo>
                    <a:pt x="228" y="1"/>
                    <a:pt x="1" y="156"/>
                    <a:pt x="1" y="466"/>
                  </a:cubicBezTo>
                  <a:lnTo>
                    <a:pt x="1" y="3122"/>
                  </a:lnTo>
                  <a:cubicBezTo>
                    <a:pt x="1" y="3382"/>
                    <a:pt x="203" y="3584"/>
                    <a:pt x="462" y="3584"/>
                  </a:cubicBezTo>
                  <a:cubicBezTo>
                    <a:pt x="708" y="3584"/>
                    <a:pt x="924" y="3368"/>
                    <a:pt x="924" y="3122"/>
                  </a:cubicBezTo>
                  <a:lnTo>
                    <a:pt x="924" y="466"/>
                  </a:lnTo>
                  <a:cubicBezTo>
                    <a:pt x="917" y="156"/>
                    <a:pt x="686" y="1"/>
                    <a:pt x="457" y="1"/>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4" name="Google Shape;18184;p62"/>
            <p:cNvSpPr/>
            <p:nvPr/>
          </p:nvSpPr>
          <p:spPr>
            <a:xfrm>
              <a:off x="7304857" y="3529281"/>
              <a:ext cx="37120" cy="31904"/>
            </a:xfrm>
            <a:custGeom>
              <a:avLst/>
              <a:gdLst/>
              <a:ahLst/>
              <a:cxnLst/>
              <a:rect l="l" t="t" r="r" b="b"/>
              <a:pathLst>
                <a:path w="1416" h="1217" extrusionOk="0">
                  <a:moveTo>
                    <a:pt x="806" y="1"/>
                  </a:moveTo>
                  <a:cubicBezTo>
                    <a:pt x="656" y="1"/>
                    <a:pt x="502" y="55"/>
                    <a:pt x="376" y="177"/>
                  </a:cubicBezTo>
                  <a:cubicBezTo>
                    <a:pt x="1" y="567"/>
                    <a:pt x="261" y="1216"/>
                    <a:pt x="809" y="1216"/>
                  </a:cubicBezTo>
                  <a:cubicBezTo>
                    <a:pt x="1141" y="1216"/>
                    <a:pt x="1415" y="942"/>
                    <a:pt x="1415" y="610"/>
                  </a:cubicBezTo>
                  <a:cubicBezTo>
                    <a:pt x="1415" y="239"/>
                    <a:pt x="1119" y="1"/>
                    <a:pt x="806"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5" name="Google Shape;18185;p62"/>
          <p:cNvGrpSpPr/>
          <p:nvPr/>
        </p:nvGrpSpPr>
        <p:grpSpPr>
          <a:xfrm>
            <a:off x="3763184" y="3817357"/>
            <a:ext cx="363314" cy="356576"/>
            <a:chOff x="3763184" y="3817357"/>
            <a:chExt cx="363314" cy="356576"/>
          </a:xfrm>
        </p:grpSpPr>
        <p:sp>
          <p:nvSpPr>
            <p:cNvPr id="18186" name="Google Shape;18186;p62"/>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7" name="Google Shape;18187;p62"/>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55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8" name="Google Shape;18188;p62"/>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9" name="Google Shape;18189;p62"/>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0" name="Google Shape;18190;p62"/>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1" name="Google Shape;18191;p62"/>
          <p:cNvGrpSpPr/>
          <p:nvPr/>
        </p:nvGrpSpPr>
        <p:grpSpPr>
          <a:xfrm>
            <a:off x="5108852" y="3817357"/>
            <a:ext cx="362947" cy="356576"/>
            <a:chOff x="5108852" y="3817357"/>
            <a:chExt cx="362947" cy="356576"/>
          </a:xfrm>
        </p:grpSpPr>
        <p:sp>
          <p:nvSpPr>
            <p:cNvPr id="18192" name="Google Shape;18192;p62"/>
            <p:cNvSpPr/>
            <p:nvPr/>
          </p:nvSpPr>
          <p:spPr>
            <a:xfrm>
              <a:off x="5108852" y="3817357"/>
              <a:ext cx="356524" cy="356498"/>
            </a:xfrm>
            <a:custGeom>
              <a:avLst/>
              <a:gdLst/>
              <a:ahLst/>
              <a:cxnLst/>
              <a:rect l="l" t="t" r="r" b="b"/>
              <a:pathLst>
                <a:path w="13600" h="13599" extrusionOk="0">
                  <a:moveTo>
                    <a:pt x="6800" y="0"/>
                  </a:moveTo>
                  <a:cubicBezTo>
                    <a:pt x="3047" y="0"/>
                    <a:pt x="1" y="3046"/>
                    <a:pt x="1" y="6799"/>
                  </a:cubicBezTo>
                  <a:cubicBezTo>
                    <a:pt x="1" y="10552"/>
                    <a:pt x="3047" y="13598"/>
                    <a:pt x="6800" y="13598"/>
                  </a:cubicBezTo>
                  <a:cubicBezTo>
                    <a:pt x="10568" y="13598"/>
                    <a:pt x="13599" y="10552"/>
                    <a:pt x="13599" y="6799"/>
                  </a:cubicBezTo>
                  <a:cubicBezTo>
                    <a:pt x="13599" y="3046"/>
                    <a:pt x="10568" y="0"/>
                    <a:pt x="6800"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3" name="Google Shape;18193;p62"/>
            <p:cNvSpPr/>
            <p:nvPr/>
          </p:nvSpPr>
          <p:spPr>
            <a:xfrm>
              <a:off x="5264019" y="3817357"/>
              <a:ext cx="207780" cy="356576"/>
            </a:xfrm>
            <a:custGeom>
              <a:avLst/>
              <a:gdLst/>
              <a:ahLst/>
              <a:cxnLst/>
              <a:rect l="l" t="t" r="r" b="b"/>
              <a:pathLst>
                <a:path w="7926" h="13602" extrusionOk="0">
                  <a:moveTo>
                    <a:pt x="881" y="0"/>
                  </a:moveTo>
                  <a:cubicBezTo>
                    <a:pt x="592" y="0"/>
                    <a:pt x="289" y="15"/>
                    <a:pt x="0" y="58"/>
                  </a:cubicBezTo>
                  <a:cubicBezTo>
                    <a:pt x="3378" y="505"/>
                    <a:pt x="5919" y="3378"/>
                    <a:pt x="5919" y="6799"/>
                  </a:cubicBezTo>
                  <a:cubicBezTo>
                    <a:pt x="5919" y="10220"/>
                    <a:pt x="3378" y="13093"/>
                    <a:pt x="0" y="13541"/>
                  </a:cubicBezTo>
                  <a:cubicBezTo>
                    <a:pt x="306" y="13581"/>
                    <a:pt x="609" y="13601"/>
                    <a:pt x="909" y="13601"/>
                  </a:cubicBezTo>
                  <a:cubicBezTo>
                    <a:pt x="4428" y="13601"/>
                    <a:pt x="7426" y="10865"/>
                    <a:pt x="7666" y="7247"/>
                  </a:cubicBezTo>
                  <a:cubicBezTo>
                    <a:pt x="7925" y="3320"/>
                    <a:pt x="4822" y="0"/>
                    <a:pt x="881" y="0"/>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4" name="Google Shape;18194;p62"/>
            <p:cNvSpPr/>
            <p:nvPr/>
          </p:nvSpPr>
          <p:spPr>
            <a:xfrm>
              <a:off x="5136116" y="3871229"/>
              <a:ext cx="295495" cy="248282"/>
            </a:xfrm>
            <a:custGeom>
              <a:avLst/>
              <a:gdLst/>
              <a:ahLst/>
              <a:cxnLst/>
              <a:rect l="l" t="t" r="r" b="b"/>
              <a:pathLst>
                <a:path w="11272" h="9471" extrusionOk="0">
                  <a:moveTo>
                    <a:pt x="5753" y="0"/>
                  </a:moveTo>
                  <a:cubicBezTo>
                    <a:pt x="5655" y="0"/>
                    <a:pt x="5556" y="3"/>
                    <a:pt x="5457" y="9"/>
                  </a:cubicBezTo>
                  <a:lnTo>
                    <a:pt x="5457" y="24"/>
                  </a:lnTo>
                  <a:cubicBezTo>
                    <a:pt x="2050" y="240"/>
                    <a:pt x="0" y="3878"/>
                    <a:pt x="1559" y="6910"/>
                  </a:cubicBezTo>
                  <a:cubicBezTo>
                    <a:pt x="1559" y="6924"/>
                    <a:pt x="1559" y="6953"/>
                    <a:pt x="1559" y="6982"/>
                  </a:cubicBezTo>
                  <a:lnTo>
                    <a:pt x="1083" y="8165"/>
                  </a:lnTo>
                  <a:cubicBezTo>
                    <a:pt x="1054" y="8223"/>
                    <a:pt x="1097" y="8295"/>
                    <a:pt x="1169" y="8295"/>
                  </a:cubicBezTo>
                  <a:lnTo>
                    <a:pt x="2599" y="8295"/>
                  </a:lnTo>
                  <a:cubicBezTo>
                    <a:pt x="2613" y="8295"/>
                    <a:pt x="2642" y="8295"/>
                    <a:pt x="2656" y="8310"/>
                  </a:cubicBezTo>
                  <a:cubicBezTo>
                    <a:pt x="3568" y="9102"/>
                    <a:pt x="4661" y="9471"/>
                    <a:pt x="5738" y="9471"/>
                  </a:cubicBezTo>
                  <a:cubicBezTo>
                    <a:pt x="7665" y="9471"/>
                    <a:pt x="9541" y="8292"/>
                    <a:pt x="10235" y="6246"/>
                  </a:cubicBezTo>
                  <a:cubicBezTo>
                    <a:pt x="11271" y="3150"/>
                    <a:pt x="8951" y="0"/>
                    <a:pt x="575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5" name="Google Shape;18195;p62"/>
            <p:cNvSpPr/>
            <p:nvPr/>
          </p:nvSpPr>
          <p:spPr>
            <a:xfrm>
              <a:off x="5219060" y="3952863"/>
              <a:ext cx="128060" cy="78933"/>
            </a:xfrm>
            <a:custGeom>
              <a:avLst/>
              <a:gdLst/>
              <a:ahLst/>
              <a:cxnLst/>
              <a:rect l="l" t="t" r="r" b="b"/>
              <a:pathLst>
                <a:path w="4885" h="3011" extrusionOk="0">
                  <a:moveTo>
                    <a:pt x="4807" y="0"/>
                  </a:moveTo>
                  <a:cubicBezTo>
                    <a:pt x="4796" y="0"/>
                    <a:pt x="4785" y="4"/>
                    <a:pt x="4776" y="13"/>
                  </a:cubicBezTo>
                  <a:lnTo>
                    <a:pt x="3505" y="1024"/>
                  </a:lnTo>
                  <a:cubicBezTo>
                    <a:pt x="3491" y="1038"/>
                    <a:pt x="3476" y="1038"/>
                    <a:pt x="3476" y="1038"/>
                  </a:cubicBezTo>
                  <a:lnTo>
                    <a:pt x="864" y="1038"/>
                  </a:lnTo>
                  <a:cubicBezTo>
                    <a:pt x="835" y="1038"/>
                    <a:pt x="820" y="1053"/>
                    <a:pt x="806" y="1082"/>
                  </a:cubicBezTo>
                  <a:lnTo>
                    <a:pt x="12" y="2944"/>
                  </a:lnTo>
                  <a:cubicBezTo>
                    <a:pt x="1" y="2977"/>
                    <a:pt x="24" y="3011"/>
                    <a:pt x="62" y="3011"/>
                  </a:cubicBezTo>
                  <a:cubicBezTo>
                    <a:pt x="73" y="3011"/>
                    <a:pt x="86" y="3008"/>
                    <a:pt x="99" y="3002"/>
                  </a:cubicBezTo>
                  <a:lnTo>
                    <a:pt x="1398" y="2222"/>
                  </a:lnTo>
                  <a:lnTo>
                    <a:pt x="3751" y="2222"/>
                  </a:lnTo>
                  <a:cubicBezTo>
                    <a:pt x="3780" y="2222"/>
                    <a:pt x="3794" y="2208"/>
                    <a:pt x="3808" y="2193"/>
                  </a:cubicBezTo>
                  <a:lnTo>
                    <a:pt x="4862" y="86"/>
                  </a:lnTo>
                  <a:cubicBezTo>
                    <a:pt x="4885" y="52"/>
                    <a:pt x="4846" y="0"/>
                    <a:pt x="4807"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6" name="Google Shape;18196;p62"/>
          <p:cNvGrpSpPr/>
          <p:nvPr/>
        </p:nvGrpSpPr>
        <p:grpSpPr>
          <a:xfrm>
            <a:off x="6005720" y="3817357"/>
            <a:ext cx="362947" cy="356576"/>
            <a:chOff x="6005720" y="3817357"/>
            <a:chExt cx="362947" cy="356576"/>
          </a:xfrm>
        </p:grpSpPr>
        <p:sp>
          <p:nvSpPr>
            <p:cNvPr id="18197" name="Google Shape;18197;p62"/>
            <p:cNvSpPr/>
            <p:nvPr/>
          </p:nvSpPr>
          <p:spPr>
            <a:xfrm>
              <a:off x="6005720" y="3817357"/>
              <a:ext cx="356891" cy="356498"/>
            </a:xfrm>
            <a:custGeom>
              <a:avLst/>
              <a:gdLst/>
              <a:ahLst/>
              <a:cxnLst/>
              <a:rect l="l" t="t" r="r" b="b"/>
              <a:pathLst>
                <a:path w="13614" h="13599" extrusionOk="0">
                  <a:moveTo>
                    <a:pt x="6814" y="0"/>
                  </a:moveTo>
                  <a:cubicBezTo>
                    <a:pt x="3047" y="0"/>
                    <a:pt x="1" y="3046"/>
                    <a:pt x="1" y="6799"/>
                  </a:cubicBezTo>
                  <a:cubicBezTo>
                    <a:pt x="1" y="10552"/>
                    <a:pt x="3047" y="13598"/>
                    <a:pt x="6814" y="13598"/>
                  </a:cubicBezTo>
                  <a:cubicBezTo>
                    <a:pt x="10568" y="13598"/>
                    <a:pt x="13614" y="10552"/>
                    <a:pt x="13614" y="6799"/>
                  </a:cubicBezTo>
                  <a:cubicBezTo>
                    <a:pt x="13614" y="3046"/>
                    <a:pt x="10568" y="0"/>
                    <a:pt x="6814"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8" name="Google Shape;18198;p62"/>
            <p:cNvSpPr/>
            <p:nvPr/>
          </p:nvSpPr>
          <p:spPr>
            <a:xfrm>
              <a:off x="6160887" y="3817357"/>
              <a:ext cx="207780" cy="356576"/>
            </a:xfrm>
            <a:custGeom>
              <a:avLst/>
              <a:gdLst/>
              <a:ahLst/>
              <a:cxnLst/>
              <a:rect l="l" t="t" r="r" b="b"/>
              <a:pathLst>
                <a:path w="7926" h="13602" extrusionOk="0">
                  <a:moveTo>
                    <a:pt x="895" y="0"/>
                  </a:moveTo>
                  <a:cubicBezTo>
                    <a:pt x="592" y="0"/>
                    <a:pt x="289" y="15"/>
                    <a:pt x="0" y="58"/>
                  </a:cubicBezTo>
                  <a:cubicBezTo>
                    <a:pt x="3393" y="505"/>
                    <a:pt x="5919" y="3378"/>
                    <a:pt x="5919" y="6799"/>
                  </a:cubicBezTo>
                  <a:cubicBezTo>
                    <a:pt x="5919" y="10220"/>
                    <a:pt x="3393" y="13093"/>
                    <a:pt x="0" y="13541"/>
                  </a:cubicBezTo>
                  <a:cubicBezTo>
                    <a:pt x="306" y="13581"/>
                    <a:pt x="609" y="13601"/>
                    <a:pt x="909" y="13601"/>
                  </a:cubicBezTo>
                  <a:cubicBezTo>
                    <a:pt x="4430" y="13601"/>
                    <a:pt x="7441" y="10865"/>
                    <a:pt x="7680" y="7247"/>
                  </a:cubicBezTo>
                  <a:cubicBezTo>
                    <a:pt x="7925" y="3320"/>
                    <a:pt x="4822" y="0"/>
                    <a:pt x="895" y="0"/>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9" name="Google Shape;18199;p62"/>
            <p:cNvSpPr/>
            <p:nvPr/>
          </p:nvSpPr>
          <p:spPr>
            <a:xfrm>
              <a:off x="6055240" y="3879487"/>
              <a:ext cx="262727" cy="234572"/>
            </a:xfrm>
            <a:custGeom>
              <a:avLst/>
              <a:gdLst/>
              <a:ahLst/>
              <a:cxnLst/>
              <a:rect l="l" t="t" r="r" b="b"/>
              <a:pathLst>
                <a:path w="10022" h="8948" extrusionOk="0">
                  <a:moveTo>
                    <a:pt x="2283" y="0"/>
                  </a:moveTo>
                  <a:cubicBezTo>
                    <a:pt x="1821" y="0"/>
                    <a:pt x="1360" y="177"/>
                    <a:pt x="1013" y="532"/>
                  </a:cubicBezTo>
                  <a:cubicBezTo>
                    <a:pt x="349" y="1196"/>
                    <a:pt x="306" y="2264"/>
                    <a:pt x="941" y="2971"/>
                  </a:cubicBezTo>
                  <a:lnTo>
                    <a:pt x="999" y="3043"/>
                  </a:lnTo>
                  <a:cubicBezTo>
                    <a:pt x="0" y="5855"/>
                    <a:pt x="2172" y="8593"/>
                    <a:pt x="4888" y="8593"/>
                  </a:cubicBezTo>
                  <a:cubicBezTo>
                    <a:pt x="5351" y="8593"/>
                    <a:pt x="5830" y="8514"/>
                    <a:pt x="6311" y="8341"/>
                  </a:cubicBezTo>
                  <a:lnTo>
                    <a:pt x="6369" y="8413"/>
                  </a:lnTo>
                  <a:cubicBezTo>
                    <a:pt x="6715" y="8745"/>
                    <a:pt x="7163" y="8933"/>
                    <a:pt x="7639" y="8933"/>
                  </a:cubicBezTo>
                  <a:lnTo>
                    <a:pt x="7639" y="8948"/>
                  </a:lnTo>
                  <a:cubicBezTo>
                    <a:pt x="9227" y="8933"/>
                    <a:pt x="10021" y="7013"/>
                    <a:pt x="8895" y="5887"/>
                  </a:cubicBezTo>
                  <a:lnTo>
                    <a:pt x="8837" y="5815"/>
                  </a:lnTo>
                  <a:cubicBezTo>
                    <a:pt x="9836" y="3003"/>
                    <a:pt x="7664" y="265"/>
                    <a:pt x="4949" y="265"/>
                  </a:cubicBezTo>
                  <a:cubicBezTo>
                    <a:pt x="4486" y="265"/>
                    <a:pt x="4007" y="345"/>
                    <a:pt x="3525" y="517"/>
                  </a:cubicBezTo>
                  <a:lnTo>
                    <a:pt x="3467" y="445"/>
                  </a:lnTo>
                  <a:cubicBezTo>
                    <a:pt x="3129" y="149"/>
                    <a:pt x="2706" y="0"/>
                    <a:pt x="22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0" name="Google Shape;18200;p62"/>
            <p:cNvSpPr/>
            <p:nvPr/>
          </p:nvSpPr>
          <p:spPr>
            <a:xfrm>
              <a:off x="6129848" y="3935010"/>
              <a:ext cx="108635" cy="121166"/>
            </a:xfrm>
            <a:custGeom>
              <a:avLst/>
              <a:gdLst/>
              <a:ahLst/>
              <a:cxnLst/>
              <a:rect l="l" t="t" r="r" b="b"/>
              <a:pathLst>
                <a:path w="4144" h="4622" extrusionOk="0">
                  <a:moveTo>
                    <a:pt x="1436" y="1"/>
                  </a:moveTo>
                  <a:cubicBezTo>
                    <a:pt x="651" y="1"/>
                    <a:pt x="15" y="640"/>
                    <a:pt x="15" y="1431"/>
                  </a:cubicBezTo>
                  <a:cubicBezTo>
                    <a:pt x="15" y="2208"/>
                    <a:pt x="651" y="2846"/>
                    <a:pt x="1436" y="2846"/>
                  </a:cubicBezTo>
                  <a:cubicBezTo>
                    <a:pt x="1453" y="2846"/>
                    <a:pt x="1470" y="2846"/>
                    <a:pt x="1488" y="2845"/>
                  </a:cubicBezTo>
                  <a:lnTo>
                    <a:pt x="2671" y="2845"/>
                  </a:lnTo>
                  <a:cubicBezTo>
                    <a:pt x="3061" y="2918"/>
                    <a:pt x="3061" y="3481"/>
                    <a:pt x="2671" y="3553"/>
                  </a:cubicBezTo>
                  <a:lnTo>
                    <a:pt x="1184" y="3553"/>
                  </a:lnTo>
                  <a:cubicBezTo>
                    <a:pt x="1156" y="3553"/>
                    <a:pt x="1127" y="3524"/>
                    <a:pt x="1127" y="3495"/>
                  </a:cubicBezTo>
                  <a:cubicBezTo>
                    <a:pt x="1184" y="3163"/>
                    <a:pt x="939" y="2860"/>
                    <a:pt x="593" y="2860"/>
                  </a:cubicBezTo>
                  <a:cubicBezTo>
                    <a:pt x="261" y="2860"/>
                    <a:pt x="1" y="3163"/>
                    <a:pt x="58" y="3495"/>
                  </a:cubicBezTo>
                  <a:cubicBezTo>
                    <a:pt x="58" y="4116"/>
                    <a:pt x="564" y="4621"/>
                    <a:pt x="1184" y="4621"/>
                  </a:cubicBezTo>
                  <a:lnTo>
                    <a:pt x="2671" y="4621"/>
                  </a:lnTo>
                  <a:cubicBezTo>
                    <a:pt x="2688" y="4622"/>
                    <a:pt x="2705" y="4622"/>
                    <a:pt x="2722" y="4622"/>
                  </a:cubicBezTo>
                  <a:cubicBezTo>
                    <a:pt x="3494" y="4622"/>
                    <a:pt x="4144" y="3983"/>
                    <a:pt x="4144" y="3206"/>
                  </a:cubicBezTo>
                  <a:cubicBezTo>
                    <a:pt x="4144" y="2415"/>
                    <a:pt x="3494" y="1776"/>
                    <a:pt x="2722" y="1776"/>
                  </a:cubicBezTo>
                  <a:cubicBezTo>
                    <a:pt x="2705" y="1776"/>
                    <a:pt x="2688" y="1777"/>
                    <a:pt x="2671" y="1777"/>
                  </a:cubicBezTo>
                  <a:lnTo>
                    <a:pt x="1488" y="1777"/>
                  </a:lnTo>
                  <a:cubicBezTo>
                    <a:pt x="1098" y="1705"/>
                    <a:pt x="1098" y="1142"/>
                    <a:pt x="1488" y="1070"/>
                  </a:cubicBezTo>
                  <a:lnTo>
                    <a:pt x="2960" y="1070"/>
                  </a:lnTo>
                  <a:cubicBezTo>
                    <a:pt x="2989" y="1070"/>
                    <a:pt x="3018" y="1099"/>
                    <a:pt x="3018" y="1128"/>
                  </a:cubicBezTo>
                  <a:cubicBezTo>
                    <a:pt x="2960" y="1460"/>
                    <a:pt x="3220" y="1777"/>
                    <a:pt x="3552" y="1777"/>
                  </a:cubicBezTo>
                  <a:cubicBezTo>
                    <a:pt x="3898" y="1777"/>
                    <a:pt x="4144" y="1460"/>
                    <a:pt x="4086" y="1128"/>
                  </a:cubicBezTo>
                  <a:cubicBezTo>
                    <a:pt x="4086" y="507"/>
                    <a:pt x="3581" y="2"/>
                    <a:pt x="2960" y="2"/>
                  </a:cubicBezTo>
                  <a:lnTo>
                    <a:pt x="1488" y="2"/>
                  </a:lnTo>
                  <a:cubicBezTo>
                    <a:pt x="1470" y="1"/>
                    <a:pt x="1453" y="1"/>
                    <a:pt x="1436" y="1"/>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1" name="Google Shape;18201;p62"/>
          <p:cNvGrpSpPr/>
          <p:nvPr/>
        </p:nvGrpSpPr>
        <p:grpSpPr>
          <a:xfrm>
            <a:off x="5589452" y="3367036"/>
            <a:ext cx="362580" cy="356498"/>
            <a:chOff x="5589452" y="3367036"/>
            <a:chExt cx="362580" cy="356498"/>
          </a:xfrm>
        </p:grpSpPr>
        <p:sp>
          <p:nvSpPr>
            <p:cNvPr id="18202" name="Google Shape;18202;p62"/>
            <p:cNvSpPr/>
            <p:nvPr/>
          </p:nvSpPr>
          <p:spPr>
            <a:xfrm>
              <a:off x="5589452" y="3367036"/>
              <a:ext cx="356131" cy="356498"/>
            </a:xfrm>
            <a:custGeom>
              <a:avLst/>
              <a:gdLst/>
              <a:ahLst/>
              <a:cxnLst/>
              <a:rect l="l" t="t" r="r" b="b"/>
              <a:pathLst>
                <a:path w="13585" h="13599" extrusionOk="0">
                  <a:moveTo>
                    <a:pt x="6786" y="0"/>
                  </a:moveTo>
                  <a:cubicBezTo>
                    <a:pt x="3047" y="0"/>
                    <a:pt x="1" y="3046"/>
                    <a:pt x="1" y="6799"/>
                  </a:cubicBezTo>
                  <a:cubicBezTo>
                    <a:pt x="1" y="10552"/>
                    <a:pt x="3047" y="13598"/>
                    <a:pt x="6786" y="13598"/>
                  </a:cubicBezTo>
                  <a:cubicBezTo>
                    <a:pt x="10539" y="13598"/>
                    <a:pt x="13585" y="10552"/>
                    <a:pt x="13585" y="6799"/>
                  </a:cubicBezTo>
                  <a:cubicBezTo>
                    <a:pt x="13585" y="3046"/>
                    <a:pt x="10539" y="0"/>
                    <a:pt x="6786"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3" name="Google Shape;18203;p62"/>
            <p:cNvSpPr/>
            <p:nvPr/>
          </p:nvSpPr>
          <p:spPr>
            <a:xfrm>
              <a:off x="5744225" y="3367036"/>
              <a:ext cx="207806" cy="356472"/>
            </a:xfrm>
            <a:custGeom>
              <a:avLst/>
              <a:gdLst/>
              <a:ahLst/>
              <a:cxnLst/>
              <a:rect l="l" t="t" r="r" b="b"/>
              <a:pathLst>
                <a:path w="7927" h="13598" extrusionOk="0">
                  <a:moveTo>
                    <a:pt x="896" y="0"/>
                  </a:moveTo>
                  <a:cubicBezTo>
                    <a:pt x="593" y="0"/>
                    <a:pt x="290" y="15"/>
                    <a:pt x="1" y="58"/>
                  </a:cubicBezTo>
                  <a:cubicBezTo>
                    <a:pt x="3379" y="505"/>
                    <a:pt x="5919" y="3392"/>
                    <a:pt x="5919" y="6799"/>
                  </a:cubicBezTo>
                  <a:cubicBezTo>
                    <a:pt x="5919" y="10206"/>
                    <a:pt x="3379" y="13093"/>
                    <a:pt x="1" y="13540"/>
                  </a:cubicBezTo>
                  <a:cubicBezTo>
                    <a:pt x="299" y="13579"/>
                    <a:pt x="595" y="13598"/>
                    <a:pt x="887" y="13598"/>
                  </a:cubicBezTo>
                  <a:cubicBezTo>
                    <a:pt x="4416" y="13598"/>
                    <a:pt x="7426" y="10859"/>
                    <a:pt x="7666" y="7247"/>
                  </a:cubicBezTo>
                  <a:cubicBezTo>
                    <a:pt x="7926" y="3320"/>
                    <a:pt x="4822" y="0"/>
                    <a:pt x="896" y="0"/>
                  </a:cubicBezTo>
                  <a:close/>
                </a:path>
              </a:pathLst>
            </a:custGeom>
            <a:solidFill>
              <a:srgbClr val="5A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4" name="Google Shape;18204;p62"/>
            <p:cNvSpPr/>
            <p:nvPr/>
          </p:nvSpPr>
          <p:spPr>
            <a:xfrm>
              <a:off x="5666655" y="3420751"/>
              <a:ext cx="165023" cy="241099"/>
            </a:xfrm>
            <a:custGeom>
              <a:avLst/>
              <a:gdLst/>
              <a:ahLst/>
              <a:cxnLst/>
              <a:rect l="l" t="t" r="r" b="b"/>
              <a:pathLst>
                <a:path w="6295" h="9197" extrusionOk="0">
                  <a:moveTo>
                    <a:pt x="2180" y="1"/>
                  </a:moveTo>
                  <a:cubicBezTo>
                    <a:pt x="2123" y="1"/>
                    <a:pt x="2065" y="59"/>
                    <a:pt x="2065" y="116"/>
                  </a:cubicBezTo>
                  <a:lnTo>
                    <a:pt x="2051" y="217"/>
                  </a:lnTo>
                  <a:cubicBezTo>
                    <a:pt x="1964" y="1199"/>
                    <a:pt x="1184" y="1964"/>
                    <a:pt x="203" y="2065"/>
                  </a:cubicBezTo>
                  <a:lnTo>
                    <a:pt x="102" y="2080"/>
                  </a:lnTo>
                  <a:cubicBezTo>
                    <a:pt x="44" y="2080"/>
                    <a:pt x="1" y="2137"/>
                    <a:pt x="1" y="2195"/>
                  </a:cubicBezTo>
                  <a:lnTo>
                    <a:pt x="1" y="4057"/>
                  </a:lnTo>
                  <a:cubicBezTo>
                    <a:pt x="1" y="4129"/>
                    <a:pt x="44" y="4173"/>
                    <a:pt x="116" y="4173"/>
                  </a:cubicBezTo>
                  <a:lnTo>
                    <a:pt x="2051" y="4173"/>
                  </a:lnTo>
                  <a:lnTo>
                    <a:pt x="2051" y="6786"/>
                  </a:lnTo>
                  <a:cubicBezTo>
                    <a:pt x="2051" y="8099"/>
                    <a:pt x="3119" y="9167"/>
                    <a:pt x="4447" y="9196"/>
                  </a:cubicBezTo>
                  <a:cubicBezTo>
                    <a:pt x="5096" y="9196"/>
                    <a:pt x="5717" y="8936"/>
                    <a:pt x="6165" y="8460"/>
                  </a:cubicBezTo>
                  <a:lnTo>
                    <a:pt x="6266" y="8345"/>
                  </a:lnTo>
                  <a:cubicBezTo>
                    <a:pt x="6295" y="8330"/>
                    <a:pt x="6295" y="8287"/>
                    <a:pt x="6266" y="8258"/>
                  </a:cubicBezTo>
                  <a:lnTo>
                    <a:pt x="5140" y="6930"/>
                  </a:lnTo>
                  <a:cubicBezTo>
                    <a:pt x="5132" y="6915"/>
                    <a:pt x="5114" y="6908"/>
                    <a:pt x="5096" y="6908"/>
                  </a:cubicBezTo>
                  <a:cubicBezTo>
                    <a:pt x="5078" y="6908"/>
                    <a:pt x="5060" y="6915"/>
                    <a:pt x="5053" y="6930"/>
                  </a:cubicBezTo>
                  <a:lnTo>
                    <a:pt x="4923" y="7132"/>
                  </a:lnTo>
                  <a:cubicBezTo>
                    <a:pt x="4815" y="7294"/>
                    <a:pt x="4631" y="7393"/>
                    <a:pt x="4442" y="7393"/>
                  </a:cubicBezTo>
                  <a:cubicBezTo>
                    <a:pt x="4429" y="7393"/>
                    <a:pt x="4416" y="7393"/>
                    <a:pt x="4404" y="7392"/>
                  </a:cubicBezTo>
                  <a:cubicBezTo>
                    <a:pt x="4100" y="7363"/>
                    <a:pt x="3855" y="7103"/>
                    <a:pt x="3869" y="6800"/>
                  </a:cubicBezTo>
                  <a:lnTo>
                    <a:pt x="3869" y="4173"/>
                  </a:lnTo>
                  <a:lnTo>
                    <a:pt x="5818" y="4173"/>
                  </a:lnTo>
                  <a:cubicBezTo>
                    <a:pt x="5876" y="4173"/>
                    <a:pt x="5934" y="4115"/>
                    <a:pt x="5934" y="4057"/>
                  </a:cubicBezTo>
                  <a:lnTo>
                    <a:pt x="5934" y="2195"/>
                  </a:lnTo>
                  <a:cubicBezTo>
                    <a:pt x="5934" y="2123"/>
                    <a:pt x="5876" y="2080"/>
                    <a:pt x="5818" y="2080"/>
                  </a:cubicBezTo>
                  <a:lnTo>
                    <a:pt x="3869" y="2080"/>
                  </a:lnTo>
                  <a:lnTo>
                    <a:pt x="3869" y="116"/>
                  </a:lnTo>
                  <a:cubicBezTo>
                    <a:pt x="3869" y="59"/>
                    <a:pt x="3812" y="1"/>
                    <a:pt x="3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5" name="Google Shape;18205;p62"/>
          <p:cNvGrpSpPr/>
          <p:nvPr/>
        </p:nvGrpSpPr>
        <p:grpSpPr>
          <a:xfrm>
            <a:off x="4211985" y="3817357"/>
            <a:ext cx="362947" cy="356576"/>
            <a:chOff x="4211985" y="3817357"/>
            <a:chExt cx="362947" cy="356576"/>
          </a:xfrm>
        </p:grpSpPr>
        <p:sp>
          <p:nvSpPr>
            <p:cNvPr id="18206" name="Google Shape;18206;p62"/>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7" name="Google Shape;18207;p62"/>
            <p:cNvSpPr/>
            <p:nvPr/>
          </p:nvSpPr>
          <p:spPr>
            <a:xfrm>
              <a:off x="4366758"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6C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8" name="Google Shape;18208;p62"/>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9" name="Google Shape;18209;p62"/>
          <p:cNvGrpSpPr/>
          <p:nvPr/>
        </p:nvGrpSpPr>
        <p:grpSpPr>
          <a:xfrm>
            <a:off x="4660419" y="3817357"/>
            <a:ext cx="362947" cy="356576"/>
            <a:chOff x="4660419" y="3817357"/>
            <a:chExt cx="362947" cy="356576"/>
          </a:xfrm>
        </p:grpSpPr>
        <p:sp>
          <p:nvSpPr>
            <p:cNvPr id="18210" name="Google Shape;18210;p62"/>
            <p:cNvSpPr/>
            <p:nvPr/>
          </p:nvSpPr>
          <p:spPr>
            <a:xfrm>
              <a:off x="4660419"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1" name="Google Shape;18211;p62"/>
            <p:cNvSpPr/>
            <p:nvPr/>
          </p:nvSpPr>
          <p:spPr>
            <a:xfrm>
              <a:off x="4815585" y="3817357"/>
              <a:ext cx="207780" cy="356576"/>
            </a:xfrm>
            <a:custGeom>
              <a:avLst/>
              <a:gdLst/>
              <a:ahLst/>
              <a:cxnLst/>
              <a:rect l="l" t="t" r="r" b="b"/>
              <a:pathLst>
                <a:path w="7926" h="13602" extrusionOk="0">
                  <a:moveTo>
                    <a:pt x="881" y="0"/>
                  </a:moveTo>
                  <a:cubicBezTo>
                    <a:pt x="578" y="0"/>
                    <a:pt x="289" y="15"/>
                    <a:pt x="0" y="58"/>
                  </a:cubicBezTo>
                  <a:cubicBezTo>
                    <a:pt x="3378" y="505"/>
                    <a:pt x="5904" y="3378"/>
                    <a:pt x="5904" y="6799"/>
                  </a:cubicBezTo>
                  <a:cubicBezTo>
                    <a:pt x="5904" y="10220"/>
                    <a:pt x="3378" y="13093"/>
                    <a:pt x="0" y="13541"/>
                  </a:cubicBezTo>
                  <a:cubicBezTo>
                    <a:pt x="305" y="13581"/>
                    <a:pt x="607" y="13601"/>
                    <a:pt x="906" y="13601"/>
                  </a:cubicBezTo>
                  <a:cubicBezTo>
                    <a:pt x="4416" y="13601"/>
                    <a:pt x="7426" y="10865"/>
                    <a:pt x="7666" y="7247"/>
                  </a:cubicBezTo>
                  <a:cubicBezTo>
                    <a:pt x="7925" y="3320"/>
                    <a:pt x="4807" y="0"/>
                    <a:pt x="881"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2" name="Google Shape;18212;p62"/>
            <p:cNvSpPr/>
            <p:nvPr/>
          </p:nvSpPr>
          <p:spPr>
            <a:xfrm>
              <a:off x="4702441" y="3871098"/>
              <a:ext cx="271351" cy="249016"/>
            </a:xfrm>
            <a:custGeom>
              <a:avLst/>
              <a:gdLst/>
              <a:ahLst/>
              <a:cxnLst/>
              <a:rect l="l" t="t" r="r" b="b"/>
              <a:pathLst>
                <a:path w="10351" h="9499" extrusionOk="0">
                  <a:moveTo>
                    <a:pt x="5200" y="0"/>
                  </a:moveTo>
                  <a:cubicBezTo>
                    <a:pt x="4034" y="0"/>
                    <a:pt x="2878" y="428"/>
                    <a:pt x="1978" y="1270"/>
                  </a:cubicBezTo>
                  <a:cubicBezTo>
                    <a:pt x="419" y="2714"/>
                    <a:pt x="0" y="5009"/>
                    <a:pt x="967" y="6900"/>
                  </a:cubicBezTo>
                  <a:cubicBezTo>
                    <a:pt x="982" y="6929"/>
                    <a:pt x="982" y="6958"/>
                    <a:pt x="967" y="6987"/>
                  </a:cubicBezTo>
                  <a:lnTo>
                    <a:pt x="505" y="8170"/>
                  </a:lnTo>
                  <a:cubicBezTo>
                    <a:pt x="476" y="8243"/>
                    <a:pt x="520" y="8315"/>
                    <a:pt x="592" y="8315"/>
                  </a:cubicBezTo>
                  <a:lnTo>
                    <a:pt x="2021" y="8315"/>
                  </a:lnTo>
                  <a:cubicBezTo>
                    <a:pt x="2050" y="8315"/>
                    <a:pt x="2079" y="8329"/>
                    <a:pt x="2093" y="8344"/>
                  </a:cubicBezTo>
                  <a:cubicBezTo>
                    <a:pt x="2959" y="9080"/>
                    <a:pt x="4056" y="9498"/>
                    <a:pt x="5197" y="9498"/>
                  </a:cubicBezTo>
                  <a:cubicBezTo>
                    <a:pt x="7333" y="9498"/>
                    <a:pt x="9196" y="8084"/>
                    <a:pt x="9773" y="6034"/>
                  </a:cubicBezTo>
                  <a:cubicBezTo>
                    <a:pt x="10350" y="3984"/>
                    <a:pt x="9499" y="1804"/>
                    <a:pt x="7680" y="693"/>
                  </a:cubicBezTo>
                  <a:cubicBezTo>
                    <a:pt x="6911" y="229"/>
                    <a:pt x="6053" y="0"/>
                    <a:pt x="5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3" name="Google Shape;18213;p62"/>
            <p:cNvSpPr/>
            <p:nvPr/>
          </p:nvSpPr>
          <p:spPr>
            <a:xfrm>
              <a:off x="4727791" y="3894351"/>
              <a:ext cx="220652" cy="202668"/>
            </a:xfrm>
            <a:custGeom>
              <a:avLst/>
              <a:gdLst/>
              <a:ahLst/>
              <a:cxnLst/>
              <a:rect l="l" t="t" r="r" b="b"/>
              <a:pathLst>
                <a:path w="8417" h="7731" extrusionOk="0">
                  <a:moveTo>
                    <a:pt x="4232" y="1"/>
                  </a:moveTo>
                  <a:cubicBezTo>
                    <a:pt x="3273" y="1"/>
                    <a:pt x="2320" y="357"/>
                    <a:pt x="1588" y="1047"/>
                  </a:cubicBezTo>
                  <a:cubicBezTo>
                    <a:pt x="318" y="2231"/>
                    <a:pt x="0" y="4122"/>
                    <a:pt x="809" y="5652"/>
                  </a:cubicBezTo>
                  <a:lnTo>
                    <a:pt x="939" y="5912"/>
                  </a:lnTo>
                  <a:cubicBezTo>
                    <a:pt x="982" y="5970"/>
                    <a:pt x="982" y="6056"/>
                    <a:pt x="953" y="6129"/>
                  </a:cubicBezTo>
                  <a:lnTo>
                    <a:pt x="823" y="6432"/>
                  </a:lnTo>
                  <a:cubicBezTo>
                    <a:pt x="809" y="6489"/>
                    <a:pt x="852" y="6533"/>
                    <a:pt x="910" y="6533"/>
                  </a:cubicBezTo>
                  <a:lnTo>
                    <a:pt x="1328" y="6533"/>
                  </a:lnTo>
                  <a:cubicBezTo>
                    <a:pt x="1386" y="6547"/>
                    <a:pt x="1458" y="6562"/>
                    <a:pt x="1502" y="6605"/>
                  </a:cubicBezTo>
                  <a:lnTo>
                    <a:pt x="1675" y="6764"/>
                  </a:lnTo>
                  <a:cubicBezTo>
                    <a:pt x="2382" y="7384"/>
                    <a:pt x="3292" y="7731"/>
                    <a:pt x="4230" y="7731"/>
                  </a:cubicBezTo>
                  <a:cubicBezTo>
                    <a:pt x="5962" y="7716"/>
                    <a:pt x="7478" y="6562"/>
                    <a:pt x="7940" y="4902"/>
                  </a:cubicBezTo>
                  <a:cubicBezTo>
                    <a:pt x="8416" y="3227"/>
                    <a:pt x="7709" y="1466"/>
                    <a:pt x="6222" y="557"/>
                  </a:cubicBezTo>
                  <a:cubicBezTo>
                    <a:pt x="5608" y="183"/>
                    <a:pt x="4919" y="1"/>
                    <a:pt x="4232" y="1"/>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4" name="Google Shape;18214;p62"/>
            <p:cNvSpPr/>
            <p:nvPr/>
          </p:nvSpPr>
          <p:spPr>
            <a:xfrm>
              <a:off x="4765619" y="3922742"/>
              <a:ext cx="147250" cy="144025"/>
            </a:xfrm>
            <a:custGeom>
              <a:avLst/>
              <a:gdLst/>
              <a:ahLst/>
              <a:cxnLst/>
              <a:rect l="l" t="t" r="r" b="b"/>
              <a:pathLst>
                <a:path w="5617" h="5494" extrusionOk="0">
                  <a:moveTo>
                    <a:pt x="1567" y="0"/>
                  </a:moveTo>
                  <a:cubicBezTo>
                    <a:pt x="1444" y="0"/>
                    <a:pt x="1322" y="51"/>
                    <a:pt x="1228" y="152"/>
                  </a:cubicBezTo>
                  <a:lnTo>
                    <a:pt x="275" y="1105"/>
                  </a:lnTo>
                  <a:cubicBezTo>
                    <a:pt x="30" y="1336"/>
                    <a:pt x="1" y="1697"/>
                    <a:pt x="203" y="1956"/>
                  </a:cubicBezTo>
                  <a:cubicBezTo>
                    <a:pt x="1141" y="3270"/>
                    <a:pt x="2296" y="4425"/>
                    <a:pt x="3610" y="5378"/>
                  </a:cubicBezTo>
                  <a:cubicBezTo>
                    <a:pt x="3725" y="5450"/>
                    <a:pt x="3855" y="5493"/>
                    <a:pt x="3999" y="5493"/>
                  </a:cubicBezTo>
                  <a:cubicBezTo>
                    <a:pt x="4173" y="5493"/>
                    <a:pt x="4346" y="5435"/>
                    <a:pt x="4476" y="5305"/>
                  </a:cubicBezTo>
                  <a:lnTo>
                    <a:pt x="5429" y="4353"/>
                  </a:lnTo>
                  <a:cubicBezTo>
                    <a:pt x="5616" y="4165"/>
                    <a:pt x="5616" y="3847"/>
                    <a:pt x="5429" y="3660"/>
                  </a:cubicBezTo>
                  <a:lnTo>
                    <a:pt x="4837" y="3068"/>
                  </a:lnTo>
                  <a:cubicBezTo>
                    <a:pt x="4743" y="2974"/>
                    <a:pt x="4617" y="2927"/>
                    <a:pt x="4490" y="2927"/>
                  </a:cubicBezTo>
                  <a:cubicBezTo>
                    <a:pt x="4364" y="2927"/>
                    <a:pt x="4238" y="2974"/>
                    <a:pt x="4144" y="3068"/>
                  </a:cubicBezTo>
                  <a:lnTo>
                    <a:pt x="3985" y="3241"/>
                  </a:lnTo>
                  <a:cubicBezTo>
                    <a:pt x="3936" y="3290"/>
                    <a:pt x="3860" y="3319"/>
                    <a:pt x="3785" y="3319"/>
                  </a:cubicBezTo>
                  <a:cubicBezTo>
                    <a:pt x="3750" y="3319"/>
                    <a:pt x="3714" y="3313"/>
                    <a:pt x="3682" y="3299"/>
                  </a:cubicBezTo>
                  <a:cubicBezTo>
                    <a:pt x="3032" y="3039"/>
                    <a:pt x="2527" y="2534"/>
                    <a:pt x="2267" y="1884"/>
                  </a:cubicBezTo>
                  <a:cubicBezTo>
                    <a:pt x="2224" y="1783"/>
                    <a:pt x="2253" y="1668"/>
                    <a:pt x="2339" y="1581"/>
                  </a:cubicBezTo>
                  <a:lnTo>
                    <a:pt x="2498" y="1422"/>
                  </a:lnTo>
                  <a:cubicBezTo>
                    <a:pt x="2686" y="1235"/>
                    <a:pt x="2686" y="932"/>
                    <a:pt x="2498" y="729"/>
                  </a:cubicBezTo>
                  <a:lnTo>
                    <a:pt x="1906" y="152"/>
                  </a:lnTo>
                  <a:cubicBezTo>
                    <a:pt x="1812" y="51"/>
                    <a:pt x="1690" y="0"/>
                    <a:pt x="1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5" name="Google Shape;18215;p62"/>
          <p:cNvGrpSpPr/>
          <p:nvPr/>
        </p:nvGrpSpPr>
        <p:grpSpPr>
          <a:xfrm>
            <a:off x="5557286" y="3817357"/>
            <a:ext cx="362947" cy="356576"/>
            <a:chOff x="5557286" y="3817357"/>
            <a:chExt cx="362947" cy="356576"/>
          </a:xfrm>
        </p:grpSpPr>
        <p:sp>
          <p:nvSpPr>
            <p:cNvPr id="18216" name="Google Shape;18216;p62"/>
            <p:cNvSpPr/>
            <p:nvPr/>
          </p:nvSpPr>
          <p:spPr>
            <a:xfrm>
              <a:off x="5557286" y="3817357"/>
              <a:ext cx="356891" cy="356498"/>
            </a:xfrm>
            <a:custGeom>
              <a:avLst/>
              <a:gdLst/>
              <a:ahLst/>
              <a:cxnLst/>
              <a:rect l="l" t="t" r="r" b="b"/>
              <a:pathLst>
                <a:path w="13614" h="13599" extrusionOk="0">
                  <a:moveTo>
                    <a:pt x="6800" y="0"/>
                  </a:moveTo>
                  <a:cubicBezTo>
                    <a:pt x="3047" y="0"/>
                    <a:pt x="1" y="3046"/>
                    <a:pt x="1" y="6799"/>
                  </a:cubicBezTo>
                  <a:cubicBezTo>
                    <a:pt x="1" y="10552"/>
                    <a:pt x="3047" y="13598"/>
                    <a:pt x="6800" y="13598"/>
                  </a:cubicBezTo>
                  <a:cubicBezTo>
                    <a:pt x="10568" y="13598"/>
                    <a:pt x="13613" y="10552"/>
                    <a:pt x="13613" y="6799"/>
                  </a:cubicBezTo>
                  <a:cubicBezTo>
                    <a:pt x="13613" y="3046"/>
                    <a:pt x="10568" y="0"/>
                    <a:pt x="6800"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7" name="Google Shape;18217;p62"/>
            <p:cNvSpPr/>
            <p:nvPr/>
          </p:nvSpPr>
          <p:spPr>
            <a:xfrm>
              <a:off x="5712453" y="3817357"/>
              <a:ext cx="207780" cy="356576"/>
            </a:xfrm>
            <a:custGeom>
              <a:avLst/>
              <a:gdLst/>
              <a:ahLst/>
              <a:cxnLst/>
              <a:rect l="l" t="t" r="r" b="b"/>
              <a:pathLst>
                <a:path w="7926" h="13602" extrusionOk="0">
                  <a:moveTo>
                    <a:pt x="895" y="0"/>
                  </a:moveTo>
                  <a:cubicBezTo>
                    <a:pt x="592" y="0"/>
                    <a:pt x="289" y="15"/>
                    <a:pt x="0" y="58"/>
                  </a:cubicBezTo>
                  <a:cubicBezTo>
                    <a:pt x="3393" y="505"/>
                    <a:pt x="5919" y="3378"/>
                    <a:pt x="5919" y="6799"/>
                  </a:cubicBezTo>
                  <a:cubicBezTo>
                    <a:pt x="5919" y="10220"/>
                    <a:pt x="3393" y="13093"/>
                    <a:pt x="0" y="13541"/>
                  </a:cubicBezTo>
                  <a:cubicBezTo>
                    <a:pt x="306" y="13581"/>
                    <a:pt x="609" y="13601"/>
                    <a:pt x="909" y="13601"/>
                  </a:cubicBezTo>
                  <a:cubicBezTo>
                    <a:pt x="4430" y="13601"/>
                    <a:pt x="7441" y="10865"/>
                    <a:pt x="7680" y="7247"/>
                  </a:cubicBezTo>
                  <a:cubicBezTo>
                    <a:pt x="7925" y="3320"/>
                    <a:pt x="4822" y="0"/>
                    <a:pt x="895" y="0"/>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8" name="Google Shape;18218;p62"/>
            <p:cNvSpPr/>
            <p:nvPr/>
          </p:nvSpPr>
          <p:spPr>
            <a:xfrm>
              <a:off x="5601563" y="3894456"/>
              <a:ext cx="268337" cy="202563"/>
            </a:xfrm>
            <a:custGeom>
              <a:avLst/>
              <a:gdLst/>
              <a:ahLst/>
              <a:cxnLst/>
              <a:rect l="l" t="t" r="r" b="b"/>
              <a:pathLst>
                <a:path w="10236" h="7727" extrusionOk="0">
                  <a:moveTo>
                    <a:pt x="5118" y="0"/>
                  </a:moveTo>
                  <a:cubicBezTo>
                    <a:pt x="3685" y="0"/>
                    <a:pt x="2253" y="83"/>
                    <a:pt x="824" y="249"/>
                  </a:cubicBezTo>
                  <a:cubicBezTo>
                    <a:pt x="564" y="278"/>
                    <a:pt x="347" y="480"/>
                    <a:pt x="304" y="755"/>
                  </a:cubicBezTo>
                  <a:cubicBezTo>
                    <a:pt x="1" y="2819"/>
                    <a:pt x="1" y="4912"/>
                    <a:pt x="304" y="6976"/>
                  </a:cubicBezTo>
                  <a:cubicBezTo>
                    <a:pt x="347" y="7236"/>
                    <a:pt x="564" y="7453"/>
                    <a:pt x="824" y="7482"/>
                  </a:cubicBezTo>
                  <a:cubicBezTo>
                    <a:pt x="2253" y="7640"/>
                    <a:pt x="3682" y="7712"/>
                    <a:pt x="5125" y="7727"/>
                  </a:cubicBezTo>
                  <a:cubicBezTo>
                    <a:pt x="6554" y="7712"/>
                    <a:pt x="7984" y="7640"/>
                    <a:pt x="9413" y="7482"/>
                  </a:cubicBezTo>
                  <a:cubicBezTo>
                    <a:pt x="9673" y="7453"/>
                    <a:pt x="9889" y="7236"/>
                    <a:pt x="9932" y="6976"/>
                  </a:cubicBezTo>
                  <a:cubicBezTo>
                    <a:pt x="10236" y="4912"/>
                    <a:pt x="10236" y="2819"/>
                    <a:pt x="9932" y="755"/>
                  </a:cubicBezTo>
                  <a:cubicBezTo>
                    <a:pt x="9889" y="480"/>
                    <a:pt x="9673" y="278"/>
                    <a:pt x="9413" y="249"/>
                  </a:cubicBezTo>
                  <a:cubicBezTo>
                    <a:pt x="7984" y="83"/>
                    <a:pt x="6551" y="0"/>
                    <a:pt x="5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9" name="Google Shape;18219;p62"/>
            <p:cNvSpPr/>
            <p:nvPr/>
          </p:nvSpPr>
          <p:spPr>
            <a:xfrm>
              <a:off x="5696567" y="3944343"/>
              <a:ext cx="98411" cy="102527"/>
            </a:xfrm>
            <a:custGeom>
              <a:avLst/>
              <a:gdLst/>
              <a:ahLst/>
              <a:cxnLst/>
              <a:rect l="l" t="t" r="r" b="b"/>
              <a:pathLst>
                <a:path w="3754" h="3911" extrusionOk="0">
                  <a:moveTo>
                    <a:pt x="129" y="0"/>
                  </a:moveTo>
                  <a:cubicBezTo>
                    <a:pt x="58" y="0"/>
                    <a:pt x="0" y="60"/>
                    <a:pt x="0" y="136"/>
                  </a:cubicBezTo>
                  <a:lnTo>
                    <a:pt x="0" y="3774"/>
                  </a:lnTo>
                  <a:cubicBezTo>
                    <a:pt x="0" y="3850"/>
                    <a:pt x="58" y="3910"/>
                    <a:pt x="123" y="3910"/>
                  </a:cubicBezTo>
                  <a:cubicBezTo>
                    <a:pt x="144" y="3910"/>
                    <a:pt x="166" y="3904"/>
                    <a:pt x="188" y="3890"/>
                  </a:cubicBezTo>
                  <a:lnTo>
                    <a:pt x="3667" y="2071"/>
                  </a:lnTo>
                  <a:cubicBezTo>
                    <a:pt x="3753" y="2027"/>
                    <a:pt x="3753" y="1883"/>
                    <a:pt x="3667" y="1840"/>
                  </a:cubicBezTo>
                  <a:lnTo>
                    <a:pt x="202" y="21"/>
                  </a:lnTo>
                  <a:cubicBezTo>
                    <a:pt x="177" y="7"/>
                    <a:pt x="153" y="0"/>
                    <a:pt x="129"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0" name="Google Shape;18220;p62"/>
          <p:cNvGrpSpPr/>
          <p:nvPr/>
        </p:nvGrpSpPr>
        <p:grpSpPr>
          <a:xfrm>
            <a:off x="7488021" y="3362475"/>
            <a:ext cx="372017" cy="365621"/>
            <a:chOff x="7488021" y="3362475"/>
            <a:chExt cx="372017" cy="365621"/>
          </a:xfrm>
        </p:grpSpPr>
        <p:sp>
          <p:nvSpPr>
            <p:cNvPr id="18221" name="Google Shape;18221;p62"/>
            <p:cNvSpPr/>
            <p:nvPr/>
          </p:nvSpPr>
          <p:spPr>
            <a:xfrm>
              <a:off x="7488021" y="3362475"/>
              <a:ext cx="365201" cy="365594"/>
            </a:xfrm>
            <a:custGeom>
              <a:avLst/>
              <a:gdLst/>
              <a:ahLst/>
              <a:cxnLst/>
              <a:rect l="l" t="t" r="r" b="b"/>
              <a:pathLst>
                <a:path w="13931" h="13946" extrusionOk="0">
                  <a:moveTo>
                    <a:pt x="6973" y="1"/>
                  </a:moveTo>
                  <a:cubicBezTo>
                    <a:pt x="3119" y="1"/>
                    <a:pt x="1" y="3119"/>
                    <a:pt x="1" y="6973"/>
                  </a:cubicBezTo>
                  <a:cubicBezTo>
                    <a:pt x="1" y="10813"/>
                    <a:pt x="3119" y="13945"/>
                    <a:pt x="6973" y="13945"/>
                  </a:cubicBezTo>
                  <a:cubicBezTo>
                    <a:pt x="10813" y="13945"/>
                    <a:pt x="13931" y="10813"/>
                    <a:pt x="13931" y="6973"/>
                  </a:cubicBezTo>
                  <a:cubicBezTo>
                    <a:pt x="13931" y="3119"/>
                    <a:pt x="10813" y="1"/>
                    <a:pt x="6973"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2" name="Google Shape;18222;p62"/>
            <p:cNvSpPr/>
            <p:nvPr/>
          </p:nvSpPr>
          <p:spPr>
            <a:xfrm>
              <a:off x="7646963" y="3362475"/>
              <a:ext cx="213076" cy="365621"/>
            </a:xfrm>
            <a:custGeom>
              <a:avLst/>
              <a:gdLst/>
              <a:ahLst/>
              <a:cxnLst/>
              <a:rect l="l" t="t" r="r" b="b"/>
              <a:pathLst>
                <a:path w="8128" h="13947" extrusionOk="0">
                  <a:moveTo>
                    <a:pt x="895" y="1"/>
                  </a:moveTo>
                  <a:cubicBezTo>
                    <a:pt x="592" y="1"/>
                    <a:pt x="289" y="30"/>
                    <a:pt x="0" y="73"/>
                  </a:cubicBezTo>
                  <a:cubicBezTo>
                    <a:pt x="3465" y="521"/>
                    <a:pt x="6049" y="3480"/>
                    <a:pt x="6049" y="6973"/>
                  </a:cubicBezTo>
                  <a:cubicBezTo>
                    <a:pt x="6049" y="10467"/>
                    <a:pt x="3465" y="13426"/>
                    <a:pt x="0" y="13888"/>
                  </a:cubicBezTo>
                  <a:cubicBezTo>
                    <a:pt x="306" y="13928"/>
                    <a:pt x="610" y="13947"/>
                    <a:pt x="910" y="13947"/>
                  </a:cubicBezTo>
                  <a:cubicBezTo>
                    <a:pt x="4521" y="13947"/>
                    <a:pt x="7628" y="11139"/>
                    <a:pt x="7868" y="7421"/>
                  </a:cubicBezTo>
                  <a:cubicBezTo>
                    <a:pt x="8127" y="3416"/>
                    <a:pt x="4936" y="15"/>
                    <a:pt x="921" y="15"/>
                  </a:cubicBezTo>
                  <a:cubicBezTo>
                    <a:pt x="912" y="15"/>
                    <a:pt x="904" y="15"/>
                    <a:pt x="895" y="15"/>
                  </a:cubicBezTo>
                  <a:lnTo>
                    <a:pt x="895"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3" name="Google Shape;18223;p62"/>
            <p:cNvSpPr/>
            <p:nvPr/>
          </p:nvSpPr>
          <p:spPr>
            <a:xfrm>
              <a:off x="7685944" y="3401928"/>
              <a:ext cx="56415" cy="48367"/>
            </a:xfrm>
            <a:custGeom>
              <a:avLst/>
              <a:gdLst/>
              <a:ahLst/>
              <a:cxnLst/>
              <a:rect l="l" t="t" r="r" b="b"/>
              <a:pathLst>
                <a:path w="2152" h="1845" extrusionOk="0">
                  <a:moveTo>
                    <a:pt x="1230" y="0"/>
                  </a:moveTo>
                  <a:cubicBezTo>
                    <a:pt x="1003" y="0"/>
                    <a:pt x="770" y="84"/>
                    <a:pt x="578" y="271"/>
                  </a:cubicBezTo>
                  <a:cubicBezTo>
                    <a:pt x="0" y="849"/>
                    <a:pt x="405" y="1845"/>
                    <a:pt x="1242" y="1845"/>
                  </a:cubicBezTo>
                  <a:cubicBezTo>
                    <a:pt x="1747" y="1845"/>
                    <a:pt x="2151" y="1426"/>
                    <a:pt x="2151" y="921"/>
                  </a:cubicBezTo>
                  <a:cubicBezTo>
                    <a:pt x="2151" y="365"/>
                    <a:pt x="1703" y="0"/>
                    <a:pt x="1230"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4" name="Google Shape;18224;p62"/>
            <p:cNvSpPr/>
            <p:nvPr/>
          </p:nvSpPr>
          <p:spPr>
            <a:xfrm>
              <a:off x="7546297" y="3481307"/>
              <a:ext cx="248282" cy="207413"/>
            </a:xfrm>
            <a:custGeom>
              <a:avLst/>
              <a:gdLst/>
              <a:ahLst/>
              <a:cxnLst/>
              <a:rect l="l" t="t" r="r" b="b"/>
              <a:pathLst>
                <a:path w="9471" h="7912" extrusionOk="0">
                  <a:moveTo>
                    <a:pt x="4735" y="1"/>
                  </a:moveTo>
                  <a:cubicBezTo>
                    <a:pt x="2123" y="1"/>
                    <a:pt x="1" y="1776"/>
                    <a:pt x="1" y="3956"/>
                  </a:cubicBezTo>
                  <a:cubicBezTo>
                    <a:pt x="1" y="6136"/>
                    <a:pt x="2123" y="7911"/>
                    <a:pt x="4735" y="7911"/>
                  </a:cubicBezTo>
                  <a:cubicBezTo>
                    <a:pt x="7363" y="7911"/>
                    <a:pt x="9470" y="6136"/>
                    <a:pt x="9470" y="3956"/>
                  </a:cubicBezTo>
                  <a:cubicBezTo>
                    <a:pt x="9470" y="1776"/>
                    <a:pt x="7348" y="1"/>
                    <a:pt x="4735"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5" name="Google Shape;18225;p62"/>
            <p:cNvSpPr/>
            <p:nvPr/>
          </p:nvSpPr>
          <p:spPr>
            <a:xfrm>
              <a:off x="7748755" y="3489041"/>
              <a:ext cx="73061" cy="79327"/>
            </a:xfrm>
            <a:custGeom>
              <a:avLst/>
              <a:gdLst/>
              <a:ahLst/>
              <a:cxnLst/>
              <a:rect l="l" t="t" r="r" b="b"/>
              <a:pathLst>
                <a:path w="2787" h="3026" extrusionOk="0">
                  <a:moveTo>
                    <a:pt x="1243" y="1"/>
                  </a:moveTo>
                  <a:cubicBezTo>
                    <a:pt x="885" y="1"/>
                    <a:pt x="520" y="128"/>
                    <a:pt x="217" y="413"/>
                  </a:cubicBezTo>
                  <a:lnTo>
                    <a:pt x="1" y="615"/>
                  </a:lnTo>
                  <a:lnTo>
                    <a:pt x="232" y="788"/>
                  </a:lnTo>
                  <a:cubicBezTo>
                    <a:pt x="881" y="1279"/>
                    <a:pt x="1372" y="1972"/>
                    <a:pt x="1603" y="2751"/>
                  </a:cubicBezTo>
                  <a:lnTo>
                    <a:pt x="1675" y="3026"/>
                  </a:lnTo>
                  <a:lnTo>
                    <a:pt x="1949" y="2896"/>
                  </a:lnTo>
                  <a:cubicBezTo>
                    <a:pt x="2455" y="2636"/>
                    <a:pt x="2787" y="2116"/>
                    <a:pt x="2787" y="1539"/>
                  </a:cubicBezTo>
                  <a:cubicBezTo>
                    <a:pt x="2787" y="616"/>
                    <a:pt x="2030" y="1"/>
                    <a:pt x="1243"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6" name="Google Shape;18226;p62"/>
            <p:cNvSpPr/>
            <p:nvPr/>
          </p:nvSpPr>
          <p:spPr>
            <a:xfrm>
              <a:off x="7503540" y="3489250"/>
              <a:ext cx="88947" cy="79510"/>
            </a:xfrm>
            <a:custGeom>
              <a:avLst/>
              <a:gdLst/>
              <a:ahLst/>
              <a:cxnLst/>
              <a:rect l="l" t="t" r="r" b="b"/>
              <a:pathLst>
                <a:path w="3393" h="3033" extrusionOk="0">
                  <a:moveTo>
                    <a:pt x="2137" y="1"/>
                  </a:moveTo>
                  <a:cubicBezTo>
                    <a:pt x="520" y="1"/>
                    <a:pt x="0" y="2180"/>
                    <a:pt x="1444" y="2902"/>
                  </a:cubicBezTo>
                  <a:lnTo>
                    <a:pt x="1718" y="3032"/>
                  </a:lnTo>
                  <a:lnTo>
                    <a:pt x="1790" y="2758"/>
                  </a:lnTo>
                  <a:cubicBezTo>
                    <a:pt x="2021" y="1964"/>
                    <a:pt x="2512" y="1285"/>
                    <a:pt x="3162" y="795"/>
                  </a:cubicBezTo>
                  <a:lnTo>
                    <a:pt x="3393" y="607"/>
                  </a:lnTo>
                  <a:lnTo>
                    <a:pt x="3191" y="419"/>
                  </a:lnTo>
                  <a:cubicBezTo>
                    <a:pt x="2902" y="145"/>
                    <a:pt x="2527" y="1"/>
                    <a:pt x="213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7" name="Google Shape;18227;p62"/>
            <p:cNvSpPr/>
            <p:nvPr/>
          </p:nvSpPr>
          <p:spPr>
            <a:xfrm>
              <a:off x="7582631" y="3536857"/>
              <a:ext cx="56782" cy="48550"/>
            </a:xfrm>
            <a:custGeom>
              <a:avLst/>
              <a:gdLst/>
              <a:ahLst/>
              <a:cxnLst/>
              <a:rect l="l" t="t" r="r" b="b"/>
              <a:pathLst>
                <a:path w="2166" h="1852" extrusionOk="0">
                  <a:moveTo>
                    <a:pt x="1234" y="0"/>
                  </a:moveTo>
                  <a:cubicBezTo>
                    <a:pt x="1004" y="0"/>
                    <a:pt x="770" y="86"/>
                    <a:pt x="578" y="278"/>
                  </a:cubicBezTo>
                  <a:cubicBezTo>
                    <a:pt x="0" y="855"/>
                    <a:pt x="419" y="1851"/>
                    <a:pt x="1242" y="1851"/>
                  </a:cubicBezTo>
                  <a:cubicBezTo>
                    <a:pt x="1747" y="1851"/>
                    <a:pt x="2166" y="1433"/>
                    <a:pt x="2166" y="927"/>
                  </a:cubicBezTo>
                  <a:cubicBezTo>
                    <a:pt x="2166" y="372"/>
                    <a:pt x="1711" y="0"/>
                    <a:pt x="1234"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8" name="Google Shape;18228;p62"/>
            <p:cNvSpPr/>
            <p:nvPr/>
          </p:nvSpPr>
          <p:spPr>
            <a:xfrm>
              <a:off x="7693887" y="3536857"/>
              <a:ext cx="56415" cy="48550"/>
            </a:xfrm>
            <a:custGeom>
              <a:avLst/>
              <a:gdLst/>
              <a:ahLst/>
              <a:cxnLst/>
              <a:rect l="l" t="t" r="r" b="b"/>
              <a:pathLst>
                <a:path w="2152" h="1852" extrusionOk="0">
                  <a:moveTo>
                    <a:pt x="1230" y="0"/>
                  </a:moveTo>
                  <a:cubicBezTo>
                    <a:pt x="1003" y="0"/>
                    <a:pt x="770" y="86"/>
                    <a:pt x="578" y="278"/>
                  </a:cubicBezTo>
                  <a:cubicBezTo>
                    <a:pt x="0" y="855"/>
                    <a:pt x="405" y="1851"/>
                    <a:pt x="1242" y="1851"/>
                  </a:cubicBezTo>
                  <a:cubicBezTo>
                    <a:pt x="1747" y="1851"/>
                    <a:pt x="2151" y="1433"/>
                    <a:pt x="2151" y="927"/>
                  </a:cubicBezTo>
                  <a:cubicBezTo>
                    <a:pt x="2151" y="372"/>
                    <a:pt x="1703" y="0"/>
                    <a:pt x="1230"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9" name="Google Shape;18229;p62"/>
            <p:cNvSpPr/>
            <p:nvPr/>
          </p:nvSpPr>
          <p:spPr>
            <a:xfrm>
              <a:off x="7596866" y="3625883"/>
              <a:ext cx="147512" cy="34079"/>
            </a:xfrm>
            <a:custGeom>
              <a:avLst/>
              <a:gdLst/>
              <a:ahLst/>
              <a:cxnLst/>
              <a:rect l="l" t="t" r="r" b="b"/>
              <a:pathLst>
                <a:path w="5627" h="1300" extrusionOk="0">
                  <a:moveTo>
                    <a:pt x="322" y="0"/>
                  </a:moveTo>
                  <a:cubicBezTo>
                    <a:pt x="141" y="0"/>
                    <a:pt x="1" y="238"/>
                    <a:pt x="165" y="390"/>
                  </a:cubicBezTo>
                  <a:cubicBezTo>
                    <a:pt x="944" y="996"/>
                    <a:pt x="1879" y="1299"/>
                    <a:pt x="2814" y="1299"/>
                  </a:cubicBezTo>
                  <a:cubicBezTo>
                    <a:pt x="3748" y="1299"/>
                    <a:pt x="4683" y="996"/>
                    <a:pt x="5463" y="390"/>
                  </a:cubicBezTo>
                  <a:cubicBezTo>
                    <a:pt x="5626" y="238"/>
                    <a:pt x="5487" y="0"/>
                    <a:pt x="5305" y="0"/>
                  </a:cubicBezTo>
                  <a:cubicBezTo>
                    <a:pt x="5262" y="0"/>
                    <a:pt x="5218" y="13"/>
                    <a:pt x="5174" y="43"/>
                  </a:cubicBezTo>
                  <a:cubicBezTo>
                    <a:pt x="4481" y="577"/>
                    <a:pt x="3647" y="844"/>
                    <a:pt x="2814" y="844"/>
                  </a:cubicBezTo>
                  <a:cubicBezTo>
                    <a:pt x="1980" y="844"/>
                    <a:pt x="1146" y="577"/>
                    <a:pt x="453" y="43"/>
                  </a:cubicBezTo>
                  <a:cubicBezTo>
                    <a:pt x="410" y="13"/>
                    <a:pt x="365" y="0"/>
                    <a:pt x="322"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0" name="Google Shape;18230;p62"/>
            <p:cNvSpPr/>
            <p:nvPr/>
          </p:nvSpPr>
          <p:spPr>
            <a:xfrm>
              <a:off x="7664736" y="3396318"/>
              <a:ext cx="84360" cy="93352"/>
            </a:xfrm>
            <a:custGeom>
              <a:avLst/>
              <a:gdLst/>
              <a:ahLst/>
              <a:cxnLst/>
              <a:rect l="l" t="t" r="r" b="b"/>
              <a:pathLst>
                <a:path w="3218" h="3561" extrusionOk="0">
                  <a:moveTo>
                    <a:pt x="2044" y="457"/>
                  </a:moveTo>
                  <a:lnTo>
                    <a:pt x="2044" y="457"/>
                  </a:lnTo>
                  <a:cubicBezTo>
                    <a:pt x="2645" y="462"/>
                    <a:pt x="2958" y="1194"/>
                    <a:pt x="2527" y="1626"/>
                  </a:cubicBezTo>
                  <a:cubicBezTo>
                    <a:pt x="2389" y="1760"/>
                    <a:pt x="2219" y="1820"/>
                    <a:pt x="2053" y="1820"/>
                  </a:cubicBezTo>
                  <a:cubicBezTo>
                    <a:pt x="1699" y="1820"/>
                    <a:pt x="1358" y="1548"/>
                    <a:pt x="1358" y="1135"/>
                  </a:cubicBezTo>
                  <a:cubicBezTo>
                    <a:pt x="1358" y="762"/>
                    <a:pt x="1657" y="460"/>
                    <a:pt x="2044" y="457"/>
                  </a:cubicBezTo>
                  <a:close/>
                  <a:moveTo>
                    <a:pt x="2038" y="1"/>
                  </a:moveTo>
                  <a:cubicBezTo>
                    <a:pt x="1526" y="1"/>
                    <a:pt x="1016" y="319"/>
                    <a:pt x="925" y="976"/>
                  </a:cubicBezTo>
                  <a:lnTo>
                    <a:pt x="160" y="1222"/>
                  </a:lnTo>
                  <a:cubicBezTo>
                    <a:pt x="59" y="1251"/>
                    <a:pt x="1" y="1337"/>
                    <a:pt x="1" y="1438"/>
                  </a:cubicBezTo>
                  <a:lnTo>
                    <a:pt x="1" y="3560"/>
                  </a:lnTo>
                  <a:lnTo>
                    <a:pt x="448" y="3560"/>
                  </a:lnTo>
                  <a:lnTo>
                    <a:pt x="448" y="1611"/>
                  </a:lnTo>
                  <a:lnTo>
                    <a:pt x="954" y="1438"/>
                  </a:lnTo>
                  <a:cubicBezTo>
                    <a:pt x="1111" y="2009"/>
                    <a:pt x="1565" y="2269"/>
                    <a:pt x="2022" y="2269"/>
                  </a:cubicBezTo>
                  <a:cubicBezTo>
                    <a:pt x="2617" y="2269"/>
                    <a:pt x="3218" y="1830"/>
                    <a:pt x="3177" y="1063"/>
                  </a:cubicBezTo>
                  <a:cubicBezTo>
                    <a:pt x="3132" y="363"/>
                    <a:pt x="2584" y="1"/>
                    <a:pt x="2038"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1" name="Google Shape;18231;p62"/>
          <p:cNvGrpSpPr/>
          <p:nvPr/>
        </p:nvGrpSpPr>
        <p:grpSpPr>
          <a:xfrm>
            <a:off x="5113781" y="3367036"/>
            <a:ext cx="362553" cy="356498"/>
            <a:chOff x="5113781" y="3367036"/>
            <a:chExt cx="362553" cy="356498"/>
          </a:xfrm>
        </p:grpSpPr>
        <p:sp>
          <p:nvSpPr>
            <p:cNvPr id="18232" name="Google Shape;18232;p62"/>
            <p:cNvSpPr/>
            <p:nvPr/>
          </p:nvSpPr>
          <p:spPr>
            <a:xfrm>
              <a:off x="5113781" y="3367036"/>
              <a:ext cx="356131" cy="356498"/>
            </a:xfrm>
            <a:custGeom>
              <a:avLst/>
              <a:gdLst/>
              <a:ahLst/>
              <a:cxnLst/>
              <a:rect l="l" t="t" r="r" b="b"/>
              <a:pathLst>
                <a:path w="13585" h="13599" extrusionOk="0">
                  <a:moveTo>
                    <a:pt x="6785" y="0"/>
                  </a:moveTo>
                  <a:cubicBezTo>
                    <a:pt x="3032" y="0"/>
                    <a:pt x="0" y="3046"/>
                    <a:pt x="0" y="6799"/>
                  </a:cubicBezTo>
                  <a:cubicBezTo>
                    <a:pt x="0" y="10552"/>
                    <a:pt x="3032" y="13598"/>
                    <a:pt x="6785" y="13598"/>
                  </a:cubicBezTo>
                  <a:cubicBezTo>
                    <a:pt x="10538" y="13598"/>
                    <a:pt x="13584" y="10552"/>
                    <a:pt x="13584" y="6799"/>
                  </a:cubicBezTo>
                  <a:cubicBezTo>
                    <a:pt x="13584" y="3046"/>
                    <a:pt x="10538" y="0"/>
                    <a:pt x="678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3" name="Google Shape;18233;p62"/>
            <p:cNvSpPr/>
            <p:nvPr/>
          </p:nvSpPr>
          <p:spPr>
            <a:xfrm>
              <a:off x="5268554" y="3367036"/>
              <a:ext cx="207780" cy="356472"/>
            </a:xfrm>
            <a:custGeom>
              <a:avLst/>
              <a:gdLst/>
              <a:ahLst/>
              <a:cxnLst/>
              <a:rect l="l" t="t" r="r" b="b"/>
              <a:pathLst>
                <a:path w="7926" h="13598" extrusionOk="0">
                  <a:moveTo>
                    <a:pt x="881" y="0"/>
                  </a:moveTo>
                  <a:cubicBezTo>
                    <a:pt x="592" y="0"/>
                    <a:pt x="289" y="15"/>
                    <a:pt x="1" y="58"/>
                  </a:cubicBezTo>
                  <a:cubicBezTo>
                    <a:pt x="3378" y="505"/>
                    <a:pt x="5905" y="3392"/>
                    <a:pt x="5905" y="6799"/>
                  </a:cubicBezTo>
                  <a:cubicBezTo>
                    <a:pt x="5905" y="10206"/>
                    <a:pt x="3378" y="13093"/>
                    <a:pt x="1" y="13540"/>
                  </a:cubicBezTo>
                  <a:cubicBezTo>
                    <a:pt x="299" y="13579"/>
                    <a:pt x="595" y="13598"/>
                    <a:pt x="887" y="13598"/>
                  </a:cubicBezTo>
                  <a:cubicBezTo>
                    <a:pt x="4416" y="13598"/>
                    <a:pt x="7426" y="10859"/>
                    <a:pt x="7666" y="7247"/>
                  </a:cubicBezTo>
                  <a:cubicBezTo>
                    <a:pt x="7926" y="3320"/>
                    <a:pt x="4808" y="0"/>
                    <a:pt x="881" y="0"/>
                  </a:cubicBez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4" name="Google Shape;18234;p62"/>
          <p:cNvSpPr/>
          <p:nvPr/>
        </p:nvSpPr>
        <p:spPr>
          <a:xfrm>
            <a:off x="5172817" y="3421144"/>
            <a:ext cx="238058" cy="229355"/>
          </a:xfrm>
          <a:custGeom>
            <a:avLst/>
            <a:gdLst/>
            <a:ahLst/>
            <a:cxnLst/>
            <a:rect l="l" t="t" r="r" b="b"/>
            <a:pathLst>
              <a:path w="9081" h="8749" extrusionOk="0">
                <a:moveTo>
                  <a:pt x="4519" y="0"/>
                </a:moveTo>
                <a:cubicBezTo>
                  <a:pt x="4042" y="15"/>
                  <a:pt x="3580" y="159"/>
                  <a:pt x="3176" y="405"/>
                </a:cubicBezTo>
                <a:cubicBezTo>
                  <a:pt x="2570" y="780"/>
                  <a:pt x="2252" y="1372"/>
                  <a:pt x="2209" y="2166"/>
                </a:cubicBezTo>
                <a:lnTo>
                  <a:pt x="2209" y="3277"/>
                </a:lnTo>
                <a:cubicBezTo>
                  <a:pt x="2209" y="3422"/>
                  <a:pt x="2088" y="3536"/>
                  <a:pt x="1956" y="3536"/>
                </a:cubicBezTo>
                <a:cubicBezTo>
                  <a:pt x="1930" y="3536"/>
                  <a:pt x="1903" y="3532"/>
                  <a:pt x="1877" y="3523"/>
                </a:cubicBezTo>
                <a:lnTo>
                  <a:pt x="1502" y="3422"/>
                </a:lnTo>
                <a:cubicBezTo>
                  <a:pt x="1457" y="3408"/>
                  <a:pt x="1413" y="3402"/>
                  <a:pt x="1373" y="3402"/>
                </a:cubicBezTo>
                <a:cubicBezTo>
                  <a:pt x="982" y="3402"/>
                  <a:pt x="808" y="3976"/>
                  <a:pt x="1213" y="4172"/>
                </a:cubicBezTo>
                <a:lnTo>
                  <a:pt x="1819" y="4475"/>
                </a:lnTo>
                <a:cubicBezTo>
                  <a:pt x="2021" y="4576"/>
                  <a:pt x="2122" y="4822"/>
                  <a:pt x="2036" y="5053"/>
                </a:cubicBezTo>
                <a:cubicBezTo>
                  <a:pt x="1718" y="5803"/>
                  <a:pt x="1083" y="6381"/>
                  <a:pt x="304" y="6612"/>
                </a:cubicBezTo>
                <a:lnTo>
                  <a:pt x="73" y="6698"/>
                </a:lnTo>
                <a:cubicBezTo>
                  <a:pt x="15" y="6713"/>
                  <a:pt x="0" y="6785"/>
                  <a:pt x="44" y="6828"/>
                </a:cubicBezTo>
                <a:lnTo>
                  <a:pt x="203" y="7002"/>
                </a:lnTo>
                <a:cubicBezTo>
                  <a:pt x="347" y="7160"/>
                  <a:pt x="650" y="7348"/>
                  <a:pt x="1227" y="7348"/>
                </a:cubicBezTo>
                <a:lnTo>
                  <a:pt x="1256" y="7348"/>
                </a:lnTo>
                <a:cubicBezTo>
                  <a:pt x="1300" y="7507"/>
                  <a:pt x="1343" y="7666"/>
                  <a:pt x="1386" y="7795"/>
                </a:cubicBezTo>
                <a:lnTo>
                  <a:pt x="1430" y="7911"/>
                </a:lnTo>
                <a:cubicBezTo>
                  <a:pt x="1441" y="7947"/>
                  <a:pt x="1483" y="7972"/>
                  <a:pt x="1529" y="7972"/>
                </a:cubicBezTo>
                <a:cubicBezTo>
                  <a:pt x="1539" y="7972"/>
                  <a:pt x="1549" y="7971"/>
                  <a:pt x="1559" y="7969"/>
                </a:cubicBezTo>
                <a:lnTo>
                  <a:pt x="1675" y="7940"/>
                </a:lnTo>
                <a:cubicBezTo>
                  <a:pt x="1877" y="7882"/>
                  <a:pt x="2094" y="7868"/>
                  <a:pt x="2310" y="7853"/>
                </a:cubicBezTo>
                <a:cubicBezTo>
                  <a:pt x="2411" y="7853"/>
                  <a:pt x="2527" y="7868"/>
                  <a:pt x="2642" y="7882"/>
                </a:cubicBezTo>
                <a:cubicBezTo>
                  <a:pt x="3017" y="7969"/>
                  <a:pt x="3378" y="8156"/>
                  <a:pt x="3681" y="8416"/>
                </a:cubicBezTo>
                <a:cubicBezTo>
                  <a:pt x="3811" y="8546"/>
                  <a:pt x="3985" y="8647"/>
                  <a:pt x="4172" y="8705"/>
                </a:cubicBezTo>
                <a:cubicBezTo>
                  <a:pt x="4288" y="8734"/>
                  <a:pt x="4418" y="8748"/>
                  <a:pt x="4533" y="8748"/>
                </a:cubicBezTo>
                <a:cubicBezTo>
                  <a:pt x="4663" y="8748"/>
                  <a:pt x="4779" y="8734"/>
                  <a:pt x="4894" y="8690"/>
                </a:cubicBezTo>
                <a:cubicBezTo>
                  <a:pt x="5082" y="8647"/>
                  <a:pt x="5255" y="8546"/>
                  <a:pt x="5385" y="8416"/>
                </a:cubicBezTo>
                <a:cubicBezTo>
                  <a:pt x="5688" y="8156"/>
                  <a:pt x="6049" y="7969"/>
                  <a:pt x="6439" y="7882"/>
                </a:cubicBezTo>
                <a:cubicBezTo>
                  <a:pt x="6540" y="7868"/>
                  <a:pt x="6655" y="7853"/>
                  <a:pt x="6771" y="7853"/>
                </a:cubicBezTo>
                <a:cubicBezTo>
                  <a:pt x="6987" y="7853"/>
                  <a:pt x="7189" y="7882"/>
                  <a:pt x="7406" y="7940"/>
                </a:cubicBezTo>
                <a:lnTo>
                  <a:pt x="7521" y="7969"/>
                </a:lnTo>
                <a:cubicBezTo>
                  <a:pt x="7529" y="7971"/>
                  <a:pt x="7537" y="7972"/>
                  <a:pt x="7545" y="7972"/>
                </a:cubicBezTo>
                <a:cubicBezTo>
                  <a:pt x="7583" y="7972"/>
                  <a:pt x="7625" y="7944"/>
                  <a:pt x="7637" y="7897"/>
                </a:cubicBezTo>
                <a:lnTo>
                  <a:pt x="7680" y="7781"/>
                </a:lnTo>
                <a:cubicBezTo>
                  <a:pt x="7723" y="7666"/>
                  <a:pt x="7767" y="7492"/>
                  <a:pt x="7810" y="7348"/>
                </a:cubicBezTo>
                <a:lnTo>
                  <a:pt x="7839" y="7348"/>
                </a:lnTo>
                <a:cubicBezTo>
                  <a:pt x="8416" y="7348"/>
                  <a:pt x="8719" y="7160"/>
                  <a:pt x="8864" y="7002"/>
                </a:cubicBezTo>
                <a:lnTo>
                  <a:pt x="9037" y="6814"/>
                </a:lnTo>
                <a:cubicBezTo>
                  <a:pt x="9080" y="6785"/>
                  <a:pt x="9066" y="6713"/>
                  <a:pt x="9008" y="6698"/>
                </a:cubicBezTo>
                <a:lnTo>
                  <a:pt x="8777" y="6612"/>
                </a:lnTo>
                <a:cubicBezTo>
                  <a:pt x="7998" y="6381"/>
                  <a:pt x="7362" y="5803"/>
                  <a:pt x="7045" y="5038"/>
                </a:cubicBezTo>
                <a:cubicBezTo>
                  <a:pt x="6958" y="4822"/>
                  <a:pt x="7045" y="4576"/>
                  <a:pt x="7261" y="4461"/>
                </a:cubicBezTo>
                <a:lnTo>
                  <a:pt x="7853" y="4172"/>
                </a:lnTo>
                <a:cubicBezTo>
                  <a:pt x="7940" y="4129"/>
                  <a:pt x="8012" y="4071"/>
                  <a:pt x="8055" y="3999"/>
                </a:cubicBezTo>
                <a:cubicBezTo>
                  <a:pt x="8196" y="3718"/>
                  <a:pt x="7976" y="3404"/>
                  <a:pt x="7694" y="3404"/>
                </a:cubicBezTo>
                <a:cubicBezTo>
                  <a:pt x="7656" y="3404"/>
                  <a:pt x="7618" y="3410"/>
                  <a:pt x="7579" y="3422"/>
                </a:cubicBezTo>
                <a:lnTo>
                  <a:pt x="7204" y="3523"/>
                </a:lnTo>
                <a:cubicBezTo>
                  <a:pt x="7178" y="3532"/>
                  <a:pt x="7151" y="3536"/>
                  <a:pt x="7125" y="3536"/>
                </a:cubicBezTo>
                <a:cubicBezTo>
                  <a:pt x="6993" y="3536"/>
                  <a:pt x="6872" y="3422"/>
                  <a:pt x="6872" y="3277"/>
                </a:cubicBezTo>
                <a:lnTo>
                  <a:pt x="6872" y="2166"/>
                </a:lnTo>
                <a:cubicBezTo>
                  <a:pt x="6828" y="1372"/>
                  <a:pt x="6496" y="780"/>
                  <a:pt x="5905" y="405"/>
                </a:cubicBezTo>
                <a:cubicBezTo>
                  <a:pt x="5500" y="159"/>
                  <a:pt x="5038" y="15"/>
                  <a:pt x="4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5" name="Google Shape;18235;p62"/>
          <p:cNvGrpSpPr/>
          <p:nvPr/>
        </p:nvGrpSpPr>
        <p:grpSpPr>
          <a:xfrm>
            <a:off x="7968621" y="3365489"/>
            <a:ext cx="375818" cy="357651"/>
            <a:chOff x="7968621" y="3365489"/>
            <a:chExt cx="375818" cy="357651"/>
          </a:xfrm>
        </p:grpSpPr>
        <p:sp>
          <p:nvSpPr>
            <p:cNvPr id="18236" name="Google Shape;18236;p62"/>
            <p:cNvSpPr/>
            <p:nvPr/>
          </p:nvSpPr>
          <p:spPr>
            <a:xfrm>
              <a:off x="7968621" y="3367403"/>
              <a:ext cx="355371" cy="355738"/>
            </a:xfrm>
            <a:custGeom>
              <a:avLst/>
              <a:gdLst/>
              <a:ahLst/>
              <a:cxnLst/>
              <a:rect l="l" t="t" r="r" b="b"/>
              <a:pathLst>
                <a:path w="13556" h="13570" extrusionOk="0">
                  <a:moveTo>
                    <a:pt x="6771" y="1"/>
                  </a:moveTo>
                  <a:cubicBezTo>
                    <a:pt x="3032" y="1"/>
                    <a:pt x="1" y="3032"/>
                    <a:pt x="1" y="6785"/>
                  </a:cubicBezTo>
                  <a:cubicBezTo>
                    <a:pt x="1" y="10524"/>
                    <a:pt x="3032" y="13570"/>
                    <a:pt x="6771" y="13570"/>
                  </a:cubicBezTo>
                  <a:cubicBezTo>
                    <a:pt x="10524" y="13570"/>
                    <a:pt x="13556" y="10524"/>
                    <a:pt x="13556" y="6785"/>
                  </a:cubicBezTo>
                  <a:cubicBezTo>
                    <a:pt x="13556" y="3032"/>
                    <a:pt x="10524" y="1"/>
                    <a:pt x="6771" y="1"/>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7" name="Google Shape;18237;p62"/>
            <p:cNvSpPr/>
            <p:nvPr/>
          </p:nvSpPr>
          <p:spPr>
            <a:xfrm>
              <a:off x="8123027" y="3365489"/>
              <a:ext cx="203979" cy="355423"/>
            </a:xfrm>
            <a:custGeom>
              <a:avLst/>
              <a:gdLst/>
              <a:ahLst/>
              <a:cxnLst/>
              <a:rect l="l" t="t" r="r" b="b"/>
              <a:pathLst>
                <a:path w="7781" h="13558" extrusionOk="0">
                  <a:moveTo>
                    <a:pt x="987" y="1"/>
                  </a:moveTo>
                  <a:cubicBezTo>
                    <a:pt x="952" y="1"/>
                    <a:pt x="916" y="1"/>
                    <a:pt x="881" y="1"/>
                  </a:cubicBezTo>
                  <a:lnTo>
                    <a:pt x="881" y="74"/>
                  </a:lnTo>
                  <a:lnTo>
                    <a:pt x="347" y="74"/>
                  </a:lnTo>
                  <a:lnTo>
                    <a:pt x="217" y="88"/>
                  </a:lnTo>
                  <a:lnTo>
                    <a:pt x="145" y="88"/>
                  </a:lnTo>
                  <a:lnTo>
                    <a:pt x="72" y="102"/>
                  </a:lnTo>
                  <a:lnTo>
                    <a:pt x="0" y="102"/>
                  </a:lnTo>
                  <a:cubicBezTo>
                    <a:pt x="3378" y="550"/>
                    <a:pt x="5890" y="3423"/>
                    <a:pt x="5890" y="6815"/>
                  </a:cubicBezTo>
                  <a:cubicBezTo>
                    <a:pt x="5890" y="10222"/>
                    <a:pt x="3378" y="13094"/>
                    <a:pt x="0" y="13542"/>
                  </a:cubicBezTo>
                  <a:lnTo>
                    <a:pt x="72" y="13542"/>
                  </a:lnTo>
                  <a:lnTo>
                    <a:pt x="145" y="13556"/>
                  </a:lnTo>
                  <a:lnTo>
                    <a:pt x="881" y="13556"/>
                  </a:lnTo>
                  <a:cubicBezTo>
                    <a:pt x="925" y="13557"/>
                    <a:pt x="969" y="13557"/>
                    <a:pt x="1012" y="13557"/>
                  </a:cubicBezTo>
                  <a:cubicBezTo>
                    <a:pt x="4749" y="13557"/>
                    <a:pt x="7781" y="10524"/>
                    <a:pt x="7781" y="6786"/>
                  </a:cubicBezTo>
                  <a:cubicBezTo>
                    <a:pt x="7781" y="3025"/>
                    <a:pt x="4735" y="1"/>
                    <a:pt x="987" y="1"/>
                  </a:cubicBezTo>
                  <a:close/>
                </a:path>
              </a:pathLst>
            </a:custGeom>
            <a:solidFill>
              <a:srgbClr val="6B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8" name="Google Shape;18238;p62"/>
            <p:cNvSpPr/>
            <p:nvPr/>
          </p:nvSpPr>
          <p:spPr>
            <a:xfrm>
              <a:off x="8123027" y="3459365"/>
              <a:ext cx="221412" cy="236538"/>
            </a:xfrm>
            <a:custGeom>
              <a:avLst/>
              <a:gdLst/>
              <a:ahLst/>
              <a:cxnLst/>
              <a:rect l="l" t="t" r="r" b="b"/>
              <a:pathLst>
                <a:path w="8446" h="9023" extrusionOk="0">
                  <a:moveTo>
                    <a:pt x="6857" y="0"/>
                  </a:moveTo>
                  <a:lnTo>
                    <a:pt x="6641" y="419"/>
                  </a:lnTo>
                  <a:cubicBezTo>
                    <a:pt x="6280" y="1069"/>
                    <a:pt x="5327" y="1231"/>
                    <a:pt x="4464" y="1231"/>
                  </a:cubicBezTo>
                  <a:cubicBezTo>
                    <a:pt x="3602" y="1231"/>
                    <a:pt x="2830" y="1069"/>
                    <a:pt x="2830" y="1069"/>
                  </a:cubicBezTo>
                  <a:lnTo>
                    <a:pt x="0" y="2685"/>
                  </a:lnTo>
                  <a:lnTo>
                    <a:pt x="4504" y="9022"/>
                  </a:lnTo>
                  <a:lnTo>
                    <a:pt x="4706" y="8893"/>
                  </a:lnTo>
                  <a:cubicBezTo>
                    <a:pt x="7449" y="7030"/>
                    <a:pt x="8445" y="3450"/>
                    <a:pt x="7059" y="433"/>
                  </a:cubicBezTo>
                  <a:lnTo>
                    <a:pt x="6857" y="0"/>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9" name="Google Shape;18239;p62"/>
            <p:cNvSpPr/>
            <p:nvPr/>
          </p:nvSpPr>
          <p:spPr>
            <a:xfrm>
              <a:off x="8224820" y="3460493"/>
              <a:ext cx="99171" cy="235778"/>
            </a:xfrm>
            <a:custGeom>
              <a:avLst/>
              <a:gdLst/>
              <a:ahLst/>
              <a:cxnLst/>
              <a:rect l="l" t="t" r="r" b="b"/>
              <a:pathLst>
                <a:path w="3783" h="8994" extrusionOk="0">
                  <a:moveTo>
                    <a:pt x="2960" y="1"/>
                  </a:moveTo>
                  <a:lnTo>
                    <a:pt x="2758" y="376"/>
                  </a:lnTo>
                  <a:cubicBezTo>
                    <a:pt x="2483" y="852"/>
                    <a:pt x="2180" y="1300"/>
                    <a:pt x="1848" y="1718"/>
                  </a:cubicBezTo>
                  <a:cubicBezTo>
                    <a:pt x="2368" y="4014"/>
                    <a:pt x="1675" y="6424"/>
                    <a:pt x="0" y="8070"/>
                  </a:cubicBezTo>
                  <a:lnTo>
                    <a:pt x="621" y="8994"/>
                  </a:lnTo>
                  <a:cubicBezTo>
                    <a:pt x="2599" y="7738"/>
                    <a:pt x="3783" y="5558"/>
                    <a:pt x="3783" y="3234"/>
                  </a:cubicBezTo>
                  <a:cubicBezTo>
                    <a:pt x="3783" y="2108"/>
                    <a:pt x="3508" y="997"/>
                    <a:pt x="2960" y="1"/>
                  </a:cubicBezTo>
                  <a:close/>
                </a:path>
              </a:pathLst>
            </a:custGeom>
            <a:solidFill>
              <a:srgbClr val="90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0" name="Google Shape;18240;p62"/>
            <p:cNvSpPr/>
            <p:nvPr/>
          </p:nvSpPr>
          <p:spPr>
            <a:xfrm>
              <a:off x="7993210" y="3552822"/>
              <a:ext cx="213102" cy="170319"/>
            </a:xfrm>
            <a:custGeom>
              <a:avLst/>
              <a:gdLst/>
              <a:ahLst/>
              <a:cxnLst/>
              <a:rect l="l" t="t" r="r" b="b"/>
              <a:pathLst>
                <a:path w="8129" h="6497" extrusionOk="0">
                  <a:moveTo>
                    <a:pt x="3769" y="1"/>
                  </a:moveTo>
                  <a:lnTo>
                    <a:pt x="1" y="3191"/>
                  </a:lnTo>
                  <a:lnTo>
                    <a:pt x="116" y="3364"/>
                  </a:lnTo>
                  <a:cubicBezTo>
                    <a:pt x="1358" y="5313"/>
                    <a:pt x="3523" y="6497"/>
                    <a:pt x="5833" y="6497"/>
                  </a:cubicBezTo>
                  <a:cubicBezTo>
                    <a:pt x="6511" y="6497"/>
                    <a:pt x="7190" y="6396"/>
                    <a:pt x="7839" y="6194"/>
                  </a:cubicBezTo>
                  <a:lnTo>
                    <a:pt x="8128" y="6107"/>
                  </a:lnTo>
                  <a:lnTo>
                    <a:pt x="3769" y="1"/>
                  </a:ln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1" name="Google Shape;18241;p62"/>
            <p:cNvSpPr/>
            <p:nvPr/>
          </p:nvSpPr>
          <p:spPr>
            <a:xfrm>
              <a:off x="8123027" y="3695484"/>
              <a:ext cx="83652" cy="27657"/>
            </a:xfrm>
            <a:custGeom>
              <a:avLst/>
              <a:gdLst/>
              <a:ahLst/>
              <a:cxnLst/>
              <a:rect l="l" t="t" r="r" b="b"/>
              <a:pathLst>
                <a:path w="3191" h="1055" extrusionOk="0">
                  <a:moveTo>
                    <a:pt x="2743" y="1"/>
                  </a:moveTo>
                  <a:cubicBezTo>
                    <a:pt x="1906" y="535"/>
                    <a:pt x="967" y="882"/>
                    <a:pt x="0" y="1011"/>
                  </a:cubicBezTo>
                  <a:cubicBezTo>
                    <a:pt x="289" y="1040"/>
                    <a:pt x="592" y="1055"/>
                    <a:pt x="881" y="1055"/>
                  </a:cubicBezTo>
                  <a:cubicBezTo>
                    <a:pt x="1675" y="1055"/>
                    <a:pt x="2454" y="925"/>
                    <a:pt x="3191" y="665"/>
                  </a:cubicBezTo>
                  <a:lnTo>
                    <a:pt x="2743" y="1"/>
                  </a:lnTo>
                  <a:close/>
                </a:path>
              </a:pathLst>
            </a:custGeom>
            <a:solidFill>
              <a:srgbClr val="8A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2" name="Google Shape;18242;p62"/>
            <p:cNvSpPr/>
            <p:nvPr/>
          </p:nvSpPr>
          <p:spPr>
            <a:xfrm>
              <a:off x="8091988" y="3529753"/>
              <a:ext cx="149871" cy="183190"/>
            </a:xfrm>
            <a:custGeom>
              <a:avLst/>
              <a:gdLst/>
              <a:ahLst/>
              <a:cxnLst/>
              <a:rect l="l" t="t" r="r" b="b"/>
              <a:pathLst>
                <a:path w="5717" h="6988" extrusionOk="0">
                  <a:moveTo>
                    <a:pt x="1184" y="0"/>
                  </a:moveTo>
                  <a:lnTo>
                    <a:pt x="1" y="881"/>
                  </a:lnTo>
                  <a:lnTo>
                    <a:pt x="4346" y="6987"/>
                  </a:lnTo>
                  <a:lnTo>
                    <a:pt x="4519" y="6929"/>
                  </a:lnTo>
                  <a:cubicBezTo>
                    <a:pt x="4865" y="6785"/>
                    <a:pt x="5183" y="6641"/>
                    <a:pt x="5500" y="6453"/>
                  </a:cubicBezTo>
                  <a:lnTo>
                    <a:pt x="5717" y="6323"/>
                  </a:lnTo>
                  <a:lnTo>
                    <a:pt x="11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3" name="Google Shape;18243;p62"/>
            <p:cNvSpPr/>
            <p:nvPr/>
          </p:nvSpPr>
          <p:spPr>
            <a:xfrm>
              <a:off x="8193781" y="3671654"/>
              <a:ext cx="48078" cy="41656"/>
            </a:xfrm>
            <a:custGeom>
              <a:avLst/>
              <a:gdLst/>
              <a:ahLst/>
              <a:cxnLst/>
              <a:rect l="l" t="t" r="r" b="b"/>
              <a:pathLst>
                <a:path w="1834" h="1589" extrusionOk="0">
                  <a:moveTo>
                    <a:pt x="1184" y="1"/>
                  </a:moveTo>
                  <a:cubicBezTo>
                    <a:pt x="824" y="361"/>
                    <a:pt x="434" y="665"/>
                    <a:pt x="1" y="939"/>
                  </a:cubicBezTo>
                  <a:lnTo>
                    <a:pt x="477" y="1588"/>
                  </a:lnTo>
                  <a:cubicBezTo>
                    <a:pt x="953" y="1415"/>
                    <a:pt x="1401" y="1184"/>
                    <a:pt x="1834" y="910"/>
                  </a:cubicBezTo>
                  <a:lnTo>
                    <a:pt x="1184" y="1"/>
                  </a:lnTo>
                  <a:close/>
                </a:path>
              </a:pathLst>
            </a:custGeom>
            <a:solidFill>
              <a:srgbClr val="EB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4" name="Google Shape;18244;p62"/>
            <p:cNvSpPr/>
            <p:nvPr/>
          </p:nvSpPr>
          <p:spPr>
            <a:xfrm>
              <a:off x="7976197" y="3452549"/>
              <a:ext cx="239553" cy="183951"/>
            </a:xfrm>
            <a:custGeom>
              <a:avLst/>
              <a:gdLst/>
              <a:ahLst/>
              <a:cxnLst/>
              <a:rect l="l" t="t" r="r" b="b"/>
              <a:pathLst>
                <a:path w="9138" h="7017" extrusionOk="0">
                  <a:moveTo>
                    <a:pt x="7954" y="0"/>
                  </a:moveTo>
                  <a:lnTo>
                    <a:pt x="0" y="5529"/>
                  </a:lnTo>
                  <a:lnTo>
                    <a:pt x="58" y="5746"/>
                  </a:lnTo>
                  <a:cubicBezTo>
                    <a:pt x="188" y="6107"/>
                    <a:pt x="347" y="6468"/>
                    <a:pt x="534" y="6800"/>
                  </a:cubicBezTo>
                  <a:lnTo>
                    <a:pt x="650" y="7016"/>
                  </a:lnTo>
                  <a:lnTo>
                    <a:pt x="9138" y="881"/>
                  </a:lnTo>
                  <a:lnTo>
                    <a:pt x="7954" y="0"/>
                  </a:lnTo>
                  <a:close/>
                </a:path>
              </a:pathLst>
            </a:custGeom>
            <a:solidFill>
              <a:srgbClr val="80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5" name="Google Shape;18245;p62"/>
            <p:cNvSpPr/>
            <p:nvPr/>
          </p:nvSpPr>
          <p:spPr>
            <a:xfrm>
              <a:off x="8168064" y="3365516"/>
              <a:ext cx="141928" cy="177607"/>
            </a:xfrm>
            <a:custGeom>
              <a:avLst/>
              <a:gdLst/>
              <a:ahLst/>
              <a:cxnLst/>
              <a:rect l="l" t="t" r="r" b="b"/>
              <a:pathLst>
                <a:path w="5414" h="6775" extrusionOk="0">
                  <a:moveTo>
                    <a:pt x="2700" y="0"/>
                  </a:moveTo>
                  <a:cubicBezTo>
                    <a:pt x="1198" y="0"/>
                    <a:pt x="0" y="1227"/>
                    <a:pt x="43" y="2729"/>
                  </a:cubicBezTo>
                  <a:cubicBezTo>
                    <a:pt x="43" y="4028"/>
                    <a:pt x="2122" y="6265"/>
                    <a:pt x="2541" y="6698"/>
                  </a:cubicBezTo>
                  <a:cubicBezTo>
                    <a:pt x="2584" y="6749"/>
                    <a:pt x="2645" y="6774"/>
                    <a:pt x="2707" y="6774"/>
                  </a:cubicBezTo>
                  <a:cubicBezTo>
                    <a:pt x="2768" y="6774"/>
                    <a:pt x="2829" y="6749"/>
                    <a:pt x="2873" y="6698"/>
                  </a:cubicBezTo>
                  <a:cubicBezTo>
                    <a:pt x="3291" y="6265"/>
                    <a:pt x="5370" y="4028"/>
                    <a:pt x="5370" y="2729"/>
                  </a:cubicBezTo>
                  <a:cubicBezTo>
                    <a:pt x="5413" y="1227"/>
                    <a:pt x="4201" y="0"/>
                    <a:pt x="2700" y="0"/>
                  </a:cubicBezTo>
                  <a:close/>
                </a:path>
              </a:pathLst>
            </a:custGeom>
            <a:solidFill>
              <a:srgbClr val="8CA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6" name="Google Shape;18246;p62"/>
            <p:cNvSpPr/>
            <p:nvPr/>
          </p:nvSpPr>
          <p:spPr>
            <a:xfrm>
              <a:off x="8197189" y="3397944"/>
              <a:ext cx="73061" cy="62575"/>
            </a:xfrm>
            <a:custGeom>
              <a:avLst/>
              <a:gdLst/>
              <a:ahLst/>
              <a:cxnLst/>
              <a:rect l="l" t="t" r="r" b="b"/>
              <a:pathLst>
                <a:path w="2787" h="2387" extrusionOk="0">
                  <a:moveTo>
                    <a:pt x="1583" y="1"/>
                  </a:moveTo>
                  <a:cubicBezTo>
                    <a:pt x="1291" y="1"/>
                    <a:pt x="993" y="109"/>
                    <a:pt x="751" y="351"/>
                  </a:cubicBezTo>
                  <a:cubicBezTo>
                    <a:pt x="1" y="1102"/>
                    <a:pt x="535" y="2387"/>
                    <a:pt x="1589" y="2387"/>
                  </a:cubicBezTo>
                  <a:cubicBezTo>
                    <a:pt x="2253" y="2387"/>
                    <a:pt x="2787" y="1853"/>
                    <a:pt x="2787" y="1203"/>
                  </a:cubicBezTo>
                  <a:cubicBezTo>
                    <a:pt x="2787" y="479"/>
                    <a:pt x="2197" y="1"/>
                    <a:pt x="158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7" name="Google Shape;18247;p62"/>
            <p:cNvSpPr/>
            <p:nvPr/>
          </p:nvSpPr>
          <p:spPr>
            <a:xfrm>
              <a:off x="8025376" y="3423451"/>
              <a:ext cx="80270" cy="73402"/>
            </a:xfrm>
            <a:custGeom>
              <a:avLst/>
              <a:gdLst/>
              <a:ahLst/>
              <a:cxnLst/>
              <a:rect l="l" t="t" r="r" b="b"/>
              <a:pathLst>
                <a:path w="3062" h="2800" extrusionOk="0">
                  <a:moveTo>
                    <a:pt x="1662" y="1"/>
                  </a:moveTo>
                  <a:cubicBezTo>
                    <a:pt x="1107" y="1"/>
                    <a:pt x="566" y="325"/>
                    <a:pt x="347" y="908"/>
                  </a:cubicBezTo>
                  <a:cubicBezTo>
                    <a:pt x="1" y="1818"/>
                    <a:pt x="679" y="2799"/>
                    <a:pt x="1661" y="2799"/>
                  </a:cubicBezTo>
                  <a:cubicBezTo>
                    <a:pt x="2441" y="2799"/>
                    <a:pt x="3061" y="2179"/>
                    <a:pt x="3061" y="1399"/>
                  </a:cubicBezTo>
                  <a:cubicBezTo>
                    <a:pt x="3061" y="1284"/>
                    <a:pt x="2960" y="1183"/>
                    <a:pt x="2845" y="1183"/>
                  </a:cubicBezTo>
                  <a:lnTo>
                    <a:pt x="1964" y="1183"/>
                  </a:lnTo>
                  <a:cubicBezTo>
                    <a:pt x="1955" y="1182"/>
                    <a:pt x="1946" y="1181"/>
                    <a:pt x="1937" y="1181"/>
                  </a:cubicBezTo>
                  <a:cubicBezTo>
                    <a:pt x="1641" y="1181"/>
                    <a:pt x="1641" y="1631"/>
                    <a:pt x="1937" y="1631"/>
                  </a:cubicBezTo>
                  <a:cubicBezTo>
                    <a:pt x="1946" y="1631"/>
                    <a:pt x="1955" y="1631"/>
                    <a:pt x="1964" y="1630"/>
                  </a:cubicBezTo>
                  <a:lnTo>
                    <a:pt x="2599" y="1630"/>
                  </a:lnTo>
                  <a:cubicBezTo>
                    <a:pt x="2481" y="2112"/>
                    <a:pt x="2073" y="2358"/>
                    <a:pt x="1665" y="2358"/>
                  </a:cubicBezTo>
                  <a:cubicBezTo>
                    <a:pt x="1278" y="2358"/>
                    <a:pt x="892" y="2137"/>
                    <a:pt x="752" y="1688"/>
                  </a:cubicBezTo>
                  <a:cubicBezTo>
                    <a:pt x="528" y="1008"/>
                    <a:pt x="1072" y="437"/>
                    <a:pt x="1668" y="437"/>
                  </a:cubicBezTo>
                  <a:cubicBezTo>
                    <a:pt x="1882" y="437"/>
                    <a:pt x="2102" y="510"/>
                    <a:pt x="2296" y="677"/>
                  </a:cubicBezTo>
                  <a:cubicBezTo>
                    <a:pt x="2341" y="713"/>
                    <a:pt x="2388" y="729"/>
                    <a:pt x="2433" y="729"/>
                  </a:cubicBezTo>
                  <a:cubicBezTo>
                    <a:pt x="2601" y="729"/>
                    <a:pt x="2734" y="505"/>
                    <a:pt x="2585" y="345"/>
                  </a:cubicBezTo>
                  <a:cubicBezTo>
                    <a:pt x="2314" y="111"/>
                    <a:pt x="1985" y="1"/>
                    <a:pt x="1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53974" y="333963"/>
            <a:ext cx="3622500" cy="4241250"/>
          </a:xfrm>
          <a:prstGeom prst="rect">
            <a:avLst/>
          </a:prstGeom>
        </p:spPr>
      </p:pic>
      <p:sp>
        <p:nvSpPr>
          <p:cNvPr id="1317" name="Google Shape;1317;p31"/>
          <p:cNvSpPr txBox="1">
            <a:spLocks noGrp="1"/>
          </p:cNvSpPr>
          <p:nvPr>
            <p:ph type="subTitle" idx="4294967295"/>
          </p:nvPr>
        </p:nvSpPr>
        <p:spPr>
          <a:xfrm>
            <a:off x="2594441" y="4185439"/>
            <a:ext cx="2118052" cy="971063"/>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s" sz="1100" dirty="0">
                <a:solidFill>
                  <a:schemeClr val="bg1"/>
                </a:solidFill>
              </a:rPr>
              <a:t>It must be legible at a glance, so try to use big font sizes</a:t>
            </a:r>
            <a:endParaRPr sz="1100" dirty="0">
              <a:solidFill>
                <a:schemeClr val="bg1"/>
              </a:solidFill>
            </a:endParaRPr>
          </a:p>
        </p:txBody>
      </p:sp>
      <p:sp>
        <p:nvSpPr>
          <p:cNvPr id="1319" name="Google Shape;1319;p31"/>
          <p:cNvSpPr txBox="1">
            <a:spLocks noGrp="1"/>
          </p:cNvSpPr>
          <p:nvPr>
            <p:ph type="title" idx="4294967295"/>
          </p:nvPr>
        </p:nvSpPr>
        <p:spPr>
          <a:xfrm>
            <a:off x="5189537" y="1468827"/>
            <a:ext cx="3954463"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6000" dirty="0">
                <a:solidFill>
                  <a:srgbClr val="FF3399"/>
                </a:solidFill>
              </a:rPr>
              <a:t>Tips</a:t>
            </a:r>
            <a:endParaRPr sz="6000" dirty="0">
              <a:solidFill>
                <a:srgbClr val="FF3399"/>
              </a:solidFill>
            </a:endParaRPr>
          </a:p>
        </p:txBody>
      </p:sp>
      <p:sp>
        <p:nvSpPr>
          <p:cNvPr id="71" name="Google Shape;1316;p31"/>
          <p:cNvSpPr txBox="1">
            <a:spLocks/>
          </p:cNvSpPr>
          <p:nvPr/>
        </p:nvSpPr>
        <p:spPr>
          <a:xfrm>
            <a:off x="4788511" y="3920416"/>
            <a:ext cx="2118052" cy="385100"/>
          </a:xfrm>
          <a:prstGeom prst="rect">
            <a:avLst/>
          </a:prstGeom>
          <a:noFill/>
          <a:ln>
            <a:noFill/>
          </a:ln>
        </p:spPr>
        <p:txBody>
          <a:bodyPr spcFirstLastPara="1" wrap="square" lIns="91425" tIns="91425" rIns="91425" bIns="91425" anchor="ctr"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dirty="0" smtClean="0"/>
              <a:t>Text</a:t>
            </a:r>
            <a:endParaRPr lang="es-PE" dirty="0"/>
          </a:p>
        </p:txBody>
      </p:sp>
      <p:sp>
        <p:nvSpPr>
          <p:cNvPr id="72" name="Google Shape;1317;p31"/>
          <p:cNvSpPr txBox="1">
            <a:spLocks/>
          </p:cNvSpPr>
          <p:nvPr/>
        </p:nvSpPr>
        <p:spPr>
          <a:xfrm>
            <a:off x="4776154" y="4185439"/>
            <a:ext cx="2118052" cy="971063"/>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US" sz="1100" smtClean="0">
                <a:solidFill>
                  <a:schemeClr val="bg1"/>
                </a:solidFill>
              </a:rPr>
              <a:t>It must be legible at a glance, so try to use big font sizes</a:t>
            </a:r>
            <a:endParaRPr lang="en-US" sz="1100" dirty="0">
              <a:solidFill>
                <a:schemeClr val="bg1"/>
              </a:solidFill>
            </a:endParaRPr>
          </a:p>
        </p:txBody>
      </p:sp>
      <p:sp>
        <p:nvSpPr>
          <p:cNvPr id="73" name="Google Shape;1316;p31"/>
          <p:cNvSpPr txBox="1">
            <a:spLocks/>
          </p:cNvSpPr>
          <p:nvPr/>
        </p:nvSpPr>
        <p:spPr>
          <a:xfrm>
            <a:off x="6941683" y="3920416"/>
            <a:ext cx="2118052" cy="385100"/>
          </a:xfrm>
          <a:prstGeom prst="rect">
            <a:avLst/>
          </a:prstGeom>
          <a:noFill/>
          <a:ln>
            <a:noFill/>
          </a:ln>
        </p:spPr>
        <p:txBody>
          <a:bodyPr spcFirstLastPara="1" wrap="square" lIns="91425" tIns="91425" rIns="91425" bIns="91425" anchor="ctr"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smtClean="0"/>
              <a:t>Text</a:t>
            </a:r>
            <a:endParaRPr lang="es-PE" dirty="0"/>
          </a:p>
        </p:txBody>
      </p:sp>
      <p:sp>
        <p:nvSpPr>
          <p:cNvPr id="74" name="Google Shape;1317;p31"/>
          <p:cNvSpPr txBox="1">
            <a:spLocks/>
          </p:cNvSpPr>
          <p:nvPr/>
        </p:nvSpPr>
        <p:spPr>
          <a:xfrm>
            <a:off x="6929326" y="4185439"/>
            <a:ext cx="2118052" cy="971063"/>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US" sz="1100" dirty="0" smtClean="0">
                <a:solidFill>
                  <a:schemeClr val="bg1"/>
                </a:solidFill>
              </a:rPr>
              <a:t>It must be legible at a glance, so try to use big font sizes</a:t>
            </a:r>
            <a:endParaRPr lang="en-US" sz="1100" dirty="0">
              <a:solidFill>
                <a:schemeClr val="bg1"/>
              </a:solidFill>
            </a:endParaRPr>
          </a:p>
        </p:txBody>
      </p:sp>
      <p:sp>
        <p:nvSpPr>
          <p:cNvPr id="75" name="Google Shape;1316;p31"/>
          <p:cNvSpPr txBox="1">
            <a:spLocks/>
          </p:cNvSpPr>
          <p:nvPr/>
        </p:nvSpPr>
        <p:spPr>
          <a:xfrm>
            <a:off x="2606798" y="3849588"/>
            <a:ext cx="2118052" cy="385100"/>
          </a:xfrm>
          <a:prstGeom prst="rect">
            <a:avLst/>
          </a:prstGeom>
          <a:noFill/>
          <a:ln>
            <a:noFill/>
          </a:ln>
        </p:spPr>
        <p:txBody>
          <a:bodyPr spcFirstLastPara="1" wrap="square" lIns="91425" tIns="91425" rIns="91425" bIns="91425" anchor="ctr"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r>
              <a:rPr lang="es-PE" dirty="0" smtClean="0"/>
              <a:t>Text</a:t>
            </a:r>
            <a:endParaRPr lang="es-PE" dirty="0"/>
          </a:p>
        </p:txBody>
      </p:sp>
      <p:pic>
        <p:nvPicPr>
          <p:cNvPr id="3" name="Imagen 2"/>
          <p:cNvPicPr>
            <a:picLocks noChangeAspect="1"/>
          </p:cNvPicPr>
          <p:nvPr/>
        </p:nvPicPr>
        <p:blipFill>
          <a:blip r:embed="rId4"/>
          <a:stretch>
            <a:fillRect/>
          </a:stretch>
        </p:blipFill>
        <p:spPr>
          <a:xfrm>
            <a:off x="3126243" y="2882088"/>
            <a:ext cx="1586250" cy="967500"/>
          </a:xfrm>
          <a:prstGeom prst="rect">
            <a:avLst/>
          </a:prstGeom>
        </p:spPr>
      </p:pic>
      <p:pic>
        <p:nvPicPr>
          <p:cNvPr id="4" name="Imagen 3"/>
          <p:cNvPicPr>
            <a:picLocks noChangeAspect="1"/>
          </p:cNvPicPr>
          <p:nvPr/>
        </p:nvPicPr>
        <p:blipFill>
          <a:blip r:embed="rId5"/>
          <a:stretch>
            <a:fillRect/>
          </a:stretch>
        </p:blipFill>
        <p:spPr>
          <a:xfrm>
            <a:off x="5419206" y="2454588"/>
            <a:ext cx="945000" cy="1395000"/>
          </a:xfrm>
          <a:prstGeom prst="rect">
            <a:avLst/>
          </a:prstGeom>
        </p:spPr>
      </p:pic>
      <p:pic>
        <p:nvPicPr>
          <p:cNvPr id="5" name="Imagen 4"/>
          <p:cNvPicPr>
            <a:picLocks noChangeAspect="1"/>
          </p:cNvPicPr>
          <p:nvPr/>
        </p:nvPicPr>
        <p:blipFill>
          <a:blip r:embed="rId6"/>
          <a:stretch>
            <a:fillRect/>
          </a:stretch>
        </p:blipFill>
        <p:spPr>
          <a:xfrm>
            <a:off x="7359459" y="2392905"/>
            <a:ext cx="1282500" cy="139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28"/>
          <p:cNvSpPr txBox="1">
            <a:spLocks noGrp="1"/>
          </p:cNvSpPr>
          <p:nvPr>
            <p:ph type="title" idx="4294967295"/>
          </p:nvPr>
        </p:nvSpPr>
        <p:spPr>
          <a:xfrm>
            <a:off x="2957620" y="228039"/>
            <a:ext cx="3954463"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dirty="0"/>
              <a:t>Choose the tone</a:t>
            </a:r>
            <a:endParaRPr dirty="0"/>
          </a:p>
        </p:txBody>
      </p:sp>
      <p:sp>
        <p:nvSpPr>
          <p:cNvPr id="1147" name="Google Shape;1147;p28"/>
          <p:cNvSpPr txBox="1">
            <a:spLocks noGrp="1"/>
          </p:cNvSpPr>
          <p:nvPr>
            <p:ph type="title" idx="4294967295"/>
          </p:nvPr>
        </p:nvSpPr>
        <p:spPr>
          <a:xfrm>
            <a:off x="1113247" y="2310468"/>
            <a:ext cx="2428875" cy="44132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dirty="0"/>
              <a:t>Formal</a:t>
            </a:r>
            <a:endParaRPr dirty="0"/>
          </a:p>
        </p:txBody>
      </p:sp>
      <p:sp>
        <p:nvSpPr>
          <p:cNvPr id="1148" name="Google Shape;1148;p28"/>
          <p:cNvSpPr txBox="1">
            <a:spLocks noGrp="1"/>
          </p:cNvSpPr>
          <p:nvPr>
            <p:ph type="title" idx="4294967295"/>
          </p:nvPr>
        </p:nvSpPr>
        <p:spPr>
          <a:xfrm>
            <a:off x="5604183" y="2310468"/>
            <a:ext cx="2428875" cy="44132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 dirty="0"/>
              <a:t>Informal</a:t>
            </a:r>
            <a:endParaRPr dirty="0"/>
          </a:p>
        </p:txBody>
      </p:sp>
      <p:sp>
        <p:nvSpPr>
          <p:cNvPr id="1149" name="Google Shape;1149;p28"/>
          <p:cNvSpPr txBox="1">
            <a:spLocks noGrp="1"/>
          </p:cNvSpPr>
          <p:nvPr>
            <p:ph type="subTitle" idx="4294967295"/>
          </p:nvPr>
        </p:nvSpPr>
        <p:spPr>
          <a:xfrm>
            <a:off x="596004" y="3048818"/>
            <a:ext cx="3444875" cy="1112837"/>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 dirty="0"/>
              <a:t>If you are using a presentation to defend your thesis, it’s better to choose a formal tone.</a:t>
            </a:r>
            <a:endParaRPr dirty="0"/>
          </a:p>
        </p:txBody>
      </p:sp>
      <p:sp>
        <p:nvSpPr>
          <p:cNvPr id="1150" name="Google Shape;1150;p28"/>
          <p:cNvSpPr txBox="1">
            <a:spLocks noGrp="1"/>
          </p:cNvSpPr>
          <p:nvPr>
            <p:ph type="subTitle" idx="4294967295"/>
          </p:nvPr>
        </p:nvSpPr>
        <p:spPr>
          <a:xfrm>
            <a:off x="5001826" y="3023792"/>
            <a:ext cx="3446462" cy="1112837"/>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 dirty="0"/>
              <a:t>If you’re going to show your project to your classmates, a dynamic and funny approach could be better.</a:t>
            </a:r>
            <a:endParaRPr dirty="0"/>
          </a:p>
        </p:txBody>
      </p:sp>
      <p:pic>
        <p:nvPicPr>
          <p:cNvPr id="31" name="Imagen 30"/>
          <p:cNvPicPr>
            <a:picLocks noChangeAspect="1"/>
          </p:cNvPicPr>
          <p:nvPr/>
        </p:nvPicPr>
        <p:blipFill>
          <a:blip r:embed="rId3"/>
          <a:stretch>
            <a:fillRect/>
          </a:stretch>
        </p:blipFill>
        <p:spPr>
          <a:xfrm>
            <a:off x="1591096" y="1145725"/>
            <a:ext cx="1473176" cy="1164743"/>
          </a:xfrm>
          <a:prstGeom prst="rect">
            <a:avLst/>
          </a:prstGeom>
        </p:spPr>
      </p:pic>
      <p:pic>
        <p:nvPicPr>
          <p:cNvPr id="2" name="Imagen 1"/>
          <p:cNvPicPr>
            <a:picLocks noChangeAspect="1"/>
          </p:cNvPicPr>
          <p:nvPr/>
        </p:nvPicPr>
        <p:blipFill>
          <a:blip r:embed="rId4"/>
          <a:stretch>
            <a:fillRect/>
          </a:stretch>
        </p:blipFill>
        <p:spPr>
          <a:xfrm>
            <a:off x="6135339" y="1211329"/>
            <a:ext cx="1366562" cy="10335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25" name="Google Shape;1711;p39"/>
          <p:cNvSpPr txBox="1">
            <a:spLocks/>
          </p:cNvSpPr>
          <p:nvPr/>
        </p:nvSpPr>
        <p:spPr>
          <a:xfrm>
            <a:off x="325246" y="193274"/>
            <a:ext cx="779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3016" b="1" i="0" u="none" strike="noStrike" cap="none">
                <a:solidFill>
                  <a:srgbClr val="FF3399"/>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buSzPts val="990"/>
            </a:pPr>
            <a:r>
              <a:rPr lang="en-US" smtClean="0"/>
              <a:t>Things to keep in mind</a:t>
            </a:r>
            <a:endParaRPr lang="en-US" dirty="0"/>
          </a:p>
        </p:txBody>
      </p:sp>
      <p:pic>
        <p:nvPicPr>
          <p:cNvPr id="27" name="Imagen 26"/>
          <p:cNvPicPr>
            <a:picLocks noChangeAspect="1"/>
          </p:cNvPicPr>
          <p:nvPr/>
        </p:nvPicPr>
        <p:blipFill>
          <a:blip r:embed="rId3"/>
          <a:stretch>
            <a:fillRect/>
          </a:stretch>
        </p:blipFill>
        <p:spPr>
          <a:xfrm>
            <a:off x="959790" y="2538249"/>
            <a:ext cx="7319438" cy="2177467"/>
          </a:xfrm>
          <a:prstGeom prst="rect">
            <a:avLst/>
          </a:prstGeom>
        </p:spPr>
      </p:pic>
      <p:sp>
        <p:nvSpPr>
          <p:cNvPr id="28" name="Google Shape;1150;p28"/>
          <p:cNvSpPr txBox="1">
            <a:spLocks/>
          </p:cNvSpPr>
          <p:nvPr/>
        </p:nvSpPr>
        <p:spPr>
          <a:xfrm>
            <a:off x="1370501" y="1425412"/>
            <a:ext cx="6638382" cy="1112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US" smtClean="0"/>
              <a:t>If you’re going to show your project to your classmates, a dynamic and funny approach could be better.</a:t>
            </a:r>
            <a:endParaRPr lang="en-US" dirty="0"/>
          </a:p>
        </p:txBody>
      </p:sp>
    </p:spTree>
    <p:extLst>
      <p:ext uri="{BB962C8B-B14F-4D97-AF65-F5344CB8AC3E}">
        <p14:creationId xmlns:p14="http://schemas.microsoft.com/office/powerpoint/2010/main" val="352855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14447" y="3805423"/>
            <a:ext cx="1224753" cy="1193078"/>
          </a:xfrm>
          <a:prstGeom prst="rect">
            <a:avLst/>
          </a:prstGeom>
        </p:spPr>
      </p:pic>
      <p:sp>
        <p:nvSpPr>
          <p:cNvPr id="1187" name="Google Shape;1187;p29"/>
          <p:cNvSpPr txBox="1">
            <a:spLocks noGrp="1"/>
          </p:cNvSpPr>
          <p:nvPr>
            <p:ph type="title" idx="4294967295"/>
          </p:nvPr>
        </p:nvSpPr>
        <p:spPr>
          <a:xfrm>
            <a:off x="5086567" y="2350604"/>
            <a:ext cx="4102100" cy="2073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solidFill>
                  <a:srgbClr val="FF3399"/>
                </a:solidFill>
              </a:rPr>
              <a:t>Title Premiun Free</a:t>
            </a:r>
            <a:endParaRPr dirty="0">
              <a:solidFill>
                <a:srgbClr val="FF3399"/>
              </a:solidFill>
            </a:endParaRPr>
          </a:p>
        </p:txBody>
      </p:sp>
      <p:sp>
        <p:nvSpPr>
          <p:cNvPr id="1188" name="Google Shape;1188;p29"/>
          <p:cNvSpPr txBox="1">
            <a:spLocks noGrp="1"/>
          </p:cNvSpPr>
          <p:nvPr>
            <p:ph type="subTitle" idx="4294967295"/>
          </p:nvPr>
        </p:nvSpPr>
        <p:spPr>
          <a:xfrm>
            <a:off x="5008237" y="3625221"/>
            <a:ext cx="3418587" cy="752475"/>
          </a:xfrm>
          <a:prstGeom prst="rect">
            <a:avLst/>
          </a:prstGeom>
        </p:spPr>
        <p:txBody>
          <a:bodyPr spcFirstLastPara="1" wrap="square" lIns="91425" tIns="91425" rIns="91425" bIns="91425" anchor="ctr" anchorCtr="0">
            <a:normAutofit fontScale="62500" lnSpcReduction="20000"/>
          </a:bodyPr>
          <a:lstStyle/>
          <a:p>
            <a:pPr marL="0" lvl="0" indent="0" algn="ctr" rtl="0">
              <a:spcBef>
                <a:spcPts val="0"/>
              </a:spcBef>
              <a:spcAft>
                <a:spcPts val="1600"/>
              </a:spcAft>
              <a:buNone/>
            </a:pPr>
            <a:r>
              <a:rPr lang="es" dirty="0"/>
              <a:t>Try to summarize and structure your information nicely!</a:t>
            </a:r>
            <a:endParaRPr dirty="0"/>
          </a:p>
        </p:txBody>
      </p:sp>
      <p:sp>
        <p:nvSpPr>
          <p:cNvPr id="1219" name="Google Shape;1219;p29"/>
          <p:cNvSpPr txBox="1">
            <a:spLocks noGrp="1"/>
          </p:cNvSpPr>
          <p:nvPr>
            <p:ph type="title" idx="4294967295"/>
          </p:nvPr>
        </p:nvSpPr>
        <p:spPr>
          <a:xfrm>
            <a:off x="6063456" y="1775982"/>
            <a:ext cx="1074161" cy="1184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smtClean="0">
                <a:solidFill>
                  <a:srgbClr val="FF3399"/>
                </a:solidFill>
              </a:rPr>
              <a:t>1</a:t>
            </a:r>
            <a:endParaRPr sz="8000" dirty="0">
              <a:solidFill>
                <a:srgbClr val="FF3399"/>
              </a:solidFill>
            </a:endParaRPr>
          </a:p>
        </p:txBody>
      </p:sp>
      <p:pic>
        <p:nvPicPr>
          <p:cNvPr id="2" name="Imagen 1"/>
          <p:cNvPicPr>
            <a:picLocks noChangeAspect="1"/>
          </p:cNvPicPr>
          <p:nvPr/>
        </p:nvPicPr>
        <p:blipFill>
          <a:blip r:embed="rId4"/>
          <a:stretch>
            <a:fillRect/>
          </a:stretch>
        </p:blipFill>
        <p:spPr>
          <a:xfrm>
            <a:off x="917511" y="1336730"/>
            <a:ext cx="3328883" cy="36617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30"/>
          <p:cNvSpPr txBox="1">
            <a:spLocks noGrp="1"/>
          </p:cNvSpPr>
          <p:nvPr>
            <p:ph type="title"/>
          </p:nvPr>
        </p:nvSpPr>
        <p:spPr>
          <a:xfrm>
            <a:off x="1593052" y="-146848"/>
            <a:ext cx="6367800" cy="261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 sz="7200" dirty="0">
                <a:solidFill>
                  <a:srgbClr val="FF3399"/>
                </a:solidFill>
              </a:rPr>
              <a:t>Awesome</a:t>
            </a:r>
            <a:r>
              <a:rPr lang="es" sz="7200" dirty="0">
                <a:solidFill>
                  <a:schemeClr val="dk2"/>
                </a:solidFill>
              </a:rPr>
              <a:t> words</a:t>
            </a:r>
            <a:endParaRPr sz="7200" dirty="0">
              <a:solidFill>
                <a:schemeClr val="dk2"/>
              </a:solidFill>
            </a:endParaRPr>
          </a:p>
        </p:txBody>
      </p:sp>
      <p:pic>
        <p:nvPicPr>
          <p:cNvPr id="2" name="Imagen 1"/>
          <p:cNvPicPr>
            <a:picLocks noChangeAspect="1"/>
          </p:cNvPicPr>
          <p:nvPr/>
        </p:nvPicPr>
        <p:blipFill>
          <a:blip r:embed="rId3"/>
          <a:stretch>
            <a:fillRect/>
          </a:stretch>
        </p:blipFill>
        <p:spPr>
          <a:xfrm>
            <a:off x="4293351" y="3874306"/>
            <a:ext cx="843750" cy="810000"/>
          </a:xfrm>
          <a:prstGeom prst="rect">
            <a:avLst/>
          </a:prstGeom>
        </p:spPr>
      </p:pic>
      <p:pic>
        <p:nvPicPr>
          <p:cNvPr id="3" name="Imagen 2"/>
          <p:cNvPicPr>
            <a:picLocks noChangeAspect="1"/>
          </p:cNvPicPr>
          <p:nvPr/>
        </p:nvPicPr>
        <p:blipFill>
          <a:blip r:embed="rId4"/>
          <a:stretch>
            <a:fillRect/>
          </a:stretch>
        </p:blipFill>
        <p:spPr>
          <a:xfrm>
            <a:off x="2313351" y="2068606"/>
            <a:ext cx="4803751" cy="2733750"/>
          </a:xfrm>
          <a:prstGeom prst="rect">
            <a:avLst/>
          </a:prstGeom>
        </p:spPr>
      </p:pic>
      <p:pic>
        <p:nvPicPr>
          <p:cNvPr id="4" name="Imagen 3"/>
          <p:cNvPicPr>
            <a:picLocks noChangeAspect="1"/>
          </p:cNvPicPr>
          <p:nvPr/>
        </p:nvPicPr>
        <p:blipFill>
          <a:blip r:embed="rId5"/>
          <a:stretch>
            <a:fillRect/>
          </a:stretch>
        </p:blipFill>
        <p:spPr>
          <a:xfrm>
            <a:off x="7574855" y="1362556"/>
            <a:ext cx="1106296" cy="1106296"/>
          </a:xfrm>
          <a:prstGeom prst="rect">
            <a:avLst/>
          </a:prstGeom>
        </p:spPr>
      </p:pic>
      <p:pic>
        <p:nvPicPr>
          <p:cNvPr id="7" name="Imagen 6"/>
          <p:cNvPicPr>
            <a:picLocks noChangeAspect="1"/>
          </p:cNvPicPr>
          <p:nvPr/>
        </p:nvPicPr>
        <p:blipFill>
          <a:blip r:embed="rId5"/>
          <a:stretch>
            <a:fillRect/>
          </a:stretch>
        </p:blipFill>
        <p:spPr>
          <a:xfrm flipH="1">
            <a:off x="556123" y="1326002"/>
            <a:ext cx="1179403" cy="1179403"/>
          </a:xfrm>
          <a:prstGeom prst="rect">
            <a:avLst/>
          </a:prstGeom>
        </p:spPr>
      </p:pic>
    </p:spTree>
  </p:cSld>
  <p:clrMapOvr>
    <a:masterClrMapping/>
  </p:clrMapOvr>
</p:sld>
</file>

<file path=ppt/theme/theme1.xml><?xml version="1.0" encoding="utf-8"?>
<a:theme xmlns:a="http://schemas.openxmlformats.org/drawingml/2006/main" name="Happy 2nd Birthday by Slidesgo">
  <a:themeElements>
    <a:clrScheme name="Simple Light">
      <a:dk1>
        <a:srgbClr val="7373EB"/>
      </a:dk1>
      <a:lt1>
        <a:srgbClr val="FFFFFF"/>
      </a:lt1>
      <a:dk2>
        <a:srgbClr val="2C2CCC"/>
      </a:dk2>
      <a:lt2>
        <a:srgbClr val="01B2FF"/>
      </a:lt2>
      <a:accent1>
        <a:srgbClr val="008CF6"/>
      </a:accent1>
      <a:accent2>
        <a:srgbClr val="0173EF"/>
      </a:accent2>
      <a:accent3>
        <a:srgbClr val="FFDB7A"/>
      </a:accent3>
      <a:accent4>
        <a:srgbClr val="FF9100"/>
      </a:accent4>
      <a:accent5>
        <a:srgbClr val="E29000"/>
      </a:accent5>
      <a:accent6>
        <a:srgbClr val="D7F1FE"/>
      </a:accent6>
      <a:hlink>
        <a:srgbClr val="3132A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763</Words>
  <Application>Microsoft Office PowerPoint</Application>
  <PresentationFormat>Presentación en pantalla (16:9)</PresentationFormat>
  <Paragraphs>178</Paragraphs>
  <Slides>40</Slides>
  <Notes>39</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40</vt:i4>
      </vt:variant>
    </vt:vector>
  </HeadingPairs>
  <TitlesOfParts>
    <vt:vector size="53" baseType="lpstr">
      <vt:lpstr>Montserrat ExtraBold</vt:lpstr>
      <vt:lpstr>Roboto Medium</vt:lpstr>
      <vt:lpstr>Proxima Nova Semibold</vt:lpstr>
      <vt:lpstr>Calibri</vt:lpstr>
      <vt:lpstr>Montserrat</vt:lpstr>
      <vt:lpstr>Proxima Nova</vt:lpstr>
      <vt:lpstr>Arial</vt:lpstr>
      <vt:lpstr>Amatic SC</vt:lpstr>
      <vt:lpstr>Roboto Condensed Light</vt:lpstr>
      <vt:lpstr>Montserrat Black</vt:lpstr>
      <vt:lpstr>Josefin Sans</vt:lpstr>
      <vt:lpstr>Happy 2nd Birthday by Slidesgo</vt:lpstr>
      <vt:lpstr>Slidesgo Final Pages</vt:lpstr>
      <vt:lpstr>CRAFTS</vt:lpstr>
      <vt:lpstr>Contents of this template</vt:lpstr>
      <vt:lpstr>Whoa!</vt:lpstr>
      <vt:lpstr>“Know your audience and adapt the presentation to them. Try to use the appropriate tone for each occasion.”</vt:lpstr>
      <vt:lpstr>Tips</vt:lpstr>
      <vt:lpstr>Choose the tone</vt:lpstr>
      <vt:lpstr>Presentación de PowerPoint</vt:lpstr>
      <vt:lpstr>Title Premiun Free</vt:lpstr>
      <vt:lpstr>Awesome words</vt:lpstr>
      <vt:lpstr>A picture always reinforces the concept</vt:lpstr>
      <vt:lpstr>Prepare your presentation</vt:lpstr>
      <vt:lpstr>This is a table!</vt:lpstr>
      <vt:lpstr>This is a map</vt:lpstr>
      <vt:lpstr>Transitions</vt:lpstr>
      <vt:lpstr>45,658,451</vt:lpstr>
      <vt:lpstr>Free Title Bout</vt:lpstr>
      <vt:lpstr>Use graphs</vt:lpstr>
      <vt:lpstr>Text</vt:lpstr>
      <vt:lpstr>Happy birthday!</vt:lpstr>
      <vt:lpstr>How about an infographic?</vt:lpstr>
      <vt:lpstr>Presentación de PowerPoint</vt:lpstr>
      <vt:lpstr>Thanks!</vt:lpstr>
      <vt:lpstr>Alternative resources</vt:lpstr>
      <vt:lpstr>Resources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Alternative resources</vt:lpstr>
      <vt:lpstr>Fonts &amp; colors used</vt:lpstr>
      <vt:lpstr>Storyset</vt:lpstr>
      <vt:lpstr>Presentación de PowerPoint</vt:lpstr>
      <vt:lpstr>Presentación de PowerPoint</vt:lpstr>
      <vt:lpstr>...and our sets of editable icons</vt:lpstr>
      <vt:lpstr>Presentación de PowerPoint</vt:lpstr>
      <vt:lpstr>Presentación de PowerPoint</vt:lpstr>
      <vt:lpstr>SEO &amp; Marketing Icons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2nd Birthday, Slidesgo</dc:title>
  <dc:creator>Sr GRYM</dc:creator>
  <cp:lastModifiedBy>ADMIN</cp:lastModifiedBy>
  <cp:revision>43</cp:revision>
  <dcterms:modified xsi:type="dcterms:W3CDTF">2021-10-14T17:43:08Z</dcterms:modified>
</cp:coreProperties>
</file>